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comments/comment1.xml" ContentType="application/vnd.openxmlformats-officedocument.presentationml.comments+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0"/>
  </p:notesMasterIdLst>
  <p:handoutMasterIdLst>
    <p:handoutMasterId r:id="rId81"/>
  </p:handoutMasterIdLst>
  <p:sldIdLst>
    <p:sldId id="256" r:id="rId2"/>
    <p:sldId id="257" r:id="rId3"/>
    <p:sldId id="475" r:id="rId4"/>
    <p:sldId id="405" r:id="rId5"/>
    <p:sldId id="410" r:id="rId6"/>
    <p:sldId id="412" r:id="rId7"/>
    <p:sldId id="413" r:id="rId8"/>
    <p:sldId id="416" r:id="rId9"/>
    <p:sldId id="419" r:id="rId10"/>
    <p:sldId id="420" r:id="rId11"/>
    <p:sldId id="421" r:id="rId12"/>
    <p:sldId id="422" r:id="rId13"/>
    <p:sldId id="423" r:id="rId14"/>
    <p:sldId id="424" r:id="rId15"/>
    <p:sldId id="426" r:id="rId16"/>
    <p:sldId id="428" r:id="rId17"/>
    <p:sldId id="429" r:id="rId18"/>
    <p:sldId id="432" r:id="rId19"/>
    <p:sldId id="433" r:id="rId20"/>
    <p:sldId id="435" r:id="rId21"/>
    <p:sldId id="436" r:id="rId22"/>
    <p:sldId id="437" r:id="rId23"/>
    <p:sldId id="440" r:id="rId24"/>
    <p:sldId id="441" r:id="rId25"/>
    <p:sldId id="476" r:id="rId26"/>
    <p:sldId id="484" r:id="rId27"/>
    <p:sldId id="485" r:id="rId28"/>
    <p:sldId id="295" r:id="rId29"/>
    <p:sldId id="259" r:id="rId30"/>
    <p:sldId id="296" r:id="rId31"/>
    <p:sldId id="477" r:id="rId32"/>
    <p:sldId id="305" r:id="rId33"/>
    <p:sldId id="445" r:id="rId34"/>
    <p:sldId id="446" r:id="rId35"/>
    <p:sldId id="306" r:id="rId36"/>
    <p:sldId id="307" r:id="rId37"/>
    <p:sldId id="308" r:id="rId38"/>
    <p:sldId id="309" r:id="rId39"/>
    <p:sldId id="310" r:id="rId40"/>
    <p:sldId id="478" r:id="rId41"/>
    <p:sldId id="323" r:id="rId42"/>
    <p:sldId id="324" r:id="rId43"/>
    <p:sldId id="325" r:id="rId44"/>
    <p:sldId id="326" r:id="rId45"/>
    <p:sldId id="327" r:id="rId46"/>
    <p:sldId id="328" r:id="rId47"/>
    <p:sldId id="329" r:id="rId48"/>
    <p:sldId id="480" r:id="rId49"/>
    <p:sldId id="336" r:id="rId50"/>
    <p:sldId id="337" r:id="rId51"/>
    <p:sldId id="338" r:id="rId52"/>
    <p:sldId id="339" r:id="rId53"/>
    <p:sldId id="340" r:id="rId54"/>
    <p:sldId id="479" r:id="rId55"/>
    <p:sldId id="321" r:id="rId56"/>
    <p:sldId id="352" r:id="rId57"/>
    <p:sldId id="354" r:id="rId58"/>
    <p:sldId id="355" r:id="rId59"/>
    <p:sldId id="356" r:id="rId60"/>
    <p:sldId id="462" r:id="rId61"/>
    <p:sldId id="357" r:id="rId62"/>
    <p:sldId id="486" r:id="rId63"/>
    <p:sldId id="359" r:id="rId64"/>
    <p:sldId id="362" r:id="rId65"/>
    <p:sldId id="364" r:id="rId66"/>
    <p:sldId id="366" r:id="rId67"/>
    <p:sldId id="467" r:id="rId68"/>
    <p:sldId id="367" r:id="rId69"/>
    <p:sldId id="370" r:id="rId70"/>
    <p:sldId id="371" r:id="rId71"/>
    <p:sldId id="372" r:id="rId72"/>
    <p:sldId id="394" r:id="rId73"/>
    <p:sldId id="373" r:id="rId74"/>
    <p:sldId id="387" r:id="rId75"/>
    <p:sldId id="374" r:id="rId76"/>
    <p:sldId id="380" r:id="rId77"/>
    <p:sldId id="483" r:id="rId78"/>
    <p:sldId id="487" r:id="rId79"/>
  </p:sldIdLst>
  <p:sldSz cx="9144000" cy="6858000" type="screen4x3"/>
  <p:notesSz cx="7315200" cy="96012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3">
          <p15:clr>
            <a:srgbClr val="A4A3A4"/>
          </p15:clr>
        </p15:guide>
        <p15:guide id="2" pos="230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tthew Harlan" initials="" lastIdx="1" clrIdx="0"/>
  <p:cmAuthor id="1" name="Insung Kim" initials="IK" lastIdx="5"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9"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408A"/>
    <a:srgbClr val="FF33CC"/>
    <a:srgbClr val="2D2DB9"/>
    <a:srgbClr val="002D80"/>
    <a:srgbClr val="0000CC"/>
    <a:srgbClr val="0000FF"/>
    <a:srgbClr val="009900"/>
    <a:srgbClr val="FF0000"/>
    <a:srgbClr val="993300"/>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31" autoAdjust="0"/>
    <p:restoredTop sz="49565" autoAdjust="0"/>
  </p:normalViewPr>
  <p:slideViewPr>
    <p:cSldViewPr snapToGrid="0" showGuides="1">
      <p:cViewPr varScale="1">
        <p:scale>
          <a:sx n="43" d="100"/>
          <a:sy n="43" d="100"/>
        </p:scale>
        <p:origin x="1214" y="24"/>
      </p:cViewPr>
      <p:guideLst>
        <p:guide orient="horz" pos="2160"/>
        <p:guide pos="2880"/>
      </p:guideLst>
    </p:cSldViewPr>
  </p:slideViewPr>
  <p:outlineViewPr>
    <p:cViewPr>
      <p:scale>
        <a:sx n="33" d="100"/>
        <a:sy n="33" d="100"/>
      </p:scale>
      <p:origin x="0" y="-54294"/>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p:scale>
          <a:sx n="75" d="100"/>
          <a:sy n="75" d="100"/>
        </p:scale>
        <p:origin x="-3312" y="-402"/>
      </p:cViewPr>
      <p:guideLst>
        <p:guide orient="horz" pos="3023"/>
        <p:guide pos="2303"/>
      </p:guideLst>
    </p:cSldViewPr>
  </p:notesViewPr>
  <p:gridSpacing cx="91439" cy="91439"/>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commentAuthors" Target="commentAuthor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handoutMaster" Target="handoutMasters/handoutMaster1.xml"/><Relationship Id="rId86"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8-04T17:52:00.204" idx="5">
    <p:pos x="10" y="10"/>
    <p:text>Update required.</p:text>
    <p:extLst>
      <p:ext uri="{C676402C-5697-4E1C-873F-D02D1690AC5C}">
        <p15:threadingInfo xmlns:p15="http://schemas.microsoft.com/office/powerpoint/2012/main" timeZoneBias="42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7315200" cy="479425"/>
          </a:xfrm>
          <a:prstGeom prst="rect">
            <a:avLst/>
          </a:prstGeom>
        </p:spPr>
        <p:txBody>
          <a:bodyPr vert="horz" lIns="91440" tIns="45720" rIns="91440" bIns="45720" rtlCol="0"/>
          <a:lstStyle>
            <a:lvl1pPr algn="l">
              <a:defRPr sz="1200"/>
            </a:lvl1pPr>
          </a:lstStyle>
          <a:p>
            <a:pPr algn="ctr"/>
            <a:r>
              <a:rPr lang="en-US" dirty="0">
                <a:solidFill>
                  <a:srgbClr val="000090"/>
                </a:solidFill>
              </a:rPr>
              <a:t>Instructional Material Complementing FEMA P-751, Design Examples </a:t>
            </a:r>
          </a:p>
          <a:p>
            <a:pPr algn="ctr"/>
            <a:endParaRPr lang="en-US" dirty="0"/>
          </a:p>
        </p:txBody>
      </p:sp>
      <p:sp>
        <p:nvSpPr>
          <p:cNvPr id="3" name="Footer Placeholder 2"/>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r>
              <a:rPr lang="en-US" dirty="0"/>
              <a:t>7 - Reinforced Concrete</a:t>
            </a:r>
          </a:p>
        </p:txBody>
      </p:sp>
      <p:sp>
        <p:nvSpPr>
          <p:cNvPr id="4" name="Slide Number Placeholder 3"/>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CF1228B4-420E-457C-B647-1FE4C5735920}" type="slidenum">
              <a:rPr lang="en-US" smtClean="0"/>
              <a:t>‹#›</a:t>
            </a:fld>
            <a:endParaRPr lang="en-US"/>
          </a:p>
        </p:txBody>
      </p:sp>
    </p:spTree>
    <p:extLst>
      <p:ext uri="{BB962C8B-B14F-4D97-AF65-F5344CB8AC3E}">
        <p14:creationId xmlns:p14="http://schemas.microsoft.com/office/powerpoint/2010/main" val="181222475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Rectangle 4"/>
          <p:cNvSpPr>
            <a:spLocks noGrp="1" noRot="1" noChangeAspect="1" noChangeArrowheads="1" noTextEdit="1"/>
          </p:cNvSpPr>
          <p:nvPr>
            <p:ph type="sldImg" idx="2"/>
          </p:nvPr>
        </p:nvSpPr>
        <p:spPr bwMode="auto">
          <a:xfrm>
            <a:off x="1260475" y="719138"/>
            <a:ext cx="4800600" cy="360045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730250" y="4560888"/>
            <a:ext cx="5854700" cy="4321175"/>
          </a:xfrm>
          <a:prstGeom prst="rect">
            <a:avLst/>
          </a:prstGeom>
          <a:noFill/>
          <a:ln w="9525">
            <a:noFill/>
            <a:miter lim="800000"/>
            <a:headEnd/>
            <a:tailEnd/>
          </a:ln>
          <a:effectLst/>
        </p:spPr>
        <p:txBody>
          <a:bodyPr vert="horz" wrap="square" lIns="96094" tIns="48048" rIns="96094" bIns="4804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102"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094" tIns="48048" rIns="96094" bIns="48048" numCol="1" anchor="b" anchorCtr="0" compatLnSpc="1">
            <a:prstTxWarp prst="textNoShape">
              <a:avLst/>
            </a:prstTxWarp>
          </a:bodyPr>
          <a:lstStyle>
            <a:lvl1pPr algn="l" defTabSz="960438">
              <a:defRPr sz="1200"/>
            </a:lvl1pPr>
          </a:lstStyle>
          <a:p>
            <a:endParaRPr lang="en-US" dirty="0"/>
          </a:p>
        </p:txBody>
      </p:sp>
      <p:sp>
        <p:nvSpPr>
          <p:cNvPr id="4103"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094" tIns="48048" rIns="96094" bIns="48048" numCol="1" anchor="b" anchorCtr="0" compatLnSpc="1">
            <a:prstTxWarp prst="textNoShape">
              <a:avLst/>
            </a:prstTxWarp>
          </a:bodyPr>
          <a:lstStyle>
            <a:lvl1pPr algn="r" defTabSz="960438">
              <a:defRPr sz="1200"/>
            </a:lvl1pPr>
          </a:lstStyle>
          <a:p>
            <a:r>
              <a:rPr lang="en-US" dirty="0"/>
              <a:t>Reinforced Concrete - </a:t>
            </a:r>
            <a:fld id="{F8E7F375-3DB3-4615-8E1E-475299F3024F}" type="slidenum">
              <a:rPr lang="en-US" smtClean="0"/>
              <a:pPr/>
              <a:t>‹#›</a:t>
            </a:fld>
            <a:endParaRPr lang="en-US" dirty="0"/>
          </a:p>
        </p:txBody>
      </p:sp>
    </p:spTree>
    <p:extLst>
      <p:ext uri="{BB962C8B-B14F-4D97-AF65-F5344CB8AC3E}">
        <p14:creationId xmlns:p14="http://schemas.microsoft.com/office/powerpoint/2010/main" val="4186246341"/>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Rot="1" noChangeAspect="1" noChangeArrowheads="1" noTextEdit="1"/>
          </p:cNvSpPr>
          <p:nvPr>
            <p:ph type="sldImg"/>
          </p:nvPr>
        </p:nvSpPr>
        <p:spPr>
          <a:ln/>
        </p:spPr>
      </p:sp>
      <p:sp>
        <p:nvSpPr>
          <p:cNvPr id="301059" name="Rectangle 3"/>
          <p:cNvSpPr>
            <a:spLocks noGrp="1" noChangeArrowheads="1"/>
          </p:cNvSpPr>
          <p:nvPr>
            <p:ph type="body" idx="1"/>
          </p:nvPr>
        </p:nvSpPr>
        <p:spPr/>
        <p:txBody>
          <a:bodyPr/>
          <a:lstStyle/>
          <a:p>
            <a:r>
              <a:rPr lang="en-US" dirty="0"/>
              <a:t>Title slide, consisting</a:t>
            </a:r>
            <a:r>
              <a:rPr lang="en-US" baseline="0" dirty="0"/>
              <a:t> of an image of the cover of the data disk containing the 2015  NEHRP Recommended Seismic Provisions</a:t>
            </a:r>
          </a:p>
          <a:p>
            <a:endParaRPr lang="en-US" dirty="0"/>
          </a:p>
          <a:p>
            <a:r>
              <a:rPr lang="en-US" dirty="0"/>
              <a:t>This topic is  the </a:t>
            </a:r>
            <a:r>
              <a:rPr lang="en-US" b="1" dirty="0"/>
              <a:t>seismic design of reinforced concrete structure</a:t>
            </a:r>
            <a:r>
              <a:rPr lang="en-US" dirty="0"/>
              <a:t>. During this presentation you will learn the basics of seismic design of reinforced concrete buildings.  </a:t>
            </a:r>
          </a:p>
          <a:p>
            <a:r>
              <a:rPr lang="en-US" dirty="0"/>
              <a:t>The examples in this topic draw heavily on the examples in the FEMA P-752 Design Examples CD.  </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Grp="1" noRot="1" noChangeAspect="1" noChangeArrowheads="1" noTextEdit="1"/>
          </p:cNvSpPr>
          <p:nvPr>
            <p:ph type="sldImg"/>
          </p:nvPr>
        </p:nvSpPr>
        <p:spPr>
          <a:ln/>
        </p:spPr>
      </p:sp>
      <p:sp>
        <p:nvSpPr>
          <p:cNvPr id="436227" name="Rectangle 3"/>
          <p:cNvSpPr>
            <a:spLocks noGrp="1" noChangeArrowheads="1"/>
          </p:cNvSpPr>
          <p:nvPr>
            <p:ph type="body" idx="1"/>
          </p:nvPr>
        </p:nvSpPr>
        <p:spPr/>
        <p:txBody>
          <a:bodyPr/>
          <a:lstStyle/>
          <a:p>
            <a:r>
              <a:rPr lang="en-US" dirty="0"/>
              <a:t>This figure presents the results of the analysis of a beam, whose dimensions and reinforcing details are given on the slide. </a:t>
            </a:r>
          </a:p>
          <a:p>
            <a:endParaRPr lang="en-US" dirty="0"/>
          </a:p>
          <a:p>
            <a:r>
              <a:rPr lang="en-US" dirty="0"/>
              <a:t> As you can see, the addition of the confining reinforcing increases the usable curvature from just under 500 </a:t>
            </a:r>
            <a:r>
              <a:rPr lang="en-US" dirty="0" err="1"/>
              <a:t>microstrain</a:t>
            </a:r>
            <a:r>
              <a:rPr lang="en-US" dirty="0"/>
              <a:t> per inch to just over 1600.  The Scott, Park, and </a:t>
            </a:r>
            <a:r>
              <a:rPr lang="en-US" dirty="0" err="1"/>
              <a:t>Preistley</a:t>
            </a:r>
            <a:r>
              <a:rPr lang="en-US" dirty="0"/>
              <a:t> model was used to model the behavior of the confined concrete.  This model accounts for the increase in concrete compressive strength.  In addition the compression steel was able to yield, and strain hardening was considered in the tension steel.  These three factors combined to result in an increase in moment capacity from the confining steel, even though the cover concrete was lost.  </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Rectangle 2"/>
          <p:cNvSpPr>
            <a:spLocks noGrp="1" noRot="1" noChangeAspect="1" noChangeArrowheads="1" noTextEdit="1"/>
          </p:cNvSpPr>
          <p:nvPr>
            <p:ph type="sldImg"/>
          </p:nvPr>
        </p:nvSpPr>
        <p:spPr>
          <a:ln/>
        </p:spPr>
      </p:sp>
      <p:sp>
        <p:nvSpPr>
          <p:cNvPr id="438275" name="Rectangle 3"/>
          <p:cNvSpPr>
            <a:spLocks noGrp="1" noChangeArrowheads="1"/>
          </p:cNvSpPr>
          <p:nvPr>
            <p:ph type="body" idx="1"/>
          </p:nvPr>
        </p:nvSpPr>
        <p:spPr/>
        <p:txBody>
          <a:bodyPr/>
          <a:lstStyle/>
          <a:p>
            <a:r>
              <a:rPr lang="en-US" dirty="0"/>
              <a:t>This figure shows how spreading plasticity can significantly increase plastic rotation and displacements.</a:t>
            </a:r>
          </a:p>
          <a:p>
            <a:r>
              <a:rPr lang="en-US" dirty="0"/>
              <a:t> </a:t>
            </a:r>
          </a:p>
          <a:p>
            <a:r>
              <a:rPr lang="en-US" dirty="0"/>
              <a:t> The curvature diagram shows a region of very high curvatures (beyond the yield curvature, </a:t>
            </a:r>
            <a:r>
              <a:rPr lang="en-US" dirty="0">
                <a:sym typeface="Symbol" pitchFamily="18" charset="2"/>
              </a:rPr>
              <a:t></a:t>
            </a:r>
            <a:r>
              <a:rPr lang="en-US" baseline="-25000" dirty="0">
                <a:sym typeface="Symbol" pitchFamily="18" charset="2"/>
              </a:rPr>
              <a:t>y</a:t>
            </a:r>
            <a:r>
              <a:rPr lang="en-US" dirty="0">
                <a:sym typeface="Symbol" pitchFamily="18" charset="2"/>
              </a:rPr>
              <a:t>) </a:t>
            </a:r>
            <a:r>
              <a:rPr lang="en-US" dirty="0"/>
              <a:t>at maximum moment and elastic response in other regions.  The region of curvatures past yield curvature is known as the plastic hinge region.  The irregular curvature on the “actual” curve is due to cracking.</a:t>
            </a:r>
          </a:p>
          <a:p>
            <a:r>
              <a:rPr lang="en-US" dirty="0"/>
              <a:t>The plastic rotation and the tip displacement can be calculated from the “actual” curvature diagram, or from the idealized curvature diagram.  The idealized diagram is based on a bi-linear approximation of the moment-curvature diagram and an assumed length of the plastic hinge, </a:t>
            </a:r>
            <a:r>
              <a:rPr lang="en-US" dirty="0" err="1"/>
              <a:t>l</a:t>
            </a:r>
            <a:r>
              <a:rPr lang="en-US" baseline="-25000" dirty="0" err="1"/>
              <a:t>p</a:t>
            </a:r>
            <a:r>
              <a:rPr lang="en-US" dirty="0"/>
              <a:t>.</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Grp="1" noRot="1" noChangeAspect="1" noChangeArrowheads="1" noTextEdit="1"/>
          </p:cNvSpPr>
          <p:nvPr>
            <p:ph type="sldImg"/>
          </p:nvPr>
        </p:nvSpPr>
        <p:spPr>
          <a:ln/>
        </p:spPr>
      </p:sp>
      <p:sp>
        <p:nvSpPr>
          <p:cNvPr id="440323" name="Rectangle 3"/>
          <p:cNvSpPr>
            <a:spLocks noGrp="1" noChangeArrowheads="1"/>
          </p:cNvSpPr>
          <p:nvPr>
            <p:ph type="body" idx="1"/>
          </p:nvPr>
        </p:nvSpPr>
        <p:spPr/>
        <p:txBody>
          <a:bodyPr/>
          <a:lstStyle/>
          <a:p>
            <a:r>
              <a:rPr lang="en-US" dirty="0"/>
              <a:t>This</a:t>
            </a:r>
            <a:r>
              <a:rPr lang="en-US" baseline="0" dirty="0"/>
              <a:t> slide presents strategies to improve ductility.</a:t>
            </a:r>
          </a:p>
          <a:p>
            <a:endParaRPr lang="en-US" b="1" dirty="0"/>
          </a:p>
          <a:p>
            <a:r>
              <a:rPr lang="en-US" dirty="0"/>
              <a:t>The previous discussion presented three strategies for improving ductility.  These are summarized in this slide.</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0" name="Rectangle 2"/>
          <p:cNvSpPr>
            <a:spLocks noGrp="1" noRot="1" noChangeAspect="1" noChangeArrowheads="1" noTextEdit="1"/>
          </p:cNvSpPr>
          <p:nvPr>
            <p:ph type="sldImg"/>
          </p:nvPr>
        </p:nvSpPr>
        <p:spPr>
          <a:ln/>
        </p:spPr>
      </p:sp>
      <p:sp>
        <p:nvSpPr>
          <p:cNvPr id="442371" name="Rectangle 3"/>
          <p:cNvSpPr>
            <a:spLocks noGrp="1" noChangeArrowheads="1"/>
          </p:cNvSpPr>
          <p:nvPr>
            <p:ph type="body" idx="1"/>
          </p:nvPr>
        </p:nvSpPr>
        <p:spPr/>
        <p:txBody>
          <a:bodyPr/>
          <a:lstStyle/>
          <a:p>
            <a:r>
              <a:rPr lang="en-US" dirty="0"/>
              <a:t>This slide presents other functions</a:t>
            </a:r>
            <a:r>
              <a:rPr lang="en-US" baseline="0" dirty="0"/>
              <a:t> of confining steel.</a:t>
            </a:r>
            <a:endParaRPr lang="en-US" dirty="0"/>
          </a:p>
          <a:p>
            <a:endParaRPr lang="en-US" dirty="0"/>
          </a:p>
          <a:p>
            <a:r>
              <a:rPr lang="en-US" dirty="0"/>
              <a:t>Confining reinforcing also has other useful functions that are presented in this slide.</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2"/>
          <p:cNvSpPr>
            <a:spLocks noGrp="1" noRot="1" noChangeAspect="1" noChangeArrowheads="1" noTextEdit="1"/>
          </p:cNvSpPr>
          <p:nvPr>
            <p:ph type="sldImg"/>
          </p:nvPr>
        </p:nvSpPr>
        <p:spPr>
          <a:ln/>
        </p:spPr>
      </p:sp>
      <p:sp>
        <p:nvSpPr>
          <p:cNvPr id="444419" name="Rectangle 3"/>
          <p:cNvSpPr>
            <a:spLocks noGrp="1" noChangeArrowheads="1"/>
          </p:cNvSpPr>
          <p:nvPr>
            <p:ph type="body" idx="1"/>
          </p:nvPr>
        </p:nvSpPr>
        <p:spPr/>
        <p:txBody>
          <a:bodyPr/>
          <a:lstStyle/>
          <a:p>
            <a:r>
              <a:rPr lang="en-US" dirty="0"/>
              <a:t>This</a:t>
            </a:r>
            <a:r>
              <a:rPr lang="en-US" baseline="0" dirty="0"/>
              <a:t> figure presents failure mechanisms of frame due to lateral load, story mechanism and sway mechanism.</a:t>
            </a:r>
            <a:endParaRPr lang="en-US" dirty="0"/>
          </a:p>
          <a:p>
            <a:endParaRPr lang="en-US" dirty="0"/>
          </a:p>
          <a:p>
            <a:r>
              <a:rPr lang="en-US" dirty="0"/>
              <a:t>With an understanding of reinforced concrete member behavior, reinforced concrete systems can be designed to ensure acceptable behavior in a seismic event.  We will now discuss desirable system behaviors.</a:t>
            </a:r>
          </a:p>
          <a:p>
            <a:r>
              <a:rPr lang="en-US" dirty="0"/>
              <a:t>The goal in design of structural frames is to size and reinforce members such that when subjected to large lateral displacements the hinges form in the beams adjacent to the columns, but the columns remain relatively undamaged.  This is known as the “strong column-weak beam” approach that is illustrated in the right frame in this slide.  A “weak column-strong beam” design can result in the undesirable story mechanism, also known as a soft story, that is shown in the left illustration.</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Grp="1" noRot="1" noChangeAspect="1" noChangeArrowheads="1" noTextEdit="1"/>
          </p:cNvSpPr>
          <p:nvPr>
            <p:ph type="sldImg"/>
          </p:nvPr>
        </p:nvSpPr>
        <p:spPr>
          <a:ln/>
        </p:spPr>
      </p:sp>
      <p:sp>
        <p:nvSpPr>
          <p:cNvPr id="448515" name="Rectangle 3"/>
          <p:cNvSpPr>
            <a:spLocks noGrp="1" noChangeArrowheads="1"/>
          </p:cNvSpPr>
          <p:nvPr>
            <p:ph type="body" idx="1"/>
          </p:nvPr>
        </p:nvSpPr>
        <p:spPr/>
        <p:txBody>
          <a:bodyPr/>
          <a:lstStyle/>
          <a:p>
            <a:r>
              <a:rPr lang="en-US" dirty="0"/>
              <a:t>This figure shows types of failures in structural walls.  The left figure shows a flexural failure with a plastic hinge zone at the base of the wall.  The second figure shows that severe cracking necessitates that web reinforcement carries the horizontal shear force.  The last two figures show types of sliding failures: sliding along full depth flexural cracks or along construction joints.  </a:t>
            </a:r>
          </a:p>
          <a:p>
            <a:endParaRPr lang="en-US" dirty="0"/>
          </a:p>
          <a:p>
            <a:r>
              <a:rPr lang="en-US" dirty="0"/>
              <a:t>The most desirable is the flexural failure with other modes precluded.  With proper detailing, the wall can exhibit good strength and ductility without excessive drift or collapse.</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Rot="1" noChangeAspect="1" noChangeArrowheads="1" noTextEdit="1"/>
          </p:cNvSpPr>
          <p:nvPr>
            <p:ph type="sldImg"/>
          </p:nvPr>
        </p:nvSpPr>
        <p:spPr>
          <a:ln/>
        </p:spPr>
      </p:sp>
      <p:sp>
        <p:nvSpPr>
          <p:cNvPr id="452611" name="Rectangle 3"/>
          <p:cNvSpPr>
            <a:spLocks noGrp="1" noChangeArrowheads="1"/>
          </p:cNvSpPr>
          <p:nvPr>
            <p:ph type="body" idx="1"/>
          </p:nvPr>
        </p:nvSpPr>
        <p:spPr/>
        <p:txBody>
          <a:bodyPr/>
          <a:lstStyle/>
          <a:p>
            <a:r>
              <a:rPr lang="en-US" dirty="0"/>
              <a:t>This figure presents the </a:t>
            </a:r>
            <a:r>
              <a:rPr lang="en-US" i="1" dirty="0"/>
              <a:t>axial force-moment</a:t>
            </a:r>
            <a:r>
              <a:rPr lang="en-US" dirty="0"/>
              <a:t> interaction curve on the left and the </a:t>
            </a:r>
            <a:r>
              <a:rPr lang="en-US" i="1" dirty="0"/>
              <a:t>axial force</a:t>
            </a:r>
            <a:r>
              <a:rPr lang="en-US" dirty="0"/>
              <a:t>-curvature interaction</a:t>
            </a:r>
            <a:r>
              <a:rPr lang="en-US" baseline="0" dirty="0"/>
              <a:t> </a:t>
            </a:r>
            <a:r>
              <a:rPr lang="en-US" dirty="0"/>
              <a:t>curve on the right. </a:t>
            </a:r>
          </a:p>
          <a:p>
            <a:endParaRPr lang="en-US" dirty="0"/>
          </a:p>
          <a:p>
            <a:r>
              <a:rPr lang="en-US" dirty="0"/>
              <a:t>In strong column-weak beam design, undesirable failures in the columns must be precluded through proper design and detailing.  This slide presents the </a:t>
            </a:r>
            <a:r>
              <a:rPr lang="en-US" i="1" dirty="0"/>
              <a:t>P</a:t>
            </a:r>
            <a:r>
              <a:rPr lang="en-US" dirty="0"/>
              <a:t>-</a:t>
            </a:r>
            <a:r>
              <a:rPr lang="en-US" i="1" dirty="0"/>
              <a:t>M</a:t>
            </a:r>
            <a:r>
              <a:rPr lang="en-US" dirty="0"/>
              <a:t> curve on the left and the </a:t>
            </a:r>
            <a:r>
              <a:rPr lang="en-US" i="1" dirty="0"/>
              <a:t>P</a:t>
            </a:r>
            <a:r>
              <a:rPr lang="en-US" dirty="0"/>
              <a:t>-curvature curve on the right.  Note that the presence of large axial loads reduces the curvature at ultimate.  Axial loads above the balanced point reduce ductility of beam-columns since the reinforcing steel on the tension side of the column never yields.  Confinement reinforcement improves axial ductility, but this plot shows curvature ductility, which is more important in frames.  The strong column-weak beam design approach ensures that failure will initiate in ductile beams rather than in brittle columns.</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8" name="Rectangle 2"/>
          <p:cNvSpPr>
            <a:spLocks noGrp="1" noRot="1" noChangeAspect="1" noChangeArrowheads="1" noTextEdit="1"/>
          </p:cNvSpPr>
          <p:nvPr>
            <p:ph type="sldImg"/>
          </p:nvPr>
        </p:nvSpPr>
        <p:spPr>
          <a:ln/>
        </p:spPr>
      </p:sp>
      <p:sp>
        <p:nvSpPr>
          <p:cNvPr id="454659" name="Rectangle 3"/>
          <p:cNvSpPr>
            <a:spLocks noGrp="1" noChangeArrowheads="1"/>
          </p:cNvSpPr>
          <p:nvPr>
            <p:ph type="body" idx="1"/>
          </p:nvPr>
        </p:nvSpPr>
        <p:spPr/>
        <p:txBody>
          <a:bodyPr/>
          <a:lstStyle/>
          <a:p>
            <a:r>
              <a:rPr lang="en-US" baseline="0" dirty="0"/>
              <a:t>This slide present influence of hoops on axial strength of a circular section.</a:t>
            </a:r>
          </a:p>
          <a:p>
            <a:endParaRPr lang="en-US" dirty="0"/>
          </a:p>
          <a:p>
            <a:r>
              <a:rPr lang="en-US" dirty="0"/>
              <a:t>The strength of an unconfined concrete column is the gross area times the unconfined compressive strength.  After the concrete outside the spiral, hoops or ties has </a:t>
            </a:r>
            <a:r>
              <a:rPr lang="en-US" dirty="0" err="1"/>
              <a:t>spalled</a:t>
            </a:r>
            <a:r>
              <a:rPr lang="en-US" dirty="0"/>
              <a:t>, the strength of the column is the core area times the enhanced compressive strength.  Work done in the 1920s by </a:t>
            </a:r>
            <a:r>
              <a:rPr lang="en-US" dirty="0" err="1"/>
              <a:t>Richart</a:t>
            </a:r>
            <a:r>
              <a:rPr lang="en-US" dirty="0"/>
              <a:t> et al. indicated that confined concrete strength is roughly the unconfined strength plus 4 times the confining pressure, f</a:t>
            </a:r>
            <a:r>
              <a:rPr lang="en-US" baseline="-25000" dirty="0"/>
              <a:t>lat</a:t>
            </a:r>
            <a:r>
              <a:rPr lang="en-US" dirty="0"/>
              <a:t>.  The goal in designing the hoops is to ensure that the strength after cover </a:t>
            </a:r>
            <a:r>
              <a:rPr lang="en-US" dirty="0" err="1"/>
              <a:t>spalling</a:t>
            </a:r>
            <a:r>
              <a:rPr lang="en-US" dirty="0"/>
              <a:t> is not less than the strength before </a:t>
            </a:r>
            <a:r>
              <a:rPr lang="en-US" dirty="0" err="1"/>
              <a:t>spalling</a:t>
            </a:r>
            <a:r>
              <a:rPr lang="en-US" dirty="0"/>
              <a:t>.</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2" name="Rectangle 2"/>
          <p:cNvSpPr>
            <a:spLocks noGrp="1" noRot="1" noChangeAspect="1" noChangeArrowheads="1" noTextEdit="1"/>
          </p:cNvSpPr>
          <p:nvPr>
            <p:ph type="sldImg"/>
          </p:nvPr>
        </p:nvSpPr>
        <p:spPr>
          <a:ln/>
        </p:spPr>
      </p:sp>
      <p:sp>
        <p:nvSpPr>
          <p:cNvPr id="460803"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The figure presents a chart showing hysteretic behavior of well confined column.</a:t>
            </a:r>
            <a:endParaRPr lang="en-US" dirty="0"/>
          </a:p>
          <a:p>
            <a:endParaRPr lang="en-US" dirty="0"/>
          </a:p>
          <a:p>
            <a:r>
              <a:rPr lang="en-US" dirty="0"/>
              <a:t>This type of  hysteresis loop shows good performance of a column with generous confinement reinforcement.  The preferred type of hysteresis loop shows only small degradation of moment strength with increased imposed drift.  Also the loops remain “fat” which indicates good energy dissipation.</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50" name="Rectangle 2"/>
          <p:cNvSpPr>
            <a:spLocks noGrp="1" noRot="1" noChangeAspect="1" noChangeArrowheads="1" noTextEdit="1"/>
          </p:cNvSpPr>
          <p:nvPr>
            <p:ph type="sldImg"/>
          </p:nvPr>
        </p:nvSpPr>
        <p:spPr>
          <a:ln/>
        </p:spPr>
      </p:sp>
      <p:sp>
        <p:nvSpPr>
          <p:cNvPr id="462851" name="Rectangle 3"/>
          <p:cNvSpPr>
            <a:spLocks noGrp="1" noChangeArrowheads="1"/>
          </p:cNvSpPr>
          <p:nvPr>
            <p:ph type="body" idx="1"/>
          </p:nvPr>
        </p:nvSpPr>
        <p:spPr/>
        <p:txBody>
          <a:bodyPr/>
          <a:lstStyle/>
          <a:p>
            <a:r>
              <a:rPr lang="en-US" dirty="0"/>
              <a:t>This</a:t>
            </a:r>
            <a:r>
              <a:rPr lang="en-US" baseline="0" dirty="0"/>
              <a:t> slide presents structural behavior of column at lateral displacement.  </a:t>
            </a:r>
          </a:p>
          <a:p>
            <a:endParaRPr lang="en-US" dirty="0"/>
          </a:p>
          <a:p>
            <a:r>
              <a:rPr lang="en-US" dirty="0"/>
              <a:t>To ensure strong column-weak beam behavior, shear failures of columns must also be precluded.  Shear is maximum in a column when the moments at each end are at their maximum, also known as the probable moment.  The moment capacity of a column depends on the magnitude of the axial load.  To avoid shear failures, the design should focus on the axial load that produces the largest moment capacity.  The </a:t>
            </a:r>
            <a:r>
              <a:rPr lang="en-US" i="1" dirty="0"/>
              <a:t>P</a:t>
            </a:r>
            <a:r>
              <a:rPr lang="en-US" dirty="0"/>
              <a:t>-</a:t>
            </a:r>
            <a:r>
              <a:rPr lang="en-US" i="1" dirty="0"/>
              <a:t>M</a:t>
            </a:r>
            <a:r>
              <a:rPr lang="en-US" dirty="0"/>
              <a:t> interaction diagram shows this range of axial loads for an example column.</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r>
              <a:rPr lang="en-US" dirty="0"/>
              <a:t>This slide provides the outline of this presentation.</a:t>
            </a:r>
          </a:p>
          <a:p>
            <a:endParaRPr lang="en-US" dirty="0"/>
          </a:p>
          <a:p>
            <a:r>
              <a:rPr lang="en-US" dirty="0"/>
              <a:t>The first part addresses general behavior of reinforced concrete both individual members and systems, in particular as it relates to earthquake loading and ductility.  This section does not directly relate to the </a:t>
            </a:r>
            <a:r>
              <a:rPr lang="en-US" i="1" dirty="0"/>
              <a:t>Provisions </a:t>
            </a:r>
            <a:r>
              <a:rPr lang="en-US" dirty="0"/>
              <a:t>can be shortened or eliminated based on the length or focus of the presentation.</a:t>
            </a:r>
          </a:p>
          <a:p>
            <a:endParaRPr lang="en-US" dirty="0"/>
          </a:p>
          <a:p>
            <a:r>
              <a:rPr lang="en-US" dirty="0"/>
              <a:t>The second and third parts cover the requirements for concrete structures based on the </a:t>
            </a:r>
            <a:r>
              <a:rPr lang="en-US" i="1" dirty="0"/>
              <a:t>Provisions</a:t>
            </a:r>
            <a:r>
              <a:rPr lang="en-US" dirty="0"/>
              <a:t>, ASCE 7, and primarily </a:t>
            </a:r>
            <a:r>
              <a:rPr lang="en-US" dirty="0" err="1"/>
              <a:t>ACI</a:t>
            </a:r>
            <a:r>
              <a:rPr lang="en-US" dirty="0"/>
              <a:t> 318.</a:t>
            </a:r>
          </a:p>
          <a:p>
            <a:endParaRPr lang="en-US" dirty="0"/>
          </a:p>
          <a:p>
            <a:r>
              <a:rPr lang="en-US" dirty="0"/>
              <a:t>The fourth part covers the requirements for concrete moment frames, especially Special moment frames, and includes the </a:t>
            </a:r>
            <a:r>
              <a:rPr lang="en-US" dirty="0" err="1"/>
              <a:t>ACI</a:t>
            </a:r>
            <a:r>
              <a:rPr lang="en-US" dirty="0"/>
              <a:t> 318 requirements use the concrete example problem to illustrate the concepts.</a:t>
            </a:r>
          </a:p>
          <a:p>
            <a:endParaRPr lang="en-US" dirty="0"/>
          </a:p>
          <a:p>
            <a:r>
              <a:rPr lang="en-US" dirty="0"/>
              <a:t>The fifth part covers the requirements for concrete structural walls, in particular special structural walls.  The concrete example problem is again used to illustrate the main design features.</a:t>
            </a:r>
          </a:p>
          <a:p>
            <a:endParaRPr lang="en-US" dirty="0"/>
          </a:p>
          <a:p>
            <a:r>
              <a:rPr lang="en-US" dirty="0"/>
              <a:t>The final section addresses other design and construction topics including diaphragms and quality assurance. </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Rectangle 2"/>
          <p:cNvSpPr>
            <a:spLocks noGrp="1" noRot="1" noChangeAspect="1" noChangeArrowheads="1" noTextEdit="1"/>
          </p:cNvSpPr>
          <p:nvPr>
            <p:ph type="sldImg"/>
          </p:nvPr>
        </p:nvSpPr>
        <p:spPr>
          <a:ln/>
        </p:spPr>
      </p:sp>
      <p:sp>
        <p:nvSpPr>
          <p:cNvPr id="466947" name="Rectangle 3"/>
          <p:cNvSpPr>
            <a:spLocks noGrp="1" noChangeArrowheads="1"/>
          </p:cNvSpPr>
          <p:nvPr>
            <p:ph type="body" idx="1"/>
          </p:nvPr>
        </p:nvSpPr>
        <p:spPr/>
        <p:txBody>
          <a:bodyPr/>
          <a:lstStyle/>
          <a:p>
            <a:r>
              <a:rPr lang="en-US" dirty="0"/>
              <a:t>This slide presents the</a:t>
            </a:r>
            <a:r>
              <a:rPr lang="en-US" baseline="0" dirty="0"/>
              <a:t> structural behavior of beam-column joint.</a:t>
            </a:r>
          </a:p>
          <a:p>
            <a:endParaRPr lang="en-US" dirty="0"/>
          </a:p>
          <a:p>
            <a:r>
              <a:rPr lang="en-US" dirty="0"/>
              <a:t>Another location in frames where premature failures must be precluded is the beam-column joints.  This slide shows joint actions.  The left figure shows forces (stresses) imposed on a typical exterior joint, and the right shows cracks.  Upon reversal of direction, perpendicular cracks form.  The anchorage of the reinforcement can be compromised. The important aspects of joint design are ensuring proper bar development and precluding shear failures in the joint.  This can be accomplished through proper detailing of hoop reinforcement and bar hooks.</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994" name="Rectangle 2"/>
          <p:cNvSpPr>
            <a:spLocks noGrp="1" noRot="1" noChangeAspect="1" noChangeArrowheads="1" noTextEdit="1"/>
          </p:cNvSpPr>
          <p:nvPr>
            <p:ph type="sldImg"/>
          </p:nvPr>
        </p:nvSpPr>
        <p:spPr>
          <a:ln/>
        </p:spPr>
      </p:sp>
      <p:sp>
        <p:nvSpPr>
          <p:cNvPr id="468995" name="Rectangle 3"/>
          <p:cNvSpPr>
            <a:spLocks noGrp="1" noChangeArrowheads="1"/>
          </p:cNvSpPr>
          <p:nvPr>
            <p:ph type="body" idx="1"/>
          </p:nvPr>
        </p:nvSpPr>
        <p:spPr/>
        <p:txBody>
          <a:bodyPr/>
          <a:lstStyle/>
          <a:p>
            <a:r>
              <a:rPr lang="en-US" dirty="0"/>
              <a:t>This figure shows a typical hysteresis loop for a joint with hoops.  The joint shows good performance under repeated reversed loads.</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2" name="Rectangle 2"/>
          <p:cNvSpPr>
            <a:spLocks noGrp="1" noRot="1" noChangeAspect="1" noChangeArrowheads="1" noTextEdit="1"/>
          </p:cNvSpPr>
          <p:nvPr>
            <p:ph type="sldImg"/>
          </p:nvPr>
        </p:nvSpPr>
        <p:spPr>
          <a:ln/>
        </p:spPr>
      </p:sp>
      <p:sp>
        <p:nvSpPr>
          <p:cNvPr id="471043" name="Rectangle 3"/>
          <p:cNvSpPr>
            <a:spLocks noGrp="1" noChangeArrowheads="1"/>
          </p:cNvSpPr>
          <p:nvPr>
            <p:ph type="body" idx="1"/>
          </p:nvPr>
        </p:nvSpPr>
        <p:spPr/>
        <p:txBody>
          <a:bodyPr/>
          <a:lstStyle/>
          <a:p>
            <a:r>
              <a:rPr lang="en-US" dirty="0"/>
              <a:t>This figure shows a typical hysteresis loop of a joint without confining hoops.  </a:t>
            </a:r>
          </a:p>
          <a:p>
            <a:endParaRPr lang="en-US" dirty="0"/>
          </a:p>
          <a:p>
            <a:r>
              <a:rPr lang="en-US" dirty="0"/>
              <a:t>Note the rapid deterioration of the joint.</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2"/>
          <p:cNvSpPr>
            <a:spLocks noGrp="1" noRot="1" noChangeAspect="1" noChangeArrowheads="1" noTextEdit="1"/>
          </p:cNvSpPr>
          <p:nvPr>
            <p:ph type="sldImg"/>
          </p:nvPr>
        </p:nvSpPr>
        <p:spPr>
          <a:ln/>
        </p:spPr>
      </p:sp>
      <p:sp>
        <p:nvSpPr>
          <p:cNvPr id="477187"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This slide presents a summary of concrete behavior under seismic loading.</a:t>
            </a:r>
          </a:p>
          <a:p>
            <a:endParaRPr lang="en-US" dirty="0"/>
          </a:p>
          <a:p>
            <a:r>
              <a:rPr lang="en-US" dirty="0"/>
              <a:t>We will now review reinforced concrete behavior.  </a:t>
            </a:r>
          </a:p>
          <a:p>
            <a:r>
              <a:rPr lang="en-US" dirty="0"/>
              <a:t>Concrete is strong in compression but brittle.  Confinement improves compressive ductility by limiting transverse expansion in the concrete.  As the transverse steel ties take the strain in tension, the concrete core maintains its integrity.  Closely spacing the ties will limit longitudinal bar buckling and thus contribute to improved compressive ductility.  Longitudinal steel provides flexural ductility at low reinforcement ratios for a single overload.  Transverse steel is needed to maintain integrity of the concrete core (which carries compression and shear), and prevent longitudinal bar buckling after the cover has spalled and crossing cracks form.  A relative balance of tension and compression steel aids flexural ductility.  The amount of longitudinal tension steel must be limited to insure a tension-type failure mode.</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4" name="Rectangle 2"/>
          <p:cNvSpPr>
            <a:spLocks noGrp="1" noRot="1" noChangeAspect="1" noChangeArrowheads="1" noTextEdit="1"/>
          </p:cNvSpPr>
          <p:nvPr>
            <p:ph type="sldImg"/>
          </p:nvPr>
        </p:nvSpPr>
        <p:spPr>
          <a:ln/>
        </p:spPr>
      </p:sp>
      <p:sp>
        <p:nvSpPr>
          <p:cNvPr id="479235"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This slide presents a summary of concrete behavior under seismic loading.</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a:p>
            <a:r>
              <a:rPr lang="en-US" dirty="0"/>
              <a:t>The level of damping in concrete structures depends on the amount of cracking.  It is important to avoid potential problems in concrete structures:  Shear failures in concrete are brittle and abrupt and must be avoided; repeated loadings degrade strength and stiffness as concrete cracks and steel yields. Degradation can be limited by assuring adequate hinge development.</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r>
              <a:rPr lang="en-US" dirty="0"/>
              <a:t>This slide provides the outline of this presentation.</a:t>
            </a:r>
          </a:p>
          <a:p>
            <a:endParaRPr lang="en-US" dirty="0"/>
          </a:p>
          <a:p>
            <a:r>
              <a:rPr lang="en-US" dirty="0"/>
              <a:t>The first part addresses general behavior of reinforced concrete both individual members and systems, in particular as it relates to earthquake loading and ductility.  This section does not directly relate to the </a:t>
            </a:r>
            <a:r>
              <a:rPr lang="en-US" i="1" dirty="0"/>
              <a:t>Provisions </a:t>
            </a:r>
            <a:r>
              <a:rPr lang="en-US" dirty="0"/>
              <a:t>can be shortened or eliminated based on the length or focus of the presentation.</a:t>
            </a:r>
          </a:p>
          <a:p>
            <a:endParaRPr lang="en-US" dirty="0"/>
          </a:p>
          <a:p>
            <a:r>
              <a:rPr lang="en-US" dirty="0"/>
              <a:t>The second and third parts cover the requirements for concrete structures based on the </a:t>
            </a:r>
            <a:r>
              <a:rPr lang="en-US" i="1" dirty="0"/>
              <a:t>Provisions</a:t>
            </a:r>
            <a:r>
              <a:rPr lang="en-US" dirty="0"/>
              <a:t>, ASCE 7, and primarily </a:t>
            </a:r>
            <a:r>
              <a:rPr lang="en-US" dirty="0" err="1"/>
              <a:t>ACI</a:t>
            </a:r>
            <a:r>
              <a:rPr lang="en-US" dirty="0"/>
              <a:t> 318.</a:t>
            </a:r>
          </a:p>
          <a:p>
            <a:endParaRPr lang="en-US" dirty="0"/>
          </a:p>
          <a:p>
            <a:r>
              <a:rPr lang="en-US" dirty="0"/>
              <a:t>The fourth part covers the requirements for concrete moment frames, especially Special moment frames, and includes the </a:t>
            </a:r>
            <a:r>
              <a:rPr lang="en-US" dirty="0" err="1"/>
              <a:t>ACI</a:t>
            </a:r>
            <a:r>
              <a:rPr lang="en-US" dirty="0"/>
              <a:t> 318 requirements use the concrete example problem to illustrate the concepts.</a:t>
            </a:r>
          </a:p>
          <a:p>
            <a:endParaRPr lang="en-US" dirty="0"/>
          </a:p>
          <a:p>
            <a:r>
              <a:rPr lang="en-US" dirty="0"/>
              <a:t>The fifth part covers the requirements for concrete structural walls, in particular special structural walls.  The concrete example problem is again used to illustrate the main design features.</a:t>
            </a:r>
          </a:p>
          <a:p>
            <a:endParaRPr lang="en-US" dirty="0"/>
          </a:p>
          <a:p>
            <a:r>
              <a:rPr lang="en-US" dirty="0"/>
              <a:t>The final section addresses other design and construction topics including diaphragms and quality assurance. </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photos of the covers of reference standards ASCE 7-16 and ACI 318-14</a:t>
            </a:r>
          </a:p>
        </p:txBody>
      </p:sp>
      <p:sp>
        <p:nvSpPr>
          <p:cNvPr id="6" name="Footer Placeholder 5"/>
          <p:cNvSpPr>
            <a:spLocks noGrp="1"/>
          </p:cNvSpPr>
          <p:nvPr>
            <p:ph type="ftr" sz="quarter" idx="10"/>
          </p:nvPr>
        </p:nvSpPr>
        <p:spPr/>
        <p:txBody>
          <a:bodyPr/>
          <a:lstStyle/>
          <a:p>
            <a:endParaRPr lang="en-US" dirty="0"/>
          </a:p>
        </p:txBody>
      </p:sp>
      <p:sp>
        <p:nvSpPr>
          <p:cNvPr id="7" name="Slide Number Placeholder 6"/>
          <p:cNvSpPr>
            <a:spLocks noGrp="1"/>
          </p:cNvSpPr>
          <p:nvPr>
            <p:ph type="sldNum" sz="quarter" idx="11"/>
          </p:nvPr>
        </p:nvSpPr>
        <p:spPr/>
        <p:txBody>
          <a:bodyPr/>
          <a:lstStyle/>
          <a:p>
            <a:r>
              <a:rPr lang="en-US"/>
              <a:t>Reinforced Concrete - </a:t>
            </a:r>
            <a:fld id="{F8E7F375-3DB3-4615-8E1E-475299F3024F}" type="slidenum">
              <a:rPr lang="en-US" smtClean="0"/>
              <a:pPr/>
              <a:t>26</a:t>
            </a:fld>
            <a:endParaRPr lang="en-US" dirty="0"/>
          </a:p>
        </p:txBody>
      </p:sp>
    </p:spTree>
    <p:extLst>
      <p:ext uri="{BB962C8B-B14F-4D97-AF65-F5344CB8AC3E}">
        <p14:creationId xmlns:p14="http://schemas.microsoft.com/office/powerpoint/2010/main" val="31330602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slide</a:t>
            </a:r>
            <a:r>
              <a:rPr lang="en-US" dirty="0"/>
              <a:t> shows cover of FEMA P-1050 and proposed</a:t>
            </a:r>
            <a:r>
              <a:rPr lang="en-US" baseline="0" dirty="0"/>
              <a:t> modifications to ASCE 7 Section 14.2.</a:t>
            </a:r>
            <a:endParaRPr lang="en-US" dirty="0"/>
          </a:p>
        </p:txBody>
      </p:sp>
      <p:sp>
        <p:nvSpPr>
          <p:cNvPr id="6" name="Footer Placeholder 5"/>
          <p:cNvSpPr>
            <a:spLocks noGrp="1"/>
          </p:cNvSpPr>
          <p:nvPr>
            <p:ph type="ftr" sz="quarter" idx="10"/>
          </p:nvPr>
        </p:nvSpPr>
        <p:spPr/>
        <p:txBody>
          <a:bodyPr/>
          <a:lstStyle/>
          <a:p>
            <a:endParaRPr lang="en-US" dirty="0"/>
          </a:p>
        </p:txBody>
      </p:sp>
      <p:sp>
        <p:nvSpPr>
          <p:cNvPr id="7" name="Slide Number Placeholder 6"/>
          <p:cNvSpPr>
            <a:spLocks noGrp="1"/>
          </p:cNvSpPr>
          <p:nvPr>
            <p:ph type="sldNum" sz="quarter" idx="11"/>
          </p:nvPr>
        </p:nvSpPr>
        <p:spPr/>
        <p:txBody>
          <a:bodyPr/>
          <a:lstStyle/>
          <a:p>
            <a:r>
              <a:rPr lang="en-US"/>
              <a:t>Reinforced Concrete - </a:t>
            </a:r>
            <a:fld id="{F8E7F375-3DB3-4615-8E1E-475299F3024F}" type="slidenum">
              <a:rPr lang="en-US" smtClean="0"/>
              <a:pPr/>
              <a:t>27</a:t>
            </a:fld>
            <a:endParaRPr lang="en-US" dirty="0"/>
          </a:p>
        </p:txBody>
      </p:sp>
    </p:spTree>
    <p:extLst>
      <p:ext uri="{BB962C8B-B14F-4D97-AF65-F5344CB8AC3E}">
        <p14:creationId xmlns:p14="http://schemas.microsoft.com/office/powerpoint/2010/main" val="3439434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Rot="1" noChangeAspect="1" noChangeArrowheads="1" noTextEdit="1"/>
          </p:cNvSpPr>
          <p:nvPr>
            <p:ph type="sldImg"/>
          </p:nvPr>
        </p:nvSpPr>
        <p:spPr>
          <a:ln/>
        </p:spPr>
      </p:sp>
      <p:sp>
        <p:nvSpPr>
          <p:cNvPr id="283651" name="Rectangle 3"/>
          <p:cNvSpPr>
            <a:spLocks noGrp="1" noChangeArrowheads="1"/>
          </p:cNvSpPr>
          <p:nvPr>
            <p:ph type="body" idx="1"/>
          </p:nvPr>
        </p:nvSpPr>
        <p:spPr/>
        <p:txBody>
          <a:bodyPr/>
          <a:lstStyle/>
          <a:p>
            <a:r>
              <a:rPr lang="en-US" dirty="0"/>
              <a:t>This slide provides summary of the scope of the two main reference standards</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Rot="1" noChangeAspect="1" noChangeArrowheads="1" noTextEdit="1"/>
          </p:cNvSpPr>
          <p:nvPr>
            <p:ph type="sldImg"/>
          </p:nvPr>
        </p:nvSpPr>
        <p:spPr>
          <a:ln/>
        </p:spPr>
      </p:sp>
      <p:sp>
        <p:nvSpPr>
          <p:cNvPr id="258051" name="Rectangle 3"/>
          <p:cNvSpPr>
            <a:spLocks noGrp="1" noChangeArrowheads="1"/>
          </p:cNvSpPr>
          <p:nvPr>
            <p:ph type="body" idx="1"/>
          </p:nvPr>
        </p:nvSpPr>
        <p:spPr/>
        <p:txBody>
          <a:bodyPr/>
          <a:lstStyle/>
          <a:p>
            <a:r>
              <a:rPr lang="en-US" dirty="0"/>
              <a:t>The figure shows two common seismic-force-resisting systems using reinforced concrete,</a:t>
            </a:r>
            <a:r>
              <a:rPr lang="en-US" baseline="0" dirty="0"/>
              <a:t> </a:t>
            </a:r>
            <a:r>
              <a:rPr lang="en-US" dirty="0"/>
              <a:t>moment frames and structural walls. </a:t>
            </a:r>
          </a:p>
          <a:p>
            <a:endParaRPr lang="en-US" dirty="0"/>
          </a:p>
          <a:p>
            <a:r>
              <a:rPr lang="en-US" dirty="0"/>
              <a:t>This slides presents a list of </a:t>
            </a:r>
            <a:r>
              <a:rPr lang="en-US" baseline="0" dirty="0"/>
              <a:t>seismic-force-resisting systems included in ACI 318-14.</a:t>
            </a:r>
          </a:p>
          <a:p>
            <a:r>
              <a:rPr lang="en-US" baseline="0" dirty="0"/>
              <a:t> </a:t>
            </a:r>
            <a:endParaRPr lang="en-US" dirty="0"/>
          </a:p>
          <a:p>
            <a:r>
              <a:rPr lang="en-US" dirty="0"/>
              <a:t>The two common seismic-force-resisting systems using reinforced concrete are moment frames and structural walls.  A combination of structural walls and moment frames can be considered a dual system when certain criteria are met. </a:t>
            </a:r>
            <a:br>
              <a:rPr lang="en-US" dirty="0"/>
            </a:br>
            <a:endParaRPr lang="en-US" dirty="0"/>
          </a:p>
          <a:p>
            <a:r>
              <a:rPr lang="en-US" dirty="0"/>
              <a:t>ASCE 7 Section 12.2 presents design coefficients and system limitations for various Seismic Design Categories.  Precast walls can be used, however they will not be addressed in detail in this session.  </a:t>
            </a:r>
          </a:p>
          <a:p>
            <a:endParaRPr lang="en-US" dirty="0"/>
          </a:p>
          <a:p>
            <a:r>
              <a:rPr lang="en-US" dirty="0"/>
              <a:t>The system classifications relate to detailing requirements and associated the ductility of the structural systems.  The system ductility relates to the basic reinforced concrete behavior covered previously.</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r>
              <a:rPr lang="en-US" dirty="0"/>
              <a:t>This slide provides the outline of this presentation.</a:t>
            </a:r>
          </a:p>
          <a:p>
            <a:endParaRPr lang="en-US" dirty="0"/>
          </a:p>
          <a:p>
            <a:r>
              <a:rPr lang="en-US" dirty="0"/>
              <a:t>The first part addresses general behavior of reinforced concrete both individual members and systems, in particular as it relates to earthquake loading and ductility.  This section does not directly relate to the </a:t>
            </a:r>
            <a:r>
              <a:rPr lang="en-US" i="1" dirty="0"/>
              <a:t>Provisions </a:t>
            </a:r>
            <a:r>
              <a:rPr lang="en-US" dirty="0"/>
              <a:t>can be shortened or eliminated based on the length or focus of the presentation.</a:t>
            </a:r>
          </a:p>
          <a:p>
            <a:endParaRPr lang="en-US" dirty="0"/>
          </a:p>
          <a:p>
            <a:r>
              <a:rPr lang="en-US" dirty="0"/>
              <a:t>The second and third parts cover the requirements for concrete structures based on the </a:t>
            </a:r>
            <a:r>
              <a:rPr lang="en-US" i="1" dirty="0"/>
              <a:t>Provisions</a:t>
            </a:r>
            <a:r>
              <a:rPr lang="en-US" dirty="0"/>
              <a:t>, ASCE 7, and primarily </a:t>
            </a:r>
            <a:r>
              <a:rPr lang="en-US" dirty="0" err="1"/>
              <a:t>ACI</a:t>
            </a:r>
            <a:r>
              <a:rPr lang="en-US" dirty="0"/>
              <a:t> 318.</a:t>
            </a:r>
          </a:p>
          <a:p>
            <a:endParaRPr lang="en-US" dirty="0"/>
          </a:p>
          <a:p>
            <a:r>
              <a:rPr lang="en-US" dirty="0"/>
              <a:t>The fourth part covers the requirements for concrete moment frames, especially Special moment frames, and includes the </a:t>
            </a:r>
            <a:r>
              <a:rPr lang="en-US" dirty="0" err="1"/>
              <a:t>ACI</a:t>
            </a:r>
            <a:r>
              <a:rPr lang="en-US" dirty="0"/>
              <a:t> 318 requirements use the concrete example problem to illustrate the concepts.</a:t>
            </a:r>
          </a:p>
          <a:p>
            <a:endParaRPr lang="en-US" dirty="0"/>
          </a:p>
          <a:p>
            <a:r>
              <a:rPr lang="en-US" dirty="0"/>
              <a:t>The fifth part covers the requirements for concrete structural walls, in particular special structural walls.  The concrete example problem is again used to illustrate the main design features.</a:t>
            </a:r>
          </a:p>
          <a:p>
            <a:endParaRPr lang="en-US" dirty="0"/>
          </a:p>
          <a:p>
            <a:r>
              <a:rPr lang="en-US" dirty="0"/>
              <a:t>The final section addresses other design and construction topics including diaphragms and quality assurance. </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p:txBody>
          <a:bodyPr/>
          <a:lstStyle/>
          <a:p>
            <a:r>
              <a:rPr lang="en-US" baseline="0" dirty="0"/>
              <a:t>This slide presents use of reference standards.</a:t>
            </a:r>
          </a:p>
          <a:p>
            <a:endParaRPr lang="en-US" dirty="0"/>
          </a:p>
          <a:p>
            <a:r>
              <a:rPr lang="en-US" dirty="0" err="1"/>
              <a:t>ACI</a:t>
            </a:r>
            <a:r>
              <a:rPr lang="en-US" dirty="0"/>
              <a:t> 318-14 Chapter 18 contains all the design provisions for earthquake-resistant structures.  </a:t>
            </a:r>
            <a:r>
              <a:rPr lang="en-US" i="1" dirty="0"/>
              <a:t>Provisions</a:t>
            </a:r>
            <a:r>
              <a:rPr lang="en-US" dirty="0"/>
              <a:t> and ASCE 7 Section 14.2 presents some modifications to </a:t>
            </a:r>
            <a:r>
              <a:rPr lang="en-US" dirty="0" err="1"/>
              <a:t>ACI</a:t>
            </a:r>
            <a:r>
              <a:rPr lang="en-US" dirty="0"/>
              <a:t> 318 Chapter 18 as well as some additional reinforced concrete structure requirements.  This presentation will not cover the precast concrete provisions in any detail.  </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r>
              <a:rPr lang="en-US" dirty="0"/>
              <a:t>This slide provides the outline of this presentation.</a:t>
            </a:r>
          </a:p>
          <a:p>
            <a:endParaRPr lang="en-US" dirty="0"/>
          </a:p>
          <a:p>
            <a:r>
              <a:rPr lang="en-US" dirty="0"/>
              <a:t>The first part addresses general behavior of reinforced concrete both individual members and systems, in particular as it relates to earthquake loading and ductility.  This section does not directly relate to the </a:t>
            </a:r>
            <a:r>
              <a:rPr lang="en-US" i="1" dirty="0"/>
              <a:t>Provisions </a:t>
            </a:r>
            <a:r>
              <a:rPr lang="en-US" dirty="0"/>
              <a:t>can be shortened or eliminated based on the length or focus of the presentation.</a:t>
            </a:r>
          </a:p>
          <a:p>
            <a:endParaRPr lang="en-US" dirty="0"/>
          </a:p>
          <a:p>
            <a:r>
              <a:rPr lang="en-US" dirty="0"/>
              <a:t>The second and third parts cover the requirements for concrete structures based on the </a:t>
            </a:r>
            <a:r>
              <a:rPr lang="en-US" i="1" dirty="0"/>
              <a:t>Provisions</a:t>
            </a:r>
            <a:r>
              <a:rPr lang="en-US" dirty="0"/>
              <a:t>, ASCE 7, and primarily </a:t>
            </a:r>
            <a:r>
              <a:rPr lang="en-US" dirty="0" err="1"/>
              <a:t>ACI</a:t>
            </a:r>
            <a:r>
              <a:rPr lang="en-US" dirty="0"/>
              <a:t> 318.</a:t>
            </a:r>
          </a:p>
          <a:p>
            <a:endParaRPr lang="en-US" dirty="0"/>
          </a:p>
          <a:p>
            <a:r>
              <a:rPr lang="en-US" dirty="0"/>
              <a:t>The fourth part covers the requirements for concrete moment frames, especially Special moment frames, and includes the </a:t>
            </a:r>
            <a:r>
              <a:rPr lang="en-US" dirty="0" err="1"/>
              <a:t>ACI</a:t>
            </a:r>
            <a:r>
              <a:rPr lang="en-US" dirty="0"/>
              <a:t> 318 requirements use the concrete example problem to illustrate the concepts.</a:t>
            </a:r>
          </a:p>
          <a:p>
            <a:endParaRPr lang="en-US" dirty="0"/>
          </a:p>
          <a:p>
            <a:r>
              <a:rPr lang="en-US" dirty="0"/>
              <a:t>The fifth part covers the requirements for concrete structural walls, in particular special structural walls.  The concrete example problem is again used to illustrate the main design features.</a:t>
            </a:r>
          </a:p>
          <a:p>
            <a:endParaRPr lang="en-US" dirty="0"/>
          </a:p>
          <a:p>
            <a:r>
              <a:rPr lang="en-US" dirty="0"/>
              <a:t>The final section addresses other design and construction topics including diaphragms and quality assurance. </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Rot="1" noChangeAspect="1" noChangeArrowheads="1" noTextEdit="1"/>
          </p:cNvSpPr>
          <p:nvPr>
            <p:ph type="sldImg"/>
          </p:nvPr>
        </p:nvSpPr>
        <p:spPr>
          <a:ln/>
        </p:spPr>
      </p:sp>
      <p:sp>
        <p:nvSpPr>
          <p:cNvPr id="289795" name="Rectangle 3"/>
          <p:cNvSpPr>
            <a:spLocks noGrp="1" noChangeArrowheads="1"/>
          </p:cNvSpPr>
          <p:nvPr>
            <p:ph type="body" idx="1"/>
          </p:nvPr>
        </p:nvSpPr>
        <p:spPr/>
        <p:txBody>
          <a:bodyPr/>
          <a:lstStyle/>
          <a:p>
            <a:r>
              <a:rPr lang="en-US" baseline="0" dirty="0"/>
              <a:t>This slide presents Performance Objectives of Special Moment Frame system.</a:t>
            </a:r>
          </a:p>
          <a:p>
            <a:endParaRPr lang="en-US" dirty="0"/>
          </a:p>
          <a:p>
            <a:r>
              <a:rPr lang="en-US" dirty="0"/>
              <a:t>The requirements of Special Moment Frames in </a:t>
            </a:r>
            <a:r>
              <a:rPr lang="en-US" dirty="0" err="1"/>
              <a:t>ACI</a:t>
            </a:r>
            <a:r>
              <a:rPr lang="en-US" dirty="0"/>
              <a:t> 318 Chapter 18 are intended to ensure the performance objectives listed on this slide.  The strong column-weak beam design avoids forming a mechanism in a single story (the story mechanism presented earlier).  Adequate hinge development is needed for ductility and is accomplished by the use of transverse reinforcement which confines the concrete core and prevents rebar buckling.  Shear strength must be adequate to avoid abrupt failures in members and joints.  Requirements for rebar anchorage and splicing (such as 135 degree hooks) are intended to maintain the integrity of the design. </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4" name="Rectangle 2"/>
          <p:cNvSpPr>
            <a:spLocks noGrp="1" noRot="1" noChangeAspect="1" noChangeArrowheads="1" noTextEdit="1"/>
          </p:cNvSpPr>
          <p:nvPr>
            <p:ph type="sldImg"/>
          </p:nvPr>
        </p:nvSpPr>
        <p:spPr>
          <a:ln/>
        </p:spPr>
      </p:sp>
      <p:sp>
        <p:nvSpPr>
          <p:cNvPr id="489475"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This slide presents Performance Objectives of Special Moment Frame system (continued).</a:t>
            </a:r>
          </a:p>
          <a:p>
            <a:endParaRPr lang="en-US" dirty="0"/>
          </a:p>
          <a:p>
            <a:r>
              <a:rPr lang="en-US" dirty="0"/>
              <a:t>Intermediate frames have less ductility, with detailing requirements to prevent the most significant types of failures, namely shear failures, and they requirements provide a moderate level of ductility and toughness.</a:t>
            </a:r>
          </a:p>
          <a:p>
            <a:endParaRPr lang="en-US" dirty="0"/>
          </a:p>
          <a:p>
            <a:r>
              <a:rPr lang="en-US" dirty="0"/>
              <a:t>Ordinary moment frames have very few detailing requirements, only those associated with minimal ductility.</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2" name="Rectangle 2"/>
          <p:cNvSpPr>
            <a:spLocks noGrp="1" noRot="1" noChangeAspect="1" noChangeArrowheads="1" noTextEdit="1"/>
          </p:cNvSpPr>
          <p:nvPr>
            <p:ph type="sldImg"/>
          </p:nvPr>
        </p:nvSpPr>
        <p:spPr>
          <a:ln/>
        </p:spPr>
      </p:sp>
      <p:sp>
        <p:nvSpPr>
          <p:cNvPr id="573443" name="Rectangle 3"/>
          <p:cNvSpPr>
            <a:spLocks noGrp="1" noChangeArrowheads="1"/>
          </p:cNvSpPr>
          <p:nvPr>
            <p:ph type="body" idx="1"/>
          </p:nvPr>
        </p:nvSpPr>
        <p:spPr/>
        <p:txBody>
          <a:bodyPr/>
          <a:lstStyle/>
          <a:p>
            <a:r>
              <a:rPr lang="en-US" dirty="0"/>
              <a:t>This slide provides a summary of the design features of Special moment frames that will be covered in this section.</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Grp="1" noRot="1" noChangeAspect="1" noChangeArrowheads="1" noTextEdit="1"/>
          </p:cNvSpPr>
          <p:nvPr>
            <p:ph type="sldImg"/>
          </p:nvPr>
        </p:nvSpPr>
        <p:spPr>
          <a:ln/>
        </p:spPr>
      </p:sp>
      <p:sp>
        <p:nvSpPr>
          <p:cNvPr id="2908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This</a:t>
            </a:r>
            <a:r>
              <a:rPr lang="en-US" baseline="0" dirty="0"/>
              <a:t> figure presents failure mechanisms of frame due to lateral load, story mechanism and sway mechanism.</a:t>
            </a:r>
            <a:endParaRPr lang="en-US" dirty="0"/>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This</a:t>
            </a:r>
            <a:r>
              <a:rPr lang="en-US" baseline="0" dirty="0"/>
              <a:t> slide presents failure mechanisms of frame due to lateral load.</a:t>
            </a:r>
            <a:endParaRPr lang="en-US" dirty="0"/>
          </a:p>
          <a:p>
            <a:endParaRPr lang="en-US" dirty="0"/>
          </a:p>
          <a:p>
            <a:r>
              <a:rPr lang="en-US" dirty="0"/>
              <a:t>As discussed previously, strong column-weak beam design is required for special moment frames.  This slide reiterates the advantages.  For a system with weak columns, a mechanism is created when the columns of only one story reach their flexural capacities (less dissipation of seismic energy prior to collapse).  For a system with strong columns and weak beams, a mechanism is created when ALL beams on ALL stories yield (much more seismic energy dissipated prior to collapse).   </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Grp="1" noRot="1" noChangeAspect="1" noChangeArrowheads="1" noTextEdit="1"/>
          </p:cNvSpPr>
          <p:nvPr>
            <p:ph type="sldImg"/>
          </p:nvPr>
        </p:nvSpPr>
        <p:spPr>
          <a:ln/>
        </p:spPr>
      </p:sp>
      <p:sp>
        <p:nvSpPr>
          <p:cNvPr id="323587" name="Rectangle 3"/>
          <p:cNvSpPr>
            <a:spLocks noGrp="1" noChangeArrowheads="1"/>
          </p:cNvSpPr>
          <p:nvPr>
            <p:ph type="body" idx="1"/>
          </p:nvPr>
        </p:nvSpPr>
        <p:spPr/>
        <p:txBody>
          <a:bodyPr/>
          <a:lstStyle/>
          <a:p>
            <a:r>
              <a:rPr lang="en-US" baseline="0" dirty="0"/>
              <a:t>This figure presents the required column strength with respect to beam strength.</a:t>
            </a:r>
          </a:p>
          <a:p>
            <a:endParaRPr lang="en-US" dirty="0"/>
          </a:p>
          <a:p>
            <a:r>
              <a:rPr lang="en-US" dirty="0"/>
              <a:t>To ensure that the beams develop plastic hinges before the columns, the sum of the flexural strengths of the columns at a joint must exceed 120% of the sum of the flexural strengths of the beams.  This requirement protects against premature development of a story mechanism, but due to the realities of dynamic response, it does not assure a full building mechanism.</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Rot="1" noChangeAspect="1" noChangeArrowheads="1" noTextEdit="1"/>
          </p:cNvSpPr>
          <p:nvPr>
            <p:ph type="sldImg"/>
          </p:nvPr>
        </p:nvSpPr>
        <p:spPr>
          <a:ln/>
        </p:spPr>
      </p:sp>
      <p:sp>
        <p:nvSpPr>
          <p:cNvPr id="324611" name="Rectangle 3"/>
          <p:cNvSpPr>
            <a:spLocks noGrp="1" noChangeArrowheads="1"/>
          </p:cNvSpPr>
          <p:nvPr>
            <p:ph type="body" idx="1"/>
          </p:nvPr>
        </p:nvSpPr>
        <p:spPr/>
        <p:txBody>
          <a:bodyPr/>
          <a:lstStyle/>
          <a:p>
            <a:r>
              <a:rPr lang="en-US" baseline="0" dirty="0"/>
              <a:t>This slide presents information regarding hinge development.</a:t>
            </a:r>
          </a:p>
          <a:p>
            <a:endParaRPr lang="en-US" dirty="0"/>
          </a:p>
          <a:p>
            <a:r>
              <a:rPr lang="en-US" dirty="0"/>
              <a:t>It is also important in this type of system to ensure proper hinge development.  The hinges must be able to form and then undergo large rotations and load reversals without significant reduction in strength.  In this way, plasticity and hinging will be able to spread throughout the frame.  Tightly spaced hoops are required to ensure proper hinge development and behavior.  Some of the functions of the hoops are presented in this slide.</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Rot="1" noChangeAspect="1" noChangeArrowheads="1" noTextEdit="1"/>
          </p:cNvSpPr>
          <p:nvPr>
            <p:ph type="sldImg"/>
          </p:nvPr>
        </p:nvSpPr>
        <p:spPr>
          <a:ln/>
        </p:spPr>
      </p:sp>
      <p:sp>
        <p:nvSpPr>
          <p:cNvPr id="291843" name="Rectangle 3"/>
          <p:cNvSpPr>
            <a:spLocks noGrp="1" noChangeArrowheads="1"/>
          </p:cNvSpPr>
          <p:nvPr>
            <p:ph type="body" idx="1"/>
          </p:nvPr>
        </p:nvSpPr>
        <p:spPr/>
        <p:txBody>
          <a:bodyPr/>
          <a:lstStyle/>
          <a:p>
            <a:r>
              <a:rPr lang="en-US" dirty="0"/>
              <a:t>This figure presents some of the mechanics of hinge development, before spalling and after</a:t>
            </a:r>
            <a:r>
              <a:rPr lang="en-US" baseline="0" dirty="0"/>
              <a:t> spalling</a:t>
            </a:r>
            <a:r>
              <a:rPr lang="en-US" dirty="0"/>
              <a:t>.  </a:t>
            </a:r>
          </a:p>
          <a:p>
            <a:endParaRPr lang="en-US" dirty="0"/>
          </a:p>
          <a:p>
            <a:r>
              <a:rPr lang="en-US" dirty="0"/>
              <a:t>Prior to spalling, the familiar stress diagram is present, with tension in the bottom steel, compression in a roughly parabolic distribution in the concrete, and some compressive stress in the top steel.  Upon spalling, the stress distribution changes,  The compression block of the concrete moves lower in the cross section, and the stresses in the compression steel are greatly increased.  To maintain section integrity, material component failures must be avoided.  Concrete crushing and compression bar buckling can be prevented by transverse reinforcement.  Closely spaced hoop steel limits lateral strain in the concrete and allows greater useful strains in the concrete and hence improved ductility.  Proper spacing of hoops also prevents longitudinal bar buckling.</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Rot="1" noChangeAspect="1" noChangeArrowheads="1" noTextEdit="1"/>
          </p:cNvSpPr>
          <p:nvPr>
            <p:ph type="sldImg"/>
          </p:nvPr>
        </p:nvSpPr>
        <p:spPr>
          <a:ln/>
        </p:spPr>
      </p:sp>
      <p:sp>
        <p:nvSpPr>
          <p:cNvPr id="292867"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The figure shows that under reverse load applications, hinge development affects both the top and bottom faces of beams.  This leads to bidirectional cracking and spalling of cover on the top and bottom of the beam.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This slide presents some of the mechanics of hinge development (continued).  </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2"/>
          <p:cNvSpPr>
            <a:spLocks noGrp="1" noRot="1" noChangeAspect="1" noChangeArrowheads="1" noTextEdit="1"/>
          </p:cNvSpPr>
          <p:nvPr>
            <p:ph type="sldImg"/>
          </p:nvPr>
        </p:nvSpPr>
        <p:spPr>
          <a:ln/>
        </p:spPr>
      </p:sp>
      <p:sp>
        <p:nvSpPr>
          <p:cNvPr id="404483" name="Rectangle 3"/>
          <p:cNvSpPr>
            <a:spLocks noGrp="1" noChangeArrowheads="1"/>
          </p:cNvSpPr>
          <p:nvPr>
            <p:ph type="body" idx="1"/>
          </p:nvPr>
        </p:nvSpPr>
        <p:spPr/>
        <p:txBody>
          <a:bodyPr/>
          <a:lstStyle/>
          <a:p>
            <a:r>
              <a:rPr lang="en-US" dirty="0"/>
              <a:t>This slide presents stress-strain diagrams for unreinforced, unconfined concrete in compression. </a:t>
            </a:r>
          </a:p>
          <a:p>
            <a:endParaRPr lang="en-US" dirty="0"/>
          </a:p>
          <a:p>
            <a:r>
              <a:rPr lang="en-US" dirty="0"/>
              <a:t>Behavior is relatively linear up to about one-half of the maximum compressive stress.  Concrete exhibits no precise yield point.  Strain at maximum strength is close to 0.002 regardless of maximum stress.  Lower strength concrete can have strains at crushing that exceed 0.004, however a typical design value is 0.003 at crushing.   Stronger concretes are more brittle.</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r>
              <a:rPr lang="en-US" dirty="0"/>
              <a:t>This slide provides the outline of this presentation.</a:t>
            </a:r>
          </a:p>
          <a:p>
            <a:endParaRPr lang="en-US" dirty="0"/>
          </a:p>
          <a:p>
            <a:r>
              <a:rPr lang="en-US" dirty="0"/>
              <a:t>The first part addresses general behavior of reinforced concrete both individual members and systems, in particular as it relates to earthquake loading and ductility.  This section does not directly relate to the </a:t>
            </a:r>
            <a:r>
              <a:rPr lang="en-US" i="1" dirty="0"/>
              <a:t>Provisions </a:t>
            </a:r>
            <a:r>
              <a:rPr lang="en-US" dirty="0"/>
              <a:t>can be shortened or eliminated based on the length or focus of the presentation.</a:t>
            </a:r>
          </a:p>
          <a:p>
            <a:endParaRPr lang="en-US" dirty="0"/>
          </a:p>
          <a:p>
            <a:r>
              <a:rPr lang="en-US" dirty="0"/>
              <a:t>The second and third parts cover the requirements for concrete structures based on the </a:t>
            </a:r>
            <a:r>
              <a:rPr lang="en-US" i="1" dirty="0"/>
              <a:t>Provisions</a:t>
            </a:r>
            <a:r>
              <a:rPr lang="en-US" dirty="0"/>
              <a:t>, ASCE 7, and primarily </a:t>
            </a:r>
            <a:r>
              <a:rPr lang="en-US" dirty="0" err="1"/>
              <a:t>ACI</a:t>
            </a:r>
            <a:r>
              <a:rPr lang="en-US" dirty="0"/>
              <a:t> 318.</a:t>
            </a:r>
          </a:p>
          <a:p>
            <a:endParaRPr lang="en-US" dirty="0"/>
          </a:p>
          <a:p>
            <a:r>
              <a:rPr lang="en-US" dirty="0"/>
              <a:t>The fourth part covers the requirements for concrete moment frames, especially Special moment frames, and includes the </a:t>
            </a:r>
            <a:r>
              <a:rPr lang="en-US" dirty="0" err="1"/>
              <a:t>ACI</a:t>
            </a:r>
            <a:r>
              <a:rPr lang="en-US" dirty="0"/>
              <a:t> 318 requirements use the concrete example problem to illustrate the concepts.</a:t>
            </a:r>
          </a:p>
          <a:p>
            <a:endParaRPr lang="en-US" dirty="0"/>
          </a:p>
          <a:p>
            <a:r>
              <a:rPr lang="en-US" dirty="0"/>
              <a:t>The fifth part covers the requirements for concrete structural walls, in particular special structural walls.  The concrete example problem is again used to illustrate the main design features.</a:t>
            </a:r>
          </a:p>
          <a:p>
            <a:endParaRPr lang="en-US" dirty="0"/>
          </a:p>
          <a:p>
            <a:r>
              <a:rPr lang="en-US" dirty="0"/>
              <a:t>The final section addresses other design and construction topics including diaphragms and quality assurance. </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Rot="1" noChangeAspect="1" noChangeArrowheads="1" noTextEdit="1"/>
          </p:cNvSpPr>
          <p:nvPr>
            <p:ph type="sldImg"/>
          </p:nvPr>
        </p:nvSpPr>
        <p:spPr>
          <a:ln/>
        </p:spPr>
      </p:sp>
      <p:sp>
        <p:nvSpPr>
          <p:cNvPr id="234499" name="Rectangle 3"/>
          <p:cNvSpPr>
            <a:spLocks noGrp="1" noChangeArrowheads="1"/>
          </p:cNvSpPr>
          <p:nvPr>
            <p:ph type="body" idx="1"/>
          </p:nvPr>
        </p:nvSpPr>
        <p:spPr/>
        <p:txBody>
          <a:bodyPr/>
          <a:lstStyle/>
          <a:p>
            <a:r>
              <a:rPr lang="en-US" dirty="0"/>
              <a:t>This slide presents performance objectives</a:t>
            </a:r>
            <a:r>
              <a:rPr lang="en-US" baseline="0" dirty="0"/>
              <a:t> of structural walls.</a:t>
            </a:r>
            <a:endParaRPr lang="en-US" dirty="0"/>
          </a:p>
          <a:p>
            <a:endParaRPr lang="en-US" dirty="0"/>
          </a:p>
          <a:p>
            <a:r>
              <a:rPr lang="en-US" dirty="0"/>
              <a:t>Design of structural walls for seismic resistance includes designing to resist axial forces, flexure, and shear.  Special boundary confinement is required at the ends of walls where the maximum compressive stress associated with flexural and axial loads are high.</a:t>
            </a:r>
          </a:p>
          <a:p>
            <a:endParaRPr lang="en-US" dirty="0"/>
          </a:p>
          <a:p>
            <a:r>
              <a:rPr lang="en-US" dirty="0"/>
              <a:t>In additional to structural walls, </a:t>
            </a:r>
            <a:r>
              <a:rPr lang="en-US" dirty="0" err="1"/>
              <a:t>ACI</a:t>
            </a:r>
            <a:r>
              <a:rPr lang="en-US" dirty="0"/>
              <a:t> 318 provides detailing requirements for coupling beams.</a:t>
            </a:r>
          </a:p>
          <a:p>
            <a:endParaRPr lang="en-US" dirty="0"/>
          </a:p>
          <a:p>
            <a:r>
              <a:rPr lang="en-US" dirty="0"/>
              <a:t>Since </a:t>
            </a:r>
            <a:r>
              <a:rPr lang="en-US" dirty="0" err="1"/>
              <a:t>ACI</a:t>
            </a:r>
            <a:r>
              <a:rPr lang="en-US" dirty="0"/>
              <a:t> 318 Chapter 18 does not have any seismic provisions for Ordinary structural walls, they are not covered in this presentation. </a:t>
            </a:r>
          </a:p>
          <a:p>
            <a:endParaRPr lang="en-US" dirty="0"/>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Rectangle 2"/>
          <p:cNvSpPr>
            <a:spLocks noGrp="1" noRot="1" noChangeAspect="1" noChangeArrowheads="1" noTextEdit="1"/>
          </p:cNvSpPr>
          <p:nvPr>
            <p:ph type="sldImg"/>
          </p:nvPr>
        </p:nvSpPr>
        <p:spPr>
          <a:ln/>
        </p:spPr>
      </p:sp>
      <p:sp>
        <p:nvSpPr>
          <p:cNvPr id="35737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This slide presents design philosophy </a:t>
            </a:r>
            <a:r>
              <a:rPr lang="en-US" baseline="0" dirty="0"/>
              <a:t>of structural walls.</a:t>
            </a:r>
            <a:endParaRPr lang="en-US" dirty="0"/>
          </a:p>
          <a:p>
            <a:endParaRPr lang="en-US" dirty="0"/>
          </a:p>
          <a:p>
            <a:r>
              <a:rPr lang="en-US" dirty="0"/>
              <a:t>The design philosophy for walls is to ensure a ductile, flexural failure mechanism and preclude all brittle mechanisms.</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2"/>
          <p:cNvSpPr>
            <a:spLocks noGrp="1" noRot="1" noChangeAspect="1" noChangeArrowheads="1" noTextEdit="1"/>
          </p:cNvSpPr>
          <p:nvPr>
            <p:ph type="sldImg"/>
          </p:nvPr>
        </p:nvSpPr>
        <p:spPr>
          <a:ln/>
        </p:spPr>
      </p:sp>
      <p:sp>
        <p:nvSpPr>
          <p:cNvPr id="358403" name="Rectangle 3"/>
          <p:cNvSpPr>
            <a:spLocks noGrp="1" noChangeArrowheads="1"/>
          </p:cNvSpPr>
          <p:nvPr>
            <p:ph type="body" idx="1"/>
          </p:nvPr>
        </p:nvSpPr>
        <p:spPr/>
        <p:txBody>
          <a:bodyPr/>
          <a:lstStyle/>
          <a:p>
            <a:r>
              <a:rPr lang="en-US" dirty="0"/>
              <a:t>This slide presents some of the ACI 318 notation for dimensions and reinforcing ratios in special structural walls.</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2"/>
          <p:cNvSpPr>
            <a:spLocks noGrp="1" noRot="1" noChangeAspect="1" noChangeArrowheads="1" noTextEdit="1"/>
          </p:cNvSpPr>
          <p:nvPr>
            <p:ph type="sldImg"/>
          </p:nvPr>
        </p:nvSpPr>
        <p:spPr>
          <a:ln/>
        </p:spPr>
      </p:sp>
      <p:sp>
        <p:nvSpPr>
          <p:cNvPr id="359427" name="Rectangle 3"/>
          <p:cNvSpPr>
            <a:spLocks noGrp="1" noChangeArrowheads="1"/>
          </p:cNvSpPr>
          <p:nvPr>
            <p:ph type="body" idx="1"/>
          </p:nvPr>
        </p:nvSpPr>
        <p:spPr/>
        <p:txBody>
          <a:bodyPr/>
          <a:lstStyle/>
          <a:p>
            <a:r>
              <a:rPr lang="en-US" dirty="0"/>
              <a:t>This slide presents some of the minimum reinforcing requirements for special structural walls.</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2"/>
          <p:cNvSpPr>
            <a:spLocks noGrp="1" noRot="1" noChangeAspect="1" noChangeArrowheads="1" noTextEdit="1"/>
          </p:cNvSpPr>
          <p:nvPr>
            <p:ph type="sldImg"/>
          </p:nvPr>
        </p:nvSpPr>
        <p:spPr>
          <a:ln/>
        </p:spPr>
      </p:sp>
      <p:sp>
        <p:nvSpPr>
          <p:cNvPr id="360451" name="Rectangle 3"/>
          <p:cNvSpPr>
            <a:spLocks noGrp="1" noChangeArrowheads="1"/>
          </p:cNvSpPr>
          <p:nvPr>
            <p:ph type="body" idx="1"/>
          </p:nvPr>
        </p:nvSpPr>
        <p:spPr/>
        <p:txBody>
          <a:bodyPr/>
          <a:lstStyle/>
          <a:p>
            <a:r>
              <a:rPr lang="en-US" dirty="0"/>
              <a:t>This slide presents more requirements for special structural walls. </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Rectangle 2"/>
          <p:cNvSpPr>
            <a:spLocks noGrp="1" noRot="1" noChangeAspect="1" noChangeArrowheads="1" noTextEdit="1"/>
          </p:cNvSpPr>
          <p:nvPr>
            <p:ph type="sldImg"/>
          </p:nvPr>
        </p:nvSpPr>
        <p:spPr>
          <a:ln/>
        </p:spPr>
      </p:sp>
      <p:sp>
        <p:nvSpPr>
          <p:cNvPr id="361475" name="Rectangle 3"/>
          <p:cNvSpPr>
            <a:spLocks noGrp="1" noChangeArrowheads="1"/>
          </p:cNvSpPr>
          <p:nvPr>
            <p:ph type="body" idx="1"/>
          </p:nvPr>
        </p:nvSpPr>
        <p:spPr/>
        <p:txBody>
          <a:bodyPr/>
          <a:lstStyle/>
          <a:p>
            <a:r>
              <a:rPr lang="en-US" dirty="0"/>
              <a:t>This</a:t>
            </a:r>
            <a:r>
              <a:rPr lang="en-US" baseline="0" dirty="0"/>
              <a:t> slide presents requirements for shear strength of the special structural walls.</a:t>
            </a:r>
          </a:p>
          <a:p>
            <a:endParaRPr lang="en-US" dirty="0"/>
          </a:p>
          <a:p>
            <a:r>
              <a:rPr lang="en-US" dirty="0"/>
              <a:t>The equation for shear strength of walls recognizes the higher shear strength of walls with high shear-to-moment ratios.  For stout walls, </a:t>
            </a:r>
            <a:r>
              <a:rPr lang="en-US" dirty="0">
                <a:sym typeface="Symbol" pitchFamily="18" charset="2"/>
              </a:rPr>
              <a:t></a:t>
            </a:r>
            <a:r>
              <a:rPr lang="en-US" baseline="-25000" dirty="0">
                <a:sym typeface="MT Extra" pitchFamily="18" charset="2"/>
              </a:rPr>
              <a:t></a:t>
            </a:r>
            <a:r>
              <a:rPr lang="en-US" dirty="0">
                <a:sym typeface="MT Extra" pitchFamily="18" charset="2"/>
              </a:rPr>
              <a:t> shall not be less than </a:t>
            </a:r>
            <a:r>
              <a:rPr lang="en-US" dirty="0">
                <a:sym typeface="Symbol" pitchFamily="18" charset="2"/>
              </a:rPr>
              <a:t></a:t>
            </a:r>
            <a:r>
              <a:rPr lang="en-US" baseline="-25000" dirty="0">
                <a:sym typeface="Symbol" pitchFamily="18" charset="2"/>
              </a:rPr>
              <a:t>t</a:t>
            </a:r>
            <a:r>
              <a:rPr lang="en-US" dirty="0">
                <a:sym typeface="Symbol" pitchFamily="18" charset="2"/>
              </a:rPr>
              <a:t>.</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2"/>
          <p:cNvSpPr>
            <a:spLocks noGrp="1" noRot="1" noChangeAspect="1" noChangeArrowheads="1" noTextEdit="1"/>
          </p:cNvSpPr>
          <p:nvPr>
            <p:ph type="sldImg"/>
          </p:nvPr>
        </p:nvSpPr>
        <p:spPr>
          <a:ln/>
        </p:spPr>
      </p:sp>
      <p:sp>
        <p:nvSpPr>
          <p:cNvPr id="362499" name="Rectangle 3"/>
          <p:cNvSpPr>
            <a:spLocks noGrp="1" noChangeArrowheads="1"/>
          </p:cNvSpPr>
          <p:nvPr>
            <p:ph type="body" idx="1"/>
          </p:nvPr>
        </p:nvSpPr>
        <p:spPr/>
        <p:txBody>
          <a:bodyPr/>
          <a:lstStyle/>
          <a:p>
            <a:r>
              <a:rPr lang="en-US" baseline="0" dirty="0"/>
              <a:t>The figure shows a wall under load P and moment M. </a:t>
            </a:r>
          </a:p>
          <a:p>
            <a:endParaRPr lang="en-US" baseline="0" dirty="0"/>
          </a:p>
          <a:p>
            <a:r>
              <a:rPr lang="en-US" baseline="0" dirty="0"/>
              <a:t>This slide presents design requirements of special wall considering axial load –moment interaction.</a:t>
            </a:r>
            <a:endParaRPr lang="en-US" dirty="0"/>
          </a:p>
          <a:p>
            <a:endParaRPr lang="en-US" dirty="0"/>
          </a:p>
          <a:p>
            <a:r>
              <a:rPr lang="en-US" dirty="0"/>
              <a:t>To determine the required longitudinal reinforcement, the wall is treated like a column.  An interaction diagram can be developed for the selected reinforcing layout, and checked against combinations of axial load and moment as determined from analysis.</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r>
              <a:rPr lang="en-US" dirty="0"/>
              <a:t>This slide provides the outline of this presentation.</a:t>
            </a:r>
          </a:p>
          <a:p>
            <a:endParaRPr lang="en-US" dirty="0"/>
          </a:p>
          <a:p>
            <a:r>
              <a:rPr lang="en-US" dirty="0"/>
              <a:t>The first part addresses general behavior of reinforced concrete both individual members and systems, in particular as it relates to earthquake loading and ductility.  This section does not directly relate to the </a:t>
            </a:r>
            <a:r>
              <a:rPr lang="en-US" i="1" dirty="0"/>
              <a:t>Provisions </a:t>
            </a:r>
            <a:r>
              <a:rPr lang="en-US" dirty="0"/>
              <a:t>can be shortened or eliminated based on the length or focus of the presentation.</a:t>
            </a:r>
          </a:p>
          <a:p>
            <a:endParaRPr lang="en-US" dirty="0"/>
          </a:p>
          <a:p>
            <a:r>
              <a:rPr lang="en-US" dirty="0"/>
              <a:t>The second and third parts cover the requirements for concrete structures based on the </a:t>
            </a:r>
            <a:r>
              <a:rPr lang="en-US" i="1" dirty="0"/>
              <a:t>Provisions</a:t>
            </a:r>
            <a:r>
              <a:rPr lang="en-US" dirty="0"/>
              <a:t>, ASCE 7, and primarily </a:t>
            </a:r>
            <a:r>
              <a:rPr lang="en-US" dirty="0" err="1"/>
              <a:t>ACI</a:t>
            </a:r>
            <a:r>
              <a:rPr lang="en-US" dirty="0"/>
              <a:t> 318.</a:t>
            </a:r>
          </a:p>
          <a:p>
            <a:endParaRPr lang="en-US" dirty="0"/>
          </a:p>
          <a:p>
            <a:r>
              <a:rPr lang="en-US" dirty="0"/>
              <a:t>The fourth part covers the requirements for concrete moment frames, especially Special moment frames, and includes the </a:t>
            </a:r>
            <a:r>
              <a:rPr lang="en-US" dirty="0" err="1"/>
              <a:t>ACI</a:t>
            </a:r>
            <a:r>
              <a:rPr lang="en-US" dirty="0"/>
              <a:t> 318 requirements use the concrete example problem to illustrate the concepts.</a:t>
            </a:r>
          </a:p>
          <a:p>
            <a:endParaRPr lang="en-US" dirty="0"/>
          </a:p>
          <a:p>
            <a:r>
              <a:rPr lang="en-US" dirty="0"/>
              <a:t>The fifth part covers the requirements for concrete structural walls, in particular special structural walls.  The concrete example problem is again used to illustrate the main design features.</a:t>
            </a:r>
          </a:p>
          <a:p>
            <a:endParaRPr lang="en-US" dirty="0"/>
          </a:p>
          <a:p>
            <a:r>
              <a:rPr lang="en-US" dirty="0"/>
              <a:t>The final section addresses other design and construction topics including diaphragms and quality assurance. </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Rot="1" noChangeAspect="1" noChangeArrowheads="1" noTextEdit="1"/>
          </p:cNvSpPr>
          <p:nvPr>
            <p:ph type="sldImg"/>
          </p:nvPr>
        </p:nvSpPr>
        <p:spPr>
          <a:ln/>
        </p:spPr>
      </p:sp>
      <p:sp>
        <p:nvSpPr>
          <p:cNvPr id="241667" name="Rectangle 3"/>
          <p:cNvSpPr>
            <a:spLocks noGrp="1" noChangeArrowheads="1"/>
          </p:cNvSpPr>
          <p:nvPr>
            <p:ph type="body" idx="1"/>
          </p:nvPr>
        </p:nvSpPr>
        <p:spPr/>
        <p:txBody>
          <a:bodyPr/>
          <a:lstStyle/>
          <a:p>
            <a:r>
              <a:rPr lang="en-US" dirty="0"/>
              <a:t>This slides presents</a:t>
            </a:r>
            <a:r>
              <a:rPr lang="en-US" baseline="0" dirty="0"/>
              <a:t> requirements for members not part of lateral force resisting system.</a:t>
            </a:r>
            <a:endParaRPr lang="en-US" dirty="0"/>
          </a:p>
          <a:p>
            <a:endParaRPr lang="en-US" dirty="0"/>
          </a:p>
          <a:p>
            <a:r>
              <a:rPr lang="en-US" dirty="0" err="1"/>
              <a:t>ACI</a:t>
            </a:r>
            <a:r>
              <a:rPr lang="en-US" dirty="0"/>
              <a:t> 318 has provisions to ensure that gravity members can accommodate the expected seismic drift while maintaining their ability to support the design gravity loads.</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Rot="1" noChangeAspect="1" noChangeArrowheads="1" noTextEdit="1"/>
          </p:cNvSpPr>
          <p:nvPr>
            <p:ph type="sldImg"/>
          </p:nvPr>
        </p:nvSpPr>
        <p:spPr>
          <a:ln/>
        </p:spPr>
      </p:sp>
      <p:sp>
        <p:nvSpPr>
          <p:cNvPr id="415747" name="Rectangle 3"/>
          <p:cNvSpPr>
            <a:spLocks noGrp="1" noChangeArrowheads="1"/>
          </p:cNvSpPr>
          <p:nvPr>
            <p:ph type="body" idx="1"/>
          </p:nvPr>
        </p:nvSpPr>
        <p:spPr/>
        <p:txBody>
          <a:bodyPr/>
          <a:lstStyle/>
          <a:p>
            <a:r>
              <a:rPr lang="en-US" dirty="0"/>
              <a:t>This figure presents stress-strain behavior of confined concrete section.</a:t>
            </a:r>
          </a:p>
          <a:p>
            <a:endParaRPr lang="en-US" dirty="0"/>
          </a:p>
          <a:p>
            <a:r>
              <a:rPr lang="en-US" dirty="0"/>
              <a:t>This slide shows the benefits of confinement on concrete behavior.  Presented are stress-strain diagrams for confined concrete in compression.  The specimens were 6 in. by 12 in. cylinders.  Confinement was provided by spiral reinforcement.  Reducing spiral pitch (or hoop spacing) increases maximum concrete stress and strain capacity (ductility).</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p:txBody>
          <a:bodyPr/>
          <a:lstStyle/>
          <a:p>
            <a:r>
              <a:rPr lang="en-US" dirty="0"/>
              <a:t>This figure shows a view</a:t>
            </a:r>
            <a:r>
              <a:rPr lang="en-US" baseline="0" dirty="0"/>
              <a:t> of a diaphragm. </a:t>
            </a:r>
            <a:endParaRPr lang="en-US" dirty="0"/>
          </a:p>
          <a:p>
            <a:endParaRPr lang="en-US" dirty="0"/>
          </a:p>
          <a:p>
            <a:r>
              <a:rPr lang="en-US" dirty="0"/>
              <a:t>The slide shows where collectors might be needed to transfer forces from a long diaphragm into a narrow structural wall.  The design load is to be from seismic analysis in accordance with the design load combinations.  Slab reinforcement is based on shear stress or slab reinforcement minima (same as for slender structural walls).  The chord (boundary element) of a diaphragm is designed to resist tension and compression of M/d.  Diaphragms rarely require confined chords.  There are also special considerations for topped and </a:t>
            </a:r>
            <a:r>
              <a:rPr lang="en-US" dirty="0" err="1"/>
              <a:t>untopped</a:t>
            </a:r>
            <a:r>
              <a:rPr lang="en-US" dirty="0"/>
              <a:t> precast diaphragms.  </a:t>
            </a:r>
          </a:p>
          <a:p>
            <a:endParaRPr lang="en-US" dirty="0"/>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50</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Rot="1" noChangeAspect="1" noChangeArrowheads="1" noTextEdit="1"/>
          </p:cNvSpPr>
          <p:nvPr>
            <p:ph type="sldImg"/>
          </p:nvPr>
        </p:nvSpPr>
        <p:spPr>
          <a:ln/>
        </p:spPr>
      </p:sp>
      <p:sp>
        <p:nvSpPr>
          <p:cNvPr id="243715" name="Rectangle 3"/>
          <p:cNvSpPr>
            <a:spLocks noGrp="1" noChangeArrowheads="1"/>
          </p:cNvSpPr>
          <p:nvPr>
            <p:ph type="body" idx="1"/>
          </p:nvPr>
        </p:nvSpPr>
        <p:spPr/>
        <p:txBody>
          <a:bodyPr/>
          <a:lstStyle/>
          <a:p>
            <a:r>
              <a:rPr lang="en-US" baseline="0" dirty="0"/>
              <a:t>This slide presents performance objectives of strut and truss systems.</a:t>
            </a:r>
          </a:p>
          <a:p>
            <a:endParaRPr lang="en-US" dirty="0"/>
          </a:p>
          <a:p>
            <a:r>
              <a:rPr lang="en-US" dirty="0"/>
              <a:t>Truss systems of reinforced concrete are rarely used.  Ductility, usually developed in flexure, is difficult to achieve.  Every member in a truss is axially loaded; therefore, every member is designed and reinforced as a column.  Full height confinement is used in all members.  Anchorage is extremely important to assure adequate post yield response.</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51</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Rot="1" noChangeAspect="1" noChangeArrowheads="1" noTextEdit="1"/>
          </p:cNvSpPr>
          <p:nvPr>
            <p:ph type="sldImg"/>
          </p:nvPr>
        </p:nvSpPr>
        <p:spPr>
          <a:ln/>
        </p:spPr>
      </p:sp>
      <p:sp>
        <p:nvSpPr>
          <p:cNvPr id="244739" name="Rectangle 3"/>
          <p:cNvSpPr>
            <a:spLocks noGrp="1" noChangeArrowheads="1"/>
          </p:cNvSpPr>
          <p:nvPr>
            <p:ph type="body" idx="1"/>
          </p:nvPr>
        </p:nvSpPr>
        <p:spPr/>
        <p:txBody>
          <a:bodyPr/>
          <a:lstStyle/>
          <a:p>
            <a:r>
              <a:rPr lang="en-US" dirty="0"/>
              <a:t>The top left figure</a:t>
            </a:r>
            <a:r>
              <a:rPr lang="en-US" baseline="0" dirty="0"/>
              <a:t> shows field connections at points of low stress, and top right figure shows the filed connections must yield. </a:t>
            </a:r>
            <a:endParaRPr lang="en-US" dirty="0"/>
          </a:p>
          <a:p>
            <a:endParaRPr lang="en-US" dirty="0"/>
          </a:p>
          <a:p>
            <a:r>
              <a:rPr lang="en-US" dirty="0"/>
              <a:t>This</a:t>
            </a:r>
            <a:r>
              <a:rPr lang="en-US" baseline="0" dirty="0"/>
              <a:t> slide presents performance objectives of precast concrete systems.</a:t>
            </a:r>
            <a:endParaRPr lang="en-US" dirty="0"/>
          </a:p>
          <a:p>
            <a:endParaRPr lang="en-US" dirty="0"/>
          </a:p>
          <a:p>
            <a:r>
              <a:rPr lang="en-US" dirty="0"/>
              <a:t>Frames can be based on one of two basic modes of behavior in precast buildings:  </a:t>
            </a:r>
          </a:p>
          <a:p>
            <a:pPr>
              <a:buFontTx/>
              <a:buChar char="•"/>
            </a:pPr>
            <a:r>
              <a:rPr lang="en-US" dirty="0"/>
              <a:t>  Precast that emulates monolithic construction used for frames (strong connections).  For this type of system, field connections are made at points of low stress, and the hinges will occur in factory cast members, not field splices.  </a:t>
            </a:r>
          </a:p>
          <a:p>
            <a:pPr>
              <a:buFontTx/>
              <a:buChar char="•"/>
            </a:pPr>
            <a:r>
              <a:rPr lang="en-US" dirty="0"/>
              <a:t>  Jointed precast with ductile connections.  For this type of system, yielding occurs in the field connections.  </a:t>
            </a:r>
          </a:p>
          <a:p>
            <a:r>
              <a:rPr lang="en-US" dirty="0"/>
              <a:t>In the </a:t>
            </a:r>
            <a:r>
              <a:rPr lang="en-US" i="1" dirty="0" err="1"/>
              <a:t>NEHRP</a:t>
            </a:r>
            <a:r>
              <a:rPr lang="en-US" i="1" dirty="0"/>
              <a:t> Provisions, </a:t>
            </a:r>
            <a:r>
              <a:rPr lang="en-US" dirty="0"/>
              <a:t>acceptance of special precast structural walls is based on validation testing. </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52</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Rot="1" noChangeAspect="1" noChangeArrowheads="1" noTextEdit="1"/>
          </p:cNvSpPr>
          <p:nvPr>
            <p:ph type="sldImg"/>
          </p:nvPr>
        </p:nvSpPr>
        <p:spPr>
          <a:ln/>
        </p:spPr>
      </p:sp>
      <p:sp>
        <p:nvSpPr>
          <p:cNvPr id="245763" name="Rectangle 3"/>
          <p:cNvSpPr>
            <a:spLocks noGrp="1" noChangeArrowheads="1"/>
          </p:cNvSpPr>
          <p:nvPr>
            <p:ph type="body" idx="1"/>
          </p:nvPr>
        </p:nvSpPr>
        <p:spPr/>
        <p:txBody>
          <a:bodyPr/>
          <a:lstStyle/>
          <a:p>
            <a:r>
              <a:rPr lang="en-US" baseline="0" dirty="0"/>
              <a:t>This slide presents quality assurance requirements in ASCE 7.</a:t>
            </a:r>
            <a:endParaRPr lang="en-US" dirty="0"/>
          </a:p>
          <a:p>
            <a:endParaRPr lang="en-US" dirty="0"/>
          </a:p>
          <a:p>
            <a:r>
              <a:rPr lang="en-US" dirty="0"/>
              <a:t>Quality assurance is covered in ASCE 7 Chapter </a:t>
            </a:r>
            <a:r>
              <a:rPr lang="en-US" dirty="0" err="1"/>
              <a:t>11A</a:t>
            </a:r>
            <a:r>
              <a:rPr lang="en-US" dirty="0"/>
              <a:t>.  However, this chapter is often not adopted by the local building code, so the QA requirements are often those contained in the model building code.</a:t>
            </a:r>
          </a:p>
          <a:p>
            <a:endParaRPr lang="en-US" dirty="0"/>
          </a:p>
          <a:p>
            <a:r>
              <a:rPr lang="en-US" dirty="0"/>
              <a:t>A quality assurance plan is generally required for most seismic force resisting systems.  </a:t>
            </a:r>
          </a:p>
          <a:p>
            <a:endParaRPr lang="en-US" dirty="0"/>
          </a:p>
          <a:p>
            <a:r>
              <a:rPr lang="en-US" dirty="0"/>
              <a:t>This slide contains a general list of the types of testing and inspection required for concrete buildings.</a:t>
            </a:r>
          </a:p>
          <a:p>
            <a:endParaRPr lang="en-US" dirty="0"/>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53</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r>
              <a:rPr lang="en-US" dirty="0"/>
              <a:t>This slide provides the outline of this presentation.</a:t>
            </a:r>
          </a:p>
          <a:p>
            <a:endParaRPr lang="en-US" dirty="0"/>
          </a:p>
          <a:p>
            <a:r>
              <a:rPr lang="en-US" dirty="0"/>
              <a:t>The first part addresses general behavior of reinforced concrete both individual members and systems, in particular as it relates to earthquake loading and ductility.  This section does not directly relate to the </a:t>
            </a:r>
            <a:r>
              <a:rPr lang="en-US" i="1" dirty="0"/>
              <a:t>Provisions </a:t>
            </a:r>
            <a:r>
              <a:rPr lang="en-US" dirty="0"/>
              <a:t>can be shortened or eliminated based on the length or focus of the presentation.</a:t>
            </a:r>
          </a:p>
          <a:p>
            <a:endParaRPr lang="en-US" dirty="0"/>
          </a:p>
          <a:p>
            <a:r>
              <a:rPr lang="en-US" dirty="0"/>
              <a:t>The second and third parts cover the requirements for concrete structures based on the </a:t>
            </a:r>
            <a:r>
              <a:rPr lang="en-US" i="1" dirty="0"/>
              <a:t>Provisions</a:t>
            </a:r>
            <a:r>
              <a:rPr lang="en-US" dirty="0"/>
              <a:t>, ASCE 7, and primarily </a:t>
            </a:r>
            <a:r>
              <a:rPr lang="en-US" dirty="0" err="1"/>
              <a:t>ACI</a:t>
            </a:r>
            <a:r>
              <a:rPr lang="en-US" dirty="0"/>
              <a:t> 318.</a:t>
            </a:r>
          </a:p>
          <a:p>
            <a:endParaRPr lang="en-US" dirty="0"/>
          </a:p>
          <a:p>
            <a:r>
              <a:rPr lang="en-US" dirty="0"/>
              <a:t>The fourth part covers the requirements for concrete moment frames, especially Special moment frames, and includes the </a:t>
            </a:r>
            <a:r>
              <a:rPr lang="en-US" dirty="0" err="1"/>
              <a:t>ACI</a:t>
            </a:r>
            <a:r>
              <a:rPr lang="en-US" dirty="0"/>
              <a:t> 318 requirements use the concrete example problem to illustrate the concepts.</a:t>
            </a:r>
          </a:p>
          <a:p>
            <a:endParaRPr lang="en-US" dirty="0"/>
          </a:p>
          <a:p>
            <a:r>
              <a:rPr lang="en-US" dirty="0"/>
              <a:t>The fifth part covers the requirements for concrete structural walls, in particular special structural walls.  The concrete example problem is again used to illustrate the main design features.</a:t>
            </a:r>
          </a:p>
          <a:p>
            <a:endParaRPr lang="en-US" dirty="0"/>
          </a:p>
          <a:p>
            <a:r>
              <a:rPr lang="en-US" dirty="0"/>
              <a:t>The final section addresses other design and construction topics including diaphragms and quality assurance. </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54</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Rot="1" noChangeAspect="1" noChangeArrowheads="1" noTextEdit="1"/>
          </p:cNvSpPr>
          <p:nvPr>
            <p:ph type="sldImg"/>
          </p:nvPr>
        </p:nvSpPr>
        <p:spPr>
          <a:ln/>
        </p:spPr>
      </p:sp>
      <p:sp>
        <p:nvSpPr>
          <p:cNvPr id="208899" name="Rectangle 3"/>
          <p:cNvSpPr>
            <a:spLocks noGrp="1" noChangeArrowheads="1"/>
          </p:cNvSpPr>
          <p:nvPr>
            <p:ph type="body" idx="1"/>
          </p:nvPr>
        </p:nvSpPr>
        <p:spPr/>
        <p:txBody>
          <a:bodyPr/>
          <a:lstStyle/>
          <a:p>
            <a:r>
              <a:rPr lang="en-US" dirty="0"/>
              <a:t>The figure</a:t>
            </a:r>
            <a:r>
              <a:rPr lang="en-US" baseline="0" dirty="0"/>
              <a:t> shows a typical floor plan. </a:t>
            </a:r>
            <a:endParaRPr lang="en-US" dirty="0"/>
          </a:p>
          <a:p>
            <a:endParaRPr lang="en-US" dirty="0"/>
          </a:p>
          <a:p>
            <a:r>
              <a:rPr lang="en-US" dirty="0"/>
              <a:t>This slide</a:t>
            </a:r>
            <a:r>
              <a:rPr lang="en-US" baseline="0" dirty="0"/>
              <a:t> includes descriptions on the design example of special moment frame.</a:t>
            </a:r>
            <a:endParaRPr lang="en-US" dirty="0"/>
          </a:p>
          <a:p>
            <a:endParaRPr lang="en-US" dirty="0"/>
          </a:p>
          <a:p>
            <a:r>
              <a:rPr lang="en-US" dirty="0"/>
              <a:t>We will now work through a design example.  This moment frame example is found in </a:t>
            </a:r>
            <a:r>
              <a:rPr lang="en-US" b="1" dirty="0"/>
              <a:t>Chapter 7</a:t>
            </a:r>
            <a:r>
              <a:rPr lang="en-US" dirty="0"/>
              <a:t> of the</a:t>
            </a:r>
            <a:r>
              <a:rPr lang="en-US" i="1" dirty="0"/>
              <a:t> NEHRP Recommended Provisions:  Design Examples </a:t>
            </a:r>
            <a:r>
              <a:rPr lang="en-US" dirty="0"/>
              <a:t>(FEMA P-751).  In the North-South direction, the seismic force resisting system is a special moment frame.  In the East-West direction, it is a dual system with moment resisting frames on Column Lines 1, 2, 7, and 8, and structural walls between Column Lines B and C along Lines 3-6.  Note that Column Lines 1 and 8 have 6 columns while Column Lines 2 and 7 have only 4 columns.  The example will focus on beams, columns and joints in the frame on Column Line 1.</a:t>
            </a:r>
          </a:p>
          <a:p>
            <a:endParaRPr lang="en-US" dirty="0"/>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Rot="1" noChangeAspect="1" noChangeArrowheads="1" noTextEdit="1"/>
          </p:cNvSpPr>
          <p:nvPr>
            <p:ph type="sldImg"/>
          </p:nvPr>
        </p:nvSpPr>
        <p:spPr>
          <a:ln/>
        </p:spPr>
      </p:sp>
      <p:sp>
        <p:nvSpPr>
          <p:cNvPr id="209923" name="Rectangle 3"/>
          <p:cNvSpPr>
            <a:spLocks noGrp="1" noChangeArrowheads="1"/>
          </p:cNvSpPr>
          <p:nvPr>
            <p:ph type="body" idx="1"/>
          </p:nvPr>
        </p:nvSpPr>
        <p:spPr/>
        <p:txBody>
          <a:bodyPr/>
          <a:lstStyle/>
          <a:p>
            <a:r>
              <a:rPr lang="en-US" dirty="0"/>
              <a:t>This figure shows the elevation views of the frames on Column Lines 2 and 3.  </a:t>
            </a:r>
          </a:p>
          <a:p>
            <a:endParaRPr lang="en-US" dirty="0"/>
          </a:p>
          <a:p>
            <a:r>
              <a:rPr lang="en-US" dirty="0"/>
              <a:t>Note the structural wall on Column Lines 3 to 6.  </a:t>
            </a:r>
          </a:p>
          <a:p>
            <a:r>
              <a:rPr lang="en-US" dirty="0"/>
              <a:t>The concrete used in the majority of the building is normal-weight concrete with </a:t>
            </a:r>
            <a:r>
              <a:rPr lang="en-US" dirty="0" err="1"/>
              <a:t>f’</a:t>
            </a:r>
            <a:r>
              <a:rPr lang="en-US" baseline="-25000" dirty="0" err="1"/>
              <a:t>c</a:t>
            </a:r>
            <a:r>
              <a:rPr lang="en-US" dirty="0"/>
              <a:t> = 5,000 psi.  To perform the analysis, initial member sizes were estimated then adjusted as the design process required.</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56</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Rot="1" noChangeAspect="1" noChangeArrowheads="1" noTextEdit="1"/>
          </p:cNvSpPr>
          <p:nvPr>
            <p:ph type="sldImg"/>
          </p:nvPr>
        </p:nvSpPr>
        <p:spPr>
          <a:ln/>
        </p:spPr>
      </p:sp>
      <p:sp>
        <p:nvSpPr>
          <p:cNvPr id="211971" name="Rectangle 3"/>
          <p:cNvSpPr>
            <a:spLocks noGrp="1" noChangeArrowheads="1"/>
          </p:cNvSpPr>
          <p:nvPr>
            <p:ph type="body" idx="1"/>
          </p:nvPr>
        </p:nvSpPr>
        <p:spPr/>
        <p:txBody>
          <a:bodyPr/>
          <a:lstStyle/>
          <a:p>
            <a:r>
              <a:rPr lang="en-US" dirty="0"/>
              <a:t>This figure presents the story shears on Frames Lines 1, 2, and 3.  </a:t>
            </a:r>
          </a:p>
          <a:p>
            <a:endParaRPr lang="en-US" dirty="0"/>
          </a:p>
          <a:p>
            <a:r>
              <a:rPr lang="en-US" dirty="0"/>
              <a:t>All of the structural wall lines (grid 3-6 are similar to grid 3).  Note the locations where story shears are negative for Frames 2 and 3.  Also note that the frame line with the structural wall attracts the greatest portion of the seismic shear.</a:t>
            </a:r>
          </a:p>
          <a:p>
            <a:endParaRPr lang="en-US" dirty="0"/>
          </a:p>
          <a:p>
            <a:r>
              <a:rPr lang="en-US" dirty="0"/>
              <a:t>Note also that the story shears are the greatest at Frame 1 at Level 7 due to the interaction between the frames and walls.  Therefore, this example focuses on the elements at Level 7.</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57</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Rot="1" noChangeAspect="1" noChangeArrowheads="1" noTextEdit="1"/>
          </p:cNvSpPr>
          <p:nvPr>
            <p:ph type="sldImg"/>
          </p:nvPr>
        </p:nvSpPr>
        <p:spPr>
          <a:ln/>
        </p:spPr>
      </p:sp>
      <p:sp>
        <p:nvSpPr>
          <p:cNvPr id="212995" name="Rectangle 3"/>
          <p:cNvSpPr>
            <a:spLocks noGrp="1" noChangeArrowheads="1"/>
          </p:cNvSpPr>
          <p:nvPr>
            <p:ph type="body" idx="1"/>
          </p:nvPr>
        </p:nvSpPr>
        <p:spPr/>
        <p:txBody>
          <a:bodyPr/>
          <a:lstStyle/>
          <a:p>
            <a:r>
              <a:rPr lang="en-US" dirty="0"/>
              <a:t>The figure</a:t>
            </a:r>
            <a:r>
              <a:rPr lang="en-US" baseline="0" dirty="0"/>
              <a:t> shows the story shear with two cases, 100% forces with structural wall, and 25% forces without structural wall. </a:t>
            </a:r>
            <a:endParaRPr lang="en-US" dirty="0"/>
          </a:p>
          <a:p>
            <a:endParaRPr lang="en-US" dirty="0"/>
          </a:p>
          <a:p>
            <a:r>
              <a:rPr lang="en-US" dirty="0"/>
              <a:t>This slide presents</a:t>
            </a:r>
            <a:r>
              <a:rPr lang="en-US" baseline="0" dirty="0"/>
              <a:t> requirement and story force profiles of dual system.</a:t>
            </a:r>
            <a:endParaRPr lang="en-US" dirty="0"/>
          </a:p>
          <a:p>
            <a:endParaRPr lang="en-US" dirty="0"/>
          </a:p>
          <a:p>
            <a:r>
              <a:rPr lang="en-US" dirty="0"/>
              <a:t>ASCE 7 Section 12.2.5.1 requires that for dual systems the moment frame without walls must be capable of resisting at least 25% of the design forces.  The building was reanalyzed with the walls removed and 25% of the equivalent seismic forces applied.  This slide compares story shears from the original analysis with the 25% rule.  Note that this rule controls the design for the ground level frames.</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58</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Rot="1" noChangeAspect="1" noChangeArrowheads="1" noTextEdit="1"/>
          </p:cNvSpPr>
          <p:nvPr>
            <p:ph type="sldImg"/>
          </p:nvPr>
        </p:nvSpPr>
        <p:spPr>
          <a:ln/>
        </p:spPr>
      </p:sp>
      <p:sp>
        <p:nvSpPr>
          <p:cNvPr id="2140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This figure shows the layout of reinforcement for beams intersecting at Column Line 4 for Frame 1. The typical beams are 24 inches wide by 32 inches deep.</a:t>
            </a:r>
          </a:p>
          <a:p>
            <a:endParaRPr lang="en-US" dirty="0"/>
          </a:p>
          <a:p>
            <a:r>
              <a:rPr lang="en-US" dirty="0"/>
              <a:t>Note the different values of </a:t>
            </a:r>
            <a:r>
              <a:rPr lang="en-US" i="1" dirty="0"/>
              <a:t>d</a:t>
            </a:r>
            <a:r>
              <a:rPr lang="en-US" dirty="0"/>
              <a:t>  for beams in each direction.</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59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2"/>
          <p:cNvSpPr>
            <a:spLocks noGrp="1" noRot="1" noChangeAspect="1" noChangeArrowheads="1" noTextEdit="1"/>
          </p:cNvSpPr>
          <p:nvPr>
            <p:ph type="sldImg"/>
          </p:nvPr>
        </p:nvSpPr>
        <p:spPr>
          <a:ln/>
        </p:spPr>
      </p:sp>
      <p:sp>
        <p:nvSpPr>
          <p:cNvPr id="419843" name="Rectangle 3"/>
          <p:cNvSpPr>
            <a:spLocks noGrp="1" noChangeArrowheads="1"/>
          </p:cNvSpPr>
          <p:nvPr>
            <p:ph type="body" idx="1"/>
          </p:nvPr>
        </p:nvSpPr>
        <p:spPr/>
        <p:txBody>
          <a:bodyPr/>
          <a:lstStyle/>
          <a:p>
            <a:r>
              <a:rPr lang="en-US" dirty="0"/>
              <a:t>This figure shows typical stress-strain behavior of common grades of reinforcing steel.  </a:t>
            </a:r>
          </a:p>
          <a:p>
            <a:endParaRPr lang="en-US" dirty="0"/>
          </a:p>
          <a:p>
            <a:r>
              <a:rPr lang="en-US" dirty="0"/>
              <a:t>The most commonly used is Grade 60 which shows a distinct yield plateau and strain hardening at between 0.5% and 1% elongation.  For common analysis of reinforced concrete behavior, strain hardening is ignored.  For seismic design, it is important that the actual yield strain of the steel is not significantly higher than the value used in design.</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6</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266" name="Rectangle 2"/>
          <p:cNvSpPr>
            <a:spLocks noGrp="1" noRot="1" noChangeAspect="1" noChangeArrowheads="1" noTextEdit="1"/>
          </p:cNvSpPr>
          <p:nvPr>
            <p:ph type="sldImg"/>
          </p:nvPr>
        </p:nvSpPr>
        <p:spPr>
          <a:ln/>
        </p:spPr>
      </p:sp>
      <p:sp>
        <p:nvSpPr>
          <p:cNvPr id="523267" name="Rectangle 3"/>
          <p:cNvSpPr>
            <a:spLocks noGrp="1" noChangeArrowheads="1"/>
          </p:cNvSpPr>
          <p:nvPr>
            <p:ph type="body" idx="1"/>
          </p:nvPr>
        </p:nvSpPr>
        <p:spPr/>
        <p:txBody>
          <a:bodyPr/>
          <a:lstStyle/>
          <a:p>
            <a:r>
              <a:rPr lang="en-US" dirty="0"/>
              <a:t>This slide reviews how strengths are calculated for various aspects of design.  </a:t>
            </a:r>
          </a:p>
          <a:p>
            <a:endParaRPr lang="en-US" dirty="0"/>
          </a:p>
          <a:p>
            <a:r>
              <a:rPr lang="en-US" dirty="0"/>
              <a:t>Maximum probable strength is used when a higher strength than the design strength causes more severe effects.  Column strength is modified by the strong column-weak beam rule.</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60</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Rot="1" noChangeAspect="1" noChangeArrowheads="1" noTextEdit="1"/>
          </p:cNvSpPr>
          <p:nvPr>
            <p:ph type="sldImg"/>
          </p:nvPr>
        </p:nvSpPr>
        <p:spPr>
          <a:ln/>
        </p:spPr>
      </p:sp>
      <p:sp>
        <p:nvSpPr>
          <p:cNvPr id="215043" name="Rectangle 3"/>
          <p:cNvSpPr>
            <a:spLocks noGrp="1" noChangeArrowheads="1"/>
          </p:cNvSpPr>
          <p:nvPr>
            <p:ph type="body" idx="1"/>
          </p:nvPr>
        </p:nvSpPr>
        <p:spPr/>
        <p:txBody>
          <a:bodyPr/>
          <a:lstStyle/>
          <a:p>
            <a:r>
              <a:rPr lang="en-US" dirty="0"/>
              <a:t>This figure</a:t>
            </a:r>
            <a:r>
              <a:rPr lang="en-US" baseline="0" dirty="0"/>
              <a:t> </a:t>
            </a:r>
            <a:r>
              <a:rPr lang="en-US" dirty="0"/>
              <a:t>shows the bending moment envelopes for beams in Frame 1 at Level 7.  </a:t>
            </a:r>
          </a:p>
          <a:p>
            <a:endParaRPr lang="en-US" dirty="0"/>
          </a:p>
          <a:p>
            <a:r>
              <a:rPr lang="en-US" dirty="0"/>
              <a:t>The structure and the moment envelopes are symmetric about the centerline.  </a:t>
            </a:r>
          </a:p>
          <a:p>
            <a:r>
              <a:rPr lang="en-US" dirty="0"/>
              <a:t>The combinations are:</a:t>
            </a:r>
          </a:p>
          <a:p>
            <a:r>
              <a:rPr lang="en-US" dirty="0"/>
              <a:t>	</a:t>
            </a:r>
            <a:r>
              <a:rPr lang="en-US" dirty="0" err="1"/>
              <a:t>1.2D</a:t>
            </a:r>
            <a:r>
              <a:rPr lang="en-US" dirty="0"/>
              <a:t> + </a:t>
            </a:r>
            <a:r>
              <a:rPr lang="en-US" dirty="0" err="1"/>
              <a:t>1.6L</a:t>
            </a:r>
            <a:endParaRPr lang="en-US" dirty="0"/>
          </a:p>
          <a:p>
            <a:r>
              <a:rPr lang="en-US" dirty="0"/>
              <a:t>	</a:t>
            </a:r>
            <a:r>
              <a:rPr lang="en-US" dirty="0" err="1"/>
              <a:t>1.2D</a:t>
            </a:r>
            <a:r>
              <a:rPr lang="en-US" dirty="0"/>
              <a:t> + </a:t>
            </a:r>
            <a:r>
              <a:rPr lang="en-US" dirty="0" err="1"/>
              <a:t>1.0E</a:t>
            </a:r>
            <a:r>
              <a:rPr lang="en-US" dirty="0"/>
              <a:t> + </a:t>
            </a:r>
            <a:r>
              <a:rPr lang="en-US" dirty="0" err="1"/>
              <a:t>0.5L</a:t>
            </a:r>
            <a:endParaRPr lang="en-US" dirty="0"/>
          </a:p>
          <a:p>
            <a:r>
              <a:rPr lang="en-US" dirty="0"/>
              <a:t>	</a:t>
            </a:r>
            <a:r>
              <a:rPr lang="en-US" dirty="0" err="1"/>
              <a:t>0.9D</a:t>
            </a:r>
            <a:r>
              <a:rPr lang="en-US" dirty="0"/>
              <a:t> + </a:t>
            </a:r>
            <a:r>
              <a:rPr lang="en-US" dirty="0" err="1"/>
              <a:t>1.0E</a:t>
            </a:r>
            <a:endParaRPr lang="en-US" dirty="0"/>
          </a:p>
          <a:p>
            <a:r>
              <a:rPr lang="en-US" dirty="0"/>
              <a:t>With E defined as </a:t>
            </a:r>
            <a:r>
              <a:rPr lang="en-US" dirty="0">
                <a:sym typeface="Symbol" pitchFamily="18" charset="2"/>
              </a:rPr>
              <a:t>Q</a:t>
            </a:r>
            <a:r>
              <a:rPr lang="en-US" baseline="-25000" dirty="0">
                <a:sym typeface="Symbol" pitchFamily="18" charset="2"/>
              </a:rPr>
              <a:t>E</a:t>
            </a:r>
            <a:r>
              <a:rPr lang="en-US" dirty="0">
                <a:sym typeface="Symbol" pitchFamily="18" charset="2"/>
              </a:rPr>
              <a:t> </a:t>
            </a:r>
            <a:r>
              <a:rPr lang="en-US" dirty="0">
                <a:cs typeface="Arial" charset="0"/>
                <a:sym typeface="Symbol" pitchFamily="18" charset="2"/>
              </a:rPr>
              <a:t>± </a:t>
            </a:r>
            <a:r>
              <a:rPr lang="en-US" dirty="0" err="1">
                <a:cs typeface="Arial" charset="0"/>
                <a:sym typeface="Symbol" pitchFamily="18" charset="2"/>
              </a:rPr>
              <a:t>0.2SDSD</a:t>
            </a:r>
            <a:r>
              <a:rPr lang="en-US" dirty="0">
                <a:cs typeface="Arial" charset="0"/>
                <a:sym typeface="Symbol" pitchFamily="18" charset="2"/>
              </a:rPr>
              <a:t> with </a:t>
            </a:r>
            <a:r>
              <a:rPr lang="en-US" dirty="0" err="1">
                <a:cs typeface="Arial" charset="0"/>
                <a:sym typeface="Symbol" pitchFamily="18" charset="2"/>
              </a:rPr>
              <a:t>S</a:t>
            </a:r>
            <a:r>
              <a:rPr lang="en-US" baseline="-25000" dirty="0" err="1">
                <a:cs typeface="Arial" charset="0"/>
                <a:sym typeface="Symbol" pitchFamily="18" charset="2"/>
              </a:rPr>
              <a:t>DS</a:t>
            </a:r>
            <a:r>
              <a:rPr lang="en-US" dirty="0">
                <a:cs typeface="Arial" charset="0"/>
                <a:sym typeface="Symbol" pitchFamily="18" charset="2"/>
              </a:rPr>
              <a:t>=1.1 and</a:t>
            </a:r>
            <a:r>
              <a:rPr lang="en-US" baseline="-25000" dirty="0">
                <a:cs typeface="Arial" charset="0"/>
                <a:sym typeface="Symbol" pitchFamily="18" charset="2"/>
              </a:rPr>
              <a:t>  </a:t>
            </a:r>
            <a:r>
              <a:rPr lang="en-US" dirty="0">
                <a:sym typeface="Symbol" pitchFamily="18" charset="2"/>
              </a:rPr>
              <a:t>=1.0.  Q</a:t>
            </a:r>
            <a:r>
              <a:rPr lang="en-US" baseline="-25000" dirty="0">
                <a:sym typeface="Symbol" pitchFamily="18" charset="2"/>
              </a:rPr>
              <a:t>E</a:t>
            </a:r>
            <a:r>
              <a:rPr lang="en-US" dirty="0">
                <a:sym typeface="Symbol" pitchFamily="18" charset="2"/>
              </a:rPr>
              <a:t> is the effect from horizontal seismic forces.</a:t>
            </a:r>
            <a:endParaRPr lang="en-US" dirty="0">
              <a:cs typeface="Arial" charset="0"/>
              <a:sym typeface="Symbol" pitchFamily="18" charset="2"/>
            </a:endParaRP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61</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Rot="1" noChangeAspect="1" noChangeArrowheads="1" noTextEdit="1"/>
          </p:cNvSpPr>
          <p:nvPr>
            <p:ph type="sldImg"/>
          </p:nvPr>
        </p:nvSpPr>
        <p:spPr>
          <a:ln/>
        </p:spPr>
      </p:sp>
      <p:sp>
        <p:nvSpPr>
          <p:cNvPr id="329731"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This slide presents design of longitudinal reinforcement in the beam (continued).</a:t>
            </a:r>
            <a:endParaRPr lang="en-US" dirty="0"/>
          </a:p>
          <a:p>
            <a:endParaRPr lang="en-US" sz="1200" kern="1200" dirty="0">
              <a:solidFill>
                <a:schemeClr val="tx1"/>
              </a:solidFill>
              <a:effectLst/>
              <a:latin typeface="Arial" charset="0"/>
              <a:ea typeface="+mn-ea"/>
              <a:cs typeface="+mn-cs"/>
            </a:endParaRPr>
          </a:p>
          <a:p>
            <a:r>
              <a:rPr lang="en-US" sz="1200" kern="1200" dirty="0">
                <a:solidFill>
                  <a:schemeClr val="tx1"/>
                </a:solidFill>
                <a:effectLst/>
                <a:latin typeface="Arial" charset="0"/>
                <a:ea typeface="+mn-ea"/>
                <a:cs typeface="+mn-cs"/>
              </a:rPr>
              <a:t>In addition to the computed strength requirements and minimum reinforcement ratios described</a:t>
            </a:r>
            <a:r>
              <a:rPr lang="en-US" sz="1200" kern="1200" baseline="0" dirty="0">
                <a:solidFill>
                  <a:schemeClr val="tx1"/>
                </a:solidFill>
                <a:effectLst/>
                <a:latin typeface="Arial" charset="0"/>
                <a:ea typeface="+mn-ea"/>
                <a:cs typeface="+mn-cs"/>
              </a:rPr>
              <a:t> in the previous slides</a:t>
            </a:r>
            <a:r>
              <a:rPr lang="en-US" sz="1200" kern="1200" dirty="0">
                <a:solidFill>
                  <a:schemeClr val="tx1"/>
                </a:solidFill>
                <a:effectLst/>
                <a:latin typeface="Arial" charset="0"/>
                <a:ea typeface="+mn-ea"/>
                <a:cs typeface="+mn-cs"/>
              </a:rPr>
              <a:t>, the final layout of reinforcing steel also must satisfy the additional requirements from </a:t>
            </a:r>
            <a:r>
              <a:rPr lang="en-US" sz="1200" kern="1200" dirty="0" err="1">
                <a:solidFill>
                  <a:schemeClr val="tx1"/>
                </a:solidFill>
                <a:effectLst/>
                <a:latin typeface="Arial" charset="0"/>
                <a:ea typeface="+mn-ea"/>
                <a:cs typeface="+mn-cs"/>
              </a:rPr>
              <a:t>ACI</a:t>
            </a:r>
            <a:r>
              <a:rPr lang="en-US" sz="1200" kern="1200" dirty="0">
                <a:solidFill>
                  <a:schemeClr val="tx1"/>
                </a:solidFill>
                <a:effectLst/>
                <a:latin typeface="Arial" charset="0"/>
                <a:ea typeface="+mn-ea"/>
                <a:cs typeface="+mn-cs"/>
              </a:rPr>
              <a:t> 318  </a:t>
            </a:r>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62</a:t>
            </a:fld>
            <a:endParaRPr lang="en-US" dirty="0"/>
          </a:p>
        </p:txBody>
      </p:sp>
    </p:spTree>
    <p:extLst>
      <p:ext uri="{BB962C8B-B14F-4D97-AF65-F5344CB8AC3E}">
        <p14:creationId xmlns:p14="http://schemas.microsoft.com/office/powerpoint/2010/main" val="414780676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Rot="1" noChangeAspect="1" noChangeArrowheads="1" noTextEdit="1"/>
          </p:cNvSpPr>
          <p:nvPr>
            <p:ph type="sldImg"/>
          </p:nvPr>
        </p:nvSpPr>
        <p:spPr>
          <a:ln/>
        </p:spPr>
      </p:sp>
      <p:sp>
        <p:nvSpPr>
          <p:cNvPr id="218115"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This figure presents layout of longitudinal reinforcement </a:t>
            </a:r>
            <a:r>
              <a:rPr lang="en-US" dirty="0"/>
              <a:t>for Frame 1, </a:t>
            </a:r>
            <a:r>
              <a:rPr lang="en-US" baseline="0" dirty="0"/>
              <a:t>in the elevation of beams between gridlines A and D.</a:t>
            </a:r>
            <a:endParaRPr lang="en-US" dirty="0"/>
          </a:p>
          <a:p>
            <a:endParaRPr lang="en-US" dirty="0"/>
          </a:p>
          <a:p>
            <a:r>
              <a:rPr lang="en-US" dirty="0"/>
              <a:t>The other beams can be checked in a similar manner.</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63</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Rot="1" noChangeAspect="1" noChangeArrowheads="1" noTextEdit="1"/>
          </p:cNvSpPr>
          <p:nvPr>
            <p:ph type="sldImg"/>
          </p:nvPr>
        </p:nvSpPr>
        <p:spPr>
          <a:ln/>
        </p:spPr>
      </p:sp>
      <p:sp>
        <p:nvSpPr>
          <p:cNvPr id="21913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The top right figure shows the hinging mechanism in which the maximum probable negative moment is developed at one end of the beam and the maximum probable positive moment is developed at the other end. The bottom left</a:t>
            </a:r>
            <a:r>
              <a:rPr lang="en-US" baseline="0" dirty="0"/>
              <a:t> figure show the shear distribution between B and C. </a:t>
            </a:r>
            <a:endParaRPr lang="en-US" dirty="0"/>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a:p>
            <a:r>
              <a:rPr lang="en-US" dirty="0"/>
              <a:t>Next we will determine the design shear forces for the beams.  These shears are based on the illustrated hinging mechanism in which the maximum probable negative moment is developed at one end of the beam and the maximum probable positive moment is developed at the other end.  The shears from the probable moments are then combined with the gravity shear to determine the total design shear.</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64</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Rot="1" noChangeAspect="1" noChangeArrowheads="1" noTextEdit="1"/>
          </p:cNvSpPr>
          <p:nvPr>
            <p:ph type="sldImg"/>
          </p:nvPr>
        </p:nvSpPr>
        <p:spPr>
          <a:ln/>
        </p:spPr>
      </p:sp>
      <p:sp>
        <p:nvSpPr>
          <p:cNvPr id="221187" name="Rectangle 3"/>
          <p:cNvSpPr>
            <a:spLocks noGrp="1" noChangeArrowheads="1"/>
          </p:cNvSpPr>
          <p:nvPr>
            <p:ph type="body" idx="1"/>
          </p:nvPr>
        </p:nvSpPr>
        <p:spPr/>
        <p:txBody>
          <a:bodyPr/>
          <a:lstStyle/>
          <a:p>
            <a:r>
              <a:rPr lang="en-US" dirty="0"/>
              <a:t>This figure shows the shear calculations</a:t>
            </a:r>
            <a:r>
              <a:rPr lang="en-US" baseline="0" dirty="0"/>
              <a:t>, from defining the hinge locations, calculating beam moments, seismic shear and factored gravity shear, and finally the design shear by combining seismic and gravity shears. </a:t>
            </a:r>
            <a:endParaRPr lang="en-US" dirty="0"/>
          </a:p>
          <a:p>
            <a:endParaRPr lang="en-US" dirty="0"/>
          </a:p>
          <a:p>
            <a:r>
              <a:rPr lang="en-US" dirty="0"/>
              <a:t>The design shear is the gravity plus the seismic shear.   Seismic shear is computed based on the flexural strength (</a:t>
            </a:r>
            <a:r>
              <a:rPr lang="en-US" dirty="0" err="1"/>
              <a:t>Mpr</a:t>
            </a:r>
            <a:r>
              <a:rPr lang="en-US" dirty="0"/>
              <a:t>) of the beams based on an assumed hinging pattern.</a:t>
            </a:r>
          </a:p>
          <a:p>
            <a:endParaRPr lang="en-US" dirty="0"/>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65</a:t>
            </a:fld>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p:cNvSpPr>
            <a:spLocks noGrp="1" noRot="1" noChangeAspect="1" noChangeArrowheads="1" noTextEdit="1"/>
          </p:cNvSpPr>
          <p:nvPr>
            <p:ph type="sldImg"/>
          </p:nvPr>
        </p:nvSpPr>
        <p:spPr>
          <a:ln/>
        </p:spPr>
      </p:sp>
      <p:sp>
        <p:nvSpPr>
          <p:cNvPr id="339971"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This slide presents detailing</a:t>
            </a:r>
            <a:r>
              <a:rPr lang="en-US" baseline="0" dirty="0"/>
              <a:t> of transverse reinforcement in the beam.</a:t>
            </a:r>
            <a:endParaRPr lang="en-US" dirty="0"/>
          </a:p>
          <a:p>
            <a:endParaRPr lang="en-US" dirty="0"/>
          </a:p>
          <a:p>
            <a:endParaRPr lang="en-US" dirty="0"/>
          </a:p>
          <a:p>
            <a:r>
              <a:rPr lang="en-US" dirty="0"/>
              <a:t>After calculating the required spacing to provide adequate shear strength, the spacing is checked against the maximum allowable spacing as shown in this slide.  In this case the required spacing for shear strength governs.</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66</a:t>
            </a:fld>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2"/>
          <p:cNvSpPr>
            <a:spLocks noGrp="1" noRot="1" noChangeAspect="1" noChangeArrowheads="1" noTextEdit="1"/>
          </p:cNvSpPr>
          <p:nvPr>
            <p:ph type="sldImg"/>
          </p:nvPr>
        </p:nvSpPr>
        <p:spPr>
          <a:ln/>
        </p:spPr>
      </p:sp>
      <p:sp>
        <p:nvSpPr>
          <p:cNvPr id="574467" name="Rectangle 3"/>
          <p:cNvSpPr>
            <a:spLocks noGrp="1" noChangeArrowheads="1"/>
          </p:cNvSpPr>
          <p:nvPr>
            <p:ph type="body" idx="1"/>
          </p:nvPr>
        </p:nvSpPr>
        <p:spPr/>
        <p:txBody>
          <a:bodyPr/>
          <a:lstStyle/>
          <a:p>
            <a:r>
              <a:rPr lang="en-US" baseline="0" dirty="0"/>
              <a:t>The figure shows the floor plan at level 6 and level 7. </a:t>
            </a:r>
          </a:p>
          <a:p>
            <a:endParaRPr lang="en-US" baseline="0" dirty="0"/>
          </a:p>
          <a:p>
            <a:r>
              <a:rPr lang="en-US" baseline="0" dirty="0"/>
              <a:t>This slide presents column design example.</a:t>
            </a:r>
            <a:endParaRPr lang="en-US" dirty="0"/>
          </a:p>
          <a:p>
            <a:endParaRPr lang="en-US" dirty="0"/>
          </a:p>
          <a:p>
            <a:r>
              <a:rPr lang="en-US" dirty="0"/>
              <a:t>Finally, we will consider the design of a representative column, in this case the Frame 1 column on grid A’ just below the 7</a:t>
            </a:r>
            <a:r>
              <a:rPr lang="en-US" baseline="30000" dirty="0"/>
              <a:t>th</a:t>
            </a:r>
            <a:r>
              <a:rPr lang="en-US" dirty="0"/>
              <a:t> floor.  Recall that </a:t>
            </a:r>
            <a:r>
              <a:rPr lang="en-US" dirty="0" err="1"/>
              <a:t>ACI</a:t>
            </a:r>
            <a:r>
              <a:rPr lang="en-US" dirty="0"/>
              <a:t> considers a member to be a “column” where the factored axial demand exceeds </a:t>
            </a:r>
            <a:r>
              <a:rPr lang="en-US" dirty="0" err="1"/>
              <a:t>0.1Agf’c</a:t>
            </a:r>
            <a:r>
              <a:rPr lang="en-US" dirty="0"/>
              <a:t>.  The column design is based on a P-M analysis and the sum of the column moment capacities must exceed the beam moment capacities at each joint.</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67</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Rot="1" noChangeAspect="1" noChangeArrowheads="1" noTextEdit="1"/>
          </p:cNvSpPr>
          <p:nvPr>
            <p:ph type="sldImg"/>
          </p:nvPr>
        </p:nvSpPr>
        <p:spPr>
          <a:ln/>
        </p:spPr>
      </p:sp>
      <p:sp>
        <p:nvSpPr>
          <p:cNvPr id="223235" name="Rectangle 3"/>
          <p:cNvSpPr>
            <a:spLocks noGrp="1" noChangeArrowheads="1"/>
          </p:cNvSpPr>
          <p:nvPr>
            <p:ph type="body" idx="1"/>
          </p:nvPr>
        </p:nvSpPr>
        <p:spPr/>
        <p:txBody>
          <a:bodyPr/>
          <a:lstStyle/>
          <a:p>
            <a:r>
              <a:rPr lang="en-US" dirty="0"/>
              <a:t>This figure shows the calculation of the column design moments from beam flexural capacities and strong column-weak beam rule.  </a:t>
            </a:r>
          </a:p>
          <a:p>
            <a:endParaRPr lang="en-US" dirty="0"/>
          </a:p>
          <a:p>
            <a:r>
              <a:rPr lang="en-US" dirty="0"/>
              <a:t>This method assumes an inflection point at </a:t>
            </a:r>
            <a:r>
              <a:rPr lang="en-US" dirty="0" err="1"/>
              <a:t>midheight</a:t>
            </a:r>
            <a:r>
              <a:rPr lang="en-US" dirty="0"/>
              <a:t> of the column which is reasonable in most cases for regular frame layouts.</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68</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Rot="1" noChangeAspect="1" noChangeArrowheads="1" noTextEdit="1"/>
          </p:cNvSpPr>
          <p:nvPr>
            <p:ph type="sldImg"/>
          </p:nvPr>
        </p:nvSpPr>
        <p:spPr>
          <a:ln/>
        </p:spPr>
      </p:sp>
      <p:sp>
        <p:nvSpPr>
          <p:cNvPr id="225283" name="Rectangle 3"/>
          <p:cNvSpPr>
            <a:spLocks noGrp="1" noChangeArrowheads="1"/>
          </p:cNvSpPr>
          <p:nvPr>
            <p:ph type="body" idx="1"/>
          </p:nvPr>
        </p:nvSpPr>
        <p:spPr/>
        <p:txBody>
          <a:bodyPr/>
          <a:lstStyle/>
          <a:p>
            <a:r>
              <a:rPr lang="en-US" dirty="0"/>
              <a:t>This slide presents</a:t>
            </a:r>
            <a:r>
              <a:rPr lang="en-US" baseline="0" dirty="0"/>
              <a:t> requirements for column transverse reinforcement.</a:t>
            </a:r>
          </a:p>
          <a:p>
            <a:endParaRPr lang="en-US" baseline="0" dirty="0"/>
          </a:p>
          <a:p>
            <a:r>
              <a:rPr lang="en-US" dirty="0"/>
              <a:t>Next the necessary column transverse reinforcement to provide confinement of the concrete core is calculated.  The equation on the slide that results in the larger amount of confining steel will govern.</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69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2"/>
          <p:cNvSpPr>
            <a:spLocks noGrp="1" noRot="1" noChangeAspect="1" noChangeArrowheads="1" noTextEdit="1"/>
          </p:cNvSpPr>
          <p:nvPr>
            <p:ph type="sldImg"/>
          </p:nvPr>
        </p:nvSpPr>
        <p:spPr>
          <a:ln/>
        </p:spPr>
      </p:sp>
      <p:sp>
        <p:nvSpPr>
          <p:cNvPr id="421891" name="Rectangle 3"/>
          <p:cNvSpPr>
            <a:spLocks noGrp="1" noChangeArrowheads="1"/>
          </p:cNvSpPr>
          <p:nvPr>
            <p:ph type="body" idx="1"/>
          </p:nvPr>
        </p:nvSpPr>
        <p:spPr/>
        <p:txBody>
          <a:bodyPr/>
          <a:lstStyle/>
          <a:p>
            <a:r>
              <a:rPr lang="en-US" dirty="0"/>
              <a:t>This figure shows stages of behavior of a reinforced concrete beam.  </a:t>
            </a:r>
          </a:p>
          <a:p>
            <a:endParaRPr lang="en-US" dirty="0"/>
          </a:p>
          <a:p>
            <a:r>
              <a:rPr lang="en-US" dirty="0"/>
              <a:t>At low loads the section is </a:t>
            </a:r>
            <a:r>
              <a:rPr lang="en-US" dirty="0" err="1"/>
              <a:t>uncracked</a:t>
            </a:r>
            <a:r>
              <a:rPr lang="en-US" dirty="0"/>
              <a:t> and an analysis using </a:t>
            </a:r>
            <a:r>
              <a:rPr lang="en-US" dirty="0" err="1"/>
              <a:t>uncracked</a:t>
            </a:r>
            <a:r>
              <a:rPr lang="en-US" dirty="0"/>
              <a:t>-transformed section properties can be used to predict behavior.  After the concrete cracks, the concrete on the tension side of the beam is neglected, and a cracked-transformed section analysis can be used to predict behavior.  However, this method is only valid as long as both the steel and the concrete stress-strain behaviors are linear.  Concrete can be assumed to have a linear stress-strain behavior up to approximately 50% of maximum concrete stress (</a:t>
            </a:r>
            <a:r>
              <a:rPr lang="en-US" dirty="0" err="1"/>
              <a:t>f’</a:t>
            </a:r>
            <a:r>
              <a:rPr lang="en-US" baseline="-25000" dirty="0" err="1"/>
              <a:t>c</a:t>
            </a:r>
            <a:r>
              <a:rPr lang="en-US" dirty="0"/>
              <a:t>).</a:t>
            </a:r>
          </a:p>
          <a:p>
            <a:r>
              <a:rPr lang="en-US" dirty="0"/>
              <a:t>After the concrete stress exceeds about </a:t>
            </a:r>
            <a:r>
              <a:rPr lang="en-US" dirty="0" err="1"/>
              <a:t>50%f’</a:t>
            </a:r>
            <a:r>
              <a:rPr lang="en-US" baseline="-25000" dirty="0" err="1"/>
              <a:t>c</a:t>
            </a:r>
            <a:r>
              <a:rPr lang="en-US" baseline="-25000" dirty="0"/>
              <a:t>,</a:t>
            </a:r>
            <a:r>
              <a:rPr lang="en-US" dirty="0"/>
              <a:t> a strain compatibility approach can be used, using a realistic concrete stress-strain model.  After the steel yields, there is typically an extended plateau in which the displacement increases significantly with very little increase in applied load.  A commonly used indicator of member ductility is the ratio of the displacement at ultimate to the displacement at first yield.  This is known at the displacement ductility, and for seismic design in particular, bigger is better.</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7</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Rot="1" noChangeAspect="1" noChangeArrowheads="1" noTextEdit="1"/>
          </p:cNvSpPr>
          <p:nvPr>
            <p:ph type="sldImg"/>
          </p:nvPr>
        </p:nvSpPr>
        <p:spPr>
          <a:ln/>
        </p:spPr>
      </p:sp>
      <p:sp>
        <p:nvSpPr>
          <p:cNvPr id="342019" name="Rectangle 3"/>
          <p:cNvSpPr>
            <a:spLocks noGrp="1" noChangeArrowheads="1"/>
          </p:cNvSpPr>
          <p:nvPr>
            <p:ph type="body" idx="1"/>
          </p:nvPr>
        </p:nvSpPr>
        <p:spPr/>
        <p:txBody>
          <a:bodyPr/>
          <a:lstStyle/>
          <a:p>
            <a:r>
              <a:rPr lang="en-US" dirty="0"/>
              <a:t>This slide presents the rules to calculate maximum hoop spacing within the potential hinge region.</a:t>
            </a:r>
          </a:p>
          <a:p>
            <a:endParaRPr lang="en-US" dirty="0"/>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70</a:t>
            </a:fld>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Rot="1" noChangeAspect="1" noChangeArrowheads="1" noTextEdit="1"/>
          </p:cNvSpPr>
          <p:nvPr>
            <p:ph type="sldImg"/>
          </p:nvPr>
        </p:nvSpPr>
        <p:spPr>
          <a:ln/>
        </p:spPr>
      </p:sp>
      <p:sp>
        <p:nvSpPr>
          <p:cNvPr id="343043" name="Rectangle 3"/>
          <p:cNvSpPr>
            <a:spLocks noGrp="1" noChangeArrowheads="1"/>
          </p:cNvSpPr>
          <p:nvPr>
            <p:ph type="body" idx="1"/>
          </p:nvPr>
        </p:nvSpPr>
        <p:spPr/>
        <p:txBody>
          <a:bodyPr/>
          <a:lstStyle/>
          <a:p>
            <a:r>
              <a:rPr lang="en-US" baseline="0" dirty="0"/>
              <a:t>This slide presents design of column transverse reinforcement.</a:t>
            </a:r>
          </a:p>
          <a:p>
            <a:endParaRPr lang="en-US" dirty="0"/>
          </a:p>
          <a:p>
            <a:r>
              <a:rPr lang="en-US" dirty="0"/>
              <a:t>For most columns in Special moment frames, 4 inch hoop spacing is a reasonable assumption, so we start there.</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71</a:t>
            </a:fld>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Rot="1" noChangeAspect="1" noChangeArrowheads="1" noTextEdit="1"/>
          </p:cNvSpPr>
          <p:nvPr>
            <p:ph type="sldImg"/>
          </p:nvPr>
        </p:nvSpPr>
        <p:spPr>
          <a:ln/>
        </p:spPr>
      </p:sp>
      <p:sp>
        <p:nvSpPr>
          <p:cNvPr id="354307" name="Rectangle 3"/>
          <p:cNvSpPr>
            <a:spLocks noGrp="1" noChangeArrowheads="1"/>
          </p:cNvSpPr>
          <p:nvPr>
            <p:ph type="body" idx="1"/>
          </p:nvPr>
        </p:nvSpPr>
        <p:spPr/>
        <p:txBody>
          <a:bodyPr/>
          <a:lstStyle/>
          <a:p>
            <a:r>
              <a:rPr lang="en-US" dirty="0"/>
              <a:t>The figures shows</a:t>
            </a:r>
            <a:r>
              <a:rPr lang="en-US" baseline="0" dirty="0"/>
              <a:t> the free-body diagram of a column and the shear stress distribution along the height.</a:t>
            </a:r>
          </a:p>
          <a:p>
            <a:endParaRPr lang="en-US" dirty="0"/>
          </a:p>
          <a:p>
            <a:r>
              <a:rPr lang="en-US" dirty="0"/>
              <a:t>The seismic shear in the columns can based on the probable flexural strength of the columns themselves or by the probably flexural strength of the beams that frame into the column at the top and the bottom.  </a:t>
            </a:r>
          </a:p>
          <a:p>
            <a:r>
              <a:rPr lang="en-US" dirty="0"/>
              <a:t>Using the column moment strengths is conservative, but if the amount of shear reinforcement is governed by the confinement requirements, there may be adequate shear capacity for the conservative but more simple method.</a:t>
            </a:r>
          </a:p>
          <a:p>
            <a:endParaRPr lang="en-US" dirty="0"/>
          </a:p>
          <a:p>
            <a:r>
              <a:rPr lang="en-US" dirty="0"/>
              <a:t>If the probable moments in the beams are used, the column moments above and below the joint are determined based on their relative flexibilities.  Then the shear in the column is calculated based on the moments at the top and the bottom of the column and the column clear height.</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72</a:t>
            </a:fld>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Rot="1" noChangeAspect="1" noChangeArrowheads="1" noTextEdit="1"/>
          </p:cNvSpPr>
          <p:nvPr>
            <p:ph type="sldImg"/>
          </p:nvPr>
        </p:nvSpPr>
        <p:spPr>
          <a:ln/>
        </p:spPr>
      </p:sp>
      <p:sp>
        <p:nvSpPr>
          <p:cNvPr id="226307" name="Rectangle 3"/>
          <p:cNvSpPr>
            <a:spLocks noGrp="1" noChangeArrowheads="1"/>
          </p:cNvSpPr>
          <p:nvPr>
            <p:ph type="body" idx="1"/>
          </p:nvPr>
        </p:nvSpPr>
        <p:spPr/>
        <p:txBody>
          <a:bodyPr/>
          <a:lstStyle/>
          <a:p>
            <a:r>
              <a:rPr lang="en-US" baseline="0" dirty="0"/>
              <a:t>This slide presents calculation of column shear </a:t>
            </a:r>
            <a:r>
              <a:rPr lang="en-US" baseline="0" dirty="0" err="1"/>
              <a:t>demend</a:t>
            </a:r>
            <a:r>
              <a:rPr lang="en-US" baseline="0" dirty="0"/>
              <a:t>.</a:t>
            </a:r>
            <a:endParaRPr lang="en-US" dirty="0"/>
          </a:p>
          <a:p>
            <a:endParaRPr lang="en-US" dirty="0"/>
          </a:p>
          <a:p>
            <a:r>
              <a:rPr lang="en-US" dirty="0"/>
              <a:t>In this slide the shear demand in the column is calculated based on the column moment strengths. </a:t>
            </a:r>
          </a:p>
          <a:p>
            <a:endParaRPr lang="en-US" dirty="0"/>
          </a:p>
          <a:p>
            <a:r>
              <a:rPr lang="en-US" dirty="0"/>
              <a:t>Note that since there is significant axial compression in the column, concrete shear strength may be used.  </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73</a:t>
            </a:fld>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2"/>
          <p:cNvSpPr>
            <a:spLocks noGrp="1" noRot="1" noChangeAspect="1" noChangeArrowheads="1" noTextEdit="1"/>
          </p:cNvSpPr>
          <p:nvPr>
            <p:ph type="sldImg"/>
          </p:nvPr>
        </p:nvSpPr>
        <p:spPr>
          <a:ln/>
        </p:spPr>
      </p:sp>
      <p:sp>
        <p:nvSpPr>
          <p:cNvPr id="355331" name="Rectangle 3"/>
          <p:cNvSpPr>
            <a:spLocks noGrp="1" noChangeArrowheads="1"/>
          </p:cNvSpPr>
          <p:nvPr>
            <p:ph type="body" idx="1"/>
          </p:nvPr>
        </p:nvSpPr>
        <p:spPr/>
        <p:txBody>
          <a:bodyPr/>
          <a:lstStyle/>
          <a:p>
            <a:r>
              <a:rPr lang="en-US" dirty="0"/>
              <a:t>The figure shows hoops spaced at 6 inches in the middle</a:t>
            </a:r>
            <a:r>
              <a:rPr lang="en-US" baseline="0" dirty="0"/>
              <a:t> of the column. </a:t>
            </a:r>
            <a:endParaRPr lang="en-US" dirty="0"/>
          </a:p>
          <a:p>
            <a:endParaRPr lang="en-US" dirty="0"/>
          </a:p>
          <a:p>
            <a:r>
              <a:rPr lang="en-US" dirty="0"/>
              <a:t>This slide shows the calculation of the concrete contribution to column shear strength. </a:t>
            </a:r>
          </a:p>
          <a:p>
            <a:endParaRPr lang="en-US" dirty="0"/>
          </a:p>
          <a:p>
            <a:r>
              <a:rPr lang="en-US" dirty="0"/>
              <a:t>Then the required shear strength to be provided by the steel is determined.  The shear strength provided by the hoops spaced at 6 inches in the middle of the column (4 inch spacing is required spacing for confinement at the column ends) is shown to be more than adequate.  Therefore, the final hoop layout within the plastic hinge lengths at the tops and bottoms of the columns is set. </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74</a:t>
            </a:fld>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Rot="1" noChangeAspect="1" noChangeArrowheads="1" noTextEdit="1"/>
          </p:cNvSpPr>
          <p:nvPr>
            <p:ph type="sldImg"/>
          </p:nvPr>
        </p:nvSpPr>
        <p:spPr>
          <a:ln/>
        </p:spPr>
      </p:sp>
      <p:sp>
        <p:nvSpPr>
          <p:cNvPr id="227331" name="Rectangle 3"/>
          <p:cNvSpPr>
            <a:spLocks noGrp="1" noChangeArrowheads="1"/>
          </p:cNvSpPr>
          <p:nvPr>
            <p:ph type="body" idx="1"/>
          </p:nvPr>
        </p:nvSpPr>
        <p:spPr/>
        <p:txBody>
          <a:bodyPr/>
          <a:lstStyle/>
          <a:p>
            <a:r>
              <a:rPr lang="en-US" dirty="0"/>
              <a:t>This figure shows the final column reinforcing layout.  </a:t>
            </a:r>
          </a:p>
          <a:p>
            <a:endParaRPr lang="en-US" dirty="0"/>
          </a:p>
          <a:p>
            <a:r>
              <a:rPr lang="en-US" dirty="0"/>
              <a:t>Outside of the plastic hinge length, the spacing of the hoops can be increased to 6 inches.</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75</a:t>
            </a:fld>
            <a:endParaRPr lang="en-US"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Rot="1" noChangeAspect="1" noChangeArrowheads="1" noTextEdit="1"/>
          </p:cNvSpPr>
          <p:nvPr>
            <p:ph type="sldImg"/>
          </p:nvPr>
        </p:nvSpPr>
        <p:spPr>
          <a:ln/>
        </p:spPr>
      </p:sp>
      <p:sp>
        <p:nvSpPr>
          <p:cNvPr id="233475" name="Rectangle 3"/>
          <p:cNvSpPr>
            <a:spLocks noGrp="1" noChangeArrowheads="1"/>
          </p:cNvSpPr>
          <p:nvPr>
            <p:ph type="body" idx="1"/>
          </p:nvPr>
        </p:nvSpPr>
        <p:spPr/>
        <p:txBody>
          <a:bodyPr/>
          <a:lstStyle/>
          <a:p>
            <a:r>
              <a:rPr lang="en-US" dirty="0"/>
              <a:t>This slide summarizes the differences in detailing requirements for the three types of moment frames.  More details of the design</a:t>
            </a:r>
            <a:r>
              <a:rPr lang="en-US" baseline="0" dirty="0"/>
              <a:t> example can be found in the FEMA P-1051, design examples. </a:t>
            </a:r>
            <a:endParaRPr lang="en-US" dirty="0"/>
          </a:p>
          <a:p>
            <a:endParaRPr lang="en-US" dirty="0"/>
          </a:p>
          <a:p>
            <a:r>
              <a:rPr lang="en-US" dirty="0"/>
              <a:t>Special moment frames require special attention to each of the performance objectives.  Intermediate frames have less strict requirements on all counts.  Ordinary frames have very few requirements beyond those of gravity frames designed using </a:t>
            </a:r>
            <a:r>
              <a:rPr lang="en-US" dirty="0" err="1"/>
              <a:t>ACI</a:t>
            </a:r>
            <a:r>
              <a:rPr lang="en-US" dirty="0"/>
              <a:t> 318.  Note that the detailing to avoid rebar congestion is important in special moment frames (use scaled drawings of joints for this task).</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76</a:t>
            </a:fld>
            <a:endParaRPr 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2"/>
          <p:cNvSpPr>
            <a:spLocks noGrp="1" noRot="1" noChangeAspect="1" noChangeArrowheads="1" noTextEdit="1"/>
          </p:cNvSpPr>
          <p:nvPr>
            <p:ph type="sldImg"/>
          </p:nvPr>
        </p:nvSpPr>
        <p:spPr>
          <a:ln/>
        </p:spPr>
      </p:sp>
      <p:sp>
        <p:nvSpPr>
          <p:cNvPr id="372739" name="Rectangle 3"/>
          <p:cNvSpPr>
            <a:spLocks noGrp="1" noChangeArrowheads="1"/>
          </p:cNvSpPr>
          <p:nvPr>
            <p:ph type="body" idx="1"/>
          </p:nvPr>
        </p:nvSpPr>
        <p:spPr/>
        <p:txBody>
          <a:bodyPr/>
          <a:lstStyle/>
          <a:p>
            <a:r>
              <a:rPr lang="en-US" dirty="0"/>
              <a:t>508 note:</a:t>
            </a:r>
            <a:r>
              <a:rPr lang="en-US" baseline="0" dirty="0"/>
              <a:t> </a:t>
            </a:r>
            <a:r>
              <a:rPr lang="en-US" dirty="0"/>
              <a:t>Slide to prompt questions from participants.</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77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Grp="1" noRot="1" noChangeAspect="1" noChangeArrowheads="1" noTextEdit="1"/>
          </p:cNvSpPr>
          <p:nvPr>
            <p:ph type="sldImg"/>
          </p:nvPr>
        </p:nvSpPr>
        <p:spPr>
          <a:ln/>
        </p:spPr>
      </p:sp>
      <p:sp>
        <p:nvSpPr>
          <p:cNvPr id="428035" name="Rectangle 3"/>
          <p:cNvSpPr>
            <a:spLocks noGrp="1" noChangeArrowheads="1"/>
          </p:cNvSpPr>
          <p:nvPr>
            <p:ph type="body" idx="1"/>
          </p:nvPr>
        </p:nvSpPr>
        <p:spPr/>
        <p:txBody>
          <a:bodyPr/>
          <a:lstStyle/>
          <a:p>
            <a:r>
              <a:rPr lang="en-US" dirty="0"/>
              <a:t>This figure</a:t>
            </a:r>
            <a:r>
              <a:rPr lang="en-US" baseline="0" dirty="0"/>
              <a:t> </a:t>
            </a:r>
            <a:r>
              <a:rPr lang="en-US" dirty="0"/>
              <a:t>shows moment-curvature diagrams for a rectangular section in flexure.  </a:t>
            </a:r>
          </a:p>
          <a:p>
            <a:endParaRPr lang="en-US" dirty="0"/>
          </a:p>
          <a:p>
            <a:r>
              <a:rPr lang="en-US" dirty="0"/>
              <a:t>Strain hardening in the tension steel increases the final strength. A concrete strain of 0.003 corresponds to maximum strength.  </a:t>
            </a:r>
          </a:p>
          <a:p>
            <a:endParaRPr lang="en-US" dirty="0"/>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2"/>
          <p:cNvSpPr>
            <a:spLocks noGrp="1" noRot="1" noChangeAspect="1" noChangeArrowheads="1" noTextEdit="1"/>
          </p:cNvSpPr>
          <p:nvPr>
            <p:ph type="sldImg"/>
          </p:nvPr>
        </p:nvSpPr>
        <p:spPr>
          <a:ln/>
        </p:spPr>
      </p:sp>
      <p:sp>
        <p:nvSpPr>
          <p:cNvPr id="434179" name="Rectangle 3"/>
          <p:cNvSpPr>
            <a:spLocks noGrp="1" noChangeArrowheads="1"/>
          </p:cNvSpPr>
          <p:nvPr>
            <p:ph type="body" idx="1"/>
          </p:nvPr>
        </p:nvSpPr>
        <p:spPr/>
        <p:txBody>
          <a:bodyPr/>
          <a:lstStyle/>
          <a:p>
            <a:r>
              <a:rPr lang="en-US" dirty="0"/>
              <a:t>This figure </a:t>
            </a:r>
            <a:r>
              <a:rPr lang="en-US" baseline="0" dirty="0"/>
              <a:t>presents moment-curvature behavior of a confined concrete section.</a:t>
            </a:r>
            <a:endParaRPr lang="en-US" dirty="0"/>
          </a:p>
          <a:p>
            <a:endParaRPr lang="en-US" dirty="0"/>
          </a:p>
          <a:p>
            <a:r>
              <a:rPr lang="en-US" dirty="0"/>
              <a:t>The presence of confining reinforcement can significantly increase the maximum achievable curvature.  After the strain on the compression face exceeds 0.003, the cover over the confining steel will spall, however the concrete within the core will remain intact.  A model such as the Kent and Park model presented earlier can be used with the strain compatibility method to calculate moments and corresponding curvatures.</a:t>
            </a:r>
          </a:p>
        </p:txBody>
      </p:sp>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r>
              <a:rPr lang="en-US"/>
              <a:t>Reinforced Concrete - </a:t>
            </a:r>
            <a:fld id="{F8E7F375-3DB3-4615-8E1E-475299F3024F}"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Footer Placeholder 3"/>
          <p:cNvSpPr>
            <a:spLocks noGrp="1"/>
          </p:cNvSpPr>
          <p:nvPr>
            <p:ph type="ftr" sz="quarter" idx="10"/>
          </p:nvPr>
        </p:nvSpPr>
        <p:spPr>
          <a:xfrm>
            <a:off x="2238375" y="6637867"/>
            <a:ext cx="4416425" cy="220133"/>
          </a:xfrm>
          <a:prstGeom prst="rect">
            <a:avLst/>
          </a:prstGeom>
        </p:spPr>
        <p:txBody>
          <a:bodyPr/>
          <a:lstStyle>
            <a:lvl1pPr>
              <a:defRPr/>
            </a:lvl1pPr>
          </a:lstStyle>
          <a:p>
            <a:r>
              <a:rPr lang="en-US"/>
              <a:t>Instructional Materials Complementing FEMA P-1051, Design Examples       </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a:xfrm>
            <a:off x="2040467" y="6629400"/>
            <a:ext cx="4682065" cy="220133"/>
          </a:xfrm>
          <a:prstGeom prst="rect">
            <a:avLst/>
          </a:prstGeom>
        </p:spPr>
        <p:txBody>
          <a:bodyPr/>
          <a:lstStyle>
            <a:lvl1pPr>
              <a:defRPr/>
            </a:lvl1pPr>
          </a:lstStyle>
          <a:p>
            <a:r>
              <a:rPr lang="en-US"/>
              <a:t>Instructional Materials Complementing FEMA P-1051, Design Examples       </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a:xfrm>
            <a:off x="1905000" y="6629400"/>
            <a:ext cx="4504267" cy="220133"/>
          </a:xfrm>
          <a:prstGeom prst="rect">
            <a:avLst/>
          </a:prstGeom>
        </p:spPr>
        <p:txBody>
          <a:bodyPr/>
          <a:lstStyle>
            <a:lvl1pPr>
              <a:defRPr/>
            </a:lvl1pPr>
          </a:lstStyle>
          <a:p>
            <a:r>
              <a:rPr lang="en-US"/>
              <a:t>Instructional Materials Complementing FEMA P-1051, Design Examples       </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a:xfrm>
            <a:off x="1744133" y="6542088"/>
            <a:ext cx="4978400" cy="315912"/>
          </a:xfrm>
          <a:prstGeom prst="rect">
            <a:avLst/>
          </a:prstGeom>
        </p:spPr>
        <p:txBody>
          <a:bodyPr/>
          <a:lstStyle>
            <a:lvl1pPr>
              <a:defRPr/>
            </a:lvl1pPr>
          </a:lstStyle>
          <a:p>
            <a:r>
              <a:rPr lang="en-US"/>
              <a:t>Instructional Materials Complementing FEMA P-1051, Design Examples       </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Footer Placeholder 3"/>
          <p:cNvSpPr>
            <a:spLocks noGrp="1"/>
          </p:cNvSpPr>
          <p:nvPr>
            <p:ph type="ftr" sz="quarter" idx="10"/>
          </p:nvPr>
        </p:nvSpPr>
        <p:spPr>
          <a:xfrm>
            <a:off x="2229908" y="6542088"/>
            <a:ext cx="4551891" cy="315912"/>
          </a:xfrm>
          <a:prstGeom prst="rect">
            <a:avLst/>
          </a:prstGeom>
        </p:spPr>
        <p:txBody>
          <a:bodyPr/>
          <a:lstStyle>
            <a:lvl1pPr>
              <a:defRPr/>
            </a:lvl1pPr>
          </a:lstStyle>
          <a:p>
            <a:r>
              <a:rPr lang="en-US"/>
              <a:t>Instructional Materials Complementing FEMA P-1051, Design Examples       </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0"/>
          </p:nvPr>
        </p:nvSpPr>
        <p:spPr>
          <a:xfrm>
            <a:off x="2094442" y="6542088"/>
            <a:ext cx="4577292" cy="315912"/>
          </a:xfrm>
          <a:prstGeom prst="rect">
            <a:avLst/>
          </a:prstGeom>
        </p:spPr>
        <p:txBody>
          <a:bodyPr/>
          <a:lstStyle>
            <a:lvl1pPr>
              <a:defRPr/>
            </a:lvl1pPr>
          </a:lstStyle>
          <a:p>
            <a:r>
              <a:rPr lang="en-US"/>
              <a:t>Instructional Materials Complementing FEMA P-1051, Design Examples       </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0"/>
          </p:nvPr>
        </p:nvSpPr>
        <p:spPr>
          <a:xfrm>
            <a:off x="1958975" y="6542088"/>
            <a:ext cx="4628092" cy="315912"/>
          </a:xfrm>
          <a:prstGeom prst="rect">
            <a:avLst/>
          </a:prstGeom>
        </p:spPr>
        <p:txBody>
          <a:bodyPr/>
          <a:lstStyle>
            <a:lvl1pPr>
              <a:defRPr/>
            </a:lvl1pPr>
          </a:lstStyle>
          <a:p>
            <a:r>
              <a:rPr lang="en-US"/>
              <a:t>Instructional Materials Complementing FEMA P-1051, Design Examples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extBox 2"/>
          <p:cNvSpPr txBox="1"/>
          <p:nvPr userDrawn="1"/>
        </p:nvSpPr>
        <p:spPr>
          <a:xfrm>
            <a:off x="7010400" y="6611779"/>
            <a:ext cx="2133600" cy="246221"/>
          </a:xfrm>
          <a:prstGeom prst="rect">
            <a:avLst/>
          </a:prstGeom>
          <a:noFill/>
        </p:spPr>
        <p:txBody>
          <a:bodyPr wrap="square" rtlCol="0">
            <a:spAutoFit/>
          </a:bodyPr>
          <a:lstStyle/>
          <a:p>
            <a:r>
              <a:rPr lang="en-US" sz="1000" b="1" dirty="0">
                <a:solidFill>
                  <a:srgbClr val="002D80"/>
                </a:solidFill>
              </a:rPr>
              <a:t>Reinforced Concrete - </a:t>
            </a:r>
            <a:fld id="{8300BCB2-46E9-614D-A212-A1CE3F00D750}" type="slidenum">
              <a:rPr lang="en-US" sz="1000" b="1" smtClean="0">
                <a:solidFill>
                  <a:srgbClr val="002D80"/>
                </a:solidFill>
              </a:rPr>
              <a:t>‹#›</a:t>
            </a:fld>
            <a:endParaRPr lang="en-US" sz="1000" b="1" dirty="0">
              <a:solidFill>
                <a:srgbClr val="002D80"/>
              </a:solidFill>
            </a:endParaRPr>
          </a:p>
        </p:txBody>
      </p:sp>
      <p:sp>
        <p:nvSpPr>
          <p:cNvPr id="11" name="Rectangle 5"/>
          <p:cNvSpPr>
            <a:spLocks noGrp="1" noChangeArrowheads="1"/>
          </p:cNvSpPr>
          <p:nvPr>
            <p:ph type="ftr" sz="quarter" idx="3"/>
          </p:nvPr>
        </p:nvSpPr>
        <p:spPr bwMode="auto">
          <a:xfrm>
            <a:off x="1786465" y="6629400"/>
            <a:ext cx="5207001" cy="220133"/>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spcBef>
                <a:spcPct val="50000"/>
              </a:spcBef>
              <a:defRPr sz="1000" b="1" i="0">
                <a:solidFill>
                  <a:srgbClr val="002D80"/>
                </a:solidFill>
              </a:defRPr>
            </a:lvl1pPr>
          </a:lstStyle>
          <a:p>
            <a:r>
              <a:rPr lang="en-US"/>
              <a:t>Instructional Materials Complementing FEMA P-1051, Design Examples       </a:t>
            </a:r>
            <a:endParaRPr lang="en-US" dirty="0"/>
          </a:p>
        </p:txBody>
      </p:sp>
      <p:pic>
        <p:nvPicPr>
          <p:cNvPr id="7" name="Picture 8" descr="FEMAnewlogo"/>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142875" y="6442652"/>
            <a:ext cx="917478" cy="326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userDrawn="1"/>
        </p:nvPicPr>
        <p:blipFill>
          <a:blip r:embed="rId10"/>
          <a:stretch>
            <a:fillRect/>
          </a:stretch>
        </p:blipFill>
        <p:spPr>
          <a:xfrm>
            <a:off x="1146660" y="6453378"/>
            <a:ext cx="632361" cy="35530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60" r:id="rId4"/>
    <p:sldLayoutId id="2147483661" r:id="rId5"/>
    <p:sldLayoutId id="2147483662" r:id="rId6"/>
    <p:sldLayoutId id="2147483663" r:id="rId7"/>
  </p:sldLayoutIdLst>
  <p:hf sldNum="0" hdr="0" dt="0"/>
  <p:txStyles>
    <p:titleStyle>
      <a:lvl1pPr algn="ctr" rtl="0" fontAlgn="base">
        <a:spcBef>
          <a:spcPct val="0"/>
        </a:spcBef>
        <a:spcAft>
          <a:spcPct val="0"/>
        </a:spcAft>
        <a:defRPr sz="3600" b="1">
          <a:solidFill>
            <a:srgbClr val="002D80"/>
          </a:solidFill>
          <a:latin typeface="+mj-lt"/>
          <a:ea typeface="+mj-ea"/>
          <a:cs typeface="+mj-cs"/>
        </a:defRPr>
      </a:lvl1pPr>
      <a:lvl2pPr algn="ctr" rtl="0" fontAlgn="base">
        <a:spcBef>
          <a:spcPct val="0"/>
        </a:spcBef>
        <a:spcAft>
          <a:spcPct val="0"/>
        </a:spcAft>
        <a:defRPr sz="3600" b="1">
          <a:solidFill>
            <a:srgbClr val="002D80"/>
          </a:solidFill>
          <a:latin typeface="Arial" charset="0"/>
        </a:defRPr>
      </a:lvl2pPr>
      <a:lvl3pPr algn="ctr" rtl="0" fontAlgn="base">
        <a:spcBef>
          <a:spcPct val="0"/>
        </a:spcBef>
        <a:spcAft>
          <a:spcPct val="0"/>
        </a:spcAft>
        <a:defRPr sz="3600" b="1">
          <a:solidFill>
            <a:srgbClr val="002D80"/>
          </a:solidFill>
          <a:latin typeface="Arial" charset="0"/>
        </a:defRPr>
      </a:lvl3pPr>
      <a:lvl4pPr algn="ctr" rtl="0" fontAlgn="base">
        <a:spcBef>
          <a:spcPct val="0"/>
        </a:spcBef>
        <a:spcAft>
          <a:spcPct val="0"/>
        </a:spcAft>
        <a:defRPr sz="3600" b="1">
          <a:solidFill>
            <a:srgbClr val="002D80"/>
          </a:solidFill>
          <a:latin typeface="Arial" charset="0"/>
        </a:defRPr>
      </a:lvl4pPr>
      <a:lvl5pPr algn="ctr" rtl="0" fontAlgn="base">
        <a:spcBef>
          <a:spcPct val="0"/>
        </a:spcBef>
        <a:spcAft>
          <a:spcPct val="0"/>
        </a:spcAft>
        <a:defRPr sz="3600" b="1">
          <a:solidFill>
            <a:srgbClr val="002D80"/>
          </a:solidFill>
          <a:latin typeface="Arial" charset="0"/>
        </a:defRPr>
      </a:lvl5pPr>
      <a:lvl6pPr marL="457200" algn="ctr" rtl="0" fontAlgn="base">
        <a:spcBef>
          <a:spcPct val="0"/>
        </a:spcBef>
        <a:spcAft>
          <a:spcPct val="0"/>
        </a:spcAft>
        <a:defRPr sz="3600" b="1">
          <a:solidFill>
            <a:srgbClr val="002D80"/>
          </a:solidFill>
          <a:latin typeface="Arial" charset="0"/>
        </a:defRPr>
      </a:lvl6pPr>
      <a:lvl7pPr marL="914400" algn="ctr" rtl="0" fontAlgn="base">
        <a:spcBef>
          <a:spcPct val="0"/>
        </a:spcBef>
        <a:spcAft>
          <a:spcPct val="0"/>
        </a:spcAft>
        <a:defRPr sz="3600" b="1">
          <a:solidFill>
            <a:srgbClr val="002D80"/>
          </a:solidFill>
          <a:latin typeface="Arial" charset="0"/>
        </a:defRPr>
      </a:lvl7pPr>
      <a:lvl8pPr marL="1371600" algn="ctr" rtl="0" fontAlgn="base">
        <a:spcBef>
          <a:spcPct val="0"/>
        </a:spcBef>
        <a:spcAft>
          <a:spcPct val="0"/>
        </a:spcAft>
        <a:defRPr sz="3600" b="1">
          <a:solidFill>
            <a:srgbClr val="002D80"/>
          </a:solidFill>
          <a:latin typeface="Arial" charset="0"/>
        </a:defRPr>
      </a:lvl8pPr>
      <a:lvl9pPr marL="1828800" algn="ctr" rtl="0" fontAlgn="base">
        <a:spcBef>
          <a:spcPct val="0"/>
        </a:spcBef>
        <a:spcAft>
          <a:spcPct val="0"/>
        </a:spcAft>
        <a:defRPr sz="3600" b="1">
          <a:solidFill>
            <a:srgbClr val="002D80"/>
          </a:solidFill>
          <a:latin typeface="Arial" charset="0"/>
        </a:defRPr>
      </a:lvl9pPr>
    </p:titleStyle>
    <p:bodyStyle>
      <a:lvl1pPr marL="342900" indent="-342900" algn="l" rtl="0" fontAlgn="base">
        <a:spcBef>
          <a:spcPct val="20000"/>
        </a:spcBef>
        <a:spcAft>
          <a:spcPct val="0"/>
        </a:spcAft>
        <a:buClr>
          <a:srgbClr val="FF3300"/>
        </a:buClr>
        <a:buSzPct val="125000"/>
        <a:buChar char="•"/>
        <a:defRPr sz="2800" b="1">
          <a:solidFill>
            <a:schemeClr val="tx1"/>
          </a:solidFill>
          <a:latin typeface="+mn-lt"/>
          <a:ea typeface="+mn-ea"/>
          <a:cs typeface="+mn-cs"/>
        </a:defRPr>
      </a:lvl1pPr>
      <a:lvl2pPr marL="742950" indent="-285750" algn="l" rtl="0" fontAlgn="base">
        <a:spcBef>
          <a:spcPct val="20000"/>
        </a:spcBef>
        <a:spcAft>
          <a:spcPct val="0"/>
        </a:spcAft>
        <a:buClr>
          <a:srgbClr val="FF3300"/>
        </a:buClr>
        <a:buSzPct val="125000"/>
        <a:buFont typeface="Arial" charset="0"/>
        <a:buChar char="–"/>
        <a:defRPr sz="2400">
          <a:solidFill>
            <a:schemeClr val="tx1"/>
          </a:solidFill>
          <a:latin typeface="+mn-lt"/>
        </a:defRPr>
      </a:lvl2pPr>
      <a:lvl3pPr marL="1143000" indent="-228600" algn="l" rtl="0" fontAlgn="base">
        <a:spcBef>
          <a:spcPct val="20000"/>
        </a:spcBef>
        <a:spcAft>
          <a:spcPct val="0"/>
        </a:spcAft>
        <a:buClr>
          <a:srgbClr val="FF3300"/>
        </a:buClr>
        <a:buChar char="•"/>
        <a:defRPr sz="2400">
          <a:solidFill>
            <a:schemeClr val="tx1"/>
          </a:solidFill>
          <a:latin typeface="+mn-lt"/>
        </a:defRPr>
      </a:lvl3pPr>
      <a:lvl4pPr marL="1600200" indent="-228600" algn="l" rtl="0" fontAlgn="base">
        <a:spcBef>
          <a:spcPct val="20000"/>
        </a:spcBef>
        <a:spcAft>
          <a:spcPct val="0"/>
        </a:spcAft>
        <a:buClr>
          <a:srgbClr val="FF3300"/>
        </a:buClr>
        <a:buFont typeface="Arial" charset="0"/>
        <a:buChar char="–"/>
        <a:defRPr sz="2000">
          <a:solidFill>
            <a:schemeClr val="tx1"/>
          </a:solidFill>
          <a:latin typeface="+mn-lt"/>
        </a:defRPr>
      </a:lvl4pPr>
      <a:lvl5pPr marL="2057400" indent="-228600" algn="l" rtl="0" fontAlgn="base">
        <a:spcBef>
          <a:spcPct val="20000"/>
        </a:spcBef>
        <a:spcAft>
          <a:spcPct val="0"/>
        </a:spcAft>
        <a:buClr>
          <a:srgbClr val="FF3300"/>
        </a:buClr>
        <a:buFont typeface="Arial" charset="0"/>
        <a:buChar char="»"/>
        <a:defRPr sz="2000">
          <a:solidFill>
            <a:schemeClr val="tx1"/>
          </a:solidFill>
          <a:latin typeface="+mn-lt"/>
        </a:defRPr>
      </a:lvl5pPr>
      <a:lvl6pPr marL="2514600" indent="-228600" algn="l" rtl="0" fontAlgn="base">
        <a:spcBef>
          <a:spcPct val="20000"/>
        </a:spcBef>
        <a:spcAft>
          <a:spcPct val="0"/>
        </a:spcAft>
        <a:buClr>
          <a:srgbClr val="FF3300"/>
        </a:buClr>
        <a:buFont typeface="Arial" charset="0"/>
        <a:buChar char="»"/>
        <a:defRPr sz="2000">
          <a:solidFill>
            <a:schemeClr val="tx1"/>
          </a:solidFill>
          <a:latin typeface="+mn-lt"/>
        </a:defRPr>
      </a:lvl6pPr>
      <a:lvl7pPr marL="2971800" indent="-228600" algn="l" rtl="0" fontAlgn="base">
        <a:spcBef>
          <a:spcPct val="20000"/>
        </a:spcBef>
        <a:spcAft>
          <a:spcPct val="0"/>
        </a:spcAft>
        <a:buClr>
          <a:srgbClr val="FF3300"/>
        </a:buClr>
        <a:buFont typeface="Arial" charset="0"/>
        <a:buChar char="»"/>
        <a:defRPr sz="2000">
          <a:solidFill>
            <a:schemeClr val="tx1"/>
          </a:solidFill>
          <a:latin typeface="+mn-lt"/>
        </a:defRPr>
      </a:lvl7pPr>
      <a:lvl8pPr marL="3429000" indent="-228600" algn="l" rtl="0" fontAlgn="base">
        <a:spcBef>
          <a:spcPct val="20000"/>
        </a:spcBef>
        <a:spcAft>
          <a:spcPct val="0"/>
        </a:spcAft>
        <a:buClr>
          <a:srgbClr val="FF3300"/>
        </a:buClr>
        <a:buFont typeface="Arial" charset="0"/>
        <a:buChar char="»"/>
        <a:defRPr sz="2000">
          <a:solidFill>
            <a:schemeClr val="tx1"/>
          </a:solidFill>
          <a:latin typeface="+mn-lt"/>
        </a:defRPr>
      </a:lvl8pPr>
      <a:lvl9pPr marL="3886200" indent="-228600" algn="l" rtl="0" fontAlgn="base">
        <a:spcBef>
          <a:spcPct val="20000"/>
        </a:spcBef>
        <a:spcAft>
          <a:spcPct val="0"/>
        </a:spcAft>
        <a:buClr>
          <a:srgbClr val="FF3300"/>
        </a:buClr>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78.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1.emf"/><Relationship Id="rId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13.wmf"/><Relationship Id="rId4" Type="http://schemas.openxmlformats.org/officeDocument/2006/relationships/oleObject" Target="../embeddings/oleObject7.bin"/></Relationships>
</file>

<file path=ppt/slides/_rels/slide1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15.wmf"/><Relationship Id="rId4" Type="http://schemas.openxmlformats.org/officeDocument/2006/relationships/oleObject" Target="../embeddings/oleObject8.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16.wmf"/><Relationship Id="rId4" Type="http://schemas.openxmlformats.org/officeDocument/2006/relationships/oleObject" Target="../embeddings/oleObject9.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17.wmf"/><Relationship Id="rId4" Type="http://schemas.openxmlformats.org/officeDocument/2006/relationships/oleObject" Target="../embeddings/oleObject10.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18.wmf"/><Relationship Id="rId4" Type="http://schemas.openxmlformats.org/officeDocument/2006/relationships/oleObject" Target="../embeddings/oleObject11.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19.wmf"/><Relationship Id="rId4" Type="http://schemas.openxmlformats.org/officeDocument/2006/relationships/oleObject" Target="../embeddings/oleObject12.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image" Target="../media/image20.wmf"/><Relationship Id="rId4" Type="http://schemas.openxmlformats.org/officeDocument/2006/relationships/oleObject" Target="../embeddings/oleObject13.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25.wmf"/><Relationship Id="rId4" Type="http://schemas.openxmlformats.org/officeDocument/2006/relationships/oleObject" Target="../embeddings/oleObject14.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26.wmf"/><Relationship Id="rId4" Type="http://schemas.openxmlformats.org/officeDocument/2006/relationships/oleObject" Target="../embeddings/oleObject15.bin"/></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4.xml"/><Relationship Id="rId1" Type="http://schemas.openxmlformats.org/officeDocument/2006/relationships/vmlDrawing" Target="../drawings/vmlDrawing16.vml"/><Relationship Id="rId5" Type="http://schemas.openxmlformats.org/officeDocument/2006/relationships/image" Target="../media/image27.wmf"/><Relationship Id="rId4" Type="http://schemas.openxmlformats.org/officeDocument/2006/relationships/oleObject" Target="../embeddings/oleObject16.bin"/></Relationships>
</file>

<file path=ppt/slides/_rels/slide45.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xml"/><Relationship Id="rId1" Type="http://schemas.openxmlformats.org/officeDocument/2006/relationships/vmlDrawing" Target="../drawings/vmlDrawing17.vml"/><Relationship Id="rId5" Type="http://schemas.openxmlformats.org/officeDocument/2006/relationships/image" Target="../media/image29.wmf"/><Relationship Id="rId4" Type="http://schemas.openxmlformats.org/officeDocument/2006/relationships/oleObject" Target="../embeddings/oleObject17.bin"/></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7.emf"/><Relationship Id="rId4" Type="http://schemas.openxmlformats.org/officeDocument/2006/relationships/oleObject" Target="../embeddings/oleObject2.bin"/></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32.wmf"/></Relationships>
</file>

<file path=ppt/slides/_rels/slide58.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8.wmf"/><Relationship Id="rId4" Type="http://schemas.openxmlformats.org/officeDocument/2006/relationships/oleObject" Target="../embeddings/oleObject3.bin"/></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image" Target="../media/image36.wmf"/><Relationship Id="rId4" Type="http://schemas.openxmlformats.org/officeDocument/2006/relationships/oleObject" Target="../embeddings/oleObject18.bin"/></Relationships>
</file>

<file path=ppt/slides/_rels/slide65.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7" Type="http://schemas.openxmlformats.org/officeDocument/2006/relationships/image" Target="../media/image39.wmf"/><Relationship Id="rId2" Type="http://schemas.openxmlformats.org/officeDocument/2006/relationships/slideLayout" Target="../slideLayouts/slideLayout6.xml"/><Relationship Id="rId1" Type="http://schemas.openxmlformats.org/officeDocument/2006/relationships/vmlDrawing" Target="../drawings/vmlDrawing19.vml"/><Relationship Id="rId6" Type="http://schemas.openxmlformats.org/officeDocument/2006/relationships/oleObject" Target="../embeddings/oleObject20.bin"/><Relationship Id="rId5" Type="http://schemas.openxmlformats.org/officeDocument/2006/relationships/image" Target="../media/image38.wmf"/><Relationship Id="rId4" Type="http://schemas.openxmlformats.org/officeDocument/2006/relationships/oleObject" Target="../embeddings/oleObject19.bin"/></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7" Type="http://schemas.openxmlformats.org/officeDocument/2006/relationships/image" Target="../media/image41.wmf"/><Relationship Id="rId2" Type="http://schemas.openxmlformats.org/officeDocument/2006/relationships/slideLayout" Target="../slideLayouts/slideLayout3.xml"/><Relationship Id="rId1" Type="http://schemas.openxmlformats.org/officeDocument/2006/relationships/vmlDrawing" Target="../drawings/vmlDrawing20.vml"/><Relationship Id="rId6" Type="http://schemas.openxmlformats.org/officeDocument/2006/relationships/oleObject" Target="../embeddings/oleObject22.bin"/><Relationship Id="rId5" Type="http://schemas.openxmlformats.org/officeDocument/2006/relationships/image" Target="../media/image40.wmf"/><Relationship Id="rId4" Type="http://schemas.openxmlformats.org/officeDocument/2006/relationships/oleObject" Target="../embeddings/oleObject21.bin"/></Relationships>
</file>

<file path=ppt/slides/_rels/slide6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9.wmf"/><Relationship Id="rId4" Type="http://schemas.openxmlformats.org/officeDocument/2006/relationships/oleObject" Target="../embeddings/oleObject4.bin"/></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image" Target="../media/image44.wmf"/><Relationship Id="rId4" Type="http://schemas.openxmlformats.org/officeDocument/2006/relationships/oleObject" Target="../embeddings/oleObject23.bin"/></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2.xml"/><Relationship Id="rId1" Type="http://schemas.openxmlformats.org/officeDocument/2006/relationships/vmlDrawing" Target="../drawings/vmlDrawing22.vml"/><Relationship Id="rId5" Type="http://schemas.openxmlformats.org/officeDocument/2006/relationships/image" Target="../media/image45.wmf"/><Relationship Id="rId4" Type="http://schemas.openxmlformats.org/officeDocument/2006/relationships/oleObject" Target="../embeddings/oleObject24.bin"/></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7" Type="http://schemas.openxmlformats.org/officeDocument/2006/relationships/image" Target="../media/image47.wmf"/><Relationship Id="rId2" Type="http://schemas.openxmlformats.org/officeDocument/2006/relationships/slideLayout" Target="../slideLayouts/slideLayout3.xml"/><Relationship Id="rId1" Type="http://schemas.openxmlformats.org/officeDocument/2006/relationships/vmlDrawing" Target="../drawings/vmlDrawing23.vml"/><Relationship Id="rId6" Type="http://schemas.openxmlformats.org/officeDocument/2006/relationships/oleObject" Target="../embeddings/oleObject26.bin"/><Relationship Id="rId5" Type="http://schemas.openxmlformats.org/officeDocument/2006/relationships/image" Target="../media/image46.wmf"/><Relationship Id="rId4" Type="http://schemas.openxmlformats.org/officeDocument/2006/relationships/oleObject" Target="../embeddings/oleObject25.bin"/></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3.xml"/><Relationship Id="rId1" Type="http://schemas.openxmlformats.org/officeDocument/2006/relationships/vmlDrawing" Target="../drawings/vmlDrawing24.vml"/><Relationship Id="rId6" Type="http://schemas.openxmlformats.org/officeDocument/2006/relationships/image" Target="../media/image48.wmf"/><Relationship Id="rId5" Type="http://schemas.openxmlformats.org/officeDocument/2006/relationships/oleObject" Target="../embeddings/oleObject27.bin"/><Relationship Id="rId4" Type="http://schemas.openxmlformats.org/officeDocument/2006/relationships/image" Target="../media/image49.png"/></Relationships>
</file>

<file path=ppt/slides/_rels/slide75.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notesSlide" Target="../notesSlides/notesSlide75.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0.wmf"/><Relationship Id="rId4"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54153" y="6541614"/>
            <a:ext cx="4764004" cy="220133"/>
          </a:xfrm>
        </p:spPr>
        <p:txBody>
          <a:bodyPr/>
          <a:lstStyle/>
          <a:p>
            <a:r>
              <a:rPr lang="en-US" dirty="0"/>
              <a:t>Instructional Materials Complementing FEMA P-1051, Design Examples       </a:t>
            </a:r>
          </a:p>
        </p:txBody>
      </p:sp>
      <p:sp>
        <p:nvSpPr>
          <p:cNvPr id="7" name="TextBox 6">
            <a:hlinkClick r:id="rId3" action="ppaction://hlinksldjump" tooltip="Any modifications made to the file represent the presenters' opinion only. "/>
          </p:cNvPr>
          <p:cNvSpPr txBox="1"/>
          <p:nvPr/>
        </p:nvSpPr>
        <p:spPr>
          <a:xfrm>
            <a:off x="7662863" y="6261063"/>
            <a:ext cx="1013998" cy="30777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a:t>Disclaimer</a:t>
            </a:r>
          </a:p>
        </p:txBody>
      </p:sp>
      <p:pic>
        <p:nvPicPr>
          <p:cNvPr id="8" name="Picture 7" descr="Cover of the data disk containing the 2015  NEHRP Recommended Seismic Provisio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970" y="958443"/>
            <a:ext cx="3452322" cy="445763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569346" name="Picture 2" title="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39126" y="2214700"/>
            <a:ext cx="714375" cy="72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descr="By Peter W. Somers, S.E.&#10;Originally developedby Finley A. Charney, PhD, P.E." title="Reinforced Concrete"/>
          <p:cNvPicPr>
            <a:picLocks noChangeAspect="1"/>
          </p:cNvPicPr>
          <p:nvPr/>
        </p:nvPicPr>
        <p:blipFill>
          <a:blip r:embed="rId6"/>
          <a:stretch>
            <a:fillRect/>
          </a:stretch>
        </p:blipFill>
        <p:spPr>
          <a:xfrm>
            <a:off x="3165379" y="2226732"/>
            <a:ext cx="5788122" cy="2167467"/>
          </a:xfrm>
          <a:prstGeom prst="rect">
            <a:avLst/>
          </a:prstGeom>
        </p:spPr>
      </p:pic>
      <p:sp>
        <p:nvSpPr>
          <p:cNvPr id="2050" name="Rectangle 2"/>
          <p:cNvSpPr>
            <a:spLocks noGrp="1" noChangeArrowheads="1"/>
          </p:cNvSpPr>
          <p:nvPr>
            <p:ph type="ctrTitle"/>
          </p:nvPr>
        </p:nvSpPr>
        <p:spPr>
          <a:xfrm>
            <a:off x="0" y="203200"/>
            <a:ext cx="9144000" cy="736600"/>
          </a:xfrm>
        </p:spPr>
        <p:txBody>
          <a:bodyPr/>
          <a:lstStyle/>
          <a:p>
            <a:r>
              <a:rPr lang="en-US" sz="3200" dirty="0">
                <a:solidFill>
                  <a:schemeClr val="tx1"/>
                </a:solidFill>
              </a:rPr>
              <a:t>REINFORCED CONCRETE STRUCTURES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2" name="Rectangle 2"/>
          <p:cNvSpPr>
            <a:spLocks noGrp="1" noChangeArrowheads="1"/>
          </p:cNvSpPr>
          <p:nvPr>
            <p:ph type="title"/>
          </p:nvPr>
        </p:nvSpPr>
        <p:spPr>
          <a:xfrm>
            <a:off x="471488" y="0"/>
            <a:ext cx="8229600" cy="1143000"/>
          </a:xfrm>
        </p:spPr>
        <p:txBody>
          <a:bodyPr/>
          <a:lstStyle/>
          <a:p>
            <a:r>
              <a:rPr lang="en-US" sz="3200" dirty="0">
                <a:solidFill>
                  <a:srgbClr val="2D2DB9"/>
                </a:solidFill>
              </a:rPr>
              <a:t>Moment-Curvature with Confined Concrete</a:t>
            </a:r>
          </a:p>
        </p:txBody>
      </p:sp>
      <p:graphicFrame>
        <p:nvGraphicFramePr>
          <p:cNvPr id="435203" name="Object 3" descr="The addition of the confining reinforcing increases the usable curvature from just under 500 microstrain per inch to just over 1600. The Scott, Park, and Preistley model was used to model the behavior of the confined concrete. This model accounts for the increase in concrete compressive strength. In addition the compression steel was able to yield, and strain hardening was considered in the tension steel. These three factors combined to result in an increase in moment capacity from the confining steel, even though the cover concrete was lost. " title="The results of the analysis of a beam, whose dimensions and reinforcing details are given on the slide"/>
          <p:cNvGraphicFramePr>
            <a:graphicFrameLocks noGrp="1" noChangeAspect="1"/>
          </p:cNvGraphicFramePr>
          <p:nvPr>
            <p:ph idx="1"/>
            <p:extLst>
              <p:ext uri="{D42A27DB-BD31-4B8C-83A1-F6EECF244321}">
                <p14:modId xmlns:p14="http://schemas.microsoft.com/office/powerpoint/2010/main" val="1711761793"/>
              </p:ext>
            </p:extLst>
          </p:nvPr>
        </p:nvGraphicFramePr>
        <p:xfrm>
          <a:off x="339725" y="874713"/>
          <a:ext cx="8255000" cy="5459412"/>
        </p:xfrm>
        <a:graphic>
          <a:graphicData uri="http://schemas.openxmlformats.org/presentationml/2006/ole">
            <mc:AlternateContent xmlns:mc="http://schemas.openxmlformats.org/markup-compatibility/2006">
              <mc:Choice xmlns:v="urn:schemas-microsoft-com:vml" Requires="v">
                <p:oleObj spid="_x0000_s435338" name="Chart" r:id="rId4" imgW="7086600" imgH="4686300" progId="Excel.Sheet.8">
                  <p:embed/>
                </p:oleObj>
              </mc:Choice>
              <mc:Fallback>
                <p:oleObj name="Chart" r:id="rId4" imgW="7086600" imgH="4686300" progId="Excel.Sheet.8">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874713"/>
                        <a:ext cx="8255000" cy="5459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2"/>
          <p:cNvSpPr>
            <a:spLocks noGrp="1" noChangeArrowheads="1"/>
          </p:cNvSpPr>
          <p:nvPr>
            <p:ph type="title"/>
          </p:nvPr>
        </p:nvSpPr>
        <p:spPr/>
        <p:txBody>
          <a:bodyPr/>
          <a:lstStyle/>
          <a:p>
            <a:r>
              <a:rPr lang="en-US" sz="3200" dirty="0">
                <a:solidFill>
                  <a:srgbClr val="2D2DB9"/>
                </a:solidFill>
              </a:rPr>
              <a:t>Plastic Hinging</a:t>
            </a:r>
          </a:p>
        </p:txBody>
      </p:sp>
      <p:pic>
        <p:nvPicPr>
          <p:cNvPr id="3" name="Content Placeholder 2" descr="The curvature diagram shows a region of very high curvatures (beyond the yield curvature, y) at maximum moment and elastic response in other regions. The region of curvatures past yield curvature is known as the plastic hinge region.  The irregular curvature on the “actual” curve is due to cracking.&#10;&#10;The plastic rotation and the tip displacement can be calculated from the “actual” curvature diagram, or from the idealized curvature diagram. The idealized diagram is based on a bi-linear approximation of the moment-curvature diagram and an assumed length of the plastic hinge, lp." title="how spreading plasticity can significantly increase plastic rotation and displacements"/>
          <p:cNvPicPr>
            <a:picLocks noGrp="1" noChangeAspect="1"/>
          </p:cNvPicPr>
          <p:nvPr>
            <p:ph idx="1"/>
          </p:nvPr>
        </p:nvPicPr>
        <p:blipFill>
          <a:blip r:embed="rId3"/>
          <a:srcRect l="5075" r="5075"/>
          <a:stretch>
            <a:fillRect/>
          </a:stretch>
        </p:blipFill>
        <p:spPr>
          <a:xfrm>
            <a:off x="457200" y="1623060"/>
            <a:ext cx="8229600" cy="4525963"/>
          </a:xfrm>
        </p:spPr>
      </p:pic>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2"/>
          <p:cNvSpPr>
            <a:spLocks noGrp="1" noChangeArrowheads="1"/>
          </p:cNvSpPr>
          <p:nvPr>
            <p:ph type="title"/>
          </p:nvPr>
        </p:nvSpPr>
        <p:spPr/>
        <p:txBody>
          <a:bodyPr/>
          <a:lstStyle/>
          <a:p>
            <a:r>
              <a:rPr lang="en-US" sz="3200" dirty="0">
                <a:solidFill>
                  <a:srgbClr val="2D2DB9"/>
                </a:solidFill>
              </a:rPr>
              <a:t>Strategies to Improve Ductility</a:t>
            </a:r>
          </a:p>
        </p:txBody>
      </p:sp>
      <p:sp>
        <p:nvSpPr>
          <p:cNvPr id="439299" name="Rectangle 3"/>
          <p:cNvSpPr>
            <a:spLocks noGrp="1" noChangeArrowheads="1"/>
          </p:cNvSpPr>
          <p:nvPr>
            <p:ph type="body" idx="1"/>
          </p:nvPr>
        </p:nvSpPr>
        <p:spPr/>
        <p:txBody>
          <a:bodyPr/>
          <a:lstStyle/>
          <a:p>
            <a:r>
              <a:rPr lang="en-US" dirty="0"/>
              <a:t>Use low flexural reinforcement ratio</a:t>
            </a:r>
          </a:p>
          <a:p>
            <a:r>
              <a:rPr lang="en-US" dirty="0"/>
              <a:t>Add compression reinforcement</a:t>
            </a:r>
          </a:p>
          <a:p>
            <a:r>
              <a:rPr lang="en-US" dirty="0"/>
              <a:t>Add confining reinforcement</a:t>
            </a:r>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ChangeArrowheads="1"/>
          </p:cNvSpPr>
          <p:nvPr>
            <p:ph type="title"/>
          </p:nvPr>
        </p:nvSpPr>
        <p:spPr/>
        <p:txBody>
          <a:bodyPr/>
          <a:lstStyle/>
          <a:p>
            <a:r>
              <a:rPr lang="en-US" sz="3200" dirty="0">
                <a:solidFill>
                  <a:srgbClr val="2D2DB9"/>
                </a:solidFill>
              </a:rPr>
              <a:t>Other Functions of Confining Steel</a:t>
            </a:r>
          </a:p>
        </p:txBody>
      </p:sp>
      <p:sp>
        <p:nvSpPr>
          <p:cNvPr id="441347" name="Rectangle 3"/>
          <p:cNvSpPr>
            <a:spLocks noGrp="1" noChangeArrowheads="1"/>
          </p:cNvSpPr>
          <p:nvPr>
            <p:ph type="body" idx="1"/>
          </p:nvPr>
        </p:nvSpPr>
        <p:spPr/>
        <p:txBody>
          <a:bodyPr/>
          <a:lstStyle/>
          <a:p>
            <a:r>
              <a:rPr lang="en-US" dirty="0"/>
              <a:t>Acts as shear reinforcement</a:t>
            </a:r>
          </a:p>
          <a:p>
            <a:r>
              <a:rPr lang="en-US" dirty="0"/>
              <a:t>Prevents buckling of longitudinal reinforcement</a:t>
            </a:r>
          </a:p>
          <a:p>
            <a:r>
              <a:rPr lang="en-US" dirty="0"/>
              <a:t>Prevents bond splitting failures</a:t>
            </a:r>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grpSp>
        <p:nvGrpSpPr>
          <p:cNvPr id="3" name="Group 2" descr="The goal in design of structural frames is to size and reinforce members such that when subjected to large lateral displacements the hinges form in the beams adjacent to the columns, but the columns remain relatively undamaged.  This is known as the “strong column-weak beam” approach that is illustrated in the right frame in this slide.  A “weak column-strong beam” design can result in the undesirable story mechanism, also known as a soft story, that is shown in the left illustration.&#10;"/>
          <p:cNvGrpSpPr/>
          <p:nvPr/>
        </p:nvGrpSpPr>
        <p:grpSpPr>
          <a:xfrm>
            <a:off x="1582738" y="2324100"/>
            <a:ext cx="6205537" cy="2965450"/>
            <a:chOff x="1582738" y="2324100"/>
            <a:chExt cx="6205537" cy="2965450"/>
          </a:xfrm>
        </p:grpSpPr>
        <p:grpSp>
          <p:nvGrpSpPr>
            <p:cNvPr id="443395" name="Group 3"/>
            <p:cNvGrpSpPr>
              <a:grpSpLocks/>
            </p:cNvGrpSpPr>
            <p:nvPr/>
          </p:nvGrpSpPr>
          <p:grpSpPr bwMode="auto">
            <a:xfrm>
              <a:off x="1879600" y="2344738"/>
              <a:ext cx="5908675" cy="2270125"/>
              <a:chOff x="1636" y="1737"/>
              <a:chExt cx="2487" cy="870"/>
            </a:xfrm>
          </p:grpSpPr>
          <p:sp>
            <p:nvSpPr>
              <p:cNvPr id="443396" name="Rectangle 4"/>
              <p:cNvSpPr>
                <a:spLocks noChangeArrowheads="1"/>
              </p:cNvSpPr>
              <p:nvPr/>
            </p:nvSpPr>
            <p:spPr bwMode="black">
              <a:xfrm>
                <a:off x="3063" y="2287"/>
                <a:ext cx="678" cy="10"/>
              </a:xfrm>
              <a:prstGeom prst="rect">
                <a:avLst/>
              </a:prstGeom>
              <a:solidFill>
                <a:schemeClr val="tx1"/>
              </a:solidFill>
              <a:ln w="9525">
                <a:solidFill>
                  <a:schemeClr val="tx1"/>
                </a:solidFill>
                <a:miter lim="800000"/>
                <a:headEnd/>
                <a:tailEnd/>
              </a:ln>
            </p:spPr>
            <p:txBody>
              <a:bodyPr/>
              <a:lstStyle/>
              <a:p>
                <a:endParaRPr lang="en-US"/>
              </a:p>
            </p:txBody>
          </p:sp>
          <p:sp>
            <p:nvSpPr>
              <p:cNvPr id="443397" name="Rectangle 5"/>
              <p:cNvSpPr>
                <a:spLocks noChangeArrowheads="1"/>
              </p:cNvSpPr>
              <p:nvPr/>
            </p:nvSpPr>
            <p:spPr bwMode="black">
              <a:xfrm>
                <a:off x="3063" y="2106"/>
                <a:ext cx="678" cy="9"/>
              </a:xfrm>
              <a:prstGeom prst="rect">
                <a:avLst/>
              </a:prstGeom>
              <a:solidFill>
                <a:schemeClr val="tx1"/>
              </a:solidFill>
              <a:ln w="9525">
                <a:solidFill>
                  <a:schemeClr val="tx1"/>
                </a:solidFill>
                <a:miter lim="800000"/>
                <a:headEnd/>
                <a:tailEnd/>
              </a:ln>
            </p:spPr>
            <p:txBody>
              <a:bodyPr/>
              <a:lstStyle/>
              <a:p>
                <a:endParaRPr lang="en-US"/>
              </a:p>
            </p:txBody>
          </p:sp>
          <p:sp>
            <p:nvSpPr>
              <p:cNvPr id="443398" name="Rectangle 6"/>
              <p:cNvSpPr>
                <a:spLocks noChangeArrowheads="1"/>
              </p:cNvSpPr>
              <p:nvPr/>
            </p:nvSpPr>
            <p:spPr bwMode="black">
              <a:xfrm>
                <a:off x="3063" y="1924"/>
                <a:ext cx="678" cy="10"/>
              </a:xfrm>
              <a:prstGeom prst="rect">
                <a:avLst/>
              </a:prstGeom>
              <a:solidFill>
                <a:schemeClr val="tx1"/>
              </a:solidFill>
              <a:ln w="9525">
                <a:solidFill>
                  <a:schemeClr val="tx1"/>
                </a:solidFill>
                <a:miter lim="800000"/>
                <a:headEnd/>
                <a:tailEnd/>
              </a:ln>
            </p:spPr>
            <p:txBody>
              <a:bodyPr/>
              <a:lstStyle/>
              <a:p>
                <a:endParaRPr lang="en-US"/>
              </a:p>
            </p:txBody>
          </p:sp>
          <p:sp>
            <p:nvSpPr>
              <p:cNvPr id="443399" name="Rectangle 7"/>
              <p:cNvSpPr>
                <a:spLocks noChangeArrowheads="1"/>
              </p:cNvSpPr>
              <p:nvPr/>
            </p:nvSpPr>
            <p:spPr bwMode="black">
              <a:xfrm>
                <a:off x="3063" y="1742"/>
                <a:ext cx="678" cy="10"/>
              </a:xfrm>
              <a:prstGeom prst="rect">
                <a:avLst/>
              </a:prstGeom>
              <a:solidFill>
                <a:schemeClr val="tx1"/>
              </a:solidFill>
              <a:ln w="9525">
                <a:solidFill>
                  <a:schemeClr val="tx1"/>
                </a:solidFill>
                <a:miter lim="800000"/>
                <a:headEnd/>
                <a:tailEnd/>
              </a:ln>
            </p:spPr>
            <p:txBody>
              <a:bodyPr/>
              <a:lstStyle/>
              <a:p>
                <a:endParaRPr lang="en-US"/>
              </a:p>
            </p:txBody>
          </p:sp>
          <p:sp>
            <p:nvSpPr>
              <p:cNvPr id="443400" name="Rectangle 8"/>
              <p:cNvSpPr>
                <a:spLocks noChangeArrowheads="1"/>
              </p:cNvSpPr>
              <p:nvPr/>
            </p:nvSpPr>
            <p:spPr bwMode="black">
              <a:xfrm>
                <a:off x="3058" y="1747"/>
                <a:ext cx="10" cy="817"/>
              </a:xfrm>
              <a:prstGeom prst="rect">
                <a:avLst/>
              </a:prstGeom>
              <a:solidFill>
                <a:schemeClr val="tx1"/>
              </a:solidFill>
              <a:ln w="9525">
                <a:solidFill>
                  <a:schemeClr val="tx1"/>
                </a:solidFill>
                <a:miter lim="800000"/>
                <a:headEnd/>
                <a:tailEnd/>
              </a:ln>
            </p:spPr>
            <p:txBody>
              <a:bodyPr/>
              <a:lstStyle/>
              <a:p>
                <a:endParaRPr lang="en-US"/>
              </a:p>
            </p:txBody>
          </p:sp>
          <p:sp>
            <p:nvSpPr>
              <p:cNvPr id="443401" name="Rectangle 9"/>
              <p:cNvSpPr>
                <a:spLocks noChangeArrowheads="1"/>
              </p:cNvSpPr>
              <p:nvPr/>
            </p:nvSpPr>
            <p:spPr bwMode="black">
              <a:xfrm>
                <a:off x="3284" y="1747"/>
                <a:ext cx="10" cy="817"/>
              </a:xfrm>
              <a:prstGeom prst="rect">
                <a:avLst/>
              </a:prstGeom>
              <a:solidFill>
                <a:schemeClr val="tx1"/>
              </a:solidFill>
              <a:ln w="9525">
                <a:solidFill>
                  <a:schemeClr val="tx1"/>
                </a:solidFill>
                <a:miter lim="800000"/>
                <a:headEnd/>
                <a:tailEnd/>
              </a:ln>
            </p:spPr>
            <p:txBody>
              <a:bodyPr/>
              <a:lstStyle/>
              <a:p>
                <a:endParaRPr lang="en-US"/>
              </a:p>
            </p:txBody>
          </p:sp>
          <p:sp>
            <p:nvSpPr>
              <p:cNvPr id="443402" name="Rectangle 10"/>
              <p:cNvSpPr>
                <a:spLocks noChangeArrowheads="1"/>
              </p:cNvSpPr>
              <p:nvPr/>
            </p:nvSpPr>
            <p:spPr bwMode="black">
              <a:xfrm>
                <a:off x="3510" y="1747"/>
                <a:ext cx="10" cy="817"/>
              </a:xfrm>
              <a:prstGeom prst="rect">
                <a:avLst/>
              </a:prstGeom>
              <a:solidFill>
                <a:schemeClr val="tx1"/>
              </a:solidFill>
              <a:ln w="9525">
                <a:solidFill>
                  <a:schemeClr val="tx1"/>
                </a:solidFill>
                <a:miter lim="800000"/>
                <a:headEnd/>
                <a:tailEnd/>
              </a:ln>
            </p:spPr>
            <p:txBody>
              <a:bodyPr/>
              <a:lstStyle/>
              <a:p>
                <a:endParaRPr lang="en-US"/>
              </a:p>
            </p:txBody>
          </p:sp>
          <p:sp>
            <p:nvSpPr>
              <p:cNvPr id="443403" name="Rectangle 11"/>
              <p:cNvSpPr>
                <a:spLocks noChangeArrowheads="1"/>
              </p:cNvSpPr>
              <p:nvPr/>
            </p:nvSpPr>
            <p:spPr bwMode="black">
              <a:xfrm>
                <a:off x="3737" y="1747"/>
                <a:ext cx="9" cy="817"/>
              </a:xfrm>
              <a:prstGeom prst="rect">
                <a:avLst/>
              </a:prstGeom>
              <a:solidFill>
                <a:schemeClr val="tx1"/>
              </a:solidFill>
              <a:ln w="9525">
                <a:solidFill>
                  <a:schemeClr val="tx1"/>
                </a:solidFill>
                <a:miter lim="800000"/>
                <a:headEnd/>
                <a:tailEnd/>
              </a:ln>
            </p:spPr>
            <p:txBody>
              <a:bodyPr/>
              <a:lstStyle/>
              <a:p>
                <a:endParaRPr lang="en-US"/>
              </a:p>
            </p:txBody>
          </p:sp>
          <p:sp>
            <p:nvSpPr>
              <p:cNvPr id="443404" name="Rectangle 12"/>
              <p:cNvSpPr>
                <a:spLocks noChangeArrowheads="1"/>
              </p:cNvSpPr>
              <p:nvPr/>
            </p:nvSpPr>
            <p:spPr bwMode="black">
              <a:xfrm>
                <a:off x="1752" y="1742"/>
                <a:ext cx="678" cy="10"/>
              </a:xfrm>
              <a:prstGeom prst="rect">
                <a:avLst/>
              </a:prstGeom>
              <a:solidFill>
                <a:schemeClr val="tx1"/>
              </a:solidFill>
              <a:ln w="9525">
                <a:solidFill>
                  <a:schemeClr val="tx1"/>
                </a:solidFill>
                <a:miter lim="800000"/>
                <a:headEnd/>
                <a:tailEnd/>
              </a:ln>
            </p:spPr>
            <p:txBody>
              <a:bodyPr/>
              <a:lstStyle/>
              <a:p>
                <a:endParaRPr lang="en-US"/>
              </a:p>
            </p:txBody>
          </p:sp>
          <p:sp>
            <p:nvSpPr>
              <p:cNvPr id="443405" name="Rectangle 13"/>
              <p:cNvSpPr>
                <a:spLocks noChangeArrowheads="1"/>
              </p:cNvSpPr>
              <p:nvPr/>
            </p:nvSpPr>
            <p:spPr bwMode="black">
              <a:xfrm>
                <a:off x="1752" y="2287"/>
                <a:ext cx="678" cy="10"/>
              </a:xfrm>
              <a:prstGeom prst="rect">
                <a:avLst/>
              </a:prstGeom>
              <a:solidFill>
                <a:schemeClr val="tx1"/>
              </a:solidFill>
              <a:ln w="9525">
                <a:solidFill>
                  <a:schemeClr val="tx1"/>
                </a:solidFill>
                <a:miter lim="800000"/>
                <a:headEnd/>
                <a:tailEnd/>
              </a:ln>
            </p:spPr>
            <p:txBody>
              <a:bodyPr/>
              <a:lstStyle/>
              <a:p>
                <a:endParaRPr lang="en-US"/>
              </a:p>
            </p:txBody>
          </p:sp>
          <p:sp>
            <p:nvSpPr>
              <p:cNvPr id="443406" name="Rectangle 14"/>
              <p:cNvSpPr>
                <a:spLocks noChangeArrowheads="1"/>
              </p:cNvSpPr>
              <p:nvPr/>
            </p:nvSpPr>
            <p:spPr bwMode="black">
              <a:xfrm>
                <a:off x="1752" y="2106"/>
                <a:ext cx="678" cy="9"/>
              </a:xfrm>
              <a:prstGeom prst="rect">
                <a:avLst/>
              </a:prstGeom>
              <a:solidFill>
                <a:schemeClr val="tx1"/>
              </a:solidFill>
              <a:ln w="9525">
                <a:solidFill>
                  <a:schemeClr val="tx1"/>
                </a:solidFill>
                <a:miter lim="800000"/>
                <a:headEnd/>
                <a:tailEnd/>
              </a:ln>
            </p:spPr>
            <p:txBody>
              <a:bodyPr/>
              <a:lstStyle/>
              <a:p>
                <a:endParaRPr lang="en-US"/>
              </a:p>
            </p:txBody>
          </p:sp>
          <p:sp>
            <p:nvSpPr>
              <p:cNvPr id="443407" name="Rectangle 15"/>
              <p:cNvSpPr>
                <a:spLocks noChangeArrowheads="1"/>
              </p:cNvSpPr>
              <p:nvPr/>
            </p:nvSpPr>
            <p:spPr bwMode="black">
              <a:xfrm>
                <a:off x="1752" y="1924"/>
                <a:ext cx="678" cy="10"/>
              </a:xfrm>
              <a:prstGeom prst="rect">
                <a:avLst/>
              </a:prstGeom>
              <a:solidFill>
                <a:schemeClr val="tx1"/>
              </a:solidFill>
              <a:ln w="9525">
                <a:solidFill>
                  <a:schemeClr val="tx1"/>
                </a:solidFill>
                <a:miter lim="800000"/>
                <a:headEnd/>
                <a:tailEnd/>
              </a:ln>
            </p:spPr>
            <p:txBody>
              <a:bodyPr/>
              <a:lstStyle/>
              <a:p>
                <a:endParaRPr lang="en-US"/>
              </a:p>
            </p:txBody>
          </p:sp>
          <p:sp>
            <p:nvSpPr>
              <p:cNvPr id="443408" name="Rectangle 16"/>
              <p:cNvSpPr>
                <a:spLocks noChangeArrowheads="1"/>
              </p:cNvSpPr>
              <p:nvPr/>
            </p:nvSpPr>
            <p:spPr bwMode="black">
              <a:xfrm>
                <a:off x="1747" y="1747"/>
                <a:ext cx="10" cy="817"/>
              </a:xfrm>
              <a:prstGeom prst="rect">
                <a:avLst/>
              </a:prstGeom>
              <a:solidFill>
                <a:schemeClr val="tx1"/>
              </a:solidFill>
              <a:ln w="9525">
                <a:solidFill>
                  <a:schemeClr val="tx1"/>
                </a:solidFill>
                <a:miter lim="800000"/>
                <a:headEnd/>
                <a:tailEnd/>
              </a:ln>
            </p:spPr>
            <p:txBody>
              <a:bodyPr/>
              <a:lstStyle/>
              <a:p>
                <a:endParaRPr lang="en-US"/>
              </a:p>
            </p:txBody>
          </p:sp>
          <p:sp>
            <p:nvSpPr>
              <p:cNvPr id="443409" name="Rectangle 17"/>
              <p:cNvSpPr>
                <a:spLocks noChangeArrowheads="1"/>
              </p:cNvSpPr>
              <p:nvPr/>
            </p:nvSpPr>
            <p:spPr bwMode="black">
              <a:xfrm>
                <a:off x="1973" y="1747"/>
                <a:ext cx="10" cy="817"/>
              </a:xfrm>
              <a:prstGeom prst="rect">
                <a:avLst/>
              </a:prstGeom>
              <a:solidFill>
                <a:schemeClr val="tx1"/>
              </a:solidFill>
              <a:ln w="9525">
                <a:solidFill>
                  <a:schemeClr val="tx1"/>
                </a:solidFill>
                <a:miter lim="800000"/>
                <a:headEnd/>
                <a:tailEnd/>
              </a:ln>
            </p:spPr>
            <p:txBody>
              <a:bodyPr/>
              <a:lstStyle/>
              <a:p>
                <a:endParaRPr lang="en-US"/>
              </a:p>
            </p:txBody>
          </p:sp>
          <p:sp>
            <p:nvSpPr>
              <p:cNvPr id="443410" name="Rectangle 18"/>
              <p:cNvSpPr>
                <a:spLocks noChangeArrowheads="1"/>
              </p:cNvSpPr>
              <p:nvPr/>
            </p:nvSpPr>
            <p:spPr bwMode="black">
              <a:xfrm>
                <a:off x="2199" y="1747"/>
                <a:ext cx="10" cy="817"/>
              </a:xfrm>
              <a:prstGeom prst="rect">
                <a:avLst/>
              </a:prstGeom>
              <a:solidFill>
                <a:schemeClr val="tx1"/>
              </a:solidFill>
              <a:ln w="9525">
                <a:solidFill>
                  <a:schemeClr val="tx1"/>
                </a:solidFill>
                <a:miter lim="800000"/>
                <a:headEnd/>
                <a:tailEnd/>
              </a:ln>
            </p:spPr>
            <p:txBody>
              <a:bodyPr/>
              <a:lstStyle/>
              <a:p>
                <a:endParaRPr lang="en-US"/>
              </a:p>
            </p:txBody>
          </p:sp>
          <p:sp>
            <p:nvSpPr>
              <p:cNvPr id="443411" name="Rectangle 19"/>
              <p:cNvSpPr>
                <a:spLocks noChangeArrowheads="1"/>
              </p:cNvSpPr>
              <p:nvPr/>
            </p:nvSpPr>
            <p:spPr bwMode="black">
              <a:xfrm>
                <a:off x="2425" y="1747"/>
                <a:ext cx="10" cy="817"/>
              </a:xfrm>
              <a:prstGeom prst="rect">
                <a:avLst/>
              </a:prstGeom>
              <a:solidFill>
                <a:schemeClr val="tx1"/>
              </a:solidFill>
              <a:ln w="9525">
                <a:solidFill>
                  <a:schemeClr val="tx1"/>
                </a:solidFill>
                <a:miter lim="800000"/>
                <a:headEnd/>
                <a:tailEnd/>
              </a:ln>
            </p:spPr>
            <p:txBody>
              <a:bodyPr/>
              <a:lstStyle/>
              <a:p>
                <a:endParaRPr lang="en-US"/>
              </a:p>
            </p:txBody>
          </p:sp>
          <p:sp>
            <p:nvSpPr>
              <p:cNvPr id="443412" name="Freeform 20"/>
              <p:cNvSpPr>
                <a:spLocks/>
              </p:cNvSpPr>
              <p:nvPr/>
            </p:nvSpPr>
            <p:spPr bwMode="black">
              <a:xfrm>
                <a:off x="3763" y="2282"/>
                <a:ext cx="25" cy="17"/>
              </a:xfrm>
              <a:custGeom>
                <a:avLst/>
                <a:gdLst/>
                <a:ahLst/>
                <a:cxnLst>
                  <a:cxn ang="0">
                    <a:pos x="67" y="50"/>
                  </a:cxn>
                  <a:cxn ang="0">
                    <a:pos x="0" y="39"/>
                  </a:cxn>
                  <a:cxn ang="0">
                    <a:pos x="2" y="0"/>
                  </a:cxn>
                  <a:cxn ang="0">
                    <a:pos x="6" y="0"/>
                  </a:cxn>
                  <a:cxn ang="0">
                    <a:pos x="7" y="0"/>
                  </a:cxn>
                  <a:cxn ang="0">
                    <a:pos x="74" y="11"/>
                  </a:cxn>
                  <a:cxn ang="0">
                    <a:pos x="67" y="50"/>
                  </a:cxn>
                </a:cxnLst>
                <a:rect l="0" t="0" r="r" b="b"/>
                <a:pathLst>
                  <a:path w="74" h="50">
                    <a:moveTo>
                      <a:pt x="67" y="50"/>
                    </a:moveTo>
                    <a:lnTo>
                      <a:pt x="0" y="39"/>
                    </a:lnTo>
                    <a:lnTo>
                      <a:pt x="2" y="0"/>
                    </a:lnTo>
                    <a:lnTo>
                      <a:pt x="6" y="0"/>
                    </a:lnTo>
                    <a:lnTo>
                      <a:pt x="7" y="0"/>
                    </a:lnTo>
                    <a:lnTo>
                      <a:pt x="74" y="11"/>
                    </a:lnTo>
                    <a:lnTo>
                      <a:pt x="67" y="50"/>
                    </a:lnTo>
                    <a:close/>
                  </a:path>
                </a:pathLst>
              </a:custGeom>
              <a:solidFill>
                <a:srgbClr val="FFFF00"/>
              </a:solidFill>
              <a:ln w="9525">
                <a:noFill/>
                <a:round/>
                <a:headEnd/>
                <a:tailEnd/>
              </a:ln>
            </p:spPr>
            <p:txBody>
              <a:bodyPr/>
              <a:lstStyle/>
              <a:p>
                <a:endParaRPr lang="en-US"/>
              </a:p>
            </p:txBody>
          </p:sp>
          <p:sp>
            <p:nvSpPr>
              <p:cNvPr id="443413" name="Freeform 21"/>
              <p:cNvSpPr>
                <a:spLocks/>
              </p:cNvSpPr>
              <p:nvPr/>
            </p:nvSpPr>
            <p:spPr bwMode="black">
              <a:xfrm>
                <a:off x="3581" y="2282"/>
                <a:ext cx="184" cy="20"/>
              </a:xfrm>
              <a:custGeom>
                <a:avLst/>
                <a:gdLst/>
                <a:ahLst/>
                <a:cxnLst>
                  <a:cxn ang="0">
                    <a:pos x="550" y="39"/>
                  </a:cxn>
                  <a:cxn ang="0">
                    <a:pos x="5" y="61"/>
                  </a:cxn>
                  <a:cxn ang="0">
                    <a:pos x="1" y="61"/>
                  </a:cxn>
                  <a:cxn ang="0">
                    <a:pos x="0" y="61"/>
                  </a:cxn>
                  <a:cxn ang="0">
                    <a:pos x="2" y="22"/>
                  </a:cxn>
                  <a:cxn ang="0">
                    <a:pos x="547" y="0"/>
                  </a:cxn>
                  <a:cxn ang="0">
                    <a:pos x="550" y="39"/>
                  </a:cxn>
                </a:cxnLst>
                <a:rect l="0" t="0" r="r" b="b"/>
                <a:pathLst>
                  <a:path w="550" h="61">
                    <a:moveTo>
                      <a:pt x="550" y="39"/>
                    </a:moveTo>
                    <a:lnTo>
                      <a:pt x="5" y="61"/>
                    </a:lnTo>
                    <a:lnTo>
                      <a:pt x="1" y="61"/>
                    </a:lnTo>
                    <a:lnTo>
                      <a:pt x="0" y="61"/>
                    </a:lnTo>
                    <a:lnTo>
                      <a:pt x="2" y="22"/>
                    </a:lnTo>
                    <a:lnTo>
                      <a:pt x="547" y="0"/>
                    </a:lnTo>
                    <a:lnTo>
                      <a:pt x="550" y="39"/>
                    </a:lnTo>
                    <a:close/>
                  </a:path>
                </a:pathLst>
              </a:custGeom>
              <a:solidFill>
                <a:schemeClr val="accent2"/>
              </a:solidFill>
              <a:ln w="9525">
                <a:solidFill>
                  <a:schemeClr val="accent2"/>
                </a:solidFill>
                <a:round/>
                <a:headEnd/>
                <a:tailEnd/>
              </a:ln>
            </p:spPr>
            <p:txBody>
              <a:bodyPr/>
              <a:lstStyle/>
              <a:p>
                <a:endParaRPr lang="en-US"/>
              </a:p>
            </p:txBody>
          </p:sp>
          <p:sp>
            <p:nvSpPr>
              <p:cNvPr id="443414" name="Freeform 22"/>
              <p:cNvSpPr>
                <a:spLocks/>
              </p:cNvSpPr>
              <p:nvPr/>
            </p:nvSpPr>
            <p:spPr bwMode="black">
              <a:xfrm>
                <a:off x="3537" y="2282"/>
                <a:ext cx="47" cy="20"/>
              </a:xfrm>
              <a:custGeom>
                <a:avLst/>
                <a:gdLst/>
                <a:ahLst/>
                <a:cxnLst>
                  <a:cxn ang="0">
                    <a:pos x="134" y="61"/>
                  </a:cxn>
                  <a:cxn ang="0">
                    <a:pos x="0" y="39"/>
                  </a:cxn>
                  <a:cxn ang="0">
                    <a:pos x="2" y="0"/>
                  </a:cxn>
                  <a:cxn ang="0">
                    <a:pos x="6" y="0"/>
                  </a:cxn>
                  <a:cxn ang="0">
                    <a:pos x="7" y="0"/>
                  </a:cxn>
                  <a:cxn ang="0">
                    <a:pos x="141" y="22"/>
                  </a:cxn>
                  <a:cxn ang="0">
                    <a:pos x="134" y="61"/>
                  </a:cxn>
                </a:cxnLst>
                <a:rect l="0" t="0" r="r" b="b"/>
                <a:pathLst>
                  <a:path w="141" h="61">
                    <a:moveTo>
                      <a:pt x="134" y="61"/>
                    </a:moveTo>
                    <a:lnTo>
                      <a:pt x="0" y="39"/>
                    </a:lnTo>
                    <a:lnTo>
                      <a:pt x="2" y="0"/>
                    </a:lnTo>
                    <a:lnTo>
                      <a:pt x="6" y="0"/>
                    </a:lnTo>
                    <a:lnTo>
                      <a:pt x="7" y="0"/>
                    </a:lnTo>
                    <a:lnTo>
                      <a:pt x="141" y="22"/>
                    </a:lnTo>
                    <a:lnTo>
                      <a:pt x="134" y="61"/>
                    </a:lnTo>
                    <a:close/>
                  </a:path>
                </a:pathLst>
              </a:custGeom>
              <a:solidFill>
                <a:srgbClr val="FFFF00"/>
              </a:solidFill>
              <a:ln w="9525">
                <a:noFill/>
                <a:round/>
                <a:headEnd/>
                <a:tailEnd/>
              </a:ln>
            </p:spPr>
            <p:txBody>
              <a:bodyPr/>
              <a:lstStyle/>
              <a:p>
                <a:endParaRPr lang="en-US"/>
              </a:p>
            </p:txBody>
          </p:sp>
          <p:sp>
            <p:nvSpPr>
              <p:cNvPr id="443415" name="Freeform 23"/>
              <p:cNvSpPr>
                <a:spLocks/>
              </p:cNvSpPr>
              <p:nvPr/>
            </p:nvSpPr>
            <p:spPr bwMode="black">
              <a:xfrm>
                <a:off x="3355" y="2282"/>
                <a:ext cx="183" cy="20"/>
              </a:xfrm>
              <a:custGeom>
                <a:avLst/>
                <a:gdLst/>
                <a:ahLst/>
                <a:cxnLst>
                  <a:cxn ang="0">
                    <a:pos x="549" y="39"/>
                  </a:cxn>
                  <a:cxn ang="0">
                    <a:pos x="5" y="61"/>
                  </a:cxn>
                  <a:cxn ang="0">
                    <a:pos x="1" y="61"/>
                  </a:cxn>
                  <a:cxn ang="0">
                    <a:pos x="0" y="61"/>
                  </a:cxn>
                  <a:cxn ang="0">
                    <a:pos x="3" y="22"/>
                  </a:cxn>
                  <a:cxn ang="0">
                    <a:pos x="546" y="0"/>
                  </a:cxn>
                  <a:cxn ang="0">
                    <a:pos x="549" y="39"/>
                  </a:cxn>
                </a:cxnLst>
                <a:rect l="0" t="0" r="r" b="b"/>
                <a:pathLst>
                  <a:path w="549" h="61">
                    <a:moveTo>
                      <a:pt x="549" y="39"/>
                    </a:moveTo>
                    <a:lnTo>
                      <a:pt x="5" y="61"/>
                    </a:lnTo>
                    <a:lnTo>
                      <a:pt x="1" y="61"/>
                    </a:lnTo>
                    <a:lnTo>
                      <a:pt x="0" y="61"/>
                    </a:lnTo>
                    <a:lnTo>
                      <a:pt x="3" y="22"/>
                    </a:lnTo>
                    <a:lnTo>
                      <a:pt x="546" y="0"/>
                    </a:lnTo>
                    <a:lnTo>
                      <a:pt x="549" y="39"/>
                    </a:lnTo>
                    <a:close/>
                  </a:path>
                </a:pathLst>
              </a:custGeom>
              <a:solidFill>
                <a:schemeClr val="accent2"/>
              </a:solidFill>
              <a:ln w="9525">
                <a:solidFill>
                  <a:schemeClr val="accent2"/>
                </a:solidFill>
                <a:round/>
                <a:headEnd/>
                <a:tailEnd/>
              </a:ln>
            </p:spPr>
            <p:txBody>
              <a:bodyPr/>
              <a:lstStyle/>
              <a:p>
                <a:endParaRPr lang="en-US"/>
              </a:p>
            </p:txBody>
          </p:sp>
          <p:sp>
            <p:nvSpPr>
              <p:cNvPr id="443416" name="Freeform 24"/>
              <p:cNvSpPr>
                <a:spLocks/>
              </p:cNvSpPr>
              <p:nvPr/>
            </p:nvSpPr>
            <p:spPr bwMode="black">
              <a:xfrm>
                <a:off x="3311" y="2282"/>
                <a:ext cx="47" cy="20"/>
              </a:xfrm>
              <a:custGeom>
                <a:avLst/>
                <a:gdLst/>
                <a:ahLst/>
                <a:cxnLst>
                  <a:cxn ang="0">
                    <a:pos x="133" y="61"/>
                  </a:cxn>
                  <a:cxn ang="0">
                    <a:pos x="0" y="39"/>
                  </a:cxn>
                  <a:cxn ang="0">
                    <a:pos x="3" y="0"/>
                  </a:cxn>
                  <a:cxn ang="0">
                    <a:pos x="6" y="0"/>
                  </a:cxn>
                  <a:cxn ang="0">
                    <a:pos x="8" y="0"/>
                  </a:cxn>
                  <a:cxn ang="0">
                    <a:pos x="140" y="22"/>
                  </a:cxn>
                  <a:cxn ang="0">
                    <a:pos x="133" y="61"/>
                  </a:cxn>
                </a:cxnLst>
                <a:rect l="0" t="0" r="r" b="b"/>
                <a:pathLst>
                  <a:path w="140" h="61">
                    <a:moveTo>
                      <a:pt x="133" y="61"/>
                    </a:moveTo>
                    <a:lnTo>
                      <a:pt x="0" y="39"/>
                    </a:lnTo>
                    <a:lnTo>
                      <a:pt x="3" y="0"/>
                    </a:lnTo>
                    <a:lnTo>
                      <a:pt x="6" y="0"/>
                    </a:lnTo>
                    <a:lnTo>
                      <a:pt x="8" y="0"/>
                    </a:lnTo>
                    <a:lnTo>
                      <a:pt x="140" y="22"/>
                    </a:lnTo>
                    <a:lnTo>
                      <a:pt x="133" y="61"/>
                    </a:lnTo>
                    <a:close/>
                  </a:path>
                </a:pathLst>
              </a:custGeom>
              <a:solidFill>
                <a:srgbClr val="FFFF00"/>
              </a:solidFill>
              <a:ln w="9525">
                <a:noFill/>
                <a:round/>
                <a:headEnd/>
                <a:tailEnd/>
              </a:ln>
            </p:spPr>
            <p:txBody>
              <a:bodyPr/>
              <a:lstStyle/>
              <a:p>
                <a:endParaRPr lang="en-US"/>
              </a:p>
            </p:txBody>
          </p:sp>
          <p:sp>
            <p:nvSpPr>
              <p:cNvPr id="443417" name="Freeform 25"/>
              <p:cNvSpPr>
                <a:spLocks/>
              </p:cNvSpPr>
              <p:nvPr/>
            </p:nvSpPr>
            <p:spPr bwMode="black">
              <a:xfrm>
                <a:off x="3129" y="2282"/>
                <a:ext cx="184" cy="20"/>
              </a:xfrm>
              <a:custGeom>
                <a:avLst/>
                <a:gdLst/>
                <a:ahLst/>
                <a:cxnLst>
                  <a:cxn ang="0">
                    <a:pos x="550" y="39"/>
                  </a:cxn>
                  <a:cxn ang="0">
                    <a:pos x="5" y="61"/>
                  </a:cxn>
                  <a:cxn ang="0">
                    <a:pos x="1" y="61"/>
                  </a:cxn>
                  <a:cxn ang="0">
                    <a:pos x="0" y="61"/>
                  </a:cxn>
                  <a:cxn ang="0">
                    <a:pos x="3" y="22"/>
                  </a:cxn>
                  <a:cxn ang="0">
                    <a:pos x="548" y="0"/>
                  </a:cxn>
                  <a:cxn ang="0">
                    <a:pos x="550" y="39"/>
                  </a:cxn>
                </a:cxnLst>
                <a:rect l="0" t="0" r="r" b="b"/>
                <a:pathLst>
                  <a:path w="550" h="61">
                    <a:moveTo>
                      <a:pt x="550" y="39"/>
                    </a:moveTo>
                    <a:lnTo>
                      <a:pt x="5" y="61"/>
                    </a:lnTo>
                    <a:lnTo>
                      <a:pt x="1" y="61"/>
                    </a:lnTo>
                    <a:lnTo>
                      <a:pt x="0" y="61"/>
                    </a:lnTo>
                    <a:lnTo>
                      <a:pt x="3" y="22"/>
                    </a:lnTo>
                    <a:lnTo>
                      <a:pt x="548" y="0"/>
                    </a:lnTo>
                    <a:lnTo>
                      <a:pt x="550" y="39"/>
                    </a:lnTo>
                    <a:close/>
                  </a:path>
                </a:pathLst>
              </a:custGeom>
              <a:solidFill>
                <a:schemeClr val="accent2"/>
              </a:solidFill>
              <a:ln w="9525">
                <a:solidFill>
                  <a:schemeClr val="accent2"/>
                </a:solidFill>
                <a:round/>
                <a:headEnd/>
                <a:tailEnd/>
              </a:ln>
            </p:spPr>
            <p:txBody>
              <a:bodyPr/>
              <a:lstStyle/>
              <a:p>
                <a:endParaRPr lang="en-US"/>
              </a:p>
            </p:txBody>
          </p:sp>
          <p:sp>
            <p:nvSpPr>
              <p:cNvPr id="443418" name="Freeform 26"/>
              <p:cNvSpPr>
                <a:spLocks/>
              </p:cNvSpPr>
              <p:nvPr/>
            </p:nvSpPr>
            <p:spPr bwMode="black">
              <a:xfrm>
                <a:off x="3107" y="2286"/>
                <a:ext cx="25" cy="16"/>
              </a:xfrm>
              <a:custGeom>
                <a:avLst/>
                <a:gdLst/>
                <a:ahLst/>
                <a:cxnLst>
                  <a:cxn ang="0">
                    <a:pos x="67" y="50"/>
                  </a:cxn>
                  <a:cxn ang="0">
                    <a:pos x="0" y="39"/>
                  </a:cxn>
                  <a:cxn ang="0">
                    <a:pos x="8" y="0"/>
                  </a:cxn>
                  <a:cxn ang="0">
                    <a:pos x="75" y="11"/>
                  </a:cxn>
                  <a:cxn ang="0">
                    <a:pos x="67" y="50"/>
                  </a:cxn>
                </a:cxnLst>
                <a:rect l="0" t="0" r="r" b="b"/>
                <a:pathLst>
                  <a:path w="75" h="50">
                    <a:moveTo>
                      <a:pt x="67" y="50"/>
                    </a:moveTo>
                    <a:lnTo>
                      <a:pt x="0" y="39"/>
                    </a:lnTo>
                    <a:lnTo>
                      <a:pt x="8" y="0"/>
                    </a:lnTo>
                    <a:lnTo>
                      <a:pt x="75" y="11"/>
                    </a:lnTo>
                    <a:lnTo>
                      <a:pt x="67" y="50"/>
                    </a:lnTo>
                    <a:close/>
                  </a:path>
                </a:pathLst>
              </a:custGeom>
              <a:solidFill>
                <a:srgbClr val="FFFF00"/>
              </a:solidFill>
              <a:ln w="9525">
                <a:noFill/>
                <a:round/>
                <a:headEnd/>
                <a:tailEnd/>
              </a:ln>
            </p:spPr>
            <p:txBody>
              <a:bodyPr/>
              <a:lstStyle/>
              <a:p>
                <a:endParaRPr lang="en-US"/>
              </a:p>
            </p:txBody>
          </p:sp>
          <p:sp>
            <p:nvSpPr>
              <p:cNvPr id="443419" name="Freeform 27"/>
              <p:cNvSpPr>
                <a:spLocks/>
              </p:cNvSpPr>
              <p:nvPr/>
            </p:nvSpPr>
            <p:spPr bwMode="black">
              <a:xfrm>
                <a:off x="3793" y="2100"/>
                <a:ext cx="25" cy="17"/>
              </a:xfrm>
              <a:custGeom>
                <a:avLst/>
                <a:gdLst/>
                <a:ahLst/>
                <a:cxnLst>
                  <a:cxn ang="0">
                    <a:pos x="67" y="50"/>
                  </a:cxn>
                  <a:cxn ang="0">
                    <a:pos x="0" y="39"/>
                  </a:cxn>
                  <a:cxn ang="0">
                    <a:pos x="3" y="0"/>
                  </a:cxn>
                  <a:cxn ang="0">
                    <a:pos x="6" y="0"/>
                  </a:cxn>
                  <a:cxn ang="0">
                    <a:pos x="7" y="0"/>
                  </a:cxn>
                  <a:cxn ang="0">
                    <a:pos x="74" y="11"/>
                  </a:cxn>
                  <a:cxn ang="0">
                    <a:pos x="67" y="50"/>
                  </a:cxn>
                </a:cxnLst>
                <a:rect l="0" t="0" r="r" b="b"/>
                <a:pathLst>
                  <a:path w="74" h="50">
                    <a:moveTo>
                      <a:pt x="67" y="50"/>
                    </a:moveTo>
                    <a:lnTo>
                      <a:pt x="0" y="39"/>
                    </a:lnTo>
                    <a:lnTo>
                      <a:pt x="3" y="0"/>
                    </a:lnTo>
                    <a:lnTo>
                      <a:pt x="6" y="0"/>
                    </a:lnTo>
                    <a:lnTo>
                      <a:pt x="7" y="0"/>
                    </a:lnTo>
                    <a:lnTo>
                      <a:pt x="74" y="11"/>
                    </a:lnTo>
                    <a:lnTo>
                      <a:pt x="67" y="50"/>
                    </a:lnTo>
                    <a:close/>
                  </a:path>
                </a:pathLst>
              </a:custGeom>
              <a:solidFill>
                <a:srgbClr val="FFFF00"/>
              </a:solidFill>
              <a:ln w="9525">
                <a:noFill/>
                <a:round/>
                <a:headEnd/>
                <a:tailEnd/>
              </a:ln>
            </p:spPr>
            <p:txBody>
              <a:bodyPr/>
              <a:lstStyle/>
              <a:p>
                <a:endParaRPr lang="en-US"/>
              </a:p>
            </p:txBody>
          </p:sp>
          <p:sp>
            <p:nvSpPr>
              <p:cNvPr id="443420" name="Freeform 28"/>
              <p:cNvSpPr>
                <a:spLocks/>
              </p:cNvSpPr>
              <p:nvPr/>
            </p:nvSpPr>
            <p:spPr bwMode="black">
              <a:xfrm>
                <a:off x="3612" y="2100"/>
                <a:ext cx="183" cy="21"/>
              </a:xfrm>
              <a:custGeom>
                <a:avLst/>
                <a:gdLst/>
                <a:ahLst/>
                <a:cxnLst>
                  <a:cxn ang="0">
                    <a:pos x="549" y="39"/>
                  </a:cxn>
                  <a:cxn ang="0">
                    <a:pos x="5" y="61"/>
                  </a:cxn>
                  <a:cxn ang="0">
                    <a:pos x="2" y="61"/>
                  </a:cxn>
                  <a:cxn ang="0">
                    <a:pos x="0" y="61"/>
                  </a:cxn>
                  <a:cxn ang="0">
                    <a:pos x="3" y="22"/>
                  </a:cxn>
                  <a:cxn ang="0">
                    <a:pos x="547" y="0"/>
                  </a:cxn>
                  <a:cxn ang="0">
                    <a:pos x="549" y="39"/>
                  </a:cxn>
                </a:cxnLst>
                <a:rect l="0" t="0" r="r" b="b"/>
                <a:pathLst>
                  <a:path w="549" h="61">
                    <a:moveTo>
                      <a:pt x="549" y="39"/>
                    </a:moveTo>
                    <a:lnTo>
                      <a:pt x="5" y="61"/>
                    </a:lnTo>
                    <a:lnTo>
                      <a:pt x="2" y="61"/>
                    </a:lnTo>
                    <a:lnTo>
                      <a:pt x="0" y="61"/>
                    </a:lnTo>
                    <a:lnTo>
                      <a:pt x="3" y="22"/>
                    </a:lnTo>
                    <a:lnTo>
                      <a:pt x="547" y="0"/>
                    </a:lnTo>
                    <a:lnTo>
                      <a:pt x="549" y="39"/>
                    </a:lnTo>
                    <a:close/>
                  </a:path>
                </a:pathLst>
              </a:custGeom>
              <a:solidFill>
                <a:schemeClr val="accent2"/>
              </a:solidFill>
              <a:ln w="9525">
                <a:solidFill>
                  <a:schemeClr val="accent2"/>
                </a:solidFill>
                <a:round/>
                <a:headEnd/>
                <a:tailEnd/>
              </a:ln>
            </p:spPr>
            <p:txBody>
              <a:bodyPr/>
              <a:lstStyle/>
              <a:p>
                <a:endParaRPr lang="en-US"/>
              </a:p>
            </p:txBody>
          </p:sp>
          <p:sp>
            <p:nvSpPr>
              <p:cNvPr id="443421" name="Freeform 29"/>
              <p:cNvSpPr>
                <a:spLocks/>
              </p:cNvSpPr>
              <p:nvPr/>
            </p:nvSpPr>
            <p:spPr bwMode="black">
              <a:xfrm>
                <a:off x="3567" y="2100"/>
                <a:ext cx="47" cy="21"/>
              </a:xfrm>
              <a:custGeom>
                <a:avLst/>
                <a:gdLst/>
                <a:ahLst/>
                <a:cxnLst>
                  <a:cxn ang="0">
                    <a:pos x="134" y="61"/>
                  </a:cxn>
                  <a:cxn ang="0">
                    <a:pos x="0" y="39"/>
                  </a:cxn>
                  <a:cxn ang="0">
                    <a:pos x="3" y="0"/>
                  </a:cxn>
                  <a:cxn ang="0">
                    <a:pos x="6" y="0"/>
                  </a:cxn>
                  <a:cxn ang="0">
                    <a:pos x="8" y="0"/>
                  </a:cxn>
                  <a:cxn ang="0">
                    <a:pos x="142" y="22"/>
                  </a:cxn>
                  <a:cxn ang="0">
                    <a:pos x="134" y="61"/>
                  </a:cxn>
                </a:cxnLst>
                <a:rect l="0" t="0" r="r" b="b"/>
                <a:pathLst>
                  <a:path w="142" h="61">
                    <a:moveTo>
                      <a:pt x="134" y="61"/>
                    </a:moveTo>
                    <a:lnTo>
                      <a:pt x="0" y="39"/>
                    </a:lnTo>
                    <a:lnTo>
                      <a:pt x="3" y="0"/>
                    </a:lnTo>
                    <a:lnTo>
                      <a:pt x="6" y="0"/>
                    </a:lnTo>
                    <a:lnTo>
                      <a:pt x="8" y="0"/>
                    </a:lnTo>
                    <a:lnTo>
                      <a:pt x="142" y="22"/>
                    </a:lnTo>
                    <a:lnTo>
                      <a:pt x="134" y="61"/>
                    </a:lnTo>
                    <a:close/>
                  </a:path>
                </a:pathLst>
              </a:custGeom>
              <a:solidFill>
                <a:srgbClr val="FFFF00"/>
              </a:solidFill>
              <a:ln w="9525">
                <a:noFill/>
                <a:round/>
                <a:headEnd/>
                <a:tailEnd/>
              </a:ln>
            </p:spPr>
            <p:txBody>
              <a:bodyPr/>
              <a:lstStyle/>
              <a:p>
                <a:endParaRPr lang="en-US"/>
              </a:p>
            </p:txBody>
          </p:sp>
          <p:sp>
            <p:nvSpPr>
              <p:cNvPr id="443422" name="Freeform 30"/>
              <p:cNvSpPr>
                <a:spLocks/>
              </p:cNvSpPr>
              <p:nvPr/>
            </p:nvSpPr>
            <p:spPr bwMode="black">
              <a:xfrm>
                <a:off x="3385" y="2100"/>
                <a:ext cx="184" cy="21"/>
              </a:xfrm>
              <a:custGeom>
                <a:avLst/>
                <a:gdLst/>
                <a:ahLst/>
                <a:cxnLst>
                  <a:cxn ang="0">
                    <a:pos x="550" y="39"/>
                  </a:cxn>
                  <a:cxn ang="0">
                    <a:pos x="5" y="61"/>
                  </a:cxn>
                  <a:cxn ang="0">
                    <a:pos x="2" y="61"/>
                  </a:cxn>
                  <a:cxn ang="0">
                    <a:pos x="0" y="61"/>
                  </a:cxn>
                  <a:cxn ang="0">
                    <a:pos x="3" y="22"/>
                  </a:cxn>
                  <a:cxn ang="0">
                    <a:pos x="548" y="0"/>
                  </a:cxn>
                  <a:cxn ang="0">
                    <a:pos x="550" y="39"/>
                  </a:cxn>
                </a:cxnLst>
                <a:rect l="0" t="0" r="r" b="b"/>
                <a:pathLst>
                  <a:path w="550" h="61">
                    <a:moveTo>
                      <a:pt x="550" y="39"/>
                    </a:moveTo>
                    <a:lnTo>
                      <a:pt x="5" y="61"/>
                    </a:lnTo>
                    <a:lnTo>
                      <a:pt x="2" y="61"/>
                    </a:lnTo>
                    <a:lnTo>
                      <a:pt x="0" y="61"/>
                    </a:lnTo>
                    <a:lnTo>
                      <a:pt x="3" y="22"/>
                    </a:lnTo>
                    <a:lnTo>
                      <a:pt x="548" y="0"/>
                    </a:lnTo>
                    <a:lnTo>
                      <a:pt x="550" y="39"/>
                    </a:lnTo>
                    <a:close/>
                  </a:path>
                </a:pathLst>
              </a:custGeom>
              <a:solidFill>
                <a:schemeClr val="accent2"/>
              </a:solidFill>
              <a:ln w="9525">
                <a:solidFill>
                  <a:schemeClr val="accent2"/>
                </a:solidFill>
                <a:round/>
                <a:headEnd/>
                <a:tailEnd/>
              </a:ln>
            </p:spPr>
            <p:txBody>
              <a:bodyPr/>
              <a:lstStyle/>
              <a:p>
                <a:endParaRPr lang="en-US"/>
              </a:p>
            </p:txBody>
          </p:sp>
          <p:sp>
            <p:nvSpPr>
              <p:cNvPr id="443423" name="Freeform 31"/>
              <p:cNvSpPr>
                <a:spLocks/>
              </p:cNvSpPr>
              <p:nvPr/>
            </p:nvSpPr>
            <p:spPr bwMode="black">
              <a:xfrm>
                <a:off x="3341" y="2100"/>
                <a:ext cx="47" cy="21"/>
              </a:xfrm>
              <a:custGeom>
                <a:avLst/>
                <a:gdLst/>
                <a:ahLst/>
                <a:cxnLst>
                  <a:cxn ang="0">
                    <a:pos x="133" y="61"/>
                  </a:cxn>
                  <a:cxn ang="0">
                    <a:pos x="0" y="39"/>
                  </a:cxn>
                  <a:cxn ang="0">
                    <a:pos x="3" y="0"/>
                  </a:cxn>
                  <a:cxn ang="0">
                    <a:pos x="7" y="0"/>
                  </a:cxn>
                  <a:cxn ang="0">
                    <a:pos x="8" y="0"/>
                  </a:cxn>
                  <a:cxn ang="0">
                    <a:pos x="141" y="22"/>
                  </a:cxn>
                  <a:cxn ang="0">
                    <a:pos x="133" y="61"/>
                  </a:cxn>
                </a:cxnLst>
                <a:rect l="0" t="0" r="r" b="b"/>
                <a:pathLst>
                  <a:path w="141" h="61">
                    <a:moveTo>
                      <a:pt x="133" y="61"/>
                    </a:moveTo>
                    <a:lnTo>
                      <a:pt x="0" y="39"/>
                    </a:lnTo>
                    <a:lnTo>
                      <a:pt x="3" y="0"/>
                    </a:lnTo>
                    <a:lnTo>
                      <a:pt x="7" y="0"/>
                    </a:lnTo>
                    <a:lnTo>
                      <a:pt x="8" y="0"/>
                    </a:lnTo>
                    <a:lnTo>
                      <a:pt x="141" y="22"/>
                    </a:lnTo>
                    <a:lnTo>
                      <a:pt x="133" y="61"/>
                    </a:lnTo>
                    <a:close/>
                  </a:path>
                </a:pathLst>
              </a:custGeom>
              <a:solidFill>
                <a:srgbClr val="FFFF00"/>
              </a:solidFill>
              <a:ln w="9525">
                <a:noFill/>
                <a:round/>
                <a:headEnd/>
                <a:tailEnd/>
              </a:ln>
            </p:spPr>
            <p:txBody>
              <a:bodyPr/>
              <a:lstStyle/>
              <a:p>
                <a:endParaRPr lang="en-US"/>
              </a:p>
            </p:txBody>
          </p:sp>
          <p:sp>
            <p:nvSpPr>
              <p:cNvPr id="443424" name="Freeform 32"/>
              <p:cNvSpPr>
                <a:spLocks/>
              </p:cNvSpPr>
              <p:nvPr/>
            </p:nvSpPr>
            <p:spPr bwMode="black">
              <a:xfrm>
                <a:off x="3159" y="2100"/>
                <a:ext cx="184" cy="21"/>
              </a:xfrm>
              <a:custGeom>
                <a:avLst/>
                <a:gdLst/>
                <a:ahLst/>
                <a:cxnLst>
                  <a:cxn ang="0">
                    <a:pos x="550" y="39"/>
                  </a:cxn>
                  <a:cxn ang="0">
                    <a:pos x="5" y="61"/>
                  </a:cxn>
                  <a:cxn ang="0">
                    <a:pos x="2" y="61"/>
                  </a:cxn>
                  <a:cxn ang="0">
                    <a:pos x="0" y="61"/>
                  </a:cxn>
                  <a:cxn ang="0">
                    <a:pos x="3" y="22"/>
                  </a:cxn>
                  <a:cxn ang="0">
                    <a:pos x="548" y="0"/>
                  </a:cxn>
                  <a:cxn ang="0">
                    <a:pos x="550" y="39"/>
                  </a:cxn>
                </a:cxnLst>
                <a:rect l="0" t="0" r="r" b="b"/>
                <a:pathLst>
                  <a:path w="550" h="61">
                    <a:moveTo>
                      <a:pt x="550" y="39"/>
                    </a:moveTo>
                    <a:lnTo>
                      <a:pt x="5" y="61"/>
                    </a:lnTo>
                    <a:lnTo>
                      <a:pt x="2" y="61"/>
                    </a:lnTo>
                    <a:lnTo>
                      <a:pt x="0" y="61"/>
                    </a:lnTo>
                    <a:lnTo>
                      <a:pt x="3" y="22"/>
                    </a:lnTo>
                    <a:lnTo>
                      <a:pt x="548" y="0"/>
                    </a:lnTo>
                    <a:lnTo>
                      <a:pt x="550" y="39"/>
                    </a:lnTo>
                    <a:close/>
                  </a:path>
                </a:pathLst>
              </a:custGeom>
              <a:solidFill>
                <a:schemeClr val="accent2"/>
              </a:solidFill>
              <a:ln w="9525">
                <a:solidFill>
                  <a:schemeClr val="accent2"/>
                </a:solidFill>
                <a:round/>
                <a:headEnd/>
                <a:tailEnd/>
              </a:ln>
            </p:spPr>
            <p:txBody>
              <a:bodyPr/>
              <a:lstStyle/>
              <a:p>
                <a:endParaRPr lang="en-US"/>
              </a:p>
            </p:txBody>
          </p:sp>
          <p:sp>
            <p:nvSpPr>
              <p:cNvPr id="443425" name="Freeform 33"/>
              <p:cNvSpPr>
                <a:spLocks/>
              </p:cNvSpPr>
              <p:nvPr/>
            </p:nvSpPr>
            <p:spPr bwMode="black">
              <a:xfrm>
                <a:off x="3137" y="2104"/>
                <a:ext cx="25" cy="17"/>
              </a:xfrm>
              <a:custGeom>
                <a:avLst/>
                <a:gdLst/>
                <a:ahLst/>
                <a:cxnLst>
                  <a:cxn ang="0">
                    <a:pos x="67" y="50"/>
                  </a:cxn>
                  <a:cxn ang="0">
                    <a:pos x="0" y="39"/>
                  </a:cxn>
                  <a:cxn ang="0">
                    <a:pos x="8" y="0"/>
                  </a:cxn>
                  <a:cxn ang="0">
                    <a:pos x="75" y="11"/>
                  </a:cxn>
                  <a:cxn ang="0">
                    <a:pos x="67" y="50"/>
                  </a:cxn>
                </a:cxnLst>
                <a:rect l="0" t="0" r="r" b="b"/>
                <a:pathLst>
                  <a:path w="75" h="50">
                    <a:moveTo>
                      <a:pt x="67" y="50"/>
                    </a:moveTo>
                    <a:lnTo>
                      <a:pt x="0" y="39"/>
                    </a:lnTo>
                    <a:lnTo>
                      <a:pt x="8" y="0"/>
                    </a:lnTo>
                    <a:lnTo>
                      <a:pt x="75" y="11"/>
                    </a:lnTo>
                    <a:lnTo>
                      <a:pt x="67" y="50"/>
                    </a:lnTo>
                    <a:close/>
                  </a:path>
                </a:pathLst>
              </a:custGeom>
              <a:solidFill>
                <a:srgbClr val="FFFF00"/>
              </a:solidFill>
              <a:ln w="9525">
                <a:noFill/>
                <a:round/>
                <a:headEnd/>
                <a:tailEnd/>
              </a:ln>
            </p:spPr>
            <p:txBody>
              <a:bodyPr/>
              <a:lstStyle/>
              <a:p>
                <a:endParaRPr lang="en-US"/>
              </a:p>
            </p:txBody>
          </p:sp>
          <p:sp>
            <p:nvSpPr>
              <p:cNvPr id="443426" name="Freeform 34"/>
              <p:cNvSpPr>
                <a:spLocks/>
              </p:cNvSpPr>
              <p:nvPr/>
            </p:nvSpPr>
            <p:spPr bwMode="black">
              <a:xfrm>
                <a:off x="3823" y="1919"/>
                <a:ext cx="25" cy="16"/>
              </a:xfrm>
              <a:custGeom>
                <a:avLst/>
                <a:gdLst/>
                <a:ahLst/>
                <a:cxnLst>
                  <a:cxn ang="0">
                    <a:pos x="67" y="50"/>
                  </a:cxn>
                  <a:cxn ang="0">
                    <a:pos x="0" y="39"/>
                  </a:cxn>
                  <a:cxn ang="0">
                    <a:pos x="3" y="0"/>
                  </a:cxn>
                  <a:cxn ang="0">
                    <a:pos x="6" y="0"/>
                  </a:cxn>
                  <a:cxn ang="0">
                    <a:pos x="8" y="0"/>
                  </a:cxn>
                  <a:cxn ang="0">
                    <a:pos x="75" y="11"/>
                  </a:cxn>
                  <a:cxn ang="0">
                    <a:pos x="67" y="50"/>
                  </a:cxn>
                </a:cxnLst>
                <a:rect l="0" t="0" r="r" b="b"/>
                <a:pathLst>
                  <a:path w="75" h="50">
                    <a:moveTo>
                      <a:pt x="67" y="50"/>
                    </a:moveTo>
                    <a:lnTo>
                      <a:pt x="0" y="39"/>
                    </a:lnTo>
                    <a:lnTo>
                      <a:pt x="3" y="0"/>
                    </a:lnTo>
                    <a:lnTo>
                      <a:pt x="6" y="0"/>
                    </a:lnTo>
                    <a:lnTo>
                      <a:pt x="8" y="0"/>
                    </a:lnTo>
                    <a:lnTo>
                      <a:pt x="75" y="11"/>
                    </a:lnTo>
                    <a:lnTo>
                      <a:pt x="67" y="50"/>
                    </a:lnTo>
                    <a:close/>
                  </a:path>
                </a:pathLst>
              </a:custGeom>
              <a:solidFill>
                <a:srgbClr val="FFFF00"/>
              </a:solidFill>
              <a:ln w="9525">
                <a:noFill/>
                <a:round/>
                <a:headEnd/>
                <a:tailEnd/>
              </a:ln>
            </p:spPr>
            <p:txBody>
              <a:bodyPr/>
              <a:lstStyle/>
              <a:p>
                <a:endParaRPr lang="en-US"/>
              </a:p>
            </p:txBody>
          </p:sp>
          <p:sp>
            <p:nvSpPr>
              <p:cNvPr id="443427" name="Freeform 35"/>
              <p:cNvSpPr>
                <a:spLocks/>
              </p:cNvSpPr>
              <p:nvPr/>
            </p:nvSpPr>
            <p:spPr bwMode="black">
              <a:xfrm>
                <a:off x="3642" y="1919"/>
                <a:ext cx="183" cy="20"/>
              </a:xfrm>
              <a:custGeom>
                <a:avLst/>
                <a:gdLst/>
                <a:ahLst/>
                <a:cxnLst>
                  <a:cxn ang="0">
                    <a:pos x="548" y="39"/>
                  </a:cxn>
                  <a:cxn ang="0">
                    <a:pos x="4" y="61"/>
                  </a:cxn>
                  <a:cxn ang="0">
                    <a:pos x="1" y="61"/>
                  </a:cxn>
                  <a:cxn ang="0">
                    <a:pos x="0" y="61"/>
                  </a:cxn>
                  <a:cxn ang="0">
                    <a:pos x="2" y="22"/>
                  </a:cxn>
                  <a:cxn ang="0">
                    <a:pos x="546" y="0"/>
                  </a:cxn>
                  <a:cxn ang="0">
                    <a:pos x="548" y="39"/>
                  </a:cxn>
                </a:cxnLst>
                <a:rect l="0" t="0" r="r" b="b"/>
                <a:pathLst>
                  <a:path w="548" h="61">
                    <a:moveTo>
                      <a:pt x="548" y="39"/>
                    </a:moveTo>
                    <a:lnTo>
                      <a:pt x="4" y="61"/>
                    </a:lnTo>
                    <a:lnTo>
                      <a:pt x="1" y="61"/>
                    </a:lnTo>
                    <a:lnTo>
                      <a:pt x="0" y="61"/>
                    </a:lnTo>
                    <a:lnTo>
                      <a:pt x="2" y="22"/>
                    </a:lnTo>
                    <a:lnTo>
                      <a:pt x="546" y="0"/>
                    </a:lnTo>
                    <a:lnTo>
                      <a:pt x="548" y="39"/>
                    </a:lnTo>
                    <a:close/>
                  </a:path>
                </a:pathLst>
              </a:custGeom>
              <a:solidFill>
                <a:schemeClr val="accent2"/>
              </a:solidFill>
              <a:ln w="9525">
                <a:solidFill>
                  <a:schemeClr val="accent2"/>
                </a:solidFill>
                <a:round/>
                <a:headEnd/>
                <a:tailEnd/>
              </a:ln>
            </p:spPr>
            <p:txBody>
              <a:bodyPr/>
              <a:lstStyle/>
              <a:p>
                <a:endParaRPr lang="en-US"/>
              </a:p>
            </p:txBody>
          </p:sp>
          <p:sp>
            <p:nvSpPr>
              <p:cNvPr id="443428" name="Freeform 36"/>
              <p:cNvSpPr>
                <a:spLocks/>
              </p:cNvSpPr>
              <p:nvPr/>
            </p:nvSpPr>
            <p:spPr bwMode="black">
              <a:xfrm>
                <a:off x="3597" y="1919"/>
                <a:ext cx="47" cy="20"/>
              </a:xfrm>
              <a:custGeom>
                <a:avLst/>
                <a:gdLst/>
                <a:ahLst/>
                <a:cxnLst>
                  <a:cxn ang="0">
                    <a:pos x="135" y="61"/>
                  </a:cxn>
                  <a:cxn ang="0">
                    <a:pos x="0" y="39"/>
                  </a:cxn>
                  <a:cxn ang="0">
                    <a:pos x="3" y="0"/>
                  </a:cxn>
                  <a:cxn ang="0">
                    <a:pos x="7" y="0"/>
                  </a:cxn>
                  <a:cxn ang="0">
                    <a:pos x="8" y="0"/>
                  </a:cxn>
                  <a:cxn ang="0">
                    <a:pos x="142" y="22"/>
                  </a:cxn>
                  <a:cxn ang="0">
                    <a:pos x="135" y="61"/>
                  </a:cxn>
                </a:cxnLst>
                <a:rect l="0" t="0" r="r" b="b"/>
                <a:pathLst>
                  <a:path w="142" h="61">
                    <a:moveTo>
                      <a:pt x="135" y="61"/>
                    </a:moveTo>
                    <a:lnTo>
                      <a:pt x="0" y="39"/>
                    </a:lnTo>
                    <a:lnTo>
                      <a:pt x="3" y="0"/>
                    </a:lnTo>
                    <a:lnTo>
                      <a:pt x="7" y="0"/>
                    </a:lnTo>
                    <a:lnTo>
                      <a:pt x="8" y="0"/>
                    </a:lnTo>
                    <a:lnTo>
                      <a:pt x="142" y="22"/>
                    </a:lnTo>
                    <a:lnTo>
                      <a:pt x="135" y="61"/>
                    </a:lnTo>
                    <a:close/>
                  </a:path>
                </a:pathLst>
              </a:custGeom>
              <a:solidFill>
                <a:srgbClr val="FFFF00"/>
              </a:solidFill>
              <a:ln w="9525">
                <a:noFill/>
                <a:round/>
                <a:headEnd/>
                <a:tailEnd/>
              </a:ln>
            </p:spPr>
            <p:txBody>
              <a:bodyPr/>
              <a:lstStyle/>
              <a:p>
                <a:endParaRPr lang="en-US"/>
              </a:p>
            </p:txBody>
          </p:sp>
          <p:sp>
            <p:nvSpPr>
              <p:cNvPr id="443429" name="Freeform 37"/>
              <p:cNvSpPr>
                <a:spLocks/>
              </p:cNvSpPr>
              <p:nvPr/>
            </p:nvSpPr>
            <p:spPr bwMode="black">
              <a:xfrm>
                <a:off x="3416" y="1919"/>
                <a:ext cx="183" cy="20"/>
              </a:xfrm>
              <a:custGeom>
                <a:avLst/>
                <a:gdLst/>
                <a:ahLst/>
                <a:cxnLst>
                  <a:cxn ang="0">
                    <a:pos x="549" y="39"/>
                  </a:cxn>
                  <a:cxn ang="0">
                    <a:pos x="4" y="61"/>
                  </a:cxn>
                  <a:cxn ang="0">
                    <a:pos x="1" y="61"/>
                  </a:cxn>
                  <a:cxn ang="0">
                    <a:pos x="0" y="61"/>
                  </a:cxn>
                  <a:cxn ang="0">
                    <a:pos x="2" y="22"/>
                  </a:cxn>
                  <a:cxn ang="0">
                    <a:pos x="547" y="0"/>
                  </a:cxn>
                  <a:cxn ang="0">
                    <a:pos x="549" y="39"/>
                  </a:cxn>
                </a:cxnLst>
                <a:rect l="0" t="0" r="r" b="b"/>
                <a:pathLst>
                  <a:path w="549" h="61">
                    <a:moveTo>
                      <a:pt x="549" y="39"/>
                    </a:moveTo>
                    <a:lnTo>
                      <a:pt x="4" y="61"/>
                    </a:lnTo>
                    <a:lnTo>
                      <a:pt x="1" y="61"/>
                    </a:lnTo>
                    <a:lnTo>
                      <a:pt x="0" y="61"/>
                    </a:lnTo>
                    <a:lnTo>
                      <a:pt x="2" y="22"/>
                    </a:lnTo>
                    <a:lnTo>
                      <a:pt x="547" y="0"/>
                    </a:lnTo>
                    <a:lnTo>
                      <a:pt x="549" y="39"/>
                    </a:lnTo>
                    <a:close/>
                  </a:path>
                </a:pathLst>
              </a:custGeom>
              <a:solidFill>
                <a:schemeClr val="accent2"/>
              </a:solidFill>
              <a:ln w="9525">
                <a:solidFill>
                  <a:schemeClr val="accent2"/>
                </a:solidFill>
                <a:round/>
                <a:headEnd/>
                <a:tailEnd/>
              </a:ln>
            </p:spPr>
            <p:txBody>
              <a:bodyPr/>
              <a:lstStyle/>
              <a:p>
                <a:endParaRPr lang="en-US"/>
              </a:p>
            </p:txBody>
          </p:sp>
          <p:sp>
            <p:nvSpPr>
              <p:cNvPr id="443430" name="Freeform 38"/>
              <p:cNvSpPr>
                <a:spLocks/>
              </p:cNvSpPr>
              <p:nvPr/>
            </p:nvSpPr>
            <p:spPr bwMode="black">
              <a:xfrm>
                <a:off x="3371" y="1919"/>
                <a:ext cx="47" cy="20"/>
              </a:xfrm>
              <a:custGeom>
                <a:avLst/>
                <a:gdLst/>
                <a:ahLst/>
                <a:cxnLst>
                  <a:cxn ang="0">
                    <a:pos x="133" y="61"/>
                  </a:cxn>
                  <a:cxn ang="0">
                    <a:pos x="0" y="39"/>
                  </a:cxn>
                  <a:cxn ang="0">
                    <a:pos x="2" y="0"/>
                  </a:cxn>
                  <a:cxn ang="0">
                    <a:pos x="6" y="0"/>
                  </a:cxn>
                  <a:cxn ang="0">
                    <a:pos x="7" y="0"/>
                  </a:cxn>
                  <a:cxn ang="0">
                    <a:pos x="140" y="22"/>
                  </a:cxn>
                  <a:cxn ang="0">
                    <a:pos x="133" y="61"/>
                  </a:cxn>
                </a:cxnLst>
                <a:rect l="0" t="0" r="r" b="b"/>
                <a:pathLst>
                  <a:path w="140" h="61">
                    <a:moveTo>
                      <a:pt x="133" y="61"/>
                    </a:moveTo>
                    <a:lnTo>
                      <a:pt x="0" y="39"/>
                    </a:lnTo>
                    <a:lnTo>
                      <a:pt x="2" y="0"/>
                    </a:lnTo>
                    <a:lnTo>
                      <a:pt x="6" y="0"/>
                    </a:lnTo>
                    <a:lnTo>
                      <a:pt x="7" y="0"/>
                    </a:lnTo>
                    <a:lnTo>
                      <a:pt x="140" y="22"/>
                    </a:lnTo>
                    <a:lnTo>
                      <a:pt x="133" y="61"/>
                    </a:lnTo>
                    <a:close/>
                  </a:path>
                </a:pathLst>
              </a:custGeom>
              <a:solidFill>
                <a:srgbClr val="FFFF00"/>
              </a:solidFill>
              <a:ln w="9525">
                <a:noFill/>
                <a:round/>
                <a:headEnd/>
                <a:tailEnd/>
              </a:ln>
            </p:spPr>
            <p:txBody>
              <a:bodyPr/>
              <a:lstStyle/>
              <a:p>
                <a:endParaRPr lang="en-US"/>
              </a:p>
            </p:txBody>
          </p:sp>
          <p:sp>
            <p:nvSpPr>
              <p:cNvPr id="443431" name="Freeform 39"/>
              <p:cNvSpPr>
                <a:spLocks/>
              </p:cNvSpPr>
              <p:nvPr/>
            </p:nvSpPr>
            <p:spPr bwMode="black">
              <a:xfrm>
                <a:off x="3190" y="1919"/>
                <a:ext cx="183" cy="20"/>
              </a:xfrm>
              <a:custGeom>
                <a:avLst/>
                <a:gdLst/>
                <a:ahLst/>
                <a:cxnLst>
                  <a:cxn ang="0">
                    <a:pos x="550" y="39"/>
                  </a:cxn>
                  <a:cxn ang="0">
                    <a:pos x="5" y="61"/>
                  </a:cxn>
                  <a:cxn ang="0">
                    <a:pos x="1" y="61"/>
                  </a:cxn>
                  <a:cxn ang="0">
                    <a:pos x="0" y="61"/>
                  </a:cxn>
                  <a:cxn ang="0">
                    <a:pos x="2" y="22"/>
                  </a:cxn>
                  <a:cxn ang="0">
                    <a:pos x="547" y="0"/>
                  </a:cxn>
                  <a:cxn ang="0">
                    <a:pos x="550" y="39"/>
                  </a:cxn>
                </a:cxnLst>
                <a:rect l="0" t="0" r="r" b="b"/>
                <a:pathLst>
                  <a:path w="550" h="61">
                    <a:moveTo>
                      <a:pt x="550" y="39"/>
                    </a:moveTo>
                    <a:lnTo>
                      <a:pt x="5" y="61"/>
                    </a:lnTo>
                    <a:lnTo>
                      <a:pt x="1" y="61"/>
                    </a:lnTo>
                    <a:lnTo>
                      <a:pt x="0" y="61"/>
                    </a:lnTo>
                    <a:lnTo>
                      <a:pt x="2" y="22"/>
                    </a:lnTo>
                    <a:lnTo>
                      <a:pt x="547" y="0"/>
                    </a:lnTo>
                    <a:lnTo>
                      <a:pt x="550" y="39"/>
                    </a:lnTo>
                    <a:close/>
                  </a:path>
                </a:pathLst>
              </a:custGeom>
              <a:solidFill>
                <a:schemeClr val="accent2"/>
              </a:solidFill>
              <a:ln w="9525">
                <a:solidFill>
                  <a:schemeClr val="accent2"/>
                </a:solidFill>
                <a:round/>
                <a:headEnd/>
                <a:tailEnd/>
              </a:ln>
            </p:spPr>
            <p:txBody>
              <a:bodyPr/>
              <a:lstStyle/>
              <a:p>
                <a:endParaRPr lang="en-US"/>
              </a:p>
            </p:txBody>
          </p:sp>
          <p:sp>
            <p:nvSpPr>
              <p:cNvPr id="443432" name="Freeform 40"/>
              <p:cNvSpPr>
                <a:spLocks/>
              </p:cNvSpPr>
              <p:nvPr/>
            </p:nvSpPr>
            <p:spPr bwMode="black">
              <a:xfrm>
                <a:off x="3167" y="1922"/>
                <a:ext cx="25" cy="17"/>
              </a:xfrm>
              <a:custGeom>
                <a:avLst/>
                <a:gdLst/>
                <a:ahLst/>
                <a:cxnLst>
                  <a:cxn ang="0">
                    <a:pos x="67" y="50"/>
                  </a:cxn>
                  <a:cxn ang="0">
                    <a:pos x="0" y="39"/>
                  </a:cxn>
                  <a:cxn ang="0">
                    <a:pos x="7" y="0"/>
                  </a:cxn>
                  <a:cxn ang="0">
                    <a:pos x="74" y="11"/>
                  </a:cxn>
                  <a:cxn ang="0">
                    <a:pos x="67" y="50"/>
                  </a:cxn>
                </a:cxnLst>
                <a:rect l="0" t="0" r="r" b="b"/>
                <a:pathLst>
                  <a:path w="74" h="50">
                    <a:moveTo>
                      <a:pt x="67" y="50"/>
                    </a:moveTo>
                    <a:lnTo>
                      <a:pt x="0" y="39"/>
                    </a:lnTo>
                    <a:lnTo>
                      <a:pt x="7" y="0"/>
                    </a:lnTo>
                    <a:lnTo>
                      <a:pt x="74" y="11"/>
                    </a:lnTo>
                    <a:lnTo>
                      <a:pt x="67" y="50"/>
                    </a:lnTo>
                    <a:close/>
                  </a:path>
                </a:pathLst>
              </a:custGeom>
              <a:solidFill>
                <a:srgbClr val="FFFF00"/>
              </a:solidFill>
              <a:ln w="9525">
                <a:noFill/>
                <a:round/>
                <a:headEnd/>
                <a:tailEnd/>
              </a:ln>
            </p:spPr>
            <p:txBody>
              <a:bodyPr/>
              <a:lstStyle/>
              <a:p>
                <a:endParaRPr lang="en-US"/>
              </a:p>
            </p:txBody>
          </p:sp>
          <p:sp>
            <p:nvSpPr>
              <p:cNvPr id="443433" name="Freeform 41"/>
              <p:cNvSpPr>
                <a:spLocks/>
              </p:cNvSpPr>
              <p:nvPr/>
            </p:nvSpPr>
            <p:spPr bwMode="black">
              <a:xfrm>
                <a:off x="3854" y="1737"/>
                <a:ext cx="24" cy="17"/>
              </a:xfrm>
              <a:custGeom>
                <a:avLst/>
                <a:gdLst/>
                <a:ahLst/>
                <a:cxnLst>
                  <a:cxn ang="0">
                    <a:pos x="66" y="50"/>
                  </a:cxn>
                  <a:cxn ang="0">
                    <a:pos x="0" y="39"/>
                  </a:cxn>
                  <a:cxn ang="0">
                    <a:pos x="2" y="0"/>
                  </a:cxn>
                  <a:cxn ang="0">
                    <a:pos x="6" y="0"/>
                  </a:cxn>
                  <a:cxn ang="0">
                    <a:pos x="7" y="0"/>
                  </a:cxn>
                  <a:cxn ang="0">
                    <a:pos x="73" y="11"/>
                  </a:cxn>
                  <a:cxn ang="0">
                    <a:pos x="66" y="50"/>
                  </a:cxn>
                </a:cxnLst>
                <a:rect l="0" t="0" r="r" b="b"/>
                <a:pathLst>
                  <a:path w="73" h="50">
                    <a:moveTo>
                      <a:pt x="66" y="50"/>
                    </a:moveTo>
                    <a:lnTo>
                      <a:pt x="0" y="39"/>
                    </a:lnTo>
                    <a:lnTo>
                      <a:pt x="2" y="0"/>
                    </a:lnTo>
                    <a:lnTo>
                      <a:pt x="6" y="0"/>
                    </a:lnTo>
                    <a:lnTo>
                      <a:pt x="7" y="0"/>
                    </a:lnTo>
                    <a:lnTo>
                      <a:pt x="73" y="11"/>
                    </a:lnTo>
                    <a:lnTo>
                      <a:pt x="66" y="50"/>
                    </a:lnTo>
                    <a:close/>
                  </a:path>
                </a:pathLst>
              </a:custGeom>
              <a:solidFill>
                <a:srgbClr val="FFFF00"/>
              </a:solidFill>
              <a:ln w="9525">
                <a:noFill/>
                <a:round/>
                <a:headEnd/>
                <a:tailEnd/>
              </a:ln>
            </p:spPr>
            <p:txBody>
              <a:bodyPr/>
              <a:lstStyle/>
              <a:p>
                <a:endParaRPr lang="en-US"/>
              </a:p>
            </p:txBody>
          </p:sp>
          <p:sp>
            <p:nvSpPr>
              <p:cNvPr id="443434" name="Freeform 42"/>
              <p:cNvSpPr>
                <a:spLocks/>
              </p:cNvSpPr>
              <p:nvPr/>
            </p:nvSpPr>
            <p:spPr bwMode="black">
              <a:xfrm>
                <a:off x="3672" y="1737"/>
                <a:ext cx="183" cy="21"/>
              </a:xfrm>
              <a:custGeom>
                <a:avLst/>
                <a:gdLst/>
                <a:ahLst/>
                <a:cxnLst>
                  <a:cxn ang="0">
                    <a:pos x="550" y="39"/>
                  </a:cxn>
                  <a:cxn ang="0">
                    <a:pos x="5" y="61"/>
                  </a:cxn>
                  <a:cxn ang="0">
                    <a:pos x="1" y="61"/>
                  </a:cxn>
                  <a:cxn ang="0">
                    <a:pos x="0" y="61"/>
                  </a:cxn>
                  <a:cxn ang="0">
                    <a:pos x="2" y="22"/>
                  </a:cxn>
                  <a:cxn ang="0">
                    <a:pos x="547" y="0"/>
                  </a:cxn>
                  <a:cxn ang="0">
                    <a:pos x="550" y="39"/>
                  </a:cxn>
                </a:cxnLst>
                <a:rect l="0" t="0" r="r" b="b"/>
                <a:pathLst>
                  <a:path w="550" h="61">
                    <a:moveTo>
                      <a:pt x="550" y="39"/>
                    </a:moveTo>
                    <a:lnTo>
                      <a:pt x="5" y="61"/>
                    </a:lnTo>
                    <a:lnTo>
                      <a:pt x="1" y="61"/>
                    </a:lnTo>
                    <a:lnTo>
                      <a:pt x="0" y="61"/>
                    </a:lnTo>
                    <a:lnTo>
                      <a:pt x="2" y="22"/>
                    </a:lnTo>
                    <a:lnTo>
                      <a:pt x="547" y="0"/>
                    </a:lnTo>
                    <a:lnTo>
                      <a:pt x="550" y="39"/>
                    </a:lnTo>
                    <a:close/>
                  </a:path>
                </a:pathLst>
              </a:custGeom>
              <a:solidFill>
                <a:schemeClr val="accent2"/>
              </a:solidFill>
              <a:ln w="9525">
                <a:solidFill>
                  <a:schemeClr val="accent2"/>
                </a:solidFill>
                <a:round/>
                <a:headEnd/>
                <a:tailEnd/>
              </a:ln>
            </p:spPr>
            <p:txBody>
              <a:bodyPr/>
              <a:lstStyle/>
              <a:p>
                <a:endParaRPr lang="en-US"/>
              </a:p>
            </p:txBody>
          </p:sp>
          <p:sp>
            <p:nvSpPr>
              <p:cNvPr id="443435" name="Freeform 43"/>
              <p:cNvSpPr>
                <a:spLocks/>
              </p:cNvSpPr>
              <p:nvPr/>
            </p:nvSpPr>
            <p:spPr bwMode="black">
              <a:xfrm>
                <a:off x="3627" y="1737"/>
                <a:ext cx="47" cy="21"/>
              </a:xfrm>
              <a:custGeom>
                <a:avLst/>
                <a:gdLst/>
                <a:ahLst/>
                <a:cxnLst>
                  <a:cxn ang="0">
                    <a:pos x="134" y="61"/>
                  </a:cxn>
                  <a:cxn ang="0">
                    <a:pos x="0" y="39"/>
                  </a:cxn>
                  <a:cxn ang="0">
                    <a:pos x="2" y="0"/>
                  </a:cxn>
                  <a:cxn ang="0">
                    <a:pos x="6" y="0"/>
                  </a:cxn>
                  <a:cxn ang="0">
                    <a:pos x="7" y="0"/>
                  </a:cxn>
                  <a:cxn ang="0">
                    <a:pos x="141" y="22"/>
                  </a:cxn>
                  <a:cxn ang="0">
                    <a:pos x="134" y="61"/>
                  </a:cxn>
                </a:cxnLst>
                <a:rect l="0" t="0" r="r" b="b"/>
                <a:pathLst>
                  <a:path w="141" h="61">
                    <a:moveTo>
                      <a:pt x="134" y="61"/>
                    </a:moveTo>
                    <a:lnTo>
                      <a:pt x="0" y="39"/>
                    </a:lnTo>
                    <a:lnTo>
                      <a:pt x="2" y="0"/>
                    </a:lnTo>
                    <a:lnTo>
                      <a:pt x="6" y="0"/>
                    </a:lnTo>
                    <a:lnTo>
                      <a:pt x="7" y="0"/>
                    </a:lnTo>
                    <a:lnTo>
                      <a:pt x="141" y="22"/>
                    </a:lnTo>
                    <a:lnTo>
                      <a:pt x="134" y="61"/>
                    </a:lnTo>
                    <a:close/>
                  </a:path>
                </a:pathLst>
              </a:custGeom>
              <a:solidFill>
                <a:srgbClr val="FFFF00"/>
              </a:solidFill>
              <a:ln w="9525">
                <a:noFill/>
                <a:round/>
                <a:headEnd/>
                <a:tailEnd/>
              </a:ln>
            </p:spPr>
            <p:txBody>
              <a:bodyPr/>
              <a:lstStyle/>
              <a:p>
                <a:endParaRPr lang="en-US"/>
              </a:p>
            </p:txBody>
          </p:sp>
          <p:sp>
            <p:nvSpPr>
              <p:cNvPr id="443436" name="Freeform 44"/>
              <p:cNvSpPr>
                <a:spLocks/>
              </p:cNvSpPr>
              <p:nvPr/>
            </p:nvSpPr>
            <p:spPr bwMode="black">
              <a:xfrm>
                <a:off x="3446" y="1737"/>
                <a:ext cx="183" cy="21"/>
              </a:xfrm>
              <a:custGeom>
                <a:avLst/>
                <a:gdLst/>
                <a:ahLst/>
                <a:cxnLst>
                  <a:cxn ang="0">
                    <a:pos x="549" y="39"/>
                  </a:cxn>
                  <a:cxn ang="0">
                    <a:pos x="5" y="61"/>
                  </a:cxn>
                  <a:cxn ang="0">
                    <a:pos x="1" y="61"/>
                  </a:cxn>
                  <a:cxn ang="0">
                    <a:pos x="0" y="61"/>
                  </a:cxn>
                  <a:cxn ang="0">
                    <a:pos x="2" y="22"/>
                  </a:cxn>
                  <a:cxn ang="0">
                    <a:pos x="546" y="0"/>
                  </a:cxn>
                  <a:cxn ang="0">
                    <a:pos x="549" y="39"/>
                  </a:cxn>
                </a:cxnLst>
                <a:rect l="0" t="0" r="r" b="b"/>
                <a:pathLst>
                  <a:path w="549" h="61">
                    <a:moveTo>
                      <a:pt x="549" y="39"/>
                    </a:moveTo>
                    <a:lnTo>
                      <a:pt x="5" y="61"/>
                    </a:lnTo>
                    <a:lnTo>
                      <a:pt x="1" y="61"/>
                    </a:lnTo>
                    <a:lnTo>
                      <a:pt x="0" y="61"/>
                    </a:lnTo>
                    <a:lnTo>
                      <a:pt x="2" y="22"/>
                    </a:lnTo>
                    <a:lnTo>
                      <a:pt x="546" y="0"/>
                    </a:lnTo>
                    <a:lnTo>
                      <a:pt x="549" y="39"/>
                    </a:lnTo>
                    <a:close/>
                  </a:path>
                </a:pathLst>
              </a:custGeom>
              <a:solidFill>
                <a:schemeClr val="accent2"/>
              </a:solidFill>
              <a:ln w="9525">
                <a:solidFill>
                  <a:schemeClr val="accent2"/>
                </a:solidFill>
                <a:round/>
                <a:headEnd/>
                <a:tailEnd/>
              </a:ln>
            </p:spPr>
            <p:txBody>
              <a:bodyPr/>
              <a:lstStyle/>
              <a:p>
                <a:endParaRPr lang="en-US"/>
              </a:p>
            </p:txBody>
          </p:sp>
          <p:sp>
            <p:nvSpPr>
              <p:cNvPr id="443437" name="Freeform 45"/>
              <p:cNvSpPr>
                <a:spLocks/>
              </p:cNvSpPr>
              <p:nvPr/>
            </p:nvSpPr>
            <p:spPr bwMode="black">
              <a:xfrm>
                <a:off x="3401" y="1737"/>
                <a:ext cx="47" cy="21"/>
              </a:xfrm>
              <a:custGeom>
                <a:avLst/>
                <a:gdLst/>
                <a:ahLst/>
                <a:cxnLst>
                  <a:cxn ang="0">
                    <a:pos x="134" y="61"/>
                  </a:cxn>
                  <a:cxn ang="0">
                    <a:pos x="0" y="39"/>
                  </a:cxn>
                  <a:cxn ang="0">
                    <a:pos x="2" y="0"/>
                  </a:cxn>
                  <a:cxn ang="0">
                    <a:pos x="6" y="0"/>
                  </a:cxn>
                  <a:cxn ang="0">
                    <a:pos x="7" y="0"/>
                  </a:cxn>
                  <a:cxn ang="0">
                    <a:pos x="141" y="22"/>
                  </a:cxn>
                  <a:cxn ang="0">
                    <a:pos x="134" y="61"/>
                  </a:cxn>
                </a:cxnLst>
                <a:rect l="0" t="0" r="r" b="b"/>
                <a:pathLst>
                  <a:path w="141" h="61">
                    <a:moveTo>
                      <a:pt x="134" y="61"/>
                    </a:moveTo>
                    <a:lnTo>
                      <a:pt x="0" y="39"/>
                    </a:lnTo>
                    <a:lnTo>
                      <a:pt x="2" y="0"/>
                    </a:lnTo>
                    <a:lnTo>
                      <a:pt x="6" y="0"/>
                    </a:lnTo>
                    <a:lnTo>
                      <a:pt x="7" y="0"/>
                    </a:lnTo>
                    <a:lnTo>
                      <a:pt x="141" y="22"/>
                    </a:lnTo>
                    <a:lnTo>
                      <a:pt x="134" y="61"/>
                    </a:lnTo>
                    <a:close/>
                  </a:path>
                </a:pathLst>
              </a:custGeom>
              <a:solidFill>
                <a:srgbClr val="FFFF00"/>
              </a:solidFill>
              <a:ln w="9525">
                <a:noFill/>
                <a:round/>
                <a:headEnd/>
                <a:tailEnd/>
              </a:ln>
            </p:spPr>
            <p:txBody>
              <a:bodyPr/>
              <a:lstStyle/>
              <a:p>
                <a:endParaRPr lang="en-US"/>
              </a:p>
            </p:txBody>
          </p:sp>
          <p:sp>
            <p:nvSpPr>
              <p:cNvPr id="443438" name="Freeform 46"/>
              <p:cNvSpPr>
                <a:spLocks/>
              </p:cNvSpPr>
              <p:nvPr/>
            </p:nvSpPr>
            <p:spPr bwMode="black">
              <a:xfrm>
                <a:off x="3220" y="1737"/>
                <a:ext cx="183" cy="21"/>
              </a:xfrm>
              <a:custGeom>
                <a:avLst/>
                <a:gdLst/>
                <a:ahLst/>
                <a:cxnLst>
                  <a:cxn ang="0">
                    <a:pos x="550" y="39"/>
                  </a:cxn>
                  <a:cxn ang="0">
                    <a:pos x="5" y="61"/>
                  </a:cxn>
                  <a:cxn ang="0">
                    <a:pos x="1" y="61"/>
                  </a:cxn>
                  <a:cxn ang="0">
                    <a:pos x="0" y="61"/>
                  </a:cxn>
                  <a:cxn ang="0">
                    <a:pos x="2" y="22"/>
                  </a:cxn>
                  <a:cxn ang="0">
                    <a:pos x="547" y="0"/>
                  </a:cxn>
                  <a:cxn ang="0">
                    <a:pos x="550" y="39"/>
                  </a:cxn>
                </a:cxnLst>
                <a:rect l="0" t="0" r="r" b="b"/>
                <a:pathLst>
                  <a:path w="550" h="61">
                    <a:moveTo>
                      <a:pt x="550" y="39"/>
                    </a:moveTo>
                    <a:lnTo>
                      <a:pt x="5" y="61"/>
                    </a:lnTo>
                    <a:lnTo>
                      <a:pt x="1" y="61"/>
                    </a:lnTo>
                    <a:lnTo>
                      <a:pt x="0" y="61"/>
                    </a:lnTo>
                    <a:lnTo>
                      <a:pt x="2" y="22"/>
                    </a:lnTo>
                    <a:lnTo>
                      <a:pt x="547" y="0"/>
                    </a:lnTo>
                    <a:lnTo>
                      <a:pt x="550" y="39"/>
                    </a:lnTo>
                    <a:close/>
                  </a:path>
                </a:pathLst>
              </a:custGeom>
              <a:solidFill>
                <a:schemeClr val="accent2"/>
              </a:solidFill>
              <a:ln w="9525">
                <a:solidFill>
                  <a:schemeClr val="accent2"/>
                </a:solidFill>
                <a:round/>
                <a:headEnd/>
                <a:tailEnd/>
              </a:ln>
            </p:spPr>
            <p:txBody>
              <a:bodyPr/>
              <a:lstStyle/>
              <a:p>
                <a:endParaRPr lang="en-US"/>
              </a:p>
            </p:txBody>
          </p:sp>
          <p:sp>
            <p:nvSpPr>
              <p:cNvPr id="443439" name="Freeform 47"/>
              <p:cNvSpPr>
                <a:spLocks/>
              </p:cNvSpPr>
              <p:nvPr/>
            </p:nvSpPr>
            <p:spPr bwMode="black">
              <a:xfrm>
                <a:off x="3197" y="1741"/>
                <a:ext cx="25" cy="17"/>
              </a:xfrm>
              <a:custGeom>
                <a:avLst/>
                <a:gdLst/>
                <a:ahLst/>
                <a:cxnLst>
                  <a:cxn ang="0">
                    <a:pos x="67" y="50"/>
                  </a:cxn>
                  <a:cxn ang="0">
                    <a:pos x="0" y="39"/>
                  </a:cxn>
                  <a:cxn ang="0">
                    <a:pos x="7" y="0"/>
                  </a:cxn>
                  <a:cxn ang="0">
                    <a:pos x="74" y="11"/>
                  </a:cxn>
                  <a:cxn ang="0">
                    <a:pos x="67" y="50"/>
                  </a:cxn>
                </a:cxnLst>
                <a:rect l="0" t="0" r="r" b="b"/>
                <a:pathLst>
                  <a:path w="74" h="50">
                    <a:moveTo>
                      <a:pt x="67" y="50"/>
                    </a:moveTo>
                    <a:lnTo>
                      <a:pt x="0" y="39"/>
                    </a:lnTo>
                    <a:lnTo>
                      <a:pt x="7" y="0"/>
                    </a:lnTo>
                    <a:lnTo>
                      <a:pt x="74" y="11"/>
                    </a:lnTo>
                    <a:lnTo>
                      <a:pt x="67" y="50"/>
                    </a:lnTo>
                    <a:close/>
                  </a:path>
                </a:pathLst>
              </a:custGeom>
              <a:solidFill>
                <a:srgbClr val="FFFF00"/>
              </a:solidFill>
              <a:ln w="9525">
                <a:noFill/>
                <a:round/>
                <a:headEnd/>
                <a:tailEnd/>
              </a:ln>
            </p:spPr>
            <p:txBody>
              <a:bodyPr/>
              <a:lstStyle/>
              <a:p>
                <a:endParaRPr lang="en-US"/>
              </a:p>
            </p:txBody>
          </p:sp>
          <p:sp>
            <p:nvSpPr>
              <p:cNvPr id="443440" name="Freeform 48"/>
              <p:cNvSpPr>
                <a:spLocks/>
              </p:cNvSpPr>
              <p:nvPr/>
            </p:nvSpPr>
            <p:spPr bwMode="black">
              <a:xfrm>
                <a:off x="1745" y="2539"/>
                <a:ext cx="13" cy="25"/>
              </a:xfrm>
              <a:custGeom>
                <a:avLst/>
                <a:gdLst/>
                <a:ahLst/>
                <a:cxnLst>
                  <a:cxn ang="0">
                    <a:pos x="0" y="77"/>
                  </a:cxn>
                  <a:cxn ang="0">
                    <a:pos x="0" y="9"/>
                  </a:cxn>
                  <a:cxn ang="0">
                    <a:pos x="0" y="3"/>
                  </a:cxn>
                  <a:cxn ang="0">
                    <a:pos x="2" y="0"/>
                  </a:cxn>
                  <a:cxn ang="0">
                    <a:pos x="39" y="9"/>
                  </a:cxn>
                  <a:cxn ang="0">
                    <a:pos x="39" y="77"/>
                  </a:cxn>
                  <a:cxn ang="0">
                    <a:pos x="0" y="77"/>
                  </a:cxn>
                </a:cxnLst>
                <a:rect l="0" t="0" r="r" b="b"/>
                <a:pathLst>
                  <a:path w="39" h="77">
                    <a:moveTo>
                      <a:pt x="0" y="77"/>
                    </a:moveTo>
                    <a:lnTo>
                      <a:pt x="0" y="9"/>
                    </a:lnTo>
                    <a:lnTo>
                      <a:pt x="0" y="3"/>
                    </a:lnTo>
                    <a:lnTo>
                      <a:pt x="2" y="0"/>
                    </a:lnTo>
                    <a:lnTo>
                      <a:pt x="39" y="9"/>
                    </a:lnTo>
                    <a:lnTo>
                      <a:pt x="39" y="77"/>
                    </a:lnTo>
                    <a:lnTo>
                      <a:pt x="0" y="77"/>
                    </a:lnTo>
                    <a:close/>
                  </a:path>
                </a:pathLst>
              </a:custGeom>
              <a:solidFill>
                <a:srgbClr val="FFFF00"/>
              </a:solidFill>
              <a:ln w="9525">
                <a:noFill/>
                <a:round/>
                <a:headEnd/>
                <a:tailEnd/>
              </a:ln>
            </p:spPr>
            <p:txBody>
              <a:bodyPr/>
              <a:lstStyle/>
              <a:p>
                <a:endParaRPr lang="en-US"/>
              </a:p>
            </p:txBody>
          </p:sp>
          <p:sp>
            <p:nvSpPr>
              <p:cNvPr id="443441" name="Freeform 49"/>
              <p:cNvSpPr>
                <a:spLocks/>
              </p:cNvSpPr>
              <p:nvPr/>
            </p:nvSpPr>
            <p:spPr bwMode="black">
              <a:xfrm>
                <a:off x="1746" y="2311"/>
                <a:ext cx="148" cy="234"/>
              </a:xfrm>
              <a:custGeom>
                <a:avLst/>
                <a:gdLst/>
                <a:ahLst/>
                <a:cxnLst>
                  <a:cxn ang="0">
                    <a:pos x="0" y="682"/>
                  </a:cxn>
                  <a:cxn ang="0">
                    <a:pos x="408" y="0"/>
                  </a:cxn>
                  <a:cxn ang="0">
                    <a:pos x="444" y="10"/>
                  </a:cxn>
                  <a:cxn ang="0">
                    <a:pos x="444" y="16"/>
                  </a:cxn>
                  <a:cxn ang="0">
                    <a:pos x="442" y="19"/>
                  </a:cxn>
                  <a:cxn ang="0">
                    <a:pos x="35" y="701"/>
                  </a:cxn>
                  <a:cxn ang="0">
                    <a:pos x="0" y="682"/>
                  </a:cxn>
                </a:cxnLst>
                <a:rect l="0" t="0" r="r" b="b"/>
                <a:pathLst>
                  <a:path w="444" h="701">
                    <a:moveTo>
                      <a:pt x="0" y="682"/>
                    </a:moveTo>
                    <a:lnTo>
                      <a:pt x="408" y="0"/>
                    </a:lnTo>
                    <a:lnTo>
                      <a:pt x="444" y="10"/>
                    </a:lnTo>
                    <a:lnTo>
                      <a:pt x="444" y="16"/>
                    </a:lnTo>
                    <a:lnTo>
                      <a:pt x="442" y="19"/>
                    </a:lnTo>
                    <a:lnTo>
                      <a:pt x="35" y="701"/>
                    </a:lnTo>
                    <a:lnTo>
                      <a:pt x="0" y="682"/>
                    </a:lnTo>
                    <a:close/>
                  </a:path>
                </a:pathLst>
              </a:custGeom>
              <a:solidFill>
                <a:schemeClr val="accent2"/>
              </a:solidFill>
              <a:ln w="9525">
                <a:solidFill>
                  <a:schemeClr val="accent2"/>
                </a:solidFill>
                <a:round/>
                <a:headEnd/>
                <a:tailEnd/>
              </a:ln>
            </p:spPr>
            <p:txBody>
              <a:bodyPr/>
              <a:lstStyle/>
              <a:p>
                <a:endParaRPr lang="en-US"/>
              </a:p>
            </p:txBody>
          </p:sp>
          <p:sp>
            <p:nvSpPr>
              <p:cNvPr id="443442" name="Rectangle 50"/>
              <p:cNvSpPr>
                <a:spLocks noChangeArrowheads="1"/>
              </p:cNvSpPr>
              <p:nvPr/>
            </p:nvSpPr>
            <p:spPr bwMode="black">
              <a:xfrm>
                <a:off x="1881" y="1747"/>
                <a:ext cx="13" cy="568"/>
              </a:xfrm>
              <a:prstGeom prst="rect">
                <a:avLst/>
              </a:prstGeom>
              <a:solidFill>
                <a:schemeClr val="accent2"/>
              </a:solidFill>
              <a:ln w="9525">
                <a:solidFill>
                  <a:schemeClr val="accent2"/>
                </a:solidFill>
                <a:miter lim="800000"/>
                <a:headEnd/>
                <a:tailEnd/>
              </a:ln>
            </p:spPr>
            <p:txBody>
              <a:bodyPr/>
              <a:lstStyle/>
              <a:p>
                <a:endParaRPr lang="en-US"/>
              </a:p>
            </p:txBody>
          </p:sp>
          <p:sp>
            <p:nvSpPr>
              <p:cNvPr id="443443" name="Freeform 51"/>
              <p:cNvSpPr>
                <a:spLocks/>
              </p:cNvSpPr>
              <p:nvPr/>
            </p:nvSpPr>
            <p:spPr bwMode="black">
              <a:xfrm>
                <a:off x="1971" y="2539"/>
                <a:ext cx="13" cy="25"/>
              </a:xfrm>
              <a:custGeom>
                <a:avLst/>
                <a:gdLst/>
                <a:ahLst/>
                <a:cxnLst>
                  <a:cxn ang="0">
                    <a:pos x="0" y="77"/>
                  </a:cxn>
                  <a:cxn ang="0">
                    <a:pos x="0" y="9"/>
                  </a:cxn>
                  <a:cxn ang="0">
                    <a:pos x="0" y="3"/>
                  </a:cxn>
                  <a:cxn ang="0">
                    <a:pos x="2" y="0"/>
                  </a:cxn>
                  <a:cxn ang="0">
                    <a:pos x="39" y="9"/>
                  </a:cxn>
                  <a:cxn ang="0">
                    <a:pos x="39" y="77"/>
                  </a:cxn>
                  <a:cxn ang="0">
                    <a:pos x="0" y="77"/>
                  </a:cxn>
                </a:cxnLst>
                <a:rect l="0" t="0" r="r" b="b"/>
                <a:pathLst>
                  <a:path w="39" h="77">
                    <a:moveTo>
                      <a:pt x="0" y="77"/>
                    </a:moveTo>
                    <a:lnTo>
                      <a:pt x="0" y="9"/>
                    </a:lnTo>
                    <a:lnTo>
                      <a:pt x="0" y="3"/>
                    </a:lnTo>
                    <a:lnTo>
                      <a:pt x="2" y="0"/>
                    </a:lnTo>
                    <a:lnTo>
                      <a:pt x="39" y="9"/>
                    </a:lnTo>
                    <a:lnTo>
                      <a:pt x="39" y="77"/>
                    </a:lnTo>
                    <a:lnTo>
                      <a:pt x="0" y="77"/>
                    </a:lnTo>
                    <a:close/>
                  </a:path>
                </a:pathLst>
              </a:custGeom>
              <a:solidFill>
                <a:srgbClr val="FFFF00"/>
              </a:solidFill>
              <a:ln w="9525">
                <a:noFill/>
                <a:round/>
                <a:headEnd/>
                <a:tailEnd/>
              </a:ln>
            </p:spPr>
            <p:txBody>
              <a:bodyPr/>
              <a:lstStyle/>
              <a:p>
                <a:endParaRPr lang="en-US"/>
              </a:p>
            </p:txBody>
          </p:sp>
          <p:sp>
            <p:nvSpPr>
              <p:cNvPr id="443444" name="Freeform 52"/>
              <p:cNvSpPr>
                <a:spLocks/>
              </p:cNvSpPr>
              <p:nvPr/>
            </p:nvSpPr>
            <p:spPr bwMode="black">
              <a:xfrm>
                <a:off x="1972" y="2311"/>
                <a:ext cx="148" cy="234"/>
              </a:xfrm>
              <a:custGeom>
                <a:avLst/>
                <a:gdLst/>
                <a:ahLst/>
                <a:cxnLst>
                  <a:cxn ang="0">
                    <a:pos x="0" y="682"/>
                  </a:cxn>
                  <a:cxn ang="0">
                    <a:pos x="407" y="0"/>
                  </a:cxn>
                  <a:cxn ang="0">
                    <a:pos x="444" y="10"/>
                  </a:cxn>
                  <a:cxn ang="0">
                    <a:pos x="444" y="16"/>
                  </a:cxn>
                  <a:cxn ang="0">
                    <a:pos x="442" y="19"/>
                  </a:cxn>
                  <a:cxn ang="0">
                    <a:pos x="34" y="701"/>
                  </a:cxn>
                  <a:cxn ang="0">
                    <a:pos x="0" y="682"/>
                  </a:cxn>
                </a:cxnLst>
                <a:rect l="0" t="0" r="r" b="b"/>
                <a:pathLst>
                  <a:path w="444" h="701">
                    <a:moveTo>
                      <a:pt x="0" y="682"/>
                    </a:moveTo>
                    <a:lnTo>
                      <a:pt x="407" y="0"/>
                    </a:lnTo>
                    <a:lnTo>
                      <a:pt x="444" y="10"/>
                    </a:lnTo>
                    <a:lnTo>
                      <a:pt x="444" y="16"/>
                    </a:lnTo>
                    <a:lnTo>
                      <a:pt x="442" y="19"/>
                    </a:lnTo>
                    <a:lnTo>
                      <a:pt x="34" y="701"/>
                    </a:lnTo>
                    <a:lnTo>
                      <a:pt x="0" y="682"/>
                    </a:lnTo>
                    <a:close/>
                  </a:path>
                </a:pathLst>
              </a:custGeom>
              <a:solidFill>
                <a:schemeClr val="accent2"/>
              </a:solidFill>
              <a:ln w="9525">
                <a:solidFill>
                  <a:schemeClr val="accent2"/>
                </a:solidFill>
                <a:round/>
                <a:headEnd/>
                <a:tailEnd/>
              </a:ln>
            </p:spPr>
            <p:txBody>
              <a:bodyPr/>
              <a:lstStyle/>
              <a:p>
                <a:endParaRPr lang="en-US"/>
              </a:p>
            </p:txBody>
          </p:sp>
          <p:sp>
            <p:nvSpPr>
              <p:cNvPr id="443445" name="Rectangle 53"/>
              <p:cNvSpPr>
                <a:spLocks noChangeArrowheads="1"/>
              </p:cNvSpPr>
              <p:nvPr/>
            </p:nvSpPr>
            <p:spPr bwMode="black">
              <a:xfrm>
                <a:off x="2107" y="1747"/>
                <a:ext cx="13" cy="568"/>
              </a:xfrm>
              <a:prstGeom prst="rect">
                <a:avLst/>
              </a:prstGeom>
              <a:solidFill>
                <a:schemeClr val="accent2"/>
              </a:solidFill>
              <a:ln w="9525">
                <a:solidFill>
                  <a:schemeClr val="accent2"/>
                </a:solidFill>
                <a:miter lim="800000"/>
                <a:headEnd/>
                <a:tailEnd/>
              </a:ln>
            </p:spPr>
            <p:txBody>
              <a:bodyPr/>
              <a:lstStyle/>
              <a:p>
                <a:endParaRPr lang="en-US"/>
              </a:p>
            </p:txBody>
          </p:sp>
          <p:sp>
            <p:nvSpPr>
              <p:cNvPr id="443446" name="Freeform 54"/>
              <p:cNvSpPr>
                <a:spLocks/>
              </p:cNvSpPr>
              <p:nvPr/>
            </p:nvSpPr>
            <p:spPr bwMode="black">
              <a:xfrm>
                <a:off x="2197" y="2539"/>
                <a:ext cx="13" cy="25"/>
              </a:xfrm>
              <a:custGeom>
                <a:avLst/>
                <a:gdLst/>
                <a:ahLst/>
                <a:cxnLst>
                  <a:cxn ang="0">
                    <a:pos x="0" y="77"/>
                  </a:cxn>
                  <a:cxn ang="0">
                    <a:pos x="0" y="9"/>
                  </a:cxn>
                  <a:cxn ang="0">
                    <a:pos x="0" y="3"/>
                  </a:cxn>
                  <a:cxn ang="0">
                    <a:pos x="2" y="0"/>
                  </a:cxn>
                  <a:cxn ang="0">
                    <a:pos x="39" y="9"/>
                  </a:cxn>
                  <a:cxn ang="0">
                    <a:pos x="39" y="77"/>
                  </a:cxn>
                  <a:cxn ang="0">
                    <a:pos x="0" y="77"/>
                  </a:cxn>
                </a:cxnLst>
                <a:rect l="0" t="0" r="r" b="b"/>
                <a:pathLst>
                  <a:path w="39" h="77">
                    <a:moveTo>
                      <a:pt x="0" y="77"/>
                    </a:moveTo>
                    <a:lnTo>
                      <a:pt x="0" y="9"/>
                    </a:lnTo>
                    <a:lnTo>
                      <a:pt x="0" y="3"/>
                    </a:lnTo>
                    <a:lnTo>
                      <a:pt x="2" y="0"/>
                    </a:lnTo>
                    <a:lnTo>
                      <a:pt x="39" y="9"/>
                    </a:lnTo>
                    <a:lnTo>
                      <a:pt x="39" y="77"/>
                    </a:lnTo>
                    <a:lnTo>
                      <a:pt x="0" y="77"/>
                    </a:lnTo>
                    <a:close/>
                  </a:path>
                </a:pathLst>
              </a:custGeom>
              <a:solidFill>
                <a:srgbClr val="FFFF00"/>
              </a:solidFill>
              <a:ln w="9525">
                <a:noFill/>
                <a:round/>
                <a:headEnd/>
                <a:tailEnd/>
              </a:ln>
            </p:spPr>
            <p:txBody>
              <a:bodyPr/>
              <a:lstStyle/>
              <a:p>
                <a:endParaRPr lang="en-US"/>
              </a:p>
            </p:txBody>
          </p:sp>
          <p:sp>
            <p:nvSpPr>
              <p:cNvPr id="443447" name="Freeform 55"/>
              <p:cNvSpPr>
                <a:spLocks/>
              </p:cNvSpPr>
              <p:nvPr/>
            </p:nvSpPr>
            <p:spPr bwMode="black">
              <a:xfrm>
                <a:off x="2198" y="2311"/>
                <a:ext cx="148" cy="234"/>
              </a:xfrm>
              <a:custGeom>
                <a:avLst/>
                <a:gdLst/>
                <a:ahLst/>
                <a:cxnLst>
                  <a:cxn ang="0">
                    <a:pos x="0" y="682"/>
                  </a:cxn>
                  <a:cxn ang="0">
                    <a:pos x="408" y="0"/>
                  </a:cxn>
                  <a:cxn ang="0">
                    <a:pos x="445" y="10"/>
                  </a:cxn>
                  <a:cxn ang="0">
                    <a:pos x="445" y="16"/>
                  </a:cxn>
                  <a:cxn ang="0">
                    <a:pos x="443" y="19"/>
                  </a:cxn>
                  <a:cxn ang="0">
                    <a:pos x="34" y="701"/>
                  </a:cxn>
                  <a:cxn ang="0">
                    <a:pos x="0" y="682"/>
                  </a:cxn>
                </a:cxnLst>
                <a:rect l="0" t="0" r="r" b="b"/>
                <a:pathLst>
                  <a:path w="445" h="701">
                    <a:moveTo>
                      <a:pt x="0" y="682"/>
                    </a:moveTo>
                    <a:lnTo>
                      <a:pt x="408" y="0"/>
                    </a:lnTo>
                    <a:lnTo>
                      <a:pt x="445" y="10"/>
                    </a:lnTo>
                    <a:lnTo>
                      <a:pt x="445" y="16"/>
                    </a:lnTo>
                    <a:lnTo>
                      <a:pt x="443" y="19"/>
                    </a:lnTo>
                    <a:lnTo>
                      <a:pt x="34" y="701"/>
                    </a:lnTo>
                    <a:lnTo>
                      <a:pt x="0" y="682"/>
                    </a:lnTo>
                    <a:close/>
                  </a:path>
                </a:pathLst>
              </a:custGeom>
              <a:solidFill>
                <a:schemeClr val="accent2"/>
              </a:solidFill>
              <a:ln w="9525">
                <a:solidFill>
                  <a:schemeClr val="accent2"/>
                </a:solidFill>
                <a:round/>
                <a:headEnd/>
                <a:tailEnd/>
              </a:ln>
            </p:spPr>
            <p:txBody>
              <a:bodyPr/>
              <a:lstStyle/>
              <a:p>
                <a:endParaRPr lang="en-US"/>
              </a:p>
            </p:txBody>
          </p:sp>
          <p:sp>
            <p:nvSpPr>
              <p:cNvPr id="443448" name="Rectangle 56"/>
              <p:cNvSpPr>
                <a:spLocks noChangeArrowheads="1"/>
              </p:cNvSpPr>
              <p:nvPr/>
            </p:nvSpPr>
            <p:spPr bwMode="black">
              <a:xfrm>
                <a:off x="2333" y="1747"/>
                <a:ext cx="13" cy="568"/>
              </a:xfrm>
              <a:prstGeom prst="rect">
                <a:avLst/>
              </a:prstGeom>
              <a:solidFill>
                <a:schemeClr val="accent2"/>
              </a:solidFill>
              <a:ln w="9525">
                <a:solidFill>
                  <a:schemeClr val="accent2"/>
                </a:solidFill>
                <a:miter lim="800000"/>
                <a:headEnd/>
                <a:tailEnd/>
              </a:ln>
            </p:spPr>
            <p:txBody>
              <a:bodyPr/>
              <a:lstStyle/>
              <a:p>
                <a:endParaRPr lang="en-US"/>
              </a:p>
            </p:txBody>
          </p:sp>
          <p:sp>
            <p:nvSpPr>
              <p:cNvPr id="443449" name="Freeform 57"/>
              <p:cNvSpPr>
                <a:spLocks/>
              </p:cNvSpPr>
              <p:nvPr/>
            </p:nvSpPr>
            <p:spPr bwMode="black">
              <a:xfrm>
                <a:off x="2424" y="2539"/>
                <a:ext cx="13" cy="25"/>
              </a:xfrm>
              <a:custGeom>
                <a:avLst/>
                <a:gdLst/>
                <a:ahLst/>
                <a:cxnLst>
                  <a:cxn ang="0">
                    <a:pos x="0" y="77"/>
                  </a:cxn>
                  <a:cxn ang="0">
                    <a:pos x="0" y="9"/>
                  </a:cxn>
                  <a:cxn ang="0">
                    <a:pos x="0" y="3"/>
                  </a:cxn>
                  <a:cxn ang="0">
                    <a:pos x="2" y="0"/>
                  </a:cxn>
                  <a:cxn ang="0">
                    <a:pos x="39" y="9"/>
                  </a:cxn>
                  <a:cxn ang="0">
                    <a:pos x="39" y="77"/>
                  </a:cxn>
                  <a:cxn ang="0">
                    <a:pos x="0" y="77"/>
                  </a:cxn>
                </a:cxnLst>
                <a:rect l="0" t="0" r="r" b="b"/>
                <a:pathLst>
                  <a:path w="39" h="77">
                    <a:moveTo>
                      <a:pt x="0" y="77"/>
                    </a:moveTo>
                    <a:lnTo>
                      <a:pt x="0" y="9"/>
                    </a:lnTo>
                    <a:lnTo>
                      <a:pt x="0" y="3"/>
                    </a:lnTo>
                    <a:lnTo>
                      <a:pt x="2" y="0"/>
                    </a:lnTo>
                    <a:lnTo>
                      <a:pt x="39" y="9"/>
                    </a:lnTo>
                    <a:lnTo>
                      <a:pt x="39" y="77"/>
                    </a:lnTo>
                    <a:lnTo>
                      <a:pt x="0" y="77"/>
                    </a:lnTo>
                    <a:close/>
                  </a:path>
                </a:pathLst>
              </a:custGeom>
              <a:solidFill>
                <a:srgbClr val="FFFF00"/>
              </a:solidFill>
              <a:ln w="9525">
                <a:noFill/>
                <a:round/>
                <a:headEnd/>
                <a:tailEnd/>
              </a:ln>
            </p:spPr>
            <p:txBody>
              <a:bodyPr/>
              <a:lstStyle/>
              <a:p>
                <a:endParaRPr lang="en-US"/>
              </a:p>
            </p:txBody>
          </p:sp>
          <p:sp>
            <p:nvSpPr>
              <p:cNvPr id="443450" name="Freeform 58"/>
              <p:cNvSpPr>
                <a:spLocks/>
              </p:cNvSpPr>
              <p:nvPr/>
            </p:nvSpPr>
            <p:spPr bwMode="black">
              <a:xfrm>
                <a:off x="2424" y="2311"/>
                <a:ext cx="148" cy="234"/>
              </a:xfrm>
              <a:custGeom>
                <a:avLst/>
                <a:gdLst/>
                <a:ahLst/>
                <a:cxnLst>
                  <a:cxn ang="0">
                    <a:pos x="0" y="682"/>
                  </a:cxn>
                  <a:cxn ang="0">
                    <a:pos x="406" y="0"/>
                  </a:cxn>
                  <a:cxn ang="0">
                    <a:pos x="443" y="10"/>
                  </a:cxn>
                  <a:cxn ang="0">
                    <a:pos x="443" y="16"/>
                  </a:cxn>
                  <a:cxn ang="0">
                    <a:pos x="440" y="19"/>
                  </a:cxn>
                  <a:cxn ang="0">
                    <a:pos x="34" y="701"/>
                  </a:cxn>
                  <a:cxn ang="0">
                    <a:pos x="0" y="682"/>
                  </a:cxn>
                </a:cxnLst>
                <a:rect l="0" t="0" r="r" b="b"/>
                <a:pathLst>
                  <a:path w="443" h="701">
                    <a:moveTo>
                      <a:pt x="0" y="682"/>
                    </a:moveTo>
                    <a:lnTo>
                      <a:pt x="406" y="0"/>
                    </a:lnTo>
                    <a:lnTo>
                      <a:pt x="443" y="10"/>
                    </a:lnTo>
                    <a:lnTo>
                      <a:pt x="443" y="16"/>
                    </a:lnTo>
                    <a:lnTo>
                      <a:pt x="440" y="19"/>
                    </a:lnTo>
                    <a:lnTo>
                      <a:pt x="34" y="701"/>
                    </a:lnTo>
                    <a:lnTo>
                      <a:pt x="0" y="682"/>
                    </a:lnTo>
                    <a:close/>
                  </a:path>
                </a:pathLst>
              </a:custGeom>
              <a:solidFill>
                <a:schemeClr val="accent2"/>
              </a:solidFill>
              <a:ln w="9525">
                <a:solidFill>
                  <a:schemeClr val="accent2"/>
                </a:solidFill>
                <a:round/>
                <a:headEnd/>
                <a:tailEnd/>
              </a:ln>
            </p:spPr>
            <p:txBody>
              <a:bodyPr/>
              <a:lstStyle/>
              <a:p>
                <a:endParaRPr lang="en-US"/>
              </a:p>
            </p:txBody>
          </p:sp>
          <p:sp>
            <p:nvSpPr>
              <p:cNvPr id="443451" name="Rectangle 59"/>
              <p:cNvSpPr>
                <a:spLocks noChangeArrowheads="1"/>
              </p:cNvSpPr>
              <p:nvPr/>
            </p:nvSpPr>
            <p:spPr bwMode="black">
              <a:xfrm>
                <a:off x="2559" y="1747"/>
                <a:ext cx="13" cy="568"/>
              </a:xfrm>
              <a:prstGeom prst="rect">
                <a:avLst/>
              </a:prstGeom>
              <a:solidFill>
                <a:schemeClr val="accent2"/>
              </a:solidFill>
              <a:ln w="9525">
                <a:solidFill>
                  <a:schemeClr val="accent2"/>
                </a:solidFill>
                <a:miter lim="800000"/>
                <a:headEnd/>
                <a:tailEnd/>
              </a:ln>
            </p:spPr>
            <p:txBody>
              <a:bodyPr/>
              <a:lstStyle/>
              <a:p>
                <a:endParaRPr lang="en-US"/>
              </a:p>
            </p:txBody>
          </p:sp>
          <p:sp>
            <p:nvSpPr>
              <p:cNvPr id="443452" name="Rectangle 60"/>
              <p:cNvSpPr>
                <a:spLocks noChangeArrowheads="1"/>
              </p:cNvSpPr>
              <p:nvPr/>
            </p:nvSpPr>
            <p:spPr bwMode="black">
              <a:xfrm>
                <a:off x="1888" y="1741"/>
                <a:ext cx="677" cy="13"/>
              </a:xfrm>
              <a:prstGeom prst="rect">
                <a:avLst/>
              </a:prstGeom>
              <a:solidFill>
                <a:schemeClr val="accent2"/>
              </a:solidFill>
              <a:ln w="9525">
                <a:solidFill>
                  <a:schemeClr val="accent2"/>
                </a:solidFill>
                <a:miter lim="800000"/>
                <a:headEnd/>
                <a:tailEnd/>
              </a:ln>
            </p:spPr>
            <p:txBody>
              <a:bodyPr/>
              <a:lstStyle/>
              <a:p>
                <a:endParaRPr lang="en-US"/>
              </a:p>
            </p:txBody>
          </p:sp>
          <p:sp>
            <p:nvSpPr>
              <p:cNvPr id="443453" name="Rectangle 61"/>
              <p:cNvSpPr>
                <a:spLocks noChangeArrowheads="1"/>
              </p:cNvSpPr>
              <p:nvPr/>
            </p:nvSpPr>
            <p:spPr bwMode="black">
              <a:xfrm>
                <a:off x="1888" y="1922"/>
                <a:ext cx="677" cy="13"/>
              </a:xfrm>
              <a:prstGeom prst="rect">
                <a:avLst/>
              </a:prstGeom>
              <a:solidFill>
                <a:schemeClr val="accent2"/>
              </a:solidFill>
              <a:ln w="9525">
                <a:solidFill>
                  <a:schemeClr val="accent2"/>
                </a:solidFill>
                <a:miter lim="800000"/>
                <a:headEnd/>
                <a:tailEnd/>
              </a:ln>
            </p:spPr>
            <p:txBody>
              <a:bodyPr/>
              <a:lstStyle/>
              <a:p>
                <a:endParaRPr lang="en-US"/>
              </a:p>
            </p:txBody>
          </p:sp>
          <p:sp>
            <p:nvSpPr>
              <p:cNvPr id="443454" name="Rectangle 62"/>
              <p:cNvSpPr>
                <a:spLocks noChangeArrowheads="1"/>
              </p:cNvSpPr>
              <p:nvPr/>
            </p:nvSpPr>
            <p:spPr bwMode="black">
              <a:xfrm>
                <a:off x="1888" y="2104"/>
                <a:ext cx="677" cy="13"/>
              </a:xfrm>
              <a:prstGeom prst="rect">
                <a:avLst/>
              </a:prstGeom>
              <a:solidFill>
                <a:schemeClr val="accent2"/>
              </a:solidFill>
              <a:ln w="9525">
                <a:solidFill>
                  <a:schemeClr val="accent2"/>
                </a:solidFill>
                <a:miter lim="800000"/>
                <a:headEnd/>
                <a:tailEnd/>
              </a:ln>
            </p:spPr>
            <p:txBody>
              <a:bodyPr/>
              <a:lstStyle/>
              <a:p>
                <a:endParaRPr lang="en-US"/>
              </a:p>
            </p:txBody>
          </p:sp>
          <p:sp>
            <p:nvSpPr>
              <p:cNvPr id="443455" name="Rectangle 63" title="failure mechanisms of frame due to lateral load, story mechanism and sway mechanism"/>
              <p:cNvSpPr>
                <a:spLocks noChangeArrowheads="1"/>
              </p:cNvSpPr>
              <p:nvPr/>
            </p:nvSpPr>
            <p:spPr bwMode="black">
              <a:xfrm>
                <a:off x="1888" y="2286"/>
                <a:ext cx="677" cy="13"/>
              </a:xfrm>
              <a:prstGeom prst="rect">
                <a:avLst/>
              </a:prstGeom>
              <a:solidFill>
                <a:schemeClr val="accent2"/>
              </a:solidFill>
              <a:ln w="9525">
                <a:solidFill>
                  <a:schemeClr val="accent2"/>
                </a:solidFill>
                <a:miter lim="800000"/>
                <a:headEnd/>
                <a:tailEnd/>
              </a:ln>
            </p:spPr>
            <p:txBody>
              <a:bodyPr/>
              <a:lstStyle/>
              <a:p>
                <a:endParaRPr lang="en-US"/>
              </a:p>
            </p:txBody>
          </p:sp>
          <p:sp>
            <p:nvSpPr>
              <p:cNvPr id="443456" name="Rectangle 64"/>
              <p:cNvSpPr>
                <a:spLocks noChangeArrowheads="1"/>
              </p:cNvSpPr>
              <p:nvPr/>
            </p:nvSpPr>
            <p:spPr bwMode="black">
              <a:xfrm>
                <a:off x="1636" y="2554"/>
                <a:ext cx="2487" cy="53"/>
              </a:xfrm>
              <a:prstGeom prst="rect">
                <a:avLst/>
              </a:prstGeom>
              <a:solidFill>
                <a:schemeClr val="tx1"/>
              </a:solidFill>
              <a:ln w="9525">
                <a:noFill/>
                <a:miter lim="800000"/>
                <a:headEnd/>
                <a:tailEnd/>
              </a:ln>
            </p:spPr>
            <p:txBody>
              <a:bodyPr/>
              <a:lstStyle/>
              <a:p>
                <a:endParaRPr lang="en-US"/>
              </a:p>
            </p:txBody>
          </p:sp>
          <p:sp>
            <p:nvSpPr>
              <p:cNvPr id="443457" name="Freeform 65"/>
              <p:cNvSpPr>
                <a:spLocks/>
              </p:cNvSpPr>
              <p:nvPr/>
            </p:nvSpPr>
            <p:spPr bwMode="black">
              <a:xfrm>
                <a:off x="3056" y="1746"/>
                <a:ext cx="149" cy="819"/>
              </a:xfrm>
              <a:custGeom>
                <a:avLst/>
                <a:gdLst/>
                <a:ahLst/>
                <a:cxnLst>
                  <a:cxn ang="0">
                    <a:pos x="0" y="2451"/>
                  </a:cxn>
                  <a:cxn ang="0">
                    <a:pos x="407" y="0"/>
                  </a:cxn>
                  <a:cxn ang="0">
                    <a:pos x="446" y="8"/>
                  </a:cxn>
                  <a:cxn ang="0">
                    <a:pos x="39" y="2458"/>
                  </a:cxn>
                  <a:cxn ang="0">
                    <a:pos x="0" y="2451"/>
                  </a:cxn>
                </a:cxnLst>
                <a:rect l="0" t="0" r="r" b="b"/>
                <a:pathLst>
                  <a:path w="446" h="2458">
                    <a:moveTo>
                      <a:pt x="0" y="2451"/>
                    </a:moveTo>
                    <a:lnTo>
                      <a:pt x="407" y="0"/>
                    </a:lnTo>
                    <a:lnTo>
                      <a:pt x="446" y="8"/>
                    </a:lnTo>
                    <a:lnTo>
                      <a:pt x="39" y="2458"/>
                    </a:lnTo>
                    <a:lnTo>
                      <a:pt x="0" y="2451"/>
                    </a:lnTo>
                    <a:close/>
                  </a:path>
                </a:pathLst>
              </a:custGeom>
              <a:solidFill>
                <a:schemeClr val="accent2"/>
              </a:solidFill>
              <a:ln w="9525">
                <a:solidFill>
                  <a:schemeClr val="accent2"/>
                </a:solidFill>
                <a:round/>
                <a:headEnd/>
                <a:tailEnd/>
              </a:ln>
            </p:spPr>
            <p:txBody>
              <a:bodyPr/>
              <a:lstStyle/>
              <a:p>
                <a:endParaRPr lang="en-US"/>
              </a:p>
            </p:txBody>
          </p:sp>
          <p:sp>
            <p:nvSpPr>
              <p:cNvPr id="443458" name="Freeform 66"/>
              <p:cNvSpPr>
                <a:spLocks/>
              </p:cNvSpPr>
              <p:nvPr/>
            </p:nvSpPr>
            <p:spPr bwMode="black">
              <a:xfrm>
                <a:off x="3283" y="1746"/>
                <a:ext cx="148" cy="819"/>
              </a:xfrm>
              <a:custGeom>
                <a:avLst/>
                <a:gdLst/>
                <a:ahLst/>
                <a:cxnLst>
                  <a:cxn ang="0">
                    <a:pos x="446" y="8"/>
                  </a:cxn>
                  <a:cxn ang="0">
                    <a:pos x="39" y="2458"/>
                  </a:cxn>
                  <a:cxn ang="0">
                    <a:pos x="0" y="2451"/>
                  </a:cxn>
                  <a:cxn ang="0">
                    <a:pos x="407" y="0"/>
                  </a:cxn>
                  <a:cxn ang="0">
                    <a:pos x="446" y="8"/>
                  </a:cxn>
                </a:cxnLst>
                <a:rect l="0" t="0" r="r" b="b"/>
                <a:pathLst>
                  <a:path w="446" h="2458">
                    <a:moveTo>
                      <a:pt x="446" y="8"/>
                    </a:moveTo>
                    <a:lnTo>
                      <a:pt x="39" y="2458"/>
                    </a:lnTo>
                    <a:lnTo>
                      <a:pt x="0" y="2451"/>
                    </a:lnTo>
                    <a:lnTo>
                      <a:pt x="407" y="0"/>
                    </a:lnTo>
                    <a:lnTo>
                      <a:pt x="446" y="8"/>
                    </a:lnTo>
                    <a:close/>
                  </a:path>
                </a:pathLst>
              </a:custGeom>
              <a:solidFill>
                <a:schemeClr val="accent2"/>
              </a:solidFill>
              <a:ln w="9525">
                <a:solidFill>
                  <a:schemeClr val="accent2"/>
                </a:solidFill>
                <a:round/>
                <a:headEnd/>
                <a:tailEnd/>
              </a:ln>
            </p:spPr>
            <p:txBody>
              <a:bodyPr/>
              <a:lstStyle/>
              <a:p>
                <a:endParaRPr lang="en-US"/>
              </a:p>
            </p:txBody>
          </p:sp>
          <p:sp>
            <p:nvSpPr>
              <p:cNvPr id="443459" name="Freeform 67"/>
              <p:cNvSpPr>
                <a:spLocks/>
              </p:cNvSpPr>
              <p:nvPr/>
            </p:nvSpPr>
            <p:spPr bwMode="black">
              <a:xfrm>
                <a:off x="3509" y="1746"/>
                <a:ext cx="148" cy="819"/>
              </a:xfrm>
              <a:custGeom>
                <a:avLst/>
                <a:gdLst/>
                <a:ahLst/>
                <a:cxnLst>
                  <a:cxn ang="0">
                    <a:pos x="446" y="8"/>
                  </a:cxn>
                  <a:cxn ang="0">
                    <a:pos x="39" y="2458"/>
                  </a:cxn>
                  <a:cxn ang="0">
                    <a:pos x="0" y="2451"/>
                  </a:cxn>
                  <a:cxn ang="0">
                    <a:pos x="407" y="0"/>
                  </a:cxn>
                  <a:cxn ang="0">
                    <a:pos x="446" y="8"/>
                  </a:cxn>
                </a:cxnLst>
                <a:rect l="0" t="0" r="r" b="b"/>
                <a:pathLst>
                  <a:path w="446" h="2458">
                    <a:moveTo>
                      <a:pt x="446" y="8"/>
                    </a:moveTo>
                    <a:lnTo>
                      <a:pt x="39" y="2458"/>
                    </a:lnTo>
                    <a:lnTo>
                      <a:pt x="0" y="2451"/>
                    </a:lnTo>
                    <a:lnTo>
                      <a:pt x="407" y="0"/>
                    </a:lnTo>
                    <a:lnTo>
                      <a:pt x="446" y="8"/>
                    </a:lnTo>
                    <a:close/>
                  </a:path>
                </a:pathLst>
              </a:custGeom>
              <a:solidFill>
                <a:schemeClr val="accent2"/>
              </a:solidFill>
              <a:ln w="9525">
                <a:solidFill>
                  <a:schemeClr val="accent2"/>
                </a:solidFill>
                <a:round/>
                <a:headEnd/>
                <a:tailEnd/>
              </a:ln>
            </p:spPr>
            <p:txBody>
              <a:bodyPr/>
              <a:lstStyle/>
              <a:p>
                <a:endParaRPr lang="en-US"/>
              </a:p>
            </p:txBody>
          </p:sp>
          <p:sp>
            <p:nvSpPr>
              <p:cNvPr id="443460" name="Freeform 68"/>
              <p:cNvSpPr>
                <a:spLocks/>
              </p:cNvSpPr>
              <p:nvPr/>
            </p:nvSpPr>
            <p:spPr bwMode="black">
              <a:xfrm>
                <a:off x="3735" y="1746"/>
                <a:ext cx="148" cy="819"/>
              </a:xfrm>
              <a:custGeom>
                <a:avLst/>
                <a:gdLst/>
                <a:ahLst/>
                <a:cxnLst>
                  <a:cxn ang="0">
                    <a:pos x="445" y="8"/>
                  </a:cxn>
                  <a:cxn ang="0">
                    <a:pos x="39" y="2458"/>
                  </a:cxn>
                  <a:cxn ang="0">
                    <a:pos x="0" y="2451"/>
                  </a:cxn>
                  <a:cxn ang="0">
                    <a:pos x="406" y="0"/>
                  </a:cxn>
                  <a:cxn ang="0">
                    <a:pos x="445" y="8"/>
                  </a:cxn>
                </a:cxnLst>
                <a:rect l="0" t="0" r="r" b="b"/>
                <a:pathLst>
                  <a:path w="445" h="2458">
                    <a:moveTo>
                      <a:pt x="445" y="8"/>
                    </a:moveTo>
                    <a:lnTo>
                      <a:pt x="39" y="2458"/>
                    </a:lnTo>
                    <a:lnTo>
                      <a:pt x="0" y="2451"/>
                    </a:lnTo>
                    <a:lnTo>
                      <a:pt x="406" y="0"/>
                    </a:lnTo>
                    <a:lnTo>
                      <a:pt x="445" y="8"/>
                    </a:lnTo>
                    <a:close/>
                  </a:path>
                </a:pathLst>
              </a:custGeom>
              <a:solidFill>
                <a:schemeClr val="accent2"/>
              </a:solidFill>
              <a:ln w="9525">
                <a:solidFill>
                  <a:schemeClr val="accent2"/>
                </a:solidFill>
                <a:round/>
                <a:headEnd/>
                <a:tailEnd/>
              </a:ln>
            </p:spPr>
            <p:txBody>
              <a:bodyPr/>
              <a:lstStyle/>
              <a:p>
                <a:endParaRPr lang="en-US"/>
              </a:p>
            </p:txBody>
          </p:sp>
          <p:sp>
            <p:nvSpPr>
              <p:cNvPr id="443461" name="Freeform 69"/>
              <p:cNvSpPr>
                <a:spLocks/>
              </p:cNvSpPr>
              <p:nvPr/>
            </p:nvSpPr>
            <p:spPr bwMode="black">
              <a:xfrm>
                <a:off x="1740" y="2541"/>
                <a:ext cx="13" cy="8"/>
              </a:xfrm>
              <a:custGeom>
                <a:avLst/>
                <a:gdLst/>
                <a:ahLst/>
                <a:cxnLst>
                  <a:cxn ang="0">
                    <a:pos x="39" y="0"/>
                  </a:cxn>
                  <a:cxn ang="0">
                    <a:pos x="40" y="6"/>
                  </a:cxn>
                  <a:cxn ang="0">
                    <a:pos x="1" y="22"/>
                  </a:cxn>
                  <a:cxn ang="0">
                    <a:pos x="4" y="26"/>
                  </a:cxn>
                  <a:cxn ang="0">
                    <a:pos x="1" y="13"/>
                  </a:cxn>
                  <a:cxn ang="0">
                    <a:pos x="0" y="7"/>
                  </a:cxn>
                  <a:cxn ang="0">
                    <a:pos x="39" y="0"/>
                  </a:cxn>
                </a:cxnLst>
                <a:rect l="0" t="0" r="r" b="b"/>
                <a:pathLst>
                  <a:path w="40" h="26">
                    <a:moveTo>
                      <a:pt x="39" y="0"/>
                    </a:moveTo>
                    <a:lnTo>
                      <a:pt x="40" y="6"/>
                    </a:lnTo>
                    <a:lnTo>
                      <a:pt x="1" y="22"/>
                    </a:lnTo>
                    <a:lnTo>
                      <a:pt x="4" y="26"/>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443462" name="Freeform 70"/>
              <p:cNvSpPr>
                <a:spLocks/>
              </p:cNvSpPr>
              <p:nvPr/>
            </p:nvSpPr>
            <p:spPr bwMode="black">
              <a:xfrm>
                <a:off x="1740" y="2540"/>
                <a:ext cx="14" cy="11"/>
              </a:xfrm>
              <a:custGeom>
                <a:avLst/>
                <a:gdLst/>
                <a:ahLst/>
                <a:cxnLst>
                  <a:cxn ang="0">
                    <a:pos x="39" y="0"/>
                  </a:cxn>
                  <a:cxn ang="0">
                    <a:pos x="43" y="6"/>
                  </a:cxn>
                  <a:cxn ang="0">
                    <a:pos x="11" y="35"/>
                  </a:cxn>
                  <a:cxn ang="0">
                    <a:pos x="1" y="27"/>
                  </a:cxn>
                  <a:cxn ang="0">
                    <a:pos x="4" y="31"/>
                  </a:cxn>
                  <a:cxn ang="0">
                    <a:pos x="0" y="25"/>
                  </a:cxn>
                  <a:cxn ang="0">
                    <a:pos x="39" y="0"/>
                  </a:cxn>
                </a:cxnLst>
                <a:rect l="0" t="0" r="r" b="b"/>
                <a:pathLst>
                  <a:path w="43" h="35">
                    <a:moveTo>
                      <a:pt x="39" y="0"/>
                    </a:moveTo>
                    <a:lnTo>
                      <a:pt x="43" y="6"/>
                    </a:lnTo>
                    <a:lnTo>
                      <a:pt x="11" y="35"/>
                    </a:lnTo>
                    <a:lnTo>
                      <a:pt x="1" y="27"/>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443463" name="Freeform 71"/>
              <p:cNvSpPr>
                <a:spLocks/>
              </p:cNvSpPr>
              <p:nvPr/>
            </p:nvSpPr>
            <p:spPr bwMode="black">
              <a:xfrm>
                <a:off x="1744" y="2541"/>
                <a:ext cx="9" cy="13"/>
              </a:xfrm>
              <a:custGeom>
                <a:avLst/>
                <a:gdLst/>
                <a:ahLst/>
                <a:cxnLst>
                  <a:cxn ang="0">
                    <a:pos x="24" y="0"/>
                  </a:cxn>
                  <a:cxn ang="0">
                    <a:pos x="29" y="3"/>
                  </a:cxn>
                  <a:cxn ang="0">
                    <a:pos x="13" y="39"/>
                  </a:cxn>
                  <a:cxn ang="0">
                    <a:pos x="9" y="38"/>
                  </a:cxn>
                  <a:cxn ang="0">
                    <a:pos x="5" y="35"/>
                  </a:cxn>
                  <a:cxn ang="0">
                    <a:pos x="0" y="32"/>
                  </a:cxn>
                  <a:cxn ang="0">
                    <a:pos x="24" y="0"/>
                  </a:cxn>
                </a:cxnLst>
                <a:rect l="0" t="0" r="r" b="b"/>
                <a:pathLst>
                  <a:path w="29" h="39">
                    <a:moveTo>
                      <a:pt x="24" y="0"/>
                    </a:moveTo>
                    <a:lnTo>
                      <a:pt x="29" y="3"/>
                    </a:lnTo>
                    <a:lnTo>
                      <a:pt x="13" y="39"/>
                    </a:lnTo>
                    <a:lnTo>
                      <a:pt x="9" y="38"/>
                    </a:lnTo>
                    <a:lnTo>
                      <a:pt x="5" y="35"/>
                    </a:lnTo>
                    <a:lnTo>
                      <a:pt x="0" y="32"/>
                    </a:lnTo>
                    <a:lnTo>
                      <a:pt x="24" y="0"/>
                    </a:lnTo>
                    <a:close/>
                  </a:path>
                </a:pathLst>
              </a:custGeom>
              <a:solidFill>
                <a:srgbClr val="00FFFF"/>
              </a:solidFill>
              <a:ln w="9525">
                <a:noFill/>
                <a:round/>
                <a:headEnd/>
                <a:tailEnd/>
              </a:ln>
            </p:spPr>
            <p:txBody>
              <a:bodyPr/>
              <a:lstStyle/>
              <a:p>
                <a:endParaRPr lang="en-US"/>
              </a:p>
            </p:txBody>
          </p:sp>
          <p:sp>
            <p:nvSpPr>
              <p:cNvPr id="443464" name="Freeform 72"/>
              <p:cNvSpPr>
                <a:spLocks/>
              </p:cNvSpPr>
              <p:nvPr/>
            </p:nvSpPr>
            <p:spPr bwMode="black">
              <a:xfrm>
                <a:off x="1748" y="2541"/>
                <a:ext cx="5" cy="13"/>
              </a:xfrm>
              <a:custGeom>
                <a:avLst/>
                <a:gdLst/>
                <a:ahLst/>
                <a:cxnLst>
                  <a:cxn ang="0">
                    <a:pos x="8" y="0"/>
                  </a:cxn>
                  <a:cxn ang="0">
                    <a:pos x="15" y="1"/>
                  </a:cxn>
                  <a:cxn ang="0">
                    <a:pos x="15" y="40"/>
                  </a:cxn>
                  <a:cxn ang="0">
                    <a:pos x="11" y="41"/>
                  </a:cxn>
                  <a:cxn ang="0">
                    <a:pos x="8" y="40"/>
                  </a:cxn>
                  <a:cxn ang="0">
                    <a:pos x="0" y="39"/>
                  </a:cxn>
                  <a:cxn ang="0">
                    <a:pos x="8" y="0"/>
                  </a:cxn>
                </a:cxnLst>
                <a:rect l="0" t="0" r="r" b="b"/>
                <a:pathLst>
                  <a:path w="15" h="41">
                    <a:moveTo>
                      <a:pt x="8" y="0"/>
                    </a:moveTo>
                    <a:lnTo>
                      <a:pt x="15" y="1"/>
                    </a:lnTo>
                    <a:lnTo>
                      <a:pt x="15" y="40"/>
                    </a:lnTo>
                    <a:lnTo>
                      <a:pt x="11" y="41"/>
                    </a:lnTo>
                    <a:lnTo>
                      <a:pt x="8" y="40"/>
                    </a:lnTo>
                    <a:lnTo>
                      <a:pt x="0" y="39"/>
                    </a:lnTo>
                    <a:lnTo>
                      <a:pt x="8" y="0"/>
                    </a:lnTo>
                    <a:close/>
                  </a:path>
                </a:pathLst>
              </a:custGeom>
              <a:solidFill>
                <a:srgbClr val="00FFFF"/>
              </a:solidFill>
              <a:ln w="9525">
                <a:noFill/>
                <a:round/>
                <a:headEnd/>
                <a:tailEnd/>
              </a:ln>
            </p:spPr>
            <p:txBody>
              <a:bodyPr/>
              <a:lstStyle/>
              <a:p>
                <a:endParaRPr lang="en-US"/>
              </a:p>
            </p:txBody>
          </p:sp>
          <p:sp>
            <p:nvSpPr>
              <p:cNvPr id="443465" name="Freeform 73"/>
              <p:cNvSpPr>
                <a:spLocks/>
              </p:cNvSpPr>
              <p:nvPr/>
            </p:nvSpPr>
            <p:spPr bwMode="black">
              <a:xfrm>
                <a:off x="1751" y="2541"/>
                <a:ext cx="9" cy="13"/>
              </a:xfrm>
              <a:custGeom>
                <a:avLst/>
                <a:gdLst/>
                <a:ahLst/>
                <a:cxnLst>
                  <a:cxn ang="0">
                    <a:pos x="0" y="1"/>
                  </a:cxn>
                  <a:cxn ang="0">
                    <a:pos x="6" y="0"/>
                  </a:cxn>
                  <a:cxn ang="0">
                    <a:pos x="22" y="39"/>
                  </a:cxn>
                  <a:cxn ang="0">
                    <a:pos x="27" y="37"/>
                  </a:cxn>
                  <a:cxn ang="0">
                    <a:pos x="13" y="39"/>
                  </a:cxn>
                  <a:cxn ang="0">
                    <a:pos x="7" y="40"/>
                  </a:cxn>
                  <a:cxn ang="0">
                    <a:pos x="0" y="1"/>
                  </a:cxn>
                </a:cxnLst>
                <a:rect l="0" t="0" r="r" b="b"/>
                <a:pathLst>
                  <a:path w="27" h="40">
                    <a:moveTo>
                      <a:pt x="0" y="1"/>
                    </a:moveTo>
                    <a:lnTo>
                      <a:pt x="6" y="0"/>
                    </a:lnTo>
                    <a:lnTo>
                      <a:pt x="22" y="39"/>
                    </a:lnTo>
                    <a:lnTo>
                      <a:pt x="27" y="37"/>
                    </a:lnTo>
                    <a:lnTo>
                      <a:pt x="13" y="39"/>
                    </a:lnTo>
                    <a:lnTo>
                      <a:pt x="7" y="40"/>
                    </a:lnTo>
                    <a:lnTo>
                      <a:pt x="0" y="1"/>
                    </a:lnTo>
                    <a:close/>
                  </a:path>
                </a:pathLst>
              </a:custGeom>
              <a:solidFill>
                <a:srgbClr val="00FFFF"/>
              </a:solidFill>
              <a:ln w="9525">
                <a:noFill/>
                <a:round/>
                <a:headEnd/>
                <a:tailEnd/>
              </a:ln>
            </p:spPr>
            <p:txBody>
              <a:bodyPr/>
              <a:lstStyle/>
              <a:p>
                <a:endParaRPr lang="en-US"/>
              </a:p>
            </p:txBody>
          </p:sp>
          <p:sp>
            <p:nvSpPr>
              <p:cNvPr id="443466" name="Freeform 74"/>
              <p:cNvSpPr>
                <a:spLocks/>
              </p:cNvSpPr>
              <p:nvPr/>
            </p:nvSpPr>
            <p:spPr bwMode="black">
              <a:xfrm>
                <a:off x="1750" y="2539"/>
                <a:ext cx="12" cy="15"/>
              </a:xfrm>
              <a:custGeom>
                <a:avLst/>
                <a:gdLst/>
                <a:ahLst/>
                <a:cxnLst>
                  <a:cxn ang="0">
                    <a:pos x="0" y="4"/>
                  </a:cxn>
                  <a:cxn ang="0">
                    <a:pos x="6" y="0"/>
                  </a:cxn>
                  <a:cxn ang="0">
                    <a:pos x="38" y="32"/>
                  </a:cxn>
                  <a:cxn ang="0">
                    <a:pos x="36" y="37"/>
                  </a:cxn>
                  <a:cxn ang="0">
                    <a:pos x="31" y="39"/>
                  </a:cxn>
                  <a:cxn ang="0">
                    <a:pos x="25" y="43"/>
                  </a:cxn>
                  <a:cxn ang="0">
                    <a:pos x="0" y="4"/>
                  </a:cxn>
                </a:cxnLst>
                <a:rect l="0" t="0" r="r" b="b"/>
                <a:pathLst>
                  <a:path w="38" h="43">
                    <a:moveTo>
                      <a:pt x="0" y="4"/>
                    </a:moveTo>
                    <a:lnTo>
                      <a:pt x="6" y="0"/>
                    </a:lnTo>
                    <a:lnTo>
                      <a:pt x="38" y="32"/>
                    </a:lnTo>
                    <a:lnTo>
                      <a:pt x="36" y="37"/>
                    </a:lnTo>
                    <a:lnTo>
                      <a:pt x="31" y="39"/>
                    </a:lnTo>
                    <a:lnTo>
                      <a:pt x="25" y="43"/>
                    </a:lnTo>
                    <a:lnTo>
                      <a:pt x="0" y="4"/>
                    </a:lnTo>
                    <a:close/>
                  </a:path>
                </a:pathLst>
              </a:custGeom>
              <a:solidFill>
                <a:srgbClr val="00FFFF"/>
              </a:solidFill>
              <a:ln w="9525">
                <a:noFill/>
                <a:round/>
                <a:headEnd/>
                <a:tailEnd/>
              </a:ln>
            </p:spPr>
            <p:txBody>
              <a:bodyPr/>
              <a:lstStyle/>
              <a:p>
                <a:endParaRPr lang="en-US"/>
              </a:p>
            </p:txBody>
          </p:sp>
          <p:sp>
            <p:nvSpPr>
              <p:cNvPr id="443467" name="Freeform 75"/>
              <p:cNvSpPr>
                <a:spLocks/>
              </p:cNvSpPr>
              <p:nvPr/>
            </p:nvSpPr>
            <p:spPr bwMode="black">
              <a:xfrm>
                <a:off x="1749" y="2540"/>
                <a:ext cx="15" cy="10"/>
              </a:xfrm>
              <a:custGeom>
                <a:avLst/>
                <a:gdLst/>
                <a:ahLst/>
                <a:cxnLst>
                  <a:cxn ang="0">
                    <a:pos x="0" y="6"/>
                  </a:cxn>
                  <a:cxn ang="0">
                    <a:pos x="4" y="0"/>
                  </a:cxn>
                  <a:cxn ang="0">
                    <a:pos x="43" y="16"/>
                  </a:cxn>
                  <a:cxn ang="0">
                    <a:pos x="40" y="29"/>
                  </a:cxn>
                  <a:cxn ang="0">
                    <a:pos x="43" y="25"/>
                  </a:cxn>
                  <a:cxn ang="0">
                    <a:pos x="39" y="31"/>
                  </a:cxn>
                  <a:cxn ang="0">
                    <a:pos x="0" y="6"/>
                  </a:cxn>
                </a:cxnLst>
                <a:rect l="0" t="0" r="r" b="b"/>
                <a:pathLst>
                  <a:path w="43" h="31">
                    <a:moveTo>
                      <a:pt x="0" y="6"/>
                    </a:moveTo>
                    <a:lnTo>
                      <a:pt x="4" y="0"/>
                    </a:lnTo>
                    <a:lnTo>
                      <a:pt x="43" y="16"/>
                    </a:lnTo>
                    <a:lnTo>
                      <a:pt x="40" y="29"/>
                    </a:lnTo>
                    <a:lnTo>
                      <a:pt x="43" y="25"/>
                    </a:lnTo>
                    <a:lnTo>
                      <a:pt x="39" y="31"/>
                    </a:lnTo>
                    <a:lnTo>
                      <a:pt x="0" y="6"/>
                    </a:lnTo>
                    <a:close/>
                  </a:path>
                </a:pathLst>
              </a:custGeom>
              <a:solidFill>
                <a:srgbClr val="00FFFF"/>
              </a:solidFill>
              <a:ln w="9525">
                <a:noFill/>
                <a:round/>
                <a:headEnd/>
                <a:tailEnd/>
              </a:ln>
            </p:spPr>
            <p:txBody>
              <a:bodyPr/>
              <a:lstStyle/>
              <a:p>
                <a:endParaRPr lang="en-US"/>
              </a:p>
            </p:txBody>
          </p:sp>
          <p:sp>
            <p:nvSpPr>
              <p:cNvPr id="443468" name="Freeform 76"/>
              <p:cNvSpPr>
                <a:spLocks/>
              </p:cNvSpPr>
              <p:nvPr/>
            </p:nvSpPr>
            <p:spPr bwMode="black">
              <a:xfrm>
                <a:off x="1751" y="2541"/>
                <a:ext cx="13" cy="4"/>
              </a:xfrm>
              <a:custGeom>
                <a:avLst/>
                <a:gdLst/>
                <a:ahLst/>
                <a:cxnLst>
                  <a:cxn ang="0">
                    <a:pos x="0" y="6"/>
                  </a:cxn>
                  <a:cxn ang="0">
                    <a:pos x="1" y="0"/>
                  </a:cxn>
                  <a:cxn ang="0">
                    <a:pos x="40" y="7"/>
                  </a:cxn>
                  <a:cxn ang="0">
                    <a:pos x="39" y="13"/>
                  </a:cxn>
                  <a:cxn ang="0">
                    <a:pos x="0" y="6"/>
                  </a:cxn>
                </a:cxnLst>
                <a:rect l="0" t="0" r="r" b="b"/>
                <a:pathLst>
                  <a:path w="40" h="13">
                    <a:moveTo>
                      <a:pt x="0" y="6"/>
                    </a:moveTo>
                    <a:lnTo>
                      <a:pt x="1" y="0"/>
                    </a:lnTo>
                    <a:lnTo>
                      <a:pt x="40" y="7"/>
                    </a:lnTo>
                    <a:lnTo>
                      <a:pt x="39" y="13"/>
                    </a:lnTo>
                    <a:lnTo>
                      <a:pt x="0" y="6"/>
                    </a:lnTo>
                    <a:close/>
                  </a:path>
                </a:pathLst>
              </a:custGeom>
              <a:solidFill>
                <a:srgbClr val="00FFFF"/>
              </a:solidFill>
              <a:ln w="9525">
                <a:noFill/>
                <a:round/>
                <a:headEnd/>
                <a:tailEnd/>
              </a:ln>
            </p:spPr>
            <p:txBody>
              <a:bodyPr/>
              <a:lstStyle/>
              <a:p>
                <a:endParaRPr lang="en-US"/>
              </a:p>
            </p:txBody>
          </p:sp>
          <p:sp>
            <p:nvSpPr>
              <p:cNvPr id="443469" name="Freeform 77"/>
              <p:cNvSpPr>
                <a:spLocks/>
              </p:cNvSpPr>
              <p:nvPr/>
            </p:nvSpPr>
            <p:spPr bwMode="black">
              <a:xfrm>
                <a:off x="1751" y="2534"/>
                <a:ext cx="13" cy="9"/>
              </a:xfrm>
              <a:custGeom>
                <a:avLst/>
                <a:gdLst/>
                <a:ahLst/>
                <a:cxnLst>
                  <a:cxn ang="0">
                    <a:pos x="1" y="27"/>
                  </a:cxn>
                  <a:cxn ang="0">
                    <a:pos x="0" y="21"/>
                  </a:cxn>
                  <a:cxn ang="0">
                    <a:pos x="39" y="5"/>
                  </a:cxn>
                  <a:cxn ang="0">
                    <a:pos x="36" y="0"/>
                  </a:cxn>
                  <a:cxn ang="0">
                    <a:pos x="39" y="14"/>
                  </a:cxn>
                  <a:cxn ang="0">
                    <a:pos x="40" y="20"/>
                  </a:cxn>
                  <a:cxn ang="0">
                    <a:pos x="1" y="27"/>
                  </a:cxn>
                </a:cxnLst>
                <a:rect l="0" t="0" r="r" b="b"/>
                <a:pathLst>
                  <a:path w="40" h="27">
                    <a:moveTo>
                      <a:pt x="1" y="27"/>
                    </a:moveTo>
                    <a:lnTo>
                      <a:pt x="0" y="21"/>
                    </a:lnTo>
                    <a:lnTo>
                      <a:pt x="39" y="5"/>
                    </a:lnTo>
                    <a:lnTo>
                      <a:pt x="36" y="0"/>
                    </a:lnTo>
                    <a:lnTo>
                      <a:pt x="39" y="14"/>
                    </a:lnTo>
                    <a:lnTo>
                      <a:pt x="40" y="20"/>
                    </a:lnTo>
                    <a:lnTo>
                      <a:pt x="1" y="27"/>
                    </a:lnTo>
                    <a:close/>
                  </a:path>
                </a:pathLst>
              </a:custGeom>
              <a:solidFill>
                <a:srgbClr val="00FFFF"/>
              </a:solidFill>
              <a:ln w="9525">
                <a:noFill/>
                <a:round/>
                <a:headEnd/>
                <a:tailEnd/>
              </a:ln>
            </p:spPr>
            <p:txBody>
              <a:bodyPr/>
              <a:lstStyle/>
              <a:p>
                <a:endParaRPr lang="en-US"/>
              </a:p>
            </p:txBody>
          </p:sp>
          <p:sp>
            <p:nvSpPr>
              <p:cNvPr id="443470" name="Freeform 78"/>
              <p:cNvSpPr>
                <a:spLocks/>
              </p:cNvSpPr>
              <p:nvPr/>
            </p:nvSpPr>
            <p:spPr bwMode="black">
              <a:xfrm>
                <a:off x="1749" y="2531"/>
                <a:ext cx="15" cy="13"/>
              </a:xfrm>
              <a:custGeom>
                <a:avLst/>
                <a:gdLst/>
                <a:ahLst/>
                <a:cxnLst>
                  <a:cxn ang="0">
                    <a:pos x="4" y="38"/>
                  </a:cxn>
                  <a:cxn ang="0">
                    <a:pos x="0" y="31"/>
                  </a:cxn>
                  <a:cxn ang="0">
                    <a:pos x="32" y="0"/>
                  </a:cxn>
                  <a:cxn ang="0">
                    <a:pos x="37" y="2"/>
                  </a:cxn>
                  <a:cxn ang="0">
                    <a:pos x="39" y="7"/>
                  </a:cxn>
                  <a:cxn ang="0">
                    <a:pos x="43" y="13"/>
                  </a:cxn>
                  <a:cxn ang="0">
                    <a:pos x="4" y="38"/>
                  </a:cxn>
                </a:cxnLst>
                <a:rect l="0" t="0" r="r" b="b"/>
                <a:pathLst>
                  <a:path w="43" h="38">
                    <a:moveTo>
                      <a:pt x="4" y="38"/>
                    </a:moveTo>
                    <a:lnTo>
                      <a:pt x="0" y="31"/>
                    </a:lnTo>
                    <a:lnTo>
                      <a:pt x="32" y="0"/>
                    </a:lnTo>
                    <a:lnTo>
                      <a:pt x="37" y="2"/>
                    </a:lnTo>
                    <a:lnTo>
                      <a:pt x="39" y="7"/>
                    </a:lnTo>
                    <a:lnTo>
                      <a:pt x="43" y="13"/>
                    </a:lnTo>
                    <a:lnTo>
                      <a:pt x="4" y="38"/>
                    </a:lnTo>
                    <a:close/>
                  </a:path>
                </a:pathLst>
              </a:custGeom>
              <a:solidFill>
                <a:srgbClr val="00FFFF"/>
              </a:solidFill>
              <a:ln w="9525">
                <a:noFill/>
                <a:round/>
                <a:headEnd/>
                <a:tailEnd/>
              </a:ln>
            </p:spPr>
            <p:txBody>
              <a:bodyPr/>
              <a:lstStyle/>
              <a:p>
                <a:endParaRPr lang="en-US"/>
              </a:p>
            </p:txBody>
          </p:sp>
          <p:sp>
            <p:nvSpPr>
              <p:cNvPr id="443471" name="Freeform 79"/>
              <p:cNvSpPr>
                <a:spLocks/>
              </p:cNvSpPr>
              <p:nvPr/>
            </p:nvSpPr>
            <p:spPr bwMode="black">
              <a:xfrm>
                <a:off x="1750" y="2530"/>
                <a:ext cx="10" cy="14"/>
              </a:xfrm>
              <a:custGeom>
                <a:avLst/>
                <a:gdLst/>
                <a:ahLst/>
                <a:cxnLst>
                  <a:cxn ang="0">
                    <a:pos x="6" y="43"/>
                  </a:cxn>
                  <a:cxn ang="0">
                    <a:pos x="0" y="39"/>
                  </a:cxn>
                  <a:cxn ang="0">
                    <a:pos x="16" y="0"/>
                  </a:cxn>
                  <a:cxn ang="0">
                    <a:pos x="30" y="2"/>
                  </a:cxn>
                  <a:cxn ang="0">
                    <a:pos x="25" y="0"/>
                  </a:cxn>
                  <a:cxn ang="0">
                    <a:pos x="31" y="4"/>
                  </a:cxn>
                  <a:cxn ang="0">
                    <a:pos x="6" y="43"/>
                  </a:cxn>
                </a:cxnLst>
                <a:rect l="0" t="0" r="r" b="b"/>
                <a:pathLst>
                  <a:path w="31" h="43">
                    <a:moveTo>
                      <a:pt x="6" y="43"/>
                    </a:moveTo>
                    <a:lnTo>
                      <a:pt x="0" y="39"/>
                    </a:lnTo>
                    <a:lnTo>
                      <a:pt x="16" y="0"/>
                    </a:lnTo>
                    <a:lnTo>
                      <a:pt x="30" y="2"/>
                    </a:lnTo>
                    <a:lnTo>
                      <a:pt x="25" y="0"/>
                    </a:lnTo>
                    <a:lnTo>
                      <a:pt x="31" y="4"/>
                    </a:lnTo>
                    <a:lnTo>
                      <a:pt x="6" y="43"/>
                    </a:lnTo>
                    <a:close/>
                  </a:path>
                </a:pathLst>
              </a:custGeom>
              <a:solidFill>
                <a:srgbClr val="00FFFF"/>
              </a:solidFill>
              <a:ln w="9525">
                <a:noFill/>
                <a:round/>
                <a:headEnd/>
                <a:tailEnd/>
              </a:ln>
            </p:spPr>
            <p:txBody>
              <a:bodyPr/>
              <a:lstStyle/>
              <a:p>
                <a:endParaRPr lang="en-US"/>
              </a:p>
            </p:txBody>
          </p:sp>
          <p:sp>
            <p:nvSpPr>
              <p:cNvPr id="443472" name="Freeform 80"/>
              <p:cNvSpPr>
                <a:spLocks/>
              </p:cNvSpPr>
              <p:nvPr/>
            </p:nvSpPr>
            <p:spPr bwMode="black">
              <a:xfrm>
                <a:off x="1751" y="2529"/>
                <a:ext cx="4" cy="14"/>
              </a:xfrm>
              <a:custGeom>
                <a:avLst/>
                <a:gdLst/>
                <a:ahLst/>
                <a:cxnLst>
                  <a:cxn ang="0">
                    <a:pos x="6" y="41"/>
                  </a:cxn>
                  <a:cxn ang="0">
                    <a:pos x="0" y="40"/>
                  </a:cxn>
                  <a:cxn ang="0">
                    <a:pos x="0" y="1"/>
                  </a:cxn>
                  <a:cxn ang="0">
                    <a:pos x="3" y="0"/>
                  </a:cxn>
                  <a:cxn ang="0">
                    <a:pos x="7" y="1"/>
                  </a:cxn>
                  <a:cxn ang="0">
                    <a:pos x="13" y="2"/>
                  </a:cxn>
                  <a:cxn ang="0">
                    <a:pos x="6" y="41"/>
                  </a:cxn>
                </a:cxnLst>
                <a:rect l="0" t="0" r="r" b="b"/>
                <a:pathLst>
                  <a:path w="13" h="41">
                    <a:moveTo>
                      <a:pt x="6" y="41"/>
                    </a:moveTo>
                    <a:lnTo>
                      <a:pt x="0" y="40"/>
                    </a:lnTo>
                    <a:lnTo>
                      <a:pt x="0" y="1"/>
                    </a:lnTo>
                    <a:lnTo>
                      <a:pt x="3" y="0"/>
                    </a:lnTo>
                    <a:lnTo>
                      <a:pt x="7" y="1"/>
                    </a:lnTo>
                    <a:lnTo>
                      <a:pt x="13" y="2"/>
                    </a:lnTo>
                    <a:lnTo>
                      <a:pt x="6" y="41"/>
                    </a:lnTo>
                    <a:close/>
                  </a:path>
                </a:pathLst>
              </a:custGeom>
              <a:solidFill>
                <a:srgbClr val="00FFFF"/>
              </a:solidFill>
              <a:ln w="9525">
                <a:noFill/>
                <a:round/>
                <a:headEnd/>
                <a:tailEnd/>
              </a:ln>
            </p:spPr>
            <p:txBody>
              <a:bodyPr/>
              <a:lstStyle/>
              <a:p>
                <a:endParaRPr lang="en-US"/>
              </a:p>
            </p:txBody>
          </p:sp>
          <p:sp>
            <p:nvSpPr>
              <p:cNvPr id="443473" name="Freeform 81"/>
              <p:cNvSpPr>
                <a:spLocks/>
              </p:cNvSpPr>
              <p:nvPr/>
            </p:nvSpPr>
            <p:spPr bwMode="black">
              <a:xfrm>
                <a:off x="1745" y="2530"/>
                <a:ext cx="8" cy="13"/>
              </a:xfrm>
              <a:custGeom>
                <a:avLst/>
                <a:gdLst/>
                <a:ahLst/>
                <a:cxnLst>
                  <a:cxn ang="0">
                    <a:pos x="23" y="39"/>
                  </a:cxn>
                  <a:cxn ang="0">
                    <a:pos x="16" y="40"/>
                  </a:cxn>
                  <a:cxn ang="0">
                    <a:pos x="0" y="5"/>
                  </a:cxn>
                  <a:cxn ang="0">
                    <a:pos x="4" y="2"/>
                  </a:cxn>
                  <a:cxn ang="0">
                    <a:pos x="8" y="1"/>
                  </a:cxn>
                  <a:cxn ang="0">
                    <a:pos x="16" y="0"/>
                  </a:cxn>
                  <a:cxn ang="0">
                    <a:pos x="23" y="39"/>
                  </a:cxn>
                </a:cxnLst>
                <a:rect l="0" t="0" r="r" b="b"/>
                <a:pathLst>
                  <a:path w="23" h="40">
                    <a:moveTo>
                      <a:pt x="23" y="39"/>
                    </a:moveTo>
                    <a:lnTo>
                      <a:pt x="16" y="40"/>
                    </a:lnTo>
                    <a:lnTo>
                      <a:pt x="0" y="5"/>
                    </a:lnTo>
                    <a:lnTo>
                      <a:pt x="4" y="2"/>
                    </a:lnTo>
                    <a:lnTo>
                      <a:pt x="8" y="1"/>
                    </a:lnTo>
                    <a:lnTo>
                      <a:pt x="16" y="0"/>
                    </a:lnTo>
                    <a:lnTo>
                      <a:pt x="23" y="39"/>
                    </a:lnTo>
                    <a:close/>
                  </a:path>
                </a:pathLst>
              </a:custGeom>
              <a:solidFill>
                <a:srgbClr val="00FFFF"/>
              </a:solidFill>
              <a:ln w="9525">
                <a:noFill/>
                <a:round/>
                <a:headEnd/>
                <a:tailEnd/>
              </a:ln>
            </p:spPr>
            <p:txBody>
              <a:bodyPr/>
              <a:lstStyle/>
              <a:p>
                <a:endParaRPr lang="en-US"/>
              </a:p>
            </p:txBody>
          </p:sp>
          <p:sp>
            <p:nvSpPr>
              <p:cNvPr id="443474" name="Freeform 82"/>
              <p:cNvSpPr>
                <a:spLocks/>
              </p:cNvSpPr>
              <p:nvPr/>
            </p:nvSpPr>
            <p:spPr bwMode="black">
              <a:xfrm>
                <a:off x="1740" y="2531"/>
                <a:ext cx="13" cy="12"/>
              </a:xfrm>
              <a:custGeom>
                <a:avLst/>
                <a:gdLst/>
                <a:ahLst/>
                <a:cxnLst>
                  <a:cxn ang="0">
                    <a:pos x="39" y="31"/>
                  </a:cxn>
                  <a:cxn ang="0">
                    <a:pos x="34" y="35"/>
                  </a:cxn>
                  <a:cxn ang="0">
                    <a:pos x="3" y="7"/>
                  </a:cxn>
                  <a:cxn ang="0">
                    <a:pos x="0" y="11"/>
                  </a:cxn>
                  <a:cxn ang="0">
                    <a:pos x="10" y="3"/>
                  </a:cxn>
                  <a:cxn ang="0">
                    <a:pos x="15" y="0"/>
                  </a:cxn>
                  <a:cxn ang="0">
                    <a:pos x="39" y="31"/>
                  </a:cxn>
                </a:cxnLst>
                <a:rect l="0" t="0" r="r" b="b"/>
                <a:pathLst>
                  <a:path w="39" h="35">
                    <a:moveTo>
                      <a:pt x="39" y="31"/>
                    </a:moveTo>
                    <a:lnTo>
                      <a:pt x="34" y="35"/>
                    </a:lnTo>
                    <a:lnTo>
                      <a:pt x="3" y="7"/>
                    </a:lnTo>
                    <a:lnTo>
                      <a:pt x="0" y="11"/>
                    </a:lnTo>
                    <a:lnTo>
                      <a:pt x="10" y="3"/>
                    </a:lnTo>
                    <a:lnTo>
                      <a:pt x="15" y="0"/>
                    </a:lnTo>
                    <a:lnTo>
                      <a:pt x="39" y="31"/>
                    </a:lnTo>
                    <a:close/>
                  </a:path>
                </a:pathLst>
              </a:custGeom>
              <a:solidFill>
                <a:srgbClr val="00FFFF"/>
              </a:solidFill>
              <a:ln w="9525">
                <a:noFill/>
                <a:round/>
                <a:headEnd/>
                <a:tailEnd/>
              </a:ln>
            </p:spPr>
            <p:txBody>
              <a:bodyPr/>
              <a:lstStyle/>
              <a:p>
                <a:endParaRPr lang="en-US"/>
              </a:p>
            </p:txBody>
          </p:sp>
          <p:sp>
            <p:nvSpPr>
              <p:cNvPr id="443475" name="Freeform 83"/>
              <p:cNvSpPr>
                <a:spLocks/>
              </p:cNvSpPr>
              <p:nvPr/>
            </p:nvSpPr>
            <p:spPr bwMode="black">
              <a:xfrm>
                <a:off x="1740" y="2534"/>
                <a:ext cx="14" cy="10"/>
              </a:xfrm>
              <a:custGeom>
                <a:avLst/>
                <a:gdLst/>
                <a:ahLst/>
                <a:cxnLst>
                  <a:cxn ang="0">
                    <a:pos x="43" y="24"/>
                  </a:cxn>
                  <a:cxn ang="0">
                    <a:pos x="39" y="31"/>
                  </a:cxn>
                  <a:cxn ang="0">
                    <a:pos x="0" y="15"/>
                  </a:cxn>
                  <a:cxn ang="0">
                    <a:pos x="3" y="1"/>
                  </a:cxn>
                  <a:cxn ang="0">
                    <a:pos x="0" y="6"/>
                  </a:cxn>
                  <a:cxn ang="0">
                    <a:pos x="4" y="0"/>
                  </a:cxn>
                  <a:cxn ang="0">
                    <a:pos x="43" y="24"/>
                  </a:cxn>
                </a:cxnLst>
                <a:rect l="0" t="0" r="r" b="b"/>
                <a:pathLst>
                  <a:path w="43" h="31">
                    <a:moveTo>
                      <a:pt x="43" y="24"/>
                    </a:moveTo>
                    <a:lnTo>
                      <a:pt x="39" y="31"/>
                    </a:lnTo>
                    <a:lnTo>
                      <a:pt x="0" y="15"/>
                    </a:lnTo>
                    <a:lnTo>
                      <a:pt x="3"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443476" name="Freeform 84"/>
              <p:cNvSpPr>
                <a:spLocks/>
              </p:cNvSpPr>
              <p:nvPr/>
            </p:nvSpPr>
            <p:spPr bwMode="black">
              <a:xfrm>
                <a:off x="1740" y="2539"/>
                <a:ext cx="13" cy="4"/>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443477" name="Freeform 85"/>
              <p:cNvSpPr>
                <a:spLocks/>
              </p:cNvSpPr>
              <p:nvPr/>
            </p:nvSpPr>
            <p:spPr bwMode="black">
              <a:xfrm>
                <a:off x="1875" y="2313"/>
                <a:ext cx="14" cy="8"/>
              </a:xfrm>
              <a:custGeom>
                <a:avLst/>
                <a:gdLst/>
                <a:ahLst/>
                <a:cxnLst>
                  <a:cxn ang="0">
                    <a:pos x="39" y="0"/>
                  </a:cxn>
                  <a:cxn ang="0">
                    <a:pos x="40" y="7"/>
                  </a:cxn>
                  <a:cxn ang="0">
                    <a:pos x="5" y="23"/>
                  </a:cxn>
                  <a:cxn ang="0">
                    <a:pos x="2" y="20"/>
                  </a:cxn>
                  <a:cxn ang="0">
                    <a:pos x="1" y="15"/>
                  </a:cxn>
                  <a:cxn ang="0">
                    <a:pos x="0" y="7"/>
                  </a:cxn>
                  <a:cxn ang="0">
                    <a:pos x="39" y="0"/>
                  </a:cxn>
                </a:cxnLst>
                <a:rect l="0" t="0" r="r" b="b"/>
                <a:pathLst>
                  <a:path w="40" h="23">
                    <a:moveTo>
                      <a:pt x="39" y="0"/>
                    </a:moveTo>
                    <a:lnTo>
                      <a:pt x="40" y="7"/>
                    </a:lnTo>
                    <a:lnTo>
                      <a:pt x="5" y="23"/>
                    </a:lnTo>
                    <a:lnTo>
                      <a:pt x="2" y="20"/>
                    </a:lnTo>
                    <a:lnTo>
                      <a:pt x="1" y="15"/>
                    </a:lnTo>
                    <a:lnTo>
                      <a:pt x="0" y="7"/>
                    </a:lnTo>
                    <a:lnTo>
                      <a:pt x="39" y="0"/>
                    </a:lnTo>
                    <a:close/>
                  </a:path>
                </a:pathLst>
              </a:custGeom>
              <a:solidFill>
                <a:srgbClr val="00FFFF"/>
              </a:solidFill>
              <a:ln w="9525">
                <a:noFill/>
                <a:round/>
                <a:headEnd/>
                <a:tailEnd/>
              </a:ln>
            </p:spPr>
            <p:txBody>
              <a:bodyPr/>
              <a:lstStyle/>
              <a:p>
                <a:endParaRPr lang="en-US"/>
              </a:p>
            </p:txBody>
          </p:sp>
          <p:sp>
            <p:nvSpPr>
              <p:cNvPr id="443478" name="Freeform 86"/>
              <p:cNvSpPr>
                <a:spLocks/>
              </p:cNvSpPr>
              <p:nvPr/>
            </p:nvSpPr>
            <p:spPr bwMode="black">
              <a:xfrm>
                <a:off x="1877" y="2313"/>
                <a:ext cx="12" cy="15"/>
              </a:xfrm>
              <a:custGeom>
                <a:avLst/>
                <a:gdLst/>
                <a:ahLst/>
                <a:cxnLst>
                  <a:cxn ang="0">
                    <a:pos x="32" y="0"/>
                  </a:cxn>
                  <a:cxn ang="0">
                    <a:pos x="35" y="5"/>
                  </a:cxn>
                  <a:cxn ang="0">
                    <a:pos x="4" y="33"/>
                  </a:cxn>
                  <a:cxn ang="0">
                    <a:pos x="15" y="44"/>
                  </a:cxn>
                  <a:cxn ang="0">
                    <a:pos x="4" y="29"/>
                  </a:cxn>
                  <a:cxn ang="0">
                    <a:pos x="0" y="24"/>
                  </a:cxn>
                  <a:cxn ang="0">
                    <a:pos x="32" y="0"/>
                  </a:cxn>
                </a:cxnLst>
                <a:rect l="0" t="0" r="r" b="b"/>
                <a:pathLst>
                  <a:path w="35" h="44">
                    <a:moveTo>
                      <a:pt x="32" y="0"/>
                    </a:moveTo>
                    <a:lnTo>
                      <a:pt x="35" y="5"/>
                    </a:lnTo>
                    <a:lnTo>
                      <a:pt x="4" y="33"/>
                    </a:lnTo>
                    <a:lnTo>
                      <a:pt x="15" y="44"/>
                    </a:lnTo>
                    <a:lnTo>
                      <a:pt x="4" y="29"/>
                    </a:lnTo>
                    <a:lnTo>
                      <a:pt x="0" y="24"/>
                    </a:lnTo>
                    <a:lnTo>
                      <a:pt x="32" y="0"/>
                    </a:lnTo>
                    <a:close/>
                  </a:path>
                </a:pathLst>
              </a:custGeom>
              <a:solidFill>
                <a:srgbClr val="00FFFF"/>
              </a:solidFill>
              <a:ln w="9525">
                <a:noFill/>
                <a:round/>
                <a:headEnd/>
                <a:tailEnd/>
              </a:ln>
            </p:spPr>
            <p:txBody>
              <a:bodyPr/>
              <a:lstStyle/>
              <a:p>
                <a:endParaRPr lang="en-US"/>
              </a:p>
            </p:txBody>
          </p:sp>
          <p:sp>
            <p:nvSpPr>
              <p:cNvPr id="443479" name="Freeform 87"/>
              <p:cNvSpPr>
                <a:spLocks/>
              </p:cNvSpPr>
              <p:nvPr/>
            </p:nvSpPr>
            <p:spPr bwMode="black">
              <a:xfrm>
                <a:off x="1878" y="2313"/>
                <a:ext cx="12" cy="14"/>
              </a:xfrm>
              <a:custGeom>
                <a:avLst/>
                <a:gdLst/>
                <a:ahLst/>
                <a:cxnLst>
                  <a:cxn ang="0">
                    <a:pos x="31" y="0"/>
                  </a:cxn>
                  <a:cxn ang="0">
                    <a:pos x="36" y="5"/>
                  </a:cxn>
                  <a:cxn ang="0">
                    <a:pos x="17" y="40"/>
                  </a:cxn>
                  <a:cxn ang="0">
                    <a:pos x="7" y="39"/>
                  </a:cxn>
                  <a:cxn ang="0">
                    <a:pos x="4" y="37"/>
                  </a:cxn>
                  <a:cxn ang="0">
                    <a:pos x="0" y="32"/>
                  </a:cxn>
                  <a:cxn ang="0">
                    <a:pos x="31" y="0"/>
                  </a:cxn>
                </a:cxnLst>
                <a:rect l="0" t="0" r="r" b="b"/>
                <a:pathLst>
                  <a:path w="36" h="40">
                    <a:moveTo>
                      <a:pt x="31" y="0"/>
                    </a:moveTo>
                    <a:lnTo>
                      <a:pt x="36" y="5"/>
                    </a:lnTo>
                    <a:lnTo>
                      <a:pt x="17" y="40"/>
                    </a:lnTo>
                    <a:lnTo>
                      <a:pt x="7" y="39"/>
                    </a:lnTo>
                    <a:lnTo>
                      <a:pt x="4" y="37"/>
                    </a:lnTo>
                    <a:lnTo>
                      <a:pt x="0" y="32"/>
                    </a:lnTo>
                    <a:lnTo>
                      <a:pt x="31" y="0"/>
                    </a:lnTo>
                    <a:close/>
                  </a:path>
                </a:pathLst>
              </a:custGeom>
              <a:solidFill>
                <a:srgbClr val="00FFFF"/>
              </a:solidFill>
              <a:ln w="9525">
                <a:noFill/>
                <a:round/>
                <a:headEnd/>
                <a:tailEnd/>
              </a:ln>
            </p:spPr>
            <p:txBody>
              <a:bodyPr/>
              <a:lstStyle/>
              <a:p>
                <a:endParaRPr lang="en-US"/>
              </a:p>
            </p:txBody>
          </p:sp>
          <p:sp>
            <p:nvSpPr>
              <p:cNvPr id="443480" name="Freeform 88"/>
              <p:cNvSpPr>
                <a:spLocks/>
              </p:cNvSpPr>
              <p:nvPr/>
            </p:nvSpPr>
            <p:spPr bwMode="black">
              <a:xfrm>
                <a:off x="1884" y="2314"/>
                <a:ext cx="5" cy="14"/>
              </a:xfrm>
              <a:custGeom>
                <a:avLst/>
                <a:gdLst/>
                <a:ahLst/>
                <a:cxnLst>
                  <a:cxn ang="0">
                    <a:pos x="7" y="0"/>
                  </a:cxn>
                  <a:cxn ang="0">
                    <a:pos x="14" y="1"/>
                  </a:cxn>
                  <a:cxn ang="0">
                    <a:pos x="14" y="41"/>
                  </a:cxn>
                  <a:cxn ang="0">
                    <a:pos x="11" y="42"/>
                  </a:cxn>
                  <a:cxn ang="0">
                    <a:pos x="7" y="41"/>
                  </a:cxn>
                  <a:cxn ang="0">
                    <a:pos x="0" y="39"/>
                  </a:cxn>
                  <a:cxn ang="0">
                    <a:pos x="7" y="0"/>
                  </a:cxn>
                </a:cxnLst>
                <a:rect l="0" t="0" r="r" b="b"/>
                <a:pathLst>
                  <a:path w="14" h="42">
                    <a:moveTo>
                      <a:pt x="7" y="0"/>
                    </a:moveTo>
                    <a:lnTo>
                      <a:pt x="14" y="1"/>
                    </a:lnTo>
                    <a:lnTo>
                      <a:pt x="14" y="41"/>
                    </a:lnTo>
                    <a:lnTo>
                      <a:pt x="11" y="42"/>
                    </a:lnTo>
                    <a:lnTo>
                      <a:pt x="7" y="41"/>
                    </a:lnTo>
                    <a:lnTo>
                      <a:pt x="0" y="39"/>
                    </a:lnTo>
                    <a:lnTo>
                      <a:pt x="7" y="0"/>
                    </a:lnTo>
                    <a:close/>
                  </a:path>
                </a:pathLst>
              </a:custGeom>
              <a:solidFill>
                <a:srgbClr val="00FFFF"/>
              </a:solidFill>
              <a:ln w="9525">
                <a:noFill/>
                <a:round/>
                <a:headEnd/>
                <a:tailEnd/>
              </a:ln>
            </p:spPr>
            <p:txBody>
              <a:bodyPr/>
              <a:lstStyle/>
              <a:p>
                <a:endParaRPr lang="en-US"/>
              </a:p>
            </p:txBody>
          </p:sp>
          <p:sp>
            <p:nvSpPr>
              <p:cNvPr id="443481" name="Freeform 89"/>
              <p:cNvSpPr>
                <a:spLocks/>
              </p:cNvSpPr>
              <p:nvPr/>
            </p:nvSpPr>
            <p:spPr bwMode="black">
              <a:xfrm>
                <a:off x="1886" y="2314"/>
                <a:ext cx="8" cy="13"/>
              </a:xfrm>
              <a:custGeom>
                <a:avLst/>
                <a:gdLst/>
                <a:ahLst/>
                <a:cxnLst>
                  <a:cxn ang="0">
                    <a:pos x="0" y="1"/>
                  </a:cxn>
                  <a:cxn ang="0">
                    <a:pos x="6" y="0"/>
                  </a:cxn>
                  <a:cxn ang="0">
                    <a:pos x="23" y="36"/>
                  </a:cxn>
                  <a:cxn ang="0">
                    <a:pos x="21" y="38"/>
                  </a:cxn>
                  <a:cxn ang="0">
                    <a:pos x="13" y="39"/>
                  </a:cxn>
                  <a:cxn ang="0">
                    <a:pos x="7" y="41"/>
                  </a:cxn>
                  <a:cxn ang="0">
                    <a:pos x="0" y="1"/>
                  </a:cxn>
                </a:cxnLst>
                <a:rect l="0" t="0" r="r" b="b"/>
                <a:pathLst>
                  <a:path w="23" h="41">
                    <a:moveTo>
                      <a:pt x="0" y="1"/>
                    </a:moveTo>
                    <a:lnTo>
                      <a:pt x="6" y="0"/>
                    </a:lnTo>
                    <a:lnTo>
                      <a:pt x="23" y="36"/>
                    </a:lnTo>
                    <a:lnTo>
                      <a:pt x="21" y="38"/>
                    </a:lnTo>
                    <a:lnTo>
                      <a:pt x="13" y="39"/>
                    </a:lnTo>
                    <a:lnTo>
                      <a:pt x="7" y="41"/>
                    </a:lnTo>
                    <a:lnTo>
                      <a:pt x="0" y="1"/>
                    </a:lnTo>
                    <a:close/>
                  </a:path>
                </a:pathLst>
              </a:custGeom>
              <a:solidFill>
                <a:srgbClr val="00FFFF"/>
              </a:solidFill>
              <a:ln w="9525">
                <a:noFill/>
                <a:round/>
                <a:headEnd/>
                <a:tailEnd/>
              </a:ln>
            </p:spPr>
            <p:txBody>
              <a:bodyPr/>
              <a:lstStyle/>
              <a:p>
                <a:endParaRPr lang="en-US"/>
              </a:p>
            </p:txBody>
          </p:sp>
          <p:sp>
            <p:nvSpPr>
              <p:cNvPr id="443482" name="Freeform 90"/>
              <p:cNvSpPr>
                <a:spLocks/>
              </p:cNvSpPr>
              <p:nvPr/>
            </p:nvSpPr>
            <p:spPr bwMode="black">
              <a:xfrm>
                <a:off x="1885" y="2313"/>
                <a:ext cx="13" cy="13"/>
              </a:xfrm>
              <a:custGeom>
                <a:avLst/>
                <a:gdLst/>
                <a:ahLst/>
                <a:cxnLst>
                  <a:cxn ang="0">
                    <a:pos x="0" y="5"/>
                  </a:cxn>
                  <a:cxn ang="0">
                    <a:pos x="6" y="0"/>
                  </a:cxn>
                  <a:cxn ang="0">
                    <a:pos x="39" y="26"/>
                  </a:cxn>
                  <a:cxn ang="0">
                    <a:pos x="38" y="28"/>
                  </a:cxn>
                  <a:cxn ang="0">
                    <a:pos x="33" y="32"/>
                  </a:cxn>
                  <a:cxn ang="0">
                    <a:pos x="27" y="37"/>
                  </a:cxn>
                  <a:cxn ang="0">
                    <a:pos x="0" y="5"/>
                  </a:cxn>
                </a:cxnLst>
                <a:rect l="0" t="0" r="r" b="b"/>
                <a:pathLst>
                  <a:path w="39" h="37">
                    <a:moveTo>
                      <a:pt x="0" y="5"/>
                    </a:moveTo>
                    <a:lnTo>
                      <a:pt x="6" y="0"/>
                    </a:lnTo>
                    <a:lnTo>
                      <a:pt x="39" y="26"/>
                    </a:lnTo>
                    <a:lnTo>
                      <a:pt x="38" y="28"/>
                    </a:lnTo>
                    <a:lnTo>
                      <a:pt x="33" y="32"/>
                    </a:lnTo>
                    <a:lnTo>
                      <a:pt x="27" y="37"/>
                    </a:lnTo>
                    <a:lnTo>
                      <a:pt x="0" y="5"/>
                    </a:lnTo>
                    <a:close/>
                  </a:path>
                </a:pathLst>
              </a:custGeom>
              <a:solidFill>
                <a:srgbClr val="00FFFF"/>
              </a:solidFill>
              <a:ln w="9525">
                <a:noFill/>
                <a:round/>
                <a:headEnd/>
                <a:tailEnd/>
              </a:ln>
            </p:spPr>
            <p:txBody>
              <a:bodyPr/>
              <a:lstStyle/>
              <a:p>
                <a:endParaRPr lang="en-US"/>
              </a:p>
            </p:txBody>
          </p:sp>
          <p:sp>
            <p:nvSpPr>
              <p:cNvPr id="443483" name="Freeform 91"/>
              <p:cNvSpPr>
                <a:spLocks/>
              </p:cNvSpPr>
              <p:nvPr/>
            </p:nvSpPr>
            <p:spPr bwMode="black">
              <a:xfrm>
                <a:off x="1885" y="2314"/>
                <a:ext cx="14" cy="8"/>
              </a:xfrm>
              <a:custGeom>
                <a:avLst/>
                <a:gdLst/>
                <a:ahLst/>
                <a:cxnLst>
                  <a:cxn ang="0">
                    <a:pos x="0" y="5"/>
                  </a:cxn>
                  <a:cxn ang="0">
                    <a:pos x="3" y="0"/>
                  </a:cxn>
                  <a:cxn ang="0">
                    <a:pos x="42" y="14"/>
                  </a:cxn>
                  <a:cxn ang="0">
                    <a:pos x="41" y="22"/>
                  </a:cxn>
                  <a:cxn ang="0">
                    <a:pos x="42" y="20"/>
                  </a:cxn>
                  <a:cxn ang="0">
                    <a:pos x="39" y="25"/>
                  </a:cxn>
                  <a:cxn ang="0">
                    <a:pos x="0" y="5"/>
                  </a:cxn>
                </a:cxnLst>
                <a:rect l="0" t="0" r="r" b="b"/>
                <a:pathLst>
                  <a:path w="42" h="25">
                    <a:moveTo>
                      <a:pt x="0" y="5"/>
                    </a:moveTo>
                    <a:lnTo>
                      <a:pt x="3" y="0"/>
                    </a:lnTo>
                    <a:lnTo>
                      <a:pt x="42" y="14"/>
                    </a:lnTo>
                    <a:lnTo>
                      <a:pt x="41" y="22"/>
                    </a:lnTo>
                    <a:lnTo>
                      <a:pt x="42" y="20"/>
                    </a:lnTo>
                    <a:lnTo>
                      <a:pt x="39" y="25"/>
                    </a:lnTo>
                    <a:lnTo>
                      <a:pt x="0" y="5"/>
                    </a:lnTo>
                    <a:close/>
                  </a:path>
                </a:pathLst>
              </a:custGeom>
              <a:solidFill>
                <a:srgbClr val="00FFFF"/>
              </a:solidFill>
              <a:ln w="9525">
                <a:noFill/>
                <a:round/>
                <a:headEnd/>
                <a:tailEnd/>
              </a:ln>
            </p:spPr>
            <p:txBody>
              <a:bodyPr/>
              <a:lstStyle/>
              <a:p>
                <a:endParaRPr lang="en-US"/>
              </a:p>
            </p:txBody>
          </p:sp>
          <p:sp>
            <p:nvSpPr>
              <p:cNvPr id="443484" name="Freeform 92"/>
              <p:cNvSpPr>
                <a:spLocks/>
              </p:cNvSpPr>
              <p:nvPr/>
            </p:nvSpPr>
            <p:spPr bwMode="black">
              <a:xfrm>
                <a:off x="1886" y="2313"/>
                <a:ext cx="13" cy="5"/>
              </a:xfrm>
              <a:custGeom>
                <a:avLst/>
                <a:gdLst/>
                <a:ahLst/>
                <a:cxnLst>
                  <a:cxn ang="0">
                    <a:pos x="0" y="7"/>
                  </a:cxn>
                  <a:cxn ang="0">
                    <a:pos x="1" y="0"/>
                  </a:cxn>
                  <a:cxn ang="0">
                    <a:pos x="40" y="7"/>
                  </a:cxn>
                  <a:cxn ang="0">
                    <a:pos x="39" y="15"/>
                  </a:cxn>
                  <a:cxn ang="0">
                    <a:pos x="0" y="7"/>
                  </a:cxn>
                </a:cxnLst>
                <a:rect l="0" t="0" r="r" b="b"/>
                <a:pathLst>
                  <a:path w="40" h="15">
                    <a:moveTo>
                      <a:pt x="0" y="7"/>
                    </a:moveTo>
                    <a:lnTo>
                      <a:pt x="1" y="0"/>
                    </a:lnTo>
                    <a:lnTo>
                      <a:pt x="40" y="7"/>
                    </a:lnTo>
                    <a:lnTo>
                      <a:pt x="39" y="15"/>
                    </a:lnTo>
                    <a:lnTo>
                      <a:pt x="0" y="7"/>
                    </a:lnTo>
                    <a:close/>
                  </a:path>
                </a:pathLst>
              </a:custGeom>
              <a:solidFill>
                <a:srgbClr val="00FFFF"/>
              </a:solidFill>
              <a:ln w="9525">
                <a:noFill/>
                <a:round/>
                <a:headEnd/>
                <a:tailEnd/>
              </a:ln>
            </p:spPr>
            <p:txBody>
              <a:bodyPr/>
              <a:lstStyle/>
              <a:p>
                <a:endParaRPr lang="en-US"/>
              </a:p>
            </p:txBody>
          </p:sp>
          <p:sp>
            <p:nvSpPr>
              <p:cNvPr id="443485" name="Freeform 93"/>
              <p:cNvSpPr>
                <a:spLocks/>
              </p:cNvSpPr>
              <p:nvPr/>
            </p:nvSpPr>
            <p:spPr bwMode="black">
              <a:xfrm>
                <a:off x="1886" y="2308"/>
                <a:ext cx="13" cy="8"/>
              </a:xfrm>
              <a:custGeom>
                <a:avLst/>
                <a:gdLst/>
                <a:ahLst/>
                <a:cxnLst>
                  <a:cxn ang="0">
                    <a:pos x="1" y="22"/>
                  </a:cxn>
                  <a:cxn ang="0">
                    <a:pos x="0" y="16"/>
                  </a:cxn>
                  <a:cxn ang="0">
                    <a:pos x="35" y="0"/>
                  </a:cxn>
                  <a:cxn ang="0">
                    <a:pos x="38" y="4"/>
                  </a:cxn>
                  <a:cxn ang="0">
                    <a:pos x="39" y="9"/>
                  </a:cxn>
                  <a:cxn ang="0">
                    <a:pos x="40" y="15"/>
                  </a:cxn>
                  <a:cxn ang="0">
                    <a:pos x="1" y="22"/>
                  </a:cxn>
                </a:cxnLst>
                <a:rect l="0" t="0" r="r" b="b"/>
                <a:pathLst>
                  <a:path w="40" h="22">
                    <a:moveTo>
                      <a:pt x="1" y="22"/>
                    </a:moveTo>
                    <a:lnTo>
                      <a:pt x="0" y="16"/>
                    </a:lnTo>
                    <a:lnTo>
                      <a:pt x="35" y="0"/>
                    </a:lnTo>
                    <a:lnTo>
                      <a:pt x="38" y="4"/>
                    </a:lnTo>
                    <a:lnTo>
                      <a:pt x="39" y="9"/>
                    </a:lnTo>
                    <a:lnTo>
                      <a:pt x="40" y="15"/>
                    </a:lnTo>
                    <a:lnTo>
                      <a:pt x="1" y="22"/>
                    </a:lnTo>
                    <a:close/>
                  </a:path>
                </a:pathLst>
              </a:custGeom>
              <a:solidFill>
                <a:srgbClr val="00FFFF"/>
              </a:solidFill>
              <a:ln w="9525">
                <a:noFill/>
                <a:round/>
                <a:headEnd/>
                <a:tailEnd/>
              </a:ln>
            </p:spPr>
            <p:txBody>
              <a:bodyPr/>
              <a:lstStyle/>
              <a:p>
                <a:endParaRPr lang="en-US"/>
              </a:p>
            </p:txBody>
          </p:sp>
          <p:sp>
            <p:nvSpPr>
              <p:cNvPr id="443486" name="Freeform 94"/>
              <p:cNvSpPr>
                <a:spLocks/>
              </p:cNvSpPr>
              <p:nvPr/>
            </p:nvSpPr>
            <p:spPr bwMode="black">
              <a:xfrm>
                <a:off x="1886" y="2306"/>
                <a:ext cx="12" cy="11"/>
              </a:xfrm>
              <a:custGeom>
                <a:avLst/>
                <a:gdLst/>
                <a:ahLst/>
                <a:cxnLst>
                  <a:cxn ang="0">
                    <a:pos x="3" y="33"/>
                  </a:cxn>
                  <a:cxn ang="0">
                    <a:pos x="0" y="28"/>
                  </a:cxn>
                  <a:cxn ang="0">
                    <a:pos x="28" y="0"/>
                  </a:cxn>
                  <a:cxn ang="0">
                    <a:pos x="30" y="1"/>
                  </a:cxn>
                  <a:cxn ang="0">
                    <a:pos x="31" y="3"/>
                  </a:cxn>
                  <a:cxn ang="0">
                    <a:pos x="35" y="8"/>
                  </a:cxn>
                  <a:cxn ang="0">
                    <a:pos x="3" y="33"/>
                  </a:cxn>
                </a:cxnLst>
                <a:rect l="0" t="0" r="r" b="b"/>
                <a:pathLst>
                  <a:path w="35" h="33">
                    <a:moveTo>
                      <a:pt x="3" y="33"/>
                    </a:moveTo>
                    <a:lnTo>
                      <a:pt x="0" y="28"/>
                    </a:lnTo>
                    <a:lnTo>
                      <a:pt x="28" y="0"/>
                    </a:lnTo>
                    <a:lnTo>
                      <a:pt x="30" y="1"/>
                    </a:lnTo>
                    <a:lnTo>
                      <a:pt x="31" y="3"/>
                    </a:lnTo>
                    <a:lnTo>
                      <a:pt x="35" y="8"/>
                    </a:lnTo>
                    <a:lnTo>
                      <a:pt x="3" y="33"/>
                    </a:lnTo>
                    <a:close/>
                  </a:path>
                </a:pathLst>
              </a:custGeom>
              <a:solidFill>
                <a:srgbClr val="00FFFF"/>
              </a:solidFill>
              <a:ln w="9525">
                <a:noFill/>
                <a:round/>
                <a:headEnd/>
                <a:tailEnd/>
              </a:ln>
            </p:spPr>
            <p:txBody>
              <a:bodyPr/>
              <a:lstStyle/>
              <a:p>
                <a:endParaRPr lang="en-US"/>
              </a:p>
            </p:txBody>
          </p:sp>
          <p:sp>
            <p:nvSpPr>
              <p:cNvPr id="443487" name="Freeform 95"/>
              <p:cNvSpPr>
                <a:spLocks/>
              </p:cNvSpPr>
              <p:nvPr/>
            </p:nvSpPr>
            <p:spPr bwMode="black">
              <a:xfrm>
                <a:off x="1886" y="2303"/>
                <a:ext cx="9" cy="13"/>
              </a:xfrm>
              <a:custGeom>
                <a:avLst/>
                <a:gdLst/>
                <a:ahLst/>
                <a:cxnLst>
                  <a:cxn ang="0">
                    <a:pos x="4" y="40"/>
                  </a:cxn>
                  <a:cxn ang="0">
                    <a:pos x="0" y="36"/>
                  </a:cxn>
                  <a:cxn ang="0">
                    <a:pos x="15" y="0"/>
                  </a:cxn>
                  <a:cxn ang="0">
                    <a:pos x="20" y="2"/>
                  </a:cxn>
                  <a:cxn ang="0">
                    <a:pos x="24" y="4"/>
                  </a:cxn>
                  <a:cxn ang="0">
                    <a:pos x="29" y="8"/>
                  </a:cxn>
                  <a:cxn ang="0">
                    <a:pos x="4" y="40"/>
                  </a:cxn>
                </a:cxnLst>
                <a:rect l="0" t="0" r="r" b="b"/>
                <a:pathLst>
                  <a:path w="29" h="40">
                    <a:moveTo>
                      <a:pt x="4" y="40"/>
                    </a:moveTo>
                    <a:lnTo>
                      <a:pt x="0" y="36"/>
                    </a:lnTo>
                    <a:lnTo>
                      <a:pt x="15" y="0"/>
                    </a:lnTo>
                    <a:lnTo>
                      <a:pt x="20" y="2"/>
                    </a:lnTo>
                    <a:lnTo>
                      <a:pt x="24" y="4"/>
                    </a:lnTo>
                    <a:lnTo>
                      <a:pt x="29" y="8"/>
                    </a:lnTo>
                    <a:lnTo>
                      <a:pt x="4" y="40"/>
                    </a:lnTo>
                    <a:close/>
                  </a:path>
                </a:pathLst>
              </a:custGeom>
              <a:solidFill>
                <a:srgbClr val="00FFFF"/>
              </a:solidFill>
              <a:ln w="9525">
                <a:noFill/>
                <a:round/>
                <a:headEnd/>
                <a:tailEnd/>
              </a:ln>
            </p:spPr>
            <p:txBody>
              <a:bodyPr/>
              <a:lstStyle/>
              <a:p>
                <a:endParaRPr lang="en-US"/>
              </a:p>
            </p:txBody>
          </p:sp>
          <p:sp>
            <p:nvSpPr>
              <p:cNvPr id="443488" name="Freeform 96"/>
              <p:cNvSpPr>
                <a:spLocks/>
              </p:cNvSpPr>
              <p:nvPr/>
            </p:nvSpPr>
            <p:spPr bwMode="black">
              <a:xfrm>
                <a:off x="1886" y="2302"/>
                <a:ext cx="5" cy="14"/>
              </a:xfrm>
              <a:custGeom>
                <a:avLst/>
                <a:gdLst/>
                <a:ahLst/>
                <a:cxnLst>
                  <a:cxn ang="0">
                    <a:pos x="6" y="42"/>
                  </a:cxn>
                  <a:cxn ang="0">
                    <a:pos x="0" y="40"/>
                  </a:cxn>
                  <a:cxn ang="0">
                    <a:pos x="0" y="1"/>
                  </a:cxn>
                  <a:cxn ang="0">
                    <a:pos x="4" y="0"/>
                  </a:cxn>
                  <a:cxn ang="0">
                    <a:pos x="7" y="1"/>
                  </a:cxn>
                  <a:cxn ang="0">
                    <a:pos x="13" y="2"/>
                  </a:cxn>
                  <a:cxn ang="0">
                    <a:pos x="6" y="42"/>
                  </a:cxn>
                </a:cxnLst>
                <a:rect l="0" t="0" r="r" b="b"/>
                <a:pathLst>
                  <a:path w="13" h="42">
                    <a:moveTo>
                      <a:pt x="6" y="42"/>
                    </a:moveTo>
                    <a:lnTo>
                      <a:pt x="0" y="40"/>
                    </a:lnTo>
                    <a:lnTo>
                      <a:pt x="0" y="1"/>
                    </a:lnTo>
                    <a:lnTo>
                      <a:pt x="4" y="0"/>
                    </a:lnTo>
                    <a:lnTo>
                      <a:pt x="7" y="1"/>
                    </a:lnTo>
                    <a:lnTo>
                      <a:pt x="13" y="2"/>
                    </a:lnTo>
                    <a:lnTo>
                      <a:pt x="6" y="42"/>
                    </a:lnTo>
                    <a:close/>
                  </a:path>
                </a:pathLst>
              </a:custGeom>
              <a:solidFill>
                <a:srgbClr val="00FFFF"/>
              </a:solidFill>
              <a:ln w="9525">
                <a:noFill/>
                <a:round/>
                <a:headEnd/>
                <a:tailEnd/>
              </a:ln>
            </p:spPr>
            <p:txBody>
              <a:bodyPr/>
              <a:lstStyle/>
              <a:p>
                <a:endParaRPr lang="en-US"/>
              </a:p>
            </p:txBody>
          </p:sp>
          <p:sp>
            <p:nvSpPr>
              <p:cNvPr id="443489" name="Freeform 97"/>
              <p:cNvSpPr>
                <a:spLocks/>
              </p:cNvSpPr>
              <p:nvPr/>
            </p:nvSpPr>
            <p:spPr bwMode="black">
              <a:xfrm>
                <a:off x="1881" y="2303"/>
                <a:ext cx="8" cy="13"/>
              </a:xfrm>
              <a:custGeom>
                <a:avLst/>
                <a:gdLst/>
                <a:ahLst/>
                <a:cxnLst>
                  <a:cxn ang="0">
                    <a:pos x="23" y="39"/>
                  </a:cxn>
                  <a:cxn ang="0">
                    <a:pos x="16" y="41"/>
                  </a:cxn>
                  <a:cxn ang="0">
                    <a:pos x="0" y="5"/>
                  </a:cxn>
                  <a:cxn ang="0">
                    <a:pos x="4" y="3"/>
                  </a:cxn>
                  <a:cxn ang="0">
                    <a:pos x="9" y="1"/>
                  </a:cxn>
                  <a:cxn ang="0">
                    <a:pos x="16" y="0"/>
                  </a:cxn>
                  <a:cxn ang="0">
                    <a:pos x="23" y="39"/>
                  </a:cxn>
                </a:cxnLst>
                <a:rect l="0" t="0" r="r" b="b"/>
                <a:pathLst>
                  <a:path w="23" h="41">
                    <a:moveTo>
                      <a:pt x="23" y="39"/>
                    </a:moveTo>
                    <a:lnTo>
                      <a:pt x="16" y="41"/>
                    </a:lnTo>
                    <a:lnTo>
                      <a:pt x="0" y="5"/>
                    </a:lnTo>
                    <a:lnTo>
                      <a:pt x="4" y="3"/>
                    </a:lnTo>
                    <a:lnTo>
                      <a:pt x="9" y="1"/>
                    </a:lnTo>
                    <a:lnTo>
                      <a:pt x="16" y="0"/>
                    </a:lnTo>
                    <a:lnTo>
                      <a:pt x="23" y="39"/>
                    </a:lnTo>
                    <a:close/>
                  </a:path>
                </a:pathLst>
              </a:custGeom>
              <a:solidFill>
                <a:srgbClr val="00FFFF"/>
              </a:solidFill>
              <a:ln w="9525">
                <a:noFill/>
                <a:round/>
                <a:headEnd/>
                <a:tailEnd/>
              </a:ln>
            </p:spPr>
            <p:txBody>
              <a:bodyPr/>
              <a:lstStyle/>
              <a:p>
                <a:endParaRPr lang="en-US"/>
              </a:p>
            </p:txBody>
          </p:sp>
          <p:sp>
            <p:nvSpPr>
              <p:cNvPr id="443490" name="Freeform 98"/>
              <p:cNvSpPr>
                <a:spLocks/>
              </p:cNvSpPr>
              <p:nvPr/>
            </p:nvSpPr>
            <p:spPr bwMode="black">
              <a:xfrm>
                <a:off x="1878" y="2304"/>
                <a:ext cx="11" cy="12"/>
              </a:xfrm>
              <a:custGeom>
                <a:avLst/>
                <a:gdLst/>
                <a:ahLst/>
                <a:cxnLst>
                  <a:cxn ang="0">
                    <a:pos x="33" y="32"/>
                  </a:cxn>
                  <a:cxn ang="0">
                    <a:pos x="28" y="36"/>
                  </a:cxn>
                  <a:cxn ang="0">
                    <a:pos x="0" y="7"/>
                  </a:cxn>
                  <a:cxn ang="0">
                    <a:pos x="1" y="5"/>
                  </a:cxn>
                  <a:cxn ang="0">
                    <a:pos x="3" y="4"/>
                  </a:cxn>
                  <a:cxn ang="0">
                    <a:pos x="8" y="0"/>
                  </a:cxn>
                  <a:cxn ang="0">
                    <a:pos x="33" y="32"/>
                  </a:cxn>
                </a:cxnLst>
                <a:rect l="0" t="0" r="r" b="b"/>
                <a:pathLst>
                  <a:path w="33" h="36">
                    <a:moveTo>
                      <a:pt x="33" y="32"/>
                    </a:moveTo>
                    <a:lnTo>
                      <a:pt x="28" y="36"/>
                    </a:lnTo>
                    <a:lnTo>
                      <a:pt x="0" y="7"/>
                    </a:lnTo>
                    <a:lnTo>
                      <a:pt x="1" y="5"/>
                    </a:lnTo>
                    <a:lnTo>
                      <a:pt x="3" y="4"/>
                    </a:lnTo>
                    <a:lnTo>
                      <a:pt x="8" y="0"/>
                    </a:lnTo>
                    <a:lnTo>
                      <a:pt x="33" y="32"/>
                    </a:lnTo>
                    <a:close/>
                  </a:path>
                </a:pathLst>
              </a:custGeom>
              <a:solidFill>
                <a:srgbClr val="00FFFF"/>
              </a:solidFill>
              <a:ln w="9525">
                <a:noFill/>
                <a:round/>
                <a:headEnd/>
                <a:tailEnd/>
              </a:ln>
            </p:spPr>
            <p:txBody>
              <a:bodyPr/>
              <a:lstStyle/>
              <a:p>
                <a:endParaRPr lang="en-US"/>
              </a:p>
            </p:txBody>
          </p:sp>
          <p:sp>
            <p:nvSpPr>
              <p:cNvPr id="443491" name="Freeform 99"/>
              <p:cNvSpPr>
                <a:spLocks/>
              </p:cNvSpPr>
              <p:nvPr/>
            </p:nvSpPr>
            <p:spPr bwMode="black">
              <a:xfrm>
                <a:off x="1876" y="2307"/>
                <a:ext cx="13" cy="10"/>
              </a:xfrm>
              <a:custGeom>
                <a:avLst/>
                <a:gdLst/>
                <a:ahLst/>
                <a:cxnLst>
                  <a:cxn ang="0">
                    <a:pos x="39" y="25"/>
                  </a:cxn>
                  <a:cxn ang="0">
                    <a:pos x="36" y="30"/>
                  </a:cxn>
                  <a:cxn ang="0">
                    <a:pos x="0" y="14"/>
                  </a:cxn>
                  <a:cxn ang="0">
                    <a:pos x="1" y="9"/>
                  </a:cxn>
                  <a:cxn ang="0">
                    <a:pos x="4" y="5"/>
                  </a:cxn>
                  <a:cxn ang="0">
                    <a:pos x="8" y="0"/>
                  </a:cxn>
                  <a:cxn ang="0">
                    <a:pos x="39" y="25"/>
                  </a:cxn>
                </a:cxnLst>
                <a:rect l="0" t="0" r="r" b="b"/>
                <a:pathLst>
                  <a:path w="39" h="30">
                    <a:moveTo>
                      <a:pt x="39" y="25"/>
                    </a:moveTo>
                    <a:lnTo>
                      <a:pt x="36" y="30"/>
                    </a:lnTo>
                    <a:lnTo>
                      <a:pt x="0" y="14"/>
                    </a:lnTo>
                    <a:lnTo>
                      <a:pt x="1" y="9"/>
                    </a:lnTo>
                    <a:lnTo>
                      <a:pt x="4" y="5"/>
                    </a:lnTo>
                    <a:lnTo>
                      <a:pt x="8" y="0"/>
                    </a:lnTo>
                    <a:lnTo>
                      <a:pt x="39" y="25"/>
                    </a:lnTo>
                    <a:close/>
                  </a:path>
                </a:pathLst>
              </a:custGeom>
              <a:solidFill>
                <a:srgbClr val="00FFFF"/>
              </a:solidFill>
              <a:ln w="9525">
                <a:noFill/>
                <a:round/>
                <a:headEnd/>
                <a:tailEnd/>
              </a:ln>
            </p:spPr>
            <p:txBody>
              <a:bodyPr/>
              <a:lstStyle/>
              <a:p>
                <a:endParaRPr lang="en-US"/>
              </a:p>
            </p:txBody>
          </p:sp>
          <p:sp>
            <p:nvSpPr>
              <p:cNvPr id="443492" name="Freeform 100"/>
              <p:cNvSpPr>
                <a:spLocks/>
              </p:cNvSpPr>
              <p:nvPr/>
            </p:nvSpPr>
            <p:spPr bwMode="black">
              <a:xfrm>
                <a:off x="1875" y="2311"/>
                <a:ext cx="14" cy="5"/>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443493" name="Freeform 101"/>
              <p:cNvSpPr>
                <a:spLocks/>
              </p:cNvSpPr>
              <p:nvPr/>
            </p:nvSpPr>
            <p:spPr bwMode="black">
              <a:xfrm>
                <a:off x="1966" y="2541"/>
                <a:ext cx="13" cy="8"/>
              </a:xfrm>
              <a:custGeom>
                <a:avLst/>
                <a:gdLst/>
                <a:ahLst/>
                <a:cxnLst>
                  <a:cxn ang="0">
                    <a:pos x="39" y="0"/>
                  </a:cxn>
                  <a:cxn ang="0">
                    <a:pos x="40" y="6"/>
                  </a:cxn>
                  <a:cxn ang="0">
                    <a:pos x="1" y="22"/>
                  </a:cxn>
                  <a:cxn ang="0">
                    <a:pos x="3" y="26"/>
                  </a:cxn>
                  <a:cxn ang="0">
                    <a:pos x="1" y="13"/>
                  </a:cxn>
                  <a:cxn ang="0">
                    <a:pos x="0" y="7"/>
                  </a:cxn>
                  <a:cxn ang="0">
                    <a:pos x="39" y="0"/>
                  </a:cxn>
                </a:cxnLst>
                <a:rect l="0" t="0" r="r" b="b"/>
                <a:pathLst>
                  <a:path w="40" h="26">
                    <a:moveTo>
                      <a:pt x="39" y="0"/>
                    </a:moveTo>
                    <a:lnTo>
                      <a:pt x="40" y="6"/>
                    </a:lnTo>
                    <a:lnTo>
                      <a:pt x="1" y="22"/>
                    </a:lnTo>
                    <a:lnTo>
                      <a:pt x="3" y="26"/>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443494" name="Freeform 102"/>
              <p:cNvSpPr>
                <a:spLocks/>
              </p:cNvSpPr>
              <p:nvPr/>
            </p:nvSpPr>
            <p:spPr bwMode="black">
              <a:xfrm>
                <a:off x="1966" y="2540"/>
                <a:ext cx="14" cy="12"/>
              </a:xfrm>
              <a:custGeom>
                <a:avLst/>
                <a:gdLst/>
                <a:ahLst/>
                <a:cxnLst>
                  <a:cxn ang="0">
                    <a:pos x="39" y="0"/>
                  </a:cxn>
                  <a:cxn ang="0">
                    <a:pos x="43" y="6"/>
                  </a:cxn>
                  <a:cxn ang="0">
                    <a:pos x="11" y="38"/>
                  </a:cxn>
                  <a:cxn ang="0">
                    <a:pos x="6" y="36"/>
                  </a:cxn>
                  <a:cxn ang="0">
                    <a:pos x="4" y="31"/>
                  </a:cxn>
                  <a:cxn ang="0">
                    <a:pos x="0" y="25"/>
                  </a:cxn>
                  <a:cxn ang="0">
                    <a:pos x="39" y="0"/>
                  </a:cxn>
                </a:cxnLst>
                <a:rect l="0" t="0" r="r" b="b"/>
                <a:pathLst>
                  <a:path w="43" h="38">
                    <a:moveTo>
                      <a:pt x="39" y="0"/>
                    </a:moveTo>
                    <a:lnTo>
                      <a:pt x="43" y="6"/>
                    </a:lnTo>
                    <a:lnTo>
                      <a:pt x="11" y="38"/>
                    </a:lnTo>
                    <a:lnTo>
                      <a:pt x="6" y="36"/>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443495" name="Freeform 103"/>
              <p:cNvSpPr>
                <a:spLocks/>
              </p:cNvSpPr>
              <p:nvPr/>
            </p:nvSpPr>
            <p:spPr bwMode="black">
              <a:xfrm>
                <a:off x="1970" y="2539"/>
                <a:ext cx="10" cy="15"/>
              </a:xfrm>
              <a:custGeom>
                <a:avLst/>
                <a:gdLst/>
                <a:ahLst/>
                <a:cxnLst>
                  <a:cxn ang="0">
                    <a:pos x="24" y="0"/>
                  </a:cxn>
                  <a:cxn ang="0">
                    <a:pos x="30" y="4"/>
                  </a:cxn>
                  <a:cxn ang="0">
                    <a:pos x="15" y="43"/>
                  </a:cxn>
                  <a:cxn ang="0">
                    <a:pos x="2" y="41"/>
                  </a:cxn>
                  <a:cxn ang="0">
                    <a:pos x="6" y="43"/>
                  </a:cxn>
                  <a:cxn ang="0">
                    <a:pos x="0" y="39"/>
                  </a:cxn>
                  <a:cxn ang="0">
                    <a:pos x="24" y="0"/>
                  </a:cxn>
                </a:cxnLst>
                <a:rect l="0" t="0" r="r" b="b"/>
                <a:pathLst>
                  <a:path w="30" h="43">
                    <a:moveTo>
                      <a:pt x="24" y="0"/>
                    </a:moveTo>
                    <a:lnTo>
                      <a:pt x="30" y="4"/>
                    </a:lnTo>
                    <a:lnTo>
                      <a:pt x="15" y="43"/>
                    </a:lnTo>
                    <a:lnTo>
                      <a:pt x="2" y="41"/>
                    </a:lnTo>
                    <a:lnTo>
                      <a:pt x="6" y="43"/>
                    </a:lnTo>
                    <a:lnTo>
                      <a:pt x="0" y="39"/>
                    </a:lnTo>
                    <a:lnTo>
                      <a:pt x="24" y="0"/>
                    </a:lnTo>
                    <a:close/>
                  </a:path>
                </a:pathLst>
              </a:custGeom>
              <a:solidFill>
                <a:srgbClr val="00FFFF"/>
              </a:solidFill>
              <a:ln w="9525">
                <a:noFill/>
                <a:round/>
                <a:headEnd/>
                <a:tailEnd/>
              </a:ln>
            </p:spPr>
            <p:txBody>
              <a:bodyPr/>
              <a:lstStyle/>
              <a:p>
                <a:endParaRPr lang="en-US"/>
              </a:p>
            </p:txBody>
          </p:sp>
          <p:sp>
            <p:nvSpPr>
              <p:cNvPr id="443496" name="Freeform 104"/>
              <p:cNvSpPr>
                <a:spLocks/>
              </p:cNvSpPr>
              <p:nvPr/>
            </p:nvSpPr>
            <p:spPr bwMode="black">
              <a:xfrm>
                <a:off x="1975" y="2541"/>
                <a:ext cx="4" cy="13"/>
              </a:xfrm>
              <a:custGeom>
                <a:avLst/>
                <a:gdLst/>
                <a:ahLst/>
                <a:cxnLst>
                  <a:cxn ang="0">
                    <a:pos x="7" y="0"/>
                  </a:cxn>
                  <a:cxn ang="0">
                    <a:pos x="13" y="1"/>
                  </a:cxn>
                  <a:cxn ang="0">
                    <a:pos x="13" y="40"/>
                  </a:cxn>
                  <a:cxn ang="0">
                    <a:pos x="9" y="41"/>
                  </a:cxn>
                  <a:cxn ang="0">
                    <a:pos x="6" y="40"/>
                  </a:cxn>
                  <a:cxn ang="0">
                    <a:pos x="0" y="39"/>
                  </a:cxn>
                  <a:cxn ang="0">
                    <a:pos x="7" y="0"/>
                  </a:cxn>
                </a:cxnLst>
                <a:rect l="0" t="0" r="r" b="b"/>
                <a:pathLst>
                  <a:path w="13" h="41">
                    <a:moveTo>
                      <a:pt x="7" y="0"/>
                    </a:moveTo>
                    <a:lnTo>
                      <a:pt x="13" y="1"/>
                    </a:lnTo>
                    <a:lnTo>
                      <a:pt x="13" y="40"/>
                    </a:lnTo>
                    <a:lnTo>
                      <a:pt x="9" y="41"/>
                    </a:lnTo>
                    <a:lnTo>
                      <a:pt x="6" y="40"/>
                    </a:lnTo>
                    <a:lnTo>
                      <a:pt x="0" y="39"/>
                    </a:lnTo>
                    <a:lnTo>
                      <a:pt x="7" y="0"/>
                    </a:lnTo>
                    <a:close/>
                  </a:path>
                </a:pathLst>
              </a:custGeom>
              <a:solidFill>
                <a:srgbClr val="00FFFF"/>
              </a:solidFill>
              <a:ln w="9525">
                <a:noFill/>
                <a:round/>
                <a:headEnd/>
                <a:tailEnd/>
              </a:ln>
            </p:spPr>
            <p:txBody>
              <a:bodyPr/>
              <a:lstStyle/>
              <a:p>
                <a:endParaRPr lang="en-US"/>
              </a:p>
            </p:txBody>
          </p:sp>
          <p:sp>
            <p:nvSpPr>
              <p:cNvPr id="443497" name="Freeform 105"/>
              <p:cNvSpPr>
                <a:spLocks/>
              </p:cNvSpPr>
              <p:nvPr/>
            </p:nvSpPr>
            <p:spPr bwMode="black">
              <a:xfrm>
                <a:off x="1977" y="2541"/>
                <a:ext cx="7" cy="13"/>
              </a:xfrm>
              <a:custGeom>
                <a:avLst/>
                <a:gdLst/>
                <a:ahLst/>
                <a:cxnLst>
                  <a:cxn ang="0">
                    <a:pos x="0" y="1"/>
                  </a:cxn>
                  <a:cxn ang="0">
                    <a:pos x="7" y="0"/>
                  </a:cxn>
                  <a:cxn ang="0">
                    <a:pos x="23" y="35"/>
                  </a:cxn>
                  <a:cxn ang="0">
                    <a:pos x="19" y="38"/>
                  </a:cxn>
                  <a:cxn ang="0">
                    <a:pos x="14" y="39"/>
                  </a:cxn>
                  <a:cxn ang="0">
                    <a:pos x="7" y="40"/>
                  </a:cxn>
                  <a:cxn ang="0">
                    <a:pos x="0" y="1"/>
                  </a:cxn>
                </a:cxnLst>
                <a:rect l="0" t="0" r="r" b="b"/>
                <a:pathLst>
                  <a:path w="23" h="40">
                    <a:moveTo>
                      <a:pt x="0" y="1"/>
                    </a:moveTo>
                    <a:lnTo>
                      <a:pt x="7" y="0"/>
                    </a:lnTo>
                    <a:lnTo>
                      <a:pt x="23" y="35"/>
                    </a:lnTo>
                    <a:lnTo>
                      <a:pt x="19" y="38"/>
                    </a:lnTo>
                    <a:lnTo>
                      <a:pt x="14" y="39"/>
                    </a:lnTo>
                    <a:lnTo>
                      <a:pt x="7" y="40"/>
                    </a:lnTo>
                    <a:lnTo>
                      <a:pt x="0" y="1"/>
                    </a:lnTo>
                    <a:close/>
                  </a:path>
                </a:pathLst>
              </a:custGeom>
              <a:solidFill>
                <a:srgbClr val="00FFFF"/>
              </a:solidFill>
              <a:ln w="9525">
                <a:noFill/>
                <a:round/>
                <a:headEnd/>
                <a:tailEnd/>
              </a:ln>
            </p:spPr>
            <p:txBody>
              <a:bodyPr/>
              <a:lstStyle/>
              <a:p>
                <a:endParaRPr lang="en-US"/>
              </a:p>
            </p:txBody>
          </p:sp>
          <p:sp>
            <p:nvSpPr>
              <p:cNvPr id="443498" name="Freeform 106"/>
              <p:cNvSpPr>
                <a:spLocks/>
              </p:cNvSpPr>
              <p:nvPr/>
            </p:nvSpPr>
            <p:spPr bwMode="black">
              <a:xfrm>
                <a:off x="1976" y="2541"/>
                <a:ext cx="13" cy="11"/>
              </a:xfrm>
              <a:custGeom>
                <a:avLst/>
                <a:gdLst/>
                <a:ahLst/>
                <a:cxnLst>
                  <a:cxn ang="0">
                    <a:pos x="0" y="3"/>
                  </a:cxn>
                  <a:cxn ang="0">
                    <a:pos x="5" y="0"/>
                  </a:cxn>
                  <a:cxn ang="0">
                    <a:pos x="37" y="28"/>
                  </a:cxn>
                  <a:cxn ang="0">
                    <a:pos x="39" y="24"/>
                  </a:cxn>
                  <a:cxn ang="0">
                    <a:pos x="30" y="32"/>
                  </a:cxn>
                  <a:cxn ang="0">
                    <a:pos x="25" y="35"/>
                  </a:cxn>
                  <a:cxn ang="0">
                    <a:pos x="0" y="3"/>
                  </a:cxn>
                </a:cxnLst>
                <a:rect l="0" t="0" r="r" b="b"/>
                <a:pathLst>
                  <a:path w="39" h="35">
                    <a:moveTo>
                      <a:pt x="0" y="3"/>
                    </a:moveTo>
                    <a:lnTo>
                      <a:pt x="5" y="0"/>
                    </a:lnTo>
                    <a:lnTo>
                      <a:pt x="37" y="28"/>
                    </a:lnTo>
                    <a:lnTo>
                      <a:pt x="39" y="24"/>
                    </a:lnTo>
                    <a:lnTo>
                      <a:pt x="30" y="32"/>
                    </a:lnTo>
                    <a:lnTo>
                      <a:pt x="25" y="35"/>
                    </a:lnTo>
                    <a:lnTo>
                      <a:pt x="0" y="3"/>
                    </a:lnTo>
                    <a:close/>
                  </a:path>
                </a:pathLst>
              </a:custGeom>
              <a:solidFill>
                <a:srgbClr val="00FFFF"/>
              </a:solidFill>
              <a:ln w="9525">
                <a:noFill/>
                <a:round/>
                <a:headEnd/>
                <a:tailEnd/>
              </a:ln>
            </p:spPr>
            <p:txBody>
              <a:bodyPr/>
              <a:lstStyle/>
              <a:p>
                <a:endParaRPr lang="en-US"/>
              </a:p>
            </p:txBody>
          </p:sp>
          <p:sp>
            <p:nvSpPr>
              <p:cNvPr id="443499" name="Freeform 107"/>
              <p:cNvSpPr>
                <a:spLocks/>
              </p:cNvSpPr>
              <p:nvPr/>
            </p:nvSpPr>
            <p:spPr bwMode="black">
              <a:xfrm>
                <a:off x="1975" y="2540"/>
                <a:ext cx="15" cy="10"/>
              </a:xfrm>
              <a:custGeom>
                <a:avLst/>
                <a:gdLst/>
                <a:ahLst/>
                <a:cxnLst>
                  <a:cxn ang="0">
                    <a:pos x="0" y="6"/>
                  </a:cxn>
                  <a:cxn ang="0">
                    <a:pos x="4" y="0"/>
                  </a:cxn>
                  <a:cxn ang="0">
                    <a:pos x="43" y="16"/>
                  </a:cxn>
                  <a:cxn ang="0">
                    <a:pos x="40" y="29"/>
                  </a:cxn>
                  <a:cxn ang="0">
                    <a:pos x="43" y="25"/>
                  </a:cxn>
                  <a:cxn ang="0">
                    <a:pos x="39" y="31"/>
                  </a:cxn>
                  <a:cxn ang="0">
                    <a:pos x="0" y="6"/>
                  </a:cxn>
                </a:cxnLst>
                <a:rect l="0" t="0" r="r" b="b"/>
                <a:pathLst>
                  <a:path w="43" h="31">
                    <a:moveTo>
                      <a:pt x="0" y="6"/>
                    </a:moveTo>
                    <a:lnTo>
                      <a:pt x="4" y="0"/>
                    </a:lnTo>
                    <a:lnTo>
                      <a:pt x="43" y="16"/>
                    </a:lnTo>
                    <a:lnTo>
                      <a:pt x="40" y="29"/>
                    </a:lnTo>
                    <a:lnTo>
                      <a:pt x="43" y="25"/>
                    </a:lnTo>
                    <a:lnTo>
                      <a:pt x="39" y="31"/>
                    </a:lnTo>
                    <a:lnTo>
                      <a:pt x="0" y="6"/>
                    </a:lnTo>
                    <a:close/>
                  </a:path>
                </a:pathLst>
              </a:custGeom>
              <a:solidFill>
                <a:srgbClr val="00FFFF"/>
              </a:solidFill>
              <a:ln w="9525">
                <a:noFill/>
                <a:round/>
                <a:headEnd/>
                <a:tailEnd/>
              </a:ln>
            </p:spPr>
            <p:txBody>
              <a:bodyPr/>
              <a:lstStyle/>
              <a:p>
                <a:endParaRPr lang="en-US"/>
              </a:p>
            </p:txBody>
          </p:sp>
          <p:sp>
            <p:nvSpPr>
              <p:cNvPr id="443500" name="Freeform 108"/>
              <p:cNvSpPr>
                <a:spLocks/>
              </p:cNvSpPr>
              <p:nvPr/>
            </p:nvSpPr>
            <p:spPr bwMode="black">
              <a:xfrm>
                <a:off x="1977" y="2541"/>
                <a:ext cx="13" cy="4"/>
              </a:xfrm>
              <a:custGeom>
                <a:avLst/>
                <a:gdLst/>
                <a:ahLst/>
                <a:cxnLst>
                  <a:cxn ang="0">
                    <a:pos x="0" y="6"/>
                  </a:cxn>
                  <a:cxn ang="0">
                    <a:pos x="1" y="0"/>
                  </a:cxn>
                  <a:cxn ang="0">
                    <a:pos x="40" y="7"/>
                  </a:cxn>
                  <a:cxn ang="0">
                    <a:pos x="39" y="13"/>
                  </a:cxn>
                  <a:cxn ang="0">
                    <a:pos x="0" y="6"/>
                  </a:cxn>
                </a:cxnLst>
                <a:rect l="0" t="0" r="r" b="b"/>
                <a:pathLst>
                  <a:path w="40" h="13">
                    <a:moveTo>
                      <a:pt x="0" y="6"/>
                    </a:moveTo>
                    <a:lnTo>
                      <a:pt x="1" y="0"/>
                    </a:lnTo>
                    <a:lnTo>
                      <a:pt x="40" y="7"/>
                    </a:lnTo>
                    <a:lnTo>
                      <a:pt x="39" y="13"/>
                    </a:lnTo>
                    <a:lnTo>
                      <a:pt x="0" y="6"/>
                    </a:lnTo>
                    <a:close/>
                  </a:path>
                </a:pathLst>
              </a:custGeom>
              <a:solidFill>
                <a:srgbClr val="00FFFF"/>
              </a:solidFill>
              <a:ln w="9525">
                <a:noFill/>
                <a:round/>
                <a:headEnd/>
                <a:tailEnd/>
              </a:ln>
            </p:spPr>
            <p:txBody>
              <a:bodyPr/>
              <a:lstStyle/>
              <a:p>
                <a:endParaRPr lang="en-US"/>
              </a:p>
            </p:txBody>
          </p:sp>
          <p:sp>
            <p:nvSpPr>
              <p:cNvPr id="443501" name="Freeform 109"/>
              <p:cNvSpPr>
                <a:spLocks/>
              </p:cNvSpPr>
              <p:nvPr/>
            </p:nvSpPr>
            <p:spPr bwMode="black">
              <a:xfrm>
                <a:off x="1977" y="2534"/>
                <a:ext cx="13" cy="9"/>
              </a:xfrm>
              <a:custGeom>
                <a:avLst/>
                <a:gdLst/>
                <a:ahLst/>
                <a:cxnLst>
                  <a:cxn ang="0">
                    <a:pos x="1" y="27"/>
                  </a:cxn>
                  <a:cxn ang="0">
                    <a:pos x="0" y="21"/>
                  </a:cxn>
                  <a:cxn ang="0">
                    <a:pos x="39" y="5"/>
                  </a:cxn>
                  <a:cxn ang="0">
                    <a:pos x="36" y="0"/>
                  </a:cxn>
                  <a:cxn ang="0">
                    <a:pos x="39" y="14"/>
                  </a:cxn>
                  <a:cxn ang="0">
                    <a:pos x="40" y="20"/>
                  </a:cxn>
                  <a:cxn ang="0">
                    <a:pos x="1" y="27"/>
                  </a:cxn>
                </a:cxnLst>
                <a:rect l="0" t="0" r="r" b="b"/>
                <a:pathLst>
                  <a:path w="40" h="27">
                    <a:moveTo>
                      <a:pt x="1" y="27"/>
                    </a:moveTo>
                    <a:lnTo>
                      <a:pt x="0" y="21"/>
                    </a:lnTo>
                    <a:lnTo>
                      <a:pt x="39" y="5"/>
                    </a:lnTo>
                    <a:lnTo>
                      <a:pt x="36" y="0"/>
                    </a:lnTo>
                    <a:lnTo>
                      <a:pt x="39" y="14"/>
                    </a:lnTo>
                    <a:lnTo>
                      <a:pt x="40" y="20"/>
                    </a:lnTo>
                    <a:lnTo>
                      <a:pt x="1" y="27"/>
                    </a:lnTo>
                    <a:close/>
                  </a:path>
                </a:pathLst>
              </a:custGeom>
              <a:solidFill>
                <a:srgbClr val="00FFFF"/>
              </a:solidFill>
              <a:ln w="9525">
                <a:noFill/>
                <a:round/>
                <a:headEnd/>
                <a:tailEnd/>
              </a:ln>
            </p:spPr>
            <p:txBody>
              <a:bodyPr/>
              <a:lstStyle/>
              <a:p>
                <a:endParaRPr lang="en-US"/>
              </a:p>
            </p:txBody>
          </p:sp>
          <p:sp>
            <p:nvSpPr>
              <p:cNvPr id="443502" name="Freeform 110"/>
              <p:cNvSpPr>
                <a:spLocks/>
              </p:cNvSpPr>
              <p:nvPr/>
            </p:nvSpPr>
            <p:spPr bwMode="black">
              <a:xfrm>
                <a:off x="1975" y="2532"/>
                <a:ext cx="15" cy="12"/>
              </a:xfrm>
              <a:custGeom>
                <a:avLst/>
                <a:gdLst/>
                <a:ahLst/>
                <a:cxnLst>
                  <a:cxn ang="0">
                    <a:pos x="4" y="35"/>
                  </a:cxn>
                  <a:cxn ang="0">
                    <a:pos x="0" y="28"/>
                  </a:cxn>
                  <a:cxn ang="0">
                    <a:pos x="32" y="0"/>
                  </a:cxn>
                  <a:cxn ang="0">
                    <a:pos x="41" y="8"/>
                  </a:cxn>
                  <a:cxn ang="0">
                    <a:pos x="39" y="4"/>
                  </a:cxn>
                  <a:cxn ang="0">
                    <a:pos x="43" y="10"/>
                  </a:cxn>
                  <a:cxn ang="0">
                    <a:pos x="4" y="35"/>
                  </a:cxn>
                </a:cxnLst>
                <a:rect l="0" t="0" r="r" b="b"/>
                <a:pathLst>
                  <a:path w="43" h="35">
                    <a:moveTo>
                      <a:pt x="4" y="35"/>
                    </a:moveTo>
                    <a:lnTo>
                      <a:pt x="0" y="28"/>
                    </a:lnTo>
                    <a:lnTo>
                      <a:pt x="32" y="0"/>
                    </a:lnTo>
                    <a:lnTo>
                      <a:pt x="41" y="8"/>
                    </a:lnTo>
                    <a:lnTo>
                      <a:pt x="39" y="4"/>
                    </a:lnTo>
                    <a:lnTo>
                      <a:pt x="43" y="10"/>
                    </a:lnTo>
                    <a:lnTo>
                      <a:pt x="4" y="35"/>
                    </a:lnTo>
                    <a:close/>
                  </a:path>
                </a:pathLst>
              </a:custGeom>
              <a:solidFill>
                <a:srgbClr val="00FFFF"/>
              </a:solidFill>
              <a:ln w="9525">
                <a:noFill/>
                <a:round/>
                <a:headEnd/>
                <a:tailEnd/>
              </a:ln>
            </p:spPr>
            <p:txBody>
              <a:bodyPr/>
              <a:lstStyle/>
              <a:p>
                <a:endParaRPr lang="en-US"/>
              </a:p>
            </p:txBody>
          </p:sp>
          <p:sp>
            <p:nvSpPr>
              <p:cNvPr id="443503" name="Freeform 111"/>
              <p:cNvSpPr>
                <a:spLocks/>
              </p:cNvSpPr>
              <p:nvPr/>
            </p:nvSpPr>
            <p:spPr bwMode="black">
              <a:xfrm>
                <a:off x="1976" y="2530"/>
                <a:ext cx="10" cy="13"/>
              </a:xfrm>
              <a:custGeom>
                <a:avLst/>
                <a:gdLst/>
                <a:ahLst/>
                <a:cxnLst>
                  <a:cxn ang="0">
                    <a:pos x="5" y="39"/>
                  </a:cxn>
                  <a:cxn ang="0">
                    <a:pos x="0" y="35"/>
                  </a:cxn>
                  <a:cxn ang="0">
                    <a:pos x="16" y="0"/>
                  </a:cxn>
                  <a:cxn ang="0">
                    <a:pos x="21" y="1"/>
                  </a:cxn>
                  <a:cxn ang="0">
                    <a:pos x="25" y="4"/>
                  </a:cxn>
                  <a:cxn ang="0">
                    <a:pos x="30" y="7"/>
                  </a:cxn>
                  <a:cxn ang="0">
                    <a:pos x="5" y="39"/>
                  </a:cxn>
                </a:cxnLst>
                <a:rect l="0" t="0" r="r" b="b"/>
                <a:pathLst>
                  <a:path w="30" h="39">
                    <a:moveTo>
                      <a:pt x="5" y="39"/>
                    </a:moveTo>
                    <a:lnTo>
                      <a:pt x="0" y="35"/>
                    </a:lnTo>
                    <a:lnTo>
                      <a:pt x="16" y="0"/>
                    </a:lnTo>
                    <a:lnTo>
                      <a:pt x="21" y="1"/>
                    </a:lnTo>
                    <a:lnTo>
                      <a:pt x="25" y="4"/>
                    </a:lnTo>
                    <a:lnTo>
                      <a:pt x="30" y="7"/>
                    </a:lnTo>
                    <a:lnTo>
                      <a:pt x="5" y="39"/>
                    </a:lnTo>
                    <a:close/>
                  </a:path>
                </a:pathLst>
              </a:custGeom>
              <a:solidFill>
                <a:srgbClr val="00FFFF"/>
              </a:solidFill>
              <a:ln w="9525">
                <a:noFill/>
                <a:round/>
                <a:headEnd/>
                <a:tailEnd/>
              </a:ln>
            </p:spPr>
            <p:txBody>
              <a:bodyPr/>
              <a:lstStyle/>
              <a:p>
                <a:endParaRPr lang="en-US"/>
              </a:p>
            </p:txBody>
          </p:sp>
          <p:sp>
            <p:nvSpPr>
              <p:cNvPr id="443504" name="Freeform 112"/>
              <p:cNvSpPr>
                <a:spLocks/>
              </p:cNvSpPr>
              <p:nvPr/>
            </p:nvSpPr>
            <p:spPr bwMode="black">
              <a:xfrm>
                <a:off x="1977" y="2529"/>
                <a:ext cx="4" cy="14"/>
              </a:xfrm>
              <a:custGeom>
                <a:avLst/>
                <a:gdLst/>
                <a:ahLst/>
                <a:cxnLst>
                  <a:cxn ang="0">
                    <a:pos x="7" y="41"/>
                  </a:cxn>
                  <a:cxn ang="0">
                    <a:pos x="0" y="40"/>
                  </a:cxn>
                  <a:cxn ang="0">
                    <a:pos x="0" y="1"/>
                  </a:cxn>
                  <a:cxn ang="0">
                    <a:pos x="3" y="0"/>
                  </a:cxn>
                  <a:cxn ang="0">
                    <a:pos x="7" y="1"/>
                  </a:cxn>
                  <a:cxn ang="0">
                    <a:pos x="14" y="2"/>
                  </a:cxn>
                  <a:cxn ang="0">
                    <a:pos x="7" y="41"/>
                  </a:cxn>
                </a:cxnLst>
                <a:rect l="0" t="0" r="r" b="b"/>
                <a:pathLst>
                  <a:path w="14" h="41">
                    <a:moveTo>
                      <a:pt x="7" y="41"/>
                    </a:moveTo>
                    <a:lnTo>
                      <a:pt x="0" y="40"/>
                    </a:lnTo>
                    <a:lnTo>
                      <a:pt x="0" y="1"/>
                    </a:lnTo>
                    <a:lnTo>
                      <a:pt x="3" y="0"/>
                    </a:lnTo>
                    <a:lnTo>
                      <a:pt x="7" y="1"/>
                    </a:lnTo>
                    <a:lnTo>
                      <a:pt x="14" y="2"/>
                    </a:lnTo>
                    <a:lnTo>
                      <a:pt x="7" y="41"/>
                    </a:lnTo>
                    <a:close/>
                  </a:path>
                </a:pathLst>
              </a:custGeom>
              <a:solidFill>
                <a:srgbClr val="00FFFF"/>
              </a:solidFill>
              <a:ln w="9525">
                <a:noFill/>
                <a:round/>
                <a:headEnd/>
                <a:tailEnd/>
              </a:ln>
            </p:spPr>
            <p:txBody>
              <a:bodyPr/>
              <a:lstStyle/>
              <a:p>
                <a:endParaRPr lang="en-US"/>
              </a:p>
            </p:txBody>
          </p:sp>
          <p:sp>
            <p:nvSpPr>
              <p:cNvPr id="443505" name="Freeform 113"/>
              <p:cNvSpPr>
                <a:spLocks/>
              </p:cNvSpPr>
              <p:nvPr/>
            </p:nvSpPr>
            <p:spPr bwMode="black">
              <a:xfrm>
                <a:off x="1970" y="2530"/>
                <a:ext cx="9" cy="13"/>
              </a:xfrm>
              <a:custGeom>
                <a:avLst/>
                <a:gdLst/>
                <a:ahLst/>
                <a:cxnLst>
                  <a:cxn ang="0">
                    <a:pos x="26" y="39"/>
                  </a:cxn>
                  <a:cxn ang="0">
                    <a:pos x="20" y="40"/>
                  </a:cxn>
                  <a:cxn ang="0">
                    <a:pos x="4" y="1"/>
                  </a:cxn>
                  <a:cxn ang="0">
                    <a:pos x="0" y="3"/>
                  </a:cxn>
                  <a:cxn ang="0">
                    <a:pos x="13" y="1"/>
                  </a:cxn>
                  <a:cxn ang="0">
                    <a:pos x="19" y="0"/>
                  </a:cxn>
                  <a:cxn ang="0">
                    <a:pos x="26" y="39"/>
                  </a:cxn>
                </a:cxnLst>
                <a:rect l="0" t="0" r="r" b="b"/>
                <a:pathLst>
                  <a:path w="26" h="40">
                    <a:moveTo>
                      <a:pt x="26" y="39"/>
                    </a:moveTo>
                    <a:lnTo>
                      <a:pt x="20" y="40"/>
                    </a:lnTo>
                    <a:lnTo>
                      <a:pt x="4" y="1"/>
                    </a:lnTo>
                    <a:lnTo>
                      <a:pt x="0" y="3"/>
                    </a:lnTo>
                    <a:lnTo>
                      <a:pt x="13" y="1"/>
                    </a:lnTo>
                    <a:lnTo>
                      <a:pt x="19" y="0"/>
                    </a:lnTo>
                    <a:lnTo>
                      <a:pt x="26" y="39"/>
                    </a:lnTo>
                    <a:close/>
                  </a:path>
                </a:pathLst>
              </a:custGeom>
              <a:solidFill>
                <a:srgbClr val="00FFFF"/>
              </a:solidFill>
              <a:ln w="9525">
                <a:noFill/>
                <a:round/>
                <a:headEnd/>
                <a:tailEnd/>
              </a:ln>
            </p:spPr>
            <p:txBody>
              <a:bodyPr/>
              <a:lstStyle/>
              <a:p>
                <a:endParaRPr lang="en-US"/>
              </a:p>
            </p:txBody>
          </p:sp>
          <p:sp>
            <p:nvSpPr>
              <p:cNvPr id="443506" name="Freeform 114"/>
              <p:cNvSpPr>
                <a:spLocks/>
              </p:cNvSpPr>
              <p:nvPr/>
            </p:nvSpPr>
            <p:spPr bwMode="black">
              <a:xfrm>
                <a:off x="1967" y="2530"/>
                <a:ext cx="13" cy="14"/>
              </a:xfrm>
              <a:custGeom>
                <a:avLst/>
                <a:gdLst/>
                <a:ahLst/>
                <a:cxnLst>
                  <a:cxn ang="0">
                    <a:pos x="37" y="39"/>
                  </a:cxn>
                  <a:cxn ang="0">
                    <a:pos x="31" y="43"/>
                  </a:cxn>
                  <a:cxn ang="0">
                    <a:pos x="0" y="11"/>
                  </a:cxn>
                  <a:cxn ang="0">
                    <a:pos x="2" y="6"/>
                  </a:cxn>
                  <a:cxn ang="0">
                    <a:pos x="7" y="4"/>
                  </a:cxn>
                  <a:cxn ang="0">
                    <a:pos x="13" y="0"/>
                  </a:cxn>
                  <a:cxn ang="0">
                    <a:pos x="37" y="39"/>
                  </a:cxn>
                </a:cxnLst>
                <a:rect l="0" t="0" r="r" b="b"/>
                <a:pathLst>
                  <a:path w="37" h="43">
                    <a:moveTo>
                      <a:pt x="37" y="39"/>
                    </a:moveTo>
                    <a:lnTo>
                      <a:pt x="31" y="43"/>
                    </a:lnTo>
                    <a:lnTo>
                      <a:pt x="0" y="11"/>
                    </a:lnTo>
                    <a:lnTo>
                      <a:pt x="2" y="6"/>
                    </a:lnTo>
                    <a:lnTo>
                      <a:pt x="7" y="4"/>
                    </a:lnTo>
                    <a:lnTo>
                      <a:pt x="13" y="0"/>
                    </a:lnTo>
                    <a:lnTo>
                      <a:pt x="37" y="39"/>
                    </a:lnTo>
                    <a:close/>
                  </a:path>
                </a:pathLst>
              </a:custGeom>
              <a:solidFill>
                <a:srgbClr val="00FFFF"/>
              </a:solidFill>
              <a:ln w="9525">
                <a:noFill/>
                <a:round/>
                <a:headEnd/>
                <a:tailEnd/>
              </a:ln>
            </p:spPr>
            <p:txBody>
              <a:bodyPr/>
              <a:lstStyle/>
              <a:p>
                <a:endParaRPr lang="en-US"/>
              </a:p>
            </p:txBody>
          </p:sp>
          <p:sp>
            <p:nvSpPr>
              <p:cNvPr id="443507" name="Freeform 115"/>
              <p:cNvSpPr>
                <a:spLocks/>
              </p:cNvSpPr>
              <p:nvPr/>
            </p:nvSpPr>
            <p:spPr bwMode="black">
              <a:xfrm>
                <a:off x="1966" y="2534"/>
                <a:ext cx="14" cy="10"/>
              </a:xfrm>
              <a:custGeom>
                <a:avLst/>
                <a:gdLst/>
                <a:ahLst/>
                <a:cxnLst>
                  <a:cxn ang="0">
                    <a:pos x="43" y="24"/>
                  </a:cxn>
                  <a:cxn ang="0">
                    <a:pos x="39" y="31"/>
                  </a:cxn>
                  <a:cxn ang="0">
                    <a:pos x="0" y="15"/>
                  </a:cxn>
                  <a:cxn ang="0">
                    <a:pos x="2" y="1"/>
                  </a:cxn>
                  <a:cxn ang="0">
                    <a:pos x="0" y="6"/>
                  </a:cxn>
                  <a:cxn ang="0">
                    <a:pos x="4" y="0"/>
                  </a:cxn>
                  <a:cxn ang="0">
                    <a:pos x="43" y="24"/>
                  </a:cxn>
                </a:cxnLst>
                <a:rect l="0" t="0" r="r" b="b"/>
                <a:pathLst>
                  <a:path w="43" h="31">
                    <a:moveTo>
                      <a:pt x="43" y="24"/>
                    </a:moveTo>
                    <a:lnTo>
                      <a:pt x="39" y="31"/>
                    </a:lnTo>
                    <a:lnTo>
                      <a:pt x="0" y="15"/>
                    </a:lnTo>
                    <a:lnTo>
                      <a:pt x="2"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443508" name="Freeform 116"/>
              <p:cNvSpPr>
                <a:spLocks/>
              </p:cNvSpPr>
              <p:nvPr/>
            </p:nvSpPr>
            <p:spPr bwMode="black">
              <a:xfrm>
                <a:off x="1966" y="2539"/>
                <a:ext cx="13" cy="4"/>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443509" name="Freeform 117"/>
              <p:cNvSpPr>
                <a:spLocks/>
              </p:cNvSpPr>
              <p:nvPr/>
            </p:nvSpPr>
            <p:spPr bwMode="black">
              <a:xfrm>
                <a:off x="2101" y="2313"/>
                <a:ext cx="14" cy="8"/>
              </a:xfrm>
              <a:custGeom>
                <a:avLst/>
                <a:gdLst/>
                <a:ahLst/>
                <a:cxnLst>
                  <a:cxn ang="0">
                    <a:pos x="39" y="0"/>
                  </a:cxn>
                  <a:cxn ang="0">
                    <a:pos x="40" y="7"/>
                  </a:cxn>
                  <a:cxn ang="0">
                    <a:pos x="5" y="23"/>
                  </a:cxn>
                  <a:cxn ang="0">
                    <a:pos x="2" y="20"/>
                  </a:cxn>
                  <a:cxn ang="0">
                    <a:pos x="1" y="15"/>
                  </a:cxn>
                  <a:cxn ang="0">
                    <a:pos x="0" y="7"/>
                  </a:cxn>
                  <a:cxn ang="0">
                    <a:pos x="39" y="0"/>
                  </a:cxn>
                </a:cxnLst>
                <a:rect l="0" t="0" r="r" b="b"/>
                <a:pathLst>
                  <a:path w="40" h="23">
                    <a:moveTo>
                      <a:pt x="39" y="0"/>
                    </a:moveTo>
                    <a:lnTo>
                      <a:pt x="40" y="7"/>
                    </a:lnTo>
                    <a:lnTo>
                      <a:pt x="5" y="23"/>
                    </a:lnTo>
                    <a:lnTo>
                      <a:pt x="2" y="20"/>
                    </a:lnTo>
                    <a:lnTo>
                      <a:pt x="1" y="15"/>
                    </a:lnTo>
                    <a:lnTo>
                      <a:pt x="0" y="7"/>
                    </a:lnTo>
                    <a:lnTo>
                      <a:pt x="39" y="0"/>
                    </a:lnTo>
                    <a:close/>
                  </a:path>
                </a:pathLst>
              </a:custGeom>
              <a:solidFill>
                <a:srgbClr val="00FFFF"/>
              </a:solidFill>
              <a:ln w="9525">
                <a:noFill/>
                <a:round/>
                <a:headEnd/>
                <a:tailEnd/>
              </a:ln>
            </p:spPr>
            <p:txBody>
              <a:bodyPr/>
              <a:lstStyle/>
              <a:p>
                <a:endParaRPr lang="en-US"/>
              </a:p>
            </p:txBody>
          </p:sp>
          <p:sp>
            <p:nvSpPr>
              <p:cNvPr id="443510" name="Freeform 118"/>
              <p:cNvSpPr>
                <a:spLocks/>
              </p:cNvSpPr>
              <p:nvPr/>
            </p:nvSpPr>
            <p:spPr bwMode="black">
              <a:xfrm>
                <a:off x="2103" y="2313"/>
                <a:ext cx="12" cy="15"/>
              </a:xfrm>
              <a:custGeom>
                <a:avLst/>
                <a:gdLst/>
                <a:ahLst/>
                <a:cxnLst>
                  <a:cxn ang="0">
                    <a:pos x="31" y="0"/>
                  </a:cxn>
                  <a:cxn ang="0">
                    <a:pos x="35" y="5"/>
                  </a:cxn>
                  <a:cxn ang="0">
                    <a:pos x="3" y="33"/>
                  </a:cxn>
                  <a:cxn ang="0">
                    <a:pos x="14" y="44"/>
                  </a:cxn>
                  <a:cxn ang="0">
                    <a:pos x="3" y="29"/>
                  </a:cxn>
                  <a:cxn ang="0">
                    <a:pos x="0" y="24"/>
                  </a:cxn>
                  <a:cxn ang="0">
                    <a:pos x="31" y="0"/>
                  </a:cxn>
                </a:cxnLst>
                <a:rect l="0" t="0" r="r" b="b"/>
                <a:pathLst>
                  <a:path w="35" h="44">
                    <a:moveTo>
                      <a:pt x="31" y="0"/>
                    </a:moveTo>
                    <a:lnTo>
                      <a:pt x="35" y="5"/>
                    </a:lnTo>
                    <a:lnTo>
                      <a:pt x="3" y="33"/>
                    </a:lnTo>
                    <a:lnTo>
                      <a:pt x="14" y="44"/>
                    </a:lnTo>
                    <a:lnTo>
                      <a:pt x="3" y="29"/>
                    </a:lnTo>
                    <a:lnTo>
                      <a:pt x="0" y="24"/>
                    </a:lnTo>
                    <a:lnTo>
                      <a:pt x="31" y="0"/>
                    </a:lnTo>
                    <a:close/>
                  </a:path>
                </a:pathLst>
              </a:custGeom>
              <a:solidFill>
                <a:srgbClr val="00FFFF"/>
              </a:solidFill>
              <a:ln w="9525">
                <a:noFill/>
                <a:round/>
                <a:headEnd/>
                <a:tailEnd/>
              </a:ln>
            </p:spPr>
            <p:txBody>
              <a:bodyPr/>
              <a:lstStyle/>
              <a:p>
                <a:endParaRPr lang="en-US"/>
              </a:p>
            </p:txBody>
          </p:sp>
          <p:sp>
            <p:nvSpPr>
              <p:cNvPr id="443511" name="Freeform 119"/>
              <p:cNvSpPr>
                <a:spLocks/>
              </p:cNvSpPr>
              <p:nvPr/>
            </p:nvSpPr>
            <p:spPr bwMode="black">
              <a:xfrm>
                <a:off x="2104" y="2313"/>
                <a:ext cx="12" cy="14"/>
              </a:xfrm>
              <a:custGeom>
                <a:avLst/>
                <a:gdLst/>
                <a:ahLst/>
                <a:cxnLst>
                  <a:cxn ang="0">
                    <a:pos x="32" y="0"/>
                  </a:cxn>
                  <a:cxn ang="0">
                    <a:pos x="37" y="5"/>
                  </a:cxn>
                  <a:cxn ang="0">
                    <a:pos x="17" y="40"/>
                  </a:cxn>
                  <a:cxn ang="0">
                    <a:pos x="8" y="39"/>
                  </a:cxn>
                  <a:cxn ang="0">
                    <a:pos x="5" y="37"/>
                  </a:cxn>
                  <a:cxn ang="0">
                    <a:pos x="0" y="32"/>
                  </a:cxn>
                  <a:cxn ang="0">
                    <a:pos x="32" y="0"/>
                  </a:cxn>
                </a:cxnLst>
                <a:rect l="0" t="0" r="r" b="b"/>
                <a:pathLst>
                  <a:path w="37" h="40">
                    <a:moveTo>
                      <a:pt x="32" y="0"/>
                    </a:moveTo>
                    <a:lnTo>
                      <a:pt x="37" y="5"/>
                    </a:lnTo>
                    <a:lnTo>
                      <a:pt x="17" y="40"/>
                    </a:lnTo>
                    <a:lnTo>
                      <a:pt x="8" y="39"/>
                    </a:lnTo>
                    <a:lnTo>
                      <a:pt x="5" y="37"/>
                    </a:lnTo>
                    <a:lnTo>
                      <a:pt x="0" y="32"/>
                    </a:lnTo>
                    <a:lnTo>
                      <a:pt x="32" y="0"/>
                    </a:lnTo>
                    <a:close/>
                  </a:path>
                </a:pathLst>
              </a:custGeom>
              <a:solidFill>
                <a:srgbClr val="00FFFF"/>
              </a:solidFill>
              <a:ln w="9525">
                <a:noFill/>
                <a:round/>
                <a:headEnd/>
                <a:tailEnd/>
              </a:ln>
            </p:spPr>
            <p:txBody>
              <a:bodyPr/>
              <a:lstStyle/>
              <a:p>
                <a:endParaRPr lang="en-US"/>
              </a:p>
            </p:txBody>
          </p:sp>
          <p:sp>
            <p:nvSpPr>
              <p:cNvPr id="443512" name="Freeform 120"/>
              <p:cNvSpPr>
                <a:spLocks/>
              </p:cNvSpPr>
              <p:nvPr/>
            </p:nvSpPr>
            <p:spPr bwMode="black">
              <a:xfrm>
                <a:off x="2110" y="2314"/>
                <a:ext cx="5" cy="14"/>
              </a:xfrm>
              <a:custGeom>
                <a:avLst/>
                <a:gdLst/>
                <a:ahLst/>
                <a:cxnLst>
                  <a:cxn ang="0">
                    <a:pos x="8" y="0"/>
                  </a:cxn>
                  <a:cxn ang="0">
                    <a:pos x="15" y="1"/>
                  </a:cxn>
                  <a:cxn ang="0">
                    <a:pos x="15" y="41"/>
                  </a:cxn>
                  <a:cxn ang="0">
                    <a:pos x="11" y="42"/>
                  </a:cxn>
                  <a:cxn ang="0">
                    <a:pos x="8" y="41"/>
                  </a:cxn>
                  <a:cxn ang="0">
                    <a:pos x="0" y="39"/>
                  </a:cxn>
                  <a:cxn ang="0">
                    <a:pos x="8" y="0"/>
                  </a:cxn>
                </a:cxnLst>
                <a:rect l="0" t="0" r="r" b="b"/>
                <a:pathLst>
                  <a:path w="15" h="42">
                    <a:moveTo>
                      <a:pt x="8" y="0"/>
                    </a:moveTo>
                    <a:lnTo>
                      <a:pt x="15" y="1"/>
                    </a:lnTo>
                    <a:lnTo>
                      <a:pt x="15" y="41"/>
                    </a:lnTo>
                    <a:lnTo>
                      <a:pt x="11" y="42"/>
                    </a:lnTo>
                    <a:lnTo>
                      <a:pt x="8" y="41"/>
                    </a:lnTo>
                    <a:lnTo>
                      <a:pt x="0" y="39"/>
                    </a:lnTo>
                    <a:lnTo>
                      <a:pt x="8" y="0"/>
                    </a:lnTo>
                    <a:close/>
                  </a:path>
                </a:pathLst>
              </a:custGeom>
              <a:solidFill>
                <a:srgbClr val="00FFFF"/>
              </a:solidFill>
              <a:ln w="9525">
                <a:noFill/>
                <a:round/>
                <a:headEnd/>
                <a:tailEnd/>
              </a:ln>
            </p:spPr>
            <p:txBody>
              <a:bodyPr/>
              <a:lstStyle/>
              <a:p>
                <a:endParaRPr lang="en-US"/>
              </a:p>
            </p:txBody>
          </p:sp>
          <p:sp>
            <p:nvSpPr>
              <p:cNvPr id="443513" name="Freeform 121"/>
              <p:cNvSpPr>
                <a:spLocks/>
              </p:cNvSpPr>
              <p:nvPr/>
            </p:nvSpPr>
            <p:spPr bwMode="black">
              <a:xfrm>
                <a:off x="2112" y="2314"/>
                <a:ext cx="8" cy="13"/>
              </a:xfrm>
              <a:custGeom>
                <a:avLst/>
                <a:gdLst/>
                <a:ahLst/>
                <a:cxnLst>
                  <a:cxn ang="0">
                    <a:pos x="0" y="1"/>
                  </a:cxn>
                  <a:cxn ang="0">
                    <a:pos x="6" y="0"/>
                  </a:cxn>
                  <a:cxn ang="0">
                    <a:pos x="23" y="36"/>
                  </a:cxn>
                  <a:cxn ang="0">
                    <a:pos x="21" y="38"/>
                  </a:cxn>
                  <a:cxn ang="0">
                    <a:pos x="13" y="39"/>
                  </a:cxn>
                  <a:cxn ang="0">
                    <a:pos x="7" y="41"/>
                  </a:cxn>
                  <a:cxn ang="0">
                    <a:pos x="0" y="1"/>
                  </a:cxn>
                </a:cxnLst>
                <a:rect l="0" t="0" r="r" b="b"/>
                <a:pathLst>
                  <a:path w="23" h="41">
                    <a:moveTo>
                      <a:pt x="0" y="1"/>
                    </a:moveTo>
                    <a:lnTo>
                      <a:pt x="6" y="0"/>
                    </a:lnTo>
                    <a:lnTo>
                      <a:pt x="23" y="36"/>
                    </a:lnTo>
                    <a:lnTo>
                      <a:pt x="21" y="38"/>
                    </a:lnTo>
                    <a:lnTo>
                      <a:pt x="13" y="39"/>
                    </a:lnTo>
                    <a:lnTo>
                      <a:pt x="7" y="41"/>
                    </a:lnTo>
                    <a:lnTo>
                      <a:pt x="0" y="1"/>
                    </a:lnTo>
                    <a:close/>
                  </a:path>
                </a:pathLst>
              </a:custGeom>
              <a:solidFill>
                <a:srgbClr val="00FFFF"/>
              </a:solidFill>
              <a:ln w="9525">
                <a:noFill/>
                <a:round/>
                <a:headEnd/>
                <a:tailEnd/>
              </a:ln>
            </p:spPr>
            <p:txBody>
              <a:bodyPr/>
              <a:lstStyle/>
              <a:p>
                <a:endParaRPr lang="en-US"/>
              </a:p>
            </p:txBody>
          </p:sp>
          <p:sp>
            <p:nvSpPr>
              <p:cNvPr id="443514" name="Freeform 122"/>
              <p:cNvSpPr>
                <a:spLocks/>
              </p:cNvSpPr>
              <p:nvPr/>
            </p:nvSpPr>
            <p:spPr bwMode="black">
              <a:xfrm>
                <a:off x="2111" y="2313"/>
                <a:ext cx="12" cy="13"/>
              </a:xfrm>
              <a:custGeom>
                <a:avLst/>
                <a:gdLst/>
                <a:ahLst/>
                <a:cxnLst>
                  <a:cxn ang="0">
                    <a:pos x="0" y="5"/>
                  </a:cxn>
                  <a:cxn ang="0">
                    <a:pos x="6" y="0"/>
                  </a:cxn>
                  <a:cxn ang="0">
                    <a:pos x="36" y="28"/>
                  </a:cxn>
                  <a:cxn ang="0">
                    <a:pos x="32" y="32"/>
                  </a:cxn>
                  <a:cxn ang="0">
                    <a:pos x="33" y="32"/>
                  </a:cxn>
                  <a:cxn ang="0">
                    <a:pos x="27" y="37"/>
                  </a:cxn>
                  <a:cxn ang="0">
                    <a:pos x="0" y="5"/>
                  </a:cxn>
                </a:cxnLst>
                <a:rect l="0" t="0" r="r" b="b"/>
                <a:pathLst>
                  <a:path w="36" h="37">
                    <a:moveTo>
                      <a:pt x="0" y="5"/>
                    </a:moveTo>
                    <a:lnTo>
                      <a:pt x="6" y="0"/>
                    </a:lnTo>
                    <a:lnTo>
                      <a:pt x="36" y="28"/>
                    </a:lnTo>
                    <a:lnTo>
                      <a:pt x="32" y="32"/>
                    </a:lnTo>
                    <a:lnTo>
                      <a:pt x="33" y="32"/>
                    </a:lnTo>
                    <a:lnTo>
                      <a:pt x="27" y="37"/>
                    </a:lnTo>
                    <a:lnTo>
                      <a:pt x="0" y="5"/>
                    </a:lnTo>
                    <a:close/>
                  </a:path>
                </a:pathLst>
              </a:custGeom>
              <a:solidFill>
                <a:srgbClr val="00FFFF"/>
              </a:solidFill>
              <a:ln w="9525">
                <a:noFill/>
                <a:round/>
                <a:headEnd/>
                <a:tailEnd/>
              </a:ln>
            </p:spPr>
            <p:txBody>
              <a:bodyPr/>
              <a:lstStyle/>
              <a:p>
                <a:endParaRPr lang="en-US"/>
              </a:p>
            </p:txBody>
          </p:sp>
          <p:sp>
            <p:nvSpPr>
              <p:cNvPr id="443515" name="Freeform 123"/>
              <p:cNvSpPr>
                <a:spLocks/>
              </p:cNvSpPr>
              <p:nvPr/>
            </p:nvSpPr>
            <p:spPr bwMode="black">
              <a:xfrm>
                <a:off x="2112" y="2313"/>
                <a:ext cx="13" cy="10"/>
              </a:xfrm>
              <a:custGeom>
                <a:avLst/>
                <a:gdLst/>
                <a:ahLst/>
                <a:cxnLst>
                  <a:cxn ang="0">
                    <a:pos x="0" y="5"/>
                  </a:cxn>
                  <a:cxn ang="0">
                    <a:pos x="3" y="0"/>
                  </a:cxn>
                  <a:cxn ang="0">
                    <a:pos x="39" y="16"/>
                  </a:cxn>
                  <a:cxn ang="0">
                    <a:pos x="38" y="21"/>
                  </a:cxn>
                  <a:cxn ang="0">
                    <a:pos x="35" y="24"/>
                  </a:cxn>
                  <a:cxn ang="0">
                    <a:pos x="32" y="29"/>
                  </a:cxn>
                  <a:cxn ang="0">
                    <a:pos x="0" y="5"/>
                  </a:cxn>
                </a:cxnLst>
                <a:rect l="0" t="0" r="r" b="b"/>
                <a:pathLst>
                  <a:path w="39" h="29">
                    <a:moveTo>
                      <a:pt x="0" y="5"/>
                    </a:moveTo>
                    <a:lnTo>
                      <a:pt x="3" y="0"/>
                    </a:lnTo>
                    <a:lnTo>
                      <a:pt x="39" y="16"/>
                    </a:lnTo>
                    <a:lnTo>
                      <a:pt x="38" y="21"/>
                    </a:lnTo>
                    <a:lnTo>
                      <a:pt x="35" y="24"/>
                    </a:lnTo>
                    <a:lnTo>
                      <a:pt x="32" y="29"/>
                    </a:lnTo>
                    <a:lnTo>
                      <a:pt x="0" y="5"/>
                    </a:lnTo>
                    <a:close/>
                  </a:path>
                </a:pathLst>
              </a:custGeom>
              <a:solidFill>
                <a:srgbClr val="00FFFF"/>
              </a:solidFill>
              <a:ln w="9525">
                <a:noFill/>
                <a:round/>
                <a:headEnd/>
                <a:tailEnd/>
              </a:ln>
            </p:spPr>
            <p:txBody>
              <a:bodyPr/>
              <a:lstStyle/>
              <a:p>
                <a:endParaRPr lang="en-US"/>
              </a:p>
            </p:txBody>
          </p:sp>
          <p:sp>
            <p:nvSpPr>
              <p:cNvPr id="443516" name="Freeform 124"/>
              <p:cNvSpPr>
                <a:spLocks/>
              </p:cNvSpPr>
              <p:nvPr/>
            </p:nvSpPr>
            <p:spPr bwMode="black">
              <a:xfrm>
                <a:off x="2112" y="2313"/>
                <a:ext cx="14" cy="5"/>
              </a:xfrm>
              <a:custGeom>
                <a:avLst/>
                <a:gdLst/>
                <a:ahLst/>
                <a:cxnLst>
                  <a:cxn ang="0">
                    <a:pos x="0" y="7"/>
                  </a:cxn>
                  <a:cxn ang="0">
                    <a:pos x="1" y="0"/>
                  </a:cxn>
                  <a:cxn ang="0">
                    <a:pos x="40" y="7"/>
                  </a:cxn>
                  <a:cxn ang="0">
                    <a:pos x="39" y="15"/>
                  </a:cxn>
                  <a:cxn ang="0">
                    <a:pos x="0" y="7"/>
                  </a:cxn>
                </a:cxnLst>
                <a:rect l="0" t="0" r="r" b="b"/>
                <a:pathLst>
                  <a:path w="40" h="15">
                    <a:moveTo>
                      <a:pt x="0" y="7"/>
                    </a:moveTo>
                    <a:lnTo>
                      <a:pt x="1" y="0"/>
                    </a:lnTo>
                    <a:lnTo>
                      <a:pt x="40" y="7"/>
                    </a:lnTo>
                    <a:lnTo>
                      <a:pt x="39" y="15"/>
                    </a:lnTo>
                    <a:lnTo>
                      <a:pt x="0" y="7"/>
                    </a:lnTo>
                    <a:close/>
                  </a:path>
                </a:pathLst>
              </a:custGeom>
              <a:solidFill>
                <a:srgbClr val="00FFFF"/>
              </a:solidFill>
              <a:ln w="9525">
                <a:noFill/>
                <a:round/>
                <a:headEnd/>
                <a:tailEnd/>
              </a:ln>
            </p:spPr>
            <p:txBody>
              <a:bodyPr/>
              <a:lstStyle/>
              <a:p>
                <a:endParaRPr lang="en-US"/>
              </a:p>
            </p:txBody>
          </p:sp>
          <p:sp>
            <p:nvSpPr>
              <p:cNvPr id="443517" name="Freeform 125"/>
              <p:cNvSpPr>
                <a:spLocks/>
              </p:cNvSpPr>
              <p:nvPr/>
            </p:nvSpPr>
            <p:spPr bwMode="black">
              <a:xfrm>
                <a:off x="2112" y="2308"/>
                <a:ext cx="14" cy="8"/>
              </a:xfrm>
              <a:custGeom>
                <a:avLst/>
                <a:gdLst/>
                <a:ahLst/>
                <a:cxnLst>
                  <a:cxn ang="0">
                    <a:pos x="1" y="22"/>
                  </a:cxn>
                  <a:cxn ang="0">
                    <a:pos x="0" y="16"/>
                  </a:cxn>
                  <a:cxn ang="0">
                    <a:pos x="35" y="0"/>
                  </a:cxn>
                  <a:cxn ang="0">
                    <a:pos x="38" y="4"/>
                  </a:cxn>
                  <a:cxn ang="0">
                    <a:pos x="39" y="9"/>
                  </a:cxn>
                  <a:cxn ang="0">
                    <a:pos x="40" y="15"/>
                  </a:cxn>
                  <a:cxn ang="0">
                    <a:pos x="1" y="22"/>
                  </a:cxn>
                </a:cxnLst>
                <a:rect l="0" t="0" r="r" b="b"/>
                <a:pathLst>
                  <a:path w="40" h="22">
                    <a:moveTo>
                      <a:pt x="1" y="22"/>
                    </a:moveTo>
                    <a:lnTo>
                      <a:pt x="0" y="16"/>
                    </a:lnTo>
                    <a:lnTo>
                      <a:pt x="35" y="0"/>
                    </a:lnTo>
                    <a:lnTo>
                      <a:pt x="38" y="4"/>
                    </a:lnTo>
                    <a:lnTo>
                      <a:pt x="39" y="9"/>
                    </a:lnTo>
                    <a:lnTo>
                      <a:pt x="40" y="15"/>
                    </a:lnTo>
                    <a:lnTo>
                      <a:pt x="1" y="22"/>
                    </a:lnTo>
                    <a:close/>
                  </a:path>
                </a:pathLst>
              </a:custGeom>
              <a:solidFill>
                <a:srgbClr val="00FFFF"/>
              </a:solidFill>
              <a:ln w="9525">
                <a:noFill/>
                <a:round/>
                <a:headEnd/>
                <a:tailEnd/>
              </a:ln>
            </p:spPr>
            <p:txBody>
              <a:bodyPr/>
              <a:lstStyle/>
              <a:p>
                <a:endParaRPr lang="en-US"/>
              </a:p>
            </p:txBody>
          </p:sp>
          <p:sp>
            <p:nvSpPr>
              <p:cNvPr id="443518" name="Freeform 126"/>
              <p:cNvSpPr>
                <a:spLocks/>
              </p:cNvSpPr>
              <p:nvPr/>
            </p:nvSpPr>
            <p:spPr bwMode="black">
              <a:xfrm>
                <a:off x="2112" y="2304"/>
                <a:ext cx="12" cy="13"/>
              </a:xfrm>
              <a:custGeom>
                <a:avLst/>
                <a:gdLst/>
                <a:ahLst/>
                <a:cxnLst>
                  <a:cxn ang="0">
                    <a:pos x="3" y="39"/>
                  </a:cxn>
                  <a:cxn ang="0">
                    <a:pos x="0" y="34"/>
                  </a:cxn>
                  <a:cxn ang="0">
                    <a:pos x="28" y="2"/>
                  </a:cxn>
                  <a:cxn ang="0">
                    <a:pos x="24" y="0"/>
                  </a:cxn>
                  <a:cxn ang="0">
                    <a:pos x="32" y="9"/>
                  </a:cxn>
                  <a:cxn ang="0">
                    <a:pos x="35" y="14"/>
                  </a:cxn>
                  <a:cxn ang="0">
                    <a:pos x="3" y="39"/>
                  </a:cxn>
                </a:cxnLst>
                <a:rect l="0" t="0" r="r" b="b"/>
                <a:pathLst>
                  <a:path w="35" h="39">
                    <a:moveTo>
                      <a:pt x="3" y="39"/>
                    </a:moveTo>
                    <a:lnTo>
                      <a:pt x="0" y="34"/>
                    </a:lnTo>
                    <a:lnTo>
                      <a:pt x="28" y="2"/>
                    </a:lnTo>
                    <a:lnTo>
                      <a:pt x="24" y="0"/>
                    </a:lnTo>
                    <a:lnTo>
                      <a:pt x="32" y="9"/>
                    </a:lnTo>
                    <a:lnTo>
                      <a:pt x="35" y="14"/>
                    </a:lnTo>
                    <a:lnTo>
                      <a:pt x="3" y="39"/>
                    </a:lnTo>
                    <a:close/>
                  </a:path>
                </a:pathLst>
              </a:custGeom>
              <a:solidFill>
                <a:srgbClr val="00FFFF"/>
              </a:solidFill>
              <a:ln w="9525">
                <a:noFill/>
                <a:round/>
                <a:headEnd/>
                <a:tailEnd/>
              </a:ln>
            </p:spPr>
            <p:txBody>
              <a:bodyPr/>
              <a:lstStyle/>
              <a:p>
                <a:endParaRPr lang="en-US"/>
              </a:p>
            </p:txBody>
          </p:sp>
          <p:sp>
            <p:nvSpPr>
              <p:cNvPr id="443519" name="Freeform 127"/>
              <p:cNvSpPr>
                <a:spLocks/>
              </p:cNvSpPr>
              <p:nvPr/>
            </p:nvSpPr>
            <p:spPr bwMode="black">
              <a:xfrm>
                <a:off x="2111" y="2303"/>
                <a:ext cx="11" cy="14"/>
              </a:xfrm>
              <a:custGeom>
                <a:avLst/>
                <a:gdLst/>
                <a:ahLst/>
                <a:cxnLst>
                  <a:cxn ang="0">
                    <a:pos x="6" y="43"/>
                  </a:cxn>
                  <a:cxn ang="0">
                    <a:pos x="0" y="40"/>
                  </a:cxn>
                  <a:cxn ang="0">
                    <a:pos x="16" y="0"/>
                  </a:cxn>
                  <a:cxn ang="0">
                    <a:pos x="30" y="3"/>
                  </a:cxn>
                  <a:cxn ang="0">
                    <a:pos x="25" y="0"/>
                  </a:cxn>
                  <a:cxn ang="0">
                    <a:pos x="31" y="4"/>
                  </a:cxn>
                  <a:cxn ang="0">
                    <a:pos x="6" y="43"/>
                  </a:cxn>
                </a:cxnLst>
                <a:rect l="0" t="0" r="r" b="b"/>
                <a:pathLst>
                  <a:path w="31" h="43">
                    <a:moveTo>
                      <a:pt x="6" y="43"/>
                    </a:moveTo>
                    <a:lnTo>
                      <a:pt x="0" y="40"/>
                    </a:lnTo>
                    <a:lnTo>
                      <a:pt x="16" y="0"/>
                    </a:lnTo>
                    <a:lnTo>
                      <a:pt x="30" y="3"/>
                    </a:lnTo>
                    <a:lnTo>
                      <a:pt x="25" y="0"/>
                    </a:lnTo>
                    <a:lnTo>
                      <a:pt x="31" y="4"/>
                    </a:lnTo>
                    <a:lnTo>
                      <a:pt x="6" y="43"/>
                    </a:lnTo>
                    <a:close/>
                  </a:path>
                </a:pathLst>
              </a:custGeom>
              <a:solidFill>
                <a:srgbClr val="00FFFF"/>
              </a:solidFill>
              <a:ln w="9525">
                <a:noFill/>
                <a:round/>
                <a:headEnd/>
                <a:tailEnd/>
              </a:ln>
            </p:spPr>
            <p:txBody>
              <a:bodyPr/>
              <a:lstStyle/>
              <a:p>
                <a:endParaRPr lang="en-US"/>
              </a:p>
            </p:txBody>
          </p:sp>
          <p:sp>
            <p:nvSpPr>
              <p:cNvPr id="443520" name="Freeform 128"/>
              <p:cNvSpPr>
                <a:spLocks/>
              </p:cNvSpPr>
              <p:nvPr/>
            </p:nvSpPr>
            <p:spPr bwMode="black">
              <a:xfrm>
                <a:off x="2112" y="2302"/>
                <a:ext cx="5" cy="14"/>
              </a:xfrm>
              <a:custGeom>
                <a:avLst/>
                <a:gdLst/>
                <a:ahLst/>
                <a:cxnLst>
                  <a:cxn ang="0">
                    <a:pos x="6" y="42"/>
                  </a:cxn>
                  <a:cxn ang="0">
                    <a:pos x="0" y="40"/>
                  </a:cxn>
                  <a:cxn ang="0">
                    <a:pos x="0" y="1"/>
                  </a:cxn>
                  <a:cxn ang="0">
                    <a:pos x="3" y="0"/>
                  </a:cxn>
                  <a:cxn ang="0">
                    <a:pos x="7" y="1"/>
                  </a:cxn>
                  <a:cxn ang="0">
                    <a:pos x="13" y="2"/>
                  </a:cxn>
                  <a:cxn ang="0">
                    <a:pos x="6" y="42"/>
                  </a:cxn>
                </a:cxnLst>
                <a:rect l="0" t="0" r="r" b="b"/>
                <a:pathLst>
                  <a:path w="13" h="42">
                    <a:moveTo>
                      <a:pt x="6" y="42"/>
                    </a:moveTo>
                    <a:lnTo>
                      <a:pt x="0" y="40"/>
                    </a:lnTo>
                    <a:lnTo>
                      <a:pt x="0" y="1"/>
                    </a:lnTo>
                    <a:lnTo>
                      <a:pt x="3" y="0"/>
                    </a:lnTo>
                    <a:lnTo>
                      <a:pt x="7" y="1"/>
                    </a:lnTo>
                    <a:lnTo>
                      <a:pt x="13" y="2"/>
                    </a:lnTo>
                    <a:lnTo>
                      <a:pt x="6" y="42"/>
                    </a:lnTo>
                    <a:close/>
                  </a:path>
                </a:pathLst>
              </a:custGeom>
              <a:solidFill>
                <a:srgbClr val="00FFFF"/>
              </a:solidFill>
              <a:ln w="9525">
                <a:noFill/>
                <a:round/>
                <a:headEnd/>
                <a:tailEnd/>
              </a:ln>
            </p:spPr>
            <p:txBody>
              <a:bodyPr/>
              <a:lstStyle/>
              <a:p>
                <a:endParaRPr lang="en-US"/>
              </a:p>
            </p:txBody>
          </p:sp>
          <p:sp>
            <p:nvSpPr>
              <p:cNvPr id="443521" name="Freeform 129"/>
              <p:cNvSpPr>
                <a:spLocks/>
              </p:cNvSpPr>
              <p:nvPr/>
            </p:nvSpPr>
            <p:spPr bwMode="black">
              <a:xfrm>
                <a:off x="2107" y="2303"/>
                <a:ext cx="8" cy="13"/>
              </a:xfrm>
              <a:custGeom>
                <a:avLst/>
                <a:gdLst/>
                <a:ahLst/>
                <a:cxnLst>
                  <a:cxn ang="0">
                    <a:pos x="23" y="39"/>
                  </a:cxn>
                  <a:cxn ang="0">
                    <a:pos x="16" y="41"/>
                  </a:cxn>
                  <a:cxn ang="0">
                    <a:pos x="0" y="5"/>
                  </a:cxn>
                  <a:cxn ang="0">
                    <a:pos x="4" y="3"/>
                  </a:cxn>
                  <a:cxn ang="0">
                    <a:pos x="8" y="1"/>
                  </a:cxn>
                  <a:cxn ang="0">
                    <a:pos x="16" y="0"/>
                  </a:cxn>
                  <a:cxn ang="0">
                    <a:pos x="23" y="39"/>
                  </a:cxn>
                </a:cxnLst>
                <a:rect l="0" t="0" r="r" b="b"/>
                <a:pathLst>
                  <a:path w="23" h="41">
                    <a:moveTo>
                      <a:pt x="23" y="39"/>
                    </a:moveTo>
                    <a:lnTo>
                      <a:pt x="16" y="41"/>
                    </a:lnTo>
                    <a:lnTo>
                      <a:pt x="0" y="5"/>
                    </a:lnTo>
                    <a:lnTo>
                      <a:pt x="4" y="3"/>
                    </a:lnTo>
                    <a:lnTo>
                      <a:pt x="8" y="1"/>
                    </a:lnTo>
                    <a:lnTo>
                      <a:pt x="16" y="0"/>
                    </a:lnTo>
                    <a:lnTo>
                      <a:pt x="23" y="39"/>
                    </a:lnTo>
                    <a:close/>
                  </a:path>
                </a:pathLst>
              </a:custGeom>
              <a:solidFill>
                <a:srgbClr val="00FFFF"/>
              </a:solidFill>
              <a:ln w="9525">
                <a:noFill/>
                <a:round/>
                <a:headEnd/>
                <a:tailEnd/>
              </a:ln>
            </p:spPr>
            <p:txBody>
              <a:bodyPr/>
              <a:lstStyle/>
              <a:p>
                <a:endParaRPr lang="en-US"/>
              </a:p>
            </p:txBody>
          </p:sp>
          <p:sp>
            <p:nvSpPr>
              <p:cNvPr id="443522" name="Freeform 130"/>
              <p:cNvSpPr>
                <a:spLocks/>
              </p:cNvSpPr>
              <p:nvPr/>
            </p:nvSpPr>
            <p:spPr bwMode="black">
              <a:xfrm>
                <a:off x="2104" y="2304"/>
                <a:ext cx="11" cy="12"/>
              </a:xfrm>
              <a:custGeom>
                <a:avLst/>
                <a:gdLst/>
                <a:ahLst/>
                <a:cxnLst>
                  <a:cxn ang="0">
                    <a:pos x="33" y="32"/>
                  </a:cxn>
                  <a:cxn ang="0">
                    <a:pos x="28" y="36"/>
                  </a:cxn>
                  <a:cxn ang="0">
                    <a:pos x="0" y="7"/>
                  </a:cxn>
                  <a:cxn ang="0">
                    <a:pos x="2" y="5"/>
                  </a:cxn>
                  <a:cxn ang="0">
                    <a:pos x="4" y="4"/>
                  </a:cxn>
                  <a:cxn ang="0">
                    <a:pos x="9" y="0"/>
                  </a:cxn>
                  <a:cxn ang="0">
                    <a:pos x="33" y="32"/>
                  </a:cxn>
                </a:cxnLst>
                <a:rect l="0" t="0" r="r" b="b"/>
                <a:pathLst>
                  <a:path w="33" h="36">
                    <a:moveTo>
                      <a:pt x="33" y="32"/>
                    </a:moveTo>
                    <a:lnTo>
                      <a:pt x="28" y="36"/>
                    </a:lnTo>
                    <a:lnTo>
                      <a:pt x="0" y="7"/>
                    </a:lnTo>
                    <a:lnTo>
                      <a:pt x="2" y="5"/>
                    </a:lnTo>
                    <a:lnTo>
                      <a:pt x="4" y="4"/>
                    </a:lnTo>
                    <a:lnTo>
                      <a:pt x="9" y="0"/>
                    </a:lnTo>
                    <a:lnTo>
                      <a:pt x="33" y="32"/>
                    </a:lnTo>
                    <a:close/>
                  </a:path>
                </a:pathLst>
              </a:custGeom>
              <a:solidFill>
                <a:srgbClr val="00FFFF"/>
              </a:solidFill>
              <a:ln w="9525">
                <a:noFill/>
                <a:round/>
                <a:headEnd/>
                <a:tailEnd/>
              </a:ln>
            </p:spPr>
            <p:txBody>
              <a:bodyPr/>
              <a:lstStyle/>
              <a:p>
                <a:endParaRPr lang="en-US"/>
              </a:p>
            </p:txBody>
          </p:sp>
          <p:sp>
            <p:nvSpPr>
              <p:cNvPr id="443523" name="Freeform 131"/>
              <p:cNvSpPr>
                <a:spLocks/>
              </p:cNvSpPr>
              <p:nvPr/>
            </p:nvSpPr>
            <p:spPr bwMode="black">
              <a:xfrm>
                <a:off x="2102" y="2307"/>
                <a:ext cx="13" cy="10"/>
              </a:xfrm>
              <a:custGeom>
                <a:avLst/>
                <a:gdLst/>
                <a:ahLst/>
                <a:cxnLst>
                  <a:cxn ang="0">
                    <a:pos x="39" y="25"/>
                  </a:cxn>
                  <a:cxn ang="0">
                    <a:pos x="35" y="30"/>
                  </a:cxn>
                  <a:cxn ang="0">
                    <a:pos x="0" y="14"/>
                  </a:cxn>
                  <a:cxn ang="0">
                    <a:pos x="1" y="9"/>
                  </a:cxn>
                  <a:cxn ang="0">
                    <a:pos x="4" y="5"/>
                  </a:cxn>
                  <a:cxn ang="0">
                    <a:pos x="7" y="0"/>
                  </a:cxn>
                  <a:cxn ang="0">
                    <a:pos x="39" y="25"/>
                  </a:cxn>
                </a:cxnLst>
                <a:rect l="0" t="0" r="r" b="b"/>
                <a:pathLst>
                  <a:path w="39" h="30">
                    <a:moveTo>
                      <a:pt x="39" y="25"/>
                    </a:moveTo>
                    <a:lnTo>
                      <a:pt x="35" y="30"/>
                    </a:lnTo>
                    <a:lnTo>
                      <a:pt x="0" y="14"/>
                    </a:lnTo>
                    <a:lnTo>
                      <a:pt x="1" y="9"/>
                    </a:lnTo>
                    <a:lnTo>
                      <a:pt x="4" y="5"/>
                    </a:lnTo>
                    <a:lnTo>
                      <a:pt x="7" y="0"/>
                    </a:lnTo>
                    <a:lnTo>
                      <a:pt x="39" y="25"/>
                    </a:lnTo>
                    <a:close/>
                  </a:path>
                </a:pathLst>
              </a:custGeom>
              <a:solidFill>
                <a:srgbClr val="00FFFF"/>
              </a:solidFill>
              <a:ln w="9525">
                <a:noFill/>
                <a:round/>
                <a:headEnd/>
                <a:tailEnd/>
              </a:ln>
            </p:spPr>
            <p:txBody>
              <a:bodyPr/>
              <a:lstStyle/>
              <a:p>
                <a:endParaRPr lang="en-US"/>
              </a:p>
            </p:txBody>
          </p:sp>
          <p:sp>
            <p:nvSpPr>
              <p:cNvPr id="443524" name="Freeform 132"/>
              <p:cNvSpPr>
                <a:spLocks/>
              </p:cNvSpPr>
              <p:nvPr/>
            </p:nvSpPr>
            <p:spPr bwMode="black">
              <a:xfrm>
                <a:off x="2101" y="2311"/>
                <a:ext cx="14" cy="5"/>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443525" name="Freeform 133"/>
              <p:cNvSpPr>
                <a:spLocks/>
              </p:cNvSpPr>
              <p:nvPr/>
            </p:nvSpPr>
            <p:spPr bwMode="black">
              <a:xfrm>
                <a:off x="2192" y="2541"/>
                <a:ext cx="13" cy="8"/>
              </a:xfrm>
              <a:custGeom>
                <a:avLst/>
                <a:gdLst/>
                <a:ahLst/>
                <a:cxnLst>
                  <a:cxn ang="0">
                    <a:pos x="39" y="0"/>
                  </a:cxn>
                  <a:cxn ang="0">
                    <a:pos x="40" y="6"/>
                  </a:cxn>
                  <a:cxn ang="0">
                    <a:pos x="1" y="22"/>
                  </a:cxn>
                  <a:cxn ang="0">
                    <a:pos x="3" y="26"/>
                  </a:cxn>
                  <a:cxn ang="0">
                    <a:pos x="1" y="13"/>
                  </a:cxn>
                  <a:cxn ang="0">
                    <a:pos x="0" y="7"/>
                  </a:cxn>
                  <a:cxn ang="0">
                    <a:pos x="39" y="0"/>
                  </a:cxn>
                </a:cxnLst>
                <a:rect l="0" t="0" r="r" b="b"/>
                <a:pathLst>
                  <a:path w="40" h="26">
                    <a:moveTo>
                      <a:pt x="39" y="0"/>
                    </a:moveTo>
                    <a:lnTo>
                      <a:pt x="40" y="6"/>
                    </a:lnTo>
                    <a:lnTo>
                      <a:pt x="1" y="22"/>
                    </a:lnTo>
                    <a:lnTo>
                      <a:pt x="3" y="26"/>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443526" name="Freeform 134"/>
              <p:cNvSpPr>
                <a:spLocks/>
              </p:cNvSpPr>
              <p:nvPr/>
            </p:nvSpPr>
            <p:spPr bwMode="black">
              <a:xfrm>
                <a:off x="2192" y="2540"/>
                <a:ext cx="15" cy="11"/>
              </a:xfrm>
              <a:custGeom>
                <a:avLst/>
                <a:gdLst/>
                <a:ahLst/>
                <a:cxnLst>
                  <a:cxn ang="0">
                    <a:pos x="39" y="0"/>
                  </a:cxn>
                  <a:cxn ang="0">
                    <a:pos x="43" y="6"/>
                  </a:cxn>
                  <a:cxn ang="0">
                    <a:pos x="11" y="35"/>
                  </a:cxn>
                  <a:cxn ang="0">
                    <a:pos x="1" y="27"/>
                  </a:cxn>
                  <a:cxn ang="0">
                    <a:pos x="4" y="31"/>
                  </a:cxn>
                  <a:cxn ang="0">
                    <a:pos x="0" y="25"/>
                  </a:cxn>
                  <a:cxn ang="0">
                    <a:pos x="39" y="0"/>
                  </a:cxn>
                </a:cxnLst>
                <a:rect l="0" t="0" r="r" b="b"/>
                <a:pathLst>
                  <a:path w="43" h="35">
                    <a:moveTo>
                      <a:pt x="39" y="0"/>
                    </a:moveTo>
                    <a:lnTo>
                      <a:pt x="43" y="6"/>
                    </a:lnTo>
                    <a:lnTo>
                      <a:pt x="11" y="35"/>
                    </a:lnTo>
                    <a:lnTo>
                      <a:pt x="1" y="27"/>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443527" name="Freeform 135"/>
              <p:cNvSpPr>
                <a:spLocks/>
              </p:cNvSpPr>
              <p:nvPr/>
            </p:nvSpPr>
            <p:spPr bwMode="black">
              <a:xfrm>
                <a:off x="2196" y="2541"/>
                <a:ext cx="10" cy="13"/>
              </a:xfrm>
              <a:custGeom>
                <a:avLst/>
                <a:gdLst/>
                <a:ahLst/>
                <a:cxnLst>
                  <a:cxn ang="0">
                    <a:pos x="24" y="0"/>
                  </a:cxn>
                  <a:cxn ang="0">
                    <a:pos x="29" y="3"/>
                  </a:cxn>
                  <a:cxn ang="0">
                    <a:pos x="13" y="39"/>
                  </a:cxn>
                  <a:cxn ang="0">
                    <a:pos x="8" y="38"/>
                  </a:cxn>
                  <a:cxn ang="0">
                    <a:pos x="5" y="35"/>
                  </a:cxn>
                  <a:cxn ang="0">
                    <a:pos x="0" y="32"/>
                  </a:cxn>
                  <a:cxn ang="0">
                    <a:pos x="24" y="0"/>
                  </a:cxn>
                </a:cxnLst>
                <a:rect l="0" t="0" r="r" b="b"/>
                <a:pathLst>
                  <a:path w="29" h="39">
                    <a:moveTo>
                      <a:pt x="24" y="0"/>
                    </a:moveTo>
                    <a:lnTo>
                      <a:pt x="29" y="3"/>
                    </a:lnTo>
                    <a:lnTo>
                      <a:pt x="13" y="39"/>
                    </a:lnTo>
                    <a:lnTo>
                      <a:pt x="8" y="38"/>
                    </a:lnTo>
                    <a:lnTo>
                      <a:pt x="5" y="35"/>
                    </a:lnTo>
                    <a:lnTo>
                      <a:pt x="0" y="32"/>
                    </a:lnTo>
                    <a:lnTo>
                      <a:pt x="24" y="0"/>
                    </a:lnTo>
                    <a:close/>
                  </a:path>
                </a:pathLst>
              </a:custGeom>
              <a:solidFill>
                <a:srgbClr val="00FFFF"/>
              </a:solidFill>
              <a:ln w="9525">
                <a:noFill/>
                <a:round/>
                <a:headEnd/>
                <a:tailEnd/>
              </a:ln>
            </p:spPr>
            <p:txBody>
              <a:bodyPr/>
              <a:lstStyle/>
              <a:p>
                <a:endParaRPr lang="en-US"/>
              </a:p>
            </p:txBody>
          </p:sp>
          <p:sp>
            <p:nvSpPr>
              <p:cNvPr id="443528" name="Freeform 136"/>
              <p:cNvSpPr>
                <a:spLocks/>
              </p:cNvSpPr>
              <p:nvPr/>
            </p:nvSpPr>
            <p:spPr bwMode="black">
              <a:xfrm>
                <a:off x="2200" y="2541"/>
                <a:ext cx="5" cy="13"/>
              </a:xfrm>
              <a:custGeom>
                <a:avLst/>
                <a:gdLst/>
                <a:ahLst/>
                <a:cxnLst>
                  <a:cxn ang="0">
                    <a:pos x="8" y="0"/>
                  </a:cxn>
                  <a:cxn ang="0">
                    <a:pos x="14" y="1"/>
                  </a:cxn>
                  <a:cxn ang="0">
                    <a:pos x="14" y="40"/>
                  </a:cxn>
                  <a:cxn ang="0">
                    <a:pos x="10" y="41"/>
                  </a:cxn>
                  <a:cxn ang="0">
                    <a:pos x="6" y="40"/>
                  </a:cxn>
                  <a:cxn ang="0">
                    <a:pos x="0" y="39"/>
                  </a:cxn>
                  <a:cxn ang="0">
                    <a:pos x="8" y="0"/>
                  </a:cxn>
                </a:cxnLst>
                <a:rect l="0" t="0" r="r" b="b"/>
                <a:pathLst>
                  <a:path w="14" h="41">
                    <a:moveTo>
                      <a:pt x="8" y="0"/>
                    </a:moveTo>
                    <a:lnTo>
                      <a:pt x="14" y="1"/>
                    </a:lnTo>
                    <a:lnTo>
                      <a:pt x="14" y="40"/>
                    </a:lnTo>
                    <a:lnTo>
                      <a:pt x="10" y="41"/>
                    </a:lnTo>
                    <a:lnTo>
                      <a:pt x="6" y="40"/>
                    </a:lnTo>
                    <a:lnTo>
                      <a:pt x="0" y="39"/>
                    </a:lnTo>
                    <a:lnTo>
                      <a:pt x="8" y="0"/>
                    </a:lnTo>
                    <a:close/>
                  </a:path>
                </a:pathLst>
              </a:custGeom>
              <a:solidFill>
                <a:srgbClr val="00FFFF"/>
              </a:solidFill>
              <a:ln w="9525">
                <a:noFill/>
                <a:round/>
                <a:headEnd/>
                <a:tailEnd/>
              </a:ln>
            </p:spPr>
            <p:txBody>
              <a:bodyPr/>
              <a:lstStyle/>
              <a:p>
                <a:endParaRPr lang="en-US"/>
              </a:p>
            </p:txBody>
          </p:sp>
          <p:sp>
            <p:nvSpPr>
              <p:cNvPr id="443529" name="Freeform 137"/>
              <p:cNvSpPr>
                <a:spLocks/>
              </p:cNvSpPr>
              <p:nvPr/>
            </p:nvSpPr>
            <p:spPr bwMode="black">
              <a:xfrm>
                <a:off x="2202" y="2541"/>
                <a:ext cx="8" cy="13"/>
              </a:xfrm>
              <a:custGeom>
                <a:avLst/>
                <a:gdLst/>
                <a:ahLst/>
                <a:cxnLst>
                  <a:cxn ang="0">
                    <a:pos x="0" y="1"/>
                  </a:cxn>
                  <a:cxn ang="0">
                    <a:pos x="8" y="0"/>
                  </a:cxn>
                  <a:cxn ang="0">
                    <a:pos x="24" y="35"/>
                  </a:cxn>
                  <a:cxn ang="0">
                    <a:pos x="20" y="38"/>
                  </a:cxn>
                  <a:cxn ang="0">
                    <a:pos x="15" y="39"/>
                  </a:cxn>
                  <a:cxn ang="0">
                    <a:pos x="8" y="40"/>
                  </a:cxn>
                  <a:cxn ang="0">
                    <a:pos x="0" y="1"/>
                  </a:cxn>
                </a:cxnLst>
                <a:rect l="0" t="0" r="r" b="b"/>
                <a:pathLst>
                  <a:path w="24" h="40">
                    <a:moveTo>
                      <a:pt x="0" y="1"/>
                    </a:moveTo>
                    <a:lnTo>
                      <a:pt x="8" y="0"/>
                    </a:lnTo>
                    <a:lnTo>
                      <a:pt x="24" y="35"/>
                    </a:lnTo>
                    <a:lnTo>
                      <a:pt x="20" y="38"/>
                    </a:lnTo>
                    <a:lnTo>
                      <a:pt x="15" y="39"/>
                    </a:lnTo>
                    <a:lnTo>
                      <a:pt x="8" y="40"/>
                    </a:lnTo>
                    <a:lnTo>
                      <a:pt x="0" y="1"/>
                    </a:lnTo>
                    <a:close/>
                  </a:path>
                </a:pathLst>
              </a:custGeom>
              <a:solidFill>
                <a:srgbClr val="00FFFF"/>
              </a:solidFill>
              <a:ln w="9525">
                <a:noFill/>
                <a:round/>
                <a:headEnd/>
                <a:tailEnd/>
              </a:ln>
            </p:spPr>
            <p:txBody>
              <a:bodyPr/>
              <a:lstStyle/>
              <a:p>
                <a:endParaRPr lang="en-US"/>
              </a:p>
            </p:txBody>
          </p:sp>
          <p:sp>
            <p:nvSpPr>
              <p:cNvPr id="443530" name="Freeform 138"/>
              <p:cNvSpPr>
                <a:spLocks/>
              </p:cNvSpPr>
              <p:nvPr/>
            </p:nvSpPr>
            <p:spPr bwMode="black">
              <a:xfrm>
                <a:off x="2202" y="2541"/>
                <a:ext cx="13" cy="11"/>
              </a:xfrm>
              <a:custGeom>
                <a:avLst/>
                <a:gdLst/>
                <a:ahLst/>
                <a:cxnLst>
                  <a:cxn ang="0">
                    <a:pos x="0" y="3"/>
                  </a:cxn>
                  <a:cxn ang="0">
                    <a:pos x="5" y="0"/>
                  </a:cxn>
                  <a:cxn ang="0">
                    <a:pos x="37" y="28"/>
                  </a:cxn>
                  <a:cxn ang="0">
                    <a:pos x="39" y="24"/>
                  </a:cxn>
                  <a:cxn ang="0">
                    <a:pos x="29" y="32"/>
                  </a:cxn>
                  <a:cxn ang="0">
                    <a:pos x="25" y="35"/>
                  </a:cxn>
                  <a:cxn ang="0">
                    <a:pos x="0" y="3"/>
                  </a:cxn>
                </a:cxnLst>
                <a:rect l="0" t="0" r="r" b="b"/>
                <a:pathLst>
                  <a:path w="39" h="35">
                    <a:moveTo>
                      <a:pt x="0" y="3"/>
                    </a:moveTo>
                    <a:lnTo>
                      <a:pt x="5" y="0"/>
                    </a:lnTo>
                    <a:lnTo>
                      <a:pt x="37" y="28"/>
                    </a:lnTo>
                    <a:lnTo>
                      <a:pt x="39" y="24"/>
                    </a:lnTo>
                    <a:lnTo>
                      <a:pt x="29" y="32"/>
                    </a:lnTo>
                    <a:lnTo>
                      <a:pt x="25" y="35"/>
                    </a:lnTo>
                    <a:lnTo>
                      <a:pt x="0" y="3"/>
                    </a:lnTo>
                    <a:close/>
                  </a:path>
                </a:pathLst>
              </a:custGeom>
              <a:solidFill>
                <a:srgbClr val="00FFFF"/>
              </a:solidFill>
              <a:ln w="9525">
                <a:noFill/>
                <a:round/>
                <a:headEnd/>
                <a:tailEnd/>
              </a:ln>
            </p:spPr>
            <p:txBody>
              <a:bodyPr/>
              <a:lstStyle/>
              <a:p>
                <a:endParaRPr lang="en-US"/>
              </a:p>
            </p:txBody>
          </p:sp>
          <p:sp>
            <p:nvSpPr>
              <p:cNvPr id="443531" name="Freeform 139"/>
              <p:cNvSpPr>
                <a:spLocks/>
              </p:cNvSpPr>
              <p:nvPr/>
            </p:nvSpPr>
            <p:spPr bwMode="black">
              <a:xfrm>
                <a:off x="2201" y="2540"/>
                <a:ext cx="14" cy="10"/>
              </a:xfrm>
              <a:custGeom>
                <a:avLst/>
                <a:gdLst/>
                <a:ahLst/>
                <a:cxnLst>
                  <a:cxn ang="0">
                    <a:pos x="0" y="6"/>
                  </a:cxn>
                  <a:cxn ang="0">
                    <a:pos x="3" y="0"/>
                  </a:cxn>
                  <a:cxn ang="0">
                    <a:pos x="42" y="16"/>
                  </a:cxn>
                  <a:cxn ang="0">
                    <a:pos x="40" y="29"/>
                  </a:cxn>
                  <a:cxn ang="0">
                    <a:pos x="42" y="25"/>
                  </a:cxn>
                  <a:cxn ang="0">
                    <a:pos x="39" y="31"/>
                  </a:cxn>
                  <a:cxn ang="0">
                    <a:pos x="0" y="6"/>
                  </a:cxn>
                </a:cxnLst>
                <a:rect l="0" t="0" r="r" b="b"/>
                <a:pathLst>
                  <a:path w="42" h="31">
                    <a:moveTo>
                      <a:pt x="0" y="6"/>
                    </a:moveTo>
                    <a:lnTo>
                      <a:pt x="3" y="0"/>
                    </a:lnTo>
                    <a:lnTo>
                      <a:pt x="42" y="16"/>
                    </a:lnTo>
                    <a:lnTo>
                      <a:pt x="40" y="29"/>
                    </a:lnTo>
                    <a:lnTo>
                      <a:pt x="42" y="25"/>
                    </a:lnTo>
                    <a:lnTo>
                      <a:pt x="39" y="31"/>
                    </a:lnTo>
                    <a:lnTo>
                      <a:pt x="0" y="6"/>
                    </a:lnTo>
                    <a:close/>
                  </a:path>
                </a:pathLst>
              </a:custGeom>
              <a:solidFill>
                <a:srgbClr val="00FFFF"/>
              </a:solidFill>
              <a:ln w="9525">
                <a:noFill/>
                <a:round/>
                <a:headEnd/>
                <a:tailEnd/>
              </a:ln>
            </p:spPr>
            <p:txBody>
              <a:bodyPr/>
              <a:lstStyle/>
              <a:p>
                <a:endParaRPr lang="en-US"/>
              </a:p>
            </p:txBody>
          </p:sp>
          <p:sp>
            <p:nvSpPr>
              <p:cNvPr id="443532" name="Freeform 140"/>
              <p:cNvSpPr>
                <a:spLocks/>
              </p:cNvSpPr>
              <p:nvPr/>
            </p:nvSpPr>
            <p:spPr bwMode="black">
              <a:xfrm>
                <a:off x="2202" y="2541"/>
                <a:ext cx="14" cy="4"/>
              </a:xfrm>
              <a:custGeom>
                <a:avLst/>
                <a:gdLst/>
                <a:ahLst/>
                <a:cxnLst>
                  <a:cxn ang="0">
                    <a:pos x="0" y="6"/>
                  </a:cxn>
                  <a:cxn ang="0">
                    <a:pos x="2" y="0"/>
                  </a:cxn>
                  <a:cxn ang="0">
                    <a:pos x="41" y="7"/>
                  </a:cxn>
                  <a:cxn ang="0">
                    <a:pos x="39" y="13"/>
                  </a:cxn>
                  <a:cxn ang="0">
                    <a:pos x="0" y="6"/>
                  </a:cxn>
                </a:cxnLst>
                <a:rect l="0" t="0" r="r" b="b"/>
                <a:pathLst>
                  <a:path w="41" h="13">
                    <a:moveTo>
                      <a:pt x="0" y="6"/>
                    </a:moveTo>
                    <a:lnTo>
                      <a:pt x="2" y="0"/>
                    </a:lnTo>
                    <a:lnTo>
                      <a:pt x="41" y="7"/>
                    </a:lnTo>
                    <a:lnTo>
                      <a:pt x="39" y="13"/>
                    </a:lnTo>
                    <a:lnTo>
                      <a:pt x="0" y="6"/>
                    </a:lnTo>
                    <a:close/>
                  </a:path>
                </a:pathLst>
              </a:custGeom>
              <a:solidFill>
                <a:srgbClr val="00FFFF"/>
              </a:solidFill>
              <a:ln w="9525">
                <a:noFill/>
                <a:round/>
                <a:headEnd/>
                <a:tailEnd/>
              </a:ln>
            </p:spPr>
            <p:txBody>
              <a:bodyPr/>
              <a:lstStyle/>
              <a:p>
                <a:endParaRPr lang="en-US"/>
              </a:p>
            </p:txBody>
          </p:sp>
          <p:sp>
            <p:nvSpPr>
              <p:cNvPr id="443533" name="Freeform 141"/>
              <p:cNvSpPr>
                <a:spLocks/>
              </p:cNvSpPr>
              <p:nvPr/>
            </p:nvSpPr>
            <p:spPr bwMode="black">
              <a:xfrm>
                <a:off x="2202" y="2534"/>
                <a:ext cx="14" cy="9"/>
              </a:xfrm>
              <a:custGeom>
                <a:avLst/>
                <a:gdLst/>
                <a:ahLst/>
                <a:cxnLst>
                  <a:cxn ang="0">
                    <a:pos x="2" y="27"/>
                  </a:cxn>
                  <a:cxn ang="0">
                    <a:pos x="0" y="21"/>
                  </a:cxn>
                  <a:cxn ang="0">
                    <a:pos x="39" y="5"/>
                  </a:cxn>
                  <a:cxn ang="0">
                    <a:pos x="37" y="0"/>
                  </a:cxn>
                  <a:cxn ang="0">
                    <a:pos x="39" y="14"/>
                  </a:cxn>
                  <a:cxn ang="0">
                    <a:pos x="41" y="20"/>
                  </a:cxn>
                  <a:cxn ang="0">
                    <a:pos x="2" y="27"/>
                  </a:cxn>
                </a:cxnLst>
                <a:rect l="0" t="0" r="r" b="b"/>
                <a:pathLst>
                  <a:path w="41" h="27">
                    <a:moveTo>
                      <a:pt x="2" y="27"/>
                    </a:moveTo>
                    <a:lnTo>
                      <a:pt x="0" y="21"/>
                    </a:lnTo>
                    <a:lnTo>
                      <a:pt x="39" y="5"/>
                    </a:lnTo>
                    <a:lnTo>
                      <a:pt x="37" y="0"/>
                    </a:lnTo>
                    <a:lnTo>
                      <a:pt x="39" y="14"/>
                    </a:lnTo>
                    <a:lnTo>
                      <a:pt x="41" y="20"/>
                    </a:lnTo>
                    <a:lnTo>
                      <a:pt x="2" y="27"/>
                    </a:lnTo>
                    <a:close/>
                  </a:path>
                </a:pathLst>
              </a:custGeom>
              <a:solidFill>
                <a:srgbClr val="00FFFF"/>
              </a:solidFill>
              <a:ln w="9525">
                <a:noFill/>
                <a:round/>
                <a:headEnd/>
                <a:tailEnd/>
              </a:ln>
            </p:spPr>
            <p:txBody>
              <a:bodyPr/>
              <a:lstStyle/>
              <a:p>
                <a:endParaRPr lang="en-US"/>
              </a:p>
            </p:txBody>
          </p:sp>
          <p:sp>
            <p:nvSpPr>
              <p:cNvPr id="443534" name="Freeform 142"/>
              <p:cNvSpPr>
                <a:spLocks/>
              </p:cNvSpPr>
              <p:nvPr/>
            </p:nvSpPr>
            <p:spPr bwMode="black">
              <a:xfrm>
                <a:off x="2201" y="2532"/>
                <a:ext cx="14" cy="12"/>
              </a:xfrm>
              <a:custGeom>
                <a:avLst/>
                <a:gdLst/>
                <a:ahLst/>
                <a:cxnLst>
                  <a:cxn ang="0">
                    <a:pos x="3" y="35"/>
                  </a:cxn>
                  <a:cxn ang="0">
                    <a:pos x="0" y="28"/>
                  </a:cxn>
                  <a:cxn ang="0">
                    <a:pos x="31" y="0"/>
                  </a:cxn>
                  <a:cxn ang="0">
                    <a:pos x="41" y="8"/>
                  </a:cxn>
                  <a:cxn ang="0">
                    <a:pos x="39" y="4"/>
                  </a:cxn>
                  <a:cxn ang="0">
                    <a:pos x="42" y="10"/>
                  </a:cxn>
                  <a:cxn ang="0">
                    <a:pos x="3" y="35"/>
                  </a:cxn>
                </a:cxnLst>
                <a:rect l="0" t="0" r="r" b="b"/>
                <a:pathLst>
                  <a:path w="42" h="35">
                    <a:moveTo>
                      <a:pt x="3" y="35"/>
                    </a:moveTo>
                    <a:lnTo>
                      <a:pt x="0" y="28"/>
                    </a:lnTo>
                    <a:lnTo>
                      <a:pt x="31" y="0"/>
                    </a:lnTo>
                    <a:lnTo>
                      <a:pt x="41" y="8"/>
                    </a:lnTo>
                    <a:lnTo>
                      <a:pt x="39" y="4"/>
                    </a:lnTo>
                    <a:lnTo>
                      <a:pt x="42" y="10"/>
                    </a:lnTo>
                    <a:lnTo>
                      <a:pt x="3" y="35"/>
                    </a:lnTo>
                    <a:close/>
                  </a:path>
                </a:pathLst>
              </a:custGeom>
              <a:solidFill>
                <a:srgbClr val="00FFFF"/>
              </a:solidFill>
              <a:ln w="9525">
                <a:noFill/>
                <a:round/>
                <a:headEnd/>
                <a:tailEnd/>
              </a:ln>
            </p:spPr>
            <p:txBody>
              <a:bodyPr/>
              <a:lstStyle/>
              <a:p>
                <a:endParaRPr lang="en-US"/>
              </a:p>
            </p:txBody>
          </p:sp>
          <p:sp>
            <p:nvSpPr>
              <p:cNvPr id="443535" name="Freeform 143"/>
              <p:cNvSpPr>
                <a:spLocks/>
              </p:cNvSpPr>
              <p:nvPr/>
            </p:nvSpPr>
            <p:spPr bwMode="black">
              <a:xfrm>
                <a:off x="2202" y="2530"/>
                <a:ext cx="10" cy="13"/>
              </a:xfrm>
              <a:custGeom>
                <a:avLst/>
                <a:gdLst/>
                <a:ahLst/>
                <a:cxnLst>
                  <a:cxn ang="0">
                    <a:pos x="5" y="39"/>
                  </a:cxn>
                  <a:cxn ang="0">
                    <a:pos x="0" y="35"/>
                  </a:cxn>
                  <a:cxn ang="0">
                    <a:pos x="16" y="0"/>
                  </a:cxn>
                  <a:cxn ang="0">
                    <a:pos x="21" y="1"/>
                  </a:cxn>
                  <a:cxn ang="0">
                    <a:pos x="25" y="4"/>
                  </a:cxn>
                  <a:cxn ang="0">
                    <a:pos x="29" y="7"/>
                  </a:cxn>
                  <a:cxn ang="0">
                    <a:pos x="5" y="39"/>
                  </a:cxn>
                </a:cxnLst>
                <a:rect l="0" t="0" r="r" b="b"/>
                <a:pathLst>
                  <a:path w="29" h="39">
                    <a:moveTo>
                      <a:pt x="5" y="39"/>
                    </a:moveTo>
                    <a:lnTo>
                      <a:pt x="0" y="35"/>
                    </a:lnTo>
                    <a:lnTo>
                      <a:pt x="16" y="0"/>
                    </a:lnTo>
                    <a:lnTo>
                      <a:pt x="21" y="1"/>
                    </a:lnTo>
                    <a:lnTo>
                      <a:pt x="25" y="4"/>
                    </a:lnTo>
                    <a:lnTo>
                      <a:pt x="29" y="7"/>
                    </a:lnTo>
                    <a:lnTo>
                      <a:pt x="5" y="39"/>
                    </a:lnTo>
                    <a:close/>
                  </a:path>
                </a:pathLst>
              </a:custGeom>
              <a:solidFill>
                <a:srgbClr val="00FFFF"/>
              </a:solidFill>
              <a:ln w="9525">
                <a:noFill/>
                <a:round/>
                <a:headEnd/>
                <a:tailEnd/>
              </a:ln>
            </p:spPr>
            <p:txBody>
              <a:bodyPr/>
              <a:lstStyle/>
              <a:p>
                <a:endParaRPr lang="en-US"/>
              </a:p>
            </p:txBody>
          </p:sp>
          <p:sp>
            <p:nvSpPr>
              <p:cNvPr id="443536" name="Freeform 144"/>
              <p:cNvSpPr>
                <a:spLocks/>
              </p:cNvSpPr>
              <p:nvPr/>
            </p:nvSpPr>
            <p:spPr bwMode="black">
              <a:xfrm>
                <a:off x="2202" y="2529"/>
                <a:ext cx="5" cy="14"/>
              </a:xfrm>
              <a:custGeom>
                <a:avLst/>
                <a:gdLst/>
                <a:ahLst/>
                <a:cxnLst>
                  <a:cxn ang="0">
                    <a:pos x="8" y="41"/>
                  </a:cxn>
                  <a:cxn ang="0">
                    <a:pos x="0" y="40"/>
                  </a:cxn>
                  <a:cxn ang="0">
                    <a:pos x="0" y="1"/>
                  </a:cxn>
                  <a:cxn ang="0">
                    <a:pos x="4" y="0"/>
                  </a:cxn>
                  <a:cxn ang="0">
                    <a:pos x="8" y="1"/>
                  </a:cxn>
                  <a:cxn ang="0">
                    <a:pos x="15" y="2"/>
                  </a:cxn>
                  <a:cxn ang="0">
                    <a:pos x="8" y="41"/>
                  </a:cxn>
                </a:cxnLst>
                <a:rect l="0" t="0" r="r" b="b"/>
                <a:pathLst>
                  <a:path w="15" h="41">
                    <a:moveTo>
                      <a:pt x="8" y="41"/>
                    </a:moveTo>
                    <a:lnTo>
                      <a:pt x="0" y="40"/>
                    </a:lnTo>
                    <a:lnTo>
                      <a:pt x="0" y="1"/>
                    </a:lnTo>
                    <a:lnTo>
                      <a:pt x="4" y="0"/>
                    </a:lnTo>
                    <a:lnTo>
                      <a:pt x="8" y="1"/>
                    </a:lnTo>
                    <a:lnTo>
                      <a:pt x="15" y="2"/>
                    </a:lnTo>
                    <a:lnTo>
                      <a:pt x="8" y="41"/>
                    </a:lnTo>
                    <a:close/>
                  </a:path>
                </a:pathLst>
              </a:custGeom>
              <a:solidFill>
                <a:srgbClr val="00FFFF"/>
              </a:solidFill>
              <a:ln w="9525">
                <a:noFill/>
                <a:round/>
                <a:headEnd/>
                <a:tailEnd/>
              </a:ln>
            </p:spPr>
            <p:txBody>
              <a:bodyPr/>
              <a:lstStyle/>
              <a:p>
                <a:endParaRPr lang="en-US"/>
              </a:p>
            </p:txBody>
          </p:sp>
          <p:sp>
            <p:nvSpPr>
              <p:cNvPr id="443537" name="Freeform 145"/>
              <p:cNvSpPr>
                <a:spLocks/>
              </p:cNvSpPr>
              <p:nvPr/>
            </p:nvSpPr>
            <p:spPr bwMode="black">
              <a:xfrm>
                <a:off x="2198" y="2530"/>
                <a:ext cx="7" cy="13"/>
              </a:xfrm>
              <a:custGeom>
                <a:avLst/>
                <a:gdLst/>
                <a:ahLst/>
                <a:cxnLst>
                  <a:cxn ang="0">
                    <a:pos x="22" y="39"/>
                  </a:cxn>
                  <a:cxn ang="0">
                    <a:pos x="16" y="40"/>
                  </a:cxn>
                  <a:cxn ang="0">
                    <a:pos x="0" y="5"/>
                  </a:cxn>
                  <a:cxn ang="0">
                    <a:pos x="3" y="2"/>
                  </a:cxn>
                  <a:cxn ang="0">
                    <a:pos x="8" y="1"/>
                  </a:cxn>
                  <a:cxn ang="0">
                    <a:pos x="14" y="0"/>
                  </a:cxn>
                  <a:cxn ang="0">
                    <a:pos x="22" y="39"/>
                  </a:cxn>
                </a:cxnLst>
                <a:rect l="0" t="0" r="r" b="b"/>
                <a:pathLst>
                  <a:path w="22" h="40">
                    <a:moveTo>
                      <a:pt x="22" y="39"/>
                    </a:moveTo>
                    <a:lnTo>
                      <a:pt x="16" y="40"/>
                    </a:lnTo>
                    <a:lnTo>
                      <a:pt x="0" y="5"/>
                    </a:lnTo>
                    <a:lnTo>
                      <a:pt x="3" y="2"/>
                    </a:lnTo>
                    <a:lnTo>
                      <a:pt x="8" y="1"/>
                    </a:lnTo>
                    <a:lnTo>
                      <a:pt x="14" y="0"/>
                    </a:lnTo>
                    <a:lnTo>
                      <a:pt x="22" y="39"/>
                    </a:lnTo>
                    <a:close/>
                  </a:path>
                </a:pathLst>
              </a:custGeom>
              <a:solidFill>
                <a:srgbClr val="00FFFF"/>
              </a:solidFill>
              <a:ln w="9525">
                <a:noFill/>
                <a:round/>
                <a:headEnd/>
                <a:tailEnd/>
              </a:ln>
            </p:spPr>
            <p:txBody>
              <a:bodyPr/>
              <a:lstStyle/>
              <a:p>
                <a:endParaRPr lang="en-US"/>
              </a:p>
            </p:txBody>
          </p:sp>
          <p:sp>
            <p:nvSpPr>
              <p:cNvPr id="443538" name="Freeform 146"/>
              <p:cNvSpPr>
                <a:spLocks/>
              </p:cNvSpPr>
              <p:nvPr/>
            </p:nvSpPr>
            <p:spPr bwMode="black">
              <a:xfrm>
                <a:off x="2193" y="2531"/>
                <a:ext cx="13" cy="12"/>
              </a:xfrm>
              <a:custGeom>
                <a:avLst/>
                <a:gdLst/>
                <a:ahLst/>
                <a:cxnLst>
                  <a:cxn ang="0">
                    <a:pos x="39" y="31"/>
                  </a:cxn>
                  <a:cxn ang="0">
                    <a:pos x="34" y="35"/>
                  </a:cxn>
                  <a:cxn ang="0">
                    <a:pos x="3" y="7"/>
                  </a:cxn>
                  <a:cxn ang="0">
                    <a:pos x="0" y="11"/>
                  </a:cxn>
                  <a:cxn ang="0">
                    <a:pos x="10" y="3"/>
                  </a:cxn>
                  <a:cxn ang="0">
                    <a:pos x="15" y="0"/>
                  </a:cxn>
                  <a:cxn ang="0">
                    <a:pos x="39" y="31"/>
                  </a:cxn>
                </a:cxnLst>
                <a:rect l="0" t="0" r="r" b="b"/>
                <a:pathLst>
                  <a:path w="39" h="35">
                    <a:moveTo>
                      <a:pt x="39" y="31"/>
                    </a:moveTo>
                    <a:lnTo>
                      <a:pt x="34" y="35"/>
                    </a:lnTo>
                    <a:lnTo>
                      <a:pt x="3" y="7"/>
                    </a:lnTo>
                    <a:lnTo>
                      <a:pt x="0" y="11"/>
                    </a:lnTo>
                    <a:lnTo>
                      <a:pt x="10" y="3"/>
                    </a:lnTo>
                    <a:lnTo>
                      <a:pt x="15" y="0"/>
                    </a:lnTo>
                    <a:lnTo>
                      <a:pt x="39" y="31"/>
                    </a:lnTo>
                    <a:close/>
                  </a:path>
                </a:pathLst>
              </a:custGeom>
              <a:solidFill>
                <a:srgbClr val="00FFFF"/>
              </a:solidFill>
              <a:ln w="9525">
                <a:noFill/>
                <a:round/>
                <a:headEnd/>
                <a:tailEnd/>
              </a:ln>
            </p:spPr>
            <p:txBody>
              <a:bodyPr/>
              <a:lstStyle/>
              <a:p>
                <a:endParaRPr lang="en-US"/>
              </a:p>
            </p:txBody>
          </p:sp>
          <p:sp>
            <p:nvSpPr>
              <p:cNvPr id="443539" name="Freeform 147"/>
              <p:cNvSpPr>
                <a:spLocks/>
              </p:cNvSpPr>
              <p:nvPr/>
            </p:nvSpPr>
            <p:spPr bwMode="black">
              <a:xfrm>
                <a:off x="2192" y="2534"/>
                <a:ext cx="15" cy="10"/>
              </a:xfrm>
              <a:custGeom>
                <a:avLst/>
                <a:gdLst/>
                <a:ahLst/>
                <a:cxnLst>
                  <a:cxn ang="0">
                    <a:pos x="43" y="24"/>
                  </a:cxn>
                  <a:cxn ang="0">
                    <a:pos x="39" y="31"/>
                  </a:cxn>
                  <a:cxn ang="0">
                    <a:pos x="0" y="15"/>
                  </a:cxn>
                  <a:cxn ang="0">
                    <a:pos x="2" y="1"/>
                  </a:cxn>
                  <a:cxn ang="0">
                    <a:pos x="0" y="6"/>
                  </a:cxn>
                  <a:cxn ang="0">
                    <a:pos x="4" y="0"/>
                  </a:cxn>
                  <a:cxn ang="0">
                    <a:pos x="43" y="24"/>
                  </a:cxn>
                </a:cxnLst>
                <a:rect l="0" t="0" r="r" b="b"/>
                <a:pathLst>
                  <a:path w="43" h="31">
                    <a:moveTo>
                      <a:pt x="43" y="24"/>
                    </a:moveTo>
                    <a:lnTo>
                      <a:pt x="39" y="31"/>
                    </a:lnTo>
                    <a:lnTo>
                      <a:pt x="0" y="15"/>
                    </a:lnTo>
                    <a:lnTo>
                      <a:pt x="2"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443540" name="Freeform 148"/>
              <p:cNvSpPr>
                <a:spLocks/>
              </p:cNvSpPr>
              <p:nvPr/>
            </p:nvSpPr>
            <p:spPr bwMode="black">
              <a:xfrm>
                <a:off x="2192" y="2539"/>
                <a:ext cx="13" cy="4"/>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443541" name="Freeform 149"/>
              <p:cNvSpPr>
                <a:spLocks/>
              </p:cNvSpPr>
              <p:nvPr/>
            </p:nvSpPr>
            <p:spPr bwMode="black">
              <a:xfrm>
                <a:off x="2327" y="2313"/>
                <a:ext cx="14" cy="8"/>
              </a:xfrm>
              <a:custGeom>
                <a:avLst/>
                <a:gdLst/>
                <a:ahLst/>
                <a:cxnLst>
                  <a:cxn ang="0">
                    <a:pos x="39" y="0"/>
                  </a:cxn>
                  <a:cxn ang="0">
                    <a:pos x="40" y="7"/>
                  </a:cxn>
                  <a:cxn ang="0">
                    <a:pos x="5" y="23"/>
                  </a:cxn>
                  <a:cxn ang="0">
                    <a:pos x="2" y="20"/>
                  </a:cxn>
                  <a:cxn ang="0">
                    <a:pos x="1" y="15"/>
                  </a:cxn>
                  <a:cxn ang="0">
                    <a:pos x="0" y="7"/>
                  </a:cxn>
                  <a:cxn ang="0">
                    <a:pos x="39" y="0"/>
                  </a:cxn>
                </a:cxnLst>
                <a:rect l="0" t="0" r="r" b="b"/>
                <a:pathLst>
                  <a:path w="40" h="23">
                    <a:moveTo>
                      <a:pt x="39" y="0"/>
                    </a:moveTo>
                    <a:lnTo>
                      <a:pt x="40" y="7"/>
                    </a:lnTo>
                    <a:lnTo>
                      <a:pt x="5" y="23"/>
                    </a:lnTo>
                    <a:lnTo>
                      <a:pt x="2" y="20"/>
                    </a:lnTo>
                    <a:lnTo>
                      <a:pt x="1" y="15"/>
                    </a:lnTo>
                    <a:lnTo>
                      <a:pt x="0" y="7"/>
                    </a:lnTo>
                    <a:lnTo>
                      <a:pt x="39" y="0"/>
                    </a:lnTo>
                    <a:close/>
                  </a:path>
                </a:pathLst>
              </a:custGeom>
              <a:solidFill>
                <a:srgbClr val="00FFFF"/>
              </a:solidFill>
              <a:ln w="9525">
                <a:noFill/>
                <a:round/>
                <a:headEnd/>
                <a:tailEnd/>
              </a:ln>
            </p:spPr>
            <p:txBody>
              <a:bodyPr/>
              <a:lstStyle/>
              <a:p>
                <a:endParaRPr lang="en-US"/>
              </a:p>
            </p:txBody>
          </p:sp>
          <p:sp>
            <p:nvSpPr>
              <p:cNvPr id="443542" name="Freeform 150"/>
              <p:cNvSpPr>
                <a:spLocks/>
              </p:cNvSpPr>
              <p:nvPr/>
            </p:nvSpPr>
            <p:spPr bwMode="black">
              <a:xfrm>
                <a:off x="2329" y="2313"/>
                <a:ext cx="12" cy="11"/>
              </a:xfrm>
              <a:custGeom>
                <a:avLst/>
                <a:gdLst/>
                <a:ahLst/>
                <a:cxnLst>
                  <a:cxn ang="0">
                    <a:pos x="31" y="0"/>
                  </a:cxn>
                  <a:cxn ang="0">
                    <a:pos x="35" y="5"/>
                  </a:cxn>
                  <a:cxn ang="0">
                    <a:pos x="6" y="33"/>
                  </a:cxn>
                  <a:cxn ang="0">
                    <a:pos x="7" y="33"/>
                  </a:cxn>
                  <a:cxn ang="0">
                    <a:pos x="3" y="29"/>
                  </a:cxn>
                  <a:cxn ang="0">
                    <a:pos x="0" y="24"/>
                  </a:cxn>
                  <a:cxn ang="0">
                    <a:pos x="31" y="0"/>
                  </a:cxn>
                </a:cxnLst>
                <a:rect l="0" t="0" r="r" b="b"/>
                <a:pathLst>
                  <a:path w="35" h="33">
                    <a:moveTo>
                      <a:pt x="31" y="0"/>
                    </a:moveTo>
                    <a:lnTo>
                      <a:pt x="35" y="5"/>
                    </a:lnTo>
                    <a:lnTo>
                      <a:pt x="6" y="33"/>
                    </a:lnTo>
                    <a:lnTo>
                      <a:pt x="7" y="33"/>
                    </a:lnTo>
                    <a:lnTo>
                      <a:pt x="3" y="29"/>
                    </a:lnTo>
                    <a:lnTo>
                      <a:pt x="0" y="24"/>
                    </a:lnTo>
                    <a:lnTo>
                      <a:pt x="31" y="0"/>
                    </a:lnTo>
                    <a:close/>
                  </a:path>
                </a:pathLst>
              </a:custGeom>
              <a:solidFill>
                <a:srgbClr val="00FFFF"/>
              </a:solidFill>
              <a:ln w="9525">
                <a:noFill/>
                <a:round/>
                <a:headEnd/>
                <a:tailEnd/>
              </a:ln>
            </p:spPr>
            <p:txBody>
              <a:bodyPr/>
              <a:lstStyle/>
              <a:p>
                <a:endParaRPr lang="en-US"/>
              </a:p>
            </p:txBody>
          </p:sp>
          <p:sp>
            <p:nvSpPr>
              <p:cNvPr id="443543" name="Freeform 151"/>
              <p:cNvSpPr>
                <a:spLocks/>
              </p:cNvSpPr>
              <p:nvPr/>
            </p:nvSpPr>
            <p:spPr bwMode="black">
              <a:xfrm>
                <a:off x="2331" y="2313"/>
                <a:ext cx="11" cy="14"/>
              </a:xfrm>
              <a:custGeom>
                <a:avLst/>
                <a:gdLst/>
                <a:ahLst/>
                <a:cxnLst>
                  <a:cxn ang="0">
                    <a:pos x="27" y="0"/>
                  </a:cxn>
                  <a:cxn ang="0">
                    <a:pos x="33" y="5"/>
                  </a:cxn>
                  <a:cxn ang="0">
                    <a:pos x="16" y="40"/>
                  </a:cxn>
                  <a:cxn ang="0">
                    <a:pos x="8" y="39"/>
                  </a:cxn>
                  <a:cxn ang="0">
                    <a:pos x="6" y="37"/>
                  </a:cxn>
                  <a:cxn ang="0">
                    <a:pos x="0" y="32"/>
                  </a:cxn>
                  <a:cxn ang="0">
                    <a:pos x="27" y="0"/>
                  </a:cxn>
                </a:cxnLst>
                <a:rect l="0" t="0" r="r" b="b"/>
                <a:pathLst>
                  <a:path w="33" h="40">
                    <a:moveTo>
                      <a:pt x="27" y="0"/>
                    </a:moveTo>
                    <a:lnTo>
                      <a:pt x="33" y="5"/>
                    </a:lnTo>
                    <a:lnTo>
                      <a:pt x="16" y="40"/>
                    </a:lnTo>
                    <a:lnTo>
                      <a:pt x="8" y="39"/>
                    </a:lnTo>
                    <a:lnTo>
                      <a:pt x="6" y="37"/>
                    </a:lnTo>
                    <a:lnTo>
                      <a:pt x="0" y="32"/>
                    </a:lnTo>
                    <a:lnTo>
                      <a:pt x="27" y="0"/>
                    </a:lnTo>
                    <a:close/>
                  </a:path>
                </a:pathLst>
              </a:custGeom>
              <a:solidFill>
                <a:srgbClr val="00FFFF"/>
              </a:solidFill>
              <a:ln w="9525">
                <a:noFill/>
                <a:round/>
                <a:headEnd/>
                <a:tailEnd/>
              </a:ln>
            </p:spPr>
            <p:txBody>
              <a:bodyPr/>
              <a:lstStyle/>
              <a:p>
                <a:endParaRPr lang="en-US"/>
              </a:p>
            </p:txBody>
          </p:sp>
          <p:sp>
            <p:nvSpPr>
              <p:cNvPr id="443544" name="Freeform 152"/>
              <p:cNvSpPr>
                <a:spLocks/>
              </p:cNvSpPr>
              <p:nvPr/>
            </p:nvSpPr>
            <p:spPr bwMode="black">
              <a:xfrm>
                <a:off x="2336" y="2314"/>
                <a:ext cx="5" cy="14"/>
              </a:xfrm>
              <a:custGeom>
                <a:avLst/>
                <a:gdLst/>
                <a:ahLst/>
                <a:cxnLst>
                  <a:cxn ang="0">
                    <a:pos x="7" y="0"/>
                  </a:cxn>
                  <a:cxn ang="0">
                    <a:pos x="13" y="1"/>
                  </a:cxn>
                  <a:cxn ang="0">
                    <a:pos x="13" y="41"/>
                  </a:cxn>
                  <a:cxn ang="0">
                    <a:pos x="9" y="42"/>
                  </a:cxn>
                  <a:cxn ang="0">
                    <a:pos x="6" y="41"/>
                  </a:cxn>
                  <a:cxn ang="0">
                    <a:pos x="0" y="39"/>
                  </a:cxn>
                  <a:cxn ang="0">
                    <a:pos x="7" y="0"/>
                  </a:cxn>
                </a:cxnLst>
                <a:rect l="0" t="0" r="r" b="b"/>
                <a:pathLst>
                  <a:path w="13" h="42">
                    <a:moveTo>
                      <a:pt x="7" y="0"/>
                    </a:moveTo>
                    <a:lnTo>
                      <a:pt x="13" y="1"/>
                    </a:lnTo>
                    <a:lnTo>
                      <a:pt x="13" y="41"/>
                    </a:lnTo>
                    <a:lnTo>
                      <a:pt x="9" y="42"/>
                    </a:lnTo>
                    <a:lnTo>
                      <a:pt x="6" y="41"/>
                    </a:lnTo>
                    <a:lnTo>
                      <a:pt x="0" y="39"/>
                    </a:lnTo>
                    <a:lnTo>
                      <a:pt x="7" y="0"/>
                    </a:lnTo>
                    <a:close/>
                  </a:path>
                </a:pathLst>
              </a:custGeom>
              <a:solidFill>
                <a:srgbClr val="00FFFF"/>
              </a:solidFill>
              <a:ln w="9525">
                <a:noFill/>
                <a:round/>
                <a:headEnd/>
                <a:tailEnd/>
              </a:ln>
            </p:spPr>
            <p:txBody>
              <a:bodyPr/>
              <a:lstStyle/>
              <a:p>
                <a:endParaRPr lang="en-US"/>
              </a:p>
            </p:txBody>
          </p:sp>
          <p:sp>
            <p:nvSpPr>
              <p:cNvPr id="443545" name="Freeform 153"/>
              <p:cNvSpPr>
                <a:spLocks/>
              </p:cNvSpPr>
              <p:nvPr/>
            </p:nvSpPr>
            <p:spPr bwMode="black">
              <a:xfrm>
                <a:off x="2338" y="2314"/>
                <a:ext cx="9" cy="13"/>
              </a:xfrm>
              <a:custGeom>
                <a:avLst/>
                <a:gdLst/>
                <a:ahLst/>
                <a:cxnLst>
                  <a:cxn ang="0">
                    <a:pos x="0" y="1"/>
                  </a:cxn>
                  <a:cxn ang="0">
                    <a:pos x="7" y="0"/>
                  </a:cxn>
                  <a:cxn ang="0">
                    <a:pos x="26" y="36"/>
                  </a:cxn>
                  <a:cxn ang="0">
                    <a:pos x="24" y="38"/>
                  </a:cxn>
                  <a:cxn ang="0">
                    <a:pos x="14" y="39"/>
                  </a:cxn>
                  <a:cxn ang="0">
                    <a:pos x="7" y="41"/>
                  </a:cxn>
                  <a:cxn ang="0">
                    <a:pos x="0" y="1"/>
                  </a:cxn>
                </a:cxnLst>
                <a:rect l="0" t="0" r="r" b="b"/>
                <a:pathLst>
                  <a:path w="26" h="41">
                    <a:moveTo>
                      <a:pt x="0" y="1"/>
                    </a:moveTo>
                    <a:lnTo>
                      <a:pt x="7" y="0"/>
                    </a:lnTo>
                    <a:lnTo>
                      <a:pt x="26" y="36"/>
                    </a:lnTo>
                    <a:lnTo>
                      <a:pt x="24" y="38"/>
                    </a:lnTo>
                    <a:lnTo>
                      <a:pt x="14" y="39"/>
                    </a:lnTo>
                    <a:lnTo>
                      <a:pt x="7" y="41"/>
                    </a:lnTo>
                    <a:lnTo>
                      <a:pt x="0" y="1"/>
                    </a:lnTo>
                    <a:close/>
                  </a:path>
                </a:pathLst>
              </a:custGeom>
              <a:solidFill>
                <a:srgbClr val="00FFFF"/>
              </a:solidFill>
              <a:ln w="9525">
                <a:noFill/>
                <a:round/>
                <a:headEnd/>
                <a:tailEnd/>
              </a:ln>
            </p:spPr>
            <p:txBody>
              <a:bodyPr/>
              <a:lstStyle/>
              <a:p>
                <a:endParaRPr lang="en-US"/>
              </a:p>
            </p:txBody>
          </p:sp>
          <p:sp>
            <p:nvSpPr>
              <p:cNvPr id="443546" name="Freeform 154"/>
              <p:cNvSpPr>
                <a:spLocks/>
              </p:cNvSpPr>
              <p:nvPr/>
            </p:nvSpPr>
            <p:spPr bwMode="black">
              <a:xfrm>
                <a:off x="2337" y="2313"/>
                <a:ext cx="12" cy="15"/>
              </a:xfrm>
              <a:custGeom>
                <a:avLst/>
                <a:gdLst/>
                <a:ahLst/>
                <a:cxnLst>
                  <a:cxn ang="0">
                    <a:pos x="0" y="5"/>
                  </a:cxn>
                  <a:cxn ang="0">
                    <a:pos x="5" y="0"/>
                  </a:cxn>
                  <a:cxn ang="0">
                    <a:pos x="36" y="28"/>
                  </a:cxn>
                  <a:cxn ang="0">
                    <a:pos x="25" y="43"/>
                  </a:cxn>
                  <a:cxn ang="0">
                    <a:pos x="36" y="32"/>
                  </a:cxn>
                  <a:cxn ang="0">
                    <a:pos x="31" y="37"/>
                  </a:cxn>
                  <a:cxn ang="0">
                    <a:pos x="0" y="5"/>
                  </a:cxn>
                </a:cxnLst>
                <a:rect l="0" t="0" r="r" b="b"/>
                <a:pathLst>
                  <a:path w="36" h="43">
                    <a:moveTo>
                      <a:pt x="0" y="5"/>
                    </a:moveTo>
                    <a:lnTo>
                      <a:pt x="5" y="0"/>
                    </a:lnTo>
                    <a:lnTo>
                      <a:pt x="36" y="28"/>
                    </a:lnTo>
                    <a:lnTo>
                      <a:pt x="25" y="43"/>
                    </a:lnTo>
                    <a:lnTo>
                      <a:pt x="36" y="32"/>
                    </a:lnTo>
                    <a:lnTo>
                      <a:pt x="31" y="37"/>
                    </a:lnTo>
                    <a:lnTo>
                      <a:pt x="0" y="5"/>
                    </a:lnTo>
                    <a:close/>
                  </a:path>
                </a:pathLst>
              </a:custGeom>
              <a:solidFill>
                <a:srgbClr val="00FFFF"/>
              </a:solidFill>
              <a:ln w="9525">
                <a:noFill/>
                <a:round/>
                <a:headEnd/>
                <a:tailEnd/>
              </a:ln>
            </p:spPr>
            <p:txBody>
              <a:bodyPr/>
              <a:lstStyle/>
              <a:p>
                <a:endParaRPr lang="en-US"/>
              </a:p>
            </p:txBody>
          </p:sp>
          <p:sp>
            <p:nvSpPr>
              <p:cNvPr id="443547" name="Freeform 155"/>
              <p:cNvSpPr>
                <a:spLocks/>
              </p:cNvSpPr>
              <p:nvPr/>
            </p:nvSpPr>
            <p:spPr bwMode="black">
              <a:xfrm>
                <a:off x="2338" y="2313"/>
                <a:ext cx="13" cy="10"/>
              </a:xfrm>
              <a:custGeom>
                <a:avLst/>
                <a:gdLst/>
                <a:ahLst/>
                <a:cxnLst>
                  <a:cxn ang="0">
                    <a:pos x="0" y="5"/>
                  </a:cxn>
                  <a:cxn ang="0">
                    <a:pos x="3" y="0"/>
                  </a:cxn>
                  <a:cxn ang="0">
                    <a:pos x="39" y="16"/>
                  </a:cxn>
                  <a:cxn ang="0">
                    <a:pos x="37" y="21"/>
                  </a:cxn>
                  <a:cxn ang="0">
                    <a:pos x="35" y="24"/>
                  </a:cxn>
                  <a:cxn ang="0">
                    <a:pos x="31" y="29"/>
                  </a:cxn>
                  <a:cxn ang="0">
                    <a:pos x="0" y="5"/>
                  </a:cxn>
                </a:cxnLst>
                <a:rect l="0" t="0" r="r" b="b"/>
                <a:pathLst>
                  <a:path w="39" h="29">
                    <a:moveTo>
                      <a:pt x="0" y="5"/>
                    </a:moveTo>
                    <a:lnTo>
                      <a:pt x="3" y="0"/>
                    </a:lnTo>
                    <a:lnTo>
                      <a:pt x="39" y="16"/>
                    </a:lnTo>
                    <a:lnTo>
                      <a:pt x="37" y="21"/>
                    </a:lnTo>
                    <a:lnTo>
                      <a:pt x="35" y="24"/>
                    </a:lnTo>
                    <a:lnTo>
                      <a:pt x="31" y="29"/>
                    </a:lnTo>
                    <a:lnTo>
                      <a:pt x="0" y="5"/>
                    </a:lnTo>
                    <a:close/>
                  </a:path>
                </a:pathLst>
              </a:custGeom>
              <a:solidFill>
                <a:srgbClr val="00FFFF"/>
              </a:solidFill>
              <a:ln w="9525">
                <a:noFill/>
                <a:round/>
                <a:headEnd/>
                <a:tailEnd/>
              </a:ln>
            </p:spPr>
            <p:txBody>
              <a:bodyPr/>
              <a:lstStyle/>
              <a:p>
                <a:endParaRPr lang="en-US"/>
              </a:p>
            </p:txBody>
          </p:sp>
          <p:sp>
            <p:nvSpPr>
              <p:cNvPr id="443548" name="Freeform 156"/>
              <p:cNvSpPr>
                <a:spLocks/>
              </p:cNvSpPr>
              <p:nvPr/>
            </p:nvSpPr>
            <p:spPr bwMode="black">
              <a:xfrm>
                <a:off x="2338" y="2313"/>
                <a:ext cx="14" cy="5"/>
              </a:xfrm>
              <a:custGeom>
                <a:avLst/>
                <a:gdLst/>
                <a:ahLst/>
                <a:cxnLst>
                  <a:cxn ang="0">
                    <a:pos x="0" y="7"/>
                  </a:cxn>
                  <a:cxn ang="0">
                    <a:pos x="1" y="0"/>
                  </a:cxn>
                  <a:cxn ang="0">
                    <a:pos x="40" y="7"/>
                  </a:cxn>
                  <a:cxn ang="0">
                    <a:pos x="39" y="15"/>
                  </a:cxn>
                  <a:cxn ang="0">
                    <a:pos x="0" y="7"/>
                  </a:cxn>
                </a:cxnLst>
                <a:rect l="0" t="0" r="r" b="b"/>
                <a:pathLst>
                  <a:path w="40" h="15">
                    <a:moveTo>
                      <a:pt x="0" y="7"/>
                    </a:moveTo>
                    <a:lnTo>
                      <a:pt x="1" y="0"/>
                    </a:lnTo>
                    <a:lnTo>
                      <a:pt x="40" y="7"/>
                    </a:lnTo>
                    <a:lnTo>
                      <a:pt x="39" y="15"/>
                    </a:lnTo>
                    <a:lnTo>
                      <a:pt x="0" y="7"/>
                    </a:lnTo>
                    <a:close/>
                  </a:path>
                </a:pathLst>
              </a:custGeom>
              <a:solidFill>
                <a:srgbClr val="00FFFF"/>
              </a:solidFill>
              <a:ln w="9525">
                <a:noFill/>
                <a:round/>
                <a:headEnd/>
                <a:tailEnd/>
              </a:ln>
            </p:spPr>
            <p:txBody>
              <a:bodyPr/>
              <a:lstStyle/>
              <a:p>
                <a:endParaRPr lang="en-US"/>
              </a:p>
            </p:txBody>
          </p:sp>
          <p:sp>
            <p:nvSpPr>
              <p:cNvPr id="443549" name="Freeform 157"/>
              <p:cNvSpPr>
                <a:spLocks/>
              </p:cNvSpPr>
              <p:nvPr/>
            </p:nvSpPr>
            <p:spPr bwMode="black">
              <a:xfrm>
                <a:off x="2338" y="2308"/>
                <a:ext cx="14" cy="8"/>
              </a:xfrm>
              <a:custGeom>
                <a:avLst/>
                <a:gdLst/>
                <a:ahLst/>
                <a:cxnLst>
                  <a:cxn ang="0">
                    <a:pos x="1" y="22"/>
                  </a:cxn>
                  <a:cxn ang="0">
                    <a:pos x="0" y="16"/>
                  </a:cxn>
                  <a:cxn ang="0">
                    <a:pos x="35" y="0"/>
                  </a:cxn>
                  <a:cxn ang="0">
                    <a:pos x="37" y="4"/>
                  </a:cxn>
                  <a:cxn ang="0">
                    <a:pos x="39" y="9"/>
                  </a:cxn>
                  <a:cxn ang="0">
                    <a:pos x="40" y="15"/>
                  </a:cxn>
                  <a:cxn ang="0">
                    <a:pos x="1" y="22"/>
                  </a:cxn>
                </a:cxnLst>
                <a:rect l="0" t="0" r="r" b="b"/>
                <a:pathLst>
                  <a:path w="40" h="22">
                    <a:moveTo>
                      <a:pt x="1" y="22"/>
                    </a:moveTo>
                    <a:lnTo>
                      <a:pt x="0" y="16"/>
                    </a:lnTo>
                    <a:lnTo>
                      <a:pt x="35" y="0"/>
                    </a:lnTo>
                    <a:lnTo>
                      <a:pt x="37" y="4"/>
                    </a:lnTo>
                    <a:lnTo>
                      <a:pt x="39" y="9"/>
                    </a:lnTo>
                    <a:lnTo>
                      <a:pt x="40" y="15"/>
                    </a:lnTo>
                    <a:lnTo>
                      <a:pt x="1" y="22"/>
                    </a:lnTo>
                    <a:close/>
                  </a:path>
                </a:pathLst>
              </a:custGeom>
              <a:solidFill>
                <a:srgbClr val="00FFFF"/>
              </a:solidFill>
              <a:ln w="9525">
                <a:noFill/>
                <a:round/>
                <a:headEnd/>
                <a:tailEnd/>
              </a:ln>
            </p:spPr>
            <p:txBody>
              <a:bodyPr/>
              <a:lstStyle/>
              <a:p>
                <a:endParaRPr lang="en-US"/>
              </a:p>
            </p:txBody>
          </p:sp>
          <p:sp>
            <p:nvSpPr>
              <p:cNvPr id="443550" name="Freeform 158"/>
              <p:cNvSpPr>
                <a:spLocks/>
              </p:cNvSpPr>
              <p:nvPr/>
            </p:nvSpPr>
            <p:spPr bwMode="black">
              <a:xfrm>
                <a:off x="2338" y="2304"/>
                <a:ext cx="12" cy="13"/>
              </a:xfrm>
              <a:custGeom>
                <a:avLst/>
                <a:gdLst/>
                <a:ahLst/>
                <a:cxnLst>
                  <a:cxn ang="0">
                    <a:pos x="3" y="39"/>
                  </a:cxn>
                  <a:cxn ang="0">
                    <a:pos x="0" y="34"/>
                  </a:cxn>
                  <a:cxn ang="0">
                    <a:pos x="28" y="2"/>
                  </a:cxn>
                  <a:cxn ang="0">
                    <a:pos x="24" y="0"/>
                  </a:cxn>
                  <a:cxn ang="0">
                    <a:pos x="31" y="9"/>
                  </a:cxn>
                  <a:cxn ang="0">
                    <a:pos x="35" y="14"/>
                  </a:cxn>
                  <a:cxn ang="0">
                    <a:pos x="3" y="39"/>
                  </a:cxn>
                </a:cxnLst>
                <a:rect l="0" t="0" r="r" b="b"/>
                <a:pathLst>
                  <a:path w="35" h="39">
                    <a:moveTo>
                      <a:pt x="3" y="39"/>
                    </a:moveTo>
                    <a:lnTo>
                      <a:pt x="0" y="34"/>
                    </a:lnTo>
                    <a:lnTo>
                      <a:pt x="28" y="2"/>
                    </a:lnTo>
                    <a:lnTo>
                      <a:pt x="24" y="0"/>
                    </a:lnTo>
                    <a:lnTo>
                      <a:pt x="31" y="9"/>
                    </a:lnTo>
                    <a:lnTo>
                      <a:pt x="35" y="14"/>
                    </a:lnTo>
                    <a:lnTo>
                      <a:pt x="3" y="39"/>
                    </a:lnTo>
                    <a:close/>
                  </a:path>
                </a:pathLst>
              </a:custGeom>
              <a:solidFill>
                <a:srgbClr val="00FFFF"/>
              </a:solidFill>
              <a:ln w="9525">
                <a:noFill/>
                <a:round/>
                <a:headEnd/>
                <a:tailEnd/>
              </a:ln>
            </p:spPr>
            <p:txBody>
              <a:bodyPr/>
              <a:lstStyle/>
              <a:p>
                <a:endParaRPr lang="en-US"/>
              </a:p>
            </p:txBody>
          </p:sp>
          <p:sp>
            <p:nvSpPr>
              <p:cNvPr id="443551" name="Freeform 159"/>
              <p:cNvSpPr>
                <a:spLocks/>
              </p:cNvSpPr>
              <p:nvPr/>
            </p:nvSpPr>
            <p:spPr bwMode="black">
              <a:xfrm>
                <a:off x="2337" y="2303"/>
                <a:ext cx="11" cy="14"/>
              </a:xfrm>
              <a:custGeom>
                <a:avLst/>
                <a:gdLst/>
                <a:ahLst/>
                <a:cxnLst>
                  <a:cxn ang="0">
                    <a:pos x="6" y="43"/>
                  </a:cxn>
                  <a:cxn ang="0">
                    <a:pos x="0" y="40"/>
                  </a:cxn>
                  <a:cxn ang="0">
                    <a:pos x="16" y="0"/>
                  </a:cxn>
                  <a:cxn ang="0">
                    <a:pos x="29" y="3"/>
                  </a:cxn>
                  <a:cxn ang="0">
                    <a:pos x="25" y="0"/>
                  </a:cxn>
                  <a:cxn ang="0">
                    <a:pos x="31" y="4"/>
                  </a:cxn>
                  <a:cxn ang="0">
                    <a:pos x="6" y="43"/>
                  </a:cxn>
                </a:cxnLst>
                <a:rect l="0" t="0" r="r" b="b"/>
                <a:pathLst>
                  <a:path w="31" h="43">
                    <a:moveTo>
                      <a:pt x="6" y="43"/>
                    </a:moveTo>
                    <a:lnTo>
                      <a:pt x="0" y="40"/>
                    </a:lnTo>
                    <a:lnTo>
                      <a:pt x="16" y="0"/>
                    </a:lnTo>
                    <a:lnTo>
                      <a:pt x="29" y="3"/>
                    </a:lnTo>
                    <a:lnTo>
                      <a:pt x="25" y="0"/>
                    </a:lnTo>
                    <a:lnTo>
                      <a:pt x="31" y="4"/>
                    </a:lnTo>
                    <a:lnTo>
                      <a:pt x="6" y="43"/>
                    </a:lnTo>
                    <a:close/>
                  </a:path>
                </a:pathLst>
              </a:custGeom>
              <a:solidFill>
                <a:srgbClr val="00FFFF"/>
              </a:solidFill>
              <a:ln w="9525">
                <a:noFill/>
                <a:round/>
                <a:headEnd/>
                <a:tailEnd/>
              </a:ln>
            </p:spPr>
            <p:txBody>
              <a:bodyPr/>
              <a:lstStyle/>
              <a:p>
                <a:endParaRPr lang="en-US"/>
              </a:p>
            </p:txBody>
          </p:sp>
          <p:sp>
            <p:nvSpPr>
              <p:cNvPr id="443552" name="Freeform 160"/>
              <p:cNvSpPr>
                <a:spLocks/>
              </p:cNvSpPr>
              <p:nvPr/>
            </p:nvSpPr>
            <p:spPr bwMode="black">
              <a:xfrm>
                <a:off x="2338" y="2302"/>
                <a:ext cx="5" cy="14"/>
              </a:xfrm>
              <a:custGeom>
                <a:avLst/>
                <a:gdLst/>
                <a:ahLst/>
                <a:cxnLst>
                  <a:cxn ang="0">
                    <a:pos x="6" y="42"/>
                  </a:cxn>
                  <a:cxn ang="0">
                    <a:pos x="0" y="40"/>
                  </a:cxn>
                  <a:cxn ang="0">
                    <a:pos x="0" y="1"/>
                  </a:cxn>
                  <a:cxn ang="0">
                    <a:pos x="3" y="0"/>
                  </a:cxn>
                  <a:cxn ang="0">
                    <a:pos x="7" y="1"/>
                  </a:cxn>
                  <a:cxn ang="0">
                    <a:pos x="13" y="2"/>
                  </a:cxn>
                  <a:cxn ang="0">
                    <a:pos x="6" y="42"/>
                  </a:cxn>
                </a:cxnLst>
                <a:rect l="0" t="0" r="r" b="b"/>
                <a:pathLst>
                  <a:path w="13" h="42">
                    <a:moveTo>
                      <a:pt x="6" y="42"/>
                    </a:moveTo>
                    <a:lnTo>
                      <a:pt x="0" y="40"/>
                    </a:lnTo>
                    <a:lnTo>
                      <a:pt x="0" y="1"/>
                    </a:lnTo>
                    <a:lnTo>
                      <a:pt x="3" y="0"/>
                    </a:lnTo>
                    <a:lnTo>
                      <a:pt x="7" y="1"/>
                    </a:lnTo>
                    <a:lnTo>
                      <a:pt x="13" y="2"/>
                    </a:lnTo>
                    <a:lnTo>
                      <a:pt x="6" y="42"/>
                    </a:lnTo>
                    <a:close/>
                  </a:path>
                </a:pathLst>
              </a:custGeom>
              <a:solidFill>
                <a:srgbClr val="00FFFF"/>
              </a:solidFill>
              <a:ln w="9525">
                <a:noFill/>
                <a:round/>
                <a:headEnd/>
                <a:tailEnd/>
              </a:ln>
            </p:spPr>
            <p:txBody>
              <a:bodyPr/>
              <a:lstStyle/>
              <a:p>
                <a:endParaRPr lang="en-US"/>
              </a:p>
            </p:txBody>
          </p:sp>
          <p:sp>
            <p:nvSpPr>
              <p:cNvPr id="443553" name="Freeform 161"/>
              <p:cNvSpPr>
                <a:spLocks/>
              </p:cNvSpPr>
              <p:nvPr/>
            </p:nvSpPr>
            <p:spPr bwMode="black">
              <a:xfrm>
                <a:off x="2332" y="2303"/>
                <a:ext cx="9" cy="13"/>
              </a:xfrm>
              <a:custGeom>
                <a:avLst/>
                <a:gdLst/>
                <a:ahLst/>
                <a:cxnLst>
                  <a:cxn ang="0">
                    <a:pos x="26" y="39"/>
                  </a:cxn>
                  <a:cxn ang="0">
                    <a:pos x="20" y="41"/>
                  </a:cxn>
                  <a:cxn ang="0">
                    <a:pos x="4" y="1"/>
                  </a:cxn>
                  <a:cxn ang="0">
                    <a:pos x="0" y="4"/>
                  </a:cxn>
                  <a:cxn ang="0">
                    <a:pos x="13" y="1"/>
                  </a:cxn>
                  <a:cxn ang="0">
                    <a:pos x="19" y="0"/>
                  </a:cxn>
                  <a:cxn ang="0">
                    <a:pos x="26" y="39"/>
                  </a:cxn>
                </a:cxnLst>
                <a:rect l="0" t="0" r="r" b="b"/>
                <a:pathLst>
                  <a:path w="26" h="41">
                    <a:moveTo>
                      <a:pt x="26" y="39"/>
                    </a:moveTo>
                    <a:lnTo>
                      <a:pt x="20" y="41"/>
                    </a:lnTo>
                    <a:lnTo>
                      <a:pt x="4" y="1"/>
                    </a:lnTo>
                    <a:lnTo>
                      <a:pt x="0" y="4"/>
                    </a:lnTo>
                    <a:lnTo>
                      <a:pt x="13" y="1"/>
                    </a:lnTo>
                    <a:lnTo>
                      <a:pt x="19" y="0"/>
                    </a:lnTo>
                    <a:lnTo>
                      <a:pt x="26" y="39"/>
                    </a:lnTo>
                    <a:close/>
                  </a:path>
                </a:pathLst>
              </a:custGeom>
              <a:solidFill>
                <a:srgbClr val="00FFFF"/>
              </a:solidFill>
              <a:ln w="9525">
                <a:noFill/>
                <a:round/>
                <a:headEnd/>
                <a:tailEnd/>
              </a:ln>
            </p:spPr>
            <p:txBody>
              <a:bodyPr/>
              <a:lstStyle/>
              <a:p>
                <a:endParaRPr lang="en-US"/>
              </a:p>
            </p:txBody>
          </p:sp>
          <p:sp>
            <p:nvSpPr>
              <p:cNvPr id="443554" name="Freeform 162"/>
              <p:cNvSpPr>
                <a:spLocks/>
              </p:cNvSpPr>
              <p:nvPr/>
            </p:nvSpPr>
            <p:spPr bwMode="black">
              <a:xfrm>
                <a:off x="2330" y="2303"/>
                <a:ext cx="11" cy="14"/>
              </a:xfrm>
              <a:custGeom>
                <a:avLst/>
                <a:gdLst/>
                <a:ahLst/>
                <a:cxnLst>
                  <a:cxn ang="0">
                    <a:pos x="34" y="40"/>
                  </a:cxn>
                  <a:cxn ang="0">
                    <a:pos x="28" y="43"/>
                  </a:cxn>
                  <a:cxn ang="0">
                    <a:pos x="0" y="11"/>
                  </a:cxn>
                  <a:cxn ang="0">
                    <a:pos x="8" y="2"/>
                  </a:cxn>
                  <a:cxn ang="0">
                    <a:pos x="4" y="4"/>
                  </a:cxn>
                  <a:cxn ang="0">
                    <a:pos x="10" y="0"/>
                  </a:cxn>
                  <a:cxn ang="0">
                    <a:pos x="34" y="40"/>
                  </a:cxn>
                </a:cxnLst>
                <a:rect l="0" t="0" r="r" b="b"/>
                <a:pathLst>
                  <a:path w="34" h="43">
                    <a:moveTo>
                      <a:pt x="34" y="40"/>
                    </a:moveTo>
                    <a:lnTo>
                      <a:pt x="28" y="43"/>
                    </a:lnTo>
                    <a:lnTo>
                      <a:pt x="0" y="11"/>
                    </a:lnTo>
                    <a:lnTo>
                      <a:pt x="8" y="2"/>
                    </a:lnTo>
                    <a:lnTo>
                      <a:pt x="4" y="4"/>
                    </a:lnTo>
                    <a:lnTo>
                      <a:pt x="10" y="0"/>
                    </a:lnTo>
                    <a:lnTo>
                      <a:pt x="34" y="40"/>
                    </a:lnTo>
                    <a:close/>
                  </a:path>
                </a:pathLst>
              </a:custGeom>
              <a:solidFill>
                <a:srgbClr val="00FFFF"/>
              </a:solidFill>
              <a:ln w="9525">
                <a:noFill/>
                <a:round/>
                <a:headEnd/>
                <a:tailEnd/>
              </a:ln>
            </p:spPr>
            <p:txBody>
              <a:bodyPr/>
              <a:lstStyle/>
              <a:p>
                <a:endParaRPr lang="en-US"/>
              </a:p>
            </p:txBody>
          </p:sp>
          <p:sp>
            <p:nvSpPr>
              <p:cNvPr id="443555" name="Freeform 163"/>
              <p:cNvSpPr>
                <a:spLocks/>
              </p:cNvSpPr>
              <p:nvPr/>
            </p:nvSpPr>
            <p:spPr bwMode="black">
              <a:xfrm>
                <a:off x="2328" y="2307"/>
                <a:ext cx="13" cy="10"/>
              </a:xfrm>
              <a:custGeom>
                <a:avLst/>
                <a:gdLst/>
                <a:ahLst/>
                <a:cxnLst>
                  <a:cxn ang="0">
                    <a:pos x="39" y="25"/>
                  </a:cxn>
                  <a:cxn ang="0">
                    <a:pos x="35" y="30"/>
                  </a:cxn>
                  <a:cxn ang="0">
                    <a:pos x="0" y="14"/>
                  </a:cxn>
                  <a:cxn ang="0">
                    <a:pos x="1" y="9"/>
                  </a:cxn>
                  <a:cxn ang="0">
                    <a:pos x="4" y="5"/>
                  </a:cxn>
                  <a:cxn ang="0">
                    <a:pos x="7" y="0"/>
                  </a:cxn>
                  <a:cxn ang="0">
                    <a:pos x="39" y="25"/>
                  </a:cxn>
                </a:cxnLst>
                <a:rect l="0" t="0" r="r" b="b"/>
                <a:pathLst>
                  <a:path w="39" h="30">
                    <a:moveTo>
                      <a:pt x="39" y="25"/>
                    </a:moveTo>
                    <a:lnTo>
                      <a:pt x="35" y="30"/>
                    </a:lnTo>
                    <a:lnTo>
                      <a:pt x="0" y="14"/>
                    </a:lnTo>
                    <a:lnTo>
                      <a:pt x="1" y="9"/>
                    </a:lnTo>
                    <a:lnTo>
                      <a:pt x="4" y="5"/>
                    </a:lnTo>
                    <a:lnTo>
                      <a:pt x="7" y="0"/>
                    </a:lnTo>
                    <a:lnTo>
                      <a:pt x="39" y="25"/>
                    </a:lnTo>
                    <a:close/>
                  </a:path>
                </a:pathLst>
              </a:custGeom>
              <a:solidFill>
                <a:srgbClr val="00FFFF"/>
              </a:solidFill>
              <a:ln w="9525">
                <a:noFill/>
                <a:round/>
                <a:headEnd/>
                <a:tailEnd/>
              </a:ln>
            </p:spPr>
            <p:txBody>
              <a:bodyPr/>
              <a:lstStyle/>
              <a:p>
                <a:endParaRPr lang="en-US"/>
              </a:p>
            </p:txBody>
          </p:sp>
          <p:sp>
            <p:nvSpPr>
              <p:cNvPr id="443556" name="Freeform 164"/>
              <p:cNvSpPr>
                <a:spLocks/>
              </p:cNvSpPr>
              <p:nvPr/>
            </p:nvSpPr>
            <p:spPr bwMode="black">
              <a:xfrm>
                <a:off x="2327" y="2311"/>
                <a:ext cx="14" cy="5"/>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443557" name="Freeform 165"/>
              <p:cNvSpPr>
                <a:spLocks/>
              </p:cNvSpPr>
              <p:nvPr/>
            </p:nvSpPr>
            <p:spPr bwMode="black">
              <a:xfrm>
                <a:off x="2418" y="2541"/>
                <a:ext cx="13" cy="8"/>
              </a:xfrm>
              <a:custGeom>
                <a:avLst/>
                <a:gdLst/>
                <a:ahLst/>
                <a:cxnLst>
                  <a:cxn ang="0">
                    <a:pos x="39" y="0"/>
                  </a:cxn>
                  <a:cxn ang="0">
                    <a:pos x="40" y="6"/>
                  </a:cxn>
                  <a:cxn ang="0">
                    <a:pos x="1" y="22"/>
                  </a:cxn>
                  <a:cxn ang="0">
                    <a:pos x="3" y="26"/>
                  </a:cxn>
                  <a:cxn ang="0">
                    <a:pos x="1" y="13"/>
                  </a:cxn>
                  <a:cxn ang="0">
                    <a:pos x="0" y="7"/>
                  </a:cxn>
                  <a:cxn ang="0">
                    <a:pos x="39" y="0"/>
                  </a:cxn>
                </a:cxnLst>
                <a:rect l="0" t="0" r="r" b="b"/>
                <a:pathLst>
                  <a:path w="40" h="26">
                    <a:moveTo>
                      <a:pt x="39" y="0"/>
                    </a:moveTo>
                    <a:lnTo>
                      <a:pt x="40" y="6"/>
                    </a:lnTo>
                    <a:lnTo>
                      <a:pt x="1" y="22"/>
                    </a:lnTo>
                    <a:lnTo>
                      <a:pt x="3" y="26"/>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443558" name="Freeform 166"/>
              <p:cNvSpPr>
                <a:spLocks/>
              </p:cNvSpPr>
              <p:nvPr/>
            </p:nvSpPr>
            <p:spPr bwMode="black">
              <a:xfrm>
                <a:off x="2418" y="2540"/>
                <a:ext cx="14" cy="11"/>
              </a:xfrm>
              <a:custGeom>
                <a:avLst/>
                <a:gdLst/>
                <a:ahLst/>
                <a:cxnLst>
                  <a:cxn ang="0">
                    <a:pos x="39" y="0"/>
                  </a:cxn>
                  <a:cxn ang="0">
                    <a:pos x="42" y="6"/>
                  </a:cxn>
                  <a:cxn ang="0">
                    <a:pos x="11" y="35"/>
                  </a:cxn>
                  <a:cxn ang="0">
                    <a:pos x="1" y="27"/>
                  </a:cxn>
                  <a:cxn ang="0">
                    <a:pos x="3" y="31"/>
                  </a:cxn>
                  <a:cxn ang="0">
                    <a:pos x="0" y="25"/>
                  </a:cxn>
                  <a:cxn ang="0">
                    <a:pos x="39" y="0"/>
                  </a:cxn>
                </a:cxnLst>
                <a:rect l="0" t="0" r="r" b="b"/>
                <a:pathLst>
                  <a:path w="42" h="35">
                    <a:moveTo>
                      <a:pt x="39" y="0"/>
                    </a:moveTo>
                    <a:lnTo>
                      <a:pt x="42" y="6"/>
                    </a:lnTo>
                    <a:lnTo>
                      <a:pt x="11" y="35"/>
                    </a:lnTo>
                    <a:lnTo>
                      <a:pt x="1" y="27"/>
                    </a:lnTo>
                    <a:lnTo>
                      <a:pt x="3" y="31"/>
                    </a:lnTo>
                    <a:lnTo>
                      <a:pt x="0" y="25"/>
                    </a:lnTo>
                    <a:lnTo>
                      <a:pt x="39" y="0"/>
                    </a:lnTo>
                    <a:close/>
                  </a:path>
                </a:pathLst>
              </a:custGeom>
              <a:solidFill>
                <a:srgbClr val="00FFFF"/>
              </a:solidFill>
              <a:ln w="9525">
                <a:noFill/>
                <a:round/>
                <a:headEnd/>
                <a:tailEnd/>
              </a:ln>
            </p:spPr>
            <p:txBody>
              <a:bodyPr/>
              <a:lstStyle/>
              <a:p>
                <a:endParaRPr lang="en-US"/>
              </a:p>
            </p:txBody>
          </p:sp>
          <p:sp>
            <p:nvSpPr>
              <p:cNvPr id="443559" name="Freeform 167"/>
              <p:cNvSpPr>
                <a:spLocks/>
              </p:cNvSpPr>
              <p:nvPr/>
            </p:nvSpPr>
            <p:spPr bwMode="black">
              <a:xfrm>
                <a:off x="2422" y="2541"/>
                <a:ext cx="10" cy="13"/>
              </a:xfrm>
              <a:custGeom>
                <a:avLst/>
                <a:gdLst/>
                <a:ahLst/>
                <a:cxnLst>
                  <a:cxn ang="0">
                    <a:pos x="24" y="0"/>
                  </a:cxn>
                  <a:cxn ang="0">
                    <a:pos x="29" y="3"/>
                  </a:cxn>
                  <a:cxn ang="0">
                    <a:pos x="13" y="39"/>
                  </a:cxn>
                  <a:cxn ang="0">
                    <a:pos x="8" y="38"/>
                  </a:cxn>
                  <a:cxn ang="0">
                    <a:pos x="5" y="35"/>
                  </a:cxn>
                  <a:cxn ang="0">
                    <a:pos x="0" y="32"/>
                  </a:cxn>
                  <a:cxn ang="0">
                    <a:pos x="24" y="0"/>
                  </a:cxn>
                </a:cxnLst>
                <a:rect l="0" t="0" r="r" b="b"/>
                <a:pathLst>
                  <a:path w="29" h="39">
                    <a:moveTo>
                      <a:pt x="24" y="0"/>
                    </a:moveTo>
                    <a:lnTo>
                      <a:pt x="29" y="3"/>
                    </a:lnTo>
                    <a:lnTo>
                      <a:pt x="13" y="39"/>
                    </a:lnTo>
                    <a:lnTo>
                      <a:pt x="8" y="38"/>
                    </a:lnTo>
                    <a:lnTo>
                      <a:pt x="5" y="35"/>
                    </a:lnTo>
                    <a:lnTo>
                      <a:pt x="0" y="32"/>
                    </a:lnTo>
                    <a:lnTo>
                      <a:pt x="24" y="0"/>
                    </a:lnTo>
                    <a:close/>
                  </a:path>
                </a:pathLst>
              </a:custGeom>
              <a:solidFill>
                <a:srgbClr val="00FFFF"/>
              </a:solidFill>
              <a:ln w="9525">
                <a:noFill/>
                <a:round/>
                <a:headEnd/>
                <a:tailEnd/>
              </a:ln>
            </p:spPr>
            <p:txBody>
              <a:bodyPr/>
              <a:lstStyle/>
              <a:p>
                <a:endParaRPr lang="en-US"/>
              </a:p>
            </p:txBody>
          </p:sp>
          <p:sp>
            <p:nvSpPr>
              <p:cNvPr id="443560" name="Freeform 168"/>
              <p:cNvSpPr>
                <a:spLocks/>
              </p:cNvSpPr>
              <p:nvPr/>
            </p:nvSpPr>
            <p:spPr bwMode="black">
              <a:xfrm>
                <a:off x="2426" y="2541"/>
                <a:ext cx="5" cy="13"/>
              </a:xfrm>
              <a:custGeom>
                <a:avLst/>
                <a:gdLst/>
                <a:ahLst/>
                <a:cxnLst>
                  <a:cxn ang="0">
                    <a:pos x="7" y="0"/>
                  </a:cxn>
                  <a:cxn ang="0">
                    <a:pos x="15" y="1"/>
                  </a:cxn>
                  <a:cxn ang="0">
                    <a:pos x="15" y="40"/>
                  </a:cxn>
                  <a:cxn ang="0">
                    <a:pos x="11" y="41"/>
                  </a:cxn>
                  <a:cxn ang="0">
                    <a:pos x="7" y="40"/>
                  </a:cxn>
                  <a:cxn ang="0">
                    <a:pos x="0" y="39"/>
                  </a:cxn>
                  <a:cxn ang="0">
                    <a:pos x="7" y="0"/>
                  </a:cxn>
                </a:cxnLst>
                <a:rect l="0" t="0" r="r" b="b"/>
                <a:pathLst>
                  <a:path w="15" h="41">
                    <a:moveTo>
                      <a:pt x="7" y="0"/>
                    </a:moveTo>
                    <a:lnTo>
                      <a:pt x="15" y="1"/>
                    </a:lnTo>
                    <a:lnTo>
                      <a:pt x="15" y="40"/>
                    </a:lnTo>
                    <a:lnTo>
                      <a:pt x="11" y="41"/>
                    </a:lnTo>
                    <a:lnTo>
                      <a:pt x="7" y="40"/>
                    </a:lnTo>
                    <a:lnTo>
                      <a:pt x="0" y="39"/>
                    </a:lnTo>
                    <a:lnTo>
                      <a:pt x="7" y="0"/>
                    </a:lnTo>
                    <a:close/>
                  </a:path>
                </a:pathLst>
              </a:custGeom>
              <a:solidFill>
                <a:srgbClr val="00FFFF"/>
              </a:solidFill>
              <a:ln w="9525">
                <a:noFill/>
                <a:round/>
                <a:headEnd/>
                <a:tailEnd/>
              </a:ln>
            </p:spPr>
            <p:txBody>
              <a:bodyPr/>
              <a:lstStyle/>
              <a:p>
                <a:endParaRPr lang="en-US"/>
              </a:p>
            </p:txBody>
          </p:sp>
          <p:sp>
            <p:nvSpPr>
              <p:cNvPr id="443561" name="Freeform 169"/>
              <p:cNvSpPr>
                <a:spLocks/>
              </p:cNvSpPr>
              <p:nvPr/>
            </p:nvSpPr>
            <p:spPr bwMode="black">
              <a:xfrm>
                <a:off x="2429" y="2541"/>
                <a:ext cx="7" cy="13"/>
              </a:xfrm>
              <a:custGeom>
                <a:avLst/>
                <a:gdLst/>
                <a:ahLst/>
                <a:cxnLst>
                  <a:cxn ang="0">
                    <a:pos x="0" y="1"/>
                  </a:cxn>
                  <a:cxn ang="0">
                    <a:pos x="7" y="0"/>
                  </a:cxn>
                  <a:cxn ang="0">
                    <a:pos x="22" y="35"/>
                  </a:cxn>
                  <a:cxn ang="0">
                    <a:pos x="19" y="38"/>
                  </a:cxn>
                  <a:cxn ang="0">
                    <a:pos x="14" y="39"/>
                  </a:cxn>
                  <a:cxn ang="0">
                    <a:pos x="8" y="40"/>
                  </a:cxn>
                  <a:cxn ang="0">
                    <a:pos x="0" y="1"/>
                  </a:cxn>
                </a:cxnLst>
                <a:rect l="0" t="0" r="r" b="b"/>
                <a:pathLst>
                  <a:path w="22" h="40">
                    <a:moveTo>
                      <a:pt x="0" y="1"/>
                    </a:moveTo>
                    <a:lnTo>
                      <a:pt x="7" y="0"/>
                    </a:lnTo>
                    <a:lnTo>
                      <a:pt x="22" y="35"/>
                    </a:lnTo>
                    <a:lnTo>
                      <a:pt x="19" y="38"/>
                    </a:lnTo>
                    <a:lnTo>
                      <a:pt x="14" y="39"/>
                    </a:lnTo>
                    <a:lnTo>
                      <a:pt x="8" y="40"/>
                    </a:lnTo>
                    <a:lnTo>
                      <a:pt x="0" y="1"/>
                    </a:lnTo>
                    <a:close/>
                  </a:path>
                </a:pathLst>
              </a:custGeom>
              <a:solidFill>
                <a:srgbClr val="00FFFF"/>
              </a:solidFill>
              <a:ln w="9525">
                <a:noFill/>
                <a:round/>
                <a:headEnd/>
                <a:tailEnd/>
              </a:ln>
            </p:spPr>
            <p:txBody>
              <a:bodyPr/>
              <a:lstStyle/>
              <a:p>
                <a:endParaRPr lang="en-US"/>
              </a:p>
            </p:txBody>
          </p:sp>
          <p:sp>
            <p:nvSpPr>
              <p:cNvPr id="443562" name="Freeform 170"/>
              <p:cNvSpPr>
                <a:spLocks/>
              </p:cNvSpPr>
              <p:nvPr/>
            </p:nvSpPr>
            <p:spPr bwMode="black">
              <a:xfrm>
                <a:off x="2428" y="2541"/>
                <a:ext cx="13" cy="11"/>
              </a:xfrm>
              <a:custGeom>
                <a:avLst/>
                <a:gdLst/>
                <a:ahLst/>
                <a:cxnLst>
                  <a:cxn ang="0">
                    <a:pos x="0" y="3"/>
                  </a:cxn>
                  <a:cxn ang="0">
                    <a:pos x="5" y="0"/>
                  </a:cxn>
                  <a:cxn ang="0">
                    <a:pos x="37" y="28"/>
                  </a:cxn>
                  <a:cxn ang="0">
                    <a:pos x="39" y="24"/>
                  </a:cxn>
                  <a:cxn ang="0">
                    <a:pos x="29" y="32"/>
                  </a:cxn>
                  <a:cxn ang="0">
                    <a:pos x="24" y="35"/>
                  </a:cxn>
                  <a:cxn ang="0">
                    <a:pos x="0" y="3"/>
                  </a:cxn>
                </a:cxnLst>
                <a:rect l="0" t="0" r="r" b="b"/>
                <a:pathLst>
                  <a:path w="39" h="35">
                    <a:moveTo>
                      <a:pt x="0" y="3"/>
                    </a:moveTo>
                    <a:lnTo>
                      <a:pt x="5" y="0"/>
                    </a:lnTo>
                    <a:lnTo>
                      <a:pt x="37" y="28"/>
                    </a:lnTo>
                    <a:lnTo>
                      <a:pt x="39" y="24"/>
                    </a:lnTo>
                    <a:lnTo>
                      <a:pt x="29" y="32"/>
                    </a:lnTo>
                    <a:lnTo>
                      <a:pt x="24" y="35"/>
                    </a:lnTo>
                    <a:lnTo>
                      <a:pt x="0" y="3"/>
                    </a:lnTo>
                    <a:close/>
                  </a:path>
                </a:pathLst>
              </a:custGeom>
              <a:solidFill>
                <a:srgbClr val="00FFFF"/>
              </a:solidFill>
              <a:ln w="9525">
                <a:noFill/>
                <a:round/>
                <a:headEnd/>
                <a:tailEnd/>
              </a:ln>
            </p:spPr>
            <p:txBody>
              <a:bodyPr/>
              <a:lstStyle/>
              <a:p>
                <a:endParaRPr lang="en-US"/>
              </a:p>
            </p:txBody>
          </p:sp>
          <p:sp>
            <p:nvSpPr>
              <p:cNvPr id="443563" name="Freeform 171"/>
              <p:cNvSpPr>
                <a:spLocks/>
              </p:cNvSpPr>
              <p:nvPr/>
            </p:nvSpPr>
            <p:spPr bwMode="black">
              <a:xfrm>
                <a:off x="2427" y="2540"/>
                <a:ext cx="14" cy="10"/>
              </a:xfrm>
              <a:custGeom>
                <a:avLst/>
                <a:gdLst/>
                <a:ahLst/>
                <a:cxnLst>
                  <a:cxn ang="0">
                    <a:pos x="0" y="6"/>
                  </a:cxn>
                  <a:cxn ang="0">
                    <a:pos x="3" y="0"/>
                  </a:cxn>
                  <a:cxn ang="0">
                    <a:pos x="42" y="16"/>
                  </a:cxn>
                  <a:cxn ang="0">
                    <a:pos x="40" y="29"/>
                  </a:cxn>
                  <a:cxn ang="0">
                    <a:pos x="42" y="25"/>
                  </a:cxn>
                  <a:cxn ang="0">
                    <a:pos x="39" y="31"/>
                  </a:cxn>
                  <a:cxn ang="0">
                    <a:pos x="0" y="6"/>
                  </a:cxn>
                </a:cxnLst>
                <a:rect l="0" t="0" r="r" b="b"/>
                <a:pathLst>
                  <a:path w="42" h="31">
                    <a:moveTo>
                      <a:pt x="0" y="6"/>
                    </a:moveTo>
                    <a:lnTo>
                      <a:pt x="3" y="0"/>
                    </a:lnTo>
                    <a:lnTo>
                      <a:pt x="42" y="16"/>
                    </a:lnTo>
                    <a:lnTo>
                      <a:pt x="40" y="29"/>
                    </a:lnTo>
                    <a:lnTo>
                      <a:pt x="42" y="25"/>
                    </a:lnTo>
                    <a:lnTo>
                      <a:pt x="39" y="31"/>
                    </a:lnTo>
                    <a:lnTo>
                      <a:pt x="0" y="6"/>
                    </a:lnTo>
                    <a:close/>
                  </a:path>
                </a:pathLst>
              </a:custGeom>
              <a:solidFill>
                <a:srgbClr val="00FFFF"/>
              </a:solidFill>
              <a:ln w="9525">
                <a:noFill/>
                <a:round/>
                <a:headEnd/>
                <a:tailEnd/>
              </a:ln>
            </p:spPr>
            <p:txBody>
              <a:bodyPr/>
              <a:lstStyle/>
              <a:p>
                <a:endParaRPr lang="en-US"/>
              </a:p>
            </p:txBody>
          </p:sp>
          <p:sp>
            <p:nvSpPr>
              <p:cNvPr id="443564" name="Freeform 172"/>
              <p:cNvSpPr>
                <a:spLocks/>
              </p:cNvSpPr>
              <p:nvPr/>
            </p:nvSpPr>
            <p:spPr bwMode="black">
              <a:xfrm>
                <a:off x="2428" y="2541"/>
                <a:ext cx="14" cy="4"/>
              </a:xfrm>
              <a:custGeom>
                <a:avLst/>
                <a:gdLst/>
                <a:ahLst/>
                <a:cxnLst>
                  <a:cxn ang="0">
                    <a:pos x="0" y="6"/>
                  </a:cxn>
                  <a:cxn ang="0">
                    <a:pos x="1" y="0"/>
                  </a:cxn>
                  <a:cxn ang="0">
                    <a:pos x="41" y="7"/>
                  </a:cxn>
                  <a:cxn ang="0">
                    <a:pos x="39" y="13"/>
                  </a:cxn>
                  <a:cxn ang="0">
                    <a:pos x="0" y="6"/>
                  </a:cxn>
                </a:cxnLst>
                <a:rect l="0" t="0" r="r" b="b"/>
                <a:pathLst>
                  <a:path w="41" h="13">
                    <a:moveTo>
                      <a:pt x="0" y="6"/>
                    </a:moveTo>
                    <a:lnTo>
                      <a:pt x="1" y="0"/>
                    </a:lnTo>
                    <a:lnTo>
                      <a:pt x="41" y="7"/>
                    </a:lnTo>
                    <a:lnTo>
                      <a:pt x="39" y="13"/>
                    </a:lnTo>
                    <a:lnTo>
                      <a:pt x="0" y="6"/>
                    </a:lnTo>
                    <a:close/>
                  </a:path>
                </a:pathLst>
              </a:custGeom>
              <a:solidFill>
                <a:srgbClr val="00FFFF"/>
              </a:solidFill>
              <a:ln w="9525">
                <a:noFill/>
                <a:round/>
                <a:headEnd/>
                <a:tailEnd/>
              </a:ln>
            </p:spPr>
            <p:txBody>
              <a:bodyPr/>
              <a:lstStyle/>
              <a:p>
                <a:endParaRPr lang="en-US"/>
              </a:p>
            </p:txBody>
          </p:sp>
          <p:sp>
            <p:nvSpPr>
              <p:cNvPr id="443565" name="Freeform 173"/>
              <p:cNvSpPr>
                <a:spLocks/>
              </p:cNvSpPr>
              <p:nvPr/>
            </p:nvSpPr>
            <p:spPr bwMode="black">
              <a:xfrm>
                <a:off x="2428" y="2534"/>
                <a:ext cx="14" cy="9"/>
              </a:xfrm>
              <a:custGeom>
                <a:avLst/>
                <a:gdLst/>
                <a:ahLst/>
                <a:cxnLst>
                  <a:cxn ang="0">
                    <a:pos x="1" y="27"/>
                  </a:cxn>
                  <a:cxn ang="0">
                    <a:pos x="0" y="21"/>
                  </a:cxn>
                  <a:cxn ang="0">
                    <a:pos x="39" y="5"/>
                  </a:cxn>
                  <a:cxn ang="0">
                    <a:pos x="37" y="0"/>
                  </a:cxn>
                  <a:cxn ang="0">
                    <a:pos x="39" y="14"/>
                  </a:cxn>
                  <a:cxn ang="0">
                    <a:pos x="41" y="20"/>
                  </a:cxn>
                  <a:cxn ang="0">
                    <a:pos x="1" y="27"/>
                  </a:cxn>
                </a:cxnLst>
                <a:rect l="0" t="0" r="r" b="b"/>
                <a:pathLst>
                  <a:path w="41" h="27">
                    <a:moveTo>
                      <a:pt x="1" y="27"/>
                    </a:moveTo>
                    <a:lnTo>
                      <a:pt x="0" y="21"/>
                    </a:lnTo>
                    <a:lnTo>
                      <a:pt x="39" y="5"/>
                    </a:lnTo>
                    <a:lnTo>
                      <a:pt x="37" y="0"/>
                    </a:lnTo>
                    <a:lnTo>
                      <a:pt x="39" y="14"/>
                    </a:lnTo>
                    <a:lnTo>
                      <a:pt x="41" y="20"/>
                    </a:lnTo>
                    <a:lnTo>
                      <a:pt x="1" y="27"/>
                    </a:lnTo>
                    <a:close/>
                  </a:path>
                </a:pathLst>
              </a:custGeom>
              <a:solidFill>
                <a:srgbClr val="00FFFF"/>
              </a:solidFill>
              <a:ln w="9525">
                <a:noFill/>
                <a:round/>
                <a:headEnd/>
                <a:tailEnd/>
              </a:ln>
            </p:spPr>
            <p:txBody>
              <a:bodyPr/>
              <a:lstStyle/>
              <a:p>
                <a:endParaRPr lang="en-US"/>
              </a:p>
            </p:txBody>
          </p:sp>
          <p:sp>
            <p:nvSpPr>
              <p:cNvPr id="443566" name="Freeform 174"/>
              <p:cNvSpPr>
                <a:spLocks/>
              </p:cNvSpPr>
              <p:nvPr/>
            </p:nvSpPr>
            <p:spPr bwMode="black">
              <a:xfrm>
                <a:off x="2427" y="2532"/>
                <a:ext cx="14" cy="12"/>
              </a:xfrm>
              <a:custGeom>
                <a:avLst/>
                <a:gdLst/>
                <a:ahLst/>
                <a:cxnLst>
                  <a:cxn ang="0">
                    <a:pos x="3" y="35"/>
                  </a:cxn>
                  <a:cxn ang="0">
                    <a:pos x="0" y="28"/>
                  </a:cxn>
                  <a:cxn ang="0">
                    <a:pos x="31" y="0"/>
                  </a:cxn>
                  <a:cxn ang="0">
                    <a:pos x="41" y="8"/>
                  </a:cxn>
                  <a:cxn ang="0">
                    <a:pos x="39" y="4"/>
                  </a:cxn>
                  <a:cxn ang="0">
                    <a:pos x="42" y="10"/>
                  </a:cxn>
                  <a:cxn ang="0">
                    <a:pos x="3" y="35"/>
                  </a:cxn>
                </a:cxnLst>
                <a:rect l="0" t="0" r="r" b="b"/>
                <a:pathLst>
                  <a:path w="42" h="35">
                    <a:moveTo>
                      <a:pt x="3" y="35"/>
                    </a:moveTo>
                    <a:lnTo>
                      <a:pt x="0" y="28"/>
                    </a:lnTo>
                    <a:lnTo>
                      <a:pt x="31" y="0"/>
                    </a:lnTo>
                    <a:lnTo>
                      <a:pt x="41" y="8"/>
                    </a:lnTo>
                    <a:lnTo>
                      <a:pt x="39" y="4"/>
                    </a:lnTo>
                    <a:lnTo>
                      <a:pt x="42" y="10"/>
                    </a:lnTo>
                    <a:lnTo>
                      <a:pt x="3" y="35"/>
                    </a:lnTo>
                    <a:close/>
                  </a:path>
                </a:pathLst>
              </a:custGeom>
              <a:solidFill>
                <a:srgbClr val="00FFFF"/>
              </a:solidFill>
              <a:ln w="9525">
                <a:noFill/>
                <a:round/>
                <a:headEnd/>
                <a:tailEnd/>
              </a:ln>
            </p:spPr>
            <p:txBody>
              <a:bodyPr/>
              <a:lstStyle/>
              <a:p>
                <a:endParaRPr lang="en-US"/>
              </a:p>
            </p:txBody>
          </p:sp>
          <p:sp>
            <p:nvSpPr>
              <p:cNvPr id="443567" name="Freeform 175"/>
              <p:cNvSpPr>
                <a:spLocks/>
              </p:cNvSpPr>
              <p:nvPr/>
            </p:nvSpPr>
            <p:spPr bwMode="black">
              <a:xfrm>
                <a:off x="2428" y="2530"/>
                <a:ext cx="10" cy="13"/>
              </a:xfrm>
              <a:custGeom>
                <a:avLst/>
                <a:gdLst/>
                <a:ahLst/>
                <a:cxnLst>
                  <a:cxn ang="0">
                    <a:pos x="5" y="39"/>
                  </a:cxn>
                  <a:cxn ang="0">
                    <a:pos x="0" y="35"/>
                  </a:cxn>
                  <a:cxn ang="0">
                    <a:pos x="16" y="0"/>
                  </a:cxn>
                  <a:cxn ang="0">
                    <a:pos x="21" y="1"/>
                  </a:cxn>
                  <a:cxn ang="0">
                    <a:pos x="24" y="4"/>
                  </a:cxn>
                  <a:cxn ang="0">
                    <a:pos x="29" y="7"/>
                  </a:cxn>
                  <a:cxn ang="0">
                    <a:pos x="5" y="39"/>
                  </a:cxn>
                </a:cxnLst>
                <a:rect l="0" t="0" r="r" b="b"/>
                <a:pathLst>
                  <a:path w="29" h="39">
                    <a:moveTo>
                      <a:pt x="5" y="39"/>
                    </a:moveTo>
                    <a:lnTo>
                      <a:pt x="0" y="35"/>
                    </a:lnTo>
                    <a:lnTo>
                      <a:pt x="16" y="0"/>
                    </a:lnTo>
                    <a:lnTo>
                      <a:pt x="21" y="1"/>
                    </a:lnTo>
                    <a:lnTo>
                      <a:pt x="24" y="4"/>
                    </a:lnTo>
                    <a:lnTo>
                      <a:pt x="29" y="7"/>
                    </a:lnTo>
                    <a:lnTo>
                      <a:pt x="5" y="39"/>
                    </a:lnTo>
                    <a:close/>
                  </a:path>
                </a:pathLst>
              </a:custGeom>
              <a:solidFill>
                <a:srgbClr val="00FFFF"/>
              </a:solidFill>
              <a:ln w="9525">
                <a:noFill/>
                <a:round/>
                <a:headEnd/>
                <a:tailEnd/>
              </a:ln>
            </p:spPr>
            <p:txBody>
              <a:bodyPr/>
              <a:lstStyle/>
              <a:p>
                <a:endParaRPr lang="en-US"/>
              </a:p>
            </p:txBody>
          </p:sp>
          <p:sp>
            <p:nvSpPr>
              <p:cNvPr id="443568" name="Freeform 176"/>
              <p:cNvSpPr>
                <a:spLocks/>
              </p:cNvSpPr>
              <p:nvPr/>
            </p:nvSpPr>
            <p:spPr bwMode="black">
              <a:xfrm>
                <a:off x="2429" y="2529"/>
                <a:ext cx="4" cy="14"/>
              </a:xfrm>
              <a:custGeom>
                <a:avLst/>
                <a:gdLst/>
                <a:ahLst/>
                <a:cxnLst>
                  <a:cxn ang="0">
                    <a:pos x="7" y="41"/>
                  </a:cxn>
                  <a:cxn ang="0">
                    <a:pos x="0" y="40"/>
                  </a:cxn>
                  <a:cxn ang="0">
                    <a:pos x="0" y="1"/>
                  </a:cxn>
                  <a:cxn ang="0">
                    <a:pos x="4" y="0"/>
                  </a:cxn>
                  <a:cxn ang="0">
                    <a:pos x="8" y="1"/>
                  </a:cxn>
                  <a:cxn ang="0">
                    <a:pos x="14" y="2"/>
                  </a:cxn>
                  <a:cxn ang="0">
                    <a:pos x="7" y="41"/>
                  </a:cxn>
                </a:cxnLst>
                <a:rect l="0" t="0" r="r" b="b"/>
                <a:pathLst>
                  <a:path w="14" h="41">
                    <a:moveTo>
                      <a:pt x="7" y="41"/>
                    </a:moveTo>
                    <a:lnTo>
                      <a:pt x="0" y="40"/>
                    </a:lnTo>
                    <a:lnTo>
                      <a:pt x="0" y="1"/>
                    </a:lnTo>
                    <a:lnTo>
                      <a:pt x="4" y="0"/>
                    </a:lnTo>
                    <a:lnTo>
                      <a:pt x="8" y="1"/>
                    </a:lnTo>
                    <a:lnTo>
                      <a:pt x="14" y="2"/>
                    </a:lnTo>
                    <a:lnTo>
                      <a:pt x="7" y="41"/>
                    </a:lnTo>
                    <a:close/>
                  </a:path>
                </a:pathLst>
              </a:custGeom>
              <a:solidFill>
                <a:srgbClr val="00FFFF"/>
              </a:solidFill>
              <a:ln w="9525">
                <a:noFill/>
                <a:round/>
                <a:headEnd/>
                <a:tailEnd/>
              </a:ln>
            </p:spPr>
            <p:txBody>
              <a:bodyPr/>
              <a:lstStyle/>
              <a:p>
                <a:endParaRPr lang="en-US"/>
              </a:p>
            </p:txBody>
          </p:sp>
          <p:sp>
            <p:nvSpPr>
              <p:cNvPr id="443569" name="Freeform 177"/>
              <p:cNvSpPr>
                <a:spLocks/>
              </p:cNvSpPr>
              <p:nvPr/>
            </p:nvSpPr>
            <p:spPr bwMode="black">
              <a:xfrm>
                <a:off x="2424" y="2530"/>
                <a:ext cx="7" cy="13"/>
              </a:xfrm>
              <a:custGeom>
                <a:avLst/>
                <a:gdLst/>
                <a:ahLst/>
                <a:cxnLst>
                  <a:cxn ang="0">
                    <a:pos x="23" y="39"/>
                  </a:cxn>
                  <a:cxn ang="0">
                    <a:pos x="15" y="40"/>
                  </a:cxn>
                  <a:cxn ang="0">
                    <a:pos x="0" y="5"/>
                  </a:cxn>
                  <a:cxn ang="0">
                    <a:pos x="3" y="2"/>
                  </a:cxn>
                  <a:cxn ang="0">
                    <a:pos x="8" y="1"/>
                  </a:cxn>
                  <a:cxn ang="0">
                    <a:pos x="15" y="0"/>
                  </a:cxn>
                  <a:cxn ang="0">
                    <a:pos x="23" y="39"/>
                  </a:cxn>
                </a:cxnLst>
                <a:rect l="0" t="0" r="r" b="b"/>
                <a:pathLst>
                  <a:path w="23" h="40">
                    <a:moveTo>
                      <a:pt x="23" y="39"/>
                    </a:moveTo>
                    <a:lnTo>
                      <a:pt x="15" y="40"/>
                    </a:lnTo>
                    <a:lnTo>
                      <a:pt x="0" y="5"/>
                    </a:lnTo>
                    <a:lnTo>
                      <a:pt x="3" y="2"/>
                    </a:lnTo>
                    <a:lnTo>
                      <a:pt x="8" y="1"/>
                    </a:lnTo>
                    <a:lnTo>
                      <a:pt x="15" y="0"/>
                    </a:lnTo>
                    <a:lnTo>
                      <a:pt x="23" y="39"/>
                    </a:lnTo>
                    <a:close/>
                  </a:path>
                </a:pathLst>
              </a:custGeom>
              <a:solidFill>
                <a:srgbClr val="00FFFF"/>
              </a:solidFill>
              <a:ln w="9525">
                <a:noFill/>
                <a:round/>
                <a:headEnd/>
                <a:tailEnd/>
              </a:ln>
            </p:spPr>
            <p:txBody>
              <a:bodyPr/>
              <a:lstStyle/>
              <a:p>
                <a:endParaRPr lang="en-US"/>
              </a:p>
            </p:txBody>
          </p:sp>
          <p:sp>
            <p:nvSpPr>
              <p:cNvPr id="443570" name="Freeform 178"/>
              <p:cNvSpPr>
                <a:spLocks/>
              </p:cNvSpPr>
              <p:nvPr/>
            </p:nvSpPr>
            <p:spPr bwMode="black">
              <a:xfrm>
                <a:off x="2419" y="2531"/>
                <a:ext cx="13" cy="12"/>
              </a:xfrm>
              <a:custGeom>
                <a:avLst/>
                <a:gdLst/>
                <a:ahLst/>
                <a:cxnLst>
                  <a:cxn ang="0">
                    <a:pos x="39" y="31"/>
                  </a:cxn>
                  <a:cxn ang="0">
                    <a:pos x="34" y="35"/>
                  </a:cxn>
                  <a:cxn ang="0">
                    <a:pos x="2" y="7"/>
                  </a:cxn>
                  <a:cxn ang="0">
                    <a:pos x="0" y="11"/>
                  </a:cxn>
                  <a:cxn ang="0">
                    <a:pos x="10" y="3"/>
                  </a:cxn>
                  <a:cxn ang="0">
                    <a:pos x="15" y="0"/>
                  </a:cxn>
                  <a:cxn ang="0">
                    <a:pos x="39" y="31"/>
                  </a:cxn>
                </a:cxnLst>
                <a:rect l="0" t="0" r="r" b="b"/>
                <a:pathLst>
                  <a:path w="39" h="35">
                    <a:moveTo>
                      <a:pt x="39" y="31"/>
                    </a:moveTo>
                    <a:lnTo>
                      <a:pt x="34" y="35"/>
                    </a:lnTo>
                    <a:lnTo>
                      <a:pt x="2" y="7"/>
                    </a:lnTo>
                    <a:lnTo>
                      <a:pt x="0" y="11"/>
                    </a:lnTo>
                    <a:lnTo>
                      <a:pt x="10" y="3"/>
                    </a:lnTo>
                    <a:lnTo>
                      <a:pt x="15" y="0"/>
                    </a:lnTo>
                    <a:lnTo>
                      <a:pt x="39" y="31"/>
                    </a:lnTo>
                    <a:close/>
                  </a:path>
                </a:pathLst>
              </a:custGeom>
              <a:solidFill>
                <a:srgbClr val="00FFFF"/>
              </a:solidFill>
              <a:ln w="9525">
                <a:noFill/>
                <a:round/>
                <a:headEnd/>
                <a:tailEnd/>
              </a:ln>
            </p:spPr>
            <p:txBody>
              <a:bodyPr/>
              <a:lstStyle/>
              <a:p>
                <a:endParaRPr lang="en-US"/>
              </a:p>
            </p:txBody>
          </p:sp>
          <p:sp>
            <p:nvSpPr>
              <p:cNvPr id="443571" name="Freeform 179"/>
              <p:cNvSpPr>
                <a:spLocks/>
              </p:cNvSpPr>
              <p:nvPr/>
            </p:nvSpPr>
            <p:spPr bwMode="black">
              <a:xfrm>
                <a:off x="2418" y="2534"/>
                <a:ext cx="14" cy="10"/>
              </a:xfrm>
              <a:custGeom>
                <a:avLst/>
                <a:gdLst/>
                <a:ahLst/>
                <a:cxnLst>
                  <a:cxn ang="0">
                    <a:pos x="42" y="24"/>
                  </a:cxn>
                  <a:cxn ang="0">
                    <a:pos x="39" y="31"/>
                  </a:cxn>
                  <a:cxn ang="0">
                    <a:pos x="0" y="15"/>
                  </a:cxn>
                  <a:cxn ang="0">
                    <a:pos x="2" y="1"/>
                  </a:cxn>
                  <a:cxn ang="0">
                    <a:pos x="0" y="6"/>
                  </a:cxn>
                  <a:cxn ang="0">
                    <a:pos x="3" y="0"/>
                  </a:cxn>
                  <a:cxn ang="0">
                    <a:pos x="42" y="24"/>
                  </a:cxn>
                </a:cxnLst>
                <a:rect l="0" t="0" r="r" b="b"/>
                <a:pathLst>
                  <a:path w="42" h="31">
                    <a:moveTo>
                      <a:pt x="42" y="24"/>
                    </a:moveTo>
                    <a:lnTo>
                      <a:pt x="39" y="31"/>
                    </a:lnTo>
                    <a:lnTo>
                      <a:pt x="0" y="15"/>
                    </a:lnTo>
                    <a:lnTo>
                      <a:pt x="2" y="1"/>
                    </a:lnTo>
                    <a:lnTo>
                      <a:pt x="0" y="6"/>
                    </a:lnTo>
                    <a:lnTo>
                      <a:pt x="3" y="0"/>
                    </a:lnTo>
                    <a:lnTo>
                      <a:pt x="42" y="24"/>
                    </a:lnTo>
                    <a:close/>
                  </a:path>
                </a:pathLst>
              </a:custGeom>
              <a:solidFill>
                <a:srgbClr val="00FFFF"/>
              </a:solidFill>
              <a:ln w="9525">
                <a:noFill/>
                <a:round/>
                <a:headEnd/>
                <a:tailEnd/>
              </a:ln>
            </p:spPr>
            <p:txBody>
              <a:bodyPr/>
              <a:lstStyle/>
              <a:p>
                <a:endParaRPr lang="en-US"/>
              </a:p>
            </p:txBody>
          </p:sp>
          <p:sp>
            <p:nvSpPr>
              <p:cNvPr id="443572" name="Freeform 180"/>
              <p:cNvSpPr>
                <a:spLocks/>
              </p:cNvSpPr>
              <p:nvPr/>
            </p:nvSpPr>
            <p:spPr bwMode="black">
              <a:xfrm>
                <a:off x="2418" y="2539"/>
                <a:ext cx="13" cy="4"/>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443573" name="Freeform 181"/>
              <p:cNvSpPr>
                <a:spLocks/>
              </p:cNvSpPr>
              <p:nvPr/>
            </p:nvSpPr>
            <p:spPr bwMode="black">
              <a:xfrm>
                <a:off x="2553" y="2313"/>
                <a:ext cx="14" cy="8"/>
              </a:xfrm>
              <a:custGeom>
                <a:avLst/>
                <a:gdLst/>
                <a:ahLst/>
                <a:cxnLst>
                  <a:cxn ang="0">
                    <a:pos x="39" y="0"/>
                  </a:cxn>
                  <a:cxn ang="0">
                    <a:pos x="40" y="7"/>
                  </a:cxn>
                  <a:cxn ang="0">
                    <a:pos x="4" y="23"/>
                  </a:cxn>
                  <a:cxn ang="0">
                    <a:pos x="2" y="20"/>
                  </a:cxn>
                  <a:cxn ang="0">
                    <a:pos x="1" y="15"/>
                  </a:cxn>
                  <a:cxn ang="0">
                    <a:pos x="0" y="7"/>
                  </a:cxn>
                  <a:cxn ang="0">
                    <a:pos x="39" y="0"/>
                  </a:cxn>
                </a:cxnLst>
                <a:rect l="0" t="0" r="r" b="b"/>
                <a:pathLst>
                  <a:path w="40" h="23">
                    <a:moveTo>
                      <a:pt x="39" y="0"/>
                    </a:moveTo>
                    <a:lnTo>
                      <a:pt x="40" y="7"/>
                    </a:lnTo>
                    <a:lnTo>
                      <a:pt x="4" y="23"/>
                    </a:lnTo>
                    <a:lnTo>
                      <a:pt x="2" y="20"/>
                    </a:lnTo>
                    <a:lnTo>
                      <a:pt x="1" y="15"/>
                    </a:lnTo>
                    <a:lnTo>
                      <a:pt x="0" y="7"/>
                    </a:lnTo>
                    <a:lnTo>
                      <a:pt x="39" y="0"/>
                    </a:lnTo>
                    <a:close/>
                  </a:path>
                </a:pathLst>
              </a:custGeom>
              <a:solidFill>
                <a:srgbClr val="00FFFF"/>
              </a:solidFill>
              <a:ln w="9525">
                <a:noFill/>
                <a:round/>
                <a:headEnd/>
                <a:tailEnd/>
              </a:ln>
            </p:spPr>
            <p:txBody>
              <a:bodyPr/>
              <a:lstStyle/>
              <a:p>
                <a:endParaRPr lang="en-US"/>
              </a:p>
            </p:txBody>
          </p:sp>
          <p:sp>
            <p:nvSpPr>
              <p:cNvPr id="443574" name="Freeform 182"/>
              <p:cNvSpPr>
                <a:spLocks/>
              </p:cNvSpPr>
              <p:nvPr/>
            </p:nvSpPr>
            <p:spPr bwMode="black">
              <a:xfrm>
                <a:off x="2555" y="2313"/>
                <a:ext cx="12" cy="11"/>
              </a:xfrm>
              <a:custGeom>
                <a:avLst/>
                <a:gdLst/>
                <a:ahLst/>
                <a:cxnLst>
                  <a:cxn ang="0">
                    <a:pos x="32" y="0"/>
                  </a:cxn>
                  <a:cxn ang="0">
                    <a:pos x="36" y="5"/>
                  </a:cxn>
                  <a:cxn ang="0">
                    <a:pos x="7" y="33"/>
                  </a:cxn>
                  <a:cxn ang="0">
                    <a:pos x="8" y="33"/>
                  </a:cxn>
                  <a:cxn ang="0">
                    <a:pos x="4" y="29"/>
                  </a:cxn>
                  <a:cxn ang="0">
                    <a:pos x="0" y="24"/>
                  </a:cxn>
                  <a:cxn ang="0">
                    <a:pos x="32" y="0"/>
                  </a:cxn>
                </a:cxnLst>
                <a:rect l="0" t="0" r="r" b="b"/>
                <a:pathLst>
                  <a:path w="36" h="33">
                    <a:moveTo>
                      <a:pt x="32" y="0"/>
                    </a:moveTo>
                    <a:lnTo>
                      <a:pt x="36" y="5"/>
                    </a:lnTo>
                    <a:lnTo>
                      <a:pt x="7" y="33"/>
                    </a:lnTo>
                    <a:lnTo>
                      <a:pt x="8" y="33"/>
                    </a:lnTo>
                    <a:lnTo>
                      <a:pt x="4" y="29"/>
                    </a:lnTo>
                    <a:lnTo>
                      <a:pt x="0" y="24"/>
                    </a:lnTo>
                    <a:lnTo>
                      <a:pt x="32" y="0"/>
                    </a:lnTo>
                    <a:close/>
                  </a:path>
                </a:pathLst>
              </a:custGeom>
              <a:solidFill>
                <a:srgbClr val="00FFFF"/>
              </a:solidFill>
              <a:ln w="9525">
                <a:noFill/>
                <a:round/>
                <a:headEnd/>
                <a:tailEnd/>
              </a:ln>
            </p:spPr>
            <p:txBody>
              <a:bodyPr/>
              <a:lstStyle/>
              <a:p>
                <a:endParaRPr lang="en-US"/>
              </a:p>
            </p:txBody>
          </p:sp>
          <p:sp>
            <p:nvSpPr>
              <p:cNvPr id="443575" name="Freeform 183"/>
              <p:cNvSpPr>
                <a:spLocks/>
              </p:cNvSpPr>
              <p:nvPr/>
            </p:nvSpPr>
            <p:spPr bwMode="black">
              <a:xfrm>
                <a:off x="2557" y="2313"/>
                <a:ext cx="11" cy="14"/>
              </a:xfrm>
              <a:custGeom>
                <a:avLst/>
                <a:gdLst/>
                <a:ahLst/>
                <a:cxnLst>
                  <a:cxn ang="0">
                    <a:pos x="26" y="0"/>
                  </a:cxn>
                  <a:cxn ang="0">
                    <a:pos x="32" y="5"/>
                  </a:cxn>
                  <a:cxn ang="0">
                    <a:pos x="15" y="40"/>
                  </a:cxn>
                  <a:cxn ang="0">
                    <a:pos x="9" y="39"/>
                  </a:cxn>
                  <a:cxn ang="0">
                    <a:pos x="6" y="37"/>
                  </a:cxn>
                  <a:cxn ang="0">
                    <a:pos x="0" y="32"/>
                  </a:cxn>
                  <a:cxn ang="0">
                    <a:pos x="26" y="0"/>
                  </a:cxn>
                </a:cxnLst>
                <a:rect l="0" t="0" r="r" b="b"/>
                <a:pathLst>
                  <a:path w="32" h="40">
                    <a:moveTo>
                      <a:pt x="26" y="0"/>
                    </a:moveTo>
                    <a:lnTo>
                      <a:pt x="32" y="5"/>
                    </a:lnTo>
                    <a:lnTo>
                      <a:pt x="15" y="40"/>
                    </a:lnTo>
                    <a:lnTo>
                      <a:pt x="9" y="39"/>
                    </a:lnTo>
                    <a:lnTo>
                      <a:pt x="6" y="37"/>
                    </a:lnTo>
                    <a:lnTo>
                      <a:pt x="0" y="32"/>
                    </a:lnTo>
                    <a:lnTo>
                      <a:pt x="26" y="0"/>
                    </a:lnTo>
                    <a:close/>
                  </a:path>
                </a:pathLst>
              </a:custGeom>
              <a:solidFill>
                <a:srgbClr val="00FFFF"/>
              </a:solidFill>
              <a:ln w="9525">
                <a:noFill/>
                <a:round/>
                <a:headEnd/>
                <a:tailEnd/>
              </a:ln>
            </p:spPr>
            <p:txBody>
              <a:bodyPr/>
              <a:lstStyle/>
              <a:p>
                <a:endParaRPr lang="en-US"/>
              </a:p>
            </p:txBody>
          </p:sp>
          <p:sp>
            <p:nvSpPr>
              <p:cNvPr id="443576" name="Freeform 184"/>
              <p:cNvSpPr>
                <a:spLocks/>
              </p:cNvSpPr>
              <p:nvPr/>
            </p:nvSpPr>
            <p:spPr bwMode="black">
              <a:xfrm>
                <a:off x="2562" y="2314"/>
                <a:ext cx="5" cy="14"/>
              </a:xfrm>
              <a:custGeom>
                <a:avLst/>
                <a:gdLst/>
                <a:ahLst/>
                <a:cxnLst>
                  <a:cxn ang="0">
                    <a:pos x="8" y="0"/>
                  </a:cxn>
                  <a:cxn ang="0">
                    <a:pos x="15" y="1"/>
                  </a:cxn>
                  <a:cxn ang="0">
                    <a:pos x="15" y="41"/>
                  </a:cxn>
                  <a:cxn ang="0">
                    <a:pos x="11" y="42"/>
                  </a:cxn>
                  <a:cxn ang="0">
                    <a:pos x="8" y="41"/>
                  </a:cxn>
                  <a:cxn ang="0">
                    <a:pos x="0" y="39"/>
                  </a:cxn>
                  <a:cxn ang="0">
                    <a:pos x="8" y="0"/>
                  </a:cxn>
                </a:cxnLst>
                <a:rect l="0" t="0" r="r" b="b"/>
                <a:pathLst>
                  <a:path w="15" h="42">
                    <a:moveTo>
                      <a:pt x="8" y="0"/>
                    </a:moveTo>
                    <a:lnTo>
                      <a:pt x="15" y="1"/>
                    </a:lnTo>
                    <a:lnTo>
                      <a:pt x="15" y="41"/>
                    </a:lnTo>
                    <a:lnTo>
                      <a:pt x="11" y="42"/>
                    </a:lnTo>
                    <a:lnTo>
                      <a:pt x="8" y="41"/>
                    </a:lnTo>
                    <a:lnTo>
                      <a:pt x="0" y="39"/>
                    </a:lnTo>
                    <a:lnTo>
                      <a:pt x="8" y="0"/>
                    </a:lnTo>
                    <a:close/>
                  </a:path>
                </a:pathLst>
              </a:custGeom>
              <a:solidFill>
                <a:srgbClr val="FF3300"/>
              </a:solidFill>
              <a:ln w="9525">
                <a:noFill/>
                <a:round/>
                <a:headEnd/>
                <a:tailEnd/>
              </a:ln>
            </p:spPr>
            <p:txBody>
              <a:bodyPr/>
              <a:lstStyle/>
              <a:p>
                <a:endParaRPr lang="en-US"/>
              </a:p>
            </p:txBody>
          </p:sp>
          <p:sp>
            <p:nvSpPr>
              <p:cNvPr id="443577" name="Freeform 185"/>
              <p:cNvSpPr>
                <a:spLocks/>
              </p:cNvSpPr>
              <p:nvPr/>
            </p:nvSpPr>
            <p:spPr bwMode="black">
              <a:xfrm>
                <a:off x="2565" y="2314"/>
                <a:ext cx="7" cy="13"/>
              </a:xfrm>
              <a:custGeom>
                <a:avLst/>
                <a:gdLst/>
                <a:ahLst/>
                <a:cxnLst>
                  <a:cxn ang="0">
                    <a:pos x="0" y="1"/>
                  </a:cxn>
                  <a:cxn ang="0">
                    <a:pos x="6" y="0"/>
                  </a:cxn>
                  <a:cxn ang="0">
                    <a:pos x="23" y="36"/>
                  </a:cxn>
                  <a:cxn ang="0">
                    <a:pos x="20" y="38"/>
                  </a:cxn>
                  <a:cxn ang="0">
                    <a:pos x="13" y="39"/>
                  </a:cxn>
                  <a:cxn ang="0">
                    <a:pos x="7" y="41"/>
                  </a:cxn>
                  <a:cxn ang="0">
                    <a:pos x="0" y="1"/>
                  </a:cxn>
                </a:cxnLst>
                <a:rect l="0" t="0" r="r" b="b"/>
                <a:pathLst>
                  <a:path w="23" h="41">
                    <a:moveTo>
                      <a:pt x="0" y="1"/>
                    </a:moveTo>
                    <a:lnTo>
                      <a:pt x="6" y="0"/>
                    </a:lnTo>
                    <a:lnTo>
                      <a:pt x="23" y="36"/>
                    </a:lnTo>
                    <a:lnTo>
                      <a:pt x="20" y="38"/>
                    </a:lnTo>
                    <a:lnTo>
                      <a:pt x="13" y="39"/>
                    </a:lnTo>
                    <a:lnTo>
                      <a:pt x="7" y="41"/>
                    </a:lnTo>
                    <a:lnTo>
                      <a:pt x="0" y="1"/>
                    </a:lnTo>
                    <a:close/>
                  </a:path>
                </a:pathLst>
              </a:custGeom>
              <a:solidFill>
                <a:srgbClr val="00FFFF"/>
              </a:solidFill>
              <a:ln w="9525">
                <a:noFill/>
                <a:round/>
                <a:headEnd/>
                <a:tailEnd/>
              </a:ln>
            </p:spPr>
            <p:txBody>
              <a:bodyPr/>
              <a:lstStyle/>
              <a:p>
                <a:endParaRPr lang="en-US"/>
              </a:p>
            </p:txBody>
          </p:sp>
          <p:sp>
            <p:nvSpPr>
              <p:cNvPr id="443578" name="Freeform 186"/>
              <p:cNvSpPr>
                <a:spLocks/>
              </p:cNvSpPr>
              <p:nvPr/>
            </p:nvSpPr>
            <p:spPr bwMode="black">
              <a:xfrm>
                <a:off x="2563" y="2313"/>
                <a:ext cx="12" cy="13"/>
              </a:xfrm>
              <a:custGeom>
                <a:avLst/>
                <a:gdLst/>
                <a:ahLst/>
                <a:cxnLst>
                  <a:cxn ang="0">
                    <a:pos x="0" y="5"/>
                  </a:cxn>
                  <a:cxn ang="0">
                    <a:pos x="6" y="0"/>
                  </a:cxn>
                  <a:cxn ang="0">
                    <a:pos x="35" y="28"/>
                  </a:cxn>
                  <a:cxn ang="0">
                    <a:pos x="32" y="32"/>
                  </a:cxn>
                  <a:cxn ang="0">
                    <a:pos x="33" y="32"/>
                  </a:cxn>
                  <a:cxn ang="0">
                    <a:pos x="27" y="37"/>
                  </a:cxn>
                  <a:cxn ang="0">
                    <a:pos x="0" y="5"/>
                  </a:cxn>
                </a:cxnLst>
                <a:rect l="0" t="0" r="r" b="b"/>
                <a:pathLst>
                  <a:path w="35" h="37">
                    <a:moveTo>
                      <a:pt x="0" y="5"/>
                    </a:moveTo>
                    <a:lnTo>
                      <a:pt x="6" y="0"/>
                    </a:lnTo>
                    <a:lnTo>
                      <a:pt x="35" y="28"/>
                    </a:lnTo>
                    <a:lnTo>
                      <a:pt x="32" y="32"/>
                    </a:lnTo>
                    <a:lnTo>
                      <a:pt x="33" y="32"/>
                    </a:lnTo>
                    <a:lnTo>
                      <a:pt x="27" y="37"/>
                    </a:lnTo>
                    <a:lnTo>
                      <a:pt x="0" y="5"/>
                    </a:lnTo>
                    <a:close/>
                  </a:path>
                </a:pathLst>
              </a:custGeom>
              <a:solidFill>
                <a:srgbClr val="00FFFF"/>
              </a:solidFill>
              <a:ln w="9525">
                <a:noFill/>
                <a:round/>
                <a:headEnd/>
                <a:tailEnd/>
              </a:ln>
            </p:spPr>
            <p:txBody>
              <a:bodyPr/>
              <a:lstStyle/>
              <a:p>
                <a:endParaRPr lang="en-US"/>
              </a:p>
            </p:txBody>
          </p:sp>
          <p:sp>
            <p:nvSpPr>
              <p:cNvPr id="443579" name="Freeform 187"/>
              <p:cNvSpPr>
                <a:spLocks/>
              </p:cNvSpPr>
              <p:nvPr/>
            </p:nvSpPr>
            <p:spPr bwMode="black">
              <a:xfrm>
                <a:off x="2565" y="2313"/>
                <a:ext cx="13" cy="10"/>
              </a:xfrm>
              <a:custGeom>
                <a:avLst/>
                <a:gdLst/>
                <a:ahLst/>
                <a:cxnLst>
                  <a:cxn ang="0">
                    <a:pos x="0" y="5"/>
                  </a:cxn>
                  <a:cxn ang="0">
                    <a:pos x="3" y="0"/>
                  </a:cxn>
                  <a:cxn ang="0">
                    <a:pos x="39" y="16"/>
                  </a:cxn>
                  <a:cxn ang="0">
                    <a:pos x="37" y="21"/>
                  </a:cxn>
                  <a:cxn ang="0">
                    <a:pos x="35" y="24"/>
                  </a:cxn>
                  <a:cxn ang="0">
                    <a:pos x="31" y="29"/>
                  </a:cxn>
                  <a:cxn ang="0">
                    <a:pos x="0" y="5"/>
                  </a:cxn>
                </a:cxnLst>
                <a:rect l="0" t="0" r="r" b="b"/>
                <a:pathLst>
                  <a:path w="39" h="29">
                    <a:moveTo>
                      <a:pt x="0" y="5"/>
                    </a:moveTo>
                    <a:lnTo>
                      <a:pt x="3" y="0"/>
                    </a:lnTo>
                    <a:lnTo>
                      <a:pt x="39" y="16"/>
                    </a:lnTo>
                    <a:lnTo>
                      <a:pt x="37" y="21"/>
                    </a:lnTo>
                    <a:lnTo>
                      <a:pt x="35" y="24"/>
                    </a:lnTo>
                    <a:lnTo>
                      <a:pt x="31" y="29"/>
                    </a:lnTo>
                    <a:lnTo>
                      <a:pt x="0" y="5"/>
                    </a:lnTo>
                    <a:close/>
                  </a:path>
                </a:pathLst>
              </a:custGeom>
              <a:solidFill>
                <a:srgbClr val="00FFFF"/>
              </a:solidFill>
              <a:ln w="9525">
                <a:noFill/>
                <a:round/>
                <a:headEnd/>
                <a:tailEnd/>
              </a:ln>
            </p:spPr>
            <p:txBody>
              <a:bodyPr/>
              <a:lstStyle/>
              <a:p>
                <a:endParaRPr lang="en-US"/>
              </a:p>
            </p:txBody>
          </p:sp>
          <p:sp>
            <p:nvSpPr>
              <p:cNvPr id="443580" name="Freeform 188"/>
              <p:cNvSpPr>
                <a:spLocks/>
              </p:cNvSpPr>
              <p:nvPr/>
            </p:nvSpPr>
            <p:spPr bwMode="black">
              <a:xfrm>
                <a:off x="2565" y="2313"/>
                <a:ext cx="13" cy="5"/>
              </a:xfrm>
              <a:custGeom>
                <a:avLst/>
                <a:gdLst/>
                <a:ahLst/>
                <a:cxnLst>
                  <a:cxn ang="0">
                    <a:pos x="0" y="7"/>
                  </a:cxn>
                  <a:cxn ang="0">
                    <a:pos x="1" y="0"/>
                  </a:cxn>
                  <a:cxn ang="0">
                    <a:pos x="40" y="7"/>
                  </a:cxn>
                  <a:cxn ang="0">
                    <a:pos x="39" y="15"/>
                  </a:cxn>
                  <a:cxn ang="0">
                    <a:pos x="0" y="7"/>
                  </a:cxn>
                </a:cxnLst>
                <a:rect l="0" t="0" r="r" b="b"/>
                <a:pathLst>
                  <a:path w="40" h="15">
                    <a:moveTo>
                      <a:pt x="0" y="7"/>
                    </a:moveTo>
                    <a:lnTo>
                      <a:pt x="1" y="0"/>
                    </a:lnTo>
                    <a:lnTo>
                      <a:pt x="40" y="7"/>
                    </a:lnTo>
                    <a:lnTo>
                      <a:pt x="39" y="15"/>
                    </a:lnTo>
                    <a:lnTo>
                      <a:pt x="0" y="7"/>
                    </a:lnTo>
                    <a:close/>
                  </a:path>
                </a:pathLst>
              </a:custGeom>
              <a:solidFill>
                <a:srgbClr val="00FFFF"/>
              </a:solidFill>
              <a:ln w="9525">
                <a:noFill/>
                <a:round/>
                <a:headEnd/>
                <a:tailEnd/>
              </a:ln>
            </p:spPr>
            <p:txBody>
              <a:bodyPr/>
              <a:lstStyle/>
              <a:p>
                <a:endParaRPr lang="en-US"/>
              </a:p>
            </p:txBody>
          </p:sp>
          <p:sp>
            <p:nvSpPr>
              <p:cNvPr id="443581" name="Freeform 189"/>
              <p:cNvSpPr>
                <a:spLocks/>
              </p:cNvSpPr>
              <p:nvPr/>
            </p:nvSpPr>
            <p:spPr bwMode="black">
              <a:xfrm>
                <a:off x="2564" y="2308"/>
                <a:ext cx="14" cy="9"/>
              </a:xfrm>
              <a:custGeom>
                <a:avLst/>
                <a:gdLst/>
                <a:ahLst/>
                <a:cxnLst>
                  <a:cxn ang="0">
                    <a:pos x="3" y="26"/>
                  </a:cxn>
                  <a:cxn ang="0">
                    <a:pos x="0" y="20"/>
                  </a:cxn>
                  <a:cxn ang="0">
                    <a:pos x="36" y="0"/>
                  </a:cxn>
                  <a:cxn ang="0">
                    <a:pos x="39" y="5"/>
                  </a:cxn>
                  <a:cxn ang="0">
                    <a:pos x="39" y="5"/>
                  </a:cxn>
                  <a:cxn ang="0">
                    <a:pos x="42" y="11"/>
                  </a:cxn>
                  <a:cxn ang="0">
                    <a:pos x="3" y="26"/>
                  </a:cxn>
                </a:cxnLst>
                <a:rect l="0" t="0" r="r" b="b"/>
                <a:pathLst>
                  <a:path w="42" h="26">
                    <a:moveTo>
                      <a:pt x="3" y="26"/>
                    </a:moveTo>
                    <a:lnTo>
                      <a:pt x="0" y="20"/>
                    </a:lnTo>
                    <a:lnTo>
                      <a:pt x="36" y="0"/>
                    </a:lnTo>
                    <a:lnTo>
                      <a:pt x="39" y="5"/>
                    </a:lnTo>
                    <a:lnTo>
                      <a:pt x="39" y="5"/>
                    </a:lnTo>
                    <a:lnTo>
                      <a:pt x="42" y="11"/>
                    </a:lnTo>
                    <a:lnTo>
                      <a:pt x="3" y="26"/>
                    </a:lnTo>
                    <a:close/>
                  </a:path>
                </a:pathLst>
              </a:custGeom>
              <a:solidFill>
                <a:srgbClr val="00FFFF"/>
              </a:solidFill>
              <a:ln w="9525">
                <a:noFill/>
                <a:round/>
                <a:headEnd/>
                <a:tailEnd/>
              </a:ln>
            </p:spPr>
            <p:txBody>
              <a:bodyPr/>
              <a:lstStyle/>
              <a:p>
                <a:endParaRPr lang="en-US"/>
              </a:p>
            </p:txBody>
          </p:sp>
          <p:sp>
            <p:nvSpPr>
              <p:cNvPr id="443582" name="Freeform 190"/>
              <p:cNvSpPr>
                <a:spLocks/>
              </p:cNvSpPr>
              <p:nvPr/>
            </p:nvSpPr>
            <p:spPr bwMode="black">
              <a:xfrm>
                <a:off x="2564" y="2306"/>
                <a:ext cx="12" cy="11"/>
              </a:xfrm>
              <a:custGeom>
                <a:avLst/>
                <a:gdLst/>
                <a:ahLst/>
                <a:cxnLst>
                  <a:cxn ang="0">
                    <a:pos x="4" y="33"/>
                  </a:cxn>
                  <a:cxn ang="0">
                    <a:pos x="0" y="28"/>
                  </a:cxn>
                  <a:cxn ang="0">
                    <a:pos x="29" y="0"/>
                  </a:cxn>
                  <a:cxn ang="0">
                    <a:pos x="31" y="1"/>
                  </a:cxn>
                  <a:cxn ang="0">
                    <a:pos x="32" y="3"/>
                  </a:cxn>
                  <a:cxn ang="0">
                    <a:pos x="36" y="8"/>
                  </a:cxn>
                  <a:cxn ang="0">
                    <a:pos x="4" y="33"/>
                  </a:cxn>
                </a:cxnLst>
                <a:rect l="0" t="0" r="r" b="b"/>
                <a:pathLst>
                  <a:path w="36" h="33">
                    <a:moveTo>
                      <a:pt x="4" y="33"/>
                    </a:moveTo>
                    <a:lnTo>
                      <a:pt x="0" y="28"/>
                    </a:lnTo>
                    <a:lnTo>
                      <a:pt x="29" y="0"/>
                    </a:lnTo>
                    <a:lnTo>
                      <a:pt x="31" y="1"/>
                    </a:lnTo>
                    <a:lnTo>
                      <a:pt x="32" y="3"/>
                    </a:lnTo>
                    <a:lnTo>
                      <a:pt x="36" y="8"/>
                    </a:lnTo>
                    <a:lnTo>
                      <a:pt x="4" y="33"/>
                    </a:lnTo>
                    <a:close/>
                  </a:path>
                </a:pathLst>
              </a:custGeom>
              <a:solidFill>
                <a:srgbClr val="00FFFF"/>
              </a:solidFill>
              <a:ln w="9525">
                <a:noFill/>
                <a:round/>
                <a:headEnd/>
                <a:tailEnd/>
              </a:ln>
            </p:spPr>
            <p:txBody>
              <a:bodyPr/>
              <a:lstStyle/>
              <a:p>
                <a:endParaRPr lang="en-US"/>
              </a:p>
            </p:txBody>
          </p:sp>
          <p:sp>
            <p:nvSpPr>
              <p:cNvPr id="443583" name="Freeform 191"/>
              <p:cNvSpPr>
                <a:spLocks/>
              </p:cNvSpPr>
              <p:nvPr/>
            </p:nvSpPr>
            <p:spPr bwMode="black">
              <a:xfrm>
                <a:off x="2564" y="2303"/>
                <a:ext cx="10" cy="13"/>
              </a:xfrm>
              <a:custGeom>
                <a:avLst/>
                <a:gdLst/>
                <a:ahLst/>
                <a:cxnLst>
                  <a:cxn ang="0">
                    <a:pos x="5" y="40"/>
                  </a:cxn>
                  <a:cxn ang="0">
                    <a:pos x="0" y="36"/>
                  </a:cxn>
                  <a:cxn ang="0">
                    <a:pos x="16" y="0"/>
                  </a:cxn>
                  <a:cxn ang="0">
                    <a:pos x="21" y="2"/>
                  </a:cxn>
                  <a:cxn ang="0">
                    <a:pos x="25" y="4"/>
                  </a:cxn>
                  <a:cxn ang="0">
                    <a:pos x="30" y="8"/>
                  </a:cxn>
                  <a:cxn ang="0">
                    <a:pos x="5" y="40"/>
                  </a:cxn>
                </a:cxnLst>
                <a:rect l="0" t="0" r="r" b="b"/>
                <a:pathLst>
                  <a:path w="30" h="40">
                    <a:moveTo>
                      <a:pt x="5" y="40"/>
                    </a:moveTo>
                    <a:lnTo>
                      <a:pt x="0" y="36"/>
                    </a:lnTo>
                    <a:lnTo>
                      <a:pt x="16" y="0"/>
                    </a:lnTo>
                    <a:lnTo>
                      <a:pt x="21" y="2"/>
                    </a:lnTo>
                    <a:lnTo>
                      <a:pt x="25" y="4"/>
                    </a:lnTo>
                    <a:lnTo>
                      <a:pt x="30" y="8"/>
                    </a:lnTo>
                    <a:lnTo>
                      <a:pt x="5" y="40"/>
                    </a:lnTo>
                    <a:close/>
                  </a:path>
                </a:pathLst>
              </a:custGeom>
              <a:solidFill>
                <a:srgbClr val="00FFFF"/>
              </a:solidFill>
              <a:ln w="9525">
                <a:noFill/>
                <a:round/>
                <a:headEnd/>
                <a:tailEnd/>
              </a:ln>
            </p:spPr>
            <p:txBody>
              <a:bodyPr/>
              <a:lstStyle/>
              <a:p>
                <a:endParaRPr lang="en-US"/>
              </a:p>
            </p:txBody>
          </p:sp>
          <p:sp>
            <p:nvSpPr>
              <p:cNvPr id="443584" name="Freeform 192"/>
              <p:cNvSpPr>
                <a:spLocks/>
              </p:cNvSpPr>
              <p:nvPr/>
            </p:nvSpPr>
            <p:spPr bwMode="black">
              <a:xfrm>
                <a:off x="2565" y="2302"/>
                <a:ext cx="4" cy="14"/>
              </a:xfrm>
              <a:custGeom>
                <a:avLst/>
                <a:gdLst/>
                <a:ahLst/>
                <a:cxnLst>
                  <a:cxn ang="0">
                    <a:pos x="6" y="42"/>
                  </a:cxn>
                  <a:cxn ang="0">
                    <a:pos x="0" y="40"/>
                  </a:cxn>
                  <a:cxn ang="0">
                    <a:pos x="0" y="1"/>
                  </a:cxn>
                  <a:cxn ang="0">
                    <a:pos x="3" y="0"/>
                  </a:cxn>
                  <a:cxn ang="0">
                    <a:pos x="7" y="1"/>
                  </a:cxn>
                  <a:cxn ang="0">
                    <a:pos x="13" y="2"/>
                  </a:cxn>
                  <a:cxn ang="0">
                    <a:pos x="6" y="42"/>
                  </a:cxn>
                </a:cxnLst>
                <a:rect l="0" t="0" r="r" b="b"/>
                <a:pathLst>
                  <a:path w="13" h="42">
                    <a:moveTo>
                      <a:pt x="6" y="42"/>
                    </a:moveTo>
                    <a:lnTo>
                      <a:pt x="0" y="40"/>
                    </a:lnTo>
                    <a:lnTo>
                      <a:pt x="0" y="1"/>
                    </a:lnTo>
                    <a:lnTo>
                      <a:pt x="3" y="0"/>
                    </a:lnTo>
                    <a:lnTo>
                      <a:pt x="7" y="1"/>
                    </a:lnTo>
                    <a:lnTo>
                      <a:pt x="13" y="2"/>
                    </a:lnTo>
                    <a:lnTo>
                      <a:pt x="6" y="42"/>
                    </a:lnTo>
                    <a:close/>
                  </a:path>
                </a:pathLst>
              </a:custGeom>
              <a:solidFill>
                <a:srgbClr val="00FFFF"/>
              </a:solidFill>
              <a:ln w="9525">
                <a:noFill/>
                <a:round/>
                <a:headEnd/>
                <a:tailEnd/>
              </a:ln>
            </p:spPr>
            <p:txBody>
              <a:bodyPr/>
              <a:lstStyle/>
              <a:p>
                <a:endParaRPr lang="en-US"/>
              </a:p>
            </p:txBody>
          </p:sp>
          <p:sp>
            <p:nvSpPr>
              <p:cNvPr id="443585" name="Freeform 193"/>
              <p:cNvSpPr>
                <a:spLocks/>
              </p:cNvSpPr>
              <p:nvPr/>
            </p:nvSpPr>
            <p:spPr bwMode="black">
              <a:xfrm>
                <a:off x="2559" y="2303"/>
                <a:ext cx="8" cy="13"/>
              </a:xfrm>
              <a:custGeom>
                <a:avLst/>
                <a:gdLst/>
                <a:ahLst/>
                <a:cxnLst>
                  <a:cxn ang="0">
                    <a:pos x="23" y="39"/>
                  </a:cxn>
                  <a:cxn ang="0">
                    <a:pos x="16" y="41"/>
                  </a:cxn>
                  <a:cxn ang="0">
                    <a:pos x="0" y="5"/>
                  </a:cxn>
                  <a:cxn ang="0">
                    <a:pos x="3" y="3"/>
                  </a:cxn>
                  <a:cxn ang="0">
                    <a:pos x="8" y="1"/>
                  </a:cxn>
                  <a:cxn ang="0">
                    <a:pos x="16" y="0"/>
                  </a:cxn>
                  <a:cxn ang="0">
                    <a:pos x="23" y="39"/>
                  </a:cxn>
                </a:cxnLst>
                <a:rect l="0" t="0" r="r" b="b"/>
                <a:pathLst>
                  <a:path w="23" h="41">
                    <a:moveTo>
                      <a:pt x="23" y="39"/>
                    </a:moveTo>
                    <a:lnTo>
                      <a:pt x="16" y="41"/>
                    </a:lnTo>
                    <a:lnTo>
                      <a:pt x="0" y="5"/>
                    </a:lnTo>
                    <a:lnTo>
                      <a:pt x="3" y="3"/>
                    </a:lnTo>
                    <a:lnTo>
                      <a:pt x="8" y="1"/>
                    </a:lnTo>
                    <a:lnTo>
                      <a:pt x="16" y="0"/>
                    </a:lnTo>
                    <a:lnTo>
                      <a:pt x="23" y="39"/>
                    </a:lnTo>
                    <a:close/>
                  </a:path>
                </a:pathLst>
              </a:custGeom>
              <a:solidFill>
                <a:srgbClr val="00FFFF"/>
              </a:solidFill>
              <a:ln w="9525">
                <a:noFill/>
                <a:round/>
                <a:headEnd/>
                <a:tailEnd/>
              </a:ln>
            </p:spPr>
            <p:txBody>
              <a:bodyPr/>
              <a:lstStyle/>
              <a:p>
                <a:endParaRPr lang="en-US"/>
              </a:p>
            </p:txBody>
          </p:sp>
          <p:sp>
            <p:nvSpPr>
              <p:cNvPr id="443586" name="Freeform 194"/>
              <p:cNvSpPr>
                <a:spLocks/>
              </p:cNvSpPr>
              <p:nvPr/>
            </p:nvSpPr>
            <p:spPr bwMode="black">
              <a:xfrm>
                <a:off x="2556" y="2304"/>
                <a:ext cx="11" cy="12"/>
              </a:xfrm>
              <a:custGeom>
                <a:avLst/>
                <a:gdLst/>
                <a:ahLst/>
                <a:cxnLst>
                  <a:cxn ang="0">
                    <a:pos x="33" y="32"/>
                  </a:cxn>
                  <a:cxn ang="0">
                    <a:pos x="28" y="36"/>
                  </a:cxn>
                  <a:cxn ang="0">
                    <a:pos x="0" y="7"/>
                  </a:cxn>
                  <a:cxn ang="0">
                    <a:pos x="2" y="5"/>
                  </a:cxn>
                  <a:cxn ang="0">
                    <a:pos x="4" y="4"/>
                  </a:cxn>
                  <a:cxn ang="0">
                    <a:pos x="9" y="0"/>
                  </a:cxn>
                  <a:cxn ang="0">
                    <a:pos x="33" y="32"/>
                  </a:cxn>
                </a:cxnLst>
                <a:rect l="0" t="0" r="r" b="b"/>
                <a:pathLst>
                  <a:path w="33" h="36">
                    <a:moveTo>
                      <a:pt x="33" y="32"/>
                    </a:moveTo>
                    <a:lnTo>
                      <a:pt x="28" y="36"/>
                    </a:lnTo>
                    <a:lnTo>
                      <a:pt x="0" y="7"/>
                    </a:lnTo>
                    <a:lnTo>
                      <a:pt x="2" y="5"/>
                    </a:lnTo>
                    <a:lnTo>
                      <a:pt x="4" y="4"/>
                    </a:lnTo>
                    <a:lnTo>
                      <a:pt x="9" y="0"/>
                    </a:lnTo>
                    <a:lnTo>
                      <a:pt x="33" y="32"/>
                    </a:lnTo>
                    <a:close/>
                  </a:path>
                </a:pathLst>
              </a:custGeom>
              <a:solidFill>
                <a:srgbClr val="00FFFF"/>
              </a:solidFill>
              <a:ln w="9525">
                <a:noFill/>
                <a:round/>
                <a:headEnd/>
                <a:tailEnd/>
              </a:ln>
            </p:spPr>
            <p:txBody>
              <a:bodyPr/>
              <a:lstStyle/>
              <a:p>
                <a:endParaRPr lang="en-US"/>
              </a:p>
            </p:txBody>
          </p:sp>
          <p:sp>
            <p:nvSpPr>
              <p:cNvPr id="443587" name="Freeform 195"/>
              <p:cNvSpPr>
                <a:spLocks/>
              </p:cNvSpPr>
              <p:nvPr/>
            </p:nvSpPr>
            <p:spPr bwMode="black">
              <a:xfrm>
                <a:off x="2554" y="2307"/>
                <a:ext cx="13" cy="10"/>
              </a:xfrm>
              <a:custGeom>
                <a:avLst/>
                <a:gdLst/>
                <a:ahLst/>
                <a:cxnLst>
                  <a:cxn ang="0">
                    <a:pos x="39" y="25"/>
                  </a:cxn>
                  <a:cxn ang="0">
                    <a:pos x="35" y="30"/>
                  </a:cxn>
                  <a:cxn ang="0">
                    <a:pos x="0" y="10"/>
                  </a:cxn>
                  <a:cxn ang="0">
                    <a:pos x="0" y="10"/>
                  </a:cxn>
                  <a:cxn ang="0">
                    <a:pos x="4" y="5"/>
                  </a:cxn>
                  <a:cxn ang="0">
                    <a:pos x="7" y="0"/>
                  </a:cxn>
                  <a:cxn ang="0">
                    <a:pos x="39" y="25"/>
                  </a:cxn>
                </a:cxnLst>
                <a:rect l="0" t="0" r="r" b="b"/>
                <a:pathLst>
                  <a:path w="39" h="30">
                    <a:moveTo>
                      <a:pt x="39" y="25"/>
                    </a:moveTo>
                    <a:lnTo>
                      <a:pt x="35" y="30"/>
                    </a:lnTo>
                    <a:lnTo>
                      <a:pt x="0" y="10"/>
                    </a:lnTo>
                    <a:lnTo>
                      <a:pt x="0" y="10"/>
                    </a:lnTo>
                    <a:lnTo>
                      <a:pt x="4" y="5"/>
                    </a:lnTo>
                    <a:lnTo>
                      <a:pt x="7" y="0"/>
                    </a:lnTo>
                    <a:lnTo>
                      <a:pt x="39" y="25"/>
                    </a:lnTo>
                    <a:close/>
                  </a:path>
                </a:pathLst>
              </a:custGeom>
              <a:solidFill>
                <a:srgbClr val="00FFFF"/>
              </a:solidFill>
              <a:ln w="9525">
                <a:noFill/>
                <a:round/>
                <a:headEnd/>
                <a:tailEnd/>
              </a:ln>
            </p:spPr>
            <p:txBody>
              <a:bodyPr/>
              <a:lstStyle/>
              <a:p>
                <a:endParaRPr lang="en-US"/>
              </a:p>
            </p:txBody>
          </p:sp>
          <p:sp>
            <p:nvSpPr>
              <p:cNvPr id="443588" name="Freeform 196"/>
              <p:cNvSpPr>
                <a:spLocks/>
              </p:cNvSpPr>
              <p:nvPr/>
            </p:nvSpPr>
            <p:spPr bwMode="black">
              <a:xfrm>
                <a:off x="2553" y="2310"/>
                <a:ext cx="14" cy="7"/>
              </a:xfrm>
              <a:custGeom>
                <a:avLst/>
                <a:gdLst/>
                <a:ahLst/>
                <a:cxnLst>
                  <a:cxn ang="0">
                    <a:pos x="41" y="15"/>
                  </a:cxn>
                  <a:cxn ang="0">
                    <a:pos x="39" y="21"/>
                  </a:cxn>
                  <a:cxn ang="0">
                    <a:pos x="0" y="6"/>
                  </a:cxn>
                  <a:cxn ang="0">
                    <a:pos x="2" y="0"/>
                  </a:cxn>
                  <a:cxn ang="0">
                    <a:pos x="41" y="15"/>
                  </a:cxn>
                </a:cxnLst>
                <a:rect l="0" t="0" r="r" b="b"/>
                <a:pathLst>
                  <a:path w="41" h="21">
                    <a:moveTo>
                      <a:pt x="41" y="15"/>
                    </a:moveTo>
                    <a:lnTo>
                      <a:pt x="39" y="21"/>
                    </a:lnTo>
                    <a:lnTo>
                      <a:pt x="0" y="6"/>
                    </a:lnTo>
                    <a:lnTo>
                      <a:pt x="2" y="0"/>
                    </a:lnTo>
                    <a:lnTo>
                      <a:pt x="41" y="15"/>
                    </a:lnTo>
                    <a:close/>
                  </a:path>
                </a:pathLst>
              </a:custGeom>
              <a:solidFill>
                <a:srgbClr val="00FFFF"/>
              </a:solidFill>
              <a:ln w="9525">
                <a:noFill/>
                <a:round/>
                <a:headEnd/>
                <a:tailEnd/>
              </a:ln>
            </p:spPr>
            <p:txBody>
              <a:bodyPr/>
              <a:lstStyle/>
              <a:p>
                <a:endParaRPr lang="en-US"/>
              </a:p>
            </p:txBody>
          </p:sp>
          <p:sp>
            <p:nvSpPr>
              <p:cNvPr id="443589" name="Freeform 197"/>
              <p:cNvSpPr>
                <a:spLocks/>
              </p:cNvSpPr>
              <p:nvPr/>
            </p:nvSpPr>
            <p:spPr bwMode="black">
              <a:xfrm>
                <a:off x="3118" y="2295"/>
                <a:ext cx="14" cy="7"/>
              </a:xfrm>
              <a:custGeom>
                <a:avLst/>
                <a:gdLst/>
                <a:ahLst/>
                <a:cxnLst>
                  <a:cxn ang="0">
                    <a:pos x="39" y="0"/>
                  </a:cxn>
                  <a:cxn ang="0">
                    <a:pos x="41" y="7"/>
                  </a:cxn>
                  <a:cxn ang="0">
                    <a:pos x="5" y="23"/>
                  </a:cxn>
                  <a:cxn ang="0">
                    <a:pos x="3" y="19"/>
                  </a:cxn>
                  <a:cxn ang="0">
                    <a:pos x="2" y="14"/>
                  </a:cxn>
                  <a:cxn ang="0">
                    <a:pos x="0" y="7"/>
                  </a:cxn>
                  <a:cxn ang="0">
                    <a:pos x="39" y="0"/>
                  </a:cxn>
                </a:cxnLst>
                <a:rect l="0" t="0" r="r" b="b"/>
                <a:pathLst>
                  <a:path w="41" h="23">
                    <a:moveTo>
                      <a:pt x="39" y="0"/>
                    </a:moveTo>
                    <a:lnTo>
                      <a:pt x="41" y="7"/>
                    </a:lnTo>
                    <a:lnTo>
                      <a:pt x="5" y="23"/>
                    </a:lnTo>
                    <a:lnTo>
                      <a:pt x="3" y="19"/>
                    </a:lnTo>
                    <a:lnTo>
                      <a:pt x="2" y="14"/>
                    </a:lnTo>
                    <a:lnTo>
                      <a:pt x="0" y="7"/>
                    </a:lnTo>
                    <a:lnTo>
                      <a:pt x="39" y="0"/>
                    </a:lnTo>
                    <a:close/>
                  </a:path>
                </a:pathLst>
              </a:custGeom>
              <a:solidFill>
                <a:srgbClr val="00FFFF"/>
              </a:solidFill>
              <a:ln w="9525">
                <a:noFill/>
                <a:round/>
                <a:headEnd/>
                <a:tailEnd/>
              </a:ln>
            </p:spPr>
            <p:txBody>
              <a:bodyPr/>
              <a:lstStyle/>
              <a:p>
                <a:endParaRPr lang="en-US"/>
              </a:p>
            </p:txBody>
          </p:sp>
          <p:sp>
            <p:nvSpPr>
              <p:cNvPr id="443590" name="Freeform 198"/>
              <p:cNvSpPr>
                <a:spLocks/>
              </p:cNvSpPr>
              <p:nvPr/>
            </p:nvSpPr>
            <p:spPr bwMode="black">
              <a:xfrm>
                <a:off x="3120" y="2294"/>
                <a:ext cx="12" cy="11"/>
              </a:xfrm>
              <a:custGeom>
                <a:avLst/>
                <a:gdLst/>
                <a:ahLst/>
                <a:cxnLst>
                  <a:cxn ang="0">
                    <a:pos x="32" y="0"/>
                  </a:cxn>
                  <a:cxn ang="0">
                    <a:pos x="36" y="5"/>
                  </a:cxn>
                  <a:cxn ang="0">
                    <a:pos x="8" y="34"/>
                  </a:cxn>
                  <a:cxn ang="0">
                    <a:pos x="5" y="32"/>
                  </a:cxn>
                  <a:cxn ang="0">
                    <a:pos x="4" y="30"/>
                  </a:cxn>
                  <a:cxn ang="0">
                    <a:pos x="0" y="25"/>
                  </a:cxn>
                  <a:cxn ang="0">
                    <a:pos x="32" y="0"/>
                  </a:cxn>
                </a:cxnLst>
                <a:rect l="0" t="0" r="r" b="b"/>
                <a:pathLst>
                  <a:path w="36" h="34">
                    <a:moveTo>
                      <a:pt x="32" y="0"/>
                    </a:moveTo>
                    <a:lnTo>
                      <a:pt x="36" y="5"/>
                    </a:lnTo>
                    <a:lnTo>
                      <a:pt x="8" y="34"/>
                    </a:lnTo>
                    <a:lnTo>
                      <a:pt x="5" y="32"/>
                    </a:lnTo>
                    <a:lnTo>
                      <a:pt x="4" y="30"/>
                    </a:lnTo>
                    <a:lnTo>
                      <a:pt x="0" y="25"/>
                    </a:lnTo>
                    <a:lnTo>
                      <a:pt x="32" y="0"/>
                    </a:lnTo>
                    <a:close/>
                  </a:path>
                </a:pathLst>
              </a:custGeom>
              <a:solidFill>
                <a:srgbClr val="00FFFF"/>
              </a:solidFill>
              <a:ln w="9525">
                <a:noFill/>
                <a:round/>
                <a:headEnd/>
                <a:tailEnd/>
              </a:ln>
            </p:spPr>
            <p:txBody>
              <a:bodyPr/>
              <a:lstStyle/>
              <a:p>
                <a:endParaRPr lang="en-US"/>
              </a:p>
            </p:txBody>
          </p:sp>
          <p:sp>
            <p:nvSpPr>
              <p:cNvPr id="443591" name="Freeform 199"/>
              <p:cNvSpPr>
                <a:spLocks/>
              </p:cNvSpPr>
              <p:nvPr/>
            </p:nvSpPr>
            <p:spPr bwMode="black">
              <a:xfrm>
                <a:off x="3123" y="2295"/>
                <a:ext cx="9" cy="13"/>
              </a:xfrm>
              <a:custGeom>
                <a:avLst/>
                <a:gdLst/>
                <a:ahLst/>
                <a:cxnLst>
                  <a:cxn ang="0">
                    <a:pos x="24" y="0"/>
                  </a:cxn>
                  <a:cxn ang="0">
                    <a:pos x="29" y="3"/>
                  </a:cxn>
                  <a:cxn ang="0">
                    <a:pos x="13" y="39"/>
                  </a:cxn>
                  <a:cxn ang="0">
                    <a:pos x="8" y="38"/>
                  </a:cxn>
                  <a:cxn ang="0">
                    <a:pos x="4" y="35"/>
                  </a:cxn>
                  <a:cxn ang="0">
                    <a:pos x="0" y="32"/>
                  </a:cxn>
                  <a:cxn ang="0">
                    <a:pos x="24" y="0"/>
                  </a:cxn>
                </a:cxnLst>
                <a:rect l="0" t="0" r="r" b="b"/>
                <a:pathLst>
                  <a:path w="29" h="39">
                    <a:moveTo>
                      <a:pt x="24" y="0"/>
                    </a:moveTo>
                    <a:lnTo>
                      <a:pt x="29" y="3"/>
                    </a:lnTo>
                    <a:lnTo>
                      <a:pt x="13" y="39"/>
                    </a:lnTo>
                    <a:lnTo>
                      <a:pt x="8" y="38"/>
                    </a:lnTo>
                    <a:lnTo>
                      <a:pt x="4" y="35"/>
                    </a:lnTo>
                    <a:lnTo>
                      <a:pt x="0" y="32"/>
                    </a:lnTo>
                    <a:lnTo>
                      <a:pt x="24" y="0"/>
                    </a:lnTo>
                    <a:close/>
                  </a:path>
                </a:pathLst>
              </a:custGeom>
              <a:solidFill>
                <a:srgbClr val="00FFFF"/>
              </a:solidFill>
              <a:ln w="9525">
                <a:noFill/>
                <a:round/>
                <a:headEnd/>
                <a:tailEnd/>
              </a:ln>
            </p:spPr>
            <p:txBody>
              <a:bodyPr/>
              <a:lstStyle/>
              <a:p>
                <a:endParaRPr lang="en-US"/>
              </a:p>
            </p:txBody>
          </p:sp>
          <p:sp>
            <p:nvSpPr>
              <p:cNvPr id="443592" name="Freeform 200"/>
              <p:cNvSpPr>
                <a:spLocks/>
              </p:cNvSpPr>
              <p:nvPr/>
            </p:nvSpPr>
            <p:spPr bwMode="black">
              <a:xfrm>
                <a:off x="3127" y="2295"/>
                <a:ext cx="5" cy="13"/>
              </a:xfrm>
              <a:custGeom>
                <a:avLst/>
                <a:gdLst/>
                <a:ahLst/>
                <a:cxnLst>
                  <a:cxn ang="0">
                    <a:pos x="7" y="0"/>
                  </a:cxn>
                  <a:cxn ang="0">
                    <a:pos x="15" y="1"/>
                  </a:cxn>
                  <a:cxn ang="0">
                    <a:pos x="15" y="40"/>
                  </a:cxn>
                  <a:cxn ang="0">
                    <a:pos x="11" y="41"/>
                  </a:cxn>
                  <a:cxn ang="0">
                    <a:pos x="7" y="40"/>
                  </a:cxn>
                  <a:cxn ang="0">
                    <a:pos x="0" y="39"/>
                  </a:cxn>
                  <a:cxn ang="0">
                    <a:pos x="7" y="0"/>
                  </a:cxn>
                </a:cxnLst>
                <a:rect l="0" t="0" r="r" b="b"/>
                <a:pathLst>
                  <a:path w="15" h="41">
                    <a:moveTo>
                      <a:pt x="7" y="0"/>
                    </a:moveTo>
                    <a:lnTo>
                      <a:pt x="15" y="1"/>
                    </a:lnTo>
                    <a:lnTo>
                      <a:pt x="15" y="40"/>
                    </a:lnTo>
                    <a:lnTo>
                      <a:pt x="11" y="41"/>
                    </a:lnTo>
                    <a:lnTo>
                      <a:pt x="7" y="40"/>
                    </a:lnTo>
                    <a:lnTo>
                      <a:pt x="0" y="39"/>
                    </a:lnTo>
                    <a:lnTo>
                      <a:pt x="7" y="0"/>
                    </a:lnTo>
                    <a:close/>
                  </a:path>
                </a:pathLst>
              </a:custGeom>
              <a:solidFill>
                <a:srgbClr val="00FFFF"/>
              </a:solidFill>
              <a:ln w="9525">
                <a:noFill/>
                <a:round/>
                <a:headEnd/>
                <a:tailEnd/>
              </a:ln>
            </p:spPr>
            <p:txBody>
              <a:bodyPr/>
              <a:lstStyle/>
              <a:p>
                <a:endParaRPr lang="en-US"/>
              </a:p>
            </p:txBody>
          </p:sp>
          <p:sp>
            <p:nvSpPr>
              <p:cNvPr id="443593" name="Freeform 201"/>
              <p:cNvSpPr>
                <a:spLocks/>
              </p:cNvSpPr>
              <p:nvPr/>
            </p:nvSpPr>
            <p:spPr bwMode="black">
              <a:xfrm>
                <a:off x="3129" y="2295"/>
                <a:ext cx="9" cy="13"/>
              </a:xfrm>
              <a:custGeom>
                <a:avLst/>
                <a:gdLst/>
                <a:ahLst/>
                <a:cxnLst>
                  <a:cxn ang="0">
                    <a:pos x="0" y="1"/>
                  </a:cxn>
                  <a:cxn ang="0">
                    <a:pos x="6" y="0"/>
                  </a:cxn>
                  <a:cxn ang="0">
                    <a:pos x="22" y="39"/>
                  </a:cxn>
                  <a:cxn ang="0">
                    <a:pos x="27" y="36"/>
                  </a:cxn>
                  <a:cxn ang="0">
                    <a:pos x="14" y="39"/>
                  </a:cxn>
                  <a:cxn ang="0">
                    <a:pos x="8" y="40"/>
                  </a:cxn>
                  <a:cxn ang="0">
                    <a:pos x="0" y="1"/>
                  </a:cxn>
                </a:cxnLst>
                <a:rect l="0" t="0" r="r" b="b"/>
                <a:pathLst>
                  <a:path w="27" h="40">
                    <a:moveTo>
                      <a:pt x="0" y="1"/>
                    </a:moveTo>
                    <a:lnTo>
                      <a:pt x="6" y="0"/>
                    </a:lnTo>
                    <a:lnTo>
                      <a:pt x="22" y="39"/>
                    </a:lnTo>
                    <a:lnTo>
                      <a:pt x="27" y="36"/>
                    </a:lnTo>
                    <a:lnTo>
                      <a:pt x="14" y="39"/>
                    </a:lnTo>
                    <a:lnTo>
                      <a:pt x="8" y="40"/>
                    </a:lnTo>
                    <a:lnTo>
                      <a:pt x="0" y="1"/>
                    </a:lnTo>
                    <a:close/>
                  </a:path>
                </a:pathLst>
              </a:custGeom>
              <a:solidFill>
                <a:srgbClr val="00FFFF"/>
              </a:solidFill>
              <a:ln w="9525">
                <a:noFill/>
                <a:round/>
                <a:headEnd/>
                <a:tailEnd/>
              </a:ln>
            </p:spPr>
            <p:txBody>
              <a:bodyPr/>
              <a:lstStyle/>
              <a:p>
                <a:endParaRPr lang="en-US"/>
              </a:p>
            </p:txBody>
          </p:sp>
          <p:sp>
            <p:nvSpPr>
              <p:cNvPr id="443594" name="Freeform 202"/>
              <p:cNvSpPr>
                <a:spLocks/>
              </p:cNvSpPr>
              <p:nvPr/>
            </p:nvSpPr>
            <p:spPr bwMode="black">
              <a:xfrm>
                <a:off x="3129" y="2293"/>
                <a:ext cx="11" cy="15"/>
              </a:xfrm>
              <a:custGeom>
                <a:avLst/>
                <a:gdLst/>
                <a:ahLst/>
                <a:cxnLst>
                  <a:cxn ang="0">
                    <a:pos x="0" y="4"/>
                  </a:cxn>
                  <a:cxn ang="0">
                    <a:pos x="6" y="0"/>
                  </a:cxn>
                  <a:cxn ang="0">
                    <a:pos x="34" y="32"/>
                  </a:cxn>
                  <a:cxn ang="0">
                    <a:pos x="27" y="42"/>
                  </a:cxn>
                  <a:cxn ang="0">
                    <a:pos x="30" y="39"/>
                  </a:cxn>
                  <a:cxn ang="0">
                    <a:pos x="24" y="43"/>
                  </a:cxn>
                  <a:cxn ang="0">
                    <a:pos x="0" y="4"/>
                  </a:cxn>
                </a:cxnLst>
                <a:rect l="0" t="0" r="r" b="b"/>
                <a:pathLst>
                  <a:path w="34" h="43">
                    <a:moveTo>
                      <a:pt x="0" y="4"/>
                    </a:moveTo>
                    <a:lnTo>
                      <a:pt x="6" y="0"/>
                    </a:lnTo>
                    <a:lnTo>
                      <a:pt x="34" y="32"/>
                    </a:lnTo>
                    <a:lnTo>
                      <a:pt x="27" y="42"/>
                    </a:lnTo>
                    <a:lnTo>
                      <a:pt x="30" y="39"/>
                    </a:lnTo>
                    <a:lnTo>
                      <a:pt x="24" y="43"/>
                    </a:lnTo>
                    <a:lnTo>
                      <a:pt x="0" y="4"/>
                    </a:lnTo>
                    <a:close/>
                  </a:path>
                </a:pathLst>
              </a:custGeom>
              <a:solidFill>
                <a:srgbClr val="00FFFF"/>
              </a:solidFill>
              <a:ln w="9525">
                <a:noFill/>
                <a:round/>
                <a:headEnd/>
                <a:tailEnd/>
              </a:ln>
            </p:spPr>
            <p:txBody>
              <a:bodyPr/>
              <a:lstStyle/>
              <a:p>
                <a:endParaRPr lang="en-US"/>
              </a:p>
            </p:txBody>
          </p:sp>
          <p:sp>
            <p:nvSpPr>
              <p:cNvPr id="443595" name="Freeform 203"/>
              <p:cNvSpPr>
                <a:spLocks/>
              </p:cNvSpPr>
              <p:nvPr/>
            </p:nvSpPr>
            <p:spPr bwMode="black">
              <a:xfrm>
                <a:off x="3129" y="2294"/>
                <a:ext cx="13" cy="10"/>
              </a:xfrm>
              <a:custGeom>
                <a:avLst/>
                <a:gdLst/>
                <a:ahLst/>
                <a:cxnLst>
                  <a:cxn ang="0">
                    <a:pos x="0" y="5"/>
                  </a:cxn>
                  <a:cxn ang="0">
                    <a:pos x="4" y="0"/>
                  </a:cxn>
                  <a:cxn ang="0">
                    <a:pos x="39" y="16"/>
                  </a:cxn>
                  <a:cxn ang="0">
                    <a:pos x="38" y="21"/>
                  </a:cxn>
                  <a:cxn ang="0">
                    <a:pos x="36" y="25"/>
                  </a:cxn>
                  <a:cxn ang="0">
                    <a:pos x="32" y="30"/>
                  </a:cxn>
                  <a:cxn ang="0">
                    <a:pos x="0" y="5"/>
                  </a:cxn>
                </a:cxnLst>
                <a:rect l="0" t="0" r="r" b="b"/>
                <a:pathLst>
                  <a:path w="39" h="30">
                    <a:moveTo>
                      <a:pt x="0" y="5"/>
                    </a:moveTo>
                    <a:lnTo>
                      <a:pt x="4" y="0"/>
                    </a:lnTo>
                    <a:lnTo>
                      <a:pt x="39" y="16"/>
                    </a:lnTo>
                    <a:lnTo>
                      <a:pt x="38" y="21"/>
                    </a:lnTo>
                    <a:lnTo>
                      <a:pt x="36" y="25"/>
                    </a:lnTo>
                    <a:lnTo>
                      <a:pt x="32" y="30"/>
                    </a:lnTo>
                    <a:lnTo>
                      <a:pt x="0" y="5"/>
                    </a:lnTo>
                    <a:close/>
                  </a:path>
                </a:pathLst>
              </a:custGeom>
              <a:solidFill>
                <a:srgbClr val="00FFFF"/>
              </a:solidFill>
              <a:ln w="9525">
                <a:noFill/>
                <a:round/>
                <a:headEnd/>
                <a:tailEnd/>
              </a:ln>
            </p:spPr>
            <p:txBody>
              <a:bodyPr/>
              <a:lstStyle/>
              <a:p>
                <a:endParaRPr lang="en-US"/>
              </a:p>
            </p:txBody>
          </p:sp>
        </p:grpSp>
        <p:grpSp>
          <p:nvGrpSpPr>
            <p:cNvPr id="443596" name="Group 204"/>
            <p:cNvGrpSpPr>
              <a:grpSpLocks/>
            </p:cNvGrpSpPr>
            <p:nvPr/>
          </p:nvGrpSpPr>
          <p:grpSpPr bwMode="auto">
            <a:xfrm>
              <a:off x="5400675" y="2822575"/>
              <a:ext cx="1635125" cy="1011238"/>
              <a:chOff x="3118" y="1920"/>
              <a:chExt cx="688" cy="388"/>
            </a:xfrm>
          </p:grpSpPr>
          <p:sp>
            <p:nvSpPr>
              <p:cNvPr id="443597" name="Freeform 205"/>
              <p:cNvSpPr>
                <a:spLocks/>
              </p:cNvSpPr>
              <p:nvPr/>
            </p:nvSpPr>
            <p:spPr bwMode="black">
              <a:xfrm>
                <a:off x="3129" y="2295"/>
                <a:ext cx="14" cy="4"/>
              </a:xfrm>
              <a:custGeom>
                <a:avLst/>
                <a:gdLst/>
                <a:ahLst/>
                <a:cxnLst>
                  <a:cxn ang="0">
                    <a:pos x="0" y="7"/>
                  </a:cxn>
                  <a:cxn ang="0">
                    <a:pos x="1" y="0"/>
                  </a:cxn>
                  <a:cxn ang="0">
                    <a:pos x="40" y="7"/>
                  </a:cxn>
                  <a:cxn ang="0">
                    <a:pos x="39" y="14"/>
                  </a:cxn>
                  <a:cxn ang="0">
                    <a:pos x="0" y="7"/>
                  </a:cxn>
                </a:cxnLst>
                <a:rect l="0" t="0" r="r" b="b"/>
                <a:pathLst>
                  <a:path w="40" h="14">
                    <a:moveTo>
                      <a:pt x="0" y="7"/>
                    </a:moveTo>
                    <a:lnTo>
                      <a:pt x="1" y="0"/>
                    </a:lnTo>
                    <a:lnTo>
                      <a:pt x="40" y="7"/>
                    </a:lnTo>
                    <a:lnTo>
                      <a:pt x="39" y="14"/>
                    </a:lnTo>
                    <a:lnTo>
                      <a:pt x="0" y="7"/>
                    </a:lnTo>
                    <a:close/>
                  </a:path>
                </a:pathLst>
              </a:custGeom>
              <a:solidFill>
                <a:srgbClr val="00FFFF"/>
              </a:solidFill>
              <a:ln w="9525">
                <a:noFill/>
                <a:round/>
                <a:headEnd/>
                <a:tailEnd/>
              </a:ln>
            </p:spPr>
            <p:txBody>
              <a:bodyPr/>
              <a:lstStyle/>
              <a:p>
                <a:endParaRPr lang="en-US"/>
              </a:p>
            </p:txBody>
          </p:sp>
          <p:sp>
            <p:nvSpPr>
              <p:cNvPr id="443598" name="Freeform 206"/>
              <p:cNvSpPr>
                <a:spLocks/>
              </p:cNvSpPr>
              <p:nvPr/>
            </p:nvSpPr>
            <p:spPr bwMode="black">
              <a:xfrm>
                <a:off x="3129" y="2288"/>
                <a:ext cx="14" cy="9"/>
              </a:xfrm>
              <a:custGeom>
                <a:avLst/>
                <a:gdLst/>
                <a:ahLst/>
                <a:cxnLst>
                  <a:cxn ang="0">
                    <a:pos x="1" y="27"/>
                  </a:cxn>
                  <a:cxn ang="0">
                    <a:pos x="0" y="21"/>
                  </a:cxn>
                  <a:cxn ang="0">
                    <a:pos x="39" y="5"/>
                  </a:cxn>
                  <a:cxn ang="0">
                    <a:pos x="37" y="0"/>
                  </a:cxn>
                  <a:cxn ang="0">
                    <a:pos x="39" y="14"/>
                  </a:cxn>
                  <a:cxn ang="0">
                    <a:pos x="40" y="20"/>
                  </a:cxn>
                  <a:cxn ang="0">
                    <a:pos x="1" y="27"/>
                  </a:cxn>
                </a:cxnLst>
                <a:rect l="0" t="0" r="r" b="b"/>
                <a:pathLst>
                  <a:path w="40" h="27">
                    <a:moveTo>
                      <a:pt x="1" y="27"/>
                    </a:moveTo>
                    <a:lnTo>
                      <a:pt x="0" y="21"/>
                    </a:lnTo>
                    <a:lnTo>
                      <a:pt x="39" y="5"/>
                    </a:lnTo>
                    <a:lnTo>
                      <a:pt x="37" y="0"/>
                    </a:lnTo>
                    <a:lnTo>
                      <a:pt x="39" y="14"/>
                    </a:lnTo>
                    <a:lnTo>
                      <a:pt x="40" y="20"/>
                    </a:lnTo>
                    <a:lnTo>
                      <a:pt x="1" y="27"/>
                    </a:lnTo>
                    <a:close/>
                  </a:path>
                </a:pathLst>
              </a:custGeom>
              <a:solidFill>
                <a:srgbClr val="00FFFF"/>
              </a:solidFill>
              <a:ln w="9525">
                <a:noFill/>
                <a:round/>
                <a:headEnd/>
                <a:tailEnd/>
              </a:ln>
            </p:spPr>
            <p:txBody>
              <a:bodyPr/>
              <a:lstStyle/>
              <a:p>
                <a:endParaRPr lang="en-US"/>
              </a:p>
            </p:txBody>
          </p:sp>
          <p:sp>
            <p:nvSpPr>
              <p:cNvPr id="443599" name="Freeform 207"/>
              <p:cNvSpPr>
                <a:spLocks/>
              </p:cNvSpPr>
              <p:nvPr/>
            </p:nvSpPr>
            <p:spPr bwMode="black">
              <a:xfrm>
                <a:off x="3128" y="2285"/>
                <a:ext cx="14" cy="13"/>
              </a:xfrm>
              <a:custGeom>
                <a:avLst/>
                <a:gdLst/>
                <a:ahLst/>
                <a:cxnLst>
                  <a:cxn ang="0">
                    <a:pos x="3" y="37"/>
                  </a:cxn>
                  <a:cxn ang="0">
                    <a:pos x="0" y="31"/>
                  </a:cxn>
                  <a:cxn ang="0">
                    <a:pos x="31" y="0"/>
                  </a:cxn>
                  <a:cxn ang="0">
                    <a:pos x="36" y="2"/>
                  </a:cxn>
                  <a:cxn ang="0">
                    <a:pos x="39" y="7"/>
                  </a:cxn>
                  <a:cxn ang="0">
                    <a:pos x="42" y="13"/>
                  </a:cxn>
                  <a:cxn ang="0">
                    <a:pos x="3" y="37"/>
                  </a:cxn>
                </a:cxnLst>
                <a:rect l="0" t="0" r="r" b="b"/>
                <a:pathLst>
                  <a:path w="42" h="37">
                    <a:moveTo>
                      <a:pt x="3" y="37"/>
                    </a:moveTo>
                    <a:lnTo>
                      <a:pt x="0" y="31"/>
                    </a:lnTo>
                    <a:lnTo>
                      <a:pt x="31" y="0"/>
                    </a:lnTo>
                    <a:lnTo>
                      <a:pt x="36" y="2"/>
                    </a:lnTo>
                    <a:lnTo>
                      <a:pt x="39" y="7"/>
                    </a:lnTo>
                    <a:lnTo>
                      <a:pt x="42" y="13"/>
                    </a:lnTo>
                    <a:lnTo>
                      <a:pt x="3" y="37"/>
                    </a:lnTo>
                    <a:close/>
                  </a:path>
                </a:pathLst>
              </a:custGeom>
              <a:solidFill>
                <a:srgbClr val="00FFFF"/>
              </a:solidFill>
              <a:ln w="9525">
                <a:noFill/>
                <a:round/>
                <a:headEnd/>
                <a:tailEnd/>
              </a:ln>
            </p:spPr>
            <p:txBody>
              <a:bodyPr/>
              <a:lstStyle/>
              <a:p>
                <a:endParaRPr lang="en-US"/>
              </a:p>
            </p:txBody>
          </p:sp>
          <p:sp>
            <p:nvSpPr>
              <p:cNvPr id="443600" name="Freeform 208"/>
              <p:cNvSpPr>
                <a:spLocks/>
              </p:cNvSpPr>
              <p:nvPr/>
            </p:nvSpPr>
            <p:spPr bwMode="black">
              <a:xfrm>
                <a:off x="3129" y="2284"/>
                <a:ext cx="10" cy="14"/>
              </a:xfrm>
              <a:custGeom>
                <a:avLst/>
                <a:gdLst/>
                <a:ahLst/>
                <a:cxnLst>
                  <a:cxn ang="0">
                    <a:pos x="6" y="43"/>
                  </a:cxn>
                  <a:cxn ang="0">
                    <a:pos x="0" y="39"/>
                  </a:cxn>
                  <a:cxn ang="0">
                    <a:pos x="16" y="0"/>
                  </a:cxn>
                  <a:cxn ang="0">
                    <a:pos x="29" y="2"/>
                  </a:cxn>
                  <a:cxn ang="0">
                    <a:pos x="24" y="0"/>
                  </a:cxn>
                  <a:cxn ang="0">
                    <a:pos x="30" y="4"/>
                  </a:cxn>
                  <a:cxn ang="0">
                    <a:pos x="6" y="43"/>
                  </a:cxn>
                </a:cxnLst>
                <a:rect l="0" t="0" r="r" b="b"/>
                <a:pathLst>
                  <a:path w="30" h="43">
                    <a:moveTo>
                      <a:pt x="6" y="43"/>
                    </a:moveTo>
                    <a:lnTo>
                      <a:pt x="0" y="39"/>
                    </a:lnTo>
                    <a:lnTo>
                      <a:pt x="16" y="0"/>
                    </a:lnTo>
                    <a:lnTo>
                      <a:pt x="29" y="2"/>
                    </a:lnTo>
                    <a:lnTo>
                      <a:pt x="24" y="0"/>
                    </a:lnTo>
                    <a:lnTo>
                      <a:pt x="30" y="4"/>
                    </a:lnTo>
                    <a:lnTo>
                      <a:pt x="6" y="43"/>
                    </a:lnTo>
                    <a:close/>
                  </a:path>
                </a:pathLst>
              </a:custGeom>
              <a:solidFill>
                <a:srgbClr val="00FFFF"/>
              </a:solidFill>
              <a:ln w="9525">
                <a:noFill/>
                <a:round/>
                <a:headEnd/>
                <a:tailEnd/>
              </a:ln>
            </p:spPr>
            <p:txBody>
              <a:bodyPr/>
              <a:lstStyle/>
              <a:p>
                <a:endParaRPr lang="en-US"/>
              </a:p>
            </p:txBody>
          </p:sp>
          <p:sp>
            <p:nvSpPr>
              <p:cNvPr id="443601" name="Freeform 209"/>
              <p:cNvSpPr>
                <a:spLocks/>
              </p:cNvSpPr>
              <p:nvPr/>
            </p:nvSpPr>
            <p:spPr bwMode="black">
              <a:xfrm>
                <a:off x="3129" y="2283"/>
                <a:ext cx="5" cy="14"/>
              </a:xfrm>
              <a:custGeom>
                <a:avLst/>
                <a:gdLst/>
                <a:ahLst/>
                <a:cxnLst>
                  <a:cxn ang="0">
                    <a:pos x="6" y="42"/>
                  </a:cxn>
                  <a:cxn ang="0">
                    <a:pos x="0" y="41"/>
                  </a:cxn>
                  <a:cxn ang="0">
                    <a:pos x="0" y="2"/>
                  </a:cxn>
                  <a:cxn ang="0">
                    <a:pos x="4" y="0"/>
                  </a:cxn>
                  <a:cxn ang="0">
                    <a:pos x="8" y="2"/>
                  </a:cxn>
                  <a:cxn ang="0">
                    <a:pos x="14" y="3"/>
                  </a:cxn>
                  <a:cxn ang="0">
                    <a:pos x="6" y="42"/>
                  </a:cxn>
                </a:cxnLst>
                <a:rect l="0" t="0" r="r" b="b"/>
                <a:pathLst>
                  <a:path w="14" h="42">
                    <a:moveTo>
                      <a:pt x="6" y="42"/>
                    </a:moveTo>
                    <a:lnTo>
                      <a:pt x="0" y="41"/>
                    </a:lnTo>
                    <a:lnTo>
                      <a:pt x="0" y="2"/>
                    </a:lnTo>
                    <a:lnTo>
                      <a:pt x="4" y="0"/>
                    </a:lnTo>
                    <a:lnTo>
                      <a:pt x="8" y="2"/>
                    </a:lnTo>
                    <a:lnTo>
                      <a:pt x="14" y="3"/>
                    </a:lnTo>
                    <a:lnTo>
                      <a:pt x="6" y="42"/>
                    </a:lnTo>
                    <a:close/>
                  </a:path>
                </a:pathLst>
              </a:custGeom>
              <a:solidFill>
                <a:srgbClr val="00FFFF"/>
              </a:solidFill>
              <a:ln w="9525">
                <a:noFill/>
                <a:round/>
                <a:headEnd/>
                <a:tailEnd/>
              </a:ln>
            </p:spPr>
            <p:txBody>
              <a:bodyPr/>
              <a:lstStyle/>
              <a:p>
                <a:endParaRPr lang="en-US"/>
              </a:p>
            </p:txBody>
          </p:sp>
          <p:sp>
            <p:nvSpPr>
              <p:cNvPr id="443602" name="Freeform 210"/>
              <p:cNvSpPr>
                <a:spLocks/>
              </p:cNvSpPr>
              <p:nvPr/>
            </p:nvSpPr>
            <p:spPr bwMode="black">
              <a:xfrm>
                <a:off x="3124" y="2284"/>
                <a:ext cx="8" cy="13"/>
              </a:xfrm>
              <a:custGeom>
                <a:avLst/>
                <a:gdLst/>
                <a:ahLst/>
                <a:cxnLst>
                  <a:cxn ang="0">
                    <a:pos x="24" y="39"/>
                  </a:cxn>
                  <a:cxn ang="0">
                    <a:pos x="16" y="40"/>
                  </a:cxn>
                  <a:cxn ang="0">
                    <a:pos x="0" y="5"/>
                  </a:cxn>
                  <a:cxn ang="0">
                    <a:pos x="4" y="2"/>
                  </a:cxn>
                  <a:cxn ang="0">
                    <a:pos x="9" y="1"/>
                  </a:cxn>
                  <a:cxn ang="0">
                    <a:pos x="16" y="0"/>
                  </a:cxn>
                  <a:cxn ang="0">
                    <a:pos x="24" y="39"/>
                  </a:cxn>
                </a:cxnLst>
                <a:rect l="0" t="0" r="r" b="b"/>
                <a:pathLst>
                  <a:path w="24" h="40">
                    <a:moveTo>
                      <a:pt x="24" y="39"/>
                    </a:moveTo>
                    <a:lnTo>
                      <a:pt x="16" y="40"/>
                    </a:lnTo>
                    <a:lnTo>
                      <a:pt x="0" y="5"/>
                    </a:lnTo>
                    <a:lnTo>
                      <a:pt x="4" y="2"/>
                    </a:lnTo>
                    <a:lnTo>
                      <a:pt x="9" y="1"/>
                    </a:lnTo>
                    <a:lnTo>
                      <a:pt x="16" y="0"/>
                    </a:lnTo>
                    <a:lnTo>
                      <a:pt x="24" y="39"/>
                    </a:lnTo>
                    <a:close/>
                  </a:path>
                </a:pathLst>
              </a:custGeom>
              <a:solidFill>
                <a:srgbClr val="00FFFF"/>
              </a:solidFill>
              <a:ln w="9525">
                <a:noFill/>
                <a:round/>
                <a:headEnd/>
                <a:tailEnd/>
              </a:ln>
            </p:spPr>
            <p:txBody>
              <a:bodyPr/>
              <a:lstStyle/>
              <a:p>
                <a:endParaRPr lang="en-US"/>
              </a:p>
            </p:txBody>
          </p:sp>
          <p:sp>
            <p:nvSpPr>
              <p:cNvPr id="443603" name="Freeform 211"/>
              <p:cNvSpPr>
                <a:spLocks/>
              </p:cNvSpPr>
              <p:nvPr/>
            </p:nvSpPr>
            <p:spPr bwMode="black">
              <a:xfrm>
                <a:off x="3119" y="2285"/>
                <a:ext cx="13" cy="12"/>
              </a:xfrm>
              <a:custGeom>
                <a:avLst/>
                <a:gdLst/>
                <a:ahLst/>
                <a:cxnLst>
                  <a:cxn ang="0">
                    <a:pos x="39" y="31"/>
                  </a:cxn>
                  <a:cxn ang="0">
                    <a:pos x="34" y="35"/>
                  </a:cxn>
                  <a:cxn ang="0">
                    <a:pos x="2" y="7"/>
                  </a:cxn>
                  <a:cxn ang="0">
                    <a:pos x="0" y="11"/>
                  </a:cxn>
                  <a:cxn ang="0">
                    <a:pos x="10" y="3"/>
                  </a:cxn>
                  <a:cxn ang="0">
                    <a:pos x="14" y="0"/>
                  </a:cxn>
                  <a:cxn ang="0">
                    <a:pos x="39" y="31"/>
                  </a:cxn>
                </a:cxnLst>
                <a:rect l="0" t="0" r="r" b="b"/>
                <a:pathLst>
                  <a:path w="39" h="35">
                    <a:moveTo>
                      <a:pt x="39" y="31"/>
                    </a:moveTo>
                    <a:lnTo>
                      <a:pt x="34" y="35"/>
                    </a:lnTo>
                    <a:lnTo>
                      <a:pt x="2" y="7"/>
                    </a:lnTo>
                    <a:lnTo>
                      <a:pt x="0" y="11"/>
                    </a:lnTo>
                    <a:lnTo>
                      <a:pt x="10" y="3"/>
                    </a:lnTo>
                    <a:lnTo>
                      <a:pt x="14" y="0"/>
                    </a:lnTo>
                    <a:lnTo>
                      <a:pt x="39" y="31"/>
                    </a:lnTo>
                    <a:close/>
                  </a:path>
                </a:pathLst>
              </a:custGeom>
              <a:solidFill>
                <a:srgbClr val="00FFFF"/>
              </a:solidFill>
              <a:ln w="9525">
                <a:noFill/>
                <a:round/>
                <a:headEnd/>
                <a:tailEnd/>
              </a:ln>
            </p:spPr>
            <p:txBody>
              <a:bodyPr/>
              <a:lstStyle/>
              <a:p>
                <a:endParaRPr lang="en-US"/>
              </a:p>
            </p:txBody>
          </p:sp>
          <p:sp>
            <p:nvSpPr>
              <p:cNvPr id="443604" name="Freeform 212"/>
              <p:cNvSpPr>
                <a:spLocks/>
              </p:cNvSpPr>
              <p:nvPr/>
            </p:nvSpPr>
            <p:spPr bwMode="black">
              <a:xfrm>
                <a:off x="3119" y="2288"/>
                <a:ext cx="14" cy="10"/>
              </a:xfrm>
              <a:custGeom>
                <a:avLst/>
                <a:gdLst/>
                <a:ahLst/>
                <a:cxnLst>
                  <a:cxn ang="0">
                    <a:pos x="42" y="24"/>
                  </a:cxn>
                  <a:cxn ang="0">
                    <a:pos x="39" y="30"/>
                  </a:cxn>
                  <a:cxn ang="0">
                    <a:pos x="0" y="15"/>
                  </a:cxn>
                  <a:cxn ang="0">
                    <a:pos x="2" y="1"/>
                  </a:cxn>
                  <a:cxn ang="0">
                    <a:pos x="0" y="6"/>
                  </a:cxn>
                  <a:cxn ang="0">
                    <a:pos x="3" y="0"/>
                  </a:cxn>
                  <a:cxn ang="0">
                    <a:pos x="42" y="24"/>
                  </a:cxn>
                </a:cxnLst>
                <a:rect l="0" t="0" r="r" b="b"/>
                <a:pathLst>
                  <a:path w="42" h="30">
                    <a:moveTo>
                      <a:pt x="42" y="24"/>
                    </a:moveTo>
                    <a:lnTo>
                      <a:pt x="39" y="30"/>
                    </a:lnTo>
                    <a:lnTo>
                      <a:pt x="0" y="15"/>
                    </a:lnTo>
                    <a:lnTo>
                      <a:pt x="2" y="1"/>
                    </a:lnTo>
                    <a:lnTo>
                      <a:pt x="0" y="6"/>
                    </a:lnTo>
                    <a:lnTo>
                      <a:pt x="3" y="0"/>
                    </a:lnTo>
                    <a:lnTo>
                      <a:pt x="42" y="24"/>
                    </a:lnTo>
                    <a:close/>
                  </a:path>
                </a:pathLst>
              </a:custGeom>
              <a:solidFill>
                <a:srgbClr val="00FFFF"/>
              </a:solidFill>
              <a:ln w="9525">
                <a:noFill/>
                <a:round/>
                <a:headEnd/>
                <a:tailEnd/>
              </a:ln>
            </p:spPr>
            <p:txBody>
              <a:bodyPr/>
              <a:lstStyle/>
              <a:p>
                <a:endParaRPr lang="en-US"/>
              </a:p>
            </p:txBody>
          </p:sp>
          <p:sp>
            <p:nvSpPr>
              <p:cNvPr id="443605" name="Freeform 213"/>
              <p:cNvSpPr>
                <a:spLocks/>
              </p:cNvSpPr>
              <p:nvPr/>
            </p:nvSpPr>
            <p:spPr bwMode="black">
              <a:xfrm>
                <a:off x="3118" y="2293"/>
                <a:ext cx="14" cy="4"/>
              </a:xfrm>
              <a:custGeom>
                <a:avLst/>
                <a:gdLst/>
                <a:ahLst/>
                <a:cxnLst>
                  <a:cxn ang="0">
                    <a:pos x="41" y="7"/>
                  </a:cxn>
                  <a:cxn ang="0">
                    <a:pos x="39" y="13"/>
                  </a:cxn>
                  <a:cxn ang="0">
                    <a:pos x="0" y="6"/>
                  </a:cxn>
                  <a:cxn ang="0">
                    <a:pos x="2" y="0"/>
                  </a:cxn>
                  <a:cxn ang="0">
                    <a:pos x="41" y="7"/>
                  </a:cxn>
                </a:cxnLst>
                <a:rect l="0" t="0" r="r" b="b"/>
                <a:pathLst>
                  <a:path w="41" h="13">
                    <a:moveTo>
                      <a:pt x="41" y="7"/>
                    </a:moveTo>
                    <a:lnTo>
                      <a:pt x="39" y="13"/>
                    </a:lnTo>
                    <a:lnTo>
                      <a:pt x="0" y="6"/>
                    </a:lnTo>
                    <a:lnTo>
                      <a:pt x="2" y="0"/>
                    </a:lnTo>
                    <a:lnTo>
                      <a:pt x="41" y="7"/>
                    </a:lnTo>
                    <a:close/>
                  </a:path>
                </a:pathLst>
              </a:custGeom>
              <a:solidFill>
                <a:srgbClr val="00FFFF"/>
              </a:solidFill>
              <a:ln w="9525">
                <a:noFill/>
                <a:round/>
                <a:headEnd/>
                <a:tailEnd/>
              </a:ln>
            </p:spPr>
            <p:txBody>
              <a:bodyPr/>
              <a:lstStyle/>
              <a:p>
                <a:endParaRPr lang="en-US"/>
              </a:p>
            </p:txBody>
          </p:sp>
          <p:sp>
            <p:nvSpPr>
              <p:cNvPr id="443606" name="Freeform 214"/>
              <p:cNvSpPr>
                <a:spLocks/>
              </p:cNvSpPr>
              <p:nvPr/>
            </p:nvSpPr>
            <p:spPr bwMode="black">
              <a:xfrm>
                <a:off x="3300" y="2287"/>
                <a:ext cx="13" cy="9"/>
              </a:xfrm>
              <a:custGeom>
                <a:avLst/>
                <a:gdLst/>
                <a:ahLst/>
                <a:cxnLst>
                  <a:cxn ang="0">
                    <a:pos x="39" y="0"/>
                  </a:cxn>
                  <a:cxn ang="0">
                    <a:pos x="40" y="6"/>
                  </a:cxn>
                  <a:cxn ang="0">
                    <a:pos x="1" y="22"/>
                  </a:cxn>
                  <a:cxn ang="0">
                    <a:pos x="4" y="25"/>
                  </a:cxn>
                  <a:cxn ang="0">
                    <a:pos x="1" y="13"/>
                  </a:cxn>
                  <a:cxn ang="0">
                    <a:pos x="0" y="7"/>
                  </a:cxn>
                  <a:cxn ang="0">
                    <a:pos x="39" y="0"/>
                  </a:cxn>
                </a:cxnLst>
                <a:rect l="0" t="0" r="r" b="b"/>
                <a:pathLst>
                  <a:path w="40" h="25">
                    <a:moveTo>
                      <a:pt x="39" y="0"/>
                    </a:moveTo>
                    <a:lnTo>
                      <a:pt x="40" y="6"/>
                    </a:lnTo>
                    <a:lnTo>
                      <a:pt x="1" y="22"/>
                    </a:lnTo>
                    <a:lnTo>
                      <a:pt x="4" y="25"/>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443607" name="Freeform 215"/>
              <p:cNvSpPr>
                <a:spLocks/>
              </p:cNvSpPr>
              <p:nvPr/>
            </p:nvSpPr>
            <p:spPr bwMode="black">
              <a:xfrm>
                <a:off x="3300" y="2286"/>
                <a:ext cx="14" cy="13"/>
              </a:xfrm>
              <a:custGeom>
                <a:avLst/>
                <a:gdLst/>
                <a:ahLst/>
                <a:cxnLst>
                  <a:cxn ang="0">
                    <a:pos x="39" y="0"/>
                  </a:cxn>
                  <a:cxn ang="0">
                    <a:pos x="43" y="6"/>
                  </a:cxn>
                  <a:cxn ang="0">
                    <a:pos x="11" y="38"/>
                  </a:cxn>
                  <a:cxn ang="0">
                    <a:pos x="6" y="36"/>
                  </a:cxn>
                  <a:cxn ang="0">
                    <a:pos x="4" y="31"/>
                  </a:cxn>
                  <a:cxn ang="0">
                    <a:pos x="0" y="25"/>
                  </a:cxn>
                  <a:cxn ang="0">
                    <a:pos x="39" y="0"/>
                  </a:cxn>
                </a:cxnLst>
                <a:rect l="0" t="0" r="r" b="b"/>
                <a:pathLst>
                  <a:path w="43" h="38">
                    <a:moveTo>
                      <a:pt x="39" y="0"/>
                    </a:moveTo>
                    <a:lnTo>
                      <a:pt x="43" y="6"/>
                    </a:lnTo>
                    <a:lnTo>
                      <a:pt x="11" y="38"/>
                    </a:lnTo>
                    <a:lnTo>
                      <a:pt x="6" y="36"/>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443608" name="Freeform 216"/>
              <p:cNvSpPr>
                <a:spLocks/>
              </p:cNvSpPr>
              <p:nvPr/>
            </p:nvSpPr>
            <p:spPr bwMode="black">
              <a:xfrm>
                <a:off x="3304" y="2286"/>
                <a:ext cx="10" cy="14"/>
              </a:xfrm>
              <a:custGeom>
                <a:avLst/>
                <a:gdLst/>
                <a:ahLst/>
                <a:cxnLst>
                  <a:cxn ang="0">
                    <a:pos x="25" y="0"/>
                  </a:cxn>
                  <a:cxn ang="0">
                    <a:pos x="31" y="4"/>
                  </a:cxn>
                  <a:cxn ang="0">
                    <a:pos x="15" y="43"/>
                  </a:cxn>
                  <a:cxn ang="0">
                    <a:pos x="3" y="40"/>
                  </a:cxn>
                  <a:cxn ang="0">
                    <a:pos x="6" y="43"/>
                  </a:cxn>
                  <a:cxn ang="0">
                    <a:pos x="0" y="39"/>
                  </a:cxn>
                  <a:cxn ang="0">
                    <a:pos x="25" y="0"/>
                  </a:cxn>
                </a:cxnLst>
                <a:rect l="0" t="0" r="r" b="b"/>
                <a:pathLst>
                  <a:path w="31" h="43">
                    <a:moveTo>
                      <a:pt x="25" y="0"/>
                    </a:moveTo>
                    <a:lnTo>
                      <a:pt x="31" y="4"/>
                    </a:lnTo>
                    <a:lnTo>
                      <a:pt x="15" y="43"/>
                    </a:lnTo>
                    <a:lnTo>
                      <a:pt x="3" y="40"/>
                    </a:lnTo>
                    <a:lnTo>
                      <a:pt x="6" y="43"/>
                    </a:lnTo>
                    <a:lnTo>
                      <a:pt x="0" y="39"/>
                    </a:lnTo>
                    <a:lnTo>
                      <a:pt x="25" y="0"/>
                    </a:lnTo>
                    <a:close/>
                  </a:path>
                </a:pathLst>
              </a:custGeom>
              <a:solidFill>
                <a:srgbClr val="00FFFF"/>
              </a:solidFill>
              <a:ln w="9525">
                <a:noFill/>
                <a:round/>
                <a:headEnd/>
                <a:tailEnd/>
              </a:ln>
            </p:spPr>
            <p:txBody>
              <a:bodyPr/>
              <a:lstStyle/>
              <a:p>
                <a:endParaRPr lang="en-US"/>
              </a:p>
            </p:txBody>
          </p:sp>
          <p:sp>
            <p:nvSpPr>
              <p:cNvPr id="443609" name="Freeform 217"/>
              <p:cNvSpPr>
                <a:spLocks/>
              </p:cNvSpPr>
              <p:nvPr/>
            </p:nvSpPr>
            <p:spPr bwMode="black">
              <a:xfrm>
                <a:off x="3309" y="2287"/>
                <a:ext cx="4" cy="14"/>
              </a:xfrm>
              <a:custGeom>
                <a:avLst/>
                <a:gdLst/>
                <a:ahLst/>
                <a:cxnLst>
                  <a:cxn ang="0">
                    <a:pos x="7" y="0"/>
                  </a:cxn>
                  <a:cxn ang="0">
                    <a:pos x="13" y="1"/>
                  </a:cxn>
                  <a:cxn ang="0">
                    <a:pos x="13" y="40"/>
                  </a:cxn>
                  <a:cxn ang="0">
                    <a:pos x="10" y="41"/>
                  </a:cxn>
                  <a:cxn ang="0">
                    <a:pos x="6" y="40"/>
                  </a:cxn>
                  <a:cxn ang="0">
                    <a:pos x="0" y="39"/>
                  </a:cxn>
                  <a:cxn ang="0">
                    <a:pos x="7" y="0"/>
                  </a:cxn>
                </a:cxnLst>
                <a:rect l="0" t="0" r="r" b="b"/>
                <a:pathLst>
                  <a:path w="13" h="41">
                    <a:moveTo>
                      <a:pt x="7" y="0"/>
                    </a:moveTo>
                    <a:lnTo>
                      <a:pt x="13" y="1"/>
                    </a:lnTo>
                    <a:lnTo>
                      <a:pt x="13" y="40"/>
                    </a:lnTo>
                    <a:lnTo>
                      <a:pt x="10" y="41"/>
                    </a:lnTo>
                    <a:lnTo>
                      <a:pt x="6" y="40"/>
                    </a:lnTo>
                    <a:lnTo>
                      <a:pt x="0" y="39"/>
                    </a:lnTo>
                    <a:lnTo>
                      <a:pt x="7" y="0"/>
                    </a:lnTo>
                    <a:close/>
                  </a:path>
                </a:pathLst>
              </a:custGeom>
              <a:solidFill>
                <a:srgbClr val="00FFFF"/>
              </a:solidFill>
              <a:ln w="9525">
                <a:noFill/>
                <a:round/>
                <a:headEnd/>
                <a:tailEnd/>
              </a:ln>
            </p:spPr>
            <p:txBody>
              <a:bodyPr/>
              <a:lstStyle/>
              <a:p>
                <a:endParaRPr lang="en-US"/>
              </a:p>
            </p:txBody>
          </p:sp>
          <p:sp>
            <p:nvSpPr>
              <p:cNvPr id="443610" name="Freeform 218"/>
              <p:cNvSpPr>
                <a:spLocks/>
              </p:cNvSpPr>
              <p:nvPr/>
            </p:nvSpPr>
            <p:spPr bwMode="black">
              <a:xfrm>
                <a:off x="3311" y="2287"/>
                <a:ext cx="9" cy="14"/>
              </a:xfrm>
              <a:custGeom>
                <a:avLst/>
                <a:gdLst/>
                <a:ahLst/>
                <a:cxnLst>
                  <a:cxn ang="0">
                    <a:pos x="0" y="1"/>
                  </a:cxn>
                  <a:cxn ang="0">
                    <a:pos x="6" y="0"/>
                  </a:cxn>
                  <a:cxn ang="0">
                    <a:pos x="22" y="39"/>
                  </a:cxn>
                  <a:cxn ang="0">
                    <a:pos x="27" y="36"/>
                  </a:cxn>
                  <a:cxn ang="0">
                    <a:pos x="13" y="39"/>
                  </a:cxn>
                  <a:cxn ang="0">
                    <a:pos x="7" y="40"/>
                  </a:cxn>
                  <a:cxn ang="0">
                    <a:pos x="0" y="1"/>
                  </a:cxn>
                </a:cxnLst>
                <a:rect l="0" t="0" r="r" b="b"/>
                <a:pathLst>
                  <a:path w="27" h="40">
                    <a:moveTo>
                      <a:pt x="0" y="1"/>
                    </a:moveTo>
                    <a:lnTo>
                      <a:pt x="6" y="0"/>
                    </a:lnTo>
                    <a:lnTo>
                      <a:pt x="22" y="39"/>
                    </a:lnTo>
                    <a:lnTo>
                      <a:pt x="27" y="36"/>
                    </a:lnTo>
                    <a:lnTo>
                      <a:pt x="13" y="39"/>
                    </a:lnTo>
                    <a:lnTo>
                      <a:pt x="7" y="40"/>
                    </a:lnTo>
                    <a:lnTo>
                      <a:pt x="0" y="1"/>
                    </a:lnTo>
                    <a:close/>
                  </a:path>
                </a:pathLst>
              </a:custGeom>
              <a:solidFill>
                <a:srgbClr val="00FFFF"/>
              </a:solidFill>
              <a:ln w="9525">
                <a:noFill/>
                <a:round/>
                <a:headEnd/>
                <a:tailEnd/>
              </a:ln>
            </p:spPr>
            <p:txBody>
              <a:bodyPr/>
              <a:lstStyle/>
              <a:p>
                <a:endParaRPr lang="en-US"/>
              </a:p>
            </p:txBody>
          </p:sp>
          <p:sp>
            <p:nvSpPr>
              <p:cNvPr id="443611" name="Freeform 219"/>
              <p:cNvSpPr>
                <a:spLocks/>
              </p:cNvSpPr>
              <p:nvPr/>
            </p:nvSpPr>
            <p:spPr bwMode="black">
              <a:xfrm>
                <a:off x="3310" y="2286"/>
                <a:ext cx="12" cy="14"/>
              </a:xfrm>
              <a:custGeom>
                <a:avLst/>
                <a:gdLst/>
                <a:ahLst/>
                <a:cxnLst>
                  <a:cxn ang="0">
                    <a:pos x="0" y="4"/>
                  </a:cxn>
                  <a:cxn ang="0">
                    <a:pos x="6" y="0"/>
                  </a:cxn>
                  <a:cxn ang="0">
                    <a:pos x="37" y="32"/>
                  </a:cxn>
                  <a:cxn ang="0">
                    <a:pos x="35" y="37"/>
                  </a:cxn>
                  <a:cxn ang="0">
                    <a:pos x="30" y="39"/>
                  </a:cxn>
                  <a:cxn ang="0">
                    <a:pos x="24" y="43"/>
                  </a:cxn>
                  <a:cxn ang="0">
                    <a:pos x="0" y="4"/>
                  </a:cxn>
                </a:cxnLst>
                <a:rect l="0" t="0" r="r" b="b"/>
                <a:pathLst>
                  <a:path w="37" h="43">
                    <a:moveTo>
                      <a:pt x="0" y="4"/>
                    </a:moveTo>
                    <a:lnTo>
                      <a:pt x="6" y="0"/>
                    </a:lnTo>
                    <a:lnTo>
                      <a:pt x="37" y="32"/>
                    </a:lnTo>
                    <a:lnTo>
                      <a:pt x="35" y="37"/>
                    </a:lnTo>
                    <a:lnTo>
                      <a:pt x="30" y="39"/>
                    </a:lnTo>
                    <a:lnTo>
                      <a:pt x="24" y="43"/>
                    </a:lnTo>
                    <a:lnTo>
                      <a:pt x="0" y="4"/>
                    </a:lnTo>
                    <a:close/>
                  </a:path>
                </a:pathLst>
              </a:custGeom>
              <a:solidFill>
                <a:srgbClr val="00FFFF"/>
              </a:solidFill>
              <a:ln w="9525">
                <a:noFill/>
                <a:round/>
                <a:headEnd/>
                <a:tailEnd/>
              </a:ln>
            </p:spPr>
            <p:txBody>
              <a:bodyPr/>
              <a:lstStyle/>
              <a:p>
                <a:endParaRPr lang="en-US"/>
              </a:p>
            </p:txBody>
          </p:sp>
          <p:sp>
            <p:nvSpPr>
              <p:cNvPr id="443612" name="Freeform 220"/>
              <p:cNvSpPr>
                <a:spLocks/>
              </p:cNvSpPr>
              <p:nvPr/>
            </p:nvSpPr>
            <p:spPr bwMode="black">
              <a:xfrm>
                <a:off x="3309" y="2286"/>
                <a:ext cx="15" cy="11"/>
              </a:xfrm>
              <a:custGeom>
                <a:avLst/>
                <a:gdLst/>
                <a:ahLst/>
                <a:cxnLst>
                  <a:cxn ang="0">
                    <a:pos x="0" y="6"/>
                  </a:cxn>
                  <a:cxn ang="0">
                    <a:pos x="4" y="0"/>
                  </a:cxn>
                  <a:cxn ang="0">
                    <a:pos x="43" y="16"/>
                  </a:cxn>
                  <a:cxn ang="0">
                    <a:pos x="41" y="28"/>
                  </a:cxn>
                  <a:cxn ang="0">
                    <a:pos x="43" y="25"/>
                  </a:cxn>
                  <a:cxn ang="0">
                    <a:pos x="39" y="31"/>
                  </a:cxn>
                  <a:cxn ang="0">
                    <a:pos x="0" y="6"/>
                  </a:cxn>
                </a:cxnLst>
                <a:rect l="0" t="0" r="r" b="b"/>
                <a:pathLst>
                  <a:path w="43" h="31">
                    <a:moveTo>
                      <a:pt x="0" y="6"/>
                    </a:moveTo>
                    <a:lnTo>
                      <a:pt x="4" y="0"/>
                    </a:lnTo>
                    <a:lnTo>
                      <a:pt x="43" y="16"/>
                    </a:lnTo>
                    <a:lnTo>
                      <a:pt x="41" y="28"/>
                    </a:lnTo>
                    <a:lnTo>
                      <a:pt x="43" y="25"/>
                    </a:lnTo>
                    <a:lnTo>
                      <a:pt x="39" y="31"/>
                    </a:lnTo>
                    <a:lnTo>
                      <a:pt x="0" y="6"/>
                    </a:lnTo>
                    <a:close/>
                  </a:path>
                </a:pathLst>
              </a:custGeom>
              <a:solidFill>
                <a:srgbClr val="00FFFF"/>
              </a:solidFill>
              <a:ln w="9525">
                <a:noFill/>
                <a:round/>
                <a:headEnd/>
                <a:tailEnd/>
              </a:ln>
            </p:spPr>
            <p:txBody>
              <a:bodyPr/>
              <a:lstStyle/>
              <a:p>
                <a:endParaRPr lang="en-US"/>
              </a:p>
            </p:txBody>
          </p:sp>
          <p:sp>
            <p:nvSpPr>
              <p:cNvPr id="443613" name="Freeform 221"/>
              <p:cNvSpPr>
                <a:spLocks/>
              </p:cNvSpPr>
              <p:nvPr/>
            </p:nvSpPr>
            <p:spPr bwMode="black">
              <a:xfrm>
                <a:off x="3311" y="2287"/>
                <a:ext cx="13" cy="5"/>
              </a:xfrm>
              <a:custGeom>
                <a:avLst/>
                <a:gdLst/>
                <a:ahLst/>
                <a:cxnLst>
                  <a:cxn ang="0">
                    <a:pos x="0" y="6"/>
                  </a:cxn>
                  <a:cxn ang="0">
                    <a:pos x="1" y="0"/>
                  </a:cxn>
                  <a:cxn ang="0">
                    <a:pos x="40" y="7"/>
                  </a:cxn>
                  <a:cxn ang="0">
                    <a:pos x="39" y="13"/>
                  </a:cxn>
                  <a:cxn ang="0">
                    <a:pos x="0" y="6"/>
                  </a:cxn>
                </a:cxnLst>
                <a:rect l="0" t="0" r="r" b="b"/>
                <a:pathLst>
                  <a:path w="40" h="13">
                    <a:moveTo>
                      <a:pt x="0" y="6"/>
                    </a:moveTo>
                    <a:lnTo>
                      <a:pt x="1" y="0"/>
                    </a:lnTo>
                    <a:lnTo>
                      <a:pt x="40" y="7"/>
                    </a:lnTo>
                    <a:lnTo>
                      <a:pt x="39" y="13"/>
                    </a:lnTo>
                    <a:lnTo>
                      <a:pt x="0" y="6"/>
                    </a:lnTo>
                    <a:close/>
                  </a:path>
                </a:pathLst>
              </a:custGeom>
              <a:solidFill>
                <a:srgbClr val="00FFFF"/>
              </a:solidFill>
              <a:ln w="9525">
                <a:noFill/>
                <a:round/>
                <a:headEnd/>
                <a:tailEnd/>
              </a:ln>
            </p:spPr>
            <p:txBody>
              <a:bodyPr/>
              <a:lstStyle/>
              <a:p>
                <a:endParaRPr lang="en-US"/>
              </a:p>
            </p:txBody>
          </p:sp>
          <p:sp>
            <p:nvSpPr>
              <p:cNvPr id="443614" name="Freeform 222"/>
              <p:cNvSpPr>
                <a:spLocks/>
              </p:cNvSpPr>
              <p:nvPr/>
            </p:nvSpPr>
            <p:spPr bwMode="black">
              <a:xfrm>
                <a:off x="3311" y="2281"/>
                <a:ext cx="13" cy="9"/>
              </a:xfrm>
              <a:custGeom>
                <a:avLst/>
                <a:gdLst/>
                <a:ahLst/>
                <a:cxnLst>
                  <a:cxn ang="0">
                    <a:pos x="1" y="27"/>
                  </a:cxn>
                  <a:cxn ang="0">
                    <a:pos x="0" y="21"/>
                  </a:cxn>
                  <a:cxn ang="0">
                    <a:pos x="39" y="5"/>
                  </a:cxn>
                  <a:cxn ang="0">
                    <a:pos x="37" y="0"/>
                  </a:cxn>
                  <a:cxn ang="0">
                    <a:pos x="39" y="14"/>
                  </a:cxn>
                  <a:cxn ang="0">
                    <a:pos x="40" y="20"/>
                  </a:cxn>
                  <a:cxn ang="0">
                    <a:pos x="1" y="27"/>
                  </a:cxn>
                </a:cxnLst>
                <a:rect l="0" t="0" r="r" b="b"/>
                <a:pathLst>
                  <a:path w="40" h="27">
                    <a:moveTo>
                      <a:pt x="1" y="27"/>
                    </a:moveTo>
                    <a:lnTo>
                      <a:pt x="0" y="21"/>
                    </a:lnTo>
                    <a:lnTo>
                      <a:pt x="39" y="5"/>
                    </a:lnTo>
                    <a:lnTo>
                      <a:pt x="37" y="0"/>
                    </a:lnTo>
                    <a:lnTo>
                      <a:pt x="39" y="14"/>
                    </a:lnTo>
                    <a:lnTo>
                      <a:pt x="40" y="20"/>
                    </a:lnTo>
                    <a:lnTo>
                      <a:pt x="1" y="27"/>
                    </a:lnTo>
                    <a:close/>
                  </a:path>
                </a:pathLst>
              </a:custGeom>
              <a:solidFill>
                <a:srgbClr val="00FFFF"/>
              </a:solidFill>
              <a:ln w="9525">
                <a:noFill/>
                <a:round/>
                <a:headEnd/>
                <a:tailEnd/>
              </a:ln>
            </p:spPr>
            <p:txBody>
              <a:bodyPr/>
              <a:lstStyle/>
              <a:p>
                <a:endParaRPr lang="en-US"/>
              </a:p>
            </p:txBody>
          </p:sp>
          <p:sp>
            <p:nvSpPr>
              <p:cNvPr id="443615" name="Freeform 223"/>
              <p:cNvSpPr>
                <a:spLocks/>
              </p:cNvSpPr>
              <p:nvPr/>
            </p:nvSpPr>
            <p:spPr bwMode="black">
              <a:xfrm>
                <a:off x="3309" y="2278"/>
                <a:ext cx="15" cy="12"/>
              </a:xfrm>
              <a:custGeom>
                <a:avLst/>
                <a:gdLst/>
                <a:ahLst/>
                <a:cxnLst>
                  <a:cxn ang="0">
                    <a:pos x="4" y="38"/>
                  </a:cxn>
                  <a:cxn ang="0">
                    <a:pos x="0" y="32"/>
                  </a:cxn>
                  <a:cxn ang="0">
                    <a:pos x="32" y="0"/>
                  </a:cxn>
                  <a:cxn ang="0">
                    <a:pos x="37" y="3"/>
                  </a:cxn>
                  <a:cxn ang="0">
                    <a:pos x="39" y="8"/>
                  </a:cxn>
                  <a:cxn ang="0">
                    <a:pos x="43" y="14"/>
                  </a:cxn>
                  <a:cxn ang="0">
                    <a:pos x="4" y="38"/>
                  </a:cxn>
                </a:cxnLst>
                <a:rect l="0" t="0" r="r" b="b"/>
                <a:pathLst>
                  <a:path w="43" h="38">
                    <a:moveTo>
                      <a:pt x="4" y="38"/>
                    </a:moveTo>
                    <a:lnTo>
                      <a:pt x="0" y="32"/>
                    </a:lnTo>
                    <a:lnTo>
                      <a:pt x="32" y="0"/>
                    </a:lnTo>
                    <a:lnTo>
                      <a:pt x="37" y="3"/>
                    </a:lnTo>
                    <a:lnTo>
                      <a:pt x="39" y="8"/>
                    </a:lnTo>
                    <a:lnTo>
                      <a:pt x="43" y="14"/>
                    </a:lnTo>
                    <a:lnTo>
                      <a:pt x="4" y="38"/>
                    </a:lnTo>
                    <a:close/>
                  </a:path>
                </a:pathLst>
              </a:custGeom>
              <a:solidFill>
                <a:srgbClr val="00FFFF"/>
              </a:solidFill>
              <a:ln w="9525">
                <a:noFill/>
                <a:round/>
                <a:headEnd/>
                <a:tailEnd/>
              </a:ln>
            </p:spPr>
            <p:txBody>
              <a:bodyPr/>
              <a:lstStyle/>
              <a:p>
                <a:endParaRPr lang="en-US"/>
              </a:p>
            </p:txBody>
          </p:sp>
          <p:sp>
            <p:nvSpPr>
              <p:cNvPr id="443616" name="Freeform 224"/>
              <p:cNvSpPr>
                <a:spLocks/>
              </p:cNvSpPr>
              <p:nvPr/>
            </p:nvSpPr>
            <p:spPr bwMode="black">
              <a:xfrm>
                <a:off x="3310" y="2277"/>
                <a:ext cx="10" cy="14"/>
              </a:xfrm>
              <a:custGeom>
                <a:avLst/>
                <a:gdLst/>
                <a:ahLst/>
                <a:cxnLst>
                  <a:cxn ang="0">
                    <a:pos x="6" y="43"/>
                  </a:cxn>
                  <a:cxn ang="0">
                    <a:pos x="0" y="39"/>
                  </a:cxn>
                  <a:cxn ang="0">
                    <a:pos x="15" y="0"/>
                  </a:cxn>
                  <a:cxn ang="0">
                    <a:pos x="29" y="2"/>
                  </a:cxn>
                  <a:cxn ang="0">
                    <a:pos x="24" y="0"/>
                  </a:cxn>
                  <a:cxn ang="0">
                    <a:pos x="30" y="3"/>
                  </a:cxn>
                  <a:cxn ang="0">
                    <a:pos x="6" y="43"/>
                  </a:cxn>
                </a:cxnLst>
                <a:rect l="0" t="0" r="r" b="b"/>
                <a:pathLst>
                  <a:path w="30" h="43">
                    <a:moveTo>
                      <a:pt x="6" y="43"/>
                    </a:moveTo>
                    <a:lnTo>
                      <a:pt x="0" y="39"/>
                    </a:lnTo>
                    <a:lnTo>
                      <a:pt x="15" y="0"/>
                    </a:lnTo>
                    <a:lnTo>
                      <a:pt x="29" y="2"/>
                    </a:lnTo>
                    <a:lnTo>
                      <a:pt x="24" y="0"/>
                    </a:lnTo>
                    <a:lnTo>
                      <a:pt x="30" y="3"/>
                    </a:lnTo>
                    <a:lnTo>
                      <a:pt x="6" y="43"/>
                    </a:lnTo>
                    <a:close/>
                  </a:path>
                </a:pathLst>
              </a:custGeom>
              <a:solidFill>
                <a:srgbClr val="00FFFF"/>
              </a:solidFill>
              <a:ln w="9525">
                <a:noFill/>
                <a:round/>
                <a:headEnd/>
                <a:tailEnd/>
              </a:ln>
            </p:spPr>
            <p:txBody>
              <a:bodyPr/>
              <a:lstStyle/>
              <a:p>
                <a:endParaRPr lang="en-US"/>
              </a:p>
            </p:txBody>
          </p:sp>
          <p:sp>
            <p:nvSpPr>
              <p:cNvPr id="443617" name="Freeform 225"/>
              <p:cNvSpPr>
                <a:spLocks/>
              </p:cNvSpPr>
              <p:nvPr/>
            </p:nvSpPr>
            <p:spPr bwMode="black">
              <a:xfrm>
                <a:off x="3311" y="2276"/>
                <a:ext cx="4" cy="14"/>
              </a:xfrm>
              <a:custGeom>
                <a:avLst/>
                <a:gdLst/>
                <a:ahLst/>
                <a:cxnLst>
                  <a:cxn ang="0">
                    <a:pos x="6" y="42"/>
                  </a:cxn>
                  <a:cxn ang="0">
                    <a:pos x="0" y="41"/>
                  </a:cxn>
                  <a:cxn ang="0">
                    <a:pos x="0" y="2"/>
                  </a:cxn>
                  <a:cxn ang="0">
                    <a:pos x="4" y="0"/>
                  </a:cxn>
                  <a:cxn ang="0">
                    <a:pos x="7" y="2"/>
                  </a:cxn>
                  <a:cxn ang="0">
                    <a:pos x="13" y="3"/>
                  </a:cxn>
                  <a:cxn ang="0">
                    <a:pos x="6" y="42"/>
                  </a:cxn>
                </a:cxnLst>
                <a:rect l="0" t="0" r="r" b="b"/>
                <a:pathLst>
                  <a:path w="13" h="42">
                    <a:moveTo>
                      <a:pt x="6" y="42"/>
                    </a:moveTo>
                    <a:lnTo>
                      <a:pt x="0" y="41"/>
                    </a:lnTo>
                    <a:lnTo>
                      <a:pt x="0" y="2"/>
                    </a:lnTo>
                    <a:lnTo>
                      <a:pt x="4" y="0"/>
                    </a:lnTo>
                    <a:lnTo>
                      <a:pt x="7" y="2"/>
                    </a:lnTo>
                    <a:lnTo>
                      <a:pt x="13" y="3"/>
                    </a:lnTo>
                    <a:lnTo>
                      <a:pt x="6" y="42"/>
                    </a:lnTo>
                    <a:close/>
                  </a:path>
                </a:pathLst>
              </a:custGeom>
              <a:solidFill>
                <a:srgbClr val="00FFFF"/>
              </a:solidFill>
              <a:ln w="9525">
                <a:noFill/>
                <a:round/>
                <a:headEnd/>
                <a:tailEnd/>
              </a:ln>
            </p:spPr>
            <p:txBody>
              <a:bodyPr/>
              <a:lstStyle/>
              <a:p>
                <a:endParaRPr lang="en-US"/>
              </a:p>
            </p:txBody>
          </p:sp>
          <p:sp>
            <p:nvSpPr>
              <p:cNvPr id="443618" name="Freeform 226"/>
              <p:cNvSpPr>
                <a:spLocks/>
              </p:cNvSpPr>
              <p:nvPr/>
            </p:nvSpPr>
            <p:spPr bwMode="black">
              <a:xfrm>
                <a:off x="3305" y="2276"/>
                <a:ext cx="8" cy="14"/>
              </a:xfrm>
              <a:custGeom>
                <a:avLst/>
                <a:gdLst/>
                <a:ahLst/>
                <a:cxnLst>
                  <a:cxn ang="0">
                    <a:pos x="25" y="39"/>
                  </a:cxn>
                  <a:cxn ang="0">
                    <a:pos x="19" y="40"/>
                  </a:cxn>
                  <a:cxn ang="0">
                    <a:pos x="3" y="1"/>
                  </a:cxn>
                  <a:cxn ang="0">
                    <a:pos x="0" y="3"/>
                  </a:cxn>
                  <a:cxn ang="0">
                    <a:pos x="12" y="1"/>
                  </a:cxn>
                  <a:cxn ang="0">
                    <a:pos x="18" y="0"/>
                  </a:cxn>
                  <a:cxn ang="0">
                    <a:pos x="25" y="39"/>
                  </a:cxn>
                </a:cxnLst>
                <a:rect l="0" t="0" r="r" b="b"/>
                <a:pathLst>
                  <a:path w="25" h="40">
                    <a:moveTo>
                      <a:pt x="25" y="39"/>
                    </a:moveTo>
                    <a:lnTo>
                      <a:pt x="19" y="40"/>
                    </a:lnTo>
                    <a:lnTo>
                      <a:pt x="3" y="1"/>
                    </a:lnTo>
                    <a:lnTo>
                      <a:pt x="0" y="3"/>
                    </a:lnTo>
                    <a:lnTo>
                      <a:pt x="12" y="1"/>
                    </a:lnTo>
                    <a:lnTo>
                      <a:pt x="18" y="0"/>
                    </a:lnTo>
                    <a:lnTo>
                      <a:pt x="25" y="39"/>
                    </a:lnTo>
                    <a:close/>
                  </a:path>
                </a:pathLst>
              </a:custGeom>
              <a:solidFill>
                <a:srgbClr val="00FFFF"/>
              </a:solidFill>
              <a:ln w="9525">
                <a:noFill/>
                <a:round/>
                <a:headEnd/>
                <a:tailEnd/>
              </a:ln>
            </p:spPr>
            <p:txBody>
              <a:bodyPr/>
              <a:lstStyle/>
              <a:p>
                <a:endParaRPr lang="en-US"/>
              </a:p>
            </p:txBody>
          </p:sp>
          <p:sp>
            <p:nvSpPr>
              <p:cNvPr id="443619" name="Freeform 227"/>
              <p:cNvSpPr>
                <a:spLocks/>
              </p:cNvSpPr>
              <p:nvPr/>
            </p:nvSpPr>
            <p:spPr bwMode="black">
              <a:xfrm>
                <a:off x="3301" y="2277"/>
                <a:ext cx="13" cy="14"/>
              </a:xfrm>
              <a:custGeom>
                <a:avLst/>
                <a:gdLst/>
                <a:ahLst/>
                <a:cxnLst>
                  <a:cxn ang="0">
                    <a:pos x="38" y="39"/>
                  </a:cxn>
                  <a:cxn ang="0">
                    <a:pos x="32" y="43"/>
                  </a:cxn>
                  <a:cxn ang="0">
                    <a:pos x="0" y="11"/>
                  </a:cxn>
                  <a:cxn ang="0">
                    <a:pos x="2" y="6"/>
                  </a:cxn>
                  <a:cxn ang="0">
                    <a:pos x="7" y="3"/>
                  </a:cxn>
                  <a:cxn ang="0">
                    <a:pos x="13" y="0"/>
                  </a:cxn>
                  <a:cxn ang="0">
                    <a:pos x="38" y="39"/>
                  </a:cxn>
                </a:cxnLst>
                <a:rect l="0" t="0" r="r" b="b"/>
                <a:pathLst>
                  <a:path w="38" h="43">
                    <a:moveTo>
                      <a:pt x="38" y="39"/>
                    </a:moveTo>
                    <a:lnTo>
                      <a:pt x="32" y="43"/>
                    </a:lnTo>
                    <a:lnTo>
                      <a:pt x="0" y="11"/>
                    </a:lnTo>
                    <a:lnTo>
                      <a:pt x="2" y="6"/>
                    </a:lnTo>
                    <a:lnTo>
                      <a:pt x="7" y="3"/>
                    </a:lnTo>
                    <a:lnTo>
                      <a:pt x="13" y="0"/>
                    </a:lnTo>
                    <a:lnTo>
                      <a:pt x="38" y="39"/>
                    </a:lnTo>
                    <a:close/>
                  </a:path>
                </a:pathLst>
              </a:custGeom>
              <a:solidFill>
                <a:srgbClr val="00FFFF"/>
              </a:solidFill>
              <a:ln w="9525">
                <a:noFill/>
                <a:round/>
                <a:headEnd/>
                <a:tailEnd/>
              </a:ln>
            </p:spPr>
            <p:txBody>
              <a:bodyPr/>
              <a:lstStyle/>
              <a:p>
                <a:endParaRPr lang="en-US"/>
              </a:p>
            </p:txBody>
          </p:sp>
          <p:sp>
            <p:nvSpPr>
              <p:cNvPr id="443620" name="Freeform 228"/>
              <p:cNvSpPr>
                <a:spLocks/>
              </p:cNvSpPr>
              <p:nvPr/>
            </p:nvSpPr>
            <p:spPr bwMode="black">
              <a:xfrm>
                <a:off x="3300" y="2280"/>
                <a:ext cx="14" cy="10"/>
              </a:xfrm>
              <a:custGeom>
                <a:avLst/>
                <a:gdLst/>
                <a:ahLst/>
                <a:cxnLst>
                  <a:cxn ang="0">
                    <a:pos x="43" y="24"/>
                  </a:cxn>
                  <a:cxn ang="0">
                    <a:pos x="39" y="30"/>
                  </a:cxn>
                  <a:cxn ang="0">
                    <a:pos x="0" y="15"/>
                  </a:cxn>
                  <a:cxn ang="0">
                    <a:pos x="3" y="1"/>
                  </a:cxn>
                  <a:cxn ang="0">
                    <a:pos x="0" y="6"/>
                  </a:cxn>
                  <a:cxn ang="0">
                    <a:pos x="4" y="0"/>
                  </a:cxn>
                  <a:cxn ang="0">
                    <a:pos x="43" y="24"/>
                  </a:cxn>
                </a:cxnLst>
                <a:rect l="0" t="0" r="r" b="b"/>
                <a:pathLst>
                  <a:path w="43" h="30">
                    <a:moveTo>
                      <a:pt x="43" y="24"/>
                    </a:moveTo>
                    <a:lnTo>
                      <a:pt x="39" y="30"/>
                    </a:lnTo>
                    <a:lnTo>
                      <a:pt x="0" y="15"/>
                    </a:lnTo>
                    <a:lnTo>
                      <a:pt x="3"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443621" name="Freeform 229"/>
              <p:cNvSpPr>
                <a:spLocks/>
              </p:cNvSpPr>
              <p:nvPr/>
            </p:nvSpPr>
            <p:spPr bwMode="black">
              <a:xfrm>
                <a:off x="3300" y="2285"/>
                <a:ext cx="13" cy="5"/>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443622" name="Freeform 230"/>
              <p:cNvSpPr>
                <a:spLocks/>
              </p:cNvSpPr>
              <p:nvPr/>
            </p:nvSpPr>
            <p:spPr bwMode="black">
              <a:xfrm>
                <a:off x="3344" y="2295"/>
                <a:ext cx="14" cy="7"/>
              </a:xfrm>
              <a:custGeom>
                <a:avLst/>
                <a:gdLst/>
                <a:ahLst/>
                <a:cxnLst>
                  <a:cxn ang="0">
                    <a:pos x="39" y="0"/>
                  </a:cxn>
                  <a:cxn ang="0">
                    <a:pos x="40" y="7"/>
                  </a:cxn>
                  <a:cxn ang="0">
                    <a:pos x="5" y="23"/>
                  </a:cxn>
                  <a:cxn ang="0">
                    <a:pos x="3" y="19"/>
                  </a:cxn>
                  <a:cxn ang="0">
                    <a:pos x="1" y="14"/>
                  </a:cxn>
                  <a:cxn ang="0">
                    <a:pos x="0" y="7"/>
                  </a:cxn>
                  <a:cxn ang="0">
                    <a:pos x="39" y="0"/>
                  </a:cxn>
                </a:cxnLst>
                <a:rect l="0" t="0" r="r" b="b"/>
                <a:pathLst>
                  <a:path w="40" h="23">
                    <a:moveTo>
                      <a:pt x="39" y="0"/>
                    </a:moveTo>
                    <a:lnTo>
                      <a:pt x="40" y="7"/>
                    </a:lnTo>
                    <a:lnTo>
                      <a:pt x="5" y="23"/>
                    </a:lnTo>
                    <a:lnTo>
                      <a:pt x="3" y="19"/>
                    </a:lnTo>
                    <a:lnTo>
                      <a:pt x="1" y="14"/>
                    </a:lnTo>
                    <a:lnTo>
                      <a:pt x="0" y="7"/>
                    </a:lnTo>
                    <a:lnTo>
                      <a:pt x="39" y="0"/>
                    </a:lnTo>
                    <a:close/>
                  </a:path>
                </a:pathLst>
              </a:custGeom>
              <a:solidFill>
                <a:srgbClr val="00FFFF"/>
              </a:solidFill>
              <a:ln w="9525">
                <a:noFill/>
                <a:round/>
                <a:headEnd/>
                <a:tailEnd/>
              </a:ln>
            </p:spPr>
            <p:txBody>
              <a:bodyPr/>
              <a:lstStyle/>
              <a:p>
                <a:endParaRPr lang="en-US"/>
              </a:p>
            </p:txBody>
          </p:sp>
          <p:sp>
            <p:nvSpPr>
              <p:cNvPr id="443623" name="Freeform 231"/>
              <p:cNvSpPr>
                <a:spLocks/>
              </p:cNvSpPr>
              <p:nvPr/>
            </p:nvSpPr>
            <p:spPr bwMode="black">
              <a:xfrm>
                <a:off x="3346" y="2294"/>
                <a:ext cx="12" cy="13"/>
              </a:xfrm>
              <a:custGeom>
                <a:avLst/>
                <a:gdLst/>
                <a:ahLst/>
                <a:cxnLst>
                  <a:cxn ang="0">
                    <a:pos x="32" y="0"/>
                  </a:cxn>
                  <a:cxn ang="0">
                    <a:pos x="35" y="5"/>
                  </a:cxn>
                  <a:cxn ang="0">
                    <a:pos x="7" y="37"/>
                  </a:cxn>
                  <a:cxn ang="0">
                    <a:pos x="11" y="40"/>
                  </a:cxn>
                  <a:cxn ang="0">
                    <a:pos x="4" y="30"/>
                  </a:cxn>
                  <a:cxn ang="0">
                    <a:pos x="0" y="25"/>
                  </a:cxn>
                  <a:cxn ang="0">
                    <a:pos x="32" y="0"/>
                  </a:cxn>
                </a:cxnLst>
                <a:rect l="0" t="0" r="r" b="b"/>
                <a:pathLst>
                  <a:path w="35" h="40">
                    <a:moveTo>
                      <a:pt x="32" y="0"/>
                    </a:moveTo>
                    <a:lnTo>
                      <a:pt x="35" y="5"/>
                    </a:lnTo>
                    <a:lnTo>
                      <a:pt x="7" y="37"/>
                    </a:lnTo>
                    <a:lnTo>
                      <a:pt x="11" y="40"/>
                    </a:lnTo>
                    <a:lnTo>
                      <a:pt x="4" y="30"/>
                    </a:lnTo>
                    <a:lnTo>
                      <a:pt x="0" y="25"/>
                    </a:lnTo>
                    <a:lnTo>
                      <a:pt x="32" y="0"/>
                    </a:lnTo>
                    <a:close/>
                  </a:path>
                </a:pathLst>
              </a:custGeom>
              <a:solidFill>
                <a:srgbClr val="00FFFF"/>
              </a:solidFill>
              <a:ln w="9525">
                <a:noFill/>
                <a:round/>
                <a:headEnd/>
                <a:tailEnd/>
              </a:ln>
            </p:spPr>
            <p:txBody>
              <a:bodyPr/>
              <a:lstStyle/>
              <a:p>
                <a:endParaRPr lang="en-US"/>
              </a:p>
            </p:txBody>
          </p:sp>
          <p:sp>
            <p:nvSpPr>
              <p:cNvPr id="443624" name="Freeform 232"/>
              <p:cNvSpPr>
                <a:spLocks/>
              </p:cNvSpPr>
              <p:nvPr/>
            </p:nvSpPr>
            <p:spPr bwMode="black">
              <a:xfrm>
                <a:off x="3348" y="2293"/>
                <a:ext cx="11" cy="15"/>
              </a:xfrm>
              <a:custGeom>
                <a:avLst/>
                <a:gdLst/>
                <a:ahLst/>
                <a:cxnLst>
                  <a:cxn ang="0">
                    <a:pos x="25" y="0"/>
                  </a:cxn>
                  <a:cxn ang="0">
                    <a:pos x="31" y="4"/>
                  </a:cxn>
                  <a:cxn ang="0">
                    <a:pos x="15" y="43"/>
                  </a:cxn>
                  <a:cxn ang="0">
                    <a:pos x="3" y="40"/>
                  </a:cxn>
                  <a:cxn ang="0">
                    <a:pos x="6" y="43"/>
                  </a:cxn>
                  <a:cxn ang="0">
                    <a:pos x="0" y="39"/>
                  </a:cxn>
                  <a:cxn ang="0">
                    <a:pos x="25" y="0"/>
                  </a:cxn>
                </a:cxnLst>
                <a:rect l="0" t="0" r="r" b="b"/>
                <a:pathLst>
                  <a:path w="31" h="43">
                    <a:moveTo>
                      <a:pt x="25" y="0"/>
                    </a:moveTo>
                    <a:lnTo>
                      <a:pt x="31" y="4"/>
                    </a:lnTo>
                    <a:lnTo>
                      <a:pt x="15" y="43"/>
                    </a:lnTo>
                    <a:lnTo>
                      <a:pt x="3" y="40"/>
                    </a:lnTo>
                    <a:lnTo>
                      <a:pt x="6" y="43"/>
                    </a:lnTo>
                    <a:lnTo>
                      <a:pt x="0" y="39"/>
                    </a:lnTo>
                    <a:lnTo>
                      <a:pt x="25" y="0"/>
                    </a:lnTo>
                    <a:close/>
                  </a:path>
                </a:pathLst>
              </a:custGeom>
              <a:solidFill>
                <a:srgbClr val="00FFFF"/>
              </a:solidFill>
              <a:ln w="9525">
                <a:noFill/>
                <a:round/>
                <a:headEnd/>
                <a:tailEnd/>
              </a:ln>
            </p:spPr>
            <p:txBody>
              <a:bodyPr/>
              <a:lstStyle/>
              <a:p>
                <a:endParaRPr lang="en-US"/>
              </a:p>
            </p:txBody>
          </p:sp>
          <p:sp>
            <p:nvSpPr>
              <p:cNvPr id="443625" name="Freeform 233"/>
              <p:cNvSpPr>
                <a:spLocks/>
              </p:cNvSpPr>
              <p:nvPr/>
            </p:nvSpPr>
            <p:spPr bwMode="black">
              <a:xfrm>
                <a:off x="3353" y="2295"/>
                <a:ext cx="5" cy="13"/>
              </a:xfrm>
              <a:custGeom>
                <a:avLst/>
                <a:gdLst/>
                <a:ahLst/>
                <a:cxnLst>
                  <a:cxn ang="0">
                    <a:pos x="7" y="0"/>
                  </a:cxn>
                  <a:cxn ang="0">
                    <a:pos x="13" y="1"/>
                  </a:cxn>
                  <a:cxn ang="0">
                    <a:pos x="13" y="40"/>
                  </a:cxn>
                  <a:cxn ang="0">
                    <a:pos x="10" y="41"/>
                  </a:cxn>
                  <a:cxn ang="0">
                    <a:pos x="6" y="40"/>
                  </a:cxn>
                  <a:cxn ang="0">
                    <a:pos x="0" y="39"/>
                  </a:cxn>
                  <a:cxn ang="0">
                    <a:pos x="7" y="0"/>
                  </a:cxn>
                </a:cxnLst>
                <a:rect l="0" t="0" r="r" b="b"/>
                <a:pathLst>
                  <a:path w="13" h="41">
                    <a:moveTo>
                      <a:pt x="7" y="0"/>
                    </a:moveTo>
                    <a:lnTo>
                      <a:pt x="13" y="1"/>
                    </a:lnTo>
                    <a:lnTo>
                      <a:pt x="13" y="40"/>
                    </a:lnTo>
                    <a:lnTo>
                      <a:pt x="10" y="41"/>
                    </a:lnTo>
                    <a:lnTo>
                      <a:pt x="6" y="40"/>
                    </a:lnTo>
                    <a:lnTo>
                      <a:pt x="0" y="39"/>
                    </a:lnTo>
                    <a:lnTo>
                      <a:pt x="7" y="0"/>
                    </a:lnTo>
                    <a:close/>
                  </a:path>
                </a:pathLst>
              </a:custGeom>
              <a:solidFill>
                <a:srgbClr val="00FFFF"/>
              </a:solidFill>
              <a:ln w="9525">
                <a:noFill/>
                <a:round/>
                <a:headEnd/>
                <a:tailEnd/>
              </a:ln>
            </p:spPr>
            <p:txBody>
              <a:bodyPr/>
              <a:lstStyle/>
              <a:p>
                <a:endParaRPr lang="en-US"/>
              </a:p>
            </p:txBody>
          </p:sp>
          <p:sp>
            <p:nvSpPr>
              <p:cNvPr id="443626" name="Freeform 234"/>
              <p:cNvSpPr>
                <a:spLocks/>
              </p:cNvSpPr>
              <p:nvPr/>
            </p:nvSpPr>
            <p:spPr bwMode="black">
              <a:xfrm>
                <a:off x="3355" y="2295"/>
                <a:ext cx="9" cy="13"/>
              </a:xfrm>
              <a:custGeom>
                <a:avLst/>
                <a:gdLst/>
                <a:ahLst/>
                <a:cxnLst>
                  <a:cxn ang="0">
                    <a:pos x="0" y="1"/>
                  </a:cxn>
                  <a:cxn ang="0">
                    <a:pos x="6" y="0"/>
                  </a:cxn>
                  <a:cxn ang="0">
                    <a:pos x="22" y="39"/>
                  </a:cxn>
                  <a:cxn ang="0">
                    <a:pos x="27" y="36"/>
                  </a:cxn>
                  <a:cxn ang="0">
                    <a:pos x="13" y="39"/>
                  </a:cxn>
                  <a:cxn ang="0">
                    <a:pos x="7" y="40"/>
                  </a:cxn>
                  <a:cxn ang="0">
                    <a:pos x="0" y="1"/>
                  </a:cxn>
                </a:cxnLst>
                <a:rect l="0" t="0" r="r" b="b"/>
                <a:pathLst>
                  <a:path w="27" h="40">
                    <a:moveTo>
                      <a:pt x="0" y="1"/>
                    </a:moveTo>
                    <a:lnTo>
                      <a:pt x="6" y="0"/>
                    </a:lnTo>
                    <a:lnTo>
                      <a:pt x="22" y="39"/>
                    </a:lnTo>
                    <a:lnTo>
                      <a:pt x="27" y="36"/>
                    </a:lnTo>
                    <a:lnTo>
                      <a:pt x="13" y="39"/>
                    </a:lnTo>
                    <a:lnTo>
                      <a:pt x="7" y="40"/>
                    </a:lnTo>
                    <a:lnTo>
                      <a:pt x="0" y="1"/>
                    </a:lnTo>
                    <a:close/>
                  </a:path>
                </a:pathLst>
              </a:custGeom>
              <a:solidFill>
                <a:srgbClr val="00FFFF"/>
              </a:solidFill>
              <a:ln w="9525">
                <a:noFill/>
                <a:round/>
                <a:headEnd/>
                <a:tailEnd/>
              </a:ln>
            </p:spPr>
            <p:txBody>
              <a:bodyPr/>
              <a:lstStyle/>
              <a:p>
                <a:endParaRPr lang="en-US"/>
              </a:p>
            </p:txBody>
          </p:sp>
          <p:sp>
            <p:nvSpPr>
              <p:cNvPr id="443627" name="Freeform 235"/>
              <p:cNvSpPr>
                <a:spLocks/>
              </p:cNvSpPr>
              <p:nvPr/>
            </p:nvSpPr>
            <p:spPr bwMode="black">
              <a:xfrm>
                <a:off x="3355" y="2293"/>
                <a:ext cx="11" cy="15"/>
              </a:xfrm>
              <a:custGeom>
                <a:avLst/>
                <a:gdLst/>
                <a:ahLst/>
                <a:cxnLst>
                  <a:cxn ang="0">
                    <a:pos x="0" y="4"/>
                  </a:cxn>
                  <a:cxn ang="0">
                    <a:pos x="6" y="0"/>
                  </a:cxn>
                  <a:cxn ang="0">
                    <a:pos x="34" y="32"/>
                  </a:cxn>
                  <a:cxn ang="0">
                    <a:pos x="26" y="42"/>
                  </a:cxn>
                  <a:cxn ang="0">
                    <a:pos x="30" y="39"/>
                  </a:cxn>
                  <a:cxn ang="0">
                    <a:pos x="24" y="43"/>
                  </a:cxn>
                  <a:cxn ang="0">
                    <a:pos x="0" y="4"/>
                  </a:cxn>
                </a:cxnLst>
                <a:rect l="0" t="0" r="r" b="b"/>
                <a:pathLst>
                  <a:path w="34" h="43">
                    <a:moveTo>
                      <a:pt x="0" y="4"/>
                    </a:moveTo>
                    <a:lnTo>
                      <a:pt x="6" y="0"/>
                    </a:lnTo>
                    <a:lnTo>
                      <a:pt x="34" y="32"/>
                    </a:lnTo>
                    <a:lnTo>
                      <a:pt x="26" y="42"/>
                    </a:lnTo>
                    <a:lnTo>
                      <a:pt x="30" y="39"/>
                    </a:lnTo>
                    <a:lnTo>
                      <a:pt x="24" y="43"/>
                    </a:lnTo>
                    <a:lnTo>
                      <a:pt x="0" y="4"/>
                    </a:lnTo>
                    <a:close/>
                  </a:path>
                </a:pathLst>
              </a:custGeom>
              <a:solidFill>
                <a:srgbClr val="00FFFF"/>
              </a:solidFill>
              <a:ln w="9525">
                <a:noFill/>
                <a:round/>
                <a:headEnd/>
                <a:tailEnd/>
              </a:ln>
            </p:spPr>
            <p:txBody>
              <a:bodyPr/>
              <a:lstStyle/>
              <a:p>
                <a:endParaRPr lang="en-US"/>
              </a:p>
            </p:txBody>
          </p:sp>
          <p:sp>
            <p:nvSpPr>
              <p:cNvPr id="443628" name="Freeform 236"/>
              <p:cNvSpPr>
                <a:spLocks/>
              </p:cNvSpPr>
              <p:nvPr/>
            </p:nvSpPr>
            <p:spPr bwMode="black">
              <a:xfrm>
                <a:off x="3355" y="2294"/>
                <a:ext cx="13" cy="10"/>
              </a:xfrm>
              <a:custGeom>
                <a:avLst/>
                <a:gdLst/>
                <a:ahLst/>
                <a:cxnLst>
                  <a:cxn ang="0">
                    <a:pos x="0" y="5"/>
                  </a:cxn>
                  <a:cxn ang="0">
                    <a:pos x="4" y="0"/>
                  </a:cxn>
                  <a:cxn ang="0">
                    <a:pos x="39" y="16"/>
                  </a:cxn>
                  <a:cxn ang="0">
                    <a:pos x="38" y="21"/>
                  </a:cxn>
                  <a:cxn ang="0">
                    <a:pos x="35" y="25"/>
                  </a:cxn>
                  <a:cxn ang="0">
                    <a:pos x="32" y="30"/>
                  </a:cxn>
                  <a:cxn ang="0">
                    <a:pos x="0" y="5"/>
                  </a:cxn>
                </a:cxnLst>
                <a:rect l="0" t="0" r="r" b="b"/>
                <a:pathLst>
                  <a:path w="39" h="30">
                    <a:moveTo>
                      <a:pt x="0" y="5"/>
                    </a:moveTo>
                    <a:lnTo>
                      <a:pt x="4" y="0"/>
                    </a:lnTo>
                    <a:lnTo>
                      <a:pt x="39" y="16"/>
                    </a:lnTo>
                    <a:lnTo>
                      <a:pt x="38" y="21"/>
                    </a:lnTo>
                    <a:lnTo>
                      <a:pt x="35" y="25"/>
                    </a:lnTo>
                    <a:lnTo>
                      <a:pt x="32" y="30"/>
                    </a:lnTo>
                    <a:lnTo>
                      <a:pt x="0" y="5"/>
                    </a:lnTo>
                    <a:close/>
                  </a:path>
                </a:pathLst>
              </a:custGeom>
              <a:solidFill>
                <a:srgbClr val="00FFFF"/>
              </a:solidFill>
              <a:ln w="9525">
                <a:noFill/>
                <a:round/>
                <a:headEnd/>
                <a:tailEnd/>
              </a:ln>
            </p:spPr>
            <p:txBody>
              <a:bodyPr/>
              <a:lstStyle/>
              <a:p>
                <a:endParaRPr lang="en-US"/>
              </a:p>
            </p:txBody>
          </p:sp>
          <p:sp>
            <p:nvSpPr>
              <p:cNvPr id="443629" name="Freeform 237"/>
              <p:cNvSpPr>
                <a:spLocks/>
              </p:cNvSpPr>
              <p:nvPr/>
            </p:nvSpPr>
            <p:spPr bwMode="black">
              <a:xfrm>
                <a:off x="3355" y="2295"/>
                <a:ext cx="14" cy="4"/>
              </a:xfrm>
              <a:custGeom>
                <a:avLst/>
                <a:gdLst/>
                <a:ahLst/>
                <a:cxnLst>
                  <a:cxn ang="0">
                    <a:pos x="0" y="7"/>
                  </a:cxn>
                  <a:cxn ang="0">
                    <a:pos x="1" y="0"/>
                  </a:cxn>
                  <a:cxn ang="0">
                    <a:pos x="40" y="7"/>
                  </a:cxn>
                  <a:cxn ang="0">
                    <a:pos x="39" y="14"/>
                  </a:cxn>
                  <a:cxn ang="0">
                    <a:pos x="0" y="7"/>
                  </a:cxn>
                </a:cxnLst>
                <a:rect l="0" t="0" r="r" b="b"/>
                <a:pathLst>
                  <a:path w="40" h="14">
                    <a:moveTo>
                      <a:pt x="0" y="7"/>
                    </a:moveTo>
                    <a:lnTo>
                      <a:pt x="1" y="0"/>
                    </a:lnTo>
                    <a:lnTo>
                      <a:pt x="40" y="7"/>
                    </a:lnTo>
                    <a:lnTo>
                      <a:pt x="39" y="14"/>
                    </a:lnTo>
                    <a:lnTo>
                      <a:pt x="0" y="7"/>
                    </a:lnTo>
                    <a:close/>
                  </a:path>
                </a:pathLst>
              </a:custGeom>
              <a:solidFill>
                <a:srgbClr val="00FFFF"/>
              </a:solidFill>
              <a:ln w="9525">
                <a:noFill/>
                <a:round/>
                <a:headEnd/>
                <a:tailEnd/>
              </a:ln>
            </p:spPr>
            <p:txBody>
              <a:bodyPr/>
              <a:lstStyle/>
              <a:p>
                <a:endParaRPr lang="en-US"/>
              </a:p>
            </p:txBody>
          </p:sp>
          <p:sp>
            <p:nvSpPr>
              <p:cNvPr id="443630" name="Freeform 238"/>
              <p:cNvSpPr>
                <a:spLocks/>
              </p:cNvSpPr>
              <p:nvPr/>
            </p:nvSpPr>
            <p:spPr bwMode="black">
              <a:xfrm>
                <a:off x="3355" y="2288"/>
                <a:ext cx="14" cy="9"/>
              </a:xfrm>
              <a:custGeom>
                <a:avLst/>
                <a:gdLst/>
                <a:ahLst/>
                <a:cxnLst>
                  <a:cxn ang="0">
                    <a:pos x="1" y="27"/>
                  </a:cxn>
                  <a:cxn ang="0">
                    <a:pos x="0" y="21"/>
                  </a:cxn>
                  <a:cxn ang="0">
                    <a:pos x="39" y="5"/>
                  </a:cxn>
                  <a:cxn ang="0">
                    <a:pos x="37" y="0"/>
                  </a:cxn>
                  <a:cxn ang="0">
                    <a:pos x="39" y="14"/>
                  </a:cxn>
                  <a:cxn ang="0">
                    <a:pos x="40" y="20"/>
                  </a:cxn>
                  <a:cxn ang="0">
                    <a:pos x="1" y="27"/>
                  </a:cxn>
                </a:cxnLst>
                <a:rect l="0" t="0" r="r" b="b"/>
                <a:pathLst>
                  <a:path w="40" h="27">
                    <a:moveTo>
                      <a:pt x="1" y="27"/>
                    </a:moveTo>
                    <a:lnTo>
                      <a:pt x="0" y="21"/>
                    </a:lnTo>
                    <a:lnTo>
                      <a:pt x="39" y="5"/>
                    </a:lnTo>
                    <a:lnTo>
                      <a:pt x="37" y="0"/>
                    </a:lnTo>
                    <a:lnTo>
                      <a:pt x="39" y="14"/>
                    </a:lnTo>
                    <a:lnTo>
                      <a:pt x="40" y="20"/>
                    </a:lnTo>
                    <a:lnTo>
                      <a:pt x="1" y="27"/>
                    </a:lnTo>
                    <a:close/>
                  </a:path>
                </a:pathLst>
              </a:custGeom>
              <a:solidFill>
                <a:srgbClr val="00FFFF"/>
              </a:solidFill>
              <a:ln w="9525">
                <a:noFill/>
                <a:round/>
                <a:headEnd/>
                <a:tailEnd/>
              </a:ln>
            </p:spPr>
            <p:txBody>
              <a:bodyPr/>
              <a:lstStyle/>
              <a:p>
                <a:endParaRPr lang="en-US"/>
              </a:p>
            </p:txBody>
          </p:sp>
          <p:sp>
            <p:nvSpPr>
              <p:cNvPr id="443631" name="Freeform 239"/>
              <p:cNvSpPr>
                <a:spLocks/>
              </p:cNvSpPr>
              <p:nvPr/>
            </p:nvSpPr>
            <p:spPr bwMode="black">
              <a:xfrm>
                <a:off x="3354" y="2285"/>
                <a:ext cx="14" cy="13"/>
              </a:xfrm>
              <a:custGeom>
                <a:avLst/>
                <a:gdLst/>
                <a:ahLst/>
                <a:cxnLst>
                  <a:cxn ang="0">
                    <a:pos x="4" y="37"/>
                  </a:cxn>
                  <a:cxn ang="0">
                    <a:pos x="0" y="31"/>
                  </a:cxn>
                  <a:cxn ang="0">
                    <a:pos x="32" y="0"/>
                  </a:cxn>
                  <a:cxn ang="0">
                    <a:pos x="37" y="2"/>
                  </a:cxn>
                  <a:cxn ang="0">
                    <a:pos x="39" y="7"/>
                  </a:cxn>
                  <a:cxn ang="0">
                    <a:pos x="43" y="13"/>
                  </a:cxn>
                  <a:cxn ang="0">
                    <a:pos x="4" y="37"/>
                  </a:cxn>
                </a:cxnLst>
                <a:rect l="0" t="0" r="r" b="b"/>
                <a:pathLst>
                  <a:path w="43" h="37">
                    <a:moveTo>
                      <a:pt x="4" y="37"/>
                    </a:moveTo>
                    <a:lnTo>
                      <a:pt x="0" y="31"/>
                    </a:lnTo>
                    <a:lnTo>
                      <a:pt x="32" y="0"/>
                    </a:lnTo>
                    <a:lnTo>
                      <a:pt x="37" y="2"/>
                    </a:lnTo>
                    <a:lnTo>
                      <a:pt x="39" y="7"/>
                    </a:lnTo>
                    <a:lnTo>
                      <a:pt x="43" y="13"/>
                    </a:lnTo>
                    <a:lnTo>
                      <a:pt x="4" y="37"/>
                    </a:lnTo>
                    <a:close/>
                  </a:path>
                </a:pathLst>
              </a:custGeom>
              <a:solidFill>
                <a:srgbClr val="00FFFF"/>
              </a:solidFill>
              <a:ln w="9525">
                <a:noFill/>
                <a:round/>
                <a:headEnd/>
                <a:tailEnd/>
              </a:ln>
            </p:spPr>
            <p:txBody>
              <a:bodyPr/>
              <a:lstStyle/>
              <a:p>
                <a:endParaRPr lang="en-US"/>
              </a:p>
            </p:txBody>
          </p:sp>
          <p:sp>
            <p:nvSpPr>
              <p:cNvPr id="443632" name="Freeform 240"/>
              <p:cNvSpPr>
                <a:spLocks/>
              </p:cNvSpPr>
              <p:nvPr/>
            </p:nvSpPr>
            <p:spPr bwMode="black">
              <a:xfrm>
                <a:off x="3355" y="2284"/>
                <a:ext cx="10" cy="14"/>
              </a:xfrm>
              <a:custGeom>
                <a:avLst/>
                <a:gdLst/>
                <a:ahLst/>
                <a:cxnLst>
                  <a:cxn ang="0">
                    <a:pos x="6" y="43"/>
                  </a:cxn>
                  <a:cxn ang="0">
                    <a:pos x="0" y="39"/>
                  </a:cxn>
                  <a:cxn ang="0">
                    <a:pos x="15" y="0"/>
                  </a:cxn>
                  <a:cxn ang="0">
                    <a:pos x="29" y="2"/>
                  </a:cxn>
                  <a:cxn ang="0">
                    <a:pos x="24" y="0"/>
                  </a:cxn>
                  <a:cxn ang="0">
                    <a:pos x="30" y="4"/>
                  </a:cxn>
                  <a:cxn ang="0">
                    <a:pos x="6" y="43"/>
                  </a:cxn>
                </a:cxnLst>
                <a:rect l="0" t="0" r="r" b="b"/>
                <a:pathLst>
                  <a:path w="30" h="43">
                    <a:moveTo>
                      <a:pt x="6" y="43"/>
                    </a:moveTo>
                    <a:lnTo>
                      <a:pt x="0" y="39"/>
                    </a:lnTo>
                    <a:lnTo>
                      <a:pt x="15" y="0"/>
                    </a:lnTo>
                    <a:lnTo>
                      <a:pt x="29" y="2"/>
                    </a:lnTo>
                    <a:lnTo>
                      <a:pt x="24" y="0"/>
                    </a:lnTo>
                    <a:lnTo>
                      <a:pt x="30" y="4"/>
                    </a:lnTo>
                    <a:lnTo>
                      <a:pt x="6" y="43"/>
                    </a:lnTo>
                    <a:close/>
                  </a:path>
                </a:pathLst>
              </a:custGeom>
              <a:solidFill>
                <a:srgbClr val="00FFFF"/>
              </a:solidFill>
              <a:ln w="9525">
                <a:noFill/>
                <a:round/>
                <a:headEnd/>
                <a:tailEnd/>
              </a:ln>
            </p:spPr>
            <p:txBody>
              <a:bodyPr/>
              <a:lstStyle/>
              <a:p>
                <a:endParaRPr lang="en-US"/>
              </a:p>
            </p:txBody>
          </p:sp>
          <p:sp>
            <p:nvSpPr>
              <p:cNvPr id="443633" name="Freeform 241"/>
              <p:cNvSpPr>
                <a:spLocks/>
              </p:cNvSpPr>
              <p:nvPr/>
            </p:nvSpPr>
            <p:spPr bwMode="black">
              <a:xfrm>
                <a:off x="3355" y="2283"/>
                <a:ext cx="5" cy="14"/>
              </a:xfrm>
              <a:custGeom>
                <a:avLst/>
                <a:gdLst/>
                <a:ahLst/>
                <a:cxnLst>
                  <a:cxn ang="0">
                    <a:pos x="6" y="42"/>
                  </a:cxn>
                  <a:cxn ang="0">
                    <a:pos x="0" y="41"/>
                  </a:cxn>
                  <a:cxn ang="0">
                    <a:pos x="0" y="2"/>
                  </a:cxn>
                  <a:cxn ang="0">
                    <a:pos x="4" y="0"/>
                  </a:cxn>
                  <a:cxn ang="0">
                    <a:pos x="7" y="2"/>
                  </a:cxn>
                  <a:cxn ang="0">
                    <a:pos x="13" y="3"/>
                  </a:cxn>
                  <a:cxn ang="0">
                    <a:pos x="6" y="42"/>
                  </a:cxn>
                </a:cxnLst>
                <a:rect l="0" t="0" r="r" b="b"/>
                <a:pathLst>
                  <a:path w="13" h="42">
                    <a:moveTo>
                      <a:pt x="6" y="42"/>
                    </a:moveTo>
                    <a:lnTo>
                      <a:pt x="0" y="41"/>
                    </a:lnTo>
                    <a:lnTo>
                      <a:pt x="0" y="2"/>
                    </a:lnTo>
                    <a:lnTo>
                      <a:pt x="4" y="0"/>
                    </a:lnTo>
                    <a:lnTo>
                      <a:pt x="7" y="2"/>
                    </a:lnTo>
                    <a:lnTo>
                      <a:pt x="13" y="3"/>
                    </a:lnTo>
                    <a:lnTo>
                      <a:pt x="6" y="42"/>
                    </a:lnTo>
                    <a:close/>
                  </a:path>
                </a:pathLst>
              </a:custGeom>
              <a:solidFill>
                <a:srgbClr val="00FFFF"/>
              </a:solidFill>
              <a:ln w="9525">
                <a:noFill/>
                <a:round/>
                <a:headEnd/>
                <a:tailEnd/>
              </a:ln>
            </p:spPr>
            <p:txBody>
              <a:bodyPr/>
              <a:lstStyle/>
              <a:p>
                <a:endParaRPr lang="en-US"/>
              </a:p>
            </p:txBody>
          </p:sp>
          <p:sp>
            <p:nvSpPr>
              <p:cNvPr id="443634" name="Freeform 242"/>
              <p:cNvSpPr>
                <a:spLocks/>
              </p:cNvSpPr>
              <p:nvPr/>
            </p:nvSpPr>
            <p:spPr bwMode="black">
              <a:xfrm>
                <a:off x="3350" y="2284"/>
                <a:ext cx="8" cy="13"/>
              </a:xfrm>
              <a:custGeom>
                <a:avLst/>
                <a:gdLst/>
                <a:ahLst/>
                <a:cxnLst>
                  <a:cxn ang="0">
                    <a:pos x="23" y="39"/>
                  </a:cxn>
                  <a:cxn ang="0">
                    <a:pos x="16" y="40"/>
                  </a:cxn>
                  <a:cxn ang="0">
                    <a:pos x="0" y="5"/>
                  </a:cxn>
                  <a:cxn ang="0">
                    <a:pos x="4" y="2"/>
                  </a:cxn>
                  <a:cxn ang="0">
                    <a:pos x="9" y="1"/>
                  </a:cxn>
                  <a:cxn ang="0">
                    <a:pos x="16" y="0"/>
                  </a:cxn>
                  <a:cxn ang="0">
                    <a:pos x="23" y="39"/>
                  </a:cxn>
                </a:cxnLst>
                <a:rect l="0" t="0" r="r" b="b"/>
                <a:pathLst>
                  <a:path w="23" h="40">
                    <a:moveTo>
                      <a:pt x="23" y="39"/>
                    </a:moveTo>
                    <a:lnTo>
                      <a:pt x="16" y="40"/>
                    </a:lnTo>
                    <a:lnTo>
                      <a:pt x="0" y="5"/>
                    </a:lnTo>
                    <a:lnTo>
                      <a:pt x="4" y="2"/>
                    </a:lnTo>
                    <a:lnTo>
                      <a:pt x="9" y="1"/>
                    </a:lnTo>
                    <a:lnTo>
                      <a:pt x="16" y="0"/>
                    </a:lnTo>
                    <a:lnTo>
                      <a:pt x="23" y="39"/>
                    </a:lnTo>
                    <a:close/>
                  </a:path>
                </a:pathLst>
              </a:custGeom>
              <a:solidFill>
                <a:srgbClr val="00FFFF"/>
              </a:solidFill>
              <a:ln w="9525">
                <a:noFill/>
                <a:round/>
                <a:headEnd/>
                <a:tailEnd/>
              </a:ln>
            </p:spPr>
            <p:txBody>
              <a:bodyPr/>
              <a:lstStyle/>
              <a:p>
                <a:endParaRPr lang="en-US"/>
              </a:p>
            </p:txBody>
          </p:sp>
          <p:sp>
            <p:nvSpPr>
              <p:cNvPr id="443635" name="Freeform 243"/>
              <p:cNvSpPr>
                <a:spLocks/>
              </p:cNvSpPr>
              <p:nvPr/>
            </p:nvSpPr>
            <p:spPr bwMode="black">
              <a:xfrm>
                <a:off x="3345" y="2285"/>
                <a:ext cx="13" cy="12"/>
              </a:xfrm>
              <a:custGeom>
                <a:avLst/>
                <a:gdLst/>
                <a:ahLst/>
                <a:cxnLst>
                  <a:cxn ang="0">
                    <a:pos x="39" y="31"/>
                  </a:cxn>
                  <a:cxn ang="0">
                    <a:pos x="34" y="35"/>
                  </a:cxn>
                  <a:cxn ang="0">
                    <a:pos x="2" y="7"/>
                  </a:cxn>
                  <a:cxn ang="0">
                    <a:pos x="0" y="11"/>
                  </a:cxn>
                  <a:cxn ang="0">
                    <a:pos x="9" y="3"/>
                  </a:cxn>
                  <a:cxn ang="0">
                    <a:pos x="14" y="0"/>
                  </a:cxn>
                  <a:cxn ang="0">
                    <a:pos x="39" y="31"/>
                  </a:cxn>
                </a:cxnLst>
                <a:rect l="0" t="0" r="r" b="b"/>
                <a:pathLst>
                  <a:path w="39" h="35">
                    <a:moveTo>
                      <a:pt x="39" y="31"/>
                    </a:moveTo>
                    <a:lnTo>
                      <a:pt x="34" y="35"/>
                    </a:lnTo>
                    <a:lnTo>
                      <a:pt x="2" y="7"/>
                    </a:lnTo>
                    <a:lnTo>
                      <a:pt x="0" y="11"/>
                    </a:lnTo>
                    <a:lnTo>
                      <a:pt x="9" y="3"/>
                    </a:lnTo>
                    <a:lnTo>
                      <a:pt x="14" y="0"/>
                    </a:lnTo>
                    <a:lnTo>
                      <a:pt x="39" y="31"/>
                    </a:lnTo>
                    <a:close/>
                  </a:path>
                </a:pathLst>
              </a:custGeom>
              <a:solidFill>
                <a:srgbClr val="00FFFF"/>
              </a:solidFill>
              <a:ln w="9525">
                <a:noFill/>
                <a:round/>
                <a:headEnd/>
                <a:tailEnd/>
              </a:ln>
            </p:spPr>
            <p:txBody>
              <a:bodyPr/>
              <a:lstStyle/>
              <a:p>
                <a:endParaRPr lang="en-US"/>
              </a:p>
            </p:txBody>
          </p:sp>
          <p:sp>
            <p:nvSpPr>
              <p:cNvPr id="443636" name="Freeform 244"/>
              <p:cNvSpPr>
                <a:spLocks/>
              </p:cNvSpPr>
              <p:nvPr/>
            </p:nvSpPr>
            <p:spPr bwMode="black">
              <a:xfrm>
                <a:off x="3345" y="2288"/>
                <a:ext cx="14" cy="10"/>
              </a:xfrm>
              <a:custGeom>
                <a:avLst/>
                <a:gdLst/>
                <a:ahLst/>
                <a:cxnLst>
                  <a:cxn ang="0">
                    <a:pos x="43" y="24"/>
                  </a:cxn>
                  <a:cxn ang="0">
                    <a:pos x="39" y="30"/>
                  </a:cxn>
                  <a:cxn ang="0">
                    <a:pos x="0" y="15"/>
                  </a:cxn>
                  <a:cxn ang="0">
                    <a:pos x="3" y="1"/>
                  </a:cxn>
                  <a:cxn ang="0">
                    <a:pos x="0" y="6"/>
                  </a:cxn>
                  <a:cxn ang="0">
                    <a:pos x="4" y="0"/>
                  </a:cxn>
                  <a:cxn ang="0">
                    <a:pos x="43" y="24"/>
                  </a:cxn>
                </a:cxnLst>
                <a:rect l="0" t="0" r="r" b="b"/>
                <a:pathLst>
                  <a:path w="43" h="30">
                    <a:moveTo>
                      <a:pt x="43" y="24"/>
                    </a:moveTo>
                    <a:lnTo>
                      <a:pt x="39" y="30"/>
                    </a:lnTo>
                    <a:lnTo>
                      <a:pt x="0" y="15"/>
                    </a:lnTo>
                    <a:lnTo>
                      <a:pt x="3"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443637" name="Freeform 245"/>
              <p:cNvSpPr>
                <a:spLocks/>
              </p:cNvSpPr>
              <p:nvPr/>
            </p:nvSpPr>
            <p:spPr bwMode="black">
              <a:xfrm>
                <a:off x="3344" y="2293"/>
                <a:ext cx="14" cy="4"/>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443638" name="Freeform 246"/>
              <p:cNvSpPr>
                <a:spLocks/>
              </p:cNvSpPr>
              <p:nvPr/>
            </p:nvSpPr>
            <p:spPr bwMode="black">
              <a:xfrm>
                <a:off x="3526" y="2287"/>
                <a:ext cx="13" cy="9"/>
              </a:xfrm>
              <a:custGeom>
                <a:avLst/>
                <a:gdLst/>
                <a:ahLst/>
                <a:cxnLst>
                  <a:cxn ang="0">
                    <a:pos x="39" y="0"/>
                  </a:cxn>
                  <a:cxn ang="0">
                    <a:pos x="40" y="6"/>
                  </a:cxn>
                  <a:cxn ang="0">
                    <a:pos x="1" y="22"/>
                  </a:cxn>
                  <a:cxn ang="0">
                    <a:pos x="4" y="25"/>
                  </a:cxn>
                  <a:cxn ang="0">
                    <a:pos x="1" y="13"/>
                  </a:cxn>
                  <a:cxn ang="0">
                    <a:pos x="0" y="7"/>
                  </a:cxn>
                  <a:cxn ang="0">
                    <a:pos x="39" y="0"/>
                  </a:cxn>
                </a:cxnLst>
                <a:rect l="0" t="0" r="r" b="b"/>
                <a:pathLst>
                  <a:path w="40" h="25">
                    <a:moveTo>
                      <a:pt x="39" y="0"/>
                    </a:moveTo>
                    <a:lnTo>
                      <a:pt x="40" y="6"/>
                    </a:lnTo>
                    <a:lnTo>
                      <a:pt x="1" y="22"/>
                    </a:lnTo>
                    <a:lnTo>
                      <a:pt x="4" y="25"/>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443639" name="Freeform 247"/>
              <p:cNvSpPr>
                <a:spLocks/>
              </p:cNvSpPr>
              <p:nvPr/>
            </p:nvSpPr>
            <p:spPr bwMode="black">
              <a:xfrm>
                <a:off x="3526" y="2286"/>
                <a:ext cx="15" cy="12"/>
              </a:xfrm>
              <a:custGeom>
                <a:avLst/>
                <a:gdLst/>
                <a:ahLst/>
                <a:cxnLst>
                  <a:cxn ang="0">
                    <a:pos x="39" y="0"/>
                  </a:cxn>
                  <a:cxn ang="0">
                    <a:pos x="43" y="6"/>
                  </a:cxn>
                  <a:cxn ang="0">
                    <a:pos x="11" y="34"/>
                  </a:cxn>
                  <a:cxn ang="0">
                    <a:pos x="2" y="27"/>
                  </a:cxn>
                  <a:cxn ang="0">
                    <a:pos x="4" y="31"/>
                  </a:cxn>
                  <a:cxn ang="0">
                    <a:pos x="0" y="25"/>
                  </a:cxn>
                  <a:cxn ang="0">
                    <a:pos x="39" y="0"/>
                  </a:cxn>
                </a:cxnLst>
                <a:rect l="0" t="0" r="r" b="b"/>
                <a:pathLst>
                  <a:path w="43" h="34">
                    <a:moveTo>
                      <a:pt x="39" y="0"/>
                    </a:moveTo>
                    <a:lnTo>
                      <a:pt x="43" y="6"/>
                    </a:lnTo>
                    <a:lnTo>
                      <a:pt x="11" y="34"/>
                    </a:lnTo>
                    <a:lnTo>
                      <a:pt x="2" y="27"/>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443640" name="Freeform 248"/>
              <p:cNvSpPr>
                <a:spLocks/>
              </p:cNvSpPr>
              <p:nvPr/>
            </p:nvSpPr>
            <p:spPr bwMode="black">
              <a:xfrm>
                <a:off x="3530" y="2287"/>
                <a:ext cx="10" cy="13"/>
              </a:xfrm>
              <a:custGeom>
                <a:avLst/>
                <a:gdLst/>
                <a:ahLst/>
                <a:cxnLst>
                  <a:cxn ang="0">
                    <a:pos x="25" y="0"/>
                  </a:cxn>
                  <a:cxn ang="0">
                    <a:pos x="30" y="3"/>
                  </a:cxn>
                  <a:cxn ang="0">
                    <a:pos x="14" y="39"/>
                  </a:cxn>
                  <a:cxn ang="0">
                    <a:pos x="9" y="38"/>
                  </a:cxn>
                  <a:cxn ang="0">
                    <a:pos x="5" y="35"/>
                  </a:cxn>
                  <a:cxn ang="0">
                    <a:pos x="0" y="31"/>
                  </a:cxn>
                  <a:cxn ang="0">
                    <a:pos x="25" y="0"/>
                  </a:cxn>
                </a:cxnLst>
                <a:rect l="0" t="0" r="r" b="b"/>
                <a:pathLst>
                  <a:path w="30" h="39">
                    <a:moveTo>
                      <a:pt x="25" y="0"/>
                    </a:moveTo>
                    <a:lnTo>
                      <a:pt x="30" y="3"/>
                    </a:lnTo>
                    <a:lnTo>
                      <a:pt x="14" y="39"/>
                    </a:lnTo>
                    <a:lnTo>
                      <a:pt x="9" y="38"/>
                    </a:lnTo>
                    <a:lnTo>
                      <a:pt x="5" y="35"/>
                    </a:lnTo>
                    <a:lnTo>
                      <a:pt x="0" y="31"/>
                    </a:lnTo>
                    <a:lnTo>
                      <a:pt x="25" y="0"/>
                    </a:lnTo>
                    <a:close/>
                  </a:path>
                </a:pathLst>
              </a:custGeom>
              <a:solidFill>
                <a:srgbClr val="00FFFF"/>
              </a:solidFill>
              <a:ln w="9525">
                <a:noFill/>
                <a:round/>
                <a:headEnd/>
                <a:tailEnd/>
              </a:ln>
            </p:spPr>
            <p:txBody>
              <a:bodyPr/>
              <a:lstStyle/>
              <a:p>
                <a:endParaRPr lang="en-US"/>
              </a:p>
            </p:txBody>
          </p:sp>
          <p:sp>
            <p:nvSpPr>
              <p:cNvPr id="443641" name="Freeform 249"/>
              <p:cNvSpPr>
                <a:spLocks/>
              </p:cNvSpPr>
              <p:nvPr/>
            </p:nvSpPr>
            <p:spPr bwMode="black">
              <a:xfrm>
                <a:off x="3535" y="2287"/>
                <a:ext cx="4" cy="14"/>
              </a:xfrm>
              <a:custGeom>
                <a:avLst/>
                <a:gdLst/>
                <a:ahLst/>
                <a:cxnLst>
                  <a:cxn ang="0">
                    <a:pos x="7" y="0"/>
                  </a:cxn>
                  <a:cxn ang="0">
                    <a:pos x="14" y="1"/>
                  </a:cxn>
                  <a:cxn ang="0">
                    <a:pos x="14" y="40"/>
                  </a:cxn>
                  <a:cxn ang="0">
                    <a:pos x="11" y="41"/>
                  </a:cxn>
                  <a:cxn ang="0">
                    <a:pos x="7" y="40"/>
                  </a:cxn>
                  <a:cxn ang="0">
                    <a:pos x="0" y="39"/>
                  </a:cxn>
                  <a:cxn ang="0">
                    <a:pos x="7" y="0"/>
                  </a:cxn>
                </a:cxnLst>
                <a:rect l="0" t="0" r="r" b="b"/>
                <a:pathLst>
                  <a:path w="14" h="41">
                    <a:moveTo>
                      <a:pt x="7" y="0"/>
                    </a:moveTo>
                    <a:lnTo>
                      <a:pt x="14" y="1"/>
                    </a:lnTo>
                    <a:lnTo>
                      <a:pt x="14" y="40"/>
                    </a:lnTo>
                    <a:lnTo>
                      <a:pt x="11" y="41"/>
                    </a:lnTo>
                    <a:lnTo>
                      <a:pt x="7" y="40"/>
                    </a:lnTo>
                    <a:lnTo>
                      <a:pt x="0" y="39"/>
                    </a:lnTo>
                    <a:lnTo>
                      <a:pt x="7" y="0"/>
                    </a:lnTo>
                    <a:close/>
                  </a:path>
                </a:pathLst>
              </a:custGeom>
              <a:solidFill>
                <a:srgbClr val="00FFFF"/>
              </a:solidFill>
              <a:ln w="9525">
                <a:noFill/>
                <a:round/>
                <a:headEnd/>
                <a:tailEnd/>
              </a:ln>
            </p:spPr>
            <p:txBody>
              <a:bodyPr/>
              <a:lstStyle/>
              <a:p>
                <a:endParaRPr lang="en-US"/>
              </a:p>
            </p:txBody>
          </p:sp>
          <p:sp>
            <p:nvSpPr>
              <p:cNvPr id="443642" name="Freeform 250"/>
              <p:cNvSpPr>
                <a:spLocks/>
              </p:cNvSpPr>
              <p:nvPr/>
            </p:nvSpPr>
            <p:spPr bwMode="black">
              <a:xfrm>
                <a:off x="3537" y="2287"/>
                <a:ext cx="7" cy="14"/>
              </a:xfrm>
              <a:custGeom>
                <a:avLst/>
                <a:gdLst/>
                <a:ahLst/>
                <a:cxnLst>
                  <a:cxn ang="0">
                    <a:pos x="0" y="1"/>
                  </a:cxn>
                  <a:cxn ang="0">
                    <a:pos x="6" y="0"/>
                  </a:cxn>
                  <a:cxn ang="0">
                    <a:pos x="22" y="35"/>
                  </a:cxn>
                  <a:cxn ang="0">
                    <a:pos x="18" y="38"/>
                  </a:cxn>
                  <a:cxn ang="0">
                    <a:pos x="13" y="39"/>
                  </a:cxn>
                  <a:cxn ang="0">
                    <a:pos x="7" y="40"/>
                  </a:cxn>
                  <a:cxn ang="0">
                    <a:pos x="0" y="1"/>
                  </a:cxn>
                </a:cxnLst>
                <a:rect l="0" t="0" r="r" b="b"/>
                <a:pathLst>
                  <a:path w="22" h="40">
                    <a:moveTo>
                      <a:pt x="0" y="1"/>
                    </a:moveTo>
                    <a:lnTo>
                      <a:pt x="6" y="0"/>
                    </a:lnTo>
                    <a:lnTo>
                      <a:pt x="22" y="35"/>
                    </a:lnTo>
                    <a:lnTo>
                      <a:pt x="18" y="38"/>
                    </a:lnTo>
                    <a:lnTo>
                      <a:pt x="13" y="39"/>
                    </a:lnTo>
                    <a:lnTo>
                      <a:pt x="7" y="40"/>
                    </a:lnTo>
                    <a:lnTo>
                      <a:pt x="0" y="1"/>
                    </a:lnTo>
                    <a:close/>
                  </a:path>
                </a:pathLst>
              </a:custGeom>
              <a:solidFill>
                <a:srgbClr val="00FFFF"/>
              </a:solidFill>
              <a:ln w="9525">
                <a:noFill/>
                <a:round/>
                <a:headEnd/>
                <a:tailEnd/>
              </a:ln>
            </p:spPr>
            <p:txBody>
              <a:bodyPr/>
              <a:lstStyle/>
              <a:p>
                <a:endParaRPr lang="en-US"/>
              </a:p>
            </p:txBody>
          </p:sp>
          <p:sp>
            <p:nvSpPr>
              <p:cNvPr id="443643" name="Freeform 251"/>
              <p:cNvSpPr>
                <a:spLocks/>
              </p:cNvSpPr>
              <p:nvPr/>
            </p:nvSpPr>
            <p:spPr bwMode="black">
              <a:xfrm>
                <a:off x="3536" y="2287"/>
                <a:ext cx="13" cy="12"/>
              </a:xfrm>
              <a:custGeom>
                <a:avLst/>
                <a:gdLst/>
                <a:ahLst/>
                <a:cxnLst>
                  <a:cxn ang="0">
                    <a:pos x="0" y="3"/>
                  </a:cxn>
                  <a:cxn ang="0">
                    <a:pos x="4" y="0"/>
                  </a:cxn>
                  <a:cxn ang="0">
                    <a:pos x="36" y="28"/>
                  </a:cxn>
                  <a:cxn ang="0">
                    <a:pos x="39" y="24"/>
                  </a:cxn>
                  <a:cxn ang="0">
                    <a:pos x="29" y="31"/>
                  </a:cxn>
                  <a:cxn ang="0">
                    <a:pos x="24" y="35"/>
                  </a:cxn>
                  <a:cxn ang="0">
                    <a:pos x="0" y="3"/>
                  </a:cxn>
                </a:cxnLst>
                <a:rect l="0" t="0" r="r" b="b"/>
                <a:pathLst>
                  <a:path w="39" h="35">
                    <a:moveTo>
                      <a:pt x="0" y="3"/>
                    </a:moveTo>
                    <a:lnTo>
                      <a:pt x="4" y="0"/>
                    </a:lnTo>
                    <a:lnTo>
                      <a:pt x="36" y="28"/>
                    </a:lnTo>
                    <a:lnTo>
                      <a:pt x="39" y="24"/>
                    </a:lnTo>
                    <a:lnTo>
                      <a:pt x="29" y="31"/>
                    </a:lnTo>
                    <a:lnTo>
                      <a:pt x="24" y="35"/>
                    </a:lnTo>
                    <a:lnTo>
                      <a:pt x="0" y="3"/>
                    </a:lnTo>
                    <a:close/>
                  </a:path>
                </a:pathLst>
              </a:custGeom>
              <a:solidFill>
                <a:srgbClr val="00FFFF"/>
              </a:solidFill>
              <a:ln w="9525">
                <a:noFill/>
                <a:round/>
                <a:headEnd/>
                <a:tailEnd/>
              </a:ln>
            </p:spPr>
            <p:txBody>
              <a:bodyPr/>
              <a:lstStyle/>
              <a:p>
                <a:endParaRPr lang="en-US"/>
              </a:p>
            </p:txBody>
          </p:sp>
          <p:sp>
            <p:nvSpPr>
              <p:cNvPr id="443644" name="Freeform 252"/>
              <p:cNvSpPr>
                <a:spLocks/>
              </p:cNvSpPr>
              <p:nvPr/>
            </p:nvSpPr>
            <p:spPr bwMode="black">
              <a:xfrm>
                <a:off x="3535" y="2286"/>
                <a:ext cx="15" cy="12"/>
              </a:xfrm>
              <a:custGeom>
                <a:avLst/>
                <a:gdLst/>
                <a:ahLst/>
                <a:cxnLst>
                  <a:cxn ang="0">
                    <a:pos x="0" y="6"/>
                  </a:cxn>
                  <a:cxn ang="0">
                    <a:pos x="4" y="0"/>
                  </a:cxn>
                  <a:cxn ang="0">
                    <a:pos x="43" y="20"/>
                  </a:cxn>
                  <a:cxn ang="0">
                    <a:pos x="37" y="34"/>
                  </a:cxn>
                  <a:cxn ang="0">
                    <a:pos x="43" y="25"/>
                  </a:cxn>
                  <a:cxn ang="0">
                    <a:pos x="39" y="31"/>
                  </a:cxn>
                  <a:cxn ang="0">
                    <a:pos x="0" y="6"/>
                  </a:cxn>
                </a:cxnLst>
                <a:rect l="0" t="0" r="r" b="b"/>
                <a:pathLst>
                  <a:path w="43" h="34">
                    <a:moveTo>
                      <a:pt x="0" y="6"/>
                    </a:moveTo>
                    <a:lnTo>
                      <a:pt x="4" y="0"/>
                    </a:lnTo>
                    <a:lnTo>
                      <a:pt x="43" y="20"/>
                    </a:lnTo>
                    <a:lnTo>
                      <a:pt x="37" y="34"/>
                    </a:lnTo>
                    <a:lnTo>
                      <a:pt x="43" y="25"/>
                    </a:lnTo>
                    <a:lnTo>
                      <a:pt x="39" y="31"/>
                    </a:lnTo>
                    <a:lnTo>
                      <a:pt x="0" y="6"/>
                    </a:lnTo>
                    <a:close/>
                  </a:path>
                </a:pathLst>
              </a:custGeom>
              <a:solidFill>
                <a:srgbClr val="00FFFF"/>
              </a:solidFill>
              <a:ln w="9525">
                <a:noFill/>
                <a:round/>
                <a:headEnd/>
                <a:tailEnd/>
              </a:ln>
            </p:spPr>
            <p:txBody>
              <a:bodyPr/>
              <a:lstStyle/>
              <a:p>
                <a:endParaRPr lang="en-US"/>
              </a:p>
            </p:txBody>
          </p:sp>
          <p:sp>
            <p:nvSpPr>
              <p:cNvPr id="443645" name="Freeform 253"/>
              <p:cNvSpPr>
                <a:spLocks/>
              </p:cNvSpPr>
              <p:nvPr/>
            </p:nvSpPr>
            <p:spPr bwMode="black">
              <a:xfrm>
                <a:off x="3537" y="2286"/>
                <a:ext cx="13" cy="7"/>
              </a:xfrm>
              <a:custGeom>
                <a:avLst/>
                <a:gdLst/>
                <a:ahLst/>
                <a:cxnLst>
                  <a:cxn ang="0">
                    <a:pos x="0" y="6"/>
                  </a:cxn>
                  <a:cxn ang="0">
                    <a:pos x="2" y="0"/>
                  </a:cxn>
                  <a:cxn ang="0">
                    <a:pos x="41" y="15"/>
                  </a:cxn>
                  <a:cxn ang="0">
                    <a:pos x="39" y="21"/>
                  </a:cxn>
                  <a:cxn ang="0">
                    <a:pos x="0" y="6"/>
                  </a:cxn>
                </a:cxnLst>
                <a:rect l="0" t="0" r="r" b="b"/>
                <a:pathLst>
                  <a:path w="41" h="21">
                    <a:moveTo>
                      <a:pt x="0" y="6"/>
                    </a:moveTo>
                    <a:lnTo>
                      <a:pt x="2" y="0"/>
                    </a:lnTo>
                    <a:lnTo>
                      <a:pt x="41" y="15"/>
                    </a:lnTo>
                    <a:lnTo>
                      <a:pt x="39" y="21"/>
                    </a:lnTo>
                    <a:lnTo>
                      <a:pt x="0" y="6"/>
                    </a:lnTo>
                    <a:close/>
                  </a:path>
                </a:pathLst>
              </a:custGeom>
              <a:solidFill>
                <a:srgbClr val="00FFFF"/>
              </a:solidFill>
              <a:ln w="9525">
                <a:noFill/>
                <a:round/>
                <a:headEnd/>
                <a:tailEnd/>
              </a:ln>
            </p:spPr>
            <p:txBody>
              <a:bodyPr/>
              <a:lstStyle/>
              <a:p>
                <a:endParaRPr lang="en-US"/>
              </a:p>
            </p:txBody>
          </p:sp>
          <p:sp>
            <p:nvSpPr>
              <p:cNvPr id="443646" name="Freeform 254"/>
              <p:cNvSpPr>
                <a:spLocks/>
              </p:cNvSpPr>
              <p:nvPr/>
            </p:nvSpPr>
            <p:spPr bwMode="black">
              <a:xfrm>
                <a:off x="3537" y="2279"/>
                <a:ext cx="13" cy="12"/>
              </a:xfrm>
              <a:custGeom>
                <a:avLst/>
                <a:gdLst/>
                <a:ahLst/>
                <a:cxnLst>
                  <a:cxn ang="0">
                    <a:pos x="2" y="36"/>
                  </a:cxn>
                  <a:cxn ang="0">
                    <a:pos x="0" y="30"/>
                  </a:cxn>
                  <a:cxn ang="0">
                    <a:pos x="39" y="10"/>
                  </a:cxn>
                  <a:cxn ang="0">
                    <a:pos x="33" y="0"/>
                  </a:cxn>
                  <a:cxn ang="0">
                    <a:pos x="39" y="15"/>
                  </a:cxn>
                  <a:cxn ang="0">
                    <a:pos x="41" y="21"/>
                  </a:cxn>
                  <a:cxn ang="0">
                    <a:pos x="2" y="36"/>
                  </a:cxn>
                </a:cxnLst>
                <a:rect l="0" t="0" r="r" b="b"/>
                <a:pathLst>
                  <a:path w="41" h="36">
                    <a:moveTo>
                      <a:pt x="2" y="36"/>
                    </a:moveTo>
                    <a:lnTo>
                      <a:pt x="0" y="30"/>
                    </a:lnTo>
                    <a:lnTo>
                      <a:pt x="39" y="10"/>
                    </a:lnTo>
                    <a:lnTo>
                      <a:pt x="33" y="0"/>
                    </a:lnTo>
                    <a:lnTo>
                      <a:pt x="39" y="15"/>
                    </a:lnTo>
                    <a:lnTo>
                      <a:pt x="41" y="21"/>
                    </a:lnTo>
                    <a:lnTo>
                      <a:pt x="2" y="36"/>
                    </a:lnTo>
                    <a:close/>
                  </a:path>
                </a:pathLst>
              </a:custGeom>
              <a:solidFill>
                <a:srgbClr val="00FFFF"/>
              </a:solidFill>
              <a:ln w="9525">
                <a:noFill/>
                <a:round/>
                <a:headEnd/>
                <a:tailEnd/>
              </a:ln>
            </p:spPr>
            <p:txBody>
              <a:bodyPr/>
              <a:lstStyle/>
              <a:p>
                <a:endParaRPr lang="en-US"/>
              </a:p>
            </p:txBody>
          </p:sp>
          <p:sp>
            <p:nvSpPr>
              <p:cNvPr id="443647" name="Freeform 255"/>
              <p:cNvSpPr>
                <a:spLocks/>
              </p:cNvSpPr>
              <p:nvPr/>
            </p:nvSpPr>
            <p:spPr bwMode="black">
              <a:xfrm>
                <a:off x="3535" y="2279"/>
                <a:ext cx="15" cy="11"/>
              </a:xfrm>
              <a:custGeom>
                <a:avLst/>
                <a:gdLst/>
                <a:ahLst/>
                <a:cxnLst>
                  <a:cxn ang="0">
                    <a:pos x="4" y="34"/>
                  </a:cxn>
                  <a:cxn ang="0">
                    <a:pos x="0" y="28"/>
                  </a:cxn>
                  <a:cxn ang="0">
                    <a:pos x="32" y="0"/>
                  </a:cxn>
                  <a:cxn ang="0">
                    <a:pos x="42" y="8"/>
                  </a:cxn>
                  <a:cxn ang="0">
                    <a:pos x="39" y="4"/>
                  </a:cxn>
                  <a:cxn ang="0">
                    <a:pos x="43" y="10"/>
                  </a:cxn>
                  <a:cxn ang="0">
                    <a:pos x="4" y="34"/>
                  </a:cxn>
                </a:cxnLst>
                <a:rect l="0" t="0" r="r" b="b"/>
                <a:pathLst>
                  <a:path w="43" h="34">
                    <a:moveTo>
                      <a:pt x="4" y="34"/>
                    </a:moveTo>
                    <a:lnTo>
                      <a:pt x="0" y="28"/>
                    </a:lnTo>
                    <a:lnTo>
                      <a:pt x="32" y="0"/>
                    </a:lnTo>
                    <a:lnTo>
                      <a:pt x="42" y="8"/>
                    </a:lnTo>
                    <a:lnTo>
                      <a:pt x="39" y="4"/>
                    </a:lnTo>
                    <a:lnTo>
                      <a:pt x="43" y="10"/>
                    </a:lnTo>
                    <a:lnTo>
                      <a:pt x="4" y="34"/>
                    </a:lnTo>
                    <a:close/>
                  </a:path>
                </a:pathLst>
              </a:custGeom>
              <a:solidFill>
                <a:srgbClr val="00FFFF"/>
              </a:solidFill>
              <a:ln w="9525">
                <a:noFill/>
                <a:round/>
                <a:headEnd/>
                <a:tailEnd/>
              </a:ln>
            </p:spPr>
            <p:txBody>
              <a:bodyPr/>
              <a:lstStyle/>
              <a:p>
                <a:endParaRPr lang="en-US"/>
              </a:p>
            </p:txBody>
          </p:sp>
          <p:sp>
            <p:nvSpPr>
              <p:cNvPr id="443648" name="Freeform 256"/>
              <p:cNvSpPr>
                <a:spLocks/>
              </p:cNvSpPr>
              <p:nvPr/>
            </p:nvSpPr>
            <p:spPr bwMode="black">
              <a:xfrm>
                <a:off x="3536" y="2277"/>
                <a:ext cx="10" cy="13"/>
              </a:xfrm>
              <a:custGeom>
                <a:avLst/>
                <a:gdLst/>
                <a:ahLst/>
                <a:cxnLst>
                  <a:cxn ang="0">
                    <a:pos x="4" y="39"/>
                  </a:cxn>
                  <a:cxn ang="0">
                    <a:pos x="0" y="35"/>
                  </a:cxn>
                  <a:cxn ang="0">
                    <a:pos x="15" y="0"/>
                  </a:cxn>
                  <a:cxn ang="0">
                    <a:pos x="20" y="1"/>
                  </a:cxn>
                  <a:cxn ang="0">
                    <a:pos x="24" y="3"/>
                  </a:cxn>
                  <a:cxn ang="0">
                    <a:pos x="29" y="7"/>
                  </a:cxn>
                  <a:cxn ang="0">
                    <a:pos x="4" y="39"/>
                  </a:cxn>
                </a:cxnLst>
                <a:rect l="0" t="0" r="r" b="b"/>
                <a:pathLst>
                  <a:path w="29" h="39">
                    <a:moveTo>
                      <a:pt x="4" y="39"/>
                    </a:moveTo>
                    <a:lnTo>
                      <a:pt x="0" y="35"/>
                    </a:lnTo>
                    <a:lnTo>
                      <a:pt x="15" y="0"/>
                    </a:lnTo>
                    <a:lnTo>
                      <a:pt x="20" y="1"/>
                    </a:lnTo>
                    <a:lnTo>
                      <a:pt x="24" y="3"/>
                    </a:lnTo>
                    <a:lnTo>
                      <a:pt x="29" y="7"/>
                    </a:lnTo>
                    <a:lnTo>
                      <a:pt x="4" y="39"/>
                    </a:lnTo>
                    <a:close/>
                  </a:path>
                </a:pathLst>
              </a:custGeom>
              <a:solidFill>
                <a:srgbClr val="00FFFF"/>
              </a:solidFill>
              <a:ln w="9525">
                <a:noFill/>
                <a:round/>
                <a:headEnd/>
                <a:tailEnd/>
              </a:ln>
            </p:spPr>
            <p:txBody>
              <a:bodyPr/>
              <a:lstStyle/>
              <a:p>
                <a:endParaRPr lang="en-US"/>
              </a:p>
            </p:txBody>
          </p:sp>
          <p:sp>
            <p:nvSpPr>
              <p:cNvPr id="443649" name="Freeform 257"/>
              <p:cNvSpPr>
                <a:spLocks/>
              </p:cNvSpPr>
              <p:nvPr/>
            </p:nvSpPr>
            <p:spPr bwMode="black">
              <a:xfrm>
                <a:off x="3537" y="2276"/>
                <a:ext cx="4" cy="14"/>
              </a:xfrm>
              <a:custGeom>
                <a:avLst/>
                <a:gdLst/>
                <a:ahLst/>
                <a:cxnLst>
                  <a:cxn ang="0">
                    <a:pos x="6" y="42"/>
                  </a:cxn>
                  <a:cxn ang="0">
                    <a:pos x="0" y="41"/>
                  </a:cxn>
                  <a:cxn ang="0">
                    <a:pos x="0" y="2"/>
                  </a:cxn>
                  <a:cxn ang="0">
                    <a:pos x="4" y="0"/>
                  </a:cxn>
                  <a:cxn ang="0">
                    <a:pos x="7" y="2"/>
                  </a:cxn>
                  <a:cxn ang="0">
                    <a:pos x="13" y="3"/>
                  </a:cxn>
                  <a:cxn ang="0">
                    <a:pos x="6" y="42"/>
                  </a:cxn>
                </a:cxnLst>
                <a:rect l="0" t="0" r="r" b="b"/>
                <a:pathLst>
                  <a:path w="13" h="42">
                    <a:moveTo>
                      <a:pt x="6" y="42"/>
                    </a:moveTo>
                    <a:lnTo>
                      <a:pt x="0" y="41"/>
                    </a:lnTo>
                    <a:lnTo>
                      <a:pt x="0" y="2"/>
                    </a:lnTo>
                    <a:lnTo>
                      <a:pt x="4" y="0"/>
                    </a:lnTo>
                    <a:lnTo>
                      <a:pt x="7" y="2"/>
                    </a:lnTo>
                    <a:lnTo>
                      <a:pt x="13" y="3"/>
                    </a:lnTo>
                    <a:lnTo>
                      <a:pt x="6" y="42"/>
                    </a:lnTo>
                    <a:close/>
                  </a:path>
                </a:pathLst>
              </a:custGeom>
              <a:solidFill>
                <a:srgbClr val="00FFFF"/>
              </a:solidFill>
              <a:ln w="9525">
                <a:noFill/>
                <a:round/>
                <a:headEnd/>
                <a:tailEnd/>
              </a:ln>
            </p:spPr>
            <p:txBody>
              <a:bodyPr/>
              <a:lstStyle/>
              <a:p>
                <a:endParaRPr lang="en-US"/>
              </a:p>
            </p:txBody>
          </p:sp>
          <p:sp>
            <p:nvSpPr>
              <p:cNvPr id="443650" name="Freeform 258"/>
              <p:cNvSpPr>
                <a:spLocks/>
              </p:cNvSpPr>
              <p:nvPr/>
            </p:nvSpPr>
            <p:spPr bwMode="black">
              <a:xfrm>
                <a:off x="3532" y="2276"/>
                <a:ext cx="7" cy="14"/>
              </a:xfrm>
              <a:custGeom>
                <a:avLst/>
                <a:gdLst/>
                <a:ahLst/>
                <a:cxnLst>
                  <a:cxn ang="0">
                    <a:pos x="23" y="39"/>
                  </a:cxn>
                  <a:cxn ang="0">
                    <a:pos x="16" y="40"/>
                  </a:cxn>
                  <a:cxn ang="0">
                    <a:pos x="0" y="4"/>
                  </a:cxn>
                  <a:cxn ang="0">
                    <a:pos x="4" y="2"/>
                  </a:cxn>
                  <a:cxn ang="0">
                    <a:pos x="9" y="1"/>
                  </a:cxn>
                  <a:cxn ang="0">
                    <a:pos x="16" y="0"/>
                  </a:cxn>
                  <a:cxn ang="0">
                    <a:pos x="23" y="39"/>
                  </a:cxn>
                </a:cxnLst>
                <a:rect l="0" t="0" r="r" b="b"/>
                <a:pathLst>
                  <a:path w="23" h="40">
                    <a:moveTo>
                      <a:pt x="23" y="39"/>
                    </a:moveTo>
                    <a:lnTo>
                      <a:pt x="16" y="40"/>
                    </a:lnTo>
                    <a:lnTo>
                      <a:pt x="0" y="4"/>
                    </a:lnTo>
                    <a:lnTo>
                      <a:pt x="4" y="2"/>
                    </a:lnTo>
                    <a:lnTo>
                      <a:pt x="9" y="1"/>
                    </a:lnTo>
                    <a:lnTo>
                      <a:pt x="16" y="0"/>
                    </a:lnTo>
                    <a:lnTo>
                      <a:pt x="23" y="39"/>
                    </a:lnTo>
                    <a:close/>
                  </a:path>
                </a:pathLst>
              </a:custGeom>
              <a:solidFill>
                <a:srgbClr val="00FFFF"/>
              </a:solidFill>
              <a:ln w="9525">
                <a:noFill/>
                <a:round/>
                <a:headEnd/>
                <a:tailEnd/>
              </a:ln>
            </p:spPr>
            <p:txBody>
              <a:bodyPr/>
              <a:lstStyle/>
              <a:p>
                <a:endParaRPr lang="en-US"/>
              </a:p>
            </p:txBody>
          </p:sp>
          <p:sp>
            <p:nvSpPr>
              <p:cNvPr id="443651" name="Freeform 259"/>
              <p:cNvSpPr>
                <a:spLocks/>
              </p:cNvSpPr>
              <p:nvPr/>
            </p:nvSpPr>
            <p:spPr bwMode="black">
              <a:xfrm>
                <a:off x="3527" y="2278"/>
                <a:ext cx="13" cy="12"/>
              </a:xfrm>
              <a:custGeom>
                <a:avLst/>
                <a:gdLst/>
                <a:ahLst/>
                <a:cxnLst>
                  <a:cxn ang="0">
                    <a:pos x="39" y="32"/>
                  </a:cxn>
                  <a:cxn ang="0">
                    <a:pos x="34" y="36"/>
                  </a:cxn>
                  <a:cxn ang="0">
                    <a:pos x="2" y="8"/>
                  </a:cxn>
                  <a:cxn ang="0">
                    <a:pos x="0" y="12"/>
                  </a:cxn>
                  <a:cxn ang="0">
                    <a:pos x="9" y="4"/>
                  </a:cxn>
                  <a:cxn ang="0">
                    <a:pos x="14" y="0"/>
                  </a:cxn>
                  <a:cxn ang="0">
                    <a:pos x="39" y="32"/>
                  </a:cxn>
                </a:cxnLst>
                <a:rect l="0" t="0" r="r" b="b"/>
                <a:pathLst>
                  <a:path w="39" h="36">
                    <a:moveTo>
                      <a:pt x="39" y="32"/>
                    </a:moveTo>
                    <a:lnTo>
                      <a:pt x="34" y="36"/>
                    </a:lnTo>
                    <a:lnTo>
                      <a:pt x="2" y="8"/>
                    </a:lnTo>
                    <a:lnTo>
                      <a:pt x="0" y="12"/>
                    </a:lnTo>
                    <a:lnTo>
                      <a:pt x="9" y="4"/>
                    </a:lnTo>
                    <a:lnTo>
                      <a:pt x="14" y="0"/>
                    </a:lnTo>
                    <a:lnTo>
                      <a:pt x="39" y="32"/>
                    </a:lnTo>
                    <a:close/>
                  </a:path>
                </a:pathLst>
              </a:custGeom>
              <a:solidFill>
                <a:srgbClr val="00FFFF"/>
              </a:solidFill>
              <a:ln w="9525">
                <a:noFill/>
                <a:round/>
                <a:headEnd/>
                <a:tailEnd/>
              </a:ln>
            </p:spPr>
            <p:txBody>
              <a:bodyPr/>
              <a:lstStyle/>
              <a:p>
                <a:endParaRPr lang="en-US"/>
              </a:p>
            </p:txBody>
          </p:sp>
          <p:sp>
            <p:nvSpPr>
              <p:cNvPr id="443652" name="Freeform 260"/>
              <p:cNvSpPr>
                <a:spLocks/>
              </p:cNvSpPr>
              <p:nvPr/>
            </p:nvSpPr>
            <p:spPr bwMode="black">
              <a:xfrm>
                <a:off x="3526" y="2280"/>
                <a:ext cx="15" cy="10"/>
              </a:xfrm>
              <a:custGeom>
                <a:avLst/>
                <a:gdLst/>
                <a:ahLst/>
                <a:cxnLst>
                  <a:cxn ang="0">
                    <a:pos x="43" y="24"/>
                  </a:cxn>
                  <a:cxn ang="0">
                    <a:pos x="39" y="30"/>
                  </a:cxn>
                  <a:cxn ang="0">
                    <a:pos x="0" y="15"/>
                  </a:cxn>
                  <a:cxn ang="0">
                    <a:pos x="3" y="1"/>
                  </a:cxn>
                  <a:cxn ang="0">
                    <a:pos x="0" y="6"/>
                  </a:cxn>
                  <a:cxn ang="0">
                    <a:pos x="4" y="0"/>
                  </a:cxn>
                  <a:cxn ang="0">
                    <a:pos x="43" y="24"/>
                  </a:cxn>
                </a:cxnLst>
                <a:rect l="0" t="0" r="r" b="b"/>
                <a:pathLst>
                  <a:path w="43" h="30">
                    <a:moveTo>
                      <a:pt x="43" y="24"/>
                    </a:moveTo>
                    <a:lnTo>
                      <a:pt x="39" y="30"/>
                    </a:lnTo>
                    <a:lnTo>
                      <a:pt x="0" y="15"/>
                    </a:lnTo>
                    <a:lnTo>
                      <a:pt x="3"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443653" name="Freeform 261"/>
              <p:cNvSpPr>
                <a:spLocks/>
              </p:cNvSpPr>
              <p:nvPr/>
            </p:nvSpPr>
            <p:spPr bwMode="black">
              <a:xfrm>
                <a:off x="3526" y="2285"/>
                <a:ext cx="13" cy="5"/>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443654" name="Freeform 262"/>
              <p:cNvSpPr>
                <a:spLocks/>
              </p:cNvSpPr>
              <p:nvPr/>
            </p:nvSpPr>
            <p:spPr bwMode="black">
              <a:xfrm>
                <a:off x="3570" y="2294"/>
                <a:ext cx="14" cy="8"/>
              </a:xfrm>
              <a:custGeom>
                <a:avLst/>
                <a:gdLst/>
                <a:ahLst/>
                <a:cxnLst>
                  <a:cxn ang="0">
                    <a:pos x="39" y="0"/>
                  </a:cxn>
                  <a:cxn ang="0">
                    <a:pos x="41" y="8"/>
                  </a:cxn>
                  <a:cxn ang="0">
                    <a:pos x="6" y="26"/>
                  </a:cxn>
                  <a:cxn ang="0">
                    <a:pos x="4" y="22"/>
                  </a:cxn>
                  <a:cxn ang="0">
                    <a:pos x="2" y="20"/>
                  </a:cxn>
                  <a:cxn ang="0">
                    <a:pos x="0" y="12"/>
                  </a:cxn>
                  <a:cxn ang="0">
                    <a:pos x="39" y="0"/>
                  </a:cxn>
                </a:cxnLst>
                <a:rect l="0" t="0" r="r" b="b"/>
                <a:pathLst>
                  <a:path w="41" h="26">
                    <a:moveTo>
                      <a:pt x="39" y="0"/>
                    </a:moveTo>
                    <a:lnTo>
                      <a:pt x="41" y="8"/>
                    </a:lnTo>
                    <a:lnTo>
                      <a:pt x="6" y="26"/>
                    </a:lnTo>
                    <a:lnTo>
                      <a:pt x="4" y="22"/>
                    </a:lnTo>
                    <a:lnTo>
                      <a:pt x="2" y="20"/>
                    </a:lnTo>
                    <a:lnTo>
                      <a:pt x="0" y="12"/>
                    </a:lnTo>
                    <a:lnTo>
                      <a:pt x="39" y="0"/>
                    </a:lnTo>
                    <a:close/>
                  </a:path>
                </a:pathLst>
              </a:custGeom>
              <a:solidFill>
                <a:srgbClr val="00FFFF"/>
              </a:solidFill>
              <a:ln w="9525">
                <a:noFill/>
                <a:round/>
                <a:headEnd/>
                <a:tailEnd/>
              </a:ln>
            </p:spPr>
            <p:txBody>
              <a:bodyPr/>
              <a:lstStyle/>
              <a:p>
                <a:endParaRPr lang="en-US"/>
              </a:p>
            </p:txBody>
          </p:sp>
          <p:sp>
            <p:nvSpPr>
              <p:cNvPr id="443655" name="Freeform 263"/>
              <p:cNvSpPr>
                <a:spLocks/>
              </p:cNvSpPr>
              <p:nvPr/>
            </p:nvSpPr>
            <p:spPr bwMode="black">
              <a:xfrm>
                <a:off x="3572" y="2294"/>
                <a:ext cx="12" cy="11"/>
              </a:xfrm>
              <a:custGeom>
                <a:avLst/>
                <a:gdLst/>
                <a:ahLst/>
                <a:cxnLst>
                  <a:cxn ang="0">
                    <a:pos x="32" y="0"/>
                  </a:cxn>
                  <a:cxn ang="0">
                    <a:pos x="35" y="5"/>
                  </a:cxn>
                  <a:cxn ang="0">
                    <a:pos x="7" y="34"/>
                  </a:cxn>
                  <a:cxn ang="0">
                    <a:pos x="5" y="32"/>
                  </a:cxn>
                  <a:cxn ang="0">
                    <a:pos x="4" y="30"/>
                  </a:cxn>
                  <a:cxn ang="0">
                    <a:pos x="0" y="25"/>
                  </a:cxn>
                  <a:cxn ang="0">
                    <a:pos x="32" y="0"/>
                  </a:cxn>
                </a:cxnLst>
                <a:rect l="0" t="0" r="r" b="b"/>
                <a:pathLst>
                  <a:path w="35" h="34">
                    <a:moveTo>
                      <a:pt x="32" y="0"/>
                    </a:moveTo>
                    <a:lnTo>
                      <a:pt x="35" y="5"/>
                    </a:lnTo>
                    <a:lnTo>
                      <a:pt x="7" y="34"/>
                    </a:lnTo>
                    <a:lnTo>
                      <a:pt x="5" y="32"/>
                    </a:lnTo>
                    <a:lnTo>
                      <a:pt x="4" y="30"/>
                    </a:lnTo>
                    <a:lnTo>
                      <a:pt x="0" y="25"/>
                    </a:lnTo>
                    <a:lnTo>
                      <a:pt x="32" y="0"/>
                    </a:lnTo>
                    <a:close/>
                  </a:path>
                </a:pathLst>
              </a:custGeom>
              <a:solidFill>
                <a:srgbClr val="00FFFF"/>
              </a:solidFill>
              <a:ln w="9525">
                <a:noFill/>
                <a:round/>
                <a:headEnd/>
                <a:tailEnd/>
              </a:ln>
            </p:spPr>
            <p:txBody>
              <a:bodyPr/>
              <a:lstStyle/>
              <a:p>
                <a:endParaRPr lang="en-US"/>
              </a:p>
            </p:txBody>
          </p:sp>
          <p:sp>
            <p:nvSpPr>
              <p:cNvPr id="443656" name="Freeform 264"/>
              <p:cNvSpPr>
                <a:spLocks/>
              </p:cNvSpPr>
              <p:nvPr/>
            </p:nvSpPr>
            <p:spPr bwMode="black">
              <a:xfrm>
                <a:off x="3575" y="2295"/>
                <a:ext cx="10" cy="13"/>
              </a:xfrm>
              <a:custGeom>
                <a:avLst/>
                <a:gdLst/>
                <a:ahLst/>
                <a:cxnLst>
                  <a:cxn ang="0">
                    <a:pos x="25" y="0"/>
                  </a:cxn>
                  <a:cxn ang="0">
                    <a:pos x="30" y="3"/>
                  </a:cxn>
                  <a:cxn ang="0">
                    <a:pos x="14" y="39"/>
                  </a:cxn>
                  <a:cxn ang="0">
                    <a:pos x="9" y="38"/>
                  </a:cxn>
                  <a:cxn ang="0">
                    <a:pos x="5" y="35"/>
                  </a:cxn>
                  <a:cxn ang="0">
                    <a:pos x="0" y="32"/>
                  </a:cxn>
                  <a:cxn ang="0">
                    <a:pos x="25" y="0"/>
                  </a:cxn>
                </a:cxnLst>
                <a:rect l="0" t="0" r="r" b="b"/>
                <a:pathLst>
                  <a:path w="30" h="39">
                    <a:moveTo>
                      <a:pt x="25" y="0"/>
                    </a:moveTo>
                    <a:lnTo>
                      <a:pt x="30" y="3"/>
                    </a:lnTo>
                    <a:lnTo>
                      <a:pt x="14" y="39"/>
                    </a:lnTo>
                    <a:lnTo>
                      <a:pt x="9" y="38"/>
                    </a:lnTo>
                    <a:lnTo>
                      <a:pt x="5" y="35"/>
                    </a:lnTo>
                    <a:lnTo>
                      <a:pt x="0" y="32"/>
                    </a:lnTo>
                    <a:lnTo>
                      <a:pt x="25" y="0"/>
                    </a:lnTo>
                    <a:close/>
                  </a:path>
                </a:pathLst>
              </a:custGeom>
              <a:solidFill>
                <a:srgbClr val="00FFFF"/>
              </a:solidFill>
              <a:ln w="9525">
                <a:noFill/>
                <a:round/>
                <a:headEnd/>
                <a:tailEnd/>
              </a:ln>
            </p:spPr>
            <p:txBody>
              <a:bodyPr/>
              <a:lstStyle/>
              <a:p>
                <a:endParaRPr lang="en-US"/>
              </a:p>
            </p:txBody>
          </p:sp>
          <p:sp>
            <p:nvSpPr>
              <p:cNvPr id="443657" name="Freeform 265"/>
              <p:cNvSpPr>
                <a:spLocks/>
              </p:cNvSpPr>
              <p:nvPr/>
            </p:nvSpPr>
            <p:spPr bwMode="black">
              <a:xfrm>
                <a:off x="3579" y="2295"/>
                <a:ext cx="5" cy="13"/>
              </a:xfrm>
              <a:custGeom>
                <a:avLst/>
                <a:gdLst/>
                <a:ahLst/>
                <a:cxnLst>
                  <a:cxn ang="0">
                    <a:pos x="7" y="0"/>
                  </a:cxn>
                  <a:cxn ang="0">
                    <a:pos x="13" y="1"/>
                  </a:cxn>
                  <a:cxn ang="0">
                    <a:pos x="13" y="40"/>
                  </a:cxn>
                  <a:cxn ang="0">
                    <a:pos x="10" y="41"/>
                  </a:cxn>
                  <a:cxn ang="0">
                    <a:pos x="6" y="40"/>
                  </a:cxn>
                  <a:cxn ang="0">
                    <a:pos x="0" y="39"/>
                  </a:cxn>
                  <a:cxn ang="0">
                    <a:pos x="7" y="0"/>
                  </a:cxn>
                </a:cxnLst>
                <a:rect l="0" t="0" r="r" b="b"/>
                <a:pathLst>
                  <a:path w="13" h="41">
                    <a:moveTo>
                      <a:pt x="7" y="0"/>
                    </a:moveTo>
                    <a:lnTo>
                      <a:pt x="13" y="1"/>
                    </a:lnTo>
                    <a:lnTo>
                      <a:pt x="13" y="40"/>
                    </a:lnTo>
                    <a:lnTo>
                      <a:pt x="10" y="41"/>
                    </a:lnTo>
                    <a:lnTo>
                      <a:pt x="6" y="40"/>
                    </a:lnTo>
                    <a:lnTo>
                      <a:pt x="0" y="39"/>
                    </a:lnTo>
                    <a:lnTo>
                      <a:pt x="7" y="0"/>
                    </a:lnTo>
                    <a:close/>
                  </a:path>
                </a:pathLst>
              </a:custGeom>
              <a:solidFill>
                <a:srgbClr val="00FFFF"/>
              </a:solidFill>
              <a:ln w="9525">
                <a:noFill/>
                <a:round/>
                <a:headEnd/>
                <a:tailEnd/>
              </a:ln>
            </p:spPr>
            <p:txBody>
              <a:bodyPr/>
              <a:lstStyle/>
              <a:p>
                <a:endParaRPr lang="en-US"/>
              </a:p>
            </p:txBody>
          </p:sp>
          <p:sp>
            <p:nvSpPr>
              <p:cNvPr id="443658" name="Freeform 266"/>
              <p:cNvSpPr>
                <a:spLocks/>
              </p:cNvSpPr>
              <p:nvPr/>
            </p:nvSpPr>
            <p:spPr bwMode="black">
              <a:xfrm>
                <a:off x="3581" y="2295"/>
                <a:ext cx="9" cy="13"/>
              </a:xfrm>
              <a:custGeom>
                <a:avLst/>
                <a:gdLst/>
                <a:ahLst/>
                <a:cxnLst>
                  <a:cxn ang="0">
                    <a:pos x="0" y="1"/>
                  </a:cxn>
                  <a:cxn ang="0">
                    <a:pos x="6" y="0"/>
                  </a:cxn>
                  <a:cxn ang="0">
                    <a:pos x="22" y="39"/>
                  </a:cxn>
                  <a:cxn ang="0">
                    <a:pos x="27" y="36"/>
                  </a:cxn>
                  <a:cxn ang="0">
                    <a:pos x="13" y="39"/>
                  </a:cxn>
                  <a:cxn ang="0">
                    <a:pos x="7" y="40"/>
                  </a:cxn>
                  <a:cxn ang="0">
                    <a:pos x="0" y="1"/>
                  </a:cxn>
                </a:cxnLst>
                <a:rect l="0" t="0" r="r" b="b"/>
                <a:pathLst>
                  <a:path w="27" h="40">
                    <a:moveTo>
                      <a:pt x="0" y="1"/>
                    </a:moveTo>
                    <a:lnTo>
                      <a:pt x="6" y="0"/>
                    </a:lnTo>
                    <a:lnTo>
                      <a:pt x="22" y="39"/>
                    </a:lnTo>
                    <a:lnTo>
                      <a:pt x="27" y="36"/>
                    </a:lnTo>
                    <a:lnTo>
                      <a:pt x="13" y="39"/>
                    </a:lnTo>
                    <a:lnTo>
                      <a:pt x="7" y="40"/>
                    </a:lnTo>
                    <a:lnTo>
                      <a:pt x="0" y="1"/>
                    </a:lnTo>
                    <a:close/>
                  </a:path>
                </a:pathLst>
              </a:custGeom>
              <a:solidFill>
                <a:srgbClr val="00FFFF"/>
              </a:solidFill>
              <a:ln w="9525">
                <a:noFill/>
                <a:round/>
                <a:headEnd/>
                <a:tailEnd/>
              </a:ln>
            </p:spPr>
            <p:txBody>
              <a:bodyPr/>
              <a:lstStyle/>
              <a:p>
                <a:endParaRPr lang="en-US"/>
              </a:p>
            </p:txBody>
          </p:sp>
          <p:sp>
            <p:nvSpPr>
              <p:cNvPr id="443659" name="Freeform 267"/>
              <p:cNvSpPr>
                <a:spLocks/>
              </p:cNvSpPr>
              <p:nvPr/>
            </p:nvSpPr>
            <p:spPr bwMode="black">
              <a:xfrm>
                <a:off x="3580" y="2293"/>
                <a:ext cx="12" cy="15"/>
              </a:xfrm>
              <a:custGeom>
                <a:avLst/>
                <a:gdLst/>
                <a:ahLst/>
                <a:cxnLst>
                  <a:cxn ang="0">
                    <a:pos x="0" y="4"/>
                  </a:cxn>
                  <a:cxn ang="0">
                    <a:pos x="7" y="0"/>
                  </a:cxn>
                  <a:cxn ang="0">
                    <a:pos x="35" y="32"/>
                  </a:cxn>
                  <a:cxn ang="0">
                    <a:pos x="27" y="42"/>
                  </a:cxn>
                  <a:cxn ang="0">
                    <a:pos x="31" y="39"/>
                  </a:cxn>
                  <a:cxn ang="0">
                    <a:pos x="25" y="43"/>
                  </a:cxn>
                  <a:cxn ang="0">
                    <a:pos x="0" y="4"/>
                  </a:cxn>
                </a:cxnLst>
                <a:rect l="0" t="0" r="r" b="b"/>
                <a:pathLst>
                  <a:path w="35" h="43">
                    <a:moveTo>
                      <a:pt x="0" y="4"/>
                    </a:moveTo>
                    <a:lnTo>
                      <a:pt x="7" y="0"/>
                    </a:lnTo>
                    <a:lnTo>
                      <a:pt x="35" y="32"/>
                    </a:lnTo>
                    <a:lnTo>
                      <a:pt x="27" y="42"/>
                    </a:lnTo>
                    <a:lnTo>
                      <a:pt x="31" y="39"/>
                    </a:lnTo>
                    <a:lnTo>
                      <a:pt x="25" y="43"/>
                    </a:lnTo>
                    <a:lnTo>
                      <a:pt x="0" y="4"/>
                    </a:lnTo>
                    <a:close/>
                  </a:path>
                </a:pathLst>
              </a:custGeom>
              <a:solidFill>
                <a:srgbClr val="00FFFF"/>
              </a:solidFill>
              <a:ln w="9525">
                <a:noFill/>
                <a:round/>
                <a:headEnd/>
                <a:tailEnd/>
              </a:ln>
            </p:spPr>
            <p:txBody>
              <a:bodyPr/>
              <a:lstStyle/>
              <a:p>
                <a:endParaRPr lang="en-US"/>
              </a:p>
            </p:txBody>
          </p:sp>
          <p:sp>
            <p:nvSpPr>
              <p:cNvPr id="443660" name="Freeform 268"/>
              <p:cNvSpPr>
                <a:spLocks/>
              </p:cNvSpPr>
              <p:nvPr/>
            </p:nvSpPr>
            <p:spPr bwMode="black">
              <a:xfrm>
                <a:off x="3581" y="2294"/>
                <a:ext cx="13" cy="10"/>
              </a:xfrm>
              <a:custGeom>
                <a:avLst/>
                <a:gdLst/>
                <a:ahLst/>
                <a:cxnLst>
                  <a:cxn ang="0">
                    <a:pos x="0" y="5"/>
                  </a:cxn>
                  <a:cxn ang="0">
                    <a:pos x="4" y="0"/>
                  </a:cxn>
                  <a:cxn ang="0">
                    <a:pos x="39" y="16"/>
                  </a:cxn>
                  <a:cxn ang="0">
                    <a:pos x="38" y="21"/>
                  </a:cxn>
                  <a:cxn ang="0">
                    <a:pos x="35" y="25"/>
                  </a:cxn>
                  <a:cxn ang="0">
                    <a:pos x="32" y="30"/>
                  </a:cxn>
                  <a:cxn ang="0">
                    <a:pos x="0" y="5"/>
                  </a:cxn>
                </a:cxnLst>
                <a:rect l="0" t="0" r="r" b="b"/>
                <a:pathLst>
                  <a:path w="39" h="30">
                    <a:moveTo>
                      <a:pt x="0" y="5"/>
                    </a:moveTo>
                    <a:lnTo>
                      <a:pt x="4" y="0"/>
                    </a:lnTo>
                    <a:lnTo>
                      <a:pt x="39" y="16"/>
                    </a:lnTo>
                    <a:lnTo>
                      <a:pt x="38" y="21"/>
                    </a:lnTo>
                    <a:lnTo>
                      <a:pt x="35" y="25"/>
                    </a:lnTo>
                    <a:lnTo>
                      <a:pt x="32" y="30"/>
                    </a:lnTo>
                    <a:lnTo>
                      <a:pt x="0" y="5"/>
                    </a:lnTo>
                    <a:close/>
                  </a:path>
                </a:pathLst>
              </a:custGeom>
              <a:solidFill>
                <a:srgbClr val="00FFFF"/>
              </a:solidFill>
              <a:ln w="9525">
                <a:noFill/>
                <a:round/>
                <a:headEnd/>
                <a:tailEnd/>
              </a:ln>
            </p:spPr>
            <p:txBody>
              <a:bodyPr/>
              <a:lstStyle/>
              <a:p>
                <a:endParaRPr lang="en-US"/>
              </a:p>
            </p:txBody>
          </p:sp>
          <p:sp>
            <p:nvSpPr>
              <p:cNvPr id="443661" name="Freeform 269"/>
              <p:cNvSpPr>
                <a:spLocks/>
              </p:cNvSpPr>
              <p:nvPr/>
            </p:nvSpPr>
            <p:spPr bwMode="black">
              <a:xfrm>
                <a:off x="3581" y="2295"/>
                <a:ext cx="14" cy="4"/>
              </a:xfrm>
              <a:custGeom>
                <a:avLst/>
                <a:gdLst/>
                <a:ahLst/>
                <a:cxnLst>
                  <a:cxn ang="0">
                    <a:pos x="0" y="7"/>
                  </a:cxn>
                  <a:cxn ang="0">
                    <a:pos x="1" y="0"/>
                  </a:cxn>
                  <a:cxn ang="0">
                    <a:pos x="40" y="7"/>
                  </a:cxn>
                  <a:cxn ang="0">
                    <a:pos x="39" y="14"/>
                  </a:cxn>
                  <a:cxn ang="0">
                    <a:pos x="0" y="7"/>
                  </a:cxn>
                </a:cxnLst>
                <a:rect l="0" t="0" r="r" b="b"/>
                <a:pathLst>
                  <a:path w="40" h="14">
                    <a:moveTo>
                      <a:pt x="0" y="7"/>
                    </a:moveTo>
                    <a:lnTo>
                      <a:pt x="1" y="0"/>
                    </a:lnTo>
                    <a:lnTo>
                      <a:pt x="40" y="7"/>
                    </a:lnTo>
                    <a:lnTo>
                      <a:pt x="39" y="14"/>
                    </a:lnTo>
                    <a:lnTo>
                      <a:pt x="0" y="7"/>
                    </a:lnTo>
                    <a:close/>
                  </a:path>
                </a:pathLst>
              </a:custGeom>
              <a:solidFill>
                <a:srgbClr val="00FFFF"/>
              </a:solidFill>
              <a:ln w="9525">
                <a:noFill/>
                <a:round/>
                <a:headEnd/>
                <a:tailEnd/>
              </a:ln>
            </p:spPr>
            <p:txBody>
              <a:bodyPr/>
              <a:lstStyle/>
              <a:p>
                <a:endParaRPr lang="en-US"/>
              </a:p>
            </p:txBody>
          </p:sp>
          <p:sp>
            <p:nvSpPr>
              <p:cNvPr id="443662" name="Freeform 270"/>
              <p:cNvSpPr>
                <a:spLocks/>
              </p:cNvSpPr>
              <p:nvPr/>
            </p:nvSpPr>
            <p:spPr bwMode="black">
              <a:xfrm>
                <a:off x="3581" y="2288"/>
                <a:ext cx="14" cy="9"/>
              </a:xfrm>
              <a:custGeom>
                <a:avLst/>
                <a:gdLst/>
                <a:ahLst/>
                <a:cxnLst>
                  <a:cxn ang="0">
                    <a:pos x="1" y="27"/>
                  </a:cxn>
                  <a:cxn ang="0">
                    <a:pos x="0" y="21"/>
                  </a:cxn>
                  <a:cxn ang="0">
                    <a:pos x="39" y="5"/>
                  </a:cxn>
                  <a:cxn ang="0">
                    <a:pos x="36" y="0"/>
                  </a:cxn>
                  <a:cxn ang="0">
                    <a:pos x="39" y="14"/>
                  </a:cxn>
                  <a:cxn ang="0">
                    <a:pos x="40" y="20"/>
                  </a:cxn>
                  <a:cxn ang="0">
                    <a:pos x="1" y="27"/>
                  </a:cxn>
                </a:cxnLst>
                <a:rect l="0" t="0" r="r" b="b"/>
                <a:pathLst>
                  <a:path w="40" h="27">
                    <a:moveTo>
                      <a:pt x="1" y="27"/>
                    </a:moveTo>
                    <a:lnTo>
                      <a:pt x="0" y="21"/>
                    </a:lnTo>
                    <a:lnTo>
                      <a:pt x="39" y="5"/>
                    </a:lnTo>
                    <a:lnTo>
                      <a:pt x="36" y="0"/>
                    </a:lnTo>
                    <a:lnTo>
                      <a:pt x="39" y="14"/>
                    </a:lnTo>
                    <a:lnTo>
                      <a:pt x="40" y="20"/>
                    </a:lnTo>
                    <a:lnTo>
                      <a:pt x="1" y="27"/>
                    </a:lnTo>
                    <a:close/>
                  </a:path>
                </a:pathLst>
              </a:custGeom>
              <a:solidFill>
                <a:srgbClr val="00FFFF"/>
              </a:solidFill>
              <a:ln w="9525">
                <a:noFill/>
                <a:round/>
                <a:headEnd/>
                <a:tailEnd/>
              </a:ln>
            </p:spPr>
            <p:txBody>
              <a:bodyPr/>
              <a:lstStyle/>
              <a:p>
                <a:endParaRPr lang="en-US"/>
              </a:p>
            </p:txBody>
          </p:sp>
          <p:sp>
            <p:nvSpPr>
              <p:cNvPr id="443663" name="Freeform 271"/>
              <p:cNvSpPr>
                <a:spLocks/>
              </p:cNvSpPr>
              <p:nvPr/>
            </p:nvSpPr>
            <p:spPr bwMode="black">
              <a:xfrm>
                <a:off x="3580" y="2286"/>
                <a:ext cx="14" cy="12"/>
              </a:xfrm>
              <a:custGeom>
                <a:avLst/>
                <a:gdLst/>
                <a:ahLst/>
                <a:cxnLst>
                  <a:cxn ang="0">
                    <a:pos x="4" y="34"/>
                  </a:cxn>
                  <a:cxn ang="0">
                    <a:pos x="0" y="28"/>
                  </a:cxn>
                  <a:cxn ang="0">
                    <a:pos x="32" y="0"/>
                  </a:cxn>
                  <a:cxn ang="0">
                    <a:pos x="42" y="8"/>
                  </a:cxn>
                  <a:cxn ang="0">
                    <a:pos x="39" y="4"/>
                  </a:cxn>
                  <a:cxn ang="0">
                    <a:pos x="43" y="10"/>
                  </a:cxn>
                  <a:cxn ang="0">
                    <a:pos x="4" y="34"/>
                  </a:cxn>
                </a:cxnLst>
                <a:rect l="0" t="0" r="r" b="b"/>
                <a:pathLst>
                  <a:path w="43" h="34">
                    <a:moveTo>
                      <a:pt x="4" y="34"/>
                    </a:moveTo>
                    <a:lnTo>
                      <a:pt x="0" y="28"/>
                    </a:lnTo>
                    <a:lnTo>
                      <a:pt x="32" y="0"/>
                    </a:lnTo>
                    <a:lnTo>
                      <a:pt x="42" y="8"/>
                    </a:lnTo>
                    <a:lnTo>
                      <a:pt x="39" y="4"/>
                    </a:lnTo>
                    <a:lnTo>
                      <a:pt x="43" y="10"/>
                    </a:lnTo>
                    <a:lnTo>
                      <a:pt x="4" y="34"/>
                    </a:lnTo>
                    <a:close/>
                  </a:path>
                </a:pathLst>
              </a:custGeom>
              <a:solidFill>
                <a:srgbClr val="00FFFF"/>
              </a:solidFill>
              <a:ln w="9525">
                <a:noFill/>
                <a:round/>
                <a:headEnd/>
                <a:tailEnd/>
              </a:ln>
            </p:spPr>
            <p:txBody>
              <a:bodyPr/>
              <a:lstStyle/>
              <a:p>
                <a:endParaRPr lang="en-US"/>
              </a:p>
            </p:txBody>
          </p:sp>
          <p:sp>
            <p:nvSpPr>
              <p:cNvPr id="443664" name="Freeform 272"/>
              <p:cNvSpPr>
                <a:spLocks/>
              </p:cNvSpPr>
              <p:nvPr/>
            </p:nvSpPr>
            <p:spPr bwMode="black">
              <a:xfrm>
                <a:off x="3581" y="2284"/>
                <a:ext cx="10" cy="13"/>
              </a:xfrm>
              <a:custGeom>
                <a:avLst/>
                <a:gdLst/>
                <a:ahLst/>
                <a:cxnLst>
                  <a:cxn ang="0">
                    <a:pos x="5" y="39"/>
                  </a:cxn>
                  <a:cxn ang="0">
                    <a:pos x="0" y="35"/>
                  </a:cxn>
                  <a:cxn ang="0">
                    <a:pos x="16" y="0"/>
                  </a:cxn>
                  <a:cxn ang="0">
                    <a:pos x="20" y="1"/>
                  </a:cxn>
                  <a:cxn ang="0">
                    <a:pos x="24" y="4"/>
                  </a:cxn>
                  <a:cxn ang="0">
                    <a:pos x="29" y="7"/>
                  </a:cxn>
                  <a:cxn ang="0">
                    <a:pos x="5" y="39"/>
                  </a:cxn>
                </a:cxnLst>
                <a:rect l="0" t="0" r="r" b="b"/>
                <a:pathLst>
                  <a:path w="29" h="39">
                    <a:moveTo>
                      <a:pt x="5" y="39"/>
                    </a:moveTo>
                    <a:lnTo>
                      <a:pt x="0" y="35"/>
                    </a:lnTo>
                    <a:lnTo>
                      <a:pt x="16" y="0"/>
                    </a:lnTo>
                    <a:lnTo>
                      <a:pt x="20" y="1"/>
                    </a:lnTo>
                    <a:lnTo>
                      <a:pt x="24" y="4"/>
                    </a:lnTo>
                    <a:lnTo>
                      <a:pt x="29" y="7"/>
                    </a:lnTo>
                    <a:lnTo>
                      <a:pt x="5" y="39"/>
                    </a:lnTo>
                    <a:close/>
                  </a:path>
                </a:pathLst>
              </a:custGeom>
              <a:solidFill>
                <a:srgbClr val="00FFFF"/>
              </a:solidFill>
              <a:ln w="9525">
                <a:noFill/>
                <a:round/>
                <a:headEnd/>
                <a:tailEnd/>
              </a:ln>
            </p:spPr>
            <p:txBody>
              <a:bodyPr/>
              <a:lstStyle/>
              <a:p>
                <a:endParaRPr lang="en-US"/>
              </a:p>
            </p:txBody>
          </p:sp>
          <p:sp>
            <p:nvSpPr>
              <p:cNvPr id="443665" name="Freeform 273"/>
              <p:cNvSpPr>
                <a:spLocks/>
              </p:cNvSpPr>
              <p:nvPr/>
            </p:nvSpPr>
            <p:spPr bwMode="black">
              <a:xfrm>
                <a:off x="3581" y="2283"/>
                <a:ext cx="5" cy="14"/>
              </a:xfrm>
              <a:custGeom>
                <a:avLst/>
                <a:gdLst/>
                <a:ahLst/>
                <a:cxnLst>
                  <a:cxn ang="0">
                    <a:pos x="7" y="42"/>
                  </a:cxn>
                  <a:cxn ang="0">
                    <a:pos x="0" y="41"/>
                  </a:cxn>
                  <a:cxn ang="0">
                    <a:pos x="0" y="2"/>
                  </a:cxn>
                  <a:cxn ang="0">
                    <a:pos x="4" y="0"/>
                  </a:cxn>
                  <a:cxn ang="0">
                    <a:pos x="7" y="2"/>
                  </a:cxn>
                  <a:cxn ang="0">
                    <a:pos x="15" y="3"/>
                  </a:cxn>
                  <a:cxn ang="0">
                    <a:pos x="7" y="42"/>
                  </a:cxn>
                </a:cxnLst>
                <a:rect l="0" t="0" r="r" b="b"/>
                <a:pathLst>
                  <a:path w="15" h="42">
                    <a:moveTo>
                      <a:pt x="7" y="42"/>
                    </a:moveTo>
                    <a:lnTo>
                      <a:pt x="0" y="41"/>
                    </a:lnTo>
                    <a:lnTo>
                      <a:pt x="0" y="2"/>
                    </a:lnTo>
                    <a:lnTo>
                      <a:pt x="4" y="0"/>
                    </a:lnTo>
                    <a:lnTo>
                      <a:pt x="7" y="2"/>
                    </a:lnTo>
                    <a:lnTo>
                      <a:pt x="15" y="3"/>
                    </a:lnTo>
                    <a:lnTo>
                      <a:pt x="7" y="42"/>
                    </a:lnTo>
                    <a:close/>
                  </a:path>
                </a:pathLst>
              </a:custGeom>
              <a:solidFill>
                <a:srgbClr val="00FFFF"/>
              </a:solidFill>
              <a:ln w="9525">
                <a:noFill/>
                <a:round/>
                <a:headEnd/>
                <a:tailEnd/>
              </a:ln>
            </p:spPr>
            <p:txBody>
              <a:bodyPr/>
              <a:lstStyle/>
              <a:p>
                <a:endParaRPr lang="en-US"/>
              </a:p>
            </p:txBody>
          </p:sp>
          <p:sp>
            <p:nvSpPr>
              <p:cNvPr id="443666" name="Freeform 274"/>
              <p:cNvSpPr>
                <a:spLocks/>
              </p:cNvSpPr>
              <p:nvPr/>
            </p:nvSpPr>
            <p:spPr bwMode="black">
              <a:xfrm>
                <a:off x="3575" y="2284"/>
                <a:ext cx="9" cy="13"/>
              </a:xfrm>
              <a:custGeom>
                <a:avLst/>
                <a:gdLst/>
                <a:ahLst/>
                <a:cxnLst>
                  <a:cxn ang="0">
                    <a:pos x="25" y="39"/>
                  </a:cxn>
                  <a:cxn ang="0">
                    <a:pos x="19" y="40"/>
                  </a:cxn>
                  <a:cxn ang="0">
                    <a:pos x="3" y="1"/>
                  </a:cxn>
                  <a:cxn ang="0">
                    <a:pos x="0" y="3"/>
                  </a:cxn>
                  <a:cxn ang="0">
                    <a:pos x="12" y="1"/>
                  </a:cxn>
                  <a:cxn ang="0">
                    <a:pos x="18" y="0"/>
                  </a:cxn>
                  <a:cxn ang="0">
                    <a:pos x="25" y="39"/>
                  </a:cxn>
                </a:cxnLst>
                <a:rect l="0" t="0" r="r" b="b"/>
                <a:pathLst>
                  <a:path w="25" h="40">
                    <a:moveTo>
                      <a:pt x="25" y="39"/>
                    </a:moveTo>
                    <a:lnTo>
                      <a:pt x="19" y="40"/>
                    </a:lnTo>
                    <a:lnTo>
                      <a:pt x="3" y="1"/>
                    </a:lnTo>
                    <a:lnTo>
                      <a:pt x="0" y="3"/>
                    </a:lnTo>
                    <a:lnTo>
                      <a:pt x="12" y="1"/>
                    </a:lnTo>
                    <a:lnTo>
                      <a:pt x="18" y="0"/>
                    </a:lnTo>
                    <a:lnTo>
                      <a:pt x="25" y="39"/>
                    </a:lnTo>
                    <a:close/>
                  </a:path>
                </a:pathLst>
              </a:custGeom>
              <a:solidFill>
                <a:srgbClr val="00FFFF"/>
              </a:solidFill>
              <a:ln w="9525">
                <a:noFill/>
                <a:round/>
                <a:headEnd/>
                <a:tailEnd/>
              </a:ln>
            </p:spPr>
            <p:txBody>
              <a:bodyPr/>
              <a:lstStyle/>
              <a:p>
                <a:endParaRPr lang="en-US"/>
              </a:p>
            </p:txBody>
          </p:sp>
          <p:sp>
            <p:nvSpPr>
              <p:cNvPr id="443667" name="Freeform 275"/>
              <p:cNvSpPr>
                <a:spLocks/>
              </p:cNvSpPr>
              <p:nvPr/>
            </p:nvSpPr>
            <p:spPr bwMode="black">
              <a:xfrm>
                <a:off x="3572" y="2284"/>
                <a:ext cx="13" cy="14"/>
              </a:xfrm>
              <a:custGeom>
                <a:avLst/>
                <a:gdLst/>
                <a:ahLst/>
                <a:cxnLst>
                  <a:cxn ang="0">
                    <a:pos x="38" y="39"/>
                  </a:cxn>
                  <a:cxn ang="0">
                    <a:pos x="32" y="43"/>
                  </a:cxn>
                  <a:cxn ang="0">
                    <a:pos x="0" y="11"/>
                  </a:cxn>
                  <a:cxn ang="0">
                    <a:pos x="2" y="6"/>
                  </a:cxn>
                  <a:cxn ang="0">
                    <a:pos x="7" y="4"/>
                  </a:cxn>
                  <a:cxn ang="0">
                    <a:pos x="13" y="0"/>
                  </a:cxn>
                  <a:cxn ang="0">
                    <a:pos x="38" y="39"/>
                  </a:cxn>
                </a:cxnLst>
                <a:rect l="0" t="0" r="r" b="b"/>
                <a:pathLst>
                  <a:path w="38" h="43">
                    <a:moveTo>
                      <a:pt x="38" y="39"/>
                    </a:moveTo>
                    <a:lnTo>
                      <a:pt x="32" y="43"/>
                    </a:lnTo>
                    <a:lnTo>
                      <a:pt x="0" y="11"/>
                    </a:lnTo>
                    <a:lnTo>
                      <a:pt x="2" y="6"/>
                    </a:lnTo>
                    <a:lnTo>
                      <a:pt x="7" y="4"/>
                    </a:lnTo>
                    <a:lnTo>
                      <a:pt x="13" y="0"/>
                    </a:lnTo>
                    <a:lnTo>
                      <a:pt x="38" y="39"/>
                    </a:lnTo>
                    <a:close/>
                  </a:path>
                </a:pathLst>
              </a:custGeom>
              <a:solidFill>
                <a:srgbClr val="00FFFF"/>
              </a:solidFill>
              <a:ln w="9525">
                <a:noFill/>
                <a:round/>
                <a:headEnd/>
                <a:tailEnd/>
              </a:ln>
            </p:spPr>
            <p:txBody>
              <a:bodyPr/>
              <a:lstStyle/>
              <a:p>
                <a:endParaRPr lang="en-US"/>
              </a:p>
            </p:txBody>
          </p:sp>
          <p:sp>
            <p:nvSpPr>
              <p:cNvPr id="443668" name="Freeform 276"/>
              <p:cNvSpPr>
                <a:spLocks/>
              </p:cNvSpPr>
              <p:nvPr/>
            </p:nvSpPr>
            <p:spPr bwMode="black">
              <a:xfrm>
                <a:off x="3571" y="2288"/>
                <a:ext cx="14" cy="10"/>
              </a:xfrm>
              <a:custGeom>
                <a:avLst/>
                <a:gdLst/>
                <a:ahLst/>
                <a:cxnLst>
                  <a:cxn ang="0">
                    <a:pos x="43" y="24"/>
                  </a:cxn>
                  <a:cxn ang="0">
                    <a:pos x="39" y="30"/>
                  </a:cxn>
                  <a:cxn ang="0">
                    <a:pos x="0" y="15"/>
                  </a:cxn>
                  <a:cxn ang="0">
                    <a:pos x="3" y="1"/>
                  </a:cxn>
                  <a:cxn ang="0">
                    <a:pos x="0" y="6"/>
                  </a:cxn>
                  <a:cxn ang="0">
                    <a:pos x="4" y="0"/>
                  </a:cxn>
                  <a:cxn ang="0">
                    <a:pos x="43" y="24"/>
                  </a:cxn>
                </a:cxnLst>
                <a:rect l="0" t="0" r="r" b="b"/>
                <a:pathLst>
                  <a:path w="43" h="30">
                    <a:moveTo>
                      <a:pt x="43" y="24"/>
                    </a:moveTo>
                    <a:lnTo>
                      <a:pt x="39" y="30"/>
                    </a:lnTo>
                    <a:lnTo>
                      <a:pt x="0" y="15"/>
                    </a:lnTo>
                    <a:lnTo>
                      <a:pt x="3"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443669" name="Freeform 277"/>
              <p:cNvSpPr>
                <a:spLocks/>
              </p:cNvSpPr>
              <p:nvPr/>
            </p:nvSpPr>
            <p:spPr bwMode="black">
              <a:xfrm>
                <a:off x="3570" y="2293"/>
                <a:ext cx="14" cy="4"/>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443670" name="Freeform 278"/>
              <p:cNvSpPr>
                <a:spLocks/>
              </p:cNvSpPr>
              <p:nvPr/>
            </p:nvSpPr>
            <p:spPr bwMode="black">
              <a:xfrm>
                <a:off x="3752" y="2287"/>
                <a:ext cx="13" cy="9"/>
              </a:xfrm>
              <a:custGeom>
                <a:avLst/>
                <a:gdLst/>
                <a:ahLst/>
                <a:cxnLst>
                  <a:cxn ang="0">
                    <a:pos x="39" y="0"/>
                  </a:cxn>
                  <a:cxn ang="0">
                    <a:pos x="40" y="6"/>
                  </a:cxn>
                  <a:cxn ang="0">
                    <a:pos x="1" y="22"/>
                  </a:cxn>
                  <a:cxn ang="0">
                    <a:pos x="4" y="25"/>
                  </a:cxn>
                  <a:cxn ang="0">
                    <a:pos x="1" y="13"/>
                  </a:cxn>
                  <a:cxn ang="0">
                    <a:pos x="0" y="7"/>
                  </a:cxn>
                  <a:cxn ang="0">
                    <a:pos x="39" y="0"/>
                  </a:cxn>
                </a:cxnLst>
                <a:rect l="0" t="0" r="r" b="b"/>
                <a:pathLst>
                  <a:path w="40" h="25">
                    <a:moveTo>
                      <a:pt x="39" y="0"/>
                    </a:moveTo>
                    <a:lnTo>
                      <a:pt x="40" y="6"/>
                    </a:lnTo>
                    <a:lnTo>
                      <a:pt x="1" y="22"/>
                    </a:lnTo>
                    <a:lnTo>
                      <a:pt x="4" y="25"/>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443671" name="Freeform 279"/>
              <p:cNvSpPr>
                <a:spLocks/>
              </p:cNvSpPr>
              <p:nvPr/>
            </p:nvSpPr>
            <p:spPr bwMode="black">
              <a:xfrm>
                <a:off x="3752" y="2286"/>
                <a:ext cx="15" cy="13"/>
              </a:xfrm>
              <a:custGeom>
                <a:avLst/>
                <a:gdLst/>
                <a:ahLst/>
                <a:cxnLst>
                  <a:cxn ang="0">
                    <a:pos x="39" y="0"/>
                  </a:cxn>
                  <a:cxn ang="0">
                    <a:pos x="43" y="6"/>
                  </a:cxn>
                  <a:cxn ang="0">
                    <a:pos x="11" y="38"/>
                  </a:cxn>
                  <a:cxn ang="0">
                    <a:pos x="6" y="36"/>
                  </a:cxn>
                  <a:cxn ang="0">
                    <a:pos x="4" y="31"/>
                  </a:cxn>
                  <a:cxn ang="0">
                    <a:pos x="0" y="25"/>
                  </a:cxn>
                  <a:cxn ang="0">
                    <a:pos x="39" y="0"/>
                  </a:cxn>
                </a:cxnLst>
                <a:rect l="0" t="0" r="r" b="b"/>
                <a:pathLst>
                  <a:path w="43" h="38">
                    <a:moveTo>
                      <a:pt x="39" y="0"/>
                    </a:moveTo>
                    <a:lnTo>
                      <a:pt x="43" y="6"/>
                    </a:lnTo>
                    <a:lnTo>
                      <a:pt x="11" y="38"/>
                    </a:lnTo>
                    <a:lnTo>
                      <a:pt x="6" y="36"/>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443672" name="Freeform 280"/>
              <p:cNvSpPr>
                <a:spLocks/>
              </p:cNvSpPr>
              <p:nvPr/>
            </p:nvSpPr>
            <p:spPr bwMode="black">
              <a:xfrm>
                <a:off x="3756" y="2286"/>
                <a:ext cx="10" cy="14"/>
              </a:xfrm>
              <a:custGeom>
                <a:avLst/>
                <a:gdLst/>
                <a:ahLst/>
                <a:cxnLst>
                  <a:cxn ang="0">
                    <a:pos x="25" y="0"/>
                  </a:cxn>
                  <a:cxn ang="0">
                    <a:pos x="31" y="4"/>
                  </a:cxn>
                  <a:cxn ang="0">
                    <a:pos x="15" y="43"/>
                  </a:cxn>
                  <a:cxn ang="0">
                    <a:pos x="3" y="40"/>
                  </a:cxn>
                  <a:cxn ang="0">
                    <a:pos x="6" y="43"/>
                  </a:cxn>
                  <a:cxn ang="0">
                    <a:pos x="0" y="39"/>
                  </a:cxn>
                  <a:cxn ang="0">
                    <a:pos x="25" y="0"/>
                  </a:cxn>
                </a:cxnLst>
                <a:rect l="0" t="0" r="r" b="b"/>
                <a:pathLst>
                  <a:path w="31" h="43">
                    <a:moveTo>
                      <a:pt x="25" y="0"/>
                    </a:moveTo>
                    <a:lnTo>
                      <a:pt x="31" y="4"/>
                    </a:lnTo>
                    <a:lnTo>
                      <a:pt x="15" y="43"/>
                    </a:lnTo>
                    <a:lnTo>
                      <a:pt x="3" y="40"/>
                    </a:lnTo>
                    <a:lnTo>
                      <a:pt x="6" y="43"/>
                    </a:lnTo>
                    <a:lnTo>
                      <a:pt x="0" y="39"/>
                    </a:lnTo>
                    <a:lnTo>
                      <a:pt x="25" y="0"/>
                    </a:lnTo>
                    <a:close/>
                  </a:path>
                </a:pathLst>
              </a:custGeom>
              <a:solidFill>
                <a:srgbClr val="00FFFF"/>
              </a:solidFill>
              <a:ln w="9525">
                <a:noFill/>
                <a:round/>
                <a:headEnd/>
                <a:tailEnd/>
              </a:ln>
            </p:spPr>
            <p:txBody>
              <a:bodyPr/>
              <a:lstStyle/>
              <a:p>
                <a:endParaRPr lang="en-US"/>
              </a:p>
            </p:txBody>
          </p:sp>
          <p:sp>
            <p:nvSpPr>
              <p:cNvPr id="443673" name="Freeform 281"/>
              <p:cNvSpPr>
                <a:spLocks/>
              </p:cNvSpPr>
              <p:nvPr/>
            </p:nvSpPr>
            <p:spPr bwMode="black">
              <a:xfrm>
                <a:off x="3761" y="2287"/>
                <a:ext cx="4" cy="14"/>
              </a:xfrm>
              <a:custGeom>
                <a:avLst/>
                <a:gdLst/>
                <a:ahLst/>
                <a:cxnLst>
                  <a:cxn ang="0">
                    <a:pos x="7" y="0"/>
                  </a:cxn>
                  <a:cxn ang="0">
                    <a:pos x="13" y="1"/>
                  </a:cxn>
                  <a:cxn ang="0">
                    <a:pos x="13" y="40"/>
                  </a:cxn>
                  <a:cxn ang="0">
                    <a:pos x="10" y="41"/>
                  </a:cxn>
                  <a:cxn ang="0">
                    <a:pos x="6" y="40"/>
                  </a:cxn>
                  <a:cxn ang="0">
                    <a:pos x="0" y="39"/>
                  </a:cxn>
                  <a:cxn ang="0">
                    <a:pos x="7" y="0"/>
                  </a:cxn>
                </a:cxnLst>
                <a:rect l="0" t="0" r="r" b="b"/>
                <a:pathLst>
                  <a:path w="13" h="41">
                    <a:moveTo>
                      <a:pt x="7" y="0"/>
                    </a:moveTo>
                    <a:lnTo>
                      <a:pt x="13" y="1"/>
                    </a:lnTo>
                    <a:lnTo>
                      <a:pt x="13" y="40"/>
                    </a:lnTo>
                    <a:lnTo>
                      <a:pt x="10" y="41"/>
                    </a:lnTo>
                    <a:lnTo>
                      <a:pt x="6" y="40"/>
                    </a:lnTo>
                    <a:lnTo>
                      <a:pt x="0" y="39"/>
                    </a:lnTo>
                    <a:lnTo>
                      <a:pt x="7" y="0"/>
                    </a:lnTo>
                    <a:close/>
                  </a:path>
                </a:pathLst>
              </a:custGeom>
              <a:solidFill>
                <a:srgbClr val="00FFFF"/>
              </a:solidFill>
              <a:ln w="9525">
                <a:noFill/>
                <a:round/>
                <a:headEnd/>
                <a:tailEnd/>
              </a:ln>
            </p:spPr>
            <p:txBody>
              <a:bodyPr/>
              <a:lstStyle/>
              <a:p>
                <a:endParaRPr lang="en-US"/>
              </a:p>
            </p:txBody>
          </p:sp>
          <p:sp>
            <p:nvSpPr>
              <p:cNvPr id="443674" name="Freeform 282"/>
              <p:cNvSpPr>
                <a:spLocks/>
              </p:cNvSpPr>
              <p:nvPr/>
            </p:nvSpPr>
            <p:spPr bwMode="black">
              <a:xfrm>
                <a:off x="3763" y="2287"/>
                <a:ext cx="9" cy="14"/>
              </a:xfrm>
              <a:custGeom>
                <a:avLst/>
                <a:gdLst/>
                <a:ahLst/>
                <a:cxnLst>
                  <a:cxn ang="0">
                    <a:pos x="0" y="1"/>
                  </a:cxn>
                  <a:cxn ang="0">
                    <a:pos x="6" y="0"/>
                  </a:cxn>
                  <a:cxn ang="0">
                    <a:pos x="22" y="39"/>
                  </a:cxn>
                  <a:cxn ang="0">
                    <a:pos x="27" y="36"/>
                  </a:cxn>
                  <a:cxn ang="0">
                    <a:pos x="13" y="39"/>
                  </a:cxn>
                  <a:cxn ang="0">
                    <a:pos x="7" y="40"/>
                  </a:cxn>
                  <a:cxn ang="0">
                    <a:pos x="0" y="1"/>
                  </a:cxn>
                </a:cxnLst>
                <a:rect l="0" t="0" r="r" b="b"/>
                <a:pathLst>
                  <a:path w="27" h="40">
                    <a:moveTo>
                      <a:pt x="0" y="1"/>
                    </a:moveTo>
                    <a:lnTo>
                      <a:pt x="6" y="0"/>
                    </a:lnTo>
                    <a:lnTo>
                      <a:pt x="22" y="39"/>
                    </a:lnTo>
                    <a:lnTo>
                      <a:pt x="27" y="36"/>
                    </a:lnTo>
                    <a:lnTo>
                      <a:pt x="13" y="39"/>
                    </a:lnTo>
                    <a:lnTo>
                      <a:pt x="7" y="40"/>
                    </a:lnTo>
                    <a:lnTo>
                      <a:pt x="0" y="1"/>
                    </a:lnTo>
                    <a:close/>
                  </a:path>
                </a:pathLst>
              </a:custGeom>
              <a:solidFill>
                <a:srgbClr val="00FFFF"/>
              </a:solidFill>
              <a:ln w="9525">
                <a:noFill/>
                <a:round/>
                <a:headEnd/>
                <a:tailEnd/>
              </a:ln>
            </p:spPr>
            <p:txBody>
              <a:bodyPr/>
              <a:lstStyle/>
              <a:p>
                <a:endParaRPr lang="en-US"/>
              </a:p>
            </p:txBody>
          </p:sp>
          <p:sp>
            <p:nvSpPr>
              <p:cNvPr id="443675" name="Freeform 283"/>
              <p:cNvSpPr>
                <a:spLocks/>
              </p:cNvSpPr>
              <p:nvPr/>
            </p:nvSpPr>
            <p:spPr bwMode="black">
              <a:xfrm>
                <a:off x="3762" y="2286"/>
                <a:ext cx="13" cy="14"/>
              </a:xfrm>
              <a:custGeom>
                <a:avLst/>
                <a:gdLst/>
                <a:ahLst/>
                <a:cxnLst>
                  <a:cxn ang="0">
                    <a:pos x="0" y="4"/>
                  </a:cxn>
                  <a:cxn ang="0">
                    <a:pos x="7" y="0"/>
                  </a:cxn>
                  <a:cxn ang="0">
                    <a:pos x="38" y="32"/>
                  </a:cxn>
                  <a:cxn ang="0">
                    <a:pos x="36" y="37"/>
                  </a:cxn>
                  <a:cxn ang="0">
                    <a:pos x="31" y="39"/>
                  </a:cxn>
                  <a:cxn ang="0">
                    <a:pos x="25" y="43"/>
                  </a:cxn>
                  <a:cxn ang="0">
                    <a:pos x="0" y="4"/>
                  </a:cxn>
                </a:cxnLst>
                <a:rect l="0" t="0" r="r" b="b"/>
                <a:pathLst>
                  <a:path w="38" h="43">
                    <a:moveTo>
                      <a:pt x="0" y="4"/>
                    </a:moveTo>
                    <a:lnTo>
                      <a:pt x="7" y="0"/>
                    </a:lnTo>
                    <a:lnTo>
                      <a:pt x="38" y="32"/>
                    </a:lnTo>
                    <a:lnTo>
                      <a:pt x="36" y="37"/>
                    </a:lnTo>
                    <a:lnTo>
                      <a:pt x="31" y="39"/>
                    </a:lnTo>
                    <a:lnTo>
                      <a:pt x="25" y="43"/>
                    </a:lnTo>
                    <a:lnTo>
                      <a:pt x="0" y="4"/>
                    </a:lnTo>
                    <a:close/>
                  </a:path>
                </a:pathLst>
              </a:custGeom>
              <a:solidFill>
                <a:srgbClr val="00FFFF"/>
              </a:solidFill>
              <a:ln w="9525">
                <a:noFill/>
                <a:round/>
                <a:headEnd/>
                <a:tailEnd/>
              </a:ln>
            </p:spPr>
            <p:txBody>
              <a:bodyPr/>
              <a:lstStyle/>
              <a:p>
                <a:endParaRPr lang="en-US"/>
              </a:p>
            </p:txBody>
          </p:sp>
          <p:sp>
            <p:nvSpPr>
              <p:cNvPr id="443676" name="Freeform 284"/>
              <p:cNvSpPr>
                <a:spLocks/>
              </p:cNvSpPr>
              <p:nvPr/>
            </p:nvSpPr>
            <p:spPr bwMode="black">
              <a:xfrm>
                <a:off x="3762" y="2286"/>
                <a:ext cx="14" cy="11"/>
              </a:xfrm>
              <a:custGeom>
                <a:avLst/>
                <a:gdLst/>
                <a:ahLst/>
                <a:cxnLst>
                  <a:cxn ang="0">
                    <a:pos x="0" y="6"/>
                  </a:cxn>
                  <a:cxn ang="0">
                    <a:pos x="4" y="0"/>
                  </a:cxn>
                  <a:cxn ang="0">
                    <a:pos x="43" y="16"/>
                  </a:cxn>
                  <a:cxn ang="0">
                    <a:pos x="40" y="28"/>
                  </a:cxn>
                  <a:cxn ang="0">
                    <a:pos x="43" y="25"/>
                  </a:cxn>
                  <a:cxn ang="0">
                    <a:pos x="39" y="31"/>
                  </a:cxn>
                  <a:cxn ang="0">
                    <a:pos x="0" y="6"/>
                  </a:cxn>
                </a:cxnLst>
                <a:rect l="0" t="0" r="r" b="b"/>
                <a:pathLst>
                  <a:path w="43" h="31">
                    <a:moveTo>
                      <a:pt x="0" y="6"/>
                    </a:moveTo>
                    <a:lnTo>
                      <a:pt x="4" y="0"/>
                    </a:lnTo>
                    <a:lnTo>
                      <a:pt x="43" y="16"/>
                    </a:lnTo>
                    <a:lnTo>
                      <a:pt x="40" y="28"/>
                    </a:lnTo>
                    <a:lnTo>
                      <a:pt x="43" y="25"/>
                    </a:lnTo>
                    <a:lnTo>
                      <a:pt x="39" y="31"/>
                    </a:lnTo>
                    <a:lnTo>
                      <a:pt x="0" y="6"/>
                    </a:lnTo>
                    <a:close/>
                  </a:path>
                </a:pathLst>
              </a:custGeom>
              <a:solidFill>
                <a:srgbClr val="00FFFF"/>
              </a:solidFill>
              <a:ln w="9525">
                <a:noFill/>
                <a:round/>
                <a:headEnd/>
                <a:tailEnd/>
              </a:ln>
            </p:spPr>
            <p:txBody>
              <a:bodyPr/>
              <a:lstStyle/>
              <a:p>
                <a:endParaRPr lang="en-US"/>
              </a:p>
            </p:txBody>
          </p:sp>
          <p:sp>
            <p:nvSpPr>
              <p:cNvPr id="443677" name="Freeform 285"/>
              <p:cNvSpPr>
                <a:spLocks/>
              </p:cNvSpPr>
              <p:nvPr/>
            </p:nvSpPr>
            <p:spPr bwMode="black">
              <a:xfrm>
                <a:off x="3763" y="2287"/>
                <a:ext cx="13" cy="5"/>
              </a:xfrm>
              <a:custGeom>
                <a:avLst/>
                <a:gdLst/>
                <a:ahLst/>
                <a:cxnLst>
                  <a:cxn ang="0">
                    <a:pos x="0" y="6"/>
                  </a:cxn>
                  <a:cxn ang="0">
                    <a:pos x="1" y="0"/>
                  </a:cxn>
                  <a:cxn ang="0">
                    <a:pos x="40" y="7"/>
                  </a:cxn>
                  <a:cxn ang="0">
                    <a:pos x="39" y="13"/>
                  </a:cxn>
                  <a:cxn ang="0">
                    <a:pos x="0" y="6"/>
                  </a:cxn>
                </a:cxnLst>
                <a:rect l="0" t="0" r="r" b="b"/>
                <a:pathLst>
                  <a:path w="40" h="13">
                    <a:moveTo>
                      <a:pt x="0" y="6"/>
                    </a:moveTo>
                    <a:lnTo>
                      <a:pt x="1" y="0"/>
                    </a:lnTo>
                    <a:lnTo>
                      <a:pt x="40" y="7"/>
                    </a:lnTo>
                    <a:lnTo>
                      <a:pt x="39" y="13"/>
                    </a:lnTo>
                    <a:lnTo>
                      <a:pt x="0" y="6"/>
                    </a:lnTo>
                    <a:close/>
                  </a:path>
                </a:pathLst>
              </a:custGeom>
              <a:solidFill>
                <a:srgbClr val="00FFFF"/>
              </a:solidFill>
              <a:ln w="9525">
                <a:noFill/>
                <a:round/>
                <a:headEnd/>
                <a:tailEnd/>
              </a:ln>
            </p:spPr>
            <p:txBody>
              <a:bodyPr/>
              <a:lstStyle/>
              <a:p>
                <a:endParaRPr lang="en-US"/>
              </a:p>
            </p:txBody>
          </p:sp>
          <p:sp>
            <p:nvSpPr>
              <p:cNvPr id="443678" name="Freeform 286"/>
              <p:cNvSpPr>
                <a:spLocks/>
              </p:cNvSpPr>
              <p:nvPr/>
            </p:nvSpPr>
            <p:spPr bwMode="black">
              <a:xfrm>
                <a:off x="3763" y="2281"/>
                <a:ext cx="13" cy="9"/>
              </a:xfrm>
              <a:custGeom>
                <a:avLst/>
                <a:gdLst/>
                <a:ahLst/>
                <a:cxnLst>
                  <a:cxn ang="0">
                    <a:pos x="1" y="27"/>
                  </a:cxn>
                  <a:cxn ang="0">
                    <a:pos x="0" y="21"/>
                  </a:cxn>
                  <a:cxn ang="0">
                    <a:pos x="39" y="5"/>
                  </a:cxn>
                  <a:cxn ang="0">
                    <a:pos x="36" y="0"/>
                  </a:cxn>
                  <a:cxn ang="0">
                    <a:pos x="39" y="14"/>
                  </a:cxn>
                  <a:cxn ang="0">
                    <a:pos x="40" y="20"/>
                  </a:cxn>
                  <a:cxn ang="0">
                    <a:pos x="1" y="27"/>
                  </a:cxn>
                </a:cxnLst>
                <a:rect l="0" t="0" r="r" b="b"/>
                <a:pathLst>
                  <a:path w="40" h="27">
                    <a:moveTo>
                      <a:pt x="1" y="27"/>
                    </a:moveTo>
                    <a:lnTo>
                      <a:pt x="0" y="21"/>
                    </a:lnTo>
                    <a:lnTo>
                      <a:pt x="39" y="5"/>
                    </a:lnTo>
                    <a:lnTo>
                      <a:pt x="36" y="0"/>
                    </a:lnTo>
                    <a:lnTo>
                      <a:pt x="39" y="14"/>
                    </a:lnTo>
                    <a:lnTo>
                      <a:pt x="40" y="20"/>
                    </a:lnTo>
                    <a:lnTo>
                      <a:pt x="1" y="27"/>
                    </a:lnTo>
                    <a:close/>
                  </a:path>
                </a:pathLst>
              </a:custGeom>
              <a:solidFill>
                <a:srgbClr val="00FFFF"/>
              </a:solidFill>
              <a:ln w="9525">
                <a:noFill/>
                <a:round/>
                <a:headEnd/>
                <a:tailEnd/>
              </a:ln>
            </p:spPr>
            <p:txBody>
              <a:bodyPr/>
              <a:lstStyle/>
              <a:p>
                <a:endParaRPr lang="en-US"/>
              </a:p>
            </p:txBody>
          </p:sp>
          <p:sp>
            <p:nvSpPr>
              <p:cNvPr id="443679" name="Freeform 287"/>
              <p:cNvSpPr>
                <a:spLocks/>
              </p:cNvSpPr>
              <p:nvPr/>
            </p:nvSpPr>
            <p:spPr bwMode="black">
              <a:xfrm>
                <a:off x="3762" y="2278"/>
                <a:ext cx="14" cy="12"/>
              </a:xfrm>
              <a:custGeom>
                <a:avLst/>
                <a:gdLst/>
                <a:ahLst/>
                <a:cxnLst>
                  <a:cxn ang="0">
                    <a:pos x="4" y="38"/>
                  </a:cxn>
                  <a:cxn ang="0">
                    <a:pos x="0" y="32"/>
                  </a:cxn>
                  <a:cxn ang="0">
                    <a:pos x="32" y="0"/>
                  </a:cxn>
                  <a:cxn ang="0">
                    <a:pos x="37" y="3"/>
                  </a:cxn>
                  <a:cxn ang="0">
                    <a:pos x="39" y="8"/>
                  </a:cxn>
                  <a:cxn ang="0">
                    <a:pos x="43" y="14"/>
                  </a:cxn>
                  <a:cxn ang="0">
                    <a:pos x="4" y="38"/>
                  </a:cxn>
                </a:cxnLst>
                <a:rect l="0" t="0" r="r" b="b"/>
                <a:pathLst>
                  <a:path w="43" h="38">
                    <a:moveTo>
                      <a:pt x="4" y="38"/>
                    </a:moveTo>
                    <a:lnTo>
                      <a:pt x="0" y="32"/>
                    </a:lnTo>
                    <a:lnTo>
                      <a:pt x="32" y="0"/>
                    </a:lnTo>
                    <a:lnTo>
                      <a:pt x="37" y="3"/>
                    </a:lnTo>
                    <a:lnTo>
                      <a:pt x="39" y="8"/>
                    </a:lnTo>
                    <a:lnTo>
                      <a:pt x="43" y="14"/>
                    </a:lnTo>
                    <a:lnTo>
                      <a:pt x="4" y="38"/>
                    </a:lnTo>
                    <a:close/>
                  </a:path>
                </a:pathLst>
              </a:custGeom>
              <a:solidFill>
                <a:srgbClr val="00FFFF"/>
              </a:solidFill>
              <a:ln w="9525">
                <a:noFill/>
                <a:round/>
                <a:headEnd/>
                <a:tailEnd/>
              </a:ln>
            </p:spPr>
            <p:txBody>
              <a:bodyPr/>
              <a:lstStyle/>
              <a:p>
                <a:endParaRPr lang="en-US"/>
              </a:p>
            </p:txBody>
          </p:sp>
          <p:sp>
            <p:nvSpPr>
              <p:cNvPr id="443680" name="Freeform 288"/>
              <p:cNvSpPr>
                <a:spLocks/>
              </p:cNvSpPr>
              <p:nvPr/>
            </p:nvSpPr>
            <p:spPr bwMode="black">
              <a:xfrm>
                <a:off x="3762" y="2277"/>
                <a:ext cx="10" cy="14"/>
              </a:xfrm>
              <a:custGeom>
                <a:avLst/>
                <a:gdLst/>
                <a:ahLst/>
                <a:cxnLst>
                  <a:cxn ang="0">
                    <a:pos x="7" y="43"/>
                  </a:cxn>
                  <a:cxn ang="0">
                    <a:pos x="0" y="39"/>
                  </a:cxn>
                  <a:cxn ang="0">
                    <a:pos x="16" y="0"/>
                  </a:cxn>
                  <a:cxn ang="0">
                    <a:pos x="30" y="2"/>
                  </a:cxn>
                  <a:cxn ang="0">
                    <a:pos x="25" y="0"/>
                  </a:cxn>
                  <a:cxn ang="0">
                    <a:pos x="31" y="3"/>
                  </a:cxn>
                  <a:cxn ang="0">
                    <a:pos x="7" y="43"/>
                  </a:cxn>
                </a:cxnLst>
                <a:rect l="0" t="0" r="r" b="b"/>
                <a:pathLst>
                  <a:path w="31" h="43">
                    <a:moveTo>
                      <a:pt x="7" y="43"/>
                    </a:moveTo>
                    <a:lnTo>
                      <a:pt x="0" y="39"/>
                    </a:lnTo>
                    <a:lnTo>
                      <a:pt x="16" y="0"/>
                    </a:lnTo>
                    <a:lnTo>
                      <a:pt x="30" y="2"/>
                    </a:lnTo>
                    <a:lnTo>
                      <a:pt x="25" y="0"/>
                    </a:lnTo>
                    <a:lnTo>
                      <a:pt x="31" y="3"/>
                    </a:lnTo>
                    <a:lnTo>
                      <a:pt x="7" y="43"/>
                    </a:lnTo>
                    <a:close/>
                  </a:path>
                </a:pathLst>
              </a:custGeom>
              <a:solidFill>
                <a:srgbClr val="00FFFF"/>
              </a:solidFill>
              <a:ln w="9525">
                <a:noFill/>
                <a:round/>
                <a:headEnd/>
                <a:tailEnd/>
              </a:ln>
            </p:spPr>
            <p:txBody>
              <a:bodyPr/>
              <a:lstStyle/>
              <a:p>
                <a:endParaRPr lang="en-US"/>
              </a:p>
            </p:txBody>
          </p:sp>
          <p:sp>
            <p:nvSpPr>
              <p:cNvPr id="443681" name="Freeform 289"/>
              <p:cNvSpPr>
                <a:spLocks/>
              </p:cNvSpPr>
              <p:nvPr/>
            </p:nvSpPr>
            <p:spPr bwMode="black">
              <a:xfrm>
                <a:off x="3763" y="2276"/>
                <a:ext cx="4" cy="14"/>
              </a:xfrm>
              <a:custGeom>
                <a:avLst/>
                <a:gdLst/>
                <a:ahLst/>
                <a:cxnLst>
                  <a:cxn ang="0">
                    <a:pos x="6" y="42"/>
                  </a:cxn>
                  <a:cxn ang="0">
                    <a:pos x="0" y="41"/>
                  </a:cxn>
                  <a:cxn ang="0">
                    <a:pos x="0" y="2"/>
                  </a:cxn>
                  <a:cxn ang="0">
                    <a:pos x="4" y="0"/>
                  </a:cxn>
                  <a:cxn ang="0">
                    <a:pos x="7" y="2"/>
                  </a:cxn>
                  <a:cxn ang="0">
                    <a:pos x="13" y="3"/>
                  </a:cxn>
                  <a:cxn ang="0">
                    <a:pos x="6" y="42"/>
                  </a:cxn>
                </a:cxnLst>
                <a:rect l="0" t="0" r="r" b="b"/>
                <a:pathLst>
                  <a:path w="13" h="42">
                    <a:moveTo>
                      <a:pt x="6" y="42"/>
                    </a:moveTo>
                    <a:lnTo>
                      <a:pt x="0" y="41"/>
                    </a:lnTo>
                    <a:lnTo>
                      <a:pt x="0" y="2"/>
                    </a:lnTo>
                    <a:lnTo>
                      <a:pt x="4" y="0"/>
                    </a:lnTo>
                    <a:lnTo>
                      <a:pt x="7" y="2"/>
                    </a:lnTo>
                    <a:lnTo>
                      <a:pt x="13" y="3"/>
                    </a:lnTo>
                    <a:lnTo>
                      <a:pt x="6" y="42"/>
                    </a:lnTo>
                    <a:close/>
                  </a:path>
                </a:pathLst>
              </a:custGeom>
              <a:solidFill>
                <a:srgbClr val="00FFFF"/>
              </a:solidFill>
              <a:ln w="9525">
                <a:noFill/>
                <a:round/>
                <a:headEnd/>
                <a:tailEnd/>
              </a:ln>
            </p:spPr>
            <p:txBody>
              <a:bodyPr/>
              <a:lstStyle/>
              <a:p>
                <a:endParaRPr lang="en-US"/>
              </a:p>
            </p:txBody>
          </p:sp>
          <p:sp>
            <p:nvSpPr>
              <p:cNvPr id="443682" name="Freeform 290"/>
              <p:cNvSpPr>
                <a:spLocks/>
              </p:cNvSpPr>
              <p:nvPr/>
            </p:nvSpPr>
            <p:spPr bwMode="black">
              <a:xfrm>
                <a:off x="3757" y="2276"/>
                <a:ext cx="8" cy="14"/>
              </a:xfrm>
              <a:custGeom>
                <a:avLst/>
                <a:gdLst/>
                <a:ahLst/>
                <a:cxnLst>
                  <a:cxn ang="0">
                    <a:pos x="25" y="39"/>
                  </a:cxn>
                  <a:cxn ang="0">
                    <a:pos x="19" y="40"/>
                  </a:cxn>
                  <a:cxn ang="0">
                    <a:pos x="3" y="1"/>
                  </a:cxn>
                  <a:cxn ang="0">
                    <a:pos x="0" y="3"/>
                  </a:cxn>
                  <a:cxn ang="0">
                    <a:pos x="12" y="1"/>
                  </a:cxn>
                  <a:cxn ang="0">
                    <a:pos x="18" y="0"/>
                  </a:cxn>
                  <a:cxn ang="0">
                    <a:pos x="25" y="39"/>
                  </a:cxn>
                </a:cxnLst>
                <a:rect l="0" t="0" r="r" b="b"/>
                <a:pathLst>
                  <a:path w="25" h="40">
                    <a:moveTo>
                      <a:pt x="25" y="39"/>
                    </a:moveTo>
                    <a:lnTo>
                      <a:pt x="19" y="40"/>
                    </a:lnTo>
                    <a:lnTo>
                      <a:pt x="3" y="1"/>
                    </a:lnTo>
                    <a:lnTo>
                      <a:pt x="0" y="3"/>
                    </a:lnTo>
                    <a:lnTo>
                      <a:pt x="12" y="1"/>
                    </a:lnTo>
                    <a:lnTo>
                      <a:pt x="18" y="0"/>
                    </a:lnTo>
                    <a:lnTo>
                      <a:pt x="25" y="39"/>
                    </a:lnTo>
                    <a:close/>
                  </a:path>
                </a:pathLst>
              </a:custGeom>
              <a:solidFill>
                <a:srgbClr val="00FFFF"/>
              </a:solidFill>
              <a:ln w="9525">
                <a:noFill/>
                <a:round/>
                <a:headEnd/>
                <a:tailEnd/>
              </a:ln>
            </p:spPr>
            <p:txBody>
              <a:bodyPr/>
              <a:lstStyle/>
              <a:p>
                <a:endParaRPr lang="en-US"/>
              </a:p>
            </p:txBody>
          </p:sp>
          <p:sp>
            <p:nvSpPr>
              <p:cNvPr id="443683" name="Freeform 291"/>
              <p:cNvSpPr>
                <a:spLocks/>
              </p:cNvSpPr>
              <p:nvPr/>
            </p:nvSpPr>
            <p:spPr bwMode="black">
              <a:xfrm>
                <a:off x="3754" y="2277"/>
                <a:ext cx="12" cy="14"/>
              </a:xfrm>
              <a:custGeom>
                <a:avLst/>
                <a:gdLst/>
                <a:ahLst/>
                <a:cxnLst>
                  <a:cxn ang="0">
                    <a:pos x="38" y="39"/>
                  </a:cxn>
                  <a:cxn ang="0">
                    <a:pos x="32" y="43"/>
                  </a:cxn>
                  <a:cxn ang="0">
                    <a:pos x="0" y="11"/>
                  </a:cxn>
                  <a:cxn ang="0">
                    <a:pos x="2" y="6"/>
                  </a:cxn>
                  <a:cxn ang="0">
                    <a:pos x="7" y="3"/>
                  </a:cxn>
                  <a:cxn ang="0">
                    <a:pos x="13" y="0"/>
                  </a:cxn>
                  <a:cxn ang="0">
                    <a:pos x="38" y="39"/>
                  </a:cxn>
                </a:cxnLst>
                <a:rect l="0" t="0" r="r" b="b"/>
                <a:pathLst>
                  <a:path w="38" h="43">
                    <a:moveTo>
                      <a:pt x="38" y="39"/>
                    </a:moveTo>
                    <a:lnTo>
                      <a:pt x="32" y="43"/>
                    </a:lnTo>
                    <a:lnTo>
                      <a:pt x="0" y="11"/>
                    </a:lnTo>
                    <a:lnTo>
                      <a:pt x="2" y="6"/>
                    </a:lnTo>
                    <a:lnTo>
                      <a:pt x="7" y="3"/>
                    </a:lnTo>
                    <a:lnTo>
                      <a:pt x="13" y="0"/>
                    </a:lnTo>
                    <a:lnTo>
                      <a:pt x="38" y="39"/>
                    </a:lnTo>
                    <a:close/>
                  </a:path>
                </a:pathLst>
              </a:custGeom>
              <a:solidFill>
                <a:srgbClr val="00FFFF"/>
              </a:solidFill>
              <a:ln w="9525">
                <a:noFill/>
                <a:round/>
                <a:headEnd/>
                <a:tailEnd/>
              </a:ln>
            </p:spPr>
            <p:txBody>
              <a:bodyPr/>
              <a:lstStyle/>
              <a:p>
                <a:endParaRPr lang="en-US"/>
              </a:p>
            </p:txBody>
          </p:sp>
          <p:sp>
            <p:nvSpPr>
              <p:cNvPr id="443684" name="Freeform 292"/>
              <p:cNvSpPr>
                <a:spLocks/>
              </p:cNvSpPr>
              <p:nvPr/>
            </p:nvSpPr>
            <p:spPr bwMode="black">
              <a:xfrm>
                <a:off x="3752" y="2280"/>
                <a:ext cx="15" cy="10"/>
              </a:xfrm>
              <a:custGeom>
                <a:avLst/>
                <a:gdLst/>
                <a:ahLst/>
                <a:cxnLst>
                  <a:cxn ang="0">
                    <a:pos x="43" y="24"/>
                  </a:cxn>
                  <a:cxn ang="0">
                    <a:pos x="39" y="30"/>
                  </a:cxn>
                  <a:cxn ang="0">
                    <a:pos x="0" y="15"/>
                  </a:cxn>
                  <a:cxn ang="0">
                    <a:pos x="3" y="1"/>
                  </a:cxn>
                  <a:cxn ang="0">
                    <a:pos x="0" y="6"/>
                  </a:cxn>
                  <a:cxn ang="0">
                    <a:pos x="4" y="0"/>
                  </a:cxn>
                  <a:cxn ang="0">
                    <a:pos x="43" y="24"/>
                  </a:cxn>
                </a:cxnLst>
                <a:rect l="0" t="0" r="r" b="b"/>
                <a:pathLst>
                  <a:path w="43" h="30">
                    <a:moveTo>
                      <a:pt x="43" y="24"/>
                    </a:moveTo>
                    <a:lnTo>
                      <a:pt x="39" y="30"/>
                    </a:lnTo>
                    <a:lnTo>
                      <a:pt x="0" y="15"/>
                    </a:lnTo>
                    <a:lnTo>
                      <a:pt x="3"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443685" name="Freeform 293"/>
              <p:cNvSpPr>
                <a:spLocks/>
              </p:cNvSpPr>
              <p:nvPr/>
            </p:nvSpPr>
            <p:spPr bwMode="black">
              <a:xfrm>
                <a:off x="3752" y="2285"/>
                <a:ext cx="13" cy="5"/>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443686" name="Freeform 294"/>
              <p:cNvSpPr>
                <a:spLocks/>
              </p:cNvSpPr>
              <p:nvPr/>
            </p:nvSpPr>
            <p:spPr bwMode="black">
              <a:xfrm>
                <a:off x="3149" y="2113"/>
                <a:ext cx="13" cy="9"/>
              </a:xfrm>
              <a:custGeom>
                <a:avLst/>
                <a:gdLst/>
                <a:ahLst/>
                <a:cxnLst>
                  <a:cxn ang="0">
                    <a:pos x="39" y="0"/>
                  </a:cxn>
                  <a:cxn ang="0">
                    <a:pos x="40" y="6"/>
                  </a:cxn>
                  <a:cxn ang="0">
                    <a:pos x="1" y="22"/>
                  </a:cxn>
                  <a:cxn ang="0">
                    <a:pos x="3" y="26"/>
                  </a:cxn>
                  <a:cxn ang="0">
                    <a:pos x="1" y="13"/>
                  </a:cxn>
                  <a:cxn ang="0">
                    <a:pos x="0" y="7"/>
                  </a:cxn>
                  <a:cxn ang="0">
                    <a:pos x="39" y="0"/>
                  </a:cxn>
                </a:cxnLst>
                <a:rect l="0" t="0" r="r" b="b"/>
                <a:pathLst>
                  <a:path w="40" h="26">
                    <a:moveTo>
                      <a:pt x="39" y="0"/>
                    </a:moveTo>
                    <a:lnTo>
                      <a:pt x="40" y="6"/>
                    </a:lnTo>
                    <a:lnTo>
                      <a:pt x="1" y="22"/>
                    </a:lnTo>
                    <a:lnTo>
                      <a:pt x="3" y="26"/>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443687" name="Freeform 295"/>
              <p:cNvSpPr>
                <a:spLocks/>
              </p:cNvSpPr>
              <p:nvPr/>
            </p:nvSpPr>
            <p:spPr bwMode="black">
              <a:xfrm>
                <a:off x="3149" y="2112"/>
                <a:ext cx="14" cy="12"/>
              </a:xfrm>
              <a:custGeom>
                <a:avLst/>
                <a:gdLst/>
                <a:ahLst/>
                <a:cxnLst>
                  <a:cxn ang="0">
                    <a:pos x="39" y="0"/>
                  </a:cxn>
                  <a:cxn ang="0">
                    <a:pos x="42" y="6"/>
                  </a:cxn>
                  <a:cxn ang="0">
                    <a:pos x="11" y="34"/>
                  </a:cxn>
                  <a:cxn ang="0">
                    <a:pos x="1" y="26"/>
                  </a:cxn>
                  <a:cxn ang="0">
                    <a:pos x="3" y="30"/>
                  </a:cxn>
                  <a:cxn ang="0">
                    <a:pos x="0" y="24"/>
                  </a:cxn>
                  <a:cxn ang="0">
                    <a:pos x="39" y="0"/>
                  </a:cxn>
                </a:cxnLst>
                <a:rect l="0" t="0" r="r" b="b"/>
                <a:pathLst>
                  <a:path w="42" h="34">
                    <a:moveTo>
                      <a:pt x="39" y="0"/>
                    </a:moveTo>
                    <a:lnTo>
                      <a:pt x="42" y="6"/>
                    </a:lnTo>
                    <a:lnTo>
                      <a:pt x="11" y="34"/>
                    </a:lnTo>
                    <a:lnTo>
                      <a:pt x="1" y="26"/>
                    </a:lnTo>
                    <a:lnTo>
                      <a:pt x="3" y="30"/>
                    </a:lnTo>
                    <a:lnTo>
                      <a:pt x="0" y="24"/>
                    </a:lnTo>
                    <a:lnTo>
                      <a:pt x="39" y="0"/>
                    </a:lnTo>
                    <a:close/>
                  </a:path>
                </a:pathLst>
              </a:custGeom>
              <a:solidFill>
                <a:srgbClr val="00FFFF"/>
              </a:solidFill>
              <a:ln w="9525">
                <a:noFill/>
                <a:round/>
                <a:headEnd/>
                <a:tailEnd/>
              </a:ln>
            </p:spPr>
            <p:txBody>
              <a:bodyPr/>
              <a:lstStyle/>
              <a:p>
                <a:endParaRPr lang="en-US"/>
              </a:p>
            </p:txBody>
          </p:sp>
          <p:sp>
            <p:nvSpPr>
              <p:cNvPr id="443688" name="Freeform 296"/>
              <p:cNvSpPr>
                <a:spLocks/>
              </p:cNvSpPr>
              <p:nvPr/>
            </p:nvSpPr>
            <p:spPr bwMode="black">
              <a:xfrm>
                <a:off x="3153" y="2113"/>
                <a:ext cx="9" cy="13"/>
              </a:xfrm>
              <a:custGeom>
                <a:avLst/>
                <a:gdLst/>
                <a:ahLst/>
                <a:cxnLst>
                  <a:cxn ang="0">
                    <a:pos x="24" y="0"/>
                  </a:cxn>
                  <a:cxn ang="0">
                    <a:pos x="29" y="4"/>
                  </a:cxn>
                  <a:cxn ang="0">
                    <a:pos x="13" y="39"/>
                  </a:cxn>
                  <a:cxn ang="0">
                    <a:pos x="8" y="38"/>
                  </a:cxn>
                  <a:cxn ang="0">
                    <a:pos x="5" y="35"/>
                  </a:cxn>
                  <a:cxn ang="0">
                    <a:pos x="0" y="32"/>
                  </a:cxn>
                  <a:cxn ang="0">
                    <a:pos x="24" y="0"/>
                  </a:cxn>
                </a:cxnLst>
                <a:rect l="0" t="0" r="r" b="b"/>
                <a:pathLst>
                  <a:path w="29" h="39">
                    <a:moveTo>
                      <a:pt x="24" y="0"/>
                    </a:moveTo>
                    <a:lnTo>
                      <a:pt x="29" y="4"/>
                    </a:lnTo>
                    <a:lnTo>
                      <a:pt x="13" y="39"/>
                    </a:lnTo>
                    <a:lnTo>
                      <a:pt x="8" y="38"/>
                    </a:lnTo>
                    <a:lnTo>
                      <a:pt x="5" y="35"/>
                    </a:lnTo>
                    <a:lnTo>
                      <a:pt x="0" y="32"/>
                    </a:lnTo>
                    <a:lnTo>
                      <a:pt x="24" y="0"/>
                    </a:lnTo>
                    <a:close/>
                  </a:path>
                </a:pathLst>
              </a:custGeom>
              <a:solidFill>
                <a:srgbClr val="00FFFF"/>
              </a:solidFill>
              <a:ln w="9525">
                <a:noFill/>
                <a:round/>
                <a:headEnd/>
                <a:tailEnd/>
              </a:ln>
            </p:spPr>
            <p:txBody>
              <a:bodyPr/>
              <a:lstStyle/>
              <a:p>
                <a:endParaRPr lang="en-US"/>
              </a:p>
            </p:txBody>
          </p:sp>
          <p:sp>
            <p:nvSpPr>
              <p:cNvPr id="443689" name="Freeform 297"/>
              <p:cNvSpPr>
                <a:spLocks/>
              </p:cNvSpPr>
              <p:nvPr/>
            </p:nvSpPr>
            <p:spPr bwMode="black">
              <a:xfrm>
                <a:off x="3157" y="2113"/>
                <a:ext cx="5" cy="14"/>
              </a:xfrm>
              <a:custGeom>
                <a:avLst/>
                <a:gdLst/>
                <a:ahLst/>
                <a:cxnLst>
                  <a:cxn ang="0">
                    <a:pos x="7" y="0"/>
                  </a:cxn>
                  <a:cxn ang="0">
                    <a:pos x="15" y="1"/>
                  </a:cxn>
                  <a:cxn ang="0">
                    <a:pos x="15" y="40"/>
                  </a:cxn>
                  <a:cxn ang="0">
                    <a:pos x="11" y="42"/>
                  </a:cxn>
                  <a:cxn ang="0">
                    <a:pos x="7" y="40"/>
                  </a:cxn>
                  <a:cxn ang="0">
                    <a:pos x="0" y="39"/>
                  </a:cxn>
                  <a:cxn ang="0">
                    <a:pos x="7" y="0"/>
                  </a:cxn>
                </a:cxnLst>
                <a:rect l="0" t="0" r="r" b="b"/>
                <a:pathLst>
                  <a:path w="15" h="42">
                    <a:moveTo>
                      <a:pt x="7" y="0"/>
                    </a:moveTo>
                    <a:lnTo>
                      <a:pt x="15" y="1"/>
                    </a:lnTo>
                    <a:lnTo>
                      <a:pt x="15" y="40"/>
                    </a:lnTo>
                    <a:lnTo>
                      <a:pt x="11" y="42"/>
                    </a:lnTo>
                    <a:lnTo>
                      <a:pt x="7" y="40"/>
                    </a:lnTo>
                    <a:lnTo>
                      <a:pt x="0" y="39"/>
                    </a:lnTo>
                    <a:lnTo>
                      <a:pt x="7" y="0"/>
                    </a:lnTo>
                    <a:close/>
                  </a:path>
                </a:pathLst>
              </a:custGeom>
              <a:solidFill>
                <a:srgbClr val="00FFFF"/>
              </a:solidFill>
              <a:ln w="9525">
                <a:noFill/>
                <a:round/>
                <a:headEnd/>
                <a:tailEnd/>
              </a:ln>
            </p:spPr>
            <p:txBody>
              <a:bodyPr/>
              <a:lstStyle/>
              <a:p>
                <a:endParaRPr lang="en-US"/>
              </a:p>
            </p:txBody>
          </p:sp>
          <p:sp>
            <p:nvSpPr>
              <p:cNvPr id="443690" name="Freeform 298"/>
              <p:cNvSpPr>
                <a:spLocks/>
              </p:cNvSpPr>
              <p:nvPr/>
            </p:nvSpPr>
            <p:spPr bwMode="black">
              <a:xfrm>
                <a:off x="3159" y="2113"/>
                <a:ext cx="9" cy="13"/>
              </a:xfrm>
              <a:custGeom>
                <a:avLst/>
                <a:gdLst/>
                <a:ahLst/>
                <a:cxnLst>
                  <a:cxn ang="0">
                    <a:pos x="0" y="1"/>
                  </a:cxn>
                  <a:cxn ang="0">
                    <a:pos x="7" y="0"/>
                  </a:cxn>
                  <a:cxn ang="0">
                    <a:pos x="22" y="39"/>
                  </a:cxn>
                  <a:cxn ang="0">
                    <a:pos x="27" y="37"/>
                  </a:cxn>
                  <a:cxn ang="0">
                    <a:pos x="14" y="39"/>
                  </a:cxn>
                  <a:cxn ang="0">
                    <a:pos x="8" y="40"/>
                  </a:cxn>
                  <a:cxn ang="0">
                    <a:pos x="0" y="1"/>
                  </a:cxn>
                </a:cxnLst>
                <a:rect l="0" t="0" r="r" b="b"/>
                <a:pathLst>
                  <a:path w="27" h="40">
                    <a:moveTo>
                      <a:pt x="0" y="1"/>
                    </a:moveTo>
                    <a:lnTo>
                      <a:pt x="7" y="0"/>
                    </a:lnTo>
                    <a:lnTo>
                      <a:pt x="22" y="39"/>
                    </a:lnTo>
                    <a:lnTo>
                      <a:pt x="27" y="37"/>
                    </a:lnTo>
                    <a:lnTo>
                      <a:pt x="14" y="39"/>
                    </a:lnTo>
                    <a:lnTo>
                      <a:pt x="8" y="40"/>
                    </a:lnTo>
                    <a:lnTo>
                      <a:pt x="0" y="1"/>
                    </a:lnTo>
                    <a:close/>
                  </a:path>
                </a:pathLst>
              </a:custGeom>
              <a:solidFill>
                <a:srgbClr val="00FFFF"/>
              </a:solidFill>
              <a:ln w="9525">
                <a:noFill/>
                <a:round/>
                <a:headEnd/>
                <a:tailEnd/>
              </a:ln>
            </p:spPr>
            <p:txBody>
              <a:bodyPr/>
              <a:lstStyle/>
              <a:p>
                <a:endParaRPr lang="en-US"/>
              </a:p>
            </p:txBody>
          </p:sp>
          <p:sp>
            <p:nvSpPr>
              <p:cNvPr id="443691" name="Freeform 299"/>
              <p:cNvSpPr>
                <a:spLocks/>
              </p:cNvSpPr>
              <p:nvPr/>
            </p:nvSpPr>
            <p:spPr bwMode="black">
              <a:xfrm>
                <a:off x="3159" y="2112"/>
                <a:ext cx="12" cy="14"/>
              </a:xfrm>
              <a:custGeom>
                <a:avLst/>
                <a:gdLst/>
                <a:ahLst/>
                <a:cxnLst>
                  <a:cxn ang="0">
                    <a:pos x="0" y="4"/>
                  </a:cxn>
                  <a:cxn ang="0">
                    <a:pos x="6" y="0"/>
                  </a:cxn>
                  <a:cxn ang="0">
                    <a:pos x="38" y="32"/>
                  </a:cxn>
                  <a:cxn ang="0">
                    <a:pos x="35" y="37"/>
                  </a:cxn>
                  <a:cxn ang="0">
                    <a:pos x="31" y="39"/>
                  </a:cxn>
                  <a:cxn ang="0">
                    <a:pos x="24" y="43"/>
                  </a:cxn>
                  <a:cxn ang="0">
                    <a:pos x="0" y="4"/>
                  </a:cxn>
                </a:cxnLst>
                <a:rect l="0" t="0" r="r" b="b"/>
                <a:pathLst>
                  <a:path w="38" h="43">
                    <a:moveTo>
                      <a:pt x="0" y="4"/>
                    </a:moveTo>
                    <a:lnTo>
                      <a:pt x="6" y="0"/>
                    </a:lnTo>
                    <a:lnTo>
                      <a:pt x="38" y="32"/>
                    </a:lnTo>
                    <a:lnTo>
                      <a:pt x="35" y="37"/>
                    </a:lnTo>
                    <a:lnTo>
                      <a:pt x="31" y="39"/>
                    </a:lnTo>
                    <a:lnTo>
                      <a:pt x="24" y="43"/>
                    </a:lnTo>
                    <a:lnTo>
                      <a:pt x="0" y="4"/>
                    </a:lnTo>
                    <a:close/>
                  </a:path>
                </a:pathLst>
              </a:custGeom>
              <a:solidFill>
                <a:srgbClr val="00FFFF"/>
              </a:solidFill>
              <a:ln w="9525">
                <a:noFill/>
                <a:round/>
                <a:headEnd/>
                <a:tailEnd/>
              </a:ln>
            </p:spPr>
            <p:txBody>
              <a:bodyPr/>
              <a:lstStyle/>
              <a:p>
                <a:endParaRPr lang="en-US"/>
              </a:p>
            </p:txBody>
          </p:sp>
          <p:sp>
            <p:nvSpPr>
              <p:cNvPr id="443692" name="Freeform 300"/>
              <p:cNvSpPr>
                <a:spLocks/>
              </p:cNvSpPr>
              <p:nvPr/>
            </p:nvSpPr>
            <p:spPr bwMode="black">
              <a:xfrm>
                <a:off x="3158" y="2112"/>
                <a:ext cx="14" cy="10"/>
              </a:xfrm>
              <a:custGeom>
                <a:avLst/>
                <a:gdLst/>
                <a:ahLst/>
                <a:cxnLst>
                  <a:cxn ang="0">
                    <a:pos x="0" y="6"/>
                  </a:cxn>
                  <a:cxn ang="0">
                    <a:pos x="3" y="0"/>
                  </a:cxn>
                  <a:cxn ang="0">
                    <a:pos x="42" y="15"/>
                  </a:cxn>
                  <a:cxn ang="0">
                    <a:pos x="40" y="28"/>
                  </a:cxn>
                  <a:cxn ang="0">
                    <a:pos x="42" y="24"/>
                  </a:cxn>
                  <a:cxn ang="0">
                    <a:pos x="39" y="30"/>
                  </a:cxn>
                  <a:cxn ang="0">
                    <a:pos x="0" y="6"/>
                  </a:cxn>
                </a:cxnLst>
                <a:rect l="0" t="0" r="r" b="b"/>
                <a:pathLst>
                  <a:path w="42" h="30">
                    <a:moveTo>
                      <a:pt x="0" y="6"/>
                    </a:moveTo>
                    <a:lnTo>
                      <a:pt x="3" y="0"/>
                    </a:lnTo>
                    <a:lnTo>
                      <a:pt x="42" y="15"/>
                    </a:lnTo>
                    <a:lnTo>
                      <a:pt x="40" y="28"/>
                    </a:lnTo>
                    <a:lnTo>
                      <a:pt x="42" y="24"/>
                    </a:lnTo>
                    <a:lnTo>
                      <a:pt x="39" y="30"/>
                    </a:lnTo>
                    <a:lnTo>
                      <a:pt x="0" y="6"/>
                    </a:lnTo>
                    <a:close/>
                  </a:path>
                </a:pathLst>
              </a:custGeom>
              <a:solidFill>
                <a:srgbClr val="00FFFF"/>
              </a:solidFill>
              <a:ln w="9525">
                <a:noFill/>
                <a:round/>
                <a:headEnd/>
                <a:tailEnd/>
              </a:ln>
            </p:spPr>
            <p:txBody>
              <a:bodyPr/>
              <a:lstStyle/>
              <a:p>
                <a:endParaRPr lang="en-US"/>
              </a:p>
            </p:txBody>
          </p:sp>
          <p:sp>
            <p:nvSpPr>
              <p:cNvPr id="443693" name="Freeform 301"/>
              <p:cNvSpPr>
                <a:spLocks/>
              </p:cNvSpPr>
              <p:nvPr/>
            </p:nvSpPr>
            <p:spPr bwMode="black">
              <a:xfrm>
                <a:off x="3159" y="2113"/>
                <a:ext cx="14" cy="4"/>
              </a:xfrm>
              <a:custGeom>
                <a:avLst/>
                <a:gdLst/>
                <a:ahLst/>
                <a:cxnLst>
                  <a:cxn ang="0">
                    <a:pos x="0" y="6"/>
                  </a:cxn>
                  <a:cxn ang="0">
                    <a:pos x="2" y="0"/>
                  </a:cxn>
                  <a:cxn ang="0">
                    <a:pos x="41" y="7"/>
                  </a:cxn>
                  <a:cxn ang="0">
                    <a:pos x="39" y="13"/>
                  </a:cxn>
                  <a:cxn ang="0">
                    <a:pos x="0" y="6"/>
                  </a:cxn>
                </a:cxnLst>
                <a:rect l="0" t="0" r="r" b="b"/>
                <a:pathLst>
                  <a:path w="41" h="13">
                    <a:moveTo>
                      <a:pt x="0" y="6"/>
                    </a:moveTo>
                    <a:lnTo>
                      <a:pt x="2" y="0"/>
                    </a:lnTo>
                    <a:lnTo>
                      <a:pt x="41" y="7"/>
                    </a:lnTo>
                    <a:lnTo>
                      <a:pt x="39" y="13"/>
                    </a:lnTo>
                    <a:lnTo>
                      <a:pt x="0" y="6"/>
                    </a:lnTo>
                    <a:close/>
                  </a:path>
                </a:pathLst>
              </a:custGeom>
              <a:solidFill>
                <a:srgbClr val="00FFFF"/>
              </a:solidFill>
              <a:ln w="9525">
                <a:noFill/>
                <a:round/>
                <a:headEnd/>
                <a:tailEnd/>
              </a:ln>
            </p:spPr>
            <p:txBody>
              <a:bodyPr/>
              <a:lstStyle/>
              <a:p>
                <a:endParaRPr lang="en-US"/>
              </a:p>
            </p:txBody>
          </p:sp>
          <p:sp>
            <p:nvSpPr>
              <p:cNvPr id="443694" name="Freeform 302"/>
              <p:cNvSpPr>
                <a:spLocks/>
              </p:cNvSpPr>
              <p:nvPr/>
            </p:nvSpPr>
            <p:spPr bwMode="black">
              <a:xfrm>
                <a:off x="3159" y="2106"/>
                <a:ext cx="14" cy="9"/>
              </a:xfrm>
              <a:custGeom>
                <a:avLst/>
                <a:gdLst/>
                <a:ahLst/>
                <a:cxnLst>
                  <a:cxn ang="0">
                    <a:pos x="2" y="27"/>
                  </a:cxn>
                  <a:cxn ang="0">
                    <a:pos x="0" y="21"/>
                  </a:cxn>
                  <a:cxn ang="0">
                    <a:pos x="39" y="5"/>
                  </a:cxn>
                  <a:cxn ang="0">
                    <a:pos x="37" y="0"/>
                  </a:cxn>
                  <a:cxn ang="0">
                    <a:pos x="39" y="14"/>
                  </a:cxn>
                  <a:cxn ang="0">
                    <a:pos x="41" y="20"/>
                  </a:cxn>
                  <a:cxn ang="0">
                    <a:pos x="2" y="27"/>
                  </a:cxn>
                </a:cxnLst>
                <a:rect l="0" t="0" r="r" b="b"/>
                <a:pathLst>
                  <a:path w="41" h="27">
                    <a:moveTo>
                      <a:pt x="2" y="27"/>
                    </a:moveTo>
                    <a:lnTo>
                      <a:pt x="0" y="21"/>
                    </a:lnTo>
                    <a:lnTo>
                      <a:pt x="39" y="5"/>
                    </a:lnTo>
                    <a:lnTo>
                      <a:pt x="37" y="0"/>
                    </a:lnTo>
                    <a:lnTo>
                      <a:pt x="39" y="14"/>
                    </a:lnTo>
                    <a:lnTo>
                      <a:pt x="41" y="20"/>
                    </a:lnTo>
                    <a:lnTo>
                      <a:pt x="2" y="27"/>
                    </a:lnTo>
                    <a:close/>
                  </a:path>
                </a:pathLst>
              </a:custGeom>
              <a:solidFill>
                <a:srgbClr val="00FFFF"/>
              </a:solidFill>
              <a:ln w="9525">
                <a:noFill/>
                <a:round/>
                <a:headEnd/>
                <a:tailEnd/>
              </a:ln>
            </p:spPr>
            <p:txBody>
              <a:bodyPr/>
              <a:lstStyle/>
              <a:p>
                <a:endParaRPr lang="en-US"/>
              </a:p>
            </p:txBody>
          </p:sp>
          <p:sp>
            <p:nvSpPr>
              <p:cNvPr id="443695" name="Freeform 303"/>
              <p:cNvSpPr>
                <a:spLocks/>
              </p:cNvSpPr>
              <p:nvPr/>
            </p:nvSpPr>
            <p:spPr bwMode="black">
              <a:xfrm>
                <a:off x="3158" y="2104"/>
                <a:ext cx="14" cy="12"/>
              </a:xfrm>
              <a:custGeom>
                <a:avLst/>
                <a:gdLst/>
                <a:ahLst/>
                <a:cxnLst>
                  <a:cxn ang="0">
                    <a:pos x="3" y="38"/>
                  </a:cxn>
                  <a:cxn ang="0">
                    <a:pos x="0" y="32"/>
                  </a:cxn>
                  <a:cxn ang="0">
                    <a:pos x="32" y="0"/>
                  </a:cxn>
                  <a:cxn ang="0">
                    <a:pos x="36" y="2"/>
                  </a:cxn>
                  <a:cxn ang="0">
                    <a:pos x="39" y="7"/>
                  </a:cxn>
                  <a:cxn ang="0">
                    <a:pos x="42" y="13"/>
                  </a:cxn>
                  <a:cxn ang="0">
                    <a:pos x="3" y="38"/>
                  </a:cxn>
                </a:cxnLst>
                <a:rect l="0" t="0" r="r" b="b"/>
                <a:pathLst>
                  <a:path w="42" h="38">
                    <a:moveTo>
                      <a:pt x="3" y="38"/>
                    </a:moveTo>
                    <a:lnTo>
                      <a:pt x="0" y="32"/>
                    </a:lnTo>
                    <a:lnTo>
                      <a:pt x="32" y="0"/>
                    </a:lnTo>
                    <a:lnTo>
                      <a:pt x="36" y="2"/>
                    </a:lnTo>
                    <a:lnTo>
                      <a:pt x="39" y="7"/>
                    </a:lnTo>
                    <a:lnTo>
                      <a:pt x="42" y="13"/>
                    </a:lnTo>
                    <a:lnTo>
                      <a:pt x="3" y="38"/>
                    </a:lnTo>
                    <a:close/>
                  </a:path>
                </a:pathLst>
              </a:custGeom>
              <a:solidFill>
                <a:srgbClr val="00FFFF"/>
              </a:solidFill>
              <a:ln w="9525">
                <a:noFill/>
                <a:round/>
                <a:headEnd/>
                <a:tailEnd/>
              </a:ln>
            </p:spPr>
            <p:txBody>
              <a:bodyPr/>
              <a:lstStyle/>
              <a:p>
                <a:endParaRPr lang="en-US"/>
              </a:p>
            </p:txBody>
          </p:sp>
          <p:sp>
            <p:nvSpPr>
              <p:cNvPr id="443696" name="Freeform 304"/>
              <p:cNvSpPr>
                <a:spLocks/>
              </p:cNvSpPr>
              <p:nvPr/>
            </p:nvSpPr>
            <p:spPr bwMode="black">
              <a:xfrm>
                <a:off x="3159" y="2102"/>
                <a:ext cx="10" cy="15"/>
              </a:xfrm>
              <a:custGeom>
                <a:avLst/>
                <a:gdLst/>
                <a:ahLst/>
                <a:cxnLst>
                  <a:cxn ang="0">
                    <a:pos x="6" y="43"/>
                  </a:cxn>
                  <a:cxn ang="0">
                    <a:pos x="0" y="39"/>
                  </a:cxn>
                  <a:cxn ang="0">
                    <a:pos x="16" y="0"/>
                  </a:cxn>
                  <a:cxn ang="0">
                    <a:pos x="29" y="3"/>
                  </a:cxn>
                  <a:cxn ang="0">
                    <a:pos x="24" y="0"/>
                  </a:cxn>
                  <a:cxn ang="0">
                    <a:pos x="31" y="4"/>
                  </a:cxn>
                  <a:cxn ang="0">
                    <a:pos x="6" y="43"/>
                  </a:cxn>
                </a:cxnLst>
                <a:rect l="0" t="0" r="r" b="b"/>
                <a:pathLst>
                  <a:path w="31" h="43">
                    <a:moveTo>
                      <a:pt x="6" y="43"/>
                    </a:moveTo>
                    <a:lnTo>
                      <a:pt x="0" y="39"/>
                    </a:lnTo>
                    <a:lnTo>
                      <a:pt x="16" y="0"/>
                    </a:lnTo>
                    <a:lnTo>
                      <a:pt x="29" y="3"/>
                    </a:lnTo>
                    <a:lnTo>
                      <a:pt x="24" y="0"/>
                    </a:lnTo>
                    <a:lnTo>
                      <a:pt x="31" y="4"/>
                    </a:lnTo>
                    <a:lnTo>
                      <a:pt x="6" y="43"/>
                    </a:lnTo>
                    <a:close/>
                  </a:path>
                </a:pathLst>
              </a:custGeom>
              <a:solidFill>
                <a:srgbClr val="00FFFF"/>
              </a:solidFill>
              <a:ln w="9525">
                <a:noFill/>
                <a:round/>
                <a:headEnd/>
                <a:tailEnd/>
              </a:ln>
            </p:spPr>
            <p:txBody>
              <a:bodyPr/>
              <a:lstStyle/>
              <a:p>
                <a:endParaRPr lang="en-US"/>
              </a:p>
            </p:txBody>
          </p:sp>
          <p:sp>
            <p:nvSpPr>
              <p:cNvPr id="443697" name="Freeform 305"/>
              <p:cNvSpPr>
                <a:spLocks/>
              </p:cNvSpPr>
              <p:nvPr/>
            </p:nvSpPr>
            <p:spPr bwMode="black">
              <a:xfrm>
                <a:off x="3159" y="2102"/>
                <a:ext cx="5" cy="13"/>
              </a:xfrm>
              <a:custGeom>
                <a:avLst/>
                <a:gdLst/>
                <a:ahLst/>
                <a:cxnLst>
                  <a:cxn ang="0">
                    <a:pos x="7" y="41"/>
                  </a:cxn>
                  <a:cxn ang="0">
                    <a:pos x="0" y="40"/>
                  </a:cxn>
                  <a:cxn ang="0">
                    <a:pos x="0" y="1"/>
                  </a:cxn>
                  <a:cxn ang="0">
                    <a:pos x="4" y="0"/>
                  </a:cxn>
                  <a:cxn ang="0">
                    <a:pos x="8" y="1"/>
                  </a:cxn>
                  <a:cxn ang="0">
                    <a:pos x="14" y="2"/>
                  </a:cxn>
                  <a:cxn ang="0">
                    <a:pos x="7" y="41"/>
                  </a:cxn>
                </a:cxnLst>
                <a:rect l="0" t="0" r="r" b="b"/>
                <a:pathLst>
                  <a:path w="14" h="41">
                    <a:moveTo>
                      <a:pt x="7" y="41"/>
                    </a:moveTo>
                    <a:lnTo>
                      <a:pt x="0" y="40"/>
                    </a:lnTo>
                    <a:lnTo>
                      <a:pt x="0" y="1"/>
                    </a:lnTo>
                    <a:lnTo>
                      <a:pt x="4" y="0"/>
                    </a:lnTo>
                    <a:lnTo>
                      <a:pt x="8" y="1"/>
                    </a:lnTo>
                    <a:lnTo>
                      <a:pt x="14" y="2"/>
                    </a:lnTo>
                    <a:lnTo>
                      <a:pt x="7" y="41"/>
                    </a:lnTo>
                    <a:close/>
                  </a:path>
                </a:pathLst>
              </a:custGeom>
              <a:solidFill>
                <a:srgbClr val="00FFFF"/>
              </a:solidFill>
              <a:ln w="9525">
                <a:noFill/>
                <a:round/>
                <a:headEnd/>
                <a:tailEnd/>
              </a:ln>
            </p:spPr>
            <p:txBody>
              <a:bodyPr/>
              <a:lstStyle/>
              <a:p>
                <a:endParaRPr lang="en-US"/>
              </a:p>
            </p:txBody>
          </p:sp>
          <p:sp>
            <p:nvSpPr>
              <p:cNvPr id="443698" name="Freeform 306"/>
              <p:cNvSpPr>
                <a:spLocks/>
              </p:cNvSpPr>
              <p:nvPr/>
            </p:nvSpPr>
            <p:spPr bwMode="black">
              <a:xfrm>
                <a:off x="3154" y="2102"/>
                <a:ext cx="8" cy="13"/>
              </a:xfrm>
              <a:custGeom>
                <a:avLst/>
                <a:gdLst/>
                <a:ahLst/>
                <a:cxnLst>
                  <a:cxn ang="0">
                    <a:pos x="23" y="39"/>
                  </a:cxn>
                  <a:cxn ang="0">
                    <a:pos x="15" y="40"/>
                  </a:cxn>
                  <a:cxn ang="0">
                    <a:pos x="0" y="5"/>
                  </a:cxn>
                  <a:cxn ang="0">
                    <a:pos x="3" y="2"/>
                  </a:cxn>
                  <a:cxn ang="0">
                    <a:pos x="8" y="1"/>
                  </a:cxn>
                  <a:cxn ang="0">
                    <a:pos x="15" y="0"/>
                  </a:cxn>
                  <a:cxn ang="0">
                    <a:pos x="23" y="39"/>
                  </a:cxn>
                </a:cxnLst>
                <a:rect l="0" t="0" r="r" b="b"/>
                <a:pathLst>
                  <a:path w="23" h="40">
                    <a:moveTo>
                      <a:pt x="23" y="39"/>
                    </a:moveTo>
                    <a:lnTo>
                      <a:pt x="15" y="40"/>
                    </a:lnTo>
                    <a:lnTo>
                      <a:pt x="0" y="5"/>
                    </a:lnTo>
                    <a:lnTo>
                      <a:pt x="3" y="2"/>
                    </a:lnTo>
                    <a:lnTo>
                      <a:pt x="8" y="1"/>
                    </a:lnTo>
                    <a:lnTo>
                      <a:pt x="15" y="0"/>
                    </a:lnTo>
                    <a:lnTo>
                      <a:pt x="23" y="39"/>
                    </a:lnTo>
                    <a:close/>
                  </a:path>
                </a:pathLst>
              </a:custGeom>
              <a:solidFill>
                <a:srgbClr val="00FFFF"/>
              </a:solidFill>
              <a:ln w="9525">
                <a:noFill/>
                <a:round/>
                <a:headEnd/>
                <a:tailEnd/>
              </a:ln>
            </p:spPr>
            <p:txBody>
              <a:bodyPr/>
              <a:lstStyle/>
              <a:p>
                <a:endParaRPr lang="en-US"/>
              </a:p>
            </p:txBody>
          </p:sp>
          <p:sp>
            <p:nvSpPr>
              <p:cNvPr id="443699" name="Freeform 307"/>
              <p:cNvSpPr>
                <a:spLocks/>
              </p:cNvSpPr>
              <p:nvPr/>
            </p:nvSpPr>
            <p:spPr bwMode="black">
              <a:xfrm>
                <a:off x="3149" y="2104"/>
                <a:ext cx="13" cy="11"/>
              </a:xfrm>
              <a:custGeom>
                <a:avLst/>
                <a:gdLst/>
                <a:ahLst/>
                <a:cxnLst>
                  <a:cxn ang="0">
                    <a:pos x="39" y="32"/>
                  </a:cxn>
                  <a:cxn ang="0">
                    <a:pos x="34" y="35"/>
                  </a:cxn>
                  <a:cxn ang="0">
                    <a:pos x="2" y="7"/>
                  </a:cxn>
                  <a:cxn ang="0">
                    <a:pos x="0" y="11"/>
                  </a:cxn>
                  <a:cxn ang="0">
                    <a:pos x="10" y="3"/>
                  </a:cxn>
                  <a:cxn ang="0">
                    <a:pos x="15" y="0"/>
                  </a:cxn>
                  <a:cxn ang="0">
                    <a:pos x="39" y="32"/>
                  </a:cxn>
                </a:cxnLst>
                <a:rect l="0" t="0" r="r" b="b"/>
                <a:pathLst>
                  <a:path w="39" h="35">
                    <a:moveTo>
                      <a:pt x="39" y="32"/>
                    </a:moveTo>
                    <a:lnTo>
                      <a:pt x="34" y="35"/>
                    </a:lnTo>
                    <a:lnTo>
                      <a:pt x="2" y="7"/>
                    </a:lnTo>
                    <a:lnTo>
                      <a:pt x="0" y="11"/>
                    </a:lnTo>
                    <a:lnTo>
                      <a:pt x="10" y="3"/>
                    </a:lnTo>
                    <a:lnTo>
                      <a:pt x="15" y="0"/>
                    </a:lnTo>
                    <a:lnTo>
                      <a:pt x="39" y="32"/>
                    </a:lnTo>
                    <a:close/>
                  </a:path>
                </a:pathLst>
              </a:custGeom>
              <a:solidFill>
                <a:srgbClr val="00FFFF"/>
              </a:solidFill>
              <a:ln w="9525">
                <a:noFill/>
                <a:round/>
                <a:headEnd/>
                <a:tailEnd/>
              </a:ln>
            </p:spPr>
            <p:txBody>
              <a:bodyPr/>
              <a:lstStyle/>
              <a:p>
                <a:endParaRPr lang="en-US"/>
              </a:p>
            </p:txBody>
          </p:sp>
          <p:sp>
            <p:nvSpPr>
              <p:cNvPr id="443700" name="Freeform 308"/>
              <p:cNvSpPr>
                <a:spLocks/>
              </p:cNvSpPr>
              <p:nvPr/>
            </p:nvSpPr>
            <p:spPr bwMode="black">
              <a:xfrm>
                <a:off x="3149" y="2106"/>
                <a:ext cx="14" cy="10"/>
              </a:xfrm>
              <a:custGeom>
                <a:avLst/>
                <a:gdLst/>
                <a:ahLst/>
                <a:cxnLst>
                  <a:cxn ang="0">
                    <a:pos x="42" y="25"/>
                  </a:cxn>
                  <a:cxn ang="0">
                    <a:pos x="39" y="31"/>
                  </a:cxn>
                  <a:cxn ang="0">
                    <a:pos x="0" y="15"/>
                  </a:cxn>
                  <a:cxn ang="0">
                    <a:pos x="2" y="1"/>
                  </a:cxn>
                  <a:cxn ang="0">
                    <a:pos x="0" y="6"/>
                  </a:cxn>
                  <a:cxn ang="0">
                    <a:pos x="3" y="0"/>
                  </a:cxn>
                  <a:cxn ang="0">
                    <a:pos x="42" y="25"/>
                  </a:cxn>
                </a:cxnLst>
                <a:rect l="0" t="0" r="r" b="b"/>
                <a:pathLst>
                  <a:path w="42" h="31">
                    <a:moveTo>
                      <a:pt x="42" y="25"/>
                    </a:moveTo>
                    <a:lnTo>
                      <a:pt x="39" y="31"/>
                    </a:lnTo>
                    <a:lnTo>
                      <a:pt x="0" y="15"/>
                    </a:lnTo>
                    <a:lnTo>
                      <a:pt x="2" y="1"/>
                    </a:lnTo>
                    <a:lnTo>
                      <a:pt x="0" y="6"/>
                    </a:lnTo>
                    <a:lnTo>
                      <a:pt x="3" y="0"/>
                    </a:lnTo>
                    <a:lnTo>
                      <a:pt x="42" y="25"/>
                    </a:lnTo>
                    <a:close/>
                  </a:path>
                </a:pathLst>
              </a:custGeom>
              <a:solidFill>
                <a:srgbClr val="00FFFF"/>
              </a:solidFill>
              <a:ln w="9525">
                <a:noFill/>
                <a:round/>
                <a:headEnd/>
                <a:tailEnd/>
              </a:ln>
            </p:spPr>
            <p:txBody>
              <a:bodyPr/>
              <a:lstStyle/>
              <a:p>
                <a:endParaRPr lang="en-US"/>
              </a:p>
            </p:txBody>
          </p:sp>
          <p:sp>
            <p:nvSpPr>
              <p:cNvPr id="443701" name="Freeform 309"/>
              <p:cNvSpPr>
                <a:spLocks/>
              </p:cNvSpPr>
              <p:nvPr/>
            </p:nvSpPr>
            <p:spPr bwMode="black">
              <a:xfrm>
                <a:off x="3149" y="2111"/>
                <a:ext cx="13" cy="4"/>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443702" name="Freeform 310"/>
              <p:cNvSpPr>
                <a:spLocks/>
              </p:cNvSpPr>
              <p:nvPr/>
            </p:nvSpPr>
            <p:spPr bwMode="black">
              <a:xfrm>
                <a:off x="3330" y="2106"/>
                <a:ext cx="13" cy="8"/>
              </a:xfrm>
              <a:custGeom>
                <a:avLst/>
                <a:gdLst/>
                <a:ahLst/>
                <a:cxnLst>
                  <a:cxn ang="0">
                    <a:pos x="39" y="0"/>
                  </a:cxn>
                  <a:cxn ang="0">
                    <a:pos x="41" y="6"/>
                  </a:cxn>
                  <a:cxn ang="0">
                    <a:pos x="2" y="22"/>
                  </a:cxn>
                  <a:cxn ang="0">
                    <a:pos x="4" y="26"/>
                  </a:cxn>
                  <a:cxn ang="0">
                    <a:pos x="2" y="13"/>
                  </a:cxn>
                  <a:cxn ang="0">
                    <a:pos x="0" y="7"/>
                  </a:cxn>
                  <a:cxn ang="0">
                    <a:pos x="39" y="0"/>
                  </a:cxn>
                </a:cxnLst>
                <a:rect l="0" t="0" r="r" b="b"/>
                <a:pathLst>
                  <a:path w="41" h="26">
                    <a:moveTo>
                      <a:pt x="39" y="0"/>
                    </a:moveTo>
                    <a:lnTo>
                      <a:pt x="41" y="6"/>
                    </a:lnTo>
                    <a:lnTo>
                      <a:pt x="2" y="22"/>
                    </a:lnTo>
                    <a:lnTo>
                      <a:pt x="4" y="26"/>
                    </a:lnTo>
                    <a:lnTo>
                      <a:pt x="2" y="13"/>
                    </a:lnTo>
                    <a:lnTo>
                      <a:pt x="0" y="7"/>
                    </a:lnTo>
                    <a:lnTo>
                      <a:pt x="39" y="0"/>
                    </a:lnTo>
                    <a:close/>
                  </a:path>
                </a:pathLst>
              </a:custGeom>
              <a:solidFill>
                <a:srgbClr val="00FFFF"/>
              </a:solidFill>
              <a:ln w="9525">
                <a:noFill/>
                <a:round/>
                <a:headEnd/>
                <a:tailEnd/>
              </a:ln>
            </p:spPr>
            <p:txBody>
              <a:bodyPr/>
              <a:lstStyle/>
              <a:p>
                <a:endParaRPr lang="en-US"/>
              </a:p>
            </p:txBody>
          </p:sp>
          <p:sp>
            <p:nvSpPr>
              <p:cNvPr id="443703" name="Freeform 311"/>
              <p:cNvSpPr>
                <a:spLocks/>
              </p:cNvSpPr>
              <p:nvPr/>
            </p:nvSpPr>
            <p:spPr bwMode="black">
              <a:xfrm>
                <a:off x="3330" y="2105"/>
                <a:ext cx="14" cy="12"/>
              </a:xfrm>
              <a:custGeom>
                <a:avLst/>
                <a:gdLst/>
                <a:ahLst/>
                <a:cxnLst>
                  <a:cxn ang="0">
                    <a:pos x="39" y="0"/>
                  </a:cxn>
                  <a:cxn ang="0">
                    <a:pos x="42" y="7"/>
                  </a:cxn>
                  <a:cxn ang="0">
                    <a:pos x="10" y="38"/>
                  </a:cxn>
                  <a:cxn ang="0">
                    <a:pos x="6" y="36"/>
                  </a:cxn>
                  <a:cxn ang="0">
                    <a:pos x="3" y="31"/>
                  </a:cxn>
                  <a:cxn ang="0">
                    <a:pos x="0" y="25"/>
                  </a:cxn>
                  <a:cxn ang="0">
                    <a:pos x="39" y="0"/>
                  </a:cxn>
                </a:cxnLst>
                <a:rect l="0" t="0" r="r" b="b"/>
                <a:pathLst>
                  <a:path w="42" h="38">
                    <a:moveTo>
                      <a:pt x="39" y="0"/>
                    </a:moveTo>
                    <a:lnTo>
                      <a:pt x="42" y="7"/>
                    </a:lnTo>
                    <a:lnTo>
                      <a:pt x="10" y="38"/>
                    </a:lnTo>
                    <a:lnTo>
                      <a:pt x="6" y="36"/>
                    </a:lnTo>
                    <a:lnTo>
                      <a:pt x="3" y="31"/>
                    </a:lnTo>
                    <a:lnTo>
                      <a:pt x="0" y="25"/>
                    </a:lnTo>
                    <a:lnTo>
                      <a:pt x="39" y="0"/>
                    </a:lnTo>
                    <a:close/>
                  </a:path>
                </a:pathLst>
              </a:custGeom>
              <a:solidFill>
                <a:srgbClr val="00FFFF"/>
              </a:solidFill>
              <a:ln w="9525">
                <a:noFill/>
                <a:round/>
                <a:headEnd/>
                <a:tailEnd/>
              </a:ln>
            </p:spPr>
            <p:txBody>
              <a:bodyPr/>
              <a:lstStyle/>
              <a:p>
                <a:endParaRPr lang="en-US"/>
              </a:p>
            </p:txBody>
          </p:sp>
          <p:sp>
            <p:nvSpPr>
              <p:cNvPr id="443704" name="Freeform 312"/>
              <p:cNvSpPr>
                <a:spLocks/>
              </p:cNvSpPr>
              <p:nvPr/>
            </p:nvSpPr>
            <p:spPr bwMode="black">
              <a:xfrm>
                <a:off x="3334" y="2104"/>
                <a:ext cx="10" cy="15"/>
              </a:xfrm>
              <a:custGeom>
                <a:avLst/>
                <a:gdLst/>
                <a:ahLst/>
                <a:cxnLst>
                  <a:cxn ang="0">
                    <a:pos x="25" y="0"/>
                  </a:cxn>
                  <a:cxn ang="0">
                    <a:pos x="31" y="4"/>
                  </a:cxn>
                  <a:cxn ang="0">
                    <a:pos x="15" y="43"/>
                  </a:cxn>
                  <a:cxn ang="0">
                    <a:pos x="3" y="41"/>
                  </a:cxn>
                  <a:cxn ang="0">
                    <a:pos x="7" y="43"/>
                  </a:cxn>
                  <a:cxn ang="0">
                    <a:pos x="0" y="39"/>
                  </a:cxn>
                  <a:cxn ang="0">
                    <a:pos x="25" y="0"/>
                  </a:cxn>
                </a:cxnLst>
                <a:rect l="0" t="0" r="r" b="b"/>
                <a:pathLst>
                  <a:path w="31" h="43">
                    <a:moveTo>
                      <a:pt x="25" y="0"/>
                    </a:moveTo>
                    <a:lnTo>
                      <a:pt x="31" y="4"/>
                    </a:lnTo>
                    <a:lnTo>
                      <a:pt x="15" y="43"/>
                    </a:lnTo>
                    <a:lnTo>
                      <a:pt x="3" y="41"/>
                    </a:lnTo>
                    <a:lnTo>
                      <a:pt x="7" y="43"/>
                    </a:lnTo>
                    <a:lnTo>
                      <a:pt x="0" y="39"/>
                    </a:lnTo>
                    <a:lnTo>
                      <a:pt x="25" y="0"/>
                    </a:lnTo>
                    <a:close/>
                  </a:path>
                </a:pathLst>
              </a:custGeom>
              <a:solidFill>
                <a:srgbClr val="00FFFF"/>
              </a:solidFill>
              <a:ln w="9525">
                <a:noFill/>
                <a:round/>
                <a:headEnd/>
                <a:tailEnd/>
              </a:ln>
            </p:spPr>
            <p:txBody>
              <a:bodyPr/>
              <a:lstStyle/>
              <a:p>
                <a:endParaRPr lang="en-US"/>
              </a:p>
            </p:txBody>
          </p:sp>
          <p:sp>
            <p:nvSpPr>
              <p:cNvPr id="443705" name="Freeform 313"/>
              <p:cNvSpPr>
                <a:spLocks/>
              </p:cNvSpPr>
              <p:nvPr/>
            </p:nvSpPr>
            <p:spPr bwMode="black">
              <a:xfrm>
                <a:off x="3339" y="2106"/>
                <a:ext cx="4" cy="14"/>
              </a:xfrm>
              <a:custGeom>
                <a:avLst/>
                <a:gdLst/>
                <a:ahLst/>
                <a:cxnLst>
                  <a:cxn ang="0">
                    <a:pos x="7" y="0"/>
                  </a:cxn>
                  <a:cxn ang="0">
                    <a:pos x="14" y="1"/>
                  </a:cxn>
                  <a:cxn ang="0">
                    <a:pos x="14" y="40"/>
                  </a:cxn>
                  <a:cxn ang="0">
                    <a:pos x="10" y="42"/>
                  </a:cxn>
                  <a:cxn ang="0">
                    <a:pos x="6" y="40"/>
                  </a:cxn>
                  <a:cxn ang="0">
                    <a:pos x="0" y="39"/>
                  </a:cxn>
                  <a:cxn ang="0">
                    <a:pos x="7" y="0"/>
                  </a:cxn>
                </a:cxnLst>
                <a:rect l="0" t="0" r="r" b="b"/>
                <a:pathLst>
                  <a:path w="14" h="42">
                    <a:moveTo>
                      <a:pt x="7" y="0"/>
                    </a:moveTo>
                    <a:lnTo>
                      <a:pt x="14" y="1"/>
                    </a:lnTo>
                    <a:lnTo>
                      <a:pt x="14" y="40"/>
                    </a:lnTo>
                    <a:lnTo>
                      <a:pt x="10" y="42"/>
                    </a:lnTo>
                    <a:lnTo>
                      <a:pt x="6" y="40"/>
                    </a:lnTo>
                    <a:lnTo>
                      <a:pt x="0" y="39"/>
                    </a:lnTo>
                    <a:lnTo>
                      <a:pt x="7" y="0"/>
                    </a:lnTo>
                    <a:close/>
                  </a:path>
                </a:pathLst>
              </a:custGeom>
              <a:solidFill>
                <a:srgbClr val="00FFFF"/>
              </a:solidFill>
              <a:ln w="9525">
                <a:noFill/>
                <a:round/>
                <a:headEnd/>
                <a:tailEnd/>
              </a:ln>
            </p:spPr>
            <p:txBody>
              <a:bodyPr/>
              <a:lstStyle/>
              <a:p>
                <a:endParaRPr lang="en-US"/>
              </a:p>
            </p:txBody>
          </p:sp>
          <p:sp>
            <p:nvSpPr>
              <p:cNvPr id="443706" name="Freeform 314"/>
              <p:cNvSpPr>
                <a:spLocks/>
              </p:cNvSpPr>
              <p:nvPr/>
            </p:nvSpPr>
            <p:spPr bwMode="black">
              <a:xfrm>
                <a:off x="3341" y="2106"/>
                <a:ext cx="7" cy="13"/>
              </a:xfrm>
              <a:custGeom>
                <a:avLst/>
                <a:gdLst/>
                <a:ahLst/>
                <a:cxnLst>
                  <a:cxn ang="0">
                    <a:pos x="0" y="1"/>
                  </a:cxn>
                  <a:cxn ang="0">
                    <a:pos x="8" y="0"/>
                  </a:cxn>
                  <a:cxn ang="0">
                    <a:pos x="23" y="35"/>
                  </a:cxn>
                  <a:cxn ang="0">
                    <a:pos x="20" y="38"/>
                  </a:cxn>
                  <a:cxn ang="0">
                    <a:pos x="15" y="39"/>
                  </a:cxn>
                  <a:cxn ang="0">
                    <a:pos x="8" y="40"/>
                  </a:cxn>
                  <a:cxn ang="0">
                    <a:pos x="0" y="1"/>
                  </a:cxn>
                </a:cxnLst>
                <a:rect l="0" t="0" r="r" b="b"/>
                <a:pathLst>
                  <a:path w="23" h="40">
                    <a:moveTo>
                      <a:pt x="0" y="1"/>
                    </a:moveTo>
                    <a:lnTo>
                      <a:pt x="8" y="0"/>
                    </a:lnTo>
                    <a:lnTo>
                      <a:pt x="23" y="35"/>
                    </a:lnTo>
                    <a:lnTo>
                      <a:pt x="20" y="38"/>
                    </a:lnTo>
                    <a:lnTo>
                      <a:pt x="15" y="39"/>
                    </a:lnTo>
                    <a:lnTo>
                      <a:pt x="8" y="40"/>
                    </a:lnTo>
                    <a:lnTo>
                      <a:pt x="0" y="1"/>
                    </a:lnTo>
                    <a:close/>
                  </a:path>
                </a:pathLst>
              </a:custGeom>
              <a:solidFill>
                <a:srgbClr val="00FFFF"/>
              </a:solidFill>
              <a:ln w="9525">
                <a:noFill/>
                <a:round/>
                <a:headEnd/>
                <a:tailEnd/>
              </a:ln>
            </p:spPr>
            <p:txBody>
              <a:bodyPr/>
              <a:lstStyle/>
              <a:p>
                <a:endParaRPr lang="en-US"/>
              </a:p>
            </p:txBody>
          </p:sp>
          <p:sp>
            <p:nvSpPr>
              <p:cNvPr id="443707" name="Freeform 315"/>
              <p:cNvSpPr>
                <a:spLocks/>
              </p:cNvSpPr>
              <p:nvPr/>
            </p:nvSpPr>
            <p:spPr bwMode="black">
              <a:xfrm>
                <a:off x="3340" y="2106"/>
                <a:ext cx="13" cy="11"/>
              </a:xfrm>
              <a:custGeom>
                <a:avLst/>
                <a:gdLst/>
                <a:ahLst/>
                <a:cxnLst>
                  <a:cxn ang="0">
                    <a:pos x="0" y="4"/>
                  </a:cxn>
                  <a:cxn ang="0">
                    <a:pos x="5" y="0"/>
                  </a:cxn>
                  <a:cxn ang="0">
                    <a:pos x="37" y="28"/>
                  </a:cxn>
                  <a:cxn ang="0">
                    <a:pos x="39" y="24"/>
                  </a:cxn>
                  <a:cxn ang="0">
                    <a:pos x="29" y="32"/>
                  </a:cxn>
                  <a:cxn ang="0">
                    <a:pos x="24" y="35"/>
                  </a:cxn>
                  <a:cxn ang="0">
                    <a:pos x="0" y="4"/>
                  </a:cxn>
                </a:cxnLst>
                <a:rect l="0" t="0" r="r" b="b"/>
                <a:pathLst>
                  <a:path w="39" h="35">
                    <a:moveTo>
                      <a:pt x="0" y="4"/>
                    </a:moveTo>
                    <a:lnTo>
                      <a:pt x="5" y="0"/>
                    </a:lnTo>
                    <a:lnTo>
                      <a:pt x="37" y="28"/>
                    </a:lnTo>
                    <a:lnTo>
                      <a:pt x="39" y="24"/>
                    </a:lnTo>
                    <a:lnTo>
                      <a:pt x="29" y="32"/>
                    </a:lnTo>
                    <a:lnTo>
                      <a:pt x="24" y="35"/>
                    </a:lnTo>
                    <a:lnTo>
                      <a:pt x="0" y="4"/>
                    </a:lnTo>
                    <a:close/>
                  </a:path>
                </a:pathLst>
              </a:custGeom>
              <a:solidFill>
                <a:srgbClr val="00FFFF"/>
              </a:solidFill>
              <a:ln w="9525">
                <a:noFill/>
                <a:round/>
                <a:headEnd/>
                <a:tailEnd/>
              </a:ln>
            </p:spPr>
            <p:txBody>
              <a:bodyPr/>
              <a:lstStyle/>
              <a:p>
                <a:endParaRPr lang="en-US"/>
              </a:p>
            </p:txBody>
          </p:sp>
          <p:sp>
            <p:nvSpPr>
              <p:cNvPr id="443708" name="Freeform 316"/>
              <p:cNvSpPr>
                <a:spLocks/>
              </p:cNvSpPr>
              <p:nvPr/>
            </p:nvSpPr>
            <p:spPr bwMode="black">
              <a:xfrm>
                <a:off x="3340" y="2105"/>
                <a:ext cx="14" cy="10"/>
              </a:xfrm>
              <a:custGeom>
                <a:avLst/>
                <a:gdLst/>
                <a:ahLst/>
                <a:cxnLst>
                  <a:cxn ang="0">
                    <a:pos x="0" y="7"/>
                  </a:cxn>
                  <a:cxn ang="0">
                    <a:pos x="3" y="0"/>
                  </a:cxn>
                  <a:cxn ang="0">
                    <a:pos x="42" y="16"/>
                  </a:cxn>
                  <a:cxn ang="0">
                    <a:pos x="40" y="29"/>
                  </a:cxn>
                  <a:cxn ang="0">
                    <a:pos x="42" y="25"/>
                  </a:cxn>
                  <a:cxn ang="0">
                    <a:pos x="39" y="31"/>
                  </a:cxn>
                  <a:cxn ang="0">
                    <a:pos x="0" y="7"/>
                  </a:cxn>
                </a:cxnLst>
                <a:rect l="0" t="0" r="r" b="b"/>
                <a:pathLst>
                  <a:path w="42" h="31">
                    <a:moveTo>
                      <a:pt x="0" y="7"/>
                    </a:moveTo>
                    <a:lnTo>
                      <a:pt x="3" y="0"/>
                    </a:lnTo>
                    <a:lnTo>
                      <a:pt x="42" y="16"/>
                    </a:lnTo>
                    <a:lnTo>
                      <a:pt x="40" y="29"/>
                    </a:lnTo>
                    <a:lnTo>
                      <a:pt x="42" y="25"/>
                    </a:lnTo>
                    <a:lnTo>
                      <a:pt x="39" y="31"/>
                    </a:lnTo>
                    <a:lnTo>
                      <a:pt x="0" y="7"/>
                    </a:lnTo>
                    <a:close/>
                  </a:path>
                </a:pathLst>
              </a:custGeom>
              <a:solidFill>
                <a:srgbClr val="00FFFF"/>
              </a:solidFill>
              <a:ln w="9525">
                <a:noFill/>
                <a:round/>
                <a:headEnd/>
                <a:tailEnd/>
              </a:ln>
            </p:spPr>
            <p:txBody>
              <a:bodyPr/>
              <a:lstStyle/>
              <a:p>
                <a:endParaRPr lang="en-US"/>
              </a:p>
            </p:txBody>
          </p:sp>
          <p:sp>
            <p:nvSpPr>
              <p:cNvPr id="443709" name="Freeform 317"/>
              <p:cNvSpPr>
                <a:spLocks/>
              </p:cNvSpPr>
              <p:nvPr/>
            </p:nvSpPr>
            <p:spPr bwMode="black">
              <a:xfrm>
                <a:off x="3341" y="2106"/>
                <a:ext cx="13" cy="4"/>
              </a:xfrm>
              <a:custGeom>
                <a:avLst/>
                <a:gdLst/>
                <a:ahLst/>
                <a:cxnLst>
                  <a:cxn ang="0">
                    <a:pos x="0" y="6"/>
                  </a:cxn>
                  <a:cxn ang="0">
                    <a:pos x="1" y="0"/>
                  </a:cxn>
                  <a:cxn ang="0">
                    <a:pos x="40" y="7"/>
                  </a:cxn>
                  <a:cxn ang="0">
                    <a:pos x="39" y="13"/>
                  </a:cxn>
                  <a:cxn ang="0">
                    <a:pos x="0" y="6"/>
                  </a:cxn>
                </a:cxnLst>
                <a:rect l="0" t="0" r="r" b="b"/>
                <a:pathLst>
                  <a:path w="40" h="13">
                    <a:moveTo>
                      <a:pt x="0" y="6"/>
                    </a:moveTo>
                    <a:lnTo>
                      <a:pt x="1" y="0"/>
                    </a:lnTo>
                    <a:lnTo>
                      <a:pt x="40" y="7"/>
                    </a:lnTo>
                    <a:lnTo>
                      <a:pt x="39" y="13"/>
                    </a:lnTo>
                    <a:lnTo>
                      <a:pt x="0" y="6"/>
                    </a:lnTo>
                    <a:close/>
                  </a:path>
                </a:pathLst>
              </a:custGeom>
              <a:solidFill>
                <a:srgbClr val="00FFFF"/>
              </a:solidFill>
              <a:ln w="9525">
                <a:noFill/>
                <a:round/>
                <a:headEnd/>
                <a:tailEnd/>
              </a:ln>
            </p:spPr>
            <p:txBody>
              <a:bodyPr/>
              <a:lstStyle/>
              <a:p>
                <a:endParaRPr lang="en-US"/>
              </a:p>
            </p:txBody>
          </p:sp>
          <p:sp>
            <p:nvSpPr>
              <p:cNvPr id="443710" name="Freeform 318"/>
              <p:cNvSpPr>
                <a:spLocks/>
              </p:cNvSpPr>
              <p:nvPr/>
            </p:nvSpPr>
            <p:spPr bwMode="black">
              <a:xfrm>
                <a:off x="3341" y="2100"/>
                <a:ext cx="13" cy="8"/>
              </a:xfrm>
              <a:custGeom>
                <a:avLst/>
                <a:gdLst/>
                <a:ahLst/>
                <a:cxnLst>
                  <a:cxn ang="0">
                    <a:pos x="1" y="23"/>
                  </a:cxn>
                  <a:cxn ang="0">
                    <a:pos x="0" y="16"/>
                  </a:cxn>
                  <a:cxn ang="0">
                    <a:pos x="36" y="0"/>
                  </a:cxn>
                  <a:cxn ang="0">
                    <a:pos x="38" y="4"/>
                  </a:cxn>
                  <a:cxn ang="0">
                    <a:pos x="39" y="9"/>
                  </a:cxn>
                  <a:cxn ang="0">
                    <a:pos x="40" y="16"/>
                  </a:cxn>
                  <a:cxn ang="0">
                    <a:pos x="1" y="23"/>
                  </a:cxn>
                </a:cxnLst>
                <a:rect l="0" t="0" r="r" b="b"/>
                <a:pathLst>
                  <a:path w="40" h="23">
                    <a:moveTo>
                      <a:pt x="1" y="23"/>
                    </a:moveTo>
                    <a:lnTo>
                      <a:pt x="0" y="16"/>
                    </a:lnTo>
                    <a:lnTo>
                      <a:pt x="36" y="0"/>
                    </a:lnTo>
                    <a:lnTo>
                      <a:pt x="38" y="4"/>
                    </a:lnTo>
                    <a:lnTo>
                      <a:pt x="39" y="9"/>
                    </a:lnTo>
                    <a:lnTo>
                      <a:pt x="40" y="16"/>
                    </a:lnTo>
                    <a:lnTo>
                      <a:pt x="1" y="23"/>
                    </a:lnTo>
                    <a:close/>
                  </a:path>
                </a:pathLst>
              </a:custGeom>
              <a:solidFill>
                <a:srgbClr val="00FFFF"/>
              </a:solidFill>
              <a:ln w="9525">
                <a:noFill/>
                <a:round/>
                <a:headEnd/>
                <a:tailEnd/>
              </a:ln>
            </p:spPr>
            <p:txBody>
              <a:bodyPr/>
              <a:lstStyle/>
              <a:p>
                <a:endParaRPr lang="en-US"/>
              </a:p>
            </p:txBody>
          </p:sp>
          <p:sp>
            <p:nvSpPr>
              <p:cNvPr id="443711" name="Freeform 319"/>
              <p:cNvSpPr>
                <a:spLocks/>
              </p:cNvSpPr>
              <p:nvPr/>
            </p:nvSpPr>
            <p:spPr bwMode="black">
              <a:xfrm>
                <a:off x="3341" y="2097"/>
                <a:ext cx="12" cy="11"/>
              </a:xfrm>
              <a:custGeom>
                <a:avLst/>
                <a:gdLst/>
                <a:ahLst/>
                <a:cxnLst>
                  <a:cxn ang="0">
                    <a:pos x="4" y="33"/>
                  </a:cxn>
                  <a:cxn ang="0">
                    <a:pos x="0" y="29"/>
                  </a:cxn>
                  <a:cxn ang="0">
                    <a:pos x="28" y="0"/>
                  </a:cxn>
                  <a:cxn ang="0">
                    <a:pos x="31" y="2"/>
                  </a:cxn>
                  <a:cxn ang="0">
                    <a:pos x="32" y="4"/>
                  </a:cxn>
                  <a:cxn ang="0">
                    <a:pos x="36" y="9"/>
                  </a:cxn>
                  <a:cxn ang="0">
                    <a:pos x="4" y="33"/>
                  </a:cxn>
                </a:cxnLst>
                <a:rect l="0" t="0" r="r" b="b"/>
                <a:pathLst>
                  <a:path w="36" h="33">
                    <a:moveTo>
                      <a:pt x="4" y="33"/>
                    </a:moveTo>
                    <a:lnTo>
                      <a:pt x="0" y="29"/>
                    </a:lnTo>
                    <a:lnTo>
                      <a:pt x="28" y="0"/>
                    </a:lnTo>
                    <a:lnTo>
                      <a:pt x="31" y="2"/>
                    </a:lnTo>
                    <a:lnTo>
                      <a:pt x="32" y="4"/>
                    </a:lnTo>
                    <a:lnTo>
                      <a:pt x="36" y="9"/>
                    </a:lnTo>
                    <a:lnTo>
                      <a:pt x="4" y="33"/>
                    </a:lnTo>
                    <a:close/>
                  </a:path>
                </a:pathLst>
              </a:custGeom>
              <a:solidFill>
                <a:srgbClr val="00FFFF"/>
              </a:solidFill>
              <a:ln w="9525">
                <a:noFill/>
                <a:round/>
                <a:headEnd/>
                <a:tailEnd/>
              </a:ln>
            </p:spPr>
            <p:txBody>
              <a:bodyPr/>
              <a:lstStyle/>
              <a:p>
                <a:endParaRPr lang="en-US"/>
              </a:p>
            </p:txBody>
          </p:sp>
          <p:sp>
            <p:nvSpPr>
              <p:cNvPr id="443712" name="Freeform 320"/>
              <p:cNvSpPr>
                <a:spLocks/>
              </p:cNvSpPr>
              <p:nvPr/>
            </p:nvSpPr>
            <p:spPr bwMode="black">
              <a:xfrm>
                <a:off x="3340" y="2095"/>
                <a:ext cx="10" cy="13"/>
              </a:xfrm>
              <a:custGeom>
                <a:avLst/>
                <a:gdLst/>
                <a:ahLst/>
                <a:cxnLst>
                  <a:cxn ang="0">
                    <a:pos x="5" y="39"/>
                  </a:cxn>
                  <a:cxn ang="0">
                    <a:pos x="0" y="36"/>
                  </a:cxn>
                  <a:cxn ang="0">
                    <a:pos x="16" y="0"/>
                  </a:cxn>
                  <a:cxn ang="0">
                    <a:pos x="21" y="1"/>
                  </a:cxn>
                  <a:cxn ang="0">
                    <a:pos x="24" y="4"/>
                  </a:cxn>
                  <a:cxn ang="0">
                    <a:pos x="29" y="7"/>
                  </a:cxn>
                  <a:cxn ang="0">
                    <a:pos x="5" y="39"/>
                  </a:cxn>
                </a:cxnLst>
                <a:rect l="0" t="0" r="r" b="b"/>
                <a:pathLst>
                  <a:path w="29" h="39">
                    <a:moveTo>
                      <a:pt x="5" y="39"/>
                    </a:moveTo>
                    <a:lnTo>
                      <a:pt x="0" y="36"/>
                    </a:lnTo>
                    <a:lnTo>
                      <a:pt x="16" y="0"/>
                    </a:lnTo>
                    <a:lnTo>
                      <a:pt x="21" y="1"/>
                    </a:lnTo>
                    <a:lnTo>
                      <a:pt x="24" y="4"/>
                    </a:lnTo>
                    <a:lnTo>
                      <a:pt x="29" y="7"/>
                    </a:lnTo>
                    <a:lnTo>
                      <a:pt x="5" y="39"/>
                    </a:lnTo>
                    <a:close/>
                  </a:path>
                </a:pathLst>
              </a:custGeom>
              <a:solidFill>
                <a:srgbClr val="00FFFF"/>
              </a:solidFill>
              <a:ln w="9525">
                <a:noFill/>
                <a:round/>
                <a:headEnd/>
                <a:tailEnd/>
              </a:ln>
            </p:spPr>
            <p:txBody>
              <a:bodyPr/>
              <a:lstStyle/>
              <a:p>
                <a:endParaRPr lang="en-US"/>
              </a:p>
            </p:txBody>
          </p:sp>
          <p:sp>
            <p:nvSpPr>
              <p:cNvPr id="443713" name="Freeform 321"/>
              <p:cNvSpPr>
                <a:spLocks/>
              </p:cNvSpPr>
              <p:nvPr/>
            </p:nvSpPr>
            <p:spPr bwMode="black">
              <a:xfrm>
                <a:off x="3341" y="2094"/>
                <a:ext cx="5" cy="14"/>
              </a:xfrm>
              <a:custGeom>
                <a:avLst/>
                <a:gdLst/>
                <a:ahLst/>
                <a:cxnLst>
                  <a:cxn ang="0">
                    <a:pos x="8" y="41"/>
                  </a:cxn>
                  <a:cxn ang="0">
                    <a:pos x="0" y="40"/>
                  </a:cxn>
                  <a:cxn ang="0">
                    <a:pos x="0" y="1"/>
                  </a:cxn>
                  <a:cxn ang="0">
                    <a:pos x="4" y="0"/>
                  </a:cxn>
                  <a:cxn ang="0">
                    <a:pos x="8" y="1"/>
                  </a:cxn>
                  <a:cxn ang="0">
                    <a:pos x="15" y="2"/>
                  </a:cxn>
                  <a:cxn ang="0">
                    <a:pos x="8" y="41"/>
                  </a:cxn>
                </a:cxnLst>
                <a:rect l="0" t="0" r="r" b="b"/>
                <a:pathLst>
                  <a:path w="15" h="41">
                    <a:moveTo>
                      <a:pt x="8" y="41"/>
                    </a:moveTo>
                    <a:lnTo>
                      <a:pt x="0" y="40"/>
                    </a:lnTo>
                    <a:lnTo>
                      <a:pt x="0" y="1"/>
                    </a:lnTo>
                    <a:lnTo>
                      <a:pt x="4" y="0"/>
                    </a:lnTo>
                    <a:lnTo>
                      <a:pt x="8" y="1"/>
                    </a:lnTo>
                    <a:lnTo>
                      <a:pt x="15" y="2"/>
                    </a:lnTo>
                    <a:lnTo>
                      <a:pt x="8" y="41"/>
                    </a:lnTo>
                    <a:close/>
                  </a:path>
                </a:pathLst>
              </a:custGeom>
              <a:solidFill>
                <a:srgbClr val="00FFFF"/>
              </a:solidFill>
              <a:ln w="9525">
                <a:noFill/>
                <a:round/>
                <a:headEnd/>
                <a:tailEnd/>
              </a:ln>
            </p:spPr>
            <p:txBody>
              <a:bodyPr/>
              <a:lstStyle/>
              <a:p>
                <a:endParaRPr lang="en-US"/>
              </a:p>
            </p:txBody>
          </p:sp>
          <p:sp>
            <p:nvSpPr>
              <p:cNvPr id="443714" name="Freeform 322"/>
              <p:cNvSpPr>
                <a:spLocks/>
              </p:cNvSpPr>
              <p:nvPr/>
            </p:nvSpPr>
            <p:spPr bwMode="black">
              <a:xfrm>
                <a:off x="3335" y="2095"/>
                <a:ext cx="8" cy="13"/>
              </a:xfrm>
              <a:custGeom>
                <a:avLst/>
                <a:gdLst/>
                <a:ahLst/>
                <a:cxnLst>
                  <a:cxn ang="0">
                    <a:pos x="26" y="39"/>
                  </a:cxn>
                  <a:cxn ang="0">
                    <a:pos x="19" y="40"/>
                  </a:cxn>
                  <a:cxn ang="0">
                    <a:pos x="4" y="1"/>
                  </a:cxn>
                  <a:cxn ang="0">
                    <a:pos x="0" y="4"/>
                  </a:cxn>
                  <a:cxn ang="0">
                    <a:pos x="12" y="1"/>
                  </a:cxn>
                  <a:cxn ang="0">
                    <a:pos x="18" y="0"/>
                  </a:cxn>
                  <a:cxn ang="0">
                    <a:pos x="26" y="39"/>
                  </a:cxn>
                </a:cxnLst>
                <a:rect l="0" t="0" r="r" b="b"/>
                <a:pathLst>
                  <a:path w="26" h="40">
                    <a:moveTo>
                      <a:pt x="26" y="39"/>
                    </a:moveTo>
                    <a:lnTo>
                      <a:pt x="19" y="40"/>
                    </a:lnTo>
                    <a:lnTo>
                      <a:pt x="4" y="1"/>
                    </a:lnTo>
                    <a:lnTo>
                      <a:pt x="0" y="4"/>
                    </a:lnTo>
                    <a:lnTo>
                      <a:pt x="12" y="1"/>
                    </a:lnTo>
                    <a:lnTo>
                      <a:pt x="18" y="0"/>
                    </a:lnTo>
                    <a:lnTo>
                      <a:pt x="26" y="39"/>
                    </a:lnTo>
                    <a:close/>
                  </a:path>
                </a:pathLst>
              </a:custGeom>
              <a:solidFill>
                <a:srgbClr val="00FFFF"/>
              </a:solidFill>
              <a:ln w="9525">
                <a:noFill/>
                <a:round/>
                <a:headEnd/>
                <a:tailEnd/>
              </a:ln>
            </p:spPr>
            <p:txBody>
              <a:bodyPr/>
              <a:lstStyle/>
              <a:p>
                <a:endParaRPr lang="en-US"/>
              </a:p>
            </p:txBody>
          </p:sp>
          <p:sp>
            <p:nvSpPr>
              <p:cNvPr id="443715" name="Freeform 323"/>
              <p:cNvSpPr>
                <a:spLocks/>
              </p:cNvSpPr>
              <p:nvPr/>
            </p:nvSpPr>
            <p:spPr bwMode="black">
              <a:xfrm>
                <a:off x="3333" y="2095"/>
                <a:ext cx="11" cy="14"/>
              </a:xfrm>
              <a:custGeom>
                <a:avLst/>
                <a:gdLst/>
                <a:ahLst/>
                <a:cxnLst>
                  <a:cxn ang="0">
                    <a:pos x="34" y="39"/>
                  </a:cxn>
                  <a:cxn ang="0">
                    <a:pos x="28" y="43"/>
                  </a:cxn>
                  <a:cxn ang="0">
                    <a:pos x="0" y="11"/>
                  </a:cxn>
                  <a:cxn ang="0">
                    <a:pos x="7" y="1"/>
                  </a:cxn>
                  <a:cxn ang="0">
                    <a:pos x="3" y="4"/>
                  </a:cxn>
                  <a:cxn ang="0">
                    <a:pos x="10" y="0"/>
                  </a:cxn>
                  <a:cxn ang="0">
                    <a:pos x="34" y="39"/>
                  </a:cxn>
                </a:cxnLst>
                <a:rect l="0" t="0" r="r" b="b"/>
                <a:pathLst>
                  <a:path w="34" h="43">
                    <a:moveTo>
                      <a:pt x="34" y="39"/>
                    </a:moveTo>
                    <a:lnTo>
                      <a:pt x="28" y="43"/>
                    </a:lnTo>
                    <a:lnTo>
                      <a:pt x="0" y="11"/>
                    </a:lnTo>
                    <a:lnTo>
                      <a:pt x="7" y="1"/>
                    </a:lnTo>
                    <a:lnTo>
                      <a:pt x="3" y="4"/>
                    </a:lnTo>
                    <a:lnTo>
                      <a:pt x="10" y="0"/>
                    </a:lnTo>
                    <a:lnTo>
                      <a:pt x="34" y="39"/>
                    </a:lnTo>
                    <a:close/>
                  </a:path>
                </a:pathLst>
              </a:custGeom>
              <a:solidFill>
                <a:srgbClr val="00FFFF"/>
              </a:solidFill>
              <a:ln w="9525">
                <a:noFill/>
                <a:round/>
                <a:headEnd/>
                <a:tailEnd/>
              </a:ln>
            </p:spPr>
            <p:txBody>
              <a:bodyPr/>
              <a:lstStyle/>
              <a:p>
                <a:endParaRPr lang="en-US"/>
              </a:p>
            </p:txBody>
          </p:sp>
          <p:sp>
            <p:nvSpPr>
              <p:cNvPr id="443716" name="Freeform 324"/>
              <p:cNvSpPr>
                <a:spLocks/>
              </p:cNvSpPr>
              <p:nvPr/>
            </p:nvSpPr>
            <p:spPr bwMode="black">
              <a:xfrm>
                <a:off x="3330" y="2099"/>
                <a:ext cx="13" cy="9"/>
              </a:xfrm>
              <a:custGeom>
                <a:avLst/>
                <a:gdLst/>
                <a:ahLst/>
                <a:cxnLst>
                  <a:cxn ang="0">
                    <a:pos x="39" y="25"/>
                  </a:cxn>
                  <a:cxn ang="0">
                    <a:pos x="35" y="29"/>
                  </a:cxn>
                  <a:cxn ang="0">
                    <a:pos x="0" y="14"/>
                  </a:cxn>
                  <a:cxn ang="0">
                    <a:pos x="1" y="9"/>
                  </a:cxn>
                  <a:cxn ang="0">
                    <a:pos x="3" y="5"/>
                  </a:cxn>
                  <a:cxn ang="0">
                    <a:pos x="7" y="0"/>
                  </a:cxn>
                  <a:cxn ang="0">
                    <a:pos x="39" y="25"/>
                  </a:cxn>
                </a:cxnLst>
                <a:rect l="0" t="0" r="r" b="b"/>
                <a:pathLst>
                  <a:path w="39" h="29">
                    <a:moveTo>
                      <a:pt x="39" y="25"/>
                    </a:moveTo>
                    <a:lnTo>
                      <a:pt x="35" y="29"/>
                    </a:lnTo>
                    <a:lnTo>
                      <a:pt x="0" y="14"/>
                    </a:lnTo>
                    <a:lnTo>
                      <a:pt x="1" y="9"/>
                    </a:lnTo>
                    <a:lnTo>
                      <a:pt x="3" y="5"/>
                    </a:lnTo>
                    <a:lnTo>
                      <a:pt x="7" y="0"/>
                    </a:lnTo>
                    <a:lnTo>
                      <a:pt x="39" y="25"/>
                    </a:lnTo>
                    <a:close/>
                  </a:path>
                </a:pathLst>
              </a:custGeom>
              <a:solidFill>
                <a:srgbClr val="00FFFF"/>
              </a:solidFill>
              <a:ln w="9525">
                <a:noFill/>
                <a:round/>
                <a:headEnd/>
                <a:tailEnd/>
              </a:ln>
            </p:spPr>
            <p:txBody>
              <a:bodyPr/>
              <a:lstStyle/>
              <a:p>
                <a:endParaRPr lang="en-US"/>
              </a:p>
            </p:txBody>
          </p:sp>
          <p:sp>
            <p:nvSpPr>
              <p:cNvPr id="443717" name="Freeform 325"/>
              <p:cNvSpPr>
                <a:spLocks/>
              </p:cNvSpPr>
              <p:nvPr/>
            </p:nvSpPr>
            <p:spPr bwMode="black">
              <a:xfrm>
                <a:off x="3330" y="2103"/>
                <a:ext cx="13" cy="5"/>
              </a:xfrm>
              <a:custGeom>
                <a:avLst/>
                <a:gdLst/>
                <a:ahLst/>
                <a:cxnLst>
                  <a:cxn ang="0">
                    <a:pos x="41" y="7"/>
                  </a:cxn>
                  <a:cxn ang="0">
                    <a:pos x="39" y="14"/>
                  </a:cxn>
                  <a:cxn ang="0">
                    <a:pos x="0" y="7"/>
                  </a:cxn>
                  <a:cxn ang="0">
                    <a:pos x="2" y="0"/>
                  </a:cxn>
                  <a:cxn ang="0">
                    <a:pos x="41" y="7"/>
                  </a:cxn>
                </a:cxnLst>
                <a:rect l="0" t="0" r="r" b="b"/>
                <a:pathLst>
                  <a:path w="41" h="14">
                    <a:moveTo>
                      <a:pt x="41" y="7"/>
                    </a:moveTo>
                    <a:lnTo>
                      <a:pt x="39" y="14"/>
                    </a:lnTo>
                    <a:lnTo>
                      <a:pt x="0" y="7"/>
                    </a:lnTo>
                    <a:lnTo>
                      <a:pt x="2" y="0"/>
                    </a:lnTo>
                    <a:lnTo>
                      <a:pt x="41" y="7"/>
                    </a:lnTo>
                    <a:close/>
                  </a:path>
                </a:pathLst>
              </a:custGeom>
              <a:solidFill>
                <a:srgbClr val="00FFFF"/>
              </a:solidFill>
              <a:ln w="9525">
                <a:noFill/>
                <a:round/>
                <a:headEnd/>
                <a:tailEnd/>
              </a:ln>
            </p:spPr>
            <p:txBody>
              <a:bodyPr/>
              <a:lstStyle/>
              <a:p>
                <a:endParaRPr lang="en-US"/>
              </a:p>
            </p:txBody>
          </p:sp>
          <p:sp>
            <p:nvSpPr>
              <p:cNvPr id="443718" name="Freeform 326"/>
              <p:cNvSpPr>
                <a:spLocks/>
              </p:cNvSpPr>
              <p:nvPr/>
            </p:nvSpPr>
            <p:spPr bwMode="black">
              <a:xfrm>
                <a:off x="3374" y="2113"/>
                <a:ext cx="14" cy="9"/>
              </a:xfrm>
              <a:custGeom>
                <a:avLst/>
                <a:gdLst/>
                <a:ahLst/>
                <a:cxnLst>
                  <a:cxn ang="0">
                    <a:pos x="39" y="0"/>
                  </a:cxn>
                  <a:cxn ang="0">
                    <a:pos x="41" y="6"/>
                  </a:cxn>
                  <a:cxn ang="0">
                    <a:pos x="2" y="22"/>
                  </a:cxn>
                  <a:cxn ang="0">
                    <a:pos x="4" y="26"/>
                  </a:cxn>
                  <a:cxn ang="0">
                    <a:pos x="2" y="13"/>
                  </a:cxn>
                  <a:cxn ang="0">
                    <a:pos x="0" y="7"/>
                  </a:cxn>
                  <a:cxn ang="0">
                    <a:pos x="39" y="0"/>
                  </a:cxn>
                </a:cxnLst>
                <a:rect l="0" t="0" r="r" b="b"/>
                <a:pathLst>
                  <a:path w="41" h="26">
                    <a:moveTo>
                      <a:pt x="39" y="0"/>
                    </a:moveTo>
                    <a:lnTo>
                      <a:pt x="41" y="6"/>
                    </a:lnTo>
                    <a:lnTo>
                      <a:pt x="2" y="22"/>
                    </a:lnTo>
                    <a:lnTo>
                      <a:pt x="4" y="26"/>
                    </a:lnTo>
                    <a:lnTo>
                      <a:pt x="2" y="13"/>
                    </a:lnTo>
                    <a:lnTo>
                      <a:pt x="0" y="7"/>
                    </a:lnTo>
                    <a:lnTo>
                      <a:pt x="39" y="0"/>
                    </a:lnTo>
                    <a:close/>
                  </a:path>
                </a:pathLst>
              </a:custGeom>
              <a:solidFill>
                <a:srgbClr val="00FFFF"/>
              </a:solidFill>
              <a:ln w="9525">
                <a:noFill/>
                <a:round/>
                <a:headEnd/>
                <a:tailEnd/>
              </a:ln>
            </p:spPr>
            <p:txBody>
              <a:bodyPr/>
              <a:lstStyle/>
              <a:p>
                <a:endParaRPr lang="en-US"/>
              </a:p>
            </p:txBody>
          </p:sp>
          <p:sp>
            <p:nvSpPr>
              <p:cNvPr id="443719" name="Freeform 327"/>
              <p:cNvSpPr>
                <a:spLocks/>
              </p:cNvSpPr>
              <p:nvPr/>
            </p:nvSpPr>
            <p:spPr bwMode="black">
              <a:xfrm>
                <a:off x="3375" y="2112"/>
                <a:ext cx="14" cy="13"/>
              </a:xfrm>
              <a:custGeom>
                <a:avLst/>
                <a:gdLst/>
                <a:ahLst/>
                <a:cxnLst>
                  <a:cxn ang="0">
                    <a:pos x="39" y="0"/>
                  </a:cxn>
                  <a:cxn ang="0">
                    <a:pos x="42" y="6"/>
                  </a:cxn>
                  <a:cxn ang="0">
                    <a:pos x="11" y="37"/>
                  </a:cxn>
                  <a:cxn ang="0">
                    <a:pos x="6" y="35"/>
                  </a:cxn>
                  <a:cxn ang="0">
                    <a:pos x="3" y="30"/>
                  </a:cxn>
                  <a:cxn ang="0">
                    <a:pos x="0" y="24"/>
                  </a:cxn>
                  <a:cxn ang="0">
                    <a:pos x="39" y="0"/>
                  </a:cxn>
                </a:cxnLst>
                <a:rect l="0" t="0" r="r" b="b"/>
                <a:pathLst>
                  <a:path w="42" h="37">
                    <a:moveTo>
                      <a:pt x="39" y="0"/>
                    </a:moveTo>
                    <a:lnTo>
                      <a:pt x="42" y="6"/>
                    </a:lnTo>
                    <a:lnTo>
                      <a:pt x="11" y="37"/>
                    </a:lnTo>
                    <a:lnTo>
                      <a:pt x="6" y="35"/>
                    </a:lnTo>
                    <a:lnTo>
                      <a:pt x="3" y="30"/>
                    </a:lnTo>
                    <a:lnTo>
                      <a:pt x="0" y="24"/>
                    </a:lnTo>
                    <a:lnTo>
                      <a:pt x="39" y="0"/>
                    </a:lnTo>
                    <a:close/>
                  </a:path>
                </a:pathLst>
              </a:custGeom>
              <a:solidFill>
                <a:srgbClr val="00FFFF"/>
              </a:solidFill>
              <a:ln w="9525">
                <a:noFill/>
                <a:round/>
                <a:headEnd/>
                <a:tailEnd/>
              </a:ln>
            </p:spPr>
            <p:txBody>
              <a:bodyPr/>
              <a:lstStyle/>
              <a:p>
                <a:endParaRPr lang="en-US"/>
              </a:p>
            </p:txBody>
          </p:sp>
          <p:sp>
            <p:nvSpPr>
              <p:cNvPr id="443720" name="Freeform 328"/>
              <p:cNvSpPr>
                <a:spLocks/>
              </p:cNvSpPr>
              <p:nvPr/>
            </p:nvSpPr>
            <p:spPr bwMode="black">
              <a:xfrm>
                <a:off x="3379" y="2112"/>
                <a:ext cx="10" cy="14"/>
              </a:xfrm>
              <a:custGeom>
                <a:avLst/>
                <a:gdLst/>
                <a:ahLst/>
                <a:cxnLst>
                  <a:cxn ang="0">
                    <a:pos x="24" y="0"/>
                  </a:cxn>
                  <a:cxn ang="0">
                    <a:pos x="30" y="4"/>
                  </a:cxn>
                  <a:cxn ang="0">
                    <a:pos x="14" y="43"/>
                  </a:cxn>
                  <a:cxn ang="0">
                    <a:pos x="2" y="41"/>
                  </a:cxn>
                  <a:cxn ang="0">
                    <a:pos x="6" y="43"/>
                  </a:cxn>
                  <a:cxn ang="0">
                    <a:pos x="0" y="39"/>
                  </a:cxn>
                  <a:cxn ang="0">
                    <a:pos x="24" y="0"/>
                  </a:cxn>
                </a:cxnLst>
                <a:rect l="0" t="0" r="r" b="b"/>
                <a:pathLst>
                  <a:path w="30" h="43">
                    <a:moveTo>
                      <a:pt x="24" y="0"/>
                    </a:moveTo>
                    <a:lnTo>
                      <a:pt x="30" y="4"/>
                    </a:lnTo>
                    <a:lnTo>
                      <a:pt x="14" y="43"/>
                    </a:lnTo>
                    <a:lnTo>
                      <a:pt x="2" y="41"/>
                    </a:lnTo>
                    <a:lnTo>
                      <a:pt x="6" y="43"/>
                    </a:lnTo>
                    <a:lnTo>
                      <a:pt x="0" y="39"/>
                    </a:lnTo>
                    <a:lnTo>
                      <a:pt x="24" y="0"/>
                    </a:lnTo>
                    <a:close/>
                  </a:path>
                </a:pathLst>
              </a:custGeom>
              <a:solidFill>
                <a:srgbClr val="00FFFF"/>
              </a:solidFill>
              <a:ln w="9525">
                <a:noFill/>
                <a:round/>
                <a:headEnd/>
                <a:tailEnd/>
              </a:ln>
            </p:spPr>
            <p:txBody>
              <a:bodyPr/>
              <a:lstStyle/>
              <a:p>
                <a:endParaRPr lang="en-US"/>
              </a:p>
            </p:txBody>
          </p:sp>
          <p:sp>
            <p:nvSpPr>
              <p:cNvPr id="443721" name="Freeform 329"/>
              <p:cNvSpPr>
                <a:spLocks/>
              </p:cNvSpPr>
              <p:nvPr/>
            </p:nvSpPr>
            <p:spPr bwMode="black">
              <a:xfrm>
                <a:off x="3383" y="2113"/>
                <a:ext cx="5" cy="14"/>
              </a:xfrm>
              <a:custGeom>
                <a:avLst/>
                <a:gdLst/>
                <a:ahLst/>
                <a:cxnLst>
                  <a:cxn ang="0">
                    <a:pos x="8" y="0"/>
                  </a:cxn>
                  <a:cxn ang="0">
                    <a:pos x="14" y="1"/>
                  </a:cxn>
                  <a:cxn ang="0">
                    <a:pos x="14" y="40"/>
                  </a:cxn>
                  <a:cxn ang="0">
                    <a:pos x="10" y="42"/>
                  </a:cxn>
                  <a:cxn ang="0">
                    <a:pos x="6" y="40"/>
                  </a:cxn>
                  <a:cxn ang="0">
                    <a:pos x="0" y="39"/>
                  </a:cxn>
                  <a:cxn ang="0">
                    <a:pos x="8" y="0"/>
                  </a:cxn>
                </a:cxnLst>
                <a:rect l="0" t="0" r="r" b="b"/>
                <a:pathLst>
                  <a:path w="14" h="42">
                    <a:moveTo>
                      <a:pt x="8" y="0"/>
                    </a:moveTo>
                    <a:lnTo>
                      <a:pt x="14" y="1"/>
                    </a:lnTo>
                    <a:lnTo>
                      <a:pt x="14" y="40"/>
                    </a:lnTo>
                    <a:lnTo>
                      <a:pt x="10" y="42"/>
                    </a:lnTo>
                    <a:lnTo>
                      <a:pt x="6" y="40"/>
                    </a:lnTo>
                    <a:lnTo>
                      <a:pt x="0" y="39"/>
                    </a:lnTo>
                    <a:lnTo>
                      <a:pt x="8" y="0"/>
                    </a:lnTo>
                    <a:close/>
                  </a:path>
                </a:pathLst>
              </a:custGeom>
              <a:solidFill>
                <a:srgbClr val="00FFFF"/>
              </a:solidFill>
              <a:ln w="9525">
                <a:noFill/>
                <a:round/>
                <a:headEnd/>
                <a:tailEnd/>
              </a:ln>
            </p:spPr>
            <p:txBody>
              <a:bodyPr/>
              <a:lstStyle/>
              <a:p>
                <a:endParaRPr lang="en-US"/>
              </a:p>
            </p:txBody>
          </p:sp>
          <p:sp>
            <p:nvSpPr>
              <p:cNvPr id="443722" name="Freeform 330"/>
              <p:cNvSpPr>
                <a:spLocks/>
              </p:cNvSpPr>
              <p:nvPr/>
            </p:nvSpPr>
            <p:spPr bwMode="black">
              <a:xfrm>
                <a:off x="3385" y="2113"/>
                <a:ext cx="8" cy="13"/>
              </a:xfrm>
              <a:custGeom>
                <a:avLst/>
                <a:gdLst/>
                <a:ahLst/>
                <a:cxnLst>
                  <a:cxn ang="0">
                    <a:pos x="0" y="1"/>
                  </a:cxn>
                  <a:cxn ang="0">
                    <a:pos x="8" y="0"/>
                  </a:cxn>
                  <a:cxn ang="0">
                    <a:pos x="23" y="35"/>
                  </a:cxn>
                  <a:cxn ang="0">
                    <a:pos x="20" y="38"/>
                  </a:cxn>
                  <a:cxn ang="0">
                    <a:pos x="15" y="39"/>
                  </a:cxn>
                  <a:cxn ang="0">
                    <a:pos x="8" y="40"/>
                  </a:cxn>
                  <a:cxn ang="0">
                    <a:pos x="0" y="1"/>
                  </a:cxn>
                </a:cxnLst>
                <a:rect l="0" t="0" r="r" b="b"/>
                <a:pathLst>
                  <a:path w="23" h="40">
                    <a:moveTo>
                      <a:pt x="0" y="1"/>
                    </a:moveTo>
                    <a:lnTo>
                      <a:pt x="8" y="0"/>
                    </a:lnTo>
                    <a:lnTo>
                      <a:pt x="23" y="35"/>
                    </a:lnTo>
                    <a:lnTo>
                      <a:pt x="20" y="38"/>
                    </a:lnTo>
                    <a:lnTo>
                      <a:pt x="15" y="39"/>
                    </a:lnTo>
                    <a:lnTo>
                      <a:pt x="8" y="40"/>
                    </a:lnTo>
                    <a:lnTo>
                      <a:pt x="0" y="1"/>
                    </a:lnTo>
                    <a:close/>
                  </a:path>
                </a:pathLst>
              </a:custGeom>
              <a:solidFill>
                <a:srgbClr val="00FFFF"/>
              </a:solidFill>
              <a:ln w="9525">
                <a:noFill/>
                <a:round/>
                <a:headEnd/>
                <a:tailEnd/>
              </a:ln>
            </p:spPr>
            <p:txBody>
              <a:bodyPr/>
              <a:lstStyle/>
              <a:p>
                <a:endParaRPr lang="en-US"/>
              </a:p>
            </p:txBody>
          </p:sp>
          <p:sp>
            <p:nvSpPr>
              <p:cNvPr id="443723" name="Freeform 331"/>
              <p:cNvSpPr>
                <a:spLocks/>
              </p:cNvSpPr>
              <p:nvPr/>
            </p:nvSpPr>
            <p:spPr bwMode="black">
              <a:xfrm>
                <a:off x="3385" y="2113"/>
                <a:ext cx="13" cy="12"/>
              </a:xfrm>
              <a:custGeom>
                <a:avLst/>
                <a:gdLst/>
                <a:ahLst/>
                <a:cxnLst>
                  <a:cxn ang="0">
                    <a:pos x="0" y="4"/>
                  </a:cxn>
                  <a:cxn ang="0">
                    <a:pos x="5" y="0"/>
                  </a:cxn>
                  <a:cxn ang="0">
                    <a:pos x="37" y="28"/>
                  </a:cxn>
                  <a:cxn ang="0">
                    <a:pos x="39" y="24"/>
                  </a:cxn>
                  <a:cxn ang="0">
                    <a:pos x="29" y="32"/>
                  </a:cxn>
                  <a:cxn ang="0">
                    <a:pos x="24" y="35"/>
                  </a:cxn>
                  <a:cxn ang="0">
                    <a:pos x="0" y="4"/>
                  </a:cxn>
                </a:cxnLst>
                <a:rect l="0" t="0" r="r" b="b"/>
                <a:pathLst>
                  <a:path w="39" h="35">
                    <a:moveTo>
                      <a:pt x="0" y="4"/>
                    </a:moveTo>
                    <a:lnTo>
                      <a:pt x="5" y="0"/>
                    </a:lnTo>
                    <a:lnTo>
                      <a:pt x="37" y="28"/>
                    </a:lnTo>
                    <a:lnTo>
                      <a:pt x="39" y="24"/>
                    </a:lnTo>
                    <a:lnTo>
                      <a:pt x="29" y="32"/>
                    </a:lnTo>
                    <a:lnTo>
                      <a:pt x="24" y="35"/>
                    </a:lnTo>
                    <a:lnTo>
                      <a:pt x="0" y="4"/>
                    </a:lnTo>
                    <a:close/>
                  </a:path>
                </a:pathLst>
              </a:custGeom>
              <a:solidFill>
                <a:srgbClr val="00FFFF"/>
              </a:solidFill>
              <a:ln w="9525">
                <a:noFill/>
                <a:round/>
                <a:headEnd/>
                <a:tailEnd/>
              </a:ln>
            </p:spPr>
            <p:txBody>
              <a:bodyPr/>
              <a:lstStyle/>
              <a:p>
                <a:endParaRPr lang="en-US"/>
              </a:p>
            </p:txBody>
          </p:sp>
          <p:sp>
            <p:nvSpPr>
              <p:cNvPr id="443724" name="Freeform 332"/>
              <p:cNvSpPr>
                <a:spLocks/>
              </p:cNvSpPr>
              <p:nvPr/>
            </p:nvSpPr>
            <p:spPr bwMode="black">
              <a:xfrm>
                <a:off x="3384" y="2112"/>
                <a:ext cx="14" cy="10"/>
              </a:xfrm>
              <a:custGeom>
                <a:avLst/>
                <a:gdLst/>
                <a:ahLst/>
                <a:cxnLst>
                  <a:cxn ang="0">
                    <a:pos x="0" y="6"/>
                  </a:cxn>
                  <a:cxn ang="0">
                    <a:pos x="3" y="0"/>
                  </a:cxn>
                  <a:cxn ang="0">
                    <a:pos x="42" y="15"/>
                  </a:cxn>
                  <a:cxn ang="0">
                    <a:pos x="40" y="28"/>
                  </a:cxn>
                  <a:cxn ang="0">
                    <a:pos x="42" y="24"/>
                  </a:cxn>
                  <a:cxn ang="0">
                    <a:pos x="39" y="30"/>
                  </a:cxn>
                  <a:cxn ang="0">
                    <a:pos x="0" y="6"/>
                  </a:cxn>
                </a:cxnLst>
                <a:rect l="0" t="0" r="r" b="b"/>
                <a:pathLst>
                  <a:path w="42" h="30">
                    <a:moveTo>
                      <a:pt x="0" y="6"/>
                    </a:moveTo>
                    <a:lnTo>
                      <a:pt x="3" y="0"/>
                    </a:lnTo>
                    <a:lnTo>
                      <a:pt x="42" y="15"/>
                    </a:lnTo>
                    <a:lnTo>
                      <a:pt x="40" y="28"/>
                    </a:lnTo>
                    <a:lnTo>
                      <a:pt x="42" y="24"/>
                    </a:lnTo>
                    <a:lnTo>
                      <a:pt x="39" y="30"/>
                    </a:lnTo>
                    <a:lnTo>
                      <a:pt x="0" y="6"/>
                    </a:lnTo>
                    <a:close/>
                  </a:path>
                </a:pathLst>
              </a:custGeom>
              <a:solidFill>
                <a:srgbClr val="00FFFF"/>
              </a:solidFill>
              <a:ln w="9525">
                <a:noFill/>
                <a:round/>
                <a:headEnd/>
                <a:tailEnd/>
              </a:ln>
            </p:spPr>
            <p:txBody>
              <a:bodyPr/>
              <a:lstStyle/>
              <a:p>
                <a:endParaRPr lang="en-US"/>
              </a:p>
            </p:txBody>
          </p:sp>
          <p:sp>
            <p:nvSpPr>
              <p:cNvPr id="443725" name="Freeform 333"/>
              <p:cNvSpPr>
                <a:spLocks/>
              </p:cNvSpPr>
              <p:nvPr/>
            </p:nvSpPr>
            <p:spPr bwMode="black">
              <a:xfrm>
                <a:off x="3385" y="2113"/>
                <a:ext cx="14" cy="4"/>
              </a:xfrm>
              <a:custGeom>
                <a:avLst/>
                <a:gdLst/>
                <a:ahLst/>
                <a:cxnLst>
                  <a:cxn ang="0">
                    <a:pos x="0" y="6"/>
                  </a:cxn>
                  <a:cxn ang="0">
                    <a:pos x="2" y="0"/>
                  </a:cxn>
                  <a:cxn ang="0">
                    <a:pos x="41" y="7"/>
                  </a:cxn>
                  <a:cxn ang="0">
                    <a:pos x="39" y="13"/>
                  </a:cxn>
                  <a:cxn ang="0">
                    <a:pos x="0" y="6"/>
                  </a:cxn>
                </a:cxnLst>
                <a:rect l="0" t="0" r="r" b="b"/>
                <a:pathLst>
                  <a:path w="41" h="13">
                    <a:moveTo>
                      <a:pt x="0" y="6"/>
                    </a:moveTo>
                    <a:lnTo>
                      <a:pt x="2" y="0"/>
                    </a:lnTo>
                    <a:lnTo>
                      <a:pt x="41" y="7"/>
                    </a:lnTo>
                    <a:lnTo>
                      <a:pt x="39" y="13"/>
                    </a:lnTo>
                    <a:lnTo>
                      <a:pt x="0" y="6"/>
                    </a:lnTo>
                    <a:close/>
                  </a:path>
                </a:pathLst>
              </a:custGeom>
              <a:solidFill>
                <a:srgbClr val="00FFFF"/>
              </a:solidFill>
              <a:ln w="9525">
                <a:noFill/>
                <a:round/>
                <a:headEnd/>
                <a:tailEnd/>
              </a:ln>
            </p:spPr>
            <p:txBody>
              <a:bodyPr/>
              <a:lstStyle/>
              <a:p>
                <a:endParaRPr lang="en-US"/>
              </a:p>
            </p:txBody>
          </p:sp>
          <p:sp>
            <p:nvSpPr>
              <p:cNvPr id="443726" name="Freeform 334"/>
              <p:cNvSpPr>
                <a:spLocks/>
              </p:cNvSpPr>
              <p:nvPr/>
            </p:nvSpPr>
            <p:spPr bwMode="black">
              <a:xfrm>
                <a:off x="3385" y="2106"/>
                <a:ext cx="14" cy="9"/>
              </a:xfrm>
              <a:custGeom>
                <a:avLst/>
                <a:gdLst/>
                <a:ahLst/>
                <a:cxnLst>
                  <a:cxn ang="0">
                    <a:pos x="2" y="27"/>
                  </a:cxn>
                  <a:cxn ang="0">
                    <a:pos x="0" y="21"/>
                  </a:cxn>
                  <a:cxn ang="0">
                    <a:pos x="39" y="5"/>
                  </a:cxn>
                  <a:cxn ang="0">
                    <a:pos x="37" y="0"/>
                  </a:cxn>
                  <a:cxn ang="0">
                    <a:pos x="39" y="14"/>
                  </a:cxn>
                  <a:cxn ang="0">
                    <a:pos x="41" y="20"/>
                  </a:cxn>
                  <a:cxn ang="0">
                    <a:pos x="2" y="27"/>
                  </a:cxn>
                </a:cxnLst>
                <a:rect l="0" t="0" r="r" b="b"/>
                <a:pathLst>
                  <a:path w="41" h="27">
                    <a:moveTo>
                      <a:pt x="2" y="27"/>
                    </a:moveTo>
                    <a:lnTo>
                      <a:pt x="0" y="21"/>
                    </a:lnTo>
                    <a:lnTo>
                      <a:pt x="39" y="5"/>
                    </a:lnTo>
                    <a:lnTo>
                      <a:pt x="37" y="0"/>
                    </a:lnTo>
                    <a:lnTo>
                      <a:pt x="39" y="14"/>
                    </a:lnTo>
                    <a:lnTo>
                      <a:pt x="41" y="20"/>
                    </a:lnTo>
                    <a:lnTo>
                      <a:pt x="2" y="27"/>
                    </a:lnTo>
                    <a:close/>
                  </a:path>
                </a:pathLst>
              </a:custGeom>
              <a:solidFill>
                <a:srgbClr val="00FFFF"/>
              </a:solidFill>
              <a:ln w="9525">
                <a:noFill/>
                <a:round/>
                <a:headEnd/>
                <a:tailEnd/>
              </a:ln>
            </p:spPr>
            <p:txBody>
              <a:bodyPr/>
              <a:lstStyle/>
              <a:p>
                <a:endParaRPr lang="en-US"/>
              </a:p>
            </p:txBody>
          </p:sp>
          <p:sp>
            <p:nvSpPr>
              <p:cNvPr id="443727" name="Freeform 335"/>
              <p:cNvSpPr>
                <a:spLocks/>
              </p:cNvSpPr>
              <p:nvPr/>
            </p:nvSpPr>
            <p:spPr bwMode="black">
              <a:xfrm>
                <a:off x="3384" y="2105"/>
                <a:ext cx="14" cy="11"/>
              </a:xfrm>
              <a:custGeom>
                <a:avLst/>
                <a:gdLst/>
                <a:ahLst/>
                <a:cxnLst>
                  <a:cxn ang="0">
                    <a:pos x="3" y="35"/>
                  </a:cxn>
                  <a:cxn ang="0">
                    <a:pos x="0" y="29"/>
                  </a:cxn>
                  <a:cxn ang="0">
                    <a:pos x="31" y="0"/>
                  </a:cxn>
                  <a:cxn ang="0">
                    <a:pos x="41" y="8"/>
                  </a:cxn>
                  <a:cxn ang="0">
                    <a:pos x="39" y="4"/>
                  </a:cxn>
                  <a:cxn ang="0">
                    <a:pos x="42" y="10"/>
                  </a:cxn>
                  <a:cxn ang="0">
                    <a:pos x="3" y="35"/>
                  </a:cxn>
                </a:cxnLst>
                <a:rect l="0" t="0" r="r" b="b"/>
                <a:pathLst>
                  <a:path w="42" h="35">
                    <a:moveTo>
                      <a:pt x="3" y="35"/>
                    </a:moveTo>
                    <a:lnTo>
                      <a:pt x="0" y="29"/>
                    </a:lnTo>
                    <a:lnTo>
                      <a:pt x="31" y="0"/>
                    </a:lnTo>
                    <a:lnTo>
                      <a:pt x="41" y="8"/>
                    </a:lnTo>
                    <a:lnTo>
                      <a:pt x="39" y="4"/>
                    </a:lnTo>
                    <a:lnTo>
                      <a:pt x="42" y="10"/>
                    </a:lnTo>
                    <a:lnTo>
                      <a:pt x="3" y="35"/>
                    </a:lnTo>
                    <a:close/>
                  </a:path>
                </a:pathLst>
              </a:custGeom>
              <a:solidFill>
                <a:srgbClr val="00FFFF"/>
              </a:solidFill>
              <a:ln w="9525">
                <a:noFill/>
                <a:round/>
                <a:headEnd/>
                <a:tailEnd/>
              </a:ln>
            </p:spPr>
            <p:txBody>
              <a:bodyPr/>
              <a:lstStyle/>
              <a:p>
                <a:endParaRPr lang="en-US"/>
              </a:p>
            </p:txBody>
          </p:sp>
          <p:sp>
            <p:nvSpPr>
              <p:cNvPr id="443728" name="Freeform 336"/>
              <p:cNvSpPr>
                <a:spLocks/>
              </p:cNvSpPr>
              <p:nvPr/>
            </p:nvSpPr>
            <p:spPr bwMode="black">
              <a:xfrm>
                <a:off x="3385" y="2102"/>
                <a:ext cx="10" cy="13"/>
              </a:xfrm>
              <a:custGeom>
                <a:avLst/>
                <a:gdLst/>
                <a:ahLst/>
                <a:cxnLst>
                  <a:cxn ang="0">
                    <a:pos x="5" y="39"/>
                  </a:cxn>
                  <a:cxn ang="0">
                    <a:pos x="0" y="36"/>
                  </a:cxn>
                  <a:cxn ang="0">
                    <a:pos x="16" y="0"/>
                  </a:cxn>
                  <a:cxn ang="0">
                    <a:pos x="21" y="1"/>
                  </a:cxn>
                  <a:cxn ang="0">
                    <a:pos x="24" y="4"/>
                  </a:cxn>
                  <a:cxn ang="0">
                    <a:pos x="29" y="7"/>
                  </a:cxn>
                  <a:cxn ang="0">
                    <a:pos x="5" y="39"/>
                  </a:cxn>
                </a:cxnLst>
                <a:rect l="0" t="0" r="r" b="b"/>
                <a:pathLst>
                  <a:path w="29" h="39">
                    <a:moveTo>
                      <a:pt x="5" y="39"/>
                    </a:moveTo>
                    <a:lnTo>
                      <a:pt x="0" y="36"/>
                    </a:lnTo>
                    <a:lnTo>
                      <a:pt x="16" y="0"/>
                    </a:lnTo>
                    <a:lnTo>
                      <a:pt x="21" y="1"/>
                    </a:lnTo>
                    <a:lnTo>
                      <a:pt x="24" y="4"/>
                    </a:lnTo>
                    <a:lnTo>
                      <a:pt x="29" y="7"/>
                    </a:lnTo>
                    <a:lnTo>
                      <a:pt x="5" y="39"/>
                    </a:lnTo>
                    <a:close/>
                  </a:path>
                </a:pathLst>
              </a:custGeom>
              <a:solidFill>
                <a:srgbClr val="00FFFF"/>
              </a:solidFill>
              <a:ln w="9525">
                <a:noFill/>
                <a:round/>
                <a:headEnd/>
                <a:tailEnd/>
              </a:ln>
            </p:spPr>
            <p:txBody>
              <a:bodyPr/>
              <a:lstStyle/>
              <a:p>
                <a:endParaRPr lang="en-US"/>
              </a:p>
            </p:txBody>
          </p:sp>
          <p:sp>
            <p:nvSpPr>
              <p:cNvPr id="443729" name="Freeform 337"/>
              <p:cNvSpPr>
                <a:spLocks/>
              </p:cNvSpPr>
              <p:nvPr/>
            </p:nvSpPr>
            <p:spPr bwMode="black">
              <a:xfrm>
                <a:off x="3385" y="2102"/>
                <a:ext cx="5" cy="13"/>
              </a:xfrm>
              <a:custGeom>
                <a:avLst/>
                <a:gdLst/>
                <a:ahLst/>
                <a:cxnLst>
                  <a:cxn ang="0">
                    <a:pos x="8" y="41"/>
                  </a:cxn>
                  <a:cxn ang="0">
                    <a:pos x="0" y="40"/>
                  </a:cxn>
                  <a:cxn ang="0">
                    <a:pos x="0" y="1"/>
                  </a:cxn>
                  <a:cxn ang="0">
                    <a:pos x="4" y="0"/>
                  </a:cxn>
                  <a:cxn ang="0">
                    <a:pos x="8" y="1"/>
                  </a:cxn>
                  <a:cxn ang="0">
                    <a:pos x="15" y="2"/>
                  </a:cxn>
                  <a:cxn ang="0">
                    <a:pos x="8" y="41"/>
                  </a:cxn>
                </a:cxnLst>
                <a:rect l="0" t="0" r="r" b="b"/>
                <a:pathLst>
                  <a:path w="15" h="41">
                    <a:moveTo>
                      <a:pt x="8" y="41"/>
                    </a:moveTo>
                    <a:lnTo>
                      <a:pt x="0" y="40"/>
                    </a:lnTo>
                    <a:lnTo>
                      <a:pt x="0" y="1"/>
                    </a:lnTo>
                    <a:lnTo>
                      <a:pt x="4" y="0"/>
                    </a:lnTo>
                    <a:lnTo>
                      <a:pt x="8" y="1"/>
                    </a:lnTo>
                    <a:lnTo>
                      <a:pt x="15" y="2"/>
                    </a:lnTo>
                    <a:lnTo>
                      <a:pt x="8" y="41"/>
                    </a:lnTo>
                    <a:close/>
                  </a:path>
                </a:pathLst>
              </a:custGeom>
              <a:solidFill>
                <a:srgbClr val="00FFFF"/>
              </a:solidFill>
              <a:ln w="9525">
                <a:noFill/>
                <a:round/>
                <a:headEnd/>
                <a:tailEnd/>
              </a:ln>
            </p:spPr>
            <p:txBody>
              <a:bodyPr/>
              <a:lstStyle/>
              <a:p>
                <a:endParaRPr lang="en-US"/>
              </a:p>
            </p:txBody>
          </p:sp>
          <p:sp>
            <p:nvSpPr>
              <p:cNvPr id="443730" name="Freeform 338"/>
              <p:cNvSpPr>
                <a:spLocks/>
              </p:cNvSpPr>
              <p:nvPr/>
            </p:nvSpPr>
            <p:spPr bwMode="black">
              <a:xfrm>
                <a:off x="3379" y="2102"/>
                <a:ext cx="9" cy="13"/>
              </a:xfrm>
              <a:custGeom>
                <a:avLst/>
                <a:gdLst/>
                <a:ahLst/>
                <a:cxnLst>
                  <a:cxn ang="0">
                    <a:pos x="26" y="39"/>
                  </a:cxn>
                  <a:cxn ang="0">
                    <a:pos x="20" y="40"/>
                  </a:cxn>
                  <a:cxn ang="0">
                    <a:pos x="4" y="1"/>
                  </a:cxn>
                  <a:cxn ang="0">
                    <a:pos x="0" y="4"/>
                  </a:cxn>
                  <a:cxn ang="0">
                    <a:pos x="12" y="1"/>
                  </a:cxn>
                  <a:cxn ang="0">
                    <a:pos x="18" y="0"/>
                  </a:cxn>
                  <a:cxn ang="0">
                    <a:pos x="26" y="39"/>
                  </a:cxn>
                </a:cxnLst>
                <a:rect l="0" t="0" r="r" b="b"/>
                <a:pathLst>
                  <a:path w="26" h="40">
                    <a:moveTo>
                      <a:pt x="26" y="39"/>
                    </a:moveTo>
                    <a:lnTo>
                      <a:pt x="20" y="40"/>
                    </a:lnTo>
                    <a:lnTo>
                      <a:pt x="4" y="1"/>
                    </a:lnTo>
                    <a:lnTo>
                      <a:pt x="0" y="4"/>
                    </a:lnTo>
                    <a:lnTo>
                      <a:pt x="12" y="1"/>
                    </a:lnTo>
                    <a:lnTo>
                      <a:pt x="18" y="0"/>
                    </a:lnTo>
                    <a:lnTo>
                      <a:pt x="26" y="39"/>
                    </a:lnTo>
                    <a:close/>
                  </a:path>
                </a:pathLst>
              </a:custGeom>
              <a:solidFill>
                <a:srgbClr val="00FFFF"/>
              </a:solidFill>
              <a:ln w="9525">
                <a:noFill/>
                <a:round/>
                <a:headEnd/>
                <a:tailEnd/>
              </a:ln>
            </p:spPr>
            <p:txBody>
              <a:bodyPr/>
              <a:lstStyle/>
              <a:p>
                <a:endParaRPr lang="en-US"/>
              </a:p>
            </p:txBody>
          </p:sp>
          <p:sp>
            <p:nvSpPr>
              <p:cNvPr id="443731" name="Freeform 339"/>
              <p:cNvSpPr>
                <a:spLocks/>
              </p:cNvSpPr>
              <p:nvPr/>
            </p:nvSpPr>
            <p:spPr bwMode="black">
              <a:xfrm>
                <a:off x="3376" y="2102"/>
                <a:ext cx="13" cy="15"/>
              </a:xfrm>
              <a:custGeom>
                <a:avLst/>
                <a:gdLst/>
                <a:ahLst/>
                <a:cxnLst>
                  <a:cxn ang="0">
                    <a:pos x="38" y="39"/>
                  </a:cxn>
                  <a:cxn ang="0">
                    <a:pos x="32" y="43"/>
                  </a:cxn>
                  <a:cxn ang="0">
                    <a:pos x="0" y="11"/>
                  </a:cxn>
                  <a:cxn ang="0">
                    <a:pos x="3" y="6"/>
                  </a:cxn>
                  <a:cxn ang="0">
                    <a:pos x="8" y="4"/>
                  </a:cxn>
                  <a:cxn ang="0">
                    <a:pos x="14" y="0"/>
                  </a:cxn>
                  <a:cxn ang="0">
                    <a:pos x="38" y="39"/>
                  </a:cxn>
                </a:cxnLst>
                <a:rect l="0" t="0" r="r" b="b"/>
                <a:pathLst>
                  <a:path w="38" h="43">
                    <a:moveTo>
                      <a:pt x="38" y="39"/>
                    </a:moveTo>
                    <a:lnTo>
                      <a:pt x="32" y="43"/>
                    </a:lnTo>
                    <a:lnTo>
                      <a:pt x="0" y="11"/>
                    </a:lnTo>
                    <a:lnTo>
                      <a:pt x="3" y="6"/>
                    </a:lnTo>
                    <a:lnTo>
                      <a:pt x="8" y="4"/>
                    </a:lnTo>
                    <a:lnTo>
                      <a:pt x="14" y="0"/>
                    </a:lnTo>
                    <a:lnTo>
                      <a:pt x="38" y="39"/>
                    </a:lnTo>
                    <a:close/>
                  </a:path>
                </a:pathLst>
              </a:custGeom>
              <a:solidFill>
                <a:srgbClr val="00FFFF"/>
              </a:solidFill>
              <a:ln w="9525">
                <a:noFill/>
                <a:round/>
                <a:headEnd/>
                <a:tailEnd/>
              </a:ln>
            </p:spPr>
            <p:txBody>
              <a:bodyPr/>
              <a:lstStyle/>
              <a:p>
                <a:endParaRPr lang="en-US"/>
              </a:p>
            </p:txBody>
          </p:sp>
          <p:sp>
            <p:nvSpPr>
              <p:cNvPr id="443732" name="Freeform 340"/>
              <p:cNvSpPr>
                <a:spLocks/>
              </p:cNvSpPr>
              <p:nvPr/>
            </p:nvSpPr>
            <p:spPr bwMode="black">
              <a:xfrm>
                <a:off x="3375" y="2106"/>
                <a:ext cx="14" cy="10"/>
              </a:xfrm>
              <a:custGeom>
                <a:avLst/>
                <a:gdLst/>
                <a:ahLst/>
                <a:cxnLst>
                  <a:cxn ang="0">
                    <a:pos x="42" y="25"/>
                  </a:cxn>
                  <a:cxn ang="0">
                    <a:pos x="39" y="31"/>
                  </a:cxn>
                  <a:cxn ang="0">
                    <a:pos x="0" y="15"/>
                  </a:cxn>
                  <a:cxn ang="0">
                    <a:pos x="2" y="1"/>
                  </a:cxn>
                  <a:cxn ang="0">
                    <a:pos x="0" y="6"/>
                  </a:cxn>
                  <a:cxn ang="0">
                    <a:pos x="3" y="0"/>
                  </a:cxn>
                  <a:cxn ang="0">
                    <a:pos x="42" y="25"/>
                  </a:cxn>
                </a:cxnLst>
                <a:rect l="0" t="0" r="r" b="b"/>
                <a:pathLst>
                  <a:path w="42" h="31">
                    <a:moveTo>
                      <a:pt x="42" y="25"/>
                    </a:moveTo>
                    <a:lnTo>
                      <a:pt x="39" y="31"/>
                    </a:lnTo>
                    <a:lnTo>
                      <a:pt x="0" y="15"/>
                    </a:lnTo>
                    <a:lnTo>
                      <a:pt x="2" y="1"/>
                    </a:lnTo>
                    <a:lnTo>
                      <a:pt x="0" y="6"/>
                    </a:lnTo>
                    <a:lnTo>
                      <a:pt x="3" y="0"/>
                    </a:lnTo>
                    <a:lnTo>
                      <a:pt x="42" y="25"/>
                    </a:lnTo>
                    <a:close/>
                  </a:path>
                </a:pathLst>
              </a:custGeom>
              <a:solidFill>
                <a:srgbClr val="00FFFF"/>
              </a:solidFill>
              <a:ln w="9525">
                <a:noFill/>
                <a:round/>
                <a:headEnd/>
                <a:tailEnd/>
              </a:ln>
            </p:spPr>
            <p:txBody>
              <a:bodyPr/>
              <a:lstStyle/>
              <a:p>
                <a:endParaRPr lang="en-US"/>
              </a:p>
            </p:txBody>
          </p:sp>
          <p:sp>
            <p:nvSpPr>
              <p:cNvPr id="443733" name="Freeform 341"/>
              <p:cNvSpPr>
                <a:spLocks/>
              </p:cNvSpPr>
              <p:nvPr/>
            </p:nvSpPr>
            <p:spPr bwMode="black">
              <a:xfrm>
                <a:off x="3374" y="2111"/>
                <a:ext cx="14" cy="4"/>
              </a:xfrm>
              <a:custGeom>
                <a:avLst/>
                <a:gdLst/>
                <a:ahLst/>
                <a:cxnLst>
                  <a:cxn ang="0">
                    <a:pos x="41" y="7"/>
                  </a:cxn>
                  <a:cxn ang="0">
                    <a:pos x="39" y="13"/>
                  </a:cxn>
                  <a:cxn ang="0">
                    <a:pos x="0" y="6"/>
                  </a:cxn>
                  <a:cxn ang="0">
                    <a:pos x="2" y="0"/>
                  </a:cxn>
                  <a:cxn ang="0">
                    <a:pos x="41" y="7"/>
                  </a:cxn>
                </a:cxnLst>
                <a:rect l="0" t="0" r="r" b="b"/>
                <a:pathLst>
                  <a:path w="41" h="13">
                    <a:moveTo>
                      <a:pt x="41" y="7"/>
                    </a:moveTo>
                    <a:lnTo>
                      <a:pt x="39" y="13"/>
                    </a:lnTo>
                    <a:lnTo>
                      <a:pt x="0" y="6"/>
                    </a:lnTo>
                    <a:lnTo>
                      <a:pt x="2" y="0"/>
                    </a:lnTo>
                    <a:lnTo>
                      <a:pt x="41" y="7"/>
                    </a:lnTo>
                    <a:close/>
                  </a:path>
                </a:pathLst>
              </a:custGeom>
              <a:solidFill>
                <a:srgbClr val="00FFFF"/>
              </a:solidFill>
              <a:ln w="9525">
                <a:noFill/>
                <a:round/>
                <a:headEnd/>
                <a:tailEnd/>
              </a:ln>
            </p:spPr>
            <p:txBody>
              <a:bodyPr/>
              <a:lstStyle/>
              <a:p>
                <a:endParaRPr lang="en-US"/>
              </a:p>
            </p:txBody>
          </p:sp>
          <p:sp>
            <p:nvSpPr>
              <p:cNvPr id="443734" name="Freeform 342"/>
              <p:cNvSpPr>
                <a:spLocks/>
              </p:cNvSpPr>
              <p:nvPr/>
            </p:nvSpPr>
            <p:spPr bwMode="black">
              <a:xfrm>
                <a:off x="3601" y="2113"/>
                <a:ext cx="13" cy="9"/>
              </a:xfrm>
              <a:custGeom>
                <a:avLst/>
                <a:gdLst/>
                <a:ahLst/>
                <a:cxnLst>
                  <a:cxn ang="0">
                    <a:pos x="39" y="0"/>
                  </a:cxn>
                  <a:cxn ang="0">
                    <a:pos x="41" y="6"/>
                  </a:cxn>
                  <a:cxn ang="0">
                    <a:pos x="2" y="22"/>
                  </a:cxn>
                  <a:cxn ang="0">
                    <a:pos x="4" y="26"/>
                  </a:cxn>
                  <a:cxn ang="0">
                    <a:pos x="2" y="13"/>
                  </a:cxn>
                  <a:cxn ang="0">
                    <a:pos x="0" y="7"/>
                  </a:cxn>
                  <a:cxn ang="0">
                    <a:pos x="39" y="0"/>
                  </a:cxn>
                </a:cxnLst>
                <a:rect l="0" t="0" r="r" b="b"/>
                <a:pathLst>
                  <a:path w="41" h="26">
                    <a:moveTo>
                      <a:pt x="39" y="0"/>
                    </a:moveTo>
                    <a:lnTo>
                      <a:pt x="41" y="6"/>
                    </a:lnTo>
                    <a:lnTo>
                      <a:pt x="2" y="22"/>
                    </a:lnTo>
                    <a:lnTo>
                      <a:pt x="4" y="26"/>
                    </a:lnTo>
                    <a:lnTo>
                      <a:pt x="2" y="13"/>
                    </a:lnTo>
                    <a:lnTo>
                      <a:pt x="0" y="7"/>
                    </a:lnTo>
                    <a:lnTo>
                      <a:pt x="39" y="0"/>
                    </a:lnTo>
                    <a:close/>
                  </a:path>
                </a:pathLst>
              </a:custGeom>
              <a:solidFill>
                <a:srgbClr val="00FFFF"/>
              </a:solidFill>
              <a:ln w="9525">
                <a:noFill/>
                <a:round/>
                <a:headEnd/>
                <a:tailEnd/>
              </a:ln>
            </p:spPr>
            <p:txBody>
              <a:bodyPr/>
              <a:lstStyle/>
              <a:p>
                <a:endParaRPr lang="en-US"/>
              </a:p>
            </p:txBody>
          </p:sp>
          <p:sp>
            <p:nvSpPr>
              <p:cNvPr id="443735" name="Freeform 343"/>
              <p:cNvSpPr>
                <a:spLocks/>
              </p:cNvSpPr>
              <p:nvPr/>
            </p:nvSpPr>
            <p:spPr bwMode="black">
              <a:xfrm>
                <a:off x="3601" y="2112"/>
                <a:ext cx="14" cy="12"/>
              </a:xfrm>
              <a:custGeom>
                <a:avLst/>
                <a:gdLst/>
                <a:ahLst/>
                <a:cxnLst>
                  <a:cxn ang="0">
                    <a:pos x="39" y="0"/>
                  </a:cxn>
                  <a:cxn ang="0">
                    <a:pos x="42" y="6"/>
                  </a:cxn>
                  <a:cxn ang="0">
                    <a:pos x="11" y="34"/>
                  </a:cxn>
                  <a:cxn ang="0">
                    <a:pos x="1" y="26"/>
                  </a:cxn>
                  <a:cxn ang="0">
                    <a:pos x="3" y="30"/>
                  </a:cxn>
                  <a:cxn ang="0">
                    <a:pos x="0" y="24"/>
                  </a:cxn>
                  <a:cxn ang="0">
                    <a:pos x="39" y="0"/>
                  </a:cxn>
                </a:cxnLst>
                <a:rect l="0" t="0" r="r" b="b"/>
                <a:pathLst>
                  <a:path w="42" h="34">
                    <a:moveTo>
                      <a:pt x="39" y="0"/>
                    </a:moveTo>
                    <a:lnTo>
                      <a:pt x="42" y="6"/>
                    </a:lnTo>
                    <a:lnTo>
                      <a:pt x="11" y="34"/>
                    </a:lnTo>
                    <a:lnTo>
                      <a:pt x="1" y="26"/>
                    </a:lnTo>
                    <a:lnTo>
                      <a:pt x="3" y="30"/>
                    </a:lnTo>
                    <a:lnTo>
                      <a:pt x="0" y="24"/>
                    </a:lnTo>
                    <a:lnTo>
                      <a:pt x="39" y="0"/>
                    </a:lnTo>
                    <a:close/>
                  </a:path>
                </a:pathLst>
              </a:custGeom>
              <a:solidFill>
                <a:srgbClr val="00FFFF"/>
              </a:solidFill>
              <a:ln w="9525">
                <a:noFill/>
                <a:round/>
                <a:headEnd/>
                <a:tailEnd/>
              </a:ln>
            </p:spPr>
            <p:txBody>
              <a:bodyPr/>
              <a:lstStyle/>
              <a:p>
                <a:endParaRPr lang="en-US"/>
              </a:p>
            </p:txBody>
          </p:sp>
          <p:sp>
            <p:nvSpPr>
              <p:cNvPr id="443736" name="Freeform 344"/>
              <p:cNvSpPr>
                <a:spLocks/>
              </p:cNvSpPr>
              <p:nvPr/>
            </p:nvSpPr>
            <p:spPr bwMode="black">
              <a:xfrm>
                <a:off x="3605" y="2113"/>
                <a:ext cx="10" cy="13"/>
              </a:xfrm>
              <a:custGeom>
                <a:avLst/>
                <a:gdLst/>
                <a:ahLst/>
                <a:cxnLst>
                  <a:cxn ang="0">
                    <a:pos x="24" y="0"/>
                  </a:cxn>
                  <a:cxn ang="0">
                    <a:pos x="29" y="4"/>
                  </a:cxn>
                  <a:cxn ang="0">
                    <a:pos x="13" y="39"/>
                  </a:cxn>
                  <a:cxn ang="0">
                    <a:pos x="8" y="38"/>
                  </a:cxn>
                  <a:cxn ang="0">
                    <a:pos x="5" y="35"/>
                  </a:cxn>
                  <a:cxn ang="0">
                    <a:pos x="0" y="32"/>
                  </a:cxn>
                  <a:cxn ang="0">
                    <a:pos x="24" y="0"/>
                  </a:cxn>
                </a:cxnLst>
                <a:rect l="0" t="0" r="r" b="b"/>
                <a:pathLst>
                  <a:path w="29" h="39">
                    <a:moveTo>
                      <a:pt x="24" y="0"/>
                    </a:moveTo>
                    <a:lnTo>
                      <a:pt x="29" y="4"/>
                    </a:lnTo>
                    <a:lnTo>
                      <a:pt x="13" y="39"/>
                    </a:lnTo>
                    <a:lnTo>
                      <a:pt x="8" y="38"/>
                    </a:lnTo>
                    <a:lnTo>
                      <a:pt x="5" y="35"/>
                    </a:lnTo>
                    <a:lnTo>
                      <a:pt x="0" y="32"/>
                    </a:lnTo>
                    <a:lnTo>
                      <a:pt x="24" y="0"/>
                    </a:lnTo>
                    <a:close/>
                  </a:path>
                </a:pathLst>
              </a:custGeom>
              <a:solidFill>
                <a:srgbClr val="00FFFF"/>
              </a:solidFill>
              <a:ln w="9525">
                <a:noFill/>
                <a:round/>
                <a:headEnd/>
                <a:tailEnd/>
              </a:ln>
            </p:spPr>
            <p:txBody>
              <a:bodyPr/>
              <a:lstStyle/>
              <a:p>
                <a:endParaRPr lang="en-US"/>
              </a:p>
            </p:txBody>
          </p:sp>
          <p:sp>
            <p:nvSpPr>
              <p:cNvPr id="443737" name="Freeform 345"/>
              <p:cNvSpPr>
                <a:spLocks/>
              </p:cNvSpPr>
              <p:nvPr/>
            </p:nvSpPr>
            <p:spPr bwMode="black">
              <a:xfrm>
                <a:off x="3609" y="2113"/>
                <a:ext cx="5" cy="14"/>
              </a:xfrm>
              <a:custGeom>
                <a:avLst/>
                <a:gdLst/>
                <a:ahLst/>
                <a:cxnLst>
                  <a:cxn ang="0">
                    <a:pos x="7" y="0"/>
                  </a:cxn>
                  <a:cxn ang="0">
                    <a:pos x="13" y="1"/>
                  </a:cxn>
                  <a:cxn ang="0">
                    <a:pos x="13" y="40"/>
                  </a:cxn>
                  <a:cxn ang="0">
                    <a:pos x="10" y="42"/>
                  </a:cxn>
                  <a:cxn ang="0">
                    <a:pos x="6" y="40"/>
                  </a:cxn>
                  <a:cxn ang="0">
                    <a:pos x="0" y="39"/>
                  </a:cxn>
                  <a:cxn ang="0">
                    <a:pos x="7" y="0"/>
                  </a:cxn>
                </a:cxnLst>
                <a:rect l="0" t="0" r="r" b="b"/>
                <a:pathLst>
                  <a:path w="13" h="42">
                    <a:moveTo>
                      <a:pt x="7" y="0"/>
                    </a:moveTo>
                    <a:lnTo>
                      <a:pt x="13" y="1"/>
                    </a:lnTo>
                    <a:lnTo>
                      <a:pt x="13" y="40"/>
                    </a:lnTo>
                    <a:lnTo>
                      <a:pt x="10" y="42"/>
                    </a:lnTo>
                    <a:lnTo>
                      <a:pt x="6" y="40"/>
                    </a:lnTo>
                    <a:lnTo>
                      <a:pt x="0" y="39"/>
                    </a:lnTo>
                    <a:lnTo>
                      <a:pt x="7" y="0"/>
                    </a:lnTo>
                    <a:close/>
                  </a:path>
                </a:pathLst>
              </a:custGeom>
              <a:solidFill>
                <a:srgbClr val="00FFFF"/>
              </a:solidFill>
              <a:ln w="9525">
                <a:noFill/>
                <a:round/>
                <a:headEnd/>
                <a:tailEnd/>
              </a:ln>
            </p:spPr>
            <p:txBody>
              <a:bodyPr/>
              <a:lstStyle/>
              <a:p>
                <a:endParaRPr lang="en-US"/>
              </a:p>
            </p:txBody>
          </p:sp>
          <p:sp>
            <p:nvSpPr>
              <p:cNvPr id="443738" name="Freeform 346"/>
              <p:cNvSpPr>
                <a:spLocks/>
              </p:cNvSpPr>
              <p:nvPr/>
            </p:nvSpPr>
            <p:spPr bwMode="black">
              <a:xfrm>
                <a:off x="3611" y="2113"/>
                <a:ext cx="8" cy="13"/>
              </a:xfrm>
              <a:custGeom>
                <a:avLst/>
                <a:gdLst/>
                <a:ahLst/>
                <a:cxnLst>
                  <a:cxn ang="0">
                    <a:pos x="0" y="1"/>
                  </a:cxn>
                  <a:cxn ang="0">
                    <a:pos x="7" y="0"/>
                  </a:cxn>
                  <a:cxn ang="0">
                    <a:pos x="23" y="35"/>
                  </a:cxn>
                  <a:cxn ang="0">
                    <a:pos x="20" y="38"/>
                  </a:cxn>
                  <a:cxn ang="0">
                    <a:pos x="15" y="39"/>
                  </a:cxn>
                  <a:cxn ang="0">
                    <a:pos x="7" y="40"/>
                  </a:cxn>
                  <a:cxn ang="0">
                    <a:pos x="0" y="1"/>
                  </a:cxn>
                </a:cxnLst>
                <a:rect l="0" t="0" r="r" b="b"/>
                <a:pathLst>
                  <a:path w="23" h="40">
                    <a:moveTo>
                      <a:pt x="0" y="1"/>
                    </a:moveTo>
                    <a:lnTo>
                      <a:pt x="7" y="0"/>
                    </a:lnTo>
                    <a:lnTo>
                      <a:pt x="23" y="35"/>
                    </a:lnTo>
                    <a:lnTo>
                      <a:pt x="20" y="38"/>
                    </a:lnTo>
                    <a:lnTo>
                      <a:pt x="15" y="39"/>
                    </a:lnTo>
                    <a:lnTo>
                      <a:pt x="7" y="40"/>
                    </a:lnTo>
                    <a:lnTo>
                      <a:pt x="0" y="1"/>
                    </a:lnTo>
                    <a:close/>
                  </a:path>
                </a:pathLst>
              </a:custGeom>
              <a:solidFill>
                <a:srgbClr val="00FFFF"/>
              </a:solidFill>
              <a:ln w="9525">
                <a:noFill/>
                <a:round/>
                <a:headEnd/>
                <a:tailEnd/>
              </a:ln>
            </p:spPr>
            <p:txBody>
              <a:bodyPr/>
              <a:lstStyle/>
              <a:p>
                <a:endParaRPr lang="en-US"/>
              </a:p>
            </p:txBody>
          </p:sp>
          <p:sp>
            <p:nvSpPr>
              <p:cNvPr id="443739" name="Freeform 347"/>
              <p:cNvSpPr>
                <a:spLocks/>
              </p:cNvSpPr>
              <p:nvPr/>
            </p:nvSpPr>
            <p:spPr bwMode="black">
              <a:xfrm>
                <a:off x="3611" y="2113"/>
                <a:ext cx="13" cy="12"/>
              </a:xfrm>
              <a:custGeom>
                <a:avLst/>
                <a:gdLst/>
                <a:ahLst/>
                <a:cxnLst>
                  <a:cxn ang="0">
                    <a:pos x="0" y="4"/>
                  </a:cxn>
                  <a:cxn ang="0">
                    <a:pos x="5" y="0"/>
                  </a:cxn>
                  <a:cxn ang="0">
                    <a:pos x="36" y="28"/>
                  </a:cxn>
                  <a:cxn ang="0">
                    <a:pos x="39" y="24"/>
                  </a:cxn>
                  <a:cxn ang="0">
                    <a:pos x="29" y="32"/>
                  </a:cxn>
                  <a:cxn ang="0">
                    <a:pos x="24" y="35"/>
                  </a:cxn>
                  <a:cxn ang="0">
                    <a:pos x="0" y="4"/>
                  </a:cxn>
                </a:cxnLst>
                <a:rect l="0" t="0" r="r" b="b"/>
                <a:pathLst>
                  <a:path w="39" h="35">
                    <a:moveTo>
                      <a:pt x="0" y="4"/>
                    </a:moveTo>
                    <a:lnTo>
                      <a:pt x="5" y="0"/>
                    </a:lnTo>
                    <a:lnTo>
                      <a:pt x="36" y="28"/>
                    </a:lnTo>
                    <a:lnTo>
                      <a:pt x="39" y="24"/>
                    </a:lnTo>
                    <a:lnTo>
                      <a:pt x="29" y="32"/>
                    </a:lnTo>
                    <a:lnTo>
                      <a:pt x="24" y="35"/>
                    </a:lnTo>
                    <a:lnTo>
                      <a:pt x="0" y="4"/>
                    </a:lnTo>
                    <a:close/>
                  </a:path>
                </a:pathLst>
              </a:custGeom>
              <a:solidFill>
                <a:srgbClr val="00FFFF"/>
              </a:solidFill>
              <a:ln w="9525">
                <a:noFill/>
                <a:round/>
                <a:headEnd/>
                <a:tailEnd/>
              </a:ln>
            </p:spPr>
            <p:txBody>
              <a:bodyPr/>
              <a:lstStyle/>
              <a:p>
                <a:endParaRPr lang="en-US"/>
              </a:p>
            </p:txBody>
          </p:sp>
          <p:sp>
            <p:nvSpPr>
              <p:cNvPr id="443740" name="Freeform 348"/>
              <p:cNvSpPr>
                <a:spLocks/>
              </p:cNvSpPr>
              <p:nvPr/>
            </p:nvSpPr>
            <p:spPr bwMode="black">
              <a:xfrm>
                <a:off x="3610" y="2112"/>
                <a:ext cx="14" cy="10"/>
              </a:xfrm>
              <a:custGeom>
                <a:avLst/>
                <a:gdLst/>
                <a:ahLst/>
                <a:cxnLst>
                  <a:cxn ang="0">
                    <a:pos x="0" y="6"/>
                  </a:cxn>
                  <a:cxn ang="0">
                    <a:pos x="4" y="0"/>
                  </a:cxn>
                  <a:cxn ang="0">
                    <a:pos x="43" y="15"/>
                  </a:cxn>
                  <a:cxn ang="0">
                    <a:pos x="41" y="28"/>
                  </a:cxn>
                  <a:cxn ang="0">
                    <a:pos x="43" y="24"/>
                  </a:cxn>
                  <a:cxn ang="0">
                    <a:pos x="39" y="30"/>
                  </a:cxn>
                  <a:cxn ang="0">
                    <a:pos x="0" y="6"/>
                  </a:cxn>
                </a:cxnLst>
                <a:rect l="0" t="0" r="r" b="b"/>
                <a:pathLst>
                  <a:path w="43" h="30">
                    <a:moveTo>
                      <a:pt x="0" y="6"/>
                    </a:moveTo>
                    <a:lnTo>
                      <a:pt x="4" y="0"/>
                    </a:lnTo>
                    <a:lnTo>
                      <a:pt x="43" y="15"/>
                    </a:lnTo>
                    <a:lnTo>
                      <a:pt x="41" y="28"/>
                    </a:lnTo>
                    <a:lnTo>
                      <a:pt x="43" y="24"/>
                    </a:lnTo>
                    <a:lnTo>
                      <a:pt x="39" y="30"/>
                    </a:lnTo>
                    <a:lnTo>
                      <a:pt x="0" y="6"/>
                    </a:lnTo>
                    <a:close/>
                  </a:path>
                </a:pathLst>
              </a:custGeom>
              <a:solidFill>
                <a:srgbClr val="00FFFF"/>
              </a:solidFill>
              <a:ln w="9525">
                <a:noFill/>
                <a:round/>
                <a:headEnd/>
                <a:tailEnd/>
              </a:ln>
            </p:spPr>
            <p:txBody>
              <a:bodyPr/>
              <a:lstStyle/>
              <a:p>
                <a:endParaRPr lang="en-US"/>
              </a:p>
            </p:txBody>
          </p:sp>
          <p:sp>
            <p:nvSpPr>
              <p:cNvPr id="443741" name="Freeform 349"/>
              <p:cNvSpPr>
                <a:spLocks/>
              </p:cNvSpPr>
              <p:nvPr/>
            </p:nvSpPr>
            <p:spPr bwMode="black">
              <a:xfrm>
                <a:off x="3611" y="2113"/>
                <a:ext cx="14" cy="4"/>
              </a:xfrm>
              <a:custGeom>
                <a:avLst/>
                <a:gdLst/>
                <a:ahLst/>
                <a:cxnLst>
                  <a:cxn ang="0">
                    <a:pos x="0" y="6"/>
                  </a:cxn>
                  <a:cxn ang="0">
                    <a:pos x="1" y="0"/>
                  </a:cxn>
                  <a:cxn ang="0">
                    <a:pos x="40" y="7"/>
                  </a:cxn>
                  <a:cxn ang="0">
                    <a:pos x="39" y="13"/>
                  </a:cxn>
                  <a:cxn ang="0">
                    <a:pos x="0" y="6"/>
                  </a:cxn>
                </a:cxnLst>
                <a:rect l="0" t="0" r="r" b="b"/>
                <a:pathLst>
                  <a:path w="40" h="13">
                    <a:moveTo>
                      <a:pt x="0" y="6"/>
                    </a:moveTo>
                    <a:lnTo>
                      <a:pt x="1" y="0"/>
                    </a:lnTo>
                    <a:lnTo>
                      <a:pt x="40" y="7"/>
                    </a:lnTo>
                    <a:lnTo>
                      <a:pt x="39" y="13"/>
                    </a:lnTo>
                    <a:lnTo>
                      <a:pt x="0" y="6"/>
                    </a:lnTo>
                    <a:close/>
                  </a:path>
                </a:pathLst>
              </a:custGeom>
              <a:solidFill>
                <a:srgbClr val="00FFFF"/>
              </a:solidFill>
              <a:ln w="9525">
                <a:noFill/>
                <a:round/>
                <a:headEnd/>
                <a:tailEnd/>
              </a:ln>
            </p:spPr>
            <p:txBody>
              <a:bodyPr/>
              <a:lstStyle/>
              <a:p>
                <a:endParaRPr lang="en-US"/>
              </a:p>
            </p:txBody>
          </p:sp>
          <p:sp>
            <p:nvSpPr>
              <p:cNvPr id="443742" name="Freeform 350"/>
              <p:cNvSpPr>
                <a:spLocks/>
              </p:cNvSpPr>
              <p:nvPr/>
            </p:nvSpPr>
            <p:spPr bwMode="black">
              <a:xfrm>
                <a:off x="3611" y="2106"/>
                <a:ext cx="14" cy="9"/>
              </a:xfrm>
              <a:custGeom>
                <a:avLst/>
                <a:gdLst/>
                <a:ahLst/>
                <a:cxnLst>
                  <a:cxn ang="0">
                    <a:pos x="1" y="27"/>
                  </a:cxn>
                  <a:cxn ang="0">
                    <a:pos x="0" y="21"/>
                  </a:cxn>
                  <a:cxn ang="0">
                    <a:pos x="39" y="5"/>
                  </a:cxn>
                  <a:cxn ang="0">
                    <a:pos x="37" y="0"/>
                  </a:cxn>
                  <a:cxn ang="0">
                    <a:pos x="39" y="14"/>
                  </a:cxn>
                  <a:cxn ang="0">
                    <a:pos x="40" y="20"/>
                  </a:cxn>
                  <a:cxn ang="0">
                    <a:pos x="1" y="27"/>
                  </a:cxn>
                </a:cxnLst>
                <a:rect l="0" t="0" r="r" b="b"/>
                <a:pathLst>
                  <a:path w="40" h="27">
                    <a:moveTo>
                      <a:pt x="1" y="27"/>
                    </a:moveTo>
                    <a:lnTo>
                      <a:pt x="0" y="21"/>
                    </a:lnTo>
                    <a:lnTo>
                      <a:pt x="39" y="5"/>
                    </a:lnTo>
                    <a:lnTo>
                      <a:pt x="37" y="0"/>
                    </a:lnTo>
                    <a:lnTo>
                      <a:pt x="39" y="14"/>
                    </a:lnTo>
                    <a:lnTo>
                      <a:pt x="40" y="20"/>
                    </a:lnTo>
                    <a:lnTo>
                      <a:pt x="1" y="27"/>
                    </a:lnTo>
                    <a:close/>
                  </a:path>
                </a:pathLst>
              </a:custGeom>
              <a:solidFill>
                <a:srgbClr val="00FFFF"/>
              </a:solidFill>
              <a:ln w="9525">
                <a:noFill/>
                <a:round/>
                <a:headEnd/>
                <a:tailEnd/>
              </a:ln>
            </p:spPr>
            <p:txBody>
              <a:bodyPr/>
              <a:lstStyle/>
              <a:p>
                <a:endParaRPr lang="en-US"/>
              </a:p>
            </p:txBody>
          </p:sp>
          <p:sp>
            <p:nvSpPr>
              <p:cNvPr id="443743" name="Freeform 351"/>
              <p:cNvSpPr>
                <a:spLocks/>
              </p:cNvSpPr>
              <p:nvPr/>
            </p:nvSpPr>
            <p:spPr bwMode="black">
              <a:xfrm>
                <a:off x="3610" y="2105"/>
                <a:ext cx="14" cy="11"/>
              </a:xfrm>
              <a:custGeom>
                <a:avLst/>
                <a:gdLst/>
                <a:ahLst/>
                <a:cxnLst>
                  <a:cxn ang="0">
                    <a:pos x="4" y="35"/>
                  </a:cxn>
                  <a:cxn ang="0">
                    <a:pos x="0" y="29"/>
                  </a:cxn>
                  <a:cxn ang="0">
                    <a:pos x="32" y="0"/>
                  </a:cxn>
                  <a:cxn ang="0">
                    <a:pos x="42" y="8"/>
                  </a:cxn>
                  <a:cxn ang="0">
                    <a:pos x="39" y="4"/>
                  </a:cxn>
                  <a:cxn ang="0">
                    <a:pos x="43" y="10"/>
                  </a:cxn>
                  <a:cxn ang="0">
                    <a:pos x="4" y="35"/>
                  </a:cxn>
                </a:cxnLst>
                <a:rect l="0" t="0" r="r" b="b"/>
                <a:pathLst>
                  <a:path w="43" h="35">
                    <a:moveTo>
                      <a:pt x="4" y="35"/>
                    </a:moveTo>
                    <a:lnTo>
                      <a:pt x="0" y="29"/>
                    </a:lnTo>
                    <a:lnTo>
                      <a:pt x="32" y="0"/>
                    </a:lnTo>
                    <a:lnTo>
                      <a:pt x="42" y="8"/>
                    </a:lnTo>
                    <a:lnTo>
                      <a:pt x="39" y="4"/>
                    </a:lnTo>
                    <a:lnTo>
                      <a:pt x="43" y="10"/>
                    </a:lnTo>
                    <a:lnTo>
                      <a:pt x="4" y="35"/>
                    </a:lnTo>
                    <a:close/>
                  </a:path>
                </a:pathLst>
              </a:custGeom>
              <a:solidFill>
                <a:srgbClr val="00FFFF"/>
              </a:solidFill>
              <a:ln w="9525">
                <a:noFill/>
                <a:round/>
                <a:headEnd/>
                <a:tailEnd/>
              </a:ln>
            </p:spPr>
            <p:txBody>
              <a:bodyPr/>
              <a:lstStyle/>
              <a:p>
                <a:endParaRPr lang="en-US"/>
              </a:p>
            </p:txBody>
          </p:sp>
          <p:sp>
            <p:nvSpPr>
              <p:cNvPr id="443744" name="Freeform 352"/>
              <p:cNvSpPr>
                <a:spLocks/>
              </p:cNvSpPr>
              <p:nvPr/>
            </p:nvSpPr>
            <p:spPr bwMode="black">
              <a:xfrm>
                <a:off x="3611" y="2102"/>
                <a:ext cx="10" cy="13"/>
              </a:xfrm>
              <a:custGeom>
                <a:avLst/>
                <a:gdLst/>
                <a:ahLst/>
                <a:cxnLst>
                  <a:cxn ang="0">
                    <a:pos x="5" y="39"/>
                  </a:cxn>
                  <a:cxn ang="0">
                    <a:pos x="0" y="36"/>
                  </a:cxn>
                  <a:cxn ang="0">
                    <a:pos x="16" y="0"/>
                  </a:cxn>
                  <a:cxn ang="0">
                    <a:pos x="21" y="1"/>
                  </a:cxn>
                  <a:cxn ang="0">
                    <a:pos x="24" y="4"/>
                  </a:cxn>
                  <a:cxn ang="0">
                    <a:pos x="29" y="7"/>
                  </a:cxn>
                  <a:cxn ang="0">
                    <a:pos x="5" y="39"/>
                  </a:cxn>
                </a:cxnLst>
                <a:rect l="0" t="0" r="r" b="b"/>
                <a:pathLst>
                  <a:path w="29" h="39">
                    <a:moveTo>
                      <a:pt x="5" y="39"/>
                    </a:moveTo>
                    <a:lnTo>
                      <a:pt x="0" y="36"/>
                    </a:lnTo>
                    <a:lnTo>
                      <a:pt x="16" y="0"/>
                    </a:lnTo>
                    <a:lnTo>
                      <a:pt x="21" y="1"/>
                    </a:lnTo>
                    <a:lnTo>
                      <a:pt x="24" y="4"/>
                    </a:lnTo>
                    <a:lnTo>
                      <a:pt x="29" y="7"/>
                    </a:lnTo>
                    <a:lnTo>
                      <a:pt x="5" y="39"/>
                    </a:lnTo>
                    <a:close/>
                  </a:path>
                </a:pathLst>
              </a:custGeom>
              <a:solidFill>
                <a:srgbClr val="00FFFF"/>
              </a:solidFill>
              <a:ln w="9525">
                <a:noFill/>
                <a:round/>
                <a:headEnd/>
                <a:tailEnd/>
              </a:ln>
            </p:spPr>
            <p:txBody>
              <a:bodyPr/>
              <a:lstStyle/>
              <a:p>
                <a:endParaRPr lang="en-US"/>
              </a:p>
            </p:txBody>
          </p:sp>
          <p:sp>
            <p:nvSpPr>
              <p:cNvPr id="443745" name="Freeform 353"/>
              <p:cNvSpPr>
                <a:spLocks/>
              </p:cNvSpPr>
              <p:nvPr/>
            </p:nvSpPr>
            <p:spPr bwMode="black">
              <a:xfrm>
                <a:off x="3611" y="2102"/>
                <a:ext cx="5" cy="13"/>
              </a:xfrm>
              <a:custGeom>
                <a:avLst/>
                <a:gdLst/>
                <a:ahLst/>
                <a:cxnLst>
                  <a:cxn ang="0">
                    <a:pos x="7" y="41"/>
                  </a:cxn>
                  <a:cxn ang="0">
                    <a:pos x="0" y="40"/>
                  </a:cxn>
                  <a:cxn ang="0">
                    <a:pos x="0" y="1"/>
                  </a:cxn>
                  <a:cxn ang="0">
                    <a:pos x="4" y="0"/>
                  </a:cxn>
                  <a:cxn ang="0">
                    <a:pos x="7" y="1"/>
                  </a:cxn>
                  <a:cxn ang="0">
                    <a:pos x="15" y="2"/>
                  </a:cxn>
                  <a:cxn ang="0">
                    <a:pos x="7" y="41"/>
                  </a:cxn>
                </a:cxnLst>
                <a:rect l="0" t="0" r="r" b="b"/>
                <a:pathLst>
                  <a:path w="15" h="41">
                    <a:moveTo>
                      <a:pt x="7" y="41"/>
                    </a:moveTo>
                    <a:lnTo>
                      <a:pt x="0" y="40"/>
                    </a:lnTo>
                    <a:lnTo>
                      <a:pt x="0" y="1"/>
                    </a:lnTo>
                    <a:lnTo>
                      <a:pt x="4" y="0"/>
                    </a:lnTo>
                    <a:lnTo>
                      <a:pt x="7" y="1"/>
                    </a:lnTo>
                    <a:lnTo>
                      <a:pt x="15" y="2"/>
                    </a:lnTo>
                    <a:lnTo>
                      <a:pt x="7" y="41"/>
                    </a:lnTo>
                    <a:close/>
                  </a:path>
                </a:pathLst>
              </a:custGeom>
              <a:solidFill>
                <a:srgbClr val="00FFFF"/>
              </a:solidFill>
              <a:ln w="9525">
                <a:noFill/>
                <a:round/>
                <a:headEnd/>
                <a:tailEnd/>
              </a:ln>
            </p:spPr>
            <p:txBody>
              <a:bodyPr/>
              <a:lstStyle/>
              <a:p>
                <a:endParaRPr lang="en-US"/>
              </a:p>
            </p:txBody>
          </p:sp>
          <p:sp>
            <p:nvSpPr>
              <p:cNvPr id="443746" name="Freeform 354"/>
              <p:cNvSpPr>
                <a:spLocks/>
              </p:cNvSpPr>
              <p:nvPr/>
            </p:nvSpPr>
            <p:spPr bwMode="black">
              <a:xfrm>
                <a:off x="3607" y="2102"/>
                <a:ext cx="7" cy="13"/>
              </a:xfrm>
              <a:custGeom>
                <a:avLst/>
                <a:gdLst/>
                <a:ahLst/>
                <a:cxnLst>
                  <a:cxn ang="0">
                    <a:pos x="21" y="39"/>
                  </a:cxn>
                  <a:cxn ang="0">
                    <a:pos x="15" y="40"/>
                  </a:cxn>
                  <a:cxn ang="0">
                    <a:pos x="0" y="5"/>
                  </a:cxn>
                  <a:cxn ang="0">
                    <a:pos x="3" y="2"/>
                  </a:cxn>
                  <a:cxn ang="0">
                    <a:pos x="8" y="1"/>
                  </a:cxn>
                  <a:cxn ang="0">
                    <a:pos x="14" y="0"/>
                  </a:cxn>
                  <a:cxn ang="0">
                    <a:pos x="21" y="39"/>
                  </a:cxn>
                </a:cxnLst>
                <a:rect l="0" t="0" r="r" b="b"/>
                <a:pathLst>
                  <a:path w="21" h="40">
                    <a:moveTo>
                      <a:pt x="21" y="39"/>
                    </a:moveTo>
                    <a:lnTo>
                      <a:pt x="15" y="40"/>
                    </a:lnTo>
                    <a:lnTo>
                      <a:pt x="0" y="5"/>
                    </a:lnTo>
                    <a:lnTo>
                      <a:pt x="3" y="2"/>
                    </a:lnTo>
                    <a:lnTo>
                      <a:pt x="8" y="1"/>
                    </a:lnTo>
                    <a:lnTo>
                      <a:pt x="14" y="0"/>
                    </a:lnTo>
                    <a:lnTo>
                      <a:pt x="21" y="39"/>
                    </a:lnTo>
                    <a:close/>
                  </a:path>
                </a:pathLst>
              </a:custGeom>
              <a:solidFill>
                <a:srgbClr val="00FFFF"/>
              </a:solidFill>
              <a:ln w="9525">
                <a:noFill/>
                <a:round/>
                <a:headEnd/>
                <a:tailEnd/>
              </a:ln>
            </p:spPr>
            <p:txBody>
              <a:bodyPr/>
              <a:lstStyle/>
              <a:p>
                <a:endParaRPr lang="en-US"/>
              </a:p>
            </p:txBody>
          </p:sp>
          <p:sp>
            <p:nvSpPr>
              <p:cNvPr id="443747" name="Freeform 355"/>
              <p:cNvSpPr>
                <a:spLocks/>
              </p:cNvSpPr>
              <p:nvPr/>
            </p:nvSpPr>
            <p:spPr bwMode="black">
              <a:xfrm>
                <a:off x="3602" y="2104"/>
                <a:ext cx="13" cy="11"/>
              </a:xfrm>
              <a:custGeom>
                <a:avLst/>
                <a:gdLst/>
                <a:ahLst/>
                <a:cxnLst>
                  <a:cxn ang="0">
                    <a:pos x="39" y="32"/>
                  </a:cxn>
                  <a:cxn ang="0">
                    <a:pos x="34" y="35"/>
                  </a:cxn>
                  <a:cxn ang="0">
                    <a:pos x="2" y="7"/>
                  </a:cxn>
                  <a:cxn ang="0">
                    <a:pos x="0" y="11"/>
                  </a:cxn>
                  <a:cxn ang="0">
                    <a:pos x="10" y="3"/>
                  </a:cxn>
                  <a:cxn ang="0">
                    <a:pos x="15" y="0"/>
                  </a:cxn>
                  <a:cxn ang="0">
                    <a:pos x="39" y="32"/>
                  </a:cxn>
                </a:cxnLst>
                <a:rect l="0" t="0" r="r" b="b"/>
                <a:pathLst>
                  <a:path w="39" h="35">
                    <a:moveTo>
                      <a:pt x="39" y="32"/>
                    </a:moveTo>
                    <a:lnTo>
                      <a:pt x="34" y="35"/>
                    </a:lnTo>
                    <a:lnTo>
                      <a:pt x="2" y="7"/>
                    </a:lnTo>
                    <a:lnTo>
                      <a:pt x="0" y="11"/>
                    </a:lnTo>
                    <a:lnTo>
                      <a:pt x="10" y="3"/>
                    </a:lnTo>
                    <a:lnTo>
                      <a:pt x="15" y="0"/>
                    </a:lnTo>
                    <a:lnTo>
                      <a:pt x="39" y="32"/>
                    </a:lnTo>
                    <a:close/>
                  </a:path>
                </a:pathLst>
              </a:custGeom>
              <a:solidFill>
                <a:srgbClr val="00FFFF"/>
              </a:solidFill>
              <a:ln w="9525">
                <a:noFill/>
                <a:round/>
                <a:headEnd/>
                <a:tailEnd/>
              </a:ln>
            </p:spPr>
            <p:txBody>
              <a:bodyPr/>
              <a:lstStyle/>
              <a:p>
                <a:endParaRPr lang="en-US"/>
              </a:p>
            </p:txBody>
          </p:sp>
          <p:sp>
            <p:nvSpPr>
              <p:cNvPr id="443748" name="Freeform 356"/>
              <p:cNvSpPr>
                <a:spLocks/>
              </p:cNvSpPr>
              <p:nvPr/>
            </p:nvSpPr>
            <p:spPr bwMode="black">
              <a:xfrm>
                <a:off x="3601" y="2106"/>
                <a:ext cx="14" cy="10"/>
              </a:xfrm>
              <a:custGeom>
                <a:avLst/>
                <a:gdLst/>
                <a:ahLst/>
                <a:cxnLst>
                  <a:cxn ang="0">
                    <a:pos x="42" y="25"/>
                  </a:cxn>
                  <a:cxn ang="0">
                    <a:pos x="39" y="31"/>
                  </a:cxn>
                  <a:cxn ang="0">
                    <a:pos x="0" y="15"/>
                  </a:cxn>
                  <a:cxn ang="0">
                    <a:pos x="2" y="1"/>
                  </a:cxn>
                  <a:cxn ang="0">
                    <a:pos x="0" y="6"/>
                  </a:cxn>
                  <a:cxn ang="0">
                    <a:pos x="3" y="0"/>
                  </a:cxn>
                  <a:cxn ang="0">
                    <a:pos x="42" y="25"/>
                  </a:cxn>
                </a:cxnLst>
                <a:rect l="0" t="0" r="r" b="b"/>
                <a:pathLst>
                  <a:path w="42" h="31">
                    <a:moveTo>
                      <a:pt x="42" y="25"/>
                    </a:moveTo>
                    <a:lnTo>
                      <a:pt x="39" y="31"/>
                    </a:lnTo>
                    <a:lnTo>
                      <a:pt x="0" y="15"/>
                    </a:lnTo>
                    <a:lnTo>
                      <a:pt x="2" y="1"/>
                    </a:lnTo>
                    <a:lnTo>
                      <a:pt x="0" y="6"/>
                    </a:lnTo>
                    <a:lnTo>
                      <a:pt x="3" y="0"/>
                    </a:lnTo>
                    <a:lnTo>
                      <a:pt x="42" y="25"/>
                    </a:lnTo>
                    <a:close/>
                  </a:path>
                </a:pathLst>
              </a:custGeom>
              <a:solidFill>
                <a:srgbClr val="00FFFF"/>
              </a:solidFill>
              <a:ln w="9525">
                <a:noFill/>
                <a:round/>
                <a:headEnd/>
                <a:tailEnd/>
              </a:ln>
            </p:spPr>
            <p:txBody>
              <a:bodyPr/>
              <a:lstStyle/>
              <a:p>
                <a:endParaRPr lang="en-US"/>
              </a:p>
            </p:txBody>
          </p:sp>
          <p:sp>
            <p:nvSpPr>
              <p:cNvPr id="443749" name="Freeform 357"/>
              <p:cNvSpPr>
                <a:spLocks/>
              </p:cNvSpPr>
              <p:nvPr/>
            </p:nvSpPr>
            <p:spPr bwMode="black">
              <a:xfrm>
                <a:off x="3601" y="2111"/>
                <a:ext cx="13" cy="4"/>
              </a:xfrm>
              <a:custGeom>
                <a:avLst/>
                <a:gdLst/>
                <a:ahLst/>
                <a:cxnLst>
                  <a:cxn ang="0">
                    <a:pos x="41" y="7"/>
                  </a:cxn>
                  <a:cxn ang="0">
                    <a:pos x="39" y="13"/>
                  </a:cxn>
                  <a:cxn ang="0">
                    <a:pos x="0" y="6"/>
                  </a:cxn>
                  <a:cxn ang="0">
                    <a:pos x="2" y="0"/>
                  </a:cxn>
                  <a:cxn ang="0">
                    <a:pos x="41" y="7"/>
                  </a:cxn>
                </a:cxnLst>
                <a:rect l="0" t="0" r="r" b="b"/>
                <a:pathLst>
                  <a:path w="41" h="13">
                    <a:moveTo>
                      <a:pt x="41" y="7"/>
                    </a:moveTo>
                    <a:lnTo>
                      <a:pt x="39" y="13"/>
                    </a:lnTo>
                    <a:lnTo>
                      <a:pt x="0" y="6"/>
                    </a:lnTo>
                    <a:lnTo>
                      <a:pt x="2" y="0"/>
                    </a:lnTo>
                    <a:lnTo>
                      <a:pt x="41" y="7"/>
                    </a:lnTo>
                    <a:close/>
                  </a:path>
                </a:pathLst>
              </a:custGeom>
              <a:solidFill>
                <a:srgbClr val="00FFFF"/>
              </a:solidFill>
              <a:ln w="9525">
                <a:noFill/>
                <a:round/>
                <a:headEnd/>
                <a:tailEnd/>
              </a:ln>
            </p:spPr>
            <p:txBody>
              <a:bodyPr/>
              <a:lstStyle/>
              <a:p>
                <a:endParaRPr lang="en-US"/>
              </a:p>
            </p:txBody>
          </p:sp>
          <p:sp>
            <p:nvSpPr>
              <p:cNvPr id="443750" name="Freeform 358"/>
              <p:cNvSpPr>
                <a:spLocks/>
              </p:cNvSpPr>
              <p:nvPr/>
            </p:nvSpPr>
            <p:spPr bwMode="black">
              <a:xfrm>
                <a:off x="3556" y="2106"/>
                <a:ext cx="14" cy="8"/>
              </a:xfrm>
              <a:custGeom>
                <a:avLst/>
                <a:gdLst/>
                <a:ahLst/>
                <a:cxnLst>
                  <a:cxn ang="0">
                    <a:pos x="39" y="0"/>
                  </a:cxn>
                  <a:cxn ang="0">
                    <a:pos x="41" y="6"/>
                  </a:cxn>
                  <a:cxn ang="0">
                    <a:pos x="2" y="22"/>
                  </a:cxn>
                  <a:cxn ang="0">
                    <a:pos x="4" y="26"/>
                  </a:cxn>
                  <a:cxn ang="0">
                    <a:pos x="2" y="13"/>
                  </a:cxn>
                  <a:cxn ang="0">
                    <a:pos x="0" y="7"/>
                  </a:cxn>
                  <a:cxn ang="0">
                    <a:pos x="39" y="0"/>
                  </a:cxn>
                </a:cxnLst>
                <a:rect l="0" t="0" r="r" b="b"/>
                <a:pathLst>
                  <a:path w="41" h="26">
                    <a:moveTo>
                      <a:pt x="39" y="0"/>
                    </a:moveTo>
                    <a:lnTo>
                      <a:pt x="41" y="6"/>
                    </a:lnTo>
                    <a:lnTo>
                      <a:pt x="2" y="22"/>
                    </a:lnTo>
                    <a:lnTo>
                      <a:pt x="4" y="26"/>
                    </a:lnTo>
                    <a:lnTo>
                      <a:pt x="2" y="13"/>
                    </a:lnTo>
                    <a:lnTo>
                      <a:pt x="0" y="7"/>
                    </a:lnTo>
                    <a:lnTo>
                      <a:pt x="39" y="0"/>
                    </a:lnTo>
                    <a:close/>
                  </a:path>
                </a:pathLst>
              </a:custGeom>
              <a:solidFill>
                <a:srgbClr val="00FFFF"/>
              </a:solidFill>
              <a:ln w="9525">
                <a:noFill/>
                <a:round/>
                <a:headEnd/>
                <a:tailEnd/>
              </a:ln>
            </p:spPr>
            <p:txBody>
              <a:bodyPr/>
              <a:lstStyle/>
              <a:p>
                <a:endParaRPr lang="en-US"/>
              </a:p>
            </p:txBody>
          </p:sp>
          <p:sp>
            <p:nvSpPr>
              <p:cNvPr id="443751" name="Freeform 359"/>
              <p:cNvSpPr>
                <a:spLocks/>
              </p:cNvSpPr>
              <p:nvPr/>
            </p:nvSpPr>
            <p:spPr bwMode="black">
              <a:xfrm>
                <a:off x="3557" y="2105"/>
                <a:ext cx="14" cy="11"/>
              </a:xfrm>
              <a:custGeom>
                <a:avLst/>
                <a:gdLst/>
                <a:ahLst/>
                <a:cxnLst>
                  <a:cxn ang="0">
                    <a:pos x="39" y="0"/>
                  </a:cxn>
                  <a:cxn ang="0">
                    <a:pos x="42" y="7"/>
                  </a:cxn>
                  <a:cxn ang="0">
                    <a:pos x="11" y="35"/>
                  </a:cxn>
                  <a:cxn ang="0">
                    <a:pos x="1" y="27"/>
                  </a:cxn>
                  <a:cxn ang="0">
                    <a:pos x="3" y="31"/>
                  </a:cxn>
                  <a:cxn ang="0">
                    <a:pos x="0" y="25"/>
                  </a:cxn>
                  <a:cxn ang="0">
                    <a:pos x="39" y="0"/>
                  </a:cxn>
                </a:cxnLst>
                <a:rect l="0" t="0" r="r" b="b"/>
                <a:pathLst>
                  <a:path w="42" h="35">
                    <a:moveTo>
                      <a:pt x="39" y="0"/>
                    </a:moveTo>
                    <a:lnTo>
                      <a:pt x="42" y="7"/>
                    </a:lnTo>
                    <a:lnTo>
                      <a:pt x="11" y="35"/>
                    </a:lnTo>
                    <a:lnTo>
                      <a:pt x="1" y="27"/>
                    </a:lnTo>
                    <a:lnTo>
                      <a:pt x="3" y="31"/>
                    </a:lnTo>
                    <a:lnTo>
                      <a:pt x="0" y="25"/>
                    </a:lnTo>
                    <a:lnTo>
                      <a:pt x="39" y="0"/>
                    </a:lnTo>
                    <a:close/>
                  </a:path>
                </a:pathLst>
              </a:custGeom>
              <a:solidFill>
                <a:srgbClr val="00FFFF"/>
              </a:solidFill>
              <a:ln w="9525">
                <a:noFill/>
                <a:round/>
                <a:headEnd/>
                <a:tailEnd/>
              </a:ln>
            </p:spPr>
            <p:txBody>
              <a:bodyPr/>
              <a:lstStyle/>
              <a:p>
                <a:endParaRPr lang="en-US"/>
              </a:p>
            </p:txBody>
          </p:sp>
          <p:sp>
            <p:nvSpPr>
              <p:cNvPr id="443752" name="Freeform 360"/>
              <p:cNvSpPr>
                <a:spLocks/>
              </p:cNvSpPr>
              <p:nvPr/>
            </p:nvSpPr>
            <p:spPr bwMode="black">
              <a:xfrm>
                <a:off x="3560" y="2106"/>
                <a:ext cx="10" cy="13"/>
              </a:xfrm>
              <a:custGeom>
                <a:avLst/>
                <a:gdLst/>
                <a:ahLst/>
                <a:cxnLst>
                  <a:cxn ang="0">
                    <a:pos x="24" y="0"/>
                  </a:cxn>
                  <a:cxn ang="0">
                    <a:pos x="29" y="4"/>
                  </a:cxn>
                  <a:cxn ang="0">
                    <a:pos x="13" y="39"/>
                  </a:cxn>
                  <a:cxn ang="0">
                    <a:pos x="8" y="38"/>
                  </a:cxn>
                  <a:cxn ang="0">
                    <a:pos x="4" y="35"/>
                  </a:cxn>
                  <a:cxn ang="0">
                    <a:pos x="0" y="32"/>
                  </a:cxn>
                  <a:cxn ang="0">
                    <a:pos x="24" y="0"/>
                  </a:cxn>
                </a:cxnLst>
                <a:rect l="0" t="0" r="r" b="b"/>
                <a:pathLst>
                  <a:path w="29" h="39">
                    <a:moveTo>
                      <a:pt x="24" y="0"/>
                    </a:moveTo>
                    <a:lnTo>
                      <a:pt x="29" y="4"/>
                    </a:lnTo>
                    <a:lnTo>
                      <a:pt x="13" y="39"/>
                    </a:lnTo>
                    <a:lnTo>
                      <a:pt x="8" y="38"/>
                    </a:lnTo>
                    <a:lnTo>
                      <a:pt x="4" y="35"/>
                    </a:lnTo>
                    <a:lnTo>
                      <a:pt x="0" y="32"/>
                    </a:lnTo>
                    <a:lnTo>
                      <a:pt x="24" y="0"/>
                    </a:lnTo>
                    <a:close/>
                  </a:path>
                </a:pathLst>
              </a:custGeom>
              <a:solidFill>
                <a:srgbClr val="00FFFF"/>
              </a:solidFill>
              <a:ln w="9525">
                <a:noFill/>
                <a:round/>
                <a:headEnd/>
                <a:tailEnd/>
              </a:ln>
            </p:spPr>
            <p:txBody>
              <a:bodyPr/>
              <a:lstStyle/>
              <a:p>
                <a:endParaRPr lang="en-US"/>
              </a:p>
            </p:txBody>
          </p:sp>
          <p:sp>
            <p:nvSpPr>
              <p:cNvPr id="443753" name="Freeform 361"/>
              <p:cNvSpPr>
                <a:spLocks/>
              </p:cNvSpPr>
              <p:nvPr/>
            </p:nvSpPr>
            <p:spPr bwMode="black">
              <a:xfrm>
                <a:off x="3565" y="2106"/>
                <a:ext cx="5" cy="14"/>
              </a:xfrm>
              <a:custGeom>
                <a:avLst/>
                <a:gdLst/>
                <a:ahLst/>
                <a:cxnLst>
                  <a:cxn ang="0">
                    <a:pos x="7" y="0"/>
                  </a:cxn>
                  <a:cxn ang="0">
                    <a:pos x="15" y="1"/>
                  </a:cxn>
                  <a:cxn ang="0">
                    <a:pos x="15" y="40"/>
                  </a:cxn>
                  <a:cxn ang="0">
                    <a:pos x="11" y="42"/>
                  </a:cxn>
                  <a:cxn ang="0">
                    <a:pos x="7" y="40"/>
                  </a:cxn>
                  <a:cxn ang="0">
                    <a:pos x="0" y="39"/>
                  </a:cxn>
                  <a:cxn ang="0">
                    <a:pos x="7" y="0"/>
                  </a:cxn>
                </a:cxnLst>
                <a:rect l="0" t="0" r="r" b="b"/>
                <a:pathLst>
                  <a:path w="15" h="42">
                    <a:moveTo>
                      <a:pt x="7" y="0"/>
                    </a:moveTo>
                    <a:lnTo>
                      <a:pt x="15" y="1"/>
                    </a:lnTo>
                    <a:lnTo>
                      <a:pt x="15" y="40"/>
                    </a:lnTo>
                    <a:lnTo>
                      <a:pt x="11" y="42"/>
                    </a:lnTo>
                    <a:lnTo>
                      <a:pt x="7" y="40"/>
                    </a:lnTo>
                    <a:lnTo>
                      <a:pt x="0" y="39"/>
                    </a:lnTo>
                    <a:lnTo>
                      <a:pt x="7" y="0"/>
                    </a:lnTo>
                    <a:close/>
                  </a:path>
                </a:pathLst>
              </a:custGeom>
              <a:solidFill>
                <a:srgbClr val="00FFFF"/>
              </a:solidFill>
              <a:ln w="9525">
                <a:noFill/>
                <a:round/>
                <a:headEnd/>
                <a:tailEnd/>
              </a:ln>
            </p:spPr>
            <p:txBody>
              <a:bodyPr/>
              <a:lstStyle/>
              <a:p>
                <a:endParaRPr lang="en-US"/>
              </a:p>
            </p:txBody>
          </p:sp>
          <p:sp>
            <p:nvSpPr>
              <p:cNvPr id="443754" name="Freeform 362"/>
              <p:cNvSpPr>
                <a:spLocks/>
              </p:cNvSpPr>
              <p:nvPr/>
            </p:nvSpPr>
            <p:spPr bwMode="black">
              <a:xfrm>
                <a:off x="3567" y="2106"/>
                <a:ext cx="9" cy="13"/>
              </a:xfrm>
              <a:custGeom>
                <a:avLst/>
                <a:gdLst/>
                <a:ahLst/>
                <a:cxnLst>
                  <a:cxn ang="0">
                    <a:pos x="0" y="1"/>
                  </a:cxn>
                  <a:cxn ang="0">
                    <a:pos x="6" y="0"/>
                  </a:cxn>
                  <a:cxn ang="0">
                    <a:pos x="22" y="39"/>
                  </a:cxn>
                  <a:cxn ang="0">
                    <a:pos x="27" y="37"/>
                  </a:cxn>
                  <a:cxn ang="0">
                    <a:pos x="14" y="39"/>
                  </a:cxn>
                  <a:cxn ang="0">
                    <a:pos x="8" y="40"/>
                  </a:cxn>
                  <a:cxn ang="0">
                    <a:pos x="0" y="1"/>
                  </a:cxn>
                </a:cxnLst>
                <a:rect l="0" t="0" r="r" b="b"/>
                <a:pathLst>
                  <a:path w="27" h="40">
                    <a:moveTo>
                      <a:pt x="0" y="1"/>
                    </a:moveTo>
                    <a:lnTo>
                      <a:pt x="6" y="0"/>
                    </a:lnTo>
                    <a:lnTo>
                      <a:pt x="22" y="39"/>
                    </a:lnTo>
                    <a:lnTo>
                      <a:pt x="27" y="37"/>
                    </a:lnTo>
                    <a:lnTo>
                      <a:pt x="14" y="39"/>
                    </a:lnTo>
                    <a:lnTo>
                      <a:pt x="8" y="40"/>
                    </a:lnTo>
                    <a:lnTo>
                      <a:pt x="0" y="1"/>
                    </a:lnTo>
                    <a:close/>
                  </a:path>
                </a:pathLst>
              </a:custGeom>
              <a:solidFill>
                <a:srgbClr val="00FFFF"/>
              </a:solidFill>
              <a:ln w="9525">
                <a:noFill/>
                <a:round/>
                <a:headEnd/>
                <a:tailEnd/>
              </a:ln>
            </p:spPr>
            <p:txBody>
              <a:bodyPr/>
              <a:lstStyle/>
              <a:p>
                <a:endParaRPr lang="en-US"/>
              </a:p>
            </p:txBody>
          </p:sp>
          <p:sp>
            <p:nvSpPr>
              <p:cNvPr id="443755" name="Freeform 363"/>
              <p:cNvSpPr>
                <a:spLocks/>
              </p:cNvSpPr>
              <p:nvPr/>
            </p:nvSpPr>
            <p:spPr bwMode="black">
              <a:xfrm>
                <a:off x="3566" y="2104"/>
                <a:ext cx="13" cy="15"/>
              </a:xfrm>
              <a:custGeom>
                <a:avLst/>
                <a:gdLst/>
                <a:ahLst/>
                <a:cxnLst>
                  <a:cxn ang="0">
                    <a:pos x="0" y="4"/>
                  </a:cxn>
                  <a:cxn ang="0">
                    <a:pos x="6" y="0"/>
                  </a:cxn>
                  <a:cxn ang="0">
                    <a:pos x="38" y="32"/>
                  </a:cxn>
                  <a:cxn ang="0">
                    <a:pos x="35" y="37"/>
                  </a:cxn>
                  <a:cxn ang="0">
                    <a:pos x="30" y="39"/>
                  </a:cxn>
                  <a:cxn ang="0">
                    <a:pos x="24" y="43"/>
                  </a:cxn>
                  <a:cxn ang="0">
                    <a:pos x="0" y="4"/>
                  </a:cxn>
                </a:cxnLst>
                <a:rect l="0" t="0" r="r" b="b"/>
                <a:pathLst>
                  <a:path w="38" h="43">
                    <a:moveTo>
                      <a:pt x="0" y="4"/>
                    </a:moveTo>
                    <a:lnTo>
                      <a:pt x="6" y="0"/>
                    </a:lnTo>
                    <a:lnTo>
                      <a:pt x="38" y="32"/>
                    </a:lnTo>
                    <a:lnTo>
                      <a:pt x="35" y="37"/>
                    </a:lnTo>
                    <a:lnTo>
                      <a:pt x="30" y="39"/>
                    </a:lnTo>
                    <a:lnTo>
                      <a:pt x="24" y="43"/>
                    </a:lnTo>
                    <a:lnTo>
                      <a:pt x="0" y="4"/>
                    </a:lnTo>
                    <a:close/>
                  </a:path>
                </a:pathLst>
              </a:custGeom>
              <a:solidFill>
                <a:srgbClr val="00FFFF"/>
              </a:solidFill>
              <a:ln w="9525">
                <a:noFill/>
                <a:round/>
                <a:headEnd/>
                <a:tailEnd/>
              </a:ln>
            </p:spPr>
            <p:txBody>
              <a:bodyPr/>
              <a:lstStyle/>
              <a:p>
                <a:endParaRPr lang="en-US"/>
              </a:p>
            </p:txBody>
          </p:sp>
          <p:sp>
            <p:nvSpPr>
              <p:cNvPr id="443756" name="Freeform 364"/>
              <p:cNvSpPr>
                <a:spLocks/>
              </p:cNvSpPr>
              <p:nvPr/>
            </p:nvSpPr>
            <p:spPr bwMode="black">
              <a:xfrm>
                <a:off x="3566" y="2105"/>
                <a:ext cx="14" cy="10"/>
              </a:xfrm>
              <a:custGeom>
                <a:avLst/>
                <a:gdLst/>
                <a:ahLst/>
                <a:cxnLst>
                  <a:cxn ang="0">
                    <a:pos x="0" y="7"/>
                  </a:cxn>
                  <a:cxn ang="0">
                    <a:pos x="3" y="0"/>
                  </a:cxn>
                  <a:cxn ang="0">
                    <a:pos x="42" y="16"/>
                  </a:cxn>
                  <a:cxn ang="0">
                    <a:pos x="40" y="29"/>
                  </a:cxn>
                  <a:cxn ang="0">
                    <a:pos x="42" y="25"/>
                  </a:cxn>
                  <a:cxn ang="0">
                    <a:pos x="39" y="31"/>
                  </a:cxn>
                  <a:cxn ang="0">
                    <a:pos x="0" y="7"/>
                  </a:cxn>
                </a:cxnLst>
                <a:rect l="0" t="0" r="r" b="b"/>
                <a:pathLst>
                  <a:path w="42" h="31">
                    <a:moveTo>
                      <a:pt x="0" y="7"/>
                    </a:moveTo>
                    <a:lnTo>
                      <a:pt x="3" y="0"/>
                    </a:lnTo>
                    <a:lnTo>
                      <a:pt x="42" y="16"/>
                    </a:lnTo>
                    <a:lnTo>
                      <a:pt x="40" y="29"/>
                    </a:lnTo>
                    <a:lnTo>
                      <a:pt x="42" y="25"/>
                    </a:lnTo>
                    <a:lnTo>
                      <a:pt x="39" y="31"/>
                    </a:lnTo>
                    <a:lnTo>
                      <a:pt x="0" y="7"/>
                    </a:lnTo>
                    <a:close/>
                  </a:path>
                </a:pathLst>
              </a:custGeom>
              <a:solidFill>
                <a:srgbClr val="00FFFF"/>
              </a:solidFill>
              <a:ln w="9525">
                <a:noFill/>
                <a:round/>
                <a:headEnd/>
                <a:tailEnd/>
              </a:ln>
            </p:spPr>
            <p:txBody>
              <a:bodyPr/>
              <a:lstStyle/>
              <a:p>
                <a:endParaRPr lang="en-US"/>
              </a:p>
            </p:txBody>
          </p:sp>
          <p:sp>
            <p:nvSpPr>
              <p:cNvPr id="443757" name="Freeform 365"/>
              <p:cNvSpPr>
                <a:spLocks/>
              </p:cNvSpPr>
              <p:nvPr/>
            </p:nvSpPr>
            <p:spPr bwMode="black">
              <a:xfrm>
                <a:off x="3567" y="2106"/>
                <a:ext cx="13" cy="4"/>
              </a:xfrm>
              <a:custGeom>
                <a:avLst/>
                <a:gdLst/>
                <a:ahLst/>
                <a:cxnLst>
                  <a:cxn ang="0">
                    <a:pos x="0" y="6"/>
                  </a:cxn>
                  <a:cxn ang="0">
                    <a:pos x="1" y="0"/>
                  </a:cxn>
                  <a:cxn ang="0">
                    <a:pos x="40" y="7"/>
                  </a:cxn>
                  <a:cxn ang="0">
                    <a:pos x="39" y="13"/>
                  </a:cxn>
                  <a:cxn ang="0">
                    <a:pos x="0" y="6"/>
                  </a:cxn>
                </a:cxnLst>
                <a:rect l="0" t="0" r="r" b="b"/>
                <a:pathLst>
                  <a:path w="40" h="13">
                    <a:moveTo>
                      <a:pt x="0" y="6"/>
                    </a:moveTo>
                    <a:lnTo>
                      <a:pt x="1" y="0"/>
                    </a:lnTo>
                    <a:lnTo>
                      <a:pt x="40" y="7"/>
                    </a:lnTo>
                    <a:lnTo>
                      <a:pt x="39" y="13"/>
                    </a:lnTo>
                    <a:lnTo>
                      <a:pt x="0" y="6"/>
                    </a:lnTo>
                    <a:close/>
                  </a:path>
                </a:pathLst>
              </a:custGeom>
              <a:solidFill>
                <a:srgbClr val="00FFFF"/>
              </a:solidFill>
              <a:ln w="9525">
                <a:noFill/>
                <a:round/>
                <a:headEnd/>
                <a:tailEnd/>
              </a:ln>
            </p:spPr>
            <p:txBody>
              <a:bodyPr/>
              <a:lstStyle/>
              <a:p>
                <a:endParaRPr lang="en-US"/>
              </a:p>
            </p:txBody>
          </p:sp>
          <p:sp>
            <p:nvSpPr>
              <p:cNvPr id="443758" name="Freeform 366"/>
              <p:cNvSpPr>
                <a:spLocks/>
              </p:cNvSpPr>
              <p:nvPr/>
            </p:nvSpPr>
            <p:spPr bwMode="black">
              <a:xfrm>
                <a:off x="3567" y="2099"/>
                <a:ext cx="13" cy="9"/>
              </a:xfrm>
              <a:custGeom>
                <a:avLst/>
                <a:gdLst/>
                <a:ahLst/>
                <a:cxnLst>
                  <a:cxn ang="0">
                    <a:pos x="1" y="27"/>
                  </a:cxn>
                  <a:cxn ang="0">
                    <a:pos x="0" y="20"/>
                  </a:cxn>
                  <a:cxn ang="0">
                    <a:pos x="36" y="0"/>
                  </a:cxn>
                  <a:cxn ang="0">
                    <a:pos x="38" y="3"/>
                  </a:cxn>
                  <a:cxn ang="0">
                    <a:pos x="39" y="13"/>
                  </a:cxn>
                  <a:cxn ang="0">
                    <a:pos x="40" y="20"/>
                  </a:cxn>
                  <a:cxn ang="0">
                    <a:pos x="1" y="27"/>
                  </a:cxn>
                </a:cxnLst>
                <a:rect l="0" t="0" r="r" b="b"/>
                <a:pathLst>
                  <a:path w="40" h="27">
                    <a:moveTo>
                      <a:pt x="1" y="27"/>
                    </a:moveTo>
                    <a:lnTo>
                      <a:pt x="0" y="20"/>
                    </a:lnTo>
                    <a:lnTo>
                      <a:pt x="36" y="0"/>
                    </a:lnTo>
                    <a:lnTo>
                      <a:pt x="38" y="3"/>
                    </a:lnTo>
                    <a:lnTo>
                      <a:pt x="39" y="13"/>
                    </a:lnTo>
                    <a:lnTo>
                      <a:pt x="40" y="20"/>
                    </a:lnTo>
                    <a:lnTo>
                      <a:pt x="1" y="27"/>
                    </a:lnTo>
                    <a:close/>
                  </a:path>
                </a:pathLst>
              </a:custGeom>
              <a:solidFill>
                <a:srgbClr val="00FFFF"/>
              </a:solidFill>
              <a:ln w="9525">
                <a:noFill/>
                <a:round/>
                <a:headEnd/>
                <a:tailEnd/>
              </a:ln>
            </p:spPr>
            <p:txBody>
              <a:bodyPr/>
              <a:lstStyle/>
              <a:p>
                <a:endParaRPr lang="en-US"/>
              </a:p>
            </p:txBody>
          </p:sp>
          <p:sp>
            <p:nvSpPr>
              <p:cNvPr id="443759" name="Freeform 367"/>
              <p:cNvSpPr>
                <a:spLocks/>
              </p:cNvSpPr>
              <p:nvPr/>
            </p:nvSpPr>
            <p:spPr bwMode="black">
              <a:xfrm>
                <a:off x="3567" y="2097"/>
                <a:ext cx="14" cy="13"/>
              </a:xfrm>
              <a:custGeom>
                <a:avLst/>
                <a:gdLst/>
                <a:ahLst/>
                <a:cxnLst>
                  <a:cxn ang="0">
                    <a:pos x="5" y="37"/>
                  </a:cxn>
                  <a:cxn ang="0">
                    <a:pos x="0" y="32"/>
                  </a:cxn>
                  <a:cxn ang="0">
                    <a:pos x="28" y="0"/>
                  </a:cxn>
                  <a:cxn ang="0">
                    <a:pos x="43" y="11"/>
                  </a:cxn>
                  <a:cxn ang="0">
                    <a:pos x="32" y="0"/>
                  </a:cxn>
                  <a:cxn ang="0">
                    <a:pos x="37" y="5"/>
                  </a:cxn>
                  <a:cxn ang="0">
                    <a:pos x="5" y="37"/>
                  </a:cxn>
                </a:cxnLst>
                <a:rect l="0" t="0" r="r" b="b"/>
                <a:pathLst>
                  <a:path w="43" h="37">
                    <a:moveTo>
                      <a:pt x="5" y="37"/>
                    </a:moveTo>
                    <a:lnTo>
                      <a:pt x="0" y="32"/>
                    </a:lnTo>
                    <a:lnTo>
                      <a:pt x="28" y="0"/>
                    </a:lnTo>
                    <a:lnTo>
                      <a:pt x="43" y="11"/>
                    </a:lnTo>
                    <a:lnTo>
                      <a:pt x="32" y="0"/>
                    </a:lnTo>
                    <a:lnTo>
                      <a:pt x="37" y="5"/>
                    </a:lnTo>
                    <a:lnTo>
                      <a:pt x="5" y="37"/>
                    </a:lnTo>
                    <a:close/>
                  </a:path>
                </a:pathLst>
              </a:custGeom>
              <a:solidFill>
                <a:srgbClr val="00FFFF"/>
              </a:solidFill>
              <a:ln w="9525">
                <a:noFill/>
                <a:round/>
                <a:headEnd/>
                <a:tailEnd/>
              </a:ln>
            </p:spPr>
            <p:txBody>
              <a:bodyPr/>
              <a:lstStyle/>
              <a:p>
                <a:endParaRPr lang="en-US"/>
              </a:p>
            </p:txBody>
          </p:sp>
          <p:sp>
            <p:nvSpPr>
              <p:cNvPr id="443760" name="Freeform 368"/>
              <p:cNvSpPr>
                <a:spLocks/>
              </p:cNvSpPr>
              <p:nvPr/>
            </p:nvSpPr>
            <p:spPr bwMode="black">
              <a:xfrm>
                <a:off x="3566" y="2095"/>
                <a:ext cx="10" cy="13"/>
              </a:xfrm>
              <a:custGeom>
                <a:avLst/>
                <a:gdLst/>
                <a:ahLst/>
                <a:cxnLst>
                  <a:cxn ang="0">
                    <a:pos x="5" y="39"/>
                  </a:cxn>
                  <a:cxn ang="0">
                    <a:pos x="0" y="36"/>
                  </a:cxn>
                  <a:cxn ang="0">
                    <a:pos x="16" y="0"/>
                  </a:cxn>
                  <a:cxn ang="0">
                    <a:pos x="21" y="1"/>
                  </a:cxn>
                  <a:cxn ang="0">
                    <a:pos x="24" y="4"/>
                  </a:cxn>
                  <a:cxn ang="0">
                    <a:pos x="29" y="7"/>
                  </a:cxn>
                  <a:cxn ang="0">
                    <a:pos x="5" y="39"/>
                  </a:cxn>
                </a:cxnLst>
                <a:rect l="0" t="0" r="r" b="b"/>
                <a:pathLst>
                  <a:path w="29" h="39">
                    <a:moveTo>
                      <a:pt x="5" y="39"/>
                    </a:moveTo>
                    <a:lnTo>
                      <a:pt x="0" y="36"/>
                    </a:lnTo>
                    <a:lnTo>
                      <a:pt x="16" y="0"/>
                    </a:lnTo>
                    <a:lnTo>
                      <a:pt x="21" y="1"/>
                    </a:lnTo>
                    <a:lnTo>
                      <a:pt x="24" y="4"/>
                    </a:lnTo>
                    <a:lnTo>
                      <a:pt x="29" y="7"/>
                    </a:lnTo>
                    <a:lnTo>
                      <a:pt x="5" y="39"/>
                    </a:lnTo>
                    <a:close/>
                  </a:path>
                </a:pathLst>
              </a:custGeom>
              <a:solidFill>
                <a:srgbClr val="00FFFF"/>
              </a:solidFill>
              <a:ln w="9525">
                <a:noFill/>
                <a:round/>
                <a:headEnd/>
                <a:tailEnd/>
              </a:ln>
            </p:spPr>
            <p:txBody>
              <a:bodyPr/>
              <a:lstStyle/>
              <a:p>
                <a:endParaRPr lang="en-US"/>
              </a:p>
            </p:txBody>
          </p:sp>
          <p:sp>
            <p:nvSpPr>
              <p:cNvPr id="443761" name="Freeform 369"/>
              <p:cNvSpPr>
                <a:spLocks/>
              </p:cNvSpPr>
              <p:nvPr/>
            </p:nvSpPr>
            <p:spPr bwMode="black">
              <a:xfrm>
                <a:off x="3567" y="2094"/>
                <a:ext cx="5" cy="14"/>
              </a:xfrm>
              <a:custGeom>
                <a:avLst/>
                <a:gdLst/>
                <a:ahLst/>
                <a:cxnLst>
                  <a:cxn ang="0">
                    <a:pos x="6" y="41"/>
                  </a:cxn>
                  <a:cxn ang="0">
                    <a:pos x="0" y="40"/>
                  </a:cxn>
                  <a:cxn ang="0">
                    <a:pos x="0" y="1"/>
                  </a:cxn>
                  <a:cxn ang="0">
                    <a:pos x="4" y="0"/>
                  </a:cxn>
                  <a:cxn ang="0">
                    <a:pos x="8" y="1"/>
                  </a:cxn>
                  <a:cxn ang="0">
                    <a:pos x="14" y="2"/>
                  </a:cxn>
                  <a:cxn ang="0">
                    <a:pos x="6" y="41"/>
                  </a:cxn>
                </a:cxnLst>
                <a:rect l="0" t="0" r="r" b="b"/>
                <a:pathLst>
                  <a:path w="14" h="41">
                    <a:moveTo>
                      <a:pt x="6" y="41"/>
                    </a:moveTo>
                    <a:lnTo>
                      <a:pt x="0" y="40"/>
                    </a:lnTo>
                    <a:lnTo>
                      <a:pt x="0" y="1"/>
                    </a:lnTo>
                    <a:lnTo>
                      <a:pt x="4" y="0"/>
                    </a:lnTo>
                    <a:lnTo>
                      <a:pt x="8" y="1"/>
                    </a:lnTo>
                    <a:lnTo>
                      <a:pt x="14" y="2"/>
                    </a:lnTo>
                    <a:lnTo>
                      <a:pt x="6" y="41"/>
                    </a:lnTo>
                    <a:close/>
                  </a:path>
                </a:pathLst>
              </a:custGeom>
              <a:solidFill>
                <a:srgbClr val="00FFFF"/>
              </a:solidFill>
              <a:ln w="9525">
                <a:noFill/>
                <a:round/>
                <a:headEnd/>
                <a:tailEnd/>
              </a:ln>
            </p:spPr>
            <p:txBody>
              <a:bodyPr/>
              <a:lstStyle/>
              <a:p>
                <a:endParaRPr lang="en-US"/>
              </a:p>
            </p:txBody>
          </p:sp>
          <p:sp>
            <p:nvSpPr>
              <p:cNvPr id="443762" name="Freeform 370"/>
              <p:cNvSpPr>
                <a:spLocks/>
              </p:cNvSpPr>
              <p:nvPr/>
            </p:nvSpPr>
            <p:spPr bwMode="black">
              <a:xfrm>
                <a:off x="3562" y="2095"/>
                <a:ext cx="8" cy="13"/>
              </a:xfrm>
              <a:custGeom>
                <a:avLst/>
                <a:gdLst/>
                <a:ahLst/>
                <a:cxnLst>
                  <a:cxn ang="0">
                    <a:pos x="24" y="39"/>
                  </a:cxn>
                  <a:cxn ang="0">
                    <a:pos x="16" y="40"/>
                  </a:cxn>
                  <a:cxn ang="0">
                    <a:pos x="0" y="5"/>
                  </a:cxn>
                  <a:cxn ang="0">
                    <a:pos x="4" y="2"/>
                  </a:cxn>
                  <a:cxn ang="0">
                    <a:pos x="9" y="1"/>
                  </a:cxn>
                  <a:cxn ang="0">
                    <a:pos x="16" y="0"/>
                  </a:cxn>
                  <a:cxn ang="0">
                    <a:pos x="24" y="39"/>
                  </a:cxn>
                </a:cxnLst>
                <a:rect l="0" t="0" r="r" b="b"/>
                <a:pathLst>
                  <a:path w="24" h="40">
                    <a:moveTo>
                      <a:pt x="24" y="39"/>
                    </a:moveTo>
                    <a:lnTo>
                      <a:pt x="16" y="40"/>
                    </a:lnTo>
                    <a:lnTo>
                      <a:pt x="0" y="5"/>
                    </a:lnTo>
                    <a:lnTo>
                      <a:pt x="4" y="2"/>
                    </a:lnTo>
                    <a:lnTo>
                      <a:pt x="9" y="1"/>
                    </a:lnTo>
                    <a:lnTo>
                      <a:pt x="16" y="0"/>
                    </a:lnTo>
                    <a:lnTo>
                      <a:pt x="24" y="39"/>
                    </a:lnTo>
                    <a:close/>
                  </a:path>
                </a:pathLst>
              </a:custGeom>
              <a:solidFill>
                <a:srgbClr val="00FFFF"/>
              </a:solidFill>
              <a:ln w="9525">
                <a:noFill/>
                <a:round/>
                <a:headEnd/>
                <a:tailEnd/>
              </a:ln>
            </p:spPr>
            <p:txBody>
              <a:bodyPr/>
              <a:lstStyle/>
              <a:p>
                <a:endParaRPr lang="en-US"/>
              </a:p>
            </p:txBody>
          </p:sp>
          <p:sp>
            <p:nvSpPr>
              <p:cNvPr id="443763" name="Freeform 371"/>
              <p:cNvSpPr>
                <a:spLocks/>
              </p:cNvSpPr>
              <p:nvPr/>
            </p:nvSpPr>
            <p:spPr bwMode="black">
              <a:xfrm>
                <a:off x="3559" y="2096"/>
                <a:ext cx="11" cy="12"/>
              </a:xfrm>
              <a:custGeom>
                <a:avLst/>
                <a:gdLst/>
                <a:ahLst/>
                <a:cxnLst>
                  <a:cxn ang="0">
                    <a:pos x="33" y="32"/>
                  </a:cxn>
                  <a:cxn ang="0">
                    <a:pos x="28" y="35"/>
                  </a:cxn>
                  <a:cxn ang="0">
                    <a:pos x="0" y="7"/>
                  </a:cxn>
                  <a:cxn ang="0">
                    <a:pos x="1" y="5"/>
                  </a:cxn>
                  <a:cxn ang="0">
                    <a:pos x="4" y="3"/>
                  </a:cxn>
                  <a:cxn ang="0">
                    <a:pos x="8" y="0"/>
                  </a:cxn>
                  <a:cxn ang="0">
                    <a:pos x="33" y="32"/>
                  </a:cxn>
                </a:cxnLst>
                <a:rect l="0" t="0" r="r" b="b"/>
                <a:pathLst>
                  <a:path w="33" h="35">
                    <a:moveTo>
                      <a:pt x="33" y="32"/>
                    </a:moveTo>
                    <a:lnTo>
                      <a:pt x="28" y="35"/>
                    </a:lnTo>
                    <a:lnTo>
                      <a:pt x="0" y="7"/>
                    </a:lnTo>
                    <a:lnTo>
                      <a:pt x="1" y="5"/>
                    </a:lnTo>
                    <a:lnTo>
                      <a:pt x="4" y="3"/>
                    </a:lnTo>
                    <a:lnTo>
                      <a:pt x="8" y="0"/>
                    </a:lnTo>
                    <a:lnTo>
                      <a:pt x="33" y="32"/>
                    </a:lnTo>
                    <a:close/>
                  </a:path>
                </a:pathLst>
              </a:custGeom>
              <a:solidFill>
                <a:srgbClr val="00FFFF"/>
              </a:solidFill>
              <a:ln w="9525">
                <a:noFill/>
                <a:round/>
                <a:headEnd/>
                <a:tailEnd/>
              </a:ln>
            </p:spPr>
            <p:txBody>
              <a:bodyPr/>
              <a:lstStyle/>
              <a:p>
                <a:endParaRPr lang="en-US"/>
              </a:p>
            </p:txBody>
          </p:sp>
          <p:sp>
            <p:nvSpPr>
              <p:cNvPr id="443764" name="Freeform 372"/>
              <p:cNvSpPr>
                <a:spLocks/>
              </p:cNvSpPr>
              <p:nvPr/>
            </p:nvSpPr>
            <p:spPr bwMode="black">
              <a:xfrm>
                <a:off x="3557" y="2099"/>
                <a:ext cx="13" cy="9"/>
              </a:xfrm>
              <a:custGeom>
                <a:avLst/>
                <a:gdLst/>
                <a:ahLst/>
                <a:cxnLst>
                  <a:cxn ang="0">
                    <a:pos x="39" y="25"/>
                  </a:cxn>
                  <a:cxn ang="0">
                    <a:pos x="35" y="29"/>
                  </a:cxn>
                  <a:cxn ang="0">
                    <a:pos x="0" y="14"/>
                  </a:cxn>
                  <a:cxn ang="0">
                    <a:pos x="1" y="9"/>
                  </a:cxn>
                  <a:cxn ang="0">
                    <a:pos x="3" y="5"/>
                  </a:cxn>
                  <a:cxn ang="0">
                    <a:pos x="7" y="0"/>
                  </a:cxn>
                  <a:cxn ang="0">
                    <a:pos x="39" y="25"/>
                  </a:cxn>
                </a:cxnLst>
                <a:rect l="0" t="0" r="r" b="b"/>
                <a:pathLst>
                  <a:path w="39" h="29">
                    <a:moveTo>
                      <a:pt x="39" y="25"/>
                    </a:moveTo>
                    <a:lnTo>
                      <a:pt x="35" y="29"/>
                    </a:lnTo>
                    <a:lnTo>
                      <a:pt x="0" y="14"/>
                    </a:lnTo>
                    <a:lnTo>
                      <a:pt x="1" y="9"/>
                    </a:lnTo>
                    <a:lnTo>
                      <a:pt x="3" y="5"/>
                    </a:lnTo>
                    <a:lnTo>
                      <a:pt x="7" y="0"/>
                    </a:lnTo>
                    <a:lnTo>
                      <a:pt x="39" y="25"/>
                    </a:lnTo>
                    <a:close/>
                  </a:path>
                </a:pathLst>
              </a:custGeom>
              <a:solidFill>
                <a:srgbClr val="00FFFF"/>
              </a:solidFill>
              <a:ln w="9525">
                <a:noFill/>
                <a:round/>
                <a:headEnd/>
                <a:tailEnd/>
              </a:ln>
            </p:spPr>
            <p:txBody>
              <a:bodyPr/>
              <a:lstStyle/>
              <a:p>
                <a:endParaRPr lang="en-US"/>
              </a:p>
            </p:txBody>
          </p:sp>
          <p:sp>
            <p:nvSpPr>
              <p:cNvPr id="443765" name="Freeform 373"/>
              <p:cNvSpPr>
                <a:spLocks/>
              </p:cNvSpPr>
              <p:nvPr/>
            </p:nvSpPr>
            <p:spPr bwMode="black">
              <a:xfrm>
                <a:off x="3556" y="2103"/>
                <a:ext cx="14" cy="5"/>
              </a:xfrm>
              <a:custGeom>
                <a:avLst/>
                <a:gdLst/>
                <a:ahLst/>
                <a:cxnLst>
                  <a:cxn ang="0">
                    <a:pos x="41" y="7"/>
                  </a:cxn>
                  <a:cxn ang="0">
                    <a:pos x="39" y="14"/>
                  </a:cxn>
                  <a:cxn ang="0">
                    <a:pos x="0" y="7"/>
                  </a:cxn>
                  <a:cxn ang="0">
                    <a:pos x="2" y="0"/>
                  </a:cxn>
                  <a:cxn ang="0">
                    <a:pos x="41" y="7"/>
                  </a:cxn>
                </a:cxnLst>
                <a:rect l="0" t="0" r="r" b="b"/>
                <a:pathLst>
                  <a:path w="41" h="14">
                    <a:moveTo>
                      <a:pt x="41" y="7"/>
                    </a:moveTo>
                    <a:lnTo>
                      <a:pt x="39" y="14"/>
                    </a:lnTo>
                    <a:lnTo>
                      <a:pt x="0" y="7"/>
                    </a:lnTo>
                    <a:lnTo>
                      <a:pt x="2" y="0"/>
                    </a:lnTo>
                    <a:lnTo>
                      <a:pt x="41" y="7"/>
                    </a:lnTo>
                    <a:close/>
                  </a:path>
                </a:pathLst>
              </a:custGeom>
              <a:solidFill>
                <a:srgbClr val="00FFFF"/>
              </a:solidFill>
              <a:ln w="9525">
                <a:noFill/>
                <a:round/>
                <a:headEnd/>
                <a:tailEnd/>
              </a:ln>
            </p:spPr>
            <p:txBody>
              <a:bodyPr/>
              <a:lstStyle/>
              <a:p>
                <a:endParaRPr lang="en-US"/>
              </a:p>
            </p:txBody>
          </p:sp>
          <p:sp>
            <p:nvSpPr>
              <p:cNvPr id="443766" name="Freeform 374"/>
              <p:cNvSpPr>
                <a:spLocks/>
              </p:cNvSpPr>
              <p:nvPr/>
            </p:nvSpPr>
            <p:spPr bwMode="black">
              <a:xfrm>
                <a:off x="3782" y="2106"/>
                <a:ext cx="13" cy="8"/>
              </a:xfrm>
              <a:custGeom>
                <a:avLst/>
                <a:gdLst/>
                <a:ahLst/>
                <a:cxnLst>
                  <a:cxn ang="0">
                    <a:pos x="39" y="0"/>
                  </a:cxn>
                  <a:cxn ang="0">
                    <a:pos x="40" y="6"/>
                  </a:cxn>
                  <a:cxn ang="0">
                    <a:pos x="1" y="22"/>
                  </a:cxn>
                  <a:cxn ang="0">
                    <a:pos x="4" y="26"/>
                  </a:cxn>
                  <a:cxn ang="0">
                    <a:pos x="1" y="13"/>
                  </a:cxn>
                  <a:cxn ang="0">
                    <a:pos x="0" y="7"/>
                  </a:cxn>
                  <a:cxn ang="0">
                    <a:pos x="39" y="0"/>
                  </a:cxn>
                </a:cxnLst>
                <a:rect l="0" t="0" r="r" b="b"/>
                <a:pathLst>
                  <a:path w="40" h="26">
                    <a:moveTo>
                      <a:pt x="39" y="0"/>
                    </a:moveTo>
                    <a:lnTo>
                      <a:pt x="40" y="6"/>
                    </a:lnTo>
                    <a:lnTo>
                      <a:pt x="1" y="22"/>
                    </a:lnTo>
                    <a:lnTo>
                      <a:pt x="4" y="26"/>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443767" name="Freeform 375"/>
              <p:cNvSpPr>
                <a:spLocks/>
              </p:cNvSpPr>
              <p:nvPr/>
            </p:nvSpPr>
            <p:spPr bwMode="black">
              <a:xfrm>
                <a:off x="3782" y="2105"/>
                <a:ext cx="15" cy="12"/>
              </a:xfrm>
              <a:custGeom>
                <a:avLst/>
                <a:gdLst/>
                <a:ahLst/>
                <a:cxnLst>
                  <a:cxn ang="0">
                    <a:pos x="39" y="0"/>
                  </a:cxn>
                  <a:cxn ang="0">
                    <a:pos x="43" y="7"/>
                  </a:cxn>
                  <a:cxn ang="0">
                    <a:pos x="11" y="38"/>
                  </a:cxn>
                  <a:cxn ang="0">
                    <a:pos x="6" y="36"/>
                  </a:cxn>
                  <a:cxn ang="0">
                    <a:pos x="4" y="31"/>
                  </a:cxn>
                  <a:cxn ang="0">
                    <a:pos x="0" y="25"/>
                  </a:cxn>
                  <a:cxn ang="0">
                    <a:pos x="39" y="0"/>
                  </a:cxn>
                </a:cxnLst>
                <a:rect l="0" t="0" r="r" b="b"/>
                <a:pathLst>
                  <a:path w="43" h="38">
                    <a:moveTo>
                      <a:pt x="39" y="0"/>
                    </a:moveTo>
                    <a:lnTo>
                      <a:pt x="43" y="7"/>
                    </a:lnTo>
                    <a:lnTo>
                      <a:pt x="11" y="38"/>
                    </a:lnTo>
                    <a:lnTo>
                      <a:pt x="6" y="36"/>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443768" name="Freeform 376"/>
              <p:cNvSpPr>
                <a:spLocks/>
              </p:cNvSpPr>
              <p:nvPr/>
            </p:nvSpPr>
            <p:spPr bwMode="black">
              <a:xfrm>
                <a:off x="3786" y="2104"/>
                <a:ext cx="10" cy="15"/>
              </a:xfrm>
              <a:custGeom>
                <a:avLst/>
                <a:gdLst/>
                <a:ahLst/>
                <a:cxnLst>
                  <a:cxn ang="0">
                    <a:pos x="25" y="0"/>
                  </a:cxn>
                  <a:cxn ang="0">
                    <a:pos x="31" y="4"/>
                  </a:cxn>
                  <a:cxn ang="0">
                    <a:pos x="15" y="43"/>
                  </a:cxn>
                  <a:cxn ang="0">
                    <a:pos x="3" y="41"/>
                  </a:cxn>
                  <a:cxn ang="0">
                    <a:pos x="6" y="43"/>
                  </a:cxn>
                  <a:cxn ang="0">
                    <a:pos x="0" y="39"/>
                  </a:cxn>
                  <a:cxn ang="0">
                    <a:pos x="25" y="0"/>
                  </a:cxn>
                </a:cxnLst>
                <a:rect l="0" t="0" r="r" b="b"/>
                <a:pathLst>
                  <a:path w="31" h="43">
                    <a:moveTo>
                      <a:pt x="25" y="0"/>
                    </a:moveTo>
                    <a:lnTo>
                      <a:pt x="31" y="4"/>
                    </a:lnTo>
                    <a:lnTo>
                      <a:pt x="15" y="43"/>
                    </a:lnTo>
                    <a:lnTo>
                      <a:pt x="3" y="41"/>
                    </a:lnTo>
                    <a:lnTo>
                      <a:pt x="6" y="43"/>
                    </a:lnTo>
                    <a:lnTo>
                      <a:pt x="0" y="39"/>
                    </a:lnTo>
                    <a:lnTo>
                      <a:pt x="25" y="0"/>
                    </a:lnTo>
                    <a:close/>
                  </a:path>
                </a:pathLst>
              </a:custGeom>
              <a:solidFill>
                <a:srgbClr val="00FFFF"/>
              </a:solidFill>
              <a:ln w="9525">
                <a:noFill/>
                <a:round/>
                <a:headEnd/>
                <a:tailEnd/>
              </a:ln>
            </p:spPr>
            <p:txBody>
              <a:bodyPr/>
              <a:lstStyle/>
              <a:p>
                <a:endParaRPr lang="en-US"/>
              </a:p>
            </p:txBody>
          </p:sp>
          <p:sp>
            <p:nvSpPr>
              <p:cNvPr id="443769" name="Freeform 377"/>
              <p:cNvSpPr>
                <a:spLocks/>
              </p:cNvSpPr>
              <p:nvPr/>
            </p:nvSpPr>
            <p:spPr bwMode="black">
              <a:xfrm>
                <a:off x="3791" y="2106"/>
                <a:ext cx="4" cy="14"/>
              </a:xfrm>
              <a:custGeom>
                <a:avLst/>
                <a:gdLst/>
                <a:ahLst/>
                <a:cxnLst>
                  <a:cxn ang="0">
                    <a:pos x="7" y="0"/>
                  </a:cxn>
                  <a:cxn ang="0">
                    <a:pos x="13" y="1"/>
                  </a:cxn>
                  <a:cxn ang="0">
                    <a:pos x="13" y="40"/>
                  </a:cxn>
                  <a:cxn ang="0">
                    <a:pos x="10" y="42"/>
                  </a:cxn>
                  <a:cxn ang="0">
                    <a:pos x="6" y="40"/>
                  </a:cxn>
                  <a:cxn ang="0">
                    <a:pos x="0" y="39"/>
                  </a:cxn>
                  <a:cxn ang="0">
                    <a:pos x="7" y="0"/>
                  </a:cxn>
                </a:cxnLst>
                <a:rect l="0" t="0" r="r" b="b"/>
                <a:pathLst>
                  <a:path w="13" h="42">
                    <a:moveTo>
                      <a:pt x="7" y="0"/>
                    </a:moveTo>
                    <a:lnTo>
                      <a:pt x="13" y="1"/>
                    </a:lnTo>
                    <a:lnTo>
                      <a:pt x="13" y="40"/>
                    </a:lnTo>
                    <a:lnTo>
                      <a:pt x="10" y="42"/>
                    </a:lnTo>
                    <a:lnTo>
                      <a:pt x="6" y="40"/>
                    </a:lnTo>
                    <a:lnTo>
                      <a:pt x="0" y="39"/>
                    </a:lnTo>
                    <a:lnTo>
                      <a:pt x="7" y="0"/>
                    </a:lnTo>
                    <a:close/>
                  </a:path>
                </a:pathLst>
              </a:custGeom>
              <a:solidFill>
                <a:srgbClr val="00FFFF"/>
              </a:solidFill>
              <a:ln w="9525">
                <a:noFill/>
                <a:round/>
                <a:headEnd/>
                <a:tailEnd/>
              </a:ln>
            </p:spPr>
            <p:txBody>
              <a:bodyPr/>
              <a:lstStyle/>
              <a:p>
                <a:endParaRPr lang="en-US"/>
              </a:p>
            </p:txBody>
          </p:sp>
          <p:sp>
            <p:nvSpPr>
              <p:cNvPr id="443770" name="Freeform 378"/>
              <p:cNvSpPr>
                <a:spLocks/>
              </p:cNvSpPr>
              <p:nvPr/>
            </p:nvSpPr>
            <p:spPr bwMode="black">
              <a:xfrm>
                <a:off x="3793" y="2106"/>
                <a:ext cx="8" cy="13"/>
              </a:xfrm>
              <a:custGeom>
                <a:avLst/>
                <a:gdLst/>
                <a:ahLst/>
                <a:cxnLst>
                  <a:cxn ang="0">
                    <a:pos x="0" y="1"/>
                  </a:cxn>
                  <a:cxn ang="0">
                    <a:pos x="7" y="0"/>
                  </a:cxn>
                  <a:cxn ang="0">
                    <a:pos x="23" y="35"/>
                  </a:cxn>
                  <a:cxn ang="0">
                    <a:pos x="20" y="38"/>
                  </a:cxn>
                  <a:cxn ang="0">
                    <a:pos x="15" y="39"/>
                  </a:cxn>
                  <a:cxn ang="0">
                    <a:pos x="7" y="40"/>
                  </a:cxn>
                  <a:cxn ang="0">
                    <a:pos x="0" y="1"/>
                  </a:cxn>
                </a:cxnLst>
                <a:rect l="0" t="0" r="r" b="b"/>
                <a:pathLst>
                  <a:path w="23" h="40">
                    <a:moveTo>
                      <a:pt x="0" y="1"/>
                    </a:moveTo>
                    <a:lnTo>
                      <a:pt x="7" y="0"/>
                    </a:lnTo>
                    <a:lnTo>
                      <a:pt x="23" y="35"/>
                    </a:lnTo>
                    <a:lnTo>
                      <a:pt x="20" y="38"/>
                    </a:lnTo>
                    <a:lnTo>
                      <a:pt x="15" y="39"/>
                    </a:lnTo>
                    <a:lnTo>
                      <a:pt x="7" y="40"/>
                    </a:lnTo>
                    <a:lnTo>
                      <a:pt x="0" y="1"/>
                    </a:lnTo>
                    <a:close/>
                  </a:path>
                </a:pathLst>
              </a:custGeom>
              <a:solidFill>
                <a:srgbClr val="00FFFF"/>
              </a:solidFill>
              <a:ln w="9525">
                <a:noFill/>
                <a:round/>
                <a:headEnd/>
                <a:tailEnd/>
              </a:ln>
            </p:spPr>
            <p:txBody>
              <a:bodyPr/>
              <a:lstStyle/>
              <a:p>
                <a:endParaRPr lang="en-US"/>
              </a:p>
            </p:txBody>
          </p:sp>
          <p:sp>
            <p:nvSpPr>
              <p:cNvPr id="443771" name="Freeform 379"/>
              <p:cNvSpPr>
                <a:spLocks/>
              </p:cNvSpPr>
              <p:nvPr/>
            </p:nvSpPr>
            <p:spPr bwMode="black">
              <a:xfrm>
                <a:off x="3793" y="2106"/>
                <a:ext cx="13" cy="11"/>
              </a:xfrm>
              <a:custGeom>
                <a:avLst/>
                <a:gdLst/>
                <a:ahLst/>
                <a:cxnLst>
                  <a:cxn ang="0">
                    <a:pos x="0" y="4"/>
                  </a:cxn>
                  <a:cxn ang="0">
                    <a:pos x="5" y="0"/>
                  </a:cxn>
                  <a:cxn ang="0">
                    <a:pos x="36" y="28"/>
                  </a:cxn>
                  <a:cxn ang="0">
                    <a:pos x="39" y="24"/>
                  </a:cxn>
                  <a:cxn ang="0">
                    <a:pos x="29" y="32"/>
                  </a:cxn>
                  <a:cxn ang="0">
                    <a:pos x="24" y="35"/>
                  </a:cxn>
                  <a:cxn ang="0">
                    <a:pos x="0" y="4"/>
                  </a:cxn>
                </a:cxnLst>
                <a:rect l="0" t="0" r="r" b="b"/>
                <a:pathLst>
                  <a:path w="39" h="35">
                    <a:moveTo>
                      <a:pt x="0" y="4"/>
                    </a:moveTo>
                    <a:lnTo>
                      <a:pt x="5" y="0"/>
                    </a:lnTo>
                    <a:lnTo>
                      <a:pt x="36" y="28"/>
                    </a:lnTo>
                    <a:lnTo>
                      <a:pt x="39" y="24"/>
                    </a:lnTo>
                    <a:lnTo>
                      <a:pt x="29" y="32"/>
                    </a:lnTo>
                    <a:lnTo>
                      <a:pt x="24" y="35"/>
                    </a:lnTo>
                    <a:lnTo>
                      <a:pt x="0" y="4"/>
                    </a:lnTo>
                    <a:close/>
                  </a:path>
                </a:pathLst>
              </a:custGeom>
              <a:solidFill>
                <a:srgbClr val="00FFFF"/>
              </a:solidFill>
              <a:ln w="9525">
                <a:noFill/>
                <a:round/>
                <a:headEnd/>
                <a:tailEnd/>
              </a:ln>
            </p:spPr>
            <p:txBody>
              <a:bodyPr/>
              <a:lstStyle/>
              <a:p>
                <a:endParaRPr lang="en-US"/>
              </a:p>
            </p:txBody>
          </p:sp>
          <p:sp>
            <p:nvSpPr>
              <p:cNvPr id="443772" name="Freeform 380"/>
              <p:cNvSpPr>
                <a:spLocks/>
              </p:cNvSpPr>
              <p:nvPr/>
            </p:nvSpPr>
            <p:spPr bwMode="black">
              <a:xfrm>
                <a:off x="3792" y="2105"/>
                <a:ext cx="14" cy="10"/>
              </a:xfrm>
              <a:custGeom>
                <a:avLst/>
                <a:gdLst/>
                <a:ahLst/>
                <a:cxnLst>
                  <a:cxn ang="0">
                    <a:pos x="0" y="7"/>
                  </a:cxn>
                  <a:cxn ang="0">
                    <a:pos x="4" y="0"/>
                  </a:cxn>
                  <a:cxn ang="0">
                    <a:pos x="43" y="16"/>
                  </a:cxn>
                  <a:cxn ang="0">
                    <a:pos x="41" y="29"/>
                  </a:cxn>
                  <a:cxn ang="0">
                    <a:pos x="43" y="25"/>
                  </a:cxn>
                  <a:cxn ang="0">
                    <a:pos x="39" y="31"/>
                  </a:cxn>
                  <a:cxn ang="0">
                    <a:pos x="0" y="7"/>
                  </a:cxn>
                </a:cxnLst>
                <a:rect l="0" t="0" r="r" b="b"/>
                <a:pathLst>
                  <a:path w="43" h="31">
                    <a:moveTo>
                      <a:pt x="0" y="7"/>
                    </a:moveTo>
                    <a:lnTo>
                      <a:pt x="4" y="0"/>
                    </a:lnTo>
                    <a:lnTo>
                      <a:pt x="43" y="16"/>
                    </a:lnTo>
                    <a:lnTo>
                      <a:pt x="41" y="29"/>
                    </a:lnTo>
                    <a:lnTo>
                      <a:pt x="43" y="25"/>
                    </a:lnTo>
                    <a:lnTo>
                      <a:pt x="39" y="31"/>
                    </a:lnTo>
                    <a:lnTo>
                      <a:pt x="0" y="7"/>
                    </a:lnTo>
                    <a:close/>
                  </a:path>
                </a:pathLst>
              </a:custGeom>
              <a:solidFill>
                <a:srgbClr val="00FFFF"/>
              </a:solidFill>
              <a:ln w="9525">
                <a:noFill/>
                <a:round/>
                <a:headEnd/>
                <a:tailEnd/>
              </a:ln>
            </p:spPr>
            <p:txBody>
              <a:bodyPr/>
              <a:lstStyle/>
              <a:p>
                <a:endParaRPr lang="en-US"/>
              </a:p>
            </p:txBody>
          </p:sp>
          <p:sp>
            <p:nvSpPr>
              <p:cNvPr id="443773" name="Freeform 381"/>
              <p:cNvSpPr>
                <a:spLocks/>
              </p:cNvSpPr>
              <p:nvPr/>
            </p:nvSpPr>
            <p:spPr bwMode="black">
              <a:xfrm>
                <a:off x="3793" y="2106"/>
                <a:ext cx="13" cy="4"/>
              </a:xfrm>
              <a:custGeom>
                <a:avLst/>
                <a:gdLst/>
                <a:ahLst/>
                <a:cxnLst>
                  <a:cxn ang="0">
                    <a:pos x="0" y="6"/>
                  </a:cxn>
                  <a:cxn ang="0">
                    <a:pos x="1" y="0"/>
                  </a:cxn>
                  <a:cxn ang="0">
                    <a:pos x="40" y="7"/>
                  </a:cxn>
                  <a:cxn ang="0">
                    <a:pos x="39" y="13"/>
                  </a:cxn>
                  <a:cxn ang="0">
                    <a:pos x="0" y="6"/>
                  </a:cxn>
                </a:cxnLst>
                <a:rect l="0" t="0" r="r" b="b"/>
                <a:pathLst>
                  <a:path w="40" h="13">
                    <a:moveTo>
                      <a:pt x="0" y="6"/>
                    </a:moveTo>
                    <a:lnTo>
                      <a:pt x="1" y="0"/>
                    </a:lnTo>
                    <a:lnTo>
                      <a:pt x="40" y="7"/>
                    </a:lnTo>
                    <a:lnTo>
                      <a:pt x="39" y="13"/>
                    </a:lnTo>
                    <a:lnTo>
                      <a:pt x="0" y="6"/>
                    </a:lnTo>
                    <a:close/>
                  </a:path>
                </a:pathLst>
              </a:custGeom>
              <a:solidFill>
                <a:srgbClr val="00FFFF"/>
              </a:solidFill>
              <a:ln w="9525">
                <a:noFill/>
                <a:round/>
                <a:headEnd/>
                <a:tailEnd/>
              </a:ln>
            </p:spPr>
            <p:txBody>
              <a:bodyPr/>
              <a:lstStyle/>
              <a:p>
                <a:endParaRPr lang="en-US"/>
              </a:p>
            </p:txBody>
          </p:sp>
          <p:sp>
            <p:nvSpPr>
              <p:cNvPr id="443774" name="Freeform 382"/>
              <p:cNvSpPr>
                <a:spLocks/>
              </p:cNvSpPr>
              <p:nvPr/>
            </p:nvSpPr>
            <p:spPr bwMode="black">
              <a:xfrm>
                <a:off x="3793" y="2100"/>
                <a:ext cx="13" cy="8"/>
              </a:xfrm>
              <a:custGeom>
                <a:avLst/>
                <a:gdLst/>
                <a:ahLst/>
                <a:cxnLst>
                  <a:cxn ang="0">
                    <a:pos x="1" y="23"/>
                  </a:cxn>
                  <a:cxn ang="0">
                    <a:pos x="0" y="16"/>
                  </a:cxn>
                  <a:cxn ang="0">
                    <a:pos x="35" y="0"/>
                  </a:cxn>
                  <a:cxn ang="0">
                    <a:pos x="38" y="4"/>
                  </a:cxn>
                  <a:cxn ang="0">
                    <a:pos x="39" y="9"/>
                  </a:cxn>
                  <a:cxn ang="0">
                    <a:pos x="40" y="16"/>
                  </a:cxn>
                  <a:cxn ang="0">
                    <a:pos x="1" y="23"/>
                  </a:cxn>
                </a:cxnLst>
                <a:rect l="0" t="0" r="r" b="b"/>
                <a:pathLst>
                  <a:path w="40" h="23">
                    <a:moveTo>
                      <a:pt x="1" y="23"/>
                    </a:moveTo>
                    <a:lnTo>
                      <a:pt x="0" y="16"/>
                    </a:lnTo>
                    <a:lnTo>
                      <a:pt x="35" y="0"/>
                    </a:lnTo>
                    <a:lnTo>
                      <a:pt x="38" y="4"/>
                    </a:lnTo>
                    <a:lnTo>
                      <a:pt x="39" y="9"/>
                    </a:lnTo>
                    <a:lnTo>
                      <a:pt x="40" y="16"/>
                    </a:lnTo>
                    <a:lnTo>
                      <a:pt x="1" y="23"/>
                    </a:lnTo>
                    <a:close/>
                  </a:path>
                </a:pathLst>
              </a:custGeom>
              <a:solidFill>
                <a:srgbClr val="00FFFF"/>
              </a:solidFill>
              <a:ln w="9525">
                <a:noFill/>
                <a:round/>
                <a:headEnd/>
                <a:tailEnd/>
              </a:ln>
            </p:spPr>
            <p:txBody>
              <a:bodyPr/>
              <a:lstStyle/>
              <a:p>
                <a:endParaRPr lang="en-US"/>
              </a:p>
            </p:txBody>
          </p:sp>
          <p:sp>
            <p:nvSpPr>
              <p:cNvPr id="443775" name="Freeform 383"/>
              <p:cNvSpPr>
                <a:spLocks/>
              </p:cNvSpPr>
              <p:nvPr/>
            </p:nvSpPr>
            <p:spPr bwMode="black">
              <a:xfrm>
                <a:off x="3793" y="2095"/>
                <a:ext cx="12" cy="13"/>
              </a:xfrm>
              <a:custGeom>
                <a:avLst/>
                <a:gdLst/>
                <a:ahLst/>
                <a:cxnLst>
                  <a:cxn ang="0">
                    <a:pos x="4" y="39"/>
                  </a:cxn>
                  <a:cxn ang="0">
                    <a:pos x="0" y="35"/>
                  </a:cxn>
                  <a:cxn ang="0">
                    <a:pos x="28" y="3"/>
                  </a:cxn>
                  <a:cxn ang="0">
                    <a:pos x="24" y="0"/>
                  </a:cxn>
                  <a:cxn ang="0">
                    <a:pos x="32" y="10"/>
                  </a:cxn>
                  <a:cxn ang="0">
                    <a:pos x="35" y="15"/>
                  </a:cxn>
                  <a:cxn ang="0">
                    <a:pos x="4" y="39"/>
                  </a:cxn>
                </a:cxnLst>
                <a:rect l="0" t="0" r="r" b="b"/>
                <a:pathLst>
                  <a:path w="35" h="39">
                    <a:moveTo>
                      <a:pt x="4" y="39"/>
                    </a:moveTo>
                    <a:lnTo>
                      <a:pt x="0" y="35"/>
                    </a:lnTo>
                    <a:lnTo>
                      <a:pt x="28" y="3"/>
                    </a:lnTo>
                    <a:lnTo>
                      <a:pt x="24" y="0"/>
                    </a:lnTo>
                    <a:lnTo>
                      <a:pt x="32" y="10"/>
                    </a:lnTo>
                    <a:lnTo>
                      <a:pt x="35" y="15"/>
                    </a:lnTo>
                    <a:lnTo>
                      <a:pt x="4" y="39"/>
                    </a:lnTo>
                    <a:close/>
                  </a:path>
                </a:pathLst>
              </a:custGeom>
              <a:solidFill>
                <a:srgbClr val="00FFFF"/>
              </a:solidFill>
              <a:ln w="9525">
                <a:noFill/>
                <a:round/>
                <a:headEnd/>
                <a:tailEnd/>
              </a:ln>
            </p:spPr>
            <p:txBody>
              <a:bodyPr/>
              <a:lstStyle/>
              <a:p>
                <a:endParaRPr lang="en-US"/>
              </a:p>
            </p:txBody>
          </p:sp>
          <p:sp>
            <p:nvSpPr>
              <p:cNvPr id="443776" name="Freeform 384"/>
              <p:cNvSpPr>
                <a:spLocks/>
              </p:cNvSpPr>
              <p:nvPr/>
            </p:nvSpPr>
            <p:spPr bwMode="black">
              <a:xfrm>
                <a:off x="3792" y="2095"/>
                <a:ext cx="10" cy="14"/>
              </a:xfrm>
              <a:custGeom>
                <a:avLst/>
                <a:gdLst/>
                <a:ahLst/>
                <a:cxnLst>
                  <a:cxn ang="0">
                    <a:pos x="6" y="43"/>
                  </a:cxn>
                  <a:cxn ang="0">
                    <a:pos x="0" y="39"/>
                  </a:cxn>
                  <a:cxn ang="0">
                    <a:pos x="15" y="0"/>
                  </a:cxn>
                  <a:cxn ang="0">
                    <a:pos x="29" y="3"/>
                  </a:cxn>
                  <a:cxn ang="0">
                    <a:pos x="24" y="0"/>
                  </a:cxn>
                  <a:cxn ang="0">
                    <a:pos x="30" y="4"/>
                  </a:cxn>
                  <a:cxn ang="0">
                    <a:pos x="6" y="43"/>
                  </a:cxn>
                </a:cxnLst>
                <a:rect l="0" t="0" r="r" b="b"/>
                <a:pathLst>
                  <a:path w="30" h="43">
                    <a:moveTo>
                      <a:pt x="6" y="43"/>
                    </a:moveTo>
                    <a:lnTo>
                      <a:pt x="0" y="39"/>
                    </a:lnTo>
                    <a:lnTo>
                      <a:pt x="15" y="0"/>
                    </a:lnTo>
                    <a:lnTo>
                      <a:pt x="29" y="3"/>
                    </a:lnTo>
                    <a:lnTo>
                      <a:pt x="24" y="0"/>
                    </a:lnTo>
                    <a:lnTo>
                      <a:pt x="30" y="4"/>
                    </a:lnTo>
                    <a:lnTo>
                      <a:pt x="6" y="43"/>
                    </a:lnTo>
                    <a:close/>
                  </a:path>
                </a:pathLst>
              </a:custGeom>
              <a:solidFill>
                <a:srgbClr val="00FFFF"/>
              </a:solidFill>
              <a:ln w="9525">
                <a:noFill/>
                <a:round/>
                <a:headEnd/>
                <a:tailEnd/>
              </a:ln>
            </p:spPr>
            <p:txBody>
              <a:bodyPr/>
              <a:lstStyle/>
              <a:p>
                <a:endParaRPr lang="en-US"/>
              </a:p>
            </p:txBody>
          </p:sp>
          <p:sp>
            <p:nvSpPr>
              <p:cNvPr id="443777" name="Freeform 385"/>
              <p:cNvSpPr>
                <a:spLocks/>
              </p:cNvSpPr>
              <p:nvPr/>
            </p:nvSpPr>
            <p:spPr bwMode="black">
              <a:xfrm>
                <a:off x="3793" y="2094"/>
                <a:ext cx="4" cy="14"/>
              </a:xfrm>
              <a:custGeom>
                <a:avLst/>
                <a:gdLst/>
                <a:ahLst/>
                <a:cxnLst>
                  <a:cxn ang="0">
                    <a:pos x="6" y="41"/>
                  </a:cxn>
                  <a:cxn ang="0">
                    <a:pos x="0" y="40"/>
                  </a:cxn>
                  <a:cxn ang="0">
                    <a:pos x="0" y="1"/>
                  </a:cxn>
                  <a:cxn ang="0">
                    <a:pos x="4" y="0"/>
                  </a:cxn>
                  <a:cxn ang="0">
                    <a:pos x="7" y="1"/>
                  </a:cxn>
                  <a:cxn ang="0">
                    <a:pos x="13" y="2"/>
                  </a:cxn>
                  <a:cxn ang="0">
                    <a:pos x="6" y="41"/>
                  </a:cxn>
                </a:cxnLst>
                <a:rect l="0" t="0" r="r" b="b"/>
                <a:pathLst>
                  <a:path w="13" h="41">
                    <a:moveTo>
                      <a:pt x="6" y="41"/>
                    </a:moveTo>
                    <a:lnTo>
                      <a:pt x="0" y="40"/>
                    </a:lnTo>
                    <a:lnTo>
                      <a:pt x="0" y="1"/>
                    </a:lnTo>
                    <a:lnTo>
                      <a:pt x="4" y="0"/>
                    </a:lnTo>
                    <a:lnTo>
                      <a:pt x="7" y="1"/>
                    </a:lnTo>
                    <a:lnTo>
                      <a:pt x="13" y="2"/>
                    </a:lnTo>
                    <a:lnTo>
                      <a:pt x="6" y="41"/>
                    </a:lnTo>
                    <a:close/>
                  </a:path>
                </a:pathLst>
              </a:custGeom>
              <a:solidFill>
                <a:srgbClr val="00FFFF"/>
              </a:solidFill>
              <a:ln w="9525">
                <a:noFill/>
                <a:round/>
                <a:headEnd/>
                <a:tailEnd/>
              </a:ln>
            </p:spPr>
            <p:txBody>
              <a:bodyPr/>
              <a:lstStyle/>
              <a:p>
                <a:endParaRPr lang="en-US"/>
              </a:p>
            </p:txBody>
          </p:sp>
          <p:sp>
            <p:nvSpPr>
              <p:cNvPr id="443778" name="Freeform 386"/>
              <p:cNvSpPr>
                <a:spLocks/>
              </p:cNvSpPr>
              <p:nvPr/>
            </p:nvSpPr>
            <p:spPr bwMode="black">
              <a:xfrm>
                <a:off x="3787" y="2095"/>
                <a:ext cx="8" cy="13"/>
              </a:xfrm>
              <a:custGeom>
                <a:avLst/>
                <a:gdLst/>
                <a:ahLst/>
                <a:cxnLst>
                  <a:cxn ang="0">
                    <a:pos x="25" y="39"/>
                  </a:cxn>
                  <a:cxn ang="0">
                    <a:pos x="19" y="40"/>
                  </a:cxn>
                  <a:cxn ang="0">
                    <a:pos x="3" y="1"/>
                  </a:cxn>
                  <a:cxn ang="0">
                    <a:pos x="0" y="4"/>
                  </a:cxn>
                  <a:cxn ang="0">
                    <a:pos x="12" y="1"/>
                  </a:cxn>
                  <a:cxn ang="0">
                    <a:pos x="18" y="0"/>
                  </a:cxn>
                  <a:cxn ang="0">
                    <a:pos x="25" y="39"/>
                  </a:cxn>
                </a:cxnLst>
                <a:rect l="0" t="0" r="r" b="b"/>
                <a:pathLst>
                  <a:path w="25" h="40">
                    <a:moveTo>
                      <a:pt x="25" y="39"/>
                    </a:moveTo>
                    <a:lnTo>
                      <a:pt x="19" y="40"/>
                    </a:lnTo>
                    <a:lnTo>
                      <a:pt x="3" y="1"/>
                    </a:lnTo>
                    <a:lnTo>
                      <a:pt x="0" y="4"/>
                    </a:lnTo>
                    <a:lnTo>
                      <a:pt x="12" y="1"/>
                    </a:lnTo>
                    <a:lnTo>
                      <a:pt x="18" y="0"/>
                    </a:lnTo>
                    <a:lnTo>
                      <a:pt x="25" y="39"/>
                    </a:lnTo>
                    <a:close/>
                  </a:path>
                </a:pathLst>
              </a:custGeom>
              <a:solidFill>
                <a:srgbClr val="00FFFF"/>
              </a:solidFill>
              <a:ln w="9525">
                <a:noFill/>
                <a:round/>
                <a:headEnd/>
                <a:tailEnd/>
              </a:ln>
            </p:spPr>
            <p:txBody>
              <a:bodyPr/>
              <a:lstStyle/>
              <a:p>
                <a:endParaRPr lang="en-US"/>
              </a:p>
            </p:txBody>
          </p:sp>
          <p:sp>
            <p:nvSpPr>
              <p:cNvPr id="443779" name="Freeform 387"/>
              <p:cNvSpPr>
                <a:spLocks/>
              </p:cNvSpPr>
              <p:nvPr/>
            </p:nvSpPr>
            <p:spPr bwMode="black">
              <a:xfrm>
                <a:off x="3785" y="2095"/>
                <a:ext cx="11" cy="14"/>
              </a:xfrm>
              <a:custGeom>
                <a:avLst/>
                <a:gdLst/>
                <a:ahLst/>
                <a:cxnLst>
                  <a:cxn ang="0">
                    <a:pos x="34" y="39"/>
                  </a:cxn>
                  <a:cxn ang="0">
                    <a:pos x="28" y="43"/>
                  </a:cxn>
                  <a:cxn ang="0">
                    <a:pos x="0" y="11"/>
                  </a:cxn>
                  <a:cxn ang="0">
                    <a:pos x="7" y="1"/>
                  </a:cxn>
                  <a:cxn ang="0">
                    <a:pos x="3" y="4"/>
                  </a:cxn>
                  <a:cxn ang="0">
                    <a:pos x="9" y="0"/>
                  </a:cxn>
                  <a:cxn ang="0">
                    <a:pos x="34" y="39"/>
                  </a:cxn>
                </a:cxnLst>
                <a:rect l="0" t="0" r="r" b="b"/>
                <a:pathLst>
                  <a:path w="34" h="43">
                    <a:moveTo>
                      <a:pt x="34" y="39"/>
                    </a:moveTo>
                    <a:lnTo>
                      <a:pt x="28" y="43"/>
                    </a:lnTo>
                    <a:lnTo>
                      <a:pt x="0" y="11"/>
                    </a:lnTo>
                    <a:lnTo>
                      <a:pt x="7" y="1"/>
                    </a:lnTo>
                    <a:lnTo>
                      <a:pt x="3" y="4"/>
                    </a:lnTo>
                    <a:lnTo>
                      <a:pt x="9" y="0"/>
                    </a:lnTo>
                    <a:lnTo>
                      <a:pt x="34" y="39"/>
                    </a:lnTo>
                    <a:close/>
                  </a:path>
                </a:pathLst>
              </a:custGeom>
              <a:solidFill>
                <a:srgbClr val="00FFFF"/>
              </a:solidFill>
              <a:ln w="9525">
                <a:noFill/>
                <a:round/>
                <a:headEnd/>
                <a:tailEnd/>
              </a:ln>
            </p:spPr>
            <p:txBody>
              <a:bodyPr/>
              <a:lstStyle/>
              <a:p>
                <a:endParaRPr lang="en-US"/>
              </a:p>
            </p:txBody>
          </p:sp>
          <p:sp>
            <p:nvSpPr>
              <p:cNvPr id="443780" name="Freeform 388"/>
              <p:cNvSpPr>
                <a:spLocks/>
              </p:cNvSpPr>
              <p:nvPr/>
            </p:nvSpPr>
            <p:spPr bwMode="black">
              <a:xfrm>
                <a:off x="3782" y="2099"/>
                <a:ext cx="13" cy="9"/>
              </a:xfrm>
              <a:custGeom>
                <a:avLst/>
                <a:gdLst/>
                <a:ahLst/>
                <a:cxnLst>
                  <a:cxn ang="0">
                    <a:pos x="39" y="25"/>
                  </a:cxn>
                  <a:cxn ang="0">
                    <a:pos x="36" y="29"/>
                  </a:cxn>
                  <a:cxn ang="0">
                    <a:pos x="0" y="14"/>
                  </a:cxn>
                  <a:cxn ang="0">
                    <a:pos x="2" y="9"/>
                  </a:cxn>
                  <a:cxn ang="0">
                    <a:pos x="4" y="5"/>
                  </a:cxn>
                  <a:cxn ang="0">
                    <a:pos x="8" y="0"/>
                  </a:cxn>
                  <a:cxn ang="0">
                    <a:pos x="39" y="25"/>
                  </a:cxn>
                </a:cxnLst>
                <a:rect l="0" t="0" r="r" b="b"/>
                <a:pathLst>
                  <a:path w="39" h="29">
                    <a:moveTo>
                      <a:pt x="39" y="25"/>
                    </a:moveTo>
                    <a:lnTo>
                      <a:pt x="36" y="29"/>
                    </a:lnTo>
                    <a:lnTo>
                      <a:pt x="0" y="14"/>
                    </a:lnTo>
                    <a:lnTo>
                      <a:pt x="2" y="9"/>
                    </a:lnTo>
                    <a:lnTo>
                      <a:pt x="4" y="5"/>
                    </a:lnTo>
                    <a:lnTo>
                      <a:pt x="8" y="0"/>
                    </a:lnTo>
                    <a:lnTo>
                      <a:pt x="39" y="25"/>
                    </a:lnTo>
                    <a:close/>
                  </a:path>
                </a:pathLst>
              </a:custGeom>
              <a:solidFill>
                <a:srgbClr val="00FFFF"/>
              </a:solidFill>
              <a:ln w="9525">
                <a:noFill/>
                <a:round/>
                <a:headEnd/>
                <a:tailEnd/>
              </a:ln>
            </p:spPr>
            <p:txBody>
              <a:bodyPr/>
              <a:lstStyle/>
              <a:p>
                <a:endParaRPr lang="en-US"/>
              </a:p>
            </p:txBody>
          </p:sp>
          <p:sp>
            <p:nvSpPr>
              <p:cNvPr id="443781" name="Freeform 389"/>
              <p:cNvSpPr>
                <a:spLocks/>
              </p:cNvSpPr>
              <p:nvPr/>
            </p:nvSpPr>
            <p:spPr bwMode="black">
              <a:xfrm>
                <a:off x="3782" y="2103"/>
                <a:ext cx="13" cy="5"/>
              </a:xfrm>
              <a:custGeom>
                <a:avLst/>
                <a:gdLst/>
                <a:ahLst/>
                <a:cxnLst>
                  <a:cxn ang="0">
                    <a:pos x="40" y="7"/>
                  </a:cxn>
                  <a:cxn ang="0">
                    <a:pos x="39" y="14"/>
                  </a:cxn>
                  <a:cxn ang="0">
                    <a:pos x="0" y="7"/>
                  </a:cxn>
                  <a:cxn ang="0">
                    <a:pos x="1" y="0"/>
                  </a:cxn>
                  <a:cxn ang="0">
                    <a:pos x="40" y="7"/>
                  </a:cxn>
                </a:cxnLst>
                <a:rect l="0" t="0" r="r" b="b"/>
                <a:pathLst>
                  <a:path w="40" h="14">
                    <a:moveTo>
                      <a:pt x="40" y="7"/>
                    </a:moveTo>
                    <a:lnTo>
                      <a:pt x="39" y="14"/>
                    </a:lnTo>
                    <a:lnTo>
                      <a:pt x="0" y="7"/>
                    </a:lnTo>
                    <a:lnTo>
                      <a:pt x="1" y="0"/>
                    </a:lnTo>
                    <a:lnTo>
                      <a:pt x="40" y="7"/>
                    </a:lnTo>
                    <a:close/>
                  </a:path>
                </a:pathLst>
              </a:custGeom>
              <a:solidFill>
                <a:srgbClr val="00FFFF"/>
              </a:solidFill>
              <a:ln w="9525">
                <a:noFill/>
                <a:round/>
                <a:headEnd/>
                <a:tailEnd/>
              </a:ln>
            </p:spPr>
            <p:txBody>
              <a:bodyPr/>
              <a:lstStyle/>
              <a:p>
                <a:endParaRPr lang="en-US"/>
              </a:p>
            </p:txBody>
          </p:sp>
          <p:sp>
            <p:nvSpPr>
              <p:cNvPr id="443782" name="Freeform 390"/>
              <p:cNvSpPr>
                <a:spLocks/>
              </p:cNvSpPr>
              <p:nvPr/>
            </p:nvSpPr>
            <p:spPr bwMode="black">
              <a:xfrm>
                <a:off x="3179" y="1931"/>
                <a:ext cx="13" cy="9"/>
              </a:xfrm>
              <a:custGeom>
                <a:avLst/>
                <a:gdLst/>
                <a:ahLst/>
                <a:cxnLst>
                  <a:cxn ang="0">
                    <a:pos x="39" y="0"/>
                  </a:cxn>
                  <a:cxn ang="0">
                    <a:pos x="40" y="6"/>
                  </a:cxn>
                  <a:cxn ang="0">
                    <a:pos x="1" y="22"/>
                  </a:cxn>
                  <a:cxn ang="0">
                    <a:pos x="3" y="26"/>
                  </a:cxn>
                  <a:cxn ang="0">
                    <a:pos x="1" y="14"/>
                  </a:cxn>
                  <a:cxn ang="0">
                    <a:pos x="0" y="8"/>
                  </a:cxn>
                  <a:cxn ang="0">
                    <a:pos x="39" y="0"/>
                  </a:cxn>
                </a:cxnLst>
                <a:rect l="0" t="0" r="r" b="b"/>
                <a:pathLst>
                  <a:path w="40" h="26">
                    <a:moveTo>
                      <a:pt x="39" y="0"/>
                    </a:moveTo>
                    <a:lnTo>
                      <a:pt x="40" y="6"/>
                    </a:lnTo>
                    <a:lnTo>
                      <a:pt x="1" y="22"/>
                    </a:lnTo>
                    <a:lnTo>
                      <a:pt x="3" y="26"/>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443783" name="Freeform 391"/>
              <p:cNvSpPr>
                <a:spLocks/>
              </p:cNvSpPr>
              <p:nvPr/>
            </p:nvSpPr>
            <p:spPr bwMode="black">
              <a:xfrm>
                <a:off x="3179" y="1931"/>
                <a:ext cx="14" cy="12"/>
              </a:xfrm>
              <a:custGeom>
                <a:avLst/>
                <a:gdLst/>
                <a:ahLst/>
                <a:cxnLst>
                  <a:cxn ang="0">
                    <a:pos x="39" y="0"/>
                  </a:cxn>
                  <a:cxn ang="0">
                    <a:pos x="43" y="6"/>
                  </a:cxn>
                  <a:cxn ang="0">
                    <a:pos x="16" y="38"/>
                  </a:cxn>
                  <a:cxn ang="0">
                    <a:pos x="6" y="34"/>
                  </a:cxn>
                  <a:cxn ang="0">
                    <a:pos x="4" y="30"/>
                  </a:cxn>
                  <a:cxn ang="0">
                    <a:pos x="0" y="24"/>
                  </a:cxn>
                  <a:cxn ang="0">
                    <a:pos x="39" y="0"/>
                  </a:cxn>
                </a:cxnLst>
                <a:rect l="0" t="0" r="r" b="b"/>
                <a:pathLst>
                  <a:path w="43" h="38">
                    <a:moveTo>
                      <a:pt x="39" y="0"/>
                    </a:moveTo>
                    <a:lnTo>
                      <a:pt x="43" y="6"/>
                    </a:lnTo>
                    <a:lnTo>
                      <a:pt x="16" y="38"/>
                    </a:lnTo>
                    <a:lnTo>
                      <a:pt x="6" y="34"/>
                    </a:lnTo>
                    <a:lnTo>
                      <a:pt x="4" y="30"/>
                    </a:lnTo>
                    <a:lnTo>
                      <a:pt x="0" y="24"/>
                    </a:lnTo>
                    <a:lnTo>
                      <a:pt x="39" y="0"/>
                    </a:lnTo>
                    <a:close/>
                  </a:path>
                </a:pathLst>
              </a:custGeom>
              <a:solidFill>
                <a:srgbClr val="00FFFF"/>
              </a:solidFill>
              <a:ln w="9525">
                <a:noFill/>
                <a:round/>
                <a:headEnd/>
                <a:tailEnd/>
              </a:ln>
            </p:spPr>
            <p:txBody>
              <a:bodyPr/>
              <a:lstStyle/>
              <a:p>
                <a:endParaRPr lang="en-US"/>
              </a:p>
            </p:txBody>
          </p:sp>
          <p:sp>
            <p:nvSpPr>
              <p:cNvPr id="443784" name="Freeform 392"/>
              <p:cNvSpPr>
                <a:spLocks/>
              </p:cNvSpPr>
              <p:nvPr/>
            </p:nvSpPr>
            <p:spPr bwMode="black">
              <a:xfrm>
                <a:off x="3184" y="1930"/>
                <a:ext cx="7" cy="14"/>
              </a:xfrm>
              <a:custGeom>
                <a:avLst/>
                <a:gdLst/>
                <a:ahLst/>
                <a:cxnLst>
                  <a:cxn ang="0">
                    <a:pos x="14" y="0"/>
                  </a:cxn>
                  <a:cxn ang="0">
                    <a:pos x="21" y="2"/>
                  </a:cxn>
                  <a:cxn ang="0">
                    <a:pos x="21" y="2"/>
                  </a:cxn>
                  <a:cxn ang="0">
                    <a:pos x="6" y="41"/>
                  </a:cxn>
                  <a:cxn ang="0">
                    <a:pos x="6" y="41"/>
                  </a:cxn>
                  <a:cxn ang="0">
                    <a:pos x="0" y="39"/>
                  </a:cxn>
                  <a:cxn ang="0">
                    <a:pos x="14" y="0"/>
                  </a:cxn>
                </a:cxnLst>
                <a:rect l="0" t="0" r="r" b="b"/>
                <a:pathLst>
                  <a:path w="21" h="41">
                    <a:moveTo>
                      <a:pt x="14" y="0"/>
                    </a:moveTo>
                    <a:lnTo>
                      <a:pt x="21" y="2"/>
                    </a:lnTo>
                    <a:lnTo>
                      <a:pt x="21" y="2"/>
                    </a:lnTo>
                    <a:lnTo>
                      <a:pt x="6" y="41"/>
                    </a:lnTo>
                    <a:lnTo>
                      <a:pt x="6" y="41"/>
                    </a:lnTo>
                    <a:lnTo>
                      <a:pt x="0" y="39"/>
                    </a:lnTo>
                    <a:lnTo>
                      <a:pt x="14" y="0"/>
                    </a:lnTo>
                    <a:close/>
                  </a:path>
                </a:pathLst>
              </a:custGeom>
              <a:solidFill>
                <a:srgbClr val="00FFFF"/>
              </a:solidFill>
              <a:ln w="9525">
                <a:noFill/>
                <a:round/>
                <a:headEnd/>
                <a:tailEnd/>
              </a:ln>
            </p:spPr>
            <p:txBody>
              <a:bodyPr/>
              <a:lstStyle/>
              <a:p>
                <a:endParaRPr lang="en-US"/>
              </a:p>
            </p:txBody>
          </p:sp>
          <p:sp>
            <p:nvSpPr>
              <p:cNvPr id="443785" name="Freeform 393"/>
              <p:cNvSpPr>
                <a:spLocks/>
              </p:cNvSpPr>
              <p:nvPr/>
            </p:nvSpPr>
            <p:spPr bwMode="black">
              <a:xfrm>
                <a:off x="3186" y="1931"/>
                <a:ext cx="7" cy="15"/>
              </a:xfrm>
              <a:custGeom>
                <a:avLst/>
                <a:gdLst/>
                <a:ahLst/>
                <a:cxnLst>
                  <a:cxn ang="0">
                    <a:pos x="15" y="0"/>
                  </a:cxn>
                  <a:cxn ang="0">
                    <a:pos x="21" y="2"/>
                  </a:cxn>
                  <a:cxn ang="0">
                    <a:pos x="21" y="42"/>
                  </a:cxn>
                  <a:cxn ang="0">
                    <a:pos x="13" y="44"/>
                  </a:cxn>
                  <a:cxn ang="0">
                    <a:pos x="6" y="42"/>
                  </a:cxn>
                  <a:cxn ang="0">
                    <a:pos x="0" y="39"/>
                  </a:cxn>
                  <a:cxn ang="0">
                    <a:pos x="15" y="0"/>
                  </a:cxn>
                </a:cxnLst>
                <a:rect l="0" t="0" r="r" b="b"/>
                <a:pathLst>
                  <a:path w="21" h="44">
                    <a:moveTo>
                      <a:pt x="15" y="0"/>
                    </a:moveTo>
                    <a:lnTo>
                      <a:pt x="21" y="2"/>
                    </a:lnTo>
                    <a:lnTo>
                      <a:pt x="21" y="42"/>
                    </a:lnTo>
                    <a:lnTo>
                      <a:pt x="13" y="44"/>
                    </a:lnTo>
                    <a:lnTo>
                      <a:pt x="6" y="42"/>
                    </a:lnTo>
                    <a:lnTo>
                      <a:pt x="0" y="39"/>
                    </a:lnTo>
                    <a:lnTo>
                      <a:pt x="15" y="0"/>
                    </a:lnTo>
                    <a:close/>
                  </a:path>
                </a:pathLst>
              </a:custGeom>
              <a:solidFill>
                <a:srgbClr val="00FFFF"/>
              </a:solidFill>
              <a:ln w="9525">
                <a:noFill/>
                <a:round/>
                <a:headEnd/>
                <a:tailEnd/>
              </a:ln>
            </p:spPr>
            <p:txBody>
              <a:bodyPr/>
              <a:lstStyle/>
              <a:p>
                <a:endParaRPr lang="en-US"/>
              </a:p>
            </p:txBody>
          </p:sp>
          <p:sp>
            <p:nvSpPr>
              <p:cNvPr id="443786" name="Freeform 394"/>
              <p:cNvSpPr>
                <a:spLocks/>
              </p:cNvSpPr>
              <p:nvPr/>
            </p:nvSpPr>
            <p:spPr bwMode="black">
              <a:xfrm>
                <a:off x="3188" y="1931"/>
                <a:ext cx="7" cy="14"/>
              </a:xfrm>
              <a:custGeom>
                <a:avLst/>
                <a:gdLst/>
                <a:ahLst/>
                <a:cxnLst>
                  <a:cxn ang="0">
                    <a:pos x="0" y="2"/>
                  </a:cxn>
                  <a:cxn ang="0">
                    <a:pos x="6" y="0"/>
                  </a:cxn>
                  <a:cxn ang="0">
                    <a:pos x="6" y="0"/>
                  </a:cxn>
                  <a:cxn ang="0">
                    <a:pos x="21" y="39"/>
                  </a:cxn>
                  <a:cxn ang="0">
                    <a:pos x="21" y="39"/>
                  </a:cxn>
                  <a:cxn ang="0">
                    <a:pos x="15" y="42"/>
                  </a:cxn>
                  <a:cxn ang="0">
                    <a:pos x="0" y="2"/>
                  </a:cxn>
                </a:cxnLst>
                <a:rect l="0" t="0" r="r" b="b"/>
                <a:pathLst>
                  <a:path w="21" h="42">
                    <a:moveTo>
                      <a:pt x="0" y="2"/>
                    </a:moveTo>
                    <a:lnTo>
                      <a:pt x="6" y="0"/>
                    </a:lnTo>
                    <a:lnTo>
                      <a:pt x="6" y="0"/>
                    </a:lnTo>
                    <a:lnTo>
                      <a:pt x="21" y="39"/>
                    </a:lnTo>
                    <a:lnTo>
                      <a:pt x="21" y="39"/>
                    </a:lnTo>
                    <a:lnTo>
                      <a:pt x="15" y="42"/>
                    </a:lnTo>
                    <a:lnTo>
                      <a:pt x="0" y="2"/>
                    </a:lnTo>
                    <a:close/>
                  </a:path>
                </a:pathLst>
              </a:custGeom>
              <a:solidFill>
                <a:srgbClr val="00FFFF"/>
              </a:solidFill>
              <a:ln w="9525">
                <a:noFill/>
                <a:round/>
                <a:headEnd/>
                <a:tailEnd/>
              </a:ln>
            </p:spPr>
            <p:txBody>
              <a:bodyPr/>
              <a:lstStyle/>
              <a:p>
                <a:endParaRPr lang="en-US"/>
              </a:p>
            </p:txBody>
          </p:sp>
          <p:sp>
            <p:nvSpPr>
              <p:cNvPr id="443787" name="Freeform 395"/>
              <p:cNvSpPr>
                <a:spLocks/>
              </p:cNvSpPr>
              <p:nvPr/>
            </p:nvSpPr>
            <p:spPr bwMode="black">
              <a:xfrm>
                <a:off x="3190" y="1930"/>
                <a:ext cx="11" cy="14"/>
              </a:xfrm>
              <a:custGeom>
                <a:avLst/>
                <a:gdLst/>
                <a:ahLst/>
                <a:cxnLst>
                  <a:cxn ang="0">
                    <a:pos x="0" y="2"/>
                  </a:cxn>
                  <a:cxn ang="0">
                    <a:pos x="6" y="0"/>
                  </a:cxn>
                  <a:cxn ang="0">
                    <a:pos x="33" y="31"/>
                  </a:cxn>
                  <a:cxn ang="0">
                    <a:pos x="31" y="35"/>
                  </a:cxn>
                  <a:cxn ang="0">
                    <a:pos x="21" y="39"/>
                  </a:cxn>
                  <a:cxn ang="0">
                    <a:pos x="15" y="41"/>
                  </a:cxn>
                  <a:cxn ang="0">
                    <a:pos x="0" y="2"/>
                  </a:cxn>
                </a:cxnLst>
                <a:rect l="0" t="0" r="r" b="b"/>
                <a:pathLst>
                  <a:path w="33" h="41">
                    <a:moveTo>
                      <a:pt x="0" y="2"/>
                    </a:moveTo>
                    <a:lnTo>
                      <a:pt x="6" y="0"/>
                    </a:lnTo>
                    <a:lnTo>
                      <a:pt x="33" y="31"/>
                    </a:lnTo>
                    <a:lnTo>
                      <a:pt x="31" y="35"/>
                    </a:lnTo>
                    <a:lnTo>
                      <a:pt x="21" y="39"/>
                    </a:lnTo>
                    <a:lnTo>
                      <a:pt x="15" y="41"/>
                    </a:lnTo>
                    <a:lnTo>
                      <a:pt x="0" y="2"/>
                    </a:lnTo>
                    <a:close/>
                  </a:path>
                </a:pathLst>
              </a:custGeom>
              <a:solidFill>
                <a:srgbClr val="00FFFF"/>
              </a:solidFill>
              <a:ln w="9525">
                <a:noFill/>
                <a:round/>
                <a:headEnd/>
                <a:tailEnd/>
              </a:ln>
            </p:spPr>
            <p:txBody>
              <a:bodyPr/>
              <a:lstStyle/>
              <a:p>
                <a:endParaRPr lang="en-US"/>
              </a:p>
            </p:txBody>
          </p:sp>
          <p:sp>
            <p:nvSpPr>
              <p:cNvPr id="443788" name="Freeform 396"/>
              <p:cNvSpPr>
                <a:spLocks/>
              </p:cNvSpPr>
              <p:nvPr/>
            </p:nvSpPr>
            <p:spPr bwMode="black">
              <a:xfrm>
                <a:off x="3188" y="1931"/>
                <a:ext cx="15" cy="10"/>
              </a:xfrm>
              <a:custGeom>
                <a:avLst/>
                <a:gdLst/>
                <a:ahLst/>
                <a:cxnLst>
                  <a:cxn ang="0">
                    <a:pos x="0" y="6"/>
                  </a:cxn>
                  <a:cxn ang="0">
                    <a:pos x="4" y="0"/>
                  </a:cxn>
                  <a:cxn ang="0">
                    <a:pos x="43" y="16"/>
                  </a:cxn>
                  <a:cxn ang="0">
                    <a:pos x="40" y="28"/>
                  </a:cxn>
                  <a:cxn ang="0">
                    <a:pos x="43" y="24"/>
                  </a:cxn>
                  <a:cxn ang="0">
                    <a:pos x="39" y="30"/>
                  </a:cxn>
                  <a:cxn ang="0">
                    <a:pos x="0" y="6"/>
                  </a:cxn>
                </a:cxnLst>
                <a:rect l="0" t="0" r="r" b="b"/>
                <a:pathLst>
                  <a:path w="43" h="30">
                    <a:moveTo>
                      <a:pt x="0" y="6"/>
                    </a:moveTo>
                    <a:lnTo>
                      <a:pt x="4" y="0"/>
                    </a:lnTo>
                    <a:lnTo>
                      <a:pt x="43" y="16"/>
                    </a:lnTo>
                    <a:lnTo>
                      <a:pt x="40" y="28"/>
                    </a:lnTo>
                    <a:lnTo>
                      <a:pt x="43" y="24"/>
                    </a:lnTo>
                    <a:lnTo>
                      <a:pt x="39" y="30"/>
                    </a:lnTo>
                    <a:lnTo>
                      <a:pt x="0" y="6"/>
                    </a:lnTo>
                    <a:close/>
                  </a:path>
                </a:pathLst>
              </a:custGeom>
              <a:solidFill>
                <a:srgbClr val="00FFFF"/>
              </a:solidFill>
              <a:ln w="9525">
                <a:noFill/>
                <a:round/>
                <a:headEnd/>
                <a:tailEnd/>
              </a:ln>
            </p:spPr>
            <p:txBody>
              <a:bodyPr/>
              <a:lstStyle/>
              <a:p>
                <a:endParaRPr lang="en-US"/>
              </a:p>
            </p:txBody>
          </p:sp>
          <p:sp>
            <p:nvSpPr>
              <p:cNvPr id="443789" name="Freeform 397"/>
              <p:cNvSpPr>
                <a:spLocks/>
              </p:cNvSpPr>
              <p:nvPr/>
            </p:nvSpPr>
            <p:spPr bwMode="black">
              <a:xfrm>
                <a:off x="3190" y="1931"/>
                <a:ext cx="13" cy="5"/>
              </a:xfrm>
              <a:custGeom>
                <a:avLst/>
                <a:gdLst/>
                <a:ahLst/>
                <a:cxnLst>
                  <a:cxn ang="0">
                    <a:pos x="0" y="6"/>
                  </a:cxn>
                  <a:cxn ang="0">
                    <a:pos x="1" y="0"/>
                  </a:cxn>
                  <a:cxn ang="0">
                    <a:pos x="40" y="8"/>
                  </a:cxn>
                  <a:cxn ang="0">
                    <a:pos x="39" y="14"/>
                  </a:cxn>
                  <a:cxn ang="0">
                    <a:pos x="0" y="6"/>
                  </a:cxn>
                </a:cxnLst>
                <a:rect l="0" t="0" r="r" b="b"/>
                <a:pathLst>
                  <a:path w="40" h="14">
                    <a:moveTo>
                      <a:pt x="0" y="6"/>
                    </a:moveTo>
                    <a:lnTo>
                      <a:pt x="1" y="0"/>
                    </a:lnTo>
                    <a:lnTo>
                      <a:pt x="40" y="8"/>
                    </a:lnTo>
                    <a:lnTo>
                      <a:pt x="39" y="14"/>
                    </a:lnTo>
                    <a:lnTo>
                      <a:pt x="0" y="6"/>
                    </a:lnTo>
                    <a:close/>
                  </a:path>
                </a:pathLst>
              </a:custGeom>
              <a:solidFill>
                <a:srgbClr val="00FFFF"/>
              </a:solidFill>
              <a:ln w="9525">
                <a:noFill/>
                <a:round/>
                <a:headEnd/>
                <a:tailEnd/>
              </a:ln>
            </p:spPr>
            <p:txBody>
              <a:bodyPr/>
              <a:lstStyle/>
              <a:p>
                <a:endParaRPr lang="en-US"/>
              </a:p>
            </p:txBody>
          </p:sp>
          <p:sp>
            <p:nvSpPr>
              <p:cNvPr id="443790" name="Freeform 398"/>
              <p:cNvSpPr>
                <a:spLocks/>
              </p:cNvSpPr>
              <p:nvPr/>
            </p:nvSpPr>
            <p:spPr bwMode="black">
              <a:xfrm>
                <a:off x="3190" y="1926"/>
                <a:ext cx="13" cy="8"/>
              </a:xfrm>
              <a:custGeom>
                <a:avLst/>
                <a:gdLst/>
                <a:ahLst/>
                <a:cxnLst>
                  <a:cxn ang="0">
                    <a:pos x="1" y="24"/>
                  </a:cxn>
                  <a:cxn ang="0">
                    <a:pos x="0" y="16"/>
                  </a:cxn>
                  <a:cxn ang="0">
                    <a:pos x="35" y="0"/>
                  </a:cxn>
                  <a:cxn ang="0">
                    <a:pos x="37" y="4"/>
                  </a:cxn>
                  <a:cxn ang="0">
                    <a:pos x="39" y="9"/>
                  </a:cxn>
                  <a:cxn ang="0">
                    <a:pos x="40" y="16"/>
                  </a:cxn>
                  <a:cxn ang="0">
                    <a:pos x="1" y="24"/>
                  </a:cxn>
                </a:cxnLst>
                <a:rect l="0" t="0" r="r" b="b"/>
                <a:pathLst>
                  <a:path w="40" h="24">
                    <a:moveTo>
                      <a:pt x="1" y="24"/>
                    </a:moveTo>
                    <a:lnTo>
                      <a:pt x="0" y="16"/>
                    </a:lnTo>
                    <a:lnTo>
                      <a:pt x="35" y="0"/>
                    </a:lnTo>
                    <a:lnTo>
                      <a:pt x="37" y="4"/>
                    </a:lnTo>
                    <a:lnTo>
                      <a:pt x="39" y="9"/>
                    </a:lnTo>
                    <a:lnTo>
                      <a:pt x="40" y="16"/>
                    </a:lnTo>
                    <a:lnTo>
                      <a:pt x="1" y="24"/>
                    </a:lnTo>
                    <a:close/>
                  </a:path>
                </a:pathLst>
              </a:custGeom>
              <a:solidFill>
                <a:srgbClr val="00FFFF"/>
              </a:solidFill>
              <a:ln w="9525">
                <a:noFill/>
                <a:round/>
                <a:headEnd/>
                <a:tailEnd/>
              </a:ln>
            </p:spPr>
            <p:txBody>
              <a:bodyPr/>
              <a:lstStyle/>
              <a:p>
                <a:endParaRPr lang="en-US"/>
              </a:p>
            </p:txBody>
          </p:sp>
          <p:sp>
            <p:nvSpPr>
              <p:cNvPr id="443791" name="Freeform 399"/>
              <p:cNvSpPr>
                <a:spLocks/>
              </p:cNvSpPr>
              <p:nvPr/>
            </p:nvSpPr>
            <p:spPr bwMode="black">
              <a:xfrm>
                <a:off x="3190" y="1921"/>
                <a:ext cx="11" cy="13"/>
              </a:xfrm>
              <a:custGeom>
                <a:avLst/>
                <a:gdLst/>
                <a:ahLst/>
                <a:cxnLst>
                  <a:cxn ang="0">
                    <a:pos x="3" y="39"/>
                  </a:cxn>
                  <a:cxn ang="0">
                    <a:pos x="0" y="34"/>
                  </a:cxn>
                  <a:cxn ang="0">
                    <a:pos x="28" y="2"/>
                  </a:cxn>
                  <a:cxn ang="0">
                    <a:pos x="24" y="0"/>
                  </a:cxn>
                  <a:cxn ang="0">
                    <a:pos x="31" y="9"/>
                  </a:cxn>
                  <a:cxn ang="0">
                    <a:pos x="35" y="14"/>
                  </a:cxn>
                  <a:cxn ang="0">
                    <a:pos x="3" y="39"/>
                  </a:cxn>
                </a:cxnLst>
                <a:rect l="0" t="0" r="r" b="b"/>
                <a:pathLst>
                  <a:path w="35" h="39">
                    <a:moveTo>
                      <a:pt x="3" y="39"/>
                    </a:moveTo>
                    <a:lnTo>
                      <a:pt x="0" y="34"/>
                    </a:lnTo>
                    <a:lnTo>
                      <a:pt x="28" y="2"/>
                    </a:lnTo>
                    <a:lnTo>
                      <a:pt x="24" y="0"/>
                    </a:lnTo>
                    <a:lnTo>
                      <a:pt x="31" y="9"/>
                    </a:lnTo>
                    <a:lnTo>
                      <a:pt x="35" y="14"/>
                    </a:lnTo>
                    <a:lnTo>
                      <a:pt x="3" y="39"/>
                    </a:lnTo>
                    <a:close/>
                  </a:path>
                </a:pathLst>
              </a:custGeom>
              <a:solidFill>
                <a:srgbClr val="00FFFF"/>
              </a:solidFill>
              <a:ln w="9525">
                <a:noFill/>
                <a:round/>
                <a:headEnd/>
                <a:tailEnd/>
              </a:ln>
            </p:spPr>
            <p:txBody>
              <a:bodyPr/>
              <a:lstStyle/>
              <a:p>
                <a:endParaRPr lang="en-US"/>
              </a:p>
            </p:txBody>
          </p:sp>
          <p:sp>
            <p:nvSpPr>
              <p:cNvPr id="443792" name="Freeform 400"/>
              <p:cNvSpPr>
                <a:spLocks/>
              </p:cNvSpPr>
              <p:nvPr/>
            </p:nvSpPr>
            <p:spPr bwMode="black">
              <a:xfrm>
                <a:off x="3189" y="1921"/>
                <a:ext cx="10" cy="14"/>
              </a:xfrm>
              <a:custGeom>
                <a:avLst/>
                <a:gdLst/>
                <a:ahLst/>
                <a:cxnLst>
                  <a:cxn ang="0">
                    <a:pos x="6" y="43"/>
                  </a:cxn>
                  <a:cxn ang="0">
                    <a:pos x="0" y="40"/>
                  </a:cxn>
                  <a:cxn ang="0">
                    <a:pos x="16" y="0"/>
                  </a:cxn>
                  <a:cxn ang="0">
                    <a:pos x="30" y="3"/>
                  </a:cxn>
                  <a:cxn ang="0">
                    <a:pos x="25" y="0"/>
                  </a:cxn>
                  <a:cxn ang="0">
                    <a:pos x="31" y="4"/>
                  </a:cxn>
                  <a:cxn ang="0">
                    <a:pos x="6" y="43"/>
                  </a:cxn>
                </a:cxnLst>
                <a:rect l="0" t="0" r="r" b="b"/>
                <a:pathLst>
                  <a:path w="31" h="43">
                    <a:moveTo>
                      <a:pt x="6" y="43"/>
                    </a:moveTo>
                    <a:lnTo>
                      <a:pt x="0" y="40"/>
                    </a:lnTo>
                    <a:lnTo>
                      <a:pt x="16" y="0"/>
                    </a:lnTo>
                    <a:lnTo>
                      <a:pt x="30" y="3"/>
                    </a:lnTo>
                    <a:lnTo>
                      <a:pt x="25" y="0"/>
                    </a:lnTo>
                    <a:lnTo>
                      <a:pt x="31" y="4"/>
                    </a:lnTo>
                    <a:lnTo>
                      <a:pt x="6" y="43"/>
                    </a:lnTo>
                    <a:close/>
                  </a:path>
                </a:pathLst>
              </a:custGeom>
              <a:solidFill>
                <a:srgbClr val="00FFFF"/>
              </a:solidFill>
              <a:ln w="9525">
                <a:noFill/>
                <a:round/>
                <a:headEnd/>
                <a:tailEnd/>
              </a:ln>
            </p:spPr>
            <p:txBody>
              <a:bodyPr/>
              <a:lstStyle/>
              <a:p>
                <a:endParaRPr lang="en-US"/>
              </a:p>
            </p:txBody>
          </p:sp>
          <p:sp>
            <p:nvSpPr>
              <p:cNvPr id="443793" name="Freeform 401"/>
              <p:cNvSpPr>
                <a:spLocks/>
              </p:cNvSpPr>
              <p:nvPr/>
            </p:nvSpPr>
            <p:spPr bwMode="black">
              <a:xfrm>
                <a:off x="3190" y="1920"/>
                <a:ext cx="4" cy="14"/>
              </a:xfrm>
              <a:custGeom>
                <a:avLst/>
                <a:gdLst/>
                <a:ahLst/>
                <a:cxnLst>
                  <a:cxn ang="0">
                    <a:pos x="6" y="42"/>
                  </a:cxn>
                  <a:cxn ang="0">
                    <a:pos x="0" y="40"/>
                  </a:cxn>
                  <a:cxn ang="0">
                    <a:pos x="0" y="1"/>
                  </a:cxn>
                  <a:cxn ang="0">
                    <a:pos x="3" y="0"/>
                  </a:cxn>
                  <a:cxn ang="0">
                    <a:pos x="7" y="1"/>
                  </a:cxn>
                  <a:cxn ang="0">
                    <a:pos x="13" y="2"/>
                  </a:cxn>
                  <a:cxn ang="0">
                    <a:pos x="6" y="42"/>
                  </a:cxn>
                </a:cxnLst>
                <a:rect l="0" t="0" r="r" b="b"/>
                <a:pathLst>
                  <a:path w="13" h="42">
                    <a:moveTo>
                      <a:pt x="6" y="42"/>
                    </a:moveTo>
                    <a:lnTo>
                      <a:pt x="0" y="40"/>
                    </a:lnTo>
                    <a:lnTo>
                      <a:pt x="0" y="1"/>
                    </a:lnTo>
                    <a:lnTo>
                      <a:pt x="3" y="0"/>
                    </a:lnTo>
                    <a:lnTo>
                      <a:pt x="7" y="1"/>
                    </a:lnTo>
                    <a:lnTo>
                      <a:pt x="13" y="2"/>
                    </a:lnTo>
                    <a:lnTo>
                      <a:pt x="6" y="42"/>
                    </a:lnTo>
                    <a:close/>
                  </a:path>
                </a:pathLst>
              </a:custGeom>
              <a:solidFill>
                <a:srgbClr val="00FFFF"/>
              </a:solidFill>
              <a:ln w="9525">
                <a:noFill/>
                <a:round/>
                <a:headEnd/>
                <a:tailEnd/>
              </a:ln>
            </p:spPr>
            <p:txBody>
              <a:bodyPr/>
              <a:lstStyle/>
              <a:p>
                <a:endParaRPr lang="en-US"/>
              </a:p>
            </p:txBody>
          </p:sp>
          <p:sp>
            <p:nvSpPr>
              <p:cNvPr id="443794" name="Freeform 402"/>
              <p:cNvSpPr>
                <a:spLocks/>
              </p:cNvSpPr>
              <p:nvPr/>
            </p:nvSpPr>
            <p:spPr bwMode="black">
              <a:xfrm>
                <a:off x="3183" y="1920"/>
                <a:ext cx="9" cy="14"/>
              </a:xfrm>
              <a:custGeom>
                <a:avLst/>
                <a:gdLst/>
                <a:ahLst/>
                <a:cxnLst>
                  <a:cxn ang="0">
                    <a:pos x="26" y="39"/>
                  </a:cxn>
                  <a:cxn ang="0">
                    <a:pos x="20" y="41"/>
                  </a:cxn>
                  <a:cxn ang="0">
                    <a:pos x="4" y="1"/>
                  </a:cxn>
                  <a:cxn ang="0">
                    <a:pos x="0" y="4"/>
                  </a:cxn>
                  <a:cxn ang="0">
                    <a:pos x="13" y="1"/>
                  </a:cxn>
                  <a:cxn ang="0">
                    <a:pos x="19" y="0"/>
                  </a:cxn>
                  <a:cxn ang="0">
                    <a:pos x="26" y="39"/>
                  </a:cxn>
                </a:cxnLst>
                <a:rect l="0" t="0" r="r" b="b"/>
                <a:pathLst>
                  <a:path w="26" h="41">
                    <a:moveTo>
                      <a:pt x="26" y="39"/>
                    </a:moveTo>
                    <a:lnTo>
                      <a:pt x="20" y="41"/>
                    </a:lnTo>
                    <a:lnTo>
                      <a:pt x="4" y="1"/>
                    </a:lnTo>
                    <a:lnTo>
                      <a:pt x="0" y="4"/>
                    </a:lnTo>
                    <a:lnTo>
                      <a:pt x="13" y="1"/>
                    </a:lnTo>
                    <a:lnTo>
                      <a:pt x="19" y="0"/>
                    </a:lnTo>
                    <a:lnTo>
                      <a:pt x="26" y="39"/>
                    </a:lnTo>
                    <a:close/>
                  </a:path>
                </a:pathLst>
              </a:custGeom>
              <a:solidFill>
                <a:srgbClr val="00FFFF"/>
              </a:solidFill>
              <a:ln w="9525">
                <a:noFill/>
                <a:round/>
                <a:headEnd/>
                <a:tailEnd/>
              </a:ln>
            </p:spPr>
            <p:txBody>
              <a:bodyPr/>
              <a:lstStyle/>
              <a:p>
                <a:endParaRPr lang="en-US"/>
              </a:p>
            </p:txBody>
          </p:sp>
          <p:sp>
            <p:nvSpPr>
              <p:cNvPr id="443795" name="Freeform 403"/>
              <p:cNvSpPr>
                <a:spLocks/>
              </p:cNvSpPr>
              <p:nvPr/>
            </p:nvSpPr>
            <p:spPr bwMode="black">
              <a:xfrm>
                <a:off x="3181" y="1921"/>
                <a:ext cx="12" cy="14"/>
              </a:xfrm>
              <a:custGeom>
                <a:avLst/>
                <a:gdLst/>
                <a:ahLst/>
                <a:cxnLst>
                  <a:cxn ang="0">
                    <a:pos x="34" y="40"/>
                  </a:cxn>
                  <a:cxn ang="0">
                    <a:pos x="28" y="43"/>
                  </a:cxn>
                  <a:cxn ang="0">
                    <a:pos x="0" y="11"/>
                  </a:cxn>
                  <a:cxn ang="0">
                    <a:pos x="8" y="2"/>
                  </a:cxn>
                  <a:cxn ang="0">
                    <a:pos x="4" y="4"/>
                  </a:cxn>
                  <a:cxn ang="0">
                    <a:pos x="10" y="0"/>
                  </a:cxn>
                  <a:cxn ang="0">
                    <a:pos x="34" y="40"/>
                  </a:cxn>
                </a:cxnLst>
                <a:rect l="0" t="0" r="r" b="b"/>
                <a:pathLst>
                  <a:path w="34" h="43">
                    <a:moveTo>
                      <a:pt x="34" y="40"/>
                    </a:moveTo>
                    <a:lnTo>
                      <a:pt x="28" y="43"/>
                    </a:lnTo>
                    <a:lnTo>
                      <a:pt x="0" y="11"/>
                    </a:lnTo>
                    <a:lnTo>
                      <a:pt x="8" y="2"/>
                    </a:lnTo>
                    <a:lnTo>
                      <a:pt x="4" y="4"/>
                    </a:lnTo>
                    <a:lnTo>
                      <a:pt x="10" y="0"/>
                    </a:lnTo>
                    <a:lnTo>
                      <a:pt x="34" y="40"/>
                    </a:lnTo>
                    <a:close/>
                  </a:path>
                </a:pathLst>
              </a:custGeom>
              <a:solidFill>
                <a:srgbClr val="00FFFF"/>
              </a:solidFill>
              <a:ln w="9525">
                <a:noFill/>
                <a:round/>
                <a:headEnd/>
                <a:tailEnd/>
              </a:ln>
            </p:spPr>
            <p:txBody>
              <a:bodyPr/>
              <a:lstStyle/>
              <a:p>
                <a:endParaRPr lang="en-US"/>
              </a:p>
            </p:txBody>
          </p:sp>
          <p:sp>
            <p:nvSpPr>
              <p:cNvPr id="443796" name="Freeform 404"/>
              <p:cNvSpPr>
                <a:spLocks/>
              </p:cNvSpPr>
              <p:nvPr/>
            </p:nvSpPr>
            <p:spPr bwMode="black">
              <a:xfrm>
                <a:off x="3179" y="1924"/>
                <a:ext cx="13" cy="10"/>
              </a:xfrm>
              <a:custGeom>
                <a:avLst/>
                <a:gdLst/>
                <a:ahLst/>
                <a:cxnLst>
                  <a:cxn ang="0">
                    <a:pos x="39" y="25"/>
                  </a:cxn>
                  <a:cxn ang="0">
                    <a:pos x="35" y="30"/>
                  </a:cxn>
                  <a:cxn ang="0">
                    <a:pos x="0" y="14"/>
                  </a:cxn>
                  <a:cxn ang="0">
                    <a:pos x="1" y="9"/>
                  </a:cxn>
                  <a:cxn ang="0">
                    <a:pos x="4" y="5"/>
                  </a:cxn>
                  <a:cxn ang="0">
                    <a:pos x="7" y="0"/>
                  </a:cxn>
                  <a:cxn ang="0">
                    <a:pos x="39" y="25"/>
                  </a:cxn>
                </a:cxnLst>
                <a:rect l="0" t="0" r="r" b="b"/>
                <a:pathLst>
                  <a:path w="39" h="30">
                    <a:moveTo>
                      <a:pt x="39" y="25"/>
                    </a:moveTo>
                    <a:lnTo>
                      <a:pt x="35" y="30"/>
                    </a:lnTo>
                    <a:lnTo>
                      <a:pt x="0" y="14"/>
                    </a:lnTo>
                    <a:lnTo>
                      <a:pt x="1" y="9"/>
                    </a:lnTo>
                    <a:lnTo>
                      <a:pt x="4" y="5"/>
                    </a:lnTo>
                    <a:lnTo>
                      <a:pt x="7" y="0"/>
                    </a:lnTo>
                    <a:lnTo>
                      <a:pt x="39" y="25"/>
                    </a:lnTo>
                    <a:close/>
                  </a:path>
                </a:pathLst>
              </a:custGeom>
              <a:solidFill>
                <a:srgbClr val="00FFFF"/>
              </a:solidFill>
              <a:ln w="9525">
                <a:noFill/>
                <a:round/>
                <a:headEnd/>
                <a:tailEnd/>
              </a:ln>
            </p:spPr>
            <p:txBody>
              <a:bodyPr/>
              <a:lstStyle/>
              <a:p>
                <a:endParaRPr lang="en-US"/>
              </a:p>
            </p:txBody>
          </p:sp>
        </p:grpSp>
        <p:grpSp>
          <p:nvGrpSpPr>
            <p:cNvPr id="443797" name="Group 405"/>
            <p:cNvGrpSpPr>
              <a:grpSpLocks/>
            </p:cNvGrpSpPr>
            <p:nvPr/>
          </p:nvGrpSpPr>
          <p:grpSpPr bwMode="auto">
            <a:xfrm>
              <a:off x="5241925" y="2328863"/>
              <a:ext cx="1938338" cy="2208212"/>
              <a:chOff x="3051" y="1731"/>
              <a:chExt cx="816" cy="846"/>
            </a:xfrm>
          </p:grpSpPr>
          <p:sp>
            <p:nvSpPr>
              <p:cNvPr id="443798" name="Freeform 406"/>
              <p:cNvSpPr>
                <a:spLocks/>
              </p:cNvSpPr>
              <p:nvPr/>
            </p:nvSpPr>
            <p:spPr bwMode="black">
              <a:xfrm>
                <a:off x="3179" y="1929"/>
                <a:ext cx="13" cy="5"/>
              </a:xfrm>
              <a:custGeom>
                <a:avLst/>
                <a:gdLst/>
                <a:ahLst/>
                <a:cxnLst>
                  <a:cxn ang="0">
                    <a:pos x="40" y="7"/>
                  </a:cxn>
                  <a:cxn ang="0">
                    <a:pos x="39" y="15"/>
                  </a:cxn>
                  <a:cxn ang="0">
                    <a:pos x="0" y="7"/>
                  </a:cxn>
                  <a:cxn ang="0">
                    <a:pos x="1" y="0"/>
                  </a:cxn>
                  <a:cxn ang="0">
                    <a:pos x="40" y="7"/>
                  </a:cxn>
                </a:cxnLst>
                <a:rect l="0" t="0" r="r" b="b"/>
                <a:pathLst>
                  <a:path w="40" h="15">
                    <a:moveTo>
                      <a:pt x="40" y="7"/>
                    </a:moveTo>
                    <a:lnTo>
                      <a:pt x="39" y="15"/>
                    </a:lnTo>
                    <a:lnTo>
                      <a:pt x="0" y="7"/>
                    </a:lnTo>
                    <a:lnTo>
                      <a:pt x="1" y="0"/>
                    </a:lnTo>
                    <a:lnTo>
                      <a:pt x="40" y="7"/>
                    </a:lnTo>
                    <a:close/>
                  </a:path>
                </a:pathLst>
              </a:custGeom>
              <a:solidFill>
                <a:srgbClr val="00FFFF"/>
              </a:solidFill>
              <a:ln w="9525">
                <a:noFill/>
                <a:round/>
                <a:headEnd/>
                <a:tailEnd/>
              </a:ln>
            </p:spPr>
            <p:txBody>
              <a:bodyPr/>
              <a:lstStyle/>
              <a:p>
                <a:endParaRPr lang="en-US"/>
              </a:p>
            </p:txBody>
          </p:sp>
          <p:sp>
            <p:nvSpPr>
              <p:cNvPr id="443799" name="Freeform 407"/>
              <p:cNvSpPr>
                <a:spLocks/>
              </p:cNvSpPr>
              <p:nvPr/>
            </p:nvSpPr>
            <p:spPr bwMode="black">
              <a:xfrm>
                <a:off x="3360" y="1924"/>
                <a:ext cx="13" cy="8"/>
              </a:xfrm>
              <a:custGeom>
                <a:avLst/>
                <a:gdLst/>
                <a:ahLst/>
                <a:cxnLst>
                  <a:cxn ang="0">
                    <a:pos x="40" y="0"/>
                  </a:cxn>
                  <a:cxn ang="0">
                    <a:pos x="41" y="6"/>
                  </a:cxn>
                  <a:cxn ang="0">
                    <a:pos x="5" y="23"/>
                  </a:cxn>
                  <a:cxn ang="0">
                    <a:pos x="3" y="21"/>
                  </a:cxn>
                  <a:cxn ang="0">
                    <a:pos x="2" y="14"/>
                  </a:cxn>
                  <a:cxn ang="0">
                    <a:pos x="0" y="8"/>
                  </a:cxn>
                  <a:cxn ang="0">
                    <a:pos x="40" y="0"/>
                  </a:cxn>
                </a:cxnLst>
                <a:rect l="0" t="0" r="r" b="b"/>
                <a:pathLst>
                  <a:path w="41" h="23">
                    <a:moveTo>
                      <a:pt x="40" y="0"/>
                    </a:moveTo>
                    <a:lnTo>
                      <a:pt x="41" y="6"/>
                    </a:lnTo>
                    <a:lnTo>
                      <a:pt x="5" y="23"/>
                    </a:lnTo>
                    <a:lnTo>
                      <a:pt x="3" y="21"/>
                    </a:lnTo>
                    <a:lnTo>
                      <a:pt x="2" y="14"/>
                    </a:lnTo>
                    <a:lnTo>
                      <a:pt x="0" y="8"/>
                    </a:lnTo>
                    <a:lnTo>
                      <a:pt x="40" y="0"/>
                    </a:lnTo>
                    <a:close/>
                  </a:path>
                </a:pathLst>
              </a:custGeom>
              <a:solidFill>
                <a:srgbClr val="00FFFF"/>
              </a:solidFill>
              <a:ln w="9525">
                <a:noFill/>
                <a:round/>
                <a:headEnd/>
                <a:tailEnd/>
              </a:ln>
            </p:spPr>
            <p:txBody>
              <a:bodyPr/>
              <a:lstStyle/>
              <a:p>
                <a:endParaRPr lang="en-US"/>
              </a:p>
            </p:txBody>
          </p:sp>
          <p:sp>
            <p:nvSpPr>
              <p:cNvPr id="443800" name="Freeform 408"/>
              <p:cNvSpPr>
                <a:spLocks/>
              </p:cNvSpPr>
              <p:nvPr/>
            </p:nvSpPr>
            <p:spPr bwMode="black">
              <a:xfrm>
                <a:off x="3361" y="1923"/>
                <a:ext cx="13" cy="12"/>
              </a:xfrm>
              <a:custGeom>
                <a:avLst/>
                <a:gdLst/>
                <a:ahLst/>
                <a:cxnLst>
                  <a:cxn ang="0">
                    <a:pos x="32" y="0"/>
                  </a:cxn>
                  <a:cxn ang="0">
                    <a:pos x="37" y="6"/>
                  </a:cxn>
                  <a:cxn ang="0">
                    <a:pos x="9" y="35"/>
                  </a:cxn>
                  <a:cxn ang="0">
                    <a:pos x="5" y="31"/>
                  </a:cxn>
                  <a:cxn ang="0">
                    <a:pos x="5" y="33"/>
                  </a:cxn>
                  <a:cxn ang="0">
                    <a:pos x="0" y="26"/>
                  </a:cxn>
                  <a:cxn ang="0">
                    <a:pos x="32" y="0"/>
                  </a:cxn>
                </a:cxnLst>
                <a:rect l="0" t="0" r="r" b="b"/>
                <a:pathLst>
                  <a:path w="37" h="35">
                    <a:moveTo>
                      <a:pt x="32" y="0"/>
                    </a:moveTo>
                    <a:lnTo>
                      <a:pt x="37" y="6"/>
                    </a:lnTo>
                    <a:lnTo>
                      <a:pt x="9" y="35"/>
                    </a:lnTo>
                    <a:lnTo>
                      <a:pt x="5" y="31"/>
                    </a:lnTo>
                    <a:lnTo>
                      <a:pt x="5" y="33"/>
                    </a:lnTo>
                    <a:lnTo>
                      <a:pt x="0" y="26"/>
                    </a:lnTo>
                    <a:lnTo>
                      <a:pt x="32" y="0"/>
                    </a:lnTo>
                    <a:close/>
                  </a:path>
                </a:pathLst>
              </a:custGeom>
              <a:solidFill>
                <a:srgbClr val="00FFFF"/>
              </a:solidFill>
              <a:ln w="9525">
                <a:noFill/>
                <a:round/>
                <a:headEnd/>
                <a:tailEnd/>
              </a:ln>
            </p:spPr>
            <p:txBody>
              <a:bodyPr/>
              <a:lstStyle/>
              <a:p>
                <a:endParaRPr lang="en-US"/>
              </a:p>
            </p:txBody>
          </p:sp>
          <p:sp>
            <p:nvSpPr>
              <p:cNvPr id="443801" name="Freeform 409"/>
              <p:cNvSpPr>
                <a:spLocks/>
              </p:cNvSpPr>
              <p:nvPr/>
            </p:nvSpPr>
            <p:spPr bwMode="black">
              <a:xfrm>
                <a:off x="3364" y="1924"/>
                <a:ext cx="10" cy="13"/>
              </a:xfrm>
              <a:custGeom>
                <a:avLst/>
                <a:gdLst/>
                <a:ahLst/>
                <a:cxnLst>
                  <a:cxn ang="0">
                    <a:pos x="24" y="0"/>
                  </a:cxn>
                  <a:cxn ang="0">
                    <a:pos x="29" y="4"/>
                  </a:cxn>
                  <a:cxn ang="0">
                    <a:pos x="13" y="39"/>
                  </a:cxn>
                  <a:cxn ang="0">
                    <a:pos x="8" y="38"/>
                  </a:cxn>
                  <a:cxn ang="0">
                    <a:pos x="5" y="36"/>
                  </a:cxn>
                  <a:cxn ang="0">
                    <a:pos x="0" y="32"/>
                  </a:cxn>
                  <a:cxn ang="0">
                    <a:pos x="24" y="0"/>
                  </a:cxn>
                </a:cxnLst>
                <a:rect l="0" t="0" r="r" b="b"/>
                <a:pathLst>
                  <a:path w="29" h="39">
                    <a:moveTo>
                      <a:pt x="24" y="0"/>
                    </a:moveTo>
                    <a:lnTo>
                      <a:pt x="29" y="4"/>
                    </a:lnTo>
                    <a:lnTo>
                      <a:pt x="13" y="39"/>
                    </a:lnTo>
                    <a:lnTo>
                      <a:pt x="8" y="38"/>
                    </a:lnTo>
                    <a:lnTo>
                      <a:pt x="5" y="36"/>
                    </a:lnTo>
                    <a:lnTo>
                      <a:pt x="0" y="32"/>
                    </a:lnTo>
                    <a:lnTo>
                      <a:pt x="24" y="0"/>
                    </a:lnTo>
                    <a:close/>
                  </a:path>
                </a:pathLst>
              </a:custGeom>
              <a:solidFill>
                <a:srgbClr val="00FFFF"/>
              </a:solidFill>
              <a:ln w="9525">
                <a:noFill/>
                <a:round/>
                <a:headEnd/>
                <a:tailEnd/>
              </a:ln>
            </p:spPr>
            <p:txBody>
              <a:bodyPr/>
              <a:lstStyle/>
              <a:p>
                <a:endParaRPr lang="en-US"/>
              </a:p>
            </p:txBody>
          </p:sp>
          <p:sp>
            <p:nvSpPr>
              <p:cNvPr id="443802" name="Freeform 410"/>
              <p:cNvSpPr>
                <a:spLocks/>
              </p:cNvSpPr>
              <p:nvPr/>
            </p:nvSpPr>
            <p:spPr bwMode="black">
              <a:xfrm>
                <a:off x="3369" y="1924"/>
                <a:ext cx="4" cy="14"/>
              </a:xfrm>
              <a:custGeom>
                <a:avLst/>
                <a:gdLst/>
                <a:ahLst/>
                <a:cxnLst>
                  <a:cxn ang="0">
                    <a:pos x="8" y="0"/>
                  </a:cxn>
                  <a:cxn ang="0">
                    <a:pos x="14" y="1"/>
                  </a:cxn>
                  <a:cxn ang="0">
                    <a:pos x="14" y="41"/>
                  </a:cxn>
                  <a:cxn ang="0">
                    <a:pos x="10" y="42"/>
                  </a:cxn>
                  <a:cxn ang="0">
                    <a:pos x="6" y="41"/>
                  </a:cxn>
                  <a:cxn ang="0">
                    <a:pos x="0" y="39"/>
                  </a:cxn>
                  <a:cxn ang="0">
                    <a:pos x="8" y="0"/>
                  </a:cxn>
                </a:cxnLst>
                <a:rect l="0" t="0" r="r" b="b"/>
                <a:pathLst>
                  <a:path w="14" h="42">
                    <a:moveTo>
                      <a:pt x="8" y="0"/>
                    </a:moveTo>
                    <a:lnTo>
                      <a:pt x="14" y="1"/>
                    </a:lnTo>
                    <a:lnTo>
                      <a:pt x="14" y="41"/>
                    </a:lnTo>
                    <a:lnTo>
                      <a:pt x="10" y="42"/>
                    </a:lnTo>
                    <a:lnTo>
                      <a:pt x="6" y="41"/>
                    </a:lnTo>
                    <a:lnTo>
                      <a:pt x="0" y="39"/>
                    </a:lnTo>
                    <a:lnTo>
                      <a:pt x="8" y="0"/>
                    </a:lnTo>
                    <a:close/>
                  </a:path>
                </a:pathLst>
              </a:custGeom>
              <a:solidFill>
                <a:srgbClr val="00FFFF"/>
              </a:solidFill>
              <a:ln w="9525">
                <a:noFill/>
                <a:round/>
                <a:headEnd/>
                <a:tailEnd/>
              </a:ln>
            </p:spPr>
            <p:txBody>
              <a:bodyPr/>
              <a:lstStyle/>
              <a:p>
                <a:endParaRPr lang="en-US"/>
              </a:p>
            </p:txBody>
          </p:sp>
          <p:sp>
            <p:nvSpPr>
              <p:cNvPr id="443803" name="Freeform 411"/>
              <p:cNvSpPr>
                <a:spLocks/>
              </p:cNvSpPr>
              <p:nvPr/>
            </p:nvSpPr>
            <p:spPr bwMode="black">
              <a:xfrm>
                <a:off x="3371" y="1924"/>
                <a:ext cx="8" cy="14"/>
              </a:xfrm>
              <a:custGeom>
                <a:avLst/>
                <a:gdLst/>
                <a:ahLst/>
                <a:cxnLst>
                  <a:cxn ang="0">
                    <a:pos x="0" y="1"/>
                  </a:cxn>
                  <a:cxn ang="0">
                    <a:pos x="8" y="0"/>
                  </a:cxn>
                  <a:cxn ang="0">
                    <a:pos x="24" y="36"/>
                  </a:cxn>
                  <a:cxn ang="0">
                    <a:pos x="20" y="38"/>
                  </a:cxn>
                  <a:cxn ang="0">
                    <a:pos x="15" y="39"/>
                  </a:cxn>
                  <a:cxn ang="0">
                    <a:pos x="8" y="41"/>
                  </a:cxn>
                  <a:cxn ang="0">
                    <a:pos x="0" y="1"/>
                  </a:cxn>
                </a:cxnLst>
                <a:rect l="0" t="0" r="r" b="b"/>
                <a:pathLst>
                  <a:path w="24" h="41">
                    <a:moveTo>
                      <a:pt x="0" y="1"/>
                    </a:moveTo>
                    <a:lnTo>
                      <a:pt x="8" y="0"/>
                    </a:lnTo>
                    <a:lnTo>
                      <a:pt x="24" y="36"/>
                    </a:lnTo>
                    <a:lnTo>
                      <a:pt x="20" y="38"/>
                    </a:lnTo>
                    <a:lnTo>
                      <a:pt x="15" y="39"/>
                    </a:lnTo>
                    <a:lnTo>
                      <a:pt x="8" y="41"/>
                    </a:lnTo>
                    <a:lnTo>
                      <a:pt x="0" y="1"/>
                    </a:lnTo>
                    <a:close/>
                  </a:path>
                </a:pathLst>
              </a:custGeom>
              <a:solidFill>
                <a:srgbClr val="00FFFF"/>
              </a:solidFill>
              <a:ln w="9525">
                <a:noFill/>
                <a:round/>
                <a:headEnd/>
                <a:tailEnd/>
              </a:ln>
            </p:spPr>
            <p:txBody>
              <a:bodyPr/>
              <a:lstStyle/>
              <a:p>
                <a:endParaRPr lang="en-US"/>
              </a:p>
            </p:txBody>
          </p:sp>
          <p:sp>
            <p:nvSpPr>
              <p:cNvPr id="443804" name="Freeform 412"/>
              <p:cNvSpPr>
                <a:spLocks/>
              </p:cNvSpPr>
              <p:nvPr/>
            </p:nvSpPr>
            <p:spPr bwMode="black">
              <a:xfrm>
                <a:off x="3370" y="1924"/>
                <a:ext cx="13" cy="12"/>
              </a:xfrm>
              <a:custGeom>
                <a:avLst/>
                <a:gdLst/>
                <a:ahLst/>
                <a:cxnLst>
                  <a:cxn ang="0">
                    <a:pos x="0" y="4"/>
                  </a:cxn>
                  <a:cxn ang="0">
                    <a:pos x="5" y="0"/>
                  </a:cxn>
                  <a:cxn ang="0">
                    <a:pos x="37" y="28"/>
                  </a:cxn>
                  <a:cxn ang="0">
                    <a:pos x="39" y="25"/>
                  </a:cxn>
                  <a:cxn ang="0">
                    <a:pos x="29" y="32"/>
                  </a:cxn>
                  <a:cxn ang="0">
                    <a:pos x="25" y="36"/>
                  </a:cxn>
                  <a:cxn ang="0">
                    <a:pos x="0" y="4"/>
                  </a:cxn>
                </a:cxnLst>
                <a:rect l="0" t="0" r="r" b="b"/>
                <a:pathLst>
                  <a:path w="39" h="36">
                    <a:moveTo>
                      <a:pt x="0" y="4"/>
                    </a:moveTo>
                    <a:lnTo>
                      <a:pt x="5" y="0"/>
                    </a:lnTo>
                    <a:lnTo>
                      <a:pt x="37" y="28"/>
                    </a:lnTo>
                    <a:lnTo>
                      <a:pt x="39" y="25"/>
                    </a:lnTo>
                    <a:lnTo>
                      <a:pt x="29" y="32"/>
                    </a:lnTo>
                    <a:lnTo>
                      <a:pt x="25" y="36"/>
                    </a:lnTo>
                    <a:lnTo>
                      <a:pt x="0" y="4"/>
                    </a:lnTo>
                    <a:close/>
                  </a:path>
                </a:pathLst>
              </a:custGeom>
              <a:solidFill>
                <a:srgbClr val="00FFFF"/>
              </a:solidFill>
              <a:ln w="9525">
                <a:noFill/>
                <a:round/>
                <a:headEnd/>
                <a:tailEnd/>
              </a:ln>
            </p:spPr>
            <p:txBody>
              <a:bodyPr/>
              <a:lstStyle/>
              <a:p>
                <a:endParaRPr lang="en-US"/>
              </a:p>
            </p:txBody>
          </p:sp>
          <p:sp>
            <p:nvSpPr>
              <p:cNvPr id="443805" name="Freeform 413"/>
              <p:cNvSpPr>
                <a:spLocks/>
              </p:cNvSpPr>
              <p:nvPr/>
            </p:nvSpPr>
            <p:spPr bwMode="black">
              <a:xfrm>
                <a:off x="3370" y="1923"/>
                <a:ext cx="14" cy="10"/>
              </a:xfrm>
              <a:custGeom>
                <a:avLst/>
                <a:gdLst/>
                <a:ahLst/>
                <a:cxnLst>
                  <a:cxn ang="0">
                    <a:pos x="0" y="6"/>
                  </a:cxn>
                  <a:cxn ang="0">
                    <a:pos x="3" y="0"/>
                  </a:cxn>
                  <a:cxn ang="0">
                    <a:pos x="42" y="16"/>
                  </a:cxn>
                  <a:cxn ang="0">
                    <a:pos x="40" y="28"/>
                  </a:cxn>
                  <a:cxn ang="0">
                    <a:pos x="42" y="24"/>
                  </a:cxn>
                  <a:cxn ang="0">
                    <a:pos x="39" y="30"/>
                  </a:cxn>
                  <a:cxn ang="0">
                    <a:pos x="0" y="6"/>
                  </a:cxn>
                </a:cxnLst>
                <a:rect l="0" t="0" r="r" b="b"/>
                <a:pathLst>
                  <a:path w="42" h="30">
                    <a:moveTo>
                      <a:pt x="0" y="6"/>
                    </a:moveTo>
                    <a:lnTo>
                      <a:pt x="3" y="0"/>
                    </a:lnTo>
                    <a:lnTo>
                      <a:pt x="42" y="16"/>
                    </a:lnTo>
                    <a:lnTo>
                      <a:pt x="40" y="28"/>
                    </a:lnTo>
                    <a:lnTo>
                      <a:pt x="42" y="24"/>
                    </a:lnTo>
                    <a:lnTo>
                      <a:pt x="39" y="30"/>
                    </a:lnTo>
                    <a:lnTo>
                      <a:pt x="0" y="6"/>
                    </a:lnTo>
                    <a:close/>
                  </a:path>
                </a:pathLst>
              </a:custGeom>
              <a:solidFill>
                <a:srgbClr val="00FFFF"/>
              </a:solidFill>
              <a:ln w="9525">
                <a:noFill/>
                <a:round/>
                <a:headEnd/>
                <a:tailEnd/>
              </a:ln>
            </p:spPr>
            <p:txBody>
              <a:bodyPr/>
              <a:lstStyle/>
              <a:p>
                <a:endParaRPr lang="en-US"/>
              </a:p>
            </p:txBody>
          </p:sp>
          <p:sp>
            <p:nvSpPr>
              <p:cNvPr id="443806" name="Freeform 414"/>
              <p:cNvSpPr>
                <a:spLocks/>
              </p:cNvSpPr>
              <p:nvPr/>
            </p:nvSpPr>
            <p:spPr bwMode="black">
              <a:xfrm>
                <a:off x="3371" y="1924"/>
                <a:ext cx="13" cy="5"/>
              </a:xfrm>
              <a:custGeom>
                <a:avLst/>
                <a:gdLst/>
                <a:ahLst/>
                <a:cxnLst>
                  <a:cxn ang="0">
                    <a:pos x="0" y="6"/>
                  </a:cxn>
                  <a:cxn ang="0">
                    <a:pos x="2" y="0"/>
                  </a:cxn>
                  <a:cxn ang="0">
                    <a:pos x="41" y="8"/>
                  </a:cxn>
                  <a:cxn ang="0">
                    <a:pos x="39" y="14"/>
                  </a:cxn>
                  <a:cxn ang="0">
                    <a:pos x="0" y="6"/>
                  </a:cxn>
                </a:cxnLst>
                <a:rect l="0" t="0" r="r" b="b"/>
                <a:pathLst>
                  <a:path w="41" h="14">
                    <a:moveTo>
                      <a:pt x="0" y="6"/>
                    </a:moveTo>
                    <a:lnTo>
                      <a:pt x="2" y="0"/>
                    </a:lnTo>
                    <a:lnTo>
                      <a:pt x="41" y="8"/>
                    </a:lnTo>
                    <a:lnTo>
                      <a:pt x="39" y="14"/>
                    </a:lnTo>
                    <a:lnTo>
                      <a:pt x="0" y="6"/>
                    </a:lnTo>
                    <a:close/>
                  </a:path>
                </a:pathLst>
              </a:custGeom>
              <a:solidFill>
                <a:srgbClr val="00FFFF"/>
              </a:solidFill>
              <a:ln w="9525">
                <a:noFill/>
                <a:round/>
                <a:headEnd/>
                <a:tailEnd/>
              </a:ln>
            </p:spPr>
            <p:txBody>
              <a:bodyPr/>
              <a:lstStyle/>
              <a:p>
                <a:endParaRPr lang="en-US"/>
              </a:p>
            </p:txBody>
          </p:sp>
          <p:sp>
            <p:nvSpPr>
              <p:cNvPr id="443807" name="Freeform 415"/>
              <p:cNvSpPr>
                <a:spLocks/>
              </p:cNvSpPr>
              <p:nvPr/>
            </p:nvSpPr>
            <p:spPr bwMode="black">
              <a:xfrm>
                <a:off x="3371" y="1919"/>
                <a:ext cx="13" cy="8"/>
              </a:xfrm>
              <a:custGeom>
                <a:avLst/>
                <a:gdLst/>
                <a:ahLst/>
                <a:cxnLst>
                  <a:cxn ang="0">
                    <a:pos x="2" y="24"/>
                  </a:cxn>
                  <a:cxn ang="0">
                    <a:pos x="0" y="16"/>
                  </a:cxn>
                  <a:cxn ang="0">
                    <a:pos x="36" y="0"/>
                  </a:cxn>
                  <a:cxn ang="0">
                    <a:pos x="38" y="4"/>
                  </a:cxn>
                  <a:cxn ang="0">
                    <a:pos x="39" y="9"/>
                  </a:cxn>
                  <a:cxn ang="0">
                    <a:pos x="41" y="16"/>
                  </a:cxn>
                  <a:cxn ang="0">
                    <a:pos x="2" y="24"/>
                  </a:cxn>
                </a:cxnLst>
                <a:rect l="0" t="0" r="r" b="b"/>
                <a:pathLst>
                  <a:path w="41" h="24">
                    <a:moveTo>
                      <a:pt x="2" y="24"/>
                    </a:moveTo>
                    <a:lnTo>
                      <a:pt x="0" y="16"/>
                    </a:lnTo>
                    <a:lnTo>
                      <a:pt x="36" y="0"/>
                    </a:lnTo>
                    <a:lnTo>
                      <a:pt x="38" y="4"/>
                    </a:lnTo>
                    <a:lnTo>
                      <a:pt x="39" y="9"/>
                    </a:lnTo>
                    <a:lnTo>
                      <a:pt x="41" y="16"/>
                    </a:lnTo>
                    <a:lnTo>
                      <a:pt x="2" y="24"/>
                    </a:lnTo>
                    <a:close/>
                  </a:path>
                </a:pathLst>
              </a:custGeom>
              <a:solidFill>
                <a:srgbClr val="00FFFF"/>
              </a:solidFill>
              <a:ln w="9525">
                <a:noFill/>
                <a:round/>
                <a:headEnd/>
                <a:tailEnd/>
              </a:ln>
            </p:spPr>
            <p:txBody>
              <a:bodyPr/>
              <a:lstStyle/>
              <a:p>
                <a:endParaRPr lang="en-US"/>
              </a:p>
            </p:txBody>
          </p:sp>
          <p:sp>
            <p:nvSpPr>
              <p:cNvPr id="443808" name="Freeform 416"/>
              <p:cNvSpPr>
                <a:spLocks/>
              </p:cNvSpPr>
              <p:nvPr/>
            </p:nvSpPr>
            <p:spPr bwMode="black">
              <a:xfrm>
                <a:off x="3371" y="1916"/>
                <a:ext cx="12" cy="11"/>
              </a:xfrm>
              <a:custGeom>
                <a:avLst/>
                <a:gdLst/>
                <a:ahLst/>
                <a:cxnLst>
                  <a:cxn ang="0">
                    <a:pos x="4" y="33"/>
                  </a:cxn>
                  <a:cxn ang="0">
                    <a:pos x="0" y="28"/>
                  </a:cxn>
                  <a:cxn ang="0">
                    <a:pos x="28" y="0"/>
                  </a:cxn>
                  <a:cxn ang="0">
                    <a:pos x="31" y="1"/>
                  </a:cxn>
                  <a:cxn ang="0">
                    <a:pos x="32" y="3"/>
                  </a:cxn>
                  <a:cxn ang="0">
                    <a:pos x="36" y="8"/>
                  </a:cxn>
                  <a:cxn ang="0">
                    <a:pos x="4" y="33"/>
                  </a:cxn>
                </a:cxnLst>
                <a:rect l="0" t="0" r="r" b="b"/>
                <a:pathLst>
                  <a:path w="36" h="33">
                    <a:moveTo>
                      <a:pt x="4" y="33"/>
                    </a:moveTo>
                    <a:lnTo>
                      <a:pt x="0" y="28"/>
                    </a:lnTo>
                    <a:lnTo>
                      <a:pt x="28" y="0"/>
                    </a:lnTo>
                    <a:lnTo>
                      <a:pt x="31" y="1"/>
                    </a:lnTo>
                    <a:lnTo>
                      <a:pt x="32" y="3"/>
                    </a:lnTo>
                    <a:lnTo>
                      <a:pt x="36" y="8"/>
                    </a:lnTo>
                    <a:lnTo>
                      <a:pt x="4" y="33"/>
                    </a:lnTo>
                    <a:close/>
                  </a:path>
                </a:pathLst>
              </a:custGeom>
              <a:solidFill>
                <a:srgbClr val="00FFFF"/>
              </a:solidFill>
              <a:ln w="9525">
                <a:noFill/>
                <a:round/>
                <a:headEnd/>
                <a:tailEnd/>
              </a:ln>
            </p:spPr>
            <p:txBody>
              <a:bodyPr/>
              <a:lstStyle/>
              <a:p>
                <a:endParaRPr lang="en-US"/>
              </a:p>
            </p:txBody>
          </p:sp>
          <p:sp>
            <p:nvSpPr>
              <p:cNvPr id="443809" name="Freeform 417"/>
              <p:cNvSpPr>
                <a:spLocks/>
              </p:cNvSpPr>
              <p:nvPr/>
            </p:nvSpPr>
            <p:spPr bwMode="black">
              <a:xfrm>
                <a:off x="3370" y="1913"/>
                <a:ext cx="10" cy="14"/>
              </a:xfrm>
              <a:custGeom>
                <a:avLst/>
                <a:gdLst/>
                <a:ahLst/>
                <a:cxnLst>
                  <a:cxn ang="0">
                    <a:pos x="5" y="40"/>
                  </a:cxn>
                  <a:cxn ang="0">
                    <a:pos x="0" y="36"/>
                  </a:cxn>
                  <a:cxn ang="0">
                    <a:pos x="18" y="0"/>
                  </a:cxn>
                  <a:cxn ang="0">
                    <a:pos x="21" y="2"/>
                  </a:cxn>
                  <a:cxn ang="0">
                    <a:pos x="25" y="4"/>
                  </a:cxn>
                  <a:cxn ang="0">
                    <a:pos x="29" y="8"/>
                  </a:cxn>
                  <a:cxn ang="0">
                    <a:pos x="5" y="40"/>
                  </a:cxn>
                </a:cxnLst>
                <a:rect l="0" t="0" r="r" b="b"/>
                <a:pathLst>
                  <a:path w="29" h="40">
                    <a:moveTo>
                      <a:pt x="5" y="40"/>
                    </a:moveTo>
                    <a:lnTo>
                      <a:pt x="0" y="36"/>
                    </a:lnTo>
                    <a:lnTo>
                      <a:pt x="18" y="0"/>
                    </a:lnTo>
                    <a:lnTo>
                      <a:pt x="21" y="2"/>
                    </a:lnTo>
                    <a:lnTo>
                      <a:pt x="25" y="4"/>
                    </a:lnTo>
                    <a:lnTo>
                      <a:pt x="29" y="8"/>
                    </a:lnTo>
                    <a:lnTo>
                      <a:pt x="5" y="40"/>
                    </a:lnTo>
                    <a:close/>
                  </a:path>
                </a:pathLst>
              </a:custGeom>
              <a:solidFill>
                <a:srgbClr val="00FFFF"/>
              </a:solidFill>
              <a:ln w="9525">
                <a:noFill/>
                <a:round/>
                <a:headEnd/>
                <a:tailEnd/>
              </a:ln>
            </p:spPr>
            <p:txBody>
              <a:bodyPr/>
              <a:lstStyle/>
              <a:p>
                <a:endParaRPr lang="en-US"/>
              </a:p>
            </p:txBody>
          </p:sp>
          <p:sp>
            <p:nvSpPr>
              <p:cNvPr id="443810" name="Freeform 418"/>
              <p:cNvSpPr>
                <a:spLocks/>
              </p:cNvSpPr>
              <p:nvPr/>
            </p:nvSpPr>
            <p:spPr bwMode="black">
              <a:xfrm>
                <a:off x="3370" y="1912"/>
                <a:ext cx="6" cy="15"/>
              </a:xfrm>
              <a:custGeom>
                <a:avLst/>
                <a:gdLst/>
                <a:ahLst/>
                <a:cxnLst>
                  <a:cxn ang="0">
                    <a:pos x="8" y="45"/>
                  </a:cxn>
                  <a:cxn ang="0">
                    <a:pos x="1" y="42"/>
                  </a:cxn>
                  <a:cxn ang="0">
                    <a:pos x="0" y="3"/>
                  </a:cxn>
                  <a:cxn ang="0">
                    <a:pos x="6" y="0"/>
                  </a:cxn>
                  <a:cxn ang="0">
                    <a:pos x="13" y="3"/>
                  </a:cxn>
                  <a:cxn ang="0">
                    <a:pos x="20" y="5"/>
                  </a:cxn>
                  <a:cxn ang="0">
                    <a:pos x="8" y="45"/>
                  </a:cxn>
                </a:cxnLst>
                <a:rect l="0" t="0" r="r" b="b"/>
                <a:pathLst>
                  <a:path w="20" h="45">
                    <a:moveTo>
                      <a:pt x="8" y="45"/>
                    </a:moveTo>
                    <a:lnTo>
                      <a:pt x="1" y="42"/>
                    </a:lnTo>
                    <a:lnTo>
                      <a:pt x="0" y="3"/>
                    </a:lnTo>
                    <a:lnTo>
                      <a:pt x="6" y="0"/>
                    </a:lnTo>
                    <a:lnTo>
                      <a:pt x="13" y="3"/>
                    </a:lnTo>
                    <a:lnTo>
                      <a:pt x="20" y="5"/>
                    </a:lnTo>
                    <a:lnTo>
                      <a:pt x="8" y="45"/>
                    </a:lnTo>
                    <a:close/>
                  </a:path>
                </a:pathLst>
              </a:custGeom>
              <a:solidFill>
                <a:srgbClr val="00FFFF"/>
              </a:solidFill>
              <a:ln w="9525">
                <a:noFill/>
                <a:round/>
                <a:headEnd/>
                <a:tailEnd/>
              </a:ln>
            </p:spPr>
            <p:txBody>
              <a:bodyPr/>
              <a:lstStyle/>
              <a:p>
                <a:endParaRPr lang="en-US"/>
              </a:p>
            </p:txBody>
          </p:sp>
          <p:sp>
            <p:nvSpPr>
              <p:cNvPr id="443811" name="Freeform 419"/>
              <p:cNvSpPr>
                <a:spLocks/>
              </p:cNvSpPr>
              <p:nvPr/>
            </p:nvSpPr>
            <p:spPr bwMode="black">
              <a:xfrm>
                <a:off x="3363" y="1913"/>
                <a:ext cx="11" cy="14"/>
              </a:xfrm>
              <a:custGeom>
                <a:avLst/>
                <a:gdLst/>
                <a:ahLst/>
                <a:cxnLst>
                  <a:cxn ang="0">
                    <a:pos x="35" y="39"/>
                  </a:cxn>
                  <a:cxn ang="0">
                    <a:pos x="29" y="42"/>
                  </a:cxn>
                  <a:cxn ang="0">
                    <a:pos x="10" y="2"/>
                  </a:cxn>
                  <a:cxn ang="0">
                    <a:pos x="0" y="8"/>
                  </a:cxn>
                  <a:cxn ang="0">
                    <a:pos x="15" y="2"/>
                  </a:cxn>
                  <a:cxn ang="0">
                    <a:pos x="21" y="0"/>
                  </a:cxn>
                  <a:cxn ang="0">
                    <a:pos x="35" y="39"/>
                  </a:cxn>
                </a:cxnLst>
                <a:rect l="0" t="0" r="r" b="b"/>
                <a:pathLst>
                  <a:path w="35" h="42">
                    <a:moveTo>
                      <a:pt x="35" y="39"/>
                    </a:moveTo>
                    <a:lnTo>
                      <a:pt x="29" y="42"/>
                    </a:lnTo>
                    <a:lnTo>
                      <a:pt x="10" y="2"/>
                    </a:lnTo>
                    <a:lnTo>
                      <a:pt x="0" y="8"/>
                    </a:lnTo>
                    <a:lnTo>
                      <a:pt x="15" y="2"/>
                    </a:lnTo>
                    <a:lnTo>
                      <a:pt x="21" y="0"/>
                    </a:lnTo>
                    <a:lnTo>
                      <a:pt x="35" y="39"/>
                    </a:lnTo>
                    <a:close/>
                  </a:path>
                </a:pathLst>
              </a:custGeom>
              <a:solidFill>
                <a:srgbClr val="00FFFF"/>
              </a:solidFill>
              <a:ln w="9525">
                <a:noFill/>
                <a:round/>
                <a:headEnd/>
                <a:tailEnd/>
              </a:ln>
            </p:spPr>
            <p:txBody>
              <a:bodyPr/>
              <a:lstStyle/>
              <a:p>
                <a:endParaRPr lang="en-US"/>
              </a:p>
            </p:txBody>
          </p:sp>
          <p:sp>
            <p:nvSpPr>
              <p:cNvPr id="443812" name="Freeform 420"/>
              <p:cNvSpPr>
                <a:spLocks/>
              </p:cNvSpPr>
              <p:nvPr/>
            </p:nvSpPr>
            <p:spPr bwMode="black">
              <a:xfrm>
                <a:off x="3363" y="1913"/>
                <a:ext cx="11" cy="15"/>
              </a:xfrm>
              <a:custGeom>
                <a:avLst/>
                <a:gdLst/>
                <a:ahLst/>
                <a:cxnLst>
                  <a:cxn ang="0">
                    <a:pos x="34" y="40"/>
                  </a:cxn>
                  <a:cxn ang="0">
                    <a:pos x="28" y="43"/>
                  </a:cxn>
                  <a:cxn ang="0">
                    <a:pos x="0" y="11"/>
                  </a:cxn>
                  <a:cxn ang="0">
                    <a:pos x="7" y="2"/>
                  </a:cxn>
                  <a:cxn ang="0">
                    <a:pos x="4" y="4"/>
                  </a:cxn>
                  <a:cxn ang="0">
                    <a:pos x="10" y="0"/>
                  </a:cxn>
                  <a:cxn ang="0">
                    <a:pos x="34" y="40"/>
                  </a:cxn>
                </a:cxnLst>
                <a:rect l="0" t="0" r="r" b="b"/>
                <a:pathLst>
                  <a:path w="34" h="43">
                    <a:moveTo>
                      <a:pt x="34" y="40"/>
                    </a:moveTo>
                    <a:lnTo>
                      <a:pt x="28" y="43"/>
                    </a:lnTo>
                    <a:lnTo>
                      <a:pt x="0" y="11"/>
                    </a:lnTo>
                    <a:lnTo>
                      <a:pt x="7" y="2"/>
                    </a:lnTo>
                    <a:lnTo>
                      <a:pt x="4" y="4"/>
                    </a:lnTo>
                    <a:lnTo>
                      <a:pt x="10" y="0"/>
                    </a:lnTo>
                    <a:lnTo>
                      <a:pt x="34" y="40"/>
                    </a:lnTo>
                    <a:close/>
                  </a:path>
                </a:pathLst>
              </a:custGeom>
              <a:solidFill>
                <a:srgbClr val="00FFFF"/>
              </a:solidFill>
              <a:ln w="9525">
                <a:noFill/>
                <a:round/>
                <a:headEnd/>
                <a:tailEnd/>
              </a:ln>
            </p:spPr>
            <p:txBody>
              <a:bodyPr/>
              <a:lstStyle/>
              <a:p>
                <a:endParaRPr lang="en-US"/>
              </a:p>
            </p:txBody>
          </p:sp>
          <p:sp>
            <p:nvSpPr>
              <p:cNvPr id="443813" name="Freeform 421"/>
              <p:cNvSpPr>
                <a:spLocks/>
              </p:cNvSpPr>
              <p:nvPr/>
            </p:nvSpPr>
            <p:spPr bwMode="black">
              <a:xfrm>
                <a:off x="3360" y="1917"/>
                <a:ext cx="13" cy="10"/>
              </a:xfrm>
              <a:custGeom>
                <a:avLst/>
                <a:gdLst/>
                <a:ahLst/>
                <a:cxnLst>
                  <a:cxn ang="0">
                    <a:pos x="39" y="25"/>
                  </a:cxn>
                  <a:cxn ang="0">
                    <a:pos x="35" y="30"/>
                  </a:cxn>
                  <a:cxn ang="0">
                    <a:pos x="0" y="14"/>
                  </a:cxn>
                  <a:cxn ang="0">
                    <a:pos x="1" y="9"/>
                  </a:cxn>
                  <a:cxn ang="0">
                    <a:pos x="3" y="5"/>
                  </a:cxn>
                  <a:cxn ang="0">
                    <a:pos x="7" y="0"/>
                  </a:cxn>
                  <a:cxn ang="0">
                    <a:pos x="39" y="25"/>
                  </a:cxn>
                </a:cxnLst>
                <a:rect l="0" t="0" r="r" b="b"/>
                <a:pathLst>
                  <a:path w="39" h="30">
                    <a:moveTo>
                      <a:pt x="39" y="25"/>
                    </a:moveTo>
                    <a:lnTo>
                      <a:pt x="35" y="30"/>
                    </a:lnTo>
                    <a:lnTo>
                      <a:pt x="0" y="14"/>
                    </a:lnTo>
                    <a:lnTo>
                      <a:pt x="1" y="9"/>
                    </a:lnTo>
                    <a:lnTo>
                      <a:pt x="3" y="5"/>
                    </a:lnTo>
                    <a:lnTo>
                      <a:pt x="7" y="0"/>
                    </a:lnTo>
                    <a:lnTo>
                      <a:pt x="39" y="25"/>
                    </a:lnTo>
                    <a:close/>
                  </a:path>
                </a:pathLst>
              </a:custGeom>
              <a:solidFill>
                <a:srgbClr val="00FFFF"/>
              </a:solidFill>
              <a:ln w="9525">
                <a:noFill/>
                <a:round/>
                <a:headEnd/>
                <a:tailEnd/>
              </a:ln>
            </p:spPr>
            <p:txBody>
              <a:bodyPr/>
              <a:lstStyle/>
              <a:p>
                <a:endParaRPr lang="en-US"/>
              </a:p>
            </p:txBody>
          </p:sp>
          <p:sp>
            <p:nvSpPr>
              <p:cNvPr id="443814" name="Freeform 422"/>
              <p:cNvSpPr>
                <a:spLocks/>
              </p:cNvSpPr>
              <p:nvPr/>
            </p:nvSpPr>
            <p:spPr bwMode="black">
              <a:xfrm>
                <a:off x="3360" y="1922"/>
                <a:ext cx="13" cy="5"/>
              </a:xfrm>
              <a:custGeom>
                <a:avLst/>
                <a:gdLst/>
                <a:ahLst/>
                <a:cxnLst>
                  <a:cxn ang="0">
                    <a:pos x="41" y="7"/>
                  </a:cxn>
                  <a:cxn ang="0">
                    <a:pos x="40" y="15"/>
                  </a:cxn>
                  <a:cxn ang="0">
                    <a:pos x="0" y="7"/>
                  </a:cxn>
                  <a:cxn ang="0">
                    <a:pos x="2" y="0"/>
                  </a:cxn>
                  <a:cxn ang="0">
                    <a:pos x="41" y="7"/>
                  </a:cxn>
                </a:cxnLst>
                <a:rect l="0" t="0" r="r" b="b"/>
                <a:pathLst>
                  <a:path w="41" h="15">
                    <a:moveTo>
                      <a:pt x="41" y="7"/>
                    </a:moveTo>
                    <a:lnTo>
                      <a:pt x="40" y="15"/>
                    </a:lnTo>
                    <a:lnTo>
                      <a:pt x="0" y="7"/>
                    </a:lnTo>
                    <a:lnTo>
                      <a:pt x="2" y="0"/>
                    </a:lnTo>
                    <a:lnTo>
                      <a:pt x="41" y="7"/>
                    </a:lnTo>
                    <a:close/>
                  </a:path>
                </a:pathLst>
              </a:custGeom>
              <a:solidFill>
                <a:srgbClr val="00FFFF"/>
              </a:solidFill>
              <a:ln w="9525">
                <a:noFill/>
                <a:round/>
                <a:headEnd/>
                <a:tailEnd/>
              </a:ln>
            </p:spPr>
            <p:txBody>
              <a:bodyPr/>
              <a:lstStyle/>
              <a:p>
                <a:endParaRPr lang="en-US"/>
              </a:p>
            </p:txBody>
          </p:sp>
          <p:sp>
            <p:nvSpPr>
              <p:cNvPr id="443815" name="Freeform 423"/>
              <p:cNvSpPr>
                <a:spLocks/>
              </p:cNvSpPr>
              <p:nvPr/>
            </p:nvSpPr>
            <p:spPr bwMode="black">
              <a:xfrm>
                <a:off x="3405" y="1931"/>
                <a:ext cx="13" cy="9"/>
              </a:xfrm>
              <a:custGeom>
                <a:avLst/>
                <a:gdLst/>
                <a:ahLst/>
                <a:cxnLst>
                  <a:cxn ang="0">
                    <a:pos x="39" y="0"/>
                  </a:cxn>
                  <a:cxn ang="0">
                    <a:pos x="40" y="6"/>
                  </a:cxn>
                  <a:cxn ang="0">
                    <a:pos x="1" y="22"/>
                  </a:cxn>
                  <a:cxn ang="0">
                    <a:pos x="3" y="26"/>
                  </a:cxn>
                  <a:cxn ang="0">
                    <a:pos x="1" y="14"/>
                  </a:cxn>
                  <a:cxn ang="0">
                    <a:pos x="0" y="8"/>
                  </a:cxn>
                  <a:cxn ang="0">
                    <a:pos x="39" y="0"/>
                  </a:cxn>
                </a:cxnLst>
                <a:rect l="0" t="0" r="r" b="b"/>
                <a:pathLst>
                  <a:path w="40" h="26">
                    <a:moveTo>
                      <a:pt x="39" y="0"/>
                    </a:moveTo>
                    <a:lnTo>
                      <a:pt x="40" y="6"/>
                    </a:lnTo>
                    <a:lnTo>
                      <a:pt x="1" y="22"/>
                    </a:lnTo>
                    <a:lnTo>
                      <a:pt x="3" y="26"/>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443816" name="Freeform 424"/>
              <p:cNvSpPr>
                <a:spLocks/>
              </p:cNvSpPr>
              <p:nvPr/>
            </p:nvSpPr>
            <p:spPr bwMode="black">
              <a:xfrm>
                <a:off x="3405" y="1931"/>
                <a:ext cx="14" cy="12"/>
              </a:xfrm>
              <a:custGeom>
                <a:avLst/>
                <a:gdLst/>
                <a:ahLst/>
                <a:cxnLst>
                  <a:cxn ang="0">
                    <a:pos x="39" y="0"/>
                  </a:cxn>
                  <a:cxn ang="0">
                    <a:pos x="42" y="6"/>
                  </a:cxn>
                  <a:cxn ang="0">
                    <a:pos x="16" y="38"/>
                  </a:cxn>
                  <a:cxn ang="0">
                    <a:pos x="6" y="34"/>
                  </a:cxn>
                  <a:cxn ang="0">
                    <a:pos x="3" y="30"/>
                  </a:cxn>
                  <a:cxn ang="0">
                    <a:pos x="0" y="24"/>
                  </a:cxn>
                  <a:cxn ang="0">
                    <a:pos x="39" y="0"/>
                  </a:cxn>
                </a:cxnLst>
                <a:rect l="0" t="0" r="r" b="b"/>
                <a:pathLst>
                  <a:path w="42" h="38">
                    <a:moveTo>
                      <a:pt x="39" y="0"/>
                    </a:moveTo>
                    <a:lnTo>
                      <a:pt x="42" y="6"/>
                    </a:lnTo>
                    <a:lnTo>
                      <a:pt x="16" y="38"/>
                    </a:lnTo>
                    <a:lnTo>
                      <a:pt x="6" y="34"/>
                    </a:lnTo>
                    <a:lnTo>
                      <a:pt x="3" y="30"/>
                    </a:lnTo>
                    <a:lnTo>
                      <a:pt x="0" y="24"/>
                    </a:lnTo>
                    <a:lnTo>
                      <a:pt x="39" y="0"/>
                    </a:lnTo>
                    <a:close/>
                  </a:path>
                </a:pathLst>
              </a:custGeom>
              <a:solidFill>
                <a:srgbClr val="00FFFF"/>
              </a:solidFill>
              <a:ln w="9525">
                <a:noFill/>
                <a:round/>
                <a:headEnd/>
                <a:tailEnd/>
              </a:ln>
            </p:spPr>
            <p:txBody>
              <a:bodyPr/>
              <a:lstStyle/>
              <a:p>
                <a:endParaRPr lang="en-US"/>
              </a:p>
            </p:txBody>
          </p:sp>
          <p:sp>
            <p:nvSpPr>
              <p:cNvPr id="443817" name="Freeform 425"/>
              <p:cNvSpPr>
                <a:spLocks/>
              </p:cNvSpPr>
              <p:nvPr/>
            </p:nvSpPr>
            <p:spPr bwMode="black">
              <a:xfrm>
                <a:off x="3410" y="1930"/>
                <a:ext cx="7" cy="14"/>
              </a:xfrm>
              <a:custGeom>
                <a:avLst/>
                <a:gdLst/>
                <a:ahLst/>
                <a:cxnLst>
                  <a:cxn ang="0">
                    <a:pos x="14" y="0"/>
                  </a:cxn>
                  <a:cxn ang="0">
                    <a:pos x="20" y="2"/>
                  </a:cxn>
                  <a:cxn ang="0">
                    <a:pos x="20" y="2"/>
                  </a:cxn>
                  <a:cxn ang="0">
                    <a:pos x="6" y="41"/>
                  </a:cxn>
                  <a:cxn ang="0">
                    <a:pos x="6" y="41"/>
                  </a:cxn>
                  <a:cxn ang="0">
                    <a:pos x="0" y="39"/>
                  </a:cxn>
                  <a:cxn ang="0">
                    <a:pos x="14" y="0"/>
                  </a:cxn>
                </a:cxnLst>
                <a:rect l="0" t="0" r="r" b="b"/>
                <a:pathLst>
                  <a:path w="20" h="41">
                    <a:moveTo>
                      <a:pt x="14" y="0"/>
                    </a:moveTo>
                    <a:lnTo>
                      <a:pt x="20" y="2"/>
                    </a:lnTo>
                    <a:lnTo>
                      <a:pt x="20" y="2"/>
                    </a:lnTo>
                    <a:lnTo>
                      <a:pt x="6" y="41"/>
                    </a:lnTo>
                    <a:lnTo>
                      <a:pt x="6" y="41"/>
                    </a:lnTo>
                    <a:lnTo>
                      <a:pt x="0" y="39"/>
                    </a:lnTo>
                    <a:lnTo>
                      <a:pt x="14" y="0"/>
                    </a:lnTo>
                    <a:close/>
                  </a:path>
                </a:pathLst>
              </a:custGeom>
              <a:solidFill>
                <a:srgbClr val="00FFFF"/>
              </a:solidFill>
              <a:ln w="9525">
                <a:noFill/>
                <a:round/>
                <a:headEnd/>
                <a:tailEnd/>
              </a:ln>
            </p:spPr>
            <p:txBody>
              <a:bodyPr/>
              <a:lstStyle/>
              <a:p>
                <a:endParaRPr lang="en-US"/>
              </a:p>
            </p:txBody>
          </p:sp>
          <p:sp>
            <p:nvSpPr>
              <p:cNvPr id="443818" name="Freeform 426"/>
              <p:cNvSpPr>
                <a:spLocks/>
              </p:cNvSpPr>
              <p:nvPr/>
            </p:nvSpPr>
            <p:spPr bwMode="black">
              <a:xfrm>
                <a:off x="3412" y="1931"/>
                <a:ext cx="7" cy="15"/>
              </a:xfrm>
              <a:custGeom>
                <a:avLst/>
                <a:gdLst/>
                <a:ahLst/>
                <a:cxnLst>
                  <a:cxn ang="0">
                    <a:pos x="14" y="0"/>
                  </a:cxn>
                  <a:cxn ang="0">
                    <a:pos x="20" y="2"/>
                  </a:cxn>
                  <a:cxn ang="0">
                    <a:pos x="19" y="42"/>
                  </a:cxn>
                  <a:cxn ang="0">
                    <a:pos x="12" y="44"/>
                  </a:cxn>
                  <a:cxn ang="0">
                    <a:pos x="6" y="42"/>
                  </a:cxn>
                  <a:cxn ang="0">
                    <a:pos x="0" y="39"/>
                  </a:cxn>
                  <a:cxn ang="0">
                    <a:pos x="14" y="0"/>
                  </a:cxn>
                </a:cxnLst>
                <a:rect l="0" t="0" r="r" b="b"/>
                <a:pathLst>
                  <a:path w="20" h="44">
                    <a:moveTo>
                      <a:pt x="14" y="0"/>
                    </a:moveTo>
                    <a:lnTo>
                      <a:pt x="20" y="2"/>
                    </a:lnTo>
                    <a:lnTo>
                      <a:pt x="19" y="42"/>
                    </a:lnTo>
                    <a:lnTo>
                      <a:pt x="12" y="44"/>
                    </a:lnTo>
                    <a:lnTo>
                      <a:pt x="6" y="42"/>
                    </a:lnTo>
                    <a:lnTo>
                      <a:pt x="0" y="39"/>
                    </a:lnTo>
                    <a:lnTo>
                      <a:pt x="14" y="0"/>
                    </a:lnTo>
                    <a:close/>
                  </a:path>
                </a:pathLst>
              </a:custGeom>
              <a:solidFill>
                <a:srgbClr val="00FFFF"/>
              </a:solidFill>
              <a:ln w="9525">
                <a:noFill/>
                <a:round/>
                <a:headEnd/>
                <a:tailEnd/>
              </a:ln>
            </p:spPr>
            <p:txBody>
              <a:bodyPr/>
              <a:lstStyle/>
              <a:p>
                <a:endParaRPr lang="en-US"/>
              </a:p>
            </p:txBody>
          </p:sp>
          <p:sp>
            <p:nvSpPr>
              <p:cNvPr id="443819" name="Freeform 427"/>
              <p:cNvSpPr>
                <a:spLocks/>
              </p:cNvSpPr>
              <p:nvPr/>
            </p:nvSpPr>
            <p:spPr bwMode="black">
              <a:xfrm>
                <a:off x="3415" y="1931"/>
                <a:ext cx="10" cy="14"/>
              </a:xfrm>
              <a:custGeom>
                <a:avLst/>
                <a:gdLst/>
                <a:ahLst/>
                <a:cxnLst>
                  <a:cxn ang="0">
                    <a:pos x="0" y="2"/>
                  </a:cxn>
                  <a:cxn ang="0">
                    <a:pos x="7" y="0"/>
                  </a:cxn>
                  <a:cxn ang="0">
                    <a:pos x="23" y="39"/>
                  </a:cxn>
                  <a:cxn ang="0">
                    <a:pos x="31" y="36"/>
                  </a:cxn>
                  <a:cxn ang="0">
                    <a:pos x="20" y="39"/>
                  </a:cxn>
                  <a:cxn ang="0">
                    <a:pos x="12" y="42"/>
                  </a:cxn>
                  <a:cxn ang="0">
                    <a:pos x="0" y="2"/>
                  </a:cxn>
                </a:cxnLst>
                <a:rect l="0" t="0" r="r" b="b"/>
                <a:pathLst>
                  <a:path w="31" h="42">
                    <a:moveTo>
                      <a:pt x="0" y="2"/>
                    </a:moveTo>
                    <a:lnTo>
                      <a:pt x="7" y="0"/>
                    </a:lnTo>
                    <a:lnTo>
                      <a:pt x="23" y="39"/>
                    </a:lnTo>
                    <a:lnTo>
                      <a:pt x="31" y="36"/>
                    </a:lnTo>
                    <a:lnTo>
                      <a:pt x="20" y="39"/>
                    </a:lnTo>
                    <a:lnTo>
                      <a:pt x="12" y="42"/>
                    </a:lnTo>
                    <a:lnTo>
                      <a:pt x="0" y="2"/>
                    </a:lnTo>
                    <a:close/>
                  </a:path>
                </a:pathLst>
              </a:custGeom>
              <a:solidFill>
                <a:srgbClr val="00FFFF"/>
              </a:solidFill>
              <a:ln w="9525">
                <a:noFill/>
                <a:round/>
                <a:headEnd/>
                <a:tailEnd/>
              </a:ln>
            </p:spPr>
            <p:txBody>
              <a:bodyPr/>
              <a:lstStyle/>
              <a:p>
                <a:endParaRPr lang="en-US"/>
              </a:p>
            </p:txBody>
          </p:sp>
          <p:sp>
            <p:nvSpPr>
              <p:cNvPr id="443820" name="Freeform 428"/>
              <p:cNvSpPr>
                <a:spLocks/>
              </p:cNvSpPr>
              <p:nvPr/>
            </p:nvSpPr>
            <p:spPr bwMode="black">
              <a:xfrm>
                <a:off x="3416" y="1930"/>
                <a:ext cx="11" cy="14"/>
              </a:xfrm>
              <a:custGeom>
                <a:avLst/>
                <a:gdLst/>
                <a:ahLst/>
                <a:cxnLst>
                  <a:cxn ang="0">
                    <a:pos x="0" y="2"/>
                  </a:cxn>
                  <a:cxn ang="0">
                    <a:pos x="5" y="0"/>
                  </a:cxn>
                  <a:cxn ang="0">
                    <a:pos x="34" y="31"/>
                  </a:cxn>
                  <a:cxn ang="0">
                    <a:pos x="31" y="35"/>
                  </a:cxn>
                  <a:cxn ang="0">
                    <a:pos x="24" y="39"/>
                  </a:cxn>
                  <a:cxn ang="0">
                    <a:pos x="19" y="41"/>
                  </a:cxn>
                  <a:cxn ang="0">
                    <a:pos x="0" y="2"/>
                  </a:cxn>
                </a:cxnLst>
                <a:rect l="0" t="0" r="r" b="b"/>
                <a:pathLst>
                  <a:path w="34" h="41">
                    <a:moveTo>
                      <a:pt x="0" y="2"/>
                    </a:moveTo>
                    <a:lnTo>
                      <a:pt x="5" y="0"/>
                    </a:lnTo>
                    <a:lnTo>
                      <a:pt x="34" y="31"/>
                    </a:lnTo>
                    <a:lnTo>
                      <a:pt x="31" y="35"/>
                    </a:lnTo>
                    <a:lnTo>
                      <a:pt x="24" y="39"/>
                    </a:lnTo>
                    <a:lnTo>
                      <a:pt x="19" y="41"/>
                    </a:lnTo>
                    <a:lnTo>
                      <a:pt x="0" y="2"/>
                    </a:lnTo>
                    <a:close/>
                  </a:path>
                </a:pathLst>
              </a:custGeom>
              <a:solidFill>
                <a:srgbClr val="00FFFF"/>
              </a:solidFill>
              <a:ln w="9525">
                <a:noFill/>
                <a:round/>
                <a:headEnd/>
                <a:tailEnd/>
              </a:ln>
            </p:spPr>
            <p:txBody>
              <a:bodyPr/>
              <a:lstStyle/>
              <a:p>
                <a:endParaRPr lang="en-US"/>
              </a:p>
            </p:txBody>
          </p:sp>
          <p:sp>
            <p:nvSpPr>
              <p:cNvPr id="443821" name="Freeform 429"/>
              <p:cNvSpPr>
                <a:spLocks/>
              </p:cNvSpPr>
              <p:nvPr/>
            </p:nvSpPr>
            <p:spPr bwMode="black">
              <a:xfrm>
                <a:off x="3414" y="1931"/>
                <a:ext cx="15" cy="10"/>
              </a:xfrm>
              <a:custGeom>
                <a:avLst/>
                <a:gdLst/>
                <a:ahLst/>
                <a:cxnLst>
                  <a:cxn ang="0">
                    <a:pos x="0" y="6"/>
                  </a:cxn>
                  <a:cxn ang="0">
                    <a:pos x="4" y="0"/>
                  </a:cxn>
                  <a:cxn ang="0">
                    <a:pos x="43" y="16"/>
                  </a:cxn>
                  <a:cxn ang="0">
                    <a:pos x="40" y="28"/>
                  </a:cxn>
                  <a:cxn ang="0">
                    <a:pos x="43" y="24"/>
                  </a:cxn>
                  <a:cxn ang="0">
                    <a:pos x="39" y="30"/>
                  </a:cxn>
                  <a:cxn ang="0">
                    <a:pos x="0" y="6"/>
                  </a:cxn>
                </a:cxnLst>
                <a:rect l="0" t="0" r="r" b="b"/>
                <a:pathLst>
                  <a:path w="43" h="30">
                    <a:moveTo>
                      <a:pt x="0" y="6"/>
                    </a:moveTo>
                    <a:lnTo>
                      <a:pt x="4" y="0"/>
                    </a:lnTo>
                    <a:lnTo>
                      <a:pt x="43" y="16"/>
                    </a:lnTo>
                    <a:lnTo>
                      <a:pt x="40" y="28"/>
                    </a:lnTo>
                    <a:lnTo>
                      <a:pt x="43" y="24"/>
                    </a:lnTo>
                    <a:lnTo>
                      <a:pt x="39" y="30"/>
                    </a:lnTo>
                    <a:lnTo>
                      <a:pt x="0" y="6"/>
                    </a:lnTo>
                    <a:close/>
                  </a:path>
                </a:pathLst>
              </a:custGeom>
              <a:solidFill>
                <a:srgbClr val="00FFFF"/>
              </a:solidFill>
              <a:ln w="9525">
                <a:noFill/>
                <a:round/>
                <a:headEnd/>
                <a:tailEnd/>
              </a:ln>
            </p:spPr>
            <p:txBody>
              <a:bodyPr/>
              <a:lstStyle/>
              <a:p>
                <a:endParaRPr lang="en-US"/>
              </a:p>
            </p:txBody>
          </p:sp>
          <p:sp>
            <p:nvSpPr>
              <p:cNvPr id="443822" name="Freeform 430"/>
              <p:cNvSpPr>
                <a:spLocks/>
              </p:cNvSpPr>
              <p:nvPr/>
            </p:nvSpPr>
            <p:spPr bwMode="black">
              <a:xfrm>
                <a:off x="3416" y="1931"/>
                <a:ext cx="13" cy="5"/>
              </a:xfrm>
              <a:custGeom>
                <a:avLst/>
                <a:gdLst/>
                <a:ahLst/>
                <a:cxnLst>
                  <a:cxn ang="0">
                    <a:pos x="0" y="6"/>
                  </a:cxn>
                  <a:cxn ang="0">
                    <a:pos x="1" y="0"/>
                  </a:cxn>
                  <a:cxn ang="0">
                    <a:pos x="40" y="8"/>
                  </a:cxn>
                  <a:cxn ang="0">
                    <a:pos x="39" y="14"/>
                  </a:cxn>
                  <a:cxn ang="0">
                    <a:pos x="0" y="6"/>
                  </a:cxn>
                </a:cxnLst>
                <a:rect l="0" t="0" r="r" b="b"/>
                <a:pathLst>
                  <a:path w="40" h="14">
                    <a:moveTo>
                      <a:pt x="0" y="6"/>
                    </a:moveTo>
                    <a:lnTo>
                      <a:pt x="1" y="0"/>
                    </a:lnTo>
                    <a:lnTo>
                      <a:pt x="40" y="8"/>
                    </a:lnTo>
                    <a:lnTo>
                      <a:pt x="39" y="14"/>
                    </a:lnTo>
                    <a:lnTo>
                      <a:pt x="0" y="6"/>
                    </a:lnTo>
                    <a:close/>
                  </a:path>
                </a:pathLst>
              </a:custGeom>
              <a:solidFill>
                <a:srgbClr val="00FFFF"/>
              </a:solidFill>
              <a:ln w="9525">
                <a:noFill/>
                <a:round/>
                <a:headEnd/>
                <a:tailEnd/>
              </a:ln>
            </p:spPr>
            <p:txBody>
              <a:bodyPr/>
              <a:lstStyle/>
              <a:p>
                <a:endParaRPr lang="en-US"/>
              </a:p>
            </p:txBody>
          </p:sp>
          <p:sp>
            <p:nvSpPr>
              <p:cNvPr id="443823" name="Freeform 431"/>
              <p:cNvSpPr>
                <a:spLocks/>
              </p:cNvSpPr>
              <p:nvPr/>
            </p:nvSpPr>
            <p:spPr bwMode="black">
              <a:xfrm>
                <a:off x="3416" y="1926"/>
                <a:ext cx="13" cy="8"/>
              </a:xfrm>
              <a:custGeom>
                <a:avLst/>
                <a:gdLst/>
                <a:ahLst/>
                <a:cxnLst>
                  <a:cxn ang="0">
                    <a:pos x="1" y="24"/>
                  </a:cxn>
                  <a:cxn ang="0">
                    <a:pos x="0" y="16"/>
                  </a:cxn>
                  <a:cxn ang="0">
                    <a:pos x="35" y="0"/>
                  </a:cxn>
                  <a:cxn ang="0">
                    <a:pos x="37" y="4"/>
                  </a:cxn>
                  <a:cxn ang="0">
                    <a:pos x="39" y="9"/>
                  </a:cxn>
                  <a:cxn ang="0">
                    <a:pos x="40" y="16"/>
                  </a:cxn>
                  <a:cxn ang="0">
                    <a:pos x="1" y="24"/>
                  </a:cxn>
                </a:cxnLst>
                <a:rect l="0" t="0" r="r" b="b"/>
                <a:pathLst>
                  <a:path w="40" h="24">
                    <a:moveTo>
                      <a:pt x="1" y="24"/>
                    </a:moveTo>
                    <a:lnTo>
                      <a:pt x="0" y="16"/>
                    </a:lnTo>
                    <a:lnTo>
                      <a:pt x="35" y="0"/>
                    </a:lnTo>
                    <a:lnTo>
                      <a:pt x="37" y="4"/>
                    </a:lnTo>
                    <a:lnTo>
                      <a:pt x="39" y="9"/>
                    </a:lnTo>
                    <a:lnTo>
                      <a:pt x="40" y="16"/>
                    </a:lnTo>
                    <a:lnTo>
                      <a:pt x="1" y="24"/>
                    </a:lnTo>
                    <a:close/>
                  </a:path>
                </a:pathLst>
              </a:custGeom>
              <a:solidFill>
                <a:srgbClr val="00FFFF"/>
              </a:solidFill>
              <a:ln w="9525">
                <a:noFill/>
                <a:round/>
                <a:headEnd/>
                <a:tailEnd/>
              </a:ln>
            </p:spPr>
            <p:txBody>
              <a:bodyPr/>
              <a:lstStyle/>
              <a:p>
                <a:endParaRPr lang="en-US"/>
              </a:p>
            </p:txBody>
          </p:sp>
          <p:sp>
            <p:nvSpPr>
              <p:cNvPr id="443824" name="Freeform 432"/>
              <p:cNvSpPr>
                <a:spLocks/>
              </p:cNvSpPr>
              <p:nvPr/>
            </p:nvSpPr>
            <p:spPr bwMode="black">
              <a:xfrm>
                <a:off x="3416" y="1923"/>
                <a:ext cx="11" cy="11"/>
              </a:xfrm>
              <a:custGeom>
                <a:avLst/>
                <a:gdLst/>
                <a:ahLst/>
                <a:cxnLst>
                  <a:cxn ang="0">
                    <a:pos x="3" y="33"/>
                  </a:cxn>
                  <a:cxn ang="0">
                    <a:pos x="0" y="28"/>
                  </a:cxn>
                  <a:cxn ang="0">
                    <a:pos x="28" y="0"/>
                  </a:cxn>
                  <a:cxn ang="0">
                    <a:pos x="30" y="1"/>
                  </a:cxn>
                  <a:cxn ang="0">
                    <a:pos x="31" y="3"/>
                  </a:cxn>
                  <a:cxn ang="0">
                    <a:pos x="35" y="8"/>
                  </a:cxn>
                  <a:cxn ang="0">
                    <a:pos x="3" y="33"/>
                  </a:cxn>
                </a:cxnLst>
                <a:rect l="0" t="0" r="r" b="b"/>
                <a:pathLst>
                  <a:path w="35" h="33">
                    <a:moveTo>
                      <a:pt x="3" y="33"/>
                    </a:moveTo>
                    <a:lnTo>
                      <a:pt x="0" y="28"/>
                    </a:lnTo>
                    <a:lnTo>
                      <a:pt x="28" y="0"/>
                    </a:lnTo>
                    <a:lnTo>
                      <a:pt x="30" y="1"/>
                    </a:lnTo>
                    <a:lnTo>
                      <a:pt x="31" y="3"/>
                    </a:lnTo>
                    <a:lnTo>
                      <a:pt x="35" y="8"/>
                    </a:lnTo>
                    <a:lnTo>
                      <a:pt x="3" y="33"/>
                    </a:lnTo>
                    <a:close/>
                  </a:path>
                </a:pathLst>
              </a:custGeom>
              <a:solidFill>
                <a:srgbClr val="00FFFF"/>
              </a:solidFill>
              <a:ln w="9525">
                <a:noFill/>
                <a:round/>
                <a:headEnd/>
                <a:tailEnd/>
              </a:ln>
            </p:spPr>
            <p:txBody>
              <a:bodyPr/>
              <a:lstStyle/>
              <a:p>
                <a:endParaRPr lang="en-US"/>
              </a:p>
            </p:txBody>
          </p:sp>
          <p:sp>
            <p:nvSpPr>
              <p:cNvPr id="443825" name="Freeform 433"/>
              <p:cNvSpPr>
                <a:spLocks/>
              </p:cNvSpPr>
              <p:nvPr/>
            </p:nvSpPr>
            <p:spPr bwMode="black">
              <a:xfrm>
                <a:off x="3415" y="1921"/>
                <a:ext cx="10" cy="13"/>
              </a:xfrm>
              <a:custGeom>
                <a:avLst/>
                <a:gdLst/>
                <a:ahLst/>
                <a:cxnLst>
                  <a:cxn ang="0">
                    <a:pos x="5" y="40"/>
                  </a:cxn>
                  <a:cxn ang="0">
                    <a:pos x="0" y="36"/>
                  </a:cxn>
                  <a:cxn ang="0">
                    <a:pos x="16" y="0"/>
                  </a:cxn>
                  <a:cxn ang="0">
                    <a:pos x="21" y="2"/>
                  </a:cxn>
                  <a:cxn ang="0">
                    <a:pos x="25" y="4"/>
                  </a:cxn>
                  <a:cxn ang="0">
                    <a:pos x="30" y="8"/>
                  </a:cxn>
                  <a:cxn ang="0">
                    <a:pos x="5" y="40"/>
                  </a:cxn>
                </a:cxnLst>
                <a:rect l="0" t="0" r="r" b="b"/>
                <a:pathLst>
                  <a:path w="30" h="40">
                    <a:moveTo>
                      <a:pt x="5" y="40"/>
                    </a:moveTo>
                    <a:lnTo>
                      <a:pt x="0" y="36"/>
                    </a:lnTo>
                    <a:lnTo>
                      <a:pt x="16" y="0"/>
                    </a:lnTo>
                    <a:lnTo>
                      <a:pt x="21" y="2"/>
                    </a:lnTo>
                    <a:lnTo>
                      <a:pt x="25" y="4"/>
                    </a:lnTo>
                    <a:lnTo>
                      <a:pt x="30" y="8"/>
                    </a:lnTo>
                    <a:lnTo>
                      <a:pt x="5" y="40"/>
                    </a:lnTo>
                    <a:close/>
                  </a:path>
                </a:pathLst>
              </a:custGeom>
              <a:solidFill>
                <a:srgbClr val="00FFFF"/>
              </a:solidFill>
              <a:ln w="9525">
                <a:noFill/>
                <a:round/>
                <a:headEnd/>
                <a:tailEnd/>
              </a:ln>
            </p:spPr>
            <p:txBody>
              <a:bodyPr/>
              <a:lstStyle/>
              <a:p>
                <a:endParaRPr lang="en-US"/>
              </a:p>
            </p:txBody>
          </p:sp>
          <p:sp>
            <p:nvSpPr>
              <p:cNvPr id="443826" name="Freeform 434"/>
              <p:cNvSpPr>
                <a:spLocks/>
              </p:cNvSpPr>
              <p:nvPr/>
            </p:nvSpPr>
            <p:spPr bwMode="black">
              <a:xfrm>
                <a:off x="3416" y="1920"/>
                <a:ext cx="4" cy="14"/>
              </a:xfrm>
              <a:custGeom>
                <a:avLst/>
                <a:gdLst/>
                <a:ahLst/>
                <a:cxnLst>
                  <a:cxn ang="0">
                    <a:pos x="7" y="42"/>
                  </a:cxn>
                  <a:cxn ang="0">
                    <a:pos x="0" y="40"/>
                  </a:cxn>
                  <a:cxn ang="0">
                    <a:pos x="0" y="1"/>
                  </a:cxn>
                  <a:cxn ang="0">
                    <a:pos x="3" y="0"/>
                  </a:cxn>
                  <a:cxn ang="0">
                    <a:pos x="7" y="1"/>
                  </a:cxn>
                  <a:cxn ang="0">
                    <a:pos x="14" y="2"/>
                  </a:cxn>
                  <a:cxn ang="0">
                    <a:pos x="7" y="42"/>
                  </a:cxn>
                </a:cxnLst>
                <a:rect l="0" t="0" r="r" b="b"/>
                <a:pathLst>
                  <a:path w="14" h="42">
                    <a:moveTo>
                      <a:pt x="7" y="42"/>
                    </a:moveTo>
                    <a:lnTo>
                      <a:pt x="0" y="40"/>
                    </a:lnTo>
                    <a:lnTo>
                      <a:pt x="0" y="1"/>
                    </a:lnTo>
                    <a:lnTo>
                      <a:pt x="3" y="0"/>
                    </a:lnTo>
                    <a:lnTo>
                      <a:pt x="7" y="1"/>
                    </a:lnTo>
                    <a:lnTo>
                      <a:pt x="14" y="2"/>
                    </a:lnTo>
                    <a:lnTo>
                      <a:pt x="7" y="42"/>
                    </a:lnTo>
                    <a:close/>
                  </a:path>
                </a:pathLst>
              </a:custGeom>
              <a:solidFill>
                <a:srgbClr val="00FFFF"/>
              </a:solidFill>
              <a:ln w="9525">
                <a:noFill/>
                <a:round/>
                <a:headEnd/>
                <a:tailEnd/>
              </a:ln>
            </p:spPr>
            <p:txBody>
              <a:bodyPr/>
              <a:lstStyle/>
              <a:p>
                <a:endParaRPr lang="en-US"/>
              </a:p>
            </p:txBody>
          </p:sp>
          <p:sp>
            <p:nvSpPr>
              <p:cNvPr id="443827" name="Freeform 435"/>
              <p:cNvSpPr>
                <a:spLocks/>
              </p:cNvSpPr>
              <p:nvPr/>
            </p:nvSpPr>
            <p:spPr bwMode="black">
              <a:xfrm>
                <a:off x="3409" y="1920"/>
                <a:ext cx="9" cy="14"/>
              </a:xfrm>
              <a:custGeom>
                <a:avLst/>
                <a:gdLst/>
                <a:ahLst/>
                <a:cxnLst>
                  <a:cxn ang="0">
                    <a:pos x="26" y="39"/>
                  </a:cxn>
                  <a:cxn ang="0">
                    <a:pos x="20" y="41"/>
                  </a:cxn>
                  <a:cxn ang="0">
                    <a:pos x="4" y="1"/>
                  </a:cxn>
                  <a:cxn ang="0">
                    <a:pos x="0" y="4"/>
                  </a:cxn>
                  <a:cxn ang="0">
                    <a:pos x="12" y="1"/>
                  </a:cxn>
                  <a:cxn ang="0">
                    <a:pos x="19" y="0"/>
                  </a:cxn>
                  <a:cxn ang="0">
                    <a:pos x="26" y="39"/>
                  </a:cxn>
                </a:cxnLst>
                <a:rect l="0" t="0" r="r" b="b"/>
                <a:pathLst>
                  <a:path w="26" h="41">
                    <a:moveTo>
                      <a:pt x="26" y="39"/>
                    </a:moveTo>
                    <a:lnTo>
                      <a:pt x="20" y="41"/>
                    </a:lnTo>
                    <a:lnTo>
                      <a:pt x="4" y="1"/>
                    </a:lnTo>
                    <a:lnTo>
                      <a:pt x="0" y="4"/>
                    </a:lnTo>
                    <a:lnTo>
                      <a:pt x="12" y="1"/>
                    </a:lnTo>
                    <a:lnTo>
                      <a:pt x="19" y="0"/>
                    </a:lnTo>
                    <a:lnTo>
                      <a:pt x="26" y="39"/>
                    </a:lnTo>
                    <a:close/>
                  </a:path>
                </a:pathLst>
              </a:custGeom>
              <a:solidFill>
                <a:srgbClr val="00FFFF"/>
              </a:solidFill>
              <a:ln w="9525">
                <a:noFill/>
                <a:round/>
                <a:headEnd/>
                <a:tailEnd/>
              </a:ln>
            </p:spPr>
            <p:txBody>
              <a:bodyPr/>
              <a:lstStyle/>
              <a:p>
                <a:endParaRPr lang="en-US"/>
              </a:p>
            </p:txBody>
          </p:sp>
          <p:sp>
            <p:nvSpPr>
              <p:cNvPr id="443828" name="Freeform 436"/>
              <p:cNvSpPr>
                <a:spLocks/>
              </p:cNvSpPr>
              <p:nvPr/>
            </p:nvSpPr>
            <p:spPr bwMode="black">
              <a:xfrm>
                <a:off x="3407" y="1921"/>
                <a:ext cx="12" cy="14"/>
              </a:xfrm>
              <a:custGeom>
                <a:avLst/>
                <a:gdLst/>
                <a:ahLst/>
                <a:cxnLst>
                  <a:cxn ang="0">
                    <a:pos x="34" y="40"/>
                  </a:cxn>
                  <a:cxn ang="0">
                    <a:pos x="28" y="43"/>
                  </a:cxn>
                  <a:cxn ang="0">
                    <a:pos x="0" y="11"/>
                  </a:cxn>
                  <a:cxn ang="0">
                    <a:pos x="7" y="2"/>
                  </a:cxn>
                  <a:cxn ang="0">
                    <a:pos x="4" y="4"/>
                  </a:cxn>
                  <a:cxn ang="0">
                    <a:pos x="10" y="0"/>
                  </a:cxn>
                  <a:cxn ang="0">
                    <a:pos x="34" y="40"/>
                  </a:cxn>
                </a:cxnLst>
                <a:rect l="0" t="0" r="r" b="b"/>
                <a:pathLst>
                  <a:path w="34" h="43">
                    <a:moveTo>
                      <a:pt x="34" y="40"/>
                    </a:moveTo>
                    <a:lnTo>
                      <a:pt x="28" y="43"/>
                    </a:lnTo>
                    <a:lnTo>
                      <a:pt x="0" y="11"/>
                    </a:lnTo>
                    <a:lnTo>
                      <a:pt x="7" y="2"/>
                    </a:lnTo>
                    <a:lnTo>
                      <a:pt x="4" y="4"/>
                    </a:lnTo>
                    <a:lnTo>
                      <a:pt x="10" y="0"/>
                    </a:lnTo>
                    <a:lnTo>
                      <a:pt x="34" y="40"/>
                    </a:lnTo>
                    <a:close/>
                  </a:path>
                </a:pathLst>
              </a:custGeom>
              <a:solidFill>
                <a:srgbClr val="00FFFF"/>
              </a:solidFill>
              <a:ln w="9525">
                <a:noFill/>
                <a:round/>
                <a:headEnd/>
                <a:tailEnd/>
              </a:ln>
            </p:spPr>
            <p:txBody>
              <a:bodyPr/>
              <a:lstStyle/>
              <a:p>
                <a:endParaRPr lang="en-US"/>
              </a:p>
            </p:txBody>
          </p:sp>
          <p:sp>
            <p:nvSpPr>
              <p:cNvPr id="443829" name="Freeform 437"/>
              <p:cNvSpPr>
                <a:spLocks/>
              </p:cNvSpPr>
              <p:nvPr/>
            </p:nvSpPr>
            <p:spPr bwMode="black">
              <a:xfrm>
                <a:off x="3405" y="1924"/>
                <a:ext cx="13" cy="10"/>
              </a:xfrm>
              <a:custGeom>
                <a:avLst/>
                <a:gdLst/>
                <a:ahLst/>
                <a:cxnLst>
                  <a:cxn ang="0">
                    <a:pos x="39" y="25"/>
                  </a:cxn>
                  <a:cxn ang="0">
                    <a:pos x="35" y="30"/>
                  </a:cxn>
                  <a:cxn ang="0">
                    <a:pos x="0" y="14"/>
                  </a:cxn>
                  <a:cxn ang="0">
                    <a:pos x="1" y="9"/>
                  </a:cxn>
                  <a:cxn ang="0">
                    <a:pos x="3" y="5"/>
                  </a:cxn>
                  <a:cxn ang="0">
                    <a:pos x="7" y="0"/>
                  </a:cxn>
                  <a:cxn ang="0">
                    <a:pos x="39" y="25"/>
                  </a:cxn>
                </a:cxnLst>
                <a:rect l="0" t="0" r="r" b="b"/>
                <a:pathLst>
                  <a:path w="39" h="30">
                    <a:moveTo>
                      <a:pt x="39" y="25"/>
                    </a:moveTo>
                    <a:lnTo>
                      <a:pt x="35" y="30"/>
                    </a:lnTo>
                    <a:lnTo>
                      <a:pt x="0" y="14"/>
                    </a:lnTo>
                    <a:lnTo>
                      <a:pt x="1" y="9"/>
                    </a:lnTo>
                    <a:lnTo>
                      <a:pt x="3" y="5"/>
                    </a:lnTo>
                    <a:lnTo>
                      <a:pt x="7" y="0"/>
                    </a:lnTo>
                    <a:lnTo>
                      <a:pt x="39" y="25"/>
                    </a:lnTo>
                    <a:close/>
                  </a:path>
                </a:pathLst>
              </a:custGeom>
              <a:solidFill>
                <a:srgbClr val="00FFFF"/>
              </a:solidFill>
              <a:ln w="9525">
                <a:noFill/>
                <a:round/>
                <a:headEnd/>
                <a:tailEnd/>
              </a:ln>
            </p:spPr>
            <p:txBody>
              <a:bodyPr/>
              <a:lstStyle/>
              <a:p>
                <a:endParaRPr lang="en-US"/>
              </a:p>
            </p:txBody>
          </p:sp>
          <p:sp>
            <p:nvSpPr>
              <p:cNvPr id="443830" name="Freeform 438"/>
              <p:cNvSpPr>
                <a:spLocks/>
              </p:cNvSpPr>
              <p:nvPr/>
            </p:nvSpPr>
            <p:spPr bwMode="black">
              <a:xfrm>
                <a:off x="3405" y="1929"/>
                <a:ext cx="13" cy="5"/>
              </a:xfrm>
              <a:custGeom>
                <a:avLst/>
                <a:gdLst/>
                <a:ahLst/>
                <a:cxnLst>
                  <a:cxn ang="0">
                    <a:pos x="40" y="7"/>
                  </a:cxn>
                  <a:cxn ang="0">
                    <a:pos x="39" y="15"/>
                  </a:cxn>
                  <a:cxn ang="0">
                    <a:pos x="0" y="7"/>
                  </a:cxn>
                  <a:cxn ang="0">
                    <a:pos x="1" y="0"/>
                  </a:cxn>
                  <a:cxn ang="0">
                    <a:pos x="40" y="7"/>
                  </a:cxn>
                </a:cxnLst>
                <a:rect l="0" t="0" r="r" b="b"/>
                <a:pathLst>
                  <a:path w="40" h="15">
                    <a:moveTo>
                      <a:pt x="40" y="7"/>
                    </a:moveTo>
                    <a:lnTo>
                      <a:pt x="39" y="15"/>
                    </a:lnTo>
                    <a:lnTo>
                      <a:pt x="0" y="7"/>
                    </a:lnTo>
                    <a:lnTo>
                      <a:pt x="1" y="0"/>
                    </a:lnTo>
                    <a:lnTo>
                      <a:pt x="40" y="7"/>
                    </a:lnTo>
                    <a:close/>
                  </a:path>
                </a:pathLst>
              </a:custGeom>
              <a:solidFill>
                <a:srgbClr val="00FFFF"/>
              </a:solidFill>
              <a:ln w="9525">
                <a:noFill/>
                <a:round/>
                <a:headEnd/>
                <a:tailEnd/>
              </a:ln>
            </p:spPr>
            <p:txBody>
              <a:bodyPr/>
              <a:lstStyle/>
              <a:p>
                <a:endParaRPr lang="en-US"/>
              </a:p>
            </p:txBody>
          </p:sp>
          <p:sp>
            <p:nvSpPr>
              <p:cNvPr id="443831" name="Freeform 439"/>
              <p:cNvSpPr>
                <a:spLocks/>
              </p:cNvSpPr>
              <p:nvPr/>
            </p:nvSpPr>
            <p:spPr bwMode="black">
              <a:xfrm>
                <a:off x="3631" y="1931"/>
                <a:ext cx="13" cy="9"/>
              </a:xfrm>
              <a:custGeom>
                <a:avLst/>
                <a:gdLst/>
                <a:ahLst/>
                <a:cxnLst>
                  <a:cxn ang="0">
                    <a:pos x="39" y="0"/>
                  </a:cxn>
                  <a:cxn ang="0">
                    <a:pos x="40" y="6"/>
                  </a:cxn>
                  <a:cxn ang="0">
                    <a:pos x="1" y="22"/>
                  </a:cxn>
                  <a:cxn ang="0">
                    <a:pos x="3" y="26"/>
                  </a:cxn>
                  <a:cxn ang="0">
                    <a:pos x="1" y="14"/>
                  </a:cxn>
                  <a:cxn ang="0">
                    <a:pos x="0" y="8"/>
                  </a:cxn>
                  <a:cxn ang="0">
                    <a:pos x="39" y="0"/>
                  </a:cxn>
                </a:cxnLst>
                <a:rect l="0" t="0" r="r" b="b"/>
                <a:pathLst>
                  <a:path w="40" h="26">
                    <a:moveTo>
                      <a:pt x="39" y="0"/>
                    </a:moveTo>
                    <a:lnTo>
                      <a:pt x="40" y="6"/>
                    </a:lnTo>
                    <a:lnTo>
                      <a:pt x="1" y="22"/>
                    </a:lnTo>
                    <a:lnTo>
                      <a:pt x="3" y="26"/>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443832" name="Freeform 440"/>
              <p:cNvSpPr>
                <a:spLocks/>
              </p:cNvSpPr>
              <p:nvPr/>
            </p:nvSpPr>
            <p:spPr bwMode="black">
              <a:xfrm>
                <a:off x="3631" y="1931"/>
                <a:ext cx="15" cy="12"/>
              </a:xfrm>
              <a:custGeom>
                <a:avLst/>
                <a:gdLst/>
                <a:ahLst/>
                <a:cxnLst>
                  <a:cxn ang="0">
                    <a:pos x="39" y="0"/>
                  </a:cxn>
                  <a:cxn ang="0">
                    <a:pos x="43" y="6"/>
                  </a:cxn>
                  <a:cxn ang="0">
                    <a:pos x="13" y="38"/>
                  </a:cxn>
                  <a:cxn ang="0">
                    <a:pos x="6" y="34"/>
                  </a:cxn>
                  <a:cxn ang="0">
                    <a:pos x="4" y="30"/>
                  </a:cxn>
                  <a:cxn ang="0">
                    <a:pos x="0" y="24"/>
                  </a:cxn>
                  <a:cxn ang="0">
                    <a:pos x="39" y="0"/>
                  </a:cxn>
                </a:cxnLst>
                <a:rect l="0" t="0" r="r" b="b"/>
                <a:pathLst>
                  <a:path w="43" h="38">
                    <a:moveTo>
                      <a:pt x="39" y="0"/>
                    </a:moveTo>
                    <a:lnTo>
                      <a:pt x="43" y="6"/>
                    </a:lnTo>
                    <a:lnTo>
                      <a:pt x="13" y="38"/>
                    </a:lnTo>
                    <a:lnTo>
                      <a:pt x="6" y="34"/>
                    </a:lnTo>
                    <a:lnTo>
                      <a:pt x="4" y="30"/>
                    </a:lnTo>
                    <a:lnTo>
                      <a:pt x="0" y="24"/>
                    </a:lnTo>
                    <a:lnTo>
                      <a:pt x="39" y="0"/>
                    </a:lnTo>
                    <a:close/>
                  </a:path>
                </a:pathLst>
              </a:custGeom>
              <a:solidFill>
                <a:srgbClr val="00FFFF"/>
              </a:solidFill>
              <a:ln w="9525">
                <a:noFill/>
                <a:round/>
                <a:headEnd/>
                <a:tailEnd/>
              </a:ln>
            </p:spPr>
            <p:txBody>
              <a:bodyPr/>
              <a:lstStyle/>
              <a:p>
                <a:endParaRPr lang="en-US"/>
              </a:p>
            </p:txBody>
          </p:sp>
          <p:sp>
            <p:nvSpPr>
              <p:cNvPr id="443833" name="Freeform 441"/>
              <p:cNvSpPr>
                <a:spLocks/>
              </p:cNvSpPr>
              <p:nvPr/>
            </p:nvSpPr>
            <p:spPr bwMode="black">
              <a:xfrm>
                <a:off x="3635" y="1930"/>
                <a:ext cx="9" cy="14"/>
              </a:xfrm>
              <a:custGeom>
                <a:avLst/>
                <a:gdLst/>
                <a:ahLst/>
                <a:cxnLst>
                  <a:cxn ang="0">
                    <a:pos x="22" y="0"/>
                  </a:cxn>
                  <a:cxn ang="0">
                    <a:pos x="27" y="2"/>
                  </a:cxn>
                  <a:cxn ang="0">
                    <a:pos x="11" y="41"/>
                  </a:cxn>
                  <a:cxn ang="0">
                    <a:pos x="0" y="38"/>
                  </a:cxn>
                  <a:cxn ang="0">
                    <a:pos x="7" y="41"/>
                  </a:cxn>
                  <a:cxn ang="0">
                    <a:pos x="2" y="39"/>
                  </a:cxn>
                  <a:cxn ang="0">
                    <a:pos x="22" y="0"/>
                  </a:cxn>
                </a:cxnLst>
                <a:rect l="0" t="0" r="r" b="b"/>
                <a:pathLst>
                  <a:path w="27" h="41">
                    <a:moveTo>
                      <a:pt x="22" y="0"/>
                    </a:moveTo>
                    <a:lnTo>
                      <a:pt x="27" y="2"/>
                    </a:lnTo>
                    <a:lnTo>
                      <a:pt x="11" y="41"/>
                    </a:lnTo>
                    <a:lnTo>
                      <a:pt x="0" y="38"/>
                    </a:lnTo>
                    <a:lnTo>
                      <a:pt x="7" y="41"/>
                    </a:lnTo>
                    <a:lnTo>
                      <a:pt x="2" y="39"/>
                    </a:lnTo>
                    <a:lnTo>
                      <a:pt x="22" y="0"/>
                    </a:lnTo>
                    <a:close/>
                  </a:path>
                </a:pathLst>
              </a:custGeom>
              <a:solidFill>
                <a:srgbClr val="00FFFF"/>
              </a:solidFill>
              <a:ln w="9525">
                <a:noFill/>
                <a:round/>
                <a:headEnd/>
                <a:tailEnd/>
              </a:ln>
            </p:spPr>
            <p:txBody>
              <a:bodyPr/>
              <a:lstStyle/>
              <a:p>
                <a:endParaRPr lang="en-US"/>
              </a:p>
            </p:txBody>
          </p:sp>
          <p:sp>
            <p:nvSpPr>
              <p:cNvPr id="443834" name="Freeform 442"/>
              <p:cNvSpPr>
                <a:spLocks/>
              </p:cNvSpPr>
              <p:nvPr/>
            </p:nvSpPr>
            <p:spPr bwMode="black">
              <a:xfrm>
                <a:off x="3639" y="1931"/>
                <a:ext cx="7" cy="15"/>
              </a:xfrm>
              <a:custGeom>
                <a:avLst/>
                <a:gdLst/>
                <a:ahLst/>
                <a:cxnLst>
                  <a:cxn ang="0">
                    <a:pos x="12" y="0"/>
                  </a:cxn>
                  <a:cxn ang="0">
                    <a:pos x="19" y="2"/>
                  </a:cxn>
                  <a:cxn ang="0">
                    <a:pos x="21" y="42"/>
                  </a:cxn>
                  <a:cxn ang="0">
                    <a:pos x="14" y="44"/>
                  </a:cxn>
                  <a:cxn ang="0">
                    <a:pos x="7" y="42"/>
                  </a:cxn>
                  <a:cxn ang="0">
                    <a:pos x="0" y="39"/>
                  </a:cxn>
                  <a:cxn ang="0">
                    <a:pos x="12" y="0"/>
                  </a:cxn>
                </a:cxnLst>
                <a:rect l="0" t="0" r="r" b="b"/>
                <a:pathLst>
                  <a:path w="21" h="44">
                    <a:moveTo>
                      <a:pt x="12" y="0"/>
                    </a:moveTo>
                    <a:lnTo>
                      <a:pt x="19" y="2"/>
                    </a:lnTo>
                    <a:lnTo>
                      <a:pt x="21" y="42"/>
                    </a:lnTo>
                    <a:lnTo>
                      <a:pt x="14" y="44"/>
                    </a:lnTo>
                    <a:lnTo>
                      <a:pt x="7" y="42"/>
                    </a:lnTo>
                    <a:lnTo>
                      <a:pt x="0" y="39"/>
                    </a:lnTo>
                    <a:lnTo>
                      <a:pt x="12" y="0"/>
                    </a:lnTo>
                    <a:close/>
                  </a:path>
                </a:pathLst>
              </a:custGeom>
              <a:solidFill>
                <a:srgbClr val="00FFFF"/>
              </a:solidFill>
              <a:ln w="9525">
                <a:noFill/>
                <a:round/>
                <a:headEnd/>
                <a:tailEnd/>
              </a:ln>
            </p:spPr>
            <p:txBody>
              <a:bodyPr/>
              <a:lstStyle/>
              <a:p>
                <a:endParaRPr lang="en-US"/>
              </a:p>
            </p:txBody>
          </p:sp>
          <p:sp>
            <p:nvSpPr>
              <p:cNvPr id="443835" name="Freeform 443"/>
              <p:cNvSpPr>
                <a:spLocks/>
              </p:cNvSpPr>
              <p:nvPr/>
            </p:nvSpPr>
            <p:spPr bwMode="black">
              <a:xfrm>
                <a:off x="3641" y="1931"/>
                <a:ext cx="7" cy="14"/>
              </a:xfrm>
              <a:custGeom>
                <a:avLst/>
                <a:gdLst/>
                <a:ahLst/>
                <a:cxnLst>
                  <a:cxn ang="0">
                    <a:pos x="0" y="2"/>
                  </a:cxn>
                  <a:cxn ang="0">
                    <a:pos x="6" y="0"/>
                  </a:cxn>
                  <a:cxn ang="0">
                    <a:pos x="6" y="0"/>
                  </a:cxn>
                  <a:cxn ang="0">
                    <a:pos x="21" y="39"/>
                  </a:cxn>
                  <a:cxn ang="0">
                    <a:pos x="21" y="39"/>
                  </a:cxn>
                  <a:cxn ang="0">
                    <a:pos x="15" y="42"/>
                  </a:cxn>
                  <a:cxn ang="0">
                    <a:pos x="0" y="2"/>
                  </a:cxn>
                </a:cxnLst>
                <a:rect l="0" t="0" r="r" b="b"/>
                <a:pathLst>
                  <a:path w="21" h="42">
                    <a:moveTo>
                      <a:pt x="0" y="2"/>
                    </a:moveTo>
                    <a:lnTo>
                      <a:pt x="6" y="0"/>
                    </a:lnTo>
                    <a:lnTo>
                      <a:pt x="6" y="0"/>
                    </a:lnTo>
                    <a:lnTo>
                      <a:pt x="21" y="39"/>
                    </a:lnTo>
                    <a:lnTo>
                      <a:pt x="21" y="39"/>
                    </a:lnTo>
                    <a:lnTo>
                      <a:pt x="15" y="42"/>
                    </a:lnTo>
                    <a:lnTo>
                      <a:pt x="0" y="2"/>
                    </a:lnTo>
                    <a:close/>
                  </a:path>
                </a:pathLst>
              </a:custGeom>
              <a:solidFill>
                <a:srgbClr val="00FFFF"/>
              </a:solidFill>
              <a:ln w="9525">
                <a:noFill/>
                <a:round/>
                <a:headEnd/>
                <a:tailEnd/>
              </a:ln>
            </p:spPr>
            <p:txBody>
              <a:bodyPr/>
              <a:lstStyle/>
              <a:p>
                <a:endParaRPr lang="en-US"/>
              </a:p>
            </p:txBody>
          </p:sp>
          <p:sp>
            <p:nvSpPr>
              <p:cNvPr id="443836" name="Freeform 444"/>
              <p:cNvSpPr>
                <a:spLocks/>
              </p:cNvSpPr>
              <p:nvPr/>
            </p:nvSpPr>
            <p:spPr bwMode="black">
              <a:xfrm>
                <a:off x="3643" y="1930"/>
                <a:ext cx="11" cy="14"/>
              </a:xfrm>
              <a:custGeom>
                <a:avLst/>
                <a:gdLst/>
                <a:ahLst/>
                <a:cxnLst>
                  <a:cxn ang="0">
                    <a:pos x="0" y="2"/>
                  </a:cxn>
                  <a:cxn ang="0">
                    <a:pos x="6" y="0"/>
                  </a:cxn>
                  <a:cxn ang="0">
                    <a:pos x="33" y="31"/>
                  </a:cxn>
                  <a:cxn ang="0">
                    <a:pos x="30" y="35"/>
                  </a:cxn>
                  <a:cxn ang="0">
                    <a:pos x="21" y="39"/>
                  </a:cxn>
                  <a:cxn ang="0">
                    <a:pos x="15" y="41"/>
                  </a:cxn>
                  <a:cxn ang="0">
                    <a:pos x="0" y="2"/>
                  </a:cxn>
                </a:cxnLst>
                <a:rect l="0" t="0" r="r" b="b"/>
                <a:pathLst>
                  <a:path w="33" h="41">
                    <a:moveTo>
                      <a:pt x="0" y="2"/>
                    </a:moveTo>
                    <a:lnTo>
                      <a:pt x="6" y="0"/>
                    </a:lnTo>
                    <a:lnTo>
                      <a:pt x="33" y="31"/>
                    </a:lnTo>
                    <a:lnTo>
                      <a:pt x="30" y="35"/>
                    </a:lnTo>
                    <a:lnTo>
                      <a:pt x="21" y="39"/>
                    </a:lnTo>
                    <a:lnTo>
                      <a:pt x="15" y="41"/>
                    </a:lnTo>
                    <a:lnTo>
                      <a:pt x="0" y="2"/>
                    </a:lnTo>
                    <a:close/>
                  </a:path>
                </a:pathLst>
              </a:custGeom>
              <a:solidFill>
                <a:srgbClr val="00FFFF"/>
              </a:solidFill>
              <a:ln w="9525">
                <a:noFill/>
                <a:round/>
                <a:headEnd/>
                <a:tailEnd/>
              </a:ln>
            </p:spPr>
            <p:txBody>
              <a:bodyPr/>
              <a:lstStyle/>
              <a:p>
                <a:endParaRPr lang="en-US"/>
              </a:p>
            </p:txBody>
          </p:sp>
          <p:sp>
            <p:nvSpPr>
              <p:cNvPr id="443837" name="Freeform 445"/>
              <p:cNvSpPr>
                <a:spLocks/>
              </p:cNvSpPr>
              <p:nvPr/>
            </p:nvSpPr>
            <p:spPr bwMode="black">
              <a:xfrm>
                <a:off x="3641" y="1931"/>
                <a:ext cx="14" cy="10"/>
              </a:xfrm>
              <a:custGeom>
                <a:avLst/>
                <a:gdLst/>
                <a:ahLst/>
                <a:cxnLst>
                  <a:cxn ang="0">
                    <a:pos x="0" y="6"/>
                  </a:cxn>
                  <a:cxn ang="0">
                    <a:pos x="4" y="0"/>
                  </a:cxn>
                  <a:cxn ang="0">
                    <a:pos x="43" y="16"/>
                  </a:cxn>
                  <a:cxn ang="0">
                    <a:pos x="40" y="28"/>
                  </a:cxn>
                  <a:cxn ang="0">
                    <a:pos x="43" y="24"/>
                  </a:cxn>
                  <a:cxn ang="0">
                    <a:pos x="39" y="30"/>
                  </a:cxn>
                  <a:cxn ang="0">
                    <a:pos x="0" y="6"/>
                  </a:cxn>
                </a:cxnLst>
                <a:rect l="0" t="0" r="r" b="b"/>
                <a:pathLst>
                  <a:path w="43" h="30">
                    <a:moveTo>
                      <a:pt x="0" y="6"/>
                    </a:moveTo>
                    <a:lnTo>
                      <a:pt x="4" y="0"/>
                    </a:lnTo>
                    <a:lnTo>
                      <a:pt x="43" y="16"/>
                    </a:lnTo>
                    <a:lnTo>
                      <a:pt x="40" y="28"/>
                    </a:lnTo>
                    <a:lnTo>
                      <a:pt x="43" y="24"/>
                    </a:lnTo>
                    <a:lnTo>
                      <a:pt x="39" y="30"/>
                    </a:lnTo>
                    <a:lnTo>
                      <a:pt x="0" y="6"/>
                    </a:lnTo>
                    <a:close/>
                  </a:path>
                </a:pathLst>
              </a:custGeom>
              <a:solidFill>
                <a:srgbClr val="00FFFF"/>
              </a:solidFill>
              <a:ln w="9525">
                <a:noFill/>
                <a:round/>
                <a:headEnd/>
                <a:tailEnd/>
              </a:ln>
            </p:spPr>
            <p:txBody>
              <a:bodyPr/>
              <a:lstStyle/>
              <a:p>
                <a:endParaRPr lang="en-US"/>
              </a:p>
            </p:txBody>
          </p:sp>
          <p:sp>
            <p:nvSpPr>
              <p:cNvPr id="443838" name="Freeform 446"/>
              <p:cNvSpPr>
                <a:spLocks/>
              </p:cNvSpPr>
              <p:nvPr/>
            </p:nvSpPr>
            <p:spPr bwMode="black">
              <a:xfrm>
                <a:off x="3642" y="1931"/>
                <a:ext cx="13" cy="5"/>
              </a:xfrm>
              <a:custGeom>
                <a:avLst/>
                <a:gdLst/>
                <a:ahLst/>
                <a:cxnLst>
                  <a:cxn ang="0">
                    <a:pos x="0" y="6"/>
                  </a:cxn>
                  <a:cxn ang="0">
                    <a:pos x="1" y="0"/>
                  </a:cxn>
                  <a:cxn ang="0">
                    <a:pos x="40" y="8"/>
                  </a:cxn>
                  <a:cxn ang="0">
                    <a:pos x="39" y="14"/>
                  </a:cxn>
                  <a:cxn ang="0">
                    <a:pos x="0" y="6"/>
                  </a:cxn>
                </a:cxnLst>
                <a:rect l="0" t="0" r="r" b="b"/>
                <a:pathLst>
                  <a:path w="40" h="14">
                    <a:moveTo>
                      <a:pt x="0" y="6"/>
                    </a:moveTo>
                    <a:lnTo>
                      <a:pt x="1" y="0"/>
                    </a:lnTo>
                    <a:lnTo>
                      <a:pt x="40" y="8"/>
                    </a:lnTo>
                    <a:lnTo>
                      <a:pt x="39" y="14"/>
                    </a:lnTo>
                    <a:lnTo>
                      <a:pt x="0" y="6"/>
                    </a:lnTo>
                    <a:close/>
                  </a:path>
                </a:pathLst>
              </a:custGeom>
              <a:solidFill>
                <a:srgbClr val="00FFFF"/>
              </a:solidFill>
              <a:ln w="9525">
                <a:noFill/>
                <a:round/>
                <a:headEnd/>
                <a:tailEnd/>
              </a:ln>
            </p:spPr>
            <p:txBody>
              <a:bodyPr/>
              <a:lstStyle/>
              <a:p>
                <a:endParaRPr lang="en-US"/>
              </a:p>
            </p:txBody>
          </p:sp>
          <p:sp>
            <p:nvSpPr>
              <p:cNvPr id="443839" name="Freeform 447"/>
              <p:cNvSpPr>
                <a:spLocks/>
              </p:cNvSpPr>
              <p:nvPr/>
            </p:nvSpPr>
            <p:spPr bwMode="black">
              <a:xfrm>
                <a:off x="3642" y="1926"/>
                <a:ext cx="13" cy="8"/>
              </a:xfrm>
              <a:custGeom>
                <a:avLst/>
                <a:gdLst/>
                <a:ahLst/>
                <a:cxnLst>
                  <a:cxn ang="0">
                    <a:pos x="1" y="24"/>
                  </a:cxn>
                  <a:cxn ang="0">
                    <a:pos x="0" y="16"/>
                  </a:cxn>
                  <a:cxn ang="0">
                    <a:pos x="35" y="0"/>
                  </a:cxn>
                  <a:cxn ang="0">
                    <a:pos x="37" y="4"/>
                  </a:cxn>
                  <a:cxn ang="0">
                    <a:pos x="39" y="9"/>
                  </a:cxn>
                  <a:cxn ang="0">
                    <a:pos x="40" y="16"/>
                  </a:cxn>
                  <a:cxn ang="0">
                    <a:pos x="1" y="24"/>
                  </a:cxn>
                </a:cxnLst>
                <a:rect l="0" t="0" r="r" b="b"/>
                <a:pathLst>
                  <a:path w="40" h="24">
                    <a:moveTo>
                      <a:pt x="1" y="24"/>
                    </a:moveTo>
                    <a:lnTo>
                      <a:pt x="0" y="16"/>
                    </a:lnTo>
                    <a:lnTo>
                      <a:pt x="35" y="0"/>
                    </a:lnTo>
                    <a:lnTo>
                      <a:pt x="37" y="4"/>
                    </a:lnTo>
                    <a:lnTo>
                      <a:pt x="39" y="9"/>
                    </a:lnTo>
                    <a:lnTo>
                      <a:pt x="40" y="16"/>
                    </a:lnTo>
                    <a:lnTo>
                      <a:pt x="1" y="24"/>
                    </a:lnTo>
                    <a:close/>
                  </a:path>
                </a:pathLst>
              </a:custGeom>
              <a:solidFill>
                <a:srgbClr val="00FFFF"/>
              </a:solidFill>
              <a:ln w="9525">
                <a:noFill/>
                <a:round/>
                <a:headEnd/>
                <a:tailEnd/>
              </a:ln>
            </p:spPr>
            <p:txBody>
              <a:bodyPr/>
              <a:lstStyle/>
              <a:p>
                <a:endParaRPr lang="en-US"/>
              </a:p>
            </p:txBody>
          </p:sp>
          <p:sp>
            <p:nvSpPr>
              <p:cNvPr id="443840" name="Freeform 448"/>
              <p:cNvSpPr>
                <a:spLocks/>
              </p:cNvSpPr>
              <p:nvPr/>
            </p:nvSpPr>
            <p:spPr bwMode="black">
              <a:xfrm>
                <a:off x="3642" y="1921"/>
                <a:ext cx="12" cy="13"/>
              </a:xfrm>
              <a:custGeom>
                <a:avLst/>
                <a:gdLst/>
                <a:ahLst/>
                <a:cxnLst>
                  <a:cxn ang="0">
                    <a:pos x="3" y="39"/>
                  </a:cxn>
                  <a:cxn ang="0">
                    <a:pos x="0" y="34"/>
                  </a:cxn>
                  <a:cxn ang="0">
                    <a:pos x="28" y="2"/>
                  </a:cxn>
                  <a:cxn ang="0">
                    <a:pos x="24" y="0"/>
                  </a:cxn>
                  <a:cxn ang="0">
                    <a:pos x="31" y="9"/>
                  </a:cxn>
                  <a:cxn ang="0">
                    <a:pos x="35" y="14"/>
                  </a:cxn>
                  <a:cxn ang="0">
                    <a:pos x="3" y="39"/>
                  </a:cxn>
                </a:cxnLst>
                <a:rect l="0" t="0" r="r" b="b"/>
                <a:pathLst>
                  <a:path w="35" h="39">
                    <a:moveTo>
                      <a:pt x="3" y="39"/>
                    </a:moveTo>
                    <a:lnTo>
                      <a:pt x="0" y="34"/>
                    </a:lnTo>
                    <a:lnTo>
                      <a:pt x="28" y="2"/>
                    </a:lnTo>
                    <a:lnTo>
                      <a:pt x="24" y="0"/>
                    </a:lnTo>
                    <a:lnTo>
                      <a:pt x="31" y="9"/>
                    </a:lnTo>
                    <a:lnTo>
                      <a:pt x="35" y="14"/>
                    </a:lnTo>
                    <a:lnTo>
                      <a:pt x="3" y="39"/>
                    </a:lnTo>
                    <a:close/>
                  </a:path>
                </a:pathLst>
              </a:custGeom>
              <a:solidFill>
                <a:srgbClr val="00FFFF"/>
              </a:solidFill>
              <a:ln w="9525">
                <a:noFill/>
                <a:round/>
                <a:headEnd/>
                <a:tailEnd/>
              </a:ln>
            </p:spPr>
            <p:txBody>
              <a:bodyPr/>
              <a:lstStyle/>
              <a:p>
                <a:endParaRPr lang="en-US"/>
              </a:p>
            </p:txBody>
          </p:sp>
          <p:sp>
            <p:nvSpPr>
              <p:cNvPr id="443841" name="Freeform 449"/>
              <p:cNvSpPr>
                <a:spLocks/>
              </p:cNvSpPr>
              <p:nvPr/>
            </p:nvSpPr>
            <p:spPr bwMode="black">
              <a:xfrm>
                <a:off x="3641" y="1921"/>
                <a:ext cx="10" cy="14"/>
              </a:xfrm>
              <a:custGeom>
                <a:avLst/>
                <a:gdLst/>
                <a:ahLst/>
                <a:cxnLst>
                  <a:cxn ang="0">
                    <a:pos x="6" y="43"/>
                  </a:cxn>
                  <a:cxn ang="0">
                    <a:pos x="0" y="40"/>
                  </a:cxn>
                  <a:cxn ang="0">
                    <a:pos x="16" y="0"/>
                  </a:cxn>
                  <a:cxn ang="0">
                    <a:pos x="29" y="3"/>
                  </a:cxn>
                  <a:cxn ang="0">
                    <a:pos x="25" y="0"/>
                  </a:cxn>
                  <a:cxn ang="0">
                    <a:pos x="31" y="4"/>
                  </a:cxn>
                  <a:cxn ang="0">
                    <a:pos x="6" y="43"/>
                  </a:cxn>
                </a:cxnLst>
                <a:rect l="0" t="0" r="r" b="b"/>
                <a:pathLst>
                  <a:path w="31" h="43">
                    <a:moveTo>
                      <a:pt x="6" y="43"/>
                    </a:moveTo>
                    <a:lnTo>
                      <a:pt x="0" y="40"/>
                    </a:lnTo>
                    <a:lnTo>
                      <a:pt x="16" y="0"/>
                    </a:lnTo>
                    <a:lnTo>
                      <a:pt x="29" y="3"/>
                    </a:lnTo>
                    <a:lnTo>
                      <a:pt x="25" y="0"/>
                    </a:lnTo>
                    <a:lnTo>
                      <a:pt x="31" y="4"/>
                    </a:lnTo>
                    <a:lnTo>
                      <a:pt x="6" y="43"/>
                    </a:lnTo>
                    <a:close/>
                  </a:path>
                </a:pathLst>
              </a:custGeom>
              <a:solidFill>
                <a:srgbClr val="00FFFF"/>
              </a:solidFill>
              <a:ln w="9525">
                <a:noFill/>
                <a:round/>
                <a:headEnd/>
                <a:tailEnd/>
              </a:ln>
            </p:spPr>
            <p:txBody>
              <a:bodyPr/>
              <a:lstStyle/>
              <a:p>
                <a:endParaRPr lang="en-US"/>
              </a:p>
            </p:txBody>
          </p:sp>
          <p:sp>
            <p:nvSpPr>
              <p:cNvPr id="443842" name="Freeform 450"/>
              <p:cNvSpPr>
                <a:spLocks/>
              </p:cNvSpPr>
              <p:nvPr/>
            </p:nvSpPr>
            <p:spPr bwMode="black">
              <a:xfrm>
                <a:off x="3642" y="1920"/>
                <a:ext cx="4" cy="14"/>
              </a:xfrm>
              <a:custGeom>
                <a:avLst/>
                <a:gdLst/>
                <a:ahLst/>
                <a:cxnLst>
                  <a:cxn ang="0">
                    <a:pos x="6" y="42"/>
                  </a:cxn>
                  <a:cxn ang="0">
                    <a:pos x="0" y="40"/>
                  </a:cxn>
                  <a:cxn ang="0">
                    <a:pos x="0" y="1"/>
                  </a:cxn>
                  <a:cxn ang="0">
                    <a:pos x="3" y="0"/>
                  </a:cxn>
                  <a:cxn ang="0">
                    <a:pos x="7" y="1"/>
                  </a:cxn>
                  <a:cxn ang="0">
                    <a:pos x="13" y="2"/>
                  </a:cxn>
                  <a:cxn ang="0">
                    <a:pos x="6" y="42"/>
                  </a:cxn>
                </a:cxnLst>
                <a:rect l="0" t="0" r="r" b="b"/>
                <a:pathLst>
                  <a:path w="13" h="42">
                    <a:moveTo>
                      <a:pt x="6" y="42"/>
                    </a:moveTo>
                    <a:lnTo>
                      <a:pt x="0" y="40"/>
                    </a:lnTo>
                    <a:lnTo>
                      <a:pt x="0" y="1"/>
                    </a:lnTo>
                    <a:lnTo>
                      <a:pt x="3" y="0"/>
                    </a:lnTo>
                    <a:lnTo>
                      <a:pt x="7" y="1"/>
                    </a:lnTo>
                    <a:lnTo>
                      <a:pt x="13" y="2"/>
                    </a:lnTo>
                    <a:lnTo>
                      <a:pt x="6" y="42"/>
                    </a:lnTo>
                    <a:close/>
                  </a:path>
                </a:pathLst>
              </a:custGeom>
              <a:solidFill>
                <a:srgbClr val="00FFFF"/>
              </a:solidFill>
              <a:ln w="9525">
                <a:noFill/>
                <a:round/>
                <a:headEnd/>
                <a:tailEnd/>
              </a:ln>
            </p:spPr>
            <p:txBody>
              <a:bodyPr/>
              <a:lstStyle/>
              <a:p>
                <a:endParaRPr lang="en-US"/>
              </a:p>
            </p:txBody>
          </p:sp>
          <p:sp>
            <p:nvSpPr>
              <p:cNvPr id="443843" name="Freeform 451"/>
              <p:cNvSpPr>
                <a:spLocks/>
              </p:cNvSpPr>
              <p:nvPr/>
            </p:nvSpPr>
            <p:spPr bwMode="black">
              <a:xfrm>
                <a:off x="3637" y="1920"/>
                <a:ext cx="7" cy="14"/>
              </a:xfrm>
              <a:custGeom>
                <a:avLst/>
                <a:gdLst/>
                <a:ahLst/>
                <a:cxnLst>
                  <a:cxn ang="0">
                    <a:pos x="23" y="39"/>
                  </a:cxn>
                  <a:cxn ang="0">
                    <a:pos x="16" y="41"/>
                  </a:cxn>
                  <a:cxn ang="0">
                    <a:pos x="0" y="5"/>
                  </a:cxn>
                  <a:cxn ang="0">
                    <a:pos x="3" y="3"/>
                  </a:cxn>
                  <a:cxn ang="0">
                    <a:pos x="8" y="1"/>
                  </a:cxn>
                  <a:cxn ang="0">
                    <a:pos x="16" y="0"/>
                  </a:cxn>
                  <a:cxn ang="0">
                    <a:pos x="23" y="39"/>
                  </a:cxn>
                </a:cxnLst>
                <a:rect l="0" t="0" r="r" b="b"/>
                <a:pathLst>
                  <a:path w="23" h="41">
                    <a:moveTo>
                      <a:pt x="23" y="39"/>
                    </a:moveTo>
                    <a:lnTo>
                      <a:pt x="16" y="41"/>
                    </a:lnTo>
                    <a:lnTo>
                      <a:pt x="0" y="5"/>
                    </a:lnTo>
                    <a:lnTo>
                      <a:pt x="3" y="3"/>
                    </a:lnTo>
                    <a:lnTo>
                      <a:pt x="8" y="1"/>
                    </a:lnTo>
                    <a:lnTo>
                      <a:pt x="16" y="0"/>
                    </a:lnTo>
                    <a:lnTo>
                      <a:pt x="23" y="39"/>
                    </a:lnTo>
                    <a:close/>
                  </a:path>
                </a:pathLst>
              </a:custGeom>
              <a:solidFill>
                <a:srgbClr val="00FFFF"/>
              </a:solidFill>
              <a:ln w="9525">
                <a:noFill/>
                <a:round/>
                <a:headEnd/>
                <a:tailEnd/>
              </a:ln>
            </p:spPr>
            <p:txBody>
              <a:bodyPr/>
              <a:lstStyle/>
              <a:p>
                <a:endParaRPr lang="en-US"/>
              </a:p>
            </p:txBody>
          </p:sp>
          <p:sp>
            <p:nvSpPr>
              <p:cNvPr id="443844" name="Freeform 452"/>
              <p:cNvSpPr>
                <a:spLocks/>
              </p:cNvSpPr>
              <p:nvPr/>
            </p:nvSpPr>
            <p:spPr bwMode="black">
              <a:xfrm>
                <a:off x="3634" y="1922"/>
                <a:ext cx="11" cy="12"/>
              </a:xfrm>
              <a:custGeom>
                <a:avLst/>
                <a:gdLst/>
                <a:ahLst/>
                <a:cxnLst>
                  <a:cxn ang="0">
                    <a:pos x="33" y="32"/>
                  </a:cxn>
                  <a:cxn ang="0">
                    <a:pos x="28" y="36"/>
                  </a:cxn>
                  <a:cxn ang="0">
                    <a:pos x="0" y="7"/>
                  </a:cxn>
                  <a:cxn ang="0">
                    <a:pos x="1" y="5"/>
                  </a:cxn>
                  <a:cxn ang="0">
                    <a:pos x="4" y="4"/>
                  </a:cxn>
                  <a:cxn ang="0">
                    <a:pos x="9" y="0"/>
                  </a:cxn>
                  <a:cxn ang="0">
                    <a:pos x="33" y="32"/>
                  </a:cxn>
                </a:cxnLst>
                <a:rect l="0" t="0" r="r" b="b"/>
                <a:pathLst>
                  <a:path w="33" h="36">
                    <a:moveTo>
                      <a:pt x="33" y="32"/>
                    </a:moveTo>
                    <a:lnTo>
                      <a:pt x="28" y="36"/>
                    </a:lnTo>
                    <a:lnTo>
                      <a:pt x="0" y="7"/>
                    </a:lnTo>
                    <a:lnTo>
                      <a:pt x="1" y="5"/>
                    </a:lnTo>
                    <a:lnTo>
                      <a:pt x="4" y="4"/>
                    </a:lnTo>
                    <a:lnTo>
                      <a:pt x="9" y="0"/>
                    </a:lnTo>
                    <a:lnTo>
                      <a:pt x="33" y="32"/>
                    </a:lnTo>
                    <a:close/>
                  </a:path>
                </a:pathLst>
              </a:custGeom>
              <a:solidFill>
                <a:srgbClr val="00FFFF"/>
              </a:solidFill>
              <a:ln w="9525">
                <a:noFill/>
                <a:round/>
                <a:headEnd/>
                <a:tailEnd/>
              </a:ln>
            </p:spPr>
            <p:txBody>
              <a:bodyPr/>
              <a:lstStyle/>
              <a:p>
                <a:endParaRPr lang="en-US"/>
              </a:p>
            </p:txBody>
          </p:sp>
          <p:sp>
            <p:nvSpPr>
              <p:cNvPr id="443845" name="Freeform 453"/>
              <p:cNvSpPr>
                <a:spLocks/>
              </p:cNvSpPr>
              <p:nvPr/>
            </p:nvSpPr>
            <p:spPr bwMode="black">
              <a:xfrm>
                <a:off x="3631" y="1924"/>
                <a:ext cx="13" cy="10"/>
              </a:xfrm>
              <a:custGeom>
                <a:avLst/>
                <a:gdLst/>
                <a:ahLst/>
                <a:cxnLst>
                  <a:cxn ang="0">
                    <a:pos x="39" y="25"/>
                  </a:cxn>
                  <a:cxn ang="0">
                    <a:pos x="35" y="30"/>
                  </a:cxn>
                  <a:cxn ang="0">
                    <a:pos x="0" y="14"/>
                  </a:cxn>
                  <a:cxn ang="0">
                    <a:pos x="1" y="9"/>
                  </a:cxn>
                  <a:cxn ang="0">
                    <a:pos x="4" y="5"/>
                  </a:cxn>
                  <a:cxn ang="0">
                    <a:pos x="7" y="0"/>
                  </a:cxn>
                  <a:cxn ang="0">
                    <a:pos x="39" y="25"/>
                  </a:cxn>
                </a:cxnLst>
                <a:rect l="0" t="0" r="r" b="b"/>
                <a:pathLst>
                  <a:path w="39" h="30">
                    <a:moveTo>
                      <a:pt x="39" y="25"/>
                    </a:moveTo>
                    <a:lnTo>
                      <a:pt x="35" y="30"/>
                    </a:lnTo>
                    <a:lnTo>
                      <a:pt x="0" y="14"/>
                    </a:lnTo>
                    <a:lnTo>
                      <a:pt x="1" y="9"/>
                    </a:lnTo>
                    <a:lnTo>
                      <a:pt x="4" y="5"/>
                    </a:lnTo>
                    <a:lnTo>
                      <a:pt x="7" y="0"/>
                    </a:lnTo>
                    <a:lnTo>
                      <a:pt x="39" y="25"/>
                    </a:lnTo>
                    <a:close/>
                  </a:path>
                </a:pathLst>
              </a:custGeom>
              <a:solidFill>
                <a:srgbClr val="00FFFF"/>
              </a:solidFill>
              <a:ln w="9525">
                <a:noFill/>
                <a:round/>
                <a:headEnd/>
                <a:tailEnd/>
              </a:ln>
            </p:spPr>
            <p:txBody>
              <a:bodyPr/>
              <a:lstStyle/>
              <a:p>
                <a:endParaRPr lang="en-US"/>
              </a:p>
            </p:txBody>
          </p:sp>
          <p:sp>
            <p:nvSpPr>
              <p:cNvPr id="443846" name="Freeform 454"/>
              <p:cNvSpPr>
                <a:spLocks/>
              </p:cNvSpPr>
              <p:nvPr/>
            </p:nvSpPr>
            <p:spPr bwMode="black">
              <a:xfrm>
                <a:off x="3631" y="1929"/>
                <a:ext cx="13" cy="5"/>
              </a:xfrm>
              <a:custGeom>
                <a:avLst/>
                <a:gdLst/>
                <a:ahLst/>
                <a:cxnLst>
                  <a:cxn ang="0">
                    <a:pos x="40" y="7"/>
                  </a:cxn>
                  <a:cxn ang="0">
                    <a:pos x="39" y="15"/>
                  </a:cxn>
                  <a:cxn ang="0">
                    <a:pos x="0" y="7"/>
                  </a:cxn>
                  <a:cxn ang="0">
                    <a:pos x="1" y="0"/>
                  </a:cxn>
                  <a:cxn ang="0">
                    <a:pos x="40" y="7"/>
                  </a:cxn>
                </a:cxnLst>
                <a:rect l="0" t="0" r="r" b="b"/>
                <a:pathLst>
                  <a:path w="40" h="15">
                    <a:moveTo>
                      <a:pt x="40" y="7"/>
                    </a:moveTo>
                    <a:lnTo>
                      <a:pt x="39" y="15"/>
                    </a:lnTo>
                    <a:lnTo>
                      <a:pt x="0" y="7"/>
                    </a:lnTo>
                    <a:lnTo>
                      <a:pt x="1" y="0"/>
                    </a:lnTo>
                    <a:lnTo>
                      <a:pt x="40" y="7"/>
                    </a:lnTo>
                    <a:close/>
                  </a:path>
                </a:pathLst>
              </a:custGeom>
              <a:solidFill>
                <a:srgbClr val="00FFFF"/>
              </a:solidFill>
              <a:ln w="9525">
                <a:noFill/>
                <a:round/>
                <a:headEnd/>
                <a:tailEnd/>
              </a:ln>
            </p:spPr>
            <p:txBody>
              <a:bodyPr/>
              <a:lstStyle/>
              <a:p>
                <a:endParaRPr lang="en-US"/>
              </a:p>
            </p:txBody>
          </p:sp>
          <p:sp>
            <p:nvSpPr>
              <p:cNvPr id="443847" name="Freeform 455"/>
              <p:cNvSpPr>
                <a:spLocks/>
              </p:cNvSpPr>
              <p:nvPr/>
            </p:nvSpPr>
            <p:spPr bwMode="black">
              <a:xfrm>
                <a:off x="3586" y="1924"/>
                <a:ext cx="14" cy="9"/>
              </a:xfrm>
              <a:custGeom>
                <a:avLst/>
                <a:gdLst/>
                <a:ahLst/>
                <a:cxnLst>
                  <a:cxn ang="0">
                    <a:pos x="39" y="0"/>
                  </a:cxn>
                  <a:cxn ang="0">
                    <a:pos x="40" y="6"/>
                  </a:cxn>
                  <a:cxn ang="0">
                    <a:pos x="1" y="22"/>
                  </a:cxn>
                  <a:cxn ang="0">
                    <a:pos x="3" y="26"/>
                  </a:cxn>
                  <a:cxn ang="0">
                    <a:pos x="1" y="14"/>
                  </a:cxn>
                  <a:cxn ang="0">
                    <a:pos x="0" y="8"/>
                  </a:cxn>
                  <a:cxn ang="0">
                    <a:pos x="39" y="0"/>
                  </a:cxn>
                </a:cxnLst>
                <a:rect l="0" t="0" r="r" b="b"/>
                <a:pathLst>
                  <a:path w="40" h="26">
                    <a:moveTo>
                      <a:pt x="39" y="0"/>
                    </a:moveTo>
                    <a:lnTo>
                      <a:pt x="40" y="6"/>
                    </a:lnTo>
                    <a:lnTo>
                      <a:pt x="1" y="22"/>
                    </a:lnTo>
                    <a:lnTo>
                      <a:pt x="3" y="26"/>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443848" name="Freeform 456"/>
              <p:cNvSpPr>
                <a:spLocks/>
              </p:cNvSpPr>
              <p:nvPr/>
            </p:nvSpPr>
            <p:spPr bwMode="black">
              <a:xfrm>
                <a:off x="3587" y="1923"/>
                <a:ext cx="14" cy="12"/>
              </a:xfrm>
              <a:custGeom>
                <a:avLst/>
                <a:gdLst/>
                <a:ahLst/>
                <a:cxnLst>
                  <a:cxn ang="0">
                    <a:pos x="39" y="0"/>
                  </a:cxn>
                  <a:cxn ang="0">
                    <a:pos x="42" y="6"/>
                  </a:cxn>
                  <a:cxn ang="0">
                    <a:pos x="11" y="34"/>
                  </a:cxn>
                  <a:cxn ang="0">
                    <a:pos x="1" y="27"/>
                  </a:cxn>
                  <a:cxn ang="0">
                    <a:pos x="3" y="30"/>
                  </a:cxn>
                  <a:cxn ang="0">
                    <a:pos x="0" y="24"/>
                  </a:cxn>
                  <a:cxn ang="0">
                    <a:pos x="39" y="0"/>
                  </a:cxn>
                </a:cxnLst>
                <a:rect l="0" t="0" r="r" b="b"/>
                <a:pathLst>
                  <a:path w="42" h="34">
                    <a:moveTo>
                      <a:pt x="39" y="0"/>
                    </a:moveTo>
                    <a:lnTo>
                      <a:pt x="42" y="6"/>
                    </a:lnTo>
                    <a:lnTo>
                      <a:pt x="11" y="34"/>
                    </a:lnTo>
                    <a:lnTo>
                      <a:pt x="1" y="27"/>
                    </a:lnTo>
                    <a:lnTo>
                      <a:pt x="3" y="30"/>
                    </a:lnTo>
                    <a:lnTo>
                      <a:pt x="0" y="24"/>
                    </a:lnTo>
                    <a:lnTo>
                      <a:pt x="39" y="0"/>
                    </a:lnTo>
                    <a:close/>
                  </a:path>
                </a:pathLst>
              </a:custGeom>
              <a:solidFill>
                <a:srgbClr val="00FFFF"/>
              </a:solidFill>
              <a:ln w="9525">
                <a:noFill/>
                <a:round/>
                <a:headEnd/>
                <a:tailEnd/>
              </a:ln>
            </p:spPr>
            <p:txBody>
              <a:bodyPr/>
              <a:lstStyle/>
              <a:p>
                <a:endParaRPr lang="en-US"/>
              </a:p>
            </p:txBody>
          </p:sp>
          <p:sp>
            <p:nvSpPr>
              <p:cNvPr id="443849" name="Freeform 457"/>
              <p:cNvSpPr>
                <a:spLocks/>
              </p:cNvSpPr>
              <p:nvPr/>
            </p:nvSpPr>
            <p:spPr bwMode="black">
              <a:xfrm>
                <a:off x="3590" y="1924"/>
                <a:ext cx="10" cy="13"/>
              </a:xfrm>
              <a:custGeom>
                <a:avLst/>
                <a:gdLst/>
                <a:ahLst/>
                <a:cxnLst>
                  <a:cxn ang="0">
                    <a:pos x="24" y="0"/>
                  </a:cxn>
                  <a:cxn ang="0">
                    <a:pos x="29" y="4"/>
                  </a:cxn>
                  <a:cxn ang="0">
                    <a:pos x="13" y="39"/>
                  </a:cxn>
                  <a:cxn ang="0">
                    <a:pos x="8" y="38"/>
                  </a:cxn>
                  <a:cxn ang="0">
                    <a:pos x="5" y="36"/>
                  </a:cxn>
                  <a:cxn ang="0">
                    <a:pos x="0" y="32"/>
                  </a:cxn>
                  <a:cxn ang="0">
                    <a:pos x="24" y="0"/>
                  </a:cxn>
                </a:cxnLst>
                <a:rect l="0" t="0" r="r" b="b"/>
                <a:pathLst>
                  <a:path w="29" h="39">
                    <a:moveTo>
                      <a:pt x="24" y="0"/>
                    </a:moveTo>
                    <a:lnTo>
                      <a:pt x="29" y="4"/>
                    </a:lnTo>
                    <a:lnTo>
                      <a:pt x="13" y="39"/>
                    </a:lnTo>
                    <a:lnTo>
                      <a:pt x="8" y="38"/>
                    </a:lnTo>
                    <a:lnTo>
                      <a:pt x="5" y="36"/>
                    </a:lnTo>
                    <a:lnTo>
                      <a:pt x="0" y="32"/>
                    </a:lnTo>
                    <a:lnTo>
                      <a:pt x="24" y="0"/>
                    </a:lnTo>
                    <a:close/>
                  </a:path>
                </a:pathLst>
              </a:custGeom>
              <a:solidFill>
                <a:srgbClr val="00FFFF"/>
              </a:solidFill>
              <a:ln w="9525">
                <a:noFill/>
                <a:round/>
                <a:headEnd/>
                <a:tailEnd/>
              </a:ln>
            </p:spPr>
            <p:txBody>
              <a:bodyPr/>
              <a:lstStyle/>
              <a:p>
                <a:endParaRPr lang="en-US"/>
              </a:p>
            </p:txBody>
          </p:sp>
          <p:sp>
            <p:nvSpPr>
              <p:cNvPr id="443850" name="Freeform 458"/>
              <p:cNvSpPr>
                <a:spLocks/>
              </p:cNvSpPr>
              <p:nvPr/>
            </p:nvSpPr>
            <p:spPr bwMode="black">
              <a:xfrm>
                <a:off x="3595" y="1924"/>
                <a:ext cx="5" cy="14"/>
              </a:xfrm>
              <a:custGeom>
                <a:avLst/>
                <a:gdLst/>
                <a:ahLst/>
                <a:cxnLst>
                  <a:cxn ang="0">
                    <a:pos x="7" y="0"/>
                  </a:cxn>
                  <a:cxn ang="0">
                    <a:pos x="15" y="1"/>
                  </a:cxn>
                  <a:cxn ang="0">
                    <a:pos x="15" y="41"/>
                  </a:cxn>
                  <a:cxn ang="0">
                    <a:pos x="11" y="42"/>
                  </a:cxn>
                  <a:cxn ang="0">
                    <a:pos x="7" y="41"/>
                  </a:cxn>
                  <a:cxn ang="0">
                    <a:pos x="0" y="39"/>
                  </a:cxn>
                  <a:cxn ang="0">
                    <a:pos x="7" y="0"/>
                  </a:cxn>
                </a:cxnLst>
                <a:rect l="0" t="0" r="r" b="b"/>
                <a:pathLst>
                  <a:path w="15" h="42">
                    <a:moveTo>
                      <a:pt x="7" y="0"/>
                    </a:moveTo>
                    <a:lnTo>
                      <a:pt x="15" y="1"/>
                    </a:lnTo>
                    <a:lnTo>
                      <a:pt x="15" y="41"/>
                    </a:lnTo>
                    <a:lnTo>
                      <a:pt x="11" y="42"/>
                    </a:lnTo>
                    <a:lnTo>
                      <a:pt x="7" y="41"/>
                    </a:lnTo>
                    <a:lnTo>
                      <a:pt x="0" y="39"/>
                    </a:lnTo>
                    <a:lnTo>
                      <a:pt x="7" y="0"/>
                    </a:lnTo>
                    <a:close/>
                  </a:path>
                </a:pathLst>
              </a:custGeom>
              <a:solidFill>
                <a:srgbClr val="00FFFF"/>
              </a:solidFill>
              <a:ln w="9525">
                <a:noFill/>
                <a:round/>
                <a:headEnd/>
                <a:tailEnd/>
              </a:ln>
            </p:spPr>
            <p:txBody>
              <a:bodyPr/>
              <a:lstStyle/>
              <a:p>
                <a:endParaRPr lang="en-US"/>
              </a:p>
            </p:txBody>
          </p:sp>
          <p:sp>
            <p:nvSpPr>
              <p:cNvPr id="443851" name="Freeform 459"/>
              <p:cNvSpPr>
                <a:spLocks/>
              </p:cNvSpPr>
              <p:nvPr/>
            </p:nvSpPr>
            <p:spPr bwMode="black">
              <a:xfrm>
                <a:off x="3597" y="1924"/>
                <a:ext cx="9" cy="14"/>
              </a:xfrm>
              <a:custGeom>
                <a:avLst/>
                <a:gdLst/>
                <a:ahLst/>
                <a:cxnLst>
                  <a:cxn ang="0">
                    <a:pos x="0" y="1"/>
                  </a:cxn>
                  <a:cxn ang="0">
                    <a:pos x="7" y="0"/>
                  </a:cxn>
                  <a:cxn ang="0">
                    <a:pos x="22" y="39"/>
                  </a:cxn>
                  <a:cxn ang="0">
                    <a:pos x="27" y="37"/>
                  </a:cxn>
                  <a:cxn ang="0">
                    <a:pos x="14" y="39"/>
                  </a:cxn>
                  <a:cxn ang="0">
                    <a:pos x="8" y="41"/>
                  </a:cxn>
                  <a:cxn ang="0">
                    <a:pos x="0" y="1"/>
                  </a:cxn>
                </a:cxnLst>
                <a:rect l="0" t="0" r="r" b="b"/>
                <a:pathLst>
                  <a:path w="27" h="41">
                    <a:moveTo>
                      <a:pt x="0" y="1"/>
                    </a:moveTo>
                    <a:lnTo>
                      <a:pt x="7" y="0"/>
                    </a:lnTo>
                    <a:lnTo>
                      <a:pt x="22" y="39"/>
                    </a:lnTo>
                    <a:lnTo>
                      <a:pt x="27" y="37"/>
                    </a:lnTo>
                    <a:lnTo>
                      <a:pt x="14" y="39"/>
                    </a:lnTo>
                    <a:lnTo>
                      <a:pt x="8" y="41"/>
                    </a:lnTo>
                    <a:lnTo>
                      <a:pt x="0" y="1"/>
                    </a:lnTo>
                    <a:close/>
                  </a:path>
                </a:pathLst>
              </a:custGeom>
              <a:solidFill>
                <a:srgbClr val="00FFFF"/>
              </a:solidFill>
              <a:ln w="9525">
                <a:noFill/>
                <a:round/>
                <a:headEnd/>
                <a:tailEnd/>
              </a:ln>
            </p:spPr>
            <p:txBody>
              <a:bodyPr/>
              <a:lstStyle/>
              <a:p>
                <a:endParaRPr lang="en-US"/>
              </a:p>
            </p:txBody>
          </p:sp>
          <p:sp>
            <p:nvSpPr>
              <p:cNvPr id="443852" name="Freeform 460"/>
              <p:cNvSpPr>
                <a:spLocks/>
              </p:cNvSpPr>
              <p:nvPr/>
            </p:nvSpPr>
            <p:spPr bwMode="black">
              <a:xfrm>
                <a:off x="3596" y="1923"/>
                <a:ext cx="13" cy="14"/>
              </a:xfrm>
              <a:custGeom>
                <a:avLst/>
                <a:gdLst/>
                <a:ahLst/>
                <a:cxnLst>
                  <a:cxn ang="0">
                    <a:pos x="0" y="3"/>
                  </a:cxn>
                  <a:cxn ang="0">
                    <a:pos x="6" y="0"/>
                  </a:cxn>
                  <a:cxn ang="0">
                    <a:pos x="38" y="31"/>
                  </a:cxn>
                  <a:cxn ang="0">
                    <a:pos x="35" y="36"/>
                  </a:cxn>
                  <a:cxn ang="0">
                    <a:pos x="31" y="39"/>
                  </a:cxn>
                  <a:cxn ang="0">
                    <a:pos x="24" y="42"/>
                  </a:cxn>
                  <a:cxn ang="0">
                    <a:pos x="0" y="3"/>
                  </a:cxn>
                </a:cxnLst>
                <a:rect l="0" t="0" r="r" b="b"/>
                <a:pathLst>
                  <a:path w="38" h="42">
                    <a:moveTo>
                      <a:pt x="0" y="3"/>
                    </a:moveTo>
                    <a:lnTo>
                      <a:pt x="6" y="0"/>
                    </a:lnTo>
                    <a:lnTo>
                      <a:pt x="38" y="31"/>
                    </a:lnTo>
                    <a:lnTo>
                      <a:pt x="35" y="36"/>
                    </a:lnTo>
                    <a:lnTo>
                      <a:pt x="31" y="39"/>
                    </a:lnTo>
                    <a:lnTo>
                      <a:pt x="24" y="42"/>
                    </a:lnTo>
                    <a:lnTo>
                      <a:pt x="0" y="3"/>
                    </a:lnTo>
                    <a:close/>
                  </a:path>
                </a:pathLst>
              </a:custGeom>
              <a:solidFill>
                <a:srgbClr val="00FFFF"/>
              </a:solidFill>
              <a:ln w="9525">
                <a:noFill/>
                <a:round/>
                <a:headEnd/>
                <a:tailEnd/>
              </a:ln>
            </p:spPr>
            <p:txBody>
              <a:bodyPr/>
              <a:lstStyle/>
              <a:p>
                <a:endParaRPr lang="en-US"/>
              </a:p>
            </p:txBody>
          </p:sp>
          <p:sp>
            <p:nvSpPr>
              <p:cNvPr id="443853" name="Freeform 461"/>
              <p:cNvSpPr>
                <a:spLocks/>
              </p:cNvSpPr>
              <p:nvPr/>
            </p:nvSpPr>
            <p:spPr bwMode="black">
              <a:xfrm>
                <a:off x="3596" y="1923"/>
                <a:ext cx="14" cy="10"/>
              </a:xfrm>
              <a:custGeom>
                <a:avLst/>
                <a:gdLst/>
                <a:ahLst/>
                <a:cxnLst>
                  <a:cxn ang="0">
                    <a:pos x="0" y="6"/>
                  </a:cxn>
                  <a:cxn ang="0">
                    <a:pos x="3" y="0"/>
                  </a:cxn>
                  <a:cxn ang="0">
                    <a:pos x="42" y="16"/>
                  </a:cxn>
                  <a:cxn ang="0">
                    <a:pos x="40" y="28"/>
                  </a:cxn>
                  <a:cxn ang="0">
                    <a:pos x="42" y="24"/>
                  </a:cxn>
                  <a:cxn ang="0">
                    <a:pos x="39" y="30"/>
                  </a:cxn>
                  <a:cxn ang="0">
                    <a:pos x="0" y="6"/>
                  </a:cxn>
                </a:cxnLst>
                <a:rect l="0" t="0" r="r" b="b"/>
                <a:pathLst>
                  <a:path w="42" h="30">
                    <a:moveTo>
                      <a:pt x="0" y="6"/>
                    </a:moveTo>
                    <a:lnTo>
                      <a:pt x="3" y="0"/>
                    </a:lnTo>
                    <a:lnTo>
                      <a:pt x="42" y="16"/>
                    </a:lnTo>
                    <a:lnTo>
                      <a:pt x="40" y="28"/>
                    </a:lnTo>
                    <a:lnTo>
                      <a:pt x="42" y="24"/>
                    </a:lnTo>
                    <a:lnTo>
                      <a:pt x="39" y="30"/>
                    </a:lnTo>
                    <a:lnTo>
                      <a:pt x="0" y="6"/>
                    </a:lnTo>
                    <a:close/>
                  </a:path>
                </a:pathLst>
              </a:custGeom>
              <a:solidFill>
                <a:srgbClr val="00FFFF"/>
              </a:solidFill>
              <a:ln w="9525">
                <a:noFill/>
                <a:round/>
                <a:headEnd/>
                <a:tailEnd/>
              </a:ln>
            </p:spPr>
            <p:txBody>
              <a:bodyPr/>
              <a:lstStyle/>
              <a:p>
                <a:endParaRPr lang="en-US"/>
              </a:p>
            </p:txBody>
          </p:sp>
          <p:sp>
            <p:nvSpPr>
              <p:cNvPr id="443854" name="Freeform 462"/>
              <p:cNvSpPr>
                <a:spLocks/>
              </p:cNvSpPr>
              <p:nvPr/>
            </p:nvSpPr>
            <p:spPr bwMode="black">
              <a:xfrm>
                <a:off x="3597" y="1924"/>
                <a:ext cx="14" cy="5"/>
              </a:xfrm>
              <a:custGeom>
                <a:avLst/>
                <a:gdLst/>
                <a:ahLst/>
                <a:cxnLst>
                  <a:cxn ang="0">
                    <a:pos x="0" y="6"/>
                  </a:cxn>
                  <a:cxn ang="0">
                    <a:pos x="2" y="0"/>
                  </a:cxn>
                  <a:cxn ang="0">
                    <a:pos x="41" y="8"/>
                  </a:cxn>
                  <a:cxn ang="0">
                    <a:pos x="39" y="14"/>
                  </a:cxn>
                  <a:cxn ang="0">
                    <a:pos x="0" y="6"/>
                  </a:cxn>
                </a:cxnLst>
                <a:rect l="0" t="0" r="r" b="b"/>
                <a:pathLst>
                  <a:path w="41" h="14">
                    <a:moveTo>
                      <a:pt x="0" y="6"/>
                    </a:moveTo>
                    <a:lnTo>
                      <a:pt x="2" y="0"/>
                    </a:lnTo>
                    <a:lnTo>
                      <a:pt x="41" y="8"/>
                    </a:lnTo>
                    <a:lnTo>
                      <a:pt x="39" y="14"/>
                    </a:lnTo>
                    <a:lnTo>
                      <a:pt x="0" y="6"/>
                    </a:lnTo>
                    <a:close/>
                  </a:path>
                </a:pathLst>
              </a:custGeom>
              <a:solidFill>
                <a:srgbClr val="00FFFF"/>
              </a:solidFill>
              <a:ln w="9525">
                <a:noFill/>
                <a:round/>
                <a:headEnd/>
                <a:tailEnd/>
              </a:ln>
            </p:spPr>
            <p:txBody>
              <a:bodyPr/>
              <a:lstStyle/>
              <a:p>
                <a:endParaRPr lang="en-US"/>
              </a:p>
            </p:txBody>
          </p:sp>
          <p:sp>
            <p:nvSpPr>
              <p:cNvPr id="443855" name="Freeform 463"/>
              <p:cNvSpPr>
                <a:spLocks/>
              </p:cNvSpPr>
              <p:nvPr/>
            </p:nvSpPr>
            <p:spPr bwMode="black">
              <a:xfrm>
                <a:off x="3597" y="1919"/>
                <a:ext cx="14" cy="8"/>
              </a:xfrm>
              <a:custGeom>
                <a:avLst/>
                <a:gdLst/>
                <a:ahLst/>
                <a:cxnLst>
                  <a:cxn ang="0">
                    <a:pos x="2" y="24"/>
                  </a:cxn>
                  <a:cxn ang="0">
                    <a:pos x="0" y="16"/>
                  </a:cxn>
                  <a:cxn ang="0">
                    <a:pos x="36" y="0"/>
                  </a:cxn>
                  <a:cxn ang="0">
                    <a:pos x="38" y="4"/>
                  </a:cxn>
                  <a:cxn ang="0">
                    <a:pos x="39" y="9"/>
                  </a:cxn>
                  <a:cxn ang="0">
                    <a:pos x="41" y="16"/>
                  </a:cxn>
                  <a:cxn ang="0">
                    <a:pos x="2" y="24"/>
                  </a:cxn>
                </a:cxnLst>
                <a:rect l="0" t="0" r="r" b="b"/>
                <a:pathLst>
                  <a:path w="41" h="24">
                    <a:moveTo>
                      <a:pt x="2" y="24"/>
                    </a:moveTo>
                    <a:lnTo>
                      <a:pt x="0" y="16"/>
                    </a:lnTo>
                    <a:lnTo>
                      <a:pt x="36" y="0"/>
                    </a:lnTo>
                    <a:lnTo>
                      <a:pt x="38" y="4"/>
                    </a:lnTo>
                    <a:lnTo>
                      <a:pt x="39" y="9"/>
                    </a:lnTo>
                    <a:lnTo>
                      <a:pt x="41" y="16"/>
                    </a:lnTo>
                    <a:lnTo>
                      <a:pt x="2" y="24"/>
                    </a:lnTo>
                    <a:close/>
                  </a:path>
                </a:pathLst>
              </a:custGeom>
              <a:solidFill>
                <a:srgbClr val="00FFFF"/>
              </a:solidFill>
              <a:ln w="9525">
                <a:noFill/>
                <a:round/>
                <a:headEnd/>
                <a:tailEnd/>
              </a:ln>
            </p:spPr>
            <p:txBody>
              <a:bodyPr/>
              <a:lstStyle/>
              <a:p>
                <a:endParaRPr lang="en-US"/>
              </a:p>
            </p:txBody>
          </p:sp>
          <p:sp>
            <p:nvSpPr>
              <p:cNvPr id="443856" name="Freeform 464"/>
              <p:cNvSpPr>
                <a:spLocks/>
              </p:cNvSpPr>
              <p:nvPr/>
            </p:nvSpPr>
            <p:spPr bwMode="black">
              <a:xfrm>
                <a:off x="3597" y="1914"/>
                <a:ext cx="12" cy="13"/>
              </a:xfrm>
              <a:custGeom>
                <a:avLst/>
                <a:gdLst/>
                <a:ahLst/>
                <a:cxnLst>
                  <a:cxn ang="0">
                    <a:pos x="4" y="39"/>
                  </a:cxn>
                  <a:cxn ang="0">
                    <a:pos x="0" y="34"/>
                  </a:cxn>
                  <a:cxn ang="0">
                    <a:pos x="29" y="2"/>
                  </a:cxn>
                  <a:cxn ang="0">
                    <a:pos x="25" y="0"/>
                  </a:cxn>
                  <a:cxn ang="0">
                    <a:pos x="32" y="9"/>
                  </a:cxn>
                  <a:cxn ang="0">
                    <a:pos x="36" y="14"/>
                  </a:cxn>
                  <a:cxn ang="0">
                    <a:pos x="4" y="39"/>
                  </a:cxn>
                </a:cxnLst>
                <a:rect l="0" t="0" r="r" b="b"/>
                <a:pathLst>
                  <a:path w="36" h="39">
                    <a:moveTo>
                      <a:pt x="4" y="39"/>
                    </a:moveTo>
                    <a:lnTo>
                      <a:pt x="0" y="34"/>
                    </a:lnTo>
                    <a:lnTo>
                      <a:pt x="29" y="2"/>
                    </a:lnTo>
                    <a:lnTo>
                      <a:pt x="25" y="0"/>
                    </a:lnTo>
                    <a:lnTo>
                      <a:pt x="32" y="9"/>
                    </a:lnTo>
                    <a:lnTo>
                      <a:pt x="36" y="14"/>
                    </a:lnTo>
                    <a:lnTo>
                      <a:pt x="4" y="39"/>
                    </a:lnTo>
                    <a:close/>
                  </a:path>
                </a:pathLst>
              </a:custGeom>
              <a:solidFill>
                <a:srgbClr val="00FFFF"/>
              </a:solidFill>
              <a:ln w="9525">
                <a:noFill/>
                <a:round/>
                <a:headEnd/>
                <a:tailEnd/>
              </a:ln>
            </p:spPr>
            <p:txBody>
              <a:bodyPr/>
              <a:lstStyle/>
              <a:p>
                <a:endParaRPr lang="en-US"/>
              </a:p>
            </p:txBody>
          </p:sp>
          <p:sp>
            <p:nvSpPr>
              <p:cNvPr id="443857" name="Freeform 465"/>
              <p:cNvSpPr>
                <a:spLocks/>
              </p:cNvSpPr>
              <p:nvPr/>
            </p:nvSpPr>
            <p:spPr bwMode="black">
              <a:xfrm>
                <a:off x="3596" y="1913"/>
                <a:ext cx="12" cy="15"/>
              </a:xfrm>
              <a:custGeom>
                <a:avLst/>
                <a:gdLst/>
                <a:ahLst/>
                <a:cxnLst>
                  <a:cxn ang="0">
                    <a:pos x="6" y="43"/>
                  </a:cxn>
                  <a:cxn ang="0">
                    <a:pos x="0" y="40"/>
                  </a:cxn>
                  <a:cxn ang="0">
                    <a:pos x="20" y="0"/>
                  </a:cxn>
                  <a:cxn ang="0">
                    <a:pos x="34" y="6"/>
                  </a:cxn>
                  <a:cxn ang="0">
                    <a:pos x="24" y="0"/>
                  </a:cxn>
                  <a:cxn ang="0">
                    <a:pos x="31" y="4"/>
                  </a:cxn>
                  <a:cxn ang="0">
                    <a:pos x="6" y="43"/>
                  </a:cxn>
                </a:cxnLst>
                <a:rect l="0" t="0" r="r" b="b"/>
                <a:pathLst>
                  <a:path w="34" h="43">
                    <a:moveTo>
                      <a:pt x="6" y="43"/>
                    </a:moveTo>
                    <a:lnTo>
                      <a:pt x="0" y="40"/>
                    </a:lnTo>
                    <a:lnTo>
                      <a:pt x="20" y="0"/>
                    </a:lnTo>
                    <a:lnTo>
                      <a:pt x="34" y="6"/>
                    </a:lnTo>
                    <a:lnTo>
                      <a:pt x="24" y="0"/>
                    </a:lnTo>
                    <a:lnTo>
                      <a:pt x="31" y="4"/>
                    </a:lnTo>
                    <a:lnTo>
                      <a:pt x="6" y="43"/>
                    </a:lnTo>
                    <a:close/>
                  </a:path>
                </a:pathLst>
              </a:custGeom>
              <a:solidFill>
                <a:srgbClr val="00FFFF"/>
              </a:solidFill>
              <a:ln w="9525">
                <a:noFill/>
                <a:round/>
                <a:headEnd/>
                <a:tailEnd/>
              </a:ln>
            </p:spPr>
            <p:txBody>
              <a:bodyPr/>
              <a:lstStyle/>
              <a:p>
                <a:endParaRPr lang="en-US"/>
              </a:p>
            </p:txBody>
          </p:sp>
          <p:sp>
            <p:nvSpPr>
              <p:cNvPr id="443858" name="Freeform 466"/>
              <p:cNvSpPr>
                <a:spLocks/>
              </p:cNvSpPr>
              <p:nvPr/>
            </p:nvSpPr>
            <p:spPr bwMode="black">
              <a:xfrm>
                <a:off x="3596" y="1912"/>
                <a:ext cx="7" cy="15"/>
              </a:xfrm>
              <a:custGeom>
                <a:avLst/>
                <a:gdLst/>
                <a:ahLst/>
                <a:cxnLst>
                  <a:cxn ang="0">
                    <a:pos x="6" y="45"/>
                  </a:cxn>
                  <a:cxn ang="0">
                    <a:pos x="0" y="42"/>
                  </a:cxn>
                  <a:cxn ang="0">
                    <a:pos x="1" y="3"/>
                  </a:cxn>
                  <a:cxn ang="0">
                    <a:pos x="8" y="0"/>
                  </a:cxn>
                  <a:cxn ang="0">
                    <a:pos x="14" y="3"/>
                  </a:cxn>
                  <a:cxn ang="0">
                    <a:pos x="21" y="5"/>
                  </a:cxn>
                  <a:cxn ang="0">
                    <a:pos x="6" y="45"/>
                  </a:cxn>
                </a:cxnLst>
                <a:rect l="0" t="0" r="r" b="b"/>
                <a:pathLst>
                  <a:path w="21" h="45">
                    <a:moveTo>
                      <a:pt x="6" y="45"/>
                    </a:moveTo>
                    <a:lnTo>
                      <a:pt x="0" y="42"/>
                    </a:lnTo>
                    <a:lnTo>
                      <a:pt x="1" y="3"/>
                    </a:lnTo>
                    <a:lnTo>
                      <a:pt x="8" y="0"/>
                    </a:lnTo>
                    <a:lnTo>
                      <a:pt x="14" y="3"/>
                    </a:lnTo>
                    <a:lnTo>
                      <a:pt x="21" y="5"/>
                    </a:lnTo>
                    <a:lnTo>
                      <a:pt x="6" y="45"/>
                    </a:lnTo>
                    <a:close/>
                  </a:path>
                </a:pathLst>
              </a:custGeom>
              <a:solidFill>
                <a:srgbClr val="00FFFF"/>
              </a:solidFill>
              <a:ln w="9525">
                <a:noFill/>
                <a:round/>
                <a:headEnd/>
                <a:tailEnd/>
              </a:ln>
            </p:spPr>
            <p:txBody>
              <a:bodyPr/>
              <a:lstStyle/>
              <a:p>
                <a:endParaRPr lang="en-US"/>
              </a:p>
            </p:txBody>
          </p:sp>
          <p:sp>
            <p:nvSpPr>
              <p:cNvPr id="443859" name="Freeform 467"/>
              <p:cNvSpPr>
                <a:spLocks/>
              </p:cNvSpPr>
              <p:nvPr/>
            </p:nvSpPr>
            <p:spPr bwMode="black">
              <a:xfrm>
                <a:off x="3592" y="1913"/>
                <a:ext cx="8" cy="14"/>
              </a:xfrm>
              <a:custGeom>
                <a:avLst/>
                <a:gdLst/>
                <a:ahLst/>
                <a:cxnLst>
                  <a:cxn ang="0">
                    <a:pos x="25" y="39"/>
                  </a:cxn>
                  <a:cxn ang="0">
                    <a:pos x="18" y="42"/>
                  </a:cxn>
                  <a:cxn ang="0">
                    <a:pos x="0" y="6"/>
                  </a:cxn>
                  <a:cxn ang="0">
                    <a:pos x="3" y="4"/>
                  </a:cxn>
                  <a:cxn ang="0">
                    <a:pos x="6" y="2"/>
                  </a:cxn>
                  <a:cxn ang="0">
                    <a:pos x="13" y="0"/>
                  </a:cxn>
                  <a:cxn ang="0">
                    <a:pos x="25" y="39"/>
                  </a:cxn>
                </a:cxnLst>
                <a:rect l="0" t="0" r="r" b="b"/>
                <a:pathLst>
                  <a:path w="25" h="42">
                    <a:moveTo>
                      <a:pt x="25" y="39"/>
                    </a:moveTo>
                    <a:lnTo>
                      <a:pt x="18" y="42"/>
                    </a:lnTo>
                    <a:lnTo>
                      <a:pt x="0" y="6"/>
                    </a:lnTo>
                    <a:lnTo>
                      <a:pt x="3" y="4"/>
                    </a:lnTo>
                    <a:lnTo>
                      <a:pt x="6" y="2"/>
                    </a:lnTo>
                    <a:lnTo>
                      <a:pt x="13" y="0"/>
                    </a:lnTo>
                    <a:lnTo>
                      <a:pt x="25" y="39"/>
                    </a:lnTo>
                    <a:close/>
                  </a:path>
                </a:pathLst>
              </a:custGeom>
              <a:solidFill>
                <a:srgbClr val="00FFFF"/>
              </a:solidFill>
              <a:ln w="9525">
                <a:noFill/>
                <a:round/>
                <a:headEnd/>
                <a:tailEnd/>
              </a:ln>
            </p:spPr>
            <p:txBody>
              <a:bodyPr/>
              <a:lstStyle/>
              <a:p>
                <a:endParaRPr lang="en-US"/>
              </a:p>
            </p:txBody>
          </p:sp>
          <p:sp>
            <p:nvSpPr>
              <p:cNvPr id="443860" name="Freeform 468"/>
              <p:cNvSpPr>
                <a:spLocks/>
              </p:cNvSpPr>
              <p:nvPr/>
            </p:nvSpPr>
            <p:spPr bwMode="black">
              <a:xfrm>
                <a:off x="3589" y="1915"/>
                <a:ext cx="11" cy="12"/>
              </a:xfrm>
              <a:custGeom>
                <a:avLst/>
                <a:gdLst/>
                <a:ahLst/>
                <a:cxnLst>
                  <a:cxn ang="0">
                    <a:pos x="33" y="32"/>
                  </a:cxn>
                  <a:cxn ang="0">
                    <a:pos x="28" y="36"/>
                  </a:cxn>
                  <a:cxn ang="0">
                    <a:pos x="0" y="7"/>
                  </a:cxn>
                  <a:cxn ang="0">
                    <a:pos x="1" y="5"/>
                  </a:cxn>
                  <a:cxn ang="0">
                    <a:pos x="4" y="4"/>
                  </a:cxn>
                  <a:cxn ang="0">
                    <a:pos x="9" y="0"/>
                  </a:cxn>
                  <a:cxn ang="0">
                    <a:pos x="33" y="32"/>
                  </a:cxn>
                </a:cxnLst>
                <a:rect l="0" t="0" r="r" b="b"/>
                <a:pathLst>
                  <a:path w="33" h="36">
                    <a:moveTo>
                      <a:pt x="33" y="32"/>
                    </a:moveTo>
                    <a:lnTo>
                      <a:pt x="28" y="36"/>
                    </a:lnTo>
                    <a:lnTo>
                      <a:pt x="0" y="7"/>
                    </a:lnTo>
                    <a:lnTo>
                      <a:pt x="1" y="5"/>
                    </a:lnTo>
                    <a:lnTo>
                      <a:pt x="4" y="4"/>
                    </a:lnTo>
                    <a:lnTo>
                      <a:pt x="9" y="0"/>
                    </a:lnTo>
                    <a:lnTo>
                      <a:pt x="33" y="32"/>
                    </a:lnTo>
                    <a:close/>
                  </a:path>
                </a:pathLst>
              </a:custGeom>
              <a:solidFill>
                <a:srgbClr val="00FFFF"/>
              </a:solidFill>
              <a:ln w="9525">
                <a:noFill/>
                <a:round/>
                <a:headEnd/>
                <a:tailEnd/>
              </a:ln>
            </p:spPr>
            <p:txBody>
              <a:bodyPr/>
              <a:lstStyle/>
              <a:p>
                <a:endParaRPr lang="en-US"/>
              </a:p>
            </p:txBody>
          </p:sp>
          <p:sp>
            <p:nvSpPr>
              <p:cNvPr id="443861" name="Freeform 469"/>
              <p:cNvSpPr>
                <a:spLocks/>
              </p:cNvSpPr>
              <p:nvPr/>
            </p:nvSpPr>
            <p:spPr bwMode="black">
              <a:xfrm>
                <a:off x="3587" y="1917"/>
                <a:ext cx="13" cy="10"/>
              </a:xfrm>
              <a:custGeom>
                <a:avLst/>
                <a:gdLst/>
                <a:ahLst/>
                <a:cxnLst>
                  <a:cxn ang="0">
                    <a:pos x="39" y="25"/>
                  </a:cxn>
                  <a:cxn ang="0">
                    <a:pos x="35" y="30"/>
                  </a:cxn>
                  <a:cxn ang="0">
                    <a:pos x="0" y="14"/>
                  </a:cxn>
                  <a:cxn ang="0">
                    <a:pos x="1" y="9"/>
                  </a:cxn>
                  <a:cxn ang="0">
                    <a:pos x="3" y="5"/>
                  </a:cxn>
                  <a:cxn ang="0">
                    <a:pos x="7" y="0"/>
                  </a:cxn>
                  <a:cxn ang="0">
                    <a:pos x="39" y="25"/>
                  </a:cxn>
                </a:cxnLst>
                <a:rect l="0" t="0" r="r" b="b"/>
                <a:pathLst>
                  <a:path w="39" h="30">
                    <a:moveTo>
                      <a:pt x="39" y="25"/>
                    </a:moveTo>
                    <a:lnTo>
                      <a:pt x="35" y="30"/>
                    </a:lnTo>
                    <a:lnTo>
                      <a:pt x="0" y="14"/>
                    </a:lnTo>
                    <a:lnTo>
                      <a:pt x="1" y="9"/>
                    </a:lnTo>
                    <a:lnTo>
                      <a:pt x="3" y="5"/>
                    </a:lnTo>
                    <a:lnTo>
                      <a:pt x="7" y="0"/>
                    </a:lnTo>
                    <a:lnTo>
                      <a:pt x="39" y="25"/>
                    </a:lnTo>
                    <a:close/>
                  </a:path>
                </a:pathLst>
              </a:custGeom>
              <a:solidFill>
                <a:srgbClr val="00FFFF"/>
              </a:solidFill>
              <a:ln w="9525">
                <a:noFill/>
                <a:round/>
                <a:headEnd/>
                <a:tailEnd/>
              </a:ln>
            </p:spPr>
            <p:txBody>
              <a:bodyPr/>
              <a:lstStyle/>
              <a:p>
                <a:endParaRPr lang="en-US"/>
              </a:p>
            </p:txBody>
          </p:sp>
          <p:sp>
            <p:nvSpPr>
              <p:cNvPr id="443862" name="Freeform 470"/>
              <p:cNvSpPr>
                <a:spLocks/>
              </p:cNvSpPr>
              <p:nvPr/>
            </p:nvSpPr>
            <p:spPr bwMode="black">
              <a:xfrm>
                <a:off x="3586" y="1922"/>
                <a:ext cx="14" cy="5"/>
              </a:xfrm>
              <a:custGeom>
                <a:avLst/>
                <a:gdLst/>
                <a:ahLst/>
                <a:cxnLst>
                  <a:cxn ang="0">
                    <a:pos x="40" y="7"/>
                  </a:cxn>
                  <a:cxn ang="0">
                    <a:pos x="39" y="15"/>
                  </a:cxn>
                  <a:cxn ang="0">
                    <a:pos x="0" y="7"/>
                  </a:cxn>
                  <a:cxn ang="0">
                    <a:pos x="1" y="0"/>
                  </a:cxn>
                  <a:cxn ang="0">
                    <a:pos x="40" y="7"/>
                  </a:cxn>
                </a:cxnLst>
                <a:rect l="0" t="0" r="r" b="b"/>
                <a:pathLst>
                  <a:path w="40" h="15">
                    <a:moveTo>
                      <a:pt x="40" y="7"/>
                    </a:moveTo>
                    <a:lnTo>
                      <a:pt x="39" y="15"/>
                    </a:lnTo>
                    <a:lnTo>
                      <a:pt x="0" y="7"/>
                    </a:lnTo>
                    <a:lnTo>
                      <a:pt x="1" y="0"/>
                    </a:lnTo>
                    <a:lnTo>
                      <a:pt x="40" y="7"/>
                    </a:lnTo>
                    <a:close/>
                  </a:path>
                </a:pathLst>
              </a:custGeom>
              <a:solidFill>
                <a:srgbClr val="00FFFF"/>
              </a:solidFill>
              <a:ln w="9525">
                <a:noFill/>
                <a:round/>
                <a:headEnd/>
                <a:tailEnd/>
              </a:ln>
            </p:spPr>
            <p:txBody>
              <a:bodyPr/>
              <a:lstStyle/>
              <a:p>
                <a:endParaRPr lang="en-US"/>
              </a:p>
            </p:txBody>
          </p:sp>
          <p:sp>
            <p:nvSpPr>
              <p:cNvPr id="443863" name="Freeform 471"/>
              <p:cNvSpPr>
                <a:spLocks/>
              </p:cNvSpPr>
              <p:nvPr/>
            </p:nvSpPr>
            <p:spPr bwMode="black">
              <a:xfrm>
                <a:off x="3812" y="1924"/>
                <a:ext cx="14" cy="9"/>
              </a:xfrm>
              <a:custGeom>
                <a:avLst/>
                <a:gdLst/>
                <a:ahLst/>
                <a:cxnLst>
                  <a:cxn ang="0">
                    <a:pos x="39" y="0"/>
                  </a:cxn>
                  <a:cxn ang="0">
                    <a:pos x="41" y="6"/>
                  </a:cxn>
                  <a:cxn ang="0">
                    <a:pos x="2" y="22"/>
                  </a:cxn>
                  <a:cxn ang="0">
                    <a:pos x="4" y="26"/>
                  </a:cxn>
                  <a:cxn ang="0">
                    <a:pos x="2" y="14"/>
                  </a:cxn>
                  <a:cxn ang="0">
                    <a:pos x="0" y="8"/>
                  </a:cxn>
                  <a:cxn ang="0">
                    <a:pos x="39" y="0"/>
                  </a:cxn>
                </a:cxnLst>
                <a:rect l="0" t="0" r="r" b="b"/>
                <a:pathLst>
                  <a:path w="41" h="26">
                    <a:moveTo>
                      <a:pt x="39" y="0"/>
                    </a:moveTo>
                    <a:lnTo>
                      <a:pt x="41" y="6"/>
                    </a:lnTo>
                    <a:lnTo>
                      <a:pt x="2" y="22"/>
                    </a:lnTo>
                    <a:lnTo>
                      <a:pt x="4" y="26"/>
                    </a:lnTo>
                    <a:lnTo>
                      <a:pt x="2" y="14"/>
                    </a:lnTo>
                    <a:lnTo>
                      <a:pt x="0" y="8"/>
                    </a:lnTo>
                    <a:lnTo>
                      <a:pt x="39" y="0"/>
                    </a:lnTo>
                    <a:close/>
                  </a:path>
                </a:pathLst>
              </a:custGeom>
              <a:solidFill>
                <a:srgbClr val="00FFFF"/>
              </a:solidFill>
              <a:ln w="9525">
                <a:noFill/>
                <a:round/>
                <a:headEnd/>
                <a:tailEnd/>
              </a:ln>
            </p:spPr>
            <p:txBody>
              <a:bodyPr/>
              <a:lstStyle/>
              <a:p>
                <a:endParaRPr lang="en-US"/>
              </a:p>
            </p:txBody>
          </p:sp>
          <p:sp>
            <p:nvSpPr>
              <p:cNvPr id="443864" name="Freeform 472"/>
              <p:cNvSpPr>
                <a:spLocks/>
              </p:cNvSpPr>
              <p:nvPr/>
            </p:nvSpPr>
            <p:spPr bwMode="black">
              <a:xfrm>
                <a:off x="3813" y="1923"/>
                <a:ext cx="14" cy="13"/>
              </a:xfrm>
              <a:custGeom>
                <a:avLst/>
                <a:gdLst/>
                <a:ahLst/>
                <a:cxnLst>
                  <a:cxn ang="0">
                    <a:pos x="39" y="0"/>
                  </a:cxn>
                  <a:cxn ang="0">
                    <a:pos x="42" y="6"/>
                  </a:cxn>
                  <a:cxn ang="0">
                    <a:pos x="11" y="38"/>
                  </a:cxn>
                  <a:cxn ang="0">
                    <a:pos x="6" y="35"/>
                  </a:cxn>
                  <a:cxn ang="0">
                    <a:pos x="3" y="30"/>
                  </a:cxn>
                  <a:cxn ang="0">
                    <a:pos x="0" y="24"/>
                  </a:cxn>
                  <a:cxn ang="0">
                    <a:pos x="39" y="0"/>
                  </a:cxn>
                </a:cxnLst>
                <a:rect l="0" t="0" r="r" b="b"/>
                <a:pathLst>
                  <a:path w="42" h="38">
                    <a:moveTo>
                      <a:pt x="39" y="0"/>
                    </a:moveTo>
                    <a:lnTo>
                      <a:pt x="42" y="6"/>
                    </a:lnTo>
                    <a:lnTo>
                      <a:pt x="11" y="38"/>
                    </a:lnTo>
                    <a:lnTo>
                      <a:pt x="6" y="35"/>
                    </a:lnTo>
                    <a:lnTo>
                      <a:pt x="3" y="30"/>
                    </a:lnTo>
                    <a:lnTo>
                      <a:pt x="0" y="24"/>
                    </a:lnTo>
                    <a:lnTo>
                      <a:pt x="39" y="0"/>
                    </a:lnTo>
                    <a:close/>
                  </a:path>
                </a:pathLst>
              </a:custGeom>
              <a:solidFill>
                <a:srgbClr val="00FFFF"/>
              </a:solidFill>
              <a:ln w="9525">
                <a:noFill/>
                <a:round/>
                <a:headEnd/>
                <a:tailEnd/>
              </a:ln>
            </p:spPr>
            <p:txBody>
              <a:bodyPr/>
              <a:lstStyle/>
              <a:p>
                <a:endParaRPr lang="en-US"/>
              </a:p>
            </p:txBody>
          </p:sp>
          <p:sp>
            <p:nvSpPr>
              <p:cNvPr id="443865" name="Freeform 473"/>
              <p:cNvSpPr>
                <a:spLocks/>
              </p:cNvSpPr>
              <p:nvPr/>
            </p:nvSpPr>
            <p:spPr bwMode="black">
              <a:xfrm>
                <a:off x="3816" y="1923"/>
                <a:ext cx="10" cy="14"/>
              </a:xfrm>
              <a:custGeom>
                <a:avLst/>
                <a:gdLst/>
                <a:ahLst/>
                <a:cxnLst>
                  <a:cxn ang="0">
                    <a:pos x="24" y="0"/>
                  </a:cxn>
                  <a:cxn ang="0">
                    <a:pos x="30" y="3"/>
                  </a:cxn>
                  <a:cxn ang="0">
                    <a:pos x="14" y="42"/>
                  </a:cxn>
                  <a:cxn ang="0">
                    <a:pos x="2" y="40"/>
                  </a:cxn>
                  <a:cxn ang="0">
                    <a:pos x="6" y="42"/>
                  </a:cxn>
                  <a:cxn ang="0">
                    <a:pos x="0" y="39"/>
                  </a:cxn>
                  <a:cxn ang="0">
                    <a:pos x="24" y="0"/>
                  </a:cxn>
                </a:cxnLst>
                <a:rect l="0" t="0" r="r" b="b"/>
                <a:pathLst>
                  <a:path w="30" h="42">
                    <a:moveTo>
                      <a:pt x="24" y="0"/>
                    </a:moveTo>
                    <a:lnTo>
                      <a:pt x="30" y="3"/>
                    </a:lnTo>
                    <a:lnTo>
                      <a:pt x="14" y="42"/>
                    </a:lnTo>
                    <a:lnTo>
                      <a:pt x="2" y="40"/>
                    </a:lnTo>
                    <a:lnTo>
                      <a:pt x="6" y="42"/>
                    </a:lnTo>
                    <a:lnTo>
                      <a:pt x="0" y="39"/>
                    </a:lnTo>
                    <a:lnTo>
                      <a:pt x="24" y="0"/>
                    </a:lnTo>
                    <a:close/>
                  </a:path>
                </a:pathLst>
              </a:custGeom>
              <a:solidFill>
                <a:srgbClr val="00FFFF"/>
              </a:solidFill>
              <a:ln w="9525">
                <a:noFill/>
                <a:round/>
                <a:headEnd/>
                <a:tailEnd/>
              </a:ln>
            </p:spPr>
            <p:txBody>
              <a:bodyPr/>
              <a:lstStyle/>
              <a:p>
                <a:endParaRPr lang="en-US"/>
              </a:p>
            </p:txBody>
          </p:sp>
          <p:sp>
            <p:nvSpPr>
              <p:cNvPr id="443866" name="Freeform 474"/>
              <p:cNvSpPr>
                <a:spLocks/>
              </p:cNvSpPr>
              <p:nvPr/>
            </p:nvSpPr>
            <p:spPr bwMode="black">
              <a:xfrm>
                <a:off x="3821" y="1924"/>
                <a:ext cx="5" cy="14"/>
              </a:xfrm>
              <a:custGeom>
                <a:avLst/>
                <a:gdLst/>
                <a:ahLst/>
                <a:cxnLst>
                  <a:cxn ang="0">
                    <a:pos x="8" y="0"/>
                  </a:cxn>
                  <a:cxn ang="0">
                    <a:pos x="14" y="1"/>
                  </a:cxn>
                  <a:cxn ang="0">
                    <a:pos x="14" y="41"/>
                  </a:cxn>
                  <a:cxn ang="0">
                    <a:pos x="10" y="42"/>
                  </a:cxn>
                  <a:cxn ang="0">
                    <a:pos x="6" y="41"/>
                  </a:cxn>
                  <a:cxn ang="0">
                    <a:pos x="0" y="39"/>
                  </a:cxn>
                  <a:cxn ang="0">
                    <a:pos x="8" y="0"/>
                  </a:cxn>
                </a:cxnLst>
                <a:rect l="0" t="0" r="r" b="b"/>
                <a:pathLst>
                  <a:path w="14" h="42">
                    <a:moveTo>
                      <a:pt x="8" y="0"/>
                    </a:moveTo>
                    <a:lnTo>
                      <a:pt x="14" y="1"/>
                    </a:lnTo>
                    <a:lnTo>
                      <a:pt x="14" y="41"/>
                    </a:lnTo>
                    <a:lnTo>
                      <a:pt x="10" y="42"/>
                    </a:lnTo>
                    <a:lnTo>
                      <a:pt x="6" y="41"/>
                    </a:lnTo>
                    <a:lnTo>
                      <a:pt x="0" y="39"/>
                    </a:lnTo>
                    <a:lnTo>
                      <a:pt x="8" y="0"/>
                    </a:lnTo>
                    <a:close/>
                  </a:path>
                </a:pathLst>
              </a:custGeom>
              <a:solidFill>
                <a:srgbClr val="00FFFF"/>
              </a:solidFill>
              <a:ln w="9525">
                <a:noFill/>
                <a:round/>
                <a:headEnd/>
                <a:tailEnd/>
              </a:ln>
            </p:spPr>
            <p:txBody>
              <a:bodyPr/>
              <a:lstStyle/>
              <a:p>
                <a:endParaRPr lang="en-US"/>
              </a:p>
            </p:txBody>
          </p:sp>
          <p:sp>
            <p:nvSpPr>
              <p:cNvPr id="443867" name="Freeform 475"/>
              <p:cNvSpPr>
                <a:spLocks/>
              </p:cNvSpPr>
              <p:nvPr/>
            </p:nvSpPr>
            <p:spPr bwMode="black">
              <a:xfrm>
                <a:off x="3823" y="1924"/>
                <a:ext cx="9" cy="14"/>
              </a:xfrm>
              <a:custGeom>
                <a:avLst/>
                <a:gdLst/>
                <a:ahLst/>
                <a:cxnLst>
                  <a:cxn ang="0">
                    <a:pos x="0" y="1"/>
                  </a:cxn>
                  <a:cxn ang="0">
                    <a:pos x="6" y="0"/>
                  </a:cxn>
                  <a:cxn ang="0">
                    <a:pos x="22" y="39"/>
                  </a:cxn>
                  <a:cxn ang="0">
                    <a:pos x="27" y="37"/>
                  </a:cxn>
                  <a:cxn ang="0">
                    <a:pos x="14" y="39"/>
                  </a:cxn>
                  <a:cxn ang="0">
                    <a:pos x="8" y="41"/>
                  </a:cxn>
                  <a:cxn ang="0">
                    <a:pos x="0" y="1"/>
                  </a:cxn>
                </a:cxnLst>
                <a:rect l="0" t="0" r="r" b="b"/>
                <a:pathLst>
                  <a:path w="27" h="41">
                    <a:moveTo>
                      <a:pt x="0" y="1"/>
                    </a:moveTo>
                    <a:lnTo>
                      <a:pt x="6" y="0"/>
                    </a:lnTo>
                    <a:lnTo>
                      <a:pt x="22" y="39"/>
                    </a:lnTo>
                    <a:lnTo>
                      <a:pt x="27" y="37"/>
                    </a:lnTo>
                    <a:lnTo>
                      <a:pt x="14" y="39"/>
                    </a:lnTo>
                    <a:lnTo>
                      <a:pt x="8" y="41"/>
                    </a:lnTo>
                    <a:lnTo>
                      <a:pt x="0" y="1"/>
                    </a:lnTo>
                    <a:close/>
                  </a:path>
                </a:pathLst>
              </a:custGeom>
              <a:solidFill>
                <a:srgbClr val="00FFFF"/>
              </a:solidFill>
              <a:ln w="9525">
                <a:noFill/>
                <a:round/>
                <a:headEnd/>
                <a:tailEnd/>
              </a:ln>
            </p:spPr>
            <p:txBody>
              <a:bodyPr/>
              <a:lstStyle/>
              <a:p>
                <a:endParaRPr lang="en-US"/>
              </a:p>
            </p:txBody>
          </p:sp>
          <p:sp>
            <p:nvSpPr>
              <p:cNvPr id="443868" name="Freeform 476"/>
              <p:cNvSpPr>
                <a:spLocks/>
              </p:cNvSpPr>
              <p:nvPr/>
            </p:nvSpPr>
            <p:spPr bwMode="black">
              <a:xfrm>
                <a:off x="3822" y="1923"/>
                <a:ext cx="13" cy="14"/>
              </a:xfrm>
              <a:custGeom>
                <a:avLst/>
                <a:gdLst/>
                <a:ahLst/>
                <a:cxnLst>
                  <a:cxn ang="0">
                    <a:pos x="0" y="3"/>
                  </a:cxn>
                  <a:cxn ang="0">
                    <a:pos x="6" y="0"/>
                  </a:cxn>
                  <a:cxn ang="0">
                    <a:pos x="38" y="31"/>
                  </a:cxn>
                  <a:cxn ang="0">
                    <a:pos x="35" y="36"/>
                  </a:cxn>
                  <a:cxn ang="0">
                    <a:pos x="30" y="39"/>
                  </a:cxn>
                  <a:cxn ang="0">
                    <a:pos x="24" y="42"/>
                  </a:cxn>
                  <a:cxn ang="0">
                    <a:pos x="0" y="3"/>
                  </a:cxn>
                </a:cxnLst>
                <a:rect l="0" t="0" r="r" b="b"/>
                <a:pathLst>
                  <a:path w="38" h="42">
                    <a:moveTo>
                      <a:pt x="0" y="3"/>
                    </a:moveTo>
                    <a:lnTo>
                      <a:pt x="6" y="0"/>
                    </a:lnTo>
                    <a:lnTo>
                      <a:pt x="38" y="31"/>
                    </a:lnTo>
                    <a:lnTo>
                      <a:pt x="35" y="36"/>
                    </a:lnTo>
                    <a:lnTo>
                      <a:pt x="30" y="39"/>
                    </a:lnTo>
                    <a:lnTo>
                      <a:pt x="24" y="42"/>
                    </a:lnTo>
                    <a:lnTo>
                      <a:pt x="0" y="3"/>
                    </a:lnTo>
                    <a:close/>
                  </a:path>
                </a:pathLst>
              </a:custGeom>
              <a:solidFill>
                <a:srgbClr val="00FFFF"/>
              </a:solidFill>
              <a:ln w="9525">
                <a:noFill/>
                <a:round/>
                <a:headEnd/>
                <a:tailEnd/>
              </a:ln>
            </p:spPr>
            <p:txBody>
              <a:bodyPr/>
              <a:lstStyle/>
              <a:p>
                <a:endParaRPr lang="en-US"/>
              </a:p>
            </p:txBody>
          </p:sp>
          <p:sp>
            <p:nvSpPr>
              <p:cNvPr id="443869" name="Freeform 477"/>
              <p:cNvSpPr>
                <a:spLocks/>
              </p:cNvSpPr>
              <p:nvPr/>
            </p:nvSpPr>
            <p:spPr bwMode="black">
              <a:xfrm>
                <a:off x="3822" y="1923"/>
                <a:ext cx="14" cy="10"/>
              </a:xfrm>
              <a:custGeom>
                <a:avLst/>
                <a:gdLst/>
                <a:ahLst/>
                <a:cxnLst>
                  <a:cxn ang="0">
                    <a:pos x="0" y="6"/>
                  </a:cxn>
                  <a:cxn ang="0">
                    <a:pos x="3" y="0"/>
                  </a:cxn>
                  <a:cxn ang="0">
                    <a:pos x="42" y="16"/>
                  </a:cxn>
                  <a:cxn ang="0">
                    <a:pos x="40" y="28"/>
                  </a:cxn>
                  <a:cxn ang="0">
                    <a:pos x="42" y="24"/>
                  </a:cxn>
                  <a:cxn ang="0">
                    <a:pos x="39" y="30"/>
                  </a:cxn>
                  <a:cxn ang="0">
                    <a:pos x="0" y="6"/>
                  </a:cxn>
                </a:cxnLst>
                <a:rect l="0" t="0" r="r" b="b"/>
                <a:pathLst>
                  <a:path w="42" h="30">
                    <a:moveTo>
                      <a:pt x="0" y="6"/>
                    </a:moveTo>
                    <a:lnTo>
                      <a:pt x="3" y="0"/>
                    </a:lnTo>
                    <a:lnTo>
                      <a:pt x="42" y="16"/>
                    </a:lnTo>
                    <a:lnTo>
                      <a:pt x="40" y="28"/>
                    </a:lnTo>
                    <a:lnTo>
                      <a:pt x="42" y="24"/>
                    </a:lnTo>
                    <a:lnTo>
                      <a:pt x="39" y="30"/>
                    </a:lnTo>
                    <a:lnTo>
                      <a:pt x="0" y="6"/>
                    </a:lnTo>
                    <a:close/>
                  </a:path>
                </a:pathLst>
              </a:custGeom>
              <a:solidFill>
                <a:srgbClr val="00FFFF"/>
              </a:solidFill>
              <a:ln w="9525">
                <a:noFill/>
                <a:round/>
                <a:headEnd/>
                <a:tailEnd/>
              </a:ln>
            </p:spPr>
            <p:txBody>
              <a:bodyPr/>
              <a:lstStyle/>
              <a:p>
                <a:endParaRPr lang="en-US"/>
              </a:p>
            </p:txBody>
          </p:sp>
          <p:sp>
            <p:nvSpPr>
              <p:cNvPr id="443870" name="Freeform 478"/>
              <p:cNvSpPr>
                <a:spLocks/>
              </p:cNvSpPr>
              <p:nvPr/>
            </p:nvSpPr>
            <p:spPr bwMode="black">
              <a:xfrm>
                <a:off x="3823" y="1924"/>
                <a:ext cx="14" cy="5"/>
              </a:xfrm>
              <a:custGeom>
                <a:avLst/>
                <a:gdLst/>
                <a:ahLst/>
                <a:cxnLst>
                  <a:cxn ang="0">
                    <a:pos x="0" y="6"/>
                  </a:cxn>
                  <a:cxn ang="0">
                    <a:pos x="2" y="0"/>
                  </a:cxn>
                  <a:cxn ang="0">
                    <a:pos x="41" y="8"/>
                  </a:cxn>
                  <a:cxn ang="0">
                    <a:pos x="39" y="14"/>
                  </a:cxn>
                  <a:cxn ang="0">
                    <a:pos x="0" y="6"/>
                  </a:cxn>
                </a:cxnLst>
                <a:rect l="0" t="0" r="r" b="b"/>
                <a:pathLst>
                  <a:path w="41" h="14">
                    <a:moveTo>
                      <a:pt x="0" y="6"/>
                    </a:moveTo>
                    <a:lnTo>
                      <a:pt x="2" y="0"/>
                    </a:lnTo>
                    <a:lnTo>
                      <a:pt x="41" y="8"/>
                    </a:lnTo>
                    <a:lnTo>
                      <a:pt x="39" y="14"/>
                    </a:lnTo>
                    <a:lnTo>
                      <a:pt x="0" y="6"/>
                    </a:lnTo>
                    <a:close/>
                  </a:path>
                </a:pathLst>
              </a:custGeom>
              <a:solidFill>
                <a:srgbClr val="00FFFF"/>
              </a:solidFill>
              <a:ln w="9525">
                <a:noFill/>
                <a:round/>
                <a:headEnd/>
                <a:tailEnd/>
              </a:ln>
            </p:spPr>
            <p:txBody>
              <a:bodyPr/>
              <a:lstStyle/>
              <a:p>
                <a:endParaRPr lang="en-US"/>
              </a:p>
            </p:txBody>
          </p:sp>
          <p:sp>
            <p:nvSpPr>
              <p:cNvPr id="443871" name="Freeform 479"/>
              <p:cNvSpPr>
                <a:spLocks/>
              </p:cNvSpPr>
              <p:nvPr/>
            </p:nvSpPr>
            <p:spPr bwMode="black">
              <a:xfrm>
                <a:off x="3823" y="1919"/>
                <a:ext cx="14" cy="8"/>
              </a:xfrm>
              <a:custGeom>
                <a:avLst/>
                <a:gdLst/>
                <a:ahLst/>
                <a:cxnLst>
                  <a:cxn ang="0">
                    <a:pos x="2" y="24"/>
                  </a:cxn>
                  <a:cxn ang="0">
                    <a:pos x="0" y="16"/>
                  </a:cxn>
                  <a:cxn ang="0">
                    <a:pos x="36" y="0"/>
                  </a:cxn>
                  <a:cxn ang="0">
                    <a:pos x="38" y="4"/>
                  </a:cxn>
                  <a:cxn ang="0">
                    <a:pos x="39" y="9"/>
                  </a:cxn>
                  <a:cxn ang="0">
                    <a:pos x="41" y="16"/>
                  </a:cxn>
                  <a:cxn ang="0">
                    <a:pos x="2" y="24"/>
                  </a:cxn>
                </a:cxnLst>
                <a:rect l="0" t="0" r="r" b="b"/>
                <a:pathLst>
                  <a:path w="41" h="24">
                    <a:moveTo>
                      <a:pt x="2" y="24"/>
                    </a:moveTo>
                    <a:lnTo>
                      <a:pt x="0" y="16"/>
                    </a:lnTo>
                    <a:lnTo>
                      <a:pt x="36" y="0"/>
                    </a:lnTo>
                    <a:lnTo>
                      <a:pt x="38" y="4"/>
                    </a:lnTo>
                    <a:lnTo>
                      <a:pt x="39" y="9"/>
                    </a:lnTo>
                    <a:lnTo>
                      <a:pt x="41" y="16"/>
                    </a:lnTo>
                    <a:lnTo>
                      <a:pt x="2" y="24"/>
                    </a:lnTo>
                    <a:close/>
                  </a:path>
                </a:pathLst>
              </a:custGeom>
              <a:solidFill>
                <a:srgbClr val="00FFFF"/>
              </a:solidFill>
              <a:ln w="9525">
                <a:noFill/>
                <a:round/>
                <a:headEnd/>
                <a:tailEnd/>
              </a:ln>
            </p:spPr>
            <p:txBody>
              <a:bodyPr/>
              <a:lstStyle/>
              <a:p>
                <a:endParaRPr lang="en-US"/>
              </a:p>
            </p:txBody>
          </p:sp>
          <p:sp>
            <p:nvSpPr>
              <p:cNvPr id="443872" name="Freeform 480"/>
              <p:cNvSpPr>
                <a:spLocks/>
              </p:cNvSpPr>
              <p:nvPr/>
            </p:nvSpPr>
            <p:spPr bwMode="black">
              <a:xfrm>
                <a:off x="3823" y="1916"/>
                <a:ext cx="12" cy="11"/>
              </a:xfrm>
              <a:custGeom>
                <a:avLst/>
                <a:gdLst/>
                <a:ahLst/>
                <a:cxnLst>
                  <a:cxn ang="0">
                    <a:pos x="4" y="33"/>
                  </a:cxn>
                  <a:cxn ang="0">
                    <a:pos x="0" y="28"/>
                  </a:cxn>
                  <a:cxn ang="0">
                    <a:pos x="28" y="0"/>
                  </a:cxn>
                  <a:cxn ang="0">
                    <a:pos x="31" y="1"/>
                  </a:cxn>
                  <a:cxn ang="0">
                    <a:pos x="32" y="3"/>
                  </a:cxn>
                  <a:cxn ang="0">
                    <a:pos x="36" y="8"/>
                  </a:cxn>
                  <a:cxn ang="0">
                    <a:pos x="4" y="33"/>
                  </a:cxn>
                </a:cxnLst>
                <a:rect l="0" t="0" r="r" b="b"/>
                <a:pathLst>
                  <a:path w="36" h="33">
                    <a:moveTo>
                      <a:pt x="4" y="33"/>
                    </a:moveTo>
                    <a:lnTo>
                      <a:pt x="0" y="28"/>
                    </a:lnTo>
                    <a:lnTo>
                      <a:pt x="28" y="0"/>
                    </a:lnTo>
                    <a:lnTo>
                      <a:pt x="31" y="1"/>
                    </a:lnTo>
                    <a:lnTo>
                      <a:pt x="32" y="3"/>
                    </a:lnTo>
                    <a:lnTo>
                      <a:pt x="36" y="8"/>
                    </a:lnTo>
                    <a:lnTo>
                      <a:pt x="4" y="33"/>
                    </a:lnTo>
                    <a:close/>
                  </a:path>
                </a:pathLst>
              </a:custGeom>
              <a:solidFill>
                <a:srgbClr val="00FFFF"/>
              </a:solidFill>
              <a:ln w="9525">
                <a:noFill/>
                <a:round/>
                <a:headEnd/>
                <a:tailEnd/>
              </a:ln>
            </p:spPr>
            <p:txBody>
              <a:bodyPr/>
              <a:lstStyle/>
              <a:p>
                <a:endParaRPr lang="en-US"/>
              </a:p>
            </p:txBody>
          </p:sp>
          <p:sp>
            <p:nvSpPr>
              <p:cNvPr id="443873" name="Freeform 481"/>
              <p:cNvSpPr>
                <a:spLocks/>
              </p:cNvSpPr>
              <p:nvPr/>
            </p:nvSpPr>
            <p:spPr bwMode="black">
              <a:xfrm>
                <a:off x="3823" y="1913"/>
                <a:ext cx="9" cy="14"/>
              </a:xfrm>
              <a:custGeom>
                <a:avLst/>
                <a:gdLst/>
                <a:ahLst/>
                <a:cxnLst>
                  <a:cxn ang="0">
                    <a:pos x="5" y="40"/>
                  </a:cxn>
                  <a:cxn ang="0">
                    <a:pos x="0" y="36"/>
                  </a:cxn>
                  <a:cxn ang="0">
                    <a:pos x="18" y="0"/>
                  </a:cxn>
                  <a:cxn ang="0">
                    <a:pos x="21" y="2"/>
                  </a:cxn>
                  <a:cxn ang="0">
                    <a:pos x="24" y="4"/>
                  </a:cxn>
                  <a:cxn ang="0">
                    <a:pos x="29" y="8"/>
                  </a:cxn>
                  <a:cxn ang="0">
                    <a:pos x="5" y="40"/>
                  </a:cxn>
                </a:cxnLst>
                <a:rect l="0" t="0" r="r" b="b"/>
                <a:pathLst>
                  <a:path w="29" h="40">
                    <a:moveTo>
                      <a:pt x="5" y="40"/>
                    </a:moveTo>
                    <a:lnTo>
                      <a:pt x="0" y="36"/>
                    </a:lnTo>
                    <a:lnTo>
                      <a:pt x="18" y="0"/>
                    </a:lnTo>
                    <a:lnTo>
                      <a:pt x="21" y="2"/>
                    </a:lnTo>
                    <a:lnTo>
                      <a:pt x="24" y="4"/>
                    </a:lnTo>
                    <a:lnTo>
                      <a:pt x="29" y="8"/>
                    </a:lnTo>
                    <a:lnTo>
                      <a:pt x="5" y="40"/>
                    </a:lnTo>
                    <a:close/>
                  </a:path>
                </a:pathLst>
              </a:custGeom>
              <a:solidFill>
                <a:srgbClr val="00FFFF"/>
              </a:solidFill>
              <a:ln w="9525">
                <a:noFill/>
                <a:round/>
                <a:headEnd/>
                <a:tailEnd/>
              </a:ln>
            </p:spPr>
            <p:txBody>
              <a:bodyPr/>
              <a:lstStyle/>
              <a:p>
                <a:endParaRPr lang="en-US"/>
              </a:p>
            </p:txBody>
          </p:sp>
          <p:sp>
            <p:nvSpPr>
              <p:cNvPr id="443874" name="Freeform 482"/>
              <p:cNvSpPr>
                <a:spLocks/>
              </p:cNvSpPr>
              <p:nvPr/>
            </p:nvSpPr>
            <p:spPr bwMode="black">
              <a:xfrm>
                <a:off x="3822" y="1912"/>
                <a:ext cx="7" cy="15"/>
              </a:xfrm>
              <a:custGeom>
                <a:avLst/>
                <a:gdLst/>
                <a:ahLst/>
                <a:cxnLst>
                  <a:cxn ang="0">
                    <a:pos x="8" y="45"/>
                  </a:cxn>
                  <a:cxn ang="0">
                    <a:pos x="1" y="42"/>
                  </a:cxn>
                  <a:cxn ang="0">
                    <a:pos x="0" y="3"/>
                  </a:cxn>
                  <a:cxn ang="0">
                    <a:pos x="6" y="0"/>
                  </a:cxn>
                  <a:cxn ang="0">
                    <a:pos x="13" y="3"/>
                  </a:cxn>
                  <a:cxn ang="0">
                    <a:pos x="20" y="5"/>
                  </a:cxn>
                  <a:cxn ang="0">
                    <a:pos x="8" y="45"/>
                  </a:cxn>
                </a:cxnLst>
                <a:rect l="0" t="0" r="r" b="b"/>
                <a:pathLst>
                  <a:path w="20" h="45">
                    <a:moveTo>
                      <a:pt x="8" y="45"/>
                    </a:moveTo>
                    <a:lnTo>
                      <a:pt x="1" y="42"/>
                    </a:lnTo>
                    <a:lnTo>
                      <a:pt x="0" y="3"/>
                    </a:lnTo>
                    <a:lnTo>
                      <a:pt x="6" y="0"/>
                    </a:lnTo>
                    <a:lnTo>
                      <a:pt x="13" y="3"/>
                    </a:lnTo>
                    <a:lnTo>
                      <a:pt x="20" y="5"/>
                    </a:lnTo>
                    <a:lnTo>
                      <a:pt x="8" y="45"/>
                    </a:lnTo>
                    <a:close/>
                  </a:path>
                </a:pathLst>
              </a:custGeom>
              <a:solidFill>
                <a:srgbClr val="00FFFF"/>
              </a:solidFill>
              <a:ln w="9525">
                <a:noFill/>
                <a:round/>
                <a:headEnd/>
                <a:tailEnd/>
              </a:ln>
            </p:spPr>
            <p:txBody>
              <a:bodyPr/>
              <a:lstStyle/>
              <a:p>
                <a:endParaRPr lang="en-US"/>
              </a:p>
            </p:txBody>
          </p:sp>
          <p:sp>
            <p:nvSpPr>
              <p:cNvPr id="443875" name="Freeform 483"/>
              <p:cNvSpPr>
                <a:spLocks/>
              </p:cNvSpPr>
              <p:nvPr/>
            </p:nvSpPr>
            <p:spPr bwMode="black">
              <a:xfrm>
                <a:off x="3815" y="1913"/>
                <a:ext cx="12" cy="14"/>
              </a:xfrm>
              <a:custGeom>
                <a:avLst/>
                <a:gdLst/>
                <a:ahLst/>
                <a:cxnLst>
                  <a:cxn ang="0">
                    <a:pos x="35" y="39"/>
                  </a:cxn>
                  <a:cxn ang="0">
                    <a:pos x="29" y="42"/>
                  </a:cxn>
                  <a:cxn ang="0">
                    <a:pos x="10" y="2"/>
                  </a:cxn>
                  <a:cxn ang="0">
                    <a:pos x="0" y="8"/>
                  </a:cxn>
                  <a:cxn ang="0">
                    <a:pos x="15" y="2"/>
                  </a:cxn>
                  <a:cxn ang="0">
                    <a:pos x="21" y="0"/>
                  </a:cxn>
                  <a:cxn ang="0">
                    <a:pos x="35" y="39"/>
                  </a:cxn>
                </a:cxnLst>
                <a:rect l="0" t="0" r="r" b="b"/>
                <a:pathLst>
                  <a:path w="35" h="42">
                    <a:moveTo>
                      <a:pt x="35" y="39"/>
                    </a:moveTo>
                    <a:lnTo>
                      <a:pt x="29" y="42"/>
                    </a:lnTo>
                    <a:lnTo>
                      <a:pt x="10" y="2"/>
                    </a:lnTo>
                    <a:lnTo>
                      <a:pt x="0" y="8"/>
                    </a:lnTo>
                    <a:lnTo>
                      <a:pt x="15" y="2"/>
                    </a:lnTo>
                    <a:lnTo>
                      <a:pt x="21" y="0"/>
                    </a:lnTo>
                    <a:lnTo>
                      <a:pt x="35" y="39"/>
                    </a:lnTo>
                    <a:close/>
                  </a:path>
                </a:pathLst>
              </a:custGeom>
              <a:solidFill>
                <a:srgbClr val="00FFFF"/>
              </a:solidFill>
              <a:ln w="9525">
                <a:noFill/>
                <a:round/>
                <a:headEnd/>
                <a:tailEnd/>
              </a:ln>
            </p:spPr>
            <p:txBody>
              <a:bodyPr/>
              <a:lstStyle/>
              <a:p>
                <a:endParaRPr lang="en-US"/>
              </a:p>
            </p:txBody>
          </p:sp>
          <p:sp>
            <p:nvSpPr>
              <p:cNvPr id="443876" name="Freeform 484"/>
              <p:cNvSpPr>
                <a:spLocks/>
              </p:cNvSpPr>
              <p:nvPr/>
            </p:nvSpPr>
            <p:spPr bwMode="black">
              <a:xfrm>
                <a:off x="3815" y="1913"/>
                <a:ext cx="11" cy="15"/>
              </a:xfrm>
              <a:custGeom>
                <a:avLst/>
                <a:gdLst/>
                <a:ahLst/>
                <a:cxnLst>
                  <a:cxn ang="0">
                    <a:pos x="34" y="40"/>
                  </a:cxn>
                  <a:cxn ang="0">
                    <a:pos x="28" y="43"/>
                  </a:cxn>
                  <a:cxn ang="0">
                    <a:pos x="0" y="11"/>
                  </a:cxn>
                  <a:cxn ang="0">
                    <a:pos x="7" y="2"/>
                  </a:cxn>
                  <a:cxn ang="0">
                    <a:pos x="4" y="4"/>
                  </a:cxn>
                  <a:cxn ang="0">
                    <a:pos x="10" y="0"/>
                  </a:cxn>
                  <a:cxn ang="0">
                    <a:pos x="34" y="40"/>
                  </a:cxn>
                </a:cxnLst>
                <a:rect l="0" t="0" r="r" b="b"/>
                <a:pathLst>
                  <a:path w="34" h="43">
                    <a:moveTo>
                      <a:pt x="34" y="40"/>
                    </a:moveTo>
                    <a:lnTo>
                      <a:pt x="28" y="43"/>
                    </a:lnTo>
                    <a:lnTo>
                      <a:pt x="0" y="11"/>
                    </a:lnTo>
                    <a:lnTo>
                      <a:pt x="7" y="2"/>
                    </a:lnTo>
                    <a:lnTo>
                      <a:pt x="4" y="4"/>
                    </a:lnTo>
                    <a:lnTo>
                      <a:pt x="10" y="0"/>
                    </a:lnTo>
                    <a:lnTo>
                      <a:pt x="34" y="40"/>
                    </a:lnTo>
                    <a:close/>
                  </a:path>
                </a:pathLst>
              </a:custGeom>
              <a:solidFill>
                <a:srgbClr val="00FFFF"/>
              </a:solidFill>
              <a:ln w="9525">
                <a:noFill/>
                <a:round/>
                <a:headEnd/>
                <a:tailEnd/>
              </a:ln>
            </p:spPr>
            <p:txBody>
              <a:bodyPr/>
              <a:lstStyle/>
              <a:p>
                <a:endParaRPr lang="en-US"/>
              </a:p>
            </p:txBody>
          </p:sp>
          <p:sp>
            <p:nvSpPr>
              <p:cNvPr id="443877" name="Freeform 485"/>
              <p:cNvSpPr>
                <a:spLocks/>
              </p:cNvSpPr>
              <p:nvPr/>
            </p:nvSpPr>
            <p:spPr bwMode="black">
              <a:xfrm>
                <a:off x="3813" y="1917"/>
                <a:ext cx="13" cy="10"/>
              </a:xfrm>
              <a:custGeom>
                <a:avLst/>
                <a:gdLst/>
                <a:ahLst/>
                <a:cxnLst>
                  <a:cxn ang="0">
                    <a:pos x="39" y="25"/>
                  </a:cxn>
                  <a:cxn ang="0">
                    <a:pos x="35" y="30"/>
                  </a:cxn>
                  <a:cxn ang="0">
                    <a:pos x="0" y="14"/>
                  </a:cxn>
                  <a:cxn ang="0">
                    <a:pos x="1" y="9"/>
                  </a:cxn>
                  <a:cxn ang="0">
                    <a:pos x="3" y="5"/>
                  </a:cxn>
                  <a:cxn ang="0">
                    <a:pos x="7" y="0"/>
                  </a:cxn>
                  <a:cxn ang="0">
                    <a:pos x="39" y="25"/>
                  </a:cxn>
                </a:cxnLst>
                <a:rect l="0" t="0" r="r" b="b"/>
                <a:pathLst>
                  <a:path w="39" h="30">
                    <a:moveTo>
                      <a:pt x="39" y="25"/>
                    </a:moveTo>
                    <a:lnTo>
                      <a:pt x="35" y="30"/>
                    </a:lnTo>
                    <a:lnTo>
                      <a:pt x="0" y="14"/>
                    </a:lnTo>
                    <a:lnTo>
                      <a:pt x="1" y="9"/>
                    </a:lnTo>
                    <a:lnTo>
                      <a:pt x="3" y="5"/>
                    </a:lnTo>
                    <a:lnTo>
                      <a:pt x="7" y="0"/>
                    </a:lnTo>
                    <a:lnTo>
                      <a:pt x="39" y="25"/>
                    </a:lnTo>
                    <a:close/>
                  </a:path>
                </a:pathLst>
              </a:custGeom>
              <a:solidFill>
                <a:srgbClr val="00FFFF"/>
              </a:solidFill>
              <a:ln w="9525">
                <a:noFill/>
                <a:round/>
                <a:headEnd/>
                <a:tailEnd/>
              </a:ln>
            </p:spPr>
            <p:txBody>
              <a:bodyPr/>
              <a:lstStyle/>
              <a:p>
                <a:endParaRPr lang="en-US"/>
              </a:p>
            </p:txBody>
          </p:sp>
          <p:sp>
            <p:nvSpPr>
              <p:cNvPr id="443878" name="Freeform 486"/>
              <p:cNvSpPr>
                <a:spLocks/>
              </p:cNvSpPr>
              <p:nvPr/>
            </p:nvSpPr>
            <p:spPr bwMode="black">
              <a:xfrm>
                <a:off x="3812" y="1922"/>
                <a:ext cx="14" cy="5"/>
              </a:xfrm>
              <a:custGeom>
                <a:avLst/>
                <a:gdLst/>
                <a:ahLst/>
                <a:cxnLst>
                  <a:cxn ang="0">
                    <a:pos x="41" y="7"/>
                  </a:cxn>
                  <a:cxn ang="0">
                    <a:pos x="39" y="15"/>
                  </a:cxn>
                  <a:cxn ang="0">
                    <a:pos x="0" y="7"/>
                  </a:cxn>
                  <a:cxn ang="0">
                    <a:pos x="2" y="0"/>
                  </a:cxn>
                  <a:cxn ang="0">
                    <a:pos x="41" y="7"/>
                  </a:cxn>
                </a:cxnLst>
                <a:rect l="0" t="0" r="r" b="b"/>
                <a:pathLst>
                  <a:path w="41" h="15">
                    <a:moveTo>
                      <a:pt x="41" y="7"/>
                    </a:moveTo>
                    <a:lnTo>
                      <a:pt x="39" y="15"/>
                    </a:lnTo>
                    <a:lnTo>
                      <a:pt x="0" y="7"/>
                    </a:lnTo>
                    <a:lnTo>
                      <a:pt x="2" y="0"/>
                    </a:lnTo>
                    <a:lnTo>
                      <a:pt x="41" y="7"/>
                    </a:lnTo>
                    <a:close/>
                  </a:path>
                </a:pathLst>
              </a:custGeom>
              <a:solidFill>
                <a:srgbClr val="00FFFF"/>
              </a:solidFill>
              <a:ln w="9525">
                <a:noFill/>
                <a:round/>
                <a:headEnd/>
                <a:tailEnd/>
              </a:ln>
            </p:spPr>
            <p:txBody>
              <a:bodyPr/>
              <a:lstStyle/>
              <a:p>
                <a:endParaRPr lang="en-US"/>
              </a:p>
            </p:txBody>
          </p:sp>
          <p:sp>
            <p:nvSpPr>
              <p:cNvPr id="443879" name="Freeform 487"/>
              <p:cNvSpPr>
                <a:spLocks/>
              </p:cNvSpPr>
              <p:nvPr/>
            </p:nvSpPr>
            <p:spPr bwMode="black">
              <a:xfrm>
                <a:off x="3209" y="1750"/>
                <a:ext cx="13" cy="8"/>
              </a:xfrm>
              <a:custGeom>
                <a:avLst/>
                <a:gdLst/>
                <a:ahLst/>
                <a:cxnLst>
                  <a:cxn ang="0">
                    <a:pos x="39" y="0"/>
                  </a:cxn>
                  <a:cxn ang="0">
                    <a:pos x="40" y="7"/>
                  </a:cxn>
                  <a:cxn ang="0">
                    <a:pos x="1" y="23"/>
                  </a:cxn>
                  <a:cxn ang="0">
                    <a:pos x="4" y="26"/>
                  </a:cxn>
                  <a:cxn ang="0">
                    <a:pos x="1" y="14"/>
                  </a:cxn>
                  <a:cxn ang="0">
                    <a:pos x="0" y="8"/>
                  </a:cxn>
                  <a:cxn ang="0">
                    <a:pos x="39" y="0"/>
                  </a:cxn>
                </a:cxnLst>
                <a:rect l="0" t="0" r="r" b="b"/>
                <a:pathLst>
                  <a:path w="40" h="26">
                    <a:moveTo>
                      <a:pt x="39" y="0"/>
                    </a:moveTo>
                    <a:lnTo>
                      <a:pt x="40" y="7"/>
                    </a:lnTo>
                    <a:lnTo>
                      <a:pt x="1" y="23"/>
                    </a:lnTo>
                    <a:lnTo>
                      <a:pt x="4" y="26"/>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443880" name="Freeform 488"/>
              <p:cNvSpPr>
                <a:spLocks/>
              </p:cNvSpPr>
              <p:nvPr/>
            </p:nvSpPr>
            <p:spPr bwMode="black">
              <a:xfrm>
                <a:off x="3209" y="1749"/>
                <a:ext cx="14" cy="13"/>
              </a:xfrm>
              <a:custGeom>
                <a:avLst/>
                <a:gdLst/>
                <a:ahLst/>
                <a:cxnLst>
                  <a:cxn ang="0">
                    <a:pos x="39" y="0"/>
                  </a:cxn>
                  <a:cxn ang="0">
                    <a:pos x="43" y="6"/>
                  </a:cxn>
                  <a:cxn ang="0">
                    <a:pos x="11" y="38"/>
                  </a:cxn>
                  <a:cxn ang="0">
                    <a:pos x="6" y="36"/>
                  </a:cxn>
                  <a:cxn ang="0">
                    <a:pos x="4" y="31"/>
                  </a:cxn>
                  <a:cxn ang="0">
                    <a:pos x="0" y="25"/>
                  </a:cxn>
                  <a:cxn ang="0">
                    <a:pos x="39" y="0"/>
                  </a:cxn>
                </a:cxnLst>
                <a:rect l="0" t="0" r="r" b="b"/>
                <a:pathLst>
                  <a:path w="43" h="38">
                    <a:moveTo>
                      <a:pt x="39" y="0"/>
                    </a:moveTo>
                    <a:lnTo>
                      <a:pt x="43" y="6"/>
                    </a:lnTo>
                    <a:lnTo>
                      <a:pt x="11" y="38"/>
                    </a:lnTo>
                    <a:lnTo>
                      <a:pt x="6" y="36"/>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443881" name="Freeform 489"/>
              <p:cNvSpPr>
                <a:spLocks/>
              </p:cNvSpPr>
              <p:nvPr/>
            </p:nvSpPr>
            <p:spPr bwMode="black">
              <a:xfrm>
                <a:off x="3213" y="1749"/>
                <a:ext cx="10" cy="14"/>
              </a:xfrm>
              <a:custGeom>
                <a:avLst/>
                <a:gdLst/>
                <a:ahLst/>
                <a:cxnLst>
                  <a:cxn ang="0">
                    <a:pos x="25" y="0"/>
                  </a:cxn>
                  <a:cxn ang="0">
                    <a:pos x="31" y="3"/>
                  </a:cxn>
                  <a:cxn ang="0">
                    <a:pos x="15" y="43"/>
                  </a:cxn>
                  <a:cxn ang="0">
                    <a:pos x="3" y="40"/>
                  </a:cxn>
                  <a:cxn ang="0">
                    <a:pos x="6" y="43"/>
                  </a:cxn>
                  <a:cxn ang="0">
                    <a:pos x="0" y="39"/>
                  </a:cxn>
                  <a:cxn ang="0">
                    <a:pos x="25" y="0"/>
                  </a:cxn>
                </a:cxnLst>
                <a:rect l="0" t="0" r="r" b="b"/>
                <a:pathLst>
                  <a:path w="31" h="43">
                    <a:moveTo>
                      <a:pt x="25" y="0"/>
                    </a:moveTo>
                    <a:lnTo>
                      <a:pt x="31" y="3"/>
                    </a:lnTo>
                    <a:lnTo>
                      <a:pt x="15" y="43"/>
                    </a:lnTo>
                    <a:lnTo>
                      <a:pt x="3" y="40"/>
                    </a:lnTo>
                    <a:lnTo>
                      <a:pt x="6" y="43"/>
                    </a:lnTo>
                    <a:lnTo>
                      <a:pt x="0" y="39"/>
                    </a:lnTo>
                    <a:lnTo>
                      <a:pt x="25" y="0"/>
                    </a:lnTo>
                    <a:close/>
                  </a:path>
                </a:pathLst>
              </a:custGeom>
              <a:solidFill>
                <a:srgbClr val="00FFFF"/>
              </a:solidFill>
              <a:ln w="9525">
                <a:noFill/>
                <a:round/>
                <a:headEnd/>
                <a:tailEnd/>
              </a:ln>
            </p:spPr>
            <p:txBody>
              <a:bodyPr/>
              <a:lstStyle/>
              <a:p>
                <a:endParaRPr lang="en-US"/>
              </a:p>
            </p:txBody>
          </p:sp>
          <p:sp>
            <p:nvSpPr>
              <p:cNvPr id="443882" name="Freeform 490"/>
              <p:cNvSpPr>
                <a:spLocks/>
              </p:cNvSpPr>
              <p:nvPr/>
            </p:nvSpPr>
            <p:spPr bwMode="black">
              <a:xfrm>
                <a:off x="3218" y="1750"/>
                <a:ext cx="4" cy="14"/>
              </a:xfrm>
              <a:custGeom>
                <a:avLst/>
                <a:gdLst/>
                <a:ahLst/>
                <a:cxnLst>
                  <a:cxn ang="0">
                    <a:pos x="7" y="0"/>
                  </a:cxn>
                  <a:cxn ang="0">
                    <a:pos x="13" y="2"/>
                  </a:cxn>
                  <a:cxn ang="0">
                    <a:pos x="13" y="41"/>
                  </a:cxn>
                  <a:cxn ang="0">
                    <a:pos x="10" y="42"/>
                  </a:cxn>
                  <a:cxn ang="0">
                    <a:pos x="6" y="41"/>
                  </a:cxn>
                  <a:cxn ang="0">
                    <a:pos x="0" y="40"/>
                  </a:cxn>
                  <a:cxn ang="0">
                    <a:pos x="7" y="0"/>
                  </a:cxn>
                </a:cxnLst>
                <a:rect l="0" t="0" r="r" b="b"/>
                <a:pathLst>
                  <a:path w="13" h="42">
                    <a:moveTo>
                      <a:pt x="7" y="0"/>
                    </a:moveTo>
                    <a:lnTo>
                      <a:pt x="13" y="2"/>
                    </a:lnTo>
                    <a:lnTo>
                      <a:pt x="13" y="41"/>
                    </a:lnTo>
                    <a:lnTo>
                      <a:pt x="10" y="42"/>
                    </a:lnTo>
                    <a:lnTo>
                      <a:pt x="6" y="41"/>
                    </a:lnTo>
                    <a:lnTo>
                      <a:pt x="0" y="40"/>
                    </a:lnTo>
                    <a:lnTo>
                      <a:pt x="7" y="0"/>
                    </a:lnTo>
                    <a:close/>
                  </a:path>
                </a:pathLst>
              </a:custGeom>
              <a:solidFill>
                <a:srgbClr val="00FFFF"/>
              </a:solidFill>
              <a:ln w="9525">
                <a:noFill/>
                <a:round/>
                <a:headEnd/>
                <a:tailEnd/>
              </a:ln>
            </p:spPr>
            <p:txBody>
              <a:bodyPr/>
              <a:lstStyle/>
              <a:p>
                <a:endParaRPr lang="en-US"/>
              </a:p>
            </p:txBody>
          </p:sp>
          <p:sp>
            <p:nvSpPr>
              <p:cNvPr id="443883" name="Freeform 491"/>
              <p:cNvSpPr>
                <a:spLocks/>
              </p:cNvSpPr>
              <p:nvPr/>
            </p:nvSpPr>
            <p:spPr bwMode="black">
              <a:xfrm>
                <a:off x="3220" y="1750"/>
                <a:ext cx="9" cy="13"/>
              </a:xfrm>
              <a:custGeom>
                <a:avLst/>
                <a:gdLst/>
                <a:ahLst/>
                <a:cxnLst>
                  <a:cxn ang="0">
                    <a:pos x="0" y="2"/>
                  </a:cxn>
                  <a:cxn ang="0">
                    <a:pos x="6" y="0"/>
                  </a:cxn>
                  <a:cxn ang="0">
                    <a:pos x="22" y="40"/>
                  </a:cxn>
                  <a:cxn ang="0">
                    <a:pos x="27" y="37"/>
                  </a:cxn>
                  <a:cxn ang="0">
                    <a:pos x="13" y="40"/>
                  </a:cxn>
                  <a:cxn ang="0">
                    <a:pos x="7" y="41"/>
                  </a:cxn>
                  <a:cxn ang="0">
                    <a:pos x="0" y="2"/>
                  </a:cxn>
                </a:cxnLst>
                <a:rect l="0" t="0" r="r" b="b"/>
                <a:pathLst>
                  <a:path w="27" h="41">
                    <a:moveTo>
                      <a:pt x="0" y="2"/>
                    </a:moveTo>
                    <a:lnTo>
                      <a:pt x="6" y="0"/>
                    </a:lnTo>
                    <a:lnTo>
                      <a:pt x="22" y="40"/>
                    </a:lnTo>
                    <a:lnTo>
                      <a:pt x="27" y="37"/>
                    </a:lnTo>
                    <a:lnTo>
                      <a:pt x="13" y="40"/>
                    </a:lnTo>
                    <a:lnTo>
                      <a:pt x="7" y="41"/>
                    </a:lnTo>
                    <a:lnTo>
                      <a:pt x="0" y="2"/>
                    </a:lnTo>
                    <a:close/>
                  </a:path>
                </a:pathLst>
              </a:custGeom>
              <a:solidFill>
                <a:srgbClr val="00FFFF"/>
              </a:solidFill>
              <a:ln w="9525">
                <a:noFill/>
                <a:round/>
                <a:headEnd/>
                <a:tailEnd/>
              </a:ln>
            </p:spPr>
            <p:txBody>
              <a:bodyPr/>
              <a:lstStyle/>
              <a:p>
                <a:endParaRPr lang="en-US"/>
              </a:p>
            </p:txBody>
          </p:sp>
          <p:sp>
            <p:nvSpPr>
              <p:cNvPr id="443884" name="Freeform 492"/>
              <p:cNvSpPr>
                <a:spLocks/>
              </p:cNvSpPr>
              <p:nvPr/>
            </p:nvSpPr>
            <p:spPr bwMode="black">
              <a:xfrm>
                <a:off x="3219" y="1749"/>
                <a:ext cx="12" cy="14"/>
              </a:xfrm>
              <a:custGeom>
                <a:avLst/>
                <a:gdLst/>
                <a:ahLst/>
                <a:cxnLst>
                  <a:cxn ang="0">
                    <a:pos x="0" y="3"/>
                  </a:cxn>
                  <a:cxn ang="0">
                    <a:pos x="7" y="0"/>
                  </a:cxn>
                  <a:cxn ang="0">
                    <a:pos x="38" y="32"/>
                  </a:cxn>
                  <a:cxn ang="0">
                    <a:pos x="36" y="37"/>
                  </a:cxn>
                  <a:cxn ang="0">
                    <a:pos x="31" y="39"/>
                  </a:cxn>
                  <a:cxn ang="0">
                    <a:pos x="25" y="43"/>
                  </a:cxn>
                  <a:cxn ang="0">
                    <a:pos x="0" y="3"/>
                  </a:cxn>
                </a:cxnLst>
                <a:rect l="0" t="0" r="r" b="b"/>
                <a:pathLst>
                  <a:path w="38" h="43">
                    <a:moveTo>
                      <a:pt x="0" y="3"/>
                    </a:moveTo>
                    <a:lnTo>
                      <a:pt x="7" y="0"/>
                    </a:lnTo>
                    <a:lnTo>
                      <a:pt x="38" y="32"/>
                    </a:lnTo>
                    <a:lnTo>
                      <a:pt x="36" y="37"/>
                    </a:lnTo>
                    <a:lnTo>
                      <a:pt x="31" y="39"/>
                    </a:lnTo>
                    <a:lnTo>
                      <a:pt x="25" y="43"/>
                    </a:lnTo>
                    <a:lnTo>
                      <a:pt x="0" y="3"/>
                    </a:lnTo>
                    <a:close/>
                  </a:path>
                </a:pathLst>
              </a:custGeom>
              <a:solidFill>
                <a:srgbClr val="00FFFF"/>
              </a:solidFill>
              <a:ln w="9525">
                <a:noFill/>
                <a:round/>
                <a:headEnd/>
                <a:tailEnd/>
              </a:ln>
            </p:spPr>
            <p:txBody>
              <a:bodyPr/>
              <a:lstStyle/>
              <a:p>
                <a:endParaRPr lang="en-US"/>
              </a:p>
            </p:txBody>
          </p:sp>
          <p:sp>
            <p:nvSpPr>
              <p:cNvPr id="443885" name="Freeform 493"/>
              <p:cNvSpPr>
                <a:spLocks/>
              </p:cNvSpPr>
              <p:nvPr/>
            </p:nvSpPr>
            <p:spPr bwMode="black">
              <a:xfrm>
                <a:off x="3218" y="1749"/>
                <a:ext cx="15" cy="10"/>
              </a:xfrm>
              <a:custGeom>
                <a:avLst/>
                <a:gdLst/>
                <a:ahLst/>
                <a:cxnLst>
                  <a:cxn ang="0">
                    <a:pos x="0" y="6"/>
                  </a:cxn>
                  <a:cxn ang="0">
                    <a:pos x="4" y="0"/>
                  </a:cxn>
                  <a:cxn ang="0">
                    <a:pos x="43" y="16"/>
                  </a:cxn>
                  <a:cxn ang="0">
                    <a:pos x="40" y="28"/>
                  </a:cxn>
                  <a:cxn ang="0">
                    <a:pos x="43" y="25"/>
                  </a:cxn>
                  <a:cxn ang="0">
                    <a:pos x="39" y="31"/>
                  </a:cxn>
                  <a:cxn ang="0">
                    <a:pos x="0" y="6"/>
                  </a:cxn>
                </a:cxnLst>
                <a:rect l="0" t="0" r="r" b="b"/>
                <a:pathLst>
                  <a:path w="43" h="31">
                    <a:moveTo>
                      <a:pt x="0" y="6"/>
                    </a:moveTo>
                    <a:lnTo>
                      <a:pt x="4" y="0"/>
                    </a:lnTo>
                    <a:lnTo>
                      <a:pt x="43" y="16"/>
                    </a:lnTo>
                    <a:lnTo>
                      <a:pt x="40" y="28"/>
                    </a:lnTo>
                    <a:lnTo>
                      <a:pt x="43" y="25"/>
                    </a:lnTo>
                    <a:lnTo>
                      <a:pt x="39" y="31"/>
                    </a:lnTo>
                    <a:lnTo>
                      <a:pt x="0" y="6"/>
                    </a:lnTo>
                    <a:close/>
                  </a:path>
                </a:pathLst>
              </a:custGeom>
              <a:solidFill>
                <a:srgbClr val="00FFFF"/>
              </a:solidFill>
              <a:ln w="9525">
                <a:noFill/>
                <a:round/>
                <a:headEnd/>
                <a:tailEnd/>
              </a:ln>
            </p:spPr>
            <p:txBody>
              <a:bodyPr/>
              <a:lstStyle/>
              <a:p>
                <a:endParaRPr lang="en-US"/>
              </a:p>
            </p:txBody>
          </p:sp>
          <p:sp>
            <p:nvSpPr>
              <p:cNvPr id="443886" name="Freeform 494"/>
              <p:cNvSpPr>
                <a:spLocks/>
              </p:cNvSpPr>
              <p:nvPr/>
            </p:nvSpPr>
            <p:spPr bwMode="black">
              <a:xfrm>
                <a:off x="3220" y="1750"/>
                <a:ext cx="13" cy="4"/>
              </a:xfrm>
              <a:custGeom>
                <a:avLst/>
                <a:gdLst/>
                <a:ahLst/>
                <a:cxnLst>
                  <a:cxn ang="0">
                    <a:pos x="0" y="7"/>
                  </a:cxn>
                  <a:cxn ang="0">
                    <a:pos x="1" y="0"/>
                  </a:cxn>
                  <a:cxn ang="0">
                    <a:pos x="40" y="8"/>
                  </a:cxn>
                  <a:cxn ang="0">
                    <a:pos x="39" y="14"/>
                  </a:cxn>
                  <a:cxn ang="0">
                    <a:pos x="0" y="7"/>
                  </a:cxn>
                </a:cxnLst>
                <a:rect l="0" t="0" r="r" b="b"/>
                <a:pathLst>
                  <a:path w="40" h="14">
                    <a:moveTo>
                      <a:pt x="0" y="7"/>
                    </a:moveTo>
                    <a:lnTo>
                      <a:pt x="1" y="0"/>
                    </a:lnTo>
                    <a:lnTo>
                      <a:pt x="40" y="8"/>
                    </a:lnTo>
                    <a:lnTo>
                      <a:pt x="39" y="14"/>
                    </a:lnTo>
                    <a:lnTo>
                      <a:pt x="0" y="7"/>
                    </a:lnTo>
                    <a:close/>
                  </a:path>
                </a:pathLst>
              </a:custGeom>
              <a:solidFill>
                <a:srgbClr val="00FFFF"/>
              </a:solidFill>
              <a:ln w="9525">
                <a:noFill/>
                <a:round/>
                <a:headEnd/>
                <a:tailEnd/>
              </a:ln>
            </p:spPr>
            <p:txBody>
              <a:bodyPr/>
              <a:lstStyle/>
              <a:p>
                <a:endParaRPr lang="en-US"/>
              </a:p>
            </p:txBody>
          </p:sp>
          <p:sp>
            <p:nvSpPr>
              <p:cNvPr id="443887" name="Freeform 495"/>
              <p:cNvSpPr>
                <a:spLocks/>
              </p:cNvSpPr>
              <p:nvPr/>
            </p:nvSpPr>
            <p:spPr bwMode="black">
              <a:xfrm>
                <a:off x="3220" y="1743"/>
                <a:ext cx="13" cy="9"/>
              </a:xfrm>
              <a:custGeom>
                <a:avLst/>
                <a:gdLst/>
                <a:ahLst/>
                <a:cxnLst>
                  <a:cxn ang="0">
                    <a:pos x="1" y="27"/>
                  </a:cxn>
                  <a:cxn ang="0">
                    <a:pos x="0" y="21"/>
                  </a:cxn>
                  <a:cxn ang="0">
                    <a:pos x="39" y="5"/>
                  </a:cxn>
                  <a:cxn ang="0">
                    <a:pos x="36" y="0"/>
                  </a:cxn>
                  <a:cxn ang="0">
                    <a:pos x="39" y="13"/>
                  </a:cxn>
                  <a:cxn ang="0">
                    <a:pos x="40" y="19"/>
                  </a:cxn>
                  <a:cxn ang="0">
                    <a:pos x="1" y="27"/>
                  </a:cxn>
                </a:cxnLst>
                <a:rect l="0" t="0" r="r" b="b"/>
                <a:pathLst>
                  <a:path w="40" h="27">
                    <a:moveTo>
                      <a:pt x="1" y="27"/>
                    </a:moveTo>
                    <a:lnTo>
                      <a:pt x="0" y="21"/>
                    </a:lnTo>
                    <a:lnTo>
                      <a:pt x="39" y="5"/>
                    </a:lnTo>
                    <a:lnTo>
                      <a:pt x="36" y="0"/>
                    </a:lnTo>
                    <a:lnTo>
                      <a:pt x="39" y="13"/>
                    </a:lnTo>
                    <a:lnTo>
                      <a:pt x="40" y="19"/>
                    </a:lnTo>
                    <a:lnTo>
                      <a:pt x="1" y="27"/>
                    </a:lnTo>
                    <a:close/>
                  </a:path>
                </a:pathLst>
              </a:custGeom>
              <a:solidFill>
                <a:srgbClr val="00FFFF"/>
              </a:solidFill>
              <a:ln w="9525">
                <a:noFill/>
                <a:round/>
                <a:headEnd/>
                <a:tailEnd/>
              </a:ln>
            </p:spPr>
            <p:txBody>
              <a:bodyPr/>
              <a:lstStyle/>
              <a:p>
                <a:endParaRPr lang="en-US"/>
              </a:p>
            </p:txBody>
          </p:sp>
          <p:sp>
            <p:nvSpPr>
              <p:cNvPr id="443888" name="Freeform 496"/>
              <p:cNvSpPr>
                <a:spLocks/>
              </p:cNvSpPr>
              <p:nvPr/>
            </p:nvSpPr>
            <p:spPr bwMode="black">
              <a:xfrm>
                <a:off x="3218" y="1740"/>
                <a:ext cx="15" cy="13"/>
              </a:xfrm>
              <a:custGeom>
                <a:avLst/>
                <a:gdLst/>
                <a:ahLst/>
                <a:cxnLst>
                  <a:cxn ang="0">
                    <a:pos x="4" y="38"/>
                  </a:cxn>
                  <a:cxn ang="0">
                    <a:pos x="0" y="32"/>
                  </a:cxn>
                  <a:cxn ang="0">
                    <a:pos x="32" y="0"/>
                  </a:cxn>
                  <a:cxn ang="0">
                    <a:pos x="37" y="3"/>
                  </a:cxn>
                  <a:cxn ang="0">
                    <a:pos x="39" y="8"/>
                  </a:cxn>
                  <a:cxn ang="0">
                    <a:pos x="43" y="14"/>
                  </a:cxn>
                  <a:cxn ang="0">
                    <a:pos x="4" y="38"/>
                  </a:cxn>
                </a:cxnLst>
                <a:rect l="0" t="0" r="r" b="b"/>
                <a:pathLst>
                  <a:path w="43" h="38">
                    <a:moveTo>
                      <a:pt x="4" y="38"/>
                    </a:moveTo>
                    <a:lnTo>
                      <a:pt x="0" y="32"/>
                    </a:lnTo>
                    <a:lnTo>
                      <a:pt x="32" y="0"/>
                    </a:lnTo>
                    <a:lnTo>
                      <a:pt x="37" y="3"/>
                    </a:lnTo>
                    <a:lnTo>
                      <a:pt x="39" y="8"/>
                    </a:lnTo>
                    <a:lnTo>
                      <a:pt x="43" y="14"/>
                    </a:lnTo>
                    <a:lnTo>
                      <a:pt x="4" y="38"/>
                    </a:lnTo>
                    <a:close/>
                  </a:path>
                </a:pathLst>
              </a:custGeom>
              <a:solidFill>
                <a:srgbClr val="00FFFF"/>
              </a:solidFill>
              <a:ln w="9525">
                <a:noFill/>
                <a:round/>
                <a:headEnd/>
                <a:tailEnd/>
              </a:ln>
            </p:spPr>
            <p:txBody>
              <a:bodyPr/>
              <a:lstStyle/>
              <a:p>
                <a:endParaRPr lang="en-US"/>
              </a:p>
            </p:txBody>
          </p:sp>
          <p:sp>
            <p:nvSpPr>
              <p:cNvPr id="443889" name="Freeform 497"/>
              <p:cNvSpPr>
                <a:spLocks/>
              </p:cNvSpPr>
              <p:nvPr/>
            </p:nvSpPr>
            <p:spPr bwMode="black">
              <a:xfrm>
                <a:off x="3219" y="1739"/>
                <a:ext cx="10" cy="15"/>
              </a:xfrm>
              <a:custGeom>
                <a:avLst/>
                <a:gdLst/>
                <a:ahLst/>
                <a:cxnLst>
                  <a:cxn ang="0">
                    <a:pos x="7" y="43"/>
                  </a:cxn>
                  <a:cxn ang="0">
                    <a:pos x="0" y="39"/>
                  </a:cxn>
                  <a:cxn ang="0">
                    <a:pos x="16" y="0"/>
                  </a:cxn>
                  <a:cxn ang="0">
                    <a:pos x="30" y="2"/>
                  </a:cxn>
                  <a:cxn ang="0">
                    <a:pos x="25" y="0"/>
                  </a:cxn>
                  <a:cxn ang="0">
                    <a:pos x="31" y="3"/>
                  </a:cxn>
                  <a:cxn ang="0">
                    <a:pos x="7" y="43"/>
                  </a:cxn>
                </a:cxnLst>
                <a:rect l="0" t="0" r="r" b="b"/>
                <a:pathLst>
                  <a:path w="31" h="43">
                    <a:moveTo>
                      <a:pt x="7" y="43"/>
                    </a:moveTo>
                    <a:lnTo>
                      <a:pt x="0" y="39"/>
                    </a:lnTo>
                    <a:lnTo>
                      <a:pt x="16" y="0"/>
                    </a:lnTo>
                    <a:lnTo>
                      <a:pt x="30" y="2"/>
                    </a:lnTo>
                    <a:lnTo>
                      <a:pt x="25" y="0"/>
                    </a:lnTo>
                    <a:lnTo>
                      <a:pt x="31" y="3"/>
                    </a:lnTo>
                    <a:lnTo>
                      <a:pt x="7" y="43"/>
                    </a:lnTo>
                    <a:close/>
                  </a:path>
                </a:pathLst>
              </a:custGeom>
              <a:solidFill>
                <a:srgbClr val="00FFFF"/>
              </a:solidFill>
              <a:ln w="9525">
                <a:noFill/>
                <a:round/>
                <a:headEnd/>
                <a:tailEnd/>
              </a:ln>
            </p:spPr>
            <p:txBody>
              <a:bodyPr/>
              <a:lstStyle/>
              <a:p>
                <a:endParaRPr lang="en-US"/>
              </a:p>
            </p:txBody>
          </p:sp>
          <p:sp>
            <p:nvSpPr>
              <p:cNvPr id="443890" name="Freeform 498"/>
              <p:cNvSpPr>
                <a:spLocks/>
              </p:cNvSpPr>
              <p:nvPr/>
            </p:nvSpPr>
            <p:spPr bwMode="black">
              <a:xfrm>
                <a:off x="3220" y="1738"/>
                <a:ext cx="4" cy="14"/>
              </a:xfrm>
              <a:custGeom>
                <a:avLst/>
                <a:gdLst/>
                <a:ahLst/>
                <a:cxnLst>
                  <a:cxn ang="0">
                    <a:pos x="6" y="42"/>
                  </a:cxn>
                  <a:cxn ang="0">
                    <a:pos x="0" y="41"/>
                  </a:cxn>
                  <a:cxn ang="0">
                    <a:pos x="0" y="1"/>
                  </a:cxn>
                  <a:cxn ang="0">
                    <a:pos x="4" y="0"/>
                  </a:cxn>
                  <a:cxn ang="0">
                    <a:pos x="7" y="1"/>
                  </a:cxn>
                  <a:cxn ang="0">
                    <a:pos x="13" y="3"/>
                  </a:cxn>
                  <a:cxn ang="0">
                    <a:pos x="6" y="42"/>
                  </a:cxn>
                </a:cxnLst>
                <a:rect l="0" t="0" r="r" b="b"/>
                <a:pathLst>
                  <a:path w="13" h="42">
                    <a:moveTo>
                      <a:pt x="6" y="42"/>
                    </a:moveTo>
                    <a:lnTo>
                      <a:pt x="0" y="41"/>
                    </a:lnTo>
                    <a:lnTo>
                      <a:pt x="0" y="1"/>
                    </a:lnTo>
                    <a:lnTo>
                      <a:pt x="4" y="0"/>
                    </a:lnTo>
                    <a:lnTo>
                      <a:pt x="7" y="1"/>
                    </a:lnTo>
                    <a:lnTo>
                      <a:pt x="13" y="3"/>
                    </a:lnTo>
                    <a:lnTo>
                      <a:pt x="6" y="42"/>
                    </a:lnTo>
                    <a:close/>
                  </a:path>
                </a:pathLst>
              </a:custGeom>
              <a:solidFill>
                <a:srgbClr val="00FFFF"/>
              </a:solidFill>
              <a:ln w="9525">
                <a:noFill/>
                <a:round/>
                <a:headEnd/>
                <a:tailEnd/>
              </a:ln>
            </p:spPr>
            <p:txBody>
              <a:bodyPr/>
              <a:lstStyle/>
              <a:p>
                <a:endParaRPr lang="en-US"/>
              </a:p>
            </p:txBody>
          </p:sp>
          <p:sp>
            <p:nvSpPr>
              <p:cNvPr id="443891" name="Freeform 499"/>
              <p:cNvSpPr>
                <a:spLocks/>
              </p:cNvSpPr>
              <p:nvPr/>
            </p:nvSpPr>
            <p:spPr bwMode="black">
              <a:xfrm>
                <a:off x="3214" y="1739"/>
                <a:ext cx="8" cy="13"/>
              </a:xfrm>
              <a:custGeom>
                <a:avLst/>
                <a:gdLst/>
                <a:ahLst/>
                <a:cxnLst>
                  <a:cxn ang="0">
                    <a:pos x="25" y="40"/>
                  </a:cxn>
                  <a:cxn ang="0">
                    <a:pos x="19" y="41"/>
                  </a:cxn>
                  <a:cxn ang="0">
                    <a:pos x="3" y="2"/>
                  </a:cxn>
                  <a:cxn ang="0">
                    <a:pos x="0" y="4"/>
                  </a:cxn>
                  <a:cxn ang="0">
                    <a:pos x="12" y="2"/>
                  </a:cxn>
                  <a:cxn ang="0">
                    <a:pos x="18" y="0"/>
                  </a:cxn>
                  <a:cxn ang="0">
                    <a:pos x="25" y="40"/>
                  </a:cxn>
                </a:cxnLst>
                <a:rect l="0" t="0" r="r" b="b"/>
                <a:pathLst>
                  <a:path w="25" h="41">
                    <a:moveTo>
                      <a:pt x="25" y="40"/>
                    </a:moveTo>
                    <a:lnTo>
                      <a:pt x="19" y="41"/>
                    </a:lnTo>
                    <a:lnTo>
                      <a:pt x="3" y="2"/>
                    </a:lnTo>
                    <a:lnTo>
                      <a:pt x="0" y="4"/>
                    </a:lnTo>
                    <a:lnTo>
                      <a:pt x="12" y="2"/>
                    </a:lnTo>
                    <a:lnTo>
                      <a:pt x="18" y="0"/>
                    </a:lnTo>
                    <a:lnTo>
                      <a:pt x="25" y="40"/>
                    </a:lnTo>
                    <a:close/>
                  </a:path>
                </a:pathLst>
              </a:custGeom>
              <a:solidFill>
                <a:srgbClr val="00FFFF"/>
              </a:solidFill>
              <a:ln w="9525">
                <a:noFill/>
                <a:round/>
                <a:headEnd/>
                <a:tailEnd/>
              </a:ln>
            </p:spPr>
            <p:txBody>
              <a:bodyPr/>
              <a:lstStyle/>
              <a:p>
                <a:endParaRPr lang="en-US"/>
              </a:p>
            </p:txBody>
          </p:sp>
          <p:sp>
            <p:nvSpPr>
              <p:cNvPr id="443892" name="Freeform 500"/>
              <p:cNvSpPr>
                <a:spLocks/>
              </p:cNvSpPr>
              <p:nvPr/>
            </p:nvSpPr>
            <p:spPr bwMode="black">
              <a:xfrm>
                <a:off x="3210" y="1739"/>
                <a:ext cx="13" cy="15"/>
              </a:xfrm>
              <a:custGeom>
                <a:avLst/>
                <a:gdLst/>
                <a:ahLst/>
                <a:cxnLst>
                  <a:cxn ang="0">
                    <a:pos x="38" y="39"/>
                  </a:cxn>
                  <a:cxn ang="0">
                    <a:pos x="32" y="43"/>
                  </a:cxn>
                  <a:cxn ang="0">
                    <a:pos x="0" y="11"/>
                  </a:cxn>
                  <a:cxn ang="0">
                    <a:pos x="2" y="6"/>
                  </a:cxn>
                  <a:cxn ang="0">
                    <a:pos x="7" y="3"/>
                  </a:cxn>
                  <a:cxn ang="0">
                    <a:pos x="13" y="0"/>
                  </a:cxn>
                  <a:cxn ang="0">
                    <a:pos x="38" y="39"/>
                  </a:cxn>
                </a:cxnLst>
                <a:rect l="0" t="0" r="r" b="b"/>
                <a:pathLst>
                  <a:path w="38" h="43">
                    <a:moveTo>
                      <a:pt x="38" y="39"/>
                    </a:moveTo>
                    <a:lnTo>
                      <a:pt x="32" y="43"/>
                    </a:lnTo>
                    <a:lnTo>
                      <a:pt x="0" y="11"/>
                    </a:lnTo>
                    <a:lnTo>
                      <a:pt x="2" y="6"/>
                    </a:lnTo>
                    <a:lnTo>
                      <a:pt x="7" y="3"/>
                    </a:lnTo>
                    <a:lnTo>
                      <a:pt x="13" y="0"/>
                    </a:lnTo>
                    <a:lnTo>
                      <a:pt x="38" y="39"/>
                    </a:lnTo>
                    <a:close/>
                  </a:path>
                </a:pathLst>
              </a:custGeom>
              <a:solidFill>
                <a:srgbClr val="00FFFF"/>
              </a:solidFill>
              <a:ln w="9525">
                <a:noFill/>
                <a:round/>
                <a:headEnd/>
                <a:tailEnd/>
              </a:ln>
            </p:spPr>
            <p:txBody>
              <a:bodyPr/>
              <a:lstStyle/>
              <a:p>
                <a:endParaRPr lang="en-US"/>
              </a:p>
            </p:txBody>
          </p:sp>
          <p:sp>
            <p:nvSpPr>
              <p:cNvPr id="443893" name="Freeform 501"/>
              <p:cNvSpPr>
                <a:spLocks/>
              </p:cNvSpPr>
              <p:nvPr/>
            </p:nvSpPr>
            <p:spPr bwMode="black">
              <a:xfrm>
                <a:off x="3209" y="1743"/>
                <a:ext cx="14" cy="10"/>
              </a:xfrm>
              <a:custGeom>
                <a:avLst/>
                <a:gdLst/>
                <a:ahLst/>
                <a:cxnLst>
                  <a:cxn ang="0">
                    <a:pos x="43" y="24"/>
                  </a:cxn>
                  <a:cxn ang="0">
                    <a:pos x="39" y="30"/>
                  </a:cxn>
                  <a:cxn ang="0">
                    <a:pos x="0" y="14"/>
                  </a:cxn>
                  <a:cxn ang="0">
                    <a:pos x="3" y="1"/>
                  </a:cxn>
                  <a:cxn ang="0">
                    <a:pos x="0" y="6"/>
                  </a:cxn>
                  <a:cxn ang="0">
                    <a:pos x="4" y="0"/>
                  </a:cxn>
                  <a:cxn ang="0">
                    <a:pos x="43" y="24"/>
                  </a:cxn>
                </a:cxnLst>
                <a:rect l="0" t="0" r="r" b="b"/>
                <a:pathLst>
                  <a:path w="43" h="30">
                    <a:moveTo>
                      <a:pt x="43" y="24"/>
                    </a:moveTo>
                    <a:lnTo>
                      <a:pt x="39" y="30"/>
                    </a:lnTo>
                    <a:lnTo>
                      <a:pt x="0" y="14"/>
                    </a:lnTo>
                    <a:lnTo>
                      <a:pt x="3"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443894" name="Freeform 502"/>
              <p:cNvSpPr>
                <a:spLocks/>
              </p:cNvSpPr>
              <p:nvPr/>
            </p:nvSpPr>
            <p:spPr bwMode="black">
              <a:xfrm>
                <a:off x="3209" y="1748"/>
                <a:ext cx="13" cy="4"/>
              </a:xfrm>
              <a:custGeom>
                <a:avLst/>
                <a:gdLst/>
                <a:ahLst/>
                <a:cxnLst>
                  <a:cxn ang="0">
                    <a:pos x="40" y="8"/>
                  </a:cxn>
                  <a:cxn ang="0">
                    <a:pos x="39" y="14"/>
                  </a:cxn>
                  <a:cxn ang="0">
                    <a:pos x="0" y="6"/>
                  </a:cxn>
                  <a:cxn ang="0">
                    <a:pos x="1" y="0"/>
                  </a:cxn>
                  <a:cxn ang="0">
                    <a:pos x="40" y="8"/>
                  </a:cxn>
                </a:cxnLst>
                <a:rect l="0" t="0" r="r" b="b"/>
                <a:pathLst>
                  <a:path w="40" h="14">
                    <a:moveTo>
                      <a:pt x="40" y="8"/>
                    </a:moveTo>
                    <a:lnTo>
                      <a:pt x="39" y="14"/>
                    </a:lnTo>
                    <a:lnTo>
                      <a:pt x="0" y="6"/>
                    </a:lnTo>
                    <a:lnTo>
                      <a:pt x="1" y="0"/>
                    </a:lnTo>
                    <a:lnTo>
                      <a:pt x="40" y="8"/>
                    </a:lnTo>
                    <a:close/>
                  </a:path>
                </a:pathLst>
              </a:custGeom>
              <a:solidFill>
                <a:srgbClr val="00FFFF"/>
              </a:solidFill>
              <a:ln w="9525">
                <a:noFill/>
                <a:round/>
                <a:headEnd/>
                <a:tailEnd/>
              </a:ln>
            </p:spPr>
            <p:txBody>
              <a:bodyPr/>
              <a:lstStyle/>
              <a:p>
                <a:endParaRPr lang="en-US"/>
              </a:p>
            </p:txBody>
          </p:sp>
          <p:sp>
            <p:nvSpPr>
              <p:cNvPr id="443895" name="Freeform 503"/>
              <p:cNvSpPr>
                <a:spLocks/>
              </p:cNvSpPr>
              <p:nvPr/>
            </p:nvSpPr>
            <p:spPr bwMode="black">
              <a:xfrm>
                <a:off x="3390" y="1742"/>
                <a:ext cx="14" cy="8"/>
              </a:xfrm>
              <a:custGeom>
                <a:avLst/>
                <a:gdLst/>
                <a:ahLst/>
                <a:cxnLst>
                  <a:cxn ang="0">
                    <a:pos x="39" y="0"/>
                  </a:cxn>
                  <a:cxn ang="0">
                    <a:pos x="40" y="7"/>
                  </a:cxn>
                  <a:cxn ang="0">
                    <a:pos x="5" y="22"/>
                  </a:cxn>
                  <a:cxn ang="0">
                    <a:pos x="2" y="19"/>
                  </a:cxn>
                  <a:cxn ang="0">
                    <a:pos x="1" y="14"/>
                  </a:cxn>
                  <a:cxn ang="0">
                    <a:pos x="0" y="8"/>
                  </a:cxn>
                  <a:cxn ang="0">
                    <a:pos x="39" y="0"/>
                  </a:cxn>
                </a:cxnLst>
                <a:rect l="0" t="0" r="r" b="b"/>
                <a:pathLst>
                  <a:path w="40" h="22">
                    <a:moveTo>
                      <a:pt x="39" y="0"/>
                    </a:moveTo>
                    <a:lnTo>
                      <a:pt x="40" y="7"/>
                    </a:lnTo>
                    <a:lnTo>
                      <a:pt x="5" y="22"/>
                    </a:lnTo>
                    <a:lnTo>
                      <a:pt x="2" y="19"/>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443896" name="Freeform 504"/>
              <p:cNvSpPr>
                <a:spLocks/>
              </p:cNvSpPr>
              <p:nvPr/>
            </p:nvSpPr>
            <p:spPr bwMode="black">
              <a:xfrm>
                <a:off x="3392" y="1742"/>
                <a:ext cx="12" cy="13"/>
              </a:xfrm>
              <a:custGeom>
                <a:avLst/>
                <a:gdLst/>
                <a:ahLst/>
                <a:cxnLst>
                  <a:cxn ang="0">
                    <a:pos x="32" y="0"/>
                  </a:cxn>
                  <a:cxn ang="0">
                    <a:pos x="35" y="5"/>
                  </a:cxn>
                  <a:cxn ang="0">
                    <a:pos x="7" y="37"/>
                  </a:cxn>
                  <a:cxn ang="0">
                    <a:pos x="11" y="39"/>
                  </a:cxn>
                  <a:cxn ang="0">
                    <a:pos x="3" y="29"/>
                  </a:cxn>
                  <a:cxn ang="0">
                    <a:pos x="0" y="24"/>
                  </a:cxn>
                  <a:cxn ang="0">
                    <a:pos x="32" y="0"/>
                  </a:cxn>
                </a:cxnLst>
                <a:rect l="0" t="0" r="r" b="b"/>
                <a:pathLst>
                  <a:path w="35" h="39">
                    <a:moveTo>
                      <a:pt x="32" y="0"/>
                    </a:moveTo>
                    <a:lnTo>
                      <a:pt x="35" y="5"/>
                    </a:lnTo>
                    <a:lnTo>
                      <a:pt x="7" y="37"/>
                    </a:lnTo>
                    <a:lnTo>
                      <a:pt x="11" y="39"/>
                    </a:lnTo>
                    <a:lnTo>
                      <a:pt x="3" y="29"/>
                    </a:lnTo>
                    <a:lnTo>
                      <a:pt x="0" y="24"/>
                    </a:lnTo>
                    <a:lnTo>
                      <a:pt x="32" y="0"/>
                    </a:lnTo>
                    <a:close/>
                  </a:path>
                </a:pathLst>
              </a:custGeom>
              <a:solidFill>
                <a:srgbClr val="00FFFF"/>
              </a:solidFill>
              <a:ln w="9525">
                <a:noFill/>
                <a:round/>
                <a:headEnd/>
                <a:tailEnd/>
              </a:ln>
            </p:spPr>
            <p:txBody>
              <a:bodyPr/>
              <a:lstStyle/>
              <a:p>
                <a:endParaRPr lang="en-US"/>
              </a:p>
            </p:txBody>
          </p:sp>
          <p:sp>
            <p:nvSpPr>
              <p:cNvPr id="443897" name="Freeform 505"/>
              <p:cNvSpPr>
                <a:spLocks/>
              </p:cNvSpPr>
              <p:nvPr/>
            </p:nvSpPr>
            <p:spPr bwMode="black">
              <a:xfrm>
                <a:off x="3394" y="1741"/>
                <a:ext cx="11" cy="14"/>
              </a:xfrm>
              <a:custGeom>
                <a:avLst/>
                <a:gdLst/>
                <a:ahLst/>
                <a:cxnLst>
                  <a:cxn ang="0">
                    <a:pos x="25" y="0"/>
                  </a:cxn>
                  <a:cxn ang="0">
                    <a:pos x="31" y="3"/>
                  </a:cxn>
                  <a:cxn ang="0">
                    <a:pos x="15" y="42"/>
                  </a:cxn>
                  <a:cxn ang="0">
                    <a:pos x="3" y="40"/>
                  </a:cxn>
                  <a:cxn ang="0">
                    <a:pos x="6" y="42"/>
                  </a:cxn>
                  <a:cxn ang="0">
                    <a:pos x="0" y="39"/>
                  </a:cxn>
                  <a:cxn ang="0">
                    <a:pos x="25" y="0"/>
                  </a:cxn>
                </a:cxnLst>
                <a:rect l="0" t="0" r="r" b="b"/>
                <a:pathLst>
                  <a:path w="31" h="42">
                    <a:moveTo>
                      <a:pt x="25" y="0"/>
                    </a:moveTo>
                    <a:lnTo>
                      <a:pt x="31" y="3"/>
                    </a:lnTo>
                    <a:lnTo>
                      <a:pt x="15" y="42"/>
                    </a:lnTo>
                    <a:lnTo>
                      <a:pt x="3" y="40"/>
                    </a:lnTo>
                    <a:lnTo>
                      <a:pt x="6" y="42"/>
                    </a:lnTo>
                    <a:lnTo>
                      <a:pt x="0" y="39"/>
                    </a:lnTo>
                    <a:lnTo>
                      <a:pt x="25" y="0"/>
                    </a:lnTo>
                    <a:close/>
                  </a:path>
                </a:pathLst>
              </a:custGeom>
              <a:solidFill>
                <a:srgbClr val="00FFFF"/>
              </a:solidFill>
              <a:ln w="9525">
                <a:noFill/>
                <a:round/>
                <a:headEnd/>
                <a:tailEnd/>
              </a:ln>
            </p:spPr>
            <p:txBody>
              <a:bodyPr/>
              <a:lstStyle/>
              <a:p>
                <a:endParaRPr lang="en-US"/>
              </a:p>
            </p:txBody>
          </p:sp>
          <p:sp>
            <p:nvSpPr>
              <p:cNvPr id="443898" name="Freeform 506"/>
              <p:cNvSpPr>
                <a:spLocks/>
              </p:cNvSpPr>
              <p:nvPr/>
            </p:nvSpPr>
            <p:spPr bwMode="black">
              <a:xfrm>
                <a:off x="3399" y="1742"/>
                <a:ext cx="5" cy="14"/>
              </a:xfrm>
              <a:custGeom>
                <a:avLst/>
                <a:gdLst/>
                <a:ahLst/>
                <a:cxnLst>
                  <a:cxn ang="0">
                    <a:pos x="7" y="0"/>
                  </a:cxn>
                  <a:cxn ang="0">
                    <a:pos x="13" y="1"/>
                  </a:cxn>
                  <a:cxn ang="0">
                    <a:pos x="13" y="41"/>
                  </a:cxn>
                  <a:cxn ang="0">
                    <a:pos x="10" y="42"/>
                  </a:cxn>
                  <a:cxn ang="0">
                    <a:pos x="6" y="41"/>
                  </a:cxn>
                  <a:cxn ang="0">
                    <a:pos x="0" y="39"/>
                  </a:cxn>
                  <a:cxn ang="0">
                    <a:pos x="7" y="0"/>
                  </a:cxn>
                </a:cxnLst>
                <a:rect l="0" t="0" r="r" b="b"/>
                <a:pathLst>
                  <a:path w="13" h="42">
                    <a:moveTo>
                      <a:pt x="7" y="0"/>
                    </a:moveTo>
                    <a:lnTo>
                      <a:pt x="13" y="1"/>
                    </a:lnTo>
                    <a:lnTo>
                      <a:pt x="13" y="41"/>
                    </a:lnTo>
                    <a:lnTo>
                      <a:pt x="10" y="42"/>
                    </a:lnTo>
                    <a:lnTo>
                      <a:pt x="6" y="41"/>
                    </a:lnTo>
                    <a:lnTo>
                      <a:pt x="0" y="39"/>
                    </a:lnTo>
                    <a:lnTo>
                      <a:pt x="7" y="0"/>
                    </a:lnTo>
                    <a:close/>
                  </a:path>
                </a:pathLst>
              </a:custGeom>
              <a:solidFill>
                <a:srgbClr val="00FFFF"/>
              </a:solidFill>
              <a:ln w="9525">
                <a:noFill/>
                <a:round/>
                <a:headEnd/>
                <a:tailEnd/>
              </a:ln>
            </p:spPr>
            <p:txBody>
              <a:bodyPr/>
              <a:lstStyle/>
              <a:p>
                <a:endParaRPr lang="en-US"/>
              </a:p>
            </p:txBody>
          </p:sp>
          <p:sp>
            <p:nvSpPr>
              <p:cNvPr id="443899" name="Freeform 507"/>
              <p:cNvSpPr>
                <a:spLocks/>
              </p:cNvSpPr>
              <p:nvPr/>
            </p:nvSpPr>
            <p:spPr bwMode="black">
              <a:xfrm>
                <a:off x="3401" y="1742"/>
                <a:ext cx="8" cy="14"/>
              </a:xfrm>
              <a:custGeom>
                <a:avLst/>
                <a:gdLst/>
                <a:ahLst/>
                <a:cxnLst>
                  <a:cxn ang="0">
                    <a:pos x="0" y="1"/>
                  </a:cxn>
                  <a:cxn ang="0">
                    <a:pos x="6" y="0"/>
                  </a:cxn>
                  <a:cxn ang="0">
                    <a:pos x="22" y="36"/>
                  </a:cxn>
                  <a:cxn ang="0">
                    <a:pos x="18" y="38"/>
                  </a:cxn>
                  <a:cxn ang="0">
                    <a:pos x="13" y="39"/>
                  </a:cxn>
                  <a:cxn ang="0">
                    <a:pos x="7" y="41"/>
                  </a:cxn>
                  <a:cxn ang="0">
                    <a:pos x="0" y="1"/>
                  </a:cxn>
                </a:cxnLst>
                <a:rect l="0" t="0" r="r" b="b"/>
                <a:pathLst>
                  <a:path w="22" h="41">
                    <a:moveTo>
                      <a:pt x="0" y="1"/>
                    </a:moveTo>
                    <a:lnTo>
                      <a:pt x="6" y="0"/>
                    </a:lnTo>
                    <a:lnTo>
                      <a:pt x="22" y="36"/>
                    </a:lnTo>
                    <a:lnTo>
                      <a:pt x="18" y="38"/>
                    </a:lnTo>
                    <a:lnTo>
                      <a:pt x="13" y="39"/>
                    </a:lnTo>
                    <a:lnTo>
                      <a:pt x="7" y="41"/>
                    </a:lnTo>
                    <a:lnTo>
                      <a:pt x="0" y="1"/>
                    </a:lnTo>
                    <a:close/>
                  </a:path>
                </a:pathLst>
              </a:custGeom>
              <a:solidFill>
                <a:srgbClr val="00FFFF"/>
              </a:solidFill>
              <a:ln w="9525">
                <a:noFill/>
                <a:round/>
                <a:headEnd/>
                <a:tailEnd/>
              </a:ln>
            </p:spPr>
            <p:txBody>
              <a:bodyPr/>
              <a:lstStyle/>
              <a:p>
                <a:endParaRPr lang="en-US"/>
              </a:p>
            </p:txBody>
          </p:sp>
          <p:sp>
            <p:nvSpPr>
              <p:cNvPr id="443900" name="Freeform 508"/>
              <p:cNvSpPr>
                <a:spLocks/>
              </p:cNvSpPr>
              <p:nvPr/>
            </p:nvSpPr>
            <p:spPr bwMode="black">
              <a:xfrm>
                <a:off x="3400" y="1742"/>
                <a:ext cx="11" cy="12"/>
              </a:xfrm>
              <a:custGeom>
                <a:avLst/>
                <a:gdLst/>
                <a:ahLst/>
                <a:cxnLst>
                  <a:cxn ang="0">
                    <a:pos x="0" y="4"/>
                  </a:cxn>
                  <a:cxn ang="0">
                    <a:pos x="5" y="0"/>
                  </a:cxn>
                  <a:cxn ang="0">
                    <a:pos x="33" y="28"/>
                  </a:cxn>
                  <a:cxn ang="0">
                    <a:pos x="32" y="31"/>
                  </a:cxn>
                  <a:cxn ang="0">
                    <a:pos x="30" y="32"/>
                  </a:cxn>
                  <a:cxn ang="0">
                    <a:pos x="25" y="36"/>
                  </a:cxn>
                  <a:cxn ang="0">
                    <a:pos x="0" y="4"/>
                  </a:cxn>
                </a:cxnLst>
                <a:rect l="0" t="0" r="r" b="b"/>
                <a:pathLst>
                  <a:path w="33" h="36">
                    <a:moveTo>
                      <a:pt x="0" y="4"/>
                    </a:moveTo>
                    <a:lnTo>
                      <a:pt x="5" y="0"/>
                    </a:lnTo>
                    <a:lnTo>
                      <a:pt x="33" y="28"/>
                    </a:lnTo>
                    <a:lnTo>
                      <a:pt x="32" y="31"/>
                    </a:lnTo>
                    <a:lnTo>
                      <a:pt x="30" y="32"/>
                    </a:lnTo>
                    <a:lnTo>
                      <a:pt x="25" y="36"/>
                    </a:lnTo>
                    <a:lnTo>
                      <a:pt x="0" y="4"/>
                    </a:lnTo>
                    <a:close/>
                  </a:path>
                </a:pathLst>
              </a:custGeom>
              <a:solidFill>
                <a:srgbClr val="00FFFF"/>
              </a:solidFill>
              <a:ln w="9525">
                <a:noFill/>
                <a:round/>
                <a:headEnd/>
                <a:tailEnd/>
              </a:ln>
            </p:spPr>
            <p:txBody>
              <a:bodyPr/>
              <a:lstStyle/>
              <a:p>
                <a:endParaRPr lang="en-US"/>
              </a:p>
            </p:txBody>
          </p:sp>
          <p:sp>
            <p:nvSpPr>
              <p:cNvPr id="443901" name="Freeform 509"/>
              <p:cNvSpPr>
                <a:spLocks/>
              </p:cNvSpPr>
              <p:nvPr/>
            </p:nvSpPr>
            <p:spPr bwMode="black">
              <a:xfrm>
                <a:off x="3401" y="1742"/>
                <a:ext cx="13" cy="9"/>
              </a:xfrm>
              <a:custGeom>
                <a:avLst/>
                <a:gdLst/>
                <a:ahLst/>
                <a:cxnLst>
                  <a:cxn ang="0">
                    <a:pos x="0" y="5"/>
                  </a:cxn>
                  <a:cxn ang="0">
                    <a:pos x="3" y="0"/>
                  </a:cxn>
                  <a:cxn ang="0">
                    <a:pos x="39" y="20"/>
                  </a:cxn>
                  <a:cxn ang="0">
                    <a:pos x="39" y="20"/>
                  </a:cxn>
                  <a:cxn ang="0">
                    <a:pos x="35" y="24"/>
                  </a:cxn>
                  <a:cxn ang="0">
                    <a:pos x="31" y="29"/>
                  </a:cxn>
                  <a:cxn ang="0">
                    <a:pos x="0" y="5"/>
                  </a:cxn>
                </a:cxnLst>
                <a:rect l="0" t="0" r="r" b="b"/>
                <a:pathLst>
                  <a:path w="39" h="29">
                    <a:moveTo>
                      <a:pt x="0" y="5"/>
                    </a:moveTo>
                    <a:lnTo>
                      <a:pt x="3" y="0"/>
                    </a:lnTo>
                    <a:lnTo>
                      <a:pt x="39" y="20"/>
                    </a:lnTo>
                    <a:lnTo>
                      <a:pt x="39" y="20"/>
                    </a:lnTo>
                    <a:lnTo>
                      <a:pt x="35" y="24"/>
                    </a:lnTo>
                    <a:lnTo>
                      <a:pt x="31" y="29"/>
                    </a:lnTo>
                    <a:lnTo>
                      <a:pt x="0" y="5"/>
                    </a:lnTo>
                    <a:close/>
                  </a:path>
                </a:pathLst>
              </a:custGeom>
              <a:solidFill>
                <a:srgbClr val="00FFFF"/>
              </a:solidFill>
              <a:ln w="9525">
                <a:noFill/>
                <a:round/>
                <a:headEnd/>
                <a:tailEnd/>
              </a:ln>
            </p:spPr>
            <p:txBody>
              <a:bodyPr/>
              <a:lstStyle/>
              <a:p>
                <a:endParaRPr lang="en-US"/>
              </a:p>
            </p:txBody>
          </p:sp>
          <p:sp>
            <p:nvSpPr>
              <p:cNvPr id="443902" name="Freeform 510"/>
              <p:cNvSpPr>
                <a:spLocks/>
              </p:cNvSpPr>
              <p:nvPr/>
            </p:nvSpPr>
            <p:spPr bwMode="black">
              <a:xfrm>
                <a:off x="3401" y="1741"/>
                <a:ext cx="14" cy="7"/>
              </a:xfrm>
              <a:custGeom>
                <a:avLst/>
                <a:gdLst/>
                <a:ahLst/>
                <a:cxnLst>
                  <a:cxn ang="0">
                    <a:pos x="0" y="6"/>
                  </a:cxn>
                  <a:cxn ang="0">
                    <a:pos x="2" y="0"/>
                  </a:cxn>
                  <a:cxn ang="0">
                    <a:pos x="41" y="14"/>
                  </a:cxn>
                  <a:cxn ang="0">
                    <a:pos x="39" y="21"/>
                  </a:cxn>
                  <a:cxn ang="0">
                    <a:pos x="0" y="6"/>
                  </a:cxn>
                </a:cxnLst>
                <a:rect l="0" t="0" r="r" b="b"/>
                <a:pathLst>
                  <a:path w="41" h="21">
                    <a:moveTo>
                      <a:pt x="0" y="6"/>
                    </a:moveTo>
                    <a:lnTo>
                      <a:pt x="2" y="0"/>
                    </a:lnTo>
                    <a:lnTo>
                      <a:pt x="41" y="14"/>
                    </a:lnTo>
                    <a:lnTo>
                      <a:pt x="39" y="21"/>
                    </a:lnTo>
                    <a:lnTo>
                      <a:pt x="0" y="6"/>
                    </a:lnTo>
                    <a:close/>
                  </a:path>
                </a:pathLst>
              </a:custGeom>
              <a:solidFill>
                <a:srgbClr val="00FFFF"/>
              </a:solidFill>
              <a:ln w="9525">
                <a:noFill/>
                <a:round/>
                <a:headEnd/>
                <a:tailEnd/>
              </a:ln>
            </p:spPr>
            <p:txBody>
              <a:bodyPr/>
              <a:lstStyle/>
              <a:p>
                <a:endParaRPr lang="en-US"/>
              </a:p>
            </p:txBody>
          </p:sp>
          <p:sp>
            <p:nvSpPr>
              <p:cNvPr id="443903" name="Freeform 511"/>
              <p:cNvSpPr>
                <a:spLocks/>
              </p:cNvSpPr>
              <p:nvPr/>
            </p:nvSpPr>
            <p:spPr bwMode="black">
              <a:xfrm>
                <a:off x="3401" y="1737"/>
                <a:ext cx="14" cy="9"/>
              </a:xfrm>
              <a:custGeom>
                <a:avLst/>
                <a:gdLst/>
                <a:ahLst/>
                <a:cxnLst>
                  <a:cxn ang="0">
                    <a:pos x="2" y="25"/>
                  </a:cxn>
                  <a:cxn ang="0">
                    <a:pos x="0" y="18"/>
                  </a:cxn>
                  <a:cxn ang="0">
                    <a:pos x="35" y="0"/>
                  </a:cxn>
                  <a:cxn ang="0">
                    <a:pos x="37" y="3"/>
                  </a:cxn>
                  <a:cxn ang="0">
                    <a:pos x="39" y="6"/>
                  </a:cxn>
                  <a:cxn ang="0">
                    <a:pos x="41" y="13"/>
                  </a:cxn>
                  <a:cxn ang="0">
                    <a:pos x="2" y="25"/>
                  </a:cxn>
                </a:cxnLst>
                <a:rect l="0" t="0" r="r" b="b"/>
                <a:pathLst>
                  <a:path w="41" h="25">
                    <a:moveTo>
                      <a:pt x="2" y="25"/>
                    </a:moveTo>
                    <a:lnTo>
                      <a:pt x="0" y="18"/>
                    </a:lnTo>
                    <a:lnTo>
                      <a:pt x="35" y="0"/>
                    </a:lnTo>
                    <a:lnTo>
                      <a:pt x="37" y="3"/>
                    </a:lnTo>
                    <a:lnTo>
                      <a:pt x="39" y="6"/>
                    </a:lnTo>
                    <a:lnTo>
                      <a:pt x="41" y="13"/>
                    </a:lnTo>
                    <a:lnTo>
                      <a:pt x="2" y="25"/>
                    </a:lnTo>
                    <a:close/>
                  </a:path>
                </a:pathLst>
              </a:custGeom>
              <a:solidFill>
                <a:srgbClr val="00FFFF"/>
              </a:solidFill>
              <a:ln w="9525">
                <a:noFill/>
                <a:round/>
                <a:headEnd/>
                <a:tailEnd/>
              </a:ln>
            </p:spPr>
            <p:txBody>
              <a:bodyPr/>
              <a:lstStyle/>
              <a:p>
                <a:endParaRPr lang="en-US"/>
              </a:p>
            </p:txBody>
          </p:sp>
          <p:sp>
            <p:nvSpPr>
              <p:cNvPr id="443904" name="Freeform 512"/>
              <p:cNvSpPr>
                <a:spLocks/>
              </p:cNvSpPr>
              <p:nvPr/>
            </p:nvSpPr>
            <p:spPr bwMode="black">
              <a:xfrm>
                <a:off x="3401" y="1734"/>
                <a:ext cx="12" cy="11"/>
              </a:xfrm>
              <a:custGeom>
                <a:avLst/>
                <a:gdLst/>
                <a:ahLst/>
                <a:cxnLst>
                  <a:cxn ang="0">
                    <a:pos x="3" y="33"/>
                  </a:cxn>
                  <a:cxn ang="0">
                    <a:pos x="0" y="28"/>
                  </a:cxn>
                  <a:cxn ang="0">
                    <a:pos x="28" y="0"/>
                  </a:cxn>
                  <a:cxn ang="0">
                    <a:pos x="30" y="1"/>
                  </a:cxn>
                  <a:cxn ang="0">
                    <a:pos x="31" y="4"/>
                  </a:cxn>
                  <a:cxn ang="0">
                    <a:pos x="35" y="9"/>
                  </a:cxn>
                  <a:cxn ang="0">
                    <a:pos x="3" y="33"/>
                  </a:cxn>
                </a:cxnLst>
                <a:rect l="0" t="0" r="r" b="b"/>
                <a:pathLst>
                  <a:path w="35" h="33">
                    <a:moveTo>
                      <a:pt x="3" y="33"/>
                    </a:moveTo>
                    <a:lnTo>
                      <a:pt x="0" y="28"/>
                    </a:lnTo>
                    <a:lnTo>
                      <a:pt x="28" y="0"/>
                    </a:lnTo>
                    <a:lnTo>
                      <a:pt x="30" y="1"/>
                    </a:lnTo>
                    <a:lnTo>
                      <a:pt x="31" y="4"/>
                    </a:lnTo>
                    <a:lnTo>
                      <a:pt x="35" y="9"/>
                    </a:lnTo>
                    <a:lnTo>
                      <a:pt x="3" y="33"/>
                    </a:lnTo>
                    <a:close/>
                  </a:path>
                </a:pathLst>
              </a:custGeom>
              <a:solidFill>
                <a:srgbClr val="00FFFF"/>
              </a:solidFill>
              <a:ln w="9525">
                <a:noFill/>
                <a:round/>
                <a:headEnd/>
                <a:tailEnd/>
              </a:ln>
            </p:spPr>
            <p:txBody>
              <a:bodyPr/>
              <a:lstStyle/>
              <a:p>
                <a:endParaRPr lang="en-US"/>
              </a:p>
            </p:txBody>
          </p:sp>
          <p:sp>
            <p:nvSpPr>
              <p:cNvPr id="443905" name="Freeform 513"/>
              <p:cNvSpPr>
                <a:spLocks/>
              </p:cNvSpPr>
              <p:nvPr/>
            </p:nvSpPr>
            <p:spPr bwMode="black">
              <a:xfrm>
                <a:off x="3400" y="1732"/>
                <a:ext cx="10" cy="13"/>
              </a:xfrm>
              <a:custGeom>
                <a:avLst/>
                <a:gdLst/>
                <a:ahLst/>
                <a:cxnLst>
                  <a:cxn ang="0">
                    <a:pos x="5" y="39"/>
                  </a:cxn>
                  <a:cxn ang="0">
                    <a:pos x="0" y="35"/>
                  </a:cxn>
                  <a:cxn ang="0">
                    <a:pos x="16" y="0"/>
                  </a:cxn>
                  <a:cxn ang="0">
                    <a:pos x="21" y="1"/>
                  </a:cxn>
                  <a:cxn ang="0">
                    <a:pos x="25" y="3"/>
                  </a:cxn>
                  <a:cxn ang="0">
                    <a:pos x="30" y="7"/>
                  </a:cxn>
                  <a:cxn ang="0">
                    <a:pos x="5" y="39"/>
                  </a:cxn>
                </a:cxnLst>
                <a:rect l="0" t="0" r="r" b="b"/>
                <a:pathLst>
                  <a:path w="30" h="39">
                    <a:moveTo>
                      <a:pt x="5" y="39"/>
                    </a:moveTo>
                    <a:lnTo>
                      <a:pt x="0" y="35"/>
                    </a:lnTo>
                    <a:lnTo>
                      <a:pt x="16" y="0"/>
                    </a:lnTo>
                    <a:lnTo>
                      <a:pt x="21" y="1"/>
                    </a:lnTo>
                    <a:lnTo>
                      <a:pt x="25" y="3"/>
                    </a:lnTo>
                    <a:lnTo>
                      <a:pt x="30" y="7"/>
                    </a:lnTo>
                    <a:lnTo>
                      <a:pt x="5" y="39"/>
                    </a:lnTo>
                    <a:close/>
                  </a:path>
                </a:pathLst>
              </a:custGeom>
              <a:solidFill>
                <a:srgbClr val="00FFFF"/>
              </a:solidFill>
              <a:ln w="9525">
                <a:noFill/>
                <a:round/>
                <a:headEnd/>
                <a:tailEnd/>
              </a:ln>
            </p:spPr>
            <p:txBody>
              <a:bodyPr/>
              <a:lstStyle/>
              <a:p>
                <a:endParaRPr lang="en-US"/>
              </a:p>
            </p:txBody>
          </p:sp>
          <p:sp>
            <p:nvSpPr>
              <p:cNvPr id="443906" name="Freeform 514"/>
              <p:cNvSpPr>
                <a:spLocks/>
              </p:cNvSpPr>
              <p:nvPr/>
            </p:nvSpPr>
            <p:spPr bwMode="black">
              <a:xfrm>
                <a:off x="3401" y="1731"/>
                <a:ext cx="5" cy="14"/>
              </a:xfrm>
              <a:custGeom>
                <a:avLst/>
                <a:gdLst/>
                <a:ahLst/>
                <a:cxnLst>
                  <a:cxn ang="0">
                    <a:pos x="6" y="42"/>
                  </a:cxn>
                  <a:cxn ang="0">
                    <a:pos x="0" y="41"/>
                  </a:cxn>
                  <a:cxn ang="0">
                    <a:pos x="0" y="1"/>
                  </a:cxn>
                  <a:cxn ang="0">
                    <a:pos x="4" y="0"/>
                  </a:cxn>
                  <a:cxn ang="0">
                    <a:pos x="7" y="1"/>
                  </a:cxn>
                  <a:cxn ang="0">
                    <a:pos x="13" y="3"/>
                  </a:cxn>
                  <a:cxn ang="0">
                    <a:pos x="6" y="42"/>
                  </a:cxn>
                </a:cxnLst>
                <a:rect l="0" t="0" r="r" b="b"/>
                <a:pathLst>
                  <a:path w="13" h="42">
                    <a:moveTo>
                      <a:pt x="6" y="42"/>
                    </a:moveTo>
                    <a:lnTo>
                      <a:pt x="0" y="41"/>
                    </a:lnTo>
                    <a:lnTo>
                      <a:pt x="0" y="1"/>
                    </a:lnTo>
                    <a:lnTo>
                      <a:pt x="4" y="0"/>
                    </a:lnTo>
                    <a:lnTo>
                      <a:pt x="7" y="1"/>
                    </a:lnTo>
                    <a:lnTo>
                      <a:pt x="13" y="3"/>
                    </a:lnTo>
                    <a:lnTo>
                      <a:pt x="6" y="42"/>
                    </a:lnTo>
                    <a:close/>
                  </a:path>
                </a:pathLst>
              </a:custGeom>
              <a:solidFill>
                <a:srgbClr val="00FFFF"/>
              </a:solidFill>
              <a:ln w="9525">
                <a:noFill/>
                <a:round/>
                <a:headEnd/>
                <a:tailEnd/>
              </a:ln>
            </p:spPr>
            <p:txBody>
              <a:bodyPr/>
              <a:lstStyle/>
              <a:p>
                <a:endParaRPr lang="en-US"/>
              </a:p>
            </p:txBody>
          </p:sp>
          <p:sp>
            <p:nvSpPr>
              <p:cNvPr id="443907" name="Freeform 515"/>
              <p:cNvSpPr>
                <a:spLocks/>
              </p:cNvSpPr>
              <p:nvPr/>
            </p:nvSpPr>
            <p:spPr bwMode="black">
              <a:xfrm>
                <a:off x="3395" y="1731"/>
                <a:ext cx="9" cy="14"/>
              </a:xfrm>
              <a:custGeom>
                <a:avLst/>
                <a:gdLst/>
                <a:ahLst/>
                <a:cxnLst>
                  <a:cxn ang="0">
                    <a:pos x="25" y="40"/>
                  </a:cxn>
                  <a:cxn ang="0">
                    <a:pos x="19" y="41"/>
                  </a:cxn>
                  <a:cxn ang="0">
                    <a:pos x="3" y="2"/>
                  </a:cxn>
                  <a:cxn ang="0">
                    <a:pos x="0" y="4"/>
                  </a:cxn>
                  <a:cxn ang="0">
                    <a:pos x="12" y="2"/>
                  </a:cxn>
                  <a:cxn ang="0">
                    <a:pos x="18" y="0"/>
                  </a:cxn>
                  <a:cxn ang="0">
                    <a:pos x="25" y="40"/>
                  </a:cxn>
                </a:cxnLst>
                <a:rect l="0" t="0" r="r" b="b"/>
                <a:pathLst>
                  <a:path w="25" h="41">
                    <a:moveTo>
                      <a:pt x="25" y="40"/>
                    </a:moveTo>
                    <a:lnTo>
                      <a:pt x="19" y="41"/>
                    </a:lnTo>
                    <a:lnTo>
                      <a:pt x="3" y="2"/>
                    </a:lnTo>
                    <a:lnTo>
                      <a:pt x="0" y="4"/>
                    </a:lnTo>
                    <a:lnTo>
                      <a:pt x="12" y="2"/>
                    </a:lnTo>
                    <a:lnTo>
                      <a:pt x="18" y="0"/>
                    </a:lnTo>
                    <a:lnTo>
                      <a:pt x="25" y="40"/>
                    </a:lnTo>
                    <a:close/>
                  </a:path>
                </a:pathLst>
              </a:custGeom>
              <a:solidFill>
                <a:srgbClr val="00FFFF"/>
              </a:solidFill>
              <a:ln w="9525">
                <a:noFill/>
                <a:round/>
                <a:headEnd/>
                <a:tailEnd/>
              </a:ln>
            </p:spPr>
            <p:txBody>
              <a:bodyPr/>
              <a:lstStyle/>
              <a:p>
                <a:endParaRPr lang="en-US"/>
              </a:p>
            </p:txBody>
          </p:sp>
          <p:sp>
            <p:nvSpPr>
              <p:cNvPr id="443908" name="Freeform 516"/>
              <p:cNvSpPr>
                <a:spLocks/>
              </p:cNvSpPr>
              <p:nvPr/>
            </p:nvSpPr>
            <p:spPr bwMode="black">
              <a:xfrm>
                <a:off x="3393" y="1732"/>
                <a:ext cx="12" cy="14"/>
              </a:xfrm>
              <a:custGeom>
                <a:avLst/>
                <a:gdLst/>
                <a:ahLst/>
                <a:cxnLst>
                  <a:cxn ang="0">
                    <a:pos x="35" y="39"/>
                  </a:cxn>
                  <a:cxn ang="0">
                    <a:pos x="29" y="42"/>
                  </a:cxn>
                  <a:cxn ang="0">
                    <a:pos x="0" y="11"/>
                  </a:cxn>
                  <a:cxn ang="0">
                    <a:pos x="8" y="1"/>
                  </a:cxn>
                  <a:cxn ang="0">
                    <a:pos x="4" y="3"/>
                  </a:cxn>
                  <a:cxn ang="0">
                    <a:pos x="10" y="0"/>
                  </a:cxn>
                  <a:cxn ang="0">
                    <a:pos x="35" y="39"/>
                  </a:cxn>
                </a:cxnLst>
                <a:rect l="0" t="0" r="r" b="b"/>
                <a:pathLst>
                  <a:path w="35" h="42">
                    <a:moveTo>
                      <a:pt x="35" y="39"/>
                    </a:moveTo>
                    <a:lnTo>
                      <a:pt x="29" y="42"/>
                    </a:lnTo>
                    <a:lnTo>
                      <a:pt x="0" y="11"/>
                    </a:lnTo>
                    <a:lnTo>
                      <a:pt x="8" y="1"/>
                    </a:lnTo>
                    <a:lnTo>
                      <a:pt x="4" y="3"/>
                    </a:lnTo>
                    <a:lnTo>
                      <a:pt x="10" y="0"/>
                    </a:lnTo>
                    <a:lnTo>
                      <a:pt x="35" y="39"/>
                    </a:lnTo>
                    <a:close/>
                  </a:path>
                </a:pathLst>
              </a:custGeom>
              <a:solidFill>
                <a:srgbClr val="00FFFF"/>
              </a:solidFill>
              <a:ln w="9525">
                <a:noFill/>
                <a:round/>
                <a:headEnd/>
                <a:tailEnd/>
              </a:ln>
            </p:spPr>
            <p:txBody>
              <a:bodyPr/>
              <a:lstStyle/>
              <a:p>
                <a:endParaRPr lang="en-US"/>
              </a:p>
            </p:txBody>
          </p:sp>
          <p:sp>
            <p:nvSpPr>
              <p:cNvPr id="443909" name="Freeform 517"/>
              <p:cNvSpPr>
                <a:spLocks/>
              </p:cNvSpPr>
              <p:nvPr/>
            </p:nvSpPr>
            <p:spPr bwMode="black">
              <a:xfrm>
                <a:off x="3391" y="1736"/>
                <a:ext cx="13" cy="9"/>
              </a:xfrm>
              <a:custGeom>
                <a:avLst/>
                <a:gdLst/>
                <a:ahLst/>
                <a:cxnLst>
                  <a:cxn ang="0">
                    <a:pos x="39" y="24"/>
                  </a:cxn>
                  <a:cxn ang="0">
                    <a:pos x="36" y="29"/>
                  </a:cxn>
                  <a:cxn ang="0">
                    <a:pos x="0" y="13"/>
                  </a:cxn>
                  <a:cxn ang="0">
                    <a:pos x="1" y="8"/>
                  </a:cxn>
                  <a:cxn ang="0">
                    <a:pos x="4" y="5"/>
                  </a:cxn>
                  <a:cxn ang="0">
                    <a:pos x="7" y="0"/>
                  </a:cxn>
                  <a:cxn ang="0">
                    <a:pos x="39" y="24"/>
                  </a:cxn>
                </a:cxnLst>
                <a:rect l="0" t="0" r="r" b="b"/>
                <a:pathLst>
                  <a:path w="39" h="29">
                    <a:moveTo>
                      <a:pt x="39" y="24"/>
                    </a:moveTo>
                    <a:lnTo>
                      <a:pt x="36" y="29"/>
                    </a:lnTo>
                    <a:lnTo>
                      <a:pt x="0" y="13"/>
                    </a:lnTo>
                    <a:lnTo>
                      <a:pt x="1" y="8"/>
                    </a:lnTo>
                    <a:lnTo>
                      <a:pt x="4" y="5"/>
                    </a:lnTo>
                    <a:lnTo>
                      <a:pt x="7" y="0"/>
                    </a:lnTo>
                    <a:lnTo>
                      <a:pt x="39" y="24"/>
                    </a:lnTo>
                    <a:close/>
                  </a:path>
                </a:pathLst>
              </a:custGeom>
              <a:solidFill>
                <a:srgbClr val="00FFFF"/>
              </a:solidFill>
              <a:ln w="9525">
                <a:noFill/>
                <a:round/>
                <a:headEnd/>
                <a:tailEnd/>
              </a:ln>
            </p:spPr>
            <p:txBody>
              <a:bodyPr/>
              <a:lstStyle/>
              <a:p>
                <a:endParaRPr lang="en-US"/>
              </a:p>
            </p:txBody>
          </p:sp>
          <p:sp>
            <p:nvSpPr>
              <p:cNvPr id="443910" name="Freeform 518"/>
              <p:cNvSpPr>
                <a:spLocks/>
              </p:cNvSpPr>
              <p:nvPr/>
            </p:nvSpPr>
            <p:spPr bwMode="black">
              <a:xfrm>
                <a:off x="3390" y="1740"/>
                <a:ext cx="14" cy="5"/>
              </a:xfrm>
              <a:custGeom>
                <a:avLst/>
                <a:gdLst/>
                <a:ahLst/>
                <a:cxnLst>
                  <a:cxn ang="0">
                    <a:pos x="40" y="7"/>
                  </a:cxn>
                  <a:cxn ang="0">
                    <a:pos x="39" y="15"/>
                  </a:cxn>
                  <a:cxn ang="0">
                    <a:pos x="0" y="7"/>
                  </a:cxn>
                  <a:cxn ang="0">
                    <a:pos x="1" y="0"/>
                  </a:cxn>
                  <a:cxn ang="0">
                    <a:pos x="40" y="7"/>
                  </a:cxn>
                </a:cxnLst>
                <a:rect l="0" t="0" r="r" b="b"/>
                <a:pathLst>
                  <a:path w="40" h="15">
                    <a:moveTo>
                      <a:pt x="40" y="7"/>
                    </a:moveTo>
                    <a:lnTo>
                      <a:pt x="39" y="15"/>
                    </a:lnTo>
                    <a:lnTo>
                      <a:pt x="0" y="7"/>
                    </a:lnTo>
                    <a:lnTo>
                      <a:pt x="1" y="0"/>
                    </a:lnTo>
                    <a:lnTo>
                      <a:pt x="40" y="7"/>
                    </a:lnTo>
                    <a:close/>
                  </a:path>
                </a:pathLst>
              </a:custGeom>
              <a:solidFill>
                <a:srgbClr val="00FFFF"/>
              </a:solidFill>
              <a:ln w="9525">
                <a:noFill/>
                <a:round/>
                <a:headEnd/>
                <a:tailEnd/>
              </a:ln>
            </p:spPr>
            <p:txBody>
              <a:bodyPr/>
              <a:lstStyle/>
              <a:p>
                <a:endParaRPr lang="en-US"/>
              </a:p>
            </p:txBody>
          </p:sp>
          <p:sp>
            <p:nvSpPr>
              <p:cNvPr id="443911" name="Freeform 519"/>
              <p:cNvSpPr>
                <a:spLocks/>
              </p:cNvSpPr>
              <p:nvPr/>
            </p:nvSpPr>
            <p:spPr bwMode="black">
              <a:xfrm>
                <a:off x="3435" y="1749"/>
                <a:ext cx="13" cy="11"/>
              </a:xfrm>
              <a:custGeom>
                <a:avLst/>
                <a:gdLst/>
                <a:ahLst/>
                <a:cxnLst>
                  <a:cxn ang="0">
                    <a:pos x="39" y="0"/>
                  </a:cxn>
                  <a:cxn ang="0">
                    <a:pos x="41" y="6"/>
                  </a:cxn>
                  <a:cxn ang="0">
                    <a:pos x="2" y="26"/>
                  </a:cxn>
                  <a:cxn ang="0">
                    <a:pos x="8" y="35"/>
                  </a:cxn>
                  <a:cxn ang="0">
                    <a:pos x="2" y="21"/>
                  </a:cxn>
                  <a:cxn ang="0">
                    <a:pos x="0" y="15"/>
                  </a:cxn>
                  <a:cxn ang="0">
                    <a:pos x="39" y="0"/>
                  </a:cxn>
                </a:cxnLst>
                <a:rect l="0" t="0" r="r" b="b"/>
                <a:pathLst>
                  <a:path w="41" h="35">
                    <a:moveTo>
                      <a:pt x="39" y="0"/>
                    </a:moveTo>
                    <a:lnTo>
                      <a:pt x="41" y="6"/>
                    </a:lnTo>
                    <a:lnTo>
                      <a:pt x="2" y="26"/>
                    </a:lnTo>
                    <a:lnTo>
                      <a:pt x="8" y="35"/>
                    </a:lnTo>
                    <a:lnTo>
                      <a:pt x="2" y="21"/>
                    </a:lnTo>
                    <a:lnTo>
                      <a:pt x="0" y="15"/>
                    </a:lnTo>
                    <a:lnTo>
                      <a:pt x="39" y="0"/>
                    </a:lnTo>
                    <a:close/>
                  </a:path>
                </a:pathLst>
              </a:custGeom>
              <a:solidFill>
                <a:srgbClr val="00FFFF"/>
              </a:solidFill>
              <a:ln w="9525">
                <a:noFill/>
                <a:round/>
                <a:headEnd/>
                <a:tailEnd/>
              </a:ln>
            </p:spPr>
            <p:txBody>
              <a:bodyPr/>
              <a:lstStyle/>
              <a:p>
                <a:endParaRPr lang="en-US"/>
              </a:p>
            </p:txBody>
          </p:sp>
          <p:sp>
            <p:nvSpPr>
              <p:cNvPr id="443912" name="Freeform 520"/>
              <p:cNvSpPr>
                <a:spLocks/>
              </p:cNvSpPr>
              <p:nvPr/>
            </p:nvSpPr>
            <p:spPr bwMode="black">
              <a:xfrm>
                <a:off x="3435" y="1749"/>
                <a:ext cx="15" cy="11"/>
              </a:xfrm>
              <a:custGeom>
                <a:avLst/>
                <a:gdLst/>
                <a:ahLst/>
                <a:cxnLst>
                  <a:cxn ang="0">
                    <a:pos x="39" y="0"/>
                  </a:cxn>
                  <a:cxn ang="0">
                    <a:pos x="43" y="6"/>
                  </a:cxn>
                  <a:cxn ang="0">
                    <a:pos x="11" y="34"/>
                  </a:cxn>
                  <a:cxn ang="0">
                    <a:pos x="1" y="27"/>
                  </a:cxn>
                  <a:cxn ang="0">
                    <a:pos x="4" y="31"/>
                  </a:cxn>
                  <a:cxn ang="0">
                    <a:pos x="0" y="25"/>
                  </a:cxn>
                  <a:cxn ang="0">
                    <a:pos x="39" y="0"/>
                  </a:cxn>
                </a:cxnLst>
                <a:rect l="0" t="0" r="r" b="b"/>
                <a:pathLst>
                  <a:path w="43" h="34">
                    <a:moveTo>
                      <a:pt x="39" y="0"/>
                    </a:moveTo>
                    <a:lnTo>
                      <a:pt x="43" y="6"/>
                    </a:lnTo>
                    <a:lnTo>
                      <a:pt x="11" y="34"/>
                    </a:lnTo>
                    <a:lnTo>
                      <a:pt x="1" y="27"/>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443913" name="Freeform 521"/>
              <p:cNvSpPr>
                <a:spLocks/>
              </p:cNvSpPr>
              <p:nvPr/>
            </p:nvSpPr>
            <p:spPr bwMode="black">
              <a:xfrm>
                <a:off x="3439" y="1750"/>
                <a:ext cx="10" cy="13"/>
              </a:xfrm>
              <a:custGeom>
                <a:avLst/>
                <a:gdLst/>
                <a:ahLst/>
                <a:cxnLst>
                  <a:cxn ang="0">
                    <a:pos x="25" y="0"/>
                  </a:cxn>
                  <a:cxn ang="0">
                    <a:pos x="29" y="4"/>
                  </a:cxn>
                  <a:cxn ang="0">
                    <a:pos x="14" y="40"/>
                  </a:cxn>
                  <a:cxn ang="0">
                    <a:pos x="9" y="38"/>
                  </a:cxn>
                  <a:cxn ang="0">
                    <a:pos x="5" y="36"/>
                  </a:cxn>
                  <a:cxn ang="0">
                    <a:pos x="0" y="32"/>
                  </a:cxn>
                  <a:cxn ang="0">
                    <a:pos x="25" y="0"/>
                  </a:cxn>
                </a:cxnLst>
                <a:rect l="0" t="0" r="r" b="b"/>
                <a:pathLst>
                  <a:path w="29" h="40">
                    <a:moveTo>
                      <a:pt x="25" y="0"/>
                    </a:moveTo>
                    <a:lnTo>
                      <a:pt x="29" y="4"/>
                    </a:lnTo>
                    <a:lnTo>
                      <a:pt x="14" y="40"/>
                    </a:lnTo>
                    <a:lnTo>
                      <a:pt x="9" y="38"/>
                    </a:lnTo>
                    <a:lnTo>
                      <a:pt x="5" y="36"/>
                    </a:lnTo>
                    <a:lnTo>
                      <a:pt x="0" y="32"/>
                    </a:lnTo>
                    <a:lnTo>
                      <a:pt x="25" y="0"/>
                    </a:lnTo>
                    <a:close/>
                  </a:path>
                </a:pathLst>
              </a:custGeom>
              <a:solidFill>
                <a:srgbClr val="00FFFF"/>
              </a:solidFill>
              <a:ln w="9525">
                <a:noFill/>
                <a:round/>
                <a:headEnd/>
                <a:tailEnd/>
              </a:ln>
            </p:spPr>
            <p:txBody>
              <a:bodyPr/>
              <a:lstStyle/>
              <a:p>
                <a:endParaRPr lang="en-US"/>
              </a:p>
            </p:txBody>
          </p:sp>
          <p:sp>
            <p:nvSpPr>
              <p:cNvPr id="443914" name="Freeform 522"/>
              <p:cNvSpPr>
                <a:spLocks/>
              </p:cNvSpPr>
              <p:nvPr/>
            </p:nvSpPr>
            <p:spPr bwMode="black">
              <a:xfrm>
                <a:off x="3444" y="1750"/>
                <a:ext cx="4" cy="14"/>
              </a:xfrm>
              <a:custGeom>
                <a:avLst/>
                <a:gdLst/>
                <a:ahLst/>
                <a:cxnLst>
                  <a:cxn ang="0">
                    <a:pos x="7" y="0"/>
                  </a:cxn>
                  <a:cxn ang="0">
                    <a:pos x="13" y="2"/>
                  </a:cxn>
                  <a:cxn ang="0">
                    <a:pos x="13" y="41"/>
                  </a:cxn>
                  <a:cxn ang="0">
                    <a:pos x="9" y="42"/>
                  </a:cxn>
                  <a:cxn ang="0">
                    <a:pos x="6" y="41"/>
                  </a:cxn>
                  <a:cxn ang="0">
                    <a:pos x="0" y="40"/>
                  </a:cxn>
                  <a:cxn ang="0">
                    <a:pos x="7" y="0"/>
                  </a:cxn>
                </a:cxnLst>
                <a:rect l="0" t="0" r="r" b="b"/>
                <a:pathLst>
                  <a:path w="13" h="42">
                    <a:moveTo>
                      <a:pt x="7" y="0"/>
                    </a:moveTo>
                    <a:lnTo>
                      <a:pt x="13" y="2"/>
                    </a:lnTo>
                    <a:lnTo>
                      <a:pt x="13" y="41"/>
                    </a:lnTo>
                    <a:lnTo>
                      <a:pt x="9" y="42"/>
                    </a:lnTo>
                    <a:lnTo>
                      <a:pt x="6" y="41"/>
                    </a:lnTo>
                    <a:lnTo>
                      <a:pt x="0" y="40"/>
                    </a:lnTo>
                    <a:lnTo>
                      <a:pt x="7" y="0"/>
                    </a:lnTo>
                    <a:close/>
                  </a:path>
                </a:pathLst>
              </a:custGeom>
              <a:solidFill>
                <a:srgbClr val="00FFFF"/>
              </a:solidFill>
              <a:ln w="9525">
                <a:noFill/>
                <a:round/>
                <a:headEnd/>
                <a:tailEnd/>
              </a:ln>
            </p:spPr>
            <p:txBody>
              <a:bodyPr/>
              <a:lstStyle/>
              <a:p>
                <a:endParaRPr lang="en-US"/>
              </a:p>
            </p:txBody>
          </p:sp>
          <p:sp>
            <p:nvSpPr>
              <p:cNvPr id="443915" name="Freeform 523"/>
              <p:cNvSpPr>
                <a:spLocks/>
              </p:cNvSpPr>
              <p:nvPr/>
            </p:nvSpPr>
            <p:spPr bwMode="black">
              <a:xfrm>
                <a:off x="3446" y="1750"/>
                <a:ext cx="7" cy="13"/>
              </a:xfrm>
              <a:custGeom>
                <a:avLst/>
                <a:gdLst/>
                <a:ahLst/>
                <a:cxnLst>
                  <a:cxn ang="0">
                    <a:pos x="0" y="2"/>
                  </a:cxn>
                  <a:cxn ang="0">
                    <a:pos x="7" y="0"/>
                  </a:cxn>
                  <a:cxn ang="0">
                    <a:pos x="23" y="36"/>
                  </a:cxn>
                  <a:cxn ang="0">
                    <a:pos x="19" y="38"/>
                  </a:cxn>
                  <a:cxn ang="0">
                    <a:pos x="14" y="40"/>
                  </a:cxn>
                  <a:cxn ang="0">
                    <a:pos x="7" y="41"/>
                  </a:cxn>
                  <a:cxn ang="0">
                    <a:pos x="0" y="2"/>
                  </a:cxn>
                </a:cxnLst>
                <a:rect l="0" t="0" r="r" b="b"/>
                <a:pathLst>
                  <a:path w="23" h="41">
                    <a:moveTo>
                      <a:pt x="0" y="2"/>
                    </a:moveTo>
                    <a:lnTo>
                      <a:pt x="7" y="0"/>
                    </a:lnTo>
                    <a:lnTo>
                      <a:pt x="23" y="36"/>
                    </a:lnTo>
                    <a:lnTo>
                      <a:pt x="19" y="38"/>
                    </a:lnTo>
                    <a:lnTo>
                      <a:pt x="14" y="40"/>
                    </a:lnTo>
                    <a:lnTo>
                      <a:pt x="7" y="41"/>
                    </a:lnTo>
                    <a:lnTo>
                      <a:pt x="0" y="2"/>
                    </a:lnTo>
                    <a:close/>
                  </a:path>
                </a:pathLst>
              </a:custGeom>
              <a:solidFill>
                <a:srgbClr val="00FFFF"/>
              </a:solidFill>
              <a:ln w="9525">
                <a:noFill/>
                <a:round/>
                <a:headEnd/>
                <a:tailEnd/>
              </a:ln>
            </p:spPr>
            <p:txBody>
              <a:bodyPr/>
              <a:lstStyle/>
              <a:p>
                <a:endParaRPr lang="en-US"/>
              </a:p>
            </p:txBody>
          </p:sp>
          <p:sp>
            <p:nvSpPr>
              <p:cNvPr id="443916" name="Freeform 524"/>
              <p:cNvSpPr>
                <a:spLocks/>
              </p:cNvSpPr>
              <p:nvPr/>
            </p:nvSpPr>
            <p:spPr bwMode="black">
              <a:xfrm>
                <a:off x="3445" y="1750"/>
                <a:ext cx="13" cy="12"/>
              </a:xfrm>
              <a:custGeom>
                <a:avLst/>
                <a:gdLst/>
                <a:ahLst/>
                <a:cxnLst>
                  <a:cxn ang="0">
                    <a:pos x="0" y="4"/>
                  </a:cxn>
                  <a:cxn ang="0">
                    <a:pos x="4" y="0"/>
                  </a:cxn>
                  <a:cxn ang="0">
                    <a:pos x="36" y="29"/>
                  </a:cxn>
                  <a:cxn ang="0">
                    <a:pos x="39" y="25"/>
                  </a:cxn>
                  <a:cxn ang="0">
                    <a:pos x="29" y="32"/>
                  </a:cxn>
                  <a:cxn ang="0">
                    <a:pos x="24" y="36"/>
                  </a:cxn>
                  <a:cxn ang="0">
                    <a:pos x="0" y="4"/>
                  </a:cxn>
                </a:cxnLst>
                <a:rect l="0" t="0" r="r" b="b"/>
                <a:pathLst>
                  <a:path w="39" h="36">
                    <a:moveTo>
                      <a:pt x="0" y="4"/>
                    </a:moveTo>
                    <a:lnTo>
                      <a:pt x="4" y="0"/>
                    </a:lnTo>
                    <a:lnTo>
                      <a:pt x="36" y="29"/>
                    </a:lnTo>
                    <a:lnTo>
                      <a:pt x="39" y="25"/>
                    </a:lnTo>
                    <a:lnTo>
                      <a:pt x="29" y="32"/>
                    </a:lnTo>
                    <a:lnTo>
                      <a:pt x="24" y="36"/>
                    </a:lnTo>
                    <a:lnTo>
                      <a:pt x="0" y="4"/>
                    </a:lnTo>
                    <a:close/>
                  </a:path>
                </a:pathLst>
              </a:custGeom>
              <a:solidFill>
                <a:srgbClr val="00FFFF"/>
              </a:solidFill>
              <a:ln w="9525">
                <a:noFill/>
                <a:round/>
                <a:headEnd/>
                <a:tailEnd/>
              </a:ln>
            </p:spPr>
            <p:txBody>
              <a:bodyPr/>
              <a:lstStyle/>
              <a:p>
                <a:endParaRPr lang="en-US"/>
              </a:p>
            </p:txBody>
          </p:sp>
          <p:sp>
            <p:nvSpPr>
              <p:cNvPr id="443917" name="Freeform 525"/>
              <p:cNvSpPr>
                <a:spLocks/>
              </p:cNvSpPr>
              <p:nvPr/>
            </p:nvSpPr>
            <p:spPr bwMode="black">
              <a:xfrm>
                <a:off x="3444" y="1749"/>
                <a:ext cx="15" cy="10"/>
              </a:xfrm>
              <a:custGeom>
                <a:avLst/>
                <a:gdLst/>
                <a:ahLst/>
                <a:cxnLst>
                  <a:cxn ang="0">
                    <a:pos x="0" y="6"/>
                  </a:cxn>
                  <a:cxn ang="0">
                    <a:pos x="4" y="0"/>
                  </a:cxn>
                  <a:cxn ang="0">
                    <a:pos x="43" y="16"/>
                  </a:cxn>
                  <a:cxn ang="0">
                    <a:pos x="40" y="28"/>
                  </a:cxn>
                  <a:cxn ang="0">
                    <a:pos x="43" y="25"/>
                  </a:cxn>
                  <a:cxn ang="0">
                    <a:pos x="39" y="31"/>
                  </a:cxn>
                  <a:cxn ang="0">
                    <a:pos x="0" y="6"/>
                  </a:cxn>
                </a:cxnLst>
                <a:rect l="0" t="0" r="r" b="b"/>
                <a:pathLst>
                  <a:path w="43" h="31">
                    <a:moveTo>
                      <a:pt x="0" y="6"/>
                    </a:moveTo>
                    <a:lnTo>
                      <a:pt x="4" y="0"/>
                    </a:lnTo>
                    <a:lnTo>
                      <a:pt x="43" y="16"/>
                    </a:lnTo>
                    <a:lnTo>
                      <a:pt x="40" y="28"/>
                    </a:lnTo>
                    <a:lnTo>
                      <a:pt x="43" y="25"/>
                    </a:lnTo>
                    <a:lnTo>
                      <a:pt x="39" y="31"/>
                    </a:lnTo>
                    <a:lnTo>
                      <a:pt x="0" y="6"/>
                    </a:lnTo>
                    <a:close/>
                  </a:path>
                </a:pathLst>
              </a:custGeom>
              <a:solidFill>
                <a:srgbClr val="00FFFF"/>
              </a:solidFill>
              <a:ln w="9525">
                <a:noFill/>
                <a:round/>
                <a:headEnd/>
                <a:tailEnd/>
              </a:ln>
            </p:spPr>
            <p:txBody>
              <a:bodyPr/>
              <a:lstStyle/>
              <a:p>
                <a:endParaRPr lang="en-US"/>
              </a:p>
            </p:txBody>
          </p:sp>
          <p:sp>
            <p:nvSpPr>
              <p:cNvPr id="443918" name="Freeform 526"/>
              <p:cNvSpPr>
                <a:spLocks/>
              </p:cNvSpPr>
              <p:nvPr/>
            </p:nvSpPr>
            <p:spPr bwMode="black">
              <a:xfrm>
                <a:off x="3446" y="1750"/>
                <a:ext cx="13" cy="4"/>
              </a:xfrm>
              <a:custGeom>
                <a:avLst/>
                <a:gdLst/>
                <a:ahLst/>
                <a:cxnLst>
                  <a:cxn ang="0">
                    <a:pos x="0" y="7"/>
                  </a:cxn>
                  <a:cxn ang="0">
                    <a:pos x="1" y="0"/>
                  </a:cxn>
                  <a:cxn ang="0">
                    <a:pos x="40" y="8"/>
                  </a:cxn>
                  <a:cxn ang="0">
                    <a:pos x="39" y="14"/>
                  </a:cxn>
                  <a:cxn ang="0">
                    <a:pos x="0" y="7"/>
                  </a:cxn>
                </a:cxnLst>
                <a:rect l="0" t="0" r="r" b="b"/>
                <a:pathLst>
                  <a:path w="40" h="14">
                    <a:moveTo>
                      <a:pt x="0" y="7"/>
                    </a:moveTo>
                    <a:lnTo>
                      <a:pt x="1" y="0"/>
                    </a:lnTo>
                    <a:lnTo>
                      <a:pt x="40" y="8"/>
                    </a:lnTo>
                    <a:lnTo>
                      <a:pt x="39" y="14"/>
                    </a:lnTo>
                    <a:lnTo>
                      <a:pt x="0" y="7"/>
                    </a:lnTo>
                    <a:close/>
                  </a:path>
                </a:pathLst>
              </a:custGeom>
              <a:solidFill>
                <a:srgbClr val="00FFFF"/>
              </a:solidFill>
              <a:ln w="9525">
                <a:noFill/>
                <a:round/>
                <a:headEnd/>
                <a:tailEnd/>
              </a:ln>
            </p:spPr>
            <p:txBody>
              <a:bodyPr/>
              <a:lstStyle/>
              <a:p>
                <a:endParaRPr lang="en-US"/>
              </a:p>
            </p:txBody>
          </p:sp>
          <p:sp>
            <p:nvSpPr>
              <p:cNvPr id="443919" name="Freeform 527"/>
              <p:cNvSpPr>
                <a:spLocks/>
              </p:cNvSpPr>
              <p:nvPr/>
            </p:nvSpPr>
            <p:spPr bwMode="black">
              <a:xfrm>
                <a:off x="3446" y="1743"/>
                <a:ext cx="13" cy="9"/>
              </a:xfrm>
              <a:custGeom>
                <a:avLst/>
                <a:gdLst/>
                <a:ahLst/>
                <a:cxnLst>
                  <a:cxn ang="0">
                    <a:pos x="1" y="27"/>
                  </a:cxn>
                  <a:cxn ang="0">
                    <a:pos x="0" y="21"/>
                  </a:cxn>
                  <a:cxn ang="0">
                    <a:pos x="39" y="5"/>
                  </a:cxn>
                  <a:cxn ang="0">
                    <a:pos x="36" y="0"/>
                  </a:cxn>
                  <a:cxn ang="0">
                    <a:pos x="39" y="13"/>
                  </a:cxn>
                  <a:cxn ang="0">
                    <a:pos x="40" y="19"/>
                  </a:cxn>
                  <a:cxn ang="0">
                    <a:pos x="1" y="27"/>
                  </a:cxn>
                </a:cxnLst>
                <a:rect l="0" t="0" r="r" b="b"/>
                <a:pathLst>
                  <a:path w="40" h="27">
                    <a:moveTo>
                      <a:pt x="1" y="27"/>
                    </a:moveTo>
                    <a:lnTo>
                      <a:pt x="0" y="21"/>
                    </a:lnTo>
                    <a:lnTo>
                      <a:pt x="39" y="5"/>
                    </a:lnTo>
                    <a:lnTo>
                      <a:pt x="36" y="0"/>
                    </a:lnTo>
                    <a:lnTo>
                      <a:pt x="39" y="13"/>
                    </a:lnTo>
                    <a:lnTo>
                      <a:pt x="40" y="19"/>
                    </a:lnTo>
                    <a:lnTo>
                      <a:pt x="1" y="27"/>
                    </a:lnTo>
                    <a:close/>
                  </a:path>
                </a:pathLst>
              </a:custGeom>
              <a:solidFill>
                <a:srgbClr val="00FFFF"/>
              </a:solidFill>
              <a:ln w="9525">
                <a:noFill/>
                <a:round/>
                <a:headEnd/>
                <a:tailEnd/>
              </a:ln>
            </p:spPr>
            <p:txBody>
              <a:bodyPr/>
              <a:lstStyle/>
              <a:p>
                <a:endParaRPr lang="en-US"/>
              </a:p>
            </p:txBody>
          </p:sp>
          <p:sp>
            <p:nvSpPr>
              <p:cNvPr id="443920" name="Freeform 528"/>
              <p:cNvSpPr>
                <a:spLocks/>
              </p:cNvSpPr>
              <p:nvPr/>
            </p:nvSpPr>
            <p:spPr bwMode="black">
              <a:xfrm>
                <a:off x="3444" y="1742"/>
                <a:ext cx="15" cy="11"/>
              </a:xfrm>
              <a:custGeom>
                <a:avLst/>
                <a:gdLst/>
                <a:ahLst/>
                <a:cxnLst>
                  <a:cxn ang="0">
                    <a:pos x="4" y="34"/>
                  </a:cxn>
                  <a:cxn ang="0">
                    <a:pos x="0" y="28"/>
                  </a:cxn>
                  <a:cxn ang="0">
                    <a:pos x="32" y="0"/>
                  </a:cxn>
                  <a:cxn ang="0">
                    <a:pos x="42" y="7"/>
                  </a:cxn>
                  <a:cxn ang="0">
                    <a:pos x="39" y="4"/>
                  </a:cxn>
                  <a:cxn ang="0">
                    <a:pos x="43" y="10"/>
                  </a:cxn>
                  <a:cxn ang="0">
                    <a:pos x="4" y="34"/>
                  </a:cxn>
                </a:cxnLst>
                <a:rect l="0" t="0" r="r" b="b"/>
                <a:pathLst>
                  <a:path w="43" h="34">
                    <a:moveTo>
                      <a:pt x="4" y="34"/>
                    </a:moveTo>
                    <a:lnTo>
                      <a:pt x="0" y="28"/>
                    </a:lnTo>
                    <a:lnTo>
                      <a:pt x="32" y="0"/>
                    </a:lnTo>
                    <a:lnTo>
                      <a:pt x="42" y="7"/>
                    </a:lnTo>
                    <a:lnTo>
                      <a:pt x="39" y="4"/>
                    </a:lnTo>
                    <a:lnTo>
                      <a:pt x="43" y="10"/>
                    </a:lnTo>
                    <a:lnTo>
                      <a:pt x="4" y="34"/>
                    </a:lnTo>
                    <a:close/>
                  </a:path>
                </a:pathLst>
              </a:custGeom>
              <a:solidFill>
                <a:srgbClr val="00FFFF"/>
              </a:solidFill>
              <a:ln w="9525">
                <a:noFill/>
                <a:round/>
                <a:headEnd/>
                <a:tailEnd/>
              </a:ln>
            </p:spPr>
            <p:txBody>
              <a:bodyPr/>
              <a:lstStyle/>
              <a:p>
                <a:endParaRPr lang="en-US"/>
              </a:p>
            </p:txBody>
          </p:sp>
          <p:sp>
            <p:nvSpPr>
              <p:cNvPr id="443921" name="Freeform 529"/>
              <p:cNvSpPr>
                <a:spLocks/>
              </p:cNvSpPr>
              <p:nvPr/>
            </p:nvSpPr>
            <p:spPr bwMode="black">
              <a:xfrm>
                <a:off x="3445" y="1739"/>
                <a:ext cx="10" cy="13"/>
              </a:xfrm>
              <a:custGeom>
                <a:avLst/>
                <a:gdLst/>
                <a:ahLst/>
                <a:cxnLst>
                  <a:cxn ang="0">
                    <a:pos x="4" y="39"/>
                  </a:cxn>
                  <a:cxn ang="0">
                    <a:pos x="0" y="35"/>
                  </a:cxn>
                  <a:cxn ang="0">
                    <a:pos x="15" y="0"/>
                  </a:cxn>
                  <a:cxn ang="0">
                    <a:pos x="20" y="1"/>
                  </a:cxn>
                  <a:cxn ang="0">
                    <a:pos x="24" y="3"/>
                  </a:cxn>
                  <a:cxn ang="0">
                    <a:pos x="29" y="7"/>
                  </a:cxn>
                  <a:cxn ang="0">
                    <a:pos x="4" y="39"/>
                  </a:cxn>
                </a:cxnLst>
                <a:rect l="0" t="0" r="r" b="b"/>
                <a:pathLst>
                  <a:path w="29" h="39">
                    <a:moveTo>
                      <a:pt x="4" y="39"/>
                    </a:moveTo>
                    <a:lnTo>
                      <a:pt x="0" y="35"/>
                    </a:lnTo>
                    <a:lnTo>
                      <a:pt x="15" y="0"/>
                    </a:lnTo>
                    <a:lnTo>
                      <a:pt x="20" y="1"/>
                    </a:lnTo>
                    <a:lnTo>
                      <a:pt x="24" y="3"/>
                    </a:lnTo>
                    <a:lnTo>
                      <a:pt x="29" y="7"/>
                    </a:lnTo>
                    <a:lnTo>
                      <a:pt x="4" y="39"/>
                    </a:lnTo>
                    <a:close/>
                  </a:path>
                </a:pathLst>
              </a:custGeom>
              <a:solidFill>
                <a:srgbClr val="00FFFF"/>
              </a:solidFill>
              <a:ln w="9525">
                <a:noFill/>
                <a:round/>
                <a:headEnd/>
                <a:tailEnd/>
              </a:ln>
            </p:spPr>
            <p:txBody>
              <a:bodyPr/>
              <a:lstStyle/>
              <a:p>
                <a:endParaRPr lang="en-US"/>
              </a:p>
            </p:txBody>
          </p:sp>
          <p:sp>
            <p:nvSpPr>
              <p:cNvPr id="443922" name="Freeform 530"/>
              <p:cNvSpPr>
                <a:spLocks/>
              </p:cNvSpPr>
              <p:nvPr/>
            </p:nvSpPr>
            <p:spPr bwMode="black">
              <a:xfrm>
                <a:off x="3446" y="1738"/>
                <a:ext cx="4" cy="14"/>
              </a:xfrm>
              <a:custGeom>
                <a:avLst/>
                <a:gdLst/>
                <a:ahLst/>
                <a:cxnLst>
                  <a:cxn ang="0">
                    <a:pos x="7" y="42"/>
                  </a:cxn>
                  <a:cxn ang="0">
                    <a:pos x="0" y="41"/>
                  </a:cxn>
                  <a:cxn ang="0">
                    <a:pos x="0" y="1"/>
                  </a:cxn>
                  <a:cxn ang="0">
                    <a:pos x="3" y="0"/>
                  </a:cxn>
                  <a:cxn ang="0">
                    <a:pos x="7" y="1"/>
                  </a:cxn>
                  <a:cxn ang="0">
                    <a:pos x="14" y="3"/>
                  </a:cxn>
                  <a:cxn ang="0">
                    <a:pos x="7" y="42"/>
                  </a:cxn>
                </a:cxnLst>
                <a:rect l="0" t="0" r="r" b="b"/>
                <a:pathLst>
                  <a:path w="14" h="42">
                    <a:moveTo>
                      <a:pt x="7" y="42"/>
                    </a:moveTo>
                    <a:lnTo>
                      <a:pt x="0" y="41"/>
                    </a:lnTo>
                    <a:lnTo>
                      <a:pt x="0" y="1"/>
                    </a:lnTo>
                    <a:lnTo>
                      <a:pt x="3" y="0"/>
                    </a:lnTo>
                    <a:lnTo>
                      <a:pt x="7" y="1"/>
                    </a:lnTo>
                    <a:lnTo>
                      <a:pt x="14" y="3"/>
                    </a:lnTo>
                    <a:lnTo>
                      <a:pt x="7" y="42"/>
                    </a:lnTo>
                    <a:close/>
                  </a:path>
                </a:pathLst>
              </a:custGeom>
              <a:solidFill>
                <a:srgbClr val="00FFFF"/>
              </a:solidFill>
              <a:ln w="9525">
                <a:noFill/>
                <a:round/>
                <a:headEnd/>
                <a:tailEnd/>
              </a:ln>
            </p:spPr>
            <p:txBody>
              <a:bodyPr/>
              <a:lstStyle/>
              <a:p>
                <a:endParaRPr lang="en-US"/>
              </a:p>
            </p:txBody>
          </p:sp>
          <p:sp>
            <p:nvSpPr>
              <p:cNvPr id="443923" name="Freeform 531"/>
              <p:cNvSpPr>
                <a:spLocks/>
              </p:cNvSpPr>
              <p:nvPr/>
            </p:nvSpPr>
            <p:spPr bwMode="black">
              <a:xfrm>
                <a:off x="3439" y="1739"/>
                <a:ext cx="9" cy="13"/>
              </a:xfrm>
              <a:custGeom>
                <a:avLst/>
                <a:gdLst/>
                <a:ahLst/>
                <a:cxnLst>
                  <a:cxn ang="0">
                    <a:pos x="26" y="40"/>
                  </a:cxn>
                  <a:cxn ang="0">
                    <a:pos x="20" y="41"/>
                  </a:cxn>
                  <a:cxn ang="0">
                    <a:pos x="4" y="2"/>
                  </a:cxn>
                  <a:cxn ang="0">
                    <a:pos x="0" y="4"/>
                  </a:cxn>
                  <a:cxn ang="0">
                    <a:pos x="13" y="2"/>
                  </a:cxn>
                  <a:cxn ang="0">
                    <a:pos x="19" y="0"/>
                  </a:cxn>
                  <a:cxn ang="0">
                    <a:pos x="26" y="40"/>
                  </a:cxn>
                </a:cxnLst>
                <a:rect l="0" t="0" r="r" b="b"/>
                <a:pathLst>
                  <a:path w="26" h="41">
                    <a:moveTo>
                      <a:pt x="26" y="40"/>
                    </a:moveTo>
                    <a:lnTo>
                      <a:pt x="20" y="41"/>
                    </a:lnTo>
                    <a:lnTo>
                      <a:pt x="4" y="2"/>
                    </a:lnTo>
                    <a:lnTo>
                      <a:pt x="0" y="4"/>
                    </a:lnTo>
                    <a:lnTo>
                      <a:pt x="13" y="2"/>
                    </a:lnTo>
                    <a:lnTo>
                      <a:pt x="19" y="0"/>
                    </a:lnTo>
                    <a:lnTo>
                      <a:pt x="26" y="40"/>
                    </a:lnTo>
                    <a:close/>
                  </a:path>
                </a:pathLst>
              </a:custGeom>
              <a:solidFill>
                <a:srgbClr val="00FFFF"/>
              </a:solidFill>
              <a:ln w="9525">
                <a:noFill/>
                <a:round/>
                <a:headEnd/>
                <a:tailEnd/>
              </a:ln>
            </p:spPr>
            <p:txBody>
              <a:bodyPr/>
              <a:lstStyle/>
              <a:p>
                <a:endParaRPr lang="en-US"/>
              </a:p>
            </p:txBody>
          </p:sp>
          <p:sp>
            <p:nvSpPr>
              <p:cNvPr id="443924" name="Freeform 532"/>
              <p:cNvSpPr>
                <a:spLocks/>
              </p:cNvSpPr>
              <p:nvPr/>
            </p:nvSpPr>
            <p:spPr bwMode="black">
              <a:xfrm>
                <a:off x="3436" y="1739"/>
                <a:ext cx="13" cy="15"/>
              </a:xfrm>
              <a:custGeom>
                <a:avLst/>
                <a:gdLst/>
                <a:ahLst/>
                <a:cxnLst>
                  <a:cxn ang="0">
                    <a:pos x="37" y="39"/>
                  </a:cxn>
                  <a:cxn ang="0">
                    <a:pos x="31" y="43"/>
                  </a:cxn>
                  <a:cxn ang="0">
                    <a:pos x="0" y="11"/>
                  </a:cxn>
                  <a:cxn ang="0">
                    <a:pos x="2" y="6"/>
                  </a:cxn>
                  <a:cxn ang="0">
                    <a:pos x="7" y="3"/>
                  </a:cxn>
                  <a:cxn ang="0">
                    <a:pos x="13" y="0"/>
                  </a:cxn>
                  <a:cxn ang="0">
                    <a:pos x="37" y="39"/>
                  </a:cxn>
                </a:cxnLst>
                <a:rect l="0" t="0" r="r" b="b"/>
                <a:pathLst>
                  <a:path w="37" h="43">
                    <a:moveTo>
                      <a:pt x="37" y="39"/>
                    </a:moveTo>
                    <a:lnTo>
                      <a:pt x="31" y="43"/>
                    </a:lnTo>
                    <a:lnTo>
                      <a:pt x="0" y="11"/>
                    </a:lnTo>
                    <a:lnTo>
                      <a:pt x="2" y="6"/>
                    </a:lnTo>
                    <a:lnTo>
                      <a:pt x="7" y="3"/>
                    </a:lnTo>
                    <a:lnTo>
                      <a:pt x="13" y="0"/>
                    </a:lnTo>
                    <a:lnTo>
                      <a:pt x="37" y="39"/>
                    </a:lnTo>
                    <a:close/>
                  </a:path>
                </a:pathLst>
              </a:custGeom>
              <a:solidFill>
                <a:srgbClr val="00FFFF"/>
              </a:solidFill>
              <a:ln w="9525">
                <a:noFill/>
                <a:round/>
                <a:headEnd/>
                <a:tailEnd/>
              </a:ln>
            </p:spPr>
            <p:txBody>
              <a:bodyPr/>
              <a:lstStyle/>
              <a:p>
                <a:endParaRPr lang="en-US"/>
              </a:p>
            </p:txBody>
          </p:sp>
          <p:sp>
            <p:nvSpPr>
              <p:cNvPr id="443925" name="Freeform 533"/>
              <p:cNvSpPr>
                <a:spLocks/>
              </p:cNvSpPr>
              <p:nvPr/>
            </p:nvSpPr>
            <p:spPr bwMode="black">
              <a:xfrm>
                <a:off x="3435" y="1743"/>
                <a:ext cx="14" cy="10"/>
              </a:xfrm>
              <a:custGeom>
                <a:avLst/>
                <a:gdLst/>
                <a:ahLst/>
                <a:cxnLst>
                  <a:cxn ang="0">
                    <a:pos x="43" y="24"/>
                  </a:cxn>
                  <a:cxn ang="0">
                    <a:pos x="39" y="30"/>
                  </a:cxn>
                  <a:cxn ang="0">
                    <a:pos x="0" y="14"/>
                  </a:cxn>
                  <a:cxn ang="0">
                    <a:pos x="2" y="1"/>
                  </a:cxn>
                  <a:cxn ang="0">
                    <a:pos x="0" y="6"/>
                  </a:cxn>
                  <a:cxn ang="0">
                    <a:pos x="4" y="0"/>
                  </a:cxn>
                  <a:cxn ang="0">
                    <a:pos x="43" y="24"/>
                  </a:cxn>
                </a:cxnLst>
                <a:rect l="0" t="0" r="r" b="b"/>
                <a:pathLst>
                  <a:path w="43" h="30">
                    <a:moveTo>
                      <a:pt x="43" y="24"/>
                    </a:moveTo>
                    <a:lnTo>
                      <a:pt x="39" y="30"/>
                    </a:lnTo>
                    <a:lnTo>
                      <a:pt x="0" y="14"/>
                    </a:lnTo>
                    <a:lnTo>
                      <a:pt x="2"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443926" name="Freeform 534"/>
              <p:cNvSpPr>
                <a:spLocks/>
              </p:cNvSpPr>
              <p:nvPr/>
            </p:nvSpPr>
            <p:spPr bwMode="black">
              <a:xfrm>
                <a:off x="3435" y="1748"/>
                <a:ext cx="13" cy="4"/>
              </a:xfrm>
              <a:custGeom>
                <a:avLst/>
                <a:gdLst/>
                <a:ahLst/>
                <a:cxnLst>
                  <a:cxn ang="0">
                    <a:pos x="40" y="8"/>
                  </a:cxn>
                  <a:cxn ang="0">
                    <a:pos x="39" y="14"/>
                  </a:cxn>
                  <a:cxn ang="0">
                    <a:pos x="0" y="6"/>
                  </a:cxn>
                  <a:cxn ang="0">
                    <a:pos x="1" y="0"/>
                  </a:cxn>
                  <a:cxn ang="0">
                    <a:pos x="40" y="8"/>
                  </a:cxn>
                </a:cxnLst>
                <a:rect l="0" t="0" r="r" b="b"/>
                <a:pathLst>
                  <a:path w="40" h="14">
                    <a:moveTo>
                      <a:pt x="40" y="8"/>
                    </a:moveTo>
                    <a:lnTo>
                      <a:pt x="39" y="14"/>
                    </a:lnTo>
                    <a:lnTo>
                      <a:pt x="0" y="6"/>
                    </a:lnTo>
                    <a:lnTo>
                      <a:pt x="1" y="0"/>
                    </a:lnTo>
                    <a:lnTo>
                      <a:pt x="40" y="8"/>
                    </a:lnTo>
                    <a:close/>
                  </a:path>
                </a:pathLst>
              </a:custGeom>
              <a:solidFill>
                <a:srgbClr val="00FFFF"/>
              </a:solidFill>
              <a:ln w="9525">
                <a:noFill/>
                <a:round/>
                <a:headEnd/>
                <a:tailEnd/>
              </a:ln>
            </p:spPr>
            <p:txBody>
              <a:bodyPr/>
              <a:lstStyle/>
              <a:p>
                <a:endParaRPr lang="en-US"/>
              </a:p>
            </p:txBody>
          </p:sp>
          <p:sp>
            <p:nvSpPr>
              <p:cNvPr id="443927" name="Freeform 535"/>
              <p:cNvSpPr>
                <a:spLocks/>
              </p:cNvSpPr>
              <p:nvPr/>
            </p:nvSpPr>
            <p:spPr bwMode="black">
              <a:xfrm>
                <a:off x="3661" y="1750"/>
                <a:ext cx="13" cy="8"/>
              </a:xfrm>
              <a:custGeom>
                <a:avLst/>
                <a:gdLst/>
                <a:ahLst/>
                <a:cxnLst>
                  <a:cxn ang="0">
                    <a:pos x="39" y="0"/>
                  </a:cxn>
                  <a:cxn ang="0">
                    <a:pos x="40" y="7"/>
                  </a:cxn>
                  <a:cxn ang="0">
                    <a:pos x="1" y="23"/>
                  </a:cxn>
                  <a:cxn ang="0">
                    <a:pos x="4" y="26"/>
                  </a:cxn>
                  <a:cxn ang="0">
                    <a:pos x="1" y="14"/>
                  </a:cxn>
                  <a:cxn ang="0">
                    <a:pos x="0" y="8"/>
                  </a:cxn>
                  <a:cxn ang="0">
                    <a:pos x="39" y="0"/>
                  </a:cxn>
                </a:cxnLst>
                <a:rect l="0" t="0" r="r" b="b"/>
                <a:pathLst>
                  <a:path w="40" h="26">
                    <a:moveTo>
                      <a:pt x="39" y="0"/>
                    </a:moveTo>
                    <a:lnTo>
                      <a:pt x="40" y="7"/>
                    </a:lnTo>
                    <a:lnTo>
                      <a:pt x="1" y="23"/>
                    </a:lnTo>
                    <a:lnTo>
                      <a:pt x="4" y="26"/>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443928" name="Freeform 536"/>
              <p:cNvSpPr>
                <a:spLocks/>
              </p:cNvSpPr>
              <p:nvPr/>
            </p:nvSpPr>
            <p:spPr bwMode="black">
              <a:xfrm>
                <a:off x="3661" y="1749"/>
                <a:ext cx="15" cy="13"/>
              </a:xfrm>
              <a:custGeom>
                <a:avLst/>
                <a:gdLst/>
                <a:ahLst/>
                <a:cxnLst>
                  <a:cxn ang="0">
                    <a:pos x="39" y="0"/>
                  </a:cxn>
                  <a:cxn ang="0">
                    <a:pos x="43" y="6"/>
                  </a:cxn>
                  <a:cxn ang="0">
                    <a:pos x="11" y="38"/>
                  </a:cxn>
                  <a:cxn ang="0">
                    <a:pos x="6" y="36"/>
                  </a:cxn>
                  <a:cxn ang="0">
                    <a:pos x="4" y="31"/>
                  </a:cxn>
                  <a:cxn ang="0">
                    <a:pos x="0" y="25"/>
                  </a:cxn>
                  <a:cxn ang="0">
                    <a:pos x="39" y="0"/>
                  </a:cxn>
                </a:cxnLst>
                <a:rect l="0" t="0" r="r" b="b"/>
                <a:pathLst>
                  <a:path w="43" h="38">
                    <a:moveTo>
                      <a:pt x="39" y="0"/>
                    </a:moveTo>
                    <a:lnTo>
                      <a:pt x="43" y="6"/>
                    </a:lnTo>
                    <a:lnTo>
                      <a:pt x="11" y="38"/>
                    </a:lnTo>
                    <a:lnTo>
                      <a:pt x="6" y="36"/>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443929" name="Freeform 537"/>
              <p:cNvSpPr>
                <a:spLocks/>
              </p:cNvSpPr>
              <p:nvPr/>
            </p:nvSpPr>
            <p:spPr bwMode="black">
              <a:xfrm>
                <a:off x="3665" y="1749"/>
                <a:ext cx="10" cy="14"/>
              </a:xfrm>
              <a:custGeom>
                <a:avLst/>
                <a:gdLst/>
                <a:ahLst/>
                <a:cxnLst>
                  <a:cxn ang="0">
                    <a:pos x="24" y="0"/>
                  </a:cxn>
                  <a:cxn ang="0">
                    <a:pos x="31" y="3"/>
                  </a:cxn>
                  <a:cxn ang="0">
                    <a:pos x="15" y="43"/>
                  </a:cxn>
                  <a:cxn ang="0">
                    <a:pos x="2" y="40"/>
                  </a:cxn>
                  <a:cxn ang="0">
                    <a:pos x="6" y="43"/>
                  </a:cxn>
                  <a:cxn ang="0">
                    <a:pos x="0" y="39"/>
                  </a:cxn>
                  <a:cxn ang="0">
                    <a:pos x="24" y="0"/>
                  </a:cxn>
                </a:cxnLst>
                <a:rect l="0" t="0" r="r" b="b"/>
                <a:pathLst>
                  <a:path w="31" h="43">
                    <a:moveTo>
                      <a:pt x="24" y="0"/>
                    </a:moveTo>
                    <a:lnTo>
                      <a:pt x="31" y="3"/>
                    </a:lnTo>
                    <a:lnTo>
                      <a:pt x="15" y="43"/>
                    </a:lnTo>
                    <a:lnTo>
                      <a:pt x="2" y="40"/>
                    </a:lnTo>
                    <a:lnTo>
                      <a:pt x="6" y="43"/>
                    </a:lnTo>
                    <a:lnTo>
                      <a:pt x="0" y="39"/>
                    </a:lnTo>
                    <a:lnTo>
                      <a:pt x="24" y="0"/>
                    </a:lnTo>
                    <a:close/>
                  </a:path>
                </a:pathLst>
              </a:custGeom>
              <a:solidFill>
                <a:srgbClr val="00FFFF"/>
              </a:solidFill>
              <a:ln w="9525">
                <a:noFill/>
                <a:round/>
                <a:headEnd/>
                <a:tailEnd/>
              </a:ln>
            </p:spPr>
            <p:txBody>
              <a:bodyPr/>
              <a:lstStyle/>
              <a:p>
                <a:endParaRPr lang="en-US"/>
              </a:p>
            </p:txBody>
          </p:sp>
          <p:sp>
            <p:nvSpPr>
              <p:cNvPr id="443930" name="Freeform 538"/>
              <p:cNvSpPr>
                <a:spLocks/>
              </p:cNvSpPr>
              <p:nvPr/>
            </p:nvSpPr>
            <p:spPr bwMode="black">
              <a:xfrm>
                <a:off x="3670" y="1750"/>
                <a:ext cx="4" cy="14"/>
              </a:xfrm>
              <a:custGeom>
                <a:avLst/>
                <a:gdLst/>
                <a:ahLst/>
                <a:cxnLst>
                  <a:cxn ang="0">
                    <a:pos x="7" y="0"/>
                  </a:cxn>
                  <a:cxn ang="0">
                    <a:pos x="13" y="2"/>
                  </a:cxn>
                  <a:cxn ang="0">
                    <a:pos x="13" y="41"/>
                  </a:cxn>
                  <a:cxn ang="0">
                    <a:pos x="9" y="42"/>
                  </a:cxn>
                  <a:cxn ang="0">
                    <a:pos x="6" y="41"/>
                  </a:cxn>
                  <a:cxn ang="0">
                    <a:pos x="0" y="40"/>
                  </a:cxn>
                  <a:cxn ang="0">
                    <a:pos x="7" y="0"/>
                  </a:cxn>
                </a:cxnLst>
                <a:rect l="0" t="0" r="r" b="b"/>
                <a:pathLst>
                  <a:path w="13" h="42">
                    <a:moveTo>
                      <a:pt x="7" y="0"/>
                    </a:moveTo>
                    <a:lnTo>
                      <a:pt x="13" y="2"/>
                    </a:lnTo>
                    <a:lnTo>
                      <a:pt x="13" y="41"/>
                    </a:lnTo>
                    <a:lnTo>
                      <a:pt x="9" y="42"/>
                    </a:lnTo>
                    <a:lnTo>
                      <a:pt x="6" y="41"/>
                    </a:lnTo>
                    <a:lnTo>
                      <a:pt x="0" y="40"/>
                    </a:lnTo>
                    <a:lnTo>
                      <a:pt x="7" y="0"/>
                    </a:lnTo>
                    <a:close/>
                  </a:path>
                </a:pathLst>
              </a:custGeom>
              <a:solidFill>
                <a:srgbClr val="00FFFF"/>
              </a:solidFill>
              <a:ln w="9525">
                <a:noFill/>
                <a:round/>
                <a:headEnd/>
                <a:tailEnd/>
              </a:ln>
            </p:spPr>
            <p:txBody>
              <a:bodyPr/>
              <a:lstStyle/>
              <a:p>
                <a:endParaRPr lang="en-US"/>
              </a:p>
            </p:txBody>
          </p:sp>
          <p:sp>
            <p:nvSpPr>
              <p:cNvPr id="443931" name="Freeform 539"/>
              <p:cNvSpPr>
                <a:spLocks/>
              </p:cNvSpPr>
              <p:nvPr/>
            </p:nvSpPr>
            <p:spPr bwMode="black">
              <a:xfrm>
                <a:off x="3672" y="1750"/>
                <a:ext cx="9" cy="13"/>
              </a:xfrm>
              <a:custGeom>
                <a:avLst/>
                <a:gdLst/>
                <a:ahLst/>
                <a:cxnLst>
                  <a:cxn ang="0">
                    <a:pos x="0" y="2"/>
                  </a:cxn>
                  <a:cxn ang="0">
                    <a:pos x="6" y="0"/>
                  </a:cxn>
                  <a:cxn ang="0">
                    <a:pos x="22" y="40"/>
                  </a:cxn>
                  <a:cxn ang="0">
                    <a:pos x="27" y="37"/>
                  </a:cxn>
                  <a:cxn ang="0">
                    <a:pos x="13" y="40"/>
                  </a:cxn>
                  <a:cxn ang="0">
                    <a:pos x="7" y="41"/>
                  </a:cxn>
                  <a:cxn ang="0">
                    <a:pos x="0" y="2"/>
                  </a:cxn>
                </a:cxnLst>
                <a:rect l="0" t="0" r="r" b="b"/>
                <a:pathLst>
                  <a:path w="27" h="41">
                    <a:moveTo>
                      <a:pt x="0" y="2"/>
                    </a:moveTo>
                    <a:lnTo>
                      <a:pt x="6" y="0"/>
                    </a:lnTo>
                    <a:lnTo>
                      <a:pt x="22" y="40"/>
                    </a:lnTo>
                    <a:lnTo>
                      <a:pt x="27" y="37"/>
                    </a:lnTo>
                    <a:lnTo>
                      <a:pt x="13" y="40"/>
                    </a:lnTo>
                    <a:lnTo>
                      <a:pt x="7" y="41"/>
                    </a:lnTo>
                    <a:lnTo>
                      <a:pt x="0" y="2"/>
                    </a:lnTo>
                    <a:close/>
                  </a:path>
                </a:pathLst>
              </a:custGeom>
              <a:solidFill>
                <a:srgbClr val="00FFFF"/>
              </a:solidFill>
              <a:ln w="9525">
                <a:noFill/>
                <a:round/>
                <a:headEnd/>
                <a:tailEnd/>
              </a:ln>
            </p:spPr>
            <p:txBody>
              <a:bodyPr/>
              <a:lstStyle/>
              <a:p>
                <a:endParaRPr lang="en-US"/>
              </a:p>
            </p:txBody>
          </p:sp>
          <p:sp>
            <p:nvSpPr>
              <p:cNvPr id="443932" name="Freeform 540"/>
              <p:cNvSpPr>
                <a:spLocks/>
              </p:cNvSpPr>
              <p:nvPr/>
            </p:nvSpPr>
            <p:spPr bwMode="black">
              <a:xfrm>
                <a:off x="3671" y="1749"/>
                <a:ext cx="13" cy="14"/>
              </a:xfrm>
              <a:custGeom>
                <a:avLst/>
                <a:gdLst/>
                <a:ahLst/>
                <a:cxnLst>
                  <a:cxn ang="0">
                    <a:pos x="0" y="3"/>
                  </a:cxn>
                  <a:cxn ang="0">
                    <a:pos x="6" y="0"/>
                  </a:cxn>
                  <a:cxn ang="0">
                    <a:pos x="38" y="32"/>
                  </a:cxn>
                  <a:cxn ang="0">
                    <a:pos x="36" y="37"/>
                  </a:cxn>
                  <a:cxn ang="0">
                    <a:pos x="31" y="39"/>
                  </a:cxn>
                  <a:cxn ang="0">
                    <a:pos x="25" y="43"/>
                  </a:cxn>
                  <a:cxn ang="0">
                    <a:pos x="0" y="3"/>
                  </a:cxn>
                </a:cxnLst>
                <a:rect l="0" t="0" r="r" b="b"/>
                <a:pathLst>
                  <a:path w="38" h="43">
                    <a:moveTo>
                      <a:pt x="0" y="3"/>
                    </a:moveTo>
                    <a:lnTo>
                      <a:pt x="6" y="0"/>
                    </a:lnTo>
                    <a:lnTo>
                      <a:pt x="38" y="32"/>
                    </a:lnTo>
                    <a:lnTo>
                      <a:pt x="36" y="37"/>
                    </a:lnTo>
                    <a:lnTo>
                      <a:pt x="31" y="39"/>
                    </a:lnTo>
                    <a:lnTo>
                      <a:pt x="25" y="43"/>
                    </a:lnTo>
                    <a:lnTo>
                      <a:pt x="0" y="3"/>
                    </a:lnTo>
                    <a:close/>
                  </a:path>
                </a:pathLst>
              </a:custGeom>
              <a:solidFill>
                <a:srgbClr val="00FFFF"/>
              </a:solidFill>
              <a:ln w="9525">
                <a:noFill/>
                <a:round/>
                <a:headEnd/>
                <a:tailEnd/>
              </a:ln>
            </p:spPr>
            <p:txBody>
              <a:bodyPr/>
              <a:lstStyle/>
              <a:p>
                <a:endParaRPr lang="en-US"/>
              </a:p>
            </p:txBody>
          </p:sp>
          <p:sp>
            <p:nvSpPr>
              <p:cNvPr id="443933" name="Freeform 541"/>
              <p:cNvSpPr>
                <a:spLocks/>
              </p:cNvSpPr>
              <p:nvPr/>
            </p:nvSpPr>
            <p:spPr bwMode="black">
              <a:xfrm>
                <a:off x="3671" y="1749"/>
                <a:ext cx="14" cy="10"/>
              </a:xfrm>
              <a:custGeom>
                <a:avLst/>
                <a:gdLst/>
                <a:ahLst/>
                <a:cxnLst>
                  <a:cxn ang="0">
                    <a:pos x="0" y="6"/>
                  </a:cxn>
                  <a:cxn ang="0">
                    <a:pos x="4" y="0"/>
                  </a:cxn>
                  <a:cxn ang="0">
                    <a:pos x="43" y="16"/>
                  </a:cxn>
                  <a:cxn ang="0">
                    <a:pos x="40" y="28"/>
                  </a:cxn>
                  <a:cxn ang="0">
                    <a:pos x="43" y="25"/>
                  </a:cxn>
                  <a:cxn ang="0">
                    <a:pos x="39" y="31"/>
                  </a:cxn>
                  <a:cxn ang="0">
                    <a:pos x="0" y="6"/>
                  </a:cxn>
                </a:cxnLst>
                <a:rect l="0" t="0" r="r" b="b"/>
                <a:pathLst>
                  <a:path w="43" h="31">
                    <a:moveTo>
                      <a:pt x="0" y="6"/>
                    </a:moveTo>
                    <a:lnTo>
                      <a:pt x="4" y="0"/>
                    </a:lnTo>
                    <a:lnTo>
                      <a:pt x="43" y="16"/>
                    </a:lnTo>
                    <a:lnTo>
                      <a:pt x="40" y="28"/>
                    </a:lnTo>
                    <a:lnTo>
                      <a:pt x="43" y="25"/>
                    </a:lnTo>
                    <a:lnTo>
                      <a:pt x="39" y="31"/>
                    </a:lnTo>
                    <a:lnTo>
                      <a:pt x="0" y="6"/>
                    </a:lnTo>
                    <a:close/>
                  </a:path>
                </a:pathLst>
              </a:custGeom>
              <a:solidFill>
                <a:srgbClr val="00FFFF"/>
              </a:solidFill>
              <a:ln w="9525">
                <a:noFill/>
                <a:round/>
                <a:headEnd/>
                <a:tailEnd/>
              </a:ln>
            </p:spPr>
            <p:txBody>
              <a:bodyPr/>
              <a:lstStyle/>
              <a:p>
                <a:endParaRPr lang="en-US"/>
              </a:p>
            </p:txBody>
          </p:sp>
          <p:sp>
            <p:nvSpPr>
              <p:cNvPr id="443934" name="Freeform 542"/>
              <p:cNvSpPr>
                <a:spLocks/>
              </p:cNvSpPr>
              <p:nvPr/>
            </p:nvSpPr>
            <p:spPr bwMode="black">
              <a:xfrm>
                <a:off x="3672" y="1750"/>
                <a:ext cx="13" cy="4"/>
              </a:xfrm>
              <a:custGeom>
                <a:avLst/>
                <a:gdLst/>
                <a:ahLst/>
                <a:cxnLst>
                  <a:cxn ang="0">
                    <a:pos x="0" y="7"/>
                  </a:cxn>
                  <a:cxn ang="0">
                    <a:pos x="1" y="0"/>
                  </a:cxn>
                  <a:cxn ang="0">
                    <a:pos x="40" y="8"/>
                  </a:cxn>
                  <a:cxn ang="0">
                    <a:pos x="39" y="14"/>
                  </a:cxn>
                  <a:cxn ang="0">
                    <a:pos x="0" y="7"/>
                  </a:cxn>
                </a:cxnLst>
                <a:rect l="0" t="0" r="r" b="b"/>
                <a:pathLst>
                  <a:path w="40" h="14">
                    <a:moveTo>
                      <a:pt x="0" y="7"/>
                    </a:moveTo>
                    <a:lnTo>
                      <a:pt x="1" y="0"/>
                    </a:lnTo>
                    <a:lnTo>
                      <a:pt x="40" y="8"/>
                    </a:lnTo>
                    <a:lnTo>
                      <a:pt x="39" y="14"/>
                    </a:lnTo>
                    <a:lnTo>
                      <a:pt x="0" y="7"/>
                    </a:lnTo>
                    <a:close/>
                  </a:path>
                </a:pathLst>
              </a:custGeom>
              <a:solidFill>
                <a:srgbClr val="00FFFF"/>
              </a:solidFill>
              <a:ln w="9525">
                <a:noFill/>
                <a:round/>
                <a:headEnd/>
                <a:tailEnd/>
              </a:ln>
            </p:spPr>
            <p:txBody>
              <a:bodyPr/>
              <a:lstStyle/>
              <a:p>
                <a:endParaRPr lang="en-US"/>
              </a:p>
            </p:txBody>
          </p:sp>
          <p:sp>
            <p:nvSpPr>
              <p:cNvPr id="443935" name="Freeform 543"/>
              <p:cNvSpPr>
                <a:spLocks/>
              </p:cNvSpPr>
              <p:nvPr/>
            </p:nvSpPr>
            <p:spPr bwMode="black">
              <a:xfrm>
                <a:off x="3672" y="1743"/>
                <a:ext cx="13" cy="9"/>
              </a:xfrm>
              <a:custGeom>
                <a:avLst/>
                <a:gdLst/>
                <a:ahLst/>
                <a:cxnLst>
                  <a:cxn ang="0">
                    <a:pos x="1" y="27"/>
                  </a:cxn>
                  <a:cxn ang="0">
                    <a:pos x="0" y="21"/>
                  </a:cxn>
                  <a:cxn ang="0">
                    <a:pos x="39" y="5"/>
                  </a:cxn>
                  <a:cxn ang="0">
                    <a:pos x="36" y="0"/>
                  </a:cxn>
                  <a:cxn ang="0">
                    <a:pos x="39" y="13"/>
                  </a:cxn>
                  <a:cxn ang="0">
                    <a:pos x="40" y="19"/>
                  </a:cxn>
                  <a:cxn ang="0">
                    <a:pos x="1" y="27"/>
                  </a:cxn>
                </a:cxnLst>
                <a:rect l="0" t="0" r="r" b="b"/>
                <a:pathLst>
                  <a:path w="40" h="27">
                    <a:moveTo>
                      <a:pt x="1" y="27"/>
                    </a:moveTo>
                    <a:lnTo>
                      <a:pt x="0" y="21"/>
                    </a:lnTo>
                    <a:lnTo>
                      <a:pt x="39" y="5"/>
                    </a:lnTo>
                    <a:lnTo>
                      <a:pt x="36" y="0"/>
                    </a:lnTo>
                    <a:lnTo>
                      <a:pt x="39" y="13"/>
                    </a:lnTo>
                    <a:lnTo>
                      <a:pt x="40" y="19"/>
                    </a:lnTo>
                    <a:lnTo>
                      <a:pt x="1" y="27"/>
                    </a:lnTo>
                    <a:close/>
                  </a:path>
                </a:pathLst>
              </a:custGeom>
              <a:solidFill>
                <a:srgbClr val="00FFFF"/>
              </a:solidFill>
              <a:ln w="9525">
                <a:noFill/>
                <a:round/>
                <a:headEnd/>
                <a:tailEnd/>
              </a:ln>
            </p:spPr>
            <p:txBody>
              <a:bodyPr/>
              <a:lstStyle/>
              <a:p>
                <a:endParaRPr lang="en-US"/>
              </a:p>
            </p:txBody>
          </p:sp>
          <p:sp>
            <p:nvSpPr>
              <p:cNvPr id="443936" name="Freeform 544"/>
              <p:cNvSpPr>
                <a:spLocks/>
              </p:cNvSpPr>
              <p:nvPr/>
            </p:nvSpPr>
            <p:spPr bwMode="black">
              <a:xfrm>
                <a:off x="3671" y="1740"/>
                <a:ext cx="14" cy="13"/>
              </a:xfrm>
              <a:custGeom>
                <a:avLst/>
                <a:gdLst/>
                <a:ahLst/>
                <a:cxnLst>
                  <a:cxn ang="0">
                    <a:pos x="4" y="38"/>
                  </a:cxn>
                  <a:cxn ang="0">
                    <a:pos x="0" y="32"/>
                  </a:cxn>
                  <a:cxn ang="0">
                    <a:pos x="32" y="0"/>
                  </a:cxn>
                  <a:cxn ang="0">
                    <a:pos x="37" y="3"/>
                  </a:cxn>
                  <a:cxn ang="0">
                    <a:pos x="39" y="8"/>
                  </a:cxn>
                  <a:cxn ang="0">
                    <a:pos x="43" y="14"/>
                  </a:cxn>
                  <a:cxn ang="0">
                    <a:pos x="4" y="38"/>
                  </a:cxn>
                </a:cxnLst>
                <a:rect l="0" t="0" r="r" b="b"/>
                <a:pathLst>
                  <a:path w="43" h="38">
                    <a:moveTo>
                      <a:pt x="4" y="38"/>
                    </a:moveTo>
                    <a:lnTo>
                      <a:pt x="0" y="32"/>
                    </a:lnTo>
                    <a:lnTo>
                      <a:pt x="32" y="0"/>
                    </a:lnTo>
                    <a:lnTo>
                      <a:pt x="37" y="3"/>
                    </a:lnTo>
                    <a:lnTo>
                      <a:pt x="39" y="8"/>
                    </a:lnTo>
                    <a:lnTo>
                      <a:pt x="43" y="14"/>
                    </a:lnTo>
                    <a:lnTo>
                      <a:pt x="4" y="38"/>
                    </a:lnTo>
                    <a:close/>
                  </a:path>
                </a:pathLst>
              </a:custGeom>
              <a:solidFill>
                <a:srgbClr val="00FFFF"/>
              </a:solidFill>
              <a:ln w="9525">
                <a:noFill/>
                <a:round/>
                <a:headEnd/>
                <a:tailEnd/>
              </a:ln>
            </p:spPr>
            <p:txBody>
              <a:bodyPr/>
              <a:lstStyle/>
              <a:p>
                <a:endParaRPr lang="en-US"/>
              </a:p>
            </p:txBody>
          </p:sp>
          <p:sp>
            <p:nvSpPr>
              <p:cNvPr id="443937" name="Freeform 545"/>
              <p:cNvSpPr>
                <a:spLocks/>
              </p:cNvSpPr>
              <p:nvPr/>
            </p:nvSpPr>
            <p:spPr bwMode="black">
              <a:xfrm>
                <a:off x="3671" y="1739"/>
                <a:ext cx="10" cy="15"/>
              </a:xfrm>
              <a:custGeom>
                <a:avLst/>
                <a:gdLst/>
                <a:ahLst/>
                <a:cxnLst>
                  <a:cxn ang="0">
                    <a:pos x="6" y="43"/>
                  </a:cxn>
                  <a:cxn ang="0">
                    <a:pos x="0" y="39"/>
                  </a:cxn>
                  <a:cxn ang="0">
                    <a:pos x="16" y="0"/>
                  </a:cxn>
                  <a:cxn ang="0">
                    <a:pos x="30" y="2"/>
                  </a:cxn>
                  <a:cxn ang="0">
                    <a:pos x="25" y="0"/>
                  </a:cxn>
                  <a:cxn ang="0">
                    <a:pos x="31" y="3"/>
                  </a:cxn>
                  <a:cxn ang="0">
                    <a:pos x="6" y="43"/>
                  </a:cxn>
                </a:cxnLst>
                <a:rect l="0" t="0" r="r" b="b"/>
                <a:pathLst>
                  <a:path w="31" h="43">
                    <a:moveTo>
                      <a:pt x="6" y="43"/>
                    </a:moveTo>
                    <a:lnTo>
                      <a:pt x="0" y="39"/>
                    </a:lnTo>
                    <a:lnTo>
                      <a:pt x="16" y="0"/>
                    </a:lnTo>
                    <a:lnTo>
                      <a:pt x="30" y="2"/>
                    </a:lnTo>
                    <a:lnTo>
                      <a:pt x="25" y="0"/>
                    </a:lnTo>
                    <a:lnTo>
                      <a:pt x="31" y="3"/>
                    </a:lnTo>
                    <a:lnTo>
                      <a:pt x="6" y="43"/>
                    </a:lnTo>
                    <a:close/>
                  </a:path>
                </a:pathLst>
              </a:custGeom>
              <a:solidFill>
                <a:srgbClr val="00FFFF"/>
              </a:solidFill>
              <a:ln w="9525">
                <a:noFill/>
                <a:round/>
                <a:headEnd/>
                <a:tailEnd/>
              </a:ln>
            </p:spPr>
            <p:txBody>
              <a:bodyPr/>
              <a:lstStyle/>
              <a:p>
                <a:endParaRPr lang="en-US"/>
              </a:p>
            </p:txBody>
          </p:sp>
          <p:sp>
            <p:nvSpPr>
              <p:cNvPr id="443938" name="Freeform 546"/>
              <p:cNvSpPr>
                <a:spLocks/>
              </p:cNvSpPr>
              <p:nvPr/>
            </p:nvSpPr>
            <p:spPr bwMode="black">
              <a:xfrm>
                <a:off x="3672" y="1738"/>
                <a:ext cx="4" cy="14"/>
              </a:xfrm>
              <a:custGeom>
                <a:avLst/>
                <a:gdLst/>
                <a:ahLst/>
                <a:cxnLst>
                  <a:cxn ang="0">
                    <a:pos x="6" y="42"/>
                  </a:cxn>
                  <a:cxn ang="0">
                    <a:pos x="0" y="41"/>
                  </a:cxn>
                  <a:cxn ang="0">
                    <a:pos x="0" y="1"/>
                  </a:cxn>
                  <a:cxn ang="0">
                    <a:pos x="3" y="0"/>
                  </a:cxn>
                  <a:cxn ang="0">
                    <a:pos x="7" y="1"/>
                  </a:cxn>
                  <a:cxn ang="0">
                    <a:pos x="13" y="3"/>
                  </a:cxn>
                  <a:cxn ang="0">
                    <a:pos x="6" y="42"/>
                  </a:cxn>
                </a:cxnLst>
                <a:rect l="0" t="0" r="r" b="b"/>
                <a:pathLst>
                  <a:path w="13" h="42">
                    <a:moveTo>
                      <a:pt x="6" y="42"/>
                    </a:moveTo>
                    <a:lnTo>
                      <a:pt x="0" y="41"/>
                    </a:lnTo>
                    <a:lnTo>
                      <a:pt x="0" y="1"/>
                    </a:lnTo>
                    <a:lnTo>
                      <a:pt x="3" y="0"/>
                    </a:lnTo>
                    <a:lnTo>
                      <a:pt x="7" y="1"/>
                    </a:lnTo>
                    <a:lnTo>
                      <a:pt x="13" y="3"/>
                    </a:lnTo>
                    <a:lnTo>
                      <a:pt x="6" y="42"/>
                    </a:lnTo>
                    <a:close/>
                  </a:path>
                </a:pathLst>
              </a:custGeom>
              <a:solidFill>
                <a:srgbClr val="00FFFF"/>
              </a:solidFill>
              <a:ln w="9525">
                <a:noFill/>
                <a:round/>
                <a:headEnd/>
                <a:tailEnd/>
              </a:ln>
            </p:spPr>
            <p:txBody>
              <a:bodyPr/>
              <a:lstStyle/>
              <a:p>
                <a:endParaRPr lang="en-US"/>
              </a:p>
            </p:txBody>
          </p:sp>
          <p:sp>
            <p:nvSpPr>
              <p:cNvPr id="443939" name="Freeform 547"/>
              <p:cNvSpPr>
                <a:spLocks/>
              </p:cNvSpPr>
              <p:nvPr/>
            </p:nvSpPr>
            <p:spPr bwMode="black">
              <a:xfrm>
                <a:off x="3667" y="1739"/>
                <a:ext cx="7" cy="13"/>
              </a:xfrm>
              <a:custGeom>
                <a:avLst/>
                <a:gdLst/>
                <a:ahLst/>
                <a:cxnLst>
                  <a:cxn ang="0">
                    <a:pos x="23" y="40"/>
                  </a:cxn>
                  <a:cxn ang="0">
                    <a:pos x="16" y="41"/>
                  </a:cxn>
                  <a:cxn ang="0">
                    <a:pos x="0" y="5"/>
                  </a:cxn>
                  <a:cxn ang="0">
                    <a:pos x="4" y="3"/>
                  </a:cxn>
                  <a:cxn ang="0">
                    <a:pos x="8" y="2"/>
                  </a:cxn>
                  <a:cxn ang="0">
                    <a:pos x="16" y="0"/>
                  </a:cxn>
                  <a:cxn ang="0">
                    <a:pos x="23" y="40"/>
                  </a:cxn>
                </a:cxnLst>
                <a:rect l="0" t="0" r="r" b="b"/>
                <a:pathLst>
                  <a:path w="23" h="41">
                    <a:moveTo>
                      <a:pt x="23" y="40"/>
                    </a:moveTo>
                    <a:lnTo>
                      <a:pt x="16" y="41"/>
                    </a:lnTo>
                    <a:lnTo>
                      <a:pt x="0" y="5"/>
                    </a:lnTo>
                    <a:lnTo>
                      <a:pt x="4" y="3"/>
                    </a:lnTo>
                    <a:lnTo>
                      <a:pt x="8" y="2"/>
                    </a:lnTo>
                    <a:lnTo>
                      <a:pt x="16" y="0"/>
                    </a:lnTo>
                    <a:lnTo>
                      <a:pt x="23" y="40"/>
                    </a:lnTo>
                    <a:close/>
                  </a:path>
                </a:pathLst>
              </a:custGeom>
              <a:solidFill>
                <a:srgbClr val="00FFFF"/>
              </a:solidFill>
              <a:ln w="9525">
                <a:noFill/>
                <a:round/>
                <a:headEnd/>
                <a:tailEnd/>
              </a:ln>
            </p:spPr>
            <p:txBody>
              <a:bodyPr/>
              <a:lstStyle/>
              <a:p>
                <a:endParaRPr lang="en-US"/>
              </a:p>
            </p:txBody>
          </p:sp>
          <p:sp>
            <p:nvSpPr>
              <p:cNvPr id="443940" name="Freeform 548"/>
              <p:cNvSpPr>
                <a:spLocks/>
              </p:cNvSpPr>
              <p:nvPr/>
            </p:nvSpPr>
            <p:spPr bwMode="black">
              <a:xfrm>
                <a:off x="3662" y="1740"/>
                <a:ext cx="13" cy="12"/>
              </a:xfrm>
              <a:custGeom>
                <a:avLst/>
                <a:gdLst/>
                <a:ahLst/>
                <a:cxnLst>
                  <a:cxn ang="0">
                    <a:pos x="39" y="32"/>
                  </a:cxn>
                  <a:cxn ang="0">
                    <a:pos x="34" y="36"/>
                  </a:cxn>
                  <a:cxn ang="0">
                    <a:pos x="3" y="8"/>
                  </a:cxn>
                  <a:cxn ang="0">
                    <a:pos x="0" y="11"/>
                  </a:cxn>
                  <a:cxn ang="0">
                    <a:pos x="10" y="4"/>
                  </a:cxn>
                  <a:cxn ang="0">
                    <a:pos x="15" y="0"/>
                  </a:cxn>
                  <a:cxn ang="0">
                    <a:pos x="39" y="32"/>
                  </a:cxn>
                </a:cxnLst>
                <a:rect l="0" t="0" r="r" b="b"/>
                <a:pathLst>
                  <a:path w="39" h="36">
                    <a:moveTo>
                      <a:pt x="39" y="32"/>
                    </a:moveTo>
                    <a:lnTo>
                      <a:pt x="34" y="36"/>
                    </a:lnTo>
                    <a:lnTo>
                      <a:pt x="3" y="8"/>
                    </a:lnTo>
                    <a:lnTo>
                      <a:pt x="0" y="11"/>
                    </a:lnTo>
                    <a:lnTo>
                      <a:pt x="10" y="4"/>
                    </a:lnTo>
                    <a:lnTo>
                      <a:pt x="15" y="0"/>
                    </a:lnTo>
                    <a:lnTo>
                      <a:pt x="39" y="32"/>
                    </a:lnTo>
                    <a:close/>
                  </a:path>
                </a:pathLst>
              </a:custGeom>
              <a:solidFill>
                <a:srgbClr val="00FFFF"/>
              </a:solidFill>
              <a:ln w="9525">
                <a:noFill/>
                <a:round/>
                <a:headEnd/>
                <a:tailEnd/>
              </a:ln>
            </p:spPr>
            <p:txBody>
              <a:bodyPr/>
              <a:lstStyle/>
              <a:p>
                <a:endParaRPr lang="en-US"/>
              </a:p>
            </p:txBody>
          </p:sp>
          <p:sp>
            <p:nvSpPr>
              <p:cNvPr id="443941" name="Freeform 549"/>
              <p:cNvSpPr>
                <a:spLocks/>
              </p:cNvSpPr>
              <p:nvPr/>
            </p:nvSpPr>
            <p:spPr bwMode="black">
              <a:xfrm>
                <a:off x="3661" y="1743"/>
                <a:ext cx="15" cy="10"/>
              </a:xfrm>
              <a:custGeom>
                <a:avLst/>
                <a:gdLst/>
                <a:ahLst/>
                <a:cxnLst>
                  <a:cxn ang="0">
                    <a:pos x="43" y="24"/>
                  </a:cxn>
                  <a:cxn ang="0">
                    <a:pos x="39" y="30"/>
                  </a:cxn>
                  <a:cxn ang="0">
                    <a:pos x="0" y="14"/>
                  </a:cxn>
                  <a:cxn ang="0">
                    <a:pos x="3" y="1"/>
                  </a:cxn>
                  <a:cxn ang="0">
                    <a:pos x="0" y="6"/>
                  </a:cxn>
                  <a:cxn ang="0">
                    <a:pos x="4" y="0"/>
                  </a:cxn>
                  <a:cxn ang="0">
                    <a:pos x="43" y="24"/>
                  </a:cxn>
                </a:cxnLst>
                <a:rect l="0" t="0" r="r" b="b"/>
                <a:pathLst>
                  <a:path w="43" h="30">
                    <a:moveTo>
                      <a:pt x="43" y="24"/>
                    </a:moveTo>
                    <a:lnTo>
                      <a:pt x="39" y="30"/>
                    </a:lnTo>
                    <a:lnTo>
                      <a:pt x="0" y="14"/>
                    </a:lnTo>
                    <a:lnTo>
                      <a:pt x="3"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443942" name="Freeform 550"/>
              <p:cNvSpPr>
                <a:spLocks/>
              </p:cNvSpPr>
              <p:nvPr/>
            </p:nvSpPr>
            <p:spPr bwMode="black">
              <a:xfrm>
                <a:off x="3661" y="1748"/>
                <a:ext cx="13" cy="4"/>
              </a:xfrm>
              <a:custGeom>
                <a:avLst/>
                <a:gdLst/>
                <a:ahLst/>
                <a:cxnLst>
                  <a:cxn ang="0">
                    <a:pos x="40" y="8"/>
                  </a:cxn>
                  <a:cxn ang="0">
                    <a:pos x="39" y="14"/>
                  </a:cxn>
                  <a:cxn ang="0">
                    <a:pos x="0" y="6"/>
                  </a:cxn>
                  <a:cxn ang="0">
                    <a:pos x="1" y="0"/>
                  </a:cxn>
                  <a:cxn ang="0">
                    <a:pos x="40" y="8"/>
                  </a:cxn>
                </a:cxnLst>
                <a:rect l="0" t="0" r="r" b="b"/>
                <a:pathLst>
                  <a:path w="40" h="14">
                    <a:moveTo>
                      <a:pt x="40" y="8"/>
                    </a:moveTo>
                    <a:lnTo>
                      <a:pt x="39" y="14"/>
                    </a:lnTo>
                    <a:lnTo>
                      <a:pt x="0" y="6"/>
                    </a:lnTo>
                    <a:lnTo>
                      <a:pt x="1" y="0"/>
                    </a:lnTo>
                    <a:lnTo>
                      <a:pt x="40" y="8"/>
                    </a:lnTo>
                    <a:close/>
                  </a:path>
                </a:pathLst>
              </a:custGeom>
              <a:solidFill>
                <a:srgbClr val="00FFFF"/>
              </a:solidFill>
              <a:ln w="9525">
                <a:noFill/>
                <a:round/>
                <a:headEnd/>
                <a:tailEnd/>
              </a:ln>
            </p:spPr>
            <p:txBody>
              <a:bodyPr/>
              <a:lstStyle/>
              <a:p>
                <a:endParaRPr lang="en-US"/>
              </a:p>
            </p:txBody>
          </p:sp>
          <p:sp>
            <p:nvSpPr>
              <p:cNvPr id="443943" name="Freeform 551"/>
              <p:cNvSpPr>
                <a:spLocks/>
              </p:cNvSpPr>
              <p:nvPr/>
            </p:nvSpPr>
            <p:spPr bwMode="black">
              <a:xfrm>
                <a:off x="3616" y="1742"/>
                <a:ext cx="14" cy="8"/>
              </a:xfrm>
              <a:custGeom>
                <a:avLst/>
                <a:gdLst/>
                <a:ahLst/>
                <a:cxnLst>
                  <a:cxn ang="0">
                    <a:pos x="39" y="0"/>
                  </a:cxn>
                  <a:cxn ang="0">
                    <a:pos x="40" y="7"/>
                  </a:cxn>
                  <a:cxn ang="0">
                    <a:pos x="5" y="22"/>
                  </a:cxn>
                  <a:cxn ang="0">
                    <a:pos x="2" y="19"/>
                  </a:cxn>
                  <a:cxn ang="0">
                    <a:pos x="1" y="14"/>
                  </a:cxn>
                  <a:cxn ang="0">
                    <a:pos x="0" y="8"/>
                  </a:cxn>
                  <a:cxn ang="0">
                    <a:pos x="39" y="0"/>
                  </a:cxn>
                </a:cxnLst>
                <a:rect l="0" t="0" r="r" b="b"/>
                <a:pathLst>
                  <a:path w="40" h="22">
                    <a:moveTo>
                      <a:pt x="39" y="0"/>
                    </a:moveTo>
                    <a:lnTo>
                      <a:pt x="40" y="7"/>
                    </a:lnTo>
                    <a:lnTo>
                      <a:pt x="5" y="22"/>
                    </a:lnTo>
                    <a:lnTo>
                      <a:pt x="2" y="19"/>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443944" name="Freeform 552"/>
              <p:cNvSpPr>
                <a:spLocks/>
              </p:cNvSpPr>
              <p:nvPr/>
            </p:nvSpPr>
            <p:spPr bwMode="black">
              <a:xfrm>
                <a:off x="3618" y="1742"/>
                <a:ext cx="12" cy="13"/>
              </a:xfrm>
              <a:custGeom>
                <a:avLst/>
                <a:gdLst/>
                <a:ahLst/>
                <a:cxnLst>
                  <a:cxn ang="0">
                    <a:pos x="31" y="0"/>
                  </a:cxn>
                  <a:cxn ang="0">
                    <a:pos x="35" y="5"/>
                  </a:cxn>
                  <a:cxn ang="0">
                    <a:pos x="7" y="37"/>
                  </a:cxn>
                  <a:cxn ang="0">
                    <a:pos x="11" y="39"/>
                  </a:cxn>
                  <a:cxn ang="0">
                    <a:pos x="3" y="29"/>
                  </a:cxn>
                  <a:cxn ang="0">
                    <a:pos x="0" y="24"/>
                  </a:cxn>
                  <a:cxn ang="0">
                    <a:pos x="31" y="0"/>
                  </a:cxn>
                </a:cxnLst>
                <a:rect l="0" t="0" r="r" b="b"/>
                <a:pathLst>
                  <a:path w="35" h="39">
                    <a:moveTo>
                      <a:pt x="31" y="0"/>
                    </a:moveTo>
                    <a:lnTo>
                      <a:pt x="35" y="5"/>
                    </a:lnTo>
                    <a:lnTo>
                      <a:pt x="7" y="37"/>
                    </a:lnTo>
                    <a:lnTo>
                      <a:pt x="11" y="39"/>
                    </a:lnTo>
                    <a:lnTo>
                      <a:pt x="3" y="29"/>
                    </a:lnTo>
                    <a:lnTo>
                      <a:pt x="0" y="24"/>
                    </a:lnTo>
                    <a:lnTo>
                      <a:pt x="31" y="0"/>
                    </a:lnTo>
                    <a:close/>
                  </a:path>
                </a:pathLst>
              </a:custGeom>
              <a:solidFill>
                <a:srgbClr val="00FFFF"/>
              </a:solidFill>
              <a:ln w="9525">
                <a:noFill/>
                <a:round/>
                <a:headEnd/>
                <a:tailEnd/>
              </a:ln>
            </p:spPr>
            <p:txBody>
              <a:bodyPr/>
              <a:lstStyle/>
              <a:p>
                <a:endParaRPr lang="en-US"/>
              </a:p>
            </p:txBody>
          </p:sp>
          <p:sp>
            <p:nvSpPr>
              <p:cNvPr id="443945" name="Freeform 553"/>
              <p:cNvSpPr>
                <a:spLocks/>
              </p:cNvSpPr>
              <p:nvPr/>
            </p:nvSpPr>
            <p:spPr bwMode="black">
              <a:xfrm>
                <a:off x="3620" y="1741"/>
                <a:ext cx="10" cy="14"/>
              </a:xfrm>
              <a:custGeom>
                <a:avLst/>
                <a:gdLst/>
                <a:ahLst/>
                <a:cxnLst>
                  <a:cxn ang="0">
                    <a:pos x="24" y="0"/>
                  </a:cxn>
                  <a:cxn ang="0">
                    <a:pos x="30" y="3"/>
                  </a:cxn>
                  <a:cxn ang="0">
                    <a:pos x="15" y="42"/>
                  </a:cxn>
                  <a:cxn ang="0">
                    <a:pos x="2" y="40"/>
                  </a:cxn>
                  <a:cxn ang="0">
                    <a:pos x="6" y="42"/>
                  </a:cxn>
                  <a:cxn ang="0">
                    <a:pos x="0" y="39"/>
                  </a:cxn>
                  <a:cxn ang="0">
                    <a:pos x="24" y="0"/>
                  </a:cxn>
                </a:cxnLst>
                <a:rect l="0" t="0" r="r" b="b"/>
                <a:pathLst>
                  <a:path w="30" h="42">
                    <a:moveTo>
                      <a:pt x="24" y="0"/>
                    </a:moveTo>
                    <a:lnTo>
                      <a:pt x="30" y="3"/>
                    </a:lnTo>
                    <a:lnTo>
                      <a:pt x="15" y="42"/>
                    </a:lnTo>
                    <a:lnTo>
                      <a:pt x="2" y="40"/>
                    </a:lnTo>
                    <a:lnTo>
                      <a:pt x="6" y="42"/>
                    </a:lnTo>
                    <a:lnTo>
                      <a:pt x="0" y="39"/>
                    </a:lnTo>
                    <a:lnTo>
                      <a:pt x="24" y="0"/>
                    </a:lnTo>
                    <a:close/>
                  </a:path>
                </a:pathLst>
              </a:custGeom>
              <a:solidFill>
                <a:srgbClr val="00FFFF"/>
              </a:solidFill>
              <a:ln w="9525">
                <a:noFill/>
                <a:round/>
                <a:headEnd/>
                <a:tailEnd/>
              </a:ln>
            </p:spPr>
            <p:txBody>
              <a:bodyPr/>
              <a:lstStyle/>
              <a:p>
                <a:endParaRPr lang="en-US"/>
              </a:p>
            </p:txBody>
          </p:sp>
          <p:sp>
            <p:nvSpPr>
              <p:cNvPr id="443946" name="Freeform 554"/>
              <p:cNvSpPr>
                <a:spLocks/>
              </p:cNvSpPr>
              <p:nvPr/>
            </p:nvSpPr>
            <p:spPr bwMode="black">
              <a:xfrm>
                <a:off x="3625" y="1742"/>
                <a:ext cx="5" cy="14"/>
              </a:xfrm>
              <a:custGeom>
                <a:avLst/>
                <a:gdLst/>
                <a:ahLst/>
                <a:cxnLst>
                  <a:cxn ang="0">
                    <a:pos x="7" y="0"/>
                  </a:cxn>
                  <a:cxn ang="0">
                    <a:pos x="13" y="1"/>
                  </a:cxn>
                  <a:cxn ang="0">
                    <a:pos x="13" y="41"/>
                  </a:cxn>
                  <a:cxn ang="0">
                    <a:pos x="9" y="42"/>
                  </a:cxn>
                  <a:cxn ang="0">
                    <a:pos x="6" y="41"/>
                  </a:cxn>
                  <a:cxn ang="0">
                    <a:pos x="0" y="39"/>
                  </a:cxn>
                  <a:cxn ang="0">
                    <a:pos x="7" y="0"/>
                  </a:cxn>
                </a:cxnLst>
                <a:rect l="0" t="0" r="r" b="b"/>
                <a:pathLst>
                  <a:path w="13" h="42">
                    <a:moveTo>
                      <a:pt x="7" y="0"/>
                    </a:moveTo>
                    <a:lnTo>
                      <a:pt x="13" y="1"/>
                    </a:lnTo>
                    <a:lnTo>
                      <a:pt x="13" y="41"/>
                    </a:lnTo>
                    <a:lnTo>
                      <a:pt x="9" y="42"/>
                    </a:lnTo>
                    <a:lnTo>
                      <a:pt x="6" y="41"/>
                    </a:lnTo>
                    <a:lnTo>
                      <a:pt x="0" y="39"/>
                    </a:lnTo>
                    <a:lnTo>
                      <a:pt x="7" y="0"/>
                    </a:lnTo>
                    <a:close/>
                  </a:path>
                </a:pathLst>
              </a:custGeom>
              <a:solidFill>
                <a:srgbClr val="00FFFF"/>
              </a:solidFill>
              <a:ln w="9525">
                <a:noFill/>
                <a:round/>
                <a:headEnd/>
                <a:tailEnd/>
              </a:ln>
            </p:spPr>
            <p:txBody>
              <a:bodyPr/>
              <a:lstStyle/>
              <a:p>
                <a:endParaRPr lang="en-US"/>
              </a:p>
            </p:txBody>
          </p:sp>
          <p:sp>
            <p:nvSpPr>
              <p:cNvPr id="443947" name="Freeform 555"/>
              <p:cNvSpPr>
                <a:spLocks/>
              </p:cNvSpPr>
              <p:nvPr/>
            </p:nvSpPr>
            <p:spPr bwMode="black">
              <a:xfrm>
                <a:off x="3627" y="1742"/>
                <a:ext cx="9" cy="14"/>
              </a:xfrm>
              <a:custGeom>
                <a:avLst/>
                <a:gdLst/>
                <a:ahLst/>
                <a:cxnLst>
                  <a:cxn ang="0">
                    <a:pos x="0" y="1"/>
                  </a:cxn>
                  <a:cxn ang="0">
                    <a:pos x="6" y="0"/>
                  </a:cxn>
                  <a:cxn ang="0">
                    <a:pos x="22" y="39"/>
                  </a:cxn>
                  <a:cxn ang="0">
                    <a:pos x="26" y="37"/>
                  </a:cxn>
                  <a:cxn ang="0">
                    <a:pos x="13" y="39"/>
                  </a:cxn>
                  <a:cxn ang="0">
                    <a:pos x="7" y="41"/>
                  </a:cxn>
                  <a:cxn ang="0">
                    <a:pos x="0" y="1"/>
                  </a:cxn>
                </a:cxnLst>
                <a:rect l="0" t="0" r="r" b="b"/>
                <a:pathLst>
                  <a:path w="26" h="41">
                    <a:moveTo>
                      <a:pt x="0" y="1"/>
                    </a:moveTo>
                    <a:lnTo>
                      <a:pt x="6" y="0"/>
                    </a:lnTo>
                    <a:lnTo>
                      <a:pt x="22" y="39"/>
                    </a:lnTo>
                    <a:lnTo>
                      <a:pt x="26" y="37"/>
                    </a:lnTo>
                    <a:lnTo>
                      <a:pt x="13" y="39"/>
                    </a:lnTo>
                    <a:lnTo>
                      <a:pt x="7" y="41"/>
                    </a:lnTo>
                    <a:lnTo>
                      <a:pt x="0" y="1"/>
                    </a:lnTo>
                    <a:close/>
                  </a:path>
                </a:pathLst>
              </a:custGeom>
              <a:solidFill>
                <a:srgbClr val="00FFFF"/>
              </a:solidFill>
              <a:ln w="9525">
                <a:noFill/>
                <a:round/>
                <a:headEnd/>
                <a:tailEnd/>
              </a:ln>
            </p:spPr>
            <p:txBody>
              <a:bodyPr/>
              <a:lstStyle/>
              <a:p>
                <a:endParaRPr lang="en-US"/>
              </a:p>
            </p:txBody>
          </p:sp>
          <p:sp>
            <p:nvSpPr>
              <p:cNvPr id="443948" name="Freeform 556"/>
              <p:cNvSpPr>
                <a:spLocks/>
              </p:cNvSpPr>
              <p:nvPr/>
            </p:nvSpPr>
            <p:spPr bwMode="black">
              <a:xfrm>
                <a:off x="3626" y="1741"/>
                <a:ext cx="12" cy="14"/>
              </a:xfrm>
              <a:custGeom>
                <a:avLst/>
                <a:gdLst/>
                <a:ahLst/>
                <a:cxnLst>
                  <a:cxn ang="0">
                    <a:pos x="0" y="3"/>
                  </a:cxn>
                  <a:cxn ang="0">
                    <a:pos x="6" y="0"/>
                  </a:cxn>
                  <a:cxn ang="0">
                    <a:pos x="34" y="31"/>
                  </a:cxn>
                  <a:cxn ang="0">
                    <a:pos x="27" y="41"/>
                  </a:cxn>
                  <a:cxn ang="0">
                    <a:pos x="31" y="39"/>
                  </a:cxn>
                  <a:cxn ang="0">
                    <a:pos x="25" y="42"/>
                  </a:cxn>
                  <a:cxn ang="0">
                    <a:pos x="0" y="3"/>
                  </a:cxn>
                </a:cxnLst>
                <a:rect l="0" t="0" r="r" b="b"/>
                <a:pathLst>
                  <a:path w="34" h="42">
                    <a:moveTo>
                      <a:pt x="0" y="3"/>
                    </a:moveTo>
                    <a:lnTo>
                      <a:pt x="6" y="0"/>
                    </a:lnTo>
                    <a:lnTo>
                      <a:pt x="34" y="31"/>
                    </a:lnTo>
                    <a:lnTo>
                      <a:pt x="27" y="41"/>
                    </a:lnTo>
                    <a:lnTo>
                      <a:pt x="31" y="39"/>
                    </a:lnTo>
                    <a:lnTo>
                      <a:pt x="25" y="42"/>
                    </a:lnTo>
                    <a:lnTo>
                      <a:pt x="0" y="3"/>
                    </a:lnTo>
                    <a:close/>
                  </a:path>
                </a:pathLst>
              </a:custGeom>
              <a:solidFill>
                <a:srgbClr val="00FFFF"/>
              </a:solidFill>
              <a:ln w="9525">
                <a:noFill/>
                <a:round/>
                <a:headEnd/>
                <a:tailEnd/>
              </a:ln>
            </p:spPr>
            <p:txBody>
              <a:bodyPr/>
              <a:lstStyle/>
              <a:p>
                <a:endParaRPr lang="en-US"/>
              </a:p>
            </p:txBody>
          </p:sp>
          <p:sp>
            <p:nvSpPr>
              <p:cNvPr id="443949" name="Freeform 557"/>
              <p:cNvSpPr>
                <a:spLocks/>
              </p:cNvSpPr>
              <p:nvPr/>
            </p:nvSpPr>
            <p:spPr bwMode="black">
              <a:xfrm>
                <a:off x="3627" y="1742"/>
                <a:ext cx="13" cy="9"/>
              </a:xfrm>
              <a:custGeom>
                <a:avLst/>
                <a:gdLst/>
                <a:ahLst/>
                <a:cxnLst>
                  <a:cxn ang="0">
                    <a:pos x="0" y="5"/>
                  </a:cxn>
                  <a:cxn ang="0">
                    <a:pos x="3" y="0"/>
                  </a:cxn>
                  <a:cxn ang="0">
                    <a:pos x="39" y="16"/>
                  </a:cxn>
                  <a:cxn ang="0">
                    <a:pos x="37" y="21"/>
                  </a:cxn>
                  <a:cxn ang="0">
                    <a:pos x="35" y="24"/>
                  </a:cxn>
                  <a:cxn ang="0">
                    <a:pos x="31" y="29"/>
                  </a:cxn>
                  <a:cxn ang="0">
                    <a:pos x="0" y="5"/>
                  </a:cxn>
                </a:cxnLst>
                <a:rect l="0" t="0" r="r" b="b"/>
                <a:pathLst>
                  <a:path w="39" h="29">
                    <a:moveTo>
                      <a:pt x="0" y="5"/>
                    </a:moveTo>
                    <a:lnTo>
                      <a:pt x="3" y="0"/>
                    </a:lnTo>
                    <a:lnTo>
                      <a:pt x="39" y="16"/>
                    </a:lnTo>
                    <a:lnTo>
                      <a:pt x="37" y="21"/>
                    </a:lnTo>
                    <a:lnTo>
                      <a:pt x="35" y="24"/>
                    </a:lnTo>
                    <a:lnTo>
                      <a:pt x="31" y="29"/>
                    </a:lnTo>
                    <a:lnTo>
                      <a:pt x="0" y="5"/>
                    </a:lnTo>
                    <a:close/>
                  </a:path>
                </a:pathLst>
              </a:custGeom>
              <a:solidFill>
                <a:srgbClr val="00FFFF"/>
              </a:solidFill>
              <a:ln w="9525">
                <a:noFill/>
                <a:round/>
                <a:headEnd/>
                <a:tailEnd/>
              </a:ln>
            </p:spPr>
            <p:txBody>
              <a:bodyPr/>
              <a:lstStyle/>
              <a:p>
                <a:endParaRPr lang="en-US"/>
              </a:p>
            </p:txBody>
          </p:sp>
          <p:sp>
            <p:nvSpPr>
              <p:cNvPr id="443950" name="Freeform 558"/>
              <p:cNvSpPr>
                <a:spLocks/>
              </p:cNvSpPr>
              <p:nvPr/>
            </p:nvSpPr>
            <p:spPr bwMode="black">
              <a:xfrm>
                <a:off x="3627" y="1742"/>
                <a:ext cx="14" cy="5"/>
              </a:xfrm>
              <a:custGeom>
                <a:avLst/>
                <a:gdLst/>
                <a:ahLst/>
                <a:cxnLst>
                  <a:cxn ang="0">
                    <a:pos x="0" y="7"/>
                  </a:cxn>
                  <a:cxn ang="0">
                    <a:pos x="1" y="0"/>
                  </a:cxn>
                  <a:cxn ang="0">
                    <a:pos x="40" y="8"/>
                  </a:cxn>
                  <a:cxn ang="0">
                    <a:pos x="39" y="14"/>
                  </a:cxn>
                  <a:cxn ang="0">
                    <a:pos x="0" y="7"/>
                  </a:cxn>
                </a:cxnLst>
                <a:rect l="0" t="0" r="r" b="b"/>
                <a:pathLst>
                  <a:path w="40" h="14">
                    <a:moveTo>
                      <a:pt x="0" y="7"/>
                    </a:moveTo>
                    <a:lnTo>
                      <a:pt x="1" y="0"/>
                    </a:lnTo>
                    <a:lnTo>
                      <a:pt x="40" y="8"/>
                    </a:lnTo>
                    <a:lnTo>
                      <a:pt x="39" y="14"/>
                    </a:lnTo>
                    <a:lnTo>
                      <a:pt x="0" y="7"/>
                    </a:lnTo>
                    <a:close/>
                  </a:path>
                </a:pathLst>
              </a:custGeom>
              <a:solidFill>
                <a:srgbClr val="00FFFF"/>
              </a:solidFill>
              <a:ln w="9525">
                <a:noFill/>
                <a:round/>
                <a:headEnd/>
                <a:tailEnd/>
              </a:ln>
            </p:spPr>
            <p:txBody>
              <a:bodyPr/>
              <a:lstStyle/>
              <a:p>
                <a:endParaRPr lang="en-US"/>
              </a:p>
            </p:txBody>
          </p:sp>
          <p:sp>
            <p:nvSpPr>
              <p:cNvPr id="443951" name="Freeform 559"/>
              <p:cNvSpPr>
                <a:spLocks/>
              </p:cNvSpPr>
              <p:nvPr/>
            </p:nvSpPr>
            <p:spPr bwMode="black">
              <a:xfrm>
                <a:off x="3627" y="1737"/>
                <a:ext cx="14" cy="8"/>
              </a:xfrm>
              <a:custGeom>
                <a:avLst/>
                <a:gdLst/>
                <a:ahLst/>
                <a:cxnLst>
                  <a:cxn ang="0">
                    <a:pos x="1" y="23"/>
                  </a:cxn>
                  <a:cxn ang="0">
                    <a:pos x="0" y="15"/>
                  </a:cxn>
                  <a:cxn ang="0">
                    <a:pos x="35" y="0"/>
                  </a:cxn>
                  <a:cxn ang="0">
                    <a:pos x="37" y="3"/>
                  </a:cxn>
                  <a:cxn ang="0">
                    <a:pos x="39" y="8"/>
                  </a:cxn>
                  <a:cxn ang="0">
                    <a:pos x="40" y="15"/>
                  </a:cxn>
                  <a:cxn ang="0">
                    <a:pos x="1" y="23"/>
                  </a:cxn>
                </a:cxnLst>
                <a:rect l="0" t="0" r="r" b="b"/>
                <a:pathLst>
                  <a:path w="40" h="23">
                    <a:moveTo>
                      <a:pt x="1" y="23"/>
                    </a:moveTo>
                    <a:lnTo>
                      <a:pt x="0" y="15"/>
                    </a:lnTo>
                    <a:lnTo>
                      <a:pt x="35" y="0"/>
                    </a:lnTo>
                    <a:lnTo>
                      <a:pt x="37" y="3"/>
                    </a:lnTo>
                    <a:lnTo>
                      <a:pt x="39" y="8"/>
                    </a:lnTo>
                    <a:lnTo>
                      <a:pt x="40" y="15"/>
                    </a:lnTo>
                    <a:lnTo>
                      <a:pt x="1" y="23"/>
                    </a:lnTo>
                    <a:close/>
                  </a:path>
                </a:pathLst>
              </a:custGeom>
              <a:solidFill>
                <a:srgbClr val="00FFFF"/>
              </a:solidFill>
              <a:ln w="9525">
                <a:noFill/>
                <a:round/>
                <a:headEnd/>
                <a:tailEnd/>
              </a:ln>
            </p:spPr>
            <p:txBody>
              <a:bodyPr/>
              <a:lstStyle/>
              <a:p>
                <a:endParaRPr lang="en-US"/>
              </a:p>
            </p:txBody>
          </p:sp>
          <p:sp>
            <p:nvSpPr>
              <p:cNvPr id="443952" name="Freeform 560"/>
              <p:cNvSpPr>
                <a:spLocks/>
              </p:cNvSpPr>
              <p:nvPr/>
            </p:nvSpPr>
            <p:spPr bwMode="black">
              <a:xfrm>
                <a:off x="3627" y="1732"/>
                <a:ext cx="12" cy="13"/>
              </a:xfrm>
              <a:custGeom>
                <a:avLst/>
                <a:gdLst/>
                <a:ahLst/>
                <a:cxnLst>
                  <a:cxn ang="0">
                    <a:pos x="3" y="39"/>
                  </a:cxn>
                  <a:cxn ang="0">
                    <a:pos x="0" y="34"/>
                  </a:cxn>
                  <a:cxn ang="0">
                    <a:pos x="28" y="2"/>
                  </a:cxn>
                  <a:cxn ang="0">
                    <a:pos x="24" y="0"/>
                  </a:cxn>
                  <a:cxn ang="0">
                    <a:pos x="31" y="10"/>
                  </a:cxn>
                  <a:cxn ang="0">
                    <a:pos x="35" y="15"/>
                  </a:cxn>
                  <a:cxn ang="0">
                    <a:pos x="3" y="39"/>
                  </a:cxn>
                </a:cxnLst>
                <a:rect l="0" t="0" r="r" b="b"/>
                <a:pathLst>
                  <a:path w="35" h="39">
                    <a:moveTo>
                      <a:pt x="3" y="39"/>
                    </a:moveTo>
                    <a:lnTo>
                      <a:pt x="0" y="34"/>
                    </a:lnTo>
                    <a:lnTo>
                      <a:pt x="28" y="2"/>
                    </a:lnTo>
                    <a:lnTo>
                      <a:pt x="24" y="0"/>
                    </a:lnTo>
                    <a:lnTo>
                      <a:pt x="31" y="10"/>
                    </a:lnTo>
                    <a:lnTo>
                      <a:pt x="35" y="15"/>
                    </a:lnTo>
                    <a:lnTo>
                      <a:pt x="3" y="39"/>
                    </a:lnTo>
                    <a:close/>
                  </a:path>
                </a:pathLst>
              </a:custGeom>
              <a:solidFill>
                <a:srgbClr val="00FFFF"/>
              </a:solidFill>
              <a:ln w="9525">
                <a:noFill/>
                <a:round/>
                <a:headEnd/>
                <a:tailEnd/>
              </a:ln>
            </p:spPr>
            <p:txBody>
              <a:bodyPr/>
              <a:lstStyle/>
              <a:p>
                <a:endParaRPr lang="en-US"/>
              </a:p>
            </p:txBody>
          </p:sp>
          <p:sp>
            <p:nvSpPr>
              <p:cNvPr id="443953" name="Freeform 561"/>
              <p:cNvSpPr>
                <a:spLocks/>
              </p:cNvSpPr>
              <p:nvPr/>
            </p:nvSpPr>
            <p:spPr bwMode="black">
              <a:xfrm>
                <a:off x="3626" y="1732"/>
                <a:ext cx="11" cy="14"/>
              </a:xfrm>
              <a:custGeom>
                <a:avLst/>
                <a:gdLst/>
                <a:ahLst/>
                <a:cxnLst>
                  <a:cxn ang="0">
                    <a:pos x="6" y="42"/>
                  </a:cxn>
                  <a:cxn ang="0">
                    <a:pos x="0" y="39"/>
                  </a:cxn>
                  <a:cxn ang="0">
                    <a:pos x="16" y="0"/>
                  </a:cxn>
                  <a:cxn ang="0">
                    <a:pos x="29" y="2"/>
                  </a:cxn>
                  <a:cxn ang="0">
                    <a:pos x="25" y="0"/>
                  </a:cxn>
                  <a:cxn ang="0">
                    <a:pos x="31" y="3"/>
                  </a:cxn>
                  <a:cxn ang="0">
                    <a:pos x="6" y="42"/>
                  </a:cxn>
                </a:cxnLst>
                <a:rect l="0" t="0" r="r" b="b"/>
                <a:pathLst>
                  <a:path w="31" h="42">
                    <a:moveTo>
                      <a:pt x="6" y="42"/>
                    </a:moveTo>
                    <a:lnTo>
                      <a:pt x="0" y="39"/>
                    </a:lnTo>
                    <a:lnTo>
                      <a:pt x="16" y="0"/>
                    </a:lnTo>
                    <a:lnTo>
                      <a:pt x="29" y="2"/>
                    </a:lnTo>
                    <a:lnTo>
                      <a:pt x="25" y="0"/>
                    </a:lnTo>
                    <a:lnTo>
                      <a:pt x="31" y="3"/>
                    </a:lnTo>
                    <a:lnTo>
                      <a:pt x="6" y="42"/>
                    </a:lnTo>
                    <a:close/>
                  </a:path>
                </a:pathLst>
              </a:custGeom>
              <a:solidFill>
                <a:srgbClr val="00FFFF"/>
              </a:solidFill>
              <a:ln w="9525">
                <a:noFill/>
                <a:round/>
                <a:headEnd/>
                <a:tailEnd/>
              </a:ln>
            </p:spPr>
            <p:txBody>
              <a:bodyPr/>
              <a:lstStyle/>
              <a:p>
                <a:endParaRPr lang="en-US"/>
              </a:p>
            </p:txBody>
          </p:sp>
          <p:sp>
            <p:nvSpPr>
              <p:cNvPr id="443954" name="Freeform 562"/>
              <p:cNvSpPr>
                <a:spLocks/>
              </p:cNvSpPr>
              <p:nvPr/>
            </p:nvSpPr>
            <p:spPr bwMode="black">
              <a:xfrm>
                <a:off x="3627" y="1731"/>
                <a:ext cx="5" cy="14"/>
              </a:xfrm>
              <a:custGeom>
                <a:avLst/>
                <a:gdLst/>
                <a:ahLst/>
                <a:cxnLst>
                  <a:cxn ang="0">
                    <a:pos x="6" y="42"/>
                  </a:cxn>
                  <a:cxn ang="0">
                    <a:pos x="0" y="41"/>
                  </a:cxn>
                  <a:cxn ang="0">
                    <a:pos x="0" y="1"/>
                  </a:cxn>
                  <a:cxn ang="0">
                    <a:pos x="3" y="0"/>
                  </a:cxn>
                  <a:cxn ang="0">
                    <a:pos x="7" y="1"/>
                  </a:cxn>
                  <a:cxn ang="0">
                    <a:pos x="13" y="3"/>
                  </a:cxn>
                  <a:cxn ang="0">
                    <a:pos x="6" y="42"/>
                  </a:cxn>
                </a:cxnLst>
                <a:rect l="0" t="0" r="r" b="b"/>
                <a:pathLst>
                  <a:path w="13" h="42">
                    <a:moveTo>
                      <a:pt x="6" y="42"/>
                    </a:moveTo>
                    <a:lnTo>
                      <a:pt x="0" y="41"/>
                    </a:lnTo>
                    <a:lnTo>
                      <a:pt x="0" y="1"/>
                    </a:lnTo>
                    <a:lnTo>
                      <a:pt x="3" y="0"/>
                    </a:lnTo>
                    <a:lnTo>
                      <a:pt x="7" y="1"/>
                    </a:lnTo>
                    <a:lnTo>
                      <a:pt x="13" y="3"/>
                    </a:lnTo>
                    <a:lnTo>
                      <a:pt x="6" y="42"/>
                    </a:lnTo>
                    <a:close/>
                  </a:path>
                </a:pathLst>
              </a:custGeom>
              <a:solidFill>
                <a:srgbClr val="00FFFF"/>
              </a:solidFill>
              <a:ln w="9525">
                <a:noFill/>
                <a:round/>
                <a:headEnd/>
                <a:tailEnd/>
              </a:ln>
            </p:spPr>
            <p:txBody>
              <a:bodyPr/>
              <a:lstStyle/>
              <a:p>
                <a:endParaRPr lang="en-US"/>
              </a:p>
            </p:txBody>
          </p:sp>
          <p:sp>
            <p:nvSpPr>
              <p:cNvPr id="443955" name="Freeform 563"/>
              <p:cNvSpPr>
                <a:spLocks/>
              </p:cNvSpPr>
              <p:nvPr/>
            </p:nvSpPr>
            <p:spPr bwMode="black">
              <a:xfrm>
                <a:off x="3621" y="1731"/>
                <a:ext cx="9" cy="14"/>
              </a:xfrm>
              <a:custGeom>
                <a:avLst/>
                <a:gdLst/>
                <a:ahLst/>
                <a:cxnLst>
                  <a:cxn ang="0">
                    <a:pos x="26" y="40"/>
                  </a:cxn>
                  <a:cxn ang="0">
                    <a:pos x="20" y="41"/>
                  </a:cxn>
                  <a:cxn ang="0">
                    <a:pos x="4" y="2"/>
                  </a:cxn>
                  <a:cxn ang="0">
                    <a:pos x="0" y="4"/>
                  </a:cxn>
                  <a:cxn ang="0">
                    <a:pos x="13" y="2"/>
                  </a:cxn>
                  <a:cxn ang="0">
                    <a:pos x="19" y="0"/>
                  </a:cxn>
                  <a:cxn ang="0">
                    <a:pos x="26" y="40"/>
                  </a:cxn>
                </a:cxnLst>
                <a:rect l="0" t="0" r="r" b="b"/>
                <a:pathLst>
                  <a:path w="26" h="41">
                    <a:moveTo>
                      <a:pt x="26" y="40"/>
                    </a:moveTo>
                    <a:lnTo>
                      <a:pt x="20" y="41"/>
                    </a:lnTo>
                    <a:lnTo>
                      <a:pt x="4" y="2"/>
                    </a:lnTo>
                    <a:lnTo>
                      <a:pt x="0" y="4"/>
                    </a:lnTo>
                    <a:lnTo>
                      <a:pt x="13" y="2"/>
                    </a:lnTo>
                    <a:lnTo>
                      <a:pt x="19" y="0"/>
                    </a:lnTo>
                    <a:lnTo>
                      <a:pt x="26" y="40"/>
                    </a:lnTo>
                    <a:close/>
                  </a:path>
                </a:pathLst>
              </a:custGeom>
              <a:solidFill>
                <a:srgbClr val="00FFFF"/>
              </a:solidFill>
              <a:ln w="9525">
                <a:noFill/>
                <a:round/>
                <a:headEnd/>
                <a:tailEnd/>
              </a:ln>
            </p:spPr>
            <p:txBody>
              <a:bodyPr/>
              <a:lstStyle/>
              <a:p>
                <a:endParaRPr lang="en-US"/>
              </a:p>
            </p:txBody>
          </p:sp>
          <p:sp>
            <p:nvSpPr>
              <p:cNvPr id="443956" name="Freeform 564"/>
              <p:cNvSpPr>
                <a:spLocks/>
              </p:cNvSpPr>
              <p:nvPr/>
            </p:nvSpPr>
            <p:spPr bwMode="black">
              <a:xfrm>
                <a:off x="3619" y="1732"/>
                <a:ext cx="11" cy="14"/>
              </a:xfrm>
              <a:custGeom>
                <a:avLst/>
                <a:gdLst/>
                <a:ahLst/>
                <a:cxnLst>
                  <a:cxn ang="0">
                    <a:pos x="34" y="39"/>
                  </a:cxn>
                  <a:cxn ang="0">
                    <a:pos x="28" y="42"/>
                  </a:cxn>
                  <a:cxn ang="0">
                    <a:pos x="0" y="11"/>
                  </a:cxn>
                  <a:cxn ang="0">
                    <a:pos x="8" y="1"/>
                  </a:cxn>
                  <a:cxn ang="0">
                    <a:pos x="4" y="3"/>
                  </a:cxn>
                  <a:cxn ang="0">
                    <a:pos x="10" y="0"/>
                  </a:cxn>
                  <a:cxn ang="0">
                    <a:pos x="34" y="39"/>
                  </a:cxn>
                </a:cxnLst>
                <a:rect l="0" t="0" r="r" b="b"/>
                <a:pathLst>
                  <a:path w="34" h="42">
                    <a:moveTo>
                      <a:pt x="34" y="39"/>
                    </a:moveTo>
                    <a:lnTo>
                      <a:pt x="28" y="42"/>
                    </a:lnTo>
                    <a:lnTo>
                      <a:pt x="0" y="11"/>
                    </a:lnTo>
                    <a:lnTo>
                      <a:pt x="8" y="1"/>
                    </a:lnTo>
                    <a:lnTo>
                      <a:pt x="4" y="3"/>
                    </a:lnTo>
                    <a:lnTo>
                      <a:pt x="10" y="0"/>
                    </a:lnTo>
                    <a:lnTo>
                      <a:pt x="34" y="39"/>
                    </a:lnTo>
                    <a:close/>
                  </a:path>
                </a:pathLst>
              </a:custGeom>
              <a:solidFill>
                <a:srgbClr val="00FFFF"/>
              </a:solidFill>
              <a:ln w="9525">
                <a:noFill/>
                <a:round/>
                <a:headEnd/>
                <a:tailEnd/>
              </a:ln>
            </p:spPr>
            <p:txBody>
              <a:bodyPr/>
              <a:lstStyle/>
              <a:p>
                <a:endParaRPr lang="en-US"/>
              </a:p>
            </p:txBody>
          </p:sp>
          <p:sp>
            <p:nvSpPr>
              <p:cNvPr id="443957" name="Freeform 565"/>
              <p:cNvSpPr>
                <a:spLocks/>
              </p:cNvSpPr>
              <p:nvPr/>
            </p:nvSpPr>
            <p:spPr bwMode="black">
              <a:xfrm>
                <a:off x="3617" y="1736"/>
                <a:ext cx="13" cy="9"/>
              </a:xfrm>
              <a:custGeom>
                <a:avLst/>
                <a:gdLst/>
                <a:ahLst/>
                <a:cxnLst>
                  <a:cxn ang="0">
                    <a:pos x="39" y="24"/>
                  </a:cxn>
                  <a:cxn ang="0">
                    <a:pos x="35" y="29"/>
                  </a:cxn>
                  <a:cxn ang="0">
                    <a:pos x="0" y="13"/>
                  </a:cxn>
                  <a:cxn ang="0">
                    <a:pos x="1" y="8"/>
                  </a:cxn>
                  <a:cxn ang="0">
                    <a:pos x="4" y="5"/>
                  </a:cxn>
                  <a:cxn ang="0">
                    <a:pos x="7" y="0"/>
                  </a:cxn>
                  <a:cxn ang="0">
                    <a:pos x="39" y="24"/>
                  </a:cxn>
                </a:cxnLst>
                <a:rect l="0" t="0" r="r" b="b"/>
                <a:pathLst>
                  <a:path w="39" h="29">
                    <a:moveTo>
                      <a:pt x="39" y="24"/>
                    </a:moveTo>
                    <a:lnTo>
                      <a:pt x="35" y="29"/>
                    </a:lnTo>
                    <a:lnTo>
                      <a:pt x="0" y="13"/>
                    </a:lnTo>
                    <a:lnTo>
                      <a:pt x="1" y="8"/>
                    </a:lnTo>
                    <a:lnTo>
                      <a:pt x="4" y="5"/>
                    </a:lnTo>
                    <a:lnTo>
                      <a:pt x="7" y="0"/>
                    </a:lnTo>
                    <a:lnTo>
                      <a:pt x="39" y="24"/>
                    </a:lnTo>
                    <a:close/>
                  </a:path>
                </a:pathLst>
              </a:custGeom>
              <a:solidFill>
                <a:srgbClr val="00FFFF"/>
              </a:solidFill>
              <a:ln w="9525">
                <a:noFill/>
                <a:round/>
                <a:headEnd/>
                <a:tailEnd/>
              </a:ln>
            </p:spPr>
            <p:txBody>
              <a:bodyPr/>
              <a:lstStyle/>
              <a:p>
                <a:endParaRPr lang="en-US"/>
              </a:p>
            </p:txBody>
          </p:sp>
          <p:sp>
            <p:nvSpPr>
              <p:cNvPr id="443958" name="Freeform 566"/>
              <p:cNvSpPr>
                <a:spLocks/>
              </p:cNvSpPr>
              <p:nvPr/>
            </p:nvSpPr>
            <p:spPr bwMode="black">
              <a:xfrm>
                <a:off x="3616" y="1740"/>
                <a:ext cx="14" cy="5"/>
              </a:xfrm>
              <a:custGeom>
                <a:avLst/>
                <a:gdLst/>
                <a:ahLst/>
                <a:cxnLst>
                  <a:cxn ang="0">
                    <a:pos x="40" y="7"/>
                  </a:cxn>
                  <a:cxn ang="0">
                    <a:pos x="39" y="15"/>
                  </a:cxn>
                  <a:cxn ang="0">
                    <a:pos x="0" y="7"/>
                  </a:cxn>
                  <a:cxn ang="0">
                    <a:pos x="1" y="0"/>
                  </a:cxn>
                  <a:cxn ang="0">
                    <a:pos x="40" y="7"/>
                  </a:cxn>
                </a:cxnLst>
                <a:rect l="0" t="0" r="r" b="b"/>
                <a:pathLst>
                  <a:path w="40" h="15">
                    <a:moveTo>
                      <a:pt x="40" y="7"/>
                    </a:moveTo>
                    <a:lnTo>
                      <a:pt x="39" y="15"/>
                    </a:lnTo>
                    <a:lnTo>
                      <a:pt x="0" y="7"/>
                    </a:lnTo>
                    <a:lnTo>
                      <a:pt x="1" y="0"/>
                    </a:lnTo>
                    <a:lnTo>
                      <a:pt x="40" y="7"/>
                    </a:lnTo>
                    <a:close/>
                  </a:path>
                </a:pathLst>
              </a:custGeom>
              <a:solidFill>
                <a:srgbClr val="00FFFF"/>
              </a:solidFill>
              <a:ln w="9525">
                <a:noFill/>
                <a:round/>
                <a:headEnd/>
                <a:tailEnd/>
              </a:ln>
            </p:spPr>
            <p:txBody>
              <a:bodyPr/>
              <a:lstStyle/>
              <a:p>
                <a:endParaRPr lang="en-US"/>
              </a:p>
            </p:txBody>
          </p:sp>
          <p:sp>
            <p:nvSpPr>
              <p:cNvPr id="443959" name="Freeform 567"/>
              <p:cNvSpPr>
                <a:spLocks/>
              </p:cNvSpPr>
              <p:nvPr/>
            </p:nvSpPr>
            <p:spPr bwMode="black">
              <a:xfrm>
                <a:off x="3842" y="1742"/>
                <a:ext cx="14" cy="8"/>
              </a:xfrm>
              <a:custGeom>
                <a:avLst/>
                <a:gdLst/>
                <a:ahLst/>
                <a:cxnLst>
                  <a:cxn ang="0">
                    <a:pos x="39" y="0"/>
                  </a:cxn>
                  <a:cxn ang="0">
                    <a:pos x="40" y="7"/>
                  </a:cxn>
                  <a:cxn ang="0">
                    <a:pos x="4" y="22"/>
                  </a:cxn>
                  <a:cxn ang="0">
                    <a:pos x="2" y="19"/>
                  </a:cxn>
                  <a:cxn ang="0">
                    <a:pos x="1" y="14"/>
                  </a:cxn>
                  <a:cxn ang="0">
                    <a:pos x="0" y="8"/>
                  </a:cxn>
                  <a:cxn ang="0">
                    <a:pos x="39" y="0"/>
                  </a:cxn>
                </a:cxnLst>
                <a:rect l="0" t="0" r="r" b="b"/>
                <a:pathLst>
                  <a:path w="40" h="22">
                    <a:moveTo>
                      <a:pt x="39" y="0"/>
                    </a:moveTo>
                    <a:lnTo>
                      <a:pt x="40" y="7"/>
                    </a:lnTo>
                    <a:lnTo>
                      <a:pt x="4" y="22"/>
                    </a:lnTo>
                    <a:lnTo>
                      <a:pt x="2" y="19"/>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443960" name="Freeform 568"/>
              <p:cNvSpPr>
                <a:spLocks/>
              </p:cNvSpPr>
              <p:nvPr/>
            </p:nvSpPr>
            <p:spPr bwMode="black">
              <a:xfrm>
                <a:off x="3844" y="1742"/>
                <a:ext cx="12" cy="13"/>
              </a:xfrm>
              <a:custGeom>
                <a:avLst/>
                <a:gdLst/>
                <a:ahLst/>
                <a:cxnLst>
                  <a:cxn ang="0">
                    <a:pos x="32" y="0"/>
                  </a:cxn>
                  <a:cxn ang="0">
                    <a:pos x="36" y="5"/>
                  </a:cxn>
                  <a:cxn ang="0">
                    <a:pos x="8" y="37"/>
                  </a:cxn>
                  <a:cxn ang="0">
                    <a:pos x="11" y="39"/>
                  </a:cxn>
                  <a:cxn ang="0">
                    <a:pos x="4" y="29"/>
                  </a:cxn>
                  <a:cxn ang="0">
                    <a:pos x="0" y="24"/>
                  </a:cxn>
                  <a:cxn ang="0">
                    <a:pos x="32" y="0"/>
                  </a:cxn>
                </a:cxnLst>
                <a:rect l="0" t="0" r="r" b="b"/>
                <a:pathLst>
                  <a:path w="36" h="39">
                    <a:moveTo>
                      <a:pt x="32" y="0"/>
                    </a:moveTo>
                    <a:lnTo>
                      <a:pt x="36" y="5"/>
                    </a:lnTo>
                    <a:lnTo>
                      <a:pt x="8" y="37"/>
                    </a:lnTo>
                    <a:lnTo>
                      <a:pt x="11" y="39"/>
                    </a:lnTo>
                    <a:lnTo>
                      <a:pt x="4" y="29"/>
                    </a:lnTo>
                    <a:lnTo>
                      <a:pt x="0" y="24"/>
                    </a:lnTo>
                    <a:lnTo>
                      <a:pt x="32" y="0"/>
                    </a:lnTo>
                    <a:close/>
                  </a:path>
                </a:pathLst>
              </a:custGeom>
              <a:solidFill>
                <a:srgbClr val="00FFFF"/>
              </a:solidFill>
              <a:ln w="9525">
                <a:noFill/>
                <a:round/>
                <a:headEnd/>
                <a:tailEnd/>
              </a:ln>
            </p:spPr>
            <p:txBody>
              <a:bodyPr/>
              <a:lstStyle/>
              <a:p>
                <a:endParaRPr lang="en-US"/>
              </a:p>
            </p:txBody>
          </p:sp>
          <p:sp>
            <p:nvSpPr>
              <p:cNvPr id="443961" name="Freeform 569"/>
              <p:cNvSpPr>
                <a:spLocks/>
              </p:cNvSpPr>
              <p:nvPr/>
            </p:nvSpPr>
            <p:spPr bwMode="black">
              <a:xfrm>
                <a:off x="3846" y="1741"/>
                <a:ext cx="10" cy="14"/>
              </a:xfrm>
              <a:custGeom>
                <a:avLst/>
                <a:gdLst/>
                <a:ahLst/>
                <a:cxnLst>
                  <a:cxn ang="0">
                    <a:pos x="24" y="0"/>
                  </a:cxn>
                  <a:cxn ang="0">
                    <a:pos x="30" y="3"/>
                  </a:cxn>
                  <a:cxn ang="0">
                    <a:pos x="14" y="42"/>
                  </a:cxn>
                  <a:cxn ang="0">
                    <a:pos x="2" y="40"/>
                  </a:cxn>
                  <a:cxn ang="0">
                    <a:pos x="6" y="42"/>
                  </a:cxn>
                  <a:cxn ang="0">
                    <a:pos x="0" y="39"/>
                  </a:cxn>
                  <a:cxn ang="0">
                    <a:pos x="24" y="0"/>
                  </a:cxn>
                </a:cxnLst>
                <a:rect l="0" t="0" r="r" b="b"/>
                <a:pathLst>
                  <a:path w="30" h="42">
                    <a:moveTo>
                      <a:pt x="24" y="0"/>
                    </a:moveTo>
                    <a:lnTo>
                      <a:pt x="30" y="3"/>
                    </a:lnTo>
                    <a:lnTo>
                      <a:pt x="14" y="42"/>
                    </a:lnTo>
                    <a:lnTo>
                      <a:pt x="2" y="40"/>
                    </a:lnTo>
                    <a:lnTo>
                      <a:pt x="6" y="42"/>
                    </a:lnTo>
                    <a:lnTo>
                      <a:pt x="0" y="39"/>
                    </a:lnTo>
                    <a:lnTo>
                      <a:pt x="24" y="0"/>
                    </a:lnTo>
                    <a:close/>
                  </a:path>
                </a:pathLst>
              </a:custGeom>
              <a:solidFill>
                <a:srgbClr val="00FFFF"/>
              </a:solidFill>
              <a:ln w="9525">
                <a:noFill/>
                <a:round/>
                <a:headEnd/>
                <a:tailEnd/>
              </a:ln>
            </p:spPr>
            <p:txBody>
              <a:bodyPr/>
              <a:lstStyle/>
              <a:p>
                <a:endParaRPr lang="en-US"/>
              </a:p>
            </p:txBody>
          </p:sp>
          <p:sp>
            <p:nvSpPr>
              <p:cNvPr id="443962" name="Freeform 570"/>
              <p:cNvSpPr>
                <a:spLocks/>
              </p:cNvSpPr>
              <p:nvPr/>
            </p:nvSpPr>
            <p:spPr bwMode="black">
              <a:xfrm>
                <a:off x="3851" y="1742"/>
                <a:ext cx="5" cy="14"/>
              </a:xfrm>
              <a:custGeom>
                <a:avLst/>
                <a:gdLst/>
                <a:ahLst/>
                <a:cxnLst>
                  <a:cxn ang="0">
                    <a:pos x="8" y="0"/>
                  </a:cxn>
                  <a:cxn ang="0">
                    <a:pos x="14" y="1"/>
                  </a:cxn>
                  <a:cxn ang="0">
                    <a:pos x="14" y="41"/>
                  </a:cxn>
                  <a:cxn ang="0">
                    <a:pos x="10" y="42"/>
                  </a:cxn>
                  <a:cxn ang="0">
                    <a:pos x="7" y="41"/>
                  </a:cxn>
                  <a:cxn ang="0">
                    <a:pos x="0" y="39"/>
                  </a:cxn>
                  <a:cxn ang="0">
                    <a:pos x="8" y="0"/>
                  </a:cxn>
                </a:cxnLst>
                <a:rect l="0" t="0" r="r" b="b"/>
                <a:pathLst>
                  <a:path w="14" h="42">
                    <a:moveTo>
                      <a:pt x="8" y="0"/>
                    </a:moveTo>
                    <a:lnTo>
                      <a:pt x="14" y="1"/>
                    </a:lnTo>
                    <a:lnTo>
                      <a:pt x="14" y="41"/>
                    </a:lnTo>
                    <a:lnTo>
                      <a:pt x="10" y="42"/>
                    </a:lnTo>
                    <a:lnTo>
                      <a:pt x="7" y="41"/>
                    </a:lnTo>
                    <a:lnTo>
                      <a:pt x="0" y="39"/>
                    </a:lnTo>
                    <a:lnTo>
                      <a:pt x="8" y="0"/>
                    </a:lnTo>
                    <a:close/>
                  </a:path>
                </a:pathLst>
              </a:custGeom>
              <a:solidFill>
                <a:srgbClr val="00FFFF"/>
              </a:solidFill>
              <a:ln w="9525">
                <a:noFill/>
                <a:round/>
                <a:headEnd/>
                <a:tailEnd/>
              </a:ln>
            </p:spPr>
            <p:txBody>
              <a:bodyPr/>
              <a:lstStyle/>
              <a:p>
                <a:endParaRPr lang="en-US"/>
              </a:p>
            </p:txBody>
          </p:sp>
          <p:sp>
            <p:nvSpPr>
              <p:cNvPr id="443963" name="Freeform 571"/>
              <p:cNvSpPr>
                <a:spLocks/>
              </p:cNvSpPr>
              <p:nvPr/>
            </p:nvSpPr>
            <p:spPr bwMode="black">
              <a:xfrm>
                <a:off x="3853" y="1742"/>
                <a:ext cx="8" cy="14"/>
              </a:xfrm>
              <a:custGeom>
                <a:avLst/>
                <a:gdLst/>
                <a:ahLst/>
                <a:cxnLst>
                  <a:cxn ang="0">
                    <a:pos x="0" y="1"/>
                  </a:cxn>
                  <a:cxn ang="0">
                    <a:pos x="7" y="0"/>
                  </a:cxn>
                  <a:cxn ang="0">
                    <a:pos x="23" y="36"/>
                  </a:cxn>
                  <a:cxn ang="0">
                    <a:pos x="19" y="38"/>
                  </a:cxn>
                  <a:cxn ang="0">
                    <a:pos x="14" y="39"/>
                  </a:cxn>
                  <a:cxn ang="0">
                    <a:pos x="7" y="41"/>
                  </a:cxn>
                  <a:cxn ang="0">
                    <a:pos x="0" y="1"/>
                  </a:cxn>
                </a:cxnLst>
                <a:rect l="0" t="0" r="r" b="b"/>
                <a:pathLst>
                  <a:path w="23" h="41">
                    <a:moveTo>
                      <a:pt x="0" y="1"/>
                    </a:moveTo>
                    <a:lnTo>
                      <a:pt x="7" y="0"/>
                    </a:lnTo>
                    <a:lnTo>
                      <a:pt x="23" y="36"/>
                    </a:lnTo>
                    <a:lnTo>
                      <a:pt x="19" y="38"/>
                    </a:lnTo>
                    <a:lnTo>
                      <a:pt x="14" y="39"/>
                    </a:lnTo>
                    <a:lnTo>
                      <a:pt x="7" y="41"/>
                    </a:lnTo>
                    <a:lnTo>
                      <a:pt x="0" y="1"/>
                    </a:lnTo>
                    <a:close/>
                  </a:path>
                </a:pathLst>
              </a:custGeom>
              <a:solidFill>
                <a:srgbClr val="00FFFF"/>
              </a:solidFill>
              <a:ln w="9525">
                <a:noFill/>
                <a:round/>
                <a:headEnd/>
                <a:tailEnd/>
              </a:ln>
            </p:spPr>
            <p:txBody>
              <a:bodyPr/>
              <a:lstStyle/>
              <a:p>
                <a:endParaRPr lang="en-US"/>
              </a:p>
            </p:txBody>
          </p:sp>
          <p:sp>
            <p:nvSpPr>
              <p:cNvPr id="443964" name="Freeform 572"/>
              <p:cNvSpPr>
                <a:spLocks/>
              </p:cNvSpPr>
              <p:nvPr/>
            </p:nvSpPr>
            <p:spPr bwMode="black">
              <a:xfrm>
                <a:off x="3853" y="1742"/>
                <a:ext cx="11" cy="12"/>
              </a:xfrm>
              <a:custGeom>
                <a:avLst/>
                <a:gdLst/>
                <a:ahLst/>
                <a:cxnLst>
                  <a:cxn ang="0">
                    <a:pos x="0" y="4"/>
                  </a:cxn>
                  <a:cxn ang="0">
                    <a:pos x="5" y="0"/>
                  </a:cxn>
                  <a:cxn ang="0">
                    <a:pos x="33" y="28"/>
                  </a:cxn>
                  <a:cxn ang="0">
                    <a:pos x="32" y="31"/>
                  </a:cxn>
                  <a:cxn ang="0">
                    <a:pos x="30" y="32"/>
                  </a:cxn>
                  <a:cxn ang="0">
                    <a:pos x="25" y="36"/>
                  </a:cxn>
                  <a:cxn ang="0">
                    <a:pos x="0" y="4"/>
                  </a:cxn>
                </a:cxnLst>
                <a:rect l="0" t="0" r="r" b="b"/>
                <a:pathLst>
                  <a:path w="33" h="36">
                    <a:moveTo>
                      <a:pt x="0" y="4"/>
                    </a:moveTo>
                    <a:lnTo>
                      <a:pt x="5" y="0"/>
                    </a:lnTo>
                    <a:lnTo>
                      <a:pt x="33" y="28"/>
                    </a:lnTo>
                    <a:lnTo>
                      <a:pt x="32" y="31"/>
                    </a:lnTo>
                    <a:lnTo>
                      <a:pt x="30" y="32"/>
                    </a:lnTo>
                    <a:lnTo>
                      <a:pt x="25" y="36"/>
                    </a:lnTo>
                    <a:lnTo>
                      <a:pt x="0" y="4"/>
                    </a:lnTo>
                    <a:close/>
                  </a:path>
                </a:pathLst>
              </a:custGeom>
              <a:solidFill>
                <a:srgbClr val="00FFFF"/>
              </a:solidFill>
              <a:ln w="9525">
                <a:noFill/>
                <a:round/>
                <a:headEnd/>
                <a:tailEnd/>
              </a:ln>
            </p:spPr>
            <p:txBody>
              <a:bodyPr/>
              <a:lstStyle/>
              <a:p>
                <a:endParaRPr lang="en-US"/>
              </a:p>
            </p:txBody>
          </p:sp>
          <p:sp>
            <p:nvSpPr>
              <p:cNvPr id="443965" name="Freeform 573"/>
              <p:cNvSpPr>
                <a:spLocks/>
              </p:cNvSpPr>
              <p:nvPr/>
            </p:nvSpPr>
            <p:spPr bwMode="black">
              <a:xfrm>
                <a:off x="3853" y="1742"/>
                <a:ext cx="13" cy="9"/>
              </a:xfrm>
              <a:custGeom>
                <a:avLst/>
                <a:gdLst/>
                <a:ahLst/>
                <a:cxnLst>
                  <a:cxn ang="0">
                    <a:pos x="0" y="5"/>
                  </a:cxn>
                  <a:cxn ang="0">
                    <a:pos x="3" y="0"/>
                  </a:cxn>
                  <a:cxn ang="0">
                    <a:pos x="39" y="16"/>
                  </a:cxn>
                  <a:cxn ang="0">
                    <a:pos x="37" y="21"/>
                  </a:cxn>
                  <a:cxn ang="0">
                    <a:pos x="35" y="24"/>
                  </a:cxn>
                  <a:cxn ang="0">
                    <a:pos x="31" y="29"/>
                  </a:cxn>
                  <a:cxn ang="0">
                    <a:pos x="0" y="5"/>
                  </a:cxn>
                </a:cxnLst>
                <a:rect l="0" t="0" r="r" b="b"/>
                <a:pathLst>
                  <a:path w="39" h="29">
                    <a:moveTo>
                      <a:pt x="0" y="5"/>
                    </a:moveTo>
                    <a:lnTo>
                      <a:pt x="3" y="0"/>
                    </a:lnTo>
                    <a:lnTo>
                      <a:pt x="39" y="16"/>
                    </a:lnTo>
                    <a:lnTo>
                      <a:pt x="37" y="21"/>
                    </a:lnTo>
                    <a:lnTo>
                      <a:pt x="35" y="24"/>
                    </a:lnTo>
                    <a:lnTo>
                      <a:pt x="31" y="29"/>
                    </a:lnTo>
                    <a:lnTo>
                      <a:pt x="0" y="5"/>
                    </a:lnTo>
                    <a:close/>
                  </a:path>
                </a:pathLst>
              </a:custGeom>
              <a:solidFill>
                <a:srgbClr val="00FFFF"/>
              </a:solidFill>
              <a:ln w="9525">
                <a:noFill/>
                <a:round/>
                <a:headEnd/>
                <a:tailEnd/>
              </a:ln>
            </p:spPr>
            <p:txBody>
              <a:bodyPr/>
              <a:lstStyle/>
              <a:p>
                <a:endParaRPr lang="en-US"/>
              </a:p>
            </p:txBody>
          </p:sp>
          <p:sp>
            <p:nvSpPr>
              <p:cNvPr id="443966" name="Freeform 574"/>
              <p:cNvSpPr>
                <a:spLocks/>
              </p:cNvSpPr>
              <p:nvPr/>
            </p:nvSpPr>
            <p:spPr bwMode="black">
              <a:xfrm>
                <a:off x="3853" y="1742"/>
                <a:ext cx="14" cy="5"/>
              </a:xfrm>
              <a:custGeom>
                <a:avLst/>
                <a:gdLst/>
                <a:ahLst/>
                <a:cxnLst>
                  <a:cxn ang="0">
                    <a:pos x="0" y="7"/>
                  </a:cxn>
                  <a:cxn ang="0">
                    <a:pos x="1" y="0"/>
                  </a:cxn>
                  <a:cxn ang="0">
                    <a:pos x="40" y="8"/>
                  </a:cxn>
                  <a:cxn ang="0">
                    <a:pos x="39" y="14"/>
                  </a:cxn>
                  <a:cxn ang="0">
                    <a:pos x="0" y="7"/>
                  </a:cxn>
                </a:cxnLst>
                <a:rect l="0" t="0" r="r" b="b"/>
                <a:pathLst>
                  <a:path w="40" h="14">
                    <a:moveTo>
                      <a:pt x="0" y="7"/>
                    </a:moveTo>
                    <a:lnTo>
                      <a:pt x="1" y="0"/>
                    </a:lnTo>
                    <a:lnTo>
                      <a:pt x="40" y="8"/>
                    </a:lnTo>
                    <a:lnTo>
                      <a:pt x="39" y="14"/>
                    </a:lnTo>
                    <a:lnTo>
                      <a:pt x="0" y="7"/>
                    </a:lnTo>
                    <a:close/>
                  </a:path>
                </a:pathLst>
              </a:custGeom>
              <a:solidFill>
                <a:srgbClr val="00FFFF"/>
              </a:solidFill>
              <a:ln w="9525">
                <a:noFill/>
                <a:round/>
                <a:headEnd/>
                <a:tailEnd/>
              </a:ln>
            </p:spPr>
            <p:txBody>
              <a:bodyPr/>
              <a:lstStyle/>
              <a:p>
                <a:endParaRPr lang="en-US"/>
              </a:p>
            </p:txBody>
          </p:sp>
          <p:sp>
            <p:nvSpPr>
              <p:cNvPr id="443967" name="Freeform 575"/>
              <p:cNvSpPr>
                <a:spLocks/>
              </p:cNvSpPr>
              <p:nvPr/>
            </p:nvSpPr>
            <p:spPr bwMode="black">
              <a:xfrm>
                <a:off x="3853" y="1737"/>
                <a:ext cx="14" cy="8"/>
              </a:xfrm>
              <a:custGeom>
                <a:avLst/>
                <a:gdLst/>
                <a:ahLst/>
                <a:cxnLst>
                  <a:cxn ang="0">
                    <a:pos x="1" y="23"/>
                  </a:cxn>
                  <a:cxn ang="0">
                    <a:pos x="0" y="15"/>
                  </a:cxn>
                  <a:cxn ang="0">
                    <a:pos x="35" y="0"/>
                  </a:cxn>
                  <a:cxn ang="0">
                    <a:pos x="37" y="3"/>
                  </a:cxn>
                  <a:cxn ang="0">
                    <a:pos x="39" y="8"/>
                  </a:cxn>
                  <a:cxn ang="0">
                    <a:pos x="40" y="15"/>
                  </a:cxn>
                  <a:cxn ang="0">
                    <a:pos x="1" y="23"/>
                  </a:cxn>
                </a:cxnLst>
                <a:rect l="0" t="0" r="r" b="b"/>
                <a:pathLst>
                  <a:path w="40" h="23">
                    <a:moveTo>
                      <a:pt x="1" y="23"/>
                    </a:moveTo>
                    <a:lnTo>
                      <a:pt x="0" y="15"/>
                    </a:lnTo>
                    <a:lnTo>
                      <a:pt x="35" y="0"/>
                    </a:lnTo>
                    <a:lnTo>
                      <a:pt x="37" y="3"/>
                    </a:lnTo>
                    <a:lnTo>
                      <a:pt x="39" y="8"/>
                    </a:lnTo>
                    <a:lnTo>
                      <a:pt x="40" y="15"/>
                    </a:lnTo>
                    <a:lnTo>
                      <a:pt x="1" y="23"/>
                    </a:lnTo>
                    <a:close/>
                  </a:path>
                </a:pathLst>
              </a:custGeom>
              <a:solidFill>
                <a:srgbClr val="00FFFF"/>
              </a:solidFill>
              <a:ln w="9525">
                <a:noFill/>
                <a:round/>
                <a:headEnd/>
                <a:tailEnd/>
              </a:ln>
            </p:spPr>
            <p:txBody>
              <a:bodyPr/>
              <a:lstStyle/>
              <a:p>
                <a:endParaRPr lang="en-US"/>
              </a:p>
            </p:txBody>
          </p:sp>
          <p:sp>
            <p:nvSpPr>
              <p:cNvPr id="443968" name="Freeform 576"/>
              <p:cNvSpPr>
                <a:spLocks/>
              </p:cNvSpPr>
              <p:nvPr/>
            </p:nvSpPr>
            <p:spPr bwMode="black">
              <a:xfrm>
                <a:off x="3853" y="1734"/>
                <a:ext cx="12" cy="11"/>
              </a:xfrm>
              <a:custGeom>
                <a:avLst/>
                <a:gdLst/>
                <a:ahLst/>
                <a:cxnLst>
                  <a:cxn ang="0">
                    <a:pos x="3" y="33"/>
                  </a:cxn>
                  <a:cxn ang="0">
                    <a:pos x="0" y="28"/>
                  </a:cxn>
                  <a:cxn ang="0">
                    <a:pos x="28" y="0"/>
                  </a:cxn>
                  <a:cxn ang="0">
                    <a:pos x="30" y="1"/>
                  </a:cxn>
                  <a:cxn ang="0">
                    <a:pos x="31" y="4"/>
                  </a:cxn>
                  <a:cxn ang="0">
                    <a:pos x="35" y="9"/>
                  </a:cxn>
                  <a:cxn ang="0">
                    <a:pos x="3" y="33"/>
                  </a:cxn>
                </a:cxnLst>
                <a:rect l="0" t="0" r="r" b="b"/>
                <a:pathLst>
                  <a:path w="35" h="33">
                    <a:moveTo>
                      <a:pt x="3" y="33"/>
                    </a:moveTo>
                    <a:lnTo>
                      <a:pt x="0" y="28"/>
                    </a:lnTo>
                    <a:lnTo>
                      <a:pt x="28" y="0"/>
                    </a:lnTo>
                    <a:lnTo>
                      <a:pt x="30" y="1"/>
                    </a:lnTo>
                    <a:lnTo>
                      <a:pt x="31" y="4"/>
                    </a:lnTo>
                    <a:lnTo>
                      <a:pt x="35" y="9"/>
                    </a:lnTo>
                    <a:lnTo>
                      <a:pt x="3" y="33"/>
                    </a:lnTo>
                    <a:close/>
                  </a:path>
                </a:pathLst>
              </a:custGeom>
              <a:solidFill>
                <a:srgbClr val="00FFFF"/>
              </a:solidFill>
              <a:ln w="9525">
                <a:noFill/>
                <a:round/>
                <a:headEnd/>
                <a:tailEnd/>
              </a:ln>
            </p:spPr>
            <p:txBody>
              <a:bodyPr/>
              <a:lstStyle/>
              <a:p>
                <a:endParaRPr lang="en-US"/>
              </a:p>
            </p:txBody>
          </p:sp>
          <p:sp>
            <p:nvSpPr>
              <p:cNvPr id="443969" name="Freeform 577"/>
              <p:cNvSpPr>
                <a:spLocks/>
              </p:cNvSpPr>
              <p:nvPr/>
            </p:nvSpPr>
            <p:spPr bwMode="black">
              <a:xfrm>
                <a:off x="3853" y="1732"/>
                <a:ext cx="10" cy="13"/>
              </a:xfrm>
              <a:custGeom>
                <a:avLst/>
                <a:gdLst/>
                <a:ahLst/>
                <a:cxnLst>
                  <a:cxn ang="0">
                    <a:pos x="5" y="39"/>
                  </a:cxn>
                  <a:cxn ang="0">
                    <a:pos x="0" y="35"/>
                  </a:cxn>
                  <a:cxn ang="0">
                    <a:pos x="16" y="0"/>
                  </a:cxn>
                  <a:cxn ang="0">
                    <a:pos x="21" y="1"/>
                  </a:cxn>
                  <a:cxn ang="0">
                    <a:pos x="25" y="3"/>
                  </a:cxn>
                  <a:cxn ang="0">
                    <a:pos x="30" y="7"/>
                  </a:cxn>
                  <a:cxn ang="0">
                    <a:pos x="5" y="39"/>
                  </a:cxn>
                </a:cxnLst>
                <a:rect l="0" t="0" r="r" b="b"/>
                <a:pathLst>
                  <a:path w="30" h="39">
                    <a:moveTo>
                      <a:pt x="5" y="39"/>
                    </a:moveTo>
                    <a:lnTo>
                      <a:pt x="0" y="35"/>
                    </a:lnTo>
                    <a:lnTo>
                      <a:pt x="16" y="0"/>
                    </a:lnTo>
                    <a:lnTo>
                      <a:pt x="21" y="1"/>
                    </a:lnTo>
                    <a:lnTo>
                      <a:pt x="25" y="3"/>
                    </a:lnTo>
                    <a:lnTo>
                      <a:pt x="30" y="7"/>
                    </a:lnTo>
                    <a:lnTo>
                      <a:pt x="5" y="39"/>
                    </a:lnTo>
                    <a:close/>
                  </a:path>
                </a:pathLst>
              </a:custGeom>
              <a:solidFill>
                <a:srgbClr val="00FFFF"/>
              </a:solidFill>
              <a:ln w="9525">
                <a:noFill/>
                <a:round/>
                <a:headEnd/>
                <a:tailEnd/>
              </a:ln>
            </p:spPr>
            <p:txBody>
              <a:bodyPr/>
              <a:lstStyle/>
              <a:p>
                <a:endParaRPr lang="en-US"/>
              </a:p>
            </p:txBody>
          </p:sp>
          <p:sp>
            <p:nvSpPr>
              <p:cNvPr id="443970" name="Freeform 578"/>
              <p:cNvSpPr>
                <a:spLocks/>
              </p:cNvSpPr>
              <p:nvPr/>
            </p:nvSpPr>
            <p:spPr bwMode="black">
              <a:xfrm>
                <a:off x="3853" y="1731"/>
                <a:ext cx="5" cy="14"/>
              </a:xfrm>
              <a:custGeom>
                <a:avLst/>
                <a:gdLst/>
                <a:ahLst/>
                <a:cxnLst>
                  <a:cxn ang="0">
                    <a:pos x="7" y="42"/>
                  </a:cxn>
                  <a:cxn ang="0">
                    <a:pos x="0" y="41"/>
                  </a:cxn>
                  <a:cxn ang="0">
                    <a:pos x="0" y="1"/>
                  </a:cxn>
                  <a:cxn ang="0">
                    <a:pos x="3" y="0"/>
                  </a:cxn>
                  <a:cxn ang="0">
                    <a:pos x="7" y="1"/>
                  </a:cxn>
                  <a:cxn ang="0">
                    <a:pos x="14" y="3"/>
                  </a:cxn>
                  <a:cxn ang="0">
                    <a:pos x="7" y="42"/>
                  </a:cxn>
                </a:cxnLst>
                <a:rect l="0" t="0" r="r" b="b"/>
                <a:pathLst>
                  <a:path w="14" h="42">
                    <a:moveTo>
                      <a:pt x="7" y="42"/>
                    </a:moveTo>
                    <a:lnTo>
                      <a:pt x="0" y="41"/>
                    </a:lnTo>
                    <a:lnTo>
                      <a:pt x="0" y="1"/>
                    </a:lnTo>
                    <a:lnTo>
                      <a:pt x="3" y="0"/>
                    </a:lnTo>
                    <a:lnTo>
                      <a:pt x="7" y="1"/>
                    </a:lnTo>
                    <a:lnTo>
                      <a:pt x="14" y="3"/>
                    </a:lnTo>
                    <a:lnTo>
                      <a:pt x="7" y="42"/>
                    </a:lnTo>
                    <a:close/>
                  </a:path>
                </a:pathLst>
              </a:custGeom>
              <a:solidFill>
                <a:srgbClr val="00FFFF"/>
              </a:solidFill>
              <a:ln w="9525">
                <a:noFill/>
                <a:round/>
                <a:headEnd/>
                <a:tailEnd/>
              </a:ln>
            </p:spPr>
            <p:txBody>
              <a:bodyPr/>
              <a:lstStyle/>
              <a:p>
                <a:endParaRPr lang="en-US"/>
              </a:p>
            </p:txBody>
          </p:sp>
          <p:sp>
            <p:nvSpPr>
              <p:cNvPr id="443971" name="Freeform 579"/>
              <p:cNvSpPr>
                <a:spLocks/>
              </p:cNvSpPr>
              <p:nvPr/>
            </p:nvSpPr>
            <p:spPr bwMode="black">
              <a:xfrm>
                <a:off x="3847" y="1731"/>
                <a:ext cx="9" cy="14"/>
              </a:xfrm>
              <a:custGeom>
                <a:avLst/>
                <a:gdLst/>
                <a:ahLst/>
                <a:cxnLst>
                  <a:cxn ang="0">
                    <a:pos x="26" y="40"/>
                  </a:cxn>
                  <a:cxn ang="0">
                    <a:pos x="20" y="41"/>
                  </a:cxn>
                  <a:cxn ang="0">
                    <a:pos x="4" y="2"/>
                  </a:cxn>
                  <a:cxn ang="0">
                    <a:pos x="0" y="4"/>
                  </a:cxn>
                  <a:cxn ang="0">
                    <a:pos x="12" y="2"/>
                  </a:cxn>
                  <a:cxn ang="0">
                    <a:pos x="19" y="0"/>
                  </a:cxn>
                  <a:cxn ang="0">
                    <a:pos x="26" y="40"/>
                  </a:cxn>
                </a:cxnLst>
                <a:rect l="0" t="0" r="r" b="b"/>
                <a:pathLst>
                  <a:path w="26" h="41">
                    <a:moveTo>
                      <a:pt x="26" y="40"/>
                    </a:moveTo>
                    <a:lnTo>
                      <a:pt x="20" y="41"/>
                    </a:lnTo>
                    <a:lnTo>
                      <a:pt x="4" y="2"/>
                    </a:lnTo>
                    <a:lnTo>
                      <a:pt x="0" y="4"/>
                    </a:lnTo>
                    <a:lnTo>
                      <a:pt x="12" y="2"/>
                    </a:lnTo>
                    <a:lnTo>
                      <a:pt x="19" y="0"/>
                    </a:lnTo>
                    <a:lnTo>
                      <a:pt x="26" y="40"/>
                    </a:lnTo>
                    <a:close/>
                  </a:path>
                </a:pathLst>
              </a:custGeom>
              <a:solidFill>
                <a:srgbClr val="00FFFF"/>
              </a:solidFill>
              <a:ln w="9525">
                <a:noFill/>
                <a:round/>
                <a:headEnd/>
                <a:tailEnd/>
              </a:ln>
            </p:spPr>
            <p:txBody>
              <a:bodyPr/>
              <a:lstStyle/>
              <a:p>
                <a:endParaRPr lang="en-US"/>
              </a:p>
            </p:txBody>
          </p:sp>
          <p:sp>
            <p:nvSpPr>
              <p:cNvPr id="443972" name="Freeform 580"/>
              <p:cNvSpPr>
                <a:spLocks/>
              </p:cNvSpPr>
              <p:nvPr/>
            </p:nvSpPr>
            <p:spPr bwMode="black">
              <a:xfrm>
                <a:off x="3845" y="1732"/>
                <a:ext cx="11" cy="14"/>
              </a:xfrm>
              <a:custGeom>
                <a:avLst/>
                <a:gdLst/>
                <a:ahLst/>
                <a:cxnLst>
                  <a:cxn ang="0">
                    <a:pos x="34" y="39"/>
                  </a:cxn>
                  <a:cxn ang="0">
                    <a:pos x="28" y="42"/>
                  </a:cxn>
                  <a:cxn ang="0">
                    <a:pos x="0" y="11"/>
                  </a:cxn>
                  <a:cxn ang="0">
                    <a:pos x="7" y="1"/>
                  </a:cxn>
                  <a:cxn ang="0">
                    <a:pos x="4" y="3"/>
                  </a:cxn>
                  <a:cxn ang="0">
                    <a:pos x="10" y="0"/>
                  </a:cxn>
                  <a:cxn ang="0">
                    <a:pos x="34" y="39"/>
                  </a:cxn>
                </a:cxnLst>
                <a:rect l="0" t="0" r="r" b="b"/>
                <a:pathLst>
                  <a:path w="34" h="42">
                    <a:moveTo>
                      <a:pt x="34" y="39"/>
                    </a:moveTo>
                    <a:lnTo>
                      <a:pt x="28" y="42"/>
                    </a:lnTo>
                    <a:lnTo>
                      <a:pt x="0" y="11"/>
                    </a:lnTo>
                    <a:lnTo>
                      <a:pt x="7" y="1"/>
                    </a:lnTo>
                    <a:lnTo>
                      <a:pt x="4" y="3"/>
                    </a:lnTo>
                    <a:lnTo>
                      <a:pt x="10" y="0"/>
                    </a:lnTo>
                    <a:lnTo>
                      <a:pt x="34" y="39"/>
                    </a:lnTo>
                    <a:close/>
                  </a:path>
                </a:pathLst>
              </a:custGeom>
              <a:solidFill>
                <a:srgbClr val="00FFFF"/>
              </a:solidFill>
              <a:ln w="9525">
                <a:noFill/>
                <a:round/>
                <a:headEnd/>
                <a:tailEnd/>
              </a:ln>
            </p:spPr>
            <p:txBody>
              <a:bodyPr/>
              <a:lstStyle/>
              <a:p>
                <a:endParaRPr lang="en-US"/>
              </a:p>
            </p:txBody>
          </p:sp>
          <p:sp>
            <p:nvSpPr>
              <p:cNvPr id="443973" name="Freeform 581"/>
              <p:cNvSpPr>
                <a:spLocks/>
              </p:cNvSpPr>
              <p:nvPr/>
            </p:nvSpPr>
            <p:spPr bwMode="black">
              <a:xfrm>
                <a:off x="3843" y="1736"/>
                <a:ext cx="13" cy="9"/>
              </a:xfrm>
              <a:custGeom>
                <a:avLst/>
                <a:gdLst/>
                <a:ahLst/>
                <a:cxnLst>
                  <a:cxn ang="0">
                    <a:pos x="39" y="24"/>
                  </a:cxn>
                  <a:cxn ang="0">
                    <a:pos x="35" y="29"/>
                  </a:cxn>
                  <a:cxn ang="0">
                    <a:pos x="0" y="13"/>
                  </a:cxn>
                  <a:cxn ang="0">
                    <a:pos x="1" y="8"/>
                  </a:cxn>
                  <a:cxn ang="0">
                    <a:pos x="3" y="5"/>
                  </a:cxn>
                  <a:cxn ang="0">
                    <a:pos x="7" y="0"/>
                  </a:cxn>
                  <a:cxn ang="0">
                    <a:pos x="39" y="24"/>
                  </a:cxn>
                </a:cxnLst>
                <a:rect l="0" t="0" r="r" b="b"/>
                <a:pathLst>
                  <a:path w="39" h="29">
                    <a:moveTo>
                      <a:pt x="39" y="24"/>
                    </a:moveTo>
                    <a:lnTo>
                      <a:pt x="35" y="29"/>
                    </a:lnTo>
                    <a:lnTo>
                      <a:pt x="0" y="13"/>
                    </a:lnTo>
                    <a:lnTo>
                      <a:pt x="1" y="8"/>
                    </a:lnTo>
                    <a:lnTo>
                      <a:pt x="3" y="5"/>
                    </a:lnTo>
                    <a:lnTo>
                      <a:pt x="7" y="0"/>
                    </a:lnTo>
                    <a:lnTo>
                      <a:pt x="39" y="24"/>
                    </a:lnTo>
                    <a:close/>
                  </a:path>
                </a:pathLst>
              </a:custGeom>
              <a:solidFill>
                <a:srgbClr val="00FFFF"/>
              </a:solidFill>
              <a:ln w="9525">
                <a:noFill/>
                <a:round/>
                <a:headEnd/>
                <a:tailEnd/>
              </a:ln>
            </p:spPr>
            <p:txBody>
              <a:bodyPr/>
              <a:lstStyle/>
              <a:p>
                <a:endParaRPr lang="en-US"/>
              </a:p>
            </p:txBody>
          </p:sp>
          <p:sp>
            <p:nvSpPr>
              <p:cNvPr id="443974" name="Freeform 582"/>
              <p:cNvSpPr>
                <a:spLocks/>
              </p:cNvSpPr>
              <p:nvPr/>
            </p:nvSpPr>
            <p:spPr bwMode="black">
              <a:xfrm>
                <a:off x="3842" y="1740"/>
                <a:ext cx="14" cy="5"/>
              </a:xfrm>
              <a:custGeom>
                <a:avLst/>
                <a:gdLst/>
                <a:ahLst/>
                <a:cxnLst>
                  <a:cxn ang="0">
                    <a:pos x="40" y="7"/>
                  </a:cxn>
                  <a:cxn ang="0">
                    <a:pos x="39" y="15"/>
                  </a:cxn>
                  <a:cxn ang="0">
                    <a:pos x="0" y="7"/>
                  </a:cxn>
                  <a:cxn ang="0">
                    <a:pos x="1" y="0"/>
                  </a:cxn>
                  <a:cxn ang="0">
                    <a:pos x="40" y="7"/>
                  </a:cxn>
                </a:cxnLst>
                <a:rect l="0" t="0" r="r" b="b"/>
                <a:pathLst>
                  <a:path w="40" h="15">
                    <a:moveTo>
                      <a:pt x="40" y="7"/>
                    </a:moveTo>
                    <a:lnTo>
                      <a:pt x="39" y="15"/>
                    </a:lnTo>
                    <a:lnTo>
                      <a:pt x="0" y="7"/>
                    </a:lnTo>
                    <a:lnTo>
                      <a:pt x="1" y="0"/>
                    </a:lnTo>
                    <a:lnTo>
                      <a:pt x="40" y="7"/>
                    </a:lnTo>
                    <a:close/>
                  </a:path>
                </a:pathLst>
              </a:custGeom>
              <a:solidFill>
                <a:srgbClr val="00FFFF"/>
              </a:solidFill>
              <a:ln w="9525">
                <a:noFill/>
                <a:round/>
                <a:headEnd/>
                <a:tailEnd/>
              </a:ln>
            </p:spPr>
            <p:txBody>
              <a:bodyPr/>
              <a:lstStyle/>
              <a:p>
                <a:endParaRPr lang="en-US"/>
              </a:p>
            </p:txBody>
          </p:sp>
          <p:sp>
            <p:nvSpPr>
              <p:cNvPr id="443975" name="Freeform 583"/>
              <p:cNvSpPr>
                <a:spLocks/>
              </p:cNvSpPr>
              <p:nvPr/>
            </p:nvSpPr>
            <p:spPr bwMode="black">
              <a:xfrm>
                <a:off x="3051" y="2563"/>
                <a:ext cx="13" cy="9"/>
              </a:xfrm>
              <a:custGeom>
                <a:avLst/>
                <a:gdLst/>
                <a:ahLst/>
                <a:cxnLst>
                  <a:cxn ang="0">
                    <a:pos x="39" y="0"/>
                  </a:cxn>
                  <a:cxn ang="0">
                    <a:pos x="40" y="7"/>
                  </a:cxn>
                  <a:cxn ang="0">
                    <a:pos x="1" y="23"/>
                  </a:cxn>
                  <a:cxn ang="0">
                    <a:pos x="3" y="27"/>
                  </a:cxn>
                  <a:cxn ang="0">
                    <a:pos x="1" y="15"/>
                  </a:cxn>
                  <a:cxn ang="0">
                    <a:pos x="0" y="7"/>
                  </a:cxn>
                  <a:cxn ang="0">
                    <a:pos x="39" y="0"/>
                  </a:cxn>
                </a:cxnLst>
                <a:rect l="0" t="0" r="r" b="b"/>
                <a:pathLst>
                  <a:path w="40" h="27">
                    <a:moveTo>
                      <a:pt x="39" y="0"/>
                    </a:moveTo>
                    <a:lnTo>
                      <a:pt x="40" y="7"/>
                    </a:lnTo>
                    <a:lnTo>
                      <a:pt x="1" y="23"/>
                    </a:lnTo>
                    <a:lnTo>
                      <a:pt x="3" y="27"/>
                    </a:lnTo>
                    <a:lnTo>
                      <a:pt x="1" y="15"/>
                    </a:lnTo>
                    <a:lnTo>
                      <a:pt x="0" y="7"/>
                    </a:lnTo>
                    <a:lnTo>
                      <a:pt x="39" y="0"/>
                    </a:lnTo>
                    <a:close/>
                  </a:path>
                </a:pathLst>
              </a:custGeom>
              <a:solidFill>
                <a:srgbClr val="00FFFF"/>
              </a:solidFill>
              <a:ln w="9525">
                <a:noFill/>
                <a:round/>
                <a:headEnd/>
                <a:tailEnd/>
              </a:ln>
            </p:spPr>
            <p:txBody>
              <a:bodyPr/>
              <a:lstStyle/>
              <a:p>
                <a:endParaRPr lang="en-US"/>
              </a:p>
            </p:txBody>
          </p:sp>
          <p:sp>
            <p:nvSpPr>
              <p:cNvPr id="443976" name="Freeform 584"/>
              <p:cNvSpPr>
                <a:spLocks/>
              </p:cNvSpPr>
              <p:nvPr/>
            </p:nvSpPr>
            <p:spPr bwMode="black">
              <a:xfrm>
                <a:off x="3051" y="2563"/>
                <a:ext cx="14" cy="12"/>
              </a:xfrm>
              <a:custGeom>
                <a:avLst/>
                <a:gdLst/>
                <a:ahLst/>
                <a:cxnLst>
                  <a:cxn ang="0">
                    <a:pos x="39" y="0"/>
                  </a:cxn>
                  <a:cxn ang="0">
                    <a:pos x="43" y="6"/>
                  </a:cxn>
                  <a:cxn ang="0">
                    <a:pos x="11" y="38"/>
                  </a:cxn>
                  <a:cxn ang="0">
                    <a:pos x="6" y="35"/>
                  </a:cxn>
                  <a:cxn ang="0">
                    <a:pos x="4" y="31"/>
                  </a:cxn>
                  <a:cxn ang="0">
                    <a:pos x="0" y="24"/>
                  </a:cxn>
                  <a:cxn ang="0">
                    <a:pos x="39" y="0"/>
                  </a:cxn>
                </a:cxnLst>
                <a:rect l="0" t="0" r="r" b="b"/>
                <a:pathLst>
                  <a:path w="43" h="38">
                    <a:moveTo>
                      <a:pt x="39" y="0"/>
                    </a:moveTo>
                    <a:lnTo>
                      <a:pt x="43" y="6"/>
                    </a:lnTo>
                    <a:lnTo>
                      <a:pt x="11" y="38"/>
                    </a:lnTo>
                    <a:lnTo>
                      <a:pt x="6" y="35"/>
                    </a:lnTo>
                    <a:lnTo>
                      <a:pt x="4" y="31"/>
                    </a:lnTo>
                    <a:lnTo>
                      <a:pt x="0" y="24"/>
                    </a:lnTo>
                    <a:lnTo>
                      <a:pt x="39" y="0"/>
                    </a:lnTo>
                    <a:close/>
                  </a:path>
                </a:pathLst>
              </a:custGeom>
              <a:solidFill>
                <a:srgbClr val="00FFFF"/>
              </a:solidFill>
              <a:ln w="9525">
                <a:noFill/>
                <a:round/>
                <a:headEnd/>
                <a:tailEnd/>
              </a:ln>
            </p:spPr>
            <p:txBody>
              <a:bodyPr/>
              <a:lstStyle/>
              <a:p>
                <a:endParaRPr lang="en-US"/>
              </a:p>
            </p:txBody>
          </p:sp>
          <p:sp>
            <p:nvSpPr>
              <p:cNvPr id="443977" name="Freeform 585"/>
              <p:cNvSpPr>
                <a:spLocks/>
              </p:cNvSpPr>
              <p:nvPr/>
            </p:nvSpPr>
            <p:spPr bwMode="black">
              <a:xfrm>
                <a:off x="3055" y="2562"/>
                <a:ext cx="10" cy="15"/>
              </a:xfrm>
              <a:custGeom>
                <a:avLst/>
                <a:gdLst/>
                <a:ahLst/>
                <a:cxnLst>
                  <a:cxn ang="0">
                    <a:pos x="24" y="0"/>
                  </a:cxn>
                  <a:cxn ang="0">
                    <a:pos x="30" y="3"/>
                  </a:cxn>
                  <a:cxn ang="0">
                    <a:pos x="15" y="43"/>
                  </a:cxn>
                  <a:cxn ang="0">
                    <a:pos x="2" y="40"/>
                  </a:cxn>
                  <a:cxn ang="0">
                    <a:pos x="6" y="43"/>
                  </a:cxn>
                  <a:cxn ang="0">
                    <a:pos x="0" y="39"/>
                  </a:cxn>
                  <a:cxn ang="0">
                    <a:pos x="24" y="0"/>
                  </a:cxn>
                </a:cxnLst>
                <a:rect l="0" t="0" r="r" b="b"/>
                <a:pathLst>
                  <a:path w="30" h="43">
                    <a:moveTo>
                      <a:pt x="24" y="0"/>
                    </a:moveTo>
                    <a:lnTo>
                      <a:pt x="30" y="3"/>
                    </a:lnTo>
                    <a:lnTo>
                      <a:pt x="15" y="43"/>
                    </a:lnTo>
                    <a:lnTo>
                      <a:pt x="2" y="40"/>
                    </a:lnTo>
                    <a:lnTo>
                      <a:pt x="6" y="43"/>
                    </a:lnTo>
                    <a:lnTo>
                      <a:pt x="0" y="39"/>
                    </a:lnTo>
                    <a:lnTo>
                      <a:pt x="24" y="0"/>
                    </a:lnTo>
                    <a:close/>
                  </a:path>
                </a:pathLst>
              </a:custGeom>
              <a:solidFill>
                <a:srgbClr val="00FFFF"/>
              </a:solidFill>
              <a:ln w="9525">
                <a:noFill/>
                <a:round/>
                <a:headEnd/>
                <a:tailEnd/>
              </a:ln>
            </p:spPr>
            <p:txBody>
              <a:bodyPr/>
              <a:lstStyle/>
              <a:p>
                <a:endParaRPr lang="en-US"/>
              </a:p>
            </p:txBody>
          </p:sp>
          <p:sp>
            <p:nvSpPr>
              <p:cNvPr id="443978" name="Freeform 586"/>
              <p:cNvSpPr>
                <a:spLocks/>
              </p:cNvSpPr>
              <p:nvPr/>
            </p:nvSpPr>
            <p:spPr bwMode="black">
              <a:xfrm>
                <a:off x="3060" y="2563"/>
                <a:ext cx="4" cy="14"/>
              </a:xfrm>
              <a:custGeom>
                <a:avLst/>
                <a:gdLst/>
                <a:ahLst/>
                <a:cxnLst>
                  <a:cxn ang="0">
                    <a:pos x="7" y="0"/>
                  </a:cxn>
                  <a:cxn ang="0">
                    <a:pos x="14" y="2"/>
                  </a:cxn>
                  <a:cxn ang="0">
                    <a:pos x="14" y="41"/>
                  </a:cxn>
                  <a:cxn ang="0">
                    <a:pos x="11" y="42"/>
                  </a:cxn>
                  <a:cxn ang="0">
                    <a:pos x="7" y="41"/>
                  </a:cxn>
                  <a:cxn ang="0">
                    <a:pos x="0" y="40"/>
                  </a:cxn>
                  <a:cxn ang="0">
                    <a:pos x="7" y="0"/>
                  </a:cxn>
                </a:cxnLst>
                <a:rect l="0" t="0" r="r" b="b"/>
                <a:pathLst>
                  <a:path w="14" h="42">
                    <a:moveTo>
                      <a:pt x="7" y="0"/>
                    </a:moveTo>
                    <a:lnTo>
                      <a:pt x="14" y="2"/>
                    </a:lnTo>
                    <a:lnTo>
                      <a:pt x="14" y="41"/>
                    </a:lnTo>
                    <a:lnTo>
                      <a:pt x="11" y="42"/>
                    </a:lnTo>
                    <a:lnTo>
                      <a:pt x="7" y="41"/>
                    </a:lnTo>
                    <a:lnTo>
                      <a:pt x="0" y="40"/>
                    </a:lnTo>
                    <a:lnTo>
                      <a:pt x="7" y="0"/>
                    </a:lnTo>
                    <a:close/>
                  </a:path>
                </a:pathLst>
              </a:custGeom>
              <a:solidFill>
                <a:srgbClr val="00FFFF"/>
              </a:solidFill>
              <a:ln w="9525">
                <a:noFill/>
                <a:round/>
                <a:headEnd/>
                <a:tailEnd/>
              </a:ln>
            </p:spPr>
            <p:txBody>
              <a:bodyPr/>
              <a:lstStyle/>
              <a:p>
                <a:endParaRPr lang="en-US"/>
              </a:p>
            </p:txBody>
          </p:sp>
          <p:sp>
            <p:nvSpPr>
              <p:cNvPr id="443979" name="Freeform 587"/>
              <p:cNvSpPr>
                <a:spLocks/>
              </p:cNvSpPr>
              <p:nvPr/>
            </p:nvSpPr>
            <p:spPr bwMode="black">
              <a:xfrm>
                <a:off x="3062" y="2563"/>
                <a:ext cx="9" cy="14"/>
              </a:xfrm>
              <a:custGeom>
                <a:avLst/>
                <a:gdLst/>
                <a:ahLst/>
                <a:cxnLst>
                  <a:cxn ang="0">
                    <a:pos x="0" y="2"/>
                  </a:cxn>
                  <a:cxn ang="0">
                    <a:pos x="6" y="0"/>
                  </a:cxn>
                  <a:cxn ang="0">
                    <a:pos x="22" y="40"/>
                  </a:cxn>
                  <a:cxn ang="0">
                    <a:pos x="27" y="37"/>
                  </a:cxn>
                  <a:cxn ang="0">
                    <a:pos x="13" y="40"/>
                  </a:cxn>
                  <a:cxn ang="0">
                    <a:pos x="7" y="41"/>
                  </a:cxn>
                  <a:cxn ang="0">
                    <a:pos x="0" y="2"/>
                  </a:cxn>
                </a:cxnLst>
                <a:rect l="0" t="0" r="r" b="b"/>
                <a:pathLst>
                  <a:path w="27" h="41">
                    <a:moveTo>
                      <a:pt x="0" y="2"/>
                    </a:moveTo>
                    <a:lnTo>
                      <a:pt x="6" y="0"/>
                    </a:lnTo>
                    <a:lnTo>
                      <a:pt x="22" y="40"/>
                    </a:lnTo>
                    <a:lnTo>
                      <a:pt x="27" y="37"/>
                    </a:lnTo>
                    <a:lnTo>
                      <a:pt x="13" y="40"/>
                    </a:lnTo>
                    <a:lnTo>
                      <a:pt x="7" y="41"/>
                    </a:lnTo>
                    <a:lnTo>
                      <a:pt x="0" y="2"/>
                    </a:lnTo>
                    <a:close/>
                  </a:path>
                </a:pathLst>
              </a:custGeom>
              <a:solidFill>
                <a:srgbClr val="00FFFF"/>
              </a:solidFill>
              <a:ln w="9525">
                <a:noFill/>
                <a:round/>
                <a:headEnd/>
                <a:tailEnd/>
              </a:ln>
            </p:spPr>
            <p:txBody>
              <a:bodyPr/>
              <a:lstStyle/>
              <a:p>
                <a:endParaRPr lang="en-US"/>
              </a:p>
            </p:txBody>
          </p:sp>
          <p:sp>
            <p:nvSpPr>
              <p:cNvPr id="443980" name="Freeform 588"/>
              <p:cNvSpPr>
                <a:spLocks/>
              </p:cNvSpPr>
              <p:nvPr/>
            </p:nvSpPr>
            <p:spPr bwMode="black">
              <a:xfrm>
                <a:off x="3061" y="2562"/>
                <a:ext cx="13" cy="15"/>
              </a:xfrm>
              <a:custGeom>
                <a:avLst/>
                <a:gdLst/>
                <a:ahLst/>
                <a:cxnLst>
                  <a:cxn ang="0">
                    <a:pos x="0" y="3"/>
                  </a:cxn>
                  <a:cxn ang="0">
                    <a:pos x="7" y="0"/>
                  </a:cxn>
                  <a:cxn ang="0">
                    <a:pos x="38" y="32"/>
                  </a:cxn>
                  <a:cxn ang="0">
                    <a:pos x="36" y="36"/>
                  </a:cxn>
                  <a:cxn ang="0">
                    <a:pos x="31" y="39"/>
                  </a:cxn>
                  <a:cxn ang="0">
                    <a:pos x="25" y="43"/>
                  </a:cxn>
                  <a:cxn ang="0">
                    <a:pos x="0" y="3"/>
                  </a:cxn>
                </a:cxnLst>
                <a:rect l="0" t="0" r="r" b="b"/>
                <a:pathLst>
                  <a:path w="38" h="43">
                    <a:moveTo>
                      <a:pt x="0" y="3"/>
                    </a:moveTo>
                    <a:lnTo>
                      <a:pt x="7" y="0"/>
                    </a:lnTo>
                    <a:lnTo>
                      <a:pt x="38" y="32"/>
                    </a:lnTo>
                    <a:lnTo>
                      <a:pt x="36" y="36"/>
                    </a:lnTo>
                    <a:lnTo>
                      <a:pt x="31" y="39"/>
                    </a:lnTo>
                    <a:lnTo>
                      <a:pt x="25" y="43"/>
                    </a:lnTo>
                    <a:lnTo>
                      <a:pt x="0" y="3"/>
                    </a:lnTo>
                    <a:close/>
                  </a:path>
                </a:pathLst>
              </a:custGeom>
              <a:solidFill>
                <a:srgbClr val="00FFFF"/>
              </a:solidFill>
              <a:ln w="9525">
                <a:noFill/>
                <a:round/>
                <a:headEnd/>
                <a:tailEnd/>
              </a:ln>
            </p:spPr>
            <p:txBody>
              <a:bodyPr/>
              <a:lstStyle/>
              <a:p>
                <a:endParaRPr lang="en-US"/>
              </a:p>
            </p:txBody>
          </p:sp>
          <p:sp>
            <p:nvSpPr>
              <p:cNvPr id="443981" name="Freeform 589"/>
              <p:cNvSpPr>
                <a:spLocks/>
              </p:cNvSpPr>
              <p:nvPr/>
            </p:nvSpPr>
            <p:spPr bwMode="black">
              <a:xfrm>
                <a:off x="3061" y="2563"/>
                <a:ext cx="14" cy="10"/>
              </a:xfrm>
              <a:custGeom>
                <a:avLst/>
                <a:gdLst/>
                <a:ahLst/>
                <a:cxnLst>
                  <a:cxn ang="0">
                    <a:pos x="0" y="6"/>
                  </a:cxn>
                  <a:cxn ang="0">
                    <a:pos x="4" y="0"/>
                  </a:cxn>
                  <a:cxn ang="0">
                    <a:pos x="43" y="16"/>
                  </a:cxn>
                  <a:cxn ang="0">
                    <a:pos x="40" y="28"/>
                  </a:cxn>
                  <a:cxn ang="0">
                    <a:pos x="43" y="24"/>
                  </a:cxn>
                  <a:cxn ang="0">
                    <a:pos x="39" y="31"/>
                  </a:cxn>
                  <a:cxn ang="0">
                    <a:pos x="0" y="6"/>
                  </a:cxn>
                </a:cxnLst>
                <a:rect l="0" t="0" r="r" b="b"/>
                <a:pathLst>
                  <a:path w="43" h="31">
                    <a:moveTo>
                      <a:pt x="0" y="6"/>
                    </a:moveTo>
                    <a:lnTo>
                      <a:pt x="4" y="0"/>
                    </a:lnTo>
                    <a:lnTo>
                      <a:pt x="43" y="16"/>
                    </a:lnTo>
                    <a:lnTo>
                      <a:pt x="40" y="28"/>
                    </a:lnTo>
                    <a:lnTo>
                      <a:pt x="43" y="24"/>
                    </a:lnTo>
                    <a:lnTo>
                      <a:pt x="39" y="31"/>
                    </a:lnTo>
                    <a:lnTo>
                      <a:pt x="0" y="6"/>
                    </a:lnTo>
                    <a:close/>
                  </a:path>
                </a:pathLst>
              </a:custGeom>
              <a:solidFill>
                <a:srgbClr val="00FFFF"/>
              </a:solidFill>
              <a:ln w="9525">
                <a:noFill/>
                <a:round/>
                <a:headEnd/>
                <a:tailEnd/>
              </a:ln>
            </p:spPr>
            <p:txBody>
              <a:bodyPr/>
              <a:lstStyle/>
              <a:p>
                <a:endParaRPr lang="en-US"/>
              </a:p>
            </p:txBody>
          </p:sp>
          <p:sp>
            <p:nvSpPr>
              <p:cNvPr id="443982" name="Freeform 590"/>
              <p:cNvSpPr>
                <a:spLocks/>
              </p:cNvSpPr>
              <p:nvPr/>
            </p:nvSpPr>
            <p:spPr bwMode="black">
              <a:xfrm>
                <a:off x="3062" y="2563"/>
                <a:ext cx="13" cy="5"/>
              </a:xfrm>
              <a:custGeom>
                <a:avLst/>
                <a:gdLst/>
                <a:ahLst/>
                <a:cxnLst>
                  <a:cxn ang="0">
                    <a:pos x="0" y="7"/>
                  </a:cxn>
                  <a:cxn ang="0">
                    <a:pos x="1" y="0"/>
                  </a:cxn>
                  <a:cxn ang="0">
                    <a:pos x="40" y="7"/>
                  </a:cxn>
                  <a:cxn ang="0">
                    <a:pos x="39" y="15"/>
                  </a:cxn>
                  <a:cxn ang="0">
                    <a:pos x="0" y="7"/>
                  </a:cxn>
                </a:cxnLst>
                <a:rect l="0" t="0" r="r" b="b"/>
                <a:pathLst>
                  <a:path w="40" h="15">
                    <a:moveTo>
                      <a:pt x="0" y="7"/>
                    </a:moveTo>
                    <a:lnTo>
                      <a:pt x="1" y="0"/>
                    </a:lnTo>
                    <a:lnTo>
                      <a:pt x="40" y="7"/>
                    </a:lnTo>
                    <a:lnTo>
                      <a:pt x="39" y="15"/>
                    </a:lnTo>
                    <a:lnTo>
                      <a:pt x="0" y="7"/>
                    </a:lnTo>
                    <a:close/>
                  </a:path>
                </a:pathLst>
              </a:custGeom>
              <a:solidFill>
                <a:srgbClr val="00FFFF"/>
              </a:solidFill>
              <a:ln w="9525">
                <a:noFill/>
                <a:round/>
                <a:headEnd/>
                <a:tailEnd/>
              </a:ln>
            </p:spPr>
            <p:txBody>
              <a:bodyPr/>
              <a:lstStyle/>
              <a:p>
                <a:endParaRPr lang="en-US"/>
              </a:p>
            </p:txBody>
          </p:sp>
          <p:sp>
            <p:nvSpPr>
              <p:cNvPr id="443983" name="Freeform 591"/>
              <p:cNvSpPr>
                <a:spLocks/>
              </p:cNvSpPr>
              <p:nvPr/>
            </p:nvSpPr>
            <p:spPr bwMode="black">
              <a:xfrm>
                <a:off x="3062" y="2558"/>
                <a:ext cx="13" cy="9"/>
              </a:xfrm>
              <a:custGeom>
                <a:avLst/>
                <a:gdLst/>
                <a:ahLst/>
                <a:cxnLst>
                  <a:cxn ang="0">
                    <a:pos x="2" y="26"/>
                  </a:cxn>
                  <a:cxn ang="0">
                    <a:pos x="0" y="20"/>
                  </a:cxn>
                  <a:cxn ang="0">
                    <a:pos x="35" y="0"/>
                  </a:cxn>
                  <a:cxn ang="0">
                    <a:pos x="39" y="5"/>
                  </a:cxn>
                  <a:cxn ang="0">
                    <a:pos x="39" y="5"/>
                  </a:cxn>
                  <a:cxn ang="0">
                    <a:pos x="41" y="11"/>
                  </a:cxn>
                  <a:cxn ang="0">
                    <a:pos x="2" y="26"/>
                  </a:cxn>
                </a:cxnLst>
                <a:rect l="0" t="0" r="r" b="b"/>
                <a:pathLst>
                  <a:path w="41" h="26">
                    <a:moveTo>
                      <a:pt x="2" y="26"/>
                    </a:moveTo>
                    <a:lnTo>
                      <a:pt x="0" y="20"/>
                    </a:lnTo>
                    <a:lnTo>
                      <a:pt x="35" y="0"/>
                    </a:lnTo>
                    <a:lnTo>
                      <a:pt x="39" y="5"/>
                    </a:lnTo>
                    <a:lnTo>
                      <a:pt x="39" y="5"/>
                    </a:lnTo>
                    <a:lnTo>
                      <a:pt x="41" y="11"/>
                    </a:lnTo>
                    <a:lnTo>
                      <a:pt x="2" y="26"/>
                    </a:lnTo>
                    <a:close/>
                  </a:path>
                </a:pathLst>
              </a:custGeom>
              <a:solidFill>
                <a:srgbClr val="00FFFF"/>
              </a:solidFill>
              <a:ln w="9525">
                <a:noFill/>
                <a:round/>
                <a:headEnd/>
                <a:tailEnd/>
              </a:ln>
            </p:spPr>
            <p:txBody>
              <a:bodyPr/>
              <a:lstStyle/>
              <a:p>
                <a:endParaRPr lang="en-US"/>
              </a:p>
            </p:txBody>
          </p:sp>
          <p:sp>
            <p:nvSpPr>
              <p:cNvPr id="443984" name="Freeform 592"/>
              <p:cNvSpPr>
                <a:spLocks/>
              </p:cNvSpPr>
              <p:nvPr/>
            </p:nvSpPr>
            <p:spPr bwMode="black">
              <a:xfrm>
                <a:off x="3062" y="2555"/>
                <a:ext cx="11" cy="11"/>
              </a:xfrm>
              <a:custGeom>
                <a:avLst/>
                <a:gdLst/>
                <a:ahLst/>
                <a:cxnLst>
                  <a:cxn ang="0">
                    <a:pos x="3" y="33"/>
                  </a:cxn>
                  <a:cxn ang="0">
                    <a:pos x="0" y="28"/>
                  </a:cxn>
                  <a:cxn ang="0">
                    <a:pos x="28" y="0"/>
                  </a:cxn>
                  <a:cxn ang="0">
                    <a:pos x="30" y="1"/>
                  </a:cxn>
                  <a:cxn ang="0">
                    <a:pos x="31" y="4"/>
                  </a:cxn>
                  <a:cxn ang="0">
                    <a:pos x="35" y="8"/>
                  </a:cxn>
                  <a:cxn ang="0">
                    <a:pos x="3" y="33"/>
                  </a:cxn>
                </a:cxnLst>
                <a:rect l="0" t="0" r="r" b="b"/>
                <a:pathLst>
                  <a:path w="35" h="33">
                    <a:moveTo>
                      <a:pt x="3" y="33"/>
                    </a:moveTo>
                    <a:lnTo>
                      <a:pt x="0" y="28"/>
                    </a:lnTo>
                    <a:lnTo>
                      <a:pt x="28" y="0"/>
                    </a:lnTo>
                    <a:lnTo>
                      <a:pt x="30" y="1"/>
                    </a:lnTo>
                    <a:lnTo>
                      <a:pt x="31" y="4"/>
                    </a:lnTo>
                    <a:lnTo>
                      <a:pt x="35" y="8"/>
                    </a:lnTo>
                    <a:lnTo>
                      <a:pt x="3" y="33"/>
                    </a:lnTo>
                    <a:close/>
                  </a:path>
                </a:pathLst>
              </a:custGeom>
              <a:solidFill>
                <a:srgbClr val="00FFFF"/>
              </a:solidFill>
              <a:ln w="9525">
                <a:noFill/>
                <a:round/>
                <a:headEnd/>
                <a:tailEnd/>
              </a:ln>
            </p:spPr>
            <p:txBody>
              <a:bodyPr/>
              <a:lstStyle/>
              <a:p>
                <a:endParaRPr lang="en-US"/>
              </a:p>
            </p:txBody>
          </p:sp>
          <p:sp>
            <p:nvSpPr>
              <p:cNvPr id="443985" name="Freeform 593"/>
              <p:cNvSpPr>
                <a:spLocks/>
              </p:cNvSpPr>
              <p:nvPr/>
            </p:nvSpPr>
            <p:spPr bwMode="black">
              <a:xfrm>
                <a:off x="3061" y="2553"/>
                <a:ext cx="10" cy="13"/>
              </a:xfrm>
              <a:custGeom>
                <a:avLst/>
                <a:gdLst/>
                <a:ahLst/>
                <a:cxnLst>
                  <a:cxn ang="0">
                    <a:pos x="5" y="39"/>
                  </a:cxn>
                  <a:cxn ang="0">
                    <a:pos x="0" y="35"/>
                  </a:cxn>
                  <a:cxn ang="0">
                    <a:pos x="16" y="0"/>
                  </a:cxn>
                  <a:cxn ang="0">
                    <a:pos x="21" y="1"/>
                  </a:cxn>
                  <a:cxn ang="0">
                    <a:pos x="25" y="3"/>
                  </a:cxn>
                  <a:cxn ang="0">
                    <a:pos x="30" y="7"/>
                  </a:cxn>
                  <a:cxn ang="0">
                    <a:pos x="5" y="39"/>
                  </a:cxn>
                </a:cxnLst>
                <a:rect l="0" t="0" r="r" b="b"/>
                <a:pathLst>
                  <a:path w="30" h="39">
                    <a:moveTo>
                      <a:pt x="5" y="39"/>
                    </a:moveTo>
                    <a:lnTo>
                      <a:pt x="0" y="35"/>
                    </a:lnTo>
                    <a:lnTo>
                      <a:pt x="16" y="0"/>
                    </a:lnTo>
                    <a:lnTo>
                      <a:pt x="21" y="1"/>
                    </a:lnTo>
                    <a:lnTo>
                      <a:pt x="25" y="3"/>
                    </a:lnTo>
                    <a:lnTo>
                      <a:pt x="30" y="7"/>
                    </a:lnTo>
                    <a:lnTo>
                      <a:pt x="5" y="39"/>
                    </a:lnTo>
                    <a:close/>
                  </a:path>
                </a:pathLst>
              </a:custGeom>
              <a:solidFill>
                <a:srgbClr val="00FFFF"/>
              </a:solidFill>
              <a:ln w="9525">
                <a:noFill/>
                <a:round/>
                <a:headEnd/>
                <a:tailEnd/>
              </a:ln>
            </p:spPr>
            <p:txBody>
              <a:bodyPr/>
              <a:lstStyle/>
              <a:p>
                <a:endParaRPr lang="en-US"/>
              </a:p>
            </p:txBody>
          </p:sp>
          <p:sp>
            <p:nvSpPr>
              <p:cNvPr id="443986" name="Freeform 594"/>
              <p:cNvSpPr>
                <a:spLocks/>
              </p:cNvSpPr>
              <p:nvPr/>
            </p:nvSpPr>
            <p:spPr bwMode="black">
              <a:xfrm>
                <a:off x="3062" y="2552"/>
                <a:ext cx="4" cy="14"/>
              </a:xfrm>
              <a:custGeom>
                <a:avLst/>
                <a:gdLst/>
                <a:ahLst/>
                <a:cxnLst>
                  <a:cxn ang="0">
                    <a:pos x="6" y="42"/>
                  </a:cxn>
                  <a:cxn ang="0">
                    <a:pos x="0" y="40"/>
                  </a:cxn>
                  <a:cxn ang="0">
                    <a:pos x="0" y="1"/>
                  </a:cxn>
                  <a:cxn ang="0">
                    <a:pos x="4" y="0"/>
                  </a:cxn>
                  <a:cxn ang="0">
                    <a:pos x="7" y="1"/>
                  </a:cxn>
                  <a:cxn ang="0">
                    <a:pos x="13" y="3"/>
                  </a:cxn>
                  <a:cxn ang="0">
                    <a:pos x="6" y="42"/>
                  </a:cxn>
                </a:cxnLst>
                <a:rect l="0" t="0" r="r" b="b"/>
                <a:pathLst>
                  <a:path w="13" h="42">
                    <a:moveTo>
                      <a:pt x="6" y="42"/>
                    </a:moveTo>
                    <a:lnTo>
                      <a:pt x="0" y="40"/>
                    </a:lnTo>
                    <a:lnTo>
                      <a:pt x="0" y="1"/>
                    </a:lnTo>
                    <a:lnTo>
                      <a:pt x="4" y="0"/>
                    </a:lnTo>
                    <a:lnTo>
                      <a:pt x="7" y="1"/>
                    </a:lnTo>
                    <a:lnTo>
                      <a:pt x="13" y="3"/>
                    </a:lnTo>
                    <a:lnTo>
                      <a:pt x="6" y="42"/>
                    </a:lnTo>
                    <a:close/>
                  </a:path>
                </a:pathLst>
              </a:custGeom>
              <a:solidFill>
                <a:srgbClr val="00FFFF"/>
              </a:solidFill>
              <a:ln w="9525">
                <a:noFill/>
                <a:round/>
                <a:headEnd/>
                <a:tailEnd/>
              </a:ln>
            </p:spPr>
            <p:txBody>
              <a:bodyPr/>
              <a:lstStyle/>
              <a:p>
                <a:endParaRPr lang="en-US"/>
              </a:p>
            </p:txBody>
          </p:sp>
          <p:sp>
            <p:nvSpPr>
              <p:cNvPr id="443987" name="Freeform 595"/>
              <p:cNvSpPr>
                <a:spLocks/>
              </p:cNvSpPr>
              <p:nvPr/>
            </p:nvSpPr>
            <p:spPr bwMode="black">
              <a:xfrm>
                <a:off x="3057" y="2552"/>
                <a:ext cx="7" cy="14"/>
              </a:xfrm>
              <a:custGeom>
                <a:avLst/>
                <a:gdLst/>
                <a:ahLst/>
                <a:cxnLst>
                  <a:cxn ang="0">
                    <a:pos x="23" y="39"/>
                  </a:cxn>
                  <a:cxn ang="0">
                    <a:pos x="16" y="41"/>
                  </a:cxn>
                  <a:cxn ang="0">
                    <a:pos x="0" y="5"/>
                  </a:cxn>
                  <a:cxn ang="0">
                    <a:pos x="4" y="3"/>
                  </a:cxn>
                  <a:cxn ang="0">
                    <a:pos x="9" y="2"/>
                  </a:cxn>
                  <a:cxn ang="0">
                    <a:pos x="16" y="0"/>
                  </a:cxn>
                  <a:cxn ang="0">
                    <a:pos x="23" y="39"/>
                  </a:cxn>
                </a:cxnLst>
                <a:rect l="0" t="0" r="r" b="b"/>
                <a:pathLst>
                  <a:path w="23" h="41">
                    <a:moveTo>
                      <a:pt x="23" y="39"/>
                    </a:moveTo>
                    <a:lnTo>
                      <a:pt x="16" y="41"/>
                    </a:lnTo>
                    <a:lnTo>
                      <a:pt x="0" y="5"/>
                    </a:lnTo>
                    <a:lnTo>
                      <a:pt x="4" y="3"/>
                    </a:lnTo>
                    <a:lnTo>
                      <a:pt x="9" y="2"/>
                    </a:lnTo>
                    <a:lnTo>
                      <a:pt x="16" y="0"/>
                    </a:lnTo>
                    <a:lnTo>
                      <a:pt x="23" y="39"/>
                    </a:lnTo>
                    <a:close/>
                  </a:path>
                </a:pathLst>
              </a:custGeom>
              <a:solidFill>
                <a:srgbClr val="00FFFF"/>
              </a:solidFill>
              <a:ln w="9525">
                <a:noFill/>
                <a:round/>
                <a:headEnd/>
                <a:tailEnd/>
              </a:ln>
            </p:spPr>
            <p:txBody>
              <a:bodyPr/>
              <a:lstStyle/>
              <a:p>
                <a:endParaRPr lang="en-US"/>
              </a:p>
            </p:txBody>
          </p:sp>
          <p:sp>
            <p:nvSpPr>
              <p:cNvPr id="443988" name="Freeform 596"/>
              <p:cNvSpPr>
                <a:spLocks/>
              </p:cNvSpPr>
              <p:nvPr/>
            </p:nvSpPr>
            <p:spPr bwMode="black">
              <a:xfrm>
                <a:off x="3054" y="2554"/>
                <a:ext cx="11" cy="12"/>
              </a:xfrm>
              <a:custGeom>
                <a:avLst/>
                <a:gdLst/>
                <a:ahLst/>
                <a:cxnLst>
                  <a:cxn ang="0">
                    <a:pos x="32" y="32"/>
                  </a:cxn>
                  <a:cxn ang="0">
                    <a:pos x="28" y="36"/>
                  </a:cxn>
                  <a:cxn ang="0">
                    <a:pos x="0" y="8"/>
                  </a:cxn>
                  <a:cxn ang="0">
                    <a:pos x="1" y="5"/>
                  </a:cxn>
                  <a:cxn ang="0">
                    <a:pos x="3" y="4"/>
                  </a:cxn>
                  <a:cxn ang="0">
                    <a:pos x="8" y="0"/>
                  </a:cxn>
                  <a:cxn ang="0">
                    <a:pos x="32" y="32"/>
                  </a:cxn>
                </a:cxnLst>
                <a:rect l="0" t="0" r="r" b="b"/>
                <a:pathLst>
                  <a:path w="32" h="36">
                    <a:moveTo>
                      <a:pt x="32" y="32"/>
                    </a:moveTo>
                    <a:lnTo>
                      <a:pt x="28" y="36"/>
                    </a:lnTo>
                    <a:lnTo>
                      <a:pt x="0" y="8"/>
                    </a:lnTo>
                    <a:lnTo>
                      <a:pt x="1" y="5"/>
                    </a:lnTo>
                    <a:lnTo>
                      <a:pt x="3" y="4"/>
                    </a:lnTo>
                    <a:lnTo>
                      <a:pt x="8" y="0"/>
                    </a:lnTo>
                    <a:lnTo>
                      <a:pt x="32" y="32"/>
                    </a:lnTo>
                    <a:close/>
                  </a:path>
                </a:pathLst>
              </a:custGeom>
              <a:solidFill>
                <a:srgbClr val="00FFFF"/>
              </a:solidFill>
              <a:ln w="9525">
                <a:noFill/>
                <a:round/>
                <a:headEnd/>
                <a:tailEnd/>
              </a:ln>
            </p:spPr>
            <p:txBody>
              <a:bodyPr/>
              <a:lstStyle/>
              <a:p>
                <a:endParaRPr lang="en-US"/>
              </a:p>
            </p:txBody>
          </p:sp>
          <p:sp>
            <p:nvSpPr>
              <p:cNvPr id="443989" name="Freeform 597"/>
              <p:cNvSpPr>
                <a:spLocks/>
              </p:cNvSpPr>
              <p:nvPr/>
            </p:nvSpPr>
            <p:spPr bwMode="black">
              <a:xfrm>
                <a:off x="3051" y="2557"/>
                <a:ext cx="13" cy="9"/>
              </a:xfrm>
              <a:custGeom>
                <a:avLst/>
                <a:gdLst/>
                <a:ahLst/>
                <a:cxnLst>
                  <a:cxn ang="0">
                    <a:pos x="39" y="24"/>
                  </a:cxn>
                  <a:cxn ang="0">
                    <a:pos x="36" y="29"/>
                  </a:cxn>
                  <a:cxn ang="0">
                    <a:pos x="0" y="9"/>
                  </a:cxn>
                  <a:cxn ang="0">
                    <a:pos x="0" y="9"/>
                  </a:cxn>
                  <a:cxn ang="0">
                    <a:pos x="4" y="4"/>
                  </a:cxn>
                  <a:cxn ang="0">
                    <a:pos x="8" y="0"/>
                  </a:cxn>
                  <a:cxn ang="0">
                    <a:pos x="39" y="24"/>
                  </a:cxn>
                </a:cxnLst>
                <a:rect l="0" t="0" r="r" b="b"/>
                <a:pathLst>
                  <a:path w="39" h="29">
                    <a:moveTo>
                      <a:pt x="39" y="24"/>
                    </a:moveTo>
                    <a:lnTo>
                      <a:pt x="36" y="29"/>
                    </a:lnTo>
                    <a:lnTo>
                      <a:pt x="0" y="9"/>
                    </a:lnTo>
                    <a:lnTo>
                      <a:pt x="0" y="9"/>
                    </a:lnTo>
                    <a:lnTo>
                      <a:pt x="4" y="4"/>
                    </a:lnTo>
                    <a:lnTo>
                      <a:pt x="8" y="0"/>
                    </a:lnTo>
                    <a:lnTo>
                      <a:pt x="39" y="24"/>
                    </a:lnTo>
                    <a:close/>
                  </a:path>
                </a:pathLst>
              </a:custGeom>
              <a:solidFill>
                <a:srgbClr val="00FFFF"/>
              </a:solidFill>
              <a:ln w="9525">
                <a:noFill/>
                <a:round/>
                <a:headEnd/>
                <a:tailEnd/>
              </a:ln>
            </p:spPr>
            <p:txBody>
              <a:bodyPr/>
              <a:lstStyle/>
              <a:p>
                <a:endParaRPr lang="en-US"/>
              </a:p>
            </p:txBody>
          </p:sp>
          <p:sp>
            <p:nvSpPr>
              <p:cNvPr id="443990" name="Freeform 598"/>
              <p:cNvSpPr>
                <a:spLocks/>
              </p:cNvSpPr>
              <p:nvPr/>
            </p:nvSpPr>
            <p:spPr bwMode="black">
              <a:xfrm>
                <a:off x="3051" y="2560"/>
                <a:ext cx="13" cy="7"/>
              </a:xfrm>
              <a:custGeom>
                <a:avLst/>
                <a:gdLst/>
                <a:ahLst/>
                <a:cxnLst>
                  <a:cxn ang="0">
                    <a:pos x="41" y="15"/>
                  </a:cxn>
                  <a:cxn ang="0">
                    <a:pos x="39" y="21"/>
                  </a:cxn>
                  <a:cxn ang="0">
                    <a:pos x="0" y="6"/>
                  </a:cxn>
                  <a:cxn ang="0">
                    <a:pos x="2" y="0"/>
                  </a:cxn>
                  <a:cxn ang="0">
                    <a:pos x="41" y="15"/>
                  </a:cxn>
                </a:cxnLst>
                <a:rect l="0" t="0" r="r" b="b"/>
                <a:pathLst>
                  <a:path w="41" h="21">
                    <a:moveTo>
                      <a:pt x="41" y="15"/>
                    </a:moveTo>
                    <a:lnTo>
                      <a:pt x="39" y="21"/>
                    </a:lnTo>
                    <a:lnTo>
                      <a:pt x="0" y="6"/>
                    </a:lnTo>
                    <a:lnTo>
                      <a:pt x="2" y="0"/>
                    </a:lnTo>
                    <a:lnTo>
                      <a:pt x="41" y="15"/>
                    </a:lnTo>
                    <a:close/>
                  </a:path>
                </a:pathLst>
              </a:custGeom>
              <a:solidFill>
                <a:srgbClr val="00FFFF"/>
              </a:solidFill>
              <a:ln w="9525">
                <a:noFill/>
                <a:round/>
                <a:headEnd/>
                <a:tailEnd/>
              </a:ln>
            </p:spPr>
            <p:txBody>
              <a:bodyPr/>
              <a:lstStyle/>
              <a:p>
                <a:endParaRPr lang="en-US"/>
              </a:p>
            </p:txBody>
          </p:sp>
          <p:sp>
            <p:nvSpPr>
              <p:cNvPr id="443991" name="Freeform 599"/>
              <p:cNvSpPr>
                <a:spLocks/>
              </p:cNvSpPr>
              <p:nvPr/>
            </p:nvSpPr>
            <p:spPr bwMode="black">
              <a:xfrm>
                <a:off x="3277" y="2563"/>
                <a:ext cx="13" cy="8"/>
              </a:xfrm>
              <a:custGeom>
                <a:avLst/>
                <a:gdLst/>
                <a:ahLst/>
                <a:cxnLst>
                  <a:cxn ang="0">
                    <a:pos x="39" y="0"/>
                  </a:cxn>
                  <a:cxn ang="0">
                    <a:pos x="40" y="7"/>
                  </a:cxn>
                  <a:cxn ang="0">
                    <a:pos x="5" y="23"/>
                  </a:cxn>
                  <a:cxn ang="0">
                    <a:pos x="2" y="20"/>
                  </a:cxn>
                  <a:cxn ang="0">
                    <a:pos x="1" y="15"/>
                  </a:cxn>
                  <a:cxn ang="0">
                    <a:pos x="0" y="7"/>
                  </a:cxn>
                  <a:cxn ang="0">
                    <a:pos x="39" y="0"/>
                  </a:cxn>
                </a:cxnLst>
                <a:rect l="0" t="0" r="r" b="b"/>
                <a:pathLst>
                  <a:path w="40" h="23">
                    <a:moveTo>
                      <a:pt x="39" y="0"/>
                    </a:moveTo>
                    <a:lnTo>
                      <a:pt x="40" y="7"/>
                    </a:lnTo>
                    <a:lnTo>
                      <a:pt x="5" y="23"/>
                    </a:lnTo>
                    <a:lnTo>
                      <a:pt x="2" y="20"/>
                    </a:lnTo>
                    <a:lnTo>
                      <a:pt x="1" y="15"/>
                    </a:lnTo>
                    <a:lnTo>
                      <a:pt x="0" y="7"/>
                    </a:lnTo>
                    <a:lnTo>
                      <a:pt x="39" y="0"/>
                    </a:lnTo>
                    <a:close/>
                  </a:path>
                </a:pathLst>
              </a:custGeom>
              <a:solidFill>
                <a:srgbClr val="00FFFF"/>
              </a:solidFill>
              <a:ln w="9525">
                <a:noFill/>
                <a:round/>
                <a:headEnd/>
                <a:tailEnd/>
              </a:ln>
            </p:spPr>
            <p:txBody>
              <a:bodyPr/>
              <a:lstStyle/>
              <a:p>
                <a:endParaRPr lang="en-US"/>
              </a:p>
            </p:txBody>
          </p:sp>
          <p:sp>
            <p:nvSpPr>
              <p:cNvPr id="443992" name="Freeform 600"/>
              <p:cNvSpPr>
                <a:spLocks/>
              </p:cNvSpPr>
              <p:nvPr/>
            </p:nvSpPr>
            <p:spPr bwMode="black">
              <a:xfrm>
                <a:off x="3279" y="2563"/>
                <a:ext cx="11" cy="14"/>
              </a:xfrm>
              <a:custGeom>
                <a:avLst/>
                <a:gdLst/>
                <a:ahLst/>
                <a:cxnLst>
                  <a:cxn ang="0">
                    <a:pos x="31" y="0"/>
                  </a:cxn>
                  <a:cxn ang="0">
                    <a:pos x="35" y="5"/>
                  </a:cxn>
                  <a:cxn ang="0">
                    <a:pos x="3" y="33"/>
                  </a:cxn>
                  <a:cxn ang="0">
                    <a:pos x="14" y="44"/>
                  </a:cxn>
                  <a:cxn ang="0">
                    <a:pos x="3" y="29"/>
                  </a:cxn>
                  <a:cxn ang="0">
                    <a:pos x="0" y="24"/>
                  </a:cxn>
                  <a:cxn ang="0">
                    <a:pos x="31" y="0"/>
                  </a:cxn>
                </a:cxnLst>
                <a:rect l="0" t="0" r="r" b="b"/>
                <a:pathLst>
                  <a:path w="35" h="44">
                    <a:moveTo>
                      <a:pt x="31" y="0"/>
                    </a:moveTo>
                    <a:lnTo>
                      <a:pt x="35" y="5"/>
                    </a:lnTo>
                    <a:lnTo>
                      <a:pt x="3" y="33"/>
                    </a:lnTo>
                    <a:lnTo>
                      <a:pt x="14" y="44"/>
                    </a:lnTo>
                    <a:lnTo>
                      <a:pt x="3" y="29"/>
                    </a:lnTo>
                    <a:lnTo>
                      <a:pt x="0" y="24"/>
                    </a:lnTo>
                    <a:lnTo>
                      <a:pt x="31" y="0"/>
                    </a:lnTo>
                    <a:close/>
                  </a:path>
                </a:pathLst>
              </a:custGeom>
              <a:solidFill>
                <a:srgbClr val="00FFFF"/>
              </a:solidFill>
              <a:ln w="9525">
                <a:noFill/>
                <a:round/>
                <a:headEnd/>
                <a:tailEnd/>
              </a:ln>
            </p:spPr>
            <p:txBody>
              <a:bodyPr/>
              <a:lstStyle/>
              <a:p>
                <a:endParaRPr lang="en-US"/>
              </a:p>
            </p:txBody>
          </p:sp>
          <p:sp>
            <p:nvSpPr>
              <p:cNvPr id="443993" name="Freeform 601"/>
              <p:cNvSpPr>
                <a:spLocks/>
              </p:cNvSpPr>
              <p:nvPr/>
            </p:nvSpPr>
            <p:spPr bwMode="black">
              <a:xfrm>
                <a:off x="3280" y="2563"/>
                <a:ext cx="12" cy="14"/>
              </a:xfrm>
              <a:custGeom>
                <a:avLst/>
                <a:gdLst/>
                <a:ahLst/>
                <a:cxnLst>
                  <a:cxn ang="0">
                    <a:pos x="32" y="0"/>
                  </a:cxn>
                  <a:cxn ang="0">
                    <a:pos x="37" y="5"/>
                  </a:cxn>
                  <a:cxn ang="0">
                    <a:pos x="17" y="41"/>
                  </a:cxn>
                  <a:cxn ang="0">
                    <a:pos x="8" y="39"/>
                  </a:cxn>
                  <a:cxn ang="0">
                    <a:pos x="5" y="37"/>
                  </a:cxn>
                  <a:cxn ang="0">
                    <a:pos x="0" y="32"/>
                  </a:cxn>
                  <a:cxn ang="0">
                    <a:pos x="32" y="0"/>
                  </a:cxn>
                </a:cxnLst>
                <a:rect l="0" t="0" r="r" b="b"/>
                <a:pathLst>
                  <a:path w="37" h="41">
                    <a:moveTo>
                      <a:pt x="32" y="0"/>
                    </a:moveTo>
                    <a:lnTo>
                      <a:pt x="37" y="5"/>
                    </a:lnTo>
                    <a:lnTo>
                      <a:pt x="17" y="41"/>
                    </a:lnTo>
                    <a:lnTo>
                      <a:pt x="8" y="39"/>
                    </a:lnTo>
                    <a:lnTo>
                      <a:pt x="5" y="37"/>
                    </a:lnTo>
                    <a:lnTo>
                      <a:pt x="0" y="32"/>
                    </a:lnTo>
                    <a:lnTo>
                      <a:pt x="32" y="0"/>
                    </a:lnTo>
                    <a:close/>
                  </a:path>
                </a:pathLst>
              </a:custGeom>
              <a:solidFill>
                <a:srgbClr val="00FFFF"/>
              </a:solidFill>
              <a:ln w="9525">
                <a:noFill/>
                <a:round/>
                <a:headEnd/>
                <a:tailEnd/>
              </a:ln>
            </p:spPr>
            <p:txBody>
              <a:bodyPr/>
              <a:lstStyle/>
              <a:p>
                <a:endParaRPr lang="en-US"/>
              </a:p>
            </p:txBody>
          </p:sp>
          <p:sp>
            <p:nvSpPr>
              <p:cNvPr id="443994" name="Freeform 602"/>
              <p:cNvSpPr>
                <a:spLocks/>
              </p:cNvSpPr>
              <p:nvPr/>
            </p:nvSpPr>
            <p:spPr bwMode="black">
              <a:xfrm>
                <a:off x="3285" y="2563"/>
                <a:ext cx="5" cy="14"/>
              </a:xfrm>
              <a:custGeom>
                <a:avLst/>
                <a:gdLst/>
                <a:ahLst/>
                <a:cxnLst>
                  <a:cxn ang="0">
                    <a:pos x="8" y="0"/>
                  </a:cxn>
                  <a:cxn ang="0">
                    <a:pos x="15" y="2"/>
                  </a:cxn>
                  <a:cxn ang="0">
                    <a:pos x="15" y="41"/>
                  </a:cxn>
                  <a:cxn ang="0">
                    <a:pos x="11" y="42"/>
                  </a:cxn>
                  <a:cxn ang="0">
                    <a:pos x="8" y="41"/>
                  </a:cxn>
                  <a:cxn ang="0">
                    <a:pos x="0" y="40"/>
                  </a:cxn>
                  <a:cxn ang="0">
                    <a:pos x="8" y="0"/>
                  </a:cxn>
                </a:cxnLst>
                <a:rect l="0" t="0" r="r" b="b"/>
                <a:pathLst>
                  <a:path w="15" h="42">
                    <a:moveTo>
                      <a:pt x="8" y="0"/>
                    </a:moveTo>
                    <a:lnTo>
                      <a:pt x="15" y="2"/>
                    </a:lnTo>
                    <a:lnTo>
                      <a:pt x="15" y="41"/>
                    </a:lnTo>
                    <a:lnTo>
                      <a:pt x="11" y="42"/>
                    </a:lnTo>
                    <a:lnTo>
                      <a:pt x="8" y="41"/>
                    </a:lnTo>
                    <a:lnTo>
                      <a:pt x="0" y="40"/>
                    </a:lnTo>
                    <a:lnTo>
                      <a:pt x="8" y="0"/>
                    </a:lnTo>
                    <a:close/>
                  </a:path>
                </a:pathLst>
              </a:custGeom>
              <a:solidFill>
                <a:srgbClr val="00FFFF"/>
              </a:solidFill>
              <a:ln w="9525">
                <a:noFill/>
                <a:round/>
                <a:headEnd/>
                <a:tailEnd/>
              </a:ln>
            </p:spPr>
            <p:txBody>
              <a:bodyPr/>
              <a:lstStyle/>
              <a:p>
                <a:endParaRPr lang="en-US"/>
              </a:p>
            </p:txBody>
          </p:sp>
          <p:sp>
            <p:nvSpPr>
              <p:cNvPr id="443995" name="Freeform 603"/>
              <p:cNvSpPr>
                <a:spLocks/>
              </p:cNvSpPr>
              <p:nvPr/>
            </p:nvSpPr>
            <p:spPr bwMode="black">
              <a:xfrm>
                <a:off x="3288" y="2563"/>
                <a:ext cx="8" cy="14"/>
              </a:xfrm>
              <a:custGeom>
                <a:avLst/>
                <a:gdLst/>
                <a:ahLst/>
                <a:cxnLst>
                  <a:cxn ang="0">
                    <a:pos x="0" y="2"/>
                  </a:cxn>
                  <a:cxn ang="0">
                    <a:pos x="6" y="0"/>
                  </a:cxn>
                  <a:cxn ang="0">
                    <a:pos x="23" y="36"/>
                  </a:cxn>
                  <a:cxn ang="0">
                    <a:pos x="20" y="38"/>
                  </a:cxn>
                  <a:cxn ang="0">
                    <a:pos x="13" y="40"/>
                  </a:cxn>
                  <a:cxn ang="0">
                    <a:pos x="7" y="41"/>
                  </a:cxn>
                  <a:cxn ang="0">
                    <a:pos x="0" y="2"/>
                  </a:cxn>
                </a:cxnLst>
                <a:rect l="0" t="0" r="r" b="b"/>
                <a:pathLst>
                  <a:path w="23" h="41">
                    <a:moveTo>
                      <a:pt x="0" y="2"/>
                    </a:moveTo>
                    <a:lnTo>
                      <a:pt x="6" y="0"/>
                    </a:lnTo>
                    <a:lnTo>
                      <a:pt x="23" y="36"/>
                    </a:lnTo>
                    <a:lnTo>
                      <a:pt x="20" y="38"/>
                    </a:lnTo>
                    <a:lnTo>
                      <a:pt x="13" y="40"/>
                    </a:lnTo>
                    <a:lnTo>
                      <a:pt x="7" y="41"/>
                    </a:lnTo>
                    <a:lnTo>
                      <a:pt x="0" y="2"/>
                    </a:lnTo>
                    <a:close/>
                  </a:path>
                </a:pathLst>
              </a:custGeom>
              <a:solidFill>
                <a:srgbClr val="00FFFF"/>
              </a:solidFill>
              <a:ln w="9525">
                <a:noFill/>
                <a:round/>
                <a:headEnd/>
                <a:tailEnd/>
              </a:ln>
            </p:spPr>
            <p:txBody>
              <a:bodyPr/>
              <a:lstStyle/>
              <a:p>
                <a:endParaRPr lang="en-US"/>
              </a:p>
            </p:txBody>
          </p:sp>
          <p:sp>
            <p:nvSpPr>
              <p:cNvPr id="443996" name="Freeform 604"/>
              <p:cNvSpPr>
                <a:spLocks/>
              </p:cNvSpPr>
              <p:nvPr/>
            </p:nvSpPr>
            <p:spPr bwMode="black">
              <a:xfrm>
                <a:off x="3287" y="2563"/>
                <a:ext cx="11" cy="12"/>
              </a:xfrm>
              <a:custGeom>
                <a:avLst/>
                <a:gdLst/>
                <a:ahLst/>
                <a:cxnLst>
                  <a:cxn ang="0">
                    <a:pos x="0" y="5"/>
                  </a:cxn>
                  <a:cxn ang="0">
                    <a:pos x="6" y="0"/>
                  </a:cxn>
                  <a:cxn ang="0">
                    <a:pos x="35" y="28"/>
                  </a:cxn>
                  <a:cxn ang="0">
                    <a:pos x="32" y="32"/>
                  </a:cxn>
                  <a:cxn ang="0">
                    <a:pos x="33" y="32"/>
                  </a:cxn>
                  <a:cxn ang="0">
                    <a:pos x="27" y="37"/>
                  </a:cxn>
                  <a:cxn ang="0">
                    <a:pos x="0" y="5"/>
                  </a:cxn>
                </a:cxnLst>
                <a:rect l="0" t="0" r="r" b="b"/>
                <a:pathLst>
                  <a:path w="35" h="37">
                    <a:moveTo>
                      <a:pt x="0" y="5"/>
                    </a:moveTo>
                    <a:lnTo>
                      <a:pt x="6" y="0"/>
                    </a:lnTo>
                    <a:lnTo>
                      <a:pt x="35" y="28"/>
                    </a:lnTo>
                    <a:lnTo>
                      <a:pt x="32" y="32"/>
                    </a:lnTo>
                    <a:lnTo>
                      <a:pt x="33" y="32"/>
                    </a:lnTo>
                    <a:lnTo>
                      <a:pt x="27" y="37"/>
                    </a:lnTo>
                    <a:lnTo>
                      <a:pt x="0" y="5"/>
                    </a:lnTo>
                    <a:close/>
                  </a:path>
                </a:pathLst>
              </a:custGeom>
              <a:solidFill>
                <a:srgbClr val="00FFFF"/>
              </a:solidFill>
              <a:ln w="9525">
                <a:noFill/>
                <a:round/>
                <a:headEnd/>
                <a:tailEnd/>
              </a:ln>
            </p:spPr>
            <p:txBody>
              <a:bodyPr/>
              <a:lstStyle/>
              <a:p>
                <a:endParaRPr lang="en-US"/>
              </a:p>
            </p:txBody>
          </p:sp>
          <p:sp>
            <p:nvSpPr>
              <p:cNvPr id="443997" name="Freeform 605"/>
              <p:cNvSpPr>
                <a:spLocks/>
              </p:cNvSpPr>
              <p:nvPr/>
            </p:nvSpPr>
            <p:spPr bwMode="black">
              <a:xfrm>
                <a:off x="3288" y="2563"/>
                <a:ext cx="13" cy="9"/>
              </a:xfrm>
              <a:custGeom>
                <a:avLst/>
                <a:gdLst/>
                <a:ahLst/>
                <a:cxnLst>
                  <a:cxn ang="0">
                    <a:pos x="0" y="5"/>
                  </a:cxn>
                  <a:cxn ang="0">
                    <a:pos x="3" y="0"/>
                  </a:cxn>
                  <a:cxn ang="0">
                    <a:pos x="39" y="12"/>
                  </a:cxn>
                  <a:cxn ang="0">
                    <a:pos x="39" y="20"/>
                  </a:cxn>
                  <a:cxn ang="0">
                    <a:pos x="35" y="24"/>
                  </a:cxn>
                  <a:cxn ang="0">
                    <a:pos x="31" y="29"/>
                  </a:cxn>
                  <a:cxn ang="0">
                    <a:pos x="0" y="5"/>
                  </a:cxn>
                </a:cxnLst>
                <a:rect l="0" t="0" r="r" b="b"/>
                <a:pathLst>
                  <a:path w="39" h="29">
                    <a:moveTo>
                      <a:pt x="0" y="5"/>
                    </a:moveTo>
                    <a:lnTo>
                      <a:pt x="3" y="0"/>
                    </a:lnTo>
                    <a:lnTo>
                      <a:pt x="39" y="12"/>
                    </a:lnTo>
                    <a:lnTo>
                      <a:pt x="39" y="20"/>
                    </a:lnTo>
                    <a:lnTo>
                      <a:pt x="35" y="24"/>
                    </a:lnTo>
                    <a:lnTo>
                      <a:pt x="31" y="29"/>
                    </a:lnTo>
                    <a:lnTo>
                      <a:pt x="0" y="5"/>
                    </a:lnTo>
                    <a:close/>
                  </a:path>
                </a:pathLst>
              </a:custGeom>
              <a:solidFill>
                <a:srgbClr val="00FFFF"/>
              </a:solidFill>
              <a:ln w="9525">
                <a:noFill/>
                <a:round/>
                <a:headEnd/>
                <a:tailEnd/>
              </a:ln>
            </p:spPr>
            <p:txBody>
              <a:bodyPr/>
              <a:lstStyle/>
              <a:p>
                <a:endParaRPr lang="en-US"/>
              </a:p>
            </p:txBody>
          </p:sp>
        </p:grpSp>
        <p:sp>
          <p:nvSpPr>
            <p:cNvPr id="443998" name="Rectangle 606"/>
            <p:cNvSpPr>
              <a:spLocks noChangeArrowheads="1"/>
            </p:cNvSpPr>
            <p:nvPr/>
          </p:nvSpPr>
          <p:spPr bwMode="black">
            <a:xfrm>
              <a:off x="5803900" y="4502150"/>
              <a:ext cx="31750" cy="7938"/>
            </a:xfrm>
            <a:prstGeom prst="rect">
              <a:avLst/>
            </a:prstGeom>
            <a:solidFill>
              <a:srgbClr val="00FFFF"/>
            </a:solidFill>
            <a:ln w="9525">
              <a:noFill/>
              <a:miter lim="800000"/>
              <a:headEnd/>
              <a:tailEnd/>
            </a:ln>
          </p:spPr>
          <p:txBody>
            <a:bodyPr/>
            <a:lstStyle/>
            <a:p>
              <a:endParaRPr lang="en-US"/>
            </a:p>
          </p:txBody>
        </p:sp>
        <p:sp>
          <p:nvSpPr>
            <p:cNvPr id="443999" name="Freeform 607"/>
            <p:cNvSpPr>
              <a:spLocks/>
            </p:cNvSpPr>
            <p:nvPr/>
          </p:nvSpPr>
          <p:spPr bwMode="black">
            <a:xfrm>
              <a:off x="5802313" y="4486275"/>
              <a:ext cx="33337" cy="19050"/>
            </a:xfrm>
            <a:custGeom>
              <a:avLst/>
              <a:gdLst/>
              <a:ahLst/>
              <a:cxnLst>
                <a:cxn ang="0">
                  <a:pos x="2" y="22"/>
                </a:cxn>
                <a:cxn ang="0">
                  <a:pos x="0" y="16"/>
                </a:cxn>
                <a:cxn ang="0">
                  <a:pos x="36" y="0"/>
                </a:cxn>
                <a:cxn ang="0">
                  <a:pos x="38" y="4"/>
                </a:cxn>
                <a:cxn ang="0">
                  <a:pos x="40" y="9"/>
                </a:cxn>
                <a:cxn ang="0">
                  <a:pos x="41" y="15"/>
                </a:cxn>
                <a:cxn ang="0">
                  <a:pos x="2" y="22"/>
                </a:cxn>
              </a:cxnLst>
              <a:rect l="0" t="0" r="r" b="b"/>
              <a:pathLst>
                <a:path w="41" h="22">
                  <a:moveTo>
                    <a:pt x="2" y="22"/>
                  </a:moveTo>
                  <a:lnTo>
                    <a:pt x="0" y="16"/>
                  </a:lnTo>
                  <a:lnTo>
                    <a:pt x="36" y="0"/>
                  </a:lnTo>
                  <a:lnTo>
                    <a:pt x="38" y="4"/>
                  </a:lnTo>
                  <a:lnTo>
                    <a:pt x="40" y="9"/>
                  </a:lnTo>
                  <a:lnTo>
                    <a:pt x="41" y="15"/>
                  </a:lnTo>
                  <a:lnTo>
                    <a:pt x="2" y="22"/>
                  </a:lnTo>
                  <a:close/>
                </a:path>
              </a:pathLst>
            </a:custGeom>
            <a:solidFill>
              <a:srgbClr val="00FFFF"/>
            </a:solidFill>
            <a:ln w="9525">
              <a:noFill/>
              <a:round/>
              <a:headEnd/>
              <a:tailEnd/>
            </a:ln>
          </p:spPr>
          <p:txBody>
            <a:bodyPr/>
            <a:lstStyle/>
            <a:p>
              <a:endParaRPr lang="en-US"/>
            </a:p>
          </p:txBody>
        </p:sp>
        <p:sp>
          <p:nvSpPr>
            <p:cNvPr id="444000" name="Freeform 608"/>
            <p:cNvSpPr>
              <a:spLocks/>
            </p:cNvSpPr>
            <p:nvPr/>
          </p:nvSpPr>
          <p:spPr bwMode="black">
            <a:xfrm>
              <a:off x="5802313" y="4479925"/>
              <a:ext cx="28575" cy="28575"/>
            </a:xfrm>
            <a:custGeom>
              <a:avLst/>
              <a:gdLst/>
              <a:ahLst/>
              <a:cxnLst>
                <a:cxn ang="0">
                  <a:pos x="4" y="33"/>
                </a:cxn>
                <a:cxn ang="0">
                  <a:pos x="0" y="28"/>
                </a:cxn>
                <a:cxn ang="0">
                  <a:pos x="29" y="0"/>
                </a:cxn>
                <a:cxn ang="0">
                  <a:pos x="31" y="1"/>
                </a:cxn>
                <a:cxn ang="0">
                  <a:pos x="32" y="4"/>
                </a:cxn>
                <a:cxn ang="0">
                  <a:pos x="36" y="8"/>
                </a:cxn>
                <a:cxn ang="0">
                  <a:pos x="4" y="33"/>
                </a:cxn>
              </a:cxnLst>
              <a:rect l="0" t="0" r="r" b="b"/>
              <a:pathLst>
                <a:path w="36" h="33">
                  <a:moveTo>
                    <a:pt x="4" y="33"/>
                  </a:moveTo>
                  <a:lnTo>
                    <a:pt x="0" y="28"/>
                  </a:lnTo>
                  <a:lnTo>
                    <a:pt x="29" y="0"/>
                  </a:lnTo>
                  <a:lnTo>
                    <a:pt x="31" y="1"/>
                  </a:lnTo>
                  <a:lnTo>
                    <a:pt x="32" y="4"/>
                  </a:lnTo>
                  <a:lnTo>
                    <a:pt x="36" y="8"/>
                  </a:lnTo>
                  <a:lnTo>
                    <a:pt x="4" y="33"/>
                  </a:lnTo>
                  <a:close/>
                </a:path>
              </a:pathLst>
            </a:custGeom>
            <a:solidFill>
              <a:srgbClr val="00FFFF"/>
            </a:solidFill>
            <a:ln w="9525">
              <a:noFill/>
              <a:round/>
              <a:headEnd/>
              <a:tailEnd/>
            </a:ln>
          </p:spPr>
          <p:txBody>
            <a:bodyPr/>
            <a:lstStyle/>
            <a:p>
              <a:endParaRPr lang="en-US"/>
            </a:p>
          </p:txBody>
        </p:sp>
        <p:sp>
          <p:nvSpPr>
            <p:cNvPr id="444001" name="Freeform 609"/>
            <p:cNvSpPr>
              <a:spLocks/>
            </p:cNvSpPr>
            <p:nvPr/>
          </p:nvSpPr>
          <p:spPr bwMode="black">
            <a:xfrm>
              <a:off x="5802313" y="4473575"/>
              <a:ext cx="23812" cy="34925"/>
            </a:xfrm>
            <a:custGeom>
              <a:avLst/>
              <a:gdLst/>
              <a:ahLst/>
              <a:cxnLst>
                <a:cxn ang="0">
                  <a:pos x="5" y="39"/>
                </a:cxn>
                <a:cxn ang="0">
                  <a:pos x="0" y="35"/>
                </a:cxn>
                <a:cxn ang="0">
                  <a:pos x="16" y="0"/>
                </a:cxn>
                <a:cxn ang="0">
                  <a:pos x="21" y="1"/>
                </a:cxn>
                <a:cxn ang="0">
                  <a:pos x="25" y="3"/>
                </a:cxn>
                <a:cxn ang="0">
                  <a:pos x="30" y="7"/>
                </a:cxn>
                <a:cxn ang="0">
                  <a:pos x="5" y="39"/>
                </a:cxn>
              </a:cxnLst>
              <a:rect l="0" t="0" r="r" b="b"/>
              <a:pathLst>
                <a:path w="30" h="39">
                  <a:moveTo>
                    <a:pt x="5" y="39"/>
                  </a:moveTo>
                  <a:lnTo>
                    <a:pt x="0" y="35"/>
                  </a:lnTo>
                  <a:lnTo>
                    <a:pt x="16" y="0"/>
                  </a:lnTo>
                  <a:lnTo>
                    <a:pt x="21" y="1"/>
                  </a:lnTo>
                  <a:lnTo>
                    <a:pt x="25" y="3"/>
                  </a:lnTo>
                  <a:lnTo>
                    <a:pt x="30" y="7"/>
                  </a:lnTo>
                  <a:lnTo>
                    <a:pt x="5" y="39"/>
                  </a:lnTo>
                  <a:close/>
                </a:path>
              </a:pathLst>
            </a:custGeom>
            <a:solidFill>
              <a:srgbClr val="00FFFF"/>
            </a:solidFill>
            <a:ln w="9525">
              <a:noFill/>
              <a:round/>
              <a:headEnd/>
              <a:tailEnd/>
            </a:ln>
          </p:spPr>
          <p:txBody>
            <a:bodyPr/>
            <a:lstStyle/>
            <a:p>
              <a:endParaRPr lang="en-US"/>
            </a:p>
          </p:txBody>
        </p:sp>
        <p:sp>
          <p:nvSpPr>
            <p:cNvPr id="444002" name="Freeform 610"/>
            <p:cNvSpPr>
              <a:spLocks/>
            </p:cNvSpPr>
            <p:nvPr/>
          </p:nvSpPr>
          <p:spPr bwMode="black">
            <a:xfrm>
              <a:off x="5803900" y="4471988"/>
              <a:ext cx="9525" cy="36512"/>
            </a:xfrm>
            <a:custGeom>
              <a:avLst/>
              <a:gdLst/>
              <a:ahLst/>
              <a:cxnLst>
                <a:cxn ang="0">
                  <a:pos x="6" y="42"/>
                </a:cxn>
                <a:cxn ang="0">
                  <a:pos x="0" y="40"/>
                </a:cxn>
                <a:cxn ang="0">
                  <a:pos x="0" y="1"/>
                </a:cxn>
                <a:cxn ang="0">
                  <a:pos x="3" y="0"/>
                </a:cxn>
                <a:cxn ang="0">
                  <a:pos x="7" y="1"/>
                </a:cxn>
                <a:cxn ang="0">
                  <a:pos x="13" y="3"/>
                </a:cxn>
                <a:cxn ang="0">
                  <a:pos x="6" y="42"/>
                </a:cxn>
              </a:cxnLst>
              <a:rect l="0" t="0" r="r" b="b"/>
              <a:pathLst>
                <a:path w="13" h="42">
                  <a:moveTo>
                    <a:pt x="6" y="42"/>
                  </a:moveTo>
                  <a:lnTo>
                    <a:pt x="0" y="40"/>
                  </a:lnTo>
                  <a:lnTo>
                    <a:pt x="0" y="1"/>
                  </a:lnTo>
                  <a:lnTo>
                    <a:pt x="3" y="0"/>
                  </a:lnTo>
                  <a:lnTo>
                    <a:pt x="7" y="1"/>
                  </a:lnTo>
                  <a:lnTo>
                    <a:pt x="13" y="3"/>
                  </a:lnTo>
                  <a:lnTo>
                    <a:pt x="6" y="42"/>
                  </a:lnTo>
                  <a:close/>
                </a:path>
              </a:pathLst>
            </a:custGeom>
            <a:solidFill>
              <a:srgbClr val="00FFFF"/>
            </a:solidFill>
            <a:ln w="9525">
              <a:noFill/>
              <a:round/>
              <a:headEnd/>
              <a:tailEnd/>
            </a:ln>
          </p:spPr>
          <p:txBody>
            <a:bodyPr/>
            <a:lstStyle/>
            <a:p>
              <a:endParaRPr lang="en-US"/>
            </a:p>
          </p:txBody>
        </p:sp>
        <p:sp>
          <p:nvSpPr>
            <p:cNvPr id="444003" name="Freeform 611"/>
            <p:cNvSpPr>
              <a:spLocks/>
            </p:cNvSpPr>
            <p:nvPr/>
          </p:nvSpPr>
          <p:spPr bwMode="black">
            <a:xfrm>
              <a:off x="5792788" y="4471988"/>
              <a:ext cx="15875" cy="36512"/>
            </a:xfrm>
            <a:custGeom>
              <a:avLst/>
              <a:gdLst/>
              <a:ahLst/>
              <a:cxnLst>
                <a:cxn ang="0">
                  <a:pos x="23" y="39"/>
                </a:cxn>
                <a:cxn ang="0">
                  <a:pos x="16" y="41"/>
                </a:cxn>
                <a:cxn ang="0">
                  <a:pos x="0" y="5"/>
                </a:cxn>
                <a:cxn ang="0">
                  <a:pos x="4" y="3"/>
                </a:cxn>
                <a:cxn ang="0">
                  <a:pos x="8" y="2"/>
                </a:cxn>
                <a:cxn ang="0">
                  <a:pos x="16" y="0"/>
                </a:cxn>
                <a:cxn ang="0">
                  <a:pos x="23" y="39"/>
                </a:cxn>
              </a:cxnLst>
              <a:rect l="0" t="0" r="r" b="b"/>
              <a:pathLst>
                <a:path w="23" h="41">
                  <a:moveTo>
                    <a:pt x="23" y="39"/>
                  </a:moveTo>
                  <a:lnTo>
                    <a:pt x="16" y="41"/>
                  </a:lnTo>
                  <a:lnTo>
                    <a:pt x="0" y="5"/>
                  </a:lnTo>
                  <a:lnTo>
                    <a:pt x="4" y="3"/>
                  </a:lnTo>
                  <a:lnTo>
                    <a:pt x="8" y="2"/>
                  </a:lnTo>
                  <a:lnTo>
                    <a:pt x="16" y="0"/>
                  </a:lnTo>
                  <a:lnTo>
                    <a:pt x="23" y="39"/>
                  </a:lnTo>
                  <a:close/>
                </a:path>
              </a:pathLst>
            </a:custGeom>
            <a:solidFill>
              <a:srgbClr val="00FFFF"/>
            </a:solidFill>
            <a:ln w="9525">
              <a:noFill/>
              <a:round/>
              <a:headEnd/>
              <a:tailEnd/>
            </a:ln>
          </p:spPr>
          <p:txBody>
            <a:bodyPr/>
            <a:lstStyle/>
            <a:p>
              <a:endParaRPr lang="en-US"/>
            </a:p>
          </p:txBody>
        </p:sp>
        <p:sp>
          <p:nvSpPr>
            <p:cNvPr id="444004" name="Freeform 612"/>
            <p:cNvSpPr>
              <a:spLocks/>
            </p:cNvSpPr>
            <p:nvPr/>
          </p:nvSpPr>
          <p:spPr bwMode="black">
            <a:xfrm>
              <a:off x="5784850" y="4476750"/>
              <a:ext cx="26988" cy="31750"/>
            </a:xfrm>
            <a:custGeom>
              <a:avLst/>
              <a:gdLst/>
              <a:ahLst/>
              <a:cxnLst>
                <a:cxn ang="0">
                  <a:pos x="33" y="32"/>
                </a:cxn>
                <a:cxn ang="0">
                  <a:pos x="28" y="36"/>
                </a:cxn>
                <a:cxn ang="0">
                  <a:pos x="0" y="8"/>
                </a:cxn>
                <a:cxn ang="0">
                  <a:pos x="2" y="5"/>
                </a:cxn>
                <a:cxn ang="0">
                  <a:pos x="4" y="4"/>
                </a:cxn>
                <a:cxn ang="0">
                  <a:pos x="9" y="0"/>
                </a:cxn>
                <a:cxn ang="0">
                  <a:pos x="33" y="32"/>
                </a:cxn>
              </a:cxnLst>
              <a:rect l="0" t="0" r="r" b="b"/>
              <a:pathLst>
                <a:path w="33" h="36">
                  <a:moveTo>
                    <a:pt x="33" y="32"/>
                  </a:moveTo>
                  <a:lnTo>
                    <a:pt x="28" y="36"/>
                  </a:lnTo>
                  <a:lnTo>
                    <a:pt x="0" y="8"/>
                  </a:lnTo>
                  <a:lnTo>
                    <a:pt x="2" y="5"/>
                  </a:lnTo>
                  <a:lnTo>
                    <a:pt x="4" y="4"/>
                  </a:lnTo>
                  <a:lnTo>
                    <a:pt x="9" y="0"/>
                  </a:lnTo>
                  <a:lnTo>
                    <a:pt x="33" y="32"/>
                  </a:lnTo>
                  <a:close/>
                </a:path>
              </a:pathLst>
            </a:custGeom>
            <a:solidFill>
              <a:srgbClr val="00FFFF"/>
            </a:solidFill>
            <a:ln w="9525">
              <a:noFill/>
              <a:round/>
              <a:headEnd/>
              <a:tailEnd/>
            </a:ln>
          </p:spPr>
          <p:txBody>
            <a:bodyPr/>
            <a:lstStyle/>
            <a:p>
              <a:endParaRPr lang="en-US"/>
            </a:p>
          </p:txBody>
        </p:sp>
        <p:sp>
          <p:nvSpPr>
            <p:cNvPr id="444005" name="Freeform 613"/>
            <p:cNvSpPr>
              <a:spLocks/>
            </p:cNvSpPr>
            <p:nvPr/>
          </p:nvSpPr>
          <p:spPr bwMode="black">
            <a:xfrm>
              <a:off x="5778500" y="4484688"/>
              <a:ext cx="30163" cy="23812"/>
            </a:xfrm>
            <a:custGeom>
              <a:avLst/>
              <a:gdLst/>
              <a:ahLst/>
              <a:cxnLst>
                <a:cxn ang="0">
                  <a:pos x="39" y="24"/>
                </a:cxn>
                <a:cxn ang="0">
                  <a:pos x="35" y="29"/>
                </a:cxn>
                <a:cxn ang="0">
                  <a:pos x="0" y="13"/>
                </a:cxn>
                <a:cxn ang="0">
                  <a:pos x="1" y="8"/>
                </a:cxn>
                <a:cxn ang="0">
                  <a:pos x="4" y="4"/>
                </a:cxn>
                <a:cxn ang="0">
                  <a:pos x="7" y="0"/>
                </a:cxn>
                <a:cxn ang="0">
                  <a:pos x="39" y="24"/>
                </a:cxn>
              </a:cxnLst>
              <a:rect l="0" t="0" r="r" b="b"/>
              <a:pathLst>
                <a:path w="39" h="29">
                  <a:moveTo>
                    <a:pt x="39" y="24"/>
                  </a:moveTo>
                  <a:lnTo>
                    <a:pt x="35" y="29"/>
                  </a:lnTo>
                  <a:lnTo>
                    <a:pt x="0" y="13"/>
                  </a:lnTo>
                  <a:lnTo>
                    <a:pt x="1" y="8"/>
                  </a:lnTo>
                  <a:lnTo>
                    <a:pt x="4" y="4"/>
                  </a:lnTo>
                  <a:lnTo>
                    <a:pt x="7" y="0"/>
                  </a:lnTo>
                  <a:lnTo>
                    <a:pt x="39" y="24"/>
                  </a:lnTo>
                  <a:close/>
                </a:path>
              </a:pathLst>
            </a:custGeom>
            <a:solidFill>
              <a:srgbClr val="00FFFF"/>
            </a:solidFill>
            <a:ln w="9525">
              <a:noFill/>
              <a:round/>
              <a:headEnd/>
              <a:tailEnd/>
            </a:ln>
          </p:spPr>
          <p:txBody>
            <a:bodyPr/>
            <a:lstStyle/>
            <a:p>
              <a:endParaRPr lang="en-US"/>
            </a:p>
          </p:txBody>
        </p:sp>
        <p:sp>
          <p:nvSpPr>
            <p:cNvPr id="444006" name="Freeform 614"/>
            <p:cNvSpPr>
              <a:spLocks/>
            </p:cNvSpPr>
            <p:nvPr/>
          </p:nvSpPr>
          <p:spPr bwMode="black">
            <a:xfrm>
              <a:off x="5778500" y="4494213"/>
              <a:ext cx="30163" cy="11112"/>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444007" name="Freeform 615"/>
            <p:cNvSpPr>
              <a:spLocks/>
            </p:cNvSpPr>
            <p:nvPr/>
          </p:nvSpPr>
          <p:spPr bwMode="black">
            <a:xfrm>
              <a:off x="6315075" y="4500563"/>
              <a:ext cx="31750" cy="20637"/>
            </a:xfrm>
            <a:custGeom>
              <a:avLst/>
              <a:gdLst/>
              <a:ahLst/>
              <a:cxnLst>
                <a:cxn ang="0">
                  <a:pos x="39" y="0"/>
                </a:cxn>
                <a:cxn ang="0">
                  <a:pos x="40" y="7"/>
                </a:cxn>
                <a:cxn ang="0">
                  <a:pos x="5" y="23"/>
                </a:cxn>
                <a:cxn ang="0">
                  <a:pos x="2" y="20"/>
                </a:cxn>
                <a:cxn ang="0">
                  <a:pos x="1" y="15"/>
                </a:cxn>
                <a:cxn ang="0">
                  <a:pos x="0" y="7"/>
                </a:cxn>
                <a:cxn ang="0">
                  <a:pos x="39" y="0"/>
                </a:cxn>
              </a:cxnLst>
              <a:rect l="0" t="0" r="r" b="b"/>
              <a:pathLst>
                <a:path w="40" h="23">
                  <a:moveTo>
                    <a:pt x="39" y="0"/>
                  </a:moveTo>
                  <a:lnTo>
                    <a:pt x="40" y="7"/>
                  </a:lnTo>
                  <a:lnTo>
                    <a:pt x="5" y="23"/>
                  </a:lnTo>
                  <a:lnTo>
                    <a:pt x="2" y="20"/>
                  </a:lnTo>
                  <a:lnTo>
                    <a:pt x="1" y="15"/>
                  </a:lnTo>
                  <a:lnTo>
                    <a:pt x="0" y="7"/>
                  </a:lnTo>
                  <a:lnTo>
                    <a:pt x="39" y="0"/>
                  </a:lnTo>
                  <a:close/>
                </a:path>
              </a:pathLst>
            </a:custGeom>
            <a:solidFill>
              <a:srgbClr val="00FFFF"/>
            </a:solidFill>
            <a:ln w="9525">
              <a:noFill/>
              <a:round/>
              <a:headEnd/>
              <a:tailEnd/>
            </a:ln>
          </p:spPr>
          <p:txBody>
            <a:bodyPr/>
            <a:lstStyle/>
            <a:p>
              <a:endParaRPr lang="en-US"/>
            </a:p>
          </p:txBody>
        </p:sp>
        <p:sp>
          <p:nvSpPr>
            <p:cNvPr id="444008" name="Freeform 616"/>
            <p:cNvSpPr>
              <a:spLocks/>
            </p:cNvSpPr>
            <p:nvPr/>
          </p:nvSpPr>
          <p:spPr bwMode="black">
            <a:xfrm>
              <a:off x="6319838" y="4500563"/>
              <a:ext cx="26987" cy="28575"/>
            </a:xfrm>
            <a:custGeom>
              <a:avLst/>
              <a:gdLst/>
              <a:ahLst/>
              <a:cxnLst>
                <a:cxn ang="0">
                  <a:pos x="31" y="0"/>
                </a:cxn>
                <a:cxn ang="0">
                  <a:pos x="35" y="5"/>
                </a:cxn>
                <a:cxn ang="0">
                  <a:pos x="6" y="33"/>
                </a:cxn>
                <a:cxn ang="0">
                  <a:pos x="7" y="33"/>
                </a:cxn>
                <a:cxn ang="0">
                  <a:pos x="3" y="29"/>
                </a:cxn>
                <a:cxn ang="0">
                  <a:pos x="0" y="24"/>
                </a:cxn>
                <a:cxn ang="0">
                  <a:pos x="31" y="0"/>
                </a:cxn>
              </a:cxnLst>
              <a:rect l="0" t="0" r="r" b="b"/>
              <a:pathLst>
                <a:path w="35" h="33">
                  <a:moveTo>
                    <a:pt x="31" y="0"/>
                  </a:moveTo>
                  <a:lnTo>
                    <a:pt x="35" y="5"/>
                  </a:lnTo>
                  <a:lnTo>
                    <a:pt x="6" y="33"/>
                  </a:lnTo>
                  <a:lnTo>
                    <a:pt x="7" y="33"/>
                  </a:lnTo>
                  <a:lnTo>
                    <a:pt x="3" y="29"/>
                  </a:lnTo>
                  <a:lnTo>
                    <a:pt x="0" y="24"/>
                  </a:lnTo>
                  <a:lnTo>
                    <a:pt x="31" y="0"/>
                  </a:lnTo>
                  <a:close/>
                </a:path>
              </a:pathLst>
            </a:custGeom>
            <a:solidFill>
              <a:srgbClr val="00FFFF"/>
            </a:solidFill>
            <a:ln w="9525">
              <a:noFill/>
              <a:round/>
              <a:headEnd/>
              <a:tailEnd/>
            </a:ln>
          </p:spPr>
          <p:txBody>
            <a:bodyPr/>
            <a:lstStyle/>
            <a:p>
              <a:endParaRPr lang="en-US"/>
            </a:p>
          </p:txBody>
        </p:sp>
        <p:sp>
          <p:nvSpPr>
            <p:cNvPr id="444009" name="Freeform 617"/>
            <p:cNvSpPr>
              <a:spLocks/>
            </p:cNvSpPr>
            <p:nvPr/>
          </p:nvSpPr>
          <p:spPr bwMode="black">
            <a:xfrm>
              <a:off x="6324600" y="4500563"/>
              <a:ext cx="26988" cy="36512"/>
            </a:xfrm>
            <a:custGeom>
              <a:avLst/>
              <a:gdLst/>
              <a:ahLst/>
              <a:cxnLst>
                <a:cxn ang="0">
                  <a:pos x="26" y="0"/>
                </a:cxn>
                <a:cxn ang="0">
                  <a:pos x="33" y="5"/>
                </a:cxn>
                <a:cxn ang="0">
                  <a:pos x="15" y="41"/>
                </a:cxn>
                <a:cxn ang="0">
                  <a:pos x="8" y="39"/>
                </a:cxn>
                <a:cxn ang="0">
                  <a:pos x="6" y="37"/>
                </a:cxn>
                <a:cxn ang="0">
                  <a:pos x="0" y="32"/>
                </a:cxn>
                <a:cxn ang="0">
                  <a:pos x="26" y="0"/>
                </a:cxn>
              </a:cxnLst>
              <a:rect l="0" t="0" r="r" b="b"/>
              <a:pathLst>
                <a:path w="33" h="41">
                  <a:moveTo>
                    <a:pt x="26" y="0"/>
                  </a:moveTo>
                  <a:lnTo>
                    <a:pt x="33" y="5"/>
                  </a:lnTo>
                  <a:lnTo>
                    <a:pt x="15" y="41"/>
                  </a:lnTo>
                  <a:lnTo>
                    <a:pt x="8" y="39"/>
                  </a:lnTo>
                  <a:lnTo>
                    <a:pt x="6" y="37"/>
                  </a:lnTo>
                  <a:lnTo>
                    <a:pt x="0" y="32"/>
                  </a:lnTo>
                  <a:lnTo>
                    <a:pt x="26" y="0"/>
                  </a:lnTo>
                  <a:close/>
                </a:path>
              </a:pathLst>
            </a:custGeom>
            <a:solidFill>
              <a:srgbClr val="00FFFF"/>
            </a:solidFill>
            <a:ln w="9525">
              <a:noFill/>
              <a:round/>
              <a:headEnd/>
              <a:tailEnd/>
            </a:ln>
          </p:spPr>
          <p:txBody>
            <a:bodyPr/>
            <a:lstStyle/>
            <a:p>
              <a:endParaRPr lang="en-US"/>
            </a:p>
          </p:txBody>
        </p:sp>
        <p:sp>
          <p:nvSpPr>
            <p:cNvPr id="444010" name="Freeform 618"/>
            <p:cNvSpPr>
              <a:spLocks/>
            </p:cNvSpPr>
            <p:nvPr/>
          </p:nvSpPr>
          <p:spPr bwMode="black">
            <a:xfrm>
              <a:off x="6337300" y="4500563"/>
              <a:ext cx="9525" cy="36512"/>
            </a:xfrm>
            <a:custGeom>
              <a:avLst/>
              <a:gdLst/>
              <a:ahLst/>
              <a:cxnLst>
                <a:cxn ang="0">
                  <a:pos x="8" y="0"/>
                </a:cxn>
                <a:cxn ang="0">
                  <a:pos x="14" y="2"/>
                </a:cxn>
                <a:cxn ang="0">
                  <a:pos x="14" y="41"/>
                </a:cxn>
                <a:cxn ang="0">
                  <a:pos x="10" y="42"/>
                </a:cxn>
                <a:cxn ang="0">
                  <a:pos x="7" y="41"/>
                </a:cxn>
                <a:cxn ang="0">
                  <a:pos x="0" y="40"/>
                </a:cxn>
                <a:cxn ang="0">
                  <a:pos x="8" y="0"/>
                </a:cxn>
              </a:cxnLst>
              <a:rect l="0" t="0" r="r" b="b"/>
              <a:pathLst>
                <a:path w="14" h="42">
                  <a:moveTo>
                    <a:pt x="8" y="0"/>
                  </a:moveTo>
                  <a:lnTo>
                    <a:pt x="14" y="2"/>
                  </a:lnTo>
                  <a:lnTo>
                    <a:pt x="14" y="41"/>
                  </a:lnTo>
                  <a:lnTo>
                    <a:pt x="10" y="42"/>
                  </a:lnTo>
                  <a:lnTo>
                    <a:pt x="7" y="41"/>
                  </a:lnTo>
                  <a:lnTo>
                    <a:pt x="0" y="40"/>
                  </a:lnTo>
                  <a:lnTo>
                    <a:pt x="8" y="0"/>
                  </a:lnTo>
                  <a:close/>
                </a:path>
              </a:pathLst>
            </a:custGeom>
            <a:solidFill>
              <a:srgbClr val="00FFFF"/>
            </a:solidFill>
            <a:ln w="9525">
              <a:noFill/>
              <a:round/>
              <a:headEnd/>
              <a:tailEnd/>
            </a:ln>
          </p:spPr>
          <p:txBody>
            <a:bodyPr/>
            <a:lstStyle/>
            <a:p>
              <a:endParaRPr lang="en-US"/>
            </a:p>
          </p:txBody>
        </p:sp>
        <p:sp>
          <p:nvSpPr>
            <p:cNvPr id="444011" name="Freeform 619"/>
            <p:cNvSpPr>
              <a:spLocks/>
            </p:cNvSpPr>
            <p:nvPr/>
          </p:nvSpPr>
          <p:spPr bwMode="black">
            <a:xfrm>
              <a:off x="6342063" y="4500563"/>
              <a:ext cx="19050" cy="36512"/>
            </a:xfrm>
            <a:custGeom>
              <a:avLst/>
              <a:gdLst/>
              <a:ahLst/>
              <a:cxnLst>
                <a:cxn ang="0">
                  <a:pos x="0" y="2"/>
                </a:cxn>
                <a:cxn ang="0">
                  <a:pos x="6" y="0"/>
                </a:cxn>
                <a:cxn ang="0">
                  <a:pos x="23" y="36"/>
                </a:cxn>
                <a:cxn ang="0">
                  <a:pos x="20" y="38"/>
                </a:cxn>
                <a:cxn ang="0">
                  <a:pos x="13" y="40"/>
                </a:cxn>
                <a:cxn ang="0">
                  <a:pos x="7" y="41"/>
                </a:cxn>
                <a:cxn ang="0">
                  <a:pos x="0" y="2"/>
                </a:cxn>
              </a:cxnLst>
              <a:rect l="0" t="0" r="r" b="b"/>
              <a:pathLst>
                <a:path w="23" h="41">
                  <a:moveTo>
                    <a:pt x="0" y="2"/>
                  </a:moveTo>
                  <a:lnTo>
                    <a:pt x="6" y="0"/>
                  </a:lnTo>
                  <a:lnTo>
                    <a:pt x="23" y="36"/>
                  </a:lnTo>
                  <a:lnTo>
                    <a:pt x="20" y="38"/>
                  </a:lnTo>
                  <a:lnTo>
                    <a:pt x="13" y="40"/>
                  </a:lnTo>
                  <a:lnTo>
                    <a:pt x="7" y="41"/>
                  </a:lnTo>
                  <a:lnTo>
                    <a:pt x="0" y="2"/>
                  </a:lnTo>
                  <a:close/>
                </a:path>
              </a:pathLst>
            </a:custGeom>
            <a:solidFill>
              <a:srgbClr val="00FFFF"/>
            </a:solidFill>
            <a:ln w="9525">
              <a:noFill/>
              <a:round/>
              <a:headEnd/>
              <a:tailEnd/>
            </a:ln>
          </p:spPr>
          <p:txBody>
            <a:bodyPr/>
            <a:lstStyle/>
            <a:p>
              <a:endParaRPr lang="en-US"/>
            </a:p>
          </p:txBody>
        </p:sp>
        <p:sp>
          <p:nvSpPr>
            <p:cNvPr id="444012" name="Freeform 620"/>
            <p:cNvSpPr>
              <a:spLocks/>
            </p:cNvSpPr>
            <p:nvPr/>
          </p:nvSpPr>
          <p:spPr bwMode="black">
            <a:xfrm>
              <a:off x="6338888" y="4500563"/>
              <a:ext cx="26987" cy="30162"/>
            </a:xfrm>
            <a:custGeom>
              <a:avLst/>
              <a:gdLst/>
              <a:ahLst/>
              <a:cxnLst>
                <a:cxn ang="0">
                  <a:pos x="0" y="5"/>
                </a:cxn>
                <a:cxn ang="0">
                  <a:pos x="6" y="0"/>
                </a:cxn>
                <a:cxn ang="0">
                  <a:pos x="35" y="28"/>
                </a:cxn>
                <a:cxn ang="0">
                  <a:pos x="32" y="32"/>
                </a:cxn>
                <a:cxn ang="0">
                  <a:pos x="33" y="32"/>
                </a:cxn>
                <a:cxn ang="0">
                  <a:pos x="27" y="37"/>
                </a:cxn>
                <a:cxn ang="0">
                  <a:pos x="0" y="5"/>
                </a:cxn>
              </a:cxnLst>
              <a:rect l="0" t="0" r="r" b="b"/>
              <a:pathLst>
                <a:path w="35" h="37">
                  <a:moveTo>
                    <a:pt x="0" y="5"/>
                  </a:moveTo>
                  <a:lnTo>
                    <a:pt x="6" y="0"/>
                  </a:lnTo>
                  <a:lnTo>
                    <a:pt x="35" y="28"/>
                  </a:lnTo>
                  <a:lnTo>
                    <a:pt x="32" y="32"/>
                  </a:lnTo>
                  <a:lnTo>
                    <a:pt x="33" y="32"/>
                  </a:lnTo>
                  <a:lnTo>
                    <a:pt x="27" y="37"/>
                  </a:lnTo>
                  <a:lnTo>
                    <a:pt x="0" y="5"/>
                  </a:lnTo>
                  <a:close/>
                </a:path>
              </a:pathLst>
            </a:custGeom>
            <a:solidFill>
              <a:srgbClr val="00FFFF"/>
            </a:solidFill>
            <a:ln w="9525">
              <a:noFill/>
              <a:round/>
              <a:headEnd/>
              <a:tailEnd/>
            </a:ln>
          </p:spPr>
          <p:txBody>
            <a:bodyPr/>
            <a:lstStyle/>
            <a:p>
              <a:endParaRPr lang="en-US"/>
            </a:p>
          </p:txBody>
        </p:sp>
        <p:sp>
          <p:nvSpPr>
            <p:cNvPr id="444013" name="Freeform 621"/>
            <p:cNvSpPr>
              <a:spLocks/>
            </p:cNvSpPr>
            <p:nvPr/>
          </p:nvSpPr>
          <p:spPr bwMode="black">
            <a:xfrm>
              <a:off x="6342063" y="4500563"/>
              <a:ext cx="30162" cy="22225"/>
            </a:xfrm>
            <a:custGeom>
              <a:avLst/>
              <a:gdLst/>
              <a:ahLst/>
              <a:cxnLst>
                <a:cxn ang="0">
                  <a:pos x="0" y="5"/>
                </a:cxn>
                <a:cxn ang="0">
                  <a:pos x="3" y="0"/>
                </a:cxn>
                <a:cxn ang="0">
                  <a:pos x="39" y="16"/>
                </a:cxn>
                <a:cxn ang="0">
                  <a:pos x="37" y="21"/>
                </a:cxn>
                <a:cxn ang="0">
                  <a:pos x="35" y="24"/>
                </a:cxn>
                <a:cxn ang="0">
                  <a:pos x="31" y="29"/>
                </a:cxn>
                <a:cxn ang="0">
                  <a:pos x="0" y="5"/>
                </a:cxn>
              </a:cxnLst>
              <a:rect l="0" t="0" r="r" b="b"/>
              <a:pathLst>
                <a:path w="39" h="29">
                  <a:moveTo>
                    <a:pt x="0" y="5"/>
                  </a:moveTo>
                  <a:lnTo>
                    <a:pt x="3" y="0"/>
                  </a:lnTo>
                  <a:lnTo>
                    <a:pt x="39" y="16"/>
                  </a:lnTo>
                  <a:lnTo>
                    <a:pt x="37" y="21"/>
                  </a:lnTo>
                  <a:lnTo>
                    <a:pt x="35" y="24"/>
                  </a:lnTo>
                  <a:lnTo>
                    <a:pt x="31" y="29"/>
                  </a:lnTo>
                  <a:lnTo>
                    <a:pt x="0" y="5"/>
                  </a:lnTo>
                  <a:close/>
                </a:path>
              </a:pathLst>
            </a:custGeom>
            <a:solidFill>
              <a:srgbClr val="00FFFF"/>
            </a:solidFill>
            <a:ln w="9525">
              <a:noFill/>
              <a:round/>
              <a:headEnd/>
              <a:tailEnd/>
            </a:ln>
          </p:spPr>
          <p:txBody>
            <a:bodyPr/>
            <a:lstStyle/>
            <a:p>
              <a:endParaRPr lang="en-US"/>
            </a:p>
          </p:txBody>
        </p:sp>
        <p:sp>
          <p:nvSpPr>
            <p:cNvPr id="444014" name="Freeform 622"/>
            <p:cNvSpPr>
              <a:spLocks/>
            </p:cNvSpPr>
            <p:nvPr/>
          </p:nvSpPr>
          <p:spPr bwMode="black">
            <a:xfrm>
              <a:off x="6342063" y="4500563"/>
              <a:ext cx="30162" cy="12700"/>
            </a:xfrm>
            <a:custGeom>
              <a:avLst/>
              <a:gdLst/>
              <a:ahLst/>
              <a:cxnLst>
                <a:cxn ang="0">
                  <a:pos x="0" y="7"/>
                </a:cxn>
                <a:cxn ang="0">
                  <a:pos x="1" y="0"/>
                </a:cxn>
                <a:cxn ang="0">
                  <a:pos x="40" y="7"/>
                </a:cxn>
                <a:cxn ang="0">
                  <a:pos x="39" y="15"/>
                </a:cxn>
                <a:cxn ang="0">
                  <a:pos x="0" y="7"/>
                </a:cxn>
              </a:cxnLst>
              <a:rect l="0" t="0" r="r" b="b"/>
              <a:pathLst>
                <a:path w="40" h="15">
                  <a:moveTo>
                    <a:pt x="0" y="7"/>
                  </a:moveTo>
                  <a:lnTo>
                    <a:pt x="1" y="0"/>
                  </a:lnTo>
                  <a:lnTo>
                    <a:pt x="40" y="7"/>
                  </a:lnTo>
                  <a:lnTo>
                    <a:pt x="39" y="15"/>
                  </a:lnTo>
                  <a:lnTo>
                    <a:pt x="0" y="7"/>
                  </a:lnTo>
                  <a:close/>
                </a:path>
              </a:pathLst>
            </a:custGeom>
            <a:solidFill>
              <a:srgbClr val="00FFFF"/>
            </a:solidFill>
            <a:ln w="9525">
              <a:noFill/>
              <a:round/>
              <a:headEnd/>
              <a:tailEnd/>
            </a:ln>
          </p:spPr>
          <p:txBody>
            <a:bodyPr/>
            <a:lstStyle/>
            <a:p>
              <a:endParaRPr lang="en-US"/>
            </a:p>
          </p:txBody>
        </p:sp>
        <p:sp>
          <p:nvSpPr>
            <p:cNvPr id="444015" name="Freeform 623"/>
            <p:cNvSpPr>
              <a:spLocks/>
            </p:cNvSpPr>
            <p:nvPr/>
          </p:nvSpPr>
          <p:spPr bwMode="black">
            <a:xfrm>
              <a:off x="6342063" y="4486275"/>
              <a:ext cx="30162" cy="19050"/>
            </a:xfrm>
            <a:custGeom>
              <a:avLst/>
              <a:gdLst/>
              <a:ahLst/>
              <a:cxnLst>
                <a:cxn ang="0">
                  <a:pos x="1" y="22"/>
                </a:cxn>
                <a:cxn ang="0">
                  <a:pos x="0" y="16"/>
                </a:cxn>
                <a:cxn ang="0">
                  <a:pos x="35" y="0"/>
                </a:cxn>
                <a:cxn ang="0">
                  <a:pos x="37" y="4"/>
                </a:cxn>
                <a:cxn ang="0">
                  <a:pos x="39" y="9"/>
                </a:cxn>
                <a:cxn ang="0">
                  <a:pos x="40" y="15"/>
                </a:cxn>
                <a:cxn ang="0">
                  <a:pos x="1" y="22"/>
                </a:cxn>
              </a:cxnLst>
              <a:rect l="0" t="0" r="r" b="b"/>
              <a:pathLst>
                <a:path w="40" h="22">
                  <a:moveTo>
                    <a:pt x="1" y="22"/>
                  </a:moveTo>
                  <a:lnTo>
                    <a:pt x="0" y="16"/>
                  </a:lnTo>
                  <a:lnTo>
                    <a:pt x="35" y="0"/>
                  </a:lnTo>
                  <a:lnTo>
                    <a:pt x="37" y="4"/>
                  </a:lnTo>
                  <a:lnTo>
                    <a:pt x="39" y="9"/>
                  </a:lnTo>
                  <a:lnTo>
                    <a:pt x="40" y="15"/>
                  </a:lnTo>
                  <a:lnTo>
                    <a:pt x="1" y="22"/>
                  </a:lnTo>
                  <a:close/>
                </a:path>
              </a:pathLst>
            </a:custGeom>
            <a:solidFill>
              <a:srgbClr val="00FFFF"/>
            </a:solidFill>
            <a:ln w="9525">
              <a:noFill/>
              <a:round/>
              <a:headEnd/>
              <a:tailEnd/>
            </a:ln>
          </p:spPr>
          <p:txBody>
            <a:bodyPr/>
            <a:lstStyle/>
            <a:p>
              <a:endParaRPr lang="en-US"/>
            </a:p>
          </p:txBody>
        </p:sp>
        <p:sp>
          <p:nvSpPr>
            <p:cNvPr id="444016" name="Freeform 624"/>
            <p:cNvSpPr>
              <a:spLocks/>
            </p:cNvSpPr>
            <p:nvPr/>
          </p:nvSpPr>
          <p:spPr bwMode="black">
            <a:xfrm>
              <a:off x="6342063" y="4473575"/>
              <a:ext cx="28575" cy="34925"/>
            </a:xfrm>
            <a:custGeom>
              <a:avLst/>
              <a:gdLst/>
              <a:ahLst/>
              <a:cxnLst>
                <a:cxn ang="0">
                  <a:pos x="3" y="39"/>
                </a:cxn>
                <a:cxn ang="0">
                  <a:pos x="0" y="34"/>
                </a:cxn>
                <a:cxn ang="0">
                  <a:pos x="28" y="2"/>
                </a:cxn>
                <a:cxn ang="0">
                  <a:pos x="24" y="0"/>
                </a:cxn>
                <a:cxn ang="0">
                  <a:pos x="31" y="10"/>
                </a:cxn>
                <a:cxn ang="0">
                  <a:pos x="35" y="14"/>
                </a:cxn>
                <a:cxn ang="0">
                  <a:pos x="3" y="39"/>
                </a:cxn>
              </a:cxnLst>
              <a:rect l="0" t="0" r="r" b="b"/>
              <a:pathLst>
                <a:path w="35" h="39">
                  <a:moveTo>
                    <a:pt x="3" y="39"/>
                  </a:moveTo>
                  <a:lnTo>
                    <a:pt x="0" y="34"/>
                  </a:lnTo>
                  <a:lnTo>
                    <a:pt x="28" y="2"/>
                  </a:lnTo>
                  <a:lnTo>
                    <a:pt x="24" y="0"/>
                  </a:lnTo>
                  <a:lnTo>
                    <a:pt x="31" y="10"/>
                  </a:lnTo>
                  <a:lnTo>
                    <a:pt x="35" y="14"/>
                  </a:lnTo>
                  <a:lnTo>
                    <a:pt x="3" y="39"/>
                  </a:lnTo>
                  <a:close/>
                </a:path>
              </a:pathLst>
            </a:custGeom>
            <a:solidFill>
              <a:srgbClr val="00FFFF"/>
            </a:solidFill>
            <a:ln w="9525">
              <a:noFill/>
              <a:round/>
              <a:headEnd/>
              <a:tailEnd/>
            </a:ln>
          </p:spPr>
          <p:txBody>
            <a:bodyPr/>
            <a:lstStyle/>
            <a:p>
              <a:endParaRPr lang="en-US"/>
            </a:p>
          </p:txBody>
        </p:sp>
        <p:sp>
          <p:nvSpPr>
            <p:cNvPr id="444017" name="Freeform 625"/>
            <p:cNvSpPr>
              <a:spLocks/>
            </p:cNvSpPr>
            <p:nvPr/>
          </p:nvSpPr>
          <p:spPr bwMode="black">
            <a:xfrm>
              <a:off x="6338888" y="4473575"/>
              <a:ext cx="23812" cy="36513"/>
            </a:xfrm>
            <a:custGeom>
              <a:avLst/>
              <a:gdLst/>
              <a:ahLst/>
              <a:cxnLst>
                <a:cxn ang="0">
                  <a:pos x="6" y="42"/>
                </a:cxn>
                <a:cxn ang="0">
                  <a:pos x="0" y="39"/>
                </a:cxn>
                <a:cxn ang="0">
                  <a:pos x="16" y="0"/>
                </a:cxn>
                <a:cxn ang="0">
                  <a:pos x="29" y="2"/>
                </a:cxn>
                <a:cxn ang="0">
                  <a:pos x="24" y="0"/>
                </a:cxn>
                <a:cxn ang="0">
                  <a:pos x="31" y="3"/>
                </a:cxn>
                <a:cxn ang="0">
                  <a:pos x="6" y="42"/>
                </a:cxn>
              </a:cxnLst>
              <a:rect l="0" t="0" r="r" b="b"/>
              <a:pathLst>
                <a:path w="31" h="42">
                  <a:moveTo>
                    <a:pt x="6" y="42"/>
                  </a:moveTo>
                  <a:lnTo>
                    <a:pt x="0" y="39"/>
                  </a:lnTo>
                  <a:lnTo>
                    <a:pt x="16" y="0"/>
                  </a:lnTo>
                  <a:lnTo>
                    <a:pt x="29" y="2"/>
                  </a:lnTo>
                  <a:lnTo>
                    <a:pt x="24" y="0"/>
                  </a:lnTo>
                  <a:lnTo>
                    <a:pt x="31" y="3"/>
                  </a:lnTo>
                  <a:lnTo>
                    <a:pt x="6" y="42"/>
                  </a:lnTo>
                  <a:close/>
                </a:path>
              </a:pathLst>
            </a:custGeom>
            <a:solidFill>
              <a:srgbClr val="00FFFF"/>
            </a:solidFill>
            <a:ln w="9525">
              <a:noFill/>
              <a:round/>
              <a:headEnd/>
              <a:tailEnd/>
            </a:ln>
          </p:spPr>
          <p:txBody>
            <a:bodyPr/>
            <a:lstStyle/>
            <a:p>
              <a:endParaRPr lang="en-US"/>
            </a:p>
          </p:txBody>
        </p:sp>
        <p:sp>
          <p:nvSpPr>
            <p:cNvPr id="444018" name="Freeform 626"/>
            <p:cNvSpPr>
              <a:spLocks/>
            </p:cNvSpPr>
            <p:nvPr/>
          </p:nvSpPr>
          <p:spPr bwMode="black">
            <a:xfrm>
              <a:off x="6342063" y="4471988"/>
              <a:ext cx="9525" cy="36512"/>
            </a:xfrm>
            <a:custGeom>
              <a:avLst/>
              <a:gdLst/>
              <a:ahLst/>
              <a:cxnLst>
                <a:cxn ang="0">
                  <a:pos x="6" y="42"/>
                </a:cxn>
                <a:cxn ang="0">
                  <a:pos x="0" y="40"/>
                </a:cxn>
                <a:cxn ang="0">
                  <a:pos x="0" y="1"/>
                </a:cxn>
                <a:cxn ang="0">
                  <a:pos x="3" y="0"/>
                </a:cxn>
                <a:cxn ang="0">
                  <a:pos x="7" y="1"/>
                </a:cxn>
                <a:cxn ang="0">
                  <a:pos x="13" y="3"/>
                </a:cxn>
                <a:cxn ang="0">
                  <a:pos x="6" y="42"/>
                </a:cxn>
              </a:cxnLst>
              <a:rect l="0" t="0" r="r" b="b"/>
              <a:pathLst>
                <a:path w="13" h="42">
                  <a:moveTo>
                    <a:pt x="6" y="42"/>
                  </a:moveTo>
                  <a:lnTo>
                    <a:pt x="0" y="40"/>
                  </a:lnTo>
                  <a:lnTo>
                    <a:pt x="0" y="1"/>
                  </a:lnTo>
                  <a:lnTo>
                    <a:pt x="3" y="0"/>
                  </a:lnTo>
                  <a:lnTo>
                    <a:pt x="7" y="1"/>
                  </a:lnTo>
                  <a:lnTo>
                    <a:pt x="13" y="3"/>
                  </a:lnTo>
                  <a:lnTo>
                    <a:pt x="6" y="42"/>
                  </a:lnTo>
                  <a:close/>
                </a:path>
              </a:pathLst>
            </a:custGeom>
            <a:solidFill>
              <a:srgbClr val="00FFFF"/>
            </a:solidFill>
            <a:ln w="9525">
              <a:noFill/>
              <a:round/>
              <a:headEnd/>
              <a:tailEnd/>
            </a:ln>
          </p:spPr>
          <p:txBody>
            <a:bodyPr/>
            <a:lstStyle/>
            <a:p>
              <a:endParaRPr lang="en-US"/>
            </a:p>
          </p:txBody>
        </p:sp>
        <p:sp>
          <p:nvSpPr>
            <p:cNvPr id="444019" name="Freeform 627"/>
            <p:cNvSpPr>
              <a:spLocks/>
            </p:cNvSpPr>
            <p:nvPr/>
          </p:nvSpPr>
          <p:spPr bwMode="black">
            <a:xfrm>
              <a:off x="6327775" y="4471988"/>
              <a:ext cx="19050" cy="36512"/>
            </a:xfrm>
            <a:custGeom>
              <a:avLst/>
              <a:gdLst/>
              <a:ahLst/>
              <a:cxnLst>
                <a:cxn ang="0">
                  <a:pos x="26" y="39"/>
                </a:cxn>
                <a:cxn ang="0">
                  <a:pos x="20" y="41"/>
                </a:cxn>
                <a:cxn ang="0">
                  <a:pos x="4" y="2"/>
                </a:cxn>
                <a:cxn ang="0">
                  <a:pos x="0" y="4"/>
                </a:cxn>
                <a:cxn ang="0">
                  <a:pos x="12" y="2"/>
                </a:cxn>
                <a:cxn ang="0">
                  <a:pos x="19" y="0"/>
                </a:cxn>
                <a:cxn ang="0">
                  <a:pos x="26" y="39"/>
                </a:cxn>
              </a:cxnLst>
              <a:rect l="0" t="0" r="r" b="b"/>
              <a:pathLst>
                <a:path w="26" h="41">
                  <a:moveTo>
                    <a:pt x="26" y="39"/>
                  </a:moveTo>
                  <a:lnTo>
                    <a:pt x="20" y="41"/>
                  </a:lnTo>
                  <a:lnTo>
                    <a:pt x="4" y="2"/>
                  </a:lnTo>
                  <a:lnTo>
                    <a:pt x="0" y="4"/>
                  </a:lnTo>
                  <a:lnTo>
                    <a:pt x="12" y="2"/>
                  </a:lnTo>
                  <a:lnTo>
                    <a:pt x="19" y="0"/>
                  </a:lnTo>
                  <a:lnTo>
                    <a:pt x="26" y="39"/>
                  </a:lnTo>
                  <a:close/>
                </a:path>
              </a:pathLst>
            </a:custGeom>
            <a:solidFill>
              <a:srgbClr val="00FFFF"/>
            </a:solidFill>
            <a:ln w="9525">
              <a:noFill/>
              <a:round/>
              <a:headEnd/>
              <a:tailEnd/>
            </a:ln>
          </p:spPr>
          <p:txBody>
            <a:bodyPr/>
            <a:lstStyle/>
            <a:p>
              <a:endParaRPr lang="en-US"/>
            </a:p>
          </p:txBody>
        </p:sp>
        <p:sp>
          <p:nvSpPr>
            <p:cNvPr id="444020" name="Freeform 628"/>
            <p:cNvSpPr>
              <a:spLocks/>
            </p:cNvSpPr>
            <p:nvPr/>
          </p:nvSpPr>
          <p:spPr bwMode="black">
            <a:xfrm>
              <a:off x="6323013" y="4473575"/>
              <a:ext cx="25400" cy="36513"/>
            </a:xfrm>
            <a:custGeom>
              <a:avLst/>
              <a:gdLst/>
              <a:ahLst/>
              <a:cxnLst>
                <a:cxn ang="0">
                  <a:pos x="34" y="39"/>
                </a:cxn>
                <a:cxn ang="0">
                  <a:pos x="28" y="42"/>
                </a:cxn>
                <a:cxn ang="0">
                  <a:pos x="0" y="11"/>
                </a:cxn>
                <a:cxn ang="0">
                  <a:pos x="7" y="1"/>
                </a:cxn>
                <a:cxn ang="0">
                  <a:pos x="4" y="3"/>
                </a:cxn>
                <a:cxn ang="0">
                  <a:pos x="10" y="0"/>
                </a:cxn>
                <a:cxn ang="0">
                  <a:pos x="34" y="39"/>
                </a:cxn>
              </a:cxnLst>
              <a:rect l="0" t="0" r="r" b="b"/>
              <a:pathLst>
                <a:path w="34" h="42">
                  <a:moveTo>
                    <a:pt x="34" y="39"/>
                  </a:moveTo>
                  <a:lnTo>
                    <a:pt x="28" y="42"/>
                  </a:lnTo>
                  <a:lnTo>
                    <a:pt x="0" y="11"/>
                  </a:lnTo>
                  <a:lnTo>
                    <a:pt x="7" y="1"/>
                  </a:lnTo>
                  <a:lnTo>
                    <a:pt x="4" y="3"/>
                  </a:lnTo>
                  <a:lnTo>
                    <a:pt x="10" y="0"/>
                  </a:lnTo>
                  <a:lnTo>
                    <a:pt x="34" y="39"/>
                  </a:lnTo>
                  <a:close/>
                </a:path>
              </a:pathLst>
            </a:custGeom>
            <a:solidFill>
              <a:srgbClr val="00FFFF"/>
            </a:solidFill>
            <a:ln w="9525">
              <a:noFill/>
              <a:round/>
              <a:headEnd/>
              <a:tailEnd/>
            </a:ln>
          </p:spPr>
          <p:txBody>
            <a:bodyPr/>
            <a:lstStyle/>
            <a:p>
              <a:endParaRPr lang="en-US"/>
            </a:p>
          </p:txBody>
        </p:sp>
        <p:sp>
          <p:nvSpPr>
            <p:cNvPr id="444021" name="Freeform 629"/>
            <p:cNvSpPr>
              <a:spLocks/>
            </p:cNvSpPr>
            <p:nvPr/>
          </p:nvSpPr>
          <p:spPr bwMode="black">
            <a:xfrm>
              <a:off x="6315075" y="4484688"/>
              <a:ext cx="31750" cy="23812"/>
            </a:xfrm>
            <a:custGeom>
              <a:avLst/>
              <a:gdLst/>
              <a:ahLst/>
              <a:cxnLst>
                <a:cxn ang="0">
                  <a:pos x="39" y="24"/>
                </a:cxn>
                <a:cxn ang="0">
                  <a:pos x="35" y="29"/>
                </a:cxn>
                <a:cxn ang="0">
                  <a:pos x="0" y="13"/>
                </a:cxn>
                <a:cxn ang="0">
                  <a:pos x="1" y="8"/>
                </a:cxn>
                <a:cxn ang="0">
                  <a:pos x="4" y="4"/>
                </a:cxn>
                <a:cxn ang="0">
                  <a:pos x="7" y="0"/>
                </a:cxn>
                <a:cxn ang="0">
                  <a:pos x="39" y="24"/>
                </a:cxn>
              </a:cxnLst>
              <a:rect l="0" t="0" r="r" b="b"/>
              <a:pathLst>
                <a:path w="39" h="29">
                  <a:moveTo>
                    <a:pt x="39" y="24"/>
                  </a:moveTo>
                  <a:lnTo>
                    <a:pt x="35" y="29"/>
                  </a:lnTo>
                  <a:lnTo>
                    <a:pt x="0" y="13"/>
                  </a:lnTo>
                  <a:lnTo>
                    <a:pt x="1" y="8"/>
                  </a:lnTo>
                  <a:lnTo>
                    <a:pt x="4" y="4"/>
                  </a:lnTo>
                  <a:lnTo>
                    <a:pt x="7" y="0"/>
                  </a:lnTo>
                  <a:lnTo>
                    <a:pt x="39" y="24"/>
                  </a:lnTo>
                  <a:close/>
                </a:path>
              </a:pathLst>
            </a:custGeom>
            <a:solidFill>
              <a:srgbClr val="00FFFF"/>
            </a:solidFill>
            <a:ln w="9525">
              <a:noFill/>
              <a:round/>
              <a:headEnd/>
              <a:tailEnd/>
            </a:ln>
          </p:spPr>
          <p:txBody>
            <a:bodyPr/>
            <a:lstStyle/>
            <a:p>
              <a:endParaRPr lang="en-US"/>
            </a:p>
          </p:txBody>
        </p:sp>
        <p:sp>
          <p:nvSpPr>
            <p:cNvPr id="444022" name="Freeform 630"/>
            <p:cNvSpPr>
              <a:spLocks/>
            </p:cNvSpPr>
            <p:nvPr/>
          </p:nvSpPr>
          <p:spPr bwMode="black">
            <a:xfrm>
              <a:off x="6315075" y="4494213"/>
              <a:ext cx="31750" cy="11112"/>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444023" name="Freeform 631"/>
            <p:cNvSpPr>
              <a:spLocks/>
            </p:cNvSpPr>
            <p:nvPr/>
          </p:nvSpPr>
          <p:spPr bwMode="black">
            <a:xfrm>
              <a:off x="6851650" y="4500563"/>
              <a:ext cx="33338" cy="20637"/>
            </a:xfrm>
            <a:custGeom>
              <a:avLst/>
              <a:gdLst/>
              <a:ahLst/>
              <a:cxnLst>
                <a:cxn ang="0">
                  <a:pos x="39" y="0"/>
                </a:cxn>
                <a:cxn ang="0">
                  <a:pos x="40" y="7"/>
                </a:cxn>
                <a:cxn ang="0">
                  <a:pos x="5" y="23"/>
                </a:cxn>
                <a:cxn ang="0">
                  <a:pos x="2" y="20"/>
                </a:cxn>
                <a:cxn ang="0">
                  <a:pos x="1" y="15"/>
                </a:cxn>
                <a:cxn ang="0">
                  <a:pos x="0" y="7"/>
                </a:cxn>
                <a:cxn ang="0">
                  <a:pos x="39" y="0"/>
                </a:cxn>
              </a:cxnLst>
              <a:rect l="0" t="0" r="r" b="b"/>
              <a:pathLst>
                <a:path w="40" h="23">
                  <a:moveTo>
                    <a:pt x="39" y="0"/>
                  </a:moveTo>
                  <a:lnTo>
                    <a:pt x="40" y="7"/>
                  </a:lnTo>
                  <a:lnTo>
                    <a:pt x="5" y="23"/>
                  </a:lnTo>
                  <a:lnTo>
                    <a:pt x="2" y="20"/>
                  </a:lnTo>
                  <a:lnTo>
                    <a:pt x="1" y="15"/>
                  </a:lnTo>
                  <a:lnTo>
                    <a:pt x="0" y="7"/>
                  </a:lnTo>
                  <a:lnTo>
                    <a:pt x="39" y="0"/>
                  </a:lnTo>
                  <a:close/>
                </a:path>
              </a:pathLst>
            </a:custGeom>
            <a:solidFill>
              <a:srgbClr val="00FFFF"/>
            </a:solidFill>
            <a:ln w="9525">
              <a:noFill/>
              <a:round/>
              <a:headEnd/>
              <a:tailEnd/>
            </a:ln>
          </p:spPr>
          <p:txBody>
            <a:bodyPr/>
            <a:lstStyle/>
            <a:p>
              <a:endParaRPr lang="en-US"/>
            </a:p>
          </p:txBody>
        </p:sp>
        <p:sp>
          <p:nvSpPr>
            <p:cNvPr id="444024" name="Freeform 632"/>
            <p:cNvSpPr>
              <a:spLocks/>
            </p:cNvSpPr>
            <p:nvPr/>
          </p:nvSpPr>
          <p:spPr bwMode="black">
            <a:xfrm>
              <a:off x="6856413" y="4500563"/>
              <a:ext cx="28575" cy="36512"/>
            </a:xfrm>
            <a:custGeom>
              <a:avLst/>
              <a:gdLst/>
              <a:ahLst/>
              <a:cxnLst>
                <a:cxn ang="0">
                  <a:pos x="31" y="0"/>
                </a:cxn>
                <a:cxn ang="0">
                  <a:pos x="35" y="5"/>
                </a:cxn>
                <a:cxn ang="0">
                  <a:pos x="3" y="33"/>
                </a:cxn>
                <a:cxn ang="0">
                  <a:pos x="14" y="44"/>
                </a:cxn>
                <a:cxn ang="0">
                  <a:pos x="3" y="29"/>
                </a:cxn>
                <a:cxn ang="0">
                  <a:pos x="0" y="24"/>
                </a:cxn>
                <a:cxn ang="0">
                  <a:pos x="31" y="0"/>
                </a:cxn>
              </a:cxnLst>
              <a:rect l="0" t="0" r="r" b="b"/>
              <a:pathLst>
                <a:path w="35" h="44">
                  <a:moveTo>
                    <a:pt x="31" y="0"/>
                  </a:moveTo>
                  <a:lnTo>
                    <a:pt x="35" y="5"/>
                  </a:lnTo>
                  <a:lnTo>
                    <a:pt x="3" y="33"/>
                  </a:lnTo>
                  <a:lnTo>
                    <a:pt x="14" y="44"/>
                  </a:lnTo>
                  <a:lnTo>
                    <a:pt x="3" y="29"/>
                  </a:lnTo>
                  <a:lnTo>
                    <a:pt x="0" y="24"/>
                  </a:lnTo>
                  <a:lnTo>
                    <a:pt x="31" y="0"/>
                  </a:lnTo>
                  <a:close/>
                </a:path>
              </a:pathLst>
            </a:custGeom>
            <a:solidFill>
              <a:srgbClr val="00FFFF"/>
            </a:solidFill>
            <a:ln w="9525">
              <a:noFill/>
              <a:round/>
              <a:headEnd/>
              <a:tailEnd/>
            </a:ln>
          </p:spPr>
          <p:txBody>
            <a:bodyPr/>
            <a:lstStyle/>
            <a:p>
              <a:endParaRPr lang="en-US"/>
            </a:p>
          </p:txBody>
        </p:sp>
        <p:sp>
          <p:nvSpPr>
            <p:cNvPr id="444025" name="Freeform 633"/>
            <p:cNvSpPr>
              <a:spLocks/>
            </p:cNvSpPr>
            <p:nvPr/>
          </p:nvSpPr>
          <p:spPr bwMode="black">
            <a:xfrm>
              <a:off x="6859588" y="4500563"/>
              <a:ext cx="28575" cy="36512"/>
            </a:xfrm>
            <a:custGeom>
              <a:avLst/>
              <a:gdLst/>
              <a:ahLst/>
              <a:cxnLst>
                <a:cxn ang="0">
                  <a:pos x="32" y="0"/>
                </a:cxn>
                <a:cxn ang="0">
                  <a:pos x="37" y="5"/>
                </a:cxn>
                <a:cxn ang="0">
                  <a:pos x="17" y="41"/>
                </a:cxn>
                <a:cxn ang="0">
                  <a:pos x="6" y="38"/>
                </a:cxn>
                <a:cxn ang="0">
                  <a:pos x="5" y="37"/>
                </a:cxn>
                <a:cxn ang="0">
                  <a:pos x="0" y="32"/>
                </a:cxn>
                <a:cxn ang="0">
                  <a:pos x="32" y="0"/>
                </a:cxn>
              </a:cxnLst>
              <a:rect l="0" t="0" r="r" b="b"/>
              <a:pathLst>
                <a:path w="37" h="41">
                  <a:moveTo>
                    <a:pt x="32" y="0"/>
                  </a:moveTo>
                  <a:lnTo>
                    <a:pt x="37" y="5"/>
                  </a:lnTo>
                  <a:lnTo>
                    <a:pt x="17" y="41"/>
                  </a:lnTo>
                  <a:lnTo>
                    <a:pt x="6" y="38"/>
                  </a:lnTo>
                  <a:lnTo>
                    <a:pt x="5" y="37"/>
                  </a:lnTo>
                  <a:lnTo>
                    <a:pt x="0" y="32"/>
                  </a:lnTo>
                  <a:lnTo>
                    <a:pt x="32" y="0"/>
                  </a:lnTo>
                  <a:close/>
                </a:path>
              </a:pathLst>
            </a:custGeom>
            <a:solidFill>
              <a:srgbClr val="00FFFF"/>
            </a:solidFill>
            <a:ln w="9525">
              <a:noFill/>
              <a:round/>
              <a:headEnd/>
              <a:tailEnd/>
            </a:ln>
          </p:spPr>
          <p:txBody>
            <a:bodyPr/>
            <a:lstStyle/>
            <a:p>
              <a:endParaRPr lang="en-US"/>
            </a:p>
          </p:txBody>
        </p:sp>
        <p:sp>
          <p:nvSpPr>
            <p:cNvPr id="444026" name="Freeform 634"/>
            <p:cNvSpPr>
              <a:spLocks/>
            </p:cNvSpPr>
            <p:nvPr/>
          </p:nvSpPr>
          <p:spPr bwMode="black">
            <a:xfrm>
              <a:off x="6873875" y="4500563"/>
              <a:ext cx="9525" cy="36512"/>
            </a:xfrm>
            <a:custGeom>
              <a:avLst/>
              <a:gdLst/>
              <a:ahLst/>
              <a:cxnLst>
                <a:cxn ang="0">
                  <a:pos x="8" y="0"/>
                </a:cxn>
                <a:cxn ang="0">
                  <a:pos x="14" y="2"/>
                </a:cxn>
                <a:cxn ang="0">
                  <a:pos x="14" y="41"/>
                </a:cxn>
                <a:cxn ang="0">
                  <a:pos x="10" y="42"/>
                </a:cxn>
                <a:cxn ang="0">
                  <a:pos x="6" y="41"/>
                </a:cxn>
                <a:cxn ang="0">
                  <a:pos x="0" y="40"/>
                </a:cxn>
                <a:cxn ang="0">
                  <a:pos x="8" y="0"/>
                </a:cxn>
              </a:cxnLst>
              <a:rect l="0" t="0" r="r" b="b"/>
              <a:pathLst>
                <a:path w="14" h="42">
                  <a:moveTo>
                    <a:pt x="8" y="0"/>
                  </a:moveTo>
                  <a:lnTo>
                    <a:pt x="14" y="2"/>
                  </a:lnTo>
                  <a:lnTo>
                    <a:pt x="14" y="41"/>
                  </a:lnTo>
                  <a:lnTo>
                    <a:pt x="10" y="42"/>
                  </a:lnTo>
                  <a:lnTo>
                    <a:pt x="6" y="41"/>
                  </a:lnTo>
                  <a:lnTo>
                    <a:pt x="0" y="40"/>
                  </a:lnTo>
                  <a:lnTo>
                    <a:pt x="8" y="0"/>
                  </a:lnTo>
                  <a:close/>
                </a:path>
              </a:pathLst>
            </a:custGeom>
            <a:solidFill>
              <a:srgbClr val="00FFFF"/>
            </a:solidFill>
            <a:ln w="9525">
              <a:noFill/>
              <a:round/>
              <a:headEnd/>
              <a:tailEnd/>
            </a:ln>
          </p:spPr>
          <p:txBody>
            <a:bodyPr/>
            <a:lstStyle/>
            <a:p>
              <a:endParaRPr lang="en-US"/>
            </a:p>
          </p:txBody>
        </p:sp>
        <p:sp>
          <p:nvSpPr>
            <p:cNvPr id="444027" name="Freeform 635"/>
            <p:cNvSpPr>
              <a:spLocks/>
            </p:cNvSpPr>
            <p:nvPr/>
          </p:nvSpPr>
          <p:spPr bwMode="black">
            <a:xfrm>
              <a:off x="6878638" y="4500563"/>
              <a:ext cx="20637" cy="36512"/>
            </a:xfrm>
            <a:custGeom>
              <a:avLst/>
              <a:gdLst/>
              <a:ahLst/>
              <a:cxnLst>
                <a:cxn ang="0">
                  <a:pos x="0" y="2"/>
                </a:cxn>
                <a:cxn ang="0">
                  <a:pos x="8" y="0"/>
                </a:cxn>
                <a:cxn ang="0">
                  <a:pos x="27" y="36"/>
                </a:cxn>
                <a:cxn ang="0">
                  <a:pos x="25" y="38"/>
                </a:cxn>
                <a:cxn ang="0">
                  <a:pos x="15" y="40"/>
                </a:cxn>
                <a:cxn ang="0">
                  <a:pos x="8" y="41"/>
                </a:cxn>
                <a:cxn ang="0">
                  <a:pos x="0" y="2"/>
                </a:cxn>
              </a:cxnLst>
              <a:rect l="0" t="0" r="r" b="b"/>
              <a:pathLst>
                <a:path w="27" h="41">
                  <a:moveTo>
                    <a:pt x="0" y="2"/>
                  </a:moveTo>
                  <a:lnTo>
                    <a:pt x="8" y="0"/>
                  </a:lnTo>
                  <a:lnTo>
                    <a:pt x="27" y="36"/>
                  </a:lnTo>
                  <a:lnTo>
                    <a:pt x="25" y="38"/>
                  </a:lnTo>
                  <a:lnTo>
                    <a:pt x="15" y="40"/>
                  </a:lnTo>
                  <a:lnTo>
                    <a:pt x="8" y="41"/>
                  </a:lnTo>
                  <a:lnTo>
                    <a:pt x="0" y="2"/>
                  </a:lnTo>
                  <a:close/>
                </a:path>
              </a:pathLst>
            </a:custGeom>
            <a:solidFill>
              <a:srgbClr val="00FFFF"/>
            </a:solidFill>
            <a:ln w="9525">
              <a:noFill/>
              <a:round/>
              <a:headEnd/>
              <a:tailEnd/>
            </a:ln>
          </p:spPr>
          <p:txBody>
            <a:bodyPr/>
            <a:lstStyle/>
            <a:p>
              <a:endParaRPr lang="en-US"/>
            </a:p>
          </p:txBody>
        </p:sp>
        <p:sp>
          <p:nvSpPr>
            <p:cNvPr id="444028" name="Freeform 636"/>
            <p:cNvSpPr>
              <a:spLocks/>
            </p:cNvSpPr>
            <p:nvPr/>
          </p:nvSpPr>
          <p:spPr bwMode="black">
            <a:xfrm>
              <a:off x="6873875" y="4500563"/>
              <a:ext cx="28575" cy="36512"/>
            </a:xfrm>
            <a:custGeom>
              <a:avLst/>
              <a:gdLst/>
              <a:ahLst/>
              <a:cxnLst>
                <a:cxn ang="0">
                  <a:pos x="0" y="5"/>
                </a:cxn>
                <a:cxn ang="0">
                  <a:pos x="5" y="0"/>
                </a:cxn>
                <a:cxn ang="0">
                  <a:pos x="37" y="28"/>
                </a:cxn>
                <a:cxn ang="0">
                  <a:pos x="26" y="43"/>
                </a:cxn>
                <a:cxn ang="0">
                  <a:pos x="37" y="32"/>
                </a:cxn>
                <a:cxn ang="0">
                  <a:pos x="32" y="37"/>
                </a:cxn>
                <a:cxn ang="0">
                  <a:pos x="0" y="5"/>
                </a:cxn>
              </a:cxnLst>
              <a:rect l="0" t="0" r="r" b="b"/>
              <a:pathLst>
                <a:path w="37" h="43">
                  <a:moveTo>
                    <a:pt x="0" y="5"/>
                  </a:moveTo>
                  <a:lnTo>
                    <a:pt x="5" y="0"/>
                  </a:lnTo>
                  <a:lnTo>
                    <a:pt x="37" y="28"/>
                  </a:lnTo>
                  <a:lnTo>
                    <a:pt x="26" y="43"/>
                  </a:lnTo>
                  <a:lnTo>
                    <a:pt x="37" y="32"/>
                  </a:lnTo>
                  <a:lnTo>
                    <a:pt x="32" y="37"/>
                  </a:lnTo>
                  <a:lnTo>
                    <a:pt x="0" y="5"/>
                  </a:lnTo>
                  <a:close/>
                </a:path>
              </a:pathLst>
            </a:custGeom>
            <a:solidFill>
              <a:srgbClr val="00FFFF"/>
            </a:solidFill>
            <a:ln w="9525">
              <a:noFill/>
              <a:round/>
              <a:headEnd/>
              <a:tailEnd/>
            </a:ln>
          </p:spPr>
          <p:txBody>
            <a:bodyPr/>
            <a:lstStyle/>
            <a:p>
              <a:endParaRPr lang="en-US"/>
            </a:p>
          </p:txBody>
        </p:sp>
        <p:sp>
          <p:nvSpPr>
            <p:cNvPr id="444029" name="Freeform 637"/>
            <p:cNvSpPr>
              <a:spLocks/>
            </p:cNvSpPr>
            <p:nvPr/>
          </p:nvSpPr>
          <p:spPr bwMode="black">
            <a:xfrm>
              <a:off x="6878638" y="4500563"/>
              <a:ext cx="30162" cy="22225"/>
            </a:xfrm>
            <a:custGeom>
              <a:avLst/>
              <a:gdLst/>
              <a:ahLst/>
              <a:cxnLst>
                <a:cxn ang="0">
                  <a:pos x="0" y="5"/>
                </a:cxn>
                <a:cxn ang="0">
                  <a:pos x="4" y="0"/>
                </a:cxn>
                <a:cxn ang="0">
                  <a:pos x="39" y="16"/>
                </a:cxn>
                <a:cxn ang="0">
                  <a:pos x="38" y="21"/>
                </a:cxn>
                <a:cxn ang="0">
                  <a:pos x="36" y="24"/>
                </a:cxn>
                <a:cxn ang="0">
                  <a:pos x="32" y="29"/>
                </a:cxn>
                <a:cxn ang="0">
                  <a:pos x="0" y="5"/>
                </a:cxn>
              </a:cxnLst>
              <a:rect l="0" t="0" r="r" b="b"/>
              <a:pathLst>
                <a:path w="39" h="29">
                  <a:moveTo>
                    <a:pt x="0" y="5"/>
                  </a:moveTo>
                  <a:lnTo>
                    <a:pt x="4" y="0"/>
                  </a:lnTo>
                  <a:lnTo>
                    <a:pt x="39" y="16"/>
                  </a:lnTo>
                  <a:lnTo>
                    <a:pt x="38" y="21"/>
                  </a:lnTo>
                  <a:lnTo>
                    <a:pt x="36" y="24"/>
                  </a:lnTo>
                  <a:lnTo>
                    <a:pt x="32" y="29"/>
                  </a:lnTo>
                  <a:lnTo>
                    <a:pt x="0" y="5"/>
                  </a:lnTo>
                  <a:close/>
                </a:path>
              </a:pathLst>
            </a:custGeom>
            <a:solidFill>
              <a:srgbClr val="00FFFF"/>
            </a:solidFill>
            <a:ln w="9525">
              <a:noFill/>
              <a:round/>
              <a:headEnd/>
              <a:tailEnd/>
            </a:ln>
          </p:spPr>
          <p:txBody>
            <a:bodyPr/>
            <a:lstStyle/>
            <a:p>
              <a:endParaRPr lang="en-US"/>
            </a:p>
          </p:txBody>
        </p:sp>
        <p:sp>
          <p:nvSpPr>
            <p:cNvPr id="444030" name="Freeform 638"/>
            <p:cNvSpPr>
              <a:spLocks/>
            </p:cNvSpPr>
            <p:nvPr/>
          </p:nvSpPr>
          <p:spPr bwMode="black">
            <a:xfrm>
              <a:off x="6878638" y="4500563"/>
              <a:ext cx="30162" cy="12700"/>
            </a:xfrm>
            <a:custGeom>
              <a:avLst/>
              <a:gdLst/>
              <a:ahLst/>
              <a:cxnLst>
                <a:cxn ang="0">
                  <a:pos x="0" y="7"/>
                </a:cxn>
                <a:cxn ang="0">
                  <a:pos x="2" y="0"/>
                </a:cxn>
                <a:cxn ang="0">
                  <a:pos x="41" y="7"/>
                </a:cxn>
                <a:cxn ang="0">
                  <a:pos x="39" y="15"/>
                </a:cxn>
                <a:cxn ang="0">
                  <a:pos x="0" y="7"/>
                </a:cxn>
              </a:cxnLst>
              <a:rect l="0" t="0" r="r" b="b"/>
              <a:pathLst>
                <a:path w="41" h="15">
                  <a:moveTo>
                    <a:pt x="0" y="7"/>
                  </a:moveTo>
                  <a:lnTo>
                    <a:pt x="2" y="0"/>
                  </a:lnTo>
                  <a:lnTo>
                    <a:pt x="41" y="7"/>
                  </a:lnTo>
                  <a:lnTo>
                    <a:pt x="39" y="15"/>
                  </a:lnTo>
                  <a:lnTo>
                    <a:pt x="0" y="7"/>
                  </a:lnTo>
                  <a:close/>
                </a:path>
              </a:pathLst>
            </a:custGeom>
            <a:solidFill>
              <a:srgbClr val="00FFFF"/>
            </a:solidFill>
            <a:ln w="9525">
              <a:noFill/>
              <a:round/>
              <a:headEnd/>
              <a:tailEnd/>
            </a:ln>
          </p:spPr>
          <p:txBody>
            <a:bodyPr/>
            <a:lstStyle/>
            <a:p>
              <a:endParaRPr lang="en-US"/>
            </a:p>
          </p:txBody>
        </p:sp>
        <p:sp>
          <p:nvSpPr>
            <p:cNvPr id="444031" name="Freeform 639"/>
            <p:cNvSpPr>
              <a:spLocks/>
            </p:cNvSpPr>
            <p:nvPr/>
          </p:nvSpPr>
          <p:spPr bwMode="black">
            <a:xfrm>
              <a:off x="6878638" y="4486275"/>
              <a:ext cx="30162" cy="19050"/>
            </a:xfrm>
            <a:custGeom>
              <a:avLst/>
              <a:gdLst/>
              <a:ahLst/>
              <a:cxnLst>
                <a:cxn ang="0">
                  <a:pos x="2" y="22"/>
                </a:cxn>
                <a:cxn ang="0">
                  <a:pos x="0" y="16"/>
                </a:cxn>
                <a:cxn ang="0">
                  <a:pos x="36" y="0"/>
                </a:cxn>
                <a:cxn ang="0">
                  <a:pos x="38" y="4"/>
                </a:cxn>
                <a:cxn ang="0">
                  <a:pos x="39" y="9"/>
                </a:cxn>
                <a:cxn ang="0">
                  <a:pos x="41" y="15"/>
                </a:cxn>
                <a:cxn ang="0">
                  <a:pos x="2" y="22"/>
                </a:cxn>
              </a:cxnLst>
              <a:rect l="0" t="0" r="r" b="b"/>
              <a:pathLst>
                <a:path w="41" h="22">
                  <a:moveTo>
                    <a:pt x="2" y="22"/>
                  </a:moveTo>
                  <a:lnTo>
                    <a:pt x="0" y="16"/>
                  </a:lnTo>
                  <a:lnTo>
                    <a:pt x="36" y="0"/>
                  </a:lnTo>
                  <a:lnTo>
                    <a:pt x="38" y="4"/>
                  </a:lnTo>
                  <a:lnTo>
                    <a:pt x="39" y="9"/>
                  </a:lnTo>
                  <a:lnTo>
                    <a:pt x="41" y="15"/>
                  </a:lnTo>
                  <a:lnTo>
                    <a:pt x="2" y="22"/>
                  </a:lnTo>
                  <a:close/>
                </a:path>
              </a:pathLst>
            </a:custGeom>
            <a:solidFill>
              <a:srgbClr val="00FFFF"/>
            </a:solidFill>
            <a:ln w="9525">
              <a:noFill/>
              <a:round/>
              <a:headEnd/>
              <a:tailEnd/>
            </a:ln>
          </p:spPr>
          <p:txBody>
            <a:bodyPr/>
            <a:lstStyle/>
            <a:p>
              <a:endParaRPr lang="en-US"/>
            </a:p>
          </p:txBody>
        </p:sp>
        <p:sp>
          <p:nvSpPr>
            <p:cNvPr id="444032" name="Freeform 640"/>
            <p:cNvSpPr>
              <a:spLocks/>
            </p:cNvSpPr>
            <p:nvPr/>
          </p:nvSpPr>
          <p:spPr bwMode="black">
            <a:xfrm>
              <a:off x="6878638" y="4479925"/>
              <a:ext cx="28575" cy="28575"/>
            </a:xfrm>
            <a:custGeom>
              <a:avLst/>
              <a:gdLst/>
              <a:ahLst/>
              <a:cxnLst>
                <a:cxn ang="0">
                  <a:pos x="4" y="33"/>
                </a:cxn>
                <a:cxn ang="0">
                  <a:pos x="0" y="28"/>
                </a:cxn>
                <a:cxn ang="0">
                  <a:pos x="28" y="0"/>
                </a:cxn>
                <a:cxn ang="0">
                  <a:pos x="31" y="1"/>
                </a:cxn>
                <a:cxn ang="0">
                  <a:pos x="32" y="4"/>
                </a:cxn>
                <a:cxn ang="0">
                  <a:pos x="36" y="8"/>
                </a:cxn>
                <a:cxn ang="0">
                  <a:pos x="4" y="33"/>
                </a:cxn>
              </a:cxnLst>
              <a:rect l="0" t="0" r="r" b="b"/>
              <a:pathLst>
                <a:path w="36" h="33">
                  <a:moveTo>
                    <a:pt x="4" y="33"/>
                  </a:moveTo>
                  <a:lnTo>
                    <a:pt x="0" y="28"/>
                  </a:lnTo>
                  <a:lnTo>
                    <a:pt x="28" y="0"/>
                  </a:lnTo>
                  <a:lnTo>
                    <a:pt x="31" y="1"/>
                  </a:lnTo>
                  <a:lnTo>
                    <a:pt x="32" y="4"/>
                  </a:lnTo>
                  <a:lnTo>
                    <a:pt x="36" y="8"/>
                  </a:lnTo>
                  <a:lnTo>
                    <a:pt x="4" y="33"/>
                  </a:lnTo>
                  <a:close/>
                </a:path>
              </a:pathLst>
            </a:custGeom>
            <a:solidFill>
              <a:srgbClr val="00FFFF"/>
            </a:solidFill>
            <a:ln w="9525">
              <a:noFill/>
              <a:round/>
              <a:headEnd/>
              <a:tailEnd/>
            </a:ln>
          </p:spPr>
          <p:txBody>
            <a:bodyPr/>
            <a:lstStyle/>
            <a:p>
              <a:endParaRPr lang="en-US"/>
            </a:p>
          </p:txBody>
        </p:sp>
        <p:sp>
          <p:nvSpPr>
            <p:cNvPr id="444033" name="Freeform 641"/>
            <p:cNvSpPr>
              <a:spLocks/>
            </p:cNvSpPr>
            <p:nvPr/>
          </p:nvSpPr>
          <p:spPr bwMode="black">
            <a:xfrm>
              <a:off x="6875463" y="4473575"/>
              <a:ext cx="23812" cy="34925"/>
            </a:xfrm>
            <a:custGeom>
              <a:avLst/>
              <a:gdLst/>
              <a:ahLst/>
              <a:cxnLst>
                <a:cxn ang="0">
                  <a:pos x="5" y="39"/>
                </a:cxn>
                <a:cxn ang="0">
                  <a:pos x="0" y="35"/>
                </a:cxn>
                <a:cxn ang="0">
                  <a:pos x="16" y="0"/>
                </a:cxn>
                <a:cxn ang="0">
                  <a:pos x="21" y="1"/>
                </a:cxn>
                <a:cxn ang="0">
                  <a:pos x="25" y="3"/>
                </a:cxn>
                <a:cxn ang="0">
                  <a:pos x="29" y="7"/>
                </a:cxn>
                <a:cxn ang="0">
                  <a:pos x="5" y="39"/>
                </a:cxn>
              </a:cxnLst>
              <a:rect l="0" t="0" r="r" b="b"/>
              <a:pathLst>
                <a:path w="29" h="39">
                  <a:moveTo>
                    <a:pt x="5" y="39"/>
                  </a:moveTo>
                  <a:lnTo>
                    <a:pt x="0" y="35"/>
                  </a:lnTo>
                  <a:lnTo>
                    <a:pt x="16" y="0"/>
                  </a:lnTo>
                  <a:lnTo>
                    <a:pt x="21" y="1"/>
                  </a:lnTo>
                  <a:lnTo>
                    <a:pt x="25" y="3"/>
                  </a:lnTo>
                  <a:lnTo>
                    <a:pt x="29" y="7"/>
                  </a:lnTo>
                  <a:lnTo>
                    <a:pt x="5" y="39"/>
                  </a:lnTo>
                  <a:close/>
                </a:path>
              </a:pathLst>
            </a:custGeom>
            <a:solidFill>
              <a:srgbClr val="00FFFF"/>
            </a:solidFill>
            <a:ln w="9525">
              <a:noFill/>
              <a:round/>
              <a:headEnd/>
              <a:tailEnd/>
            </a:ln>
          </p:spPr>
          <p:txBody>
            <a:bodyPr/>
            <a:lstStyle/>
            <a:p>
              <a:endParaRPr lang="en-US"/>
            </a:p>
          </p:txBody>
        </p:sp>
        <p:sp>
          <p:nvSpPr>
            <p:cNvPr id="444034" name="Freeform 642"/>
            <p:cNvSpPr>
              <a:spLocks/>
            </p:cNvSpPr>
            <p:nvPr/>
          </p:nvSpPr>
          <p:spPr bwMode="black">
            <a:xfrm>
              <a:off x="6878638" y="4471988"/>
              <a:ext cx="11112" cy="36512"/>
            </a:xfrm>
            <a:custGeom>
              <a:avLst/>
              <a:gdLst/>
              <a:ahLst/>
              <a:cxnLst>
                <a:cxn ang="0">
                  <a:pos x="8" y="42"/>
                </a:cxn>
                <a:cxn ang="0">
                  <a:pos x="0" y="40"/>
                </a:cxn>
                <a:cxn ang="0">
                  <a:pos x="0" y="1"/>
                </a:cxn>
                <a:cxn ang="0">
                  <a:pos x="4" y="0"/>
                </a:cxn>
                <a:cxn ang="0">
                  <a:pos x="8" y="1"/>
                </a:cxn>
                <a:cxn ang="0">
                  <a:pos x="15" y="3"/>
                </a:cxn>
                <a:cxn ang="0">
                  <a:pos x="8" y="42"/>
                </a:cxn>
              </a:cxnLst>
              <a:rect l="0" t="0" r="r" b="b"/>
              <a:pathLst>
                <a:path w="15" h="42">
                  <a:moveTo>
                    <a:pt x="8" y="42"/>
                  </a:moveTo>
                  <a:lnTo>
                    <a:pt x="0" y="40"/>
                  </a:lnTo>
                  <a:lnTo>
                    <a:pt x="0" y="1"/>
                  </a:lnTo>
                  <a:lnTo>
                    <a:pt x="4" y="0"/>
                  </a:lnTo>
                  <a:lnTo>
                    <a:pt x="8" y="1"/>
                  </a:lnTo>
                  <a:lnTo>
                    <a:pt x="15" y="3"/>
                  </a:lnTo>
                  <a:lnTo>
                    <a:pt x="8" y="42"/>
                  </a:lnTo>
                  <a:close/>
                </a:path>
              </a:pathLst>
            </a:custGeom>
            <a:solidFill>
              <a:srgbClr val="00FFFF"/>
            </a:solidFill>
            <a:ln w="9525">
              <a:noFill/>
              <a:round/>
              <a:headEnd/>
              <a:tailEnd/>
            </a:ln>
          </p:spPr>
          <p:txBody>
            <a:bodyPr/>
            <a:lstStyle/>
            <a:p>
              <a:endParaRPr lang="en-US"/>
            </a:p>
          </p:txBody>
        </p:sp>
        <p:sp>
          <p:nvSpPr>
            <p:cNvPr id="444035" name="Freeform 643"/>
            <p:cNvSpPr>
              <a:spLocks/>
            </p:cNvSpPr>
            <p:nvPr/>
          </p:nvSpPr>
          <p:spPr bwMode="black">
            <a:xfrm>
              <a:off x="6865938" y="4471988"/>
              <a:ext cx="17462" cy="36512"/>
            </a:xfrm>
            <a:custGeom>
              <a:avLst/>
              <a:gdLst/>
              <a:ahLst/>
              <a:cxnLst>
                <a:cxn ang="0">
                  <a:pos x="22" y="39"/>
                </a:cxn>
                <a:cxn ang="0">
                  <a:pos x="16" y="41"/>
                </a:cxn>
                <a:cxn ang="0">
                  <a:pos x="0" y="5"/>
                </a:cxn>
                <a:cxn ang="0">
                  <a:pos x="3" y="3"/>
                </a:cxn>
                <a:cxn ang="0">
                  <a:pos x="8" y="2"/>
                </a:cxn>
                <a:cxn ang="0">
                  <a:pos x="14" y="0"/>
                </a:cxn>
                <a:cxn ang="0">
                  <a:pos x="22" y="39"/>
                </a:cxn>
              </a:cxnLst>
              <a:rect l="0" t="0" r="r" b="b"/>
              <a:pathLst>
                <a:path w="22" h="41">
                  <a:moveTo>
                    <a:pt x="22" y="39"/>
                  </a:moveTo>
                  <a:lnTo>
                    <a:pt x="16" y="41"/>
                  </a:lnTo>
                  <a:lnTo>
                    <a:pt x="0" y="5"/>
                  </a:lnTo>
                  <a:lnTo>
                    <a:pt x="3" y="3"/>
                  </a:lnTo>
                  <a:lnTo>
                    <a:pt x="8" y="2"/>
                  </a:lnTo>
                  <a:lnTo>
                    <a:pt x="14" y="0"/>
                  </a:lnTo>
                  <a:lnTo>
                    <a:pt x="22" y="39"/>
                  </a:lnTo>
                  <a:close/>
                </a:path>
              </a:pathLst>
            </a:custGeom>
            <a:solidFill>
              <a:srgbClr val="00FFFF"/>
            </a:solidFill>
            <a:ln w="9525">
              <a:noFill/>
              <a:round/>
              <a:headEnd/>
              <a:tailEnd/>
            </a:ln>
          </p:spPr>
          <p:txBody>
            <a:bodyPr/>
            <a:lstStyle/>
            <a:p>
              <a:endParaRPr lang="en-US"/>
            </a:p>
          </p:txBody>
        </p:sp>
        <p:sp>
          <p:nvSpPr>
            <p:cNvPr id="444036" name="Freeform 644"/>
            <p:cNvSpPr>
              <a:spLocks/>
            </p:cNvSpPr>
            <p:nvPr/>
          </p:nvSpPr>
          <p:spPr bwMode="black">
            <a:xfrm>
              <a:off x="6859588" y="4476750"/>
              <a:ext cx="25400" cy="31750"/>
            </a:xfrm>
            <a:custGeom>
              <a:avLst/>
              <a:gdLst/>
              <a:ahLst/>
              <a:cxnLst>
                <a:cxn ang="0">
                  <a:pos x="33" y="32"/>
                </a:cxn>
                <a:cxn ang="0">
                  <a:pos x="28" y="36"/>
                </a:cxn>
                <a:cxn ang="0">
                  <a:pos x="0" y="8"/>
                </a:cxn>
                <a:cxn ang="0">
                  <a:pos x="1" y="5"/>
                </a:cxn>
                <a:cxn ang="0">
                  <a:pos x="4" y="4"/>
                </a:cxn>
                <a:cxn ang="0">
                  <a:pos x="9" y="0"/>
                </a:cxn>
                <a:cxn ang="0">
                  <a:pos x="33" y="32"/>
                </a:cxn>
              </a:cxnLst>
              <a:rect l="0" t="0" r="r" b="b"/>
              <a:pathLst>
                <a:path w="33" h="36">
                  <a:moveTo>
                    <a:pt x="33" y="32"/>
                  </a:moveTo>
                  <a:lnTo>
                    <a:pt x="28" y="36"/>
                  </a:lnTo>
                  <a:lnTo>
                    <a:pt x="0" y="8"/>
                  </a:lnTo>
                  <a:lnTo>
                    <a:pt x="1" y="5"/>
                  </a:lnTo>
                  <a:lnTo>
                    <a:pt x="4" y="4"/>
                  </a:lnTo>
                  <a:lnTo>
                    <a:pt x="9" y="0"/>
                  </a:lnTo>
                  <a:lnTo>
                    <a:pt x="33" y="32"/>
                  </a:lnTo>
                  <a:close/>
                </a:path>
              </a:pathLst>
            </a:custGeom>
            <a:solidFill>
              <a:srgbClr val="00FFFF"/>
            </a:solidFill>
            <a:ln w="9525">
              <a:noFill/>
              <a:round/>
              <a:headEnd/>
              <a:tailEnd/>
            </a:ln>
          </p:spPr>
          <p:txBody>
            <a:bodyPr/>
            <a:lstStyle/>
            <a:p>
              <a:endParaRPr lang="en-US"/>
            </a:p>
          </p:txBody>
        </p:sp>
        <p:sp>
          <p:nvSpPr>
            <p:cNvPr id="444037" name="Freeform 645"/>
            <p:cNvSpPr>
              <a:spLocks/>
            </p:cNvSpPr>
            <p:nvPr/>
          </p:nvSpPr>
          <p:spPr bwMode="black">
            <a:xfrm>
              <a:off x="6854825" y="4484688"/>
              <a:ext cx="30163" cy="23812"/>
            </a:xfrm>
            <a:custGeom>
              <a:avLst/>
              <a:gdLst/>
              <a:ahLst/>
              <a:cxnLst>
                <a:cxn ang="0">
                  <a:pos x="39" y="24"/>
                </a:cxn>
                <a:cxn ang="0">
                  <a:pos x="35" y="29"/>
                </a:cxn>
                <a:cxn ang="0">
                  <a:pos x="0" y="13"/>
                </a:cxn>
                <a:cxn ang="0">
                  <a:pos x="1" y="8"/>
                </a:cxn>
                <a:cxn ang="0">
                  <a:pos x="4" y="4"/>
                </a:cxn>
                <a:cxn ang="0">
                  <a:pos x="7" y="0"/>
                </a:cxn>
                <a:cxn ang="0">
                  <a:pos x="39" y="24"/>
                </a:cxn>
              </a:cxnLst>
              <a:rect l="0" t="0" r="r" b="b"/>
              <a:pathLst>
                <a:path w="39" h="29">
                  <a:moveTo>
                    <a:pt x="39" y="24"/>
                  </a:moveTo>
                  <a:lnTo>
                    <a:pt x="35" y="29"/>
                  </a:lnTo>
                  <a:lnTo>
                    <a:pt x="0" y="13"/>
                  </a:lnTo>
                  <a:lnTo>
                    <a:pt x="1" y="8"/>
                  </a:lnTo>
                  <a:lnTo>
                    <a:pt x="4" y="4"/>
                  </a:lnTo>
                  <a:lnTo>
                    <a:pt x="7" y="0"/>
                  </a:lnTo>
                  <a:lnTo>
                    <a:pt x="39" y="24"/>
                  </a:lnTo>
                  <a:close/>
                </a:path>
              </a:pathLst>
            </a:custGeom>
            <a:solidFill>
              <a:srgbClr val="00FFFF"/>
            </a:solidFill>
            <a:ln w="9525">
              <a:noFill/>
              <a:round/>
              <a:headEnd/>
              <a:tailEnd/>
            </a:ln>
          </p:spPr>
          <p:txBody>
            <a:bodyPr/>
            <a:lstStyle/>
            <a:p>
              <a:endParaRPr lang="en-US"/>
            </a:p>
          </p:txBody>
        </p:sp>
        <p:sp>
          <p:nvSpPr>
            <p:cNvPr id="444038" name="Freeform 646"/>
            <p:cNvSpPr>
              <a:spLocks/>
            </p:cNvSpPr>
            <p:nvPr/>
          </p:nvSpPr>
          <p:spPr bwMode="black">
            <a:xfrm>
              <a:off x="6851650" y="4494213"/>
              <a:ext cx="33338" cy="11112"/>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444039" name="Oval 647"/>
            <p:cNvSpPr>
              <a:spLocks noChangeArrowheads="1"/>
            </p:cNvSpPr>
            <p:nvPr/>
          </p:nvSpPr>
          <p:spPr bwMode="auto">
            <a:xfrm>
              <a:off x="4051300" y="381000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40" name="Oval 648"/>
            <p:cNvSpPr>
              <a:spLocks noChangeArrowheads="1"/>
            </p:cNvSpPr>
            <p:nvPr/>
          </p:nvSpPr>
          <p:spPr bwMode="auto">
            <a:xfrm>
              <a:off x="3508375" y="380523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41" name="Oval 649"/>
            <p:cNvSpPr>
              <a:spLocks noChangeArrowheads="1"/>
            </p:cNvSpPr>
            <p:nvPr/>
          </p:nvSpPr>
          <p:spPr bwMode="auto">
            <a:xfrm>
              <a:off x="2979738" y="3814763"/>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42" name="Oval 650"/>
            <p:cNvSpPr>
              <a:spLocks noChangeArrowheads="1"/>
            </p:cNvSpPr>
            <p:nvPr/>
          </p:nvSpPr>
          <p:spPr bwMode="auto">
            <a:xfrm>
              <a:off x="2432050" y="3814763"/>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43" name="Oval 651"/>
            <p:cNvSpPr>
              <a:spLocks noChangeArrowheads="1"/>
            </p:cNvSpPr>
            <p:nvPr/>
          </p:nvSpPr>
          <p:spPr bwMode="auto">
            <a:xfrm>
              <a:off x="2112963" y="4405313"/>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44" name="Oval 652"/>
            <p:cNvSpPr>
              <a:spLocks noChangeArrowheads="1"/>
            </p:cNvSpPr>
            <p:nvPr/>
          </p:nvSpPr>
          <p:spPr bwMode="auto">
            <a:xfrm>
              <a:off x="3722688" y="440055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45" name="Oval 653"/>
            <p:cNvSpPr>
              <a:spLocks noChangeArrowheads="1"/>
            </p:cNvSpPr>
            <p:nvPr/>
          </p:nvSpPr>
          <p:spPr bwMode="auto">
            <a:xfrm>
              <a:off x="3184525" y="4405313"/>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46" name="Oval 654"/>
            <p:cNvSpPr>
              <a:spLocks noChangeArrowheads="1"/>
            </p:cNvSpPr>
            <p:nvPr/>
          </p:nvSpPr>
          <p:spPr bwMode="auto">
            <a:xfrm>
              <a:off x="2646363" y="440055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47" name="Oval 655"/>
            <p:cNvSpPr>
              <a:spLocks noChangeArrowheads="1"/>
            </p:cNvSpPr>
            <p:nvPr/>
          </p:nvSpPr>
          <p:spPr bwMode="auto">
            <a:xfrm>
              <a:off x="5608638" y="233838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48" name="Oval 656"/>
            <p:cNvSpPr>
              <a:spLocks noChangeArrowheads="1"/>
            </p:cNvSpPr>
            <p:nvPr/>
          </p:nvSpPr>
          <p:spPr bwMode="auto">
            <a:xfrm>
              <a:off x="5527675" y="281463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49" name="Oval 657"/>
            <p:cNvSpPr>
              <a:spLocks noChangeArrowheads="1"/>
            </p:cNvSpPr>
            <p:nvPr/>
          </p:nvSpPr>
          <p:spPr bwMode="auto">
            <a:xfrm>
              <a:off x="5461000" y="329565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50" name="Oval 658"/>
            <p:cNvSpPr>
              <a:spLocks noChangeArrowheads="1"/>
            </p:cNvSpPr>
            <p:nvPr/>
          </p:nvSpPr>
          <p:spPr bwMode="auto">
            <a:xfrm>
              <a:off x="5384800" y="3762375"/>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51" name="Oval 659"/>
            <p:cNvSpPr>
              <a:spLocks noChangeArrowheads="1"/>
            </p:cNvSpPr>
            <p:nvPr/>
          </p:nvSpPr>
          <p:spPr bwMode="auto">
            <a:xfrm>
              <a:off x="5232400" y="4467225"/>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52" name="Oval 660"/>
            <p:cNvSpPr>
              <a:spLocks noChangeArrowheads="1"/>
            </p:cNvSpPr>
            <p:nvPr/>
          </p:nvSpPr>
          <p:spPr bwMode="auto">
            <a:xfrm>
              <a:off x="6042025" y="232410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53" name="Oval 661"/>
            <p:cNvSpPr>
              <a:spLocks noChangeArrowheads="1"/>
            </p:cNvSpPr>
            <p:nvPr/>
          </p:nvSpPr>
          <p:spPr bwMode="auto">
            <a:xfrm>
              <a:off x="5970588" y="280035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54" name="Oval 662"/>
            <p:cNvSpPr>
              <a:spLocks noChangeArrowheads="1"/>
            </p:cNvSpPr>
            <p:nvPr/>
          </p:nvSpPr>
          <p:spPr bwMode="auto">
            <a:xfrm>
              <a:off x="5894388" y="327183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55" name="Oval 663"/>
            <p:cNvSpPr>
              <a:spLocks noChangeArrowheads="1"/>
            </p:cNvSpPr>
            <p:nvPr/>
          </p:nvSpPr>
          <p:spPr bwMode="auto">
            <a:xfrm>
              <a:off x="5827713" y="374808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56" name="Oval 664"/>
            <p:cNvSpPr>
              <a:spLocks noChangeArrowheads="1"/>
            </p:cNvSpPr>
            <p:nvPr/>
          </p:nvSpPr>
          <p:spPr bwMode="auto">
            <a:xfrm>
              <a:off x="6142038" y="2347913"/>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57" name="Oval 665"/>
            <p:cNvSpPr>
              <a:spLocks noChangeArrowheads="1"/>
            </p:cNvSpPr>
            <p:nvPr/>
          </p:nvSpPr>
          <p:spPr bwMode="auto">
            <a:xfrm>
              <a:off x="6070600" y="281940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58" name="Oval 666"/>
            <p:cNvSpPr>
              <a:spLocks noChangeArrowheads="1"/>
            </p:cNvSpPr>
            <p:nvPr/>
          </p:nvSpPr>
          <p:spPr bwMode="auto">
            <a:xfrm>
              <a:off x="6003925" y="329088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59" name="Oval 667"/>
            <p:cNvSpPr>
              <a:spLocks noChangeArrowheads="1"/>
            </p:cNvSpPr>
            <p:nvPr/>
          </p:nvSpPr>
          <p:spPr bwMode="auto">
            <a:xfrm>
              <a:off x="5927725" y="376713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60" name="Oval 668"/>
            <p:cNvSpPr>
              <a:spLocks noChangeArrowheads="1"/>
            </p:cNvSpPr>
            <p:nvPr/>
          </p:nvSpPr>
          <p:spPr bwMode="auto">
            <a:xfrm>
              <a:off x="5765800" y="445770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61" name="Oval 669"/>
            <p:cNvSpPr>
              <a:spLocks noChangeArrowheads="1"/>
            </p:cNvSpPr>
            <p:nvPr/>
          </p:nvSpPr>
          <p:spPr bwMode="auto">
            <a:xfrm>
              <a:off x="6308725" y="4467225"/>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62" name="Oval 670"/>
            <p:cNvSpPr>
              <a:spLocks noChangeArrowheads="1"/>
            </p:cNvSpPr>
            <p:nvPr/>
          </p:nvSpPr>
          <p:spPr bwMode="auto">
            <a:xfrm>
              <a:off x="6846888" y="4467225"/>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63" name="Oval 671"/>
            <p:cNvSpPr>
              <a:spLocks noChangeArrowheads="1"/>
            </p:cNvSpPr>
            <p:nvPr/>
          </p:nvSpPr>
          <p:spPr bwMode="auto">
            <a:xfrm>
              <a:off x="6356350" y="374808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64" name="Oval 672"/>
            <p:cNvSpPr>
              <a:spLocks noChangeArrowheads="1"/>
            </p:cNvSpPr>
            <p:nvPr/>
          </p:nvSpPr>
          <p:spPr bwMode="auto">
            <a:xfrm>
              <a:off x="6470650" y="376713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65" name="Oval 673"/>
            <p:cNvSpPr>
              <a:spLocks noChangeArrowheads="1"/>
            </p:cNvSpPr>
            <p:nvPr/>
          </p:nvSpPr>
          <p:spPr bwMode="auto">
            <a:xfrm>
              <a:off x="6894513" y="374808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66" name="Oval 674"/>
            <p:cNvSpPr>
              <a:spLocks noChangeArrowheads="1"/>
            </p:cNvSpPr>
            <p:nvPr/>
          </p:nvSpPr>
          <p:spPr bwMode="auto">
            <a:xfrm>
              <a:off x="6423025" y="327660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67" name="Oval 675"/>
            <p:cNvSpPr>
              <a:spLocks noChangeArrowheads="1"/>
            </p:cNvSpPr>
            <p:nvPr/>
          </p:nvSpPr>
          <p:spPr bwMode="auto">
            <a:xfrm>
              <a:off x="6542088" y="329088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68" name="Oval 676"/>
            <p:cNvSpPr>
              <a:spLocks noChangeArrowheads="1"/>
            </p:cNvSpPr>
            <p:nvPr/>
          </p:nvSpPr>
          <p:spPr bwMode="auto">
            <a:xfrm>
              <a:off x="6961188" y="327660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69" name="Oval 677"/>
            <p:cNvSpPr>
              <a:spLocks noChangeArrowheads="1"/>
            </p:cNvSpPr>
            <p:nvPr/>
          </p:nvSpPr>
          <p:spPr bwMode="auto">
            <a:xfrm>
              <a:off x="6503988" y="2805113"/>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70" name="Oval 678"/>
            <p:cNvSpPr>
              <a:spLocks noChangeArrowheads="1"/>
            </p:cNvSpPr>
            <p:nvPr/>
          </p:nvSpPr>
          <p:spPr bwMode="auto">
            <a:xfrm>
              <a:off x="6608763" y="281940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71" name="Oval 679"/>
            <p:cNvSpPr>
              <a:spLocks noChangeArrowheads="1"/>
            </p:cNvSpPr>
            <p:nvPr/>
          </p:nvSpPr>
          <p:spPr bwMode="auto">
            <a:xfrm>
              <a:off x="7032625" y="279558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72" name="Oval 680"/>
            <p:cNvSpPr>
              <a:spLocks noChangeArrowheads="1"/>
            </p:cNvSpPr>
            <p:nvPr/>
          </p:nvSpPr>
          <p:spPr bwMode="auto">
            <a:xfrm>
              <a:off x="6580188" y="2333625"/>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73" name="Oval 681"/>
            <p:cNvSpPr>
              <a:spLocks noChangeArrowheads="1"/>
            </p:cNvSpPr>
            <p:nvPr/>
          </p:nvSpPr>
          <p:spPr bwMode="auto">
            <a:xfrm>
              <a:off x="6675438" y="2347913"/>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74" name="Oval 682"/>
            <p:cNvSpPr>
              <a:spLocks noChangeArrowheads="1"/>
            </p:cNvSpPr>
            <p:nvPr/>
          </p:nvSpPr>
          <p:spPr bwMode="auto">
            <a:xfrm>
              <a:off x="7113588" y="2333625"/>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444075" name="Text Box 683"/>
            <p:cNvSpPr txBox="1">
              <a:spLocks noChangeArrowheads="1"/>
            </p:cNvSpPr>
            <p:nvPr/>
          </p:nvSpPr>
          <p:spPr bwMode="auto">
            <a:xfrm>
              <a:off x="1582738" y="4832350"/>
              <a:ext cx="2540000" cy="457200"/>
            </a:xfrm>
            <a:prstGeom prst="rect">
              <a:avLst/>
            </a:prstGeom>
            <a:noFill/>
            <a:ln w="9525">
              <a:noFill/>
              <a:miter lim="800000"/>
              <a:headEnd/>
              <a:tailEnd/>
            </a:ln>
            <a:effectLst/>
          </p:spPr>
          <p:txBody>
            <a:bodyPr wrap="none">
              <a:spAutoFit/>
            </a:bodyPr>
            <a:lstStyle/>
            <a:p>
              <a:pPr algn="l"/>
              <a:r>
                <a:rPr lang="en-US" dirty="0"/>
                <a:t>Story Mechanism</a:t>
              </a:r>
            </a:p>
          </p:txBody>
        </p:sp>
        <p:sp>
          <p:nvSpPr>
            <p:cNvPr id="444076" name="Text Box 684"/>
            <p:cNvSpPr txBox="1">
              <a:spLocks noChangeArrowheads="1"/>
            </p:cNvSpPr>
            <p:nvPr/>
          </p:nvSpPr>
          <p:spPr bwMode="auto">
            <a:xfrm>
              <a:off x="4995863" y="4819650"/>
              <a:ext cx="2574925" cy="457200"/>
            </a:xfrm>
            <a:prstGeom prst="rect">
              <a:avLst/>
            </a:prstGeom>
            <a:noFill/>
            <a:ln w="9525">
              <a:noFill/>
              <a:miter lim="800000"/>
              <a:headEnd/>
              <a:tailEnd/>
            </a:ln>
            <a:effectLst/>
          </p:spPr>
          <p:txBody>
            <a:bodyPr wrap="none">
              <a:spAutoFit/>
            </a:bodyPr>
            <a:lstStyle/>
            <a:p>
              <a:pPr algn="l"/>
              <a:r>
                <a:rPr lang="en-US" dirty="0"/>
                <a:t>Sway Mechanism</a:t>
              </a:r>
            </a:p>
          </p:txBody>
        </p:sp>
      </p:grpSp>
      <p:sp>
        <p:nvSpPr>
          <p:cNvPr id="443394" name="Rectangle 2"/>
          <p:cNvSpPr>
            <a:spLocks noGrp="1" noChangeArrowheads="1"/>
          </p:cNvSpPr>
          <p:nvPr>
            <p:ph type="title"/>
          </p:nvPr>
        </p:nvSpPr>
        <p:spPr>
          <a:xfrm>
            <a:off x="457200" y="274638"/>
            <a:ext cx="8229600" cy="1581150"/>
          </a:xfrm>
        </p:spPr>
        <p:txBody>
          <a:bodyPr/>
          <a:lstStyle/>
          <a:p>
            <a:r>
              <a:rPr lang="en-US" sz="3200" dirty="0">
                <a:solidFill>
                  <a:srgbClr val="2D2DB9"/>
                </a:solidFill>
              </a:rPr>
              <a:t>Structural Behavior</a:t>
            </a:r>
            <a:br>
              <a:rPr lang="en-US" sz="3200" dirty="0">
                <a:solidFill>
                  <a:srgbClr val="2D2DB9"/>
                </a:solidFill>
              </a:rPr>
            </a:br>
            <a:r>
              <a:rPr lang="en-US" sz="3200" dirty="0">
                <a:solidFill>
                  <a:srgbClr val="2D2DB9"/>
                </a:solidFill>
              </a:rPr>
              <a:t>Frames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
        <p:nvSpPr>
          <p:cNvPr id="447495" name="Text Box 7"/>
          <p:cNvSpPr txBox="1">
            <a:spLocks noChangeArrowheads="1"/>
          </p:cNvSpPr>
          <p:nvPr/>
        </p:nvSpPr>
        <p:spPr bwMode="auto">
          <a:xfrm>
            <a:off x="6937375" y="5033963"/>
            <a:ext cx="1552575" cy="1006475"/>
          </a:xfrm>
          <a:prstGeom prst="rect">
            <a:avLst/>
          </a:prstGeom>
          <a:noFill/>
          <a:ln w="9525">
            <a:noFill/>
            <a:miter lim="800000"/>
            <a:headEnd/>
            <a:tailEnd/>
          </a:ln>
          <a:effectLst/>
        </p:spPr>
        <p:txBody>
          <a:bodyPr wrap="none">
            <a:spAutoFit/>
          </a:bodyPr>
          <a:lstStyle/>
          <a:p>
            <a:r>
              <a:rPr lang="en-US" sz="2000"/>
              <a:t>Sliding on</a:t>
            </a:r>
          </a:p>
          <a:p>
            <a:r>
              <a:rPr lang="en-US" sz="2000"/>
              <a:t>construction</a:t>
            </a:r>
          </a:p>
          <a:p>
            <a:r>
              <a:rPr lang="en-US" sz="2000"/>
              <a:t>joint</a:t>
            </a:r>
          </a:p>
        </p:txBody>
      </p:sp>
      <p:sp>
        <p:nvSpPr>
          <p:cNvPr id="447494" name="Text Box 6"/>
          <p:cNvSpPr txBox="1">
            <a:spLocks noChangeArrowheads="1"/>
          </p:cNvSpPr>
          <p:nvPr/>
        </p:nvSpPr>
        <p:spPr bwMode="auto">
          <a:xfrm>
            <a:off x="4467225" y="5064125"/>
            <a:ext cx="1806575" cy="701675"/>
          </a:xfrm>
          <a:prstGeom prst="rect">
            <a:avLst/>
          </a:prstGeom>
          <a:noFill/>
          <a:ln w="9525">
            <a:noFill/>
            <a:miter lim="800000"/>
            <a:headEnd/>
            <a:tailEnd/>
          </a:ln>
          <a:effectLst/>
        </p:spPr>
        <p:txBody>
          <a:bodyPr wrap="none">
            <a:spAutoFit/>
          </a:bodyPr>
          <a:lstStyle/>
          <a:p>
            <a:r>
              <a:rPr lang="en-US" sz="2000"/>
              <a:t>Sliding on</a:t>
            </a:r>
          </a:p>
          <a:p>
            <a:r>
              <a:rPr lang="en-US" sz="2000"/>
              <a:t>flexural cracks</a:t>
            </a:r>
          </a:p>
        </p:txBody>
      </p:sp>
      <p:sp>
        <p:nvSpPr>
          <p:cNvPr id="447493" name="Text Box 5"/>
          <p:cNvSpPr txBox="1">
            <a:spLocks noChangeArrowheads="1"/>
          </p:cNvSpPr>
          <p:nvPr/>
        </p:nvSpPr>
        <p:spPr bwMode="auto">
          <a:xfrm>
            <a:off x="2608263" y="5062538"/>
            <a:ext cx="1328737" cy="701675"/>
          </a:xfrm>
          <a:prstGeom prst="rect">
            <a:avLst/>
          </a:prstGeom>
          <a:noFill/>
          <a:ln w="9525">
            <a:noFill/>
            <a:miter lim="800000"/>
            <a:headEnd/>
            <a:tailEnd/>
          </a:ln>
          <a:effectLst/>
        </p:spPr>
        <p:txBody>
          <a:bodyPr wrap="none">
            <a:spAutoFit/>
          </a:bodyPr>
          <a:lstStyle/>
          <a:p>
            <a:r>
              <a:rPr lang="en-US" sz="2000" dirty="0"/>
              <a:t>Horizontal</a:t>
            </a:r>
          </a:p>
          <a:p>
            <a:r>
              <a:rPr lang="en-US" sz="2000" dirty="0"/>
              <a:t>tension</a:t>
            </a:r>
          </a:p>
        </p:txBody>
      </p:sp>
      <p:sp>
        <p:nvSpPr>
          <p:cNvPr id="447492" name="Text Box 4"/>
          <p:cNvSpPr txBox="1">
            <a:spLocks noChangeArrowheads="1"/>
          </p:cNvSpPr>
          <p:nvPr/>
        </p:nvSpPr>
        <p:spPr bwMode="auto">
          <a:xfrm>
            <a:off x="939800" y="5062538"/>
            <a:ext cx="1089025" cy="701675"/>
          </a:xfrm>
          <a:prstGeom prst="rect">
            <a:avLst/>
          </a:prstGeom>
          <a:noFill/>
          <a:ln w="9525">
            <a:noFill/>
            <a:miter lim="800000"/>
            <a:headEnd/>
            <a:tailEnd/>
          </a:ln>
          <a:effectLst/>
        </p:spPr>
        <p:txBody>
          <a:bodyPr wrap="none">
            <a:spAutoFit/>
          </a:bodyPr>
          <a:lstStyle/>
          <a:p>
            <a:r>
              <a:rPr lang="en-US" sz="2000"/>
              <a:t>Flexural</a:t>
            </a:r>
          </a:p>
          <a:p>
            <a:r>
              <a:rPr lang="en-US" sz="2000"/>
              <a:t>failure</a:t>
            </a:r>
          </a:p>
        </p:txBody>
      </p:sp>
      <p:graphicFrame>
        <p:nvGraphicFramePr>
          <p:cNvPr id="447491" name="Object 3" descr="The left figure shows a flexural failure with a plastic hinge zone at the base of the wall.  The second figure shows that severe cracking necessitates that web reinforcement carries the horizontal shear force.  The last two figures show types of sliding failures: sliding along full depth flexural cracks or along construction joints.  " title="Types of failures in structural walls"/>
          <p:cNvGraphicFramePr>
            <a:graphicFrameLocks noGrp="1" noChangeAspect="1"/>
          </p:cNvGraphicFramePr>
          <p:nvPr>
            <p:ph idx="1"/>
            <p:extLst>
              <p:ext uri="{D42A27DB-BD31-4B8C-83A1-F6EECF244321}">
                <p14:modId xmlns:p14="http://schemas.microsoft.com/office/powerpoint/2010/main" val="1198294143"/>
              </p:ext>
            </p:extLst>
          </p:nvPr>
        </p:nvGraphicFramePr>
        <p:xfrm>
          <a:off x="514350" y="1176867"/>
          <a:ext cx="8229600" cy="3994150"/>
        </p:xfrm>
        <a:graphic>
          <a:graphicData uri="http://schemas.openxmlformats.org/presentationml/2006/ole">
            <mc:AlternateContent xmlns:mc="http://schemas.openxmlformats.org/markup-compatibility/2006">
              <mc:Choice xmlns:v="urn:schemas-microsoft-com:vml" Requires="v">
                <p:oleObj spid="_x0000_s447628" name="SmartSketch Document" r:id="rId4" imgW="9753480" imgH="4734000" progId="">
                  <p:embed/>
                </p:oleObj>
              </mc:Choice>
              <mc:Fallback>
                <p:oleObj name="SmartSketch Document" r:id="rId4" imgW="9753480" imgH="4734000" progId="">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350" y="1176867"/>
                        <a:ext cx="8229600" cy="399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447490" name="Rectangle 2"/>
          <p:cNvSpPr>
            <a:spLocks noGrp="1" noChangeArrowheads="1"/>
          </p:cNvSpPr>
          <p:nvPr>
            <p:ph type="title"/>
          </p:nvPr>
        </p:nvSpPr>
        <p:spPr>
          <a:xfrm>
            <a:off x="457200" y="291572"/>
            <a:ext cx="8229600" cy="1143000"/>
          </a:xfrm>
        </p:spPr>
        <p:txBody>
          <a:bodyPr/>
          <a:lstStyle/>
          <a:p>
            <a:r>
              <a:rPr lang="en-US" sz="3200" dirty="0">
                <a:solidFill>
                  <a:srgbClr val="2D2DB9"/>
                </a:solidFill>
              </a:rPr>
              <a:t>Structural Behavior - Walls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grpSp>
        <p:nvGrpSpPr>
          <p:cNvPr id="3" name="Group 2" descr="The P-M curve on the left and the P-curvature curve on the right.  Note that the presence of large axial loads reduces the curvature at ultimate. Axial loads above the balanced point reduce ductility of beam-columns since the reinforcing steel on the tension side of the column never yields.  Confinement reinforcement improves axial ductility, but this plot shows curvature ductility, which is more important in frames.  The strong column-weak beam design approach ensures that failure will initiate in ductile beams rather than in brittle columns." title="the axial force-moment interaction curve on the left and the axial force-curvature interaction curve on the right. "/>
          <p:cNvGrpSpPr/>
          <p:nvPr/>
        </p:nvGrpSpPr>
        <p:grpSpPr>
          <a:xfrm>
            <a:off x="239713" y="1276350"/>
            <a:ext cx="8420100" cy="4987925"/>
            <a:chOff x="239713" y="1276350"/>
            <a:chExt cx="8420100" cy="4987925"/>
          </a:xfrm>
        </p:grpSpPr>
        <p:sp>
          <p:nvSpPr>
            <p:cNvPr id="451588" name="Text Box 4"/>
            <p:cNvSpPr txBox="1">
              <a:spLocks noChangeArrowheads="1"/>
            </p:cNvSpPr>
            <p:nvPr/>
          </p:nvSpPr>
          <p:spPr bwMode="auto">
            <a:xfrm>
              <a:off x="1928813" y="1346200"/>
              <a:ext cx="1303337" cy="822325"/>
            </a:xfrm>
            <a:prstGeom prst="rect">
              <a:avLst/>
            </a:prstGeom>
            <a:noFill/>
            <a:ln w="9525">
              <a:noFill/>
              <a:miter lim="800000"/>
              <a:headEnd/>
              <a:tailEnd/>
            </a:ln>
            <a:effectLst/>
          </p:spPr>
          <p:txBody>
            <a:bodyPr wrap="none">
              <a:spAutoFit/>
            </a:bodyPr>
            <a:lstStyle/>
            <a:p>
              <a:pPr algn="l" eaLnBrk="0" hangingPunct="0"/>
              <a:r>
                <a:rPr lang="en-US">
                  <a:solidFill>
                    <a:srgbClr val="FF0000"/>
                  </a:solidFill>
                </a:rPr>
                <a:t>Ultimate</a:t>
              </a:r>
            </a:p>
            <a:p>
              <a:pPr algn="l" eaLnBrk="0" hangingPunct="0"/>
              <a:r>
                <a:rPr lang="en-US">
                  <a:solidFill>
                    <a:srgbClr val="009900"/>
                  </a:solidFill>
                </a:rPr>
                <a:t>yield</a:t>
              </a:r>
              <a:endParaRPr lang="en-US">
                <a:solidFill>
                  <a:schemeClr val="accent2"/>
                </a:solidFill>
              </a:endParaRPr>
            </a:p>
          </p:txBody>
        </p:sp>
        <p:sp>
          <p:nvSpPr>
            <p:cNvPr id="451589" name="Freeform 5"/>
            <p:cNvSpPr>
              <a:spLocks/>
            </p:cNvSpPr>
            <p:nvPr/>
          </p:nvSpPr>
          <p:spPr bwMode="black">
            <a:xfrm>
              <a:off x="6215063" y="5151438"/>
              <a:ext cx="49212" cy="38100"/>
            </a:xfrm>
            <a:custGeom>
              <a:avLst/>
              <a:gdLst/>
              <a:ahLst/>
              <a:cxnLst>
                <a:cxn ang="0">
                  <a:pos x="60" y="32"/>
                </a:cxn>
                <a:cxn ang="0">
                  <a:pos x="11" y="49"/>
                </a:cxn>
                <a:cxn ang="0">
                  <a:pos x="11" y="49"/>
                </a:cxn>
                <a:cxn ang="0">
                  <a:pos x="0" y="17"/>
                </a:cxn>
                <a:cxn ang="0">
                  <a:pos x="0" y="17"/>
                </a:cxn>
                <a:cxn ang="0">
                  <a:pos x="49" y="0"/>
                </a:cxn>
                <a:cxn ang="0">
                  <a:pos x="60" y="32"/>
                </a:cxn>
              </a:cxnLst>
              <a:rect l="0" t="0" r="r" b="b"/>
              <a:pathLst>
                <a:path w="60" h="49">
                  <a:moveTo>
                    <a:pt x="60" y="32"/>
                  </a:moveTo>
                  <a:lnTo>
                    <a:pt x="11" y="49"/>
                  </a:lnTo>
                  <a:lnTo>
                    <a:pt x="11" y="49"/>
                  </a:lnTo>
                  <a:lnTo>
                    <a:pt x="0" y="17"/>
                  </a:lnTo>
                  <a:lnTo>
                    <a:pt x="0" y="17"/>
                  </a:lnTo>
                  <a:lnTo>
                    <a:pt x="49" y="0"/>
                  </a:lnTo>
                  <a:lnTo>
                    <a:pt x="60" y="32"/>
                  </a:lnTo>
                  <a:close/>
                </a:path>
              </a:pathLst>
            </a:custGeom>
            <a:solidFill>
              <a:srgbClr val="FF0000"/>
            </a:solidFill>
            <a:ln w="9525">
              <a:noFill/>
              <a:round/>
              <a:headEnd/>
              <a:tailEnd/>
            </a:ln>
          </p:spPr>
          <p:txBody>
            <a:bodyPr/>
            <a:lstStyle/>
            <a:p>
              <a:endParaRPr lang="en-US"/>
            </a:p>
          </p:txBody>
        </p:sp>
        <p:sp>
          <p:nvSpPr>
            <p:cNvPr id="451590" name="Freeform 6"/>
            <p:cNvSpPr>
              <a:spLocks/>
            </p:cNvSpPr>
            <p:nvPr/>
          </p:nvSpPr>
          <p:spPr bwMode="black">
            <a:xfrm>
              <a:off x="6175375" y="5165725"/>
              <a:ext cx="49213" cy="36513"/>
            </a:xfrm>
            <a:custGeom>
              <a:avLst/>
              <a:gdLst/>
              <a:ahLst/>
              <a:cxnLst>
                <a:cxn ang="0">
                  <a:pos x="60" y="32"/>
                </a:cxn>
                <a:cxn ang="0">
                  <a:pos x="11" y="48"/>
                </a:cxn>
                <a:cxn ang="0">
                  <a:pos x="0" y="16"/>
                </a:cxn>
                <a:cxn ang="0">
                  <a:pos x="49" y="0"/>
                </a:cxn>
                <a:cxn ang="0">
                  <a:pos x="60" y="32"/>
                </a:cxn>
              </a:cxnLst>
              <a:rect l="0" t="0" r="r" b="b"/>
              <a:pathLst>
                <a:path w="60" h="48">
                  <a:moveTo>
                    <a:pt x="60" y="32"/>
                  </a:moveTo>
                  <a:lnTo>
                    <a:pt x="11" y="48"/>
                  </a:lnTo>
                  <a:lnTo>
                    <a:pt x="0" y="16"/>
                  </a:lnTo>
                  <a:lnTo>
                    <a:pt x="49" y="0"/>
                  </a:lnTo>
                  <a:lnTo>
                    <a:pt x="60" y="32"/>
                  </a:lnTo>
                  <a:close/>
                </a:path>
              </a:pathLst>
            </a:custGeom>
            <a:solidFill>
              <a:srgbClr val="FF0000"/>
            </a:solidFill>
            <a:ln w="9525">
              <a:noFill/>
              <a:round/>
              <a:headEnd/>
              <a:tailEnd/>
            </a:ln>
          </p:spPr>
          <p:txBody>
            <a:bodyPr/>
            <a:lstStyle/>
            <a:p>
              <a:endParaRPr lang="en-US"/>
            </a:p>
          </p:txBody>
        </p:sp>
        <p:sp>
          <p:nvSpPr>
            <p:cNvPr id="451591" name="Freeform 7"/>
            <p:cNvSpPr>
              <a:spLocks/>
            </p:cNvSpPr>
            <p:nvPr/>
          </p:nvSpPr>
          <p:spPr bwMode="black">
            <a:xfrm>
              <a:off x="6126163" y="5178425"/>
              <a:ext cx="60325" cy="38100"/>
            </a:xfrm>
            <a:custGeom>
              <a:avLst/>
              <a:gdLst/>
              <a:ahLst/>
              <a:cxnLst>
                <a:cxn ang="0">
                  <a:pos x="70" y="32"/>
                </a:cxn>
                <a:cxn ang="0">
                  <a:pos x="13" y="54"/>
                </a:cxn>
                <a:cxn ang="0">
                  <a:pos x="13" y="54"/>
                </a:cxn>
                <a:cxn ang="0">
                  <a:pos x="0" y="22"/>
                </a:cxn>
                <a:cxn ang="0">
                  <a:pos x="0" y="22"/>
                </a:cxn>
                <a:cxn ang="0">
                  <a:pos x="57" y="0"/>
                </a:cxn>
                <a:cxn ang="0">
                  <a:pos x="70" y="32"/>
                </a:cxn>
              </a:cxnLst>
              <a:rect l="0" t="0" r="r" b="b"/>
              <a:pathLst>
                <a:path w="70" h="54">
                  <a:moveTo>
                    <a:pt x="70" y="32"/>
                  </a:moveTo>
                  <a:lnTo>
                    <a:pt x="13" y="54"/>
                  </a:lnTo>
                  <a:lnTo>
                    <a:pt x="13" y="54"/>
                  </a:lnTo>
                  <a:lnTo>
                    <a:pt x="0" y="22"/>
                  </a:lnTo>
                  <a:lnTo>
                    <a:pt x="0" y="22"/>
                  </a:lnTo>
                  <a:lnTo>
                    <a:pt x="57" y="0"/>
                  </a:lnTo>
                  <a:lnTo>
                    <a:pt x="70" y="32"/>
                  </a:lnTo>
                  <a:close/>
                </a:path>
              </a:pathLst>
            </a:custGeom>
            <a:solidFill>
              <a:srgbClr val="FF0000"/>
            </a:solidFill>
            <a:ln w="9525">
              <a:noFill/>
              <a:round/>
              <a:headEnd/>
              <a:tailEnd/>
            </a:ln>
          </p:spPr>
          <p:txBody>
            <a:bodyPr/>
            <a:lstStyle/>
            <a:p>
              <a:endParaRPr lang="en-US"/>
            </a:p>
          </p:txBody>
        </p:sp>
        <p:sp>
          <p:nvSpPr>
            <p:cNvPr id="451592" name="Freeform 8"/>
            <p:cNvSpPr>
              <a:spLocks/>
            </p:cNvSpPr>
            <p:nvPr/>
          </p:nvSpPr>
          <p:spPr bwMode="black">
            <a:xfrm>
              <a:off x="6080125" y="5192713"/>
              <a:ext cx="58738" cy="39687"/>
            </a:xfrm>
            <a:custGeom>
              <a:avLst/>
              <a:gdLst/>
              <a:ahLst/>
              <a:cxnLst>
                <a:cxn ang="0">
                  <a:pos x="68" y="32"/>
                </a:cxn>
                <a:cxn ang="0">
                  <a:pos x="13" y="52"/>
                </a:cxn>
                <a:cxn ang="0">
                  <a:pos x="0" y="20"/>
                </a:cxn>
                <a:cxn ang="0">
                  <a:pos x="55" y="0"/>
                </a:cxn>
                <a:cxn ang="0">
                  <a:pos x="68" y="32"/>
                </a:cxn>
              </a:cxnLst>
              <a:rect l="0" t="0" r="r" b="b"/>
              <a:pathLst>
                <a:path w="68" h="52">
                  <a:moveTo>
                    <a:pt x="68" y="32"/>
                  </a:moveTo>
                  <a:lnTo>
                    <a:pt x="13" y="52"/>
                  </a:lnTo>
                  <a:lnTo>
                    <a:pt x="0" y="20"/>
                  </a:lnTo>
                  <a:lnTo>
                    <a:pt x="55" y="0"/>
                  </a:lnTo>
                  <a:lnTo>
                    <a:pt x="68" y="32"/>
                  </a:lnTo>
                  <a:close/>
                </a:path>
              </a:pathLst>
            </a:custGeom>
            <a:solidFill>
              <a:srgbClr val="FF0000"/>
            </a:solidFill>
            <a:ln w="9525">
              <a:noFill/>
              <a:round/>
              <a:headEnd/>
              <a:tailEnd/>
            </a:ln>
          </p:spPr>
          <p:txBody>
            <a:bodyPr/>
            <a:lstStyle/>
            <a:p>
              <a:endParaRPr lang="en-US"/>
            </a:p>
          </p:txBody>
        </p:sp>
        <p:sp>
          <p:nvSpPr>
            <p:cNvPr id="451593" name="Freeform 9"/>
            <p:cNvSpPr>
              <a:spLocks/>
            </p:cNvSpPr>
            <p:nvPr/>
          </p:nvSpPr>
          <p:spPr bwMode="black">
            <a:xfrm>
              <a:off x="5743575" y="5324475"/>
              <a:ext cx="38100" cy="33338"/>
            </a:xfrm>
            <a:custGeom>
              <a:avLst/>
              <a:gdLst/>
              <a:ahLst/>
              <a:cxnLst>
                <a:cxn ang="0">
                  <a:pos x="50" y="32"/>
                </a:cxn>
                <a:cxn ang="0">
                  <a:pos x="16" y="46"/>
                </a:cxn>
                <a:cxn ang="0">
                  <a:pos x="18" y="45"/>
                </a:cxn>
                <a:cxn ang="0">
                  <a:pos x="0" y="16"/>
                </a:cxn>
                <a:cxn ang="0">
                  <a:pos x="2" y="14"/>
                </a:cxn>
                <a:cxn ang="0">
                  <a:pos x="35" y="0"/>
                </a:cxn>
                <a:cxn ang="0">
                  <a:pos x="50" y="32"/>
                </a:cxn>
              </a:cxnLst>
              <a:rect l="0" t="0" r="r" b="b"/>
              <a:pathLst>
                <a:path w="50" h="46">
                  <a:moveTo>
                    <a:pt x="50" y="32"/>
                  </a:moveTo>
                  <a:lnTo>
                    <a:pt x="16" y="46"/>
                  </a:lnTo>
                  <a:lnTo>
                    <a:pt x="18" y="45"/>
                  </a:lnTo>
                  <a:lnTo>
                    <a:pt x="0" y="16"/>
                  </a:lnTo>
                  <a:lnTo>
                    <a:pt x="2" y="14"/>
                  </a:lnTo>
                  <a:lnTo>
                    <a:pt x="35" y="0"/>
                  </a:lnTo>
                  <a:lnTo>
                    <a:pt x="50" y="32"/>
                  </a:lnTo>
                  <a:close/>
                </a:path>
              </a:pathLst>
            </a:custGeom>
            <a:solidFill>
              <a:srgbClr val="FF0000"/>
            </a:solidFill>
            <a:ln w="9525">
              <a:noFill/>
              <a:round/>
              <a:headEnd/>
              <a:tailEnd/>
            </a:ln>
          </p:spPr>
          <p:txBody>
            <a:bodyPr/>
            <a:lstStyle/>
            <a:p>
              <a:endParaRPr lang="en-US"/>
            </a:p>
          </p:txBody>
        </p:sp>
        <p:sp>
          <p:nvSpPr>
            <p:cNvPr id="451594" name="Freeform 10"/>
            <p:cNvSpPr>
              <a:spLocks/>
            </p:cNvSpPr>
            <p:nvPr/>
          </p:nvSpPr>
          <p:spPr bwMode="black">
            <a:xfrm>
              <a:off x="5718175" y="5335588"/>
              <a:ext cx="38100" cy="33337"/>
            </a:xfrm>
            <a:custGeom>
              <a:avLst/>
              <a:gdLst/>
              <a:ahLst/>
              <a:cxnLst>
                <a:cxn ang="0">
                  <a:pos x="48" y="29"/>
                </a:cxn>
                <a:cxn ang="0">
                  <a:pos x="17" y="46"/>
                </a:cxn>
                <a:cxn ang="0">
                  <a:pos x="17" y="46"/>
                </a:cxn>
                <a:cxn ang="0">
                  <a:pos x="0" y="17"/>
                </a:cxn>
                <a:cxn ang="0">
                  <a:pos x="0" y="17"/>
                </a:cxn>
                <a:cxn ang="0">
                  <a:pos x="30" y="0"/>
                </a:cxn>
                <a:cxn ang="0">
                  <a:pos x="48" y="29"/>
                </a:cxn>
              </a:cxnLst>
              <a:rect l="0" t="0" r="r" b="b"/>
              <a:pathLst>
                <a:path w="48" h="46">
                  <a:moveTo>
                    <a:pt x="48" y="29"/>
                  </a:moveTo>
                  <a:lnTo>
                    <a:pt x="17" y="46"/>
                  </a:lnTo>
                  <a:lnTo>
                    <a:pt x="17" y="46"/>
                  </a:lnTo>
                  <a:lnTo>
                    <a:pt x="0" y="17"/>
                  </a:lnTo>
                  <a:lnTo>
                    <a:pt x="0" y="17"/>
                  </a:lnTo>
                  <a:lnTo>
                    <a:pt x="30" y="0"/>
                  </a:lnTo>
                  <a:lnTo>
                    <a:pt x="48" y="29"/>
                  </a:lnTo>
                  <a:close/>
                </a:path>
              </a:pathLst>
            </a:custGeom>
            <a:solidFill>
              <a:srgbClr val="FF0000"/>
            </a:solidFill>
            <a:ln w="9525">
              <a:noFill/>
              <a:round/>
              <a:headEnd/>
              <a:tailEnd/>
            </a:ln>
          </p:spPr>
          <p:txBody>
            <a:bodyPr/>
            <a:lstStyle/>
            <a:p>
              <a:endParaRPr lang="en-US"/>
            </a:p>
          </p:txBody>
        </p:sp>
        <p:sp>
          <p:nvSpPr>
            <p:cNvPr id="451595" name="Freeform 11"/>
            <p:cNvSpPr>
              <a:spLocks/>
            </p:cNvSpPr>
            <p:nvPr/>
          </p:nvSpPr>
          <p:spPr bwMode="black">
            <a:xfrm>
              <a:off x="5689600" y="5348288"/>
              <a:ext cx="39688" cy="34925"/>
            </a:xfrm>
            <a:custGeom>
              <a:avLst/>
              <a:gdLst/>
              <a:ahLst/>
              <a:cxnLst>
                <a:cxn ang="0">
                  <a:pos x="48" y="29"/>
                </a:cxn>
                <a:cxn ang="0">
                  <a:pos x="17" y="48"/>
                </a:cxn>
                <a:cxn ang="0">
                  <a:pos x="0" y="18"/>
                </a:cxn>
                <a:cxn ang="0">
                  <a:pos x="31" y="0"/>
                </a:cxn>
                <a:cxn ang="0">
                  <a:pos x="48" y="29"/>
                </a:cxn>
              </a:cxnLst>
              <a:rect l="0" t="0" r="r" b="b"/>
              <a:pathLst>
                <a:path w="48" h="48">
                  <a:moveTo>
                    <a:pt x="48" y="29"/>
                  </a:moveTo>
                  <a:lnTo>
                    <a:pt x="17" y="48"/>
                  </a:lnTo>
                  <a:lnTo>
                    <a:pt x="0" y="18"/>
                  </a:lnTo>
                  <a:lnTo>
                    <a:pt x="31" y="0"/>
                  </a:lnTo>
                  <a:lnTo>
                    <a:pt x="48" y="29"/>
                  </a:lnTo>
                  <a:close/>
                </a:path>
              </a:pathLst>
            </a:custGeom>
            <a:solidFill>
              <a:srgbClr val="FF0000"/>
            </a:solidFill>
            <a:ln w="9525">
              <a:noFill/>
              <a:round/>
              <a:headEnd/>
              <a:tailEnd/>
            </a:ln>
          </p:spPr>
          <p:txBody>
            <a:bodyPr/>
            <a:lstStyle/>
            <a:p>
              <a:endParaRPr lang="en-US"/>
            </a:p>
          </p:txBody>
        </p:sp>
        <p:sp>
          <p:nvSpPr>
            <p:cNvPr id="451596" name="Rectangle 12"/>
            <p:cNvSpPr>
              <a:spLocks noChangeArrowheads="1"/>
            </p:cNvSpPr>
            <p:nvPr/>
          </p:nvSpPr>
          <p:spPr bwMode="black">
            <a:xfrm>
              <a:off x="1344613" y="5461000"/>
              <a:ext cx="3508375" cy="39688"/>
            </a:xfrm>
            <a:prstGeom prst="rect">
              <a:avLst/>
            </a:prstGeom>
            <a:solidFill>
              <a:schemeClr val="tx1"/>
            </a:solidFill>
            <a:ln w="9525">
              <a:noFill/>
              <a:miter lim="800000"/>
              <a:headEnd/>
              <a:tailEnd/>
            </a:ln>
          </p:spPr>
          <p:txBody>
            <a:bodyPr/>
            <a:lstStyle/>
            <a:p>
              <a:endParaRPr lang="en-US"/>
            </a:p>
          </p:txBody>
        </p:sp>
        <p:sp>
          <p:nvSpPr>
            <p:cNvPr id="451597" name="Rectangle 13"/>
            <p:cNvSpPr>
              <a:spLocks noChangeArrowheads="1"/>
            </p:cNvSpPr>
            <p:nvPr/>
          </p:nvSpPr>
          <p:spPr bwMode="black">
            <a:xfrm>
              <a:off x="5148263" y="5461000"/>
              <a:ext cx="3449637" cy="39688"/>
            </a:xfrm>
            <a:prstGeom prst="rect">
              <a:avLst/>
            </a:prstGeom>
            <a:solidFill>
              <a:schemeClr val="tx1"/>
            </a:solidFill>
            <a:ln w="9525">
              <a:noFill/>
              <a:miter lim="800000"/>
              <a:headEnd/>
              <a:tailEnd/>
            </a:ln>
          </p:spPr>
          <p:txBody>
            <a:bodyPr/>
            <a:lstStyle/>
            <a:p>
              <a:endParaRPr lang="en-US"/>
            </a:p>
          </p:txBody>
        </p:sp>
        <p:sp>
          <p:nvSpPr>
            <p:cNvPr id="451598" name="Rectangle 14"/>
            <p:cNvSpPr>
              <a:spLocks noChangeArrowheads="1"/>
            </p:cNvSpPr>
            <p:nvPr/>
          </p:nvSpPr>
          <p:spPr bwMode="black">
            <a:xfrm>
              <a:off x="1323975" y="1276350"/>
              <a:ext cx="42863" cy="4203700"/>
            </a:xfrm>
            <a:prstGeom prst="rect">
              <a:avLst/>
            </a:prstGeom>
            <a:solidFill>
              <a:schemeClr val="tx1"/>
            </a:solidFill>
            <a:ln w="9525">
              <a:noFill/>
              <a:miter lim="800000"/>
              <a:headEnd/>
              <a:tailEnd/>
            </a:ln>
          </p:spPr>
          <p:txBody>
            <a:bodyPr/>
            <a:lstStyle/>
            <a:p>
              <a:endParaRPr lang="en-US"/>
            </a:p>
          </p:txBody>
        </p:sp>
        <p:sp>
          <p:nvSpPr>
            <p:cNvPr id="451599" name="Rectangle 15"/>
            <p:cNvSpPr>
              <a:spLocks noChangeArrowheads="1"/>
            </p:cNvSpPr>
            <p:nvPr/>
          </p:nvSpPr>
          <p:spPr bwMode="black">
            <a:xfrm>
              <a:off x="1265238" y="5461000"/>
              <a:ext cx="79375" cy="39688"/>
            </a:xfrm>
            <a:prstGeom prst="rect">
              <a:avLst/>
            </a:prstGeom>
            <a:solidFill>
              <a:schemeClr val="tx1"/>
            </a:solidFill>
            <a:ln w="9525">
              <a:noFill/>
              <a:miter lim="800000"/>
              <a:headEnd/>
              <a:tailEnd/>
            </a:ln>
          </p:spPr>
          <p:txBody>
            <a:bodyPr/>
            <a:lstStyle/>
            <a:p>
              <a:endParaRPr lang="en-US"/>
            </a:p>
          </p:txBody>
        </p:sp>
        <p:sp>
          <p:nvSpPr>
            <p:cNvPr id="451600" name="Rectangle 16"/>
            <p:cNvSpPr>
              <a:spLocks noChangeArrowheads="1"/>
            </p:cNvSpPr>
            <p:nvPr/>
          </p:nvSpPr>
          <p:spPr bwMode="black">
            <a:xfrm>
              <a:off x="1265238" y="4733925"/>
              <a:ext cx="79375" cy="34925"/>
            </a:xfrm>
            <a:prstGeom prst="rect">
              <a:avLst/>
            </a:prstGeom>
            <a:solidFill>
              <a:schemeClr val="tx1"/>
            </a:solidFill>
            <a:ln w="9525">
              <a:noFill/>
              <a:miter lim="800000"/>
              <a:headEnd/>
              <a:tailEnd/>
            </a:ln>
          </p:spPr>
          <p:txBody>
            <a:bodyPr/>
            <a:lstStyle/>
            <a:p>
              <a:endParaRPr lang="en-US"/>
            </a:p>
          </p:txBody>
        </p:sp>
        <p:sp>
          <p:nvSpPr>
            <p:cNvPr id="451601" name="Rectangle 17"/>
            <p:cNvSpPr>
              <a:spLocks noChangeArrowheads="1"/>
            </p:cNvSpPr>
            <p:nvPr/>
          </p:nvSpPr>
          <p:spPr bwMode="black">
            <a:xfrm>
              <a:off x="1265238" y="4003675"/>
              <a:ext cx="79375" cy="39688"/>
            </a:xfrm>
            <a:prstGeom prst="rect">
              <a:avLst/>
            </a:prstGeom>
            <a:solidFill>
              <a:schemeClr val="tx1"/>
            </a:solidFill>
            <a:ln w="9525">
              <a:noFill/>
              <a:miter lim="800000"/>
              <a:headEnd/>
              <a:tailEnd/>
            </a:ln>
          </p:spPr>
          <p:txBody>
            <a:bodyPr/>
            <a:lstStyle/>
            <a:p>
              <a:endParaRPr lang="en-US"/>
            </a:p>
          </p:txBody>
        </p:sp>
        <p:sp>
          <p:nvSpPr>
            <p:cNvPr id="451602" name="Rectangle 18"/>
            <p:cNvSpPr>
              <a:spLocks noChangeArrowheads="1"/>
            </p:cNvSpPr>
            <p:nvPr/>
          </p:nvSpPr>
          <p:spPr bwMode="black">
            <a:xfrm>
              <a:off x="1265238" y="3276600"/>
              <a:ext cx="79375" cy="34925"/>
            </a:xfrm>
            <a:prstGeom prst="rect">
              <a:avLst/>
            </a:prstGeom>
            <a:solidFill>
              <a:schemeClr val="tx1"/>
            </a:solidFill>
            <a:ln w="9525">
              <a:noFill/>
              <a:miter lim="800000"/>
              <a:headEnd/>
              <a:tailEnd/>
            </a:ln>
          </p:spPr>
          <p:txBody>
            <a:bodyPr/>
            <a:lstStyle/>
            <a:p>
              <a:endParaRPr lang="en-US"/>
            </a:p>
          </p:txBody>
        </p:sp>
        <p:sp>
          <p:nvSpPr>
            <p:cNvPr id="451603" name="Rectangle 19"/>
            <p:cNvSpPr>
              <a:spLocks noChangeArrowheads="1"/>
            </p:cNvSpPr>
            <p:nvPr/>
          </p:nvSpPr>
          <p:spPr bwMode="black">
            <a:xfrm>
              <a:off x="1265238" y="2546350"/>
              <a:ext cx="79375" cy="38100"/>
            </a:xfrm>
            <a:prstGeom prst="rect">
              <a:avLst/>
            </a:prstGeom>
            <a:solidFill>
              <a:schemeClr val="tx1"/>
            </a:solidFill>
            <a:ln w="9525">
              <a:noFill/>
              <a:miter lim="800000"/>
              <a:headEnd/>
              <a:tailEnd/>
            </a:ln>
          </p:spPr>
          <p:txBody>
            <a:bodyPr/>
            <a:lstStyle/>
            <a:p>
              <a:endParaRPr lang="en-US"/>
            </a:p>
          </p:txBody>
        </p:sp>
        <p:sp>
          <p:nvSpPr>
            <p:cNvPr id="451604" name="Rectangle 20"/>
            <p:cNvSpPr>
              <a:spLocks noChangeArrowheads="1"/>
            </p:cNvSpPr>
            <p:nvPr/>
          </p:nvSpPr>
          <p:spPr bwMode="black">
            <a:xfrm>
              <a:off x="1265238" y="1819275"/>
              <a:ext cx="79375" cy="38100"/>
            </a:xfrm>
            <a:prstGeom prst="rect">
              <a:avLst/>
            </a:prstGeom>
            <a:solidFill>
              <a:schemeClr val="tx1"/>
            </a:solidFill>
            <a:ln w="9525">
              <a:noFill/>
              <a:miter lim="800000"/>
              <a:headEnd/>
              <a:tailEnd/>
            </a:ln>
          </p:spPr>
          <p:txBody>
            <a:bodyPr/>
            <a:lstStyle/>
            <a:p>
              <a:endParaRPr lang="en-US"/>
            </a:p>
          </p:txBody>
        </p:sp>
        <p:sp>
          <p:nvSpPr>
            <p:cNvPr id="451605" name="Rectangle 21"/>
            <p:cNvSpPr>
              <a:spLocks noChangeArrowheads="1"/>
            </p:cNvSpPr>
            <p:nvPr/>
          </p:nvSpPr>
          <p:spPr bwMode="black">
            <a:xfrm>
              <a:off x="1323975" y="5480050"/>
              <a:ext cx="42863" cy="74613"/>
            </a:xfrm>
            <a:prstGeom prst="rect">
              <a:avLst/>
            </a:prstGeom>
            <a:solidFill>
              <a:schemeClr val="tx1"/>
            </a:solidFill>
            <a:ln w="9525">
              <a:noFill/>
              <a:miter lim="800000"/>
              <a:headEnd/>
              <a:tailEnd/>
            </a:ln>
          </p:spPr>
          <p:txBody>
            <a:bodyPr/>
            <a:lstStyle/>
            <a:p>
              <a:endParaRPr lang="en-US"/>
            </a:p>
          </p:txBody>
        </p:sp>
        <p:sp>
          <p:nvSpPr>
            <p:cNvPr id="451606" name="Rectangle 22"/>
            <p:cNvSpPr>
              <a:spLocks noChangeArrowheads="1"/>
            </p:cNvSpPr>
            <p:nvPr/>
          </p:nvSpPr>
          <p:spPr bwMode="black">
            <a:xfrm>
              <a:off x="2130425" y="5480050"/>
              <a:ext cx="41275" cy="74613"/>
            </a:xfrm>
            <a:prstGeom prst="rect">
              <a:avLst/>
            </a:prstGeom>
            <a:solidFill>
              <a:schemeClr val="tx1"/>
            </a:solidFill>
            <a:ln w="9525">
              <a:noFill/>
              <a:miter lim="800000"/>
              <a:headEnd/>
              <a:tailEnd/>
            </a:ln>
          </p:spPr>
          <p:txBody>
            <a:bodyPr/>
            <a:lstStyle/>
            <a:p>
              <a:endParaRPr lang="en-US"/>
            </a:p>
          </p:txBody>
        </p:sp>
        <p:sp>
          <p:nvSpPr>
            <p:cNvPr id="451607" name="Rectangle 23"/>
            <p:cNvSpPr>
              <a:spLocks noChangeArrowheads="1"/>
            </p:cNvSpPr>
            <p:nvPr/>
          </p:nvSpPr>
          <p:spPr bwMode="black">
            <a:xfrm>
              <a:off x="2933700" y="5480050"/>
              <a:ext cx="44450" cy="74613"/>
            </a:xfrm>
            <a:prstGeom prst="rect">
              <a:avLst/>
            </a:prstGeom>
            <a:solidFill>
              <a:schemeClr val="tx1"/>
            </a:solidFill>
            <a:ln w="9525">
              <a:noFill/>
              <a:miter lim="800000"/>
              <a:headEnd/>
              <a:tailEnd/>
            </a:ln>
          </p:spPr>
          <p:txBody>
            <a:bodyPr/>
            <a:lstStyle/>
            <a:p>
              <a:endParaRPr lang="en-US"/>
            </a:p>
          </p:txBody>
        </p:sp>
        <p:sp>
          <p:nvSpPr>
            <p:cNvPr id="451608" name="Rectangle 24"/>
            <p:cNvSpPr>
              <a:spLocks noChangeArrowheads="1"/>
            </p:cNvSpPr>
            <p:nvPr/>
          </p:nvSpPr>
          <p:spPr bwMode="black">
            <a:xfrm>
              <a:off x="3740150" y="5480050"/>
              <a:ext cx="42863" cy="74613"/>
            </a:xfrm>
            <a:prstGeom prst="rect">
              <a:avLst/>
            </a:prstGeom>
            <a:solidFill>
              <a:schemeClr val="tx1"/>
            </a:solidFill>
            <a:ln w="9525">
              <a:noFill/>
              <a:miter lim="800000"/>
              <a:headEnd/>
              <a:tailEnd/>
            </a:ln>
          </p:spPr>
          <p:txBody>
            <a:bodyPr/>
            <a:lstStyle/>
            <a:p>
              <a:endParaRPr lang="en-US"/>
            </a:p>
          </p:txBody>
        </p:sp>
        <p:sp>
          <p:nvSpPr>
            <p:cNvPr id="451609" name="Rectangle 25"/>
            <p:cNvSpPr>
              <a:spLocks noChangeArrowheads="1"/>
            </p:cNvSpPr>
            <p:nvPr/>
          </p:nvSpPr>
          <p:spPr bwMode="black">
            <a:xfrm>
              <a:off x="4548188" y="5480050"/>
              <a:ext cx="39687" cy="74613"/>
            </a:xfrm>
            <a:prstGeom prst="rect">
              <a:avLst/>
            </a:prstGeom>
            <a:solidFill>
              <a:schemeClr val="tx1"/>
            </a:solidFill>
            <a:ln w="9525">
              <a:noFill/>
              <a:miter lim="800000"/>
              <a:headEnd/>
              <a:tailEnd/>
            </a:ln>
          </p:spPr>
          <p:txBody>
            <a:bodyPr/>
            <a:lstStyle/>
            <a:p>
              <a:endParaRPr lang="en-US"/>
            </a:p>
          </p:txBody>
        </p:sp>
        <p:sp>
          <p:nvSpPr>
            <p:cNvPr id="451610" name="Rectangle 26"/>
            <p:cNvSpPr>
              <a:spLocks noChangeArrowheads="1"/>
            </p:cNvSpPr>
            <p:nvPr/>
          </p:nvSpPr>
          <p:spPr bwMode="black">
            <a:xfrm>
              <a:off x="5353050" y="5480050"/>
              <a:ext cx="41275" cy="74613"/>
            </a:xfrm>
            <a:prstGeom prst="rect">
              <a:avLst/>
            </a:prstGeom>
            <a:solidFill>
              <a:schemeClr val="tx1"/>
            </a:solidFill>
            <a:ln w="9525">
              <a:noFill/>
              <a:miter lim="800000"/>
              <a:headEnd/>
              <a:tailEnd/>
            </a:ln>
          </p:spPr>
          <p:txBody>
            <a:bodyPr/>
            <a:lstStyle/>
            <a:p>
              <a:endParaRPr lang="en-US"/>
            </a:p>
          </p:txBody>
        </p:sp>
        <p:sp>
          <p:nvSpPr>
            <p:cNvPr id="451611" name="Rectangle 27"/>
            <p:cNvSpPr>
              <a:spLocks noChangeArrowheads="1"/>
            </p:cNvSpPr>
            <p:nvPr/>
          </p:nvSpPr>
          <p:spPr bwMode="black">
            <a:xfrm>
              <a:off x="6964363" y="5480050"/>
              <a:ext cx="42862" cy="74613"/>
            </a:xfrm>
            <a:prstGeom prst="rect">
              <a:avLst/>
            </a:prstGeom>
            <a:solidFill>
              <a:schemeClr val="tx1"/>
            </a:solidFill>
            <a:ln w="9525">
              <a:noFill/>
              <a:miter lim="800000"/>
              <a:headEnd/>
              <a:tailEnd/>
            </a:ln>
          </p:spPr>
          <p:txBody>
            <a:bodyPr/>
            <a:lstStyle/>
            <a:p>
              <a:endParaRPr lang="en-US"/>
            </a:p>
          </p:txBody>
        </p:sp>
        <p:sp>
          <p:nvSpPr>
            <p:cNvPr id="451612" name="Rectangle 28"/>
            <p:cNvSpPr>
              <a:spLocks noChangeArrowheads="1"/>
            </p:cNvSpPr>
            <p:nvPr/>
          </p:nvSpPr>
          <p:spPr bwMode="black">
            <a:xfrm>
              <a:off x="8574088" y="5480050"/>
              <a:ext cx="42862" cy="74613"/>
            </a:xfrm>
            <a:prstGeom prst="rect">
              <a:avLst/>
            </a:prstGeom>
            <a:solidFill>
              <a:schemeClr val="tx1"/>
            </a:solidFill>
            <a:ln w="9525">
              <a:noFill/>
              <a:miter lim="800000"/>
              <a:headEnd/>
              <a:tailEnd/>
            </a:ln>
          </p:spPr>
          <p:txBody>
            <a:bodyPr/>
            <a:lstStyle/>
            <a:p>
              <a:endParaRPr lang="en-US"/>
            </a:p>
          </p:txBody>
        </p:sp>
        <p:sp>
          <p:nvSpPr>
            <p:cNvPr id="451613" name="Freeform 29"/>
            <p:cNvSpPr>
              <a:spLocks/>
            </p:cNvSpPr>
            <p:nvPr/>
          </p:nvSpPr>
          <p:spPr bwMode="black">
            <a:xfrm>
              <a:off x="8245475" y="5399088"/>
              <a:ext cx="41275" cy="84137"/>
            </a:xfrm>
            <a:custGeom>
              <a:avLst/>
              <a:gdLst/>
              <a:ahLst/>
              <a:cxnLst>
                <a:cxn ang="0">
                  <a:pos x="17" y="113"/>
                </a:cxn>
                <a:cxn ang="0">
                  <a:pos x="0" y="6"/>
                </a:cxn>
                <a:cxn ang="0">
                  <a:pos x="0" y="6"/>
                </a:cxn>
                <a:cxn ang="0">
                  <a:pos x="34" y="0"/>
                </a:cxn>
                <a:cxn ang="0">
                  <a:pos x="34" y="0"/>
                </a:cxn>
                <a:cxn ang="0">
                  <a:pos x="51" y="107"/>
                </a:cxn>
                <a:cxn ang="0">
                  <a:pos x="17" y="113"/>
                </a:cxn>
              </a:cxnLst>
              <a:rect l="0" t="0" r="r" b="b"/>
              <a:pathLst>
                <a:path w="51" h="113">
                  <a:moveTo>
                    <a:pt x="17" y="113"/>
                  </a:moveTo>
                  <a:lnTo>
                    <a:pt x="0" y="6"/>
                  </a:lnTo>
                  <a:lnTo>
                    <a:pt x="0" y="6"/>
                  </a:lnTo>
                  <a:lnTo>
                    <a:pt x="34" y="0"/>
                  </a:lnTo>
                  <a:lnTo>
                    <a:pt x="34" y="0"/>
                  </a:lnTo>
                  <a:lnTo>
                    <a:pt x="51" y="107"/>
                  </a:lnTo>
                  <a:lnTo>
                    <a:pt x="17" y="113"/>
                  </a:lnTo>
                  <a:close/>
                </a:path>
              </a:pathLst>
            </a:custGeom>
            <a:solidFill>
              <a:srgbClr val="009900"/>
            </a:solidFill>
            <a:ln w="9525">
              <a:noFill/>
              <a:round/>
              <a:headEnd/>
              <a:tailEnd/>
            </a:ln>
          </p:spPr>
          <p:txBody>
            <a:bodyPr/>
            <a:lstStyle/>
            <a:p>
              <a:endParaRPr lang="en-US"/>
            </a:p>
          </p:txBody>
        </p:sp>
        <p:sp>
          <p:nvSpPr>
            <p:cNvPr id="451614" name="Freeform 30"/>
            <p:cNvSpPr>
              <a:spLocks/>
            </p:cNvSpPr>
            <p:nvPr/>
          </p:nvSpPr>
          <p:spPr bwMode="black">
            <a:xfrm>
              <a:off x="8231188" y="5321300"/>
              <a:ext cx="42862" cy="84138"/>
            </a:xfrm>
            <a:custGeom>
              <a:avLst/>
              <a:gdLst/>
              <a:ahLst/>
              <a:cxnLst>
                <a:cxn ang="0">
                  <a:pos x="20" y="112"/>
                </a:cxn>
                <a:cxn ang="0">
                  <a:pos x="0" y="7"/>
                </a:cxn>
                <a:cxn ang="0">
                  <a:pos x="0" y="7"/>
                </a:cxn>
                <a:cxn ang="0">
                  <a:pos x="34" y="0"/>
                </a:cxn>
                <a:cxn ang="0">
                  <a:pos x="34" y="0"/>
                </a:cxn>
                <a:cxn ang="0">
                  <a:pos x="54" y="106"/>
                </a:cxn>
                <a:cxn ang="0">
                  <a:pos x="20" y="112"/>
                </a:cxn>
              </a:cxnLst>
              <a:rect l="0" t="0" r="r" b="b"/>
              <a:pathLst>
                <a:path w="54" h="112">
                  <a:moveTo>
                    <a:pt x="20" y="112"/>
                  </a:moveTo>
                  <a:lnTo>
                    <a:pt x="0" y="7"/>
                  </a:lnTo>
                  <a:lnTo>
                    <a:pt x="0" y="7"/>
                  </a:lnTo>
                  <a:lnTo>
                    <a:pt x="34" y="0"/>
                  </a:lnTo>
                  <a:lnTo>
                    <a:pt x="34" y="0"/>
                  </a:lnTo>
                  <a:lnTo>
                    <a:pt x="54" y="106"/>
                  </a:lnTo>
                  <a:lnTo>
                    <a:pt x="20" y="112"/>
                  </a:lnTo>
                  <a:close/>
                </a:path>
              </a:pathLst>
            </a:custGeom>
            <a:solidFill>
              <a:srgbClr val="009900"/>
            </a:solidFill>
            <a:ln w="9525">
              <a:noFill/>
              <a:round/>
              <a:headEnd/>
              <a:tailEnd/>
            </a:ln>
          </p:spPr>
          <p:txBody>
            <a:bodyPr/>
            <a:lstStyle/>
            <a:p>
              <a:endParaRPr lang="en-US"/>
            </a:p>
          </p:txBody>
        </p:sp>
        <p:sp>
          <p:nvSpPr>
            <p:cNvPr id="451615" name="Freeform 31"/>
            <p:cNvSpPr>
              <a:spLocks/>
            </p:cNvSpPr>
            <p:nvPr/>
          </p:nvSpPr>
          <p:spPr bwMode="black">
            <a:xfrm>
              <a:off x="8212138" y="5240338"/>
              <a:ext cx="44450" cy="84137"/>
            </a:xfrm>
            <a:custGeom>
              <a:avLst/>
              <a:gdLst/>
              <a:ahLst/>
              <a:cxnLst>
                <a:cxn ang="0">
                  <a:pos x="21" y="113"/>
                </a:cxn>
                <a:cxn ang="0">
                  <a:pos x="0" y="7"/>
                </a:cxn>
                <a:cxn ang="0">
                  <a:pos x="0" y="8"/>
                </a:cxn>
                <a:cxn ang="0">
                  <a:pos x="34" y="0"/>
                </a:cxn>
                <a:cxn ang="0">
                  <a:pos x="34" y="1"/>
                </a:cxn>
                <a:cxn ang="0">
                  <a:pos x="55" y="106"/>
                </a:cxn>
                <a:cxn ang="0">
                  <a:pos x="21" y="113"/>
                </a:cxn>
              </a:cxnLst>
              <a:rect l="0" t="0" r="r" b="b"/>
              <a:pathLst>
                <a:path w="55" h="113">
                  <a:moveTo>
                    <a:pt x="21" y="113"/>
                  </a:moveTo>
                  <a:lnTo>
                    <a:pt x="0" y="7"/>
                  </a:lnTo>
                  <a:lnTo>
                    <a:pt x="0" y="8"/>
                  </a:lnTo>
                  <a:lnTo>
                    <a:pt x="34" y="0"/>
                  </a:lnTo>
                  <a:lnTo>
                    <a:pt x="34" y="1"/>
                  </a:lnTo>
                  <a:lnTo>
                    <a:pt x="55" y="106"/>
                  </a:lnTo>
                  <a:lnTo>
                    <a:pt x="21" y="113"/>
                  </a:lnTo>
                  <a:close/>
                </a:path>
              </a:pathLst>
            </a:custGeom>
            <a:solidFill>
              <a:srgbClr val="009900"/>
            </a:solidFill>
            <a:ln w="9525">
              <a:noFill/>
              <a:round/>
              <a:headEnd/>
              <a:tailEnd/>
            </a:ln>
          </p:spPr>
          <p:txBody>
            <a:bodyPr/>
            <a:lstStyle/>
            <a:p>
              <a:endParaRPr lang="en-US"/>
            </a:p>
          </p:txBody>
        </p:sp>
        <p:sp>
          <p:nvSpPr>
            <p:cNvPr id="451616" name="Freeform 32"/>
            <p:cNvSpPr>
              <a:spLocks/>
            </p:cNvSpPr>
            <p:nvPr/>
          </p:nvSpPr>
          <p:spPr bwMode="black">
            <a:xfrm>
              <a:off x="8191500" y="5162550"/>
              <a:ext cx="50800" cy="84138"/>
            </a:xfrm>
            <a:custGeom>
              <a:avLst/>
              <a:gdLst/>
              <a:ahLst/>
              <a:cxnLst>
                <a:cxn ang="0">
                  <a:pos x="23" y="113"/>
                </a:cxn>
                <a:cxn ang="0">
                  <a:pos x="0" y="8"/>
                </a:cxn>
                <a:cxn ang="0">
                  <a:pos x="0" y="8"/>
                </a:cxn>
                <a:cxn ang="0">
                  <a:pos x="34" y="0"/>
                </a:cxn>
                <a:cxn ang="0">
                  <a:pos x="34" y="0"/>
                </a:cxn>
                <a:cxn ang="0">
                  <a:pos x="57" y="105"/>
                </a:cxn>
                <a:cxn ang="0">
                  <a:pos x="23" y="113"/>
                </a:cxn>
              </a:cxnLst>
              <a:rect l="0" t="0" r="r" b="b"/>
              <a:pathLst>
                <a:path w="57" h="113">
                  <a:moveTo>
                    <a:pt x="23" y="113"/>
                  </a:moveTo>
                  <a:lnTo>
                    <a:pt x="0" y="8"/>
                  </a:lnTo>
                  <a:lnTo>
                    <a:pt x="0" y="8"/>
                  </a:lnTo>
                  <a:lnTo>
                    <a:pt x="34" y="0"/>
                  </a:lnTo>
                  <a:lnTo>
                    <a:pt x="34" y="0"/>
                  </a:lnTo>
                  <a:lnTo>
                    <a:pt x="57" y="105"/>
                  </a:lnTo>
                  <a:lnTo>
                    <a:pt x="23" y="113"/>
                  </a:lnTo>
                  <a:close/>
                </a:path>
              </a:pathLst>
            </a:custGeom>
            <a:solidFill>
              <a:srgbClr val="009900"/>
            </a:solidFill>
            <a:ln w="9525">
              <a:noFill/>
              <a:round/>
              <a:headEnd/>
              <a:tailEnd/>
            </a:ln>
          </p:spPr>
          <p:txBody>
            <a:bodyPr/>
            <a:lstStyle/>
            <a:p>
              <a:endParaRPr lang="en-US"/>
            </a:p>
          </p:txBody>
        </p:sp>
        <p:sp>
          <p:nvSpPr>
            <p:cNvPr id="451617" name="Freeform 33"/>
            <p:cNvSpPr>
              <a:spLocks/>
            </p:cNvSpPr>
            <p:nvPr/>
          </p:nvSpPr>
          <p:spPr bwMode="black">
            <a:xfrm>
              <a:off x="8172450" y="5086350"/>
              <a:ext cx="47625" cy="82550"/>
            </a:xfrm>
            <a:custGeom>
              <a:avLst/>
              <a:gdLst/>
              <a:ahLst/>
              <a:cxnLst>
                <a:cxn ang="0">
                  <a:pos x="27" y="113"/>
                </a:cxn>
                <a:cxn ang="0">
                  <a:pos x="0" y="9"/>
                </a:cxn>
                <a:cxn ang="0">
                  <a:pos x="0" y="9"/>
                </a:cxn>
                <a:cxn ang="0">
                  <a:pos x="34" y="0"/>
                </a:cxn>
                <a:cxn ang="0">
                  <a:pos x="34" y="0"/>
                </a:cxn>
                <a:cxn ang="0">
                  <a:pos x="61" y="105"/>
                </a:cxn>
                <a:cxn ang="0">
                  <a:pos x="27" y="113"/>
                </a:cxn>
              </a:cxnLst>
              <a:rect l="0" t="0" r="r" b="b"/>
              <a:pathLst>
                <a:path w="61" h="113">
                  <a:moveTo>
                    <a:pt x="27" y="113"/>
                  </a:moveTo>
                  <a:lnTo>
                    <a:pt x="0" y="9"/>
                  </a:lnTo>
                  <a:lnTo>
                    <a:pt x="0" y="9"/>
                  </a:lnTo>
                  <a:lnTo>
                    <a:pt x="34" y="0"/>
                  </a:lnTo>
                  <a:lnTo>
                    <a:pt x="34" y="0"/>
                  </a:lnTo>
                  <a:lnTo>
                    <a:pt x="61" y="105"/>
                  </a:lnTo>
                  <a:lnTo>
                    <a:pt x="27" y="113"/>
                  </a:lnTo>
                  <a:close/>
                </a:path>
              </a:pathLst>
            </a:custGeom>
            <a:solidFill>
              <a:srgbClr val="009900"/>
            </a:solidFill>
            <a:ln w="9525">
              <a:noFill/>
              <a:round/>
              <a:headEnd/>
              <a:tailEnd/>
            </a:ln>
          </p:spPr>
          <p:txBody>
            <a:bodyPr/>
            <a:lstStyle/>
            <a:p>
              <a:endParaRPr lang="en-US"/>
            </a:p>
          </p:txBody>
        </p:sp>
        <p:sp>
          <p:nvSpPr>
            <p:cNvPr id="451618" name="Freeform 34"/>
            <p:cNvSpPr>
              <a:spLocks/>
            </p:cNvSpPr>
            <p:nvPr/>
          </p:nvSpPr>
          <p:spPr bwMode="black">
            <a:xfrm>
              <a:off x="8148638" y="5005388"/>
              <a:ext cx="49212" cy="85725"/>
            </a:xfrm>
            <a:custGeom>
              <a:avLst/>
              <a:gdLst/>
              <a:ahLst/>
              <a:cxnLst>
                <a:cxn ang="0">
                  <a:pos x="27" y="113"/>
                </a:cxn>
                <a:cxn ang="0">
                  <a:pos x="0" y="8"/>
                </a:cxn>
                <a:cxn ang="0">
                  <a:pos x="0" y="8"/>
                </a:cxn>
                <a:cxn ang="0">
                  <a:pos x="34" y="0"/>
                </a:cxn>
                <a:cxn ang="0">
                  <a:pos x="34" y="0"/>
                </a:cxn>
                <a:cxn ang="0">
                  <a:pos x="61" y="104"/>
                </a:cxn>
                <a:cxn ang="0">
                  <a:pos x="27" y="113"/>
                </a:cxn>
              </a:cxnLst>
              <a:rect l="0" t="0" r="r" b="b"/>
              <a:pathLst>
                <a:path w="61" h="113">
                  <a:moveTo>
                    <a:pt x="27" y="113"/>
                  </a:moveTo>
                  <a:lnTo>
                    <a:pt x="0" y="8"/>
                  </a:lnTo>
                  <a:lnTo>
                    <a:pt x="0" y="8"/>
                  </a:lnTo>
                  <a:lnTo>
                    <a:pt x="34" y="0"/>
                  </a:lnTo>
                  <a:lnTo>
                    <a:pt x="34" y="0"/>
                  </a:lnTo>
                  <a:lnTo>
                    <a:pt x="61" y="104"/>
                  </a:lnTo>
                  <a:lnTo>
                    <a:pt x="27" y="113"/>
                  </a:lnTo>
                  <a:close/>
                </a:path>
              </a:pathLst>
            </a:custGeom>
            <a:solidFill>
              <a:srgbClr val="009900"/>
            </a:solidFill>
            <a:ln w="9525">
              <a:noFill/>
              <a:round/>
              <a:headEnd/>
              <a:tailEnd/>
            </a:ln>
          </p:spPr>
          <p:txBody>
            <a:bodyPr/>
            <a:lstStyle/>
            <a:p>
              <a:endParaRPr lang="en-US"/>
            </a:p>
          </p:txBody>
        </p:sp>
        <p:sp>
          <p:nvSpPr>
            <p:cNvPr id="451619" name="Freeform 35"/>
            <p:cNvSpPr>
              <a:spLocks/>
            </p:cNvSpPr>
            <p:nvPr/>
          </p:nvSpPr>
          <p:spPr bwMode="black">
            <a:xfrm>
              <a:off x="8126413" y="4927600"/>
              <a:ext cx="52387" cy="85725"/>
            </a:xfrm>
            <a:custGeom>
              <a:avLst/>
              <a:gdLst/>
              <a:ahLst/>
              <a:cxnLst>
                <a:cxn ang="0">
                  <a:pos x="30" y="113"/>
                </a:cxn>
                <a:cxn ang="0">
                  <a:pos x="0" y="10"/>
                </a:cxn>
                <a:cxn ang="0">
                  <a:pos x="2" y="11"/>
                </a:cxn>
                <a:cxn ang="0">
                  <a:pos x="33" y="0"/>
                </a:cxn>
                <a:cxn ang="0">
                  <a:pos x="35" y="1"/>
                </a:cxn>
                <a:cxn ang="0">
                  <a:pos x="64" y="105"/>
                </a:cxn>
                <a:cxn ang="0">
                  <a:pos x="30" y="113"/>
                </a:cxn>
              </a:cxnLst>
              <a:rect l="0" t="0" r="r" b="b"/>
              <a:pathLst>
                <a:path w="64" h="113">
                  <a:moveTo>
                    <a:pt x="30" y="113"/>
                  </a:moveTo>
                  <a:lnTo>
                    <a:pt x="0" y="10"/>
                  </a:lnTo>
                  <a:lnTo>
                    <a:pt x="2" y="11"/>
                  </a:lnTo>
                  <a:lnTo>
                    <a:pt x="33" y="0"/>
                  </a:lnTo>
                  <a:lnTo>
                    <a:pt x="35" y="1"/>
                  </a:lnTo>
                  <a:lnTo>
                    <a:pt x="64" y="105"/>
                  </a:lnTo>
                  <a:lnTo>
                    <a:pt x="30" y="113"/>
                  </a:lnTo>
                  <a:close/>
                </a:path>
              </a:pathLst>
            </a:custGeom>
            <a:solidFill>
              <a:srgbClr val="009900"/>
            </a:solidFill>
            <a:ln w="9525">
              <a:noFill/>
              <a:round/>
              <a:headEnd/>
              <a:tailEnd/>
            </a:ln>
          </p:spPr>
          <p:txBody>
            <a:bodyPr/>
            <a:lstStyle/>
            <a:p>
              <a:endParaRPr lang="en-US"/>
            </a:p>
          </p:txBody>
        </p:sp>
        <p:sp>
          <p:nvSpPr>
            <p:cNvPr id="451620" name="Freeform 36"/>
            <p:cNvSpPr>
              <a:spLocks/>
            </p:cNvSpPr>
            <p:nvPr/>
          </p:nvSpPr>
          <p:spPr bwMode="black">
            <a:xfrm>
              <a:off x="8099425" y="4852988"/>
              <a:ext cx="53975" cy="84137"/>
            </a:xfrm>
            <a:custGeom>
              <a:avLst/>
              <a:gdLst/>
              <a:ahLst/>
              <a:cxnLst>
                <a:cxn ang="0">
                  <a:pos x="32" y="113"/>
                </a:cxn>
                <a:cxn ang="0">
                  <a:pos x="0" y="10"/>
                </a:cxn>
                <a:cxn ang="0">
                  <a:pos x="0" y="10"/>
                </a:cxn>
                <a:cxn ang="0">
                  <a:pos x="32" y="0"/>
                </a:cxn>
                <a:cxn ang="0">
                  <a:pos x="32" y="0"/>
                </a:cxn>
                <a:cxn ang="0">
                  <a:pos x="63" y="102"/>
                </a:cxn>
                <a:cxn ang="0">
                  <a:pos x="32" y="113"/>
                </a:cxn>
              </a:cxnLst>
              <a:rect l="0" t="0" r="r" b="b"/>
              <a:pathLst>
                <a:path w="63" h="113">
                  <a:moveTo>
                    <a:pt x="32" y="113"/>
                  </a:moveTo>
                  <a:lnTo>
                    <a:pt x="0" y="10"/>
                  </a:lnTo>
                  <a:lnTo>
                    <a:pt x="0" y="10"/>
                  </a:lnTo>
                  <a:lnTo>
                    <a:pt x="32" y="0"/>
                  </a:lnTo>
                  <a:lnTo>
                    <a:pt x="32" y="0"/>
                  </a:lnTo>
                  <a:lnTo>
                    <a:pt x="63" y="102"/>
                  </a:lnTo>
                  <a:lnTo>
                    <a:pt x="32" y="113"/>
                  </a:lnTo>
                  <a:close/>
                </a:path>
              </a:pathLst>
            </a:custGeom>
            <a:solidFill>
              <a:srgbClr val="009900"/>
            </a:solidFill>
            <a:ln w="9525">
              <a:noFill/>
              <a:round/>
              <a:headEnd/>
              <a:tailEnd/>
            </a:ln>
          </p:spPr>
          <p:txBody>
            <a:bodyPr/>
            <a:lstStyle/>
            <a:p>
              <a:endParaRPr lang="en-US"/>
            </a:p>
          </p:txBody>
        </p:sp>
        <p:sp>
          <p:nvSpPr>
            <p:cNvPr id="451621" name="Freeform 37"/>
            <p:cNvSpPr>
              <a:spLocks/>
            </p:cNvSpPr>
            <p:nvPr/>
          </p:nvSpPr>
          <p:spPr bwMode="black">
            <a:xfrm>
              <a:off x="8069263" y="4775200"/>
              <a:ext cx="57150" cy="84138"/>
            </a:xfrm>
            <a:custGeom>
              <a:avLst/>
              <a:gdLst/>
              <a:ahLst/>
              <a:cxnLst>
                <a:cxn ang="0">
                  <a:pos x="35" y="113"/>
                </a:cxn>
                <a:cxn ang="0">
                  <a:pos x="0" y="11"/>
                </a:cxn>
                <a:cxn ang="0">
                  <a:pos x="0" y="11"/>
                </a:cxn>
                <a:cxn ang="0">
                  <a:pos x="32" y="0"/>
                </a:cxn>
                <a:cxn ang="0">
                  <a:pos x="32" y="0"/>
                </a:cxn>
                <a:cxn ang="0">
                  <a:pos x="67" y="103"/>
                </a:cxn>
                <a:cxn ang="0">
                  <a:pos x="35" y="113"/>
                </a:cxn>
              </a:cxnLst>
              <a:rect l="0" t="0" r="r" b="b"/>
              <a:pathLst>
                <a:path w="67" h="113">
                  <a:moveTo>
                    <a:pt x="35" y="113"/>
                  </a:moveTo>
                  <a:lnTo>
                    <a:pt x="0" y="11"/>
                  </a:lnTo>
                  <a:lnTo>
                    <a:pt x="0" y="11"/>
                  </a:lnTo>
                  <a:lnTo>
                    <a:pt x="32" y="0"/>
                  </a:lnTo>
                  <a:lnTo>
                    <a:pt x="32" y="0"/>
                  </a:lnTo>
                  <a:lnTo>
                    <a:pt x="67" y="103"/>
                  </a:lnTo>
                  <a:lnTo>
                    <a:pt x="35" y="113"/>
                  </a:lnTo>
                  <a:close/>
                </a:path>
              </a:pathLst>
            </a:custGeom>
            <a:solidFill>
              <a:srgbClr val="009900"/>
            </a:solidFill>
            <a:ln w="9525">
              <a:noFill/>
              <a:round/>
              <a:headEnd/>
              <a:tailEnd/>
            </a:ln>
          </p:spPr>
          <p:txBody>
            <a:bodyPr/>
            <a:lstStyle/>
            <a:p>
              <a:endParaRPr lang="en-US"/>
            </a:p>
          </p:txBody>
        </p:sp>
        <p:sp>
          <p:nvSpPr>
            <p:cNvPr id="451622" name="Freeform 38"/>
            <p:cNvSpPr>
              <a:spLocks/>
            </p:cNvSpPr>
            <p:nvPr/>
          </p:nvSpPr>
          <p:spPr bwMode="black">
            <a:xfrm>
              <a:off x="8039100" y="4697413"/>
              <a:ext cx="55563" cy="87312"/>
            </a:xfrm>
            <a:custGeom>
              <a:avLst/>
              <a:gdLst/>
              <a:ahLst/>
              <a:cxnLst>
                <a:cxn ang="0">
                  <a:pos x="36" y="113"/>
                </a:cxn>
                <a:cxn ang="0">
                  <a:pos x="0" y="12"/>
                </a:cxn>
                <a:cxn ang="0">
                  <a:pos x="0" y="13"/>
                </a:cxn>
                <a:cxn ang="0">
                  <a:pos x="32" y="0"/>
                </a:cxn>
                <a:cxn ang="0">
                  <a:pos x="32" y="1"/>
                </a:cxn>
                <a:cxn ang="0">
                  <a:pos x="68" y="102"/>
                </a:cxn>
                <a:cxn ang="0">
                  <a:pos x="36" y="113"/>
                </a:cxn>
              </a:cxnLst>
              <a:rect l="0" t="0" r="r" b="b"/>
              <a:pathLst>
                <a:path w="68" h="113">
                  <a:moveTo>
                    <a:pt x="36" y="113"/>
                  </a:moveTo>
                  <a:lnTo>
                    <a:pt x="0" y="12"/>
                  </a:lnTo>
                  <a:lnTo>
                    <a:pt x="0" y="13"/>
                  </a:lnTo>
                  <a:lnTo>
                    <a:pt x="32" y="0"/>
                  </a:lnTo>
                  <a:lnTo>
                    <a:pt x="32" y="1"/>
                  </a:lnTo>
                  <a:lnTo>
                    <a:pt x="68" y="102"/>
                  </a:lnTo>
                  <a:lnTo>
                    <a:pt x="36" y="113"/>
                  </a:lnTo>
                  <a:close/>
                </a:path>
              </a:pathLst>
            </a:custGeom>
            <a:solidFill>
              <a:srgbClr val="009900"/>
            </a:solidFill>
            <a:ln w="9525">
              <a:noFill/>
              <a:round/>
              <a:headEnd/>
              <a:tailEnd/>
            </a:ln>
          </p:spPr>
          <p:txBody>
            <a:bodyPr/>
            <a:lstStyle/>
            <a:p>
              <a:endParaRPr lang="en-US"/>
            </a:p>
          </p:txBody>
        </p:sp>
        <p:sp>
          <p:nvSpPr>
            <p:cNvPr id="451623" name="Freeform 39"/>
            <p:cNvSpPr>
              <a:spLocks/>
            </p:cNvSpPr>
            <p:nvPr/>
          </p:nvSpPr>
          <p:spPr bwMode="black">
            <a:xfrm>
              <a:off x="8010525" y="4622800"/>
              <a:ext cx="55563" cy="87313"/>
            </a:xfrm>
            <a:custGeom>
              <a:avLst/>
              <a:gdLst/>
              <a:ahLst/>
              <a:cxnLst>
                <a:cxn ang="0">
                  <a:pos x="37" y="115"/>
                </a:cxn>
                <a:cxn ang="0">
                  <a:pos x="0" y="13"/>
                </a:cxn>
                <a:cxn ang="0">
                  <a:pos x="0" y="13"/>
                </a:cxn>
                <a:cxn ang="0">
                  <a:pos x="32" y="0"/>
                </a:cxn>
                <a:cxn ang="0">
                  <a:pos x="32" y="0"/>
                </a:cxn>
                <a:cxn ang="0">
                  <a:pos x="69" y="102"/>
                </a:cxn>
                <a:cxn ang="0">
                  <a:pos x="37" y="115"/>
                </a:cxn>
              </a:cxnLst>
              <a:rect l="0" t="0" r="r" b="b"/>
              <a:pathLst>
                <a:path w="69" h="115">
                  <a:moveTo>
                    <a:pt x="37" y="115"/>
                  </a:moveTo>
                  <a:lnTo>
                    <a:pt x="0" y="13"/>
                  </a:lnTo>
                  <a:lnTo>
                    <a:pt x="0" y="13"/>
                  </a:lnTo>
                  <a:lnTo>
                    <a:pt x="32" y="0"/>
                  </a:lnTo>
                  <a:lnTo>
                    <a:pt x="32" y="0"/>
                  </a:lnTo>
                  <a:lnTo>
                    <a:pt x="69" y="102"/>
                  </a:lnTo>
                  <a:lnTo>
                    <a:pt x="37" y="115"/>
                  </a:lnTo>
                  <a:close/>
                </a:path>
              </a:pathLst>
            </a:custGeom>
            <a:solidFill>
              <a:srgbClr val="009900"/>
            </a:solidFill>
            <a:ln w="9525">
              <a:noFill/>
              <a:round/>
              <a:headEnd/>
              <a:tailEnd/>
            </a:ln>
          </p:spPr>
          <p:txBody>
            <a:bodyPr/>
            <a:lstStyle/>
            <a:p>
              <a:endParaRPr lang="en-US"/>
            </a:p>
          </p:txBody>
        </p:sp>
        <p:sp>
          <p:nvSpPr>
            <p:cNvPr id="451624" name="Freeform 40"/>
            <p:cNvSpPr>
              <a:spLocks/>
            </p:cNvSpPr>
            <p:nvPr/>
          </p:nvSpPr>
          <p:spPr bwMode="black">
            <a:xfrm>
              <a:off x="7977188" y="4548188"/>
              <a:ext cx="58737" cy="84137"/>
            </a:xfrm>
            <a:custGeom>
              <a:avLst/>
              <a:gdLst/>
              <a:ahLst/>
              <a:cxnLst>
                <a:cxn ang="0">
                  <a:pos x="41" y="112"/>
                </a:cxn>
                <a:cxn ang="0">
                  <a:pos x="0" y="13"/>
                </a:cxn>
                <a:cxn ang="0">
                  <a:pos x="0" y="13"/>
                </a:cxn>
                <a:cxn ang="0">
                  <a:pos x="32" y="0"/>
                </a:cxn>
                <a:cxn ang="0">
                  <a:pos x="32" y="0"/>
                </a:cxn>
                <a:cxn ang="0">
                  <a:pos x="73" y="99"/>
                </a:cxn>
                <a:cxn ang="0">
                  <a:pos x="41" y="112"/>
                </a:cxn>
              </a:cxnLst>
              <a:rect l="0" t="0" r="r" b="b"/>
              <a:pathLst>
                <a:path w="73" h="112">
                  <a:moveTo>
                    <a:pt x="41" y="112"/>
                  </a:moveTo>
                  <a:lnTo>
                    <a:pt x="0" y="13"/>
                  </a:lnTo>
                  <a:lnTo>
                    <a:pt x="0" y="13"/>
                  </a:lnTo>
                  <a:lnTo>
                    <a:pt x="32" y="0"/>
                  </a:lnTo>
                  <a:lnTo>
                    <a:pt x="32" y="0"/>
                  </a:lnTo>
                  <a:lnTo>
                    <a:pt x="73" y="99"/>
                  </a:lnTo>
                  <a:lnTo>
                    <a:pt x="41" y="112"/>
                  </a:lnTo>
                  <a:close/>
                </a:path>
              </a:pathLst>
            </a:custGeom>
            <a:solidFill>
              <a:srgbClr val="009900"/>
            </a:solidFill>
            <a:ln w="9525">
              <a:noFill/>
              <a:round/>
              <a:headEnd/>
              <a:tailEnd/>
            </a:ln>
          </p:spPr>
          <p:txBody>
            <a:bodyPr/>
            <a:lstStyle/>
            <a:p>
              <a:endParaRPr lang="en-US"/>
            </a:p>
          </p:txBody>
        </p:sp>
        <p:sp>
          <p:nvSpPr>
            <p:cNvPr id="451625" name="Freeform 41"/>
            <p:cNvSpPr>
              <a:spLocks/>
            </p:cNvSpPr>
            <p:nvPr/>
          </p:nvSpPr>
          <p:spPr bwMode="black">
            <a:xfrm>
              <a:off x="7940675" y="4473575"/>
              <a:ext cx="61913" cy="87313"/>
            </a:xfrm>
            <a:custGeom>
              <a:avLst/>
              <a:gdLst/>
              <a:ahLst/>
              <a:cxnLst>
                <a:cxn ang="0">
                  <a:pos x="41" y="113"/>
                </a:cxn>
                <a:cxn ang="0">
                  <a:pos x="0" y="14"/>
                </a:cxn>
                <a:cxn ang="0">
                  <a:pos x="0" y="15"/>
                </a:cxn>
                <a:cxn ang="0">
                  <a:pos x="32" y="0"/>
                </a:cxn>
                <a:cxn ang="0">
                  <a:pos x="32" y="1"/>
                </a:cxn>
                <a:cxn ang="0">
                  <a:pos x="73" y="100"/>
                </a:cxn>
                <a:cxn ang="0">
                  <a:pos x="41" y="113"/>
                </a:cxn>
              </a:cxnLst>
              <a:rect l="0" t="0" r="r" b="b"/>
              <a:pathLst>
                <a:path w="73" h="113">
                  <a:moveTo>
                    <a:pt x="41" y="113"/>
                  </a:moveTo>
                  <a:lnTo>
                    <a:pt x="0" y="14"/>
                  </a:lnTo>
                  <a:lnTo>
                    <a:pt x="0" y="15"/>
                  </a:lnTo>
                  <a:lnTo>
                    <a:pt x="32" y="0"/>
                  </a:lnTo>
                  <a:lnTo>
                    <a:pt x="32" y="1"/>
                  </a:lnTo>
                  <a:lnTo>
                    <a:pt x="73" y="100"/>
                  </a:lnTo>
                  <a:lnTo>
                    <a:pt x="41" y="113"/>
                  </a:lnTo>
                  <a:close/>
                </a:path>
              </a:pathLst>
            </a:custGeom>
            <a:solidFill>
              <a:srgbClr val="009900"/>
            </a:solidFill>
            <a:ln w="9525">
              <a:noFill/>
              <a:round/>
              <a:headEnd/>
              <a:tailEnd/>
            </a:ln>
          </p:spPr>
          <p:txBody>
            <a:bodyPr/>
            <a:lstStyle/>
            <a:p>
              <a:endParaRPr lang="en-US"/>
            </a:p>
          </p:txBody>
        </p:sp>
        <p:sp>
          <p:nvSpPr>
            <p:cNvPr id="451626" name="Freeform 42"/>
            <p:cNvSpPr>
              <a:spLocks/>
            </p:cNvSpPr>
            <p:nvPr/>
          </p:nvSpPr>
          <p:spPr bwMode="black">
            <a:xfrm>
              <a:off x="7907338" y="4402138"/>
              <a:ext cx="60325" cy="84137"/>
            </a:xfrm>
            <a:custGeom>
              <a:avLst/>
              <a:gdLst/>
              <a:ahLst/>
              <a:cxnLst>
                <a:cxn ang="0">
                  <a:pos x="44" y="113"/>
                </a:cxn>
                <a:cxn ang="0">
                  <a:pos x="0" y="15"/>
                </a:cxn>
                <a:cxn ang="0">
                  <a:pos x="0" y="15"/>
                </a:cxn>
                <a:cxn ang="0">
                  <a:pos x="32" y="0"/>
                </a:cxn>
                <a:cxn ang="0">
                  <a:pos x="32" y="0"/>
                </a:cxn>
                <a:cxn ang="0">
                  <a:pos x="76" y="98"/>
                </a:cxn>
                <a:cxn ang="0">
                  <a:pos x="44" y="113"/>
                </a:cxn>
              </a:cxnLst>
              <a:rect l="0" t="0" r="r" b="b"/>
              <a:pathLst>
                <a:path w="76" h="113">
                  <a:moveTo>
                    <a:pt x="44" y="113"/>
                  </a:moveTo>
                  <a:lnTo>
                    <a:pt x="0" y="15"/>
                  </a:lnTo>
                  <a:lnTo>
                    <a:pt x="0" y="15"/>
                  </a:lnTo>
                  <a:lnTo>
                    <a:pt x="32" y="0"/>
                  </a:lnTo>
                  <a:lnTo>
                    <a:pt x="32" y="0"/>
                  </a:lnTo>
                  <a:lnTo>
                    <a:pt x="76" y="98"/>
                  </a:lnTo>
                  <a:lnTo>
                    <a:pt x="44" y="113"/>
                  </a:lnTo>
                  <a:close/>
                </a:path>
              </a:pathLst>
            </a:custGeom>
            <a:solidFill>
              <a:srgbClr val="009900"/>
            </a:solidFill>
            <a:ln w="9525">
              <a:noFill/>
              <a:round/>
              <a:headEnd/>
              <a:tailEnd/>
            </a:ln>
          </p:spPr>
          <p:txBody>
            <a:bodyPr/>
            <a:lstStyle/>
            <a:p>
              <a:endParaRPr lang="en-US"/>
            </a:p>
          </p:txBody>
        </p:sp>
        <p:sp>
          <p:nvSpPr>
            <p:cNvPr id="451627" name="Freeform 43"/>
            <p:cNvSpPr>
              <a:spLocks/>
            </p:cNvSpPr>
            <p:nvPr/>
          </p:nvSpPr>
          <p:spPr bwMode="black">
            <a:xfrm>
              <a:off x="7869238" y="4329113"/>
              <a:ext cx="66675" cy="82550"/>
            </a:xfrm>
            <a:custGeom>
              <a:avLst/>
              <a:gdLst/>
              <a:ahLst/>
              <a:cxnLst>
                <a:cxn ang="0">
                  <a:pos x="46" y="113"/>
                </a:cxn>
                <a:cxn ang="0">
                  <a:pos x="0" y="15"/>
                </a:cxn>
                <a:cxn ang="0">
                  <a:pos x="32" y="0"/>
                </a:cxn>
                <a:cxn ang="0">
                  <a:pos x="78" y="98"/>
                </a:cxn>
                <a:cxn ang="0">
                  <a:pos x="46" y="113"/>
                </a:cxn>
              </a:cxnLst>
              <a:rect l="0" t="0" r="r" b="b"/>
              <a:pathLst>
                <a:path w="78" h="113">
                  <a:moveTo>
                    <a:pt x="46" y="113"/>
                  </a:moveTo>
                  <a:lnTo>
                    <a:pt x="0" y="15"/>
                  </a:lnTo>
                  <a:lnTo>
                    <a:pt x="32" y="0"/>
                  </a:lnTo>
                  <a:lnTo>
                    <a:pt x="78" y="98"/>
                  </a:lnTo>
                  <a:lnTo>
                    <a:pt x="46" y="113"/>
                  </a:lnTo>
                  <a:close/>
                </a:path>
              </a:pathLst>
            </a:custGeom>
            <a:solidFill>
              <a:srgbClr val="009900"/>
            </a:solidFill>
            <a:ln w="9525">
              <a:noFill/>
              <a:round/>
              <a:headEnd/>
              <a:tailEnd/>
            </a:ln>
          </p:spPr>
          <p:txBody>
            <a:bodyPr/>
            <a:lstStyle/>
            <a:p>
              <a:endParaRPr lang="en-US"/>
            </a:p>
          </p:txBody>
        </p:sp>
        <p:sp>
          <p:nvSpPr>
            <p:cNvPr id="451628" name="Freeform 44"/>
            <p:cNvSpPr>
              <a:spLocks/>
            </p:cNvSpPr>
            <p:nvPr/>
          </p:nvSpPr>
          <p:spPr bwMode="black">
            <a:xfrm>
              <a:off x="4321175" y="5362575"/>
              <a:ext cx="328613" cy="128588"/>
            </a:xfrm>
            <a:custGeom>
              <a:avLst/>
              <a:gdLst/>
              <a:ahLst/>
              <a:cxnLst>
                <a:cxn ang="0">
                  <a:pos x="0" y="141"/>
                </a:cxn>
                <a:cxn ang="0">
                  <a:pos x="387" y="0"/>
                </a:cxn>
                <a:cxn ang="0">
                  <a:pos x="386" y="0"/>
                </a:cxn>
                <a:cxn ang="0">
                  <a:pos x="398" y="32"/>
                </a:cxn>
                <a:cxn ang="0">
                  <a:pos x="397" y="32"/>
                </a:cxn>
                <a:cxn ang="0">
                  <a:pos x="10" y="173"/>
                </a:cxn>
                <a:cxn ang="0">
                  <a:pos x="0" y="141"/>
                </a:cxn>
              </a:cxnLst>
              <a:rect l="0" t="0" r="r" b="b"/>
              <a:pathLst>
                <a:path w="398" h="173">
                  <a:moveTo>
                    <a:pt x="0" y="141"/>
                  </a:moveTo>
                  <a:lnTo>
                    <a:pt x="387" y="0"/>
                  </a:lnTo>
                  <a:lnTo>
                    <a:pt x="386" y="0"/>
                  </a:lnTo>
                  <a:lnTo>
                    <a:pt x="398" y="32"/>
                  </a:lnTo>
                  <a:lnTo>
                    <a:pt x="397" y="32"/>
                  </a:lnTo>
                  <a:lnTo>
                    <a:pt x="10" y="173"/>
                  </a:lnTo>
                  <a:lnTo>
                    <a:pt x="0" y="141"/>
                  </a:lnTo>
                  <a:close/>
                </a:path>
              </a:pathLst>
            </a:custGeom>
            <a:solidFill>
              <a:srgbClr val="009900"/>
            </a:solidFill>
            <a:ln w="9525">
              <a:noFill/>
              <a:round/>
              <a:headEnd/>
              <a:tailEnd/>
            </a:ln>
          </p:spPr>
          <p:txBody>
            <a:bodyPr/>
            <a:lstStyle/>
            <a:p>
              <a:endParaRPr lang="en-US"/>
            </a:p>
          </p:txBody>
        </p:sp>
        <p:sp>
          <p:nvSpPr>
            <p:cNvPr id="451629" name="Freeform 45"/>
            <p:cNvSpPr>
              <a:spLocks/>
            </p:cNvSpPr>
            <p:nvPr/>
          </p:nvSpPr>
          <p:spPr bwMode="black">
            <a:xfrm>
              <a:off x="4640263" y="5267325"/>
              <a:ext cx="287337" cy="119063"/>
            </a:xfrm>
            <a:custGeom>
              <a:avLst/>
              <a:gdLst/>
              <a:ahLst/>
              <a:cxnLst>
                <a:cxn ang="0">
                  <a:pos x="0" y="129"/>
                </a:cxn>
                <a:cxn ang="0">
                  <a:pos x="337" y="0"/>
                </a:cxn>
                <a:cxn ang="0">
                  <a:pos x="337" y="0"/>
                </a:cxn>
                <a:cxn ang="0">
                  <a:pos x="349" y="32"/>
                </a:cxn>
                <a:cxn ang="0">
                  <a:pos x="349" y="32"/>
                </a:cxn>
                <a:cxn ang="0">
                  <a:pos x="12" y="161"/>
                </a:cxn>
                <a:cxn ang="0">
                  <a:pos x="0" y="129"/>
                </a:cxn>
              </a:cxnLst>
              <a:rect l="0" t="0" r="r" b="b"/>
              <a:pathLst>
                <a:path w="349" h="161">
                  <a:moveTo>
                    <a:pt x="0" y="129"/>
                  </a:moveTo>
                  <a:lnTo>
                    <a:pt x="337" y="0"/>
                  </a:lnTo>
                  <a:lnTo>
                    <a:pt x="337" y="0"/>
                  </a:lnTo>
                  <a:lnTo>
                    <a:pt x="349" y="32"/>
                  </a:lnTo>
                  <a:lnTo>
                    <a:pt x="349" y="32"/>
                  </a:lnTo>
                  <a:lnTo>
                    <a:pt x="12" y="161"/>
                  </a:lnTo>
                  <a:lnTo>
                    <a:pt x="0" y="129"/>
                  </a:lnTo>
                  <a:close/>
                </a:path>
              </a:pathLst>
            </a:custGeom>
            <a:solidFill>
              <a:srgbClr val="009900"/>
            </a:solidFill>
            <a:ln w="9525">
              <a:noFill/>
              <a:round/>
              <a:headEnd/>
              <a:tailEnd/>
            </a:ln>
          </p:spPr>
          <p:txBody>
            <a:bodyPr/>
            <a:lstStyle/>
            <a:p>
              <a:endParaRPr lang="en-US"/>
            </a:p>
          </p:txBody>
        </p:sp>
        <p:sp>
          <p:nvSpPr>
            <p:cNvPr id="451630" name="Freeform 46"/>
            <p:cNvSpPr>
              <a:spLocks/>
            </p:cNvSpPr>
            <p:nvPr/>
          </p:nvSpPr>
          <p:spPr bwMode="black">
            <a:xfrm>
              <a:off x="4918075" y="5178425"/>
              <a:ext cx="250825" cy="112713"/>
            </a:xfrm>
            <a:custGeom>
              <a:avLst/>
              <a:gdLst/>
              <a:ahLst/>
              <a:cxnLst>
                <a:cxn ang="0">
                  <a:pos x="0" y="119"/>
                </a:cxn>
                <a:cxn ang="0">
                  <a:pos x="291" y="0"/>
                </a:cxn>
                <a:cxn ang="0">
                  <a:pos x="291" y="0"/>
                </a:cxn>
                <a:cxn ang="0">
                  <a:pos x="303" y="32"/>
                </a:cxn>
                <a:cxn ang="0">
                  <a:pos x="303" y="32"/>
                </a:cxn>
                <a:cxn ang="0">
                  <a:pos x="12" y="151"/>
                </a:cxn>
                <a:cxn ang="0">
                  <a:pos x="0" y="119"/>
                </a:cxn>
              </a:cxnLst>
              <a:rect l="0" t="0" r="r" b="b"/>
              <a:pathLst>
                <a:path w="303" h="151">
                  <a:moveTo>
                    <a:pt x="0" y="119"/>
                  </a:moveTo>
                  <a:lnTo>
                    <a:pt x="291" y="0"/>
                  </a:lnTo>
                  <a:lnTo>
                    <a:pt x="291" y="0"/>
                  </a:lnTo>
                  <a:lnTo>
                    <a:pt x="303" y="32"/>
                  </a:lnTo>
                  <a:lnTo>
                    <a:pt x="303" y="32"/>
                  </a:lnTo>
                  <a:lnTo>
                    <a:pt x="12" y="151"/>
                  </a:lnTo>
                  <a:lnTo>
                    <a:pt x="0" y="119"/>
                  </a:lnTo>
                  <a:close/>
                </a:path>
              </a:pathLst>
            </a:custGeom>
            <a:solidFill>
              <a:srgbClr val="009900"/>
            </a:solidFill>
            <a:ln w="9525">
              <a:noFill/>
              <a:round/>
              <a:headEnd/>
              <a:tailEnd/>
            </a:ln>
          </p:spPr>
          <p:txBody>
            <a:bodyPr/>
            <a:lstStyle/>
            <a:p>
              <a:endParaRPr lang="en-US"/>
            </a:p>
          </p:txBody>
        </p:sp>
        <p:sp>
          <p:nvSpPr>
            <p:cNvPr id="451631" name="Freeform 47"/>
            <p:cNvSpPr>
              <a:spLocks/>
            </p:cNvSpPr>
            <p:nvPr/>
          </p:nvSpPr>
          <p:spPr bwMode="black">
            <a:xfrm>
              <a:off x="5159375" y="5097463"/>
              <a:ext cx="217488" cy="104775"/>
            </a:xfrm>
            <a:custGeom>
              <a:avLst/>
              <a:gdLst/>
              <a:ahLst/>
              <a:cxnLst>
                <a:cxn ang="0">
                  <a:pos x="0" y="108"/>
                </a:cxn>
                <a:cxn ang="0">
                  <a:pos x="249" y="0"/>
                </a:cxn>
                <a:cxn ang="0">
                  <a:pos x="248" y="0"/>
                </a:cxn>
                <a:cxn ang="0">
                  <a:pos x="263" y="32"/>
                </a:cxn>
                <a:cxn ang="0">
                  <a:pos x="262" y="32"/>
                </a:cxn>
                <a:cxn ang="0">
                  <a:pos x="12" y="140"/>
                </a:cxn>
                <a:cxn ang="0">
                  <a:pos x="0" y="108"/>
                </a:cxn>
              </a:cxnLst>
              <a:rect l="0" t="0" r="r" b="b"/>
              <a:pathLst>
                <a:path w="263" h="140">
                  <a:moveTo>
                    <a:pt x="0" y="108"/>
                  </a:moveTo>
                  <a:lnTo>
                    <a:pt x="249" y="0"/>
                  </a:lnTo>
                  <a:lnTo>
                    <a:pt x="248" y="0"/>
                  </a:lnTo>
                  <a:lnTo>
                    <a:pt x="263" y="32"/>
                  </a:lnTo>
                  <a:lnTo>
                    <a:pt x="262" y="32"/>
                  </a:lnTo>
                  <a:lnTo>
                    <a:pt x="12" y="140"/>
                  </a:lnTo>
                  <a:lnTo>
                    <a:pt x="0" y="108"/>
                  </a:lnTo>
                  <a:close/>
                </a:path>
              </a:pathLst>
            </a:custGeom>
            <a:solidFill>
              <a:srgbClr val="009900"/>
            </a:solidFill>
            <a:ln w="9525">
              <a:noFill/>
              <a:round/>
              <a:headEnd/>
              <a:tailEnd/>
            </a:ln>
          </p:spPr>
          <p:txBody>
            <a:bodyPr/>
            <a:lstStyle/>
            <a:p>
              <a:endParaRPr lang="en-US"/>
            </a:p>
          </p:txBody>
        </p:sp>
        <p:sp>
          <p:nvSpPr>
            <p:cNvPr id="451632" name="Freeform 48"/>
            <p:cNvSpPr>
              <a:spLocks/>
            </p:cNvSpPr>
            <p:nvPr/>
          </p:nvSpPr>
          <p:spPr bwMode="black">
            <a:xfrm>
              <a:off x="5364163" y="5026025"/>
              <a:ext cx="187325" cy="95250"/>
            </a:xfrm>
            <a:custGeom>
              <a:avLst/>
              <a:gdLst/>
              <a:ahLst/>
              <a:cxnLst>
                <a:cxn ang="0">
                  <a:pos x="0" y="98"/>
                </a:cxn>
                <a:cxn ang="0">
                  <a:pos x="212" y="0"/>
                </a:cxn>
                <a:cxn ang="0">
                  <a:pos x="212" y="1"/>
                </a:cxn>
                <a:cxn ang="0">
                  <a:pos x="227" y="31"/>
                </a:cxn>
                <a:cxn ang="0">
                  <a:pos x="227" y="32"/>
                </a:cxn>
                <a:cxn ang="0">
                  <a:pos x="15" y="130"/>
                </a:cxn>
                <a:cxn ang="0">
                  <a:pos x="0" y="98"/>
                </a:cxn>
              </a:cxnLst>
              <a:rect l="0" t="0" r="r" b="b"/>
              <a:pathLst>
                <a:path w="227" h="130">
                  <a:moveTo>
                    <a:pt x="0" y="98"/>
                  </a:moveTo>
                  <a:lnTo>
                    <a:pt x="212" y="0"/>
                  </a:lnTo>
                  <a:lnTo>
                    <a:pt x="212" y="1"/>
                  </a:lnTo>
                  <a:lnTo>
                    <a:pt x="227" y="31"/>
                  </a:lnTo>
                  <a:lnTo>
                    <a:pt x="227" y="32"/>
                  </a:lnTo>
                  <a:lnTo>
                    <a:pt x="15" y="130"/>
                  </a:lnTo>
                  <a:lnTo>
                    <a:pt x="0" y="98"/>
                  </a:lnTo>
                  <a:close/>
                </a:path>
              </a:pathLst>
            </a:custGeom>
            <a:solidFill>
              <a:srgbClr val="009900"/>
            </a:solidFill>
            <a:ln w="9525">
              <a:noFill/>
              <a:round/>
              <a:headEnd/>
              <a:tailEnd/>
            </a:ln>
          </p:spPr>
          <p:txBody>
            <a:bodyPr/>
            <a:lstStyle/>
            <a:p>
              <a:endParaRPr lang="en-US"/>
            </a:p>
          </p:txBody>
        </p:sp>
        <p:sp>
          <p:nvSpPr>
            <p:cNvPr id="451633" name="Freeform 49"/>
            <p:cNvSpPr>
              <a:spLocks/>
            </p:cNvSpPr>
            <p:nvPr/>
          </p:nvSpPr>
          <p:spPr bwMode="black">
            <a:xfrm>
              <a:off x="5538788" y="4960938"/>
              <a:ext cx="157162" cy="88900"/>
            </a:xfrm>
            <a:custGeom>
              <a:avLst/>
              <a:gdLst/>
              <a:ahLst/>
              <a:cxnLst>
                <a:cxn ang="0">
                  <a:pos x="0" y="88"/>
                </a:cxn>
                <a:cxn ang="0">
                  <a:pos x="178" y="0"/>
                </a:cxn>
                <a:cxn ang="0">
                  <a:pos x="178" y="0"/>
                </a:cxn>
                <a:cxn ang="0">
                  <a:pos x="193" y="30"/>
                </a:cxn>
                <a:cxn ang="0">
                  <a:pos x="193" y="30"/>
                </a:cxn>
                <a:cxn ang="0">
                  <a:pos x="15" y="118"/>
                </a:cxn>
                <a:cxn ang="0">
                  <a:pos x="0" y="88"/>
                </a:cxn>
              </a:cxnLst>
              <a:rect l="0" t="0" r="r" b="b"/>
              <a:pathLst>
                <a:path w="193" h="118">
                  <a:moveTo>
                    <a:pt x="0" y="88"/>
                  </a:moveTo>
                  <a:lnTo>
                    <a:pt x="178" y="0"/>
                  </a:lnTo>
                  <a:lnTo>
                    <a:pt x="178" y="0"/>
                  </a:lnTo>
                  <a:lnTo>
                    <a:pt x="193" y="30"/>
                  </a:lnTo>
                  <a:lnTo>
                    <a:pt x="193" y="30"/>
                  </a:lnTo>
                  <a:lnTo>
                    <a:pt x="15" y="118"/>
                  </a:lnTo>
                  <a:lnTo>
                    <a:pt x="0" y="88"/>
                  </a:lnTo>
                  <a:close/>
                </a:path>
              </a:pathLst>
            </a:custGeom>
            <a:solidFill>
              <a:srgbClr val="009900"/>
            </a:solidFill>
            <a:ln w="9525">
              <a:noFill/>
              <a:round/>
              <a:headEnd/>
              <a:tailEnd/>
            </a:ln>
          </p:spPr>
          <p:txBody>
            <a:bodyPr/>
            <a:lstStyle/>
            <a:p>
              <a:endParaRPr lang="en-US"/>
            </a:p>
          </p:txBody>
        </p:sp>
        <p:sp>
          <p:nvSpPr>
            <p:cNvPr id="451634" name="Freeform 50"/>
            <p:cNvSpPr>
              <a:spLocks/>
            </p:cNvSpPr>
            <p:nvPr/>
          </p:nvSpPr>
          <p:spPr bwMode="black">
            <a:xfrm>
              <a:off x="5686425" y="4903788"/>
              <a:ext cx="134938" cy="77787"/>
            </a:xfrm>
            <a:custGeom>
              <a:avLst/>
              <a:gdLst/>
              <a:ahLst/>
              <a:cxnLst>
                <a:cxn ang="0">
                  <a:pos x="0" y="78"/>
                </a:cxn>
                <a:cxn ang="0">
                  <a:pos x="150" y="0"/>
                </a:cxn>
                <a:cxn ang="0">
                  <a:pos x="149" y="0"/>
                </a:cxn>
                <a:cxn ang="0">
                  <a:pos x="166" y="30"/>
                </a:cxn>
                <a:cxn ang="0">
                  <a:pos x="165" y="30"/>
                </a:cxn>
                <a:cxn ang="0">
                  <a:pos x="15" y="108"/>
                </a:cxn>
                <a:cxn ang="0">
                  <a:pos x="0" y="78"/>
                </a:cxn>
              </a:cxnLst>
              <a:rect l="0" t="0" r="r" b="b"/>
              <a:pathLst>
                <a:path w="166" h="108">
                  <a:moveTo>
                    <a:pt x="0" y="78"/>
                  </a:moveTo>
                  <a:lnTo>
                    <a:pt x="150" y="0"/>
                  </a:lnTo>
                  <a:lnTo>
                    <a:pt x="149" y="0"/>
                  </a:lnTo>
                  <a:lnTo>
                    <a:pt x="166" y="30"/>
                  </a:lnTo>
                  <a:lnTo>
                    <a:pt x="165" y="30"/>
                  </a:lnTo>
                  <a:lnTo>
                    <a:pt x="15" y="108"/>
                  </a:lnTo>
                  <a:lnTo>
                    <a:pt x="0" y="78"/>
                  </a:lnTo>
                  <a:close/>
                </a:path>
              </a:pathLst>
            </a:custGeom>
            <a:solidFill>
              <a:srgbClr val="009900"/>
            </a:solidFill>
            <a:ln w="9525">
              <a:noFill/>
              <a:round/>
              <a:headEnd/>
              <a:tailEnd/>
            </a:ln>
          </p:spPr>
          <p:txBody>
            <a:bodyPr/>
            <a:lstStyle/>
            <a:p>
              <a:endParaRPr lang="en-US"/>
            </a:p>
          </p:txBody>
        </p:sp>
        <p:sp>
          <p:nvSpPr>
            <p:cNvPr id="451635" name="Freeform 51"/>
            <p:cNvSpPr>
              <a:spLocks/>
            </p:cNvSpPr>
            <p:nvPr/>
          </p:nvSpPr>
          <p:spPr bwMode="black">
            <a:xfrm>
              <a:off x="5810250" y="4849813"/>
              <a:ext cx="114300" cy="74612"/>
            </a:xfrm>
            <a:custGeom>
              <a:avLst/>
              <a:gdLst/>
              <a:ahLst/>
              <a:cxnLst>
                <a:cxn ang="0">
                  <a:pos x="0" y="68"/>
                </a:cxn>
                <a:cxn ang="0">
                  <a:pos x="125" y="0"/>
                </a:cxn>
                <a:cxn ang="0">
                  <a:pos x="125" y="0"/>
                </a:cxn>
                <a:cxn ang="0">
                  <a:pos x="142" y="30"/>
                </a:cxn>
                <a:cxn ang="0">
                  <a:pos x="142" y="30"/>
                </a:cxn>
                <a:cxn ang="0">
                  <a:pos x="17" y="98"/>
                </a:cxn>
                <a:cxn ang="0">
                  <a:pos x="0" y="68"/>
                </a:cxn>
              </a:cxnLst>
              <a:rect l="0" t="0" r="r" b="b"/>
              <a:pathLst>
                <a:path w="142" h="98">
                  <a:moveTo>
                    <a:pt x="0" y="68"/>
                  </a:moveTo>
                  <a:lnTo>
                    <a:pt x="125" y="0"/>
                  </a:lnTo>
                  <a:lnTo>
                    <a:pt x="125" y="0"/>
                  </a:lnTo>
                  <a:lnTo>
                    <a:pt x="142" y="30"/>
                  </a:lnTo>
                  <a:lnTo>
                    <a:pt x="142" y="30"/>
                  </a:lnTo>
                  <a:lnTo>
                    <a:pt x="17" y="98"/>
                  </a:lnTo>
                  <a:lnTo>
                    <a:pt x="0" y="68"/>
                  </a:lnTo>
                  <a:close/>
                </a:path>
              </a:pathLst>
            </a:custGeom>
            <a:solidFill>
              <a:srgbClr val="009900"/>
            </a:solidFill>
            <a:ln w="9525">
              <a:noFill/>
              <a:round/>
              <a:headEnd/>
              <a:tailEnd/>
            </a:ln>
          </p:spPr>
          <p:txBody>
            <a:bodyPr/>
            <a:lstStyle/>
            <a:p>
              <a:endParaRPr lang="en-US"/>
            </a:p>
          </p:txBody>
        </p:sp>
        <p:sp>
          <p:nvSpPr>
            <p:cNvPr id="451636" name="Freeform 52"/>
            <p:cNvSpPr>
              <a:spLocks/>
            </p:cNvSpPr>
            <p:nvPr/>
          </p:nvSpPr>
          <p:spPr bwMode="black">
            <a:xfrm>
              <a:off x="5910263" y="4805363"/>
              <a:ext cx="103187" cy="68262"/>
            </a:xfrm>
            <a:custGeom>
              <a:avLst/>
              <a:gdLst/>
              <a:ahLst/>
              <a:cxnLst>
                <a:cxn ang="0">
                  <a:pos x="0" y="60"/>
                </a:cxn>
                <a:cxn ang="0">
                  <a:pos x="106" y="0"/>
                </a:cxn>
                <a:cxn ang="0">
                  <a:pos x="106" y="0"/>
                </a:cxn>
                <a:cxn ang="0">
                  <a:pos x="123" y="30"/>
                </a:cxn>
                <a:cxn ang="0">
                  <a:pos x="123" y="30"/>
                </a:cxn>
                <a:cxn ang="0">
                  <a:pos x="17" y="90"/>
                </a:cxn>
                <a:cxn ang="0">
                  <a:pos x="0" y="60"/>
                </a:cxn>
              </a:cxnLst>
              <a:rect l="0" t="0" r="r" b="b"/>
              <a:pathLst>
                <a:path w="123" h="90">
                  <a:moveTo>
                    <a:pt x="0" y="60"/>
                  </a:moveTo>
                  <a:lnTo>
                    <a:pt x="106" y="0"/>
                  </a:lnTo>
                  <a:lnTo>
                    <a:pt x="106" y="0"/>
                  </a:lnTo>
                  <a:lnTo>
                    <a:pt x="123" y="30"/>
                  </a:lnTo>
                  <a:lnTo>
                    <a:pt x="123" y="30"/>
                  </a:lnTo>
                  <a:lnTo>
                    <a:pt x="17" y="90"/>
                  </a:lnTo>
                  <a:lnTo>
                    <a:pt x="0" y="60"/>
                  </a:lnTo>
                  <a:close/>
                </a:path>
              </a:pathLst>
            </a:custGeom>
            <a:solidFill>
              <a:srgbClr val="009900"/>
            </a:solidFill>
            <a:ln w="9525">
              <a:noFill/>
              <a:round/>
              <a:headEnd/>
              <a:tailEnd/>
            </a:ln>
          </p:spPr>
          <p:txBody>
            <a:bodyPr/>
            <a:lstStyle/>
            <a:p>
              <a:endParaRPr lang="en-US"/>
            </a:p>
          </p:txBody>
        </p:sp>
        <p:sp>
          <p:nvSpPr>
            <p:cNvPr id="451637" name="Freeform 53"/>
            <p:cNvSpPr>
              <a:spLocks/>
            </p:cNvSpPr>
            <p:nvPr/>
          </p:nvSpPr>
          <p:spPr bwMode="black">
            <a:xfrm>
              <a:off x="5997575" y="4764088"/>
              <a:ext cx="92075" cy="65087"/>
            </a:xfrm>
            <a:custGeom>
              <a:avLst/>
              <a:gdLst/>
              <a:ahLst/>
              <a:cxnLst>
                <a:cxn ang="0">
                  <a:pos x="0" y="57"/>
                </a:cxn>
                <a:cxn ang="0">
                  <a:pos x="90" y="0"/>
                </a:cxn>
                <a:cxn ang="0">
                  <a:pos x="89" y="1"/>
                </a:cxn>
                <a:cxn ang="0">
                  <a:pos x="108" y="29"/>
                </a:cxn>
                <a:cxn ang="0">
                  <a:pos x="107" y="30"/>
                </a:cxn>
                <a:cxn ang="0">
                  <a:pos x="17" y="87"/>
                </a:cxn>
                <a:cxn ang="0">
                  <a:pos x="0" y="57"/>
                </a:cxn>
              </a:cxnLst>
              <a:rect l="0" t="0" r="r" b="b"/>
              <a:pathLst>
                <a:path w="108" h="87">
                  <a:moveTo>
                    <a:pt x="0" y="57"/>
                  </a:moveTo>
                  <a:lnTo>
                    <a:pt x="90" y="0"/>
                  </a:lnTo>
                  <a:lnTo>
                    <a:pt x="89" y="1"/>
                  </a:lnTo>
                  <a:lnTo>
                    <a:pt x="108" y="29"/>
                  </a:lnTo>
                  <a:lnTo>
                    <a:pt x="107" y="30"/>
                  </a:lnTo>
                  <a:lnTo>
                    <a:pt x="17" y="87"/>
                  </a:lnTo>
                  <a:lnTo>
                    <a:pt x="0" y="57"/>
                  </a:lnTo>
                  <a:close/>
                </a:path>
              </a:pathLst>
            </a:custGeom>
            <a:solidFill>
              <a:srgbClr val="009900"/>
            </a:solidFill>
            <a:ln w="9525">
              <a:noFill/>
              <a:round/>
              <a:headEnd/>
              <a:tailEnd/>
            </a:ln>
          </p:spPr>
          <p:txBody>
            <a:bodyPr/>
            <a:lstStyle/>
            <a:p>
              <a:endParaRPr lang="en-US"/>
            </a:p>
          </p:txBody>
        </p:sp>
        <p:sp>
          <p:nvSpPr>
            <p:cNvPr id="451638" name="Freeform 54"/>
            <p:cNvSpPr>
              <a:spLocks/>
            </p:cNvSpPr>
            <p:nvPr/>
          </p:nvSpPr>
          <p:spPr bwMode="black">
            <a:xfrm>
              <a:off x="6072188" y="4721225"/>
              <a:ext cx="87312" cy="66675"/>
            </a:xfrm>
            <a:custGeom>
              <a:avLst/>
              <a:gdLst/>
              <a:ahLst/>
              <a:cxnLst>
                <a:cxn ang="0">
                  <a:pos x="0" y="59"/>
                </a:cxn>
                <a:cxn ang="0">
                  <a:pos x="84" y="0"/>
                </a:cxn>
                <a:cxn ang="0">
                  <a:pos x="83" y="1"/>
                </a:cxn>
                <a:cxn ang="0">
                  <a:pos x="105" y="26"/>
                </a:cxn>
                <a:cxn ang="0">
                  <a:pos x="104" y="27"/>
                </a:cxn>
                <a:cxn ang="0">
                  <a:pos x="19" y="87"/>
                </a:cxn>
                <a:cxn ang="0">
                  <a:pos x="0" y="59"/>
                </a:cxn>
              </a:cxnLst>
              <a:rect l="0" t="0" r="r" b="b"/>
              <a:pathLst>
                <a:path w="105" h="87">
                  <a:moveTo>
                    <a:pt x="0" y="59"/>
                  </a:moveTo>
                  <a:lnTo>
                    <a:pt x="84" y="0"/>
                  </a:lnTo>
                  <a:lnTo>
                    <a:pt x="83" y="1"/>
                  </a:lnTo>
                  <a:lnTo>
                    <a:pt x="105" y="26"/>
                  </a:lnTo>
                  <a:lnTo>
                    <a:pt x="104" y="27"/>
                  </a:lnTo>
                  <a:lnTo>
                    <a:pt x="19" y="87"/>
                  </a:lnTo>
                  <a:lnTo>
                    <a:pt x="0" y="59"/>
                  </a:lnTo>
                  <a:close/>
                </a:path>
              </a:pathLst>
            </a:custGeom>
            <a:solidFill>
              <a:srgbClr val="009900"/>
            </a:solidFill>
            <a:ln w="9525">
              <a:noFill/>
              <a:round/>
              <a:headEnd/>
              <a:tailEnd/>
            </a:ln>
          </p:spPr>
          <p:txBody>
            <a:bodyPr/>
            <a:lstStyle/>
            <a:p>
              <a:endParaRPr lang="en-US"/>
            </a:p>
          </p:txBody>
        </p:sp>
        <p:sp>
          <p:nvSpPr>
            <p:cNvPr id="451639" name="Freeform 55"/>
            <p:cNvSpPr>
              <a:spLocks/>
            </p:cNvSpPr>
            <p:nvPr/>
          </p:nvSpPr>
          <p:spPr bwMode="black">
            <a:xfrm>
              <a:off x="6142038" y="4670425"/>
              <a:ext cx="85725" cy="69850"/>
            </a:xfrm>
            <a:custGeom>
              <a:avLst/>
              <a:gdLst/>
              <a:ahLst/>
              <a:cxnLst>
                <a:cxn ang="0">
                  <a:pos x="0" y="69"/>
                </a:cxn>
                <a:cxn ang="0">
                  <a:pos x="82" y="0"/>
                </a:cxn>
                <a:cxn ang="0">
                  <a:pos x="81" y="2"/>
                </a:cxn>
                <a:cxn ang="0">
                  <a:pos x="105" y="25"/>
                </a:cxn>
                <a:cxn ang="0">
                  <a:pos x="104" y="26"/>
                </a:cxn>
                <a:cxn ang="0">
                  <a:pos x="22" y="94"/>
                </a:cxn>
                <a:cxn ang="0">
                  <a:pos x="0" y="69"/>
                </a:cxn>
              </a:cxnLst>
              <a:rect l="0" t="0" r="r" b="b"/>
              <a:pathLst>
                <a:path w="105" h="94">
                  <a:moveTo>
                    <a:pt x="0" y="69"/>
                  </a:moveTo>
                  <a:lnTo>
                    <a:pt x="82" y="0"/>
                  </a:lnTo>
                  <a:lnTo>
                    <a:pt x="81" y="2"/>
                  </a:lnTo>
                  <a:lnTo>
                    <a:pt x="105" y="25"/>
                  </a:lnTo>
                  <a:lnTo>
                    <a:pt x="104" y="26"/>
                  </a:lnTo>
                  <a:lnTo>
                    <a:pt x="22" y="94"/>
                  </a:lnTo>
                  <a:lnTo>
                    <a:pt x="0" y="69"/>
                  </a:lnTo>
                  <a:close/>
                </a:path>
              </a:pathLst>
            </a:custGeom>
            <a:solidFill>
              <a:srgbClr val="009900"/>
            </a:solidFill>
            <a:ln w="9525">
              <a:noFill/>
              <a:round/>
              <a:headEnd/>
              <a:tailEnd/>
            </a:ln>
          </p:spPr>
          <p:txBody>
            <a:bodyPr/>
            <a:lstStyle/>
            <a:p>
              <a:endParaRPr lang="en-US"/>
            </a:p>
          </p:txBody>
        </p:sp>
        <p:sp>
          <p:nvSpPr>
            <p:cNvPr id="451640" name="Freeform 56"/>
            <p:cNvSpPr>
              <a:spLocks/>
            </p:cNvSpPr>
            <p:nvPr/>
          </p:nvSpPr>
          <p:spPr bwMode="black">
            <a:xfrm>
              <a:off x="6208713" y="4608513"/>
              <a:ext cx="92075" cy="80962"/>
            </a:xfrm>
            <a:custGeom>
              <a:avLst/>
              <a:gdLst/>
              <a:ahLst/>
              <a:cxnLst>
                <a:cxn ang="0">
                  <a:pos x="0" y="85"/>
                </a:cxn>
                <a:cxn ang="0">
                  <a:pos x="87" y="0"/>
                </a:cxn>
                <a:cxn ang="0">
                  <a:pos x="86" y="0"/>
                </a:cxn>
                <a:cxn ang="0">
                  <a:pos x="111" y="24"/>
                </a:cxn>
                <a:cxn ang="0">
                  <a:pos x="110" y="24"/>
                </a:cxn>
                <a:cxn ang="0">
                  <a:pos x="24" y="108"/>
                </a:cxn>
                <a:cxn ang="0">
                  <a:pos x="0" y="85"/>
                </a:cxn>
              </a:cxnLst>
              <a:rect l="0" t="0" r="r" b="b"/>
              <a:pathLst>
                <a:path w="111" h="108">
                  <a:moveTo>
                    <a:pt x="0" y="85"/>
                  </a:moveTo>
                  <a:lnTo>
                    <a:pt x="87" y="0"/>
                  </a:lnTo>
                  <a:lnTo>
                    <a:pt x="86" y="0"/>
                  </a:lnTo>
                  <a:lnTo>
                    <a:pt x="111" y="24"/>
                  </a:lnTo>
                  <a:lnTo>
                    <a:pt x="110" y="24"/>
                  </a:lnTo>
                  <a:lnTo>
                    <a:pt x="24" y="108"/>
                  </a:lnTo>
                  <a:lnTo>
                    <a:pt x="0" y="85"/>
                  </a:lnTo>
                  <a:close/>
                </a:path>
              </a:pathLst>
            </a:custGeom>
            <a:solidFill>
              <a:srgbClr val="009900"/>
            </a:solidFill>
            <a:ln w="9525">
              <a:noFill/>
              <a:round/>
              <a:headEnd/>
              <a:tailEnd/>
            </a:ln>
          </p:spPr>
          <p:txBody>
            <a:bodyPr/>
            <a:lstStyle/>
            <a:p>
              <a:endParaRPr lang="en-US"/>
            </a:p>
          </p:txBody>
        </p:sp>
        <p:sp>
          <p:nvSpPr>
            <p:cNvPr id="451641" name="Freeform 57"/>
            <p:cNvSpPr>
              <a:spLocks/>
            </p:cNvSpPr>
            <p:nvPr/>
          </p:nvSpPr>
          <p:spPr bwMode="black">
            <a:xfrm>
              <a:off x="6278563" y="4530725"/>
              <a:ext cx="101600" cy="95250"/>
            </a:xfrm>
            <a:custGeom>
              <a:avLst/>
              <a:gdLst/>
              <a:ahLst/>
              <a:cxnLst>
                <a:cxn ang="0">
                  <a:pos x="0" y="105"/>
                </a:cxn>
                <a:cxn ang="0">
                  <a:pos x="99" y="0"/>
                </a:cxn>
                <a:cxn ang="0">
                  <a:pos x="99" y="0"/>
                </a:cxn>
                <a:cxn ang="0">
                  <a:pos x="124" y="23"/>
                </a:cxn>
                <a:cxn ang="0">
                  <a:pos x="124" y="23"/>
                </a:cxn>
                <a:cxn ang="0">
                  <a:pos x="25" y="129"/>
                </a:cxn>
                <a:cxn ang="0">
                  <a:pos x="0" y="105"/>
                </a:cxn>
              </a:cxnLst>
              <a:rect l="0" t="0" r="r" b="b"/>
              <a:pathLst>
                <a:path w="124" h="129">
                  <a:moveTo>
                    <a:pt x="0" y="105"/>
                  </a:moveTo>
                  <a:lnTo>
                    <a:pt x="99" y="0"/>
                  </a:lnTo>
                  <a:lnTo>
                    <a:pt x="99" y="0"/>
                  </a:lnTo>
                  <a:lnTo>
                    <a:pt x="124" y="23"/>
                  </a:lnTo>
                  <a:lnTo>
                    <a:pt x="124" y="23"/>
                  </a:lnTo>
                  <a:lnTo>
                    <a:pt x="25" y="129"/>
                  </a:lnTo>
                  <a:lnTo>
                    <a:pt x="0" y="105"/>
                  </a:lnTo>
                  <a:close/>
                </a:path>
              </a:pathLst>
            </a:custGeom>
            <a:solidFill>
              <a:srgbClr val="009900"/>
            </a:solidFill>
            <a:ln w="9525">
              <a:noFill/>
              <a:round/>
              <a:headEnd/>
              <a:tailEnd/>
            </a:ln>
          </p:spPr>
          <p:txBody>
            <a:bodyPr/>
            <a:lstStyle/>
            <a:p>
              <a:endParaRPr lang="en-US"/>
            </a:p>
          </p:txBody>
        </p:sp>
        <p:sp>
          <p:nvSpPr>
            <p:cNvPr id="451642" name="Freeform 58"/>
            <p:cNvSpPr>
              <a:spLocks/>
            </p:cNvSpPr>
            <p:nvPr/>
          </p:nvSpPr>
          <p:spPr bwMode="black">
            <a:xfrm>
              <a:off x="6359525" y="4429125"/>
              <a:ext cx="117475" cy="119063"/>
            </a:xfrm>
            <a:custGeom>
              <a:avLst/>
              <a:gdLst/>
              <a:ahLst/>
              <a:cxnLst>
                <a:cxn ang="0">
                  <a:pos x="0" y="134"/>
                </a:cxn>
                <a:cxn ang="0">
                  <a:pos x="116" y="0"/>
                </a:cxn>
                <a:cxn ang="0">
                  <a:pos x="116" y="1"/>
                </a:cxn>
                <a:cxn ang="0">
                  <a:pos x="142" y="23"/>
                </a:cxn>
                <a:cxn ang="0">
                  <a:pos x="142" y="24"/>
                </a:cxn>
                <a:cxn ang="0">
                  <a:pos x="25" y="157"/>
                </a:cxn>
                <a:cxn ang="0">
                  <a:pos x="0" y="134"/>
                </a:cxn>
              </a:cxnLst>
              <a:rect l="0" t="0" r="r" b="b"/>
              <a:pathLst>
                <a:path w="142" h="157">
                  <a:moveTo>
                    <a:pt x="0" y="134"/>
                  </a:moveTo>
                  <a:lnTo>
                    <a:pt x="116" y="0"/>
                  </a:lnTo>
                  <a:lnTo>
                    <a:pt x="116" y="1"/>
                  </a:lnTo>
                  <a:lnTo>
                    <a:pt x="142" y="23"/>
                  </a:lnTo>
                  <a:lnTo>
                    <a:pt x="142" y="24"/>
                  </a:lnTo>
                  <a:lnTo>
                    <a:pt x="25" y="157"/>
                  </a:lnTo>
                  <a:lnTo>
                    <a:pt x="0" y="134"/>
                  </a:lnTo>
                  <a:close/>
                </a:path>
              </a:pathLst>
            </a:custGeom>
            <a:solidFill>
              <a:srgbClr val="009900"/>
            </a:solidFill>
            <a:ln w="9525">
              <a:noFill/>
              <a:round/>
              <a:headEnd/>
              <a:tailEnd/>
            </a:ln>
          </p:spPr>
          <p:txBody>
            <a:bodyPr/>
            <a:lstStyle/>
            <a:p>
              <a:endParaRPr lang="en-US"/>
            </a:p>
          </p:txBody>
        </p:sp>
        <p:sp>
          <p:nvSpPr>
            <p:cNvPr id="451643" name="Freeform 59"/>
            <p:cNvSpPr>
              <a:spLocks/>
            </p:cNvSpPr>
            <p:nvPr/>
          </p:nvSpPr>
          <p:spPr bwMode="black">
            <a:xfrm>
              <a:off x="6454775" y="4308475"/>
              <a:ext cx="136525" cy="138113"/>
            </a:xfrm>
            <a:custGeom>
              <a:avLst/>
              <a:gdLst/>
              <a:ahLst/>
              <a:cxnLst>
                <a:cxn ang="0">
                  <a:pos x="0" y="167"/>
                </a:cxn>
                <a:cxn ang="0">
                  <a:pos x="140" y="0"/>
                </a:cxn>
                <a:cxn ang="0">
                  <a:pos x="165" y="21"/>
                </a:cxn>
                <a:cxn ang="0">
                  <a:pos x="26" y="189"/>
                </a:cxn>
                <a:cxn ang="0">
                  <a:pos x="0" y="167"/>
                </a:cxn>
              </a:cxnLst>
              <a:rect l="0" t="0" r="r" b="b"/>
              <a:pathLst>
                <a:path w="165" h="189">
                  <a:moveTo>
                    <a:pt x="0" y="167"/>
                  </a:moveTo>
                  <a:lnTo>
                    <a:pt x="140" y="0"/>
                  </a:lnTo>
                  <a:lnTo>
                    <a:pt x="165" y="21"/>
                  </a:lnTo>
                  <a:lnTo>
                    <a:pt x="26" y="189"/>
                  </a:lnTo>
                  <a:lnTo>
                    <a:pt x="0" y="167"/>
                  </a:lnTo>
                  <a:close/>
                </a:path>
              </a:pathLst>
            </a:custGeom>
            <a:solidFill>
              <a:srgbClr val="009900"/>
            </a:solidFill>
            <a:ln w="9525">
              <a:noFill/>
              <a:round/>
              <a:headEnd/>
              <a:tailEnd/>
            </a:ln>
          </p:spPr>
          <p:txBody>
            <a:bodyPr/>
            <a:lstStyle/>
            <a:p>
              <a:endParaRPr lang="en-US"/>
            </a:p>
          </p:txBody>
        </p:sp>
        <p:sp>
          <p:nvSpPr>
            <p:cNvPr id="451644" name="Freeform 60"/>
            <p:cNvSpPr>
              <a:spLocks/>
            </p:cNvSpPr>
            <p:nvPr/>
          </p:nvSpPr>
          <p:spPr bwMode="black">
            <a:xfrm>
              <a:off x="6227763" y="4124325"/>
              <a:ext cx="360362" cy="201613"/>
            </a:xfrm>
            <a:custGeom>
              <a:avLst/>
              <a:gdLst/>
              <a:ahLst/>
              <a:cxnLst>
                <a:cxn ang="0">
                  <a:pos x="419" y="271"/>
                </a:cxn>
                <a:cxn ang="0">
                  <a:pos x="0" y="30"/>
                </a:cxn>
                <a:cxn ang="0">
                  <a:pos x="0" y="30"/>
                </a:cxn>
                <a:cxn ang="0">
                  <a:pos x="17" y="0"/>
                </a:cxn>
                <a:cxn ang="0">
                  <a:pos x="17" y="0"/>
                </a:cxn>
                <a:cxn ang="0">
                  <a:pos x="436" y="241"/>
                </a:cxn>
                <a:cxn ang="0">
                  <a:pos x="419" y="271"/>
                </a:cxn>
              </a:cxnLst>
              <a:rect l="0" t="0" r="r" b="b"/>
              <a:pathLst>
                <a:path w="436" h="271">
                  <a:moveTo>
                    <a:pt x="419" y="271"/>
                  </a:moveTo>
                  <a:lnTo>
                    <a:pt x="0" y="30"/>
                  </a:lnTo>
                  <a:lnTo>
                    <a:pt x="0" y="30"/>
                  </a:lnTo>
                  <a:lnTo>
                    <a:pt x="17" y="0"/>
                  </a:lnTo>
                  <a:lnTo>
                    <a:pt x="17" y="0"/>
                  </a:lnTo>
                  <a:lnTo>
                    <a:pt x="436" y="241"/>
                  </a:lnTo>
                  <a:lnTo>
                    <a:pt x="419" y="271"/>
                  </a:lnTo>
                  <a:close/>
                </a:path>
              </a:pathLst>
            </a:custGeom>
            <a:solidFill>
              <a:srgbClr val="FF0000"/>
            </a:solidFill>
            <a:ln w="9525">
              <a:noFill/>
              <a:round/>
              <a:headEnd/>
              <a:tailEnd/>
            </a:ln>
          </p:spPr>
          <p:txBody>
            <a:bodyPr/>
            <a:lstStyle/>
            <a:p>
              <a:endParaRPr lang="en-US"/>
            </a:p>
          </p:txBody>
        </p:sp>
        <p:sp>
          <p:nvSpPr>
            <p:cNvPr id="451645" name="Freeform 61"/>
            <p:cNvSpPr>
              <a:spLocks/>
            </p:cNvSpPr>
            <p:nvPr/>
          </p:nvSpPr>
          <p:spPr bwMode="black">
            <a:xfrm>
              <a:off x="5881688" y="3948113"/>
              <a:ext cx="363537" cy="200025"/>
            </a:xfrm>
            <a:custGeom>
              <a:avLst/>
              <a:gdLst/>
              <a:ahLst/>
              <a:cxnLst>
                <a:cxn ang="0">
                  <a:pos x="420" y="268"/>
                </a:cxn>
                <a:cxn ang="0">
                  <a:pos x="0" y="30"/>
                </a:cxn>
                <a:cxn ang="0">
                  <a:pos x="0" y="30"/>
                </a:cxn>
                <a:cxn ang="0">
                  <a:pos x="17" y="0"/>
                </a:cxn>
                <a:cxn ang="0">
                  <a:pos x="17" y="0"/>
                </a:cxn>
                <a:cxn ang="0">
                  <a:pos x="437" y="238"/>
                </a:cxn>
                <a:cxn ang="0">
                  <a:pos x="420" y="268"/>
                </a:cxn>
              </a:cxnLst>
              <a:rect l="0" t="0" r="r" b="b"/>
              <a:pathLst>
                <a:path w="437" h="268">
                  <a:moveTo>
                    <a:pt x="420" y="268"/>
                  </a:moveTo>
                  <a:lnTo>
                    <a:pt x="0" y="30"/>
                  </a:lnTo>
                  <a:lnTo>
                    <a:pt x="0" y="30"/>
                  </a:lnTo>
                  <a:lnTo>
                    <a:pt x="17" y="0"/>
                  </a:lnTo>
                  <a:lnTo>
                    <a:pt x="17" y="0"/>
                  </a:lnTo>
                  <a:lnTo>
                    <a:pt x="437" y="238"/>
                  </a:lnTo>
                  <a:lnTo>
                    <a:pt x="420" y="268"/>
                  </a:lnTo>
                  <a:close/>
                </a:path>
              </a:pathLst>
            </a:custGeom>
            <a:solidFill>
              <a:srgbClr val="FF0000"/>
            </a:solidFill>
            <a:ln w="9525">
              <a:noFill/>
              <a:round/>
              <a:headEnd/>
              <a:tailEnd/>
            </a:ln>
          </p:spPr>
          <p:txBody>
            <a:bodyPr/>
            <a:lstStyle/>
            <a:p>
              <a:endParaRPr lang="en-US"/>
            </a:p>
          </p:txBody>
        </p:sp>
        <p:sp>
          <p:nvSpPr>
            <p:cNvPr id="451646" name="Freeform 62"/>
            <p:cNvSpPr>
              <a:spLocks/>
            </p:cNvSpPr>
            <p:nvPr/>
          </p:nvSpPr>
          <p:spPr bwMode="black">
            <a:xfrm>
              <a:off x="5534025" y="3771900"/>
              <a:ext cx="365125" cy="196850"/>
            </a:xfrm>
            <a:custGeom>
              <a:avLst/>
              <a:gdLst/>
              <a:ahLst/>
              <a:cxnLst>
                <a:cxn ang="0">
                  <a:pos x="421" y="267"/>
                </a:cxn>
                <a:cxn ang="0">
                  <a:pos x="0" y="30"/>
                </a:cxn>
                <a:cxn ang="0">
                  <a:pos x="17" y="0"/>
                </a:cxn>
                <a:cxn ang="0">
                  <a:pos x="438" y="237"/>
                </a:cxn>
                <a:cxn ang="0">
                  <a:pos x="421" y="267"/>
                </a:cxn>
              </a:cxnLst>
              <a:rect l="0" t="0" r="r" b="b"/>
              <a:pathLst>
                <a:path w="438" h="267">
                  <a:moveTo>
                    <a:pt x="421" y="267"/>
                  </a:moveTo>
                  <a:lnTo>
                    <a:pt x="0" y="30"/>
                  </a:lnTo>
                  <a:lnTo>
                    <a:pt x="17" y="0"/>
                  </a:lnTo>
                  <a:lnTo>
                    <a:pt x="438" y="237"/>
                  </a:lnTo>
                  <a:lnTo>
                    <a:pt x="421" y="267"/>
                  </a:lnTo>
                  <a:close/>
                </a:path>
              </a:pathLst>
            </a:custGeom>
            <a:solidFill>
              <a:srgbClr val="FF0000"/>
            </a:solidFill>
            <a:ln w="9525">
              <a:noFill/>
              <a:round/>
              <a:headEnd/>
              <a:tailEnd/>
            </a:ln>
          </p:spPr>
          <p:txBody>
            <a:bodyPr/>
            <a:lstStyle/>
            <a:p>
              <a:endParaRPr lang="en-US"/>
            </a:p>
          </p:txBody>
        </p:sp>
        <p:sp>
          <p:nvSpPr>
            <p:cNvPr id="451647" name="Freeform 63"/>
            <p:cNvSpPr>
              <a:spLocks/>
            </p:cNvSpPr>
            <p:nvPr/>
          </p:nvSpPr>
          <p:spPr bwMode="black">
            <a:xfrm>
              <a:off x="5324475" y="3663950"/>
              <a:ext cx="223838" cy="128588"/>
            </a:xfrm>
            <a:custGeom>
              <a:avLst/>
              <a:gdLst/>
              <a:ahLst/>
              <a:cxnLst>
                <a:cxn ang="0">
                  <a:pos x="256" y="170"/>
                </a:cxn>
                <a:cxn ang="0">
                  <a:pos x="0" y="29"/>
                </a:cxn>
                <a:cxn ang="0">
                  <a:pos x="0" y="29"/>
                </a:cxn>
                <a:cxn ang="0">
                  <a:pos x="17" y="0"/>
                </a:cxn>
                <a:cxn ang="0">
                  <a:pos x="17" y="0"/>
                </a:cxn>
                <a:cxn ang="0">
                  <a:pos x="273" y="140"/>
                </a:cxn>
                <a:cxn ang="0">
                  <a:pos x="256" y="170"/>
                </a:cxn>
              </a:cxnLst>
              <a:rect l="0" t="0" r="r" b="b"/>
              <a:pathLst>
                <a:path w="273" h="170">
                  <a:moveTo>
                    <a:pt x="256" y="170"/>
                  </a:moveTo>
                  <a:lnTo>
                    <a:pt x="0" y="29"/>
                  </a:lnTo>
                  <a:lnTo>
                    <a:pt x="0" y="29"/>
                  </a:lnTo>
                  <a:lnTo>
                    <a:pt x="17" y="0"/>
                  </a:lnTo>
                  <a:lnTo>
                    <a:pt x="17" y="0"/>
                  </a:lnTo>
                  <a:lnTo>
                    <a:pt x="273" y="140"/>
                  </a:lnTo>
                  <a:lnTo>
                    <a:pt x="256" y="170"/>
                  </a:lnTo>
                  <a:close/>
                </a:path>
              </a:pathLst>
            </a:custGeom>
            <a:solidFill>
              <a:srgbClr val="FF0000"/>
            </a:solidFill>
            <a:ln w="9525">
              <a:noFill/>
              <a:round/>
              <a:headEnd/>
              <a:tailEnd/>
            </a:ln>
          </p:spPr>
          <p:txBody>
            <a:bodyPr/>
            <a:lstStyle/>
            <a:p>
              <a:endParaRPr lang="en-US"/>
            </a:p>
          </p:txBody>
        </p:sp>
        <p:sp>
          <p:nvSpPr>
            <p:cNvPr id="451648" name="Freeform 64"/>
            <p:cNvSpPr>
              <a:spLocks/>
            </p:cNvSpPr>
            <p:nvPr/>
          </p:nvSpPr>
          <p:spPr bwMode="black">
            <a:xfrm>
              <a:off x="5113338" y="3562350"/>
              <a:ext cx="225425" cy="125413"/>
            </a:xfrm>
            <a:custGeom>
              <a:avLst/>
              <a:gdLst/>
              <a:ahLst/>
              <a:cxnLst>
                <a:cxn ang="0">
                  <a:pos x="257" y="168"/>
                </a:cxn>
                <a:cxn ang="0">
                  <a:pos x="0" y="30"/>
                </a:cxn>
                <a:cxn ang="0">
                  <a:pos x="0" y="30"/>
                </a:cxn>
                <a:cxn ang="0">
                  <a:pos x="17" y="0"/>
                </a:cxn>
                <a:cxn ang="0">
                  <a:pos x="17" y="0"/>
                </a:cxn>
                <a:cxn ang="0">
                  <a:pos x="274" y="139"/>
                </a:cxn>
                <a:cxn ang="0">
                  <a:pos x="257" y="168"/>
                </a:cxn>
              </a:cxnLst>
              <a:rect l="0" t="0" r="r" b="b"/>
              <a:pathLst>
                <a:path w="274" h="168">
                  <a:moveTo>
                    <a:pt x="257" y="168"/>
                  </a:moveTo>
                  <a:lnTo>
                    <a:pt x="0" y="30"/>
                  </a:lnTo>
                  <a:lnTo>
                    <a:pt x="0" y="30"/>
                  </a:lnTo>
                  <a:lnTo>
                    <a:pt x="17" y="0"/>
                  </a:lnTo>
                  <a:lnTo>
                    <a:pt x="17" y="0"/>
                  </a:lnTo>
                  <a:lnTo>
                    <a:pt x="274" y="139"/>
                  </a:lnTo>
                  <a:lnTo>
                    <a:pt x="257" y="168"/>
                  </a:lnTo>
                  <a:close/>
                </a:path>
              </a:pathLst>
            </a:custGeom>
            <a:solidFill>
              <a:srgbClr val="FF0000"/>
            </a:solidFill>
            <a:ln w="9525">
              <a:noFill/>
              <a:round/>
              <a:headEnd/>
              <a:tailEnd/>
            </a:ln>
          </p:spPr>
          <p:txBody>
            <a:bodyPr/>
            <a:lstStyle/>
            <a:p>
              <a:endParaRPr lang="en-US"/>
            </a:p>
          </p:txBody>
        </p:sp>
        <p:sp>
          <p:nvSpPr>
            <p:cNvPr id="451649" name="Freeform 65"/>
            <p:cNvSpPr>
              <a:spLocks/>
            </p:cNvSpPr>
            <p:nvPr/>
          </p:nvSpPr>
          <p:spPr bwMode="black">
            <a:xfrm>
              <a:off x="4897438" y="3459163"/>
              <a:ext cx="228600" cy="123825"/>
            </a:xfrm>
            <a:custGeom>
              <a:avLst/>
              <a:gdLst/>
              <a:ahLst/>
              <a:cxnLst>
                <a:cxn ang="0">
                  <a:pos x="258" y="168"/>
                </a:cxn>
                <a:cxn ang="0">
                  <a:pos x="0" y="30"/>
                </a:cxn>
                <a:cxn ang="0">
                  <a:pos x="17" y="0"/>
                </a:cxn>
                <a:cxn ang="0">
                  <a:pos x="275" y="138"/>
                </a:cxn>
                <a:cxn ang="0">
                  <a:pos x="258" y="168"/>
                </a:cxn>
              </a:cxnLst>
              <a:rect l="0" t="0" r="r" b="b"/>
              <a:pathLst>
                <a:path w="275" h="168">
                  <a:moveTo>
                    <a:pt x="258" y="168"/>
                  </a:moveTo>
                  <a:lnTo>
                    <a:pt x="0" y="30"/>
                  </a:lnTo>
                  <a:lnTo>
                    <a:pt x="17" y="0"/>
                  </a:lnTo>
                  <a:lnTo>
                    <a:pt x="275" y="138"/>
                  </a:lnTo>
                  <a:lnTo>
                    <a:pt x="258" y="168"/>
                  </a:lnTo>
                  <a:close/>
                </a:path>
              </a:pathLst>
            </a:custGeom>
            <a:solidFill>
              <a:srgbClr val="FF0000"/>
            </a:solidFill>
            <a:ln w="9525">
              <a:noFill/>
              <a:round/>
              <a:headEnd/>
              <a:tailEnd/>
            </a:ln>
          </p:spPr>
          <p:txBody>
            <a:bodyPr/>
            <a:lstStyle/>
            <a:p>
              <a:endParaRPr lang="en-US"/>
            </a:p>
          </p:txBody>
        </p:sp>
        <p:sp>
          <p:nvSpPr>
            <p:cNvPr id="451650" name="Freeform 66"/>
            <p:cNvSpPr>
              <a:spLocks/>
            </p:cNvSpPr>
            <p:nvPr/>
          </p:nvSpPr>
          <p:spPr bwMode="black">
            <a:xfrm>
              <a:off x="4260850" y="3157538"/>
              <a:ext cx="650875" cy="325437"/>
            </a:xfrm>
            <a:custGeom>
              <a:avLst/>
              <a:gdLst/>
              <a:ahLst/>
              <a:cxnLst>
                <a:cxn ang="0">
                  <a:pos x="776" y="436"/>
                </a:cxn>
                <a:cxn ang="0">
                  <a:pos x="0" y="29"/>
                </a:cxn>
                <a:cxn ang="0">
                  <a:pos x="0" y="29"/>
                </a:cxn>
                <a:cxn ang="0">
                  <a:pos x="15" y="0"/>
                </a:cxn>
                <a:cxn ang="0">
                  <a:pos x="15" y="0"/>
                </a:cxn>
                <a:cxn ang="0">
                  <a:pos x="791" y="406"/>
                </a:cxn>
                <a:cxn ang="0">
                  <a:pos x="776" y="436"/>
                </a:cxn>
              </a:cxnLst>
              <a:rect l="0" t="0" r="r" b="b"/>
              <a:pathLst>
                <a:path w="791" h="436">
                  <a:moveTo>
                    <a:pt x="776" y="436"/>
                  </a:moveTo>
                  <a:lnTo>
                    <a:pt x="0" y="29"/>
                  </a:lnTo>
                  <a:lnTo>
                    <a:pt x="0" y="29"/>
                  </a:lnTo>
                  <a:lnTo>
                    <a:pt x="15" y="0"/>
                  </a:lnTo>
                  <a:lnTo>
                    <a:pt x="15" y="0"/>
                  </a:lnTo>
                  <a:lnTo>
                    <a:pt x="791" y="406"/>
                  </a:lnTo>
                  <a:lnTo>
                    <a:pt x="776" y="436"/>
                  </a:lnTo>
                  <a:close/>
                </a:path>
              </a:pathLst>
            </a:custGeom>
            <a:solidFill>
              <a:srgbClr val="FF0000"/>
            </a:solidFill>
            <a:ln w="9525">
              <a:noFill/>
              <a:round/>
              <a:headEnd/>
              <a:tailEnd/>
            </a:ln>
          </p:spPr>
          <p:txBody>
            <a:bodyPr/>
            <a:lstStyle/>
            <a:p>
              <a:endParaRPr lang="en-US"/>
            </a:p>
          </p:txBody>
        </p:sp>
        <p:sp>
          <p:nvSpPr>
            <p:cNvPr id="451651" name="Freeform 67"/>
            <p:cNvSpPr>
              <a:spLocks/>
            </p:cNvSpPr>
            <p:nvPr/>
          </p:nvSpPr>
          <p:spPr bwMode="black">
            <a:xfrm>
              <a:off x="3617913" y="2852738"/>
              <a:ext cx="652462" cy="325437"/>
            </a:xfrm>
            <a:custGeom>
              <a:avLst/>
              <a:gdLst/>
              <a:ahLst/>
              <a:cxnLst>
                <a:cxn ang="0">
                  <a:pos x="777" y="436"/>
                </a:cxn>
                <a:cxn ang="0">
                  <a:pos x="0" y="30"/>
                </a:cxn>
                <a:cxn ang="0">
                  <a:pos x="15" y="0"/>
                </a:cxn>
                <a:cxn ang="0">
                  <a:pos x="792" y="407"/>
                </a:cxn>
                <a:cxn ang="0">
                  <a:pos x="777" y="436"/>
                </a:cxn>
              </a:cxnLst>
              <a:rect l="0" t="0" r="r" b="b"/>
              <a:pathLst>
                <a:path w="792" h="436">
                  <a:moveTo>
                    <a:pt x="777" y="436"/>
                  </a:moveTo>
                  <a:lnTo>
                    <a:pt x="0" y="30"/>
                  </a:lnTo>
                  <a:lnTo>
                    <a:pt x="15" y="0"/>
                  </a:lnTo>
                  <a:lnTo>
                    <a:pt x="792" y="407"/>
                  </a:lnTo>
                  <a:lnTo>
                    <a:pt x="777" y="436"/>
                  </a:lnTo>
                  <a:close/>
                </a:path>
              </a:pathLst>
            </a:custGeom>
            <a:solidFill>
              <a:srgbClr val="FF0000"/>
            </a:solidFill>
            <a:ln w="9525">
              <a:noFill/>
              <a:round/>
              <a:headEnd/>
              <a:tailEnd/>
            </a:ln>
          </p:spPr>
          <p:txBody>
            <a:bodyPr/>
            <a:lstStyle/>
            <a:p>
              <a:endParaRPr lang="en-US"/>
            </a:p>
          </p:txBody>
        </p:sp>
        <p:sp>
          <p:nvSpPr>
            <p:cNvPr id="451652" name="Freeform 68"/>
            <p:cNvSpPr>
              <a:spLocks/>
            </p:cNvSpPr>
            <p:nvPr/>
          </p:nvSpPr>
          <p:spPr bwMode="black">
            <a:xfrm>
              <a:off x="3594100" y="2841625"/>
              <a:ext cx="36513" cy="31750"/>
            </a:xfrm>
            <a:custGeom>
              <a:avLst/>
              <a:gdLst/>
              <a:ahLst/>
              <a:cxnLst>
                <a:cxn ang="0">
                  <a:pos x="28" y="45"/>
                </a:cxn>
                <a:cxn ang="0">
                  <a:pos x="0" y="31"/>
                </a:cxn>
                <a:cxn ang="0">
                  <a:pos x="0" y="32"/>
                </a:cxn>
                <a:cxn ang="0">
                  <a:pos x="15" y="0"/>
                </a:cxn>
                <a:cxn ang="0">
                  <a:pos x="15" y="1"/>
                </a:cxn>
                <a:cxn ang="0">
                  <a:pos x="43" y="15"/>
                </a:cxn>
                <a:cxn ang="0">
                  <a:pos x="28" y="45"/>
                </a:cxn>
              </a:cxnLst>
              <a:rect l="0" t="0" r="r" b="b"/>
              <a:pathLst>
                <a:path w="43" h="45">
                  <a:moveTo>
                    <a:pt x="28" y="45"/>
                  </a:moveTo>
                  <a:lnTo>
                    <a:pt x="0" y="31"/>
                  </a:lnTo>
                  <a:lnTo>
                    <a:pt x="0" y="32"/>
                  </a:lnTo>
                  <a:lnTo>
                    <a:pt x="15" y="0"/>
                  </a:lnTo>
                  <a:lnTo>
                    <a:pt x="15" y="1"/>
                  </a:lnTo>
                  <a:lnTo>
                    <a:pt x="43" y="15"/>
                  </a:lnTo>
                  <a:lnTo>
                    <a:pt x="28" y="45"/>
                  </a:lnTo>
                  <a:close/>
                </a:path>
              </a:pathLst>
            </a:custGeom>
            <a:solidFill>
              <a:srgbClr val="FF0000"/>
            </a:solidFill>
            <a:ln w="9525">
              <a:noFill/>
              <a:round/>
              <a:headEnd/>
              <a:tailEnd/>
            </a:ln>
          </p:spPr>
          <p:txBody>
            <a:bodyPr/>
            <a:lstStyle/>
            <a:p>
              <a:endParaRPr lang="en-US"/>
            </a:p>
          </p:txBody>
        </p:sp>
        <p:sp>
          <p:nvSpPr>
            <p:cNvPr id="451653" name="Freeform 69"/>
            <p:cNvSpPr>
              <a:spLocks/>
            </p:cNvSpPr>
            <p:nvPr/>
          </p:nvSpPr>
          <p:spPr bwMode="black">
            <a:xfrm>
              <a:off x="3571875" y="2832100"/>
              <a:ext cx="36513" cy="33338"/>
            </a:xfrm>
            <a:custGeom>
              <a:avLst/>
              <a:gdLst/>
              <a:ahLst/>
              <a:cxnLst>
                <a:cxn ang="0">
                  <a:pos x="28" y="45"/>
                </a:cxn>
                <a:cxn ang="0">
                  <a:pos x="0" y="32"/>
                </a:cxn>
                <a:cxn ang="0">
                  <a:pos x="15" y="0"/>
                </a:cxn>
                <a:cxn ang="0">
                  <a:pos x="43" y="13"/>
                </a:cxn>
                <a:cxn ang="0">
                  <a:pos x="28" y="45"/>
                </a:cxn>
              </a:cxnLst>
              <a:rect l="0" t="0" r="r" b="b"/>
              <a:pathLst>
                <a:path w="43" h="45">
                  <a:moveTo>
                    <a:pt x="28" y="45"/>
                  </a:moveTo>
                  <a:lnTo>
                    <a:pt x="0" y="32"/>
                  </a:lnTo>
                  <a:lnTo>
                    <a:pt x="15" y="0"/>
                  </a:lnTo>
                  <a:lnTo>
                    <a:pt x="43" y="13"/>
                  </a:lnTo>
                  <a:lnTo>
                    <a:pt x="28" y="45"/>
                  </a:lnTo>
                  <a:close/>
                </a:path>
              </a:pathLst>
            </a:custGeom>
            <a:solidFill>
              <a:srgbClr val="FF0000"/>
            </a:solidFill>
            <a:ln w="9525">
              <a:noFill/>
              <a:round/>
              <a:headEnd/>
              <a:tailEnd/>
            </a:ln>
          </p:spPr>
          <p:txBody>
            <a:bodyPr/>
            <a:lstStyle/>
            <a:p>
              <a:endParaRPr lang="en-US"/>
            </a:p>
          </p:txBody>
        </p:sp>
        <p:sp>
          <p:nvSpPr>
            <p:cNvPr id="451654" name="Freeform 70"/>
            <p:cNvSpPr>
              <a:spLocks/>
            </p:cNvSpPr>
            <p:nvPr/>
          </p:nvSpPr>
          <p:spPr bwMode="black">
            <a:xfrm>
              <a:off x="3541713" y="2819400"/>
              <a:ext cx="42862" cy="36513"/>
            </a:xfrm>
            <a:custGeom>
              <a:avLst/>
              <a:gdLst/>
              <a:ahLst/>
              <a:cxnLst>
                <a:cxn ang="0">
                  <a:pos x="37" y="48"/>
                </a:cxn>
                <a:cxn ang="0">
                  <a:pos x="0" y="32"/>
                </a:cxn>
                <a:cxn ang="0">
                  <a:pos x="0" y="32"/>
                </a:cxn>
                <a:cxn ang="0">
                  <a:pos x="13" y="0"/>
                </a:cxn>
                <a:cxn ang="0">
                  <a:pos x="13" y="0"/>
                </a:cxn>
                <a:cxn ang="0">
                  <a:pos x="50" y="16"/>
                </a:cxn>
                <a:cxn ang="0">
                  <a:pos x="37" y="48"/>
                </a:cxn>
              </a:cxnLst>
              <a:rect l="0" t="0" r="r" b="b"/>
              <a:pathLst>
                <a:path w="50" h="48">
                  <a:moveTo>
                    <a:pt x="37" y="48"/>
                  </a:moveTo>
                  <a:lnTo>
                    <a:pt x="0" y="32"/>
                  </a:lnTo>
                  <a:lnTo>
                    <a:pt x="0" y="32"/>
                  </a:lnTo>
                  <a:lnTo>
                    <a:pt x="13" y="0"/>
                  </a:lnTo>
                  <a:lnTo>
                    <a:pt x="13" y="0"/>
                  </a:lnTo>
                  <a:lnTo>
                    <a:pt x="50" y="16"/>
                  </a:lnTo>
                  <a:lnTo>
                    <a:pt x="37" y="48"/>
                  </a:lnTo>
                  <a:close/>
                </a:path>
              </a:pathLst>
            </a:custGeom>
            <a:solidFill>
              <a:srgbClr val="FF0000"/>
            </a:solidFill>
            <a:ln w="9525">
              <a:noFill/>
              <a:round/>
              <a:headEnd/>
              <a:tailEnd/>
            </a:ln>
          </p:spPr>
          <p:txBody>
            <a:bodyPr/>
            <a:lstStyle/>
            <a:p>
              <a:endParaRPr lang="en-US"/>
            </a:p>
          </p:txBody>
        </p:sp>
        <p:sp>
          <p:nvSpPr>
            <p:cNvPr id="451655" name="Freeform 71"/>
            <p:cNvSpPr>
              <a:spLocks/>
            </p:cNvSpPr>
            <p:nvPr/>
          </p:nvSpPr>
          <p:spPr bwMode="black">
            <a:xfrm>
              <a:off x="3511550" y="2808288"/>
              <a:ext cx="41275" cy="34925"/>
            </a:xfrm>
            <a:custGeom>
              <a:avLst/>
              <a:gdLst/>
              <a:ahLst/>
              <a:cxnLst>
                <a:cxn ang="0">
                  <a:pos x="36" y="47"/>
                </a:cxn>
                <a:cxn ang="0">
                  <a:pos x="0" y="32"/>
                </a:cxn>
                <a:cxn ang="0">
                  <a:pos x="13" y="0"/>
                </a:cxn>
                <a:cxn ang="0">
                  <a:pos x="49" y="15"/>
                </a:cxn>
                <a:cxn ang="0">
                  <a:pos x="36" y="47"/>
                </a:cxn>
              </a:cxnLst>
              <a:rect l="0" t="0" r="r" b="b"/>
              <a:pathLst>
                <a:path w="49" h="47">
                  <a:moveTo>
                    <a:pt x="36" y="47"/>
                  </a:moveTo>
                  <a:lnTo>
                    <a:pt x="0" y="32"/>
                  </a:lnTo>
                  <a:lnTo>
                    <a:pt x="13" y="0"/>
                  </a:lnTo>
                  <a:lnTo>
                    <a:pt x="49" y="15"/>
                  </a:lnTo>
                  <a:lnTo>
                    <a:pt x="36" y="47"/>
                  </a:lnTo>
                  <a:close/>
                </a:path>
              </a:pathLst>
            </a:custGeom>
            <a:solidFill>
              <a:srgbClr val="FF0000"/>
            </a:solidFill>
            <a:ln w="9525">
              <a:noFill/>
              <a:round/>
              <a:headEnd/>
              <a:tailEnd/>
            </a:ln>
          </p:spPr>
          <p:txBody>
            <a:bodyPr/>
            <a:lstStyle/>
            <a:p>
              <a:endParaRPr lang="en-US"/>
            </a:p>
          </p:txBody>
        </p:sp>
        <p:sp>
          <p:nvSpPr>
            <p:cNvPr id="451656" name="Freeform 72"/>
            <p:cNvSpPr>
              <a:spLocks/>
            </p:cNvSpPr>
            <p:nvPr/>
          </p:nvSpPr>
          <p:spPr bwMode="black">
            <a:xfrm>
              <a:off x="2970213" y="2611438"/>
              <a:ext cx="552450" cy="220662"/>
            </a:xfrm>
            <a:custGeom>
              <a:avLst/>
              <a:gdLst/>
              <a:ahLst/>
              <a:cxnLst>
                <a:cxn ang="0">
                  <a:pos x="655" y="296"/>
                </a:cxn>
                <a:cxn ang="0">
                  <a:pos x="0" y="32"/>
                </a:cxn>
                <a:cxn ang="0">
                  <a:pos x="0" y="32"/>
                </a:cxn>
                <a:cxn ang="0">
                  <a:pos x="13" y="0"/>
                </a:cxn>
                <a:cxn ang="0">
                  <a:pos x="13" y="0"/>
                </a:cxn>
                <a:cxn ang="0">
                  <a:pos x="668" y="264"/>
                </a:cxn>
                <a:cxn ang="0">
                  <a:pos x="655" y="296"/>
                </a:cxn>
              </a:cxnLst>
              <a:rect l="0" t="0" r="r" b="b"/>
              <a:pathLst>
                <a:path w="668" h="296">
                  <a:moveTo>
                    <a:pt x="655" y="296"/>
                  </a:moveTo>
                  <a:lnTo>
                    <a:pt x="0" y="32"/>
                  </a:lnTo>
                  <a:lnTo>
                    <a:pt x="0" y="32"/>
                  </a:lnTo>
                  <a:lnTo>
                    <a:pt x="13" y="0"/>
                  </a:lnTo>
                  <a:lnTo>
                    <a:pt x="13" y="0"/>
                  </a:lnTo>
                  <a:lnTo>
                    <a:pt x="668" y="264"/>
                  </a:lnTo>
                  <a:lnTo>
                    <a:pt x="655" y="296"/>
                  </a:lnTo>
                  <a:close/>
                </a:path>
              </a:pathLst>
            </a:custGeom>
            <a:solidFill>
              <a:srgbClr val="FF0000"/>
            </a:solidFill>
            <a:ln w="9525">
              <a:noFill/>
              <a:round/>
              <a:headEnd/>
              <a:tailEnd/>
            </a:ln>
          </p:spPr>
          <p:txBody>
            <a:bodyPr/>
            <a:lstStyle/>
            <a:p>
              <a:endParaRPr lang="en-US"/>
            </a:p>
          </p:txBody>
        </p:sp>
        <p:sp>
          <p:nvSpPr>
            <p:cNvPr id="451657" name="Freeform 73"/>
            <p:cNvSpPr>
              <a:spLocks/>
            </p:cNvSpPr>
            <p:nvPr/>
          </p:nvSpPr>
          <p:spPr bwMode="black">
            <a:xfrm>
              <a:off x="2432050" y="2414588"/>
              <a:ext cx="552450" cy="220662"/>
            </a:xfrm>
            <a:custGeom>
              <a:avLst/>
              <a:gdLst/>
              <a:ahLst/>
              <a:cxnLst>
                <a:cxn ang="0">
                  <a:pos x="654" y="297"/>
                </a:cxn>
                <a:cxn ang="0">
                  <a:pos x="0" y="32"/>
                </a:cxn>
                <a:cxn ang="0">
                  <a:pos x="12" y="0"/>
                </a:cxn>
                <a:cxn ang="0">
                  <a:pos x="667" y="265"/>
                </a:cxn>
                <a:cxn ang="0">
                  <a:pos x="654" y="297"/>
                </a:cxn>
              </a:cxnLst>
              <a:rect l="0" t="0" r="r" b="b"/>
              <a:pathLst>
                <a:path w="667" h="297">
                  <a:moveTo>
                    <a:pt x="654" y="297"/>
                  </a:moveTo>
                  <a:lnTo>
                    <a:pt x="0" y="32"/>
                  </a:lnTo>
                  <a:lnTo>
                    <a:pt x="12" y="0"/>
                  </a:lnTo>
                  <a:lnTo>
                    <a:pt x="667" y="265"/>
                  </a:lnTo>
                  <a:lnTo>
                    <a:pt x="654" y="297"/>
                  </a:lnTo>
                  <a:close/>
                </a:path>
              </a:pathLst>
            </a:custGeom>
            <a:solidFill>
              <a:srgbClr val="FF0000"/>
            </a:solidFill>
            <a:ln w="9525">
              <a:noFill/>
              <a:round/>
              <a:headEnd/>
              <a:tailEnd/>
            </a:ln>
          </p:spPr>
          <p:txBody>
            <a:bodyPr/>
            <a:lstStyle/>
            <a:p>
              <a:endParaRPr lang="en-US"/>
            </a:p>
          </p:txBody>
        </p:sp>
        <p:sp>
          <p:nvSpPr>
            <p:cNvPr id="451658" name="Freeform 74"/>
            <p:cNvSpPr>
              <a:spLocks/>
            </p:cNvSpPr>
            <p:nvPr/>
          </p:nvSpPr>
          <p:spPr bwMode="black">
            <a:xfrm>
              <a:off x="2241550" y="2346325"/>
              <a:ext cx="201613" cy="92075"/>
            </a:xfrm>
            <a:custGeom>
              <a:avLst/>
              <a:gdLst/>
              <a:ahLst/>
              <a:cxnLst>
                <a:cxn ang="0">
                  <a:pos x="230" y="123"/>
                </a:cxn>
                <a:cxn ang="0">
                  <a:pos x="0" y="32"/>
                </a:cxn>
                <a:cxn ang="0">
                  <a:pos x="0" y="32"/>
                </a:cxn>
                <a:cxn ang="0">
                  <a:pos x="13" y="0"/>
                </a:cxn>
                <a:cxn ang="0">
                  <a:pos x="13" y="0"/>
                </a:cxn>
                <a:cxn ang="0">
                  <a:pos x="242" y="91"/>
                </a:cxn>
                <a:cxn ang="0">
                  <a:pos x="230" y="123"/>
                </a:cxn>
              </a:cxnLst>
              <a:rect l="0" t="0" r="r" b="b"/>
              <a:pathLst>
                <a:path w="242" h="123">
                  <a:moveTo>
                    <a:pt x="230" y="123"/>
                  </a:moveTo>
                  <a:lnTo>
                    <a:pt x="0" y="32"/>
                  </a:lnTo>
                  <a:lnTo>
                    <a:pt x="0" y="32"/>
                  </a:lnTo>
                  <a:lnTo>
                    <a:pt x="13" y="0"/>
                  </a:lnTo>
                  <a:lnTo>
                    <a:pt x="13" y="0"/>
                  </a:lnTo>
                  <a:lnTo>
                    <a:pt x="242" y="91"/>
                  </a:lnTo>
                  <a:lnTo>
                    <a:pt x="230" y="123"/>
                  </a:lnTo>
                  <a:close/>
                </a:path>
              </a:pathLst>
            </a:custGeom>
            <a:solidFill>
              <a:srgbClr val="FF0000"/>
            </a:solidFill>
            <a:ln w="9525">
              <a:noFill/>
              <a:round/>
              <a:headEnd/>
              <a:tailEnd/>
            </a:ln>
          </p:spPr>
          <p:txBody>
            <a:bodyPr/>
            <a:lstStyle/>
            <a:p>
              <a:endParaRPr lang="en-US"/>
            </a:p>
          </p:txBody>
        </p:sp>
        <p:sp>
          <p:nvSpPr>
            <p:cNvPr id="451659" name="Freeform 75"/>
            <p:cNvSpPr>
              <a:spLocks/>
            </p:cNvSpPr>
            <p:nvPr/>
          </p:nvSpPr>
          <p:spPr bwMode="black">
            <a:xfrm>
              <a:off x="2052638" y="2279650"/>
              <a:ext cx="203200" cy="90488"/>
            </a:xfrm>
            <a:custGeom>
              <a:avLst/>
              <a:gdLst/>
              <a:ahLst/>
              <a:cxnLst>
                <a:cxn ang="0">
                  <a:pos x="230" y="119"/>
                </a:cxn>
                <a:cxn ang="0">
                  <a:pos x="0" y="32"/>
                </a:cxn>
                <a:cxn ang="0">
                  <a:pos x="13" y="0"/>
                </a:cxn>
                <a:cxn ang="0">
                  <a:pos x="243" y="87"/>
                </a:cxn>
                <a:cxn ang="0">
                  <a:pos x="230" y="119"/>
                </a:cxn>
              </a:cxnLst>
              <a:rect l="0" t="0" r="r" b="b"/>
              <a:pathLst>
                <a:path w="243" h="119">
                  <a:moveTo>
                    <a:pt x="230" y="119"/>
                  </a:moveTo>
                  <a:lnTo>
                    <a:pt x="0" y="32"/>
                  </a:lnTo>
                  <a:lnTo>
                    <a:pt x="13" y="0"/>
                  </a:lnTo>
                  <a:lnTo>
                    <a:pt x="243" y="87"/>
                  </a:lnTo>
                  <a:lnTo>
                    <a:pt x="230" y="119"/>
                  </a:lnTo>
                  <a:close/>
                </a:path>
              </a:pathLst>
            </a:custGeom>
            <a:solidFill>
              <a:srgbClr val="FF0000"/>
            </a:solidFill>
            <a:ln w="9525">
              <a:noFill/>
              <a:round/>
              <a:headEnd/>
              <a:tailEnd/>
            </a:ln>
          </p:spPr>
          <p:txBody>
            <a:bodyPr/>
            <a:lstStyle/>
            <a:p>
              <a:endParaRPr lang="en-US"/>
            </a:p>
          </p:txBody>
        </p:sp>
        <p:sp>
          <p:nvSpPr>
            <p:cNvPr id="451660" name="Freeform 76"/>
            <p:cNvSpPr>
              <a:spLocks/>
            </p:cNvSpPr>
            <p:nvPr/>
          </p:nvSpPr>
          <p:spPr bwMode="black">
            <a:xfrm>
              <a:off x="1697038" y="2160588"/>
              <a:ext cx="366712" cy="142875"/>
            </a:xfrm>
            <a:custGeom>
              <a:avLst/>
              <a:gdLst/>
              <a:ahLst/>
              <a:cxnLst>
                <a:cxn ang="0">
                  <a:pos x="432" y="192"/>
                </a:cxn>
                <a:cxn ang="0">
                  <a:pos x="0" y="32"/>
                </a:cxn>
                <a:cxn ang="0">
                  <a:pos x="2" y="32"/>
                </a:cxn>
                <a:cxn ang="0">
                  <a:pos x="12" y="0"/>
                </a:cxn>
                <a:cxn ang="0">
                  <a:pos x="13" y="0"/>
                </a:cxn>
                <a:cxn ang="0">
                  <a:pos x="445" y="160"/>
                </a:cxn>
                <a:cxn ang="0">
                  <a:pos x="432" y="192"/>
                </a:cxn>
              </a:cxnLst>
              <a:rect l="0" t="0" r="r" b="b"/>
              <a:pathLst>
                <a:path w="445" h="192">
                  <a:moveTo>
                    <a:pt x="432" y="192"/>
                  </a:moveTo>
                  <a:lnTo>
                    <a:pt x="0" y="32"/>
                  </a:lnTo>
                  <a:lnTo>
                    <a:pt x="2" y="32"/>
                  </a:lnTo>
                  <a:lnTo>
                    <a:pt x="12" y="0"/>
                  </a:lnTo>
                  <a:lnTo>
                    <a:pt x="13" y="0"/>
                  </a:lnTo>
                  <a:lnTo>
                    <a:pt x="445" y="160"/>
                  </a:lnTo>
                  <a:lnTo>
                    <a:pt x="432" y="192"/>
                  </a:lnTo>
                  <a:close/>
                </a:path>
              </a:pathLst>
            </a:custGeom>
            <a:solidFill>
              <a:srgbClr val="FF0000"/>
            </a:solidFill>
            <a:ln w="9525">
              <a:noFill/>
              <a:round/>
              <a:headEnd/>
              <a:tailEnd/>
            </a:ln>
          </p:spPr>
          <p:txBody>
            <a:bodyPr/>
            <a:lstStyle/>
            <a:p>
              <a:endParaRPr lang="en-US"/>
            </a:p>
          </p:txBody>
        </p:sp>
        <p:sp>
          <p:nvSpPr>
            <p:cNvPr id="451661" name="Freeform 77"/>
            <p:cNvSpPr>
              <a:spLocks/>
            </p:cNvSpPr>
            <p:nvPr/>
          </p:nvSpPr>
          <p:spPr bwMode="black">
            <a:xfrm>
              <a:off x="1341438" y="2044700"/>
              <a:ext cx="365125" cy="139700"/>
            </a:xfrm>
            <a:custGeom>
              <a:avLst/>
              <a:gdLst/>
              <a:ahLst/>
              <a:cxnLst>
                <a:cxn ang="0">
                  <a:pos x="433" y="190"/>
                </a:cxn>
                <a:cxn ang="0">
                  <a:pos x="0" y="32"/>
                </a:cxn>
                <a:cxn ang="0">
                  <a:pos x="10" y="0"/>
                </a:cxn>
                <a:cxn ang="0">
                  <a:pos x="443" y="158"/>
                </a:cxn>
                <a:cxn ang="0">
                  <a:pos x="433" y="190"/>
                </a:cxn>
              </a:cxnLst>
              <a:rect l="0" t="0" r="r" b="b"/>
              <a:pathLst>
                <a:path w="443" h="190">
                  <a:moveTo>
                    <a:pt x="433" y="190"/>
                  </a:moveTo>
                  <a:lnTo>
                    <a:pt x="0" y="32"/>
                  </a:lnTo>
                  <a:lnTo>
                    <a:pt x="10" y="0"/>
                  </a:lnTo>
                  <a:lnTo>
                    <a:pt x="443" y="158"/>
                  </a:lnTo>
                  <a:lnTo>
                    <a:pt x="433" y="190"/>
                  </a:lnTo>
                  <a:close/>
                </a:path>
              </a:pathLst>
            </a:custGeom>
            <a:solidFill>
              <a:srgbClr val="FF0000"/>
            </a:solidFill>
            <a:ln w="9525">
              <a:noFill/>
              <a:round/>
              <a:headEnd/>
              <a:tailEnd/>
            </a:ln>
          </p:spPr>
          <p:txBody>
            <a:bodyPr/>
            <a:lstStyle/>
            <a:p>
              <a:endParaRPr lang="en-US"/>
            </a:p>
          </p:txBody>
        </p:sp>
        <p:sp>
          <p:nvSpPr>
            <p:cNvPr id="451662" name="Freeform 78"/>
            <p:cNvSpPr>
              <a:spLocks/>
            </p:cNvSpPr>
            <p:nvPr/>
          </p:nvSpPr>
          <p:spPr bwMode="black">
            <a:xfrm>
              <a:off x="8535988" y="2051050"/>
              <a:ext cx="71437" cy="82550"/>
            </a:xfrm>
            <a:custGeom>
              <a:avLst/>
              <a:gdLst/>
              <a:ahLst/>
              <a:cxnLst>
                <a:cxn ang="0">
                  <a:pos x="90" y="17"/>
                </a:cxn>
                <a:cxn ang="0">
                  <a:pos x="30" y="114"/>
                </a:cxn>
                <a:cxn ang="0">
                  <a:pos x="30" y="114"/>
                </a:cxn>
                <a:cxn ang="0">
                  <a:pos x="0" y="97"/>
                </a:cxn>
                <a:cxn ang="0">
                  <a:pos x="0" y="97"/>
                </a:cxn>
                <a:cxn ang="0">
                  <a:pos x="60" y="0"/>
                </a:cxn>
                <a:cxn ang="0">
                  <a:pos x="90" y="17"/>
                </a:cxn>
              </a:cxnLst>
              <a:rect l="0" t="0" r="r" b="b"/>
              <a:pathLst>
                <a:path w="90" h="114">
                  <a:moveTo>
                    <a:pt x="90" y="17"/>
                  </a:moveTo>
                  <a:lnTo>
                    <a:pt x="30" y="114"/>
                  </a:lnTo>
                  <a:lnTo>
                    <a:pt x="30" y="114"/>
                  </a:lnTo>
                  <a:lnTo>
                    <a:pt x="0" y="97"/>
                  </a:lnTo>
                  <a:lnTo>
                    <a:pt x="0" y="97"/>
                  </a:lnTo>
                  <a:lnTo>
                    <a:pt x="60" y="0"/>
                  </a:lnTo>
                  <a:lnTo>
                    <a:pt x="90" y="17"/>
                  </a:lnTo>
                  <a:close/>
                </a:path>
              </a:pathLst>
            </a:custGeom>
            <a:solidFill>
              <a:srgbClr val="FF0000"/>
            </a:solidFill>
            <a:ln w="9525">
              <a:noFill/>
              <a:round/>
              <a:headEnd/>
              <a:tailEnd/>
            </a:ln>
          </p:spPr>
          <p:txBody>
            <a:bodyPr/>
            <a:lstStyle/>
            <a:p>
              <a:endParaRPr lang="en-US"/>
            </a:p>
          </p:txBody>
        </p:sp>
        <p:sp>
          <p:nvSpPr>
            <p:cNvPr id="451663" name="Freeform 79"/>
            <p:cNvSpPr>
              <a:spLocks/>
            </p:cNvSpPr>
            <p:nvPr/>
          </p:nvSpPr>
          <p:spPr bwMode="black">
            <a:xfrm>
              <a:off x="8485188" y="2122488"/>
              <a:ext cx="73025" cy="85725"/>
            </a:xfrm>
            <a:custGeom>
              <a:avLst/>
              <a:gdLst/>
              <a:ahLst/>
              <a:cxnLst>
                <a:cxn ang="0">
                  <a:pos x="87" y="17"/>
                </a:cxn>
                <a:cxn ang="0">
                  <a:pos x="30" y="117"/>
                </a:cxn>
                <a:cxn ang="0">
                  <a:pos x="30" y="117"/>
                </a:cxn>
                <a:cxn ang="0">
                  <a:pos x="0" y="99"/>
                </a:cxn>
                <a:cxn ang="0">
                  <a:pos x="0" y="99"/>
                </a:cxn>
                <a:cxn ang="0">
                  <a:pos x="57" y="0"/>
                </a:cxn>
                <a:cxn ang="0">
                  <a:pos x="87" y="17"/>
                </a:cxn>
              </a:cxnLst>
              <a:rect l="0" t="0" r="r" b="b"/>
              <a:pathLst>
                <a:path w="87" h="117">
                  <a:moveTo>
                    <a:pt x="87" y="17"/>
                  </a:moveTo>
                  <a:lnTo>
                    <a:pt x="30" y="117"/>
                  </a:lnTo>
                  <a:lnTo>
                    <a:pt x="30" y="117"/>
                  </a:lnTo>
                  <a:lnTo>
                    <a:pt x="0" y="99"/>
                  </a:lnTo>
                  <a:lnTo>
                    <a:pt x="0" y="99"/>
                  </a:lnTo>
                  <a:lnTo>
                    <a:pt x="57" y="0"/>
                  </a:lnTo>
                  <a:lnTo>
                    <a:pt x="87" y="17"/>
                  </a:lnTo>
                  <a:close/>
                </a:path>
              </a:pathLst>
            </a:custGeom>
            <a:solidFill>
              <a:srgbClr val="FF0000"/>
            </a:solidFill>
            <a:ln w="9525">
              <a:noFill/>
              <a:round/>
              <a:headEnd/>
              <a:tailEnd/>
            </a:ln>
          </p:spPr>
          <p:txBody>
            <a:bodyPr/>
            <a:lstStyle/>
            <a:p>
              <a:endParaRPr lang="en-US"/>
            </a:p>
          </p:txBody>
        </p:sp>
        <p:sp>
          <p:nvSpPr>
            <p:cNvPr id="451664" name="Freeform 80"/>
            <p:cNvSpPr>
              <a:spLocks/>
            </p:cNvSpPr>
            <p:nvPr/>
          </p:nvSpPr>
          <p:spPr bwMode="black">
            <a:xfrm>
              <a:off x="8440738" y="2197100"/>
              <a:ext cx="69850" cy="85725"/>
            </a:xfrm>
            <a:custGeom>
              <a:avLst/>
              <a:gdLst/>
              <a:ahLst/>
              <a:cxnLst>
                <a:cxn ang="0">
                  <a:pos x="88" y="18"/>
                </a:cxn>
                <a:cxn ang="0">
                  <a:pos x="30" y="117"/>
                </a:cxn>
                <a:cxn ang="0">
                  <a:pos x="30" y="117"/>
                </a:cxn>
                <a:cxn ang="0">
                  <a:pos x="0" y="100"/>
                </a:cxn>
                <a:cxn ang="0">
                  <a:pos x="0" y="100"/>
                </a:cxn>
                <a:cxn ang="0">
                  <a:pos x="58" y="0"/>
                </a:cxn>
                <a:cxn ang="0">
                  <a:pos x="88" y="18"/>
                </a:cxn>
              </a:cxnLst>
              <a:rect l="0" t="0" r="r" b="b"/>
              <a:pathLst>
                <a:path w="88" h="117">
                  <a:moveTo>
                    <a:pt x="88" y="18"/>
                  </a:moveTo>
                  <a:lnTo>
                    <a:pt x="30" y="117"/>
                  </a:lnTo>
                  <a:lnTo>
                    <a:pt x="30" y="117"/>
                  </a:lnTo>
                  <a:lnTo>
                    <a:pt x="0" y="100"/>
                  </a:lnTo>
                  <a:lnTo>
                    <a:pt x="0" y="100"/>
                  </a:lnTo>
                  <a:lnTo>
                    <a:pt x="58" y="0"/>
                  </a:lnTo>
                  <a:lnTo>
                    <a:pt x="88" y="18"/>
                  </a:lnTo>
                  <a:close/>
                </a:path>
              </a:pathLst>
            </a:custGeom>
            <a:solidFill>
              <a:srgbClr val="FF0000"/>
            </a:solidFill>
            <a:ln w="9525">
              <a:noFill/>
              <a:round/>
              <a:headEnd/>
              <a:tailEnd/>
            </a:ln>
          </p:spPr>
          <p:txBody>
            <a:bodyPr/>
            <a:lstStyle/>
            <a:p>
              <a:endParaRPr lang="en-US"/>
            </a:p>
          </p:txBody>
        </p:sp>
        <p:sp>
          <p:nvSpPr>
            <p:cNvPr id="451665" name="Freeform 81"/>
            <p:cNvSpPr>
              <a:spLocks/>
            </p:cNvSpPr>
            <p:nvPr/>
          </p:nvSpPr>
          <p:spPr bwMode="black">
            <a:xfrm>
              <a:off x="8393113" y="2268538"/>
              <a:ext cx="69850" cy="88900"/>
            </a:xfrm>
            <a:custGeom>
              <a:avLst/>
              <a:gdLst/>
              <a:ahLst/>
              <a:cxnLst>
                <a:cxn ang="0">
                  <a:pos x="84" y="17"/>
                </a:cxn>
                <a:cxn ang="0">
                  <a:pos x="30" y="116"/>
                </a:cxn>
                <a:cxn ang="0">
                  <a:pos x="30" y="115"/>
                </a:cxn>
                <a:cxn ang="0">
                  <a:pos x="0" y="100"/>
                </a:cxn>
                <a:cxn ang="0">
                  <a:pos x="0" y="99"/>
                </a:cxn>
                <a:cxn ang="0">
                  <a:pos x="54" y="0"/>
                </a:cxn>
                <a:cxn ang="0">
                  <a:pos x="84" y="17"/>
                </a:cxn>
              </a:cxnLst>
              <a:rect l="0" t="0" r="r" b="b"/>
              <a:pathLst>
                <a:path w="84" h="116">
                  <a:moveTo>
                    <a:pt x="84" y="17"/>
                  </a:moveTo>
                  <a:lnTo>
                    <a:pt x="30" y="116"/>
                  </a:lnTo>
                  <a:lnTo>
                    <a:pt x="30" y="115"/>
                  </a:lnTo>
                  <a:lnTo>
                    <a:pt x="0" y="100"/>
                  </a:lnTo>
                  <a:lnTo>
                    <a:pt x="0" y="99"/>
                  </a:lnTo>
                  <a:lnTo>
                    <a:pt x="54" y="0"/>
                  </a:lnTo>
                  <a:lnTo>
                    <a:pt x="84" y="17"/>
                  </a:lnTo>
                  <a:close/>
                </a:path>
              </a:pathLst>
            </a:custGeom>
            <a:solidFill>
              <a:srgbClr val="FF0000"/>
            </a:solidFill>
            <a:ln w="9525">
              <a:noFill/>
              <a:round/>
              <a:headEnd/>
              <a:tailEnd/>
            </a:ln>
          </p:spPr>
          <p:txBody>
            <a:bodyPr/>
            <a:lstStyle/>
            <a:p>
              <a:endParaRPr lang="en-US"/>
            </a:p>
          </p:txBody>
        </p:sp>
        <p:sp>
          <p:nvSpPr>
            <p:cNvPr id="451666" name="Freeform 82"/>
            <p:cNvSpPr>
              <a:spLocks/>
            </p:cNvSpPr>
            <p:nvPr/>
          </p:nvSpPr>
          <p:spPr bwMode="black">
            <a:xfrm>
              <a:off x="8348663" y="2346325"/>
              <a:ext cx="69850" cy="85725"/>
            </a:xfrm>
            <a:custGeom>
              <a:avLst/>
              <a:gdLst/>
              <a:ahLst/>
              <a:cxnLst>
                <a:cxn ang="0">
                  <a:pos x="84" y="15"/>
                </a:cxn>
                <a:cxn ang="0">
                  <a:pos x="30" y="116"/>
                </a:cxn>
                <a:cxn ang="0">
                  <a:pos x="30" y="116"/>
                </a:cxn>
                <a:cxn ang="0">
                  <a:pos x="0" y="101"/>
                </a:cxn>
                <a:cxn ang="0">
                  <a:pos x="0" y="101"/>
                </a:cxn>
                <a:cxn ang="0">
                  <a:pos x="54" y="0"/>
                </a:cxn>
                <a:cxn ang="0">
                  <a:pos x="84" y="15"/>
                </a:cxn>
              </a:cxnLst>
              <a:rect l="0" t="0" r="r" b="b"/>
              <a:pathLst>
                <a:path w="84" h="116">
                  <a:moveTo>
                    <a:pt x="84" y="15"/>
                  </a:moveTo>
                  <a:lnTo>
                    <a:pt x="30" y="116"/>
                  </a:lnTo>
                  <a:lnTo>
                    <a:pt x="30" y="116"/>
                  </a:lnTo>
                  <a:lnTo>
                    <a:pt x="0" y="101"/>
                  </a:lnTo>
                  <a:lnTo>
                    <a:pt x="0" y="101"/>
                  </a:lnTo>
                  <a:lnTo>
                    <a:pt x="54" y="0"/>
                  </a:lnTo>
                  <a:lnTo>
                    <a:pt x="84" y="15"/>
                  </a:lnTo>
                  <a:close/>
                </a:path>
              </a:pathLst>
            </a:custGeom>
            <a:solidFill>
              <a:srgbClr val="FF0000"/>
            </a:solidFill>
            <a:ln w="9525">
              <a:noFill/>
              <a:round/>
              <a:headEnd/>
              <a:tailEnd/>
            </a:ln>
          </p:spPr>
          <p:txBody>
            <a:bodyPr/>
            <a:lstStyle/>
            <a:p>
              <a:endParaRPr lang="en-US"/>
            </a:p>
          </p:txBody>
        </p:sp>
        <p:sp>
          <p:nvSpPr>
            <p:cNvPr id="451667" name="Freeform 83"/>
            <p:cNvSpPr>
              <a:spLocks/>
            </p:cNvSpPr>
            <p:nvPr/>
          </p:nvSpPr>
          <p:spPr bwMode="black">
            <a:xfrm>
              <a:off x="8307388" y="2420938"/>
              <a:ext cx="69850" cy="85725"/>
            </a:xfrm>
            <a:custGeom>
              <a:avLst/>
              <a:gdLst/>
              <a:ahLst/>
              <a:cxnLst>
                <a:cxn ang="0">
                  <a:pos x="82" y="15"/>
                </a:cxn>
                <a:cxn ang="0">
                  <a:pos x="30" y="118"/>
                </a:cxn>
                <a:cxn ang="0">
                  <a:pos x="0" y="103"/>
                </a:cxn>
                <a:cxn ang="0">
                  <a:pos x="52" y="0"/>
                </a:cxn>
                <a:cxn ang="0">
                  <a:pos x="82" y="15"/>
                </a:cxn>
              </a:cxnLst>
              <a:rect l="0" t="0" r="r" b="b"/>
              <a:pathLst>
                <a:path w="82" h="118">
                  <a:moveTo>
                    <a:pt x="82" y="15"/>
                  </a:moveTo>
                  <a:lnTo>
                    <a:pt x="30" y="118"/>
                  </a:lnTo>
                  <a:lnTo>
                    <a:pt x="0" y="103"/>
                  </a:lnTo>
                  <a:lnTo>
                    <a:pt x="52" y="0"/>
                  </a:lnTo>
                  <a:lnTo>
                    <a:pt x="82" y="15"/>
                  </a:lnTo>
                  <a:close/>
                </a:path>
              </a:pathLst>
            </a:custGeom>
            <a:solidFill>
              <a:srgbClr val="FF0000"/>
            </a:solidFill>
            <a:ln w="9525">
              <a:noFill/>
              <a:round/>
              <a:headEnd/>
              <a:tailEnd/>
            </a:ln>
          </p:spPr>
          <p:txBody>
            <a:bodyPr/>
            <a:lstStyle/>
            <a:p>
              <a:endParaRPr lang="en-US"/>
            </a:p>
          </p:txBody>
        </p:sp>
        <p:sp>
          <p:nvSpPr>
            <p:cNvPr id="451668" name="Freeform 84"/>
            <p:cNvSpPr>
              <a:spLocks/>
            </p:cNvSpPr>
            <p:nvPr/>
          </p:nvSpPr>
          <p:spPr bwMode="black">
            <a:xfrm>
              <a:off x="8281988" y="2495550"/>
              <a:ext cx="52387" cy="55563"/>
            </a:xfrm>
            <a:custGeom>
              <a:avLst/>
              <a:gdLst/>
              <a:ahLst/>
              <a:cxnLst>
                <a:cxn ang="0">
                  <a:pos x="61" y="15"/>
                </a:cxn>
                <a:cxn ang="0">
                  <a:pos x="31" y="76"/>
                </a:cxn>
                <a:cxn ang="0">
                  <a:pos x="32" y="76"/>
                </a:cxn>
                <a:cxn ang="0">
                  <a:pos x="0" y="61"/>
                </a:cxn>
                <a:cxn ang="0">
                  <a:pos x="1" y="61"/>
                </a:cxn>
                <a:cxn ang="0">
                  <a:pos x="31" y="0"/>
                </a:cxn>
                <a:cxn ang="0">
                  <a:pos x="61" y="15"/>
                </a:cxn>
              </a:cxnLst>
              <a:rect l="0" t="0" r="r" b="b"/>
              <a:pathLst>
                <a:path w="61" h="76">
                  <a:moveTo>
                    <a:pt x="61" y="15"/>
                  </a:moveTo>
                  <a:lnTo>
                    <a:pt x="31" y="76"/>
                  </a:lnTo>
                  <a:lnTo>
                    <a:pt x="32" y="76"/>
                  </a:lnTo>
                  <a:lnTo>
                    <a:pt x="0" y="61"/>
                  </a:lnTo>
                  <a:lnTo>
                    <a:pt x="1" y="61"/>
                  </a:lnTo>
                  <a:lnTo>
                    <a:pt x="31" y="0"/>
                  </a:lnTo>
                  <a:lnTo>
                    <a:pt x="61" y="15"/>
                  </a:lnTo>
                  <a:close/>
                </a:path>
              </a:pathLst>
            </a:custGeom>
            <a:solidFill>
              <a:srgbClr val="FF0000"/>
            </a:solidFill>
            <a:ln w="9525">
              <a:noFill/>
              <a:round/>
              <a:headEnd/>
              <a:tailEnd/>
            </a:ln>
          </p:spPr>
          <p:txBody>
            <a:bodyPr/>
            <a:lstStyle/>
            <a:p>
              <a:endParaRPr lang="en-US"/>
            </a:p>
          </p:txBody>
        </p:sp>
        <p:sp>
          <p:nvSpPr>
            <p:cNvPr id="451669" name="Freeform 85"/>
            <p:cNvSpPr>
              <a:spLocks/>
            </p:cNvSpPr>
            <p:nvPr/>
          </p:nvSpPr>
          <p:spPr bwMode="black">
            <a:xfrm>
              <a:off x="8256588" y="2543175"/>
              <a:ext cx="50800" cy="55563"/>
            </a:xfrm>
            <a:custGeom>
              <a:avLst/>
              <a:gdLst/>
              <a:ahLst/>
              <a:cxnLst>
                <a:cxn ang="0">
                  <a:pos x="59" y="15"/>
                </a:cxn>
                <a:cxn ang="0">
                  <a:pos x="32" y="77"/>
                </a:cxn>
                <a:cxn ang="0">
                  <a:pos x="32" y="75"/>
                </a:cxn>
                <a:cxn ang="0">
                  <a:pos x="0" y="63"/>
                </a:cxn>
                <a:cxn ang="0">
                  <a:pos x="0" y="62"/>
                </a:cxn>
                <a:cxn ang="0">
                  <a:pos x="27" y="0"/>
                </a:cxn>
                <a:cxn ang="0">
                  <a:pos x="59" y="15"/>
                </a:cxn>
              </a:cxnLst>
              <a:rect l="0" t="0" r="r" b="b"/>
              <a:pathLst>
                <a:path w="59" h="77">
                  <a:moveTo>
                    <a:pt x="59" y="15"/>
                  </a:moveTo>
                  <a:lnTo>
                    <a:pt x="32" y="77"/>
                  </a:lnTo>
                  <a:lnTo>
                    <a:pt x="32" y="75"/>
                  </a:lnTo>
                  <a:lnTo>
                    <a:pt x="0" y="63"/>
                  </a:lnTo>
                  <a:lnTo>
                    <a:pt x="0" y="62"/>
                  </a:lnTo>
                  <a:lnTo>
                    <a:pt x="27" y="0"/>
                  </a:lnTo>
                  <a:lnTo>
                    <a:pt x="59" y="15"/>
                  </a:lnTo>
                  <a:close/>
                </a:path>
              </a:pathLst>
            </a:custGeom>
            <a:solidFill>
              <a:srgbClr val="FF0000"/>
            </a:solidFill>
            <a:ln w="9525">
              <a:noFill/>
              <a:round/>
              <a:headEnd/>
              <a:tailEnd/>
            </a:ln>
          </p:spPr>
          <p:txBody>
            <a:bodyPr/>
            <a:lstStyle/>
            <a:p>
              <a:endParaRPr lang="en-US"/>
            </a:p>
          </p:txBody>
        </p:sp>
        <p:sp>
          <p:nvSpPr>
            <p:cNvPr id="451670" name="Freeform 86"/>
            <p:cNvSpPr>
              <a:spLocks/>
            </p:cNvSpPr>
            <p:nvPr/>
          </p:nvSpPr>
          <p:spPr bwMode="black">
            <a:xfrm>
              <a:off x="8237538" y="2587625"/>
              <a:ext cx="47625" cy="57150"/>
            </a:xfrm>
            <a:custGeom>
              <a:avLst/>
              <a:gdLst/>
              <a:ahLst/>
              <a:cxnLst>
                <a:cxn ang="0">
                  <a:pos x="59" y="12"/>
                </a:cxn>
                <a:cxn ang="0">
                  <a:pos x="32" y="75"/>
                </a:cxn>
                <a:cxn ang="0">
                  <a:pos x="32" y="75"/>
                </a:cxn>
                <a:cxn ang="0">
                  <a:pos x="0" y="63"/>
                </a:cxn>
                <a:cxn ang="0">
                  <a:pos x="0" y="63"/>
                </a:cxn>
                <a:cxn ang="0">
                  <a:pos x="27" y="0"/>
                </a:cxn>
                <a:cxn ang="0">
                  <a:pos x="59" y="12"/>
                </a:cxn>
              </a:cxnLst>
              <a:rect l="0" t="0" r="r" b="b"/>
              <a:pathLst>
                <a:path w="59" h="75">
                  <a:moveTo>
                    <a:pt x="59" y="12"/>
                  </a:moveTo>
                  <a:lnTo>
                    <a:pt x="32" y="75"/>
                  </a:lnTo>
                  <a:lnTo>
                    <a:pt x="32" y="75"/>
                  </a:lnTo>
                  <a:lnTo>
                    <a:pt x="0" y="63"/>
                  </a:lnTo>
                  <a:lnTo>
                    <a:pt x="0" y="63"/>
                  </a:lnTo>
                  <a:lnTo>
                    <a:pt x="27" y="0"/>
                  </a:lnTo>
                  <a:lnTo>
                    <a:pt x="59" y="12"/>
                  </a:lnTo>
                  <a:close/>
                </a:path>
              </a:pathLst>
            </a:custGeom>
            <a:solidFill>
              <a:srgbClr val="FF0000"/>
            </a:solidFill>
            <a:ln w="9525">
              <a:noFill/>
              <a:round/>
              <a:headEnd/>
              <a:tailEnd/>
            </a:ln>
          </p:spPr>
          <p:txBody>
            <a:bodyPr/>
            <a:lstStyle/>
            <a:p>
              <a:endParaRPr lang="en-US"/>
            </a:p>
          </p:txBody>
        </p:sp>
        <p:sp>
          <p:nvSpPr>
            <p:cNvPr id="451671" name="Freeform 87"/>
            <p:cNvSpPr>
              <a:spLocks/>
            </p:cNvSpPr>
            <p:nvPr/>
          </p:nvSpPr>
          <p:spPr bwMode="black">
            <a:xfrm>
              <a:off x="8218488" y="2635250"/>
              <a:ext cx="46037" cy="57150"/>
            </a:xfrm>
            <a:custGeom>
              <a:avLst/>
              <a:gdLst/>
              <a:ahLst/>
              <a:cxnLst>
                <a:cxn ang="0">
                  <a:pos x="57" y="12"/>
                </a:cxn>
                <a:cxn ang="0">
                  <a:pos x="32" y="76"/>
                </a:cxn>
                <a:cxn ang="0">
                  <a:pos x="32" y="76"/>
                </a:cxn>
                <a:cxn ang="0">
                  <a:pos x="0" y="64"/>
                </a:cxn>
                <a:cxn ang="0">
                  <a:pos x="0" y="64"/>
                </a:cxn>
                <a:cxn ang="0">
                  <a:pos x="25" y="0"/>
                </a:cxn>
                <a:cxn ang="0">
                  <a:pos x="57" y="12"/>
                </a:cxn>
              </a:cxnLst>
              <a:rect l="0" t="0" r="r" b="b"/>
              <a:pathLst>
                <a:path w="57" h="76">
                  <a:moveTo>
                    <a:pt x="57" y="12"/>
                  </a:moveTo>
                  <a:lnTo>
                    <a:pt x="32" y="76"/>
                  </a:lnTo>
                  <a:lnTo>
                    <a:pt x="32" y="76"/>
                  </a:lnTo>
                  <a:lnTo>
                    <a:pt x="0" y="64"/>
                  </a:lnTo>
                  <a:lnTo>
                    <a:pt x="0" y="64"/>
                  </a:lnTo>
                  <a:lnTo>
                    <a:pt x="25" y="0"/>
                  </a:lnTo>
                  <a:lnTo>
                    <a:pt x="57" y="12"/>
                  </a:lnTo>
                  <a:close/>
                </a:path>
              </a:pathLst>
            </a:custGeom>
            <a:solidFill>
              <a:srgbClr val="FF0000"/>
            </a:solidFill>
            <a:ln w="9525">
              <a:noFill/>
              <a:round/>
              <a:headEnd/>
              <a:tailEnd/>
            </a:ln>
          </p:spPr>
          <p:txBody>
            <a:bodyPr/>
            <a:lstStyle/>
            <a:p>
              <a:endParaRPr lang="en-US"/>
            </a:p>
          </p:txBody>
        </p:sp>
        <p:sp>
          <p:nvSpPr>
            <p:cNvPr id="451672" name="Freeform 88"/>
            <p:cNvSpPr>
              <a:spLocks/>
            </p:cNvSpPr>
            <p:nvPr/>
          </p:nvSpPr>
          <p:spPr bwMode="black">
            <a:xfrm>
              <a:off x="8197850" y="2682875"/>
              <a:ext cx="47625" cy="57150"/>
            </a:xfrm>
            <a:custGeom>
              <a:avLst/>
              <a:gdLst/>
              <a:ahLst/>
              <a:cxnLst>
                <a:cxn ang="0">
                  <a:pos x="55" y="12"/>
                </a:cxn>
                <a:cxn ang="0">
                  <a:pos x="32" y="76"/>
                </a:cxn>
                <a:cxn ang="0">
                  <a:pos x="32" y="75"/>
                </a:cxn>
                <a:cxn ang="0">
                  <a:pos x="0" y="65"/>
                </a:cxn>
                <a:cxn ang="0">
                  <a:pos x="0" y="64"/>
                </a:cxn>
                <a:cxn ang="0">
                  <a:pos x="23" y="0"/>
                </a:cxn>
                <a:cxn ang="0">
                  <a:pos x="55" y="12"/>
                </a:cxn>
              </a:cxnLst>
              <a:rect l="0" t="0" r="r" b="b"/>
              <a:pathLst>
                <a:path w="55" h="76">
                  <a:moveTo>
                    <a:pt x="55" y="12"/>
                  </a:moveTo>
                  <a:lnTo>
                    <a:pt x="32" y="76"/>
                  </a:lnTo>
                  <a:lnTo>
                    <a:pt x="32" y="75"/>
                  </a:lnTo>
                  <a:lnTo>
                    <a:pt x="0" y="65"/>
                  </a:lnTo>
                  <a:lnTo>
                    <a:pt x="0" y="64"/>
                  </a:lnTo>
                  <a:lnTo>
                    <a:pt x="23" y="0"/>
                  </a:lnTo>
                  <a:lnTo>
                    <a:pt x="55" y="12"/>
                  </a:lnTo>
                  <a:close/>
                </a:path>
              </a:pathLst>
            </a:custGeom>
            <a:solidFill>
              <a:srgbClr val="FF0000"/>
            </a:solidFill>
            <a:ln w="9525">
              <a:noFill/>
              <a:round/>
              <a:headEnd/>
              <a:tailEnd/>
            </a:ln>
          </p:spPr>
          <p:txBody>
            <a:bodyPr/>
            <a:lstStyle/>
            <a:p>
              <a:endParaRPr lang="en-US"/>
            </a:p>
          </p:txBody>
        </p:sp>
        <p:sp>
          <p:nvSpPr>
            <p:cNvPr id="451673" name="Freeform 89"/>
            <p:cNvSpPr>
              <a:spLocks/>
            </p:cNvSpPr>
            <p:nvPr/>
          </p:nvSpPr>
          <p:spPr bwMode="black">
            <a:xfrm>
              <a:off x="8181975" y="2730500"/>
              <a:ext cx="42863" cy="57150"/>
            </a:xfrm>
            <a:custGeom>
              <a:avLst/>
              <a:gdLst/>
              <a:ahLst/>
              <a:cxnLst>
                <a:cxn ang="0">
                  <a:pos x="52" y="10"/>
                </a:cxn>
                <a:cxn ang="0">
                  <a:pos x="32" y="76"/>
                </a:cxn>
                <a:cxn ang="0">
                  <a:pos x="0" y="65"/>
                </a:cxn>
                <a:cxn ang="0">
                  <a:pos x="20" y="0"/>
                </a:cxn>
                <a:cxn ang="0">
                  <a:pos x="52" y="10"/>
                </a:cxn>
              </a:cxnLst>
              <a:rect l="0" t="0" r="r" b="b"/>
              <a:pathLst>
                <a:path w="52" h="76">
                  <a:moveTo>
                    <a:pt x="52" y="10"/>
                  </a:moveTo>
                  <a:lnTo>
                    <a:pt x="32" y="76"/>
                  </a:lnTo>
                  <a:lnTo>
                    <a:pt x="0" y="65"/>
                  </a:lnTo>
                  <a:lnTo>
                    <a:pt x="20" y="0"/>
                  </a:lnTo>
                  <a:lnTo>
                    <a:pt x="52" y="10"/>
                  </a:lnTo>
                  <a:close/>
                </a:path>
              </a:pathLst>
            </a:custGeom>
            <a:solidFill>
              <a:srgbClr val="FF0000"/>
            </a:solidFill>
            <a:ln w="9525">
              <a:noFill/>
              <a:round/>
              <a:headEnd/>
              <a:tailEnd/>
            </a:ln>
          </p:spPr>
          <p:txBody>
            <a:bodyPr/>
            <a:lstStyle/>
            <a:p>
              <a:endParaRPr lang="en-US"/>
            </a:p>
          </p:txBody>
        </p:sp>
        <p:sp>
          <p:nvSpPr>
            <p:cNvPr id="451674" name="Freeform 90"/>
            <p:cNvSpPr>
              <a:spLocks/>
            </p:cNvSpPr>
            <p:nvPr/>
          </p:nvSpPr>
          <p:spPr bwMode="black">
            <a:xfrm>
              <a:off x="8158163" y="2781300"/>
              <a:ext cx="50800" cy="71438"/>
            </a:xfrm>
            <a:custGeom>
              <a:avLst/>
              <a:gdLst/>
              <a:ahLst/>
              <a:cxnLst>
                <a:cxn ang="0">
                  <a:pos x="59" y="11"/>
                </a:cxn>
                <a:cxn ang="0">
                  <a:pos x="32" y="97"/>
                </a:cxn>
                <a:cxn ang="0">
                  <a:pos x="32" y="96"/>
                </a:cxn>
                <a:cxn ang="0">
                  <a:pos x="0" y="87"/>
                </a:cxn>
                <a:cxn ang="0">
                  <a:pos x="0" y="86"/>
                </a:cxn>
                <a:cxn ang="0">
                  <a:pos x="27" y="0"/>
                </a:cxn>
                <a:cxn ang="0">
                  <a:pos x="59" y="11"/>
                </a:cxn>
              </a:cxnLst>
              <a:rect l="0" t="0" r="r" b="b"/>
              <a:pathLst>
                <a:path w="59" h="97">
                  <a:moveTo>
                    <a:pt x="59" y="11"/>
                  </a:moveTo>
                  <a:lnTo>
                    <a:pt x="32" y="97"/>
                  </a:lnTo>
                  <a:lnTo>
                    <a:pt x="32" y="96"/>
                  </a:lnTo>
                  <a:lnTo>
                    <a:pt x="0" y="87"/>
                  </a:lnTo>
                  <a:lnTo>
                    <a:pt x="0" y="86"/>
                  </a:lnTo>
                  <a:lnTo>
                    <a:pt x="27" y="0"/>
                  </a:lnTo>
                  <a:lnTo>
                    <a:pt x="59" y="11"/>
                  </a:lnTo>
                  <a:close/>
                </a:path>
              </a:pathLst>
            </a:custGeom>
            <a:solidFill>
              <a:srgbClr val="FF0000"/>
            </a:solidFill>
            <a:ln w="9525">
              <a:noFill/>
              <a:round/>
              <a:headEnd/>
              <a:tailEnd/>
            </a:ln>
          </p:spPr>
          <p:txBody>
            <a:bodyPr/>
            <a:lstStyle/>
            <a:p>
              <a:endParaRPr lang="en-US"/>
            </a:p>
          </p:txBody>
        </p:sp>
        <p:sp>
          <p:nvSpPr>
            <p:cNvPr id="451675" name="Freeform 91"/>
            <p:cNvSpPr>
              <a:spLocks/>
            </p:cNvSpPr>
            <p:nvPr/>
          </p:nvSpPr>
          <p:spPr bwMode="black">
            <a:xfrm>
              <a:off x="8139113" y="2846388"/>
              <a:ext cx="46037" cy="71437"/>
            </a:xfrm>
            <a:custGeom>
              <a:avLst/>
              <a:gdLst/>
              <a:ahLst/>
              <a:cxnLst>
                <a:cxn ang="0">
                  <a:pos x="58" y="9"/>
                </a:cxn>
                <a:cxn ang="0">
                  <a:pos x="33" y="96"/>
                </a:cxn>
                <a:cxn ang="0">
                  <a:pos x="35" y="96"/>
                </a:cxn>
                <a:cxn ang="0">
                  <a:pos x="0" y="88"/>
                </a:cxn>
                <a:cxn ang="0">
                  <a:pos x="2" y="88"/>
                </a:cxn>
                <a:cxn ang="0">
                  <a:pos x="26" y="0"/>
                </a:cxn>
                <a:cxn ang="0">
                  <a:pos x="58" y="9"/>
                </a:cxn>
              </a:cxnLst>
              <a:rect l="0" t="0" r="r" b="b"/>
              <a:pathLst>
                <a:path w="58" h="96">
                  <a:moveTo>
                    <a:pt x="58" y="9"/>
                  </a:moveTo>
                  <a:lnTo>
                    <a:pt x="33" y="96"/>
                  </a:lnTo>
                  <a:lnTo>
                    <a:pt x="35" y="96"/>
                  </a:lnTo>
                  <a:lnTo>
                    <a:pt x="0" y="88"/>
                  </a:lnTo>
                  <a:lnTo>
                    <a:pt x="2" y="88"/>
                  </a:lnTo>
                  <a:lnTo>
                    <a:pt x="26" y="0"/>
                  </a:lnTo>
                  <a:lnTo>
                    <a:pt x="58" y="9"/>
                  </a:lnTo>
                  <a:close/>
                </a:path>
              </a:pathLst>
            </a:custGeom>
            <a:solidFill>
              <a:srgbClr val="FF0000"/>
            </a:solidFill>
            <a:ln w="9525">
              <a:noFill/>
              <a:round/>
              <a:headEnd/>
              <a:tailEnd/>
            </a:ln>
          </p:spPr>
          <p:txBody>
            <a:bodyPr/>
            <a:lstStyle/>
            <a:p>
              <a:endParaRPr lang="en-US"/>
            </a:p>
          </p:txBody>
        </p:sp>
        <p:sp>
          <p:nvSpPr>
            <p:cNvPr id="451676" name="Freeform 92"/>
            <p:cNvSpPr>
              <a:spLocks/>
            </p:cNvSpPr>
            <p:nvPr/>
          </p:nvSpPr>
          <p:spPr bwMode="black">
            <a:xfrm>
              <a:off x="8120063" y="2909888"/>
              <a:ext cx="44450" cy="71437"/>
            </a:xfrm>
            <a:custGeom>
              <a:avLst/>
              <a:gdLst/>
              <a:ahLst/>
              <a:cxnLst>
                <a:cxn ang="0">
                  <a:pos x="57" y="8"/>
                </a:cxn>
                <a:cxn ang="0">
                  <a:pos x="34" y="96"/>
                </a:cxn>
                <a:cxn ang="0">
                  <a:pos x="34" y="96"/>
                </a:cxn>
                <a:cxn ang="0">
                  <a:pos x="0" y="87"/>
                </a:cxn>
                <a:cxn ang="0">
                  <a:pos x="0" y="87"/>
                </a:cxn>
                <a:cxn ang="0">
                  <a:pos x="22" y="0"/>
                </a:cxn>
                <a:cxn ang="0">
                  <a:pos x="57" y="8"/>
                </a:cxn>
              </a:cxnLst>
              <a:rect l="0" t="0" r="r" b="b"/>
              <a:pathLst>
                <a:path w="57" h="96">
                  <a:moveTo>
                    <a:pt x="57" y="8"/>
                  </a:moveTo>
                  <a:lnTo>
                    <a:pt x="34" y="96"/>
                  </a:lnTo>
                  <a:lnTo>
                    <a:pt x="34" y="96"/>
                  </a:lnTo>
                  <a:lnTo>
                    <a:pt x="0" y="87"/>
                  </a:lnTo>
                  <a:lnTo>
                    <a:pt x="0" y="87"/>
                  </a:lnTo>
                  <a:lnTo>
                    <a:pt x="22" y="0"/>
                  </a:lnTo>
                  <a:lnTo>
                    <a:pt x="57" y="8"/>
                  </a:lnTo>
                  <a:close/>
                </a:path>
              </a:pathLst>
            </a:custGeom>
            <a:solidFill>
              <a:srgbClr val="FF0000"/>
            </a:solidFill>
            <a:ln w="9525">
              <a:noFill/>
              <a:round/>
              <a:headEnd/>
              <a:tailEnd/>
            </a:ln>
          </p:spPr>
          <p:txBody>
            <a:bodyPr/>
            <a:lstStyle/>
            <a:p>
              <a:endParaRPr lang="en-US"/>
            </a:p>
          </p:txBody>
        </p:sp>
        <p:sp>
          <p:nvSpPr>
            <p:cNvPr id="451677" name="Freeform 93"/>
            <p:cNvSpPr>
              <a:spLocks/>
            </p:cNvSpPr>
            <p:nvPr/>
          </p:nvSpPr>
          <p:spPr bwMode="black">
            <a:xfrm>
              <a:off x="8102600" y="2974975"/>
              <a:ext cx="46038" cy="74613"/>
            </a:xfrm>
            <a:custGeom>
              <a:avLst/>
              <a:gdLst/>
              <a:ahLst/>
              <a:cxnLst>
                <a:cxn ang="0">
                  <a:pos x="54" y="9"/>
                </a:cxn>
                <a:cxn ang="0">
                  <a:pos x="34" y="97"/>
                </a:cxn>
                <a:cxn ang="0">
                  <a:pos x="34" y="96"/>
                </a:cxn>
                <a:cxn ang="0">
                  <a:pos x="0" y="90"/>
                </a:cxn>
                <a:cxn ang="0">
                  <a:pos x="0" y="89"/>
                </a:cxn>
                <a:cxn ang="0">
                  <a:pos x="20" y="0"/>
                </a:cxn>
                <a:cxn ang="0">
                  <a:pos x="54" y="9"/>
                </a:cxn>
              </a:cxnLst>
              <a:rect l="0" t="0" r="r" b="b"/>
              <a:pathLst>
                <a:path w="54" h="97">
                  <a:moveTo>
                    <a:pt x="54" y="9"/>
                  </a:moveTo>
                  <a:lnTo>
                    <a:pt x="34" y="97"/>
                  </a:lnTo>
                  <a:lnTo>
                    <a:pt x="34" y="96"/>
                  </a:lnTo>
                  <a:lnTo>
                    <a:pt x="0" y="90"/>
                  </a:lnTo>
                  <a:lnTo>
                    <a:pt x="0" y="89"/>
                  </a:lnTo>
                  <a:lnTo>
                    <a:pt x="20" y="0"/>
                  </a:lnTo>
                  <a:lnTo>
                    <a:pt x="54" y="9"/>
                  </a:lnTo>
                  <a:close/>
                </a:path>
              </a:pathLst>
            </a:custGeom>
            <a:solidFill>
              <a:srgbClr val="FF0000"/>
            </a:solidFill>
            <a:ln w="9525">
              <a:noFill/>
              <a:round/>
              <a:headEnd/>
              <a:tailEnd/>
            </a:ln>
          </p:spPr>
          <p:txBody>
            <a:bodyPr/>
            <a:lstStyle/>
            <a:p>
              <a:endParaRPr lang="en-US"/>
            </a:p>
          </p:txBody>
        </p:sp>
        <p:sp>
          <p:nvSpPr>
            <p:cNvPr id="451678" name="Freeform 94"/>
            <p:cNvSpPr>
              <a:spLocks/>
            </p:cNvSpPr>
            <p:nvPr/>
          </p:nvSpPr>
          <p:spPr bwMode="black">
            <a:xfrm>
              <a:off x="8086725" y="3043238"/>
              <a:ext cx="41275" cy="69850"/>
            </a:xfrm>
            <a:custGeom>
              <a:avLst/>
              <a:gdLst/>
              <a:ahLst/>
              <a:cxnLst>
                <a:cxn ang="0">
                  <a:pos x="53" y="6"/>
                </a:cxn>
                <a:cxn ang="0">
                  <a:pos x="34" y="95"/>
                </a:cxn>
                <a:cxn ang="0">
                  <a:pos x="34" y="95"/>
                </a:cxn>
                <a:cxn ang="0">
                  <a:pos x="0" y="89"/>
                </a:cxn>
                <a:cxn ang="0">
                  <a:pos x="0" y="89"/>
                </a:cxn>
                <a:cxn ang="0">
                  <a:pos x="19" y="0"/>
                </a:cxn>
                <a:cxn ang="0">
                  <a:pos x="53" y="6"/>
                </a:cxn>
              </a:cxnLst>
              <a:rect l="0" t="0" r="r" b="b"/>
              <a:pathLst>
                <a:path w="53" h="95">
                  <a:moveTo>
                    <a:pt x="53" y="6"/>
                  </a:moveTo>
                  <a:lnTo>
                    <a:pt x="34" y="95"/>
                  </a:lnTo>
                  <a:lnTo>
                    <a:pt x="34" y="95"/>
                  </a:lnTo>
                  <a:lnTo>
                    <a:pt x="0" y="89"/>
                  </a:lnTo>
                  <a:lnTo>
                    <a:pt x="0" y="89"/>
                  </a:lnTo>
                  <a:lnTo>
                    <a:pt x="19" y="0"/>
                  </a:lnTo>
                  <a:lnTo>
                    <a:pt x="53" y="6"/>
                  </a:lnTo>
                  <a:close/>
                </a:path>
              </a:pathLst>
            </a:custGeom>
            <a:solidFill>
              <a:srgbClr val="FF0000"/>
            </a:solidFill>
            <a:ln w="9525">
              <a:noFill/>
              <a:round/>
              <a:headEnd/>
              <a:tailEnd/>
            </a:ln>
          </p:spPr>
          <p:txBody>
            <a:bodyPr/>
            <a:lstStyle/>
            <a:p>
              <a:endParaRPr lang="en-US"/>
            </a:p>
          </p:txBody>
        </p:sp>
        <p:sp>
          <p:nvSpPr>
            <p:cNvPr id="451679" name="Freeform 95"/>
            <p:cNvSpPr>
              <a:spLocks/>
            </p:cNvSpPr>
            <p:nvPr/>
          </p:nvSpPr>
          <p:spPr bwMode="black">
            <a:xfrm>
              <a:off x="8072438" y="3109913"/>
              <a:ext cx="44450" cy="71437"/>
            </a:xfrm>
            <a:custGeom>
              <a:avLst/>
              <a:gdLst/>
              <a:ahLst/>
              <a:cxnLst>
                <a:cxn ang="0">
                  <a:pos x="50" y="6"/>
                </a:cxn>
                <a:cxn ang="0">
                  <a:pos x="34" y="95"/>
                </a:cxn>
                <a:cxn ang="0">
                  <a:pos x="34" y="95"/>
                </a:cxn>
                <a:cxn ang="0">
                  <a:pos x="0" y="88"/>
                </a:cxn>
                <a:cxn ang="0">
                  <a:pos x="0" y="88"/>
                </a:cxn>
                <a:cxn ang="0">
                  <a:pos x="16" y="0"/>
                </a:cxn>
                <a:cxn ang="0">
                  <a:pos x="50" y="6"/>
                </a:cxn>
              </a:cxnLst>
              <a:rect l="0" t="0" r="r" b="b"/>
              <a:pathLst>
                <a:path w="50" h="95">
                  <a:moveTo>
                    <a:pt x="50" y="6"/>
                  </a:moveTo>
                  <a:lnTo>
                    <a:pt x="34" y="95"/>
                  </a:lnTo>
                  <a:lnTo>
                    <a:pt x="34" y="95"/>
                  </a:lnTo>
                  <a:lnTo>
                    <a:pt x="0" y="88"/>
                  </a:lnTo>
                  <a:lnTo>
                    <a:pt x="0" y="88"/>
                  </a:lnTo>
                  <a:lnTo>
                    <a:pt x="16" y="0"/>
                  </a:lnTo>
                  <a:lnTo>
                    <a:pt x="50" y="6"/>
                  </a:lnTo>
                  <a:close/>
                </a:path>
              </a:pathLst>
            </a:custGeom>
            <a:solidFill>
              <a:srgbClr val="FF0000"/>
            </a:solidFill>
            <a:ln w="9525">
              <a:noFill/>
              <a:round/>
              <a:headEnd/>
              <a:tailEnd/>
            </a:ln>
          </p:spPr>
          <p:txBody>
            <a:bodyPr/>
            <a:lstStyle/>
            <a:p>
              <a:endParaRPr lang="en-US"/>
            </a:p>
          </p:txBody>
        </p:sp>
        <p:sp>
          <p:nvSpPr>
            <p:cNvPr id="451680" name="Freeform 96"/>
            <p:cNvSpPr>
              <a:spLocks/>
            </p:cNvSpPr>
            <p:nvPr/>
          </p:nvSpPr>
          <p:spPr bwMode="black">
            <a:xfrm>
              <a:off x="8059738" y="3175000"/>
              <a:ext cx="42862" cy="71438"/>
            </a:xfrm>
            <a:custGeom>
              <a:avLst/>
              <a:gdLst/>
              <a:ahLst/>
              <a:cxnLst>
                <a:cxn ang="0">
                  <a:pos x="49" y="7"/>
                </a:cxn>
                <a:cxn ang="0">
                  <a:pos x="34" y="96"/>
                </a:cxn>
                <a:cxn ang="0">
                  <a:pos x="34" y="95"/>
                </a:cxn>
                <a:cxn ang="0">
                  <a:pos x="0" y="91"/>
                </a:cxn>
                <a:cxn ang="0">
                  <a:pos x="0" y="90"/>
                </a:cxn>
                <a:cxn ang="0">
                  <a:pos x="15" y="0"/>
                </a:cxn>
                <a:cxn ang="0">
                  <a:pos x="49" y="7"/>
                </a:cxn>
              </a:cxnLst>
              <a:rect l="0" t="0" r="r" b="b"/>
              <a:pathLst>
                <a:path w="49" h="96">
                  <a:moveTo>
                    <a:pt x="49" y="7"/>
                  </a:moveTo>
                  <a:lnTo>
                    <a:pt x="34" y="96"/>
                  </a:lnTo>
                  <a:lnTo>
                    <a:pt x="34" y="95"/>
                  </a:lnTo>
                  <a:lnTo>
                    <a:pt x="0" y="91"/>
                  </a:lnTo>
                  <a:lnTo>
                    <a:pt x="0" y="90"/>
                  </a:lnTo>
                  <a:lnTo>
                    <a:pt x="15" y="0"/>
                  </a:lnTo>
                  <a:lnTo>
                    <a:pt x="49" y="7"/>
                  </a:lnTo>
                  <a:close/>
                </a:path>
              </a:pathLst>
            </a:custGeom>
            <a:solidFill>
              <a:srgbClr val="FF0000"/>
            </a:solidFill>
            <a:ln w="9525">
              <a:noFill/>
              <a:round/>
              <a:headEnd/>
              <a:tailEnd/>
            </a:ln>
          </p:spPr>
          <p:txBody>
            <a:bodyPr/>
            <a:lstStyle/>
            <a:p>
              <a:endParaRPr lang="en-US"/>
            </a:p>
          </p:txBody>
        </p:sp>
        <p:sp>
          <p:nvSpPr>
            <p:cNvPr id="451681" name="Freeform 97"/>
            <p:cNvSpPr>
              <a:spLocks/>
            </p:cNvSpPr>
            <p:nvPr/>
          </p:nvSpPr>
          <p:spPr bwMode="black">
            <a:xfrm>
              <a:off x="8050213" y="3243263"/>
              <a:ext cx="39687" cy="68262"/>
            </a:xfrm>
            <a:custGeom>
              <a:avLst/>
              <a:gdLst/>
              <a:ahLst/>
              <a:cxnLst>
                <a:cxn ang="0">
                  <a:pos x="46" y="4"/>
                </a:cxn>
                <a:cxn ang="0">
                  <a:pos x="34" y="94"/>
                </a:cxn>
                <a:cxn ang="0">
                  <a:pos x="34" y="94"/>
                </a:cxn>
                <a:cxn ang="0">
                  <a:pos x="0" y="89"/>
                </a:cxn>
                <a:cxn ang="0">
                  <a:pos x="0" y="89"/>
                </a:cxn>
                <a:cxn ang="0">
                  <a:pos x="12" y="0"/>
                </a:cxn>
                <a:cxn ang="0">
                  <a:pos x="46" y="4"/>
                </a:cxn>
              </a:cxnLst>
              <a:rect l="0" t="0" r="r" b="b"/>
              <a:pathLst>
                <a:path w="46" h="94">
                  <a:moveTo>
                    <a:pt x="46" y="4"/>
                  </a:moveTo>
                  <a:lnTo>
                    <a:pt x="34" y="94"/>
                  </a:lnTo>
                  <a:lnTo>
                    <a:pt x="34" y="94"/>
                  </a:lnTo>
                  <a:lnTo>
                    <a:pt x="0" y="89"/>
                  </a:lnTo>
                  <a:lnTo>
                    <a:pt x="0" y="89"/>
                  </a:lnTo>
                  <a:lnTo>
                    <a:pt x="12" y="0"/>
                  </a:lnTo>
                  <a:lnTo>
                    <a:pt x="46" y="4"/>
                  </a:lnTo>
                  <a:close/>
                </a:path>
              </a:pathLst>
            </a:custGeom>
            <a:solidFill>
              <a:srgbClr val="FF0000"/>
            </a:solidFill>
            <a:ln w="9525">
              <a:noFill/>
              <a:round/>
              <a:headEnd/>
              <a:tailEnd/>
            </a:ln>
          </p:spPr>
          <p:txBody>
            <a:bodyPr/>
            <a:lstStyle/>
            <a:p>
              <a:endParaRPr lang="en-US"/>
            </a:p>
          </p:txBody>
        </p:sp>
        <p:sp>
          <p:nvSpPr>
            <p:cNvPr id="451682" name="Freeform 98"/>
            <p:cNvSpPr>
              <a:spLocks/>
            </p:cNvSpPr>
            <p:nvPr/>
          </p:nvSpPr>
          <p:spPr bwMode="black">
            <a:xfrm>
              <a:off x="8043863" y="3309938"/>
              <a:ext cx="36512" cy="71437"/>
            </a:xfrm>
            <a:custGeom>
              <a:avLst/>
              <a:gdLst/>
              <a:ahLst/>
              <a:cxnLst>
                <a:cxn ang="0">
                  <a:pos x="45" y="5"/>
                </a:cxn>
                <a:cxn ang="0">
                  <a:pos x="34" y="95"/>
                </a:cxn>
                <a:cxn ang="0">
                  <a:pos x="34" y="95"/>
                </a:cxn>
                <a:cxn ang="0">
                  <a:pos x="0" y="91"/>
                </a:cxn>
                <a:cxn ang="0">
                  <a:pos x="0" y="91"/>
                </a:cxn>
                <a:cxn ang="0">
                  <a:pos x="11" y="0"/>
                </a:cxn>
                <a:cxn ang="0">
                  <a:pos x="45" y="5"/>
                </a:cxn>
              </a:cxnLst>
              <a:rect l="0" t="0" r="r" b="b"/>
              <a:pathLst>
                <a:path w="45" h="95">
                  <a:moveTo>
                    <a:pt x="45" y="5"/>
                  </a:moveTo>
                  <a:lnTo>
                    <a:pt x="34" y="95"/>
                  </a:lnTo>
                  <a:lnTo>
                    <a:pt x="34" y="95"/>
                  </a:lnTo>
                  <a:lnTo>
                    <a:pt x="0" y="91"/>
                  </a:lnTo>
                  <a:lnTo>
                    <a:pt x="0" y="91"/>
                  </a:lnTo>
                  <a:lnTo>
                    <a:pt x="11" y="0"/>
                  </a:lnTo>
                  <a:lnTo>
                    <a:pt x="45" y="5"/>
                  </a:lnTo>
                  <a:close/>
                </a:path>
              </a:pathLst>
            </a:custGeom>
            <a:solidFill>
              <a:srgbClr val="FF0000"/>
            </a:solidFill>
            <a:ln w="9525">
              <a:noFill/>
              <a:round/>
              <a:headEnd/>
              <a:tailEnd/>
            </a:ln>
          </p:spPr>
          <p:txBody>
            <a:bodyPr/>
            <a:lstStyle/>
            <a:p>
              <a:endParaRPr lang="en-US"/>
            </a:p>
          </p:txBody>
        </p:sp>
        <p:sp>
          <p:nvSpPr>
            <p:cNvPr id="451683" name="Freeform 99"/>
            <p:cNvSpPr>
              <a:spLocks/>
            </p:cNvSpPr>
            <p:nvPr/>
          </p:nvSpPr>
          <p:spPr bwMode="black">
            <a:xfrm>
              <a:off x="8032750" y="3378200"/>
              <a:ext cx="36513" cy="68263"/>
            </a:xfrm>
            <a:custGeom>
              <a:avLst/>
              <a:gdLst/>
              <a:ahLst/>
              <a:cxnLst>
                <a:cxn ang="0">
                  <a:pos x="43" y="4"/>
                </a:cxn>
                <a:cxn ang="0">
                  <a:pos x="34" y="94"/>
                </a:cxn>
                <a:cxn ang="0">
                  <a:pos x="34" y="93"/>
                </a:cxn>
                <a:cxn ang="0">
                  <a:pos x="0" y="91"/>
                </a:cxn>
                <a:cxn ang="0">
                  <a:pos x="0" y="90"/>
                </a:cxn>
                <a:cxn ang="0">
                  <a:pos x="9" y="0"/>
                </a:cxn>
                <a:cxn ang="0">
                  <a:pos x="43" y="4"/>
                </a:cxn>
              </a:cxnLst>
              <a:rect l="0" t="0" r="r" b="b"/>
              <a:pathLst>
                <a:path w="43" h="94">
                  <a:moveTo>
                    <a:pt x="43" y="4"/>
                  </a:moveTo>
                  <a:lnTo>
                    <a:pt x="34" y="94"/>
                  </a:lnTo>
                  <a:lnTo>
                    <a:pt x="34" y="93"/>
                  </a:lnTo>
                  <a:lnTo>
                    <a:pt x="0" y="91"/>
                  </a:lnTo>
                  <a:lnTo>
                    <a:pt x="0" y="90"/>
                  </a:lnTo>
                  <a:lnTo>
                    <a:pt x="9" y="0"/>
                  </a:lnTo>
                  <a:lnTo>
                    <a:pt x="43" y="4"/>
                  </a:lnTo>
                  <a:close/>
                </a:path>
              </a:pathLst>
            </a:custGeom>
            <a:solidFill>
              <a:srgbClr val="FF0000"/>
            </a:solidFill>
            <a:ln w="9525">
              <a:noFill/>
              <a:round/>
              <a:headEnd/>
              <a:tailEnd/>
            </a:ln>
          </p:spPr>
          <p:txBody>
            <a:bodyPr/>
            <a:lstStyle/>
            <a:p>
              <a:endParaRPr lang="en-US"/>
            </a:p>
          </p:txBody>
        </p:sp>
        <p:sp>
          <p:nvSpPr>
            <p:cNvPr id="451684" name="Freeform 100"/>
            <p:cNvSpPr>
              <a:spLocks/>
            </p:cNvSpPr>
            <p:nvPr/>
          </p:nvSpPr>
          <p:spPr bwMode="black">
            <a:xfrm>
              <a:off x="8031163" y="3443288"/>
              <a:ext cx="31750" cy="71437"/>
            </a:xfrm>
            <a:custGeom>
              <a:avLst/>
              <a:gdLst/>
              <a:ahLst/>
              <a:cxnLst>
                <a:cxn ang="0">
                  <a:pos x="41" y="2"/>
                </a:cxn>
                <a:cxn ang="0">
                  <a:pos x="34" y="93"/>
                </a:cxn>
                <a:cxn ang="0">
                  <a:pos x="34" y="93"/>
                </a:cxn>
                <a:cxn ang="0">
                  <a:pos x="0" y="91"/>
                </a:cxn>
                <a:cxn ang="0">
                  <a:pos x="0" y="91"/>
                </a:cxn>
                <a:cxn ang="0">
                  <a:pos x="7" y="0"/>
                </a:cxn>
                <a:cxn ang="0">
                  <a:pos x="41" y="2"/>
                </a:cxn>
              </a:cxnLst>
              <a:rect l="0" t="0" r="r" b="b"/>
              <a:pathLst>
                <a:path w="41" h="93">
                  <a:moveTo>
                    <a:pt x="41" y="2"/>
                  </a:moveTo>
                  <a:lnTo>
                    <a:pt x="34" y="93"/>
                  </a:lnTo>
                  <a:lnTo>
                    <a:pt x="34" y="93"/>
                  </a:lnTo>
                  <a:lnTo>
                    <a:pt x="0" y="91"/>
                  </a:lnTo>
                  <a:lnTo>
                    <a:pt x="0" y="91"/>
                  </a:lnTo>
                  <a:lnTo>
                    <a:pt x="7" y="0"/>
                  </a:lnTo>
                  <a:lnTo>
                    <a:pt x="41" y="2"/>
                  </a:lnTo>
                  <a:close/>
                </a:path>
              </a:pathLst>
            </a:custGeom>
            <a:solidFill>
              <a:srgbClr val="FF0000"/>
            </a:solidFill>
            <a:ln w="9525">
              <a:noFill/>
              <a:round/>
              <a:headEnd/>
              <a:tailEnd/>
            </a:ln>
          </p:spPr>
          <p:txBody>
            <a:bodyPr/>
            <a:lstStyle/>
            <a:p>
              <a:endParaRPr lang="en-US"/>
            </a:p>
          </p:txBody>
        </p:sp>
        <p:sp>
          <p:nvSpPr>
            <p:cNvPr id="451685" name="Freeform 101"/>
            <p:cNvSpPr>
              <a:spLocks/>
            </p:cNvSpPr>
            <p:nvPr/>
          </p:nvSpPr>
          <p:spPr bwMode="black">
            <a:xfrm>
              <a:off x="8027988" y="3511550"/>
              <a:ext cx="28575" cy="69850"/>
            </a:xfrm>
            <a:custGeom>
              <a:avLst/>
              <a:gdLst/>
              <a:ahLst/>
              <a:cxnLst>
                <a:cxn ang="0">
                  <a:pos x="38" y="2"/>
                </a:cxn>
                <a:cxn ang="0">
                  <a:pos x="34" y="92"/>
                </a:cxn>
                <a:cxn ang="0">
                  <a:pos x="34" y="91"/>
                </a:cxn>
                <a:cxn ang="0">
                  <a:pos x="0" y="91"/>
                </a:cxn>
                <a:cxn ang="0">
                  <a:pos x="0" y="90"/>
                </a:cxn>
                <a:cxn ang="0">
                  <a:pos x="4" y="0"/>
                </a:cxn>
                <a:cxn ang="0">
                  <a:pos x="38" y="2"/>
                </a:cxn>
              </a:cxnLst>
              <a:rect l="0" t="0" r="r" b="b"/>
              <a:pathLst>
                <a:path w="38" h="92">
                  <a:moveTo>
                    <a:pt x="38" y="2"/>
                  </a:moveTo>
                  <a:lnTo>
                    <a:pt x="34" y="92"/>
                  </a:lnTo>
                  <a:lnTo>
                    <a:pt x="34" y="91"/>
                  </a:lnTo>
                  <a:lnTo>
                    <a:pt x="0" y="91"/>
                  </a:lnTo>
                  <a:lnTo>
                    <a:pt x="0" y="90"/>
                  </a:lnTo>
                  <a:lnTo>
                    <a:pt x="4" y="0"/>
                  </a:lnTo>
                  <a:lnTo>
                    <a:pt x="38" y="2"/>
                  </a:lnTo>
                  <a:close/>
                </a:path>
              </a:pathLst>
            </a:custGeom>
            <a:solidFill>
              <a:srgbClr val="FF0000"/>
            </a:solidFill>
            <a:ln w="9525">
              <a:noFill/>
              <a:round/>
              <a:headEnd/>
              <a:tailEnd/>
            </a:ln>
          </p:spPr>
          <p:txBody>
            <a:bodyPr/>
            <a:lstStyle/>
            <a:p>
              <a:endParaRPr lang="en-US"/>
            </a:p>
          </p:txBody>
        </p:sp>
        <p:sp>
          <p:nvSpPr>
            <p:cNvPr id="451686" name="Freeform 102"/>
            <p:cNvSpPr>
              <a:spLocks/>
            </p:cNvSpPr>
            <p:nvPr/>
          </p:nvSpPr>
          <p:spPr bwMode="black">
            <a:xfrm>
              <a:off x="8023225" y="3581400"/>
              <a:ext cx="30163" cy="68263"/>
            </a:xfrm>
            <a:custGeom>
              <a:avLst/>
              <a:gdLst/>
              <a:ahLst/>
              <a:cxnLst>
                <a:cxn ang="0">
                  <a:pos x="36" y="0"/>
                </a:cxn>
                <a:cxn ang="0">
                  <a:pos x="34" y="90"/>
                </a:cxn>
                <a:cxn ang="0">
                  <a:pos x="34" y="90"/>
                </a:cxn>
                <a:cxn ang="0">
                  <a:pos x="0" y="90"/>
                </a:cxn>
                <a:cxn ang="0">
                  <a:pos x="0" y="90"/>
                </a:cxn>
                <a:cxn ang="0">
                  <a:pos x="2" y="0"/>
                </a:cxn>
                <a:cxn ang="0">
                  <a:pos x="36" y="0"/>
                </a:cxn>
              </a:cxnLst>
              <a:rect l="0" t="0" r="r" b="b"/>
              <a:pathLst>
                <a:path w="36" h="90">
                  <a:moveTo>
                    <a:pt x="36" y="0"/>
                  </a:moveTo>
                  <a:lnTo>
                    <a:pt x="34" y="90"/>
                  </a:lnTo>
                  <a:lnTo>
                    <a:pt x="34" y="90"/>
                  </a:lnTo>
                  <a:lnTo>
                    <a:pt x="0" y="90"/>
                  </a:lnTo>
                  <a:lnTo>
                    <a:pt x="0" y="90"/>
                  </a:lnTo>
                  <a:lnTo>
                    <a:pt x="2" y="0"/>
                  </a:lnTo>
                  <a:lnTo>
                    <a:pt x="36" y="0"/>
                  </a:lnTo>
                  <a:close/>
                </a:path>
              </a:pathLst>
            </a:custGeom>
            <a:solidFill>
              <a:srgbClr val="FF0000"/>
            </a:solidFill>
            <a:ln w="9525">
              <a:noFill/>
              <a:round/>
              <a:headEnd/>
              <a:tailEnd/>
            </a:ln>
          </p:spPr>
          <p:txBody>
            <a:bodyPr/>
            <a:lstStyle/>
            <a:p>
              <a:endParaRPr lang="en-US"/>
            </a:p>
          </p:txBody>
        </p:sp>
        <p:sp>
          <p:nvSpPr>
            <p:cNvPr id="451687" name="Freeform 103"/>
            <p:cNvSpPr>
              <a:spLocks/>
            </p:cNvSpPr>
            <p:nvPr/>
          </p:nvSpPr>
          <p:spPr bwMode="black">
            <a:xfrm>
              <a:off x="8023225" y="3649663"/>
              <a:ext cx="30163" cy="65087"/>
            </a:xfrm>
            <a:custGeom>
              <a:avLst/>
              <a:gdLst/>
              <a:ahLst/>
              <a:cxnLst>
                <a:cxn ang="0">
                  <a:pos x="35" y="0"/>
                </a:cxn>
                <a:cxn ang="0">
                  <a:pos x="34" y="91"/>
                </a:cxn>
                <a:cxn ang="0">
                  <a:pos x="34" y="91"/>
                </a:cxn>
                <a:cxn ang="0">
                  <a:pos x="0" y="91"/>
                </a:cxn>
                <a:cxn ang="0">
                  <a:pos x="0" y="91"/>
                </a:cxn>
                <a:cxn ang="0">
                  <a:pos x="1" y="0"/>
                </a:cxn>
                <a:cxn ang="0">
                  <a:pos x="35" y="0"/>
                </a:cxn>
              </a:cxnLst>
              <a:rect l="0" t="0" r="r" b="b"/>
              <a:pathLst>
                <a:path w="35" h="91">
                  <a:moveTo>
                    <a:pt x="35" y="0"/>
                  </a:moveTo>
                  <a:lnTo>
                    <a:pt x="34" y="91"/>
                  </a:lnTo>
                  <a:lnTo>
                    <a:pt x="34" y="91"/>
                  </a:lnTo>
                  <a:lnTo>
                    <a:pt x="0" y="91"/>
                  </a:lnTo>
                  <a:lnTo>
                    <a:pt x="0" y="91"/>
                  </a:lnTo>
                  <a:lnTo>
                    <a:pt x="1" y="0"/>
                  </a:lnTo>
                  <a:lnTo>
                    <a:pt x="35" y="0"/>
                  </a:lnTo>
                  <a:close/>
                </a:path>
              </a:pathLst>
            </a:custGeom>
            <a:solidFill>
              <a:srgbClr val="FF0000"/>
            </a:solidFill>
            <a:ln w="9525">
              <a:noFill/>
              <a:round/>
              <a:headEnd/>
              <a:tailEnd/>
            </a:ln>
          </p:spPr>
          <p:txBody>
            <a:bodyPr/>
            <a:lstStyle/>
            <a:p>
              <a:endParaRPr lang="en-US"/>
            </a:p>
          </p:txBody>
        </p:sp>
        <p:sp>
          <p:nvSpPr>
            <p:cNvPr id="451688" name="Freeform 104"/>
            <p:cNvSpPr>
              <a:spLocks/>
            </p:cNvSpPr>
            <p:nvPr/>
          </p:nvSpPr>
          <p:spPr bwMode="black">
            <a:xfrm>
              <a:off x="8023225" y="3714750"/>
              <a:ext cx="30163" cy="68263"/>
            </a:xfrm>
            <a:custGeom>
              <a:avLst/>
              <a:gdLst/>
              <a:ahLst/>
              <a:cxnLst>
                <a:cxn ang="0">
                  <a:pos x="34" y="0"/>
                </a:cxn>
                <a:cxn ang="0">
                  <a:pos x="35" y="90"/>
                </a:cxn>
                <a:cxn ang="0">
                  <a:pos x="1" y="90"/>
                </a:cxn>
                <a:cxn ang="0">
                  <a:pos x="0" y="0"/>
                </a:cxn>
                <a:cxn ang="0">
                  <a:pos x="34" y="0"/>
                </a:cxn>
              </a:cxnLst>
              <a:rect l="0" t="0" r="r" b="b"/>
              <a:pathLst>
                <a:path w="35" h="90">
                  <a:moveTo>
                    <a:pt x="34" y="0"/>
                  </a:moveTo>
                  <a:lnTo>
                    <a:pt x="35" y="90"/>
                  </a:lnTo>
                  <a:lnTo>
                    <a:pt x="1" y="90"/>
                  </a:lnTo>
                  <a:lnTo>
                    <a:pt x="0" y="0"/>
                  </a:lnTo>
                  <a:lnTo>
                    <a:pt x="34" y="0"/>
                  </a:lnTo>
                  <a:close/>
                </a:path>
              </a:pathLst>
            </a:custGeom>
            <a:solidFill>
              <a:srgbClr val="FF0000"/>
            </a:solidFill>
            <a:ln w="9525">
              <a:noFill/>
              <a:round/>
              <a:headEnd/>
              <a:tailEnd/>
            </a:ln>
          </p:spPr>
          <p:txBody>
            <a:bodyPr/>
            <a:lstStyle/>
            <a:p>
              <a:endParaRPr lang="en-US"/>
            </a:p>
          </p:txBody>
        </p:sp>
        <p:sp>
          <p:nvSpPr>
            <p:cNvPr id="451689" name="Freeform 105"/>
            <p:cNvSpPr>
              <a:spLocks/>
            </p:cNvSpPr>
            <p:nvPr/>
          </p:nvSpPr>
          <p:spPr bwMode="black">
            <a:xfrm>
              <a:off x="7858125" y="4311650"/>
              <a:ext cx="46038" cy="46038"/>
            </a:xfrm>
            <a:custGeom>
              <a:avLst/>
              <a:gdLst/>
              <a:ahLst/>
              <a:cxnLst>
                <a:cxn ang="0">
                  <a:pos x="0" y="46"/>
                </a:cxn>
                <a:cxn ang="0">
                  <a:pos x="27" y="0"/>
                </a:cxn>
                <a:cxn ang="0">
                  <a:pos x="27" y="0"/>
                </a:cxn>
                <a:cxn ang="0">
                  <a:pos x="57" y="17"/>
                </a:cxn>
                <a:cxn ang="0">
                  <a:pos x="57" y="17"/>
                </a:cxn>
                <a:cxn ang="0">
                  <a:pos x="30" y="63"/>
                </a:cxn>
                <a:cxn ang="0">
                  <a:pos x="0" y="46"/>
                </a:cxn>
              </a:cxnLst>
              <a:rect l="0" t="0" r="r" b="b"/>
              <a:pathLst>
                <a:path w="57" h="63">
                  <a:moveTo>
                    <a:pt x="0" y="46"/>
                  </a:moveTo>
                  <a:lnTo>
                    <a:pt x="27" y="0"/>
                  </a:lnTo>
                  <a:lnTo>
                    <a:pt x="27" y="0"/>
                  </a:lnTo>
                  <a:lnTo>
                    <a:pt x="57" y="17"/>
                  </a:lnTo>
                  <a:lnTo>
                    <a:pt x="57" y="17"/>
                  </a:lnTo>
                  <a:lnTo>
                    <a:pt x="30" y="63"/>
                  </a:lnTo>
                  <a:lnTo>
                    <a:pt x="0" y="46"/>
                  </a:lnTo>
                  <a:close/>
                </a:path>
              </a:pathLst>
            </a:custGeom>
            <a:solidFill>
              <a:srgbClr val="FF0000"/>
            </a:solidFill>
            <a:ln w="9525">
              <a:noFill/>
              <a:round/>
              <a:headEnd/>
              <a:tailEnd/>
            </a:ln>
          </p:spPr>
          <p:txBody>
            <a:bodyPr/>
            <a:lstStyle/>
            <a:p>
              <a:endParaRPr lang="en-US"/>
            </a:p>
          </p:txBody>
        </p:sp>
        <p:sp>
          <p:nvSpPr>
            <p:cNvPr id="451690" name="Freeform 106"/>
            <p:cNvSpPr>
              <a:spLocks/>
            </p:cNvSpPr>
            <p:nvPr/>
          </p:nvSpPr>
          <p:spPr bwMode="black">
            <a:xfrm>
              <a:off x="7881938" y="4275138"/>
              <a:ext cx="46037" cy="47625"/>
            </a:xfrm>
            <a:custGeom>
              <a:avLst/>
              <a:gdLst/>
              <a:ahLst/>
              <a:cxnLst>
                <a:cxn ang="0">
                  <a:pos x="0" y="47"/>
                </a:cxn>
                <a:cxn ang="0">
                  <a:pos x="26" y="0"/>
                </a:cxn>
                <a:cxn ang="0">
                  <a:pos x="26" y="1"/>
                </a:cxn>
                <a:cxn ang="0">
                  <a:pos x="56" y="16"/>
                </a:cxn>
                <a:cxn ang="0">
                  <a:pos x="56" y="17"/>
                </a:cxn>
                <a:cxn ang="0">
                  <a:pos x="30" y="64"/>
                </a:cxn>
                <a:cxn ang="0">
                  <a:pos x="0" y="47"/>
                </a:cxn>
              </a:cxnLst>
              <a:rect l="0" t="0" r="r" b="b"/>
              <a:pathLst>
                <a:path w="56" h="64">
                  <a:moveTo>
                    <a:pt x="0" y="47"/>
                  </a:moveTo>
                  <a:lnTo>
                    <a:pt x="26" y="0"/>
                  </a:lnTo>
                  <a:lnTo>
                    <a:pt x="26" y="1"/>
                  </a:lnTo>
                  <a:lnTo>
                    <a:pt x="56" y="16"/>
                  </a:lnTo>
                  <a:lnTo>
                    <a:pt x="56" y="17"/>
                  </a:lnTo>
                  <a:lnTo>
                    <a:pt x="30" y="64"/>
                  </a:lnTo>
                  <a:lnTo>
                    <a:pt x="0" y="47"/>
                  </a:lnTo>
                  <a:close/>
                </a:path>
              </a:pathLst>
            </a:custGeom>
            <a:solidFill>
              <a:srgbClr val="FF0000"/>
            </a:solidFill>
            <a:ln w="9525">
              <a:noFill/>
              <a:round/>
              <a:headEnd/>
              <a:tailEnd/>
            </a:ln>
          </p:spPr>
          <p:txBody>
            <a:bodyPr/>
            <a:lstStyle/>
            <a:p>
              <a:endParaRPr lang="en-US"/>
            </a:p>
          </p:txBody>
        </p:sp>
        <p:sp>
          <p:nvSpPr>
            <p:cNvPr id="451691" name="Freeform 107"/>
            <p:cNvSpPr>
              <a:spLocks/>
            </p:cNvSpPr>
            <p:nvPr/>
          </p:nvSpPr>
          <p:spPr bwMode="black">
            <a:xfrm>
              <a:off x="7902575" y="4243388"/>
              <a:ext cx="44450" cy="44450"/>
            </a:xfrm>
            <a:custGeom>
              <a:avLst/>
              <a:gdLst/>
              <a:ahLst/>
              <a:cxnLst>
                <a:cxn ang="0">
                  <a:pos x="0" y="48"/>
                </a:cxn>
                <a:cxn ang="0">
                  <a:pos x="23" y="0"/>
                </a:cxn>
                <a:cxn ang="0">
                  <a:pos x="22" y="1"/>
                </a:cxn>
                <a:cxn ang="0">
                  <a:pos x="54" y="14"/>
                </a:cxn>
                <a:cxn ang="0">
                  <a:pos x="53" y="15"/>
                </a:cxn>
                <a:cxn ang="0">
                  <a:pos x="30" y="63"/>
                </a:cxn>
                <a:cxn ang="0">
                  <a:pos x="0" y="48"/>
                </a:cxn>
              </a:cxnLst>
              <a:rect l="0" t="0" r="r" b="b"/>
              <a:pathLst>
                <a:path w="54" h="63">
                  <a:moveTo>
                    <a:pt x="0" y="48"/>
                  </a:moveTo>
                  <a:lnTo>
                    <a:pt x="23" y="0"/>
                  </a:lnTo>
                  <a:lnTo>
                    <a:pt x="22" y="1"/>
                  </a:lnTo>
                  <a:lnTo>
                    <a:pt x="54" y="14"/>
                  </a:lnTo>
                  <a:lnTo>
                    <a:pt x="53" y="15"/>
                  </a:lnTo>
                  <a:lnTo>
                    <a:pt x="30" y="63"/>
                  </a:lnTo>
                  <a:lnTo>
                    <a:pt x="0" y="48"/>
                  </a:lnTo>
                  <a:close/>
                </a:path>
              </a:pathLst>
            </a:custGeom>
            <a:solidFill>
              <a:srgbClr val="FF0000"/>
            </a:solidFill>
            <a:ln w="9525">
              <a:noFill/>
              <a:round/>
              <a:headEnd/>
              <a:tailEnd/>
            </a:ln>
          </p:spPr>
          <p:txBody>
            <a:bodyPr/>
            <a:lstStyle/>
            <a:p>
              <a:endParaRPr lang="en-US"/>
            </a:p>
          </p:txBody>
        </p:sp>
        <p:sp>
          <p:nvSpPr>
            <p:cNvPr id="451692" name="Freeform 108"/>
            <p:cNvSpPr>
              <a:spLocks/>
            </p:cNvSpPr>
            <p:nvPr/>
          </p:nvSpPr>
          <p:spPr bwMode="black">
            <a:xfrm>
              <a:off x="7921625" y="4206875"/>
              <a:ext cx="42863" cy="44450"/>
            </a:xfrm>
            <a:custGeom>
              <a:avLst/>
              <a:gdLst/>
              <a:ahLst/>
              <a:cxnLst>
                <a:cxn ang="0">
                  <a:pos x="0" y="49"/>
                </a:cxn>
                <a:cxn ang="0">
                  <a:pos x="21" y="0"/>
                </a:cxn>
                <a:cxn ang="0">
                  <a:pos x="21" y="0"/>
                </a:cxn>
                <a:cxn ang="0">
                  <a:pos x="53" y="13"/>
                </a:cxn>
                <a:cxn ang="0">
                  <a:pos x="53" y="13"/>
                </a:cxn>
                <a:cxn ang="0">
                  <a:pos x="32" y="62"/>
                </a:cxn>
                <a:cxn ang="0">
                  <a:pos x="0" y="49"/>
                </a:cxn>
              </a:cxnLst>
              <a:rect l="0" t="0" r="r" b="b"/>
              <a:pathLst>
                <a:path w="53" h="62">
                  <a:moveTo>
                    <a:pt x="0" y="49"/>
                  </a:moveTo>
                  <a:lnTo>
                    <a:pt x="21" y="0"/>
                  </a:lnTo>
                  <a:lnTo>
                    <a:pt x="21" y="0"/>
                  </a:lnTo>
                  <a:lnTo>
                    <a:pt x="53" y="13"/>
                  </a:lnTo>
                  <a:lnTo>
                    <a:pt x="53" y="13"/>
                  </a:lnTo>
                  <a:lnTo>
                    <a:pt x="32" y="62"/>
                  </a:lnTo>
                  <a:lnTo>
                    <a:pt x="0" y="49"/>
                  </a:lnTo>
                  <a:close/>
                </a:path>
              </a:pathLst>
            </a:custGeom>
            <a:solidFill>
              <a:srgbClr val="FF0000"/>
            </a:solidFill>
            <a:ln w="9525">
              <a:noFill/>
              <a:round/>
              <a:headEnd/>
              <a:tailEnd/>
            </a:ln>
          </p:spPr>
          <p:txBody>
            <a:bodyPr/>
            <a:lstStyle/>
            <a:p>
              <a:endParaRPr lang="en-US"/>
            </a:p>
          </p:txBody>
        </p:sp>
        <p:sp>
          <p:nvSpPr>
            <p:cNvPr id="451693" name="Freeform 109"/>
            <p:cNvSpPr>
              <a:spLocks/>
            </p:cNvSpPr>
            <p:nvPr/>
          </p:nvSpPr>
          <p:spPr bwMode="black">
            <a:xfrm>
              <a:off x="7937500" y="4168775"/>
              <a:ext cx="42863" cy="47625"/>
            </a:xfrm>
            <a:custGeom>
              <a:avLst/>
              <a:gdLst/>
              <a:ahLst/>
              <a:cxnLst>
                <a:cxn ang="0">
                  <a:pos x="0" y="50"/>
                </a:cxn>
                <a:cxn ang="0">
                  <a:pos x="20" y="0"/>
                </a:cxn>
                <a:cxn ang="0">
                  <a:pos x="20" y="1"/>
                </a:cxn>
                <a:cxn ang="0">
                  <a:pos x="52" y="12"/>
                </a:cxn>
                <a:cxn ang="0">
                  <a:pos x="52" y="13"/>
                </a:cxn>
                <a:cxn ang="0">
                  <a:pos x="32" y="63"/>
                </a:cxn>
                <a:cxn ang="0">
                  <a:pos x="0" y="50"/>
                </a:cxn>
              </a:cxnLst>
              <a:rect l="0" t="0" r="r" b="b"/>
              <a:pathLst>
                <a:path w="52" h="63">
                  <a:moveTo>
                    <a:pt x="0" y="50"/>
                  </a:moveTo>
                  <a:lnTo>
                    <a:pt x="20" y="0"/>
                  </a:lnTo>
                  <a:lnTo>
                    <a:pt x="20" y="1"/>
                  </a:lnTo>
                  <a:lnTo>
                    <a:pt x="52" y="12"/>
                  </a:lnTo>
                  <a:lnTo>
                    <a:pt x="52" y="13"/>
                  </a:lnTo>
                  <a:lnTo>
                    <a:pt x="32" y="63"/>
                  </a:lnTo>
                  <a:lnTo>
                    <a:pt x="0" y="50"/>
                  </a:lnTo>
                  <a:close/>
                </a:path>
              </a:pathLst>
            </a:custGeom>
            <a:solidFill>
              <a:srgbClr val="FF0000"/>
            </a:solidFill>
            <a:ln w="9525">
              <a:noFill/>
              <a:round/>
              <a:headEnd/>
              <a:tailEnd/>
            </a:ln>
          </p:spPr>
          <p:txBody>
            <a:bodyPr/>
            <a:lstStyle/>
            <a:p>
              <a:endParaRPr lang="en-US"/>
            </a:p>
          </p:txBody>
        </p:sp>
        <p:sp>
          <p:nvSpPr>
            <p:cNvPr id="451694" name="Freeform 110"/>
            <p:cNvSpPr>
              <a:spLocks/>
            </p:cNvSpPr>
            <p:nvPr/>
          </p:nvSpPr>
          <p:spPr bwMode="black">
            <a:xfrm>
              <a:off x="7954963" y="4132263"/>
              <a:ext cx="39687" cy="44450"/>
            </a:xfrm>
            <a:custGeom>
              <a:avLst/>
              <a:gdLst/>
              <a:ahLst/>
              <a:cxnLst>
                <a:cxn ang="0">
                  <a:pos x="0" y="50"/>
                </a:cxn>
                <a:cxn ang="0">
                  <a:pos x="17" y="0"/>
                </a:cxn>
                <a:cxn ang="0">
                  <a:pos x="17" y="0"/>
                </a:cxn>
                <a:cxn ang="0">
                  <a:pos x="49" y="11"/>
                </a:cxn>
                <a:cxn ang="0">
                  <a:pos x="49" y="11"/>
                </a:cxn>
                <a:cxn ang="0">
                  <a:pos x="32" y="61"/>
                </a:cxn>
                <a:cxn ang="0">
                  <a:pos x="0" y="50"/>
                </a:cxn>
              </a:cxnLst>
              <a:rect l="0" t="0" r="r" b="b"/>
              <a:pathLst>
                <a:path w="49" h="61">
                  <a:moveTo>
                    <a:pt x="0" y="50"/>
                  </a:moveTo>
                  <a:lnTo>
                    <a:pt x="17" y="0"/>
                  </a:lnTo>
                  <a:lnTo>
                    <a:pt x="17" y="0"/>
                  </a:lnTo>
                  <a:lnTo>
                    <a:pt x="49" y="11"/>
                  </a:lnTo>
                  <a:lnTo>
                    <a:pt x="49" y="11"/>
                  </a:lnTo>
                  <a:lnTo>
                    <a:pt x="32" y="61"/>
                  </a:lnTo>
                  <a:lnTo>
                    <a:pt x="0" y="50"/>
                  </a:lnTo>
                  <a:close/>
                </a:path>
              </a:pathLst>
            </a:custGeom>
            <a:solidFill>
              <a:srgbClr val="FF0000"/>
            </a:solidFill>
            <a:ln w="9525">
              <a:noFill/>
              <a:round/>
              <a:headEnd/>
              <a:tailEnd/>
            </a:ln>
          </p:spPr>
          <p:txBody>
            <a:bodyPr/>
            <a:lstStyle/>
            <a:p>
              <a:endParaRPr lang="en-US"/>
            </a:p>
          </p:txBody>
        </p:sp>
        <p:sp>
          <p:nvSpPr>
            <p:cNvPr id="451695" name="Freeform 111"/>
            <p:cNvSpPr>
              <a:spLocks/>
            </p:cNvSpPr>
            <p:nvPr/>
          </p:nvSpPr>
          <p:spPr bwMode="black">
            <a:xfrm>
              <a:off x="7967663" y="4094163"/>
              <a:ext cx="38100" cy="44450"/>
            </a:xfrm>
            <a:custGeom>
              <a:avLst/>
              <a:gdLst/>
              <a:ahLst/>
              <a:cxnLst>
                <a:cxn ang="0">
                  <a:pos x="0" y="51"/>
                </a:cxn>
                <a:cxn ang="0">
                  <a:pos x="16" y="0"/>
                </a:cxn>
                <a:cxn ang="0">
                  <a:pos x="15" y="1"/>
                </a:cxn>
                <a:cxn ang="0">
                  <a:pos x="49" y="9"/>
                </a:cxn>
                <a:cxn ang="0">
                  <a:pos x="48" y="10"/>
                </a:cxn>
                <a:cxn ang="0">
                  <a:pos x="32" y="62"/>
                </a:cxn>
                <a:cxn ang="0">
                  <a:pos x="0" y="51"/>
                </a:cxn>
              </a:cxnLst>
              <a:rect l="0" t="0" r="r" b="b"/>
              <a:pathLst>
                <a:path w="49" h="62">
                  <a:moveTo>
                    <a:pt x="0" y="51"/>
                  </a:moveTo>
                  <a:lnTo>
                    <a:pt x="16" y="0"/>
                  </a:lnTo>
                  <a:lnTo>
                    <a:pt x="15" y="1"/>
                  </a:lnTo>
                  <a:lnTo>
                    <a:pt x="49" y="9"/>
                  </a:lnTo>
                  <a:lnTo>
                    <a:pt x="48" y="10"/>
                  </a:lnTo>
                  <a:lnTo>
                    <a:pt x="32" y="62"/>
                  </a:lnTo>
                  <a:lnTo>
                    <a:pt x="0" y="51"/>
                  </a:lnTo>
                  <a:close/>
                </a:path>
              </a:pathLst>
            </a:custGeom>
            <a:solidFill>
              <a:srgbClr val="FF0000"/>
            </a:solidFill>
            <a:ln w="9525">
              <a:noFill/>
              <a:round/>
              <a:headEnd/>
              <a:tailEnd/>
            </a:ln>
          </p:spPr>
          <p:txBody>
            <a:bodyPr/>
            <a:lstStyle/>
            <a:p>
              <a:endParaRPr lang="en-US"/>
            </a:p>
          </p:txBody>
        </p:sp>
        <p:sp>
          <p:nvSpPr>
            <p:cNvPr id="451696" name="Freeform 112"/>
            <p:cNvSpPr>
              <a:spLocks/>
            </p:cNvSpPr>
            <p:nvPr/>
          </p:nvSpPr>
          <p:spPr bwMode="black">
            <a:xfrm>
              <a:off x="7980363" y="4054475"/>
              <a:ext cx="39687" cy="46038"/>
            </a:xfrm>
            <a:custGeom>
              <a:avLst/>
              <a:gdLst/>
              <a:ahLst/>
              <a:cxnLst>
                <a:cxn ang="0">
                  <a:pos x="0" y="52"/>
                </a:cxn>
                <a:cxn ang="0">
                  <a:pos x="13" y="0"/>
                </a:cxn>
                <a:cxn ang="0">
                  <a:pos x="13" y="0"/>
                </a:cxn>
                <a:cxn ang="0">
                  <a:pos x="48" y="9"/>
                </a:cxn>
                <a:cxn ang="0">
                  <a:pos x="48" y="9"/>
                </a:cxn>
                <a:cxn ang="0">
                  <a:pos x="34" y="60"/>
                </a:cxn>
                <a:cxn ang="0">
                  <a:pos x="0" y="52"/>
                </a:cxn>
              </a:cxnLst>
              <a:rect l="0" t="0" r="r" b="b"/>
              <a:pathLst>
                <a:path w="48" h="60">
                  <a:moveTo>
                    <a:pt x="0" y="52"/>
                  </a:moveTo>
                  <a:lnTo>
                    <a:pt x="13" y="0"/>
                  </a:lnTo>
                  <a:lnTo>
                    <a:pt x="13" y="0"/>
                  </a:lnTo>
                  <a:lnTo>
                    <a:pt x="48" y="9"/>
                  </a:lnTo>
                  <a:lnTo>
                    <a:pt x="48" y="9"/>
                  </a:lnTo>
                  <a:lnTo>
                    <a:pt x="34" y="60"/>
                  </a:lnTo>
                  <a:lnTo>
                    <a:pt x="0" y="52"/>
                  </a:lnTo>
                  <a:close/>
                </a:path>
              </a:pathLst>
            </a:custGeom>
            <a:solidFill>
              <a:srgbClr val="FF0000"/>
            </a:solidFill>
            <a:ln w="9525">
              <a:noFill/>
              <a:round/>
              <a:headEnd/>
              <a:tailEnd/>
            </a:ln>
          </p:spPr>
          <p:txBody>
            <a:bodyPr/>
            <a:lstStyle/>
            <a:p>
              <a:endParaRPr lang="en-US"/>
            </a:p>
          </p:txBody>
        </p:sp>
        <p:sp>
          <p:nvSpPr>
            <p:cNvPr id="451697" name="Freeform 113"/>
            <p:cNvSpPr>
              <a:spLocks/>
            </p:cNvSpPr>
            <p:nvPr/>
          </p:nvSpPr>
          <p:spPr bwMode="black">
            <a:xfrm>
              <a:off x="7991475" y="4016375"/>
              <a:ext cx="39688" cy="47625"/>
            </a:xfrm>
            <a:custGeom>
              <a:avLst/>
              <a:gdLst/>
              <a:ahLst/>
              <a:cxnLst>
                <a:cxn ang="0">
                  <a:pos x="0" y="52"/>
                </a:cxn>
                <a:cxn ang="0">
                  <a:pos x="12" y="0"/>
                </a:cxn>
                <a:cxn ang="0">
                  <a:pos x="12" y="1"/>
                </a:cxn>
                <a:cxn ang="0">
                  <a:pos x="46" y="8"/>
                </a:cxn>
                <a:cxn ang="0">
                  <a:pos x="46" y="9"/>
                </a:cxn>
                <a:cxn ang="0">
                  <a:pos x="35" y="61"/>
                </a:cxn>
                <a:cxn ang="0">
                  <a:pos x="0" y="52"/>
                </a:cxn>
              </a:cxnLst>
              <a:rect l="0" t="0" r="r" b="b"/>
              <a:pathLst>
                <a:path w="46" h="61">
                  <a:moveTo>
                    <a:pt x="0" y="52"/>
                  </a:moveTo>
                  <a:lnTo>
                    <a:pt x="12" y="0"/>
                  </a:lnTo>
                  <a:lnTo>
                    <a:pt x="12" y="1"/>
                  </a:lnTo>
                  <a:lnTo>
                    <a:pt x="46" y="8"/>
                  </a:lnTo>
                  <a:lnTo>
                    <a:pt x="46" y="9"/>
                  </a:lnTo>
                  <a:lnTo>
                    <a:pt x="35" y="61"/>
                  </a:lnTo>
                  <a:lnTo>
                    <a:pt x="0" y="52"/>
                  </a:lnTo>
                  <a:close/>
                </a:path>
              </a:pathLst>
            </a:custGeom>
            <a:solidFill>
              <a:srgbClr val="FF0000"/>
            </a:solidFill>
            <a:ln w="9525">
              <a:noFill/>
              <a:round/>
              <a:headEnd/>
              <a:tailEnd/>
            </a:ln>
          </p:spPr>
          <p:txBody>
            <a:bodyPr/>
            <a:lstStyle/>
            <a:p>
              <a:endParaRPr lang="en-US"/>
            </a:p>
          </p:txBody>
        </p:sp>
        <p:sp>
          <p:nvSpPr>
            <p:cNvPr id="451698" name="Freeform 114"/>
            <p:cNvSpPr>
              <a:spLocks/>
            </p:cNvSpPr>
            <p:nvPr/>
          </p:nvSpPr>
          <p:spPr bwMode="black">
            <a:xfrm>
              <a:off x="7999413" y="3978275"/>
              <a:ext cx="36512" cy="44450"/>
            </a:xfrm>
            <a:custGeom>
              <a:avLst/>
              <a:gdLst/>
              <a:ahLst/>
              <a:cxnLst>
                <a:cxn ang="0">
                  <a:pos x="0" y="52"/>
                </a:cxn>
                <a:cxn ang="0">
                  <a:pos x="10" y="0"/>
                </a:cxn>
                <a:cxn ang="0">
                  <a:pos x="10" y="1"/>
                </a:cxn>
                <a:cxn ang="0">
                  <a:pos x="44" y="5"/>
                </a:cxn>
                <a:cxn ang="0">
                  <a:pos x="44" y="6"/>
                </a:cxn>
                <a:cxn ang="0">
                  <a:pos x="34" y="59"/>
                </a:cxn>
                <a:cxn ang="0">
                  <a:pos x="0" y="52"/>
                </a:cxn>
              </a:cxnLst>
              <a:rect l="0" t="0" r="r" b="b"/>
              <a:pathLst>
                <a:path w="44" h="59">
                  <a:moveTo>
                    <a:pt x="0" y="52"/>
                  </a:moveTo>
                  <a:lnTo>
                    <a:pt x="10" y="0"/>
                  </a:lnTo>
                  <a:lnTo>
                    <a:pt x="10" y="1"/>
                  </a:lnTo>
                  <a:lnTo>
                    <a:pt x="44" y="5"/>
                  </a:lnTo>
                  <a:lnTo>
                    <a:pt x="44" y="6"/>
                  </a:lnTo>
                  <a:lnTo>
                    <a:pt x="34" y="59"/>
                  </a:lnTo>
                  <a:lnTo>
                    <a:pt x="0" y="52"/>
                  </a:lnTo>
                  <a:close/>
                </a:path>
              </a:pathLst>
            </a:custGeom>
            <a:solidFill>
              <a:srgbClr val="FF0000"/>
            </a:solidFill>
            <a:ln w="9525">
              <a:noFill/>
              <a:round/>
              <a:headEnd/>
              <a:tailEnd/>
            </a:ln>
          </p:spPr>
          <p:txBody>
            <a:bodyPr/>
            <a:lstStyle/>
            <a:p>
              <a:endParaRPr lang="en-US"/>
            </a:p>
          </p:txBody>
        </p:sp>
        <p:sp>
          <p:nvSpPr>
            <p:cNvPr id="451699" name="Freeform 115"/>
            <p:cNvSpPr>
              <a:spLocks/>
            </p:cNvSpPr>
            <p:nvPr/>
          </p:nvSpPr>
          <p:spPr bwMode="black">
            <a:xfrm>
              <a:off x="8010525" y="3941763"/>
              <a:ext cx="33338" cy="41275"/>
            </a:xfrm>
            <a:custGeom>
              <a:avLst/>
              <a:gdLst/>
              <a:ahLst/>
              <a:cxnLst>
                <a:cxn ang="0">
                  <a:pos x="0" y="52"/>
                </a:cxn>
                <a:cxn ang="0">
                  <a:pos x="7" y="0"/>
                </a:cxn>
                <a:cxn ang="0">
                  <a:pos x="7" y="0"/>
                </a:cxn>
                <a:cxn ang="0">
                  <a:pos x="41" y="4"/>
                </a:cxn>
                <a:cxn ang="0">
                  <a:pos x="41" y="4"/>
                </a:cxn>
                <a:cxn ang="0">
                  <a:pos x="34" y="56"/>
                </a:cxn>
                <a:cxn ang="0">
                  <a:pos x="0" y="52"/>
                </a:cxn>
              </a:cxnLst>
              <a:rect l="0" t="0" r="r" b="b"/>
              <a:pathLst>
                <a:path w="41" h="56">
                  <a:moveTo>
                    <a:pt x="0" y="52"/>
                  </a:moveTo>
                  <a:lnTo>
                    <a:pt x="7" y="0"/>
                  </a:lnTo>
                  <a:lnTo>
                    <a:pt x="7" y="0"/>
                  </a:lnTo>
                  <a:lnTo>
                    <a:pt x="41" y="4"/>
                  </a:lnTo>
                  <a:lnTo>
                    <a:pt x="41" y="4"/>
                  </a:lnTo>
                  <a:lnTo>
                    <a:pt x="34" y="56"/>
                  </a:lnTo>
                  <a:lnTo>
                    <a:pt x="0" y="52"/>
                  </a:lnTo>
                  <a:close/>
                </a:path>
              </a:pathLst>
            </a:custGeom>
            <a:solidFill>
              <a:srgbClr val="FF0000"/>
            </a:solidFill>
            <a:ln w="9525">
              <a:noFill/>
              <a:round/>
              <a:headEnd/>
              <a:tailEnd/>
            </a:ln>
          </p:spPr>
          <p:txBody>
            <a:bodyPr/>
            <a:lstStyle/>
            <a:p>
              <a:endParaRPr lang="en-US"/>
            </a:p>
          </p:txBody>
        </p:sp>
        <p:sp>
          <p:nvSpPr>
            <p:cNvPr id="451700" name="Freeform 116"/>
            <p:cNvSpPr>
              <a:spLocks/>
            </p:cNvSpPr>
            <p:nvPr/>
          </p:nvSpPr>
          <p:spPr bwMode="black">
            <a:xfrm>
              <a:off x="8016875" y="3900488"/>
              <a:ext cx="33338" cy="44450"/>
            </a:xfrm>
            <a:custGeom>
              <a:avLst/>
              <a:gdLst/>
              <a:ahLst/>
              <a:cxnLst>
                <a:cxn ang="0">
                  <a:pos x="0" y="54"/>
                </a:cxn>
                <a:cxn ang="0">
                  <a:pos x="7" y="0"/>
                </a:cxn>
                <a:cxn ang="0">
                  <a:pos x="7" y="1"/>
                </a:cxn>
                <a:cxn ang="0">
                  <a:pos x="41" y="4"/>
                </a:cxn>
                <a:cxn ang="0">
                  <a:pos x="41" y="5"/>
                </a:cxn>
                <a:cxn ang="0">
                  <a:pos x="34" y="58"/>
                </a:cxn>
                <a:cxn ang="0">
                  <a:pos x="0" y="54"/>
                </a:cxn>
              </a:cxnLst>
              <a:rect l="0" t="0" r="r" b="b"/>
              <a:pathLst>
                <a:path w="41" h="58">
                  <a:moveTo>
                    <a:pt x="0" y="54"/>
                  </a:moveTo>
                  <a:lnTo>
                    <a:pt x="7" y="0"/>
                  </a:lnTo>
                  <a:lnTo>
                    <a:pt x="7" y="1"/>
                  </a:lnTo>
                  <a:lnTo>
                    <a:pt x="41" y="4"/>
                  </a:lnTo>
                  <a:lnTo>
                    <a:pt x="41" y="5"/>
                  </a:lnTo>
                  <a:lnTo>
                    <a:pt x="34" y="58"/>
                  </a:lnTo>
                  <a:lnTo>
                    <a:pt x="0" y="54"/>
                  </a:lnTo>
                  <a:close/>
                </a:path>
              </a:pathLst>
            </a:custGeom>
            <a:solidFill>
              <a:srgbClr val="FF0000"/>
            </a:solidFill>
            <a:ln w="9525">
              <a:noFill/>
              <a:round/>
              <a:headEnd/>
              <a:tailEnd/>
            </a:ln>
          </p:spPr>
          <p:txBody>
            <a:bodyPr/>
            <a:lstStyle/>
            <a:p>
              <a:endParaRPr lang="en-US"/>
            </a:p>
          </p:txBody>
        </p:sp>
        <p:sp>
          <p:nvSpPr>
            <p:cNvPr id="451701" name="Freeform 117"/>
            <p:cNvSpPr>
              <a:spLocks/>
            </p:cNvSpPr>
            <p:nvPr/>
          </p:nvSpPr>
          <p:spPr bwMode="black">
            <a:xfrm>
              <a:off x="8020050" y="3860800"/>
              <a:ext cx="30163" cy="42863"/>
            </a:xfrm>
            <a:custGeom>
              <a:avLst/>
              <a:gdLst/>
              <a:ahLst/>
              <a:cxnLst>
                <a:cxn ang="0">
                  <a:pos x="0" y="53"/>
                </a:cxn>
                <a:cxn ang="0">
                  <a:pos x="3" y="0"/>
                </a:cxn>
                <a:cxn ang="0">
                  <a:pos x="3" y="0"/>
                </a:cxn>
                <a:cxn ang="0">
                  <a:pos x="37" y="2"/>
                </a:cxn>
                <a:cxn ang="0">
                  <a:pos x="37" y="2"/>
                </a:cxn>
                <a:cxn ang="0">
                  <a:pos x="34" y="56"/>
                </a:cxn>
                <a:cxn ang="0">
                  <a:pos x="0" y="53"/>
                </a:cxn>
              </a:cxnLst>
              <a:rect l="0" t="0" r="r" b="b"/>
              <a:pathLst>
                <a:path w="37" h="56">
                  <a:moveTo>
                    <a:pt x="0" y="53"/>
                  </a:moveTo>
                  <a:lnTo>
                    <a:pt x="3" y="0"/>
                  </a:lnTo>
                  <a:lnTo>
                    <a:pt x="3" y="0"/>
                  </a:lnTo>
                  <a:lnTo>
                    <a:pt x="37" y="2"/>
                  </a:lnTo>
                  <a:lnTo>
                    <a:pt x="37" y="2"/>
                  </a:lnTo>
                  <a:lnTo>
                    <a:pt x="34" y="56"/>
                  </a:lnTo>
                  <a:lnTo>
                    <a:pt x="0" y="53"/>
                  </a:lnTo>
                  <a:close/>
                </a:path>
              </a:pathLst>
            </a:custGeom>
            <a:solidFill>
              <a:srgbClr val="FF0000"/>
            </a:solidFill>
            <a:ln w="9525">
              <a:noFill/>
              <a:round/>
              <a:headEnd/>
              <a:tailEnd/>
            </a:ln>
          </p:spPr>
          <p:txBody>
            <a:bodyPr/>
            <a:lstStyle/>
            <a:p>
              <a:endParaRPr lang="en-US"/>
            </a:p>
          </p:txBody>
        </p:sp>
        <p:sp>
          <p:nvSpPr>
            <p:cNvPr id="451702" name="Freeform 118"/>
            <p:cNvSpPr>
              <a:spLocks/>
            </p:cNvSpPr>
            <p:nvPr/>
          </p:nvSpPr>
          <p:spPr bwMode="black">
            <a:xfrm>
              <a:off x="8023225" y="3822700"/>
              <a:ext cx="30163" cy="41275"/>
            </a:xfrm>
            <a:custGeom>
              <a:avLst/>
              <a:gdLst/>
              <a:ahLst/>
              <a:cxnLst>
                <a:cxn ang="0">
                  <a:pos x="0" y="53"/>
                </a:cxn>
                <a:cxn ang="0">
                  <a:pos x="2" y="0"/>
                </a:cxn>
                <a:cxn ang="0">
                  <a:pos x="2" y="1"/>
                </a:cxn>
                <a:cxn ang="0">
                  <a:pos x="36" y="1"/>
                </a:cxn>
                <a:cxn ang="0">
                  <a:pos x="36" y="2"/>
                </a:cxn>
                <a:cxn ang="0">
                  <a:pos x="34" y="55"/>
                </a:cxn>
                <a:cxn ang="0">
                  <a:pos x="0" y="53"/>
                </a:cxn>
              </a:cxnLst>
              <a:rect l="0" t="0" r="r" b="b"/>
              <a:pathLst>
                <a:path w="36" h="55">
                  <a:moveTo>
                    <a:pt x="0" y="53"/>
                  </a:moveTo>
                  <a:lnTo>
                    <a:pt x="2" y="0"/>
                  </a:lnTo>
                  <a:lnTo>
                    <a:pt x="2" y="1"/>
                  </a:lnTo>
                  <a:lnTo>
                    <a:pt x="36" y="1"/>
                  </a:lnTo>
                  <a:lnTo>
                    <a:pt x="36" y="2"/>
                  </a:lnTo>
                  <a:lnTo>
                    <a:pt x="34" y="55"/>
                  </a:lnTo>
                  <a:lnTo>
                    <a:pt x="0" y="53"/>
                  </a:lnTo>
                  <a:close/>
                </a:path>
              </a:pathLst>
            </a:custGeom>
            <a:solidFill>
              <a:srgbClr val="FF0000"/>
            </a:solidFill>
            <a:ln w="9525">
              <a:noFill/>
              <a:round/>
              <a:headEnd/>
              <a:tailEnd/>
            </a:ln>
          </p:spPr>
          <p:txBody>
            <a:bodyPr/>
            <a:lstStyle/>
            <a:p>
              <a:endParaRPr lang="en-US"/>
            </a:p>
          </p:txBody>
        </p:sp>
        <p:sp>
          <p:nvSpPr>
            <p:cNvPr id="451703" name="Freeform 119"/>
            <p:cNvSpPr>
              <a:spLocks/>
            </p:cNvSpPr>
            <p:nvPr/>
          </p:nvSpPr>
          <p:spPr bwMode="black">
            <a:xfrm>
              <a:off x="8023225" y="3783013"/>
              <a:ext cx="30163" cy="39687"/>
            </a:xfrm>
            <a:custGeom>
              <a:avLst/>
              <a:gdLst/>
              <a:ahLst/>
              <a:cxnLst>
                <a:cxn ang="0">
                  <a:pos x="1" y="54"/>
                </a:cxn>
                <a:cxn ang="0">
                  <a:pos x="0" y="0"/>
                </a:cxn>
                <a:cxn ang="0">
                  <a:pos x="34" y="0"/>
                </a:cxn>
                <a:cxn ang="0">
                  <a:pos x="35" y="54"/>
                </a:cxn>
                <a:cxn ang="0">
                  <a:pos x="1" y="54"/>
                </a:cxn>
              </a:cxnLst>
              <a:rect l="0" t="0" r="r" b="b"/>
              <a:pathLst>
                <a:path w="35" h="54">
                  <a:moveTo>
                    <a:pt x="1" y="54"/>
                  </a:moveTo>
                  <a:lnTo>
                    <a:pt x="0" y="0"/>
                  </a:lnTo>
                  <a:lnTo>
                    <a:pt x="34" y="0"/>
                  </a:lnTo>
                  <a:lnTo>
                    <a:pt x="35" y="54"/>
                  </a:lnTo>
                  <a:lnTo>
                    <a:pt x="1" y="54"/>
                  </a:lnTo>
                  <a:close/>
                </a:path>
              </a:pathLst>
            </a:custGeom>
            <a:solidFill>
              <a:srgbClr val="FF0000"/>
            </a:solidFill>
            <a:ln w="9525">
              <a:noFill/>
              <a:round/>
              <a:headEnd/>
              <a:tailEnd/>
            </a:ln>
          </p:spPr>
          <p:txBody>
            <a:bodyPr/>
            <a:lstStyle/>
            <a:p>
              <a:endParaRPr lang="en-US"/>
            </a:p>
          </p:txBody>
        </p:sp>
        <p:sp>
          <p:nvSpPr>
            <p:cNvPr id="451704" name="Freeform 120"/>
            <p:cNvSpPr>
              <a:spLocks/>
            </p:cNvSpPr>
            <p:nvPr/>
          </p:nvSpPr>
          <p:spPr bwMode="black">
            <a:xfrm>
              <a:off x="7812088" y="4378325"/>
              <a:ext cx="46037" cy="47625"/>
            </a:xfrm>
            <a:custGeom>
              <a:avLst/>
              <a:gdLst/>
              <a:ahLst/>
              <a:cxnLst>
                <a:cxn ang="0">
                  <a:pos x="0" y="46"/>
                </a:cxn>
                <a:cxn ang="0">
                  <a:pos x="30" y="0"/>
                </a:cxn>
                <a:cxn ang="0">
                  <a:pos x="29" y="0"/>
                </a:cxn>
                <a:cxn ang="0">
                  <a:pos x="59" y="19"/>
                </a:cxn>
                <a:cxn ang="0">
                  <a:pos x="57" y="19"/>
                </a:cxn>
                <a:cxn ang="0">
                  <a:pos x="28" y="65"/>
                </a:cxn>
                <a:cxn ang="0">
                  <a:pos x="0" y="46"/>
                </a:cxn>
              </a:cxnLst>
              <a:rect l="0" t="0" r="r" b="b"/>
              <a:pathLst>
                <a:path w="59" h="65">
                  <a:moveTo>
                    <a:pt x="0" y="46"/>
                  </a:moveTo>
                  <a:lnTo>
                    <a:pt x="30" y="0"/>
                  </a:lnTo>
                  <a:lnTo>
                    <a:pt x="29" y="0"/>
                  </a:lnTo>
                  <a:lnTo>
                    <a:pt x="59" y="19"/>
                  </a:lnTo>
                  <a:lnTo>
                    <a:pt x="57" y="19"/>
                  </a:lnTo>
                  <a:lnTo>
                    <a:pt x="28" y="65"/>
                  </a:lnTo>
                  <a:lnTo>
                    <a:pt x="0" y="46"/>
                  </a:lnTo>
                  <a:close/>
                </a:path>
              </a:pathLst>
            </a:custGeom>
            <a:solidFill>
              <a:srgbClr val="FF0000"/>
            </a:solidFill>
            <a:ln w="9525">
              <a:noFill/>
              <a:round/>
              <a:headEnd/>
              <a:tailEnd/>
            </a:ln>
          </p:spPr>
          <p:txBody>
            <a:bodyPr/>
            <a:lstStyle/>
            <a:p>
              <a:endParaRPr lang="en-US"/>
            </a:p>
          </p:txBody>
        </p:sp>
        <p:sp>
          <p:nvSpPr>
            <p:cNvPr id="451705" name="Freeform 121"/>
            <p:cNvSpPr>
              <a:spLocks/>
            </p:cNvSpPr>
            <p:nvPr/>
          </p:nvSpPr>
          <p:spPr bwMode="black">
            <a:xfrm>
              <a:off x="7835900" y="4344988"/>
              <a:ext cx="49213" cy="46037"/>
            </a:xfrm>
            <a:custGeom>
              <a:avLst/>
              <a:gdLst/>
              <a:ahLst/>
              <a:cxnLst>
                <a:cxn ang="0">
                  <a:pos x="0" y="46"/>
                </a:cxn>
                <a:cxn ang="0">
                  <a:pos x="28" y="0"/>
                </a:cxn>
                <a:cxn ang="0">
                  <a:pos x="58" y="19"/>
                </a:cxn>
                <a:cxn ang="0">
                  <a:pos x="30" y="65"/>
                </a:cxn>
                <a:cxn ang="0">
                  <a:pos x="0" y="46"/>
                </a:cxn>
              </a:cxnLst>
              <a:rect l="0" t="0" r="r" b="b"/>
              <a:pathLst>
                <a:path w="58" h="65">
                  <a:moveTo>
                    <a:pt x="0" y="46"/>
                  </a:moveTo>
                  <a:lnTo>
                    <a:pt x="28" y="0"/>
                  </a:lnTo>
                  <a:lnTo>
                    <a:pt x="58" y="19"/>
                  </a:lnTo>
                  <a:lnTo>
                    <a:pt x="30" y="65"/>
                  </a:lnTo>
                  <a:lnTo>
                    <a:pt x="0" y="46"/>
                  </a:lnTo>
                  <a:close/>
                </a:path>
              </a:pathLst>
            </a:custGeom>
            <a:solidFill>
              <a:srgbClr val="FF0000"/>
            </a:solidFill>
            <a:ln w="9525">
              <a:noFill/>
              <a:round/>
              <a:headEnd/>
              <a:tailEnd/>
            </a:ln>
          </p:spPr>
          <p:txBody>
            <a:bodyPr/>
            <a:lstStyle/>
            <a:p>
              <a:endParaRPr lang="en-US"/>
            </a:p>
          </p:txBody>
        </p:sp>
        <p:sp>
          <p:nvSpPr>
            <p:cNvPr id="451706" name="Freeform 122"/>
            <p:cNvSpPr>
              <a:spLocks/>
            </p:cNvSpPr>
            <p:nvPr/>
          </p:nvSpPr>
          <p:spPr bwMode="black">
            <a:xfrm>
              <a:off x="7778750" y="4432300"/>
              <a:ext cx="39688" cy="36513"/>
            </a:xfrm>
            <a:custGeom>
              <a:avLst/>
              <a:gdLst/>
              <a:ahLst/>
              <a:cxnLst>
                <a:cxn ang="0">
                  <a:pos x="0" y="28"/>
                </a:cxn>
                <a:cxn ang="0">
                  <a:pos x="21" y="0"/>
                </a:cxn>
                <a:cxn ang="0">
                  <a:pos x="21" y="1"/>
                </a:cxn>
                <a:cxn ang="0">
                  <a:pos x="48" y="21"/>
                </a:cxn>
                <a:cxn ang="0">
                  <a:pos x="48" y="22"/>
                </a:cxn>
                <a:cxn ang="0">
                  <a:pos x="28" y="49"/>
                </a:cxn>
                <a:cxn ang="0">
                  <a:pos x="0" y="28"/>
                </a:cxn>
              </a:cxnLst>
              <a:rect l="0" t="0" r="r" b="b"/>
              <a:pathLst>
                <a:path w="48" h="49">
                  <a:moveTo>
                    <a:pt x="0" y="28"/>
                  </a:moveTo>
                  <a:lnTo>
                    <a:pt x="21" y="0"/>
                  </a:lnTo>
                  <a:lnTo>
                    <a:pt x="21" y="1"/>
                  </a:lnTo>
                  <a:lnTo>
                    <a:pt x="48" y="21"/>
                  </a:lnTo>
                  <a:lnTo>
                    <a:pt x="48" y="22"/>
                  </a:lnTo>
                  <a:lnTo>
                    <a:pt x="28" y="49"/>
                  </a:lnTo>
                  <a:lnTo>
                    <a:pt x="0" y="28"/>
                  </a:lnTo>
                  <a:close/>
                </a:path>
              </a:pathLst>
            </a:custGeom>
            <a:solidFill>
              <a:srgbClr val="FF0000"/>
            </a:solidFill>
            <a:ln w="9525">
              <a:noFill/>
              <a:round/>
              <a:headEnd/>
              <a:tailEnd/>
            </a:ln>
          </p:spPr>
          <p:txBody>
            <a:bodyPr/>
            <a:lstStyle/>
            <a:p>
              <a:endParaRPr lang="en-US"/>
            </a:p>
          </p:txBody>
        </p:sp>
        <p:sp>
          <p:nvSpPr>
            <p:cNvPr id="451707" name="Freeform 123"/>
            <p:cNvSpPr>
              <a:spLocks/>
            </p:cNvSpPr>
            <p:nvPr/>
          </p:nvSpPr>
          <p:spPr bwMode="black">
            <a:xfrm>
              <a:off x="7796213" y="4411663"/>
              <a:ext cx="39687" cy="34925"/>
            </a:xfrm>
            <a:custGeom>
              <a:avLst/>
              <a:gdLst/>
              <a:ahLst/>
              <a:cxnLst>
                <a:cxn ang="0">
                  <a:pos x="0" y="27"/>
                </a:cxn>
                <a:cxn ang="0">
                  <a:pos x="19" y="0"/>
                </a:cxn>
                <a:cxn ang="0">
                  <a:pos x="47" y="19"/>
                </a:cxn>
                <a:cxn ang="0">
                  <a:pos x="27" y="47"/>
                </a:cxn>
                <a:cxn ang="0">
                  <a:pos x="0" y="27"/>
                </a:cxn>
              </a:cxnLst>
              <a:rect l="0" t="0" r="r" b="b"/>
              <a:pathLst>
                <a:path w="47" h="47">
                  <a:moveTo>
                    <a:pt x="0" y="27"/>
                  </a:moveTo>
                  <a:lnTo>
                    <a:pt x="19" y="0"/>
                  </a:lnTo>
                  <a:lnTo>
                    <a:pt x="47" y="19"/>
                  </a:lnTo>
                  <a:lnTo>
                    <a:pt x="27" y="47"/>
                  </a:lnTo>
                  <a:lnTo>
                    <a:pt x="0" y="27"/>
                  </a:lnTo>
                  <a:close/>
                </a:path>
              </a:pathLst>
            </a:custGeom>
            <a:solidFill>
              <a:srgbClr val="FF0000"/>
            </a:solidFill>
            <a:ln w="9525">
              <a:noFill/>
              <a:round/>
              <a:headEnd/>
              <a:tailEnd/>
            </a:ln>
          </p:spPr>
          <p:txBody>
            <a:bodyPr/>
            <a:lstStyle/>
            <a:p>
              <a:endParaRPr lang="en-US"/>
            </a:p>
          </p:txBody>
        </p:sp>
        <p:sp>
          <p:nvSpPr>
            <p:cNvPr id="451708" name="Freeform 124"/>
            <p:cNvSpPr>
              <a:spLocks/>
            </p:cNvSpPr>
            <p:nvPr/>
          </p:nvSpPr>
          <p:spPr bwMode="black">
            <a:xfrm>
              <a:off x="7445375" y="4710113"/>
              <a:ext cx="60325" cy="47625"/>
            </a:xfrm>
            <a:custGeom>
              <a:avLst/>
              <a:gdLst/>
              <a:ahLst/>
              <a:cxnLst>
                <a:cxn ang="0">
                  <a:pos x="0" y="36"/>
                </a:cxn>
                <a:cxn ang="0">
                  <a:pos x="52" y="0"/>
                </a:cxn>
                <a:cxn ang="0">
                  <a:pos x="51" y="0"/>
                </a:cxn>
                <a:cxn ang="0">
                  <a:pos x="72" y="28"/>
                </a:cxn>
                <a:cxn ang="0">
                  <a:pos x="71" y="28"/>
                </a:cxn>
                <a:cxn ang="0">
                  <a:pos x="20" y="64"/>
                </a:cxn>
                <a:cxn ang="0">
                  <a:pos x="0" y="36"/>
                </a:cxn>
              </a:cxnLst>
              <a:rect l="0" t="0" r="r" b="b"/>
              <a:pathLst>
                <a:path w="72" h="64">
                  <a:moveTo>
                    <a:pt x="0" y="36"/>
                  </a:moveTo>
                  <a:lnTo>
                    <a:pt x="52" y="0"/>
                  </a:lnTo>
                  <a:lnTo>
                    <a:pt x="51" y="0"/>
                  </a:lnTo>
                  <a:lnTo>
                    <a:pt x="72" y="28"/>
                  </a:lnTo>
                  <a:lnTo>
                    <a:pt x="71" y="28"/>
                  </a:lnTo>
                  <a:lnTo>
                    <a:pt x="20" y="64"/>
                  </a:lnTo>
                  <a:lnTo>
                    <a:pt x="0" y="36"/>
                  </a:lnTo>
                  <a:close/>
                </a:path>
              </a:pathLst>
            </a:custGeom>
            <a:solidFill>
              <a:srgbClr val="FF0000"/>
            </a:solidFill>
            <a:ln w="9525">
              <a:noFill/>
              <a:round/>
              <a:headEnd/>
              <a:tailEnd/>
            </a:ln>
          </p:spPr>
          <p:txBody>
            <a:bodyPr/>
            <a:lstStyle/>
            <a:p>
              <a:endParaRPr lang="en-US"/>
            </a:p>
          </p:txBody>
        </p:sp>
        <p:sp>
          <p:nvSpPr>
            <p:cNvPr id="451709" name="Freeform 125"/>
            <p:cNvSpPr>
              <a:spLocks/>
            </p:cNvSpPr>
            <p:nvPr/>
          </p:nvSpPr>
          <p:spPr bwMode="black">
            <a:xfrm>
              <a:off x="7489825" y="4683125"/>
              <a:ext cx="58738" cy="47625"/>
            </a:xfrm>
            <a:custGeom>
              <a:avLst/>
              <a:gdLst/>
              <a:ahLst/>
              <a:cxnLst>
                <a:cxn ang="0">
                  <a:pos x="0" y="38"/>
                </a:cxn>
                <a:cxn ang="0">
                  <a:pos x="50" y="0"/>
                </a:cxn>
                <a:cxn ang="0">
                  <a:pos x="50" y="2"/>
                </a:cxn>
                <a:cxn ang="0">
                  <a:pos x="71" y="27"/>
                </a:cxn>
                <a:cxn ang="0">
                  <a:pos x="71" y="28"/>
                </a:cxn>
                <a:cxn ang="0">
                  <a:pos x="21" y="66"/>
                </a:cxn>
                <a:cxn ang="0">
                  <a:pos x="0" y="38"/>
                </a:cxn>
              </a:cxnLst>
              <a:rect l="0" t="0" r="r" b="b"/>
              <a:pathLst>
                <a:path w="71" h="66">
                  <a:moveTo>
                    <a:pt x="0" y="38"/>
                  </a:moveTo>
                  <a:lnTo>
                    <a:pt x="50" y="0"/>
                  </a:lnTo>
                  <a:lnTo>
                    <a:pt x="50" y="2"/>
                  </a:lnTo>
                  <a:lnTo>
                    <a:pt x="71" y="27"/>
                  </a:lnTo>
                  <a:lnTo>
                    <a:pt x="71" y="28"/>
                  </a:lnTo>
                  <a:lnTo>
                    <a:pt x="21" y="66"/>
                  </a:lnTo>
                  <a:lnTo>
                    <a:pt x="0" y="38"/>
                  </a:lnTo>
                  <a:close/>
                </a:path>
              </a:pathLst>
            </a:custGeom>
            <a:solidFill>
              <a:srgbClr val="FF0000"/>
            </a:solidFill>
            <a:ln w="9525">
              <a:noFill/>
              <a:round/>
              <a:headEnd/>
              <a:tailEnd/>
            </a:ln>
          </p:spPr>
          <p:txBody>
            <a:bodyPr/>
            <a:lstStyle/>
            <a:p>
              <a:endParaRPr lang="en-US"/>
            </a:p>
          </p:txBody>
        </p:sp>
        <p:sp>
          <p:nvSpPr>
            <p:cNvPr id="451710" name="Freeform 126"/>
            <p:cNvSpPr>
              <a:spLocks/>
            </p:cNvSpPr>
            <p:nvPr/>
          </p:nvSpPr>
          <p:spPr bwMode="black">
            <a:xfrm>
              <a:off x="7527925" y="4652963"/>
              <a:ext cx="58738" cy="50800"/>
            </a:xfrm>
            <a:custGeom>
              <a:avLst/>
              <a:gdLst/>
              <a:ahLst/>
              <a:cxnLst>
                <a:cxn ang="0">
                  <a:pos x="0" y="40"/>
                </a:cxn>
                <a:cxn ang="0">
                  <a:pos x="48" y="0"/>
                </a:cxn>
                <a:cxn ang="0">
                  <a:pos x="47" y="0"/>
                </a:cxn>
                <a:cxn ang="0">
                  <a:pos x="70" y="26"/>
                </a:cxn>
                <a:cxn ang="0">
                  <a:pos x="69" y="26"/>
                </a:cxn>
                <a:cxn ang="0">
                  <a:pos x="21" y="65"/>
                </a:cxn>
                <a:cxn ang="0">
                  <a:pos x="0" y="40"/>
                </a:cxn>
              </a:cxnLst>
              <a:rect l="0" t="0" r="r" b="b"/>
              <a:pathLst>
                <a:path w="70" h="65">
                  <a:moveTo>
                    <a:pt x="0" y="40"/>
                  </a:moveTo>
                  <a:lnTo>
                    <a:pt x="48" y="0"/>
                  </a:lnTo>
                  <a:lnTo>
                    <a:pt x="47" y="0"/>
                  </a:lnTo>
                  <a:lnTo>
                    <a:pt x="70" y="26"/>
                  </a:lnTo>
                  <a:lnTo>
                    <a:pt x="69" y="26"/>
                  </a:lnTo>
                  <a:lnTo>
                    <a:pt x="21" y="65"/>
                  </a:lnTo>
                  <a:lnTo>
                    <a:pt x="0" y="40"/>
                  </a:lnTo>
                  <a:close/>
                </a:path>
              </a:pathLst>
            </a:custGeom>
            <a:solidFill>
              <a:srgbClr val="FF0000"/>
            </a:solidFill>
            <a:ln w="9525">
              <a:noFill/>
              <a:round/>
              <a:headEnd/>
              <a:tailEnd/>
            </a:ln>
          </p:spPr>
          <p:txBody>
            <a:bodyPr/>
            <a:lstStyle/>
            <a:p>
              <a:endParaRPr lang="en-US"/>
            </a:p>
          </p:txBody>
        </p:sp>
        <p:sp>
          <p:nvSpPr>
            <p:cNvPr id="451711" name="Freeform 127"/>
            <p:cNvSpPr>
              <a:spLocks/>
            </p:cNvSpPr>
            <p:nvPr/>
          </p:nvSpPr>
          <p:spPr bwMode="black">
            <a:xfrm>
              <a:off x="7567613" y="4622800"/>
              <a:ext cx="55562" cy="50800"/>
            </a:xfrm>
            <a:custGeom>
              <a:avLst/>
              <a:gdLst/>
              <a:ahLst/>
              <a:cxnLst>
                <a:cxn ang="0">
                  <a:pos x="0" y="42"/>
                </a:cxn>
                <a:cxn ang="0">
                  <a:pos x="47" y="0"/>
                </a:cxn>
                <a:cxn ang="0">
                  <a:pos x="47" y="0"/>
                </a:cxn>
                <a:cxn ang="0">
                  <a:pos x="70" y="26"/>
                </a:cxn>
                <a:cxn ang="0">
                  <a:pos x="70" y="26"/>
                </a:cxn>
                <a:cxn ang="0">
                  <a:pos x="23" y="68"/>
                </a:cxn>
                <a:cxn ang="0">
                  <a:pos x="0" y="42"/>
                </a:cxn>
              </a:cxnLst>
              <a:rect l="0" t="0" r="r" b="b"/>
              <a:pathLst>
                <a:path w="70" h="68">
                  <a:moveTo>
                    <a:pt x="0" y="42"/>
                  </a:moveTo>
                  <a:lnTo>
                    <a:pt x="47" y="0"/>
                  </a:lnTo>
                  <a:lnTo>
                    <a:pt x="47" y="0"/>
                  </a:lnTo>
                  <a:lnTo>
                    <a:pt x="70" y="26"/>
                  </a:lnTo>
                  <a:lnTo>
                    <a:pt x="70" y="26"/>
                  </a:lnTo>
                  <a:lnTo>
                    <a:pt x="23" y="68"/>
                  </a:lnTo>
                  <a:lnTo>
                    <a:pt x="0" y="42"/>
                  </a:lnTo>
                  <a:close/>
                </a:path>
              </a:pathLst>
            </a:custGeom>
            <a:solidFill>
              <a:srgbClr val="FF0000"/>
            </a:solidFill>
            <a:ln w="9525">
              <a:noFill/>
              <a:round/>
              <a:headEnd/>
              <a:tailEnd/>
            </a:ln>
          </p:spPr>
          <p:txBody>
            <a:bodyPr/>
            <a:lstStyle/>
            <a:p>
              <a:endParaRPr lang="en-US"/>
            </a:p>
          </p:txBody>
        </p:sp>
        <p:sp>
          <p:nvSpPr>
            <p:cNvPr id="451712" name="Freeform 128"/>
            <p:cNvSpPr>
              <a:spLocks/>
            </p:cNvSpPr>
            <p:nvPr/>
          </p:nvSpPr>
          <p:spPr bwMode="black">
            <a:xfrm>
              <a:off x="7607300" y="4591050"/>
              <a:ext cx="55563" cy="50800"/>
            </a:xfrm>
            <a:custGeom>
              <a:avLst/>
              <a:gdLst/>
              <a:ahLst/>
              <a:cxnLst>
                <a:cxn ang="0">
                  <a:pos x="0" y="42"/>
                </a:cxn>
                <a:cxn ang="0">
                  <a:pos x="45" y="0"/>
                </a:cxn>
                <a:cxn ang="0">
                  <a:pos x="44" y="1"/>
                </a:cxn>
                <a:cxn ang="0">
                  <a:pos x="70" y="24"/>
                </a:cxn>
                <a:cxn ang="0">
                  <a:pos x="69" y="25"/>
                </a:cxn>
                <a:cxn ang="0">
                  <a:pos x="23" y="68"/>
                </a:cxn>
                <a:cxn ang="0">
                  <a:pos x="0" y="42"/>
                </a:cxn>
              </a:cxnLst>
              <a:rect l="0" t="0" r="r" b="b"/>
              <a:pathLst>
                <a:path w="70" h="68">
                  <a:moveTo>
                    <a:pt x="0" y="42"/>
                  </a:moveTo>
                  <a:lnTo>
                    <a:pt x="45" y="0"/>
                  </a:lnTo>
                  <a:lnTo>
                    <a:pt x="44" y="1"/>
                  </a:lnTo>
                  <a:lnTo>
                    <a:pt x="70" y="24"/>
                  </a:lnTo>
                  <a:lnTo>
                    <a:pt x="69" y="25"/>
                  </a:lnTo>
                  <a:lnTo>
                    <a:pt x="23" y="68"/>
                  </a:lnTo>
                  <a:lnTo>
                    <a:pt x="0" y="42"/>
                  </a:lnTo>
                  <a:close/>
                </a:path>
              </a:pathLst>
            </a:custGeom>
            <a:solidFill>
              <a:srgbClr val="FF0000"/>
            </a:solidFill>
            <a:ln w="9525">
              <a:noFill/>
              <a:round/>
              <a:headEnd/>
              <a:tailEnd/>
            </a:ln>
          </p:spPr>
          <p:txBody>
            <a:bodyPr/>
            <a:lstStyle/>
            <a:p>
              <a:endParaRPr lang="en-US"/>
            </a:p>
          </p:txBody>
        </p:sp>
        <p:sp>
          <p:nvSpPr>
            <p:cNvPr id="451713" name="Freeform 129"/>
            <p:cNvSpPr>
              <a:spLocks/>
            </p:cNvSpPr>
            <p:nvPr/>
          </p:nvSpPr>
          <p:spPr bwMode="black">
            <a:xfrm>
              <a:off x="7643813" y="4557713"/>
              <a:ext cx="57150" cy="50800"/>
            </a:xfrm>
            <a:custGeom>
              <a:avLst/>
              <a:gdLst/>
              <a:ahLst/>
              <a:cxnLst>
                <a:cxn ang="0">
                  <a:pos x="0" y="45"/>
                </a:cxn>
                <a:cxn ang="0">
                  <a:pos x="44" y="0"/>
                </a:cxn>
                <a:cxn ang="0">
                  <a:pos x="44" y="0"/>
                </a:cxn>
                <a:cxn ang="0">
                  <a:pos x="70" y="23"/>
                </a:cxn>
                <a:cxn ang="0">
                  <a:pos x="70" y="23"/>
                </a:cxn>
                <a:cxn ang="0">
                  <a:pos x="26" y="68"/>
                </a:cxn>
                <a:cxn ang="0">
                  <a:pos x="0" y="45"/>
                </a:cxn>
              </a:cxnLst>
              <a:rect l="0" t="0" r="r" b="b"/>
              <a:pathLst>
                <a:path w="70" h="68">
                  <a:moveTo>
                    <a:pt x="0" y="45"/>
                  </a:moveTo>
                  <a:lnTo>
                    <a:pt x="44" y="0"/>
                  </a:lnTo>
                  <a:lnTo>
                    <a:pt x="44" y="0"/>
                  </a:lnTo>
                  <a:lnTo>
                    <a:pt x="70" y="23"/>
                  </a:lnTo>
                  <a:lnTo>
                    <a:pt x="70" y="23"/>
                  </a:lnTo>
                  <a:lnTo>
                    <a:pt x="26" y="68"/>
                  </a:lnTo>
                  <a:lnTo>
                    <a:pt x="0" y="45"/>
                  </a:lnTo>
                  <a:close/>
                </a:path>
              </a:pathLst>
            </a:custGeom>
            <a:solidFill>
              <a:srgbClr val="FF0000"/>
            </a:solidFill>
            <a:ln w="9525">
              <a:noFill/>
              <a:round/>
              <a:headEnd/>
              <a:tailEnd/>
            </a:ln>
          </p:spPr>
          <p:txBody>
            <a:bodyPr/>
            <a:lstStyle/>
            <a:p>
              <a:endParaRPr lang="en-US"/>
            </a:p>
          </p:txBody>
        </p:sp>
        <p:sp>
          <p:nvSpPr>
            <p:cNvPr id="451714" name="Freeform 130"/>
            <p:cNvSpPr>
              <a:spLocks/>
            </p:cNvSpPr>
            <p:nvPr/>
          </p:nvSpPr>
          <p:spPr bwMode="black">
            <a:xfrm>
              <a:off x="7680325" y="4524375"/>
              <a:ext cx="57150" cy="50800"/>
            </a:xfrm>
            <a:custGeom>
              <a:avLst/>
              <a:gdLst/>
              <a:ahLst/>
              <a:cxnLst>
                <a:cxn ang="0">
                  <a:pos x="0" y="47"/>
                </a:cxn>
                <a:cxn ang="0">
                  <a:pos x="43" y="0"/>
                </a:cxn>
                <a:cxn ang="0">
                  <a:pos x="43" y="1"/>
                </a:cxn>
                <a:cxn ang="0">
                  <a:pos x="68" y="22"/>
                </a:cxn>
                <a:cxn ang="0">
                  <a:pos x="68" y="24"/>
                </a:cxn>
                <a:cxn ang="0">
                  <a:pos x="26" y="70"/>
                </a:cxn>
                <a:cxn ang="0">
                  <a:pos x="0" y="47"/>
                </a:cxn>
              </a:cxnLst>
              <a:rect l="0" t="0" r="r" b="b"/>
              <a:pathLst>
                <a:path w="68" h="70">
                  <a:moveTo>
                    <a:pt x="0" y="47"/>
                  </a:moveTo>
                  <a:lnTo>
                    <a:pt x="43" y="0"/>
                  </a:lnTo>
                  <a:lnTo>
                    <a:pt x="43" y="1"/>
                  </a:lnTo>
                  <a:lnTo>
                    <a:pt x="68" y="22"/>
                  </a:lnTo>
                  <a:lnTo>
                    <a:pt x="68" y="24"/>
                  </a:lnTo>
                  <a:lnTo>
                    <a:pt x="26" y="70"/>
                  </a:lnTo>
                  <a:lnTo>
                    <a:pt x="0" y="47"/>
                  </a:lnTo>
                  <a:close/>
                </a:path>
              </a:pathLst>
            </a:custGeom>
            <a:solidFill>
              <a:srgbClr val="FF0000"/>
            </a:solidFill>
            <a:ln w="9525">
              <a:noFill/>
              <a:round/>
              <a:headEnd/>
              <a:tailEnd/>
            </a:ln>
          </p:spPr>
          <p:txBody>
            <a:bodyPr/>
            <a:lstStyle/>
            <a:p>
              <a:endParaRPr lang="en-US"/>
            </a:p>
          </p:txBody>
        </p:sp>
        <p:sp>
          <p:nvSpPr>
            <p:cNvPr id="451715" name="Freeform 131"/>
            <p:cNvSpPr>
              <a:spLocks/>
            </p:cNvSpPr>
            <p:nvPr/>
          </p:nvSpPr>
          <p:spPr bwMode="black">
            <a:xfrm>
              <a:off x="7713663" y="4489450"/>
              <a:ext cx="55562" cy="50800"/>
            </a:xfrm>
            <a:custGeom>
              <a:avLst/>
              <a:gdLst/>
              <a:ahLst/>
              <a:cxnLst>
                <a:cxn ang="0">
                  <a:pos x="0" y="47"/>
                </a:cxn>
                <a:cxn ang="0">
                  <a:pos x="40" y="0"/>
                </a:cxn>
                <a:cxn ang="0">
                  <a:pos x="39" y="0"/>
                </a:cxn>
                <a:cxn ang="0">
                  <a:pos x="67" y="21"/>
                </a:cxn>
                <a:cxn ang="0">
                  <a:pos x="66" y="21"/>
                </a:cxn>
                <a:cxn ang="0">
                  <a:pos x="25" y="68"/>
                </a:cxn>
                <a:cxn ang="0">
                  <a:pos x="0" y="47"/>
                </a:cxn>
              </a:cxnLst>
              <a:rect l="0" t="0" r="r" b="b"/>
              <a:pathLst>
                <a:path w="67" h="68">
                  <a:moveTo>
                    <a:pt x="0" y="47"/>
                  </a:moveTo>
                  <a:lnTo>
                    <a:pt x="40" y="0"/>
                  </a:lnTo>
                  <a:lnTo>
                    <a:pt x="39" y="0"/>
                  </a:lnTo>
                  <a:lnTo>
                    <a:pt x="67" y="21"/>
                  </a:lnTo>
                  <a:lnTo>
                    <a:pt x="66" y="21"/>
                  </a:lnTo>
                  <a:lnTo>
                    <a:pt x="25" y="68"/>
                  </a:lnTo>
                  <a:lnTo>
                    <a:pt x="0" y="47"/>
                  </a:lnTo>
                  <a:close/>
                </a:path>
              </a:pathLst>
            </a:custGeom>
            <a:solidFill>
              <a:srgbClr val="FF0000"/>
            </a:solidFill>
            <a:ln w="9525">
              <a:noFill/>
              <a:round/>
              <a:headEnd/>
              <a:tailEnd/>
            </a:ln>
          </p:spPr>
          <p:txBody>
            <a:bodyPr/>
            <a:lstStyle/>
            <a:p>
              <a:endParaRPr lang="en-US"/>
            </a:p>
          </p:txBody>
        </p:sp>
        <p:sp>
          <p:nvSpPr>
            <p:cNvPr id="451716" name="Freeform 132"/>
            <p:cNvSpPr>
              <a:spLocks/>
            </p:cNvSpPr>
            <p:nvPr/>
          </p:nvSpPr>
          <p:spPr bwMode="black">
            <a:xfrm>
              <a:off x="7745413" y="4452938"/>
              <a:ext cx="57150" cy="50800"/>
            </a:xfrm>
            <a:custGeom>
              <a:avLst/>
              <a:gdLst/>
              <a:ahLst/>
              <a:cxnLst>
                <a:cxn ang="0">
                  <a:pos x="0" y="49"/>
                </a:cxn>
                <a:cxn ang="0">
                  <a:pos x="38" y="0"/>
                </a:cxn>
                <a:cxn ang="0">
                  <a:pos x="66" y="21"/>
                </a:cxn>
                <a:cxn ang="0">
                  <a:pos x="28" y="70"/>
                </a:cxn>
                <a:cxn ang="0">
                  <a:pos x="0" y="49"/>
                </a:cxn>
              </a:cxnLst>
              <a:rect l="0" t="0" r="r" b="b"/>
              <a:pathLst>
                <a:path w="66" h="70">
                  <a:moveTo>
                    <a:pt x="0" y="49"/>
                  </a:moveTo>
                  <a:lnTo>
                    <a:pt x="38" y="0"/>
                  </a:lnTo>
                  <a:lnTo>
                    <a:pt x="66" y="21"/>
                  </a:lnTo>
                  <a:lnTo>
                    <a:pt x="28" y="70"/>
                  </a:lnTo>
                  <a:lnTo>
                    <a:pt x="0" y="49"/>
                  </a:lnTo>
                  <a:close/>
                </a:path>
              </a:pathLst>
            </a:custGeom>
            <a:solidFill>
              <a:srgbClr val="FF0000"/>
            </a:solidFill>
            <a:ln w="9525">
              <a:noFill/>
              <a:round/>
              <a:headEnd/>
              <a:tailEnd/>
            </a:ln>
          </p:spPr>
          <p:txBody>
            <a:bodyPr/>
            <a:lstStyle/>
            <a:p>
              <a:endParaRPr lang="en-US"/>
            </a:p>
          </p:txBody>
        </p:sp>
        <p:sp>
          <p:nvSpPr>
            <p:cNvPr id="451717" name="Freeform 133"/>
            <p:cNvSpPr>
              <a:spLocks/>
            </p:cNvSpPr>
            <p:nvPr/>
          </p:nvSpPr>
          <p:spPr bwMode="black">
            <a:xfrm>
              <a:off x="6981825" y="4927600"/>
              <a:ext cx="65088" cy="41275"/>
            </a:xfrm>
            <a:custGeom>
              <a:avLst/>
              <a:gdLst/>
              <a:ahLst/>
              <a:cxnLst>
                <a:cxn ang="0">
                  <a:pos x="0" y="24"/>
                </a:cxn>
                <a:cxn ang="0">
                  <a:pos x="66" y="0"/>
                </a:cxn>
                <a:cxn ang="0">
                  <a:pos x="65" y="0"/>
                </a:cxn>
                <a:cxn ang="0">
                  <a:pos x="77" y="32"/>
                </a:cxn>
                <a:cxn ang="0">
                  <a:pos x="76" y="32"/>
                </a:cxn>
                <a:cxn ang="0">
                  <a:pos x="10" y="56"/>
                </a:cxn>
                <a:cxn ang="0">
                  <a:pos x="0" y="24"/>
                </a:cxn>
              </a:cxnLst>
              <a:rect l="0" t="0" r="r" b="b"/>
              <a:pathLst>
                <a:path w="77" h="56">
                  <a:moveTo>
                    <a:pt x="0" y="24"/>
                  </a:moveTo>
                  <a:lnTo>
                    <a:pt x="66" y="0"/>
                  </a:lnTo>
                  <a:lnTo>
                    <a:pt x="65" y="0"/>
                  </a:lnTo>
                  <a:lnTo>
                    <a:pt x="77" y="32"/>
                  </a:lnTo>
                  <a:lnTo>
                    <a:pt x="76" y="32"/>
                  </a:lnTo>
                  <a:lnTo>
                    <a:pt x="10" y="56"/>
                  </a:lnTo>
                  <a:lnTo>
                    <a:pt x="0" y="24"/>
                  </a:lnTo>
                  <a:close/>
                </a:path>
              </a:pathLst>
            </a:custGeom>
            <a:solidFill>
              <a:srgbClr val="FF0000"/>
            </a:solidFill>
            <a:ln w="9525">
              <a:noFill/>
              <a:round/>
              <a:headEnd/>
              <a:tailEnd/>
            </a:ln>
          </p:spPr>
          <p:txBody>
            <a:bodyPr/>
            <a:lstStyle/>
            <a:p>
              <a:endParaRPr lang="en-US"/>
            </a:p>
          </p:txBody>
        </p:sp>
        <p:sp>
          <p:nvSpPr>
            <p:cNvPr id="451718" name="Freeform 134"/>
            <p:cNvSpPr>
              <a:spLocks/>
            </p:cNvSpPr>
            <p:nvPr/>
          </p:nvSpPr>
          <p:spPr bwMode="black">
            <a:xfrm>
              <a:off x="7034213" y="4910138"/>
              <a:ext cx="65087" cy="41275"/>
            </a:xfrm>
            <a:custGeom>
              <a:avLst/>
              <a:gdLst/>
              <a:ahLst/>
              <a:cxnLst>
                <a:cxn ang="0">
                  <a:pos x="0" y="24"/>
                </a:cxn>
                <a:cxn ang="0">
                  <a:pos x="66" y="0"/>
                </a:cxn>
                <a:cxn ang="0">
                  <a:pos x="66" y="0"/>
                </a:cxn>
                <a:cxn ang="0">
                  <a:pos x="78" y="32"/>
                </a:cxn>
                <a:cxn ang="0">
                  <a:pos x="78" y="32"/>
                </a:cxn>
                <a:cxn ang="0">
                  <a:pos x="12" y="56"/>
                </a:cxn>
                <a:cxn ang="0">
                  <a:pos x="0" y="24"/>
                </a:cxn>
              </a:cxnLst>
              <a:rect l="0" t="0" r="r" b="b"/>
              <a:pathLst>
                <a:path w="78" h="56">
                  <a:moveTo>
                    <a:pt x="0" y="24"/>
                  </a:moveTo>
                  <a:lnTo>
                    <a:pt x="66" y="0"/>
                  </a:lnTo>
                  <a:lnTo>
                    <a:pt x="66" y="0"/>
                  </a:lnTo>
                  <a:lnTo>
                    <a:pt x="78" y="32"/>
                  </a:lnTo>
                  <a:lnTo>
                    <a:pt x="78" y="32"/>
                  </a:lnTo>
                  <a:lnTo>
                    <a:pt x="12" y="56"/>
                  </a:lnTo>
                  <a:lnTo>
                    <a:pt x="0" y="24"/>
                  </a:lnTo>
                  <a:close/>
                </a:path>
              </a:pathLst>
            </a:custGeom>
            <a:solidFill>
              <a:srgbClr val="FF0000"/>
            </a:solidFill>
            <a:ln w="9525">
              <a:noFill/>
              <a:round/>
              <a:headEnd/>
              <a:tailEnd/>
            </a:ln>
          </p:spPr>
          <p:txBody>
            <a:bodyPr/>
            <a:lstStyle/>
            <a:p>
              <a:endParaRPr lang="en-US"/>
            </a:p>
          </p:txBody>
        </p:sp>
        <p:sp>
          <p:nvSpPr>
            <p:cNvPr id="451719" name="Freeform 135"/>
            <p:cNvSpPr>
              <a:spLocks/>
            </p:cNvSpPr>
            <p:nvPr/>
          </p:nvSpPr>
          <p:spPr bwMode="black">
            <a:xfrm>
              <a:off x="7089775" y="4889500"/>
              <a:ext cx="65088" cy="44450"/>
            </a:xfrm>
            <a:custGeom>
              <a:avLst/>
              <a:gdLst/>
              <a:ahLst/>
              <a:cxnLst>
                <a:cxn ang="0">
                  <a:pos x="0" y="28"/>
                </a:cxn>
                <a:cxn ang="0">
                  <a:pos x="65" y="0"/>
                </a:cxn>
                <a:cxn ang="0">
                  <a:pos x="64" y="0"/>
                </a:cxn>
                <a:cxn ang="0">
                  <a:pos x="79" y="32"/>
                </a:cxn>
                <a:cxn ang="0">
                  <a:pos x="77" y="32"/>
                </a:cxn>
                <a:cxn ang="0">
                  <a:pos x="12" y="60"/>
                </a:cxn>
                <a:cxn ang="0">
                  <a:pos x="0" y="28"/>
                </a:cxn>
              </a:cxnLst>
              <a:rect l="0" t="0" r="r" b="b"/>
              <a:pathLst>
                <a:path w="79" h="60">
                  <a:moveTo>
                    <a:pt x="0" y="28"/>
                  </a:moveTo>
                  <a:lnTo>
                    <a:pt x="65" y="0"/>
                  </a:lnTo>
                  <a:lnTo>
                    <a:pt x="64" y="0"/>
                  </a:lnTo>
                  <a:lnTo>
                    <a:pt x="79" y="32"/>
                  </a:lnTo>
                  <a:lnTo>
                    <a:pt x="77" y="32"/>
                  </a:lnTo>
                  <a:lnTo>
                    <a:pt x="12" y="60"/>
                  </a:lnTo>
                  <a:lnTo>
                    <a:pt x="0" y="28"/>
                  </a:lnTo>
                  <a:close/>
                </a:path>
              </a:pathLst>
            </a:custGeom>
            <a:solidFill>
              <a:srgbClr val="FF0000"/>
            </a:solidFill>
            <a:ln w="9525">
              <a:noFill/>
              <a:round/>
              <a:headEnd/>
              <a:tailEnd/>
            </a:ln>
          </p:spPr>
          <p:txBody>
            <a:bodyPr/>
            <a:lstStyle/>
            <a:p>
              <a:endParaRPr lang="en-US"/>
            </a:p>
          </p:txBody>
        </p:sp>
        <p:sp>
          <p:nvSpPr>
            <p:cNvPr id="451720" name="Freeform 136"/>
            <p:cNvSpPr>
              <a:spLocks/>
            </p:cNvSpPr>
            <p:nvPr/>
          </p:nvSpPr>
          <p:spPr bwMode="black">
            <a:xfrm>
              <a:off x="7143750" y="4865688"/>
              <a:ext cx="63500" cy="47625"/>
            </a:xfrm>
            <a:custGeom>
              <a:avLst/>
              <a:gdLst/>
              <a:ahLst/>
              <a:cxnLst>
                <a:cxn ang="0">
                  <a:pos x="0" y="29"/>
                </a:cxn>
                <a:cxn ang="0">
                  <a:pos x="65" y="0"/>
                </a:cxn>
                <a:cxn ang="0">
                  <a:pos x="65" y="0"/>
                </a:cxn>
                <a:cxn ang="0">
                  <a:pos x="80" y="32"/>
                </a:cxn>
                <a:cxn ang="0">
                  <a:pos x="80" y="32"/>
                </a:cxn>
                <a:cxn ang="0">
                  <a:pos x="15" y="61"/>
                </a:cxn>
                <a:cxn ang="0">
                  <a:pos x="0" y="29"/>
                </a:cxn>
              </a:cxnLst>
              <a:rect l="0" t="0" r="r" b="b"/>
              <a:pathLst>
                <a:path w="80" h="61">
                  <a:moveTo>
                    <a:pt x="0" y="29"/>
                  </a:moveTo>
                  <a:lnTo>
                    <a:pt x="65" y="0"/>
                  </a:lnTo>
                  <a:lnTo>
                    <a:pt x="65" y="0"/>
                  </a:lnTo>
                  <a:lnTo>
                    <a:pt x="80" y="32"/>
                  </a:lnTo>
                  <a:lnTo>
                    <a:pt x="80" y="32"/>
                  </a:lnTo>
                  <a:lnTo>
                    <a:pt x="15" y="61"/>
                  </a:lnTo>
                  <a:lnTo>
                    <a:pt x="0" y="29"/>
                  </a:lnTo>
                  <a:close/>
                </a:path>
              </a:pathLst>
            </a:custGeom>
            <a:solidFill>
              <a:srgbClr val="FF0000"/>
            </a:solidFill>
            <a:ln w="9525">
              <a:noFill/>
              <a:round/>
              <a:headEnd/>
              <a:tailEnd/>
            </a:ln>
          </p:spPr>
          <p:txBody>
            <a:bodyPr/>
            <a:lstStyle/>
            <a:p>
              <a:endParaRPr lang="en-US"/>
            </a:p>
          </p:txBody>
        </p:sp>
        <p:sp>
          <p:nvSpPr>
            <p:cNvPr id="451721" name="Freeform 137"/>
            <p:cNvSpPr>
              <a:spLocks/>
            </p:cNvSpPr>
            <p:nvPr/>
          </p:nvSpPr>
          <p:spPr bwMode="black">
            <a:xfrm>
              <a:off x="7196138" y="4843463"/>
              <a:ext cx="65087" cy="46037"/>
            </a:xfrm>
            <a:custGeom>
              <a:avLst/>
              <a:gdLst/>
              <a:ahLst/>
              <a:cxnLst>
                <a:cxn ang="0">
                  <a:pos x="0" y="31"/>
                </a:cxn>
                <a:cxn ang="0">
                  <a:pos x="63" y="0"/>
                </a:cxn>
                <a:cxn ang="0">
                  <a:pos x="61" y="1"/>
                </a:cxn>
                <a:cxn ang="0">
                  <a:pos x="79" y="31"/>
                </a:cxn>
                <a:cxn ang="0">
                  <a:pos x="77" y="32"/>
                </a:cxn>
                <a:cxn ang="0">
                  <a:pos x="15" y="63"/>
                </a:cxn>
                <a:cxn ang="0">
                  <a:pos x="0" y="31"/>
                </a:cxn>
              </a:cxnLst>
              <a:rect l="0" t="0" r="r" b="b"/>
              <a:pathLst>
                <a:path w="79" h="63">
                  <a:moveTo>
                    <a:pt x="0" y="31"/>
                  </a:moveTo>
                  <a:lnTo>
                    <a:pt x="63" y="0"/>
                  </a:lnTo>
                  <a:lnTo>
                    <a:pt x="61" y="1"/>
                  </a:lnTo>
                  <a:lnTo>
                    <a:pt x="79" y="31"/>
                  </a:lnTo>
                  <a:lnTo>
                    <a:pt x="77" y="32"/>
                  </a:lnTo>
                  <a:lnTo>
                    <a:pt x="15" y="63"/>
                  </a:lnTo>
                  <a:lnTo>
                    <a:pt x="0" y="31"/>
                  </a:lnTo>
                  <a:close/>
                </a:path>
              </a:pathLst>
            </a:custGeom>
            <a:solidFill>
              <a:srgbClr val="FF0000"/>
            </a:solidFill>
            <a:ln w="9525">
              <a:noFill/>
              <a:round/>
              <a:headEnd/>
              <a:tailEnd/>
            </a:ln>
          </p:spPr>
          <p:txBody>
            <a:bodyPr/>
            <a:lstStyle/>
            <a:p>
              <a:endParaRPr lang="en-US"/>
            </a:p>
          </p:txBody>
        </p:sp>
        <p:sp>
          <p:nvSpPr>
            <p:cNvPr id="451722" name="Freeform 138"/>
            <p:cNvSpPr>
              <a:spLocks/>
            </p:cNvSpPr>
            <p:nvPr/>
          </p:nvSpPr>
          <p:spPr bwMode="black">
            <a:xfrm>
              <a:off x="7246938" y="4819650"/>
              <a:ext cx="66675" cy="46038"/>
            </a:xfrm>
            <a:custGeom>
              <a:avLst/>
              <a:gdLst/>
              <a:ahLst/>
              <a:cxnLst>
                <a:cxn ang="0">
                  <a:pos x="0" y="33"/>
                </a:cxn>
                <a:cxn ang="0">
                  <a:pos x="63" y="0"/>
                </a:cxn>
                <a:cxn ang="0">
                  <a:pos x="63" y="0"/>
                </a:cxn>
                <a:cxn ang="0">
                  <a:pos x="80" y="30"/>
                </a:cxn>
                <a:cxn ang="0">
                  <a:pos x="80" y="30"/>
                </a:cxn>
                <a:cxn ang="0">
                  <a:pos x="18" y="63"/>
                </a:cxn>
                <a:cxn ang="0">
                  <a:pos x="0" y="33"/>
                </a:cxn>
              </a:cxnLst>
              <a:rect l="0" t="0" r="r" b="b"/>
              <a:pathLst>
                <a:path w="80" h="63">
                  <a:moveTo>
                    <a:pt x="0" y="33"/>
                  </a:moveTo>
                  <a:lnTo>
                    <a:pt x="63" y="0"/>
                  </a:lnTo>
                  <a:lnTo>
                    <a:pt x="63" y="0"/>
                  </a:lnTo>
                  <a:lnTo>
                    <a:pt x="80" y="30"/>
                  </a:lnTo>
                  <a:lnTo>
                    <a:pt x="80" y="30"/>
                  </a:lnTo>
                  <a:lnTo>
                    <a:pt x="18" y="63"/>
                  </a:lnTo>
                  <a:lnTo>
                    <a:pt x="0" y="33"/>
                  </a:lnTo>
                  <a:close/>
                </a:path>
              </a:pathLst>
            </a:custGeom>
            <a:solidFill>
              <a:srgbClr val="FF0000"/>
            </a:solidFill>
            <a:ln w="9525">
              <a:noFill/>
              <a:round/>
              <a:headEnd/>
              <a:tailEnd/>
            </a:ln>
          </p:spPr>
          <p:txBody>
            <a:bodyPr/>
            <a:lstStyle/>
            <a:p>
              <a:endParaRPr lang="en-US"/>
            </a:p>
          </p:txBody>
        </p:sp>
        <p:sp>
          <p:nvSpPr>
            <p:cNvPr id="451723" name="Freeform 139"/>
            <p:cNvSpPr>
              <a:spLocks/>
            </p:cNvSpPr>
            <p:nvPr/>
          </p:nvSpPr>
          <p:spPr bwMode="black">
            <a:xfrm>
              <a:off x="7297738" y="4792663"/>
              <a:ext cx="66675" cy="47625"/>
            </a:xfrm>
            <a:custGeom>
              <a:avLst/>
              <a:gdLst/>
              <a:ahLst/>
              <a:cxnLst>
                <a:cxn ang="0">
                  <a:pos x="0" y="35"/>
                </a:cxn>
                <a:cxn ang="0">
                  <a:pos x="61" y="0"/>
                </a:cxn>
                <a:cxn ang="0">
                  <a:pos x="61" y="0"/>
                </a:cxn>
                <a:cxn ang="0">
                  <a:pos x="78" y="30"/>
                </a:cxn>
                <a:cxn ang="0">
                  <a:pos x="78" y="30"/>
                </a:cxn>
                <a:cxn ang="0">
                  <a:pos x="17" y="65"/>
                </a:cxn>
                <a:cxn ang="0">
                  <a:pos x="0" y="35"/>
                </a:cxn>
              </a:cxnLst>
              <a:rect l="0" t="0" r="r" b="b"/>
              <a:pathLst>
                <a:path w="78" h="65">
                  <a:moveTo>
                    <a:pt x="0" y="35"/>
                  </a:moveTo>
                  <a:lnTo>
                    <a:pt x="61" y="0"/>
                  </a:lnTo>
                  <a:lnTo>
                    <a:pt x="61" y="0"/>
                  </a:lnTo>
                  <a:lnTo>
                    <a:pt x="78" y="30"/>
                  </a:lnTo>
                  <a:lnTo>
                    <a:pt x="78" y="30"/>
                  </a:lnTo>
                  <a:lnTo>
                    <a:pt x="17" y="65"/>
                  </a:lnTo>
                  <a:lnTo>
                    <a:pt x="0" y="35"/>
                  </a:lnTo>
                  <a:close/>
                </a:path>
              </a:pathLst>
            </a:custGeom>
            <a:solidFill>
              <a:srgbClr val="FF0000"/>
            </a:solidFill>
            <a:ln w="9525">
              <a:noFill/>
              <a:round/>
              <a:headEnd/>
              <a:tailEnd/>
            </a:ln>
          </p:spPr>
          <p:txBody>
            <a:bodyPr/>
            <a:lstStyle/>
            <a:p>
              <a:endParaRPr lang="en-US"/>
            </a:p>
          </p:txBody>
        </p:sp>
        <p:sp>
          <p:nvSpPr>
            <p:cNvPr id="451724" name="Freeform 140"/>
            <p:cNvSpPr>
              <a:spLocks/>
            </p:cNvSpPr>
            <p:nvPr/>
          </p:nvSpPr>
          <p:spPr bwMode="black">
            <a:xfrm>
              <a:off x="7350125" y="4767263"/>
              <a:ext cx="63500" cy="47625"/>
            </a:xfrm>
            <a:custGeom>
              <a:avLst/>
              <a:gdLst/>
              <a:ahLst/>
              <a:cxnLst>
                <a:cxn ang="0">
                  <a:pos x="0" y="36"/>
                </a:cxn>
                <a:cxn ang="0">
                  <a:pos x="60" y="0"/>
                </a:cxn>
                <a:cxn ang="0">
                  <a:pos x="59" y="1"/>
                </a:cxn>
                <a:cxn ang="0">
                  <a:pos x="78" y="28"/>
                </a:cxn>
                <a:cxn ang="0">
                  <a:pos x="77" y="29"/>
                </a:cxn>
                <a:cxn ang="0">
                  <a:pos x="17" y="66"/>
                </a:cxn>
                <a:cxn ang="0">
                  <a:pos x="0" y="36"/>
                </a:cxn>
              </a:cxnLst>
              <a:rect l="0" t="0" r="r" b="b"/>
              <a:pathLst>
                <a:path w="78" h="66">
                  <a:moveTo>
                    <a:pt x="0" y="36"/>
                  </a:moveTo>
                  <a:lnTo>
                    <a:pt x="60" y="0"/>
                  </a:lnTo>
                  <a:lnTo>
                    <a:pt x="59" y="1"/>
                  </a:lnTo>
                  <a:lnTo>
                    <a:pt x="78" y="28"/>
                  </a:lnTo>
                  <a:lnTo>
                    <a:pt x="77" y="29"/>
                  </a:lnTo>
                  <a:lnTo>
                    <a:pt x="17" y="66"/>
                  </a:lnTo>
                  <a:lnTo>
                    <a:pt x="0" y="36"/>
                  </a:lnTo>
                  <a:close/>
                </a:path>
              </a:pathLst>
            </a:custGeom>
            <a:solidFill>
              <a:srgbClr val="FF0000"/>
            </a:solidFill>
            <a:ln w="9525">
              <a:noFill/>
              <a:round/>
              <a:headEnd/>
              <a:tailEnd/>
            </a:ln>
          </p:spPr>
          <p:txBody>
            <a:bodyPr/>
            <a:lstStyle/>
            <a:p>
              <a:endParaRPr lang="en-US"/>
            </a:p>
          </p:txBody>
        </p:sp>
        <p:sp>
          <p:nvSpPr>
            <p:cNvPr id="451725" name="Freeform 141"/>
            <p:cNvSpPr>
              <a:spLocks/>
            </p:cNvSpPr>
            <p:nvPr/>
          </p:nvSpPr>
          <p:spPr bwMode="black">
            <a:xfrm>
              <a:off x="7397750" y="4737100"/>
              <a:ext cx="63500" cy="50800"/>
            </a:xfrm>
            <a:custGeom>
              <a:avLst/>
              <a:gdLst/>
              <a:ahLst/>
              <a:cxnLst>
                <a:cxn ang="0">
                  <a:pos x="0" y="40"/>
                </a:cxn>
                <a:cxn ang="0">
                  <a:pos x="59" y="0"/>
                </a:cxn>
                <a:cxn ang="0">
                  <a:pos x="79" y="28"/>
                </a:cxn>
                <a:cxn ang="0">
                  <a:pos x="19" y="67"/>
                </a:cxn>
                <a:cxn ang="0">
                  <a:pos x="0" y="40"/>
                </a:cxn>
              </a:cxnLst>
              <a:rect l="0" t="0" r="r" b="b"/>
              <a:pathLst>
                <a:path w="79" h="67">
                  <a:moveTo>
                    <a:pt x="0" y="40"/>
                  </a:moveTo>
                  <a:lnTo>
                    <a:pt x="59" y="0"/>
                  </a:lnTo>
                  <a:lnTo>
                    <a:pt x="79" y="28"/>
                  </a:lnTo>
                  <a:lnTo>
                    <a:pt x="19" y="67"/>
                  </a:lnTo>
                  <a:lnTo>
                    <a:pt x="0" y="40"/>
                  </a:lnTo>
                  <a:close/>
                </a:path>
              </a:pathLst>
            </a:custGeom>
            <a:solidFill>
              <a:srgbClr val="FF0000"/>
            </a:solidFill>
            <a:ln w="9525">
              <a:noFill/>
              <a:round/>
              <a:headEnd/>
              <a:tailEnd/>
            </a:ln>
          </p:spPr>
          <p:txBody>
            <a:bodyPr/>
            <a:lstStyle/>
            <a:p>
              <a:endParaRPr lang="en-US"/>
            </a:p>
          </p:txBody>
        </p:sp>
        <p:sp>
          <p:nvSpPr>
            <p:cNvPr id="451726" name="Freeform 142"/>
            <p:cNvSpPr>
              <a:spLocks/>
            </p:cNvSpPr>
            <p:nvPr/>
          </p:nvSpPr>
          <p:spPr bwMode="black">
            <a:xfrm>
              <a:off x="6646863" y="4989513"/>
              <a:ext cx="176212" cy="73025"/>
            </a:xfrm>
            <a:custGeom>
              <a:avLst/>
              <a:gdLst/>
              <a:ahLst/>
              <a:cxnLst>
                <a:cxn ang="0">
                  <a:pos x="0" y="61"/>
                </a:cxn>
                <a:cxn ang="0">
                  <a:pos x="201" y="0"/>
                </a:cxn>
                <a:cxn ang="0">
                  <a:pos x="201" y="0"/>
                </a:cxn>
                <a:cxn ang="0">
                  <a:pos x="212" y="32"/>
                </a:cxn>
                <a:cxn ang="0">
                  <a:pos x="212" y="32"/>
                </a:cxn>
                <a:cxn ang="0">
                  <a:pos x="10" y="93"/>
                </a:cxn>
                <a:cxn ang="0">
                  <a:pos x="0" y="61"/>
                </a:cxn>
              </a:cxnLst>
              <a:rect l="0" t="0" r="r" b="b"/>
              <a:pathLst>
                <a:path w="212" h="93">
                  <a:moveTo>
                    <a:pt x="0" y="61"/>
                  </a:moveTo>
                  <a:lnTo>
                    <a:pt x="201" y="0"/>
                  </a:lnTo>
                  <a:lnTo>
                    <a:pt x="201" y="0"/>
                  </a:lnTo>
                  <a:lnTo>
                    <a:pt x="212" y="32"/>
                  </a:lnTo>
                  <a:lnTo>
                    <a:pt x="212" y="32"/>
                  </a:lnTo>
                  <a:lnTo>
                    <a:pt x="10" y="93"/>
                  </a:lnTo>
                  <a:lnTo>
                    <a:pt x="0" y="61"/>
                  </a:lnTo>
                  <a:close/>
                </a:path>
              </a:pathLst>
            </a:custGeom>
            <a:solidFill>
              <a:srgbClr val="FF0000"/>
            </a:solidFill>
            <a:ln w="9525">
              <a:noFill/>
              <a:round/>
              <a:headEnd/>
              <a:tailEnd/>
            </a:ln>
          </p:spPr>
          <p:txBody>
            <a:bodyPr/>
            <a:lstStyle/>
            <a:p>
              <a:endParaRPr lang="en-US"/>
            </a:p>
          </p:txBody>
        </p:sp>
        <p:sp>
          <p:nvSpPr>
            <p:cNvPr id="451727" name="Freeform 143"/>
            <p:cNvSpPr>
              <a:spLocks/>
            </p:cNvSpPr>
            <p:nvPr/>
          </p:nvSpPr>
          <p:spPr bwMode="black">
            <a:xfrm>
              <a:off x="6815138" y="4945063"/>
              <a:ext cx="174625" cy="68262"/>
            </a:xfrm>
            <a:custGeom>
              <a:avLst/>
              <a:gdLst/>
              <a:ahLst/>
              <a:cxnLst>
                <a:cxn ang="0">
                  <a:pos x="0" y="63"/>
                </a:cxn>
                <a:cxn ang="0">
                  <a:pos x="202" y="0"/>
                </a:cxn>
                <a:cxn ang="0">
                  <a:pos x="212" y="32"/>
                </a:cxn>
                <a:cxn ang="0">
                  <a:pos x="11" y="95"/>
                </a:cxn>
                <a:cxn ang="0">
                  <a:pos x="0" y="63"/>
                </a:cxn>
              </a:cxnLst>
              <a:rect l="0" t="0" r="r" b="b"/>
              <a:pathLst>
                <a:path w="212" h="95">
                  <a:moveTo>
                    <a:pt x="0" y="63"/>
                  </a:moveTo>
                  <a:lnTo>
                    <a:pt x="202" y="0"/>
                  </a:lnTo>
                  <a:lnTo>
                    <a:pt x="212" y="32"/>
                  </a:lnTo>
                  <a:lnTo>
                    <a:pt x="11" y="95"/>
                  </a:lnTo>
                  <a:lnTo>
                    <a:pt x="0" y="63"/>
                  </a:lnTo>
                  <a:close/>
                </a:path>
              </a:pathLst>
            </a:custGeom>
            <a:solidFill>
              <a:srgbClr val="FF0000"/>
            </a:solidFill>
            <a:ln w="9525">
              <a:noFill/>
              <a:round/>
              <a:headEnd/>
              <a:tailEnd/>
            </a:ln>
          </p:spPr>
          <p:txBody>
            <a:bodyPr/>
            <a:lstStyle/>
            <a:p>
              <a:endParaRPr lang="en-US"/>
            </a:p>
          </p:txBody>
        </p:sp>
        <p:sp>
          <p:nvSpPr>
            <p:cNvPr id="451728" name="Freeform 144"/>
            <p:cNvSpPr>
              <a:spLocks/>
            </p:cNvSpPr>
            <p:nvPr/>
          </p:nvSpPr>
          <p:spPr bwMode="black">
            <a:xfrm>
              <a:off x="6532563" y="5038725"/>
              <a:ext cx="125412" cy="55563"/>
            </a:xfrm>
            <a:custGeom>
              <a:avLst/>
              <a:gdLst/>
              <a:ahLst/>
              <a:cxnLst>
                <a:cxn ang="0">
                  <a:pos x="151" y="32"/>
                </a:cxn>
                <a:cxn ang="0">
                  <a:pos x="10" y="76"/>
                </a:cxn>
                <a:cxn ang="0">
                  <a:pos x="10" y="76"/>
                </a:cxn>
                <a:cxn ang="0">
                  <a:pos x="0" y="44"/>
                </a:cxn>
                <a:cxn ang="0">
                  <a:pos x="0" y="44"/>
                </a:cxn>
                <a:cxn ang="0">
                  <a:pos x="141" y="0"/>
                </a:cxn>
                <a:cxn ang="0">
                  <a:pos x="151" y="32"/>
                </a:cxn>
              </a:cxnLst>
              <a:rect l="0" t="0" r="r" b="b"/>
              <a:pathLst>
                <a:path w="151" h="76">
                  <a:moveTo>
                    <a:pt x="151" y="32"/>
                  </a:moveTo>
                  <a:lnTo>
                    <a:pt x="10" y="76"/>
                  </a:lnTo>
                  <a:lnTo>
                    <a:pt x="10" y="76"/>
                  </a:lnTo>
                  <a:lnTo>
                    <a:pt x="0" y="44"/>
                  </a:lnTo>
                  <a:lnTo>
                    <a:pt x="0" y="44"/>
                  </a:lnTo>
                  <a:lnTo>
                    <a:pt x="141" y="0"/>
                  </a:lnTo>
                  <a:lnTo>
                    <a:pt x="151" y="32"/>
                  </a:lnTo>
                  <a:close/>
                </a:path>
              </a:pathLst>
            </a:custGeom>
            <a:solidFill>
              <a:srgbClr val="FF0000"/>
            </a:solidFill>
            <a:ln w="9525">
              <a:noFill/>
              <a:round/>
              <a:headEnd/>
              <a:tailEnd/>
            </a:ln>
          </p:spPr>
          <p:txBody>
            <a:bodyPr/>
            <a:lstStyle/>
            <a:p>
              <a:endParaRPr lang="en-US"/>
            </a:p>
          </p:txBody>
        </p:sp>
        <p:sp>
          <p:nvSpPr>
            <p:cNvPr id="451729" name="Freeform 145"/>
            <p:cNvSpPr>
              <a:spLocks/>
            </p:cNvSpPr>
            <p:nvPr/>
          </p:nvSpPr>
          <p:spPr bwMode="black">
            <a:xfrm>
              <a:off x="6415088" y="5070475"/>
              <a:ext cx="125412" cy="57150"/>
            </a:xfrm>
            <a:custGeom>
              <a:avLst/>
              <a:gdLst/>
              <a:ahLst/>
              <a:cxnLst>
                <a:cxn ang="0">
                  <a:pos x="151" y="32"/>
                </a:cxn>
                <a:cxn ang="0">
                  <a:pos x="11" y="78"/>
                </a:cxn>
                <a:cxn ang="0">
                  <a:pos x="0" y="46"/>
                </a:cxn>
                <a:cxn ang="0">
                  <a:pos x="141" y="0"/>
                </a:cxn>
                <a:cxn ang="0">
                  <a:pos x="151" y="32"/>
                </a:cxn>
              </a:cxnLst>
              <a:rect l="0" t="0" r="r" b="b"/>
              <a:pathLst>
                <a:path w="151" h="78">
                  <a:moveTo>
                    <a:pt x="151" y="32"/>
                  </a:moveTo>
                  <a:lnTo>
                    <a:pt x="11" y="78"/>
                  </a:lnTo>
                  <a:lnTo>
                    <a:pt x="0" y="46"/>
                  </a:lnTo>
                  <a:lnTo>
                    <a:pt x="141" y="0"/>
                  </a:lnTo>
                  <a:lnTo>
                    <a:pt x="151" y="32"/>
                  </a:lnTo>
                  <a:close/>
                </a:path>
              </a:pathLst>
            </a:custGeom>
            <a:solidFill>
              <a:srgbClr val="FF0000"/>
            </a:solidFill>
            <a:ln w="9525">
              <a:noFill/>
              <a:round/>
              <a:headEnd/>
              <a:tailEnd/>
            </a:ln>
          </p:spPr>
          <p:txBody>
            <a:bodyPr/>
            <a:lstStyle/>
            <a:p>
              <a:endParaRPr lang="en-US"/>
            </a:p>
          </p:txBody>
        </p:sp>
        <p:sp>
          <p:nvSpPr>
            <p:cNvPr id="451730" name="Freeform 146"/>
            <p:cNvSpPr>
              <a:spLocks/>
            </p:cNvSpPr>
            <p:nvPr/>
          </p:nvSpPr>
          <p:spPr bwMode="black">
            <a:xfrm>
              <a:off x="6337300" y="5103813"/>
              <a:ext cx="88900" cy="47625"/>
            </a:xfrm>
            <a:custGeom>
              <a:avLst/>
              <a:gdLst/>
              <a:ahLst/>
              <a:cxnLst>
                <a:cxn ang="0">
                  <a:pos x="108" y="32"/>
                </a:cxn>
                <a:cxn ang="0">
                  <a:pos x="11" y="64"/>
                </a:cxn>
                <a:cxn ang="0">
                  <a:pos x="11" y="64"/>
                </a:cxn>
                <a:cxn ang="0">
                  <a:pos x="0" y="32"/>
                </a:cxn>
                <a:cxn ang="0">
                  <a:pos x="0" y="32"/>
                </a:cxn>
                <a:cxn ang="0">
                  <a:pos x="97" y="0"/>
                </a:cxn>
                <a:cxn ang="0">
                  <a:pos x="108" y="32"/>
                </a:cxn>
              </a:cxnLst>
              <a:rect l="0" t="0" r="r" b="b"/>
              <a:pathLst>
                <a:path w="108" h="64">
                  <a:moveTo>
                    <a:pt x="108" y="32"/>
                  </a:moveTo>
                  <a:lnTo>
                    <a:pt x="11" y="64"/>
                  </a:lnTo>
                  <a:lnTo>
                    <a:pt x="11" y="64"/>
                  </a:lnTo>
                  <a:lnTo>
                    <a:pt x="0" y="32"/>
                  </a:lnTo>
                  <a:lnTo>
                    <a:pt x="0" y="32"/>
                  </a:lnTo>
                  <a:lnTo>
                    <a:pt x="97" y="0"/>
                  </a:lnTo>
                  <a:lnTo>
                    <a:pt x="108" y="32"/>
                  </a:lnTo>
                  <a:close/>
                </a:path>
              </a:pathLst>
            </a:custGeom>
            <a:solidFill>
              <a:srgbClr val="FF0000"/>
            </a:solidFill>
            <a:ln w="9525">
              <a:noFill/>
              <a:round/>
              <a:headEnd/>
              <a:tailEnd/>
            </a:ln>
          </p:spPr>
          <p:txBody>
            <a:bodyPr/>
            <a:lstStyle/>
            <a:p>
              <a:endParaRPr lang="en-US"/>
            </a:p>
          </p:txBody>
        </p:sp>
        <p:sp>
          <p:nvSpPr>
            <p:cNvPr id="451731" name="Freeform 147"/>
            <p:cNvSpPr>
              <a:spLocks/>
            </p:cNvSpPr>
            <p:nvPr/>
          </p:nvSpPr>
          <p:spPr bwMode="black">
            <a:xfrm>
              <a:off x="6254750" y="5127625"/>
              <a:ext cx="88900" cy="47625"/>
            </a:xfrm>
            <a:custGeom>
              <a:avLst/>
              <a:gdLst/>
              <a:ahLst/>
              <a:cxnLst>
                <a:cxn ang="0">
                  <a:pos x="109" y="32"/>
                </a:cxn>
                <a:cxn ang="0">
                  <a:pos x="11" y="64"/>
                </a:cxn>
                <a:cxn ang="0">
                  <a:pos x="0" y="32"/>
                </a:cxn>
                <a:cxn ang="0">
                  <a:pos x="98" y="0"/>
                </a:cxn>
                <a:cxn ang="0">
                  <a:pos x="109" y="32"/>
                </a:cxn>
              </a:cxnLst>
              <a:rect l="0" t="0" r="r" b="b"/>
              <a:pathLst>
                <a:path w="109" h="64">
                  <a:moveTo>
                    <a:pt x="109" y="32"/>
                  </a:moveTo>
                  <a:lnTo>
                    <a:pt x="11" y="64"/>
                  </a:lnTo>
                  <a:lnTo>
                    <a:pt x="0" y="32"/>
                  </a:lnTo>
                  <a:lnTo>
                    <a:pt x="98" y="0"/>
                  </a:lnTo>
                  <a:lnTo>
                    <a:pt x="109" y="32"/>
                  </a:lnTo>
                  <a:close/>
                </a:path>
              </a:pathLst>
            </a:custGeom>
            <a:solidFill>
              <a:srgbClr val="FF0000"/>
            </a:solidFill>
            <a:ln w="9525">
              <a:noFill/>
              <a:round/>
              <a:headEnd/>
              <a:tailEnd/>
            </a:ln>
          </p:spPr>
          <p:txBody>
            <a:bodyPr/>
            <a:lstStyle/>
            <a:p>
              <a:endParaRPr lang="en-US"/>
            </a:p>
          </p:txBody>
        </p:sp>
        <p:sp>
          <p:nvSpPr>
            <p:cNvPr id="451732" name="Freeform 148"/>
            <p:cNvSpPr>
              <a:spLocks/>
            </p:cNvSpPr>
            <p:nvPr/>
          </p:nvSpPr>
          <p:spPr bwMode="black">
            <a:xfrm>
              <a:off x="5924550" y="5208588"/>
              <a:ext cx="168275" cy="79375"/>
            </a:xfrm>
            <a:custGeom>
              <a:avLst/>
              <a:gdLst/>
              <a:ahLst/>
              <a:cxnLst>
                <a:cxn ang="0">
                  <a:pos x="202" y="32"/>
                </a:cxn>
                <a:cxn ang="0">
                  <a:pos x="13" y="109"/>
                </a:cxn>
                <a:cxn ang="0">
                  <a:pos x="13" y="109"/>
                </a:cxn>
                <a:cxn ang="0">
                  <a:pos x="0" y="77"/>
                </a:cxn>
                <a:cxn ang="0">
                  <a:pos x="0" y="77"/>
                </a:cxn>
                <a:cxn ang="0">
                  <a:pos x="189" y="0"/>
                </a:cxn>
                <a:cxn ang="0">
                  <a:pos x="202" y="32"/>
                </a:cxn>
              </a:cxnLst>
              <a:rect l="0" t="0" r="r" b="b"/>
              <a:pathLst>
                <a:path w="202" h="109">
                  <a:moveTo>
                    <a:pt x="202" y="32"/>
                  </a:moveTo>
                  <a:lnTo>
                    <a:pt x="13" y="109"/>
                  </a:lnTo>
                  <a:lnTo>
                    <a:pt x="13" y="109"/>
                  </a:lnTo>
                  <a:lnTo>
                    <a:pt x="0" y="77"/>
                  </a:lnTo>
                  <a:lnTo>
                    <a:pt x="0" y="77"/>
                  </a:lnTo>
                  <a:lnTo>
                    <a:pt x="189" y="0"/>
                  </a:lnTo>
                  <a:lnTo>
                    <a:pt x="202" y="32"/>
                  </a:lnTo>
                  <a:close/>
                </a:path>
              </a:pathLst>
            </a:custGeom>
            <a:solidFill>
              <a:srgbClr val="FF0000"/>
            </a:solidFill>
            <a:ln w="9525">
              <a:noFill/>
              <a:round/>
              <a:headEnd/>
              <a:tailEnd/>
            </a:ln>
          </p:spPr>
          <p:txBody>
            <a:bodyPr/>
            <a:lstStyle/>
            <a:p>
              <a:endParaRPr lang="en-US"/>
            </a:p>
          </p:txBody>
        </p:sp>
        <p:sp>
          <p:nvSpPr>
            <p:cNvPr id="451733" name="Freeform 149"/>
            <p:cNvSpPr>
              <a:spLocks/>
            </p:cNvSpPr>
            <p:nvPr/>
          </p:nvSpPr>
          <p:spPr bwMode="black">
            <a:xfrm>
              <a:off x="5773738" y="5264150"/>
              <a:ext cx="165100" cy="84138"/>
            </a:xfrm>
            <a:custGeom>
              <a:avLst/>
              <a:gdLst/>
              <a:ahLst/>
              <a:cxnLst>
                <a:cxn ang="0">
                  <a:pos x="199" y="32"/>
                </a:cxn>
                <a:cxn ang="0">
                  <a:pos x="12" y="110"/>
                </a:cxn>
                <a:cxn ang="0">
                  <a:pos x="0" y="78"/>
                </a:cxn>
                <a:cxn ang="0">
                  <a:pos x="186" y="0"/>
                </a:cxn>
                <a:cxn ang="0">
                  <a:pos x="199" y="32"/>
                </a:cxn>
              </a:cxnLst>
              <a:rect l="0" t="0" r="r" b="b"/>
              <a:pathLst>
                <a:path w="199" h="110">
                  <a:moveTo>
                    <a:pt x="199" y="32"/>
                  </a:moveTo>
                  <a:lnTo>
                    <a:pt x="12" y="110"/>
                  </a:lnTo>
                  <a:lnTo>
                    <a:pt x="0" y="78"/>
                  </a:lnTo>
                  <a:lnTo>
                    <a:pt x="186" y="0"/>
                  </a:lnTo>
                  <a:lnTo>
                    <a:pt x="199" y="32"/>
                  </a:lnTo>
                  <a:close/>
                </a:path>
              </a:pathLst>
            </a:custGeom>
            <a:solidFill>
              <a:srgbClr val="FF0000"/>
            </a:solidFill>
            <a:ln w="9525">
              <a:noFill/>
              <a:round/>
              <a:headEnd/>
              <a:tailEnd/>
            </a:ln>
          </p:spPr>
          <p:txBody>
            <a:bodyPr/>
            <a:lstStyle/>
            <a:p>
              <a:endParaRPr lang="en-US"/>
            </a:p>
          </p:txBody>
        </p:sp>
        <p:sp>
          <p:nvSpPr>
            <p:cNvPr id="451734" name="Freeform 150"/>
            <p:cNvSpPr>
              <a:spLocks/>
            </p:cNvSpPr>
            <p:nvPr/>
          </p:nvSpPr>
          <p:spPr bwMode="black">
            <a:xfrm>
              <a:off x="5634038" y="5362575"/>
              <a:ext cx="73025" cy="53975"/>
            </a:xfrm>
            <a:custGeom>
              <a:avLst/>
              <a:gdLst/>
              <a:ahLst/>
              <a:cxnLst>
                <a:cxn ang="0">
                  <a:pos x="87" y="28"/>
                </a:cxn>
                <a:cxn ang="0">
                  <a:pos x="20" y="73"/>
                </a:cxn>
                <a:cxn ang="0">
                  <a:pos x="20" y="73"/>
                </a:cxn>
                <a:cxn ang="0">
                  <a:pos x="0" y="46"/>
                </a:cxn>
                <a:cxn ang="0">
                  <a:pos x="0" y="46"/>
                </a:cxn>
                <a:cxn ang="0">
                  <a:pos x="68" y="0"/>
                </a:cxn>
                <a:cxn ang="0">
                  <a:pos x="87" y="28"/>
                </a:cxn>
              </a:cxnLst>
              <a:rect l="0" t="0" r="r" b="b"/>
              <a:pathLst>
                <a:path w="87" h="73">
                  <a:moveTo>
                    <a:pt x="87" y="28"/>
                  </a:moveTo>
                  <a:lnTo>
                    <a:pt x="20" y="73"/>
                  </a:lnTo>
                  <a:lnTo>
                    <a:pt x="20" y="73"/>
                  </a:lnTo>
                  <a:lnTo>
                    <a:pt x="0" y="46"/>
                  </a:lnTo>
                  <a:lnTo>
                    <a:pt x="0" y="46"/>
                  </a:lnTo>
                  <a:lnTo>
                    <a:pt x="68" y="0"/>
                  </a:lnTo>
                  <a:lnTo>
                    <a:pt x="87" y="28"/>
                  </a:lnTo>
                  <a:close/>
                </a:path>
              </a:pathLst>
            </a:custGeom>
            <a:solidFill>
              <a:srgbClr val="FF0000"/>
            </a:solidFill>
            <a:ln w="9525">
              <a:noFill/>
              <a:round/>
              <a:headEnd/>
              <a:tailEnd/>
            </a:ln>
          </p:spPr>
          <p:txBody>
            <a:bodyPr/>
            <a:lstStyle/>
            <a:p>
              <a:endParaRPr lang="en-US"/>
            </a:p>
          </p:txBody>
        </p:sp>
        <p:sp>
          <p:nvSpPr>
            <p:cNvPr id="451735" name="Freeform 151"/>
            <p:cNvSpPr>
              <a:spLocks/>
            </p:cNvSpPr>
            <p:nvPr/>
          </p:nvSpPr>
          <p:spPr bwMode="black">
            <a:xfrm>
              <a:off x="5578475" y="5395913"/>
              <a:ext cx="73025" cy="57150"/>
            </a:xfrm>
            <a:custGeom>
              <a:avLst/>
              <a:gdLst/>
              <a:ahLst/>
              <a:cxnLst>
                <a:cxn ang="0">
                  <a:pos x="88" y="27"/>
                </a:cxn>
                <a:cxn ang="0">
                  <a:pos x="20" y="77"/>
                </a:cxn>
                <a:cxn ang="0">
                  <a:pos x="21" y="77"/>
                </a:cxn>
                <a:cxn ang="0">
                  <a:pos x="0" y="49"/>
                </a:cxn>
                <a:cxn ang="0">
                  <a:pos x="1" y="49"/>
                </a:cxn>
                <a:cxn ang="0">
                  <a:pos x="68" y="0"/>
                </a:cxn>
                <a:cxn ang="0">
                  <a:pos x="88" y="27"/>
                </a:cxn>
              </a:cxnLst>
              <a:rect l="0" t="0" r="r" b="b"/>
              <a:pathLst>
                <a:path w="88" h="77">
                  <a:moveTo>
                    <a:pt x="88" y="27"/>
                  </a:moveTo>
                  <a:lnTo>
                    <a:pt x="20" y="77"/>
                  </a:lnTo>
                  <a:lnTo>
                    <a:pt x="21" y="77"/>
                  </a:lnTo>
                  <a:lnTo>
                    <a:pt x="0" y="49"/>
                  </a:lnTo>
                  <a:lnTo>
                    <a:pt x="1" y="49"/>
                  </a:lnTo>
                  <a:lnTo>
                    <a:pt x="68" y="0"/>
                  </a:lnTo>
                  <a:lnTo>
                    <a:pt x="88" y="27"/>
                  </a:lnTo>
                  <a:close/>
                </a:path>
              </a:pathLst>
            </a:custGeom>
            <a:solidFill>
              <a:srgbClr val="FF0000"/>
            </a:solidFill>
            <a:ln w="9525">
              <a:noFill/>
              <a:round/>
              <a:headEnd/>
              <a:tailEnd/>
            </a:ln>
          </p:spPr>
          <p:txBody>
            <a:bodyPr/>
            <a:lstStyle/>
            <a:p>
              <a:endParaRPr lang="en-US"/>
            </a:p>
          </p:txBody>
        </p:sp>
        <p:sp>
          <p:nvSpPr>
            <p:cNvPr id="451736" name="Freeform 152"/>
            <p:cNvSpPr>
              <a:spLocks/>
            </p:cNvSpPr>
            <p:nvPr/>
          </p:nvSpPr>
          <p:spPr bwMode="black">
            <a:xfrm>
              <a:off x="5526088" y="5432425"/>
              <a:ext cx="71437" cy="58738"/>
            </a:xfrm>
            <a:custGeom>
              <a:avLst/>
              <a:gdLst/>
              <a:ahLst/>
              <a:cxnLst>
                <a:cxn ang="0">
                  <a:pos x="85" y="28"/>
                </a:cxn>
                <a:cxn ang="0">
                  <a:pos x="22" y="78"/>
                </a:cxn>
                <a:cxn ang="0">
                  <a:pos x="0" y="50"/>
                </a:cxn>
                <a:cxn ang="0">
                  <a:pos x="64" y="0"/>
                </a:cxn>
                <a:cxn ang="0">
                  <a:pos x="85" y="28"/>
                </a:cxn>
              </a:cxnLst>
              <a:rect l="0" t="0" r="r" b="b"/>
              <a:pathLst>
                <a:path w="85" h="78">
                  <a:moveTo>
                    <a:pt x="85" y="28"/>
                  </a:moveTo>
                  <a:lnTo>
                    <a:pt x="22" y="78"/>
                  </a:lnTo>
                  <a:lnTo>
                    <a:pt x="0" y="50"/>
                  </a:lnTo>
                  <a:lnTo>
                    <a:pt x="64" y="0"/>
                  </a:lnTo>
                  <a:lnTo>
                    <a:pt x="85" y="28"/>
                  </a:lnTo>
                  <a:close/>
                </a:path>
              </a:pathLst>
            </a:custGeom>
            <a:solidFill>
              <a:srgbClr val="FF0000"/>
            </a:solidFill>
            <a:ln w="9525">
              <a:noFill/>
              <a:round/>
              <a:headEnd/>
              <a:tailEnd/>
            </a:ln>
          </p:spPr>
          <p:txBody>
            <a:bodyPr/>
            <a:lstStyle/>
            <a:p>
              <a:endParaRPr lang="en-US"/>
            </a:p>
          </p:txBody>
        </p:sp>
        <p:sp>
          <p:nvSpPr>
            <p:cNvPr id="451737" name="Freeform 153"/>
            <p:cNvSpPr>
              <a:spLocks/>
            </p:cNvSpPr>
            <p:nvPr/>
          </p:nvSpPr>
          <p:spPr bwMode="black">
            <a:xfrm>
              <a:off x="4481513" y="5413375"/>
              <a:ext cx="173037" cy="77788"/>
            </a:xfrm>
            <a:custGeom>
              <a:avLst/>
              <a:gdLst/>
              <a:ahLst/>
              <a:cxnLst>
                <a:cxn ang="0">
                  <a:pos x="0" y="73"/>
                </a:cxn>
                <a:cxn ang="0">
                  <a:pos x="195" y="0"/>
                </a:cxn>
                <a:cxn ang="0">
                  <a:pos x="195" y="0"/>
                </a:cxn>
                <a:cxn ang="0">
                  <a:pos x="208" y="32"/>
                </a:cxn>
                <a:cxn ang="0">
                  <a:pos x="208" y="32"/>
                </a:cxn>
                <a:cxn ang="0">
                  <a:pos x="13" y="105"/>
                </a:cxn>
                <a:cxn ang="0">
                  <a:pos x="0" y="73"/>
                </a:cxn>
              </a:cxnLst>
              <a:rect l="0" t="0" r="r" b="b"/>
              <a:pathLst>
                <a:path w="208" h="105">
                  <a:moveTo>
                    <a:pt x="0" y="73"/>
                  </a:moveTo>
                  <a:lnTo>
                    <a:pt x="195" y="0"/>
                  </a:lnTo>
                  <a:lnTo>
                    <a:pt x="195" y="0"/>
                  </a:lnTo>
                  <a:lnTo>
                    <a:pt x="208" y="32"/>
                  </a:lnTo>
                  <a:lnTo>
                    <a:pt x="208" y="32"/>
                  </a:lnTo>
                  <a:lnTo>
                    <a:pt x="13" y="105"/>
                  </a:lnTo>
                  <a:lnTo>
                    <a:pt x="0" y="73"/>
                  </a:lnTo>
                  <a:close/>
                </a:path>
              </a:pathLst>
            </a:custGeom>
            <a:solidFill>
              <a:srgbClr val="FF0000"/>
            </a:solidFill>
            <a:ln w="9525">
              <a:noFill/>
              <a:round/>
              <a:headEnd/>
              <a:tailEnd/>
            </a:ln>
          </p:spPr>
          <p:txBody>
            <a:bodyPr/>
            <a:lstStyle/>
            <a:p>
              <a:endParaRPr lang="en-US"/>
            </a:p>
          </p:txBody>
        </p:sp>
        <p:sp>
          <p:nvSpPr>
            <p:cNvPr id="451738" name="Freeform 154"/>
            <p:cNvSpPr>
              <a:spLocks/>
            </p:cNvSpPr>
            <p:nvPr/>
          </p:nvSpPr>
          <p:spPr bwMode="black">
            <a:xfrm>
              <a:off x="4643438" y="5368925"/>
              <a:ext cx="142875" cy="68263"/>
            </a:xfrm>
            <a:custGeom>
              <a:avLst/>
              <a:gdLst/>
              <a:ahLst/>
              <a:cxnLst>
                <a:cxn ang="0">
                  <a:pos x="0" y="61"/>
                </a:cxn>
                <a:cxn ang="0">
                  <a:pos x="162" y="0"/>
                </a:cxn>
                <a:cxn ang="0">
                  <a:pos x="162" y="0"/>
                </a:cxn>
                <a:cxn ang="0">
                  <a:pos x="175" y="32"/>
                </a:cxn>
                <a:cxn ang="0">
                  <a:pos x="175" y="32"/>
                </a:cxn>
                <a:cxn ang="0">
                  <a:pos x="13" y="93"/>
                </a:cxn>
                <a:cxn ang="0">
                  <a:pos x="0" y="61"/>
                </a:cxn>
              </a:cxnLst>
              <a:rect l="0" t="0" r="r" b="b"/>
              <a:pathLst>
                <a:path w="175" h="93">
                  <a:moveTo>
                    <a:pt x="0" y="61"/>
                  </a:moveTo>
                  <a:lnTo>
                    <a:pt x="162" y="0"/>
                  </a:lnTo>
                  <a:lnTo>
                    <a:pt x="162" y="0"/>
                  </a:lnTo>
                  <a:lnTo>
                    <a:pt x="175" y="32"/>
                  </a:lnTo>
                  <a:lnTo>
                    <a:pt x="175" y="32"/>
                  </a:lnTo>
                  <a:lnTo>
                    <a:pt x="13" y="93"/>
                  </a:lnTo>
                  <a:lnTo>
                    <a:pt x="0" y="61"/>
                  </a:lnTo>
                  <a:close/>
                </a:path>
              </a:pathLst>
            </a:custGeom>
            <a:solidFill>
              <a:srgbClr val="FF0000"/>
            </a:solidFill>
            <a:ln w="9525">
              <a:noFill/>
              <a:round/>
              <a:headEnd/>
              <a:tailEnd/>
            </a:ln>
          </p:spPr>
          <p:txBody>
            <a:bodyPr/>
            <a:lstStyle/>
            <a:p>
              <a:endParaRPr lang="en-US"/>
            </a:p>
          </p:txBody>
        </p:sp>
        <p:sp>
          <p:nvSpPr>
            <p:cNvPr id="451739" name="Freeform 155"/>
            <p:cNvSpPr>
              <a:spLocks/>
            </p:cNvSpPr>
            <p:nvPr/>
          </p:nvSpPr>
          <p:spPr bwMode="black">
            <a:xfrm>
              <a:off x="4775200" y="5330825"/>
              <a:ext cx="122238" cy="61913"/>
            </a:xfrm>
            <a:custGeom>
              <a:avLst/>
              <a:gdLst/>
              <a:ahLst/>
              <a:cxnLst>
                <a:cxn ang="0">
                  <a:pos x="0" y="51"/>
                </a:cxn>
                <a:cxn ang="0">
                  <a:pos x="135" y="0"/>
                </a:cxn>
                <a:cxn ang="0">
                  <a:pos x="135" y="0"/>
                </a:cxn>
                <a:cxn ang="0">
                  <a:pos x="148" y="32"/>
                </a:cxn>
                <a:cxn ang="0">
                  <a:pos x="148" y="32"/>
                </a:cxn>
                <a:cxn ang="0">
                  <a:pos x="13" y="83"/>
                </a:cxn>
                <a:cxn ang="0">
                  <a:pos x="0" y="51"/>
                </a:cxn>
              </a:cxnLst>
              <a:rect l="0" t="0" r="r" b="b"/>
              <a:pathLst>
                <a:path w="148" h="83">
                  <a:moveTo>
                    <a:pt x="0" y="51"/>
                  </a:moveTo>
                  <a:lnTo>
                    <a:pt x="135" y="0"/>
                  </a:lnTo>
                  <a:lnTo>
                    <a:pt x="135" y="0"/>
                  </a:lnTo>
                  <a:lnTo>
                    <a:pt x="148" y="32"/>
                  </a:lnTo>
                  <a:lnTo>
                    <a:pt x="148" y="32"/>
                  </a:lnTo>
                  <a:lnTo>
                    <a:pt x="13" y="83"/>
                  </a:lnTo>
                  <a:lnTo>
                    <a:pt x="0" y="51"/>
                  </a:lnTo>
                  <a:close/>
                </a:path>
              </a:pathLst>
            </a:custGeom>
            <a:solidFill>
              <a:srgbClr val="FF0000"/>
            </a:solidFill>
            <a:ln w="9525">
              <a:noFill/>
              <a:round/>
              <a:headEnd/>
              <a:tailEnd/>
            </a:ln>
          </p:spPr>
          <p:txBody>
            <a:bodyPr/>
            <a:lstStyle/>
            <a:p>
              <a:endParaRPr lang="en-US"/>
            </a:p>
          </p:txBody>
        </p:sp>
        <p:sp>
          <p:nvSpPr>
            <p:cNvPr id="451740" name="Freeform 156"/>
            <p:cNvSpPr>
              <a:spLocks/>
            </p:cNvSpPr>
            <p:nvPr/>
          </p:nvSpPr>
          <p:spPr bwMode="black">
            <a:xfrm>
              <a:off x="4889500" y="5297488"/>
              <a:ext cx="100013" cy="57150"/>
            </a:xfrm>
            <a:custGeom>
              <a:avLst/>
              <a:gdLst/>
              <a:ahLst/>
              <a:cxnLst>
                <a:cxn ang="0">
                  <a:pos x="0" y="45"/>
                </a:cxn>
                <a:cxn ang="0">
                  <a:pos x="112" y="0"/>
                </a:cxn>
                <a:cxn ang="0">
                  <a:pos x="112" y="0"/>
                </a:cxn>
                <a:cxn ang="0">
                  <a:pos x="125" y="32"/>
                </a:cxn>
                <a:cxn ang="0">
                  <a:pos x="125" y="32"/>
                </a:cxn>
                <a:cxn ang="0">
                  <a:pos x="13" y="77"/>
                </a:cxn>
                <a:cxn ang="0">
                  <a:pos x="0" y="45"/>
                </a:cxn>
              </a:cxnLst>
              <a:rect l="0" t="0" r="r" b="b"/>
              <a:pathLst>
                <a:path w="125" h="77">
                  <a:moveTo>
                    <a:pt x="0" y="45"/>
                  </a:moveTo>
                  <a:lnTo>
                    <a:pt x="112" y="0"/>
                  </a:lnTo>
                  <a:lnTo>
                    <a:pt x="112" y="0"/>
                  </a:lnTo>
                  <a:lnTo>
                    <a:pt x="125" y="32"/>
                  </a:lnTo>
                  <a:lnTo>
                    <a:pt x="125" y="32"/>
                  </a:lnTo>
                  <a:lnTo>
                    <a:pt x="13" y="77"/>
                  </a:lnTo>
                  <a:lnTo>
                    <a:pt x="0" y="45"/>
                  </a:lnTo>
                  <a:close/>
                </a:path>
              </a:pathLst>
            </a:custGeom>
            <a:solidFill>
              <a:srgbClr val="FF0000"/>
            </a:solidFill>
            <a:ln w="9525">
              <a:noFill/>
              <a:round/>
              <a:headEnd/>
              <a:tailEnd/>
            </a:ln>
          </p:spPr>
          <p:txBody>
            <a:bodyPr/>
            <a:lstStyle/>
            <a:p>
              <a:endParaRPr lang="en-US"/>
            </a:p>
          </p:txBody>
        </p:sp>
        <p:sp>
          <p:nvSpPr>
            <p:cNvPr id="451741" name="Freeform 157"/>
            <p:cNvSpPr>
              <a:spLocks/>
            </p:cNvSpPr>
            <p:nvPr/>
          </p:nvSpPr>
          <p:spPr bwMode="black">
            <a:xfrm>
              <a:off x="4981575" y="5267325"/>
              <a:ext cx="92075" cy="53975"/>
            </a:xfrm>
            <a:custGeom>
              <a:avLst/>
              <a:gdLst/>
              <a:ahLst/>
              <a:cxnLst>
                <a:cxn ang="0">
                  <a:pos x="0" y="39"/>
                </a:cxn>
                <a:cxn ang="0">
                  <a:pos x="97" y="0"/>
                </a:cxn>
                <a:cxn ang="0">
                  <a:pos x="97" y="0"/>
                </a:cxn>
                <a:cxn ang="0">
                  <a:pos x="110" y="32"/>
                </a:cxn>
                <a:cxn ang="0">
                  <a:pos x="110" y="32"/>
                </a:cxn>
                <a:cxn ang="0">
                  <a:pos x="13" y="71"/>
                </a:cxn>
                <a:cxn ang="0">
                  <a:pos x="0" y="39"/>
                </a:cxn>
              </a:cxnLst>
              <a:rect l="0" t="0" r="r" b="b"/>
              <a:pathLst>
                <a:path w="110" h="71">
                  <a:moveTo>
                    <a:pt x="0" y="39"/>
                  </a:moveTo>
                  <a:lnTo>
                    <a:pt x="97" y="0"/>
                  </a:lnTo>
                  <a:lnTo>
                    <a:pt x="97" y="0"/>
                  </a:lnTo>
                  <a:lnTo>
                    <a:pt x="110" y="32"/>
                  </a:lnTo>
                  <a:lnTo>
                    <a:pt x="110" y="32"/>
                  </a:lnTo>
                  <a:lnTo>
                    <a:pt x="13" y="71"/>
                  </a:lnTo>
                  <a:lnTo>
                    <a:pt x="0" y="39"/>
                  </a:lnTo>
                  <a:close/>
                </a:path>
              </a:pathLst>
            </a:custGeom>
            <a:solidFill>
              <a:srgbClr val="FF0000"/>
            </a:solidFill>
            <a:ln w="9525">
              <a:noFill/>
              <a:round/>
              <a:headEnd/>
              <a:tailEnd/>
            </a:ln>
          </p:spPr>
          <p:txBody>
            <a:bodyPr/>
            <a:lstStyle/>
            <a:p>
              <a:endParaRPr lang="en-US"/>
            </a:p>
          </p:txBody>
        </p:sp>
        <p:sp>
          <p:nvSpPr>
            <p:cNvPr id="451742" name="Freeform 158"/>
            <p:cNvSpPr>
              <a:spLocks/>
            </p:cNvSpPr>
            <p:nvPr/>
          </p:nvSpPr>
          <p:spPr bwMode="black">
            <a:xfrm>
              <a:off x="5059363" y="5240338"/>
              <a:ext cx="84137" cy="50800"/>
            </a:xfrm>
            <a:custGeom>
              <a:avLst/>
              <a:gdLst/>
              <a:ahLst/>
              <a:cxnLst>
                <a:cxn ang="0">
                  <a:pos x="0" y="36"/>
                </a:cxn>
                <a:cxn ang="0">
                  <a:pos x="86" y="0"/>
                </a:cxn>
                <a:cxn ang="0">
                  <a:pos x="86" y="0"/>
                </a:cxn>
                <a:cxn ang="0">
                  <a:pos x="98" y="32"/>
                </a:cxn>
                <a:cxn ang="0">
                  <a:pos x="98" y="32"/>
                </a:cxn>
                <a:cxn ang="0">
                  <a:pos x="13" y="68"/>
                </a:cxn>
                <a:cxn ang="0">
                  <a:pos x="0" y="36"/>
                </a:cxn>
              </a:cxnLst>
              <a:rect l="0" t="0" r="r" b="b"/>
              <a:pathLst>
                <a:path w="98" h="68">
                  <a:moveTo>
                    <a:pt x="0" y="36"/>
                  </a:moveTo>
                  <a:lnTo>
                    <a:pt x="86" y="0"/>
                  </a:lnTo>
                  <a:lnTo>
                    <a:pt x="86" y="0"/>
                  </a:lnTo>
                  <a:lnTo>
                    <a:pt x="98" y="32"/>
                  </a:lnTo>
                  <a:lnTo>
                    <a:pt x="98" y="32"/>
                  </a:lnTo>
                  <a:lnTo>
                    <a:pt x="13" y="68"/>
                  </a:lnTo>
                  <a:lnTo>
                    <a:pt x="0" y="36"/>
                  </a:lnTo>
                  <a:close/>
                </a:path>
              </a:pathLst>
            </a:custGeom>
            <a:solidFill>
              <a:srgbClr val="FF0000"/>
            </a:solidFill>
            <a:ln w="9525">
              <a:noFill/>
              <a:round/>
              <a:headEnd/>
              <a:tailEnd/>
            </a:ln>
          </p:spPr>
          <p:txBody>
            <a:bodyPr/>
            <a:lstStyle/>
            <a:p>
              <a:endParaRPr lang="en-US"/>
            </a:p>
          </p:txBody>
        </p:sp>
        <p:sp>
          <p:nvSpPr>
            <p:cNvPr id="451743" name="Freeform 159"/>
            <p:cNvSpPr>
              <a:spLocks/>
            </p:cNvSpPr>
            <p:nvPr/>
          </p:nvSpPr>
          <p:spPr bwMode="black">
            <a:xfrm>
              <a:off x="5132388" y="5213350"/>
              <a:ext cx="77787" cy="50800"/>
            </a:xfrm>
            <a:custGeom>
              <a:avLst/>
              <a:gdLst/>
              <a:ahLst/>
              <a:cxnLst>
                <a:cxn ang="0">
                  <a:pos x="0" y="36"/>
                </a:cxn>
                <a:cxn ang="0">
                  <a:pos x="82" y="0"/>
                </a:cxn>
                <a:cxn ang="0">
                  <a:pos x="81" y="0"/>
                </a:cxn>
                <a:cxn ang="0">
                  <a:pos x="95" y="32"/>
                </a:cxn>
                <a:cxn ang="0">
                  <a:pos x="94" y="32"/>
                </a:cxn>
                <a:cxn ang="0">
                  <a:pos x="12" y="68"/>
                </a:cxn>
                <a:cxn ang="0">
                  <a:pos x="0" y="36"/>
                </a:cxn>
              </a:cxnLst>
              <a:rect l="0" t="0" r="r" b="b"/>
              <a:pathLst>
                <a:path w="95" h="68">
                  <a:moveTo>
                    <a:pt x="0" y="36"/>
                  </a:moveTo>
                  <a:lnTo>
                    <a:pt x="82" y="0"/>
                  </a:lnTo>
                  <a:lnTo>
                    <a:pt x="81" y="0"/>
                  </a:lnTo>
                  <a:lnTo>
                    <a:pt x="95" y="32"/>
                  </a:lnTo>
                  <a:lnTo>
                    <a:pt x="94" y="32"/>
                  </a:lnTo>
                  <a:lnTo>
                    <a:pt x="12" y="68"/>
                  </a:lnTo>
                  <a:lnTo>
                    <a:pt x="0" y="36"/>
                  </a:lnTo>
                  <a:close/>
                </a:path>
              </a:pathLst>
            </a:custGeom>
            <a:solidFill>
              <a:srgbClr val="FF0000"/>
            </a:solidFill>
            <a:ln w="9525">
              <a:noFill/>
              <a:round/>
              <a:headEnd/>
              <a:tailEnd/>
            </a:ln>
          </p:spPr>
          <p:txBody>
            <a:bodyPr/>
            <a:lstStyle/>
            <a:p>
              <a:endParaRPr lang="en-US"/>
            </a:p>
          </p:txBody>
        </p:sp>
        <p:sp>
          <p:nvSpPr>
            <p:cNvPr id="451744" name="Freeform 160"/>
            <p:cNvSpPr>
              <a:spLocks/>
            </p:cNvSpPr>
            <p:nvPr/>
          </p:nvSpPr>
          <p:spPr bwMode="black">
            <a:xfrm>
              <a:off x="5199063" y="5186363"/>
              <a:ext cx="77787" cy="50800"/>
            </a:xfrm>
            <a:custGeom>
              <a:avLst/>
              <a:gdLst/>
              <a:ahLst/>
              <a:cxnLst>
                <a:cxn ang="0">
                  <a:pos x="0" y="37"/>
                </a:cxn>
                <a:cxn ang="0">
                  <a:pos x="81" y="0"/>
                </a:cxn>
                <a:cxn ang="0">
                  <a:pos x="81" y="0"/>
                </a:cxn>
                <a:cxn ang="0">
                  <a:pos x="96" y="32"/>
                </a:cxn>
                <a:cxn ang="0">
                  <a:pos x="96" y="32"/>
                </a:cxn>
                <a:cxn ang="0">
                  <a:pos x="14" y="69"/>
                </a:cxn>
                <a:cxn ang="0">
                  <a:pos x="0" y="37"/>
                </a:cxn>
              </a:cxnLst>
              <a:rect l="0" t="0" r="r" b="b"/>
              <a:pathLst>
                <a:path w="96" h="69">
                  <a:moveTo>
                    <a:pt x="0" y="37"/>
                  </a:moveTo>
                  <a:lnTo>
                    <a:pt x="81" y="0"/>
                  </a:lnTo>
                  <a:lnTo>
                    <a:pt x="81" y="0"/>
                  </a:lnTo>
                  <a:lnTo>
                    <a:pt x="96" y="32"/>
                  </a:lnTo>
                  <a:lnTo>
                    <a:pt x="96" y="32"/>
                  </a:lnTo>
                  <a:lnTo>
                    <a:pt x="14" y="69"/>
                  </a:lnTo>
                  <a:lnTo>
                    <a:pt x="0" y="37"/>
                  </a:lnTo>
                  <a:close/>
                </a:path>
              </a:pathLst>
            </a:custGeom>
            <a:solidFill>
              <a:srgbClr val="FF0000"/>
            </a:solidFill>
            <a:ln w="9525">
              <a:noFill/>
              <a:round/>
              <a:headEnd/>
              <a:tailEnd/>
            </a:ln>
          </p:spPr>
          <p:txBody>
            <a:bodyPr/>
            <a:lstStyle/>
            <a:p>
              <a:endParaRPr lang="en-US"/>
            </a:p>
          </p:txBody>
        </p:sp>
        <p:sp>
          <p:nvSpPr>
            <p:cNvPr id="451745" name="Freeform 161"/>
            <p:cNvSpPr>
              <a:spLocks/>
            </p:cNvSpPr>
            <p:nvPr/>
          </p:nvSpPr>
          <p:spPr bwMode="black">
            <a:xfrm>
              <a:off x="5264150" y="5157788"/>
              <a:ext cx="85725" cy="53975"/>
            </a:xfrm>
            <a:custGeom>
              <a:avLst/>
              <a:gdLst/>
              <a:ahLst/>
              <a:cxnLst>
                <a:cxn ang="0">
                  <a:pos x="0" y="41"/>
                </a:cxn>
                <a:cxn ang="0">
                  <a:pos x="87" y="0"/>
                </a:cxn>
                <a:cxn ang="0">
                  <a:pos x="87" y="0"/>
                </a:cxn>
                <a:cxn ang="0">
                  <a:pos x="102" y="33"/>
                </a:cxn>
                <a:cxn ang="0">
                  <a:pos x="102" y="33"/>
                </a:cxn>
                <a:cxn ang="0">
                  <a:pos x="15" y="73"/>
                </a:cxn>
                <a:cxn ang="0">
                  <a:pos x="0" y="41"/>
                </a:cxn>
              </a:cxnLst>
              <a:rect l="0" t="0" r="r" b="b"/>
              <a:pathLst>
                <a:path w="102" h="73">
                  <a:moveTo>
                    <a:pt x="0" y="41"/>
                  </a:moveTo>
                  <a:lnTo>
                    <a:pt x="87" y="0"/>
                  </a:lnTo>
                  <a:lnTo>
                    <a:pt x="87" y="0"/>
                  </a:lnTo>
                  <a:lnTo>
                    <a:pt x="102" y="33"/>
                  </a:lnTo>
                  <a:lnTo>
                    <a:pt x="102" y="33"/>
                  </a:lnTo>
                  <a:lnTo>
                    <a:pt x="15" y="73"/>
                  </a:lnTo>
                  <a:lnTo>
                    <a:pt x="0" y="41"/>
                  </a:lnTo>
                  <a:close/>
                </a:path>
              </a:pathLst>
            </a:custGeom>
            <a:solidFill>
              <a:srgbClr val="FF0000"/>
            </a:solidFill>
            <a:ln w="9525">
              <a:noFill/>
              <a:round/>
              <a:headEnd/>
              <a:tailEnd/>
            </a:ln>
          </p:spPr>
          <p:txBody>
            <a:bodyPr/>
            <a:lstStyle/>
            <a:p>
              <a:endParaRPr lang="en-US"/>
            </a:p>
          </p:txBody>
        </p:sp>
        <p:sp>
          <p:nvSpPr>
            <p:cNvPr id="451746" name="Freeform 162"/>
            <p:cNvSpPr>
              <a:spLocks/>
            </p:cNvSpPr>
            <p:nvPr/>
          </p:nvSpPr>
          <p:spPr bwMode="black">
            <a:xfrm>
              <a:off x="5338763" y="5124450"/>
              <a:ext cx="84137" cy="57150"/>
            </a:xfrm>
            <a:custGeom>
              <a:avLst/>
              <a:gdLst/>
              <a:ahLst/>
              <a:cxnLst>
                <a:cxn ang="0">
                  <a:pos x="0" y="41"/>
                </a:cxn>
                <a:cxn ang="0">
                  <a:pos x="91" y="0"/>
                </a:cxn>
                <a:cxn ang="0">
                  <a:pos x="91" y="0"/>
                </a:cxn>
                <a:cxn ang="0">
                  <a:pos x="106" y="32"/>
                </a:cxn>
                <a:cxn ang="0">
                  <a:pos x="106" y="32"/>
                </a:cxn>
                <a:cxn ang="0">
                  <a:pos x="15" y="74"/>
                </a:cxn>
                <a:cxn ang="0">
                  <a:pos x="0" y="41"/>
                </a:cxn>
              </a:cxnLst>
              <a:rect l="0" t="0" r="r" b="b"/>
              <a:pathLst>
                <a:path w="106" h="74">
                  <a:moveTo>
                    <a:pt x="0" y="41"/>
                  </a:moveTo>
                  <a:lnTo>
                    <a:pt x="91" y="0"/>
                  </a:lnTo>
                  <a:lnTo>
                    <a:pt x="91" y="0"/>
                  </a:lnTo>
                  <a:lnTo>
                    <a:pt x="106" y="32"/>
                  </a:lnTo>
                  <a:lnTo>
                    <a:pt x="106" y="32"/>
                  </a:lnTo>
                  <a:lnTo>
                    <a:pt x="15" y="74"/>
                  </a:lnTo>
                  <a:lnTo>
                    <a:pt x="0" y="41"/>
                  </a:lnTo>
                  <a:close/>
                </a:path>
              </a:pathLst>
            </a:custGeom>
            <a:solidFill>
              <a:srgbClr val="FF0000"/>
            </a:solidFill>
            <a:ln w="9525">
              <a:noFill/>
              <a:round/>
              <a:headEnd/>
              <a:tailEnd/>
            </a:ln>
          </p:spPr>
          <p:txBody>
            <a:bodyPr/>
            <a:lstStyle/>
            <a:p>
              <a:endParaRPr lang="en-US"/>
            </a:p>
          </p:txBody>
        </p:sp>
        <p:sp>
          <p:nvSpPr>
            <p:cNvPr id="451747" name="Freeform 163"/>
            <p:cNvSpPr>
              <a:spLocks/>
            </p:cNvSpPr>
            <p:nvPr/>
          </p:nvSpPr>
          <p:spPr bwMode="black">
            <a:xfrm>
              <a:off x="5413375" y="5094288"/>
              <a:ext cx="88900" cy="53975"/>
            </a:xfrm>
            <a:custGeom>
              <a:avLst/>
              <a:gdLst/>
              <a:ahLst/>
              <a:cxnLst>
                <a:cxn ang="0">
                  <a:pos x="0" y="43"/>
                </a:cxn>
                <a:cxn ang="0">
                  <a:pos x="92" y="0"/>
                </a:cxn>
                <a:cxn ang="0">
                  <a:pos x="92" y="1"/>
                </a:cxn>
                <a:cxn ang="0">
                  <a:pos x="107" y="31"/>
                </a:cxn>
                <a:cxn ang="0">
                  <a:pos x="107" y="32"/>
                </a:cxn>
                <a:cxn ang="0">
                  <a:pos x="15" y="75"/>
                </a:cxn>
                <a:cxn ang="0">
                  <a:pos x="0" y="43"/>
                </a:cxn>
              </a:cxnLst>
              <a:rect l="0" t="0" r="r" b="b"/>
              <a:pathLst>
                <a:path w="107" h="75">
                  <a:moveTo>
                    <a:pt x="0" y="43"/>
                  </a:moveTo>
                  <a:lnTo>
                    <a:pt x="92" y="0"/>
                  </a:lnTo>
                  <a:lnTo>
                    <a:pt x="92" y="1"/>
                  </a:lnTo>
                  <a:lnTo>
                    <a:pt x="107" y="31"/>
                  </a:lnTo>
                  <a:lnTo>
                    <a:pt x="107" y="32"/>
                  </a:lnTo>
                  <a:lnTo>
                    <a:pt x="15" y="75"/>
                  </a:lnTo>
                  <a:lnTo>
                    <a:pt x="0" y="43"/>
                  </a:lnTo>
                  <a:close/>
                </a:path>
              </a:pathLst>
            </a:custGeom>
            <a:solidFill>
              <a:srgbClr val="FF0000"/>
            </a:solidFill>
            <a:ln w="9525">
              <a:noFill/>
              <a:round/>
              <a:headEnd/>
              <a:tailEnd/>
            </a:ln>
          </p:spPr>
          <p:txBody>
            <a:bodyPr/>
            <a:lstStyle/>
            <a:p>
              <a:endParaRPr lang="en-US"/>
            </a:p>
          </p:txBody>
        </p:sp>
        <p:sp>
          <p:nvSpPr>
            <p:cNvPr id="451748" name="Freeform 164"/>
            <p:cNvSpPr>
              <a:spLocks/>
            </p:cNvSpPr>
            <p:nvPr/>
          </p:nvSpPr>
          <p:spPr bwMode="black">
            <a:xfrm>
              <a:off x="5489575" y="5062538"/>
              <a:ext cx="85725" cy="55562"/>
            </a:xfrm>
            <a:custGeom>
              <a:avLst/>
              <a:gdLst/>
              <a:ahLst/>
              <a:cxnLst>
                <a:cxn ang="0">
                  <a:pos x="0" y="45"/>
                </a:cxn>
                <a:cxn ang="0">
                  <a:pos x="92" y="1"/>
                </a:cxn>
                <a:cxn ang="0">
                  <a:pos x="92" y="0"/>
                </a:cxn>
                <a:cxn ang="0">
                  <a:pos x="107" y="32"/>
                </a:cxn>
                <a:cxn ang="0">
                  <a:pos x="107" y="31"/>
                </a:cxn>
                <a:cxn ang="0">
                  <a:pos x="15" y="75"/>
                </a:cxn>
                <a:cxn ang="0">
                  <a:pos x="0" y="45"/>
                </a:cxn>
              </a:cxnLst>
              <a:rect l="0" t="0" r="r" b="b"/>
              <a:pathLst>
                <a:path w="107" h="75">
                  <a:moveTo>
                    <a:pt x="0" y="45"/>
                  </a:moveTo>
                  <a:lnTo>
                    <a:pt x="92" y="1"/>
                  </a:lnTo>
                  <a:lnTo>
                    <a:pt x="92" y="0"/>
                  </a:lnTo>
                  <a:lnTo>
                    <a:pt x="107" y="32"/>
                  </a:lnTo>
                  <a:lnTo>
                    <a:pt x="107" y="31"/>
                  </a:lnTo>
                  <a:lnTo>
                    <a:pt x="15" y="75"/>
                  </a:lnTo>
                  <a:lnTo>
                    <a:pt x="0" y="45"/>
                  </a:lnTo>
                  <a:close/>
                </a:path>
              </a:pathLst>
            </a:custGeom>
            <a:solidFill>
              <a:srgbClr val="FF0000"/>
            </a:solidFill>
            <a:ln w="9525">
              <a:noFill/>
              <a:round/>
              <a:headEnd/>
              <a:tailEnd/>
            </a:ln>
          </p:spPr>
          <p:txBody>
            <a:bodyPr/>
            <a:lstStyle/>
            <a:p>
              <a:endParaRPr lang="en-US"/>
            </a:p>
          </p:txBody>
        </p:sp>
        <p:sp>
          <p:nvSpPr>
            <p:cNvPr id="451749" name="Freeform 165"/>
            <p:cNvSpPr>
              <a:spLocks/>
            </p:cNvSpPr>
            <p:nvPr/>
          </p:nvSpPr>
          <p:spPr bwMode="black">
            <a:xfrm>
              <a:off x="5564188" y="5029200"/>
              <a:ext cx="87312" cy="57150"/>
            </a:xfrm>
            <a:custGeom>
              <a:avLst/>
              <a:gdLst/>
              <a:ahLst/>
              <a:cxnLst>
                <a:cxn ang="0">
                  <a:pos x="0" y="42"/>
                </a:cxn>
                <a:cxn ang="0">
                  <a:pos x="91" y="0"/>
                </a:cxn>
                <a:cxn ang="0">
                  <a:pos x="91" y="0"/>
                </a:cxn>
                <a:cxn ang="0">
                  <a:pos x="106" y="32"/>
                </a:cxn>
                <a:cxn ang="0">
                  <a:pos x="106" y="32"/>
                </a:cxn>
                <a:cxn ang="0">
                  <a:pos x="15" y="74"/>
                </a:cxn>
                <a:cxn ang="0">
                  <a:pos x="0" y="42"/>
                </a:cxn>
              </a:cxnLst>
              <a:rect l="0" t="0" r="r" b="b"/>
              <a:pathLst>
                <a:path w="106" h="74">
                  <a:moveTo>
                    <a:pt x="0" y="42"/>
                  </a:moveTo>
                  <a:lnTo>
                    <a:pt x="91" y="0"/>
                  </a:lnTo>
                  <a:lnTo>
                    <a:pt x="91" y="0"/>
                  </a:lnTo>
                  <a:lnTo>
                    <a:pt x="106" y="32"/>
                  </a:lnTo>
                  <a:lnTo>
                    <a:pt x="106" y="32"/>
                  </a:lnTo>
                  <a:lnTo>
                    <a:pt x="15" y="74"/>
                  </a:lnTo>
                  <a:lnTo>
                    <a:pt x="0" y="42"/>
                  </a:lnTo>
                  <a:close/>
                </a:path>
              </a:pathLst>
            </a:custGeom>
            <a:solidFill>
              <a:srgbClr val="FF0000"/>
            </a:solidFill>
            <a:ln w="9525">
              <a:noFill/>
              <a:round/>
              <a:headEnd/>
              <a:tailEnd/>
            </a:ln>
          </p:spPr>
          <p:txBody>
            <a:bodyPr/>
            <a:lstStyle/>
            <a:p>
              <a:endParaRPr lang="en-US"/>
            </a:p>
          </p:txBody>
        </p:sp>
        <p:sp>
          <p:nvSpPr>
            <p:cNvPr id="451750" name="Freeform 166"/>
            <p:cNvSpPr>
              <a:spLocks/>
            </p:cNvSpPr>
            <p:nvPr/>
          </p:nvSpPr>
          <p:spPr bwMode="black">
            <a:xfrm>
              <a:off x="5637213" y="4999038"/>
              <a:ext cx="82550" cy="53975"/>
            </a:xfrm>
            <a:custGeom>
              <a:avLst/>
              <a:gdLst/>
              <a:ahLst/>
              <a:cxnLst>
                <a:cxn ang="0">
                  <a:pos x="0" y="41"/>
                </a:cxn>
                <a:cxn ang="0">
                  <a:pos x="85" y="0"/>
                </a:cxn>
                <a:cxn ang="0">
                  <a:pos x="85" y="0"/>
                </a:cxn>
                <a:cxn ang="0">
                  <a:pos x="100" y="32"/>
                </a:cxn>
                <a:cxn ang="0">
                  <a:pos x="100" y="32"/>
                </a:cxn>
                <a:cxn ang="0">
                  <a:pos x="15" y="73"/>
                </a:cxn>
                <a:cxn ang="0">
                  <a:pos x="0" y="41"/>
                </a:cxn>
              </a:cxnLst>
              <a:rect l="0" t="0" r="r" b="b"/>
              <a:pathLst>
                <a:path w="100" h="73">
                  <a:moveTo>
                    <a:pt x="0" y="41"/>
                  </a:moveTo>
                  <a:lnTo>
                    <a:pt x="85" y="0"/>
                  </a:lnTo>
                  <a:lnTo>
                    <a:pt x="85" y="0"/>
                  </a:lnTo>
                  <a:lnTo>
                    <a:pt x="100" y="32"/>
                  </a:lnTo>
                  <a:lnTo>
                    <a:pt x="100" y="32"/>
                  </a:lnTo>
                  <a:lnTo>
                    <a:pt x="15" y="73"/>
                  </a:lnTo>
                  <a:lnTo>
                    <a:pt x="0" y="41"/>
                  </a:lnTo>
                  <a:close/>
                </a:path>
              </a:pathLst>
            </a:custGeom>
            <a:solidFill>
              <a:srgbClr val="FF0000"/>
            </a:solidFill>
            <a:ln w="9525">
              <a:noFill/>
              <a:round/>
              <a:headEnd/>
              <a:tailEnd/>
            </a:ln>
          </p:spPr>
          <p:txBody>
            <a:bodyPr/>
            <a:lstStyle/>
            <a:p>
              <a:endParaRPr lang="en-US"/>
            </a:p>
          </p:txBody>
        </p:sp>
        <p:sp>
          <p:nvSpPr>
            <p:cNvPr id="451751" name="Freeform 167"/>
            <p:cNvSpPr>
              <a:spLocks/>
            </p:cNvSpPr>
            <p:nvPr/>
          </p:nvSpPr>
          <p:spPr bwMode="black">
            <a:xfrm>
              <a:off x="5710238" y="4972050"/>
              <a:ext cx="74612" cy="50800"/>
            </a:xfrm>
            <a:custGeom>
              <a:avLst/>
              <a:gdLst/>
              <a:ahLst/>
              <a:cxnLst>
                <a:cxn ang="0">
                  <a:pos x="0" y="37"/>
                </a:cxn>
                <a:cxn ang="0">
                  <a:pos x="78" y="0"/>
                </a:cxn>
                <a:cxn ang="0">
                  <a:pos x="78" y="1"/>
                </a:cxn>
                <a:cxn ang="0">
                  <a:pos x="93" y="31"/>
                </a:cxn>
                <a:cxn ang="0">
                  <a:pos x="93" y="32"/>
                </a:cxn>
                <a:cxn ang="0">
                  <a:pos x="15" y="69"/>
                </a:cxn>
                <a:cxn ang="0">
                  <a:pos x="0" y="37"/>
                </a:cxn>
              </a:cxnLst>
              <a:rect l="0" t="0" r="r" b="b"/>
              <a:pathLst>
                <a:path w="93" h="69">
                  <a:moveTo>
                    <a:pt x="0" y="37"/>
                  </a:moveTo>
                  <a:lnTo>
                    <a:pt x="78" y="0"/>
                  </a:lnTo>
                  <a:lnTo>
                    <a:pt x="78" y="1"/>
                  </a:lnTo>
                  <a:lnTo>
                    <a:pt x="93" y="31"/>
                  </a:lnTo>
                  <a:lnTo>
                    <a:pt x="93" y="32"/>
                  </a:lnTo>
                  <a:lnTo>
                    <a:pt x="15" y="69"/>
                  </a:lnTo>
                  <a:lnTo>
                    <a:pt x="0" y="37"/>
                  </a:lnTo>
                  <a:close/>
                </a:path>
              </a:pathLst>
            </a:custGeom>
            <a:solidFill>
              <a:srgbClr val="FF0000"/>
            </a:solidFill>
            <a:ln w="9525">
              <a:noFill/>
              <a:round/>
              <a:headEnd/>
              <a:tailEnd/>
            </a:ln>
          </p:spPr>
          <p:txBody>
            <a:bodyPr/>
            <a:lstStyle/>
            <a:p>
              <a:endParaRPr lang="en-US"/>
            </a:p>
          </p:txBody>
        </p:sp>
        <p:sp>
          <p:nvSpPr>
            <p:cNvPr id="451752" name="Freeform 168"/>
            <p:cNvSpPr>
              <a:spLocks/>
            </p:cNvSpPr>
            <p:nvPr/>
          </p:nvSpPr>
          <p:spPr bwMode="black">
            <a:xfrm>
              <a:off x="5773738" y="4945063"/>
              <a:ext cx="69850" cy="47625"/>
            </a:xfrm>
            <a:custGeom>
              <a:avLst/>
              <a:gdLst/>
              <a:ahLst/>
              <a:cxnLst>
                <a:cxn ang="0">
                  <a:pos x="0" y="35"/>
                </a:cxn>
                <a:cxn ang="0">
                  <a:pos x="69" y="1"/>
                </a:cxn>
                <a:cxn ang="0">
                  <a:pos x="69" y="0"/>
                </a:cxn>
                <a:cxn ang="0">
                  <a:pos x="84" y="32"/>
                </a:cxn>
                <a:cxn ang="0">
                  <a:pos x="84" y="31"/>
                </a:cxn>
                <a:cxn ang="0">
                  <a:pos x="15" y="65"/>
                </a:cxn>
                <a:cxn ang="0">
                  <a:pos x="0" y="35"/>
                </a:cxn>
              </a:cxnLst>
              <a:rect l="0" t="0" r="r" b="b"/>
              <a:pathLst>
                <a:path w="84" h="65">
                  <a:moveTo>
                    <a:pt x="0" y="35"/>
                  </a:moveTo>
                  <a:lnTo>
                    <a:pt x="69" y="1"/>
                  </a:lnTo>
                  <a:lnTo>
                    <a:pt x="69" y="0"/>
                  </a:lnTo>
                  <a:lnTo>
                    <a:pt x="84" y="32"/>
                  </a:lnTo>
                  <a:lnTo>
                    <a:pt x="84" y="31"/>
                  </a:lnTo>
                  <a:lnTo>
                    <a:pt x="15" y="65"/>
                  </a:lnTo>
                  <a:lnTo>
                    <a:pt x="0" y="35"/>
                  </a:lnTo>
                  <a:close/>
                </a:path>
              </a:pathLst>
            </a:custGeom>
            <a:solidFill>
              <a:srgbClr val="FF0000"/>
            </a:solidFill>
            <a:ln w="9525">
              <a:noFill/>
              <a:round/>
              <a:headEnd/>
              <a:tailEnd/>
            </a:ln>
          </p:spPr>
          <p:txBody>
            <a:bodyPr/>
            <a:lstStyle/>
            <a:p>
              <a:endParaRPr lang="en-US"/>
            </a:p>
          </p:txBody>
        </p:sp>
        <p:sp>
          <p:nvSpPr>
            <p:cNvPr id="451753" name="Freeform 169"/>
            <p:cNvSpPr>
              <a:spLocks/>
            </p:cNvSpPr>
            <p:nvPr/>
          </p:nvSpPr>
          <p:spPr bwMode="black">
            <a:xfrm>
              <a:off x="5832475" y="4924425"/>
              <a:ext cx="58738" cy="44450"/>
            </a:xfrm>
            <a:custGeom>
              <a:avLst/>
              <a:gdLst/>
              <a:ahLst/>
              <a:cxnLst>
                <a:cxn ang="0">
                  <a:pos x="0" y="28"/>
                </a:cxn>
                <a:cxn ang="0">
                  <a:pos x="60" y="0"/>
                </a:cxn>
                <a:cxn ang="0">
                  <a:pos x="60" y="1"/>
                </a:cxn>
                <a:cxn ang="0">
                  <a:pos x="75" y="31"/>
                </a:cxn>
                <a:cxn ang="0">
                  <a:pos x="75" y="32"/>
                </a:cxn>
                <a:cxn ang="0">
                  <a:pos x="15" y="60"/>
                </a:cxn>
                <a:cxn ang="0">
                  <a:pos x="0" y="28"/>
                </a:cxn>
              </a:cxnLst>
              <a:rect l="0" t="0" r="r" b="b"/>
              <a:pathLst>
                <a:path w="75" h="60">
                  <a:moveTo>
                    <a:pt x="0" y="28"/>
                  </a:moveTo>
                  <a:lnTo>
                    <a:pt x="60" y="0"/>
                  </a:lnTo>
                  <a:lnTo>
                    <a:pt x="60" y="1"/>
                  </a:lnTo>
                  <a:lnTo>
                    <a:pt x="75" y="31"/>
                  </a:lnTo>
                  <a:lnTo>
                    <a:pt x="75" y="32"/>
                  </a:lnTo>
                  <a:lnTo>
                    <a:pt x="15" y="60"/>
                  </a:lnTo>
                  <a:lnTo>
                    <a:pt x="0" y="28"/>
                  </a:lnTo>
                  <a:close/>
                </a:path>
              </a:pathLst>
            </a:custGeom>
            <a:solidFill>
              <a:srgbClr val="FF0000"/>
            </a:solidFill>
            <a:ln w="9525">
              <a:noFill/>
              <a:round/>
              <a:headEnd/>
              <a:tailEnd/>
            </a:ln>
          </p:spPr>
          <p:txBody>
            <a:bodyPr/>
            <a:lstStyle/>
            <a:p>
              <a:endParaRPr lang="en-US"/>
            </a:p>
          </p:txBody>
        </p:sp>
        <p:sp>
          <p:nvSpPr>
            <p:cNvPr id="451754" name="Freeform 170"/>
            <p:cNvSpPr>
              <a:spLocks/>
            </p:cNvSpPr>
            <p:nvPr/>
          </p:nvSpPr>
          <p:spPr bwMode="black">
            <a:xfrm>
              <a:off x="5876925" y="4906963"/>
              <a:ext cx="53975" cy="41275"/>
            </a:xfrm>
            <a:custGeom>
              <a:avLst/>
              <a:gdLst/>
              <a:ahLst/>
              <a:cxnLst>
                <a:cxn ang="0">
                  <a:pos x="0" y="26"/>
                </a:cxn>
                <a:cxn ang="0">
                  <a:pos x="49" y="1"/>
                </a:cxn>
                <a:cxn ang="0">
                  <a:pos x="49" y="0"/>
                </a:cxn>
                <a:cxn ang="0">
                  <a:pos x="64" y="32"/>
                </a:cxn>
                <a:cxn ang="0">
                  <a:pos x="64" y="31"/>
                </a:cxn>
                <a:cxn ang="0">
                  <a:pos x="15" y="56"/>
                </a:cxn>
                <a:cxn ang="0">
                  <a:pos x="0" y="26"/>
                </a:cxn>
              </a:cxnLst>
              <a:rect l="0" t="0" r="r" b="b"/>
              <a:pathLst>
                <a:path w="64" h="56">
                  <a:moveTo>
                    <a:pt x="0" y="26"/>
                  </a:moveTo>
                  <a:lnTo>
                    <a:pt x="49" y="1"/>
                  </a:lnTo>
                  <a:lnTo>
                    <a:pt x="49" y="0"/>
                  </a:lnTo>
                  <a:lnTo>
                    <a:pt x="64" y="32"/>
                  </a:lnTo>
                  <a:lnTo>
                    <a:pt x="64" y="31"/>
                  </a:lnTo>
                  <a:lnTo>
                    <a:pt x="15" y="56"/>
                  </a:lnTo>
                  <a:lnTo>
                    <a:pt x="0" y="26"/>
                  </a:lnTo>
                  <a:close/>
                </a:path>
              </a:pathLst>
            </a:custGeom>
            <a:solidFill>
              <a:srgbClr val="FF0000"/>
            </a:solidFill>
            <a:ln w="9525">
              <a:noFill/>
              <a:round/>
              <a:headEnd/>
              <a:tailEnd/>
            </a:ln>
          </p:spPr>
          <p:txBody>
            <a:bodyPr/>
            <a:lstStyle/>
            <a:p>
              <a:endParaRPr lang="en-US"/>
            </a:p>
          </p:txBody>
        </p:sp>
        <p:sp>
          <p:nvSpPr>
            <p:cNvPr id="451755" name="Freeform 171"/>
            <p:cNvSpPr>
              <a:spLocks/>
            </p:cNvSpPr>
            <p:nvPr/>
          </p:nvSpPr>
          <p:spPr bwMode="black">
            <a:xfrm>
              <a:off x="5921375" y="4891088"/>
              <a:ext cx="46038" cy="39687"/>
            </a:xfrm>
            <a:custGeom>
              <a:avLst/>
              <a:gdLst/>
              <a:ahLst/>
              <a:cxnLst>
                <a:cxn ang="0">
                  <a:pos x="0" y="20"/>
                </a:cxn>
                <a:cxn ang="0">
                  <a:pos x="41" y="0"/>
                </a:cxn>
                <a:cxn ang="0">
                  <a:pos x="40" y="1"/>
                </a:cxn>
                <a:cxn ang="0">
                  <a:pos x="57" y="31"/>
                </a:cxn>
                <a:cxn ang="0">
                  <a:pos x="56" y="32"/>
                </a:cxn>
                <a:cxn ang="0">
                  <a:pos x="15" y="52"/>
                </a:cxn>
                <a:cxn ang="0">
                  <a:pos x="0" y="20"/>
                </a:cxn>
              </a:cxnLst>
              <a:rect l="0" t="0" r="r" b="b"/>
              <a:pathLst>
                <a:path w="57" h="52">
                  <a:moveTo>
                    <a:pt x="0" y="20"/>
                  </a:moveTo>
                  <a:lnTo>
                    <a:pt x="41" y="0"/>
                  </a:lnTo>
                  <a:lnTo>
                    <a:pt x="40" y="1"/>
                  </a:lnTo>
                  <a:lnTo>
                    <a:pt x="57" y="31"/>
                  </a:lnTo>
                  <a:lnTo>
                    <a:pt x="56" y="32"/>
                  </a:lnTo>
                  <a:lnTo>
                    <a:pt x="15" y="52"/>
                  </a:lnTo>
                  <a:lnTo>
                    <a:pt x="0" y="20"/>
                  </a:lnTo>
                  <a:close/>
                </a:path>
              </a:pathLst>
            </a:custGeom>
            <a:solidFill>
              <a:srgbClr val="FF0000"/>
            </a:solidFill>
            <a:ln w="9525">
              <a:noFill/>
              <a:round/>
              <a:headEnd/>
              <a:tailEnd/>
            </a:ln>
          </p:spPr>
          <p:txBody>
            <a:bodyPr/>
            <a:lstStyle/>
            <a:p>
              <a:endParaRPr lang="en-US"/>
            </a:p>
          </p:txBody>
        </p:sp>
        <p:sp>
          <p:nvSpPr>
            <p:cNvPr id="451756" name="Freeform 172"/>
            <p:cNvSpPr>
              <a:spLocks/>
            </p:cNvSpPr>
            <p:nvPr/>
          </p:nvSpPr>
          <p:spPr bwMode="black">
            <a:xfrm>
              <a:off x="5954713" y="4876800"/>
              <a:ext cx="42862" cy="38100"/>
            </a:xfrm>
            <a:custGeom>
              <a:avLst/>
              <a:gdLst/>
              <a:ahLst/>
              <a:cxnLst>
                <a:cxn ang="0">
                  <a:pos x="0" y="19"/>
                </a:cxn>
                <a:cxn ang="0">
                  <a:pos x="36" y="0"/>
                </a:cxn>
                <a:cxn ang="0">
                  <a:pos x="36" y="0"/>
                </a:cxn>
                <a:cxn ang="0">
                  <a:pos x="53" y="30"/>
                </a:cxn>
                <a:cxn ang="0">
                  <a:pos x="53" y="30"/>
                </a:cxn>
                <a:cxn ang="0">
                  <a:pos x="17" y="49"/>
                </a:cxn>
                <a:cxn ang="0">
                  <a:pos x="0" y="19"/>
                </a:cxn>
              </a:cxnLst>
              <a:rect l="0" t="0" r="r" b="b"/>
              <a:pathLst>
                <a:path w="53" h="49">
                  <a:moveTo>
                    <a:pt x="0" y="19"/>
                  </a:moveTo>
                  <a:lnTo>
                    <a:pt x="36" y="0"/>
                  </a:lnTo>
                  <a:lnTo>
                    <a:pt x="36" y="0"/>
                  </a:lnTo>
                  <a:lnTo>
                    <a:pt x="53" y="30"/>
                  </a:lnTo>
                  <a:lnTo>
                    <a:pt x="53" y="30"/>
                  </a:lnTo>
                  <a:lnTo>
                    <a:pt x="17" y="49"/>
                  </a:lnTo>
                  <a:lnTo>
                    <a:pt x="0" y="19"/>
                  </a:lnTo>
                  <a:close/>
                </a:path>
              </a:pathLst>
            </a:custGeom>
            <a:solidFill>
              <a:srgbClr val="FF0000"/>
            </a:solidFill>
            <a:ln w="9525">
              <a:noFill/>
              <a:round/>
              <a:headEnd/>
              <a:tailEnd/>
            </a:ln>
          </p:spPr>
          <p:txBody>
            <a:bodyPr/>
            <a:lstStyle/>
            <a:p>
              <a:endParaRPr lang="en-US"/>
            </a:p>
          </p:txBody>
        </p:sp>
        <p:sp>
          <p:nvSpPr>
            <p:cNvPr id="451757" name="Freeform 173"/>
            <p:cNvSpPr>
              <a:spLocks/>
            </p:cNvSpPr>
            <p:nvPr/>
          </p:nvSpPr>
          <p:spPr bwMode="black">
            <a:xfrm>
              <a:off x="5983288" y="4865688"/>
              <a:ext cx="36512" cy="34925"/>
            </a:xfrm>
            <a:custGeom>
              <a:avLst/>
              <a:gdLst/>
              <a:ahLst/>
              <a:cxnLst>
                <a:cxn ang="0">
                  <a:pos x="0" y="16"/>
                </a:cxn>
                <a:cxn ang="0">
                  <a:pos x="29" y="0"/>
                </a:cxn>
                <a:cxn ang="0">
                  <a:pos x="29" y="0"/>
                </a:cxn>
                <a:cxn ang="0">
                  <a:pos x="46" y="30"/>
                </a:cxn>
                <a:cxn ang="0">
                  <a:pos x="46" y="30"/>
                </a:cxn>
                <a:cxn ang="0">
                  <a:pos x="17" y="46"/>
                </a:cxn>
                <a:cxn ang="0">
                  <a:pos x="0" y="16"/>
                </a:cxn>
              </a:cxnLst>
              <a:rect l="0" t="0" r="r" b="b"/>
              <a:pathLst>
                <a:path w="46" h="46">
                  <a:moveTo>
                    <a:pt x="0" y="16"/>
                  </a:moveTo>
                  <a:lnTo>
                    <a:pt x="29" y="0"/>
                  </a:lnTo>
                  <a:lnTo>
                    <a:pt x="29" y="0"/>
                  </a:lnTo>
                  <a:lnTo>
                    <a:pt x="46" y="30"/>
                  </a:lnTo>
                  <a:lnTo>
                    <a:pt x="46" y="30"/>
                  </a:lnTo>
                  <a:lnTo>
                    <a:pt x="17" y="46"/>
                  </a:lnTo>
                  <a:lnTo>
                    <a:pt x="0" y="16"/>
                  </a:lnTo>
                  <a:close/>
                </a:path>
              </a:pathLst>
            </a:custGeom>
            <a:solidFill>
              <a:srgbClr val="FF0000"/>
            </a:solidFill>
            <a:ln w="9525">
              <a:noFill/>
              <a:round/>
              <a:headEnd/>
              <a:tailEnd/>
            </a:ln>
          </p:spPr>
          <p:txBody>
            <a:bodyPr/>
            <a:lstStyle/>
            <a:p>
              <a:endParaRPr lang="en-US"/>
            </a:p>
          </p:txBody>
        </p:sp>
        <p:sp>
          <p:nvSpPr>
            <p:cNvPr id="451758" name="Freeform 174"/>
            <p:cNvSpPr>
              <a:spLocks/>
            </p:cNvSpPr>
            <p:nvPr/>
          </p:nvSpPr>
          <p:spPr bwMode="black">
            <a:xfrm>
              <a:off x="6007100" y="4856163"/>
              <a:ext cx="36513" cy="33337"/>
            </a:xfrm>
            <a:custGeom>
              <a:avLst/>
              <a:gdLst/>
              <a:ahLst/>
              <a:cxnLst>
                <a:cxn ang="0">
                  <a:pos x="0" y="15"/>
                </a:cxn>
                <a:cxn ang="0">
                  <a:pos x="26" y="0"/>
                </a:cxn>
                <a:cxn ang="0">
                  <a:pos x="26" y="0"/>
                </a:cxn>
                <a:cxn ang="0">
                  <a:pos x="43" y="30"/>
                </a:cxn>
                <a:cxn ang="0">
                  <a:pos x="43" y="30"/>
                </a:cxn>
                <a:cxn ang="0">
                  <a:pos x="17" y="45"/>
                </a:cxn>
                <a:cxn ang="0">
                  <a:pos x="0" y="15"/>
                </a:cxn>
              </a:cxnLst>
              <a:rect l="0" t="0" r="r" b="b"/>
              <a:pathLst>
                <a:path w="43" h="45">
                  <a:moveTo>
                    <a:pt x="0" y="15"/>
                  </a:moveTo>
                  <a:lnTo>
                    <a:pt x="26" y="0"/>
                  </a:lnTo>
                  <a:lnTo>
                    <a:pt x="26" y="0"/>
                  </a:lnTo>
                  <a:lnTo>
                    <a:pt x="43" y="30"/>
                  </a:lnTo>
                  <a:lnTo>
                    <a:pt x="43" y="30"/>
                  </a:lnTo>
                  <a:lnTo>
                    <a:pt x="17" y="45"/>
                  </a:lnTo>
                  <a:lnTo>
                    <a:pt x="0" y="15"/>
                  </a:lnTo>
                  <a:close/>
                </a:path>
              </a:pathLst>
            </a:custGeom>
            <a:solidFill>
              <a:srgbClr val="FF0000"/>
            </a:solidFill>
            <a:ln w="9525">
              <a:noFill/>
              <a:round/>
              <a:headEnd/>
              <a:tailEnd/>
            </a:ln>
          </p:spPr>
          <p:txBody>
            <a:bodyPr/>
            <a:lstStyle/>
            <a:p>
              <a:endParaRPr lang="en-US"/>
            </a:p>
          </p:txBody>
        </p:sp>
        <p:sp>
          <p:nvSpPr>
            <p:cNvPr id="451759" name="Freeform 175"/>
            <p:cNvSpPr>
              <a:spLocks/>
            </p:cNvSpPr>
            <p:nvPr/>
          </p:nvSpPr>
          <p:spPr bwMode="black">
            <a:xfrm>
              <a:off x="6027738" y="4843463"/>
              <a:ext cx="36512" cy="33337"/>
            </a:xfrm>
            <a:custGeom>
              <a:avLst/>
              <a:gdLst/>
              <a:ahLst/>
              <a:cxnLst>
                <a:cxn ang="0">
                  <a:pos x="0" y="15"/>
                </a:cxn>
                <a:cxn ang="0">
                  <a:pos x="26" y="0"/>
                </a:cxn>
                <a:cxn ang="0">
                  <a:pos x="24" y="0"/>
                </a:cxn>
                <a:cxn ang="0">
                  <a:pos x="44" y="30"/>
                </a:cxn>
                <a:cxn ang="0">
                  <a:pos x="43" y="30"/>
                </a:cxn>
                <a:cxn ang="0">
                  <a:pos x="17" y="45"/>
                </a:cxn>
                <a:cxn ang="0">
                  <a:pos x="0" y="15"/>
                </a:cxn>
              </a:cxnLst>
              <a:rect l="0" t="0" r="r" b="b"/>
              <a:pathLst>
                <a:path w="44" h="45">
                  <a:moveTo>
                    <a:pt x="0" y="15"/>
                  </a:moveTo>
                  <a:lnTo>
                    <a:pt x="26" y="0"/>
                  </a:lnTo>
                  <a:lnTo>
                    <a:pt x="24" y="0"/>
                  </a:lnTo>
                  <a:lnTo>
                    <a:pt x="44" y="30"/>
                  </a:lnTo>
                  <a:lnTo>
                    <a:pt x="43" y="30"/>
                  </a:lnTo>
                  <a:lnTo>
                    <a:pt x="17" y="45"/>
                  </a:lnTo>
                  <a:lnTo>
                    <a:pt x="0" y="15"/>
                  </a:lnTo>
                  <a:close/>
                </a:path>
              </a:pathLst>
            </a:custGeom>
            <a:solidFill>
              <a:srgbClr val="FF0000"/>
            </a:solidFill>
            <a:ln w="9525">
              <a:noFill/>
              <a:round/>
              <a:headEnd/>
              <a:tailEnd/>
            </a:ln>
          </p:spPr>
          <p:txBody>
            <a:bodyPr/>
            <a:lstStyle/>
            <a:p>
              <a:endParaRPr lang="en-US"/>
            </a:p>
          </p:txBody>
        </p:sp>
        <p:sp>
          <p:nvSpPr>
            <p:cNvPr id="451760" name="Freeform 176"/>
            <p:cNvSpPr>
              <a:spLocks/>
            </p:cNvSpPr>
            <p:nvPr/>
          </p:nvSpPr>
          <p:spPr bwMode="black">
            <a:xfrm>
              <a:off x="6049963" y="4832350"/>
              <a:ext cx="36512" cy="33338"/>
            </a:xfrm>
            <a:custGeom>
              <a:avLst/>
              <a:gdLst/>
              <a:ahLst/>
              <a:cxnLst>
                <a:cxn ang="0">
                  <a:pos x="0" y="16"/>
                </a:cxn>
                <a:cxn ang="0">
                  <a:pos x="25" y="0"/>
                </a:cxn>
                <a:cxn ang="0">
                  <a:pos x="25" y="0"/>
                </a:cxn>
                <a:cxn ang="0">
                  <a:pos x="44" y="30"/>
                </a:cxn>
                <a:cxn ang="0">
                  <a:pos x="44" y="30"/>
                </a:cxn>
                <a:cxn ang="0">
                  <a:pos x="20" y="46"/>
                </a:cxn>
                <a:cxn ang="0">
                  <a:pos x="0" y="16"/>
                </a:cxn>
              </a:cxnLst>
              <a:rect l="0" t="0" r="r" b="b"/>
              <a:pathLst>
                <a:path w="44" h="46">
                  <a:moveTo>
                    <a:pt x="0" y="16"/>
                  </a:moveTo>
                  <a:lnTo>
                    <a:pt x="25" y="0"/>
                  </a:lnTo>
                  <a:lnTo>
                    <a:pt x="25" y="0"/>
                  </a:lnTo>
                  <a:lnTo>
                    <a:pt x="44" y="30"/>
                  </a:lnTo>
                  <a:lnTo>
                    <a:pt x="44" y="30"/>
                  </a:lnTo>
                  <a:lnTo>
                    <a:pt x="20" y="46"/>
                  </a:lnTo>
                  <a:lnTo>
                    <a:pt x="0" y="16"/>
                  </a:lnTo>
                  <a:close/>
                </a:path>
              </a:pathLst>
            </a:custGeom>
            <a:solidFill>
              <a:srgbClr val="FF0000"/>
            </a:solidFill>
            <a:ln w="9525">
              <a:noFill/>
              <a:round/>
              <a:headEnd/>
              <a:tailEnd/>
            </a:ln>
          </p:spPr>
          <p:txBody>
            <a:bodyPr/>
            <a:lstStyle/>
            <a:p>
              <a:endParaRPr lang="en-US"/>
            </a:p>
          </p:txBody>
        </p:sp>
        <p:sp>
          <p:nvSpPr>
            <p:cNvPr id="451761" name="Freeform 177"/>
            <p:cNvSpPr>
              <a:spLocks/>
            </p:cNvSpPr>
            <p:nvPr/>
          </p:nvSpPr>
          <p:spPr bwMode="black">
            <a:xfrm>
              <a:off x="6069013" y="4819650"/>
              <a:ext cx="36512" cy="33338"/>
            </a:xfrm>
            <a:custGeom>
              <a:avLst/>
              <a:gdLst/>
              <a:ahLst/>
              <a:cxnLst>
                <a:cxn ang="0">
                  <a:pos x="0" y="17"/>
                </a:cxn>
                <a:cxn ang="0">
                  <a:pos x="26" y="0"/>
                </a:cxn>
                <a:cxn ang="0">
                  <a:pos x="26" y="0"/>
                </a:cxn>
                <a:cxn ang="0">
                  <a:pos x="45" y="30"/>
                </a:cxn>
                <a:cxn ang="0">
                  <a:pos x="45" y="30"/>
                </a:cxn>
                <a:cxn ang="0">
                  <a:pos x="19" y="47"/>
                </a:cxn>
                <a:cxn ang="0">
                  <a:pos x="0" y="17"/>
                </a:cxn>
              </a:cxnLst>
              <a:rect l="0" t="0" r="r" b="b"/>
              <a:pathLst>
                <a:path w="45" h="47">
                  <a:moveTo>
                    <a:pt x="0" y="17"/>
                  </a:moveTo>
                  <a:lnTo>
                    <a:pt x="26" y="0"/>
                  </a:lnTo>
                  <a:lnTo>
                    <a:pt x="26" y="0"/>
                  </a:lnTo>
                  <a:lnTo>
                    <a:pt x="45" y="30"/>
                  </a:lnTo>
                  <a:lnTo>
                    <a:pt x="45" y="30"/>
                  </a:lnTo>
                  <a:lnTo>
                    <a:pt x="19" y="47"/>
                  </a:lnTo>
                  <a:lnTo>
                    <a:pt x="0" y="17"/>
                  </a:lnTo>
                  <a:close/>
                </a:path>
              </a:pathLst>
            </a:custGeom>
            <a:solidFill>
              <a:srgbClr val="FF0000"/>
            </a:solidFill>
            <a:ln w="9525">
              <a:noFill/>
              <a:round/>
              <a:headEnd/>
              <a:tailEnd/>
            </a:ln>
          </p:spPr>
          <p:txBody>
            <a:bodyPr/>
            <a:lstStyle/>
            <a:p>
              <a:endParaRPr lang="en-US"/>
            </a:p>
          </p:txBody>
        </p:sp>
        <p:sp>
          <p:nvSpPr>
            <p:cNvPr id="451762" name="Freeform 178"/>
            <p:cNvSpPr>
              <a:spLocks/>
            </p:cNvSpPr>
            <p:nvPr/>
          </p:nvSpPr>
          <p:spPr bwMode="black">
            <a:xfrm>
              <a:off x="6089650" y="4805363"/>
              <a:ext cx="36513" cy="34925"/>
            </a:xfrm>
            <a:custGeom>
              <a:avLst/>
              <a:gdLst/>
              <a:ahLst/>
              <a:cxnLst>
                <a:cxn ang="0">
                  <a:pos x="0" y="17"/>
                </a:cxn>
                <a:cxn ang="0">
                  <a:pos x="25" y="0"/>
                </a:cxn>
                <a:cxn ang="0">
                  <a:pos x="25" y="1"/>
                </a:cxn>
                <a:cxn ang="0">
                  <a:pos x="44" y="29"/>
                </a:cxn>
                <a:cxn ang="0">
                  <a:pos x="44" y="30"/>
                </a:cxn>
                <a:cxn ang="0">
                  <a:pos x="19" y="47"/>
                </a:cxn>
                <a:cxn ang="0">
                  <a:pos x="0" y="17"/>
                </a:cxn>
              </a:cxnLst>
              <a:rect l="0" t="0" r="r" b="b"/>
              <a:pathLst>
                <a:path w="44" h="47">
                  <a:moveTo>
                    <a:pt x="0" y="17"/>
                  </a:moveTo>
                  <a:lnTo>
                    <a:pt x="25" y="0"/>
                  </a:lnTo>
                  <a:lnTo>
                    <a:pt x="25" y="1"/>
                  </a:lnTo>
                  <a:lnTo>
                    <a:pt x="44" y="29"/>
                  </a:lnTo>
                  <a:lnTo>
                    <a:pt x="44" y="30"/>
                  </a:lnTo>
                  <a:lnTo>
                    <a:pt x="19" y="47"/>
                  </a:lnTo>
                  <a:lnTo>
                    <a:pt x="0" y="17"/>
                  </a:lnTo>
                  <a:close/>
                </a:path>
              </a:pathLst>
            </a:custGeom>
            <a:solidFill>
              <a:srgbClr val="FF0000"/>
            </a:solidFill>
            <a:ln w="9525">
              <a:noFill/>
              <a:round/>
              <a:headEnd/>
              <a:tailEnd/>
            </a:ln>
          </p:spPr>
          <p:txBody>
            <a:bodyPr/>
            <a:lstStyle/>
            <a:p>
              <a:endParaRPr lang="en-US"/>
            </a:p>
          </p:txBody>
        </p:sp>
        <p:sp>
          <p:nvSpPr>
            <p:cNvPr id="451763" name="Freeform 179"/>
            <p:cNvSpPr>
              <a:spLocks/>
            </p:cNvSpPr>
            <p:nvPr/>
          </p:nvSpPr>
          <p:spPr bwMode="black">
            <a:xfrm>
              <a:off x="6111875" y="4792663"/>
              <a:ext cx="41275" cy="36512"/>
            </a:xfrm>
            <a:custGeom>
              <a:avLst/>
              <a:gdLst/>
              <a:ahLst/>
              <a:cxnLst>
                <a:cxn ang="0">
                  <a:pos x="0" y="19"/>
                </a:cxn>
                <a:cxn ang="0">
                  <a:pos x="28" y="0"/>
                </a:cxn>
                <a:cxn ang="0">
                  <a:pos x="27" y="0"/>
                </a:cxn>
                <a:cxn ang="0">
                  <a:pos x="48" y="28"/>
                </a:cxn>
                <a:cxn ang="0">
                  <a:pos x="47" y="28"/>
                </a:cxn>
                <a:cxn ang="0">
                  <a:pos x="19" y="47"/>
                </a:cxn>
                <a:cxn ang="0">
                  <a:pos x="0" y="19"/>
                </a:cxn>
              </a:cxnLst>
              <a:rect l="0" t="0" r="r" b="b"/>
              <a:pathLst>
                <a:path w="48" h="47">
                  <a:moveTo>
                    <a:pt x="0" y="19"/>
                  </a:moveTo>
                  <a:lnTo>
                    <a:pt x="28" y="0"/>
                  </a:lnTo>
                  <a:lnTo>
                    <a:pt x="27" y="0"/>
                  </a:lnTo>
                  <a:lnTo>
                    <a:pt x="48" y="28"/>
                  </a:lnTo>
                  <a:lnTo>
                    <a:pt x="47" y="28"/>
                  </a:lnTo>
                  <a:lnTo>
                    <a:pt x="19" y="47"/>
                  </a:lnTo>
                  <a:lnTo>
                    <a:pt x="0" y="19"/>
                  </a:lnTo>
                  <a:close/>
                </a:path>
              </a:pathLst>
            </a:custGeom>
            <a:solidFill>
              <a:srgbClr val="FF0000"/>
            </a:solidFill>
            <a:ln w="9525">
              <a:noFill/>
              <a:round/>
              <a:headEnd/>
              <a:tailEnd/>
            </a:ln>
          </p:spPr>
          <p:txBody>
            <a:bodyPr/>
            <a:lstStyle/>
            <a:p>
              <a:endParaRPr lang="en-US"/>
            </a:p>
          </p:txBody>
        </p:sp>
        <p:sp>
          <p:nvSpPr>
            <p:cNvPr id="451764" name="Freeform 180"/>
            <p:cNvSpPr>
              <a:spLocks/>
            </p:cNvSpPr>
            <p:nvPr/>
          </p:nvSpPr>
          <p:spPr bwMode="black">
            <a:xfrm>
              <a:off x="6132513" y="4778375"/>
              <a:ext cx="39687" cy="36513"/>
            </a:xfrm>
            <a:custGeom>
              <a:avLst/>
              <a:gdLst/>
              <a:ahLst/>
              <a:cxnLst>
                <a:cxn ang="0">
                  <a:pos x="0" y="19"/>
                </a:cxn>
                <a:cxn ang="0">
                  <a:pos x="25" y="0"/>
                </a:cxn>
                <a:cxn ang="0">
                  <a:pos x="26" y="0"/>
                </a:cxn>
                <a:cxn ang="0">
                  <a:pos x="46" y="27"/>
                </a:cxn>
                <a:cxn ang="0">
                  <a:pos x="47" y="27"/>
                </a:cxn>
                <a:cxn ang="0">
                  <a:pos x="21" y="47"/>
                </a:cxn>
                <a:cxn ang="0">
                  <a:pos x="0" y="19"/>
                </a:cxn>
              </a:cxnLst>
              <a:rect l="0" t="0" r="r" b="b"/>
              <a:pathLst>
                <a:path w="47" h="47">
                  <a:moveTo>
                    <a:pt x="0" y="19"/>
                  </a:moveTo>
                  <a:lnTo>
                    <a:pt x="25" y="0"/>
                  </a:lnTo>
                  <a:lnTo>
                    <a:pt x="26" y="0"/>
                  </a:lnTo>
                  <a:lnTo>
                    <a:pt x="46" y="27"/>
                  </a:lnTo>
                  <a:lnTo>
                    <a:pt x="47" y="27"/>
                  </a:lnTo>
                  <a:lnTo>
                    <a:pt x="21" y="47"/>
                  </a:lnTo>
                  <a:lnTo>
                    <a:pt x="0" y="19"/>
                  </a:lnTo>
                  <a:close/>
                </a:path>
              </a:pathLst>
            </a:custGeom>
            <a:solidFill>
              <a:srgbClr val="FF0000"/>
            </a:solidFill>
            <a:ln w="9525">
              <a:noFill/>
              <a:round/>
              <a:headEnd/>
              <a:tailEnd/>
            </a:ln>
          </p:spPr>
          <p:txBody>
            <a:bodyPr/>
            <a:lstStyle/>
            <a:p>
              <a:endParaRPr lang="en-US"/>
            </a:p>
          </p:txBody>
        </p:sp>
        <p:sp>
          <p:nvSpPr>
            <p:cNvPr id="451765" name="Freeform 181"/>
            <p:cNvSpPr>
              <a:spLocks/>
            </p:cNvSpPr>
            <p:nvPr/>
          </p:nvSpPr>
          <p:spPr bwMode="black">
            <a:xfrm>
              <a:off x="6156325" y="4767263"/>
              <a:ext cx="38100" cy="31750"/>
            </a:xfrm>
            <a:custGeom>
              <a:avLst/>
              <a:gdLst/>
              <a:ahLst/>
              <a:cxnLst>
                <a:cxn ang="0">
                  <a:pos x="0" y="19"/>
                </a:cxn>
                <a:cxn ang="0">
                  <a:pos x="27" y="0"/>
                </a:cxn>
                <a:cxn ang="0">
                  <a:pos x="26" y="0"/>
                </a:cxn>
                <a:cxn ang="0">
                  <a:pos x="47" y="28"/>
                </a:cxn>
                <a:cxn ang="0">
                  <a:pos x="46" y="28"/>
                </a:cxn>
                <a:cxn ang="0">
                  <a:pos x="20" y="46"/>
                </a:cxn>
                <a:cxn ang="0">
                  <a:pos x="0" y="19"/>
                </a:cxn>
              </a:cxnLst>
              <a:rect l="0" t="0" r="r" b="b"/>
              <a:pathLst>
                <a:path w="47" h="46">
                  <a:moveTo>
                    <a:pt x="0" y="19"/>
                  </a:moveTo>
                  <a:lnTo>
                    <a:pt x="27" y="0"/>
                  </a:lnTo>
                  <a:lnTo>
                    <a:pt x="26" y="0"/>
                  </a:lnTo>
                  <a:lnTo>
                    <a:pt x="47" y="28"/>
                  </a:lnTo>
                  <a:lnTo>
                    <a:pt x="46" y="28"/>
                  </a:lnTo>
                  <a:lnTo>
                    <a:pt x="20" y="46"/>
                  </a:lnTo>
                  <a:lnTo>
                    <a:pt x="0" y="19"/>
                  </a:lnTo>
                  <a:close/>
                </a:path>
              </a:pathLst>
            </a:custGeom>
            <a:solidFill>
              <a:srgbClr val="FF0000"/>
            </a:solidFill>
            <a:ln w="9525">
              <a:noFill/>
              <a:round/>
              <a:headEnd/>
              <a:tailEnd/>
            </a:ln>
          </p:spPr>
          <p:txBody>
            <a:bodyPr/>
            <a:lstStyle/>
            <a:p>
              <a:endParaRPr lang="en-US"/>
            </a:p>
          </p:txBody>
        </p:sp>
        <p:sp>
          <p:nvSpPr>
            <p:cNvPr id="451766" name="Freeform 182"/>
            <p:cNvSpPr>
              <a:spLocks/>
            </p:cNvSpPr>
            <p:nvPr/>
          </p:nvSpPr>
          <p:spPr bwMode="black">
            <a:xfrm>
              <a:off x="6175375" y="4751388"/>
              <a:ext cx="39688" cy="36512"/>
            </a:xfrm>
            <a:custGeom>
              <a:avLst/>
              <a:gdLst/>
              <a:ahLst/>
              <a:cxnLst>
                <a:cxn ang="0">
                  <a:pos x="0" y="18"/>
                </a:cxn>
                <a:cxn ang="0">
                  <a:pos x="25" y="0"/>
                </a:cxn>
                <a:cxn ang="0">
                  <a:pos x="25" y="1"/>
                </a:cxn>
                <a:cxn ang="0">
                  <a:pos x="46" y="27"/>
                </a:cxn>
                <a:cxn ang="0">
                  <a:pos x="46" y="28"/>
                </a:cxn>
                <a:cxn ang="0">
                  <a:pos x="21" y="46"/>
                </a:cxn>
                <a:cxn ang="0">
                  <a:pos x="0" y="18"/>
                </a:cxn>
              </a:cxnLst>
              <a:rect l="0" t="0" r="r" b="b"/>
              <a:pathLst>
                <a:path w="46" h="46">
                  <a:moveTo>
                    <a:pt x="0" y="18"/>
                  </a:moveTo>
                  <a:lnTo>
                    <a:pt x="25" y="0"/>
                  </a:lnTo>
                  <a:lnTo>
                    <a:pt x="25" y="1"/>
                  </a:lnTo>
                  <a:lnTo>
                    <a:pt x="46" y="27"/>
                  </a:lnTo>
                  <a:lnTo>
                    <a:pt x="46" y="28"/>
                  </a:lnTo>
                  <a:lnTo>
                    <a:pt x="21" y="46"/>
                  </a:lnTo>
                  <a:lnTo>
                    <a:pt x="0" y="18"/>
                  </a:lnTo>
                  <a:close/>
                </a:path>
              </a:pathLst>
            </a:custGeom>
            <a:solidFill>
              <a:srgbClr val="FF0000"/>
            </a:solidFill>
            <a:ln w="9525">
              <a:noFill/>
              <a:round/>
              <a:headEnd/>
              <a:tailEnd/>
            </a:ln>
          </p:spPr>
          <p:txBody>
            <a:bodyPr/>
            <a:lstStyle/>
            <a:p>
              <a:endParaRPr lang="en-US"/>
            </a:p>
          </p:txBody>
        </p:sp>
        <p:sp>
          <p:nvSpPr>
            <p:cNvPr id="451767" name="Freeform 183"/>
            <p:cNvSpPr>
              <a:spLocks/>
            </p:cNvSpPr>
            <p:nvPr/>
          </p:nvSpPr>
          <p:spPr bwMode="black">
            <a:xfrm>
              <a:off x="6194425" y="4740275"/>
              <a:ext cx="36513" cy="31750"/>
            </a:xfrm>
            <a:custGeom>
              <a:avLst/>
              <a:gdLst/>
              <a:ahLst/>
              <a:cxnLst>
                <a:cxn ang="0">
                  <a:pos x="0" y="19"/>
                </a:cxn>
                <a:cxn ang="0">
                  <a:pos x="22" y="1"/>
                </a:cxn>
                <a:cxn ang="0">
                  <a:pos x="22" y="0"/>
                </a:cxn>
                <a:cxn ang="0">
                  <a:pos x="43" y="28"/>
                </a:cxn>
                <a:cxn ang="0">
                  <a:pos x="43" y="27"/>
                </a:cxn>
                <a:cxn ang="0">
                  <a:pos x="21" y="45"/>
                </a:cxn>
                <a:cxn ang="0">
                  <a:pos x="0" y="19"/>
                </a:cxn>
              </a:cxnLst>
              <a:rect l="0" t="0" r="r" b="b"/>
              <a:pathLst>
                <a:path w="43" h="45">
                  <a:moveTo>
                    <a:pt x="0" y="19"/>
                  </a:moveTo>
                  <a:lnTo>
                    <a:pt x="22" y="1"/>
                  </a:lnTo>
                  <a:lnTo>
                    <a:pt x="22" y="0"/>
                  </a:lnTo>
                  <a:lnTo>
                    <a:pt x="43" y="28"/>
                  </a:lnTo>
                  <a:lnTo>
                    <a:pt x="43" y="27"/>
                  </a:lnTo>
                  <a:lnTo>
                    <a:pt x="21" y="45"/>
                  </a:lnTo>
                  <a:lnTo>
                    <a:pt x="0" y="19"/>
                  </a:lnTo>
                  <a:close/>
                </a:path>
              </a:pathLst>
            </a:custGeom>
            <a:solidFill>
              <a:srgbClr val="FF0000"/>
            </a:solidFill>
            <a:ln w="9525">
              <a:noFill/>
              <a:round/>
              <a:headEnd/>
              <a:tailEnd/>
            </a:ln>
          </p:spPr>
          <p:txBody>
            <a:bodyPr/>
            <a:lstStyle/>
            <a:p>
              <a:endParaRPr lang="en-US"/>
            </a:p>
          </p:txBody>
        </p:sp>
        <p:sp>
          <p:nvSpPr>
            <p:cNvPr id="451768" name="Freeform 184"/>
            <p:cNvSpPr>
              <a:spLocks/>
            </p:cNvSpPr>
            <p:nvPr/>
          </p:nvSpPr>
          <p:spPr bwMode="black">
            <a:xfrm>
              <a:off x="6215063" y="4727575"/>
              <a:ext cx="36512" cy="30163"/>
            </a:xfrm>
            <a:custGeom>
              <a:avLst/>
              <a:gdLst/>
              <a:ahLst/>
              <a:cxnLst>
                <a:cxn ang="0">
                  <a:pos x="0" y="16"/>
                </a:cxn>
                <a:cxn ang="0">
                  <a:pos x="21" y="0"/>
                </a:cxn>
                <a:cxn ang="0">
                  <a:pos x="21" y="1"/>
                </a:cxn>
                <a:cxn ang="0">
                  <a:pos x="43" y="27"/>
                </a:cxn>
                <a:cxn ang="0">
                  <a:pos x="43" y="28"/>
                </a:cxn>
                <a:cxn ang="0">
                  <a:pos x="21" y="44"/>
                </a:cxn>
                <a:cxn ang="0">
                  <a:pos x="0" y="16"/>
                </a:cxn>
              </a:cxnLst>
              <a:rect l="0" t="0" r="r" b="b"/>
              <a:pathLst>
                <a:path w="43" h="44">
                  <a:moveTo>
                    <a:pt x="0" y="16"/>
                  </a:moveTo>
                  <a:lnTo>
                    <a:pt x="21" y="0"/>
                  </a:lnTo>
                  <a:lnTo>
                    <a:pt x="21" y="1"/>
                  </a:lnTo>
                  <a:lnTo>
                    <a:pt x="43" y="27"/>
                  </a:lnTo>
                  <a:lnTo>
                    <a:pt x="43" y="28"/>
                  </a:lnTo>
                  <a:lnTo>
                    <a:pt x="21" y="44"/>
                  </a:lnTo>
                  <a:lnTo>
                    <a:pt x="0" y="16"/>
                  </a:lnTo>
                  <a:close/>
                </a:path>
              </a:pathLst>
            </a:custGeom>
            <a:solidFill>
              <a:srgbClr val="FF0000"/>
            </a:solidFill>
            <a:ln w="9525">
              <a:noFill/>
              <a:round/>
              <a:headEnd/>
              <a:tailEnd/>
            </a:ln>
          </p:spPr>
          <p:txBody>
            <a:bodyPr/>
            <a:lstStyle/>
            <a:p>
              <a:endParaRPr lang="en-US"/>
            </a:p>
          </p:txBody>
        </p:sp>
        <p:sp>
          <p:nvSpPr>
            <p:cNvPr id="451769" name="Freeform 185"/>
            <p:cNvSpPr>
              <a:spLocks/>
            </p:cNvSpPr>
            <p:nvPr/>
          </p:nvSpPr>
          <p:spPr bwMode="black">
            <a:xfrm>
              <a:off x="6230938" y="4716463"/>
              <a:ext cx="33337" cy="28575"/>
            </a:xfrm>
            <a:custGeom>
              <a:avLst/>
              <a:gdLst/>
              <a:ahLst/>
              <a:cxnLst>
                <a:cxn ang="0">
                  <a:pos x="0" y="16"/>
                </a:cxn>
                <a:cxn ang="0">
                  <a:pos x="18" y="1"/>
                </a:cxn>
                <a:cxn ang="0">
                  <a:pos x="18" y="0"/>
                </a:cxn>
                <a:cxn ang="0">
                  <a:pos x="40" y="28"/>
                </a:cxn>
                <a:cxn ang="0">
                  <a:pos x="40" y="27"/>
                </a:cxn>
                <a:cxn ang="0">
                  <a:pos x="22" y="42"/>
                </a:cxn>
                <a:cxn ang="0">
                  <a:pos x="0" y="16"/>
                </a:cxn>
              </a:cxnLst>
              <a:rect l="0" t="0" r="r" b="b"/>
              <a:pathLst>
                <a:path w="40" h="42">
                  <a:moveTo>
                    <a:pt x="0" y="16"/>
                  </a:moveTo>
                  <a:lnTo>
                    <a:pt x="18" y="1"/>
                  </a:lnTo>
                  <a:lnTo>
                    <a:pt x="18" y="0"/>
                  </a:lnTo>
                  <a:lnTo>
                    <a:pt x="40" y="28"/>
                  </a:lnTo>
                  <a:lnTo>
                    <a:pt x="40" y="27"/>
                  </a:lnTo>
                  <a:lnTo>
                    <a:pt x="22" y="42"/>
                  </a:lnTo>
                  <a:lnTo>
                    <a:pt x="0" y="16"/>
                  </a:lnTo>
                  <a:close/>
                </a:path>
              </a:pathLst>
            </a:custGeom>
            <a:solidFill>
              <a:srgbClr val="FF0000"/>
            </a:solidFill>
            <a:ln w="9525">
              <a:noFill/>
              <a:round/>
              <a:headEnd/>
              <a:tailEnd/>
            </a:ln>
          </p:spPr>
          <p:txBody>
            <a:bodyPr/>
            <a:lstStyle/>
            <a:p>
              <a:endParaRPr lang="en-US"/>
            </a:p>
          </p:txBody>
        </p:sp>
        <p:sp>
          <p:nvSpPr>
            <p:cNvPr id="451770" name="Freeform 186"/>
            <p:cNvSpPr>
              <a:spLocks/>
            </p:cNvSpPr>
            <p:nvPr/>
          </p:nvSpPr>
          <p:spPr bwMode="black">
            <a:xfrm>
              <a:off x="6248400" y="4706938"/>
              <a:ext cx="30163" cy="30162"/>
            </a:xfrm>
            <a:custGeom>
              <a:avLst/>
              <a:gdLst/>
              <a:ahLst/>
              <a:cxnLst>
                <a:cxn ang="0">
                  <a:pos x="0" y="13"/>
                </a:cxn>
                <a:cxn ang="0">
                  <a:pos x="16" y="0"/>
                </a:cxn>
                <a:cxn ang="0">
                  <a:pos x="16" y="1"/>
                </a:cxn>
                <a:cxn ang="0">
                  <a:pos x="38" y="27"/>
                </a:cxn>
                <a:cxn ang="0">
                  <a:pos x="38" y="28"/>
                </a:cxn>
                <a:cxn ang="0">
                  <a:pos x="22" y="41"/>
                </a:cxn>
                <a:cxn ang="0">
                  <a:pos x="0" y="13"/>
                </a:cxn>
              </a:cxnLst>
              <a:rect l="0" t="0" r="r" b="b"/>
              <a:pathLst>
                <a:path w="38" h="41">
                  <a:moveTo>
                    <a:pt x="0" y="13"/>
                  </a:moveTo>
                  <a:lnTo>
                    <a:pt x="16" y="0"/>
                  </a:lnTo>
                  <a:lnTo>
                    <a:pt x="16" y="1"/>
                  </a:lnTo>
                  <a:lnTo>
                    <a:pt x="38" y="27"/>
                  </a:lnTo>
                  <a:lnTo>
                    <a:pt x="38" y="28"/>
                  </a:lnTo>
                  <a:lnTo>
                    <a:pt x="22" y="41"/>
                  </a:lnTo>
                  <a:lnTo>
                    <a:pt x="0" y="13"/>
                  </a:lnTo>
                  <a:close/>
                </a:path>
              </a:pathLst>
            </a:custGeom>
            <a:solidFill>
              <a:srgbClr val="FF0000"/>
            </a:solidFill>
            <a:ln w="9525">
              <a:noFill/>
              <a:round/>
              <a:headEnd/>
              <a:tailEnd/>
            </a:ln>
          </p:spPr>
          <p:txBody>
            <a:bodyPr/>
            <a:lstStyle/>
            <a:p>
              <a:endParaRPr lang="en-US"/>
            </a:p>
          </p:txBody>
        </p:sp>
        <p:sp>
          <p:nvSpPr>
            <p:cNvPr id="451771" name="Freeform 187"/>
            <p:cNvSpPr>
              <a:spLocks/>
            </p:cNvSpPr>
            <p:nvPr/>
          </p:nvSpPr>
          <p:spPr bwMode="black">
            <a:xfrm>
              <a:off x="6261100" y="4697413"/>
              <a:ext cx="28575" cy="26987"/>
            </a:xfrm>
            <a:custGeom>
              <a:avLst/>
              <a:gdLst/>
              <a:ahLst/>
              <a:cxnLst>
                <a:cxn ang="0">
                  <a:pos x="0" y="12"/>
                </a:cxn>
                <a:cxn ang="0">
                  <a:pos x="14" y="1"/>
                </a:cxn>
                <a:cxn ang="0">
                  <a:pos x="13" y="0"/>
                </a:cxn>
                <a:cxn ang="0">
                  <a:pos x="37" y="27"/>
                </a:cxn>
                <a:cxn ang="0">
                  <a:pos x="36" y="26"/>
                </a:cxn>
                <a:cxn ang="0">
                  <a:pos x="22" y="38"/>
                </a:cxn>
                <a:cxn ang="0">
                  <a:pos x="0" y="12"/>
                </a:cxn>
              </a:cxnLst>
              <a:rect l="0" t="0" r="r" b="b"/>
              <a:pathLst>
                <a:path w="37" h="38">
                  <a:moveTo>
                    <a:pt x="0" y="12"/>
                  </a:moveTo>
                  <a:lnTo>
                    <a:pt x="14" y="1"/>
                  </a:lnTo>
                  <a:lnTo>
                    <a:pt x="13" y="0"/>
                  </a:lnTo>
                  <a:lnTo>
                    <a:pt x="37" y="27"/>
                  </a:lnTo>
                  <a:lnTo>
                    <a:pt x="36" y="26"/>
                  </a:lnTo>
                  <a:lnTo>
                    <a:pt x="22" y="38"/>
                  </a:lnTo>
                  <a:lnTo>
                    <a:pt x="0" y="12"/>
                  </a:lnTo>
                  <a:close/>
                </a:path>
              </a:pathLst>
            </a:custGeom>
            <a:solidFill>
              <a:srgbClr val="FF0000"/>
            </a:solidFill>
            <a:ln w="9525">
              <a:noFill/>
              <a:round/>
              <a:headEnd/>
              <a:tailEnd/>
            </a:ln>
          </p:spPr>
          <p:txBody>
            <a:bodyPr/>
            <a:lstStyle/>
            <a:p>
              <a:endParaRPr lang="en-US"/>
            </a:p>
          </p:txBody>
        </p:sp>
        <p:sp>
          <p:nvSpPr>
            <p:cNvPr id="451772" name="Freeform 188"/>
            <p:cNvSpPr>
              <a:spLocks/>
            </p:cNvSpPr>
            <p:nvPr/>
          </p:nvSpPr>
          <p:spPr bwMode="black">
            <a:xfrm>
              <a:off x="6270625" y="4689475"/>
              <a:ext cx="30163" cy="28575"/>
            </a:xfrm>
            <a:custGeom>
              <a:avLst/>
              <a:gdLst/>
              <a:ahLst/>
              <a:cxnLst>
                <a:cxn ang="0">
                  <a:pos x="0" y="11"/>
                </a:cxn>
                <a:cxn ang="0">
                  <a:pos x="13" y="0"/>
                </a:cxn>
                <a:cxn ang="0">
                  <a:pos x="12" y="2"/>
                </a:cxn>
                <a:cxn ang="0">
                  <a:pos x="38" y="26"/>
                </a:cxn>
                <a:cxn ang="0">
                  <a:pos x="36" y="28"/>
                </a:cxn>
                <a:cxn ang="0">
                  <a:pos x="24" y="38"/>
                </a:cxn>
                <a:cxn ang="0">
                  <a:pos x="0" y="11"/>
                </a:cxn>
              </a:cxnLst>
              <a:rect l="0" t="0" r="r" b="b"/>
              <a:pathLst>
                <a:path w="38" h="38">
                  <a:moveTo>
                    <a:pt x="0" y="11"/>
                  </a:moveTo>
                  <a:lnTo>
                    <a:pt x="13" y="0"/>
                  </a:lnTo>
                  <a:lnTo>
                    <a:pt x="12" y="2"/>
                  </a:lnTo>
                  <a:lnTo>
                    <a:pt x="38" y="26"/>
                  </a:lnTo>
                  <a:lnTo>
                    <a:pt x="36" y="28"/>
                  </a:lnTo>
                  <a:lnTo>
                    <a:pt x="24" y="38"/>
                  </a:lnTo>
                  <a:lnTo>
                    <a:pt x="0" y="11"/>
                  </a:lnTo>
                  <a:close/>
                </a:path>
              </a:pathLst>
            </a:custGeom>
            <a:solidFill>
              <a:srgbClr val="FF0000"/>
            </a:solidFill>
            <a:ln w="9525">
              <a:noFill/>
              <a:round/>
              <a:headEnd/>
              <a:tailEnd/>
            </a:ln>
          </p:spPr>
          <p:txBody>
            <a:bodyPr/>
            <a:lstStyle/>
            <a:p>
              <a:endParaRPr lang="en-US"/>
            </a:p>
          </p:txBody>
        </p:sp>
        <p:sp>
          <p:nvSpPr>
            <p:cNvPr id="451773" name="Freeform 189"/>
            <p:cNvSpPr>
              <a:spLocks/>
            </p:cNvSpPr>
            <p:nvPr/>
          </p:nvSpPr>
          <p:spPr bwMode="black">
            <a:xfrm>
              <a:off x="6281738" y="4683125"/>
              <a:ext cx="28575" cy="23813"/>
            </a:xfrm>
            <a:custGeom>
              <a:avLst/>
              <a:gdLst/>
              <a:ahLst/>
              <a:cxnLst>
                <a:cxn ang="0">
                  <a:pos x="0" y="12"/>
                </a:cxn>
                <a:cxn ang="0">
                  <a:pos x="10" y="1"/>
                </a:cxn>
                <a:cxn ang="0">
                  <a:pos x="11" y="0"/>
                </a:cxn>
                <a:cxn ang="0">
                  <a:pos x="34" y="26"/>
                </a:cxn>
                <a:cxn ang="0">
                  <a:pos x="35" y="25"/>
                </a:cxn>
                <a:cxn ang="0">
                  <a:pos x="26" y="36"/>
                </a:cxn>
                <a:cxn ang="0">
                  <a:pos x="0" y="12"/>
                </a:cxn>
              </a:cxnLst>
              <a:rect l="0" t="0" r="r" b="b"/>
              <a:pathLst>
                <a:path w="35" h="36">
                  <a:moveTo>
                    <a:pt x="0" y="12"/>
                  </a:moveTo>
                  <a:lnTo>
                    <a:pt x="10" y="1"/>
                  </a:lnTo>
                  <a:lnTo>
                    <a:pt x="11" y="0"/>
                  </a:lnTo>
                  <a:lnTo>
                    <a:pt x="34" y="26"/>
                  </a:lnTo>
                  <a:lnTo>
                    <a:pt x="35" y="25"/>
                  </a:lnTo>
                  <a:lnTo>
                    <a:pt x="26" y="36"/>
                  </a:lnTo>
                  <a:lnTo>
                    <a:pt x="0" y="12"/>
                  </a:lnTo>
                  <a:close/>
                </a:path>
              </a:pathLst>
            </a:custGeom>
            <a:solidFill>
              <a:srgbClr val="FF0000"/>
            </a:solidFill>
            <a:ln w="9525">
              <a:noFill/>
              <a:round/>
              <a:headEnd/>
              <a:tailEnd/>
            </a:ln>
          </p:spPr>
          <p:txBody>
            <a:bodyPr/>
            <a:lstStyle/>
            <a:p>
              <a:endParaRPr lang="en-US"/>
            </a:p>
          </p:txBody>
        </p:sp>
        <p:sp>
          <p:nvSpPr>
            <p:cNvPr id="451774" name="Freeform 190"/>
            <p:cNvSpPr>
              <a:spLocks/>
            </p:cNvSpPr>
            <p:nvPr/>
          </p:nvSpPr>
          <p:spPr bwMode="black">
            <a:xfrm>
              <a:off x="6289675" y="4673600"/>
              <a:ext cx="28575" cy="26988"/>
            </a:xfrm>
            <a:custGeom>
              <a:avLst/>
              <a:gdLst/>
              <a:ahLst/>
              <a:cxnLst>
                <a:cxn ang="0">
                  <a:pos x="0" y="8"/>
                </a:cxn>
                <a:cxn ang="0">
                  <a:pos x="9" y="0"/>
                </a:cxn>
                <a:cxn ang="0">
                  <a:pos x="8" y="1"/>
                </a:cxn>
                <a:cxn ang="0">
                  <a:pos x="34" y="24"/>
                </a:cxn>
                <a:cxn ang="0">
                  <a:pos x="33" y="25"/>
                </a:cxn>
                <a:cxn ang="0">
                  <a:pos x="23" y="34"/>
                </a:cxn>
                <a:cxn ang="0">
                  <a:pos x="0" y="8"/>
                </a:cxn>
              </a:cxnLst>
              <a:rect l="0" t="0" r="r" b="b"/>
              <a:pathLst>
                <a:path w="34" h="34">
                  <a:moveTo>
                    <a:pt x="0" y="8"/>
                  </a:moveTo>
                  <a:lnTo>
                    <a:pt x="9" y="0"/>
                  </a:lnTo>
                  <a:lnTo>
                    <a:pt x="8" y="1"/>
                  </a:lnTo>
                  <a:lnTo>
                    <a:pt x="34" y="24"/>
                  </a:lnTo>
                  <a:lnTo>
                    <a:pt x="33" y="25"/>
                  </a:lnTo>
                  <a:lnTo>
                    <a:pt x="23" y="34"/>
                  </a:lnTo>
                  <a:lnTo>
                    <a:pt x="0" y="8"/>
                  </a:lnTo>
                  <a:close/>
                </a:path>
              </a:pathLst>
            </a:custGeom>
            <a:solidFill>
              <a:srgbClr val="FF0000"/>
            </a:solidFill>
            <a:ln w="9525">
              <a:noFill/>
              <a:round/>
              <a:headEnd/>
              <a:tailEnd/>
            </a:ln>
          </p:spPr>
          <p:txBody>
            <a:bodyPr/>
            <a:lstStyle/>
            <a:p>
              <a:endParaRPr lang="en-US"/>
            </a:p>
          </p:txBody>
        </p:sp>
        <p:sp>
          <p:nvSpPr>
            <p:cNvPr id="451775" name="Freeform 191"/>
            <p:cNvSpPr>
              <a:spLocks/>
            </p:cNvSpPr>
            <p:nvPr/>
          </p:nvSpPr>
          <p:spPr bwMode="black">
            <a:xfrm>
              <a:off x="6297613" y="4668838"/>
              <a:ext cx="25400" cy="25400"/>
            </a:xfrm>
            <a:custGeom>
              <a:avLst/>
              <a:gdLst/>
              <a:ahLst/>
              <a:cxnLst>
                <a:cxn ang="0">
                  <a:pos x="0" y="11"/>
                </a:cxn>
                <a:cxn ang="0">
                  <a:pos x="9" y="1"/>
                </a:cxn>
                <a:cxn ang="0">
                  <a:pos x="9" y="0"/>
                </a:cxn>
                <a:cxn ang="0">
                  <a:pos x="34" y="26"/>
                </a:cxn>
                <a:cxn ang="0">
                  <a:pos x="34" y="25"/>
                </a:cxn>
                <a:cxn ang="0">
                  <a:pos x="26" y="34"/>
                </a:cxn>
                <a:cxn ang="0">
                  <a:pos x="0" y="11"/>
                </a:cxn>
              </a:cxnLst>
              <a:rect l="0" t="0" r="r" b="b"/>
              <a:pathLst>
                <a:path w="34" h="34">
                  <a:moveTo>
                    <a:pt x="0" y="11"/>
                  </a:moveTo>
                  <a:lnTo>
                    <a:pt x="9" y="1"/>
                  </a:lnTo>
                  <a:lnTo>
                    <a:pt x="9" y="0"/>
                  </a:lnTo>
                  <a:lnTo>
                    <a:pt x="34" y="26"/>
                  </a:lnTo>
                  <a:lnTo>
                    <a:pt x="34" y="25"/>
                  </a:lnTo>
                  <a:lnTo>
                    <a:pt x="26" y="34"/>
                  </a:lnTo>
                  <a:lnTo>
                    <a:pt x="0" y="11"/>
                  </a:lnTo>
                  <a:close/>
                </a:path>
              </a:pathLst>
            </a:custGeom>
            <a:solidFill>
              <a:srgbClr val="FF0000"/>
            </a:solidFill>
            <a:ln w="9525">
              <a:noFill/>
              <a:round/>
              <a:headEnd/>
              <a:tailEnd/>
            </a:ln>
          </p:spPr>
          <p:txBody>
            <a:bodyPr/>
            <a:lstStyle/>
            <a:p>
              <a:endParaRPr lang="en-US"/>
            </a:p>
          </p:txBody>
        </p:sp>
        <p:sp>
          <p:nvSpPr>
            <p:cNvPr id="451776" name="Freeform 192"/>
            <p:cNvSpPr>
              <a:spLocks/>
            </p:cNvSpPr>
            <p:nvPr/>
          </p:nvSpPr>
          <p:spPr bwMode="black">
            <a:xfrm>
              <a:off x="6303963" y="4662488"/>
              <a:ext cx="26987" cy="23812"/>
            </a:xfrm>
            <a:custGeom>
              <a:avLst/>
              <a:gdLst/>
              <a:ahLst/>
              <a:cxnLst>
                <a:cxn ang="0">
                  <a:pos x="0" y="7"/>
                </a:cxn>
                <a:cxn ang="0">
                  <a:pos x="7" y="0"/>
                </a:cxn>
                <a:cxn ang="0">
                  <a:pos x="7" y="0"/>
                </a:cxn>
                <a:cxn ang="0">
                  <a:pos x="33" y="25"/>
                </a:cxn>
                <a:cxn ang="0">
                  <a:pos x="33" y="25"/>
                </a:cxn>
                <a:cxn ang="0">
                  <a:pos x="25" y="33"/>
                </a:cxn>
                <a:cxn ang="0">
                  <a:pos x="0" y="7"/>
                </a:cxn>
              </a:cxnLst>
              <a:rect l="0" t="0" r="r" b="b"/>
              <a:pathLst>
                <a:path w="33" h="33">
                  <a:moveTo>
                    <a:pt x="0" y="7"/>
                  </a:moveTo>
                  <a:lnTo>
                    <a:pt x="7" y="0"/>
                  </a:lnTo>
                  <a:lnTo>
                    <a:pt x="7" y="0"/>
                  </a:lnTo>
                  <a:lnTo>
                    <a:pt x="33" y="25"/>
                  </a:lnTo>
                  <a:lnTo>
                    <a:pt x="33" y="25"/>
                  </a:lnTo>
                  <a:lnTo>
                    <a:pt x="25" y="33"/>
                  </a:lnTo>
                  <a:lnTo>
                    <a:pt x="0" y="7"/>
                  </a:lnTo>
                  <a:close/>
                </a:path>
              </a:pathLst>
            </a:custGeom>
            <a:solidFill>
              <a:srgbClr val="FF0000"/>
            </a:solidFill>
            <a:ln w="9525">
              <a:noFill/>
              <a:round/>
              <a:headEnd/>
              <a:tailEnd/>
            </a:ln>
          </p:spPr>
          <p:txBody>
            <a:bodyPr/>
            <a:lstStyle/>
            <a:p>
              <a:endParaRPr lang="en-US"/>
            </a:p>
          </p:txBody>
        </p:sp>
        <p:sp>
          <p:nvSpPr>
            <p:cNvPr id="451777" name="Freeform 193"/>
            <p:cNvSpPr>
              <a:spLocks/>
            </p:cNvSpPr>
            <p:nvPr/>
          </p:nvSpPr>
          <p:spPr bwMode="black">
            <a:xfrm>
              <a:off x="6310313" y="4656138"/>
              <a:ext cx="26987" cy="26987"/>
            </a:xfrm>
            <a:custGeom>
              <a:avLst/>
              <a:gdLst/>
              <a:ahLst/>
              <a:cxnLst>
                <a:cxn ang="0">
                  <a:pos x="0" y="9"/>
                </a:cxn>
                <a:cxn ang="0">
                  <a:pos x="9" y="0"/>
                </a:cxn>
                <a:cxn ang="0">
                  <a:pos x="9" y="1"/>
                </a:cxn>
                <a:cxn ang="0">
                  <a:pos x="34" y="25"/>
                </a:cxn>
                <a:cxn ang="0">
                  <a:pos x="34" y="26"/>
                </a:cxn>
                <a:cxn ang="0">
                  <a:pos x="26" y="34"/>
                </a:cxn>
                <a:cxn ang="0">
                  <a:pos x="0" y="9"/>
                </a:cxn>
              </a:cxnLst>
              <a:rect l="0" t="0" r="r" b="b"/>
              <a:pathLst>
                <a:path w="34" h="34">
                  <a:moveTo>
                    <a:pt x="0" y="9"/>
                  </a:moveTo>
                  <a:lnTo>
                    <a:pt x="9" y="0"/>
                  </a:lnTo>
                  <a:lnTo>
                    <a:pt x="9" y="1"/>
                  </a:lnTo>
                  <a:lnTo>
                    <a:pt x="34" y="25"/>
                  </a:lnTo>
                  <a:lnTo>
                    <a:pt x="34" y="26"/>
                  </a:lnTo>
                  <a:lnTo>
                    <a:pt x="26" y="34"/>
                  </a:lnTo>
                  <a:lnTo>
                    <a:pt x="0" y="9"/>
                  </a:lnTo>
                  <a:close/>
                </a:path>
              </a:pathLst>
            </a:custGeom>
            <a:solidFill>
              <a:srgbClr val="FF0000"/>
            </a:solidFill>
            <a:ln w="9525">
              <a:noFill/>
              <a:round/>
              <a:headEnd/>
              <a:tailEnd/>
            </a:ln>
          </p:spPr>
          <p:txBody>
            <a:bodyPr/>
            <a:lstStyle/>
            <a:p>
              <a:endParaRPr lang="en-US"/>
            </a:p>
          </p:txBody>
        </p:sp>
        <p:sp>
          <p:nvSpPr>
            <p:cNvPr id="451778" name="Freeform 194"/>
            <p:cNvSpPr>
              <a:spLocks/>
            </p:cNvSpPr>
            <p:nvPr/>
          </p:nvSpPr>
          <p:spPr bwMode="black">
            <a:xfrm>
              <a:off x="6318250" y="4649788"/>
              <a:ext cx="25400" cy="23812"/>
            </a:xfrm>
            <a:custGeom>
              <a:avLst/>
              <a:gdLst/>
              <a:ahLst/>
              <a:cxnLst>
                <a:cxn ang="0">
                  <a:pos x="0" y="7"/>
                </a:cxn>
                <a:cxn ang="0">
                  <a:pos x="6" y="0"/>
                </a:cxn>
                <a:cxn ang="0">
                  <a:pos x="5" y="1"/>
                </a:cxn>
                <a:cxn ang="0">
                  <a:pos x="33" y="22"/>
                </a:cxn>
                <a:cxn ang="0">
                  <a:pos x="32" y="23"/>
                </a:cxn>
                <a:cxn ang="0">
                  <a:pos x="25" y="31"/>
                </a:cxn>
                <a:cxn ang="0">
                  <a:pos x="0" y="7"/>
                </a:cxn>
              </a:cxnLst>
              <a:rect l="0" t="0" r="r" b="b"/>
              <a:pathLst>
                <a:path w="33" h="31">
                  <a:moveTo>
                    <a:pt x="0" y="7"/>
                  </a:moveTo>
                  <a:lnTo>
                    <a:pt x="6" y="0"/>
                  </a:lnTo>
                  <a:lnTo>
                    <a:pt x="5" y="1"/>
                  </a:lnTo>
                  <a:lnTo>
                    <a:pt x="33" y="22"/>
                  </a:lnTo>
                  <a:lnTo>
                    <a:pt x="32" y="23"/>
                  </a:lnTo>
                  <a:lnTo>
                    <a:pt x="25" y="31"/>
                  </a:lnTo>
                  <a:lnTo>
                    <a:pt x="0" y="7"/>
                  </a:lnTo>
                  <a:close/>
                </a:path>
              </a:pathLst>
            </a:custGeom>
            <a:solidFill>
              <a:srgbClr val="FF0000"/>
            </a:solidFill>
            <a:ln w="9525">
              <a:noFill/>
              <a:round/>
              <a:headEnd/>
              <a:tailEnd/>
            </a:ln>
          </p:spPr>
          <p:txBody>
            <a:bodyPr/>
            <a:lstStyle/>
            <a:p>
              <a:endParaRPr lang="en-US"/>
            </a:p>
          </p:txBody>
        </p:sp>
        <p:sp>
          <p:nvSpPr>
            <p:cNvPr id="451779" name="Freeform 195"/>
            <p:cNvSpPr>
              <a:spLocks/>
            </p:cNvSpPr>
            <p:nvPr/>
          </p:nvSpPr>
          <p:spPr bwMode="black">
            <a:xfrm>
              <a:off x="6319838" y="4643438"/>
              <a:ext cx="31750" cy="25400"/>
            </a:xfrm>
            <a:custGeom>
              <a:avLst/>
              <a:gdLst/>
              <a:ahLst/>
              <a:cxnLst>
                <a:cxn ang="0">
                  <a:pos x="0" y="10"/>
                </a:cxn>
                <a:cxn ang="0">
                  <a:pos x="7" y="0"/>
                </a:cxn>
                <a:cxn ang="0">
                  <a:pos x="7" y="0"/>
                </a:cxn>
                <a:cxn ang="0">
                  <a:pos x="35" y="22"/>
                </a:cxn>
                <a:cxn ang="0">
                  <a:pos x="35" y="22"/>
                </a:cxn>
                <a:cxn ang="0">
                  <a:pos x="28" y="31"/>
                </a:cxn>
                <a:cxn ang="0">
                  <a:pos x="0" y="10"/>
                </a:cxn>
              </a:cxnLst>
              <a:rect l="0" t="0" r="r" b="b"/>
              <a:pathLst>
                <a:path w="35" h="31">
                  <a:moveTo>
                    <a:pt x="0" y="10"/>
                  </a:moveTo>
                  <a:lnTo>
                    <a:pt x="7" y="0"/>
                  </a:lnTo>
                  <a:lnTo>
                    <a:pt x="7" y="0"/>
                  </a:lnTo>
                  <a:lnTo>
                    <a:pt x="35" y="22"/>
                  </a:lnTo>
                  <a:lnTo>
                    <a:pt x="35" y="22"/>
                  </a:lnTo>
                  <a:lnTo>
                    <a:pt x="28" y="31"/>
                  </a:lnTo>
                  <a:lnTo>
                    <a:pt x="0" y="10"/>
                  </a:lnTo>
                  <a:close/>
                </a:path>
              </a:pathLst>
            </a:custGeom>
            <a:solidFill>
              <a:srgbClr val="FF0000"/>
            </a:solidFill>
            <a:ln w="9525">
              <a:noFill/>
              <a:round/>
              <a:headEnd/>
              <a:tailEnd/>
            </a:ln>
          </p:spPr>
          <p:txBody>
            <a:bodyPr/>
            <a:lstStyle/>
            <a:p>
              <a:endParaRPr lang="en-US"/>
            </a:p>
          </p:txBody>
        </p:sp>
        <p:sp>
          <p:nvSpPr>
            <p:cNvPr id="451780" name="Freeform 196"/>
            <p:cNvSpPr>
              <a:spLocks/>
            </p:cNvSpPr>
            <p:nvPr/>
          </p:nvSpPr>
          <p:spPr bwMode="black">
            <a:xfrm>
              <a:off x="6326188" y="4638675"/>
              <a:ext cx="30162" cy="23813"/>
            </a:xfrm>
            <a:custGeom>
              <a:avLst/>
              <a:gdLst/>
              <a:ahLst/>
              <a:cxnLst>
                <a:cxn ang="0">
                  <a:pos x="0" y="8"/>
                </a:cxn>
                <a:cxn ang="0">
                  <a:pos x="7" y="0"/>
                </a:cxn>
                <a:cxn ang="0">
                  <a:pos x="7" y="0"/>
                </a:cxn>
                <a:cxn ang="0">
                  <a:pos x="35" y="21"/>
                </a:cxn>
                <a:cxn ang="0">
                  <a:pos x="35" y="21"/>
                </a:cxn>
                <a:cxn ang="0">
                  <a:pos x="28" y="30"/>
                </a:cxn>
                <a:cxn ang="0">
                  <a:pos x="0" y="8"/>
                </a:cxn>
              </a:cxnLst>
              <a:rect l="0" t="0" r="r" b="b"/>
              <a:pathLst>
                <a:path w="35" h="30">
                  <a:moveTo>
                    <a:pt x="0" y="8"/>
                  </a:moveTo>
                  <a:lnTo>
                    <a:pt x="7" y="0"/>
                  </a:lnTo>
                  <a:lnTo>
                    <a:pt x="7" y="0"/>
                  </a:lnTo>
                  <a:lnTo>
                    <a:pt x="35" y="21"/>
                  </a:lnTo>
                  <a:lnTo>
                    <a:pt x="35" y="21"/>
                  </a:lnTo>
                  <a:lnTo>
                    <a:pt x="28" y="30"/>
                  </a:lnTo>
                  <a:lnTo>
                    <a:pt x="0" y="8"/>
                  </a:lnTo>
                  <a:close/>
                </a:path>
              </a:pathLst>
            </a:custGeom>
            <a:solidFill>
              <a:srgbClr val="FF0000"/>
            </a:solidFill>
            <a:ln w="9525">
              <a:noFill/>
              <a:round/>
              <a:headEnd/>
              <a:tailEnd/>
            </a:ln>
          </p:spPr>
          <p:txBody>
            <a:bodyPr/>
            <a:lstStyle/>
            <a:p>
              <a:endParaRPr lang="en-US"/>
            </a:p>
          </p:txBody>
        </p:sp>
        <p:sp>
          <p:nvSpPr>
            <p:cNvPr id="451781" name="Freeform 197"/>
            <p:cNvSpPr>
              <a:spLocks/>
            </p:cNvSpPr>
            <p:nvPr/>
          </p:nvSpPr>
          <p:spPr bwMode="black">
            <a:xfrm>
              <a:off x="6334125" y="4632325"/>
              <a:ext cx="25400" cy="23813"/>
            </a:xfrm>
            <a:custGeom>
              <a:avLst/>
              <a:gdLst/>
              <a:ahLst/>
              <a:cxnLst>
                <a:cxn ang="0">
                  <a:pos x="0" y="11"/>
                </a:cxn>
                <a:cxn ang="0">
                  <a:pos x="7" y="1"/>
                </a:cxn>
                <a:cxn ang="0">
                  <a:pos x="7" y="0"/>
                </a:cxn>
                <a:cxn ang="0">
                  <a:pos x="35" y="24"/>
                </a:cxn>
                <a:cxn ang="0">
                  <a:pos x="35" y="23"/>
                </a:cxn>
                <a:cxn ang="0">
                  <a:pos x="28" y="32"/>
                </a:cxn>
                <a:cxn ang="0">
                  <a:pos x="0" y="11"/>
                </a:cxn>
              </a:cxnLst>
              <a:rect l="0" t="0" r="r" b="b"/>
              <a:pathLst>
                <a:path w="35" h="32">
                  <a:moveTo>
                    <a:pt x="0" y="11"/>
                  </a:moveTo>
                  <a:lnTo>
                    <a:pt x="7" y="1"/>
                  </a:lnTo>
                  <a:lnTo>
                    <a:pt x="7" y="0"/>
                  </a:lnTo>
                  <a:lnTo>
                    <a:pt x="35" y="24"/>
                  </a:lnTo>
                  <a:lnTo>
                    <a:pt x="35" y="23"/>
                  </a:lnTo>
                  <a:lnTo>
                    <a:pt x="28" y="32"/>
                  </a:lnTo>
                  <a:lnTo>
                    <a:pt x="0" y="11"/>
                  </a:lnTo>
                  <a:close/>
                </a:path>
              </a:pathLst>
            </a:custGeom>
            <a:solidFill>
              <a:srgbClr val="FF0000"/>
            </a:solidFill>
            <a:ln w="9525">
              <a:noFill/>
              <a:round/>
              <a:headEnd/>
              <a:tailEnd/>
            </a:ln>
          </p:spPr>
          <p:txBody>
            <a:bodyPr/>
            <a:lstStyle/>
            <a:p>
              <a:endParaRPr lang="en-US"/>
            </a:p>
          </p:txBody>
        </p:sp>
        <p:sp>
          <p:nvSpPr>
            <p:cNvPr id="451782" name="Freeform 198"/>
            <p:cNvSpPr>
              <a:spLocks/>
            </p:cNvSpPr>
            <p:nvPr/>
          </p:nvSpPr>
          <p:spPr bwMode="black">
            <a:xfrm>
              <a:off x="6340475" y="4622800"/>
              <a:ext cx="30163" cy="23813"/>
            </a:xfrm>
            <a:custGeom>
              <a:avLst/>
              <a:gdLst/>
              <a:ahLst/>
              <a:cxnLst>
                <a:cxn ang="0">
                  <a:pos x="0" y="11"/>
                </a:cxn>
                <a:cxn ang="0">
                  <a:pos x="9" y="0"/>
                </a:cxn>
                <a:cxn ang="0">
                  <a:pos x="8" y="1"/>
                </a:cxn>
                <a:cxn ang="0">
                  <a:pos x="38" y="23"/>
                </a:cxn>
                <a:cxn ang="0">
                  <a:pos x="37" y="24"/>
                </a:cxn>
                <a:cxn ang="0">
                  <a:pos x="28" y="35"/>
                </a:cxn>
                <a:cxn ang="0">
                  <a:pos x="0" y="11"/>
                </a:cxn>
              </a:cxnLst>
              <a:rect l="0" t="0" r="r" b="b"/>
              <a:pathLst>
                <a:path w="38" h="35">
                  <a:moveTo>
                    <a:pt x="0" y="11"/>
                  </a:moveTo>
                  <a:lnTo>
                    <a:pt x="9" y="0"/>
                  </a:lnTo>
                  <a:lnTo>
                    <a:pt x="8" y="1"/>
                  </a:lnTo>
                  <a:lnTo>
                    <a:pt x="38" y="23"/>
                  </a:lnTo>
                  <a:lnTo>
                    <a:pt x="37" y="24"/>
                  </a:lnTo>
                  <a:lnTo>
                    <a:pt x="28" y="35"/>
                  </a:lnTo>
                  <a:lnTo>
                    <a:pt x="0" y="11"/>
                  </a:lnTo>
                  <a:close/>
                </a:path>
              </a:pathLst>
            </a:custGeom>
            <a:solidFill>
              <a:srgbClr val="FF0000"/>
            </a:solidFill>
            <a:ln w="9525">
              <a:noFill/>
              <a:round/>
              <a:headEnd/>
              <a:tailEnd/>
            </a:ln>
          </p:spPr>
          <p:txBody>
            <a:bodyPr/>
            <a:lstStyle/>
            <a:p>
              <a:endParaRPr lang="en-US"/>
            </a:p>
          </p:txBody>
        </p:sp>
        <p:sp>
          <p:nvSpPr>
            <p:cNvPr id="451783" name="Freeform 199"/>
            <p:cNvSpPr>
              <a:spLocks/>
            </p:cNvSpPr>
            <p:nvPr/>
          </p:nvSpPr>
          <p:spPr bwMode="black">
            <a:xfrm>
              <a:off x="6343650" y="4614863"/>
              <a:ext cx="33338" cy="23812"/>
            </a:xfrm>
            <a:custGeom>
              <a:avLst/>
              <a:gdLst/>
              <a:ahLst/>
              <a:cxnLst>
                <a:cxn ang="0">
                  <a:pos x="0" y="11"/>
                </a:cxn>
                <a:cxn ang="0">
                  <a:pos x="8" y="0"/>
                </a:cxn>
                <a:cxn ang="0">
                  <a:pos x="8" y="0"/>
                </a:cxn>
                <a:cxn ang="0">
                  <a:pos x="38" y="21"/>
                </a:cxn>
                <a:cxn ang="0">
                  <a:pos x="38" y="21"/>
                </a:cxn>
                <a:cxn ang="0">
                  <a:pos x="30" y="33"/>
                </a:cxn>
                <a:cxn ang="0">
                  <a:pos x="0" y="11"/>
                </a:cxn>
              </a:cxnLst>
              <a:rect l="0" t="0" r="r" b="b"/>
              <a:pathLst>
                <a:path w="38" h="33">
                  <a:moveTo>
                    <a:pt x="0" y="11"/>
                  </a:moveTo>
                  <a:lnTo>
                    <a:pt x="8" y="0"/>
                  </a:lnTo>
                  <a:lnTo>
                    <a:pt x="8" y="0"/>
                  </a:lnTo>
                  <a:lnTo>
                    <a:pt x="38" y="21"/>
                  </a:lnTo>
                  <a:lnTo>
                    <a:pt x="38" y="21"/>
                  </a:lnTo>
                  <a:lnTo>
                    <a:pt x="30" y="33"/>
                  </a:lnTo>
                  <a:lnTo>
                    <a:pt x="0" y="11"/>
                  </a:lnTo>
                  <a:close/>
                </a:path>
              </a:pathLst>
            </a:custGeom>
            <a:solidFill>
              <a:srgbClr val="FF0000"/>
            </a:solidFill>
            <a:ln w="9525">
              <a:noFill/>
              <a:round/>
              <a:headEnd/>
              <a:tailEnd/>
            </a:ln>
          </p:spPr>
          <p:txBody>
            <a:bodyPr/>
            <a:lstStyle/>
            <a:p>
              <a:endParaRPr lang="en-US"/>
            </a:p>
          </p:txBody>
        </p:sp>
        <p:sp>
          <p:nvSpPr>
            <p:cNvPr id="451784" name="Freeform 200"/>
            <p:cNvSpPr>
              <a:spLocks/>
            </p:cNvSpPr>
            <p:nvPr/>
          </p:nvSpPr>
          <p:spPr bwMode="black">
            <a:xfrm>
              <a:off x="6353175" y="4605338"/>
              <a:ext cx="28575" cy="26987"/>
            </a:xfrm>
            <a:custGeom>
              <a:avLst/>
              <a:gdLst/>
              <a:ahLst/>
              <a:cxnLst>
                <a:cxn ang="0">
                  <a:pos x="0" y="14"/>
                </a:cxn>
                <a:cxn ang="0">
                  <a:pos x="10" y="0"/>
                </a:cxn>
                <a:cxn ang="0">
                  <a:pos x="11" y="0"/>
                </a:cxn>
                <a:cxn ang="0">
                  <a:pos x="39" y="21"/>
                </a:cxn>
                <a:cxn ang="0">
                  <a:pos x="40" y="21"/>
                </a:cxn>
                <a:cxn ang="0">
                  <a:pos x="30" y="35"/>
                </a:cxn>
                <a:cxn ang="0">
                  <a:pos x="0" y="14"/>
                </a:cxn>
              </a:cxnLst>
              <a:rect l="0" t="0" r="r" b="b"/>
              <a:pathLst>
                <a:path w="40" h="35">
                  <a:moveTo>
                    <a:pt x="0" y="14"/>
                  </a:moveTo>
                  <a:lnTo>
                    <a:pt x="10" y="0"/>
                  </a:lnTo>
                  <a:lnTo>
                    <a:pt x="11" y="0"/>
                  </a:lnTo>
                  <a:lnTo>
                    <a:pt x="39" y="21"/>
                  </a:lnTo>
                  <a:lnTo>
                    <a:pt x="40" y="21"/>
                  </a:lnTo>
                  <a:lnTo>
                    <a:pt x="30" y="35"/>
                  </a:lnTo>
                  <a:lnTo>
                    <a:pt x="0" y="14"/>
                  </a:lnTo>
                  <a:close/>
                </a:path>
              </a:pathLst>
            </a:custGeom>
            <a:solidFill>
              <a:srgbClr val="FF0000"/>
            </a:solidFill>
            <a:ln w="9525">
              <a:noFill/>
              <a:round/>
              <a:headEnd/>
              <a:tailEnd/>
            </a:ln>
          </p:spPr>
          <p:txBody>
            <a:bodyPr/>
            <a:lstStyle/>
            <a:p>
              <a:endParaRPr lang="en-US"/>
            </a:p>
          </p:txBody>
        </p:sp>
        <p:sp>
          <p:nvSpPr>
            <p:cNvPr id="451785" name="Freeform 201"/>
            <p:cNvSpPr>
              <a:spLocks/>
            </p:cNvSpPr>
            <p:nvPr/>
          </p:nvSpPr>
          <p:spPr bwMode="black">
            <a:xfrm>
              <a:off x="6359525" y="4594225"/>
              <a:ext cx="33338" cy="25400"/>
            </a:xfrm>
            <a:custGeom>
              <a:avLst/>
              <a:gdLst/>
              <a:ahLst/>
              <a:cxnLst>
                <a:cxn ang="0">
                  <a:pos x="0" y="14"/>
                </a:cxn>
                <a:cxn ang="0">
                  <a:pos x="11" y="0"/>
                </a:cxn>
                <a:cxn ang="0">
                  <a:pos x="11" y="0"/>
                </a:cxn>
                <a:cxn ang="0">
                  <a:pos x="38" y="21"/>
                </a:cxn>
                <a:cxn ang="0">
                  <a:pos x="38" y="21"/>
                </a:cxn>
                <a:cxn ang="0">
                  <a:pos x="28" y="35"/>
                </a:cxn>
                <a:cxn ang="0">
                  <a:pos x="0" y="14"/>
                </a:cxn>
              </a:cxnLst>
              <a:rect l="0" t="0" r="r" b="b"/>
              <a:pathLst>
                <a:path w="38" h="35">
                  <a:moveTo>
                    <a:pt x="0" y="14"/>
                  </a:moveTo>
                  <a:lnTo>
                    <a:pt x="11" y="0"/>
                  </a:lnTo>
                  <a:lnTo>
                    <a:pt x="11" y="0"/>
                  </a:lnTo>
                  <a:lnTo>
                    <a:pt x="38" y="21"/>
                  </a:lnTo>
                  <a:lnTo>
                    <a:pt x="38" y="21"/>
                  </a:lnTo>
                  <a:lnTo>
                    <a:pt x="28" y="35"/>
                  </a:lnTo>
                  <a:lnTo>
                    <a:pt x="0" y="14"/>
                  </a:lnTo>
                  <a:close/>
                </a:path>
              </a:pathLst>
            </a:custGeom>
            <a:solidFill>
              <a:srgbClr val="FF0000"/>
            </a:solidFill>
            <a:ln w="9525">
              <a:noFill/>
              <a:round/>
              <a:headEnd/>
              <a:tailEnd/>
            </a:ln>
          </p:spPr>
          <p:txBody>
            <a:bodyPr/>
            <a:lstStyle/>
            <a:p>
              <a:endParaRPr lang="en-US"/>
            </a:p>
          </p:txBody>
        </p:sp>
        <p:sp>
          <p:nvSpPr>
            <p:cNvPr id="451786" name="Freeform 202"/>
            <p:cNvSpPr>
              <a:spLocks/>
            </p:cNvSpPr>
            <p:nvPr/>
          </p:nvSpPr>
          <p:spPr bwMode="black">
            <a:xfrm>
              <a:off x="6370638" y="4581525"/>
              <a:ext cx="33337" cy="30163"/>
            </a:xfrm>
            <a:custGeom>
              <a:avLst/>
              <a:gdLst/>
              <a:ahLst/>
              <a:cxnLst>
                <a:cxn ang="0">
                  <a:pos x="0" y="16"/>
                </a:cxn>
                <a:cxn ang="0">
                  <a:pos x="11" y="0"/>
                </a:cxn>
                <a:cxn ang="0">
                  <a:pos x="11" y="1"/>
                </a:cxn>
                <a:cxn ang="0">
                  <a:pos x="39" y="20"/>
                </a:cxn>
                <a:cxn ang="0">
                  <a:pos x="39" y="21"/>
                </a:cxn>
                <a:cxn ang="0">
                  <a:pos x="27" y="37"/>
                </a:cxn>
                <a:cxn ang="0">
                  <a:pos x="0" y="16"/>
                </a:cxn>
              </a:cxnLst>
              <a:rect l="0" t="0" r="r" b="b"/>
              <a:pathLst>
                <a:path w="39" h="37">
                  <a:moveTo>
                    <a:pt x="0" y="16"/>
                  </a:moveTo>
                  <a:lnTo>
                    <a:pt x="11" y="0"/>
                  </a:lnTo>
                  <a:lnTo>
                    <a:pt x="11" y="1"/>
                  </a:lnTo>
                  <a:lnTo>
                    <a:pt x="39" y="20"/>
                  </a:lnTo>
                  <a:lnTo>
                    <a:pt x="39" y="21"/>
                  </a:lnTo>
                  <a:lnTo>
                    <a:pt x="27" y="37"/>
                  </a:lnTo>
                  <a:lnTo>
                    <a:pt x="0" y="16"/>
                  </a:lnTo>
                  <a:close/>
                </a:path>
              </a:pathLst>
            </a:custGeom>
            <a:solidFill>
              <a:srgbClr val="FF0000"/>
            </a:solidFill>
            <a:ln w="9525">
              <a:noFill/>
              <a:round/>
              <a:headEnd/>
              <a:tailEnd/>
            </a:ln>
          </p:spPr>
          <p:txBody>
            <a:bodyPr/>
            <a:lstStyle/>
            <a:p>
              <a:endParaRPr lang="en-US"/>
            </a:p>
          </p:txBody>
        </p:sp>
        <p:sp>
          <p:nvSpPr>
            <p:cNvPr id="451787" name="Freeform 203"/>
            <p:cNvSpPr>
              <a:spLocks/>
            </p:cNvSpPr>
            <p:nvPr/>
          </p:nvSpPr>
          <p:spPr bwMode="black">
            <a:xfrm>
              <a:off x="6380163" y="4570413"/>
              <a:ext cx="33337" cy="25400"/>
            </a:xfrm>
            <a:custGeom>
              <a:avLst/>
              <a:gdLst/>
              <a:ahLst/>
              <a:cxnLst>
                <a:cxn ang="0">
                  <a:pos x="0" y="17"/>
                </a:cxn>
                <a:cxn ang="0">
                  <a:pos x="12" y="0"/>
                </a:cxn>
                <a:cxn ang="0">
                  <a:pos x="11" y="0"/>
                </a:cxn>
                <a:cxn ang="0">
                  <a:pos x="41" y="19"/>
                </a:cxn>
                <a:cxn ang="0">
                  <a:pos x="40" y="19"/>
                </a:cxn>
                <a:cxn ang="0">
                  <a:pos x="28" y="36"/>
                </a:cxn>
                <a:cxn ang="0">
                  <a:pos x="0" y="17"/>
                </a:cxn>
              </a:cxnLst>
              <a:rect l="0" t="0" r="r" b="b"/>
              <a:pathLst>
                <a:path w="41" h="36">
                  <a:moveTo>
                    <a:pt x="0" y="17"/>
                  </a:moveTo>
                  <a:lnTo>
                    <a:pt x="12" y="0"/>
                  </a:lnTo>
                  <a:lnTo>
                    <a:pt x="11" y="0"/>
                  </a:lnTo>
                  <a:lnTo>
                    <a:pt x="41" y="19"/>
                  </a:lnTo>
                  <a:lnTo>
                    <a:pt x="40" y="19"/>
                  </a:lnTo>
                  <a:lnTo>
                    <a:pt x="28" y="36"/>
                  </a:lnTo>
                  <a:lnTo>
                    <a:pt x="0" y="17"/>
                  </a:lnTo>
                  <a:close/>
                </a:path>
              </a:pathLst>
            </a:custGeom>
            <a:solidFill>
              <a:srgbClr val="FF0000"/>
            </a:solidFill>
            <a:ln w="9525">
              <a:noFill/>
              <a:round/>
              <a:headEnd/>
              <a:tailEnd/>
            </a:ln>
          </p:spPr>
          <p:txBody>
            <a:bodyPr/>
            <a:lstStyle/>
            <a:p>
              <a:endParaRPr lang="en-US"/>
            </a:p>
          </p:txBody>
        </p:sp>
        <p:sp>
          <p:nvSpPr>
            <p:cNvPr id="451788" name="Freeform 204"/>
            <p:cNvSpPr>
              <a:spLocks/>
            </p:cNvSpPr>
            <p:nvPr/>
          </p:nvSpPr>
          <p:spPr bwMode="black">
            <a:xfrm>
              <a:off x="6386513" y="4554538"/>
              <a:ext cx="36512" cy="30162"/>
            </a:xfrm>
            <a:custGeom>
              <a:avLst/>
              <a:gdLst/>
              <a:ahLst/>
              <a:cxnLst>
                <a:cxn ang="0">
                  <a:pos x="0" y="19"/>
                </a:cxn>
                <a:cxn ang="0">
                  <a:pos x="13" y="0"/>
                </a:cxn>
                <a:cxn ang="0">
                  <a:pos x="13" y="0"/>
                </a:cxn>
                <a:cxn ang="0">
                  <a:pos x="43" y="19"/>
                </a:cxn>
                <a:cxn ang="0">
                  <a:pos x="43" y="19"/>
                </a:cxn>
                <a:cxn ang="0">
                  <a:pos x="30" y="38"/>
                </a:cxn>
                <a:cxn ang="0">
                  <a:pos x="0" y="19"/>
                </a:cxn>
              </a:cxnLst>
              <a:rect l="0" t="0" r="r" b="b"/>
              <a:pathLst>
                <a:path w="43" h="38">
                  <a:moveTo>
                    <a:pt x="0" y="19"/>
                  </a:moveTo>
                  <a:lnTo>
                    <a:pt x="13" y="0"/>
                  </a:lnTo>
                  <a:lnTo>
                    <a:pt x="13" y="0"/>
                  </a:lnTo>
                  <a:lnTo>
                    <a:pt x="43" y="19"/>
                  </a:lnTo>
                  <a:lnTo>
                    <a:pt x="43" y="19"/>
                  </a:lnTo>
                  <a:lnTo>
                    <a:pt x="30" y="38"/>
                  </a:lnTo>
                  <a:lnTo>
                    <a:pt x="0" y="19"/>
                  </a:lnTo>
                  <a:close/>
                </a:path>
              </a:pathLst>
            </a:custGeom>
            <a:solidFill>
              <a:srgbClr val="FF0000"/>
            </a:solidFill>
            <a:ln w="9525">
              <a:noFill/>
              <a:round/>
              <a:headEnd/>
              <a:tailEnd/>
            </a:ln>
          </p:spPr>
          <p:txBody>
            <a:bodyPr/>
            <a:lstStyle/>
            <a:p>
              <a:endParaRPr lang="en-US"/>
            </a:p>
          </p:txBody>
        </p:sp>
        <p:sp>
          <p:nvSpPr>
            <p:cNvPr id="451789" name="Freeform 205"/>
            <p:cNvSpPr>
              <a:spLocks/>
            </p:cNvSpPr>
            <p:nvPr/>
          </p:nvSpPr>
          <p:spPr bwMode="black">
            <a:xfrm>
              <a:off x="6399213" y="4543425"/>
              <a:ext cx="33337" cy="26988"/>
            </a:xfrm>
            <a:custGeom>
              <a:avLst/>
              <a:gdLst/>
              <a:ahLst/>
              <a:cxnLst>
                <a:cxn ang="0">
                  <a:pos x="0" y="19"/>
                </a:cxn>
                <a:cxn ang="0">
                  <a:pos x="13" y="0"/>
                </a:cxn>
                <a:cxn ang="0">
                  <a:pos x="14" y="0"/>
                </a:cxn>
                <a:cxn ang="0">
                  <a:pos x="41" y="19"/>
                </a:cxn>
                <a:cxn ang="0">
                  <a:pos x="42" y="19"/>
                </a:cxn>
                <a:cxn ang="0">
                  <a:pos x="30" y="38"/>
                </a:cxn>
                <a:cxn ang="0">
                  <a:pos x="0" y="19"/>
                </a:cxn>
              </a:cxnLst>
              <a:rect l="0" t="0" r="r" b="b"/>
              <a:pathLst>
                <a:path w="42" h="38">
                  <a:moveTo>
                    <a:pt x="0" y="19"/>
                  </a:moveTo>
                  <a:lnTo>
                    <a:pt x="13" y="0"/>
                  </a:lnTo>
                  <a:lnTo>
                    <a:pt x="14" y="0"/>
                  </a:lnTo>
                  <a:lnTo>
                    <a:pt x="41" y="19"/>
                  </a:lnTo>
                  <a:lnTo>
                    <a:pt x="42" y="19"/>
                  </a:lnTo>
                  <a:lnTo>
                    <a:pt x="30" y="38"/>
                  </a:lnTo>
                  <a:lnTo>
                    <a:pt x="0" y="19"/>
                  </a:lnTo>
                  <a:close/>
                </a:path>
              </a:pathLst>
            </a:custGeom>
            <a:solidFill>
              <a:srgbClr val="FF0000"/>
            </a:solidFill>
            <a:ln w="9525">
              <a:noFill/>
              <a:round/>
              <a:headEnd/>
              <a:tailEnd/>
            </a:ln>
          </p:spPr>
          <p:txBody>
            <a:bodyPr/>
            <a:lstStyle/>
            <a:p>
              <a:endParaRPr lang="en-US"/>
            </a:p>
          </p:txBody>
        </p:sp>
        <p:sp>
          <p:nvSpPr>
            <p:cNvPr id="451790" name="Freeform 206"/>
            <p:cNvSpPr>
              <a:spLocks/>
            </p:cNvSpPr>
            <p:nvPr/>
          </p:nvSpPr>
          <p:spPr bwMode="black">
            <a:xfrm>
              <a:off x="6410325" y="4527550"/>
              <a:ext cx="36513" cy="26988"/>
            </a:xfrm>
            <a:custGeom>
              <a:avLst/>
              <a:gdLst/>
              <a:ahLst/>
              <a:cxnLst>
                <a:cxn ang="0">
                  <a:pos x="0" y="20"/>
                </a:cxn>
                <a:cxn ang="0">
                  <a:pos x="13" y="0"/>
                </a:cxn>
                <a:cxn ang="0">
                  <a:pos x="12" y="0"/>
                </a:cxn>
                <a:cxn ang="0">
                  <a:pos x="42" y="20"/>
                </a:cxn>
                <a:cxn ang="0">
                  <a:pos x="41" y="20"/>
                </a:cxn>
                <a:cxn ang="0">
                  <a:pos x="27" y="39"/>
                </a:cxn>
                <a:cxn ang="0">
                  <a:pos x="0" y="20"/>
                </a:cxn>
              </a:cxnLst>
              <a:rect l="0" t="0" r="r" b="b"/>
              <a:pathLst>
                <a:path w="42" h="39">
                  <a:moveTo>
                    <a:pt x="0" y="20"/>
                  </a:moveTo>
                  <a:lnTo>
                    <a:pt x="13" y="0"/>
                  </a:lnTo>
                  <a:lnTo>
                    <a:pt x="12" y="0"/>
                  </a:lnTo>
                  <a:lnTo>
                    <a:pt x="42" y="20"/>
                  </a:lnTo>
                  <a:lnTo>
                    <a:pt x="41" y="20"/>
                  </a:lnTo>
                  <a:lnTo>
                    <a:pt x="27" y="39"/>
                  </a:lnTo>
                  <a:lnTo>
                    <a:pt x="0" y="20"/>
                  </a:lnTo>
                  <a:close/>
                </a:path>
              </a:pathLst>
            </a:custGeom>
            <a:solidFill>
              <a:srgbClr val="FF0000"/>
            </a:solidFill>
            <a:ln w="9525">
              <a:noFill/>
              <a:round/>
              <a:headEnd/>
              <a:tailEnd/>
            </a:ln>
          </p:spPr>
          <p:txBody>
            <a:bodyPr/>
            <a:lstStyle/>
            <a:p>
              <a:endParaRPr lang="en-US"/>
            </a:p>
          </p:txBody>
        </p:sp>
        <p:sp>
          <p:nvSpPr>
            <p:cNvPr id="451791" name="Freeform 207"/>
            <p:cNvSpPr>
              <a:spLocks/>
            </p:cNvSpPr>
            <p:nvPr/>
          </p:nvSpPr>
          <p:spPr bwMode="black">
            <a:xfrm>
              <a:off x="6418263" y="4513263"/>
              <a:ext cx="36512" cy="30162"/>
            </a:xfrm>
            <a:custGeom>
              <a:avLst/>
              <a:gdLst/>
              <a:ahLst/>
              <a:cxnLst>
                <a:cxn ang="0">
                  <a:pos x="0" y="19"/>
                </a:cxn>
                <a:cxn ang="0">
                  <a:pos x="13" y="0"/>
                </a:cxn>
                <a:cxn ang="0">
                  <a:pos x="14" y="0"/>
                </a:cxn>
                <a:cxn ang="0">
                  <a:pos x="42" y="19"/>
                </a:cxn>
                <a:cxn ang="0">
                  <a:pos x="43" y="19"/>
                </a:cxn>
                <a:cxn ang="0">
                  <a:pos x="30" y="39"/>
                </a:cxn>
                <a:cxn ang="0">
                  <a:pos x="0" y="19"/>
                </a:cxn>
              </a:cxnLst>
              <a:rect l="0" t="0" r="r" b="b"/>
              <a:pathLst>
                <a:path w="43" h="39">
                  <a:moveTo>
                    <a:pt x="0" y="19"/>
                  </a:moveTo>
                  <a:lnTo>
                    <a:pt x="13" y="0"/>
                  </a:lnTo>
                  <a:lnTo>
                    <a:pt x="14" y="0"/>
                  </a:lnTo>
                  <a:lnTo>
                    <a:pt x="42" y="19"/>
                  </a:lnTo>
                  <a:lnTo>
                    <a:pt x="43" y="19"/>
                  </a:lnTo>
                  <a:lnTo>
                    <a:pt x="30" y="39"/>
                  </a:lnTo>
                  <a:lnTo>
                    <a:pt x="0" y="19"/>
                  </a:lnTo>
                  <a:close/>
                </a:path>
              </a:pathLst>
            </a:custGeom>
            <a:solidFill>
              <a:srgbClr val="FF0000"/>
            </a:solidFill>
            <a:ln w="9525">
              <a:noFill/>
              <a:round/>
              <a:headEnd/>
              <a:tailEnd/>
            </a:ln>
          </p:spPr>
          <p:txBody>
            <a:bodyPr/>
            <a:lstStyle/>
            <a:p>
              <a:endParaRPr lang="en-US"/>
            </a:p>
          </p:txBody>
        </p:sp>
        <p:sp>
          <p:nvSpPr>
            <p:cNvPr id="451792" name="Freeform 208"/>
            <p:cNvSpPr>
              <a:spLocks/>
            </p:cNvSpPr>
            <p:nvPr/>
          </p:nvSpPr>
          <p:spPr bwMode="black">
            <a:xfrm>
              <a:off x="6432550" y="4497388"/>
              <a:ext cx="33338" cy="30162"/>
            </a:xfrm>
            <a:custGeom>
              <a:avLst/>
              <a:gdLst/>
              <a:ahLst/>
              <a:cxnLst>
                <a:cxn ang="0">
                  <a:pos x="0" y="20"/>
                </a:cxn>
                <a:cxn ang="0">
                  <a:pos x="14" y="0"/>
                </a:cxn>
                <a:cxn ang="0">
                  <a:pos x="13" y="0"/>
                </a:cxn>
                <a:cxn ang="0">
                  <a:pos x="43" y="19"/>
                </a:cxn>
                <a:cxn ang="0">
                  <a:pos x="42" y="19"/>
                </a:cxn>
                <a:cxn ang="0">
                  <a:pos x="28" y="39"/>
                </a:cxn>
                <a:cxn ang="0">
                  <a:pos x="0" y="20"/>
                </a:cxn>
              </a:cxnLst>
              <a:rect l="0" t="0" r="r" b="b"/>
              <a:pathLst>
                <a:path w="43" h="39">
                  <a:moveTo>
                    <a:pt x="0" y="20"/>
                  </a:moveTo>
                  <a:lnTo>
                    <a:pt x="14" y="0"/>
                  </a:lnTo>
                  <a:lnTo>
                    <a:pt x="13" y="0"/>
                  </a:lnTo>
                  <a:lnTo>
                    <a:pt x="43" y="19"/>
                  </a:lnTo>
                  <a:lnTo>
                    <a:pt x="42" y="19"/>
                  </a:lnTo>
                  <a:lnTo>
                    <a:pt x="28" y="39"/>
                  </a:lnTo>
                  <a:lnTo>
                    <a:pt x="0" y="20"/>
                  </a:lnTo>
                  <a:close/>
                </a:path>
              </a:pathLst>
            </a:custGeom>
            <a:solidFill>
              <a:srgbClr val="FF0000"/>
            </a:solidFill>
            <a:ln w="9525">
              <a:noFill/>
              <a:round/>
              <a:headEnd/>
              <a:tailEnd/>
            </a:ln>
          </p:spPr>
          <p:txBody>
            <a:bodyPr/>
            <a:lstStyle/>
            <a:p>
              <a:endParaRPr lang="en-US"/>
            </a:p>
          </p:txBody>
        </p:sp>
        <p:sp>
          <p:nvSpPr>
            <p:cNvPr id="451793" name="Freeform 209"/>
            <p:cNvSpPr>
              <a:spLocks/>
            </p:cNvSpPr>
            <p:nvPr/>
          </p:nvSpPr>
          <p:spPr bwMode="black">
            <a:xfrm>
              <a:off x="6443663" y="4483100"/>
              <a:ext cx="34925" cy="30163"/>
            </a:xfrm>
            <a:custGeom>
              <a:avLst/>
              <a:gdLst/>
              <a:ahLst/>
              <a:cxnLst>
                <a:cxn ang="0">
                  <a:pos x="0" y="19"/>
                </a:cxn>
                <a:cxn ang="0">
                  <a:pos x="13" y="0"/>
                </a:cxn>
                <a:cxn ang="0">
                  <a:pos x="13" y="0"/>
                </a:cxn>
                <a:cxn ang="0">
                  <a:pos x="43" y="19"/>
                </a:cxn>
                <a:cxn ang="0">
                  <a:pos x="43" y="19"/>
                </a:cxn>
                <a:cxn ang="0">
                  <a:pos x="30" y="38"/>
                </a:cxn>
                <a:cxn ang="0">
                  <a:pos x="0" y="19"/>
                </a:cxn>
              </a:cxnLst>
              <a:rect l="0" t="0" r="r" b="b"/>
              <a:pathLst>
                <a:path w="43" h="38">
                  <a:moveTo>
                    <a:pt x="0" y="19"/>
                  </a:moveTo>
                  <a:lnTo>
                    <a:pt x="13" y="0"/>
                  </a:lnTo>
                  <a:lnTo>
                    <a:pt x="13" y="0"/>
                  </a:lnTo>
                  <a:lnTo>
                    <a:pt x="43" y="19"/>
                  </a:lnTo>
                  <a:lnTo>
                    <a:pt x="43" y="19"/>
                  </a:lnTo>
                  <a:lnTo>
                    <a:pt x="30" y="38"/>
                  </a:lnTo>
                  <a:lnTo>
                    <a:pt x="0" y="19"/>
                  </a:lnTo>
                  <a:close/>
                </a:path>
              </a:pathLst>
            </a:custGeom>
            <a:solidFill>
              <a:srgbClr val="FF0000"/>
            </a:solidFill>
            <a:ln w="9525">
              <a:noFill/>
              <a:round/>
              <a:headEnd/>
              <a:tailEnd/>
            </a:ln>
          </p:spPr>
          <p:txBody>
            <a:bodyPr/>
            <a:lstStyle/>
            <a:p>
              <a:endParaRPr lang="en-US"/>
            </a:p>
          </p:txBody>
        </p:sp>
        <p:sp>
          <p:nvSpPr>
            <p:cNvPr id="451794" name="Freeform 210"/>
            <p:cNvSpPr>
              <a:spLocks/>
            </p:cNvSpPr>
            <p:nvPr/>
          </p:nvSpPr>
          <p:spPr bwMode="black">
            <a:xfrm>
              <a:off x="6451600" y="4468813"/>
              <a:ext cx="36513" cy="28575"/>
            </a:xfrm>
            <a:custGeom>
              <a:avLst/>
              <a:gdLst/>
              <a:ahLst/>
              <a:cxnLst>
                <a:cxn ang="0">
                  <a:pos x="0" y="22"/>
                </a:cxn>
                <a:cxn ang="0">
                  <a:pos x="14" y="0"/>
                </a:cxn>
                <a:cxn ang="0">
                  <a:pos x="14" y="0"/>
                </a:cxn>
                <a:cxn ang="0">
                  <a:pos x="44" y="20"/>
                </a:cxn>
                <a:cxn ang="0">
                  <a:pos x="44" y="20"/>
                </a:cxn>
                <a:cxn ang="0">
                  <a:pos x="30" y="41"/>
                </a:cxn>
                <a:cxn ang="0">
                  <a:pos x="0" y="22"/>
                </a:cxn>
              </a:cxnLst>
              <a:rect l="0" t="0" r="r" b="b"/>
              <a:pathLst>
                <a:path w="44" h="41">
                  <a:moveTo>
                    <a:pt x="0" y="22"/>
                  </a:moveTo>
                  <a:lnTo>
                    <a:pt x="14" y="0"/>
                  </a:lnTo>
                  <a:lnTo>
                    <a:pt x="14" y="0"/>
                  </a:lnTo>
                  <a:lnTo>
                    <a:pt x="44" y="20"/>
                  </a:lnTo>
                  <a:lnTo>
                    <a:pt x="44" y="20"/>
                  </a:lnTo>
                  <a:lnTo>
                    <a:pt x="30" y="41"/>
                  </a:lnTo>
                  <a:lnTo>
                    <a:pt x="0" y="22"/>
                  </a:lnTo>
                  <a:close/>
                </a:path>
              </a:pathLst>
            </a:custGeom>
            <a:solidFill>
              <a:srgbClr val="FF0000"/>
            </a:solidFill>
            <a:ln w="9525">
              <a:noFill/>
              <a:round/>
              <a:headEnd/>
              <a:tailEnd/>
            </a:ln>
          </p:spPr>
          <p:txBody>
            <a:bodyPr/>
            <a:lstStyle/>
            <a:p>
              <a:endParaRPr lang="en-US"/>
            </a:p>
          </p:txBody>
        </p:sp>
        <p:sp>
          <p:nvSpPr>
            <p:cNvPr id="451795" name="Freeform 211"/>
            <p:cNvSpPr>
              <a:spLocks/>
            </p:cNvSpPr>
            <p:nvPr/>
          </p:nvSpPr>
          <p:spPr bwMode="black">
            <a:xfrm>
              <a:off x="6465888" y="4449763"/>
              <a:ext cx="36512" cy="33337"/>
            </a:xfrm>
            <a:custGeom>
              <a:avLst/>
              <a:gdLst/>
              <a:ahLst/>
              <a:cxnLst>
                <a:cxn ang="0">
                  <a:pos x="0" y="22"/>
                </a:cxn>
                <a:cxn ang="0">
                  <a:pos x="14" y="0"/>
                </a:cxn>
                <a:cxn ang="0">
                  <a:pos x="14" y="0"/>
                </a:cxn>
                <a:cxn ang="0">
                  <a:pos x="43" y="19"/>
                </a:cxn>
                <a:cxn ang="0">
                  <a:pos x="43" y="19"/>
                </a:cxn>
                <a:cxn ang="0">
                  <a:pos x="30" y="42"/>
                </a:cxn>
                <a:cxn ang="0">
                  <a:pos x="0" y="22"/>
                </a:cxn>
              </a:cxnLst>
              <a:rect l="0" t="0" r="r" b="b"/>
              <a:pathLst>
                <a:path w="43" h="42">
                  <a:moveTo>
                    <a:pt x="0" y="22"/>
                  </a:moveTo>
                  <a:lnTo>
                    <a:pt x="14" y="0"/>
                  </a:lnTo>
                  <a:lnTo>
                    <a:pt x="14" y="0"/>
                  </a:lnTo>
                  <a:lnTo>
                    <a:pt x="43" y="19"/>
                  </a:lnTo>
                  <a:lnTo>
                    <a:pt x="43" y="19"/>
                  </a:lnTo>
                  <a:lnTo>
                    <a:pt x="30" y="42"/>
                  </a:lnTo>
                  <a:lnTo>
                    <a:pt x="0" y="22"/>
                  </a:lnTo>
                  <a:close/>
                </a:path>
              </a:pathLst>
            </a:custGeom>
            <a:solidFill>
              <a:srgbClr val="FF0000"/>
            </a:solidFill>
            <a:ln w="9525">
              <a:noFill/>
              <a:round/>
              <a:headEnd/>
              <a:tailEnd/>
            </a:ln>
          </p:spPr>
          <p:txBody>
            <a:bodyPr/>
            <a:lstStyle/>
            <a:p>
              <a:endParaRPr lang="en-US"/>
            </a:p>
          </p:txBody>
        </p:sp>
        <p:sp>
          <p:nvSpPr>
            <p:cNvPr id="451796" name="Freeform 212"/>
            <p:cNvSpPr>
              <a:spLocks/>
            </p:cNvSpPr>
            <p:nvPr/>
          </p:nvSpPr>
          <p:spPr bwMode="black">
            <a:xfrm>
              <a:off x="6477000" y="4429125"/>
              <a:ext cx="38100" cy="36513"/>
            </a:xfrm>
            <a:custGeom>
              <a:avLst/>
              <a:gdLst/>
              <a:ahLst/>
              <a:cxnLst>
                <a:cxn ang="0">
                  <a:pos x="0" y="28"/>
                </a:cxn>
                <a:cxn ang="0">
                  <a:pos x="17" y="0"/>
                </a:cxn>
                <a:cxn ang="0">
                  <a:pos x="17" y="1"/>
                </a:cxn>
                <a:cxn ang="0">
                  <a:pos x="46" y="18"/>
                </a:cxn>
                <a:cxn ang="0">
                  <a:pos x="46" y="19"/>
                </a:cxn>
                <a:cxn ang="0">
                  <a:pos x="29" y="47"/>
                </a:cxn>
                <a:cxn ang="0">
                  <a:pos x="0" y="28"/>
                </a:cxn>
              </a:cxnLst>
              <a:rect l="0" t="0" r="r" b="b"/>
              <a:pathLst>
                <a:path w="46" h="47">
                  <a:moveTo>
                    <a:pt x="0" y="28"/>
                  </a:moveTo>
                  <a:lnTo>
                    <a:pt x="17" y="0"/>
                  </a:lnTo>
                  <a:lnTo>
                    <a:pt x="17" y="1"/>
                  </a:lnTo>
                  <a:lnTo>
                    <a:pt x="46" y="18"/>
                  </a:lnTo>
                  <a:lnTo>
                    <a:pt x="46" y="19"/>
                  </a:lnTo>
                  <a:lnTo>
                    <a:pt x="29" y="47"/>
                  </a:lnTo>
                  <a:lnTo>
                    <a:pt x="0" y="28"/>
                  </a:lnTo>
                  <a:close/>
                </a:path>
              </a:pathLst>
            </a:custGeom>
            <a:solidFill>
              <a:srgbClr val="FF0000"/>
            </a:solidFill>
            <a:ln w="9525">
              <a:noFill/>
              <a:round/>
              <a:headEnd/>
              <a:tailEnd/>
            </a:ln>
          </p:spPr>
          <p:txBody>
            <a:bodyPr/>
            <a:lstStyle/>
            <a:p>
              <a:endParaRPr lang="en-US"/>
            </a:p>
          </p:txBody>
        </p:sp>
        <p:sp>
          <p:nvSpPr>
            <p:cNvPr id="451797" name="Freeform 213"/>
            <p:cNvSpPr>
              <a:spLocks/>
            </p:cNvSpPr>
            <p:nvPr/>
          </p:nvSpPr>
          <p:spPr bwMode="black">
            <a:xfrm>
              <a:off x="6488113" y="4408488"/>
              <a:ext cx="41275" cy="36512"/>
            </a:xfrm>
            <a:custGeom>
              <a:avLst/>
              <a:gdLst/>
              <a:ahLst/>
              <a:cxnLst>
                <a:cxn ang="0">
                  <a:pos x="0" y="31"/>
                </a:cxn>
                <a:cxn ang="0">
                  <a:pos x="18" y="0"/>
                </a:cxn>
                <a:cxn ang="0">
                  <a:pos x="18" y="0"/>
                </a:cxn>
                <a:cxn ang="0">
                  <a:pos x="48" y="17"/>
                </a:cxn>
                <a:cxn ang="0">
                  <a:pos x="48" y="17"/>
                </a:cxn>
                <a:cxn ang="0">
                  <a:pos x="29" y="48"/>
                </a:cxn>
                <a:cxn ang="0">
                  <a:pos x="0" y="31"/>
                </a:cxn>
              </a:cxnLst>
              <a:rect l="0" t="0" r="r" b="b"/>
              <a:pathLst>
                <a:path w="48" h="48">
                  <a:moveTo>
                    <a:pt x="0" y="31"/>
                  </a:moveTo>
                  <a:lnTo>
                    <a:pt x="18" y="0"/>
                  </a:lnTo>
                  <a:lnTo>
                    <a:pt x="18" y="0"/>
                  </a:lnTo>
                  <a:lnTo>
                    <a:pt x="48" y="17"/>
                  </a:lnTo>
                  <a:lnTo>
                    <a:pt x="48" y="17"/>
                  </a:lnTo>
                  <a:lnTo>
                    <a:pt x="29" y="48"/>
                  </a:lnTo>
                  <a:lnTo>
                    <a:pt x="0" y="31"/>
                  </a:lnTo>
                  <a:close/>
                </a:path>
              </a:pathLst>
            </a:custGeom>
            <a:solidFill>
              <a:srgbClr val="FF0000"/>
            </a:solidFill>
            <a:ln w="9525">
              <a:noFill/>
              <a:round/>
              <a:headEnd/>
              <a:tailEnd/>
            </a:ln>
          </p:spPr>
          <p:txBody>
            <a:bodyPr/>
            <a:lstStyle/>
            <a:p>
              <a:endParaRPr lang="en-US"/>
            </a:p>
          </p:txBody>
        </p:sp>
        <p:sp>
          <p:nvSpPr>
            <p:cNvPr id="451798" name="Freeform 214"/>
            <p:cNvSpPr>
              <a:spLocks/>
            </p:cNvSpPr>
            <p:nvPr/>
          </p:nvSpPr>
          <p:spPr bwMode="black">
            <a:xfrm>
              <a:off x="6505575" y="4378325"/>
              <a:ext cx="42863" cy="42863"/>
            </a:xfrm>
            <a:custGeom>
              <a:avLst/>
              <a:gdLst/>
              <a:ahLst/>
              <a:cxnLst>
                <a:cxn ang="0">
                  <a:pos x="0" y="37"/>
                </a:cxn>
                <a:cxn ang="0">
                  <a:pos x="22" y="0"/>
                </a:cxn>
                <a:cxn ang="0">
                  <a:pos x="22" y="0"/>
                </a:cxn>
                <a:cxn ang="0">
                  <a:pos x="52" y="17"/>
                </a:cxn>
                <a:cxn ang="0">
                  <a:pos x="52" y="17"/>
                </a:cxn>
                <a:cxn ang="0">
                  <a:pos x="30" y="54"/>
                </a:cxn>
                <a:cxn ang="0">
                  <a:pos x="0" y="37"/>
                </a:cxn>
              </a:cxnLst>
              <a:rect l="0" t="0" r="r" b="b"/>
              <a:pathLst>
                <a:path w="52" h="54">
                  <a:moveTo>
                    <a:pt x="0" y="37"/>
                  </a:moveTo>
                  <a:lnTo>
                    <a:pt x="22" y="0"/>
                  </a:lnTo>
                  <a:lnTo>
                    <a:pt x="22" y="0"/>
                  </a:lnTo>
                  <a:lnTo>
                    <a:pt x="52" y="17"/>
                  </a:lnTo>
                  <a:lnTo>
                    <a:pt x="52" y="17"/>
                  </a:lnTo>
                  <a:lnTo>
                    <a:pt x="30" y="54"/>
                  </a:lnTo>
                  <a:lnTo>
                    <a:pt x="0" y="37"/>
                  </a:lnTo>
                  <a:close/>
                </a:path>
              </a:pathLst>
            </a:custGeom>
            <a:solidFill>
              <a:srgbClr val="FF0000"/>
            </a:solidFill>
            <a:ln w="9525">
              <a:noFill/>
              <a:round/>
              <a:headEnd/>
              <a:tailEnd/>
            </a:ln>
          </p:spPr>
          <p:txBody>
            <a:bodyPr/>
            <a:lstStyle/>
            <a:p>
              <a:endParaRPr lang="en-US"/>
            </a:p>
          </p:txBody>
        </p:sp>
        <p:sp>
          <p:nvSpPr>
            <p:cNvPr id="451799" name="Freeform 215"/>
            <p:cNvSpPr>
              <a:spLocks/>
            </p:cNvSpPr>
            <p:nvPr/>
          </p:nvSpPr>
          <p:spPr bwMode="black">
            <a:xfrm>
              <a:off x="6524625" y="4349750"/>
              <a:ext cx="44450" cy="44450"/>
            </a:xfrm>
            <a:custGeom>
              <a:avLst/>
              <a:gdLst/>
              <a:ahLst/>
              <a:cxnLst>
                <a:cxn ang="0">
                  <a:pos x="0" y="44"/>
                </a:cxn>
                <a:cxn ang="0">
                  <a:pos x="26" y="0"/>
                </a:cxn>
                <a:cxn ang="0">
                  <a:pos x="26" y="0"/>
                </a:cxn>
                <a:cxn ang="0">
                  <a:pos x="56" y="17"/>
                </a:cxn>
                <a:cxn ang="0">
                  <a:pos x="56" y="17"/>
                </a:cxn>
                <a:cxn ang="0">
                  <a:pos x="30" y="61"/>
                </a:cxn>
                <a:cxn ang="0">
                  <a:pos x="0" y="44"/>
                </a:cxn>
              </a:cxnLst>
              <a:rect l="0" t="0" r="r" b="b"/>
              <a:pathLst>
                <a:path w="56" h="61">
                  <a:moveTo>
                    <a:pt x="0" y="44"/>
                  </a:moveTo>
                  <a:lnTo>
                    <a:pt x="26" y="0"/>
                  </a:lnTo>
                  <a:lnTo>
                    <a:pt x="26" y="0"/>
                  </a:lnTo>
                  <a:lnTo>
                    <a:pt x="56" y="17"/>
                  </a:lnTo>
                  <a:lnTo>
                    <a:pt x="56" y="17"/>
                  </a:lnTo>
                  <a:lnTo>
                    <a:pt x="30" y="61"/>
                  </a:lnTo>
                  <a:lnTo>
                    <a:pt x="0" y="44"/>
                  </a:lnTo>
                  <a:close/>
                </a:path>
              </a:pathLst>
            </a:custGeom>
            <a:solidFill>
              <a:srgbClr val="FF0000"/>
            </a:solidFill>
            <a:ln w="9525">
              <a:noFill/>
              <a:round/>
              <a:headEnd/>
              <a:tailEnd/>
            </a:ln>
          </p:spPr>
          <p:txBody>
            <a:bodyPr/>
            <a:lstStyle/>
            <a:p>
              <a:endParaRPr lang="en-US"/>
            </a:p>
          </p:txBody>
        </p:sp>
        <p:sp>
          <p:nvSpPr>
            <p:cNvPr id="451800" name="Freeform 216"/>
            <p:cNvSpPr>
              <a:spLocks/>
            </p:cNvSpPr>
            <p:nvPr/>
          </p:nvSpPr>
          <p:spPr bwMode="black">
            <a:xfrm>
              <a:off x="6543675" y="4308475"/>
              <a:ext cx="50800" cy="52388"/>
            </a:xfrm>
            <a:custGeom>
              <a:avLst/>
              <a:gdLst/>
              <a:ahLst/>
              <a:cxnLst>
                <a:cxn ang="0">
                  <a:pos x="0" y="53"/>
                </a:cxn>
                <a:cxn ang="0">
                  <a:pos x="30" y="0"/>
                </a:cxn>
                <a:cxn ang="0">
                  <a:pos x="59" y="17"/>
                </a:cxn>
                <a:cxn ang="0">
                  <a:pos x="30" y="70"/>
                </a:cxn>
                <a:cxn ang="0">
                  <a:pos x="0" y="53"/>
                </a:cxn>
              </a:cxnLst>
              <a:rect l="0" t="0" r="r" b="b"/>
              <a:pathLst>
                <a:path w="59" h="70">
                  <a:moveTo>
                    <a:pt x="0" y="53"/>
                  </a:moveTo>
                  <a:lnTo>
                    <a:pt x="30" y="0"/>
                  </a:lnTo>
                  <a:lnTo>
                    <a:pt x="59" y="17"/>
                  </a:lnTo>
                  <a:lnTo>
                    <a:pt x="30" y="70"/>
                  </a:lnTo>
                  <a:lnTo>
                    <a:pt x="0" y="53"/>
                  </a:lnTo>
                  <a:close/>
                </a:path>
              </a:pathLst>
            </a:custGeom>
            <a:solidFill>
              <a:srgbClr val="FF0000"/>
            </a:solidFill>
            <a:ln w="9525">
              <a:noFill/>
              <a:round/>
              <a:headEnd/>
              <a:tailEnd/>
            </a:ln>
          </p:spPr>
          <p:txBody>
            <a:bodyPr/>
            <a:lstStyle/>
            <a:p>
              <a:endParaRPr lang="en-US"/>
            </a:p>
          </p:txBody>
        </p:sp>
        <p:sp>
          <p:nvSpPr>
            <p:cNvPr id="451801" name="Line 217"/>
            <p:cNvSpPr>
              <a:spLocks noChangeShapeType="1"/>
            </p:cNvSpPr>
            <p:nvPr/>
          </p:nvSpPr>
          <p:spPr bwMode="black">
            <a:xfrm flipV="1">
              <a:off x="8616950" y="1544638"/>
              <a:ext cx="0" cy="3938587"/>
            </a:xfrm>
            <a:prstGeom prst="line">
              <a:avLst/>
            </a:prstGeom>
            <a:noFill/>
            <a:ln w="38100">
              <a:solidFill>
                <a:schemeClr val="tx1"/>
              </a:solidFill>
              <a:round/>
              <a:headEnd/>
              <a:tailEnd/>
            </a:ln>
            <a:effectLst/>
          </p:spPr>
          <p:txBody>
            <a:bodyPr wrap="none" anchor="ctr"/>
            <a:lstStyle/>
            <a:p>
              <a:endParaRPr lang="en-US"/>
            </a:p>
          </p:txBody>
        </p:sp>
        <p:sp>
          <p:nvSpPr>
            <p:cNvPr id="451802" name="Text Box 218"/>
            <p:cNvSpPr txBox="1">
              <a:spLocks noChangeArrowheads="1"/>
            </p:cNvSpPr>
            <p:nvPr/>
          </p:nvSpPr>
          <p:spPr bwMode="black">
            <a:xfrm>
              <a:off x="1827213" y="5867400"/>
              <a:ext cx="2198687" cy="396875"/>
            </a:xfrm>
            <a:prstGeom prst="rect">
              <a:avLst/>
            </a:prstGeom>
            <a:noFill/>
            <a:ln w="9525">
              <a:noFill/>
              <a:miter lim="800000"/>
              <a:headEnd/>
              <a:tailEnd/>
            </a:ln>
            <a:effectLst/>
          </p:spPr>
          <p:txBody>
            <a:bodyPr wrap="none">
              <a:spAutoFit/>
            </a:bodyPr>
            <a:lstStyle/>
            <a:p>
              <a:pPr algn="l" eaLnBrk="0" hangingPunct="0"/>
              <a:r>
                <a:rPr lang="en-US" sz="2000"/>
                <a:t>Moment, M, in-kip</a:t>
              </a:r>
            </a:p>
          </p:txBody>
        </p:sp>
        <p:sp>
          <p:nvSpPr>
            <p:cNvPr id="451803" name="Text Box 219"/>
            <p:cNvSpPr txBox="1">
              <a:spLocks noChangeArrowheads="1"/>
            </p:cNvSpPr>
            <p:nvPr/>
          </p:nvSpPr>
          <p:spPr bwMode="black">
            <a:xfrm>
              <a:off x="6010275" y="5864225"/>
              <a:ext cx="2414588" cy="396875"/>
            </a:xfrm>
            <a:prstGeom prst="rect">
              <a:avLst/>
            </a:prstGeom>
            <a:noFill/>
            <a:ln w="9525">
              <a:noFill/>
              <a:miter lim="800000"/>
              <a:headEnd/>
              <a:tailEnd/>
            </a:ln>
            <a:effectLst/>
          </p:spPr>
          <p:txBody>
            <a:bodyPr wrap="none">
              <a:spAutoFit/>
            </a:bodyPr>
            <a:lstStyle/>
            <a:p>
              <a:pPr algn="l" eaLnBrk="0" hangingPunct="0"/>
              <a:r>
                <a:rPr lang="en-US" sz="2000"/>
                <a:t>Curvature, </a:t>
              </a:r>
              <a:r>
                <a:rPr lang="en-US" sz="2000">
                  <a:latin typeface="Symbol" pitchFamily="18" charset="2"/>
                  <a:sym typeface="WP Greek Century" pitchFamily="2" charset="2"/>
                </a:rPr>
                <a:t>f</a:t>
              </a:r>
              <a:r>
                <a:rPr lang="en-US" sz="2000">
                  <a:sym typeface="WP Greek Century" pitchFamily="2" charset="2"/>
                </a:rPr>
                <a:t>, rad/in</a:t>
              </a:r>
              <a:r>
                <a:rPr lang="en-US" sz="2000"/>
                <a:t> </a:t>
              </a:r>
            </a:p>
          </p:txBody>
        </p:sp>
        <p:sp>
          <p:nvSpPr>
            <p:cNvPr id="451804" name="Text Box 220"/>
            <p:cNvSpPr txBox="1">
              <a:spLocks noChangeArrowheads="1"/>
            </p:cNvSpPr>
            <p:nvPr/>
          </p:nvSpPr>
          <p:spPr bwMode="black">
            <a:xfrm rot="-5400000">
              <a:off x="-592930" y="3456781"/>
              <a:ext cx="2062162" cy="396875"/>
            </a:xfrm>
            <a:prstGeom prst="rect">
              <a:avLst/>
            </a:prstGeom>
            <a:noFill/>
            <a:ln w="9525">
              <a:noFill/>
              <a:miter lim="800000"/>
              <a:headEnd/>
              <a:tailEnd/>
            </a:ln>
            <a:effectLst/>
          </p:spPr>
          <p:txBody>
            <a:bodyPr wrap="none">
              <a:spAutoFit/>
            </a:bodyPr>
            <a:lstStyle/>
            <a:p>
              <a:pPr algn="l" eaLnBrk="0" hangingPunct="0"/>
              <a:r>
                <a:rPr lang="en-US" sz="2000"/>
                <a:t>Axial load, P, kip</a:t>
              </a:r>
            </a:p>
          </p:txBody>
        </p:sp>
        <p:sp>
          <p:nvSpPr>
            <p:cNvPr id="451805" name="Text Box 221"/>
            <p:cNvSpPr txBox="1">
              <a:spLocks noChangeArrowheads="1"/>
            </p:cNvSpPr>
            <p:nvPr/>
          </p:nvSpPr>
          <p:spPr bwMode="black">
            <a:xfrm>
              <a:off x="930275" y="5372100"/>
              <a:ext cx="311150" cy="366713"/>
            </a:xfrm>
            <a:prstGeom prst="rect">
              <a:avLst/>
            </a:prstGeom>
            <a:noFill/>
            <a:ln w="9525">
              <a:noFill/>
              <a:miter lim="800000"/>
              <a:headEnd/>
              <a:tailEnd/>
            </a:ln>
            <a:effectLst/>
          </p:spPr>
          <p:txBody>
            <a:bodyPr wrap="none">
              <a:spAutoFit/>
            </a:bodyPr>
            <a:lstStyle/>
            <a:p>
              <a:pPr algn="l" eaLnBrk="0" hangingPunct="0"/>
              <a:r>
                <a:rPr lang="en-US" sz="1800"/>
                <a:t>0</a:t>
              </a:r>
            </a:p>
          </p:txBody>
        </p:sp>
        <p:sp>
          <p:nvSpPr>
            <p:cNvPr id="451806" name="Text Box 222"/>
            <p:cNvSpPr txBox="1">
              <a:spLocks noChangeArrowheads="1"/>
            </p:cNvSpPr>
            <p:nvPr/>
          </p:nvSpPr>
          <p:spPr bwMode="black">
            <a:xfrm>
              <a:off x="652463" y="4513263"/>
              <a:ext cx="565150" cy="366712"/>
            </a:xfrm>
            <a:prstGeom prst="rect">
              <a:avLst/>
            </a:prstGeom>
            <a:noFill/>
            <a:ln w="9525">
              <a:noFill/>
              <a:miter lim="800000"/>
              <a:headEnd/>
              <a:tailEnd/>
            </a:ln>
            <a:effectLst/>
          </p:spPr>
          <p:txBody>
            <a:bodyPr wrap="none">
              <a:spAutoFit/>
            </a:bodyPr>
            <a:lstStyle/>
            <a:p>
              <a:pPr algn="l" eaLnBrk="0" hangingPunct="0"/>
              <a:r>
                <a:rPr lang="en-US" sz="1800"/>
                <a:t>200</a:t>
              </a:r>
            </a:p>
          </p:txBody>
        </p:sp>
        <p:sp>
          <p:nvSpPr>
            <p:cNvPr id="451807" name="Text Box 223"/>
            <p:cNvSpPr txBox="1">
              <a:spLocks noChangeArrowheads="1"/>
            </p:cNvSpPr>
            <p:nvPr/>
          </p:nvSpPr>
          <p:spPr bwMode="black">
            <a:xfrm>
              <a:off x="652463" y="3797300"/>
              <a:ext cx="565150" cy="366713"/>
            </a:xfrm>
            <a:prstGeom prst="rect">
              <a:avLst/>
            </a:prstGeom>
            <a:noFill/>
            <a:ln w="9525">
              <a:noFill/>
              <a:miter lim="800000"/>
              <a:headEnd/>
              <a:tailEnd/>
            </a:ln>
            <a:effectLst/>
          </p:spPr>
          <p:txBody>
            <a:bodyPr wrap="none">
              <a:spAutoFit/>
            </a:bodyPr>
            <a:lstStyle/>
            <a:p>
              <a:pPr algn="l" eaLnBrk="0" hangingPunct="0"/>
              <a:r>
                <a:rPr lang="en-US" sz="1800"/>
                <a:t>400</a:t>
              </a:r>
            </a:p>
          </p:txBody>
        </p:sp>
        <p:sp>
          <p:nvSpPr>
            <p:cNvPr id="451808" name="Text Box 224"/>
            <p:cNvSpPr txBox="1">
              <a:spLocks noChangeArrowheads="1"/>
            </p:cNvSpPr>
            <p:nvPr/>
          </p:nvSpPr>
          <p:spPr bwMode="black">
            <a:xfrm>
              <a:off x="652463" y="3081338"/>
              <a:ext cx="565150" cy="366712"/>
            </a:xfrm>
            <a:prstGeom prst="rect">
              <a:avLst/>
            </a:prstGeom>
            <a:noFill/>
            <a:ln w="9525">
              <a:noFill/>
              <a:miter lim="800000"/>
              <a:headEnd/>
              <a:tailEnd/>
            </a:ln>
            <a:effectLst/>
          </p:spPr>
          <p:txBody>
            <a:bodyPr wrap="none">
              <a:spAutoFit/>
            </a:bodyPr>
            <a:lstStyle/>
            <a:p>
              <a:pPr algn="l" eaLnBrk="0" hangingPunct="0"/>
              <a:r>
                <a:rPr lang="en-US" sz="1800"/>
                <a:t>600</a:t>
              </a:r>
            </a:p>
          </p:txBody>
        </p:sp>
        <p:sp>
          <p:nvSpPr>
            <p:cNvPr id="451809" name="Text Box 225"/>
            <p:cNvSpPr txBox="1">
              <a:spLocks noChangeArrowheads="1"/>
            </p:cNvSpPr>
            <p:nvPr/>
          </p:nvSpPr>
          <p:spPr bwMode="black">
            <a:xfrm>
              <a:off x="652463" y="2365375"/>
              <a:ext cx="565150" cy="366713"/>
            </a:xfrm>
            <a:prstGeom prst="rect">
              <a:avLst/>
            </a:prstGeom>
            <a:noFill/>
            <a:ln w="9525">
              <a:noFill/>
              <a:miter lim="800000"/>
              <a:headEnd/>
              <a:tailEnd/>
            </a:ln>
            <a:effectLst/>
          </p:spPr>
          <p:txBody>
            <a:bodyPr wrap="none">
              <a:spAutoFit/>
            </a:bodyPr>
            <a:lstStyle/>
            <a:p>
              <a:pPr algn="l" eaLnBrk="0" hangingPunct="0"/>
              <a:r>
                <a:rPr lang="en-US" sz="1800"/>
                <a:t>800</a:t>
              </a:r>
            </a:p>
          </p:txBody>
        </p:sp>
        <p:sp>
          <p:nvSpPr>
            <p:cNvPr id="451810" name="Text Box 226"/>
            <p:cNvSpPr txBox="1">
              <a:spLocks noChangeArrowheads="1"/>
            </p:cNvSpPr>
            <p:nvPr/>
          </p:nvSpPr>
          <p:spPr bwMode="black">
            <a:xfrm>
              <a:off x="512763" y="1649413"/>
              <a:ext cx="692150" cy="366712"/>
            </a:xfrm>
            <a:prstGeom prst="rect">
              <a:avLst/>
            </a:prstGeom>
            <a:noFill/>
            <a:ln w="9525">
              <a:noFill/>
              <a:miter lim="800000"/>
              <a:headEnd/>
              <a:tailEnd/>
            </a:ln>
            <a:effectLst/>
          </p:spPr>
          <p:txBody>
            <a:bodyPr wrap="none">
              <a:spAutoFit/>
            </a:bodyPr>
            <a:lstStyle/>
            <a:p>
              <a:pPr algn="l" eaLnBrk="0" hangingPunct="0"/>
              <a:r>
                <a:rPr lang="en-US" sz="1800"/>
                <a:t>1000</a:t>
              </a:r>
            </a:p>
          </p:txBody>
        </p:sp>
        <p:sp>
          <p:nvSpPr>
            <p:cNvPr id="451811" name="Text Box 227"/>
            <p:cNvSpPr txBox="1">
              <a:spLocks noChangeArrowheads="1"/>
            </p:cNvSpPr>
            <p:nvPr/>
          </p:nvSpPr>
          <p:spPr bwMode="black">
            <a:xfrm>
              <a:off x="1163638" y="5514975"/>
              <a:ext cx="311150" cy="366713"/>
            </a:xfrm>
            <a:prstGeom prst="rect">
              <a:avLst/>
            </a:prstGeom>
            <a:noFill/>
            <a:ln w="9525">
              <a:noFill/>
              <a:miter lim="800000"/>
              <a:headEnd/>
              <a:tailEnd/>
            </a:ln>
            <a:effectLst/>
          </p:spPr>
          <p:txBody>
            <a:bodyPr wrap="none">
              <a:spAutoFit/>
            </a:bodyPr>
            <a:lstStyle/>
            <a:p>
              <a:pPr algn="l" eaLnBrk="0" hangingPunct="0"/>
              <a:r>
                <a:rPr lang="en-US" sz="1800"/>
                <a:t>0</a:t>
              </a:r>
            </a:p>
          </p:txBody>
        </p:sp>
        <p:sp>
          <p:nvSpPr>
            <p:cNvPr id="451812" name="Text Box 228"/>
            <p:cNvSpPr txBox="1">
              <a:spLocks noChangeArrowheads="1"/>
            </p:cNvSpPr>
            <p:nvPr/>
          </p:nvSpPr>
          <p:spPr bwMode="black">
            <a:xfrm>
              <a:off x="1831975" y="5514975"/>
              <a:ext cx="565150" cy="366713"/>
            </a:xfrm>
            <a:prstGeom prst="rect">
              <a:avLst/>
            </a:prstGeom>
            <a:noFill/>
            <a:ln w="9525">
              <a:noFill/>
              <a:miter lim="800000"/>
              <a:headEnd/>
              <a:tailEnd/>
            </a:ln>
            <a:effectLst/>
          </p:spPr>
          <p:txBody>
            <a:bodyPr wrap="none">
              <a:spAutoFit/>
            </a:bodyPr>
            <a:lstStyle/>
            <a:p>
              <a:pPr algn="l" eaLnBrk="0" hangingPunct="0"/>
              <a:r>
                <a:rPr lang="en-US" sz="1800"/>
                <a:t>400</a:t>
              </a:r>
            </a:p>
          </p:txBody>
        </p:sp>
        <p:sp>
          <p:nvSpPr>
            <p:cNvPr id="451813" name="Text Box 229"/>
            <p:cNvSpPr txBox="1">
              <a:spLocks noChangeArrowheads="1"/>
            </p:cNvSpPr>
            <p:nvPr/>
          </p:nvSpPr>
          <p:spPr bwMode="black">
            <a:xfrm>
              <a:off x="2668588" y="5514975"/>
              <a:ext cx="565150" cy="366713"/>
            </a:xfrm>
            <a:prstGeom prst="rect">
              <a:avLst/>
            </a:prstGeom>
            <a:noFill/>
            <a:ln w="9525">
              <a:noFill/>
              <a:miter lim="800000"/>
              <a:headEnd/>
              <a:tailEnd/>
            </a:ln>
            <a:effectLst/>
          </p:spPr>
          <p:txBody>
            <a:bodyPr wrap="none">
              <a:spAutoFit/>
            </a:bodyPr>
            <a:lstStyle/>
            <a:p>
              <a:pPr algn="l" eaLnBrk="0" hangingPunct="0"/>
              <a:r>
                <a:rPr lang="en-US" sz="1800"/>
                <a:t>800</a:t>
              </a:r>
            </a:p>
          </p:txBody>
        </p:sp>
        <p:sp>
          <p:nvSpPr>
            <p:cNvPr id="451814" name="Text Box 230"/>
            <p:cNvSpPr txBox="1">
              <a:spLocks noChangeArrowheads="1"/>
            </p:cNvSpPr>
            <p:nvPr/>
          </p:nvSpPr>
          <p:spPr bwMode="black">
            <a:xfrm>
              <a:off x="4264025" y="5514975"/>
              <a:ext cx="692150" cy="366713"/>
            </a:xfrm>
            <a:prstGeom prst="rect">
              <a:avLst/>
            </a:prstGeom>
            <a:noFill/>
            <a:ln w="9525">
              <a:noFill/>
              <a:miter lim="800000"/>
              <a:headEnd/>
              <a:tailEnd/>
            </a:ln>
            <a:effectLst/>
          </p:spPr>
          <p:txBody>
            <a:bodyPr wrap="none">
              <a:spAutoFit/>
            </a:bodyPr>
            <a:lstStyle/>
            <a:p>
              <a:pPr algn="l" eaLnBrk="0" hangingPunct="0"/>
              <a:r>
                <a:rPr lang="en-US" sz="1800"/>
                <a:t>1600</a:t>
              </a:r>
            </a:p>
          </p:txBody>
        </p:sp>
        <p:sp>
          <p:nvSpPr>
            <p:cNvPr id="451815" name="Text Box 231"/>
            <p:cNvSpPr txBox="1">
              <a:spLocks noChangeArrowheads="1"/>
            </p:cNvSpPr>
            <p:nvPr/>
          </p:nvSpPr>
          <p:spPr bwMode="black">
            <a:xfrm>
              <a:off x="3503613" y="5514975"/>
              <a:ext cx="692150" cy="366713"/>
            </a:xfrm>
            <a:prstGeom prst="rect">
              <a:avLst/>
            </a:prstGeom>
            <a:noFill/>
            <a:ln w="9525">
              <a:noFill/>
              <a:miter lim="800000"/>
              <a:headEnd/>
              <a:tailEnd/>
            </a:ln>
            <a:effectLst/>
          </p:spPr>
          <p:txBody>
            <a:bodyPr wrap="none">
              <a:spAutoFit/>
            </a:bodyPr>
            <a:lstStyle/>
            <a:p>
              <a:pPr algn="l" eaLnBrk="0" hangingPunct="0"/>
              <a:r>
                <a:rPr lang="en-US" sz="1800"/>
                <a:t>1200</a:t>
              </a:r>
            </a:p>
          </p:txBody>
        </p:sp>
        <p:sp>
          <p:nvSpPr>
            <p:cNvPr id="451816" name="Text Box 232"/>
            <p:cNvSpPr txBox="1">
              <a:spLocks noChangeArrowheads="1"/>
            </p:cNvSpPr>
            <p:nvPr/>
          </p:nvSpPr>
          <p:spPr bwMode="black">
            <a:xfrm>
              <a:off x="8348663" y="5514975"/>
              <a:ext cx="311150" cy="366713"/>
            </a:xfrm>
            <a:prstGeom prst="rect">
              <a:avLst/>
            </a:prstGeom>
            <a:noFill/>
            <a:ln w="9525">
              <a:noFill/>
              <a:miter lim="800000"/>
              <a:headEnd/>
              <a:tailEnd/>
            </a:ln>
            <a:effectLst/>
          </p:spPr>
          <p:txBody>
            <a:bodyPr wrap="none">
              <a:spAutoFit/>
            </a:bodyPr>
            <a:lstStyle/>
            <a:p>
              <a:pPr algn="l" eaLnBrk="0" hangingPunct="0"/>
              <a:r>
                <a:rPr lang="en-US" sz="1800"/>
                <a:t>0</a:t>
              </a:r>
            </a:p>
          </p:txBody>
        </p:sp>
        <p:sp>
          <p:nvSpPr>
            <p:cNvPr id="451817" name="Text Box 233"/>
            <p:cNvSpPr txBox="1">
              <a:spLocks noChangeArrowheads="1"/>
            </p:cNvSpPr>
            <p:nvPr/>
          </p:nvSpPr>
          <p:spPr bwMode="black">
            <a:xfrm>
              <a:off x="6678613" y="5514975"/>
              <a:ext cx="755650" cy="366713"/>
            </a:xfrm>
            <a:prstGeom prst="rect">
              <a:avLst/>
            </a:prstGeom>
            <a:noFill/>
            <a:ln w="9525">
              <a:noFill/>
              <a:miter lim="800000"/>
              <a:headEnd/>
              <a:tailEnd/>
            </a:ln>
            <a:effectLst/>
          </p:spPr>
          <p:txBody>
            <a:bodyPr wrap="none">
              <a:spAutoFit/>
            </a:bodyPr>
            <a:lstStyle/>
            <a:p>
              <a:pPr algn="l" eaLnBrk="0" hangingPunct="0"/>
              <a:r>
                <a:rPr lang="en-US" sz="1800"/>
                <a:t>0.001</a:t>
              </a:r>
            </a:p>
          </p:txBody>
        </p:sp>
        <p:sp>
          <p:nvSpPr>
            <p:cNvPr id="451818" name="Text Box 234"/>
            <p:cNvSpPr txBox="1">
              <a:spLocks noChangeArrowheads="1"/>
            </p:cNvSpPr>
            <p:nvPr/>
          </p:nvSpPr>
          <p:spPr bwMode="black">
            <a:xfrm>
              <a:off x="5173663" y="5514975"/>
              <a:ext cx="755650" cy="366713"/>
            </a:xfrm>
            <a:prstGeom prst="rect">
              <a:avLst/>
            </a:prstGeom>
            <a:noFill/>
            <a:ln w="9525">
              <a:noFill/>
              <a:miter lim="800000"/>
              <a:headEnd/>
              <a:tailEnd/>
            </a:ln>
            <a:effectLst/>
          </p:spPr>
          <p:txBody>
            <a:bodyPr wrap="none">
              <a:spAutoFit/>
            </a:bodyPr>
            <a:lstStyle/>
            <a:p>
              <a:pPr algn="l" eaLnBrk="0" hangingPunct="0"/>
              <a:r>
                <a:rPr lang="en-US" sz="1800"/>
                <a:t>0.002</a:t>
              </a:r>
            </a:p>
          </p:txBody>
        </p:sp>
        <p:grpSp>
          <p:nvGrpSpPr>
            <p:cNvPr id="451819" name="Group 235"/>
            <p:cNvGrpSpPr>
              <a:grpSpLocks/>
            </p:cNvGrpSpPr>
            <p:nvPr/>
          </p:nvGrpSpPr>
          <p:grpSpPr bwMode="auto">
            <a:xfrm>
              <a:off x="5116513" y="1604963"/>
              <a:ext cx="2816225" cy="1863725"/>
              <a:chOff x="3159" y="654"/>
              <a:chExt cx="1774" cy="1174"/>
            </a:xfrm>
          </p:grpSpPr>
          <p:sp>
            <p:nvSpPr>
              <p:cNvPr id="451820" name="Text Box 236"/>
              <p:cNvSpPr txBox="1">
                <a:spLocks noChangeArrowheads="1"/>
              </p:cNvSpPr>
              <p:nvPr/>
            </p:nvSpPr>
            <p:spPr bwMode="auto">
              <a:xfrm>
                <a:off x="3159" y="1597"/>
                <a:ext cx="468" cy="231"/>
              </a:xfrm>
              <a:prstGeom prst="rect">
                <a:avLst/>
              </a:prstGeom>
              <a:noFill/>
              <a:ln w="9525">
                <a:noFill/>
                <a:miter lim="800000"/>
                <a:headEnd/>
                <a:tailEnd/>
              </a:ln>
              <a:effectLst/>
            </p:spPr>
            <p:txBody>
              <a:bodyPr wrap="none">
                <a:spAutoFit/>
              </a:bodyPr>
              <a:lstStyle/>
              <a:p>
                <a:pPr algn="l" eaLnBrk="0" hangingPunct="0"/>
                <a:r>
                  <a:rPr lang="en-US" sz="1800" b="1"/>
                  <a:t>1.75”</a:t>
                </a:r>
                <a:endParaRPr lang="en-US" sz="1800"/>
              </a:p>
            </p:txBody>
          </p:sp>
          <p:sp>
            <p:nvSpPr>
              <p:cNvPr id="451821" name="Rectangle 237" title="the axial force-moment interaction curve on the left and the axial force-curvature interaction curve on the right. "/>
              <p:cNvSpPr>
                <a:spLocks noChangeArrowheads="1"/>
              </p:cNvSpPr>
              <p:nvPr/>
            </p:nvSpPr>
            <p:spPr bwMode="black">
              <a:xfrm>
                <a:off x="4053" y="1622"/>
                <a:ext cx="880" cy="173"/>
              </a:xfrm>
              <a:prstGeom prst="rect">
                <a:avLst/>
              </a:prstGeom>
              <a:noFill/>
              <a:ln w="9525">
                <a:noFill/>
                <a:miter lim="800000"/>
                <a:headEnd/>
                <a:tailEnd/>
              </a:ln>
            </p:spPr>
            <p:txBody>
              <a:bodyPr wrap="none" lIns="0" tIns="0" rIns="0" bIns="0">
                <a:spAutoFit/>
              </a:bodyPr>
              <a:lstStyle/>
              <a:p>
                <a:pPr algn="l" eaLnBrk="0" hangingPunct="0"/>
                <a:r>
                  <a:rPr lang="en-US" sz="1800" b="1" dirty="0"/>
                  <a:t>bending axis</a:t>
                </a:r>
                <a:endParaRPr lang="en-US" sz="2800" dirty="0"/>
              </a:p>
            </p:txBody>
          </p:sp>
          <p:sp>
            <p:nvSpPr>
              <p:cNvPr id="451822" name="Line 238"/>
              <p:cNvSpPr>
                <a:spLocks noChangeShapeType="1"/>
              </p:cNvSpPr>
              <p:nvPr/>
            </p:nvSpPr>
            <p:spPr bwMode="black">
              <a:xfrm>
                <a:off x="3780" y="1392"/>
                <a:ext cx="0" cy="384"/>
              </a:xfrm>
              <a:prstGeom prst="line">
                <a:avLst/>
              </a:prstGeom>
              <a:noFill/>
              <a:ln w="9525">
                <a:solidFill>
                  <a:schemeClr val="tx1"/>
                </a:solidFill>
                <a:round/>
                <a:headEnd/>
                <a:tailEnd/>
              </a:ln>
              <a:effectLst/>
            </p:spPr>
            <p:txBody>
              <a:bodyPr wrap="none" anchor="ctr"/>
              <a:lstStyle/>
              <a:p>
                <a:endParaRPr lang="en-US"/>
              </a:p>
            </p:txBody>
          </p:sp>
          <p:sp>
            <p:nvSpPr>
              <p:cNvPr id="451823" name="Line 239"/>
              <p:cNvSpPr>
                <a:spLocks noChangeShapeType="1"/>
              </p:cNvSpPr>
              <p:nvPr/>
            </p:nvSpPr>
            <p:spPr bwMode="black">
              <a:xfrm>
                <a:off x="3618" y="1488"/>
                <a:ext cx="0" cy="288"/>
              </a:xfrm>
              <a:prstGeom prst="line">
                <a:avLst/>
              </a:prstGeom>
              <a:noFill/>
              <a:ln w="9525">
                <a:solidFill>
                  <a:schemeClr val="tx1"/>
                </a:solidFill>
                <a:round/>
                <a:headEnd/>
                <a:tailEnd/>
              </a:ln>
              <a:effectLst/>
            </p:spPr>
            <p:txBody>
              <a:bodyPr wrap="none" anchor="ctr"/>
              <a:lstStyle/>
              <a:p>
                <a:endParaRPr lang="en-US"/>
              </a:p>
            </p:txBody>
          </p:sp>
          <p:sp>
            <p:nvSpPr>
              <p:cNvPr id="451824" name="Rectangle 240"/>
              <p:cNvSpPr>
                <a:spLocks noChangeArrowheads="1"/>
              </p:cNvSpPr>
              <p:nvPr/>
            </p:nvSpPr>
            <p:spPr bwMode="black">
              <a:xfrm>
                <a:off x="3620" y="1482"/>
                <a:ext cx="842" cy="27"/>
              </a:xfrm>
              <a:prstGeom prst="rect">
                <a:avLst/>
              </a:prstGeom>
              <a:solidFill>
                <a:schemeClr val="bg2"/>
              </a:solidFill>
              <a:ln w="9525">
                <a:noFill/>
                <a:miter lim="800000"/>
                <a:headEnd/>
                <a:tailEnd/>
              </a:ln>
            </p:spPr>
            <p:txBody>
              <a:bodyPr/>
              <a:lstStyle/>
              <a:p>
                <a:endParaRPr lang="en-US"/>
              </a:p>
            </p:txBody>
          </p:sp>
          <p:sp>
            <p:nvSpPr>
              <p:cNvPr id="451825" name="Rectangle 241"/>
              <p:cNvSpPr>
                <a:spLocks noChangeArrowheads="1"/>
              </p:cNvSpPr>
              <p:nvPr/>
            </p:nvSpPr>
            <p:spPr bwMode="black">
              <a:xfrm>
                <a:off x="3608" y="775"/>
                <a:ext cx="33" cy="722"/>
              </a:xfrm>
              <a:prstGeom prst="rect">
                <a:avLst/>
              </a:prstGeom>
              <a:solidFill>
                <a:schemeClr val="bg2"/>
              </a:solidFill>
              <a:ln w="9525">
                <a:noFill/>
                <a:miter lim="800000"/>
                <a:headEnd/>
                <a:tailEnd/>
              </a:ln>
            </p:spPr>
            <p:txBody>
              <a:bodyPr/>
              <a:lstStyle/>
              <a:p>
                <a:endParaRPr lang="en-US"/>
              </a:p>
            </p:txBody>
          </p:sp>
          <p:sp>
            <p:nvSpPr>
              <p:cNvPr id="451826" name="Rectangle 242"/>
              <p:cNvSpPr>
                <a:spLocks noChangeArrowheads="1"/>
              </p:cNvSpPr>
              <p:nvPr/>
            </p:nvSpPr>
            <p:spPr bwMode="black">
              <a:xfrm>
                <a:off x="4449" y="775"/>
                <a:ext cx="33" cy="722"/>
              </a:xfrm>
              <a:prstGeom prst="rect">
                <a:avLst/>
              </a:prstGeom>
              <a:solidFill>
                <a:schemeClr val="bg2"/>
              </a:solidFill>
              <a:ln w="9525">
                <a:noFill/>
                <a:miter lim="800000"/>
                <a:headEnd/>
                <a:tailEnd/>
              </a:ln>
            </p:spPr>
            <p:txBody>
              <a:bodyPr/>
              <a:lstStyle/>
              <a:p>
                <a:endParaRPr lang="en-US"/>
              </a:p>
            </p:txBody>
          </p:sp>
          <p:sp>
            <p:nvSpPr>
              <p:cNvPr id="451827" name="Rectangle 243"/>
              <p:cNvSpPr>
                <a:spLocks noChangeArrowheads="1"/>
              </p:cNvSpPr>
              <p:nvPr/>
            </p:nvSpPr>
            <p:spPr bwMode="black">
              <a:xfrm>
                <a:off x="3620" y="773"/>
                <a:ext cx="842" cy="28"/>
              </a:xfrm>
              <a:prstGeom prst="rect">
                <a:avLst/>
              </a:prstGeom>
              <a:solidFill>
                <a:schemeClr val="bg2"/>
              </a:solidFill>
              <a:ln w="9525">
                <a:noFill/>
                <a:miter lim="800000"/>
                <a:headEnd/>
                <a:tailEnd/>
              </a:ln>
            </p:spPr>
            <p:txBody>
              <a:bodyPr/>
              <a:lstStyle/>
              <a:p>
                <a:endParaRPr lang="en-US"/>
              </a:p>
            </p:txBody>
          </p:sp>
          <p:sp>
            <p:nvSpPr>
              <p:cNvPr id="451828" name="Oval 244"/>
              <p:cNvSpPr>
                <a:spLocks noChangeArrowheads="1"/>
              </p:cNvSpPr>
              <p:nvPr/>
            </p:nvSpPr>
            <p:spPr bwMode="black">
              <a:xfrm>
                <a:off x="3745" y="874"/>
                <a:ext cx="62" cy="51"/>
              </a:xfrm>
              <a:prstGeom prst="ellipse">
                <a:avLst/>
              </a:prstGeom>
              <a:solidFill>
                <a:srgbClr val="993300"/>
              </a:solidFill>
              <a:ln w="9525">
                <a:solidFill>
                  <a:srgbClr val="993300"/>
                </a:solidFill>
                <a:round/>
                <a:headEnd/>
                <a:tailEnd/>
              </a:ln>
              <a:effectLst/>
            </p:spPr>
            <p:txBody>
              <a:bodyPr wrap="none" anchor="ctr"/>
              <a:lstStyle/>
              <a:p>
                <a:pPr eaLnBrk="0" hangingPunct="0"/>
                <a:endParaRPr lang="en-US" sz="1800">
                  <a:solidFill>
                    <a:srgbClr val="00FFFF"/>
                  </a:solidFill>
                </a:endParaRPr>
              </a:p>
            </p:txBody>
          </p:sp>
          <p:sp>
            <p:nvSpPr>
              <p:cNvPr id="451829" name="Oval 245"/>
              <p:cNvSpPr>
                <a:spLocks noChangeArrowheads="1"/>
              </p:cNvSpPr>
              <p:nvPr/>
            </p:nvSpPr>
            <p:spPr bwMode="black">
              <a:xfrm>
                <a:off x="3745" y="1330"/>
                <a:ext cx="62" cy="51"/>
              </a:xfrm>
              <a:prstGeom prst="ellipse">
                <a:avLst/>
              </a:prstGeom>
              <a:solidFill>
                <a:srgbClr val="993300"/>
              </a:solidFill>
              <a:ln w="9525">
                <a:solidFill>
                  <a:srgbClr val="993300"/>
                </a:solidFill>
                <a:round/>
                <a:headEnd/>
                <a:tailEnd/>
              </a:ln>
              <a:effectLst/>
            </p:spPr>
            <p:txBody>
              <a:bodyPr wrap="none" anchor="ctr"/>
              <a:lstStyle/>
              <a:p>
                <a:pPr eaLnBrk="0" hangingPunct="0"/>
                <a:endParaRPr lang="en-US" sz="1800">
                  <a:solidFill>
                    <a:srgbClr val="00FFFF"/>
                  </a:solidFill>
                </a:endParaRPr>
              </a:p>
            </p:txBody>
          </p:sp>
          <p:sp>
            <p:nvSpPr>
              <p:cNvPr id="451830" name="Oval 246"/>
              <p:cNvSpPr>
                <a:spLocks noChangeArrowheads="1"/>
              </p:cNvSpPr>
              <p:nvPr/>
            </p:nvSpPr>
            <p:spPr bwMode="black">
              <a:xfrm>
                <a:off x="4244" y="874"/>
                <a:ext cx="62" cy="51"/>
              </a:xfrm>
              <a:prstGeom prst="ellipse">
                <a:avLst/>
              </a:prstGeom>
              <a:solidFill>
                <a:srgbClr val="993300"/>
              </a:solidFill>
              <a:ln w="9525">
                <a:solidFill>
                  <a:srgbClr val="993300"/>
                </a:solidFill>
                <a:round/>
                <a:headEnd/>
                <a:tailEnd/>
              </a:ln>
              <a:effectLst/>
            </p:spPr>
            <p:txBody>
              <a:bodyPr wrap="none" anchor="ctr"/>
              <a:lstStyle/>
              <a:p>
                <a:pPr eaLnBrk="0" hangingPunct="0"/>
                <a:endParaRPr lang="en-US" sz="1800">
                  <a:solidFill>
                    <a:srgbClr val="00FFFF"/>
                  </a:solidFill>
                </a:endParaRPr>
              </a:p>
            </p:txBody>
          </p:sp>
          <p:sp>
            <p:nvSpPr>
              <p:cNvPr id="451831" name="Oval 247"/>
              <p:cNvSpPr>
                <a:spLocks noChangeArrowheads="1"/>
              </p:cNvSpPr>
              <p:nvPr/>
            </p:nvSpPr>
            <p:spPr bwMode="black">
              <a:xfrm>
                <a:off x="4244" y="1330"/>
                <a:ext cx="62" cy="51"/>
              </a:xfrm>
              <a:prstGeom prst="ellipse">
                <a:avLst/>
              </a:prstGeom>
              <a:solidFill>
                <a:srgbClr val="993300"/>
              </a:solidFill>
              <a:ln w="9525">
                <a:solidFill>
                  <a:srgbClr val="993300"/>
                </a:solidFill>
                <a:round/>
                <a:headEnd/>
                <a:tailEnd/>
              </a:ln>
              <a:effectLst/>
            </p:spPr>
            <p:txBody>
              <a:bodyPr wrap="none" anchor="ctr"/>
              <a:lstStyle/>
              <a:p>
                <a:pPr eaLnBrk="0" hangingPunct="0"/>
                <a:endParaRPr lang="en-US" sz="1800">
                  <a:solidFill>
                    <a:srgbClr val="00FFFF"/>
                  </a:solidFill>
                </a:endParaRPr>
              </a:p>
            </p:txBody>
          </p:sp>
          <p:sp>
            <p:nvSpPr>
              <p:cNvPr id="451832" name="Line 248"/>
              <p:cNvSpPr>
                <a:spLocks noChangeShapeType="1"/>
              </p:cNvSpPr>
              <p:nvPr/>
            </p:nvSpPr>
            <p:spPr bwMode="black">
              <a:xfrm>
                <a:off x="3564" y="1728"/>
                <a:ext cx="216" cy="0"/>
              </a:xfrm>
              <a:prstGeom prst="line">
                <a:avLst/>
              </a:prstGeom>
              <a:noFill/>
              <a:ln w="9525">
                <a:solidFill>
                  <a:schemeClr val="tx1"/>
                </a:solidFill>
                <a:round/>
                <a:headEnd/>
                <a:tailEnd/>
              </a:ln>
              <a:effectLst/>
            </p:spPr>
            <p:txBody>
              <a:bodyPr wrap="none" anchor="ctr"/>
              <a:lstStyle/>
              <a:p>
                <a:endParaRPr lang="en-US"/>
              </a:p>
            </p:txBody>
          </p:sp>
          <p:sp>
            <p:nvSpPr>
              <p:cNvPr id="451833" name="Line 249"/>
              <p:cNvSpPr>
                <a:spLocks noChangeShapeType="1"/>
              </p:cNvSpPr>
              <p:nvPr/>
            </p:nvSpPr>
            <p:spPr bwMode="auto">
              <a:xfrm flipV="1">
                <a:off x="4053" y="654"/>
                <a:ext cx="0" cy="948"/>
              </a:xfrm>
              <a:prstGeom prst="line">
                <a:avLst/>
              </a:prstGeom>
              <a:noFill/>
              <a:ln w="28575">
                <a:solidFill>
                  <a:schemeClr val="tx1"/>
                </a:solidFill>
                <a:prstDash val="lgDashDot"/>
                <a:round/>
                <a:headEnd/>
                <a:tailEnd/>
              </a:ln>
              <a:effectLst/>
            </p:spPr>
            <p:txBody>
              <a:bodyPr/>
              <a:lstStyle/>
              <a:p>
                <a:endParaRPr lang="en-US"/>
              </a:p>
            </p:txBody>
          </p:sp>
        </p:grpSp>
        <p:pic>
          <p:nvPicPr>
            <p:cNvPr id="251" name="Picture 250" descr="14 in square&#10;4-#11 bars&#10;f'c = 4 ksi&#10;fy =45 ksi"/>
            <p:cNvPicPr>
              <a:picLocks noChangeAspect="1" noChangeArrowheads="1"/>
            </p:cNvPicPr>
            <p:nvPr/>
          </p:nvPicPr>
          <p:blipFill>
            <a:blip r:embed="rId3" cstate="print"/>
            <a:srcRect/>
            <a:stretch>
              <a:fillRect/>
            </a:stretch>
          </p:blipFill>
          <p:spPr bwMode="black">
            <a:xfrm>
              <a:off x="3892550" y="1453356"/>
              <a:ext cx="1628775" cy="1117600"/>
            </a:xfrm>
            <a:prstGeom prst="rect">
              <a:avLst/>
            </a:prstGeom>
            <a:noFill/>
            <a:ln w="9525">
              <a:noFill/>
              <a:miter lim="800000"/>
              <a:headEnd/>
              <a:tailEnd/>
            </a:ln>
            <a:effectLst/>
          </p:spPr>
        </p:pic>
      </p:grpSp>
      <p:sp>
        <p:nvSpPr>
          <p:cNvPr id="451586" name="Rectangle 2"/>
          <p:cNvSpPr>
            <a:spLocks noGrp="1" noChangeArrowheads="1"/>
          </p:cNvSpPr>
          <p:nvPr>
            <p:ph type="title"/>
          </p:nvPr>
        </p:nvSpPr>
        <p:spPr>
          <a:xfrm>
            <a:off x="428625" y="0"/>
            <a:ext cx="8229600" cy="1143000"/>
          </a:xfrm>
        </p:spPr>
        <p:txBody>
          <a:bodyPr/>
          <a:lstStyle/>
          <a:p>
            <a:r>
              <a:rPr lang="en-US" sz="3200" dirty="0">
                <a:solidFill>
                  <a:srgbClr val="2D2DB9"/>
                </a:solidFill>
              </a:rPr>
              <a:t>Structural Behavior -  Columns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graphicFrame>
        <p:nvGraphicFramePr>
          <p:cNvPr id="453635" name="Object 3" descr="Before and After Spalling" title="Influence of hoops on axial strength of a circular section"/>
          <p:cNvGraphicFramePr>
            <a:graphicFrameLocks noGrp="1" noChangeAspect="1"/>
          </p:cNvGraphicFramePr>
          <p:nvPr>
            <p:ph idx="1"/>
            <p:extLst>
              <p:ext uri="{D42A27DB-BD31-4B8C-83A1-F6EECF244321}">
                <p14:modId xmlns:p14="http://schemas.microsoft.com/office/powerpoint/2010/main" val="2220608127"/>
              </p:ext>
            </p:extLst>
          </p:nvPr>
        </p:nvGraphicFramePr>
        <p:xfrm>
          <a:off x="823913" y="1052513"/>
          <a:ext cx="7653337" cy="3508375"/>
        </p:xfrm>
        <a:graphic>
          <a:graphicData uri="http://schemas.openxmlformats.org/presentationml/2006/ole">
            <mc:AlternateContent xmlns:mc="http://schemas.openxmlformats.org/markup-compatibility/2006">
              <mc:Choice xmlns:v="urn:schemas-microsoft-com:vml" Requires="v">
                <p:oleObj spid="_x0000_s453770" name="SmartSketch Document" r:id="rId4" imgW="7191360" imgH="3295800" progId="">
                  <p:embed/>
                </p:oleObj>
              </mc:Choice>
              <mc:Fallback>
                <p:oleObj name="SmartSketch Document" r:id="rId4" imgW="7191360" imgH="3295800" progId="">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3913" y="1052513"/>
                        <a:ext cx="7653337" cy="350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453637" name="Text Box 5"/>
          <p:cNvSpPr txBox="1">
            <a:spLocks noChangeArrowheads="1"/>
          </p:cNvSpPr>
          <p:nvPr/>
        </p:nvSpPr>
        <p:spPr bwMode="auto">
          <a:xfrm>
            <a:off x="4537075" y="4370388"/>
            <a:ext cx="3421063" cy="946150"/>
          </a:xfrm>
          <a:prstGeom prst="rect">
            <a:avLst/>
          </a:prstGeom>
          <a:noFill/>
          <a:ln w="9525">
            <a:noFill/>
            <a:miter lim="800000"/>
            <a:headEnd/>
            <a:tailEnd/>
          </a:ln>
          <a:effectLst/>
        </p:spPr>
        <p:txBody>
          <a:bodyPr wrap="none">
            <a:spAutoFit/>
          </a:bodyPr>
          <a:lstStyle/>
          <a:p>
            <a:pPr algn="l"/>
            <a:r>
              <a:rPr lang="en-US" sz="2800"/>
              <a:t>After spalling-</a:t>
            </a:r>
          </a:p>
          <a:p>
            <a:pPr algn="l"/>
            <a:r>
              <a:rPr lang="en-US" sz="2800"/>
              <a:t>   P = A</a:t>
            </a:r>
            <a:r>
              <a:rPr lang="en-US" sz="2800" baseline="-25000"/>
              <a:t>core</a:t>
            </a:r>
            <a:r>
              <a:rPr lang="en-US" sz="2800"/>
              <a:t>(f’</a:t>
            </a:r>
            <a:r>
              <a:rPr lang="en-US" sz="2800" baseline="-25000"/>
              <a:t>c</a:t>
            </a:r>
            <a:r>
              <a:rPr lang="en-US" sz="2800"/>
              <a:t> + 4 f</a:t>
            </a:r>
            <a:r>
              <a:rPr lang="en-US" sz="2800" baseline="-25000"/>
              <a:t>lat</a:t>
            </a:r>
            <a:r>
              <a:rPr lang="en-US" sz="2800"/>
              <a:t>)</a:t>
            </a:r>
          </a:p>
        </p:txBody>
      </p:sp>
      <p:sp>
        <p:nvSpPr>
          <p:cNvPr id="453636" name="Text Box 4"/>
          <p:cNvSpPr txBox="1">
            <a:spLocks noChangeArrowheads="1"/>
          </p:cNvSpPr>
          <p:nvPr/>
        </p:nvSpPr>
        <p:spPr bwMode="auto">
          <a:xfrm>
            <a:off x="955675" y="4351338"/>
            <a:ext cx="2660650" cy="946150"/>
          </a:xfrm>
          <a:prstGeom prst="rect">
            <a:avLst/>
          </a:prstGeom>
          <a:noFill/>
          <a:ln w="9525">
            <a:noFill/>
            <a:miter lim="800000"/>
            <a:headEnd/>
            <a:tailEnd/>
          </a:ln>
          <a:effectLst/>
        </p:spPr>
        <p:txBody>
          <a:bodyPr wrap="none">
            <a:spAutoFit/>
          </a:bodyPr>
          <a:lstStyle/>
          <a:p>
            <a:pPr algn="l"/>
            <a:r>
              <a:rPr lang="en-US" sz="2800"/>
              <a:t>Before spalling-</a:t>
            </a:r>
          </a:p>
          <a:p>
            <a:pPr algn="l"/>
            <a:r>
              <a:rPr lang="en-US" sz="2800"/>
              <a:t>    P = A</a:t>
            </a:r>
            <a:r>
              <a:rPr lang="en-US" sz="2800" baseline="-25000"/>
              <a:t>g</a:t>
            </a:r>
            <a:r>
              <a:rPr lang="en-US" sz="2800"/>
              <a:t>f’</a:t>
            </a:r>
            <a:r>
              <a:rPr lang="en-US" sz="2800" baseline="-25000"/>
              <a:t>c</a:t>
            </a:r>
            <a:endParaRPr lang="en-US" sz="2800"/>
          </a:p>
        </p:txBody>
      </p:sp>
      <p:sp>
        <p:nvSpPr>
          <p:cNvPr id="453638" name="Text Box 6"/>
          <p:cNvSpPr txBox="1">
            <a:spLocks noChangeArrowheads="1"/>
          </p:cNvSpPr>
          <p:nvPr/>
        </p:nvSpPr>
        <p:spPr bwMode="auto">
          <a:xfrm>
            <a:off x="2136775" y="5603875"/>
            <a:ext cx="4992688" cy="519113"/>
          </a:xfrm>
          <a:prstGeom prst="rect">
            <a:avLst/>
          </a:prstGeom>
          <a:noFill/>
          <a:ln w="9525">
            <a:noFill/>
            <a:miter lim="800000"/>
            <a:headEnd/>
            <a:tailEnd/>
          </a:ln>
          <a:effectLst/>
        </p:spPr>
        <p:txBody>
          <a:bodyPr wrap="none">
            <a:spAutoFit/>
          </a:bodyPr>
          <a:lstStyle/>
          <a:p>
            <a:pPr algn="l"/>
            <a:r>
              <a:rPr lang="en-US" sz="2800"/>
              <a:t>After spalling </a:t>
            </a:r>
            <a:r>
              <a:rPr lang="en-US" sz="2800">
                <a:sym typeface="Symbol" pitchFamily="18" charset="2"/>
              </a:rPr>
              <a:t> Before spalling</a:t>
            </a:r>
          </a:p>
        </p:txBody>
      </p:sp>
      <p:sp>
        <p:nvSpPr>
          <p:cNvPr id="453634" name="Rectangle 2"/>
          <p:cNvSpPr>
            <a:spLocks noGrp="1" noChangeArrowheads="1"/>
          </p:cNvSpPr>
          <p:nvPr>
            <p:ph type="title"/>
          </p:nvPr>
        </p:nvSpPr>
        <p:spPr>
          <a:xfrm>
            <a:off x="457200" y="247650"/>
            <a:ext cx="8229600" cy="1143000"/>
          </a:xfrm>
        </p:spPr>
        <p:txBody>
          <a:bodyPr/>
          <a:lstStyle/>
          <a:p>
            <a:r>
              <a:rPr lang="en-US" sz="3200" dirty="0">
                <a:solidFill>
                  <a:srgbClr val="2D2DB9"/>
                </a:solidFill>
              </a:rPr>
              <a:t>Influence of Hoops on Axial Strength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8" name="Rectangle 2"/>
          <p:cNvSpPr>
            <a:spLocks noGrp="1" noChangeArrowheads="1"/>
          </p:cNvSpPr>
          <p:nvPr>
            <p:ph type="title"/>
          </p:nvPr>
        </p:nvSpPr>
        <p:spPr/>
        <p:txBody>
          <a:bodyPr/>
          <a:lstStyle/>
          <a:p>
            <a:r>
              <a:rPr lang="en-US" sz="3200" dirty="0">
                <a:solidFill>
                  <a:srgbClr val="2D2DB9"/>
                </a:solidFill>
              </a:rPr>
              <a:t>Hysteretic Behavior of Well Confined Column</a:t>
            </a:r>
          </a:p>
        </p:txBody>
      </p:sp>
      <p:graphicFrame>
        <p:nvGraphicFramePr>
          <p:cNvPr id="459779" name="Object 3" descr="This type of hysteresis loop shows good performance of a column with generous confinement reinforcement. The preferred type of hysteresis loop shows only small degradation of moment strength with increased imposed drift. Also the loops remain “fat” which indicates good energy dissipation." title="Influence of hoops on axial strength of a circular section"/>
          <p:cNvGraphicFramePr>
            <a:graphicFrameLocks noGrp="1" noChangeAspect="1"/>
          </p:cNvGraphicFramePr>
          <p:nvPr>
            <p:ph idx="1"/>
            <p:extLst>
              <p:ext uri="{D42A27DB-BD31-4B8C-83A1-F6EECF244321}">
                <p14:modId xmlns:p14="http://schemas.microsoft.com/office/powerpoint/2010/main" val="3258907104"/>
              </p:ext>
            </p:extLst>
          </p:nvPr>
        </p:nvGraphicFramePr>
        <p:xfrm>
          <a:off x="1200150" y="1252538"/>
          <a:ext cx="6896100" cy="5026025"/>
        </p:xfrm>
        <a:graphic>
          <a:graphicData uri="http://schemas.openxmlformats.org/presentationml/2006/ole">
            <mc:AlternateContent xmlns:mc="http://schemas.openxmlformats.org/markup-compatibility/2006">
              <mc:Choice xmlns:v="urn:schemas-microsoft-com:vml" Requires="v">
                <p:oleObj spid="_x0000_s459915" name="SmartSketch Document" r:id="rId4" imgW="6286680" imgH="4581360" progId="">
                  <p:embed/>
                </p:oleObj>
              </mc:Choice>
              <mc:Fallback>
                <p:oleObj name="SmartSketch Document" r:id="rId4" imgW="6286680" imgH="4581360" progId="">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0150" y="1252538"/>
                        <a:ext cx="6896100" cy="502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
        <p:nvSpPr>
          <p:cNvPr id="462190" name="Text Box 366"/>
          <p:cNvSpPr txBox="1">
            <a:spLocks noChangeArrowheads="1"/>
          </p:cNvSpPr>
          <p:nvPr/>
        </p:nvSpPr>
        <p:spPr bwMode="black">
          <a:xfrm>
            <a:off x="2085975" y="903288"/>
            <a:ext cx="401638" cy="519112"/>
          </a:xfrm>
          <a:prstGeom prst="rect">
            <a:avLst/>
          </a:prstGeom>
          <a:noFill/>
          <a:ln w="9525">
            <a:noFill/>
            <a:miter lim="800000"/>
            <a:headEnd/>
            <a:tailEnd/>
          </a:ln>
          <a:effectLst/>
        </p:spPr>
        <p:txBody>
          <a:bodyPr wrap="none">
            <a:spAutoFit/>
          </a:bodyPr>
          <a:lstStyle/>
          <a:p>
            <a:pPr algn="l" eaLnBrk="0" hangingPunct="0"/>
            <a:r>
              <a:rPr lang="en-US" sz="2800">
                <a:latin typeface="Symbol" pitchFamily="18" charset="2"/>
                <a:sym typeface="WP Greek Century" pitchFamily="2" charset="2"/>
              </a:rPr>
              <a:t>D</a:t>
            </a:r>
            <a:endParaRPr lang="en-US" sz="2800">
              <a:latin typeface="Symbol" pitchFamily="18" charset="2"/>
            </a:endParaRPr>
          </a:p>
        </p:txBody>
      </p:sp>
      <p:grpSp>
        <p:nvGrpSpPr>
          <p:cNvPr id="3" name="Group 2" descr="The P-M interaction diagram shows this range of axial loads for an example column." title="Structural behavior of column at lateral displacement"/>
          <p:cNvGrpSpPr/>
          <p:nvPr/>
        </p:nvGrpSpPr>
        <p:grpSpPr>
          <a:xfrm>
            <a:off x="260350" y="1257300"/>
            <a:ext cx="8061325" cy="4972050"/>
            <a:chOff x="260350" y="1257300"/>
            <a:chExt cx="8061325" cy="4972050"/>
          </a:xfrm>
        </p:grpSpPr>
        <p:sp>
          <p:nvSpPr>
            <p:cNvPr id="461827" name="Freeform 3"/>
            <p:cNvSpPr>
              <a:spLocks/>
            </p:cNvSpPr>
            <p:nvPr/>
          </p:nvSpPr>
          <p:spPr bwMode="black">
            <a:xfrm>
              <a:off x="2236788" y="2651125"/>
              <a:ext cx="49212" cy="38100"/>
            </a:xfrm>
            <a:custGeom>
              <a:avLst/>
              <a:gdLst/>
              <a:ahLst/>
              <a:cxnLst>
                <a:cxn ang="0">
                  <a:pos x="63" y="21"/>
                </a:cxn>
                <a:cxn ang="0">
                  <a:pos x="25" y="66"/>
                </a:cxn>
                <a:cxn ang="0">
                  <a:pos x="26" y="66"/>
                </a:cxn>
                <a:cxn ang="0">
                  <a:pos x="0" y="46"/>
                </a:cxn>
                <a:cxn ang="0">
                  <a:pos x="1" y="46"/>
                </a:cxn>
                <a:cxn ang="0">
                  <a:pos x="38" y="0"/>
                </a:cxn>
                <a:cxn ang="0">
                  <a:pos x="63" y="21"/>
                </a:cxn>
              </a:cxnLst>
              <a:rect l="0" t="0" r="r" b="b"/>
              <a:pathLst>
                <a:path w="63" h="66">
                  <a:moveTo>
                    <a:pt x="63" y="21"/>
                  </a:moveTo>
                  <a:lnTo>
                    <a:pt x="25" y="66"/>
                  </a:lnTo>
                  <a:lnTo>
                    <a:pt x="26" y="66"/>
                  </a:lnTo>
                  <a:lnTo>
                    <a:pt x="0" y="46"/>
                  </a:lnTo>
                  <a:lnTo>
                    <a:pt x="1" y="46"/>
                  </a:lnTo>
                  <a:lnTo>
                    <a:pt x="38" y="0"/>
                  </a:lnTo>
                  <a:lnTo>
                    <a:pt x="63" y="21"/>
                  </a:lnTo>
                  <a:close/>
                </a:path>
              </a:pathLst>
            </a:custGeom>
            <a:solidFill>
              <a:schemeClr val="bg2"/>
            </a:solidFill>
            <a:ln w="9525">
              <a:solidFill>
                <a:schemeClr val="bg2"/>
              </a:solidFill>
              <a:round/>
              <a:headEnd/>
              <a:tailEnd/>
            </a:ln>
          </p:spPr>
          <p:txBody>
            <a:bodyPr/>
            <a:lstStyle/>
            <a:p>
              <a:endParaRPr lang="en-US"/>
            </a:p>
          </p:txBody>
        </p:sp>
        <p:sp>
          <p:nvSpPr>
            <p:cNvPr id="461828" name="Freeform 4"/>
            <p:cNvSpPr>
              <a:spLocks/>
            </p:cNvSpPr>
            <p:nvPr/>
          </p:nvSpPr>
          <p:spPr bwMode="black">
            <a:xfrm>
              <a:off x="2211388" y="2678113"/>
              <a:ext cx="47625" cy="36512"/>
            </a:xfrm>
            <a:custGeom>
              <a:avLst/>
              <a:gdLst/>
              <a:ahLst/>
              <a:cxnLst>
                <a:cxn ang="0">
                  <a:pos x="62" y="20"/>
                </a:cxn>
                <a:cxn ang="0">
                  <a:pos x="26" y="66"/>
                </a:cxn>
                <a:cxn ang="0">
                  <a:pos x="26" y="66"/>
                </a:cxn>
                <a:cxn ang="0">
                  <a:pos x="0" y="46"/>
                </a:cxn>
                <a:cxn ang="0">
                  <a:pos x="0" y="46"/>
                </a:cxn>
                <a:cxn ang="0">
                  <a:pos x="36" y="0"/>
                </a:cxn>
                <a:cxn ang="0">
                  <a:pos x="62" y="20"/>
                </a:cxn>
              </a:cxnLst>
              <a:rect l="0" t="0" r="r" b="b"/>
              <a:pathLst>
                <a:path w="62" h="66">
                  <a:moveTo>
                    <a:pt x="62" y="20"/>
                  </a:moveTo>
                  <a:lnTo>
                    <a:pt x="26" y="66"/>
                  </a:lnTo>
                  <a:lnTo>
                    <a:pt x="26" y="66"/>
                  </a:lnTo>
                  <a:lnTo>
                    <a:pt x="0" y="46"/>
                  </a:lnTo>
                  <a:lnTo>
                    <a:pt x="0" y="46"/>
                  </a:lnTo>
                  <a:lnTo>
                    <a:pt x="36" y="0"/>
                  </a:lnTo>
                  <a:lnTo>
                    <a:pt x="62" y="20"/>
                  </a:lnTo>
                  <a:close/>
                </a:path>
              </a:pathLst>
            </a:custGeom>
            <a:solidFill>
              <a:schemeClr val="bg2"/>
            </a:solidFill>
            <a:ln w="9525">
              <a:solidFill>
                <a:schemeClr val="bg2"/>
              </a:solidFill>
              <a:round/>
              <a:headEnd/>
              <a:tailEnd/>
            </a:ln>
          </p:spPr>
          <p:txBody>
            <a:bodyPr/>
            <a:lstStyle/>
            <a:p>
              <a:endParaRPr lang="en-US"/>
            </a:p>
          </p:txBody>
        </p:sp>
        <p:sp>
          <p:nvSpPr>
            <p:cNvPr id="461829" name="Freeform 5"/>
            <p:cNvSpPr>
              <a:spLocks/>
            </p:cNvSpPr>
            <p:nvPr/>
          </p:nvSpPr>
          <p:spPr bwMode="black">
            <a:xfrm>
              <a:off x="2184400" y="2703513"/>
              <a:ext cx="44450" cy="34925"/>
            </a:xfrm>
            <a:custGeom>
              <a:avLst/>
              <a:gdLst/>
              <a:ahLst/>
              <a:cxnLst>
                <a:cxn ang="0">
                  <a:pos x="61" y="20"/>
                </a:cxn>
                <a:cxn ang="0">
                  <a:pos x="26" y="68"/>
                </a:cxn>
                <a:cxn ang="0">
                  <a:pos x="26" y="67"/>
                </a:cxn>
                <a:cxn ang="0">
                  <a:pos x="0" y="49"/>
                </a:cxn>
                <a:cxn ang="0">
                  <a:pos x="0" y="48"/>
                </a:cxn>
                <a:cxn ang="0">
                  <a:pos x="35" y="0"/>
                </a:cxn>
                <a:cxn ang="0">
                  <a:pos x="61" y="20"/>
                </a:cxn>
              </a:cxnLst>
              <a:rect l="0" t="0" r="r" b="b"/>
              <a:pathLst>
                <a:path w="61" h="68">
                  <a:moveTo>
                    <a:pt x="61" y="20"/>
                  </a:moveTo>
                  <a:lnTo>
                    <a:pt x="26" y="68"/>
                  </a:lnTo>
                  <a:lnTo>
                    <a:pt x="26" y="67"/>
                  </a:lnTo>
                  <a:lnTo>
                    <a:pt x="0" y="49"/>
                  </a:lnTo>
                  <a:lnTo>
                    <a:pt x="0" y="48"/>
                  </a:lnTo>
                  <a:lnTo>
                    <a:pt x="35" y="0"/>
                  </a:lnTo>
                  <a:lnTo>
                    <a:pt x="61" y="20"/>
                  </a:lnTo>
                  <a:close/>
                </a:path>
              </a:pathLst>
            </a:custGeom>
            <a:solidFill>
              <a:schemeClr val="bg2"/>
            </a:solidFill>
            <a:ln w="9525">
              <a:solidFill>
                <a:schemeClr val="bg2"/>
              </a:solidFill>
              <a:round/>
              <a:headEnd/>
              <a:tailEnd/>
            </a:ln>
          </p:spPr>
          <p:txBody>
            <a:bodyPr/>
            <a:lstStyle/>
            <a:p>
              <a:endParaRPr lang="en-US"/>
            </a:p>
          </p:txBody>
        </p:sp>
        <p:sp>
          <p:nvSpPr>
            <p:cNvPr id="461830" name="Freeform 6"/>
            <p:cNvSpPr>
              <a:spLocks/>
            </p:cNvSpPr>
            <p:nvPr/>
          </p:nvSpPr>
          <p:spPr bwMode="black">
            <a:xfrm>
              <a:off x="2157413" y="2730500"/>
              <a:ext cx="46037" cy="36513"/>
            </a:xfrm>
            <a:custGeom>
              <a:avLst/>
              <a:gdLst/>
              <a:ahLst/>
              <a:cxnLst>
                <a:cxn ang="0">
                  <a:pos x="61" y="18"/>
                </a:cxn>
                <a:cxn ang="0">
                  <a:pos x="28" y="66"/>
                </a:cxn>
                <a:cxn ang="0">
                  <a:pos x="29" y="66"/>
                </a:cxn>
                <a:cxn ang="0">
                  <a:pos x="0" y="48"/>
                </a:cxn>
                <a:cxn ang="0">
                  <a:pos x="1" y="48"/>
                </a:cxn>
                <a:cxn ang="0">
                  <a:pos x="35" y="0"/>
                </a:cxn>
                <a:cxn ang="0">
                  <a:pos x="61" y="18"/>
                </a:cxn>
              </a:cxnLst>
              <a:rect l="0" t="0" r="r" b="b"/>
              <a:pathLst>
                <a:path w="61" h="66">
                  <a:moveTo>
                    <a:pt x="61" y="18"/>
                  </a:moveTo>
                  <a:lnTo>
                    <a:pt x="28" y="66"/>
                  </a:lnTo>
                  <a:lnTo>
                    <a:pt x="29" y="66"/>
                  </a:lnTo>
                  <a:lnTo>
                    <a:pt x="0" y="48"/>
                  </a:lnTo>
                  <a:lnTo>
                    <a:pt x="1" y="48"/>
                  </a:lnTo>
                  <a:lnTo>
                    <a:pt x="35" y="0"/>
                  </a:lnTo>
                  <a:lnTo>
                    <a:pt x="61" y="18"/>
                  </a:lnTo>
                  <a:close/>
                </a:path>
              </a:pathLst>
            </a:custGeom>
            <a:solidFill>
              <a:schemeClr val="bg2"/>
            </a:solidFill>
            <a:ln w="9525">
              <a:solidFill>
                <a:schemeClr val="bg2"/>
              </a:solidFill>
              <a:round/>
              <a:headEnd/>
              <a:tailEnd/>
            </a:ln>
          </p:spPr>
          <p:txBody>
            <a:bodyPr/>
            <a:lstStyle/>
            <a:p>
              <a:endParaRPr lang="en-US"/>
            </a:p>
          </p:txBody>
        </p:sp>
        <p:sp>
          <p:nvSpPr>
            <p:cNvPr id="461831" name="Freeform 7"/>
            <p:cNvSpPr>
              <a:spLocks/>
            </p:cNvSpPr>
            <p:nvPr/>
          </p:nvSpPr>
          <p:spPr bwMode="black">
            <a:xfrm>
              <a:off x="2135188" y="2755900"/>
              <a:ext cx="46037" cy="38100"/>
            </a:xfrm>
            <a:custGeom>
              <a:avLst/>
              <a:gdLst/>
              <a:ahLst/>
              <a:cxnLst>
                <a:cxn ang="0">
                  <a:pos x="60" y="18"/>
                </a:cxn>
                <a:cxn ang="0">
                  <a:pos x="28" y="68"/>
                </a:cxn>
                <a:cxn ang="0">
                  <a:pos x="28" y="67"/>
                </a:cxn>
                <a:cxn ang="0">
                  <a:pos x="0" y="51"/>
                </a:cxn>
                <a:cxn ang="0">
                  <a:pos x="0" y="50"/>
                </a:cxn>
                <a:cxn ang="0">
                  <a:pos x="31" y="0"/>
                </a:cxn>
                <a:cxn ang="0">
                  <a:pos x="60" y="18"/>
                </a:cxn>
              </a:cxnLst>
              <a:rect l="0" t="0" r="r" b="b"/>
              <a:pathLst>
                <a:path w="60" h="68">
                  <a:moveTo>
                    <a:pt x="60" y="18"/>
                  </a:moveTo>
                  <a:lnTo>
                    <a:pt x="28" y="68"/>
                  </a:lnTo>
                  <a:lnTo>
                    <a:pt x="28" y="67"/>
                  </a:lnTo>
                  <a:lnTo>
                    <a:pt x="0" y="51"/>
                  </a:lnTo>
                  <a:lnTo>
                    <a:pt x="0" y="50"/>
                  </a:lnTo>
                  <a:lnTo>
                    <a:pt x="31" y="0"/>
                  </a:lnTo>
                  <a:lnTo>
                    <a:pt x="60" y="18"/>
                  </a:lnTo>
                  <a:close/>
                </a:path>
              </a:pathLst>
            </a:custGeom>
            <a:solidFill>
              <a:schemeClr val="bg2"/>
            </a:solidFill>
            <a:ln w="9525">
              <a:solidFill>
                <a:schemeClr val="bg2"/>
              </a:solidFill>
              <a:round/>
              <a:headEnd/>
              <a:tailEnd/>
            </a:ln>
          </p:spPr>
          <p:txBody>
            <a:bodyPr/>
            <a:lstStyle/>
            <a:p>
              <a:endParaRPr lang="en-US"/>
            </a:p>
          </p:txBody>
        </p:sp>
        <p:sp>
          <p:nvSpPr>
            <p:cNvPr id="461832" name="Freeform 8"/>
            <p:cNvSpPr>
              <a:spLocks/>
            </p:cNvSpPr>
            <p:nvPr/>
          </p:nvSpPr>
          <p:spPr bwMode="black">
            <a:xfrm>
              <a:off x="2112963" y="2782888"/>
              <a:ext cx="44450" cy="38100"/>
            </a:xfrm>
            <a:custGeom>
              <a:avLst/>
              <a:gdLst/>
              <a:ahLst/>
              <a:cxnLst>
                <a:cxn ang="0">
                  <a:pos x="57" y="16"/>
                </a:cxn>
                <a:cxn ang="0">
                  <a:pos x="28" y="68"/>
                </a:cxn>
                <a:cxn ang="0">
                  <a:pos x="28" y="68"/>
                </a:cxn>
                <a:cxn ang="0">
                  <a:pos x="0" y="51"/>
                </a:cxn>
                <a:cxn ang="0">
                  <a:pos x="0" y="51"/>
                </a:cxn>
                <a:cxn ang="0">
                  <a:pos x="29" y="0"/>
                </a:cxn>
                <a:cxn ang="0">
                  <a:pos x="57" y="16"/>
                </a:cxn>
              </a:cxnLst>
              <a:rect l="0" t="0" r="r" b="b"/>
              <a:pathLst>
                <a:path w="57" h="68">
                  <a:moveTo>
                    <a:pt x="57" y="16"/>
                  </a:moveTo>
                  <a:lnTo>
                    <a:pt x="28" y="68"/>
                  </a:lnTo>
                  <a:lnTo>
                    <a:pt x="28" y="68"/>
                  </a:lnTo>
                  <a:lnTo>
                    <a:pt x="0" y="51"/>
                  </a:lnTo>
                  <a:lnTo>
                    <a:pt x="0" y="51"/>
                  </a:lnTo>
                  <a:lnTo>
                    <a:pt x="29" y="0"/>
                  </a:lnTo>
                  <a:lnTo>
                    <a:pt x="57" y="16"/>
                  </a:lnTo>
                  <a:close/>
                </a:path>
              </a:pathLst>
            </a:custGeom>
            <a:solidFill>
              <a:schemeClr val="bg2"/>
            </a:solidFill>
            <a:ln w="9525">
              <a:solidFill>
                <a:schemeClr val="bg2"/>
              </a:solidFill>
              <a:round/>
              <a:headEnd/>
              <a:tailEnd/>
            </a:ln>
          </p:spPr>
          <p:txBody>
            <a:bodyPr/>
            <a:lstStyle/>
            <a:p>
              <a:endParaRPr lang="en-US"/>
            </a:p>
          </p:txBody>
        </p:sp>
        <p:sp>
          <p:nvSpPr>
            <p:cNvPr id="461833" name="Freeform 9"/>
            <p:cNvSpPr>
              <a:spLocks/>
            </p:cNvSpPr>
            <p:nvPr/>
          </p:nvSpPr>
          <p:spPr bwMode="black">
            <a:xfrm>
              <a:off x="2093913" y="2813050"/>
              <a:ext cx="41275" cy="36513"/>
            </a:xfrm>
            <a:custGeom>
              <a:avLst/>
              <a:gdLst/>
              <a:ahLst/>
              <a:cxnLst>
                <a:cxn ang="0">
                  <a:pos x="55" y="17"/>
                </a:cxn>
                <a:cxn ang="0">
                  <a:pos x="28" y="68"/>
                </a:cxn>
                <a:cxn ang="0">
                  <a:pos x="28" y="67"/>
                </a:cxn>
                <a:cxn ang="0">
                  <a:pos x="0" y="53"/>
                </a:cxn>
                <a:cxn ang="0">
                  <a:pos x="0" y="52"/>
                </a:cxn>
                <a:cxn ang="0">
                  <a:pos x="27" y="0"/>
                </a:cxn>
                <a:cxn ang="0">
                  <a:pos x="55" y="17"/>
                </a:cxn>
              </a:cxnLst>
              <a:rect l="0" t="0" r="r" b="b"/>
              <a:pathLst>
                <a:path w="55" h="68">
                  <a:moveTo>
                    <a:pt x="55" y="17"/>
                  </a:moveTo>
                  <a:lnTo>
                    <a:pt x="28" y="68"/>
                  </a:lnTo>
                  <a:lnTo>
                    <a:pt x="28" y="67"/>
                  </a:lnTo>
                  <a:lnTo>
                    <a:pt x="0" y="53"/>
                  </a:lnTo>
                  <a:lnTo>
                    <a:pt x="0" y="52"/>
                  </a:lnTo>
                  <a:lnTo>
                    <a:pt x="27" y="0"/>
                  </a:lnTo>
                  <a:lnTo>
                    <a:pt x="55" y="17"/>
                  </a:lnTo>
                  <a:close/>
                </a:path>
              </a:pathLst>
            </a:custGeom>
            <a:solidFill>
              <a:schemeClr val="bg2"/>
            </a:solidFill>
            <a:ln w="9525">
              <a:solidFill>
                <a:schemeClr val="bg2"/>
              </a:solidFill>
              <a:round/>
              <a:headEnd/>
              <a:tailEnd/>
            </a:ln>
          </p:spPr>
          <p:txBody>
            <a:bodyPr/>
            <a:lstStyle/>
            <a:p>
              <a:endParaRPr lang="en-US"/>
            </a:p>
          </p:txBody>
        </p:sp>
        <p:sp>
          <p:nvSpPr>
            <p:cNvPr id="461834" name="Freeform 10"/>
            <p:cNvSpPr>
              <a:spLocks/>
            </p:cNvSpPr>
            <p:nvPr/>
          </p:nvSpPr>
          <p:spPr bwMode="black">
            <a:xfrm>
              <a:off x="2071688" y="2841625"/>
              <a:ext cx="41275" cy="38100"/>
            </a:xfrm>
            <a:custGeom>
              <a:avLst/>
              <a:gdLst/>
              <a:ahLst/>
              <a:cxnLst>
                <a:cxn ang="0">
                  <a:pos x="56" y="14"/>
                </a:cxn>
                <a:cxn ang="0">
                  <a:pos x="30" y="68"/>
                </a:cxn>
                <a:cxn ang="0">
                  <a:pos x="31" y="68"/>
                </a:cxn>
                <a:cxn ang="0">
                  <a:pos x="0" y="53"/>
                </a:cxn>
                <a:cxn ang="0">
                  <a:pos x="1" y="53"/>
                </a:cxn>
                <a:cxn ang="0">
                  <a:pos x="28" y="0"/>
                </a:cxn>
                <a:cxn ang="0">
                  <a:pos x="56" y="14"/>
                </a:cxn>
              </a:cxnLst>
              <a:rect l="0" t="0" r="r" b="b"/>
              <a:pathLst>
                <a:path w="56" h="68">
                  <a:moveTo>
                    <a:pt x="56" y="14"/>
                  </a:moveTo>
                  <a:lnTo>
                    <a:pt x="30" y="68"/>
                  </a:lnTo>
                  <a:lnTo>
                    <a:pt x="31" y="68"/>
                  </a:lnTo>
                  <a:lnTo>
                    <a:pt x="0" y="53"/>
                  </a:lnTo>
                  <a:lnTo>
                    <a:pt x="1" y="53"/>
                  </a:lnTo>
                  <a:lnTo>
                    <a:pt x="28" y="0"/>
                  </a:lnTo>
                  <a:lnTo>
                    <a:pt x="56" y="14"/>
                  </a:lnTo>
                  <a:close/>
                </a:path>
              </a:pathLst>
            </a:custGeom>
            <a:solidFill>
              <a:schemeClr val="bg2"/>
            </a:solidFill>
            <a:ln w="9525">
              <a:solidFill>
                <a:schemeClr val="bg2"/>
              </a:solidFill>
              <a:round/>
              <a:headEnd/>
              <a:tailEnd/>
            </a:ln>
          </p:spPr>
          <p:txBody>
            <a:bodyPr/>
            <a:lstStyle/>
            <a:p>
              <a:endParaRPr lang="en-US"/>
            </a:p>
          </p:txBody>
        </p:sp>
        <p:sp>
          <p:nvSpPr>
            <p:cNvPr id="461835" name="Freeform 11"/>
            <p:cNvSpPr>
              <a:spLocks/>
            </p:cNvSpPr>
            <p:nvPr/>
          </p:nvSpPr>
          <p:spPr bwMode="black">
            <a:xfrm>
              <a:off x="2052638" y="2871788"/>
              <a:ext cx="41275" cy="34925"/>
            </a:xfrm>
            <a:custGeom>
              <a:avLst/>
              <a:gdLst/>
              <a:ahLst/>
              <a:cxnLst>
                <a:cxn ang="0">
                  <a:pos x="55" y="15"/>
                </a:cxn>
                <a:cxn ang="0">
                  <a:pos x="31" y="68"/>
                </a:cxn>
                <a:cxn ang="0">
                  <a:pos x="31" y="67"/>
                </a:cxn>
                <a:cxn ang="0">
                  <a:pos x="0" y="55"/>
                </a:cxn>
                <a:cxn ang="0">
                  <a:pos x="0" y="54"/>
                </a:cxn>
                <a:cxn ang="0">
                  <a:pos x="24" y="0"/>
                </a:cxn>
                <a:cxn ang="0">
                  <a:pos x="55" y="15"/>
                </a:cxn>
              </a:cxnLst>
              <a:rect l="0" t="0" r="r" b="b"/>
              <a:pathLst>
                <a:path w="55" h="68">
                  <a:moveTo>
                    <a:pt x="55" y="15"/>
                  </a:moveTo>
                  <a:lnTo>
                    <a:pt x="31" y="68"/>
                  </a:lnTo>
                  <a:lnTo>
                    <a:pt x="31" y="67"/>
                  </a:lnTo>
                  <a:lnTo>
                    <a:pt x="0" y="55"/>
                  </a:lnTo>
                  <a:lnTo>
                    <a:pt x="0" y="54"/>
                  </a:lnTo>
                  <a:lnTo>
                    <a:pt x="24" y="0"/>
                  </a:lnTo>
                  <a:lnTo>
                    <a:pt x="55" y="15"/>
                  </a:lnTo>
                  <a:close/>
                </a:path>
              </a:pathLst>
            </a:custGeom>
            <a:solidFill>
              <a:schemeClr val="bg2"/>
            </a:solidFill>
            <a:ln w="9525">
              <a:solidFill>
                <a:schemeClr val="bg2"/>
              </a:solidFill>
              <a:round/>
              <a:headEnd/>
              <a:tailEnd/>
            </a:ln>
          </p:spPr>
          <p:txBody>
            <a:bodyPr/>
            <a:lstStyle/>
            <a:p>
              <a:endParaRPr lang="en-US"/>
            </a:p>
          </p:txBody>
        </p:sp>
        <p:sp>
          <p:nvSpPr>
            <p:cNvPr id="461836" name="Freeform 12"/>
            <p:cNvSpPr>
              <a:spLocks/>
            </p:cNvSpPr>
            <p:nvPr/>
          </p:nvSpPr>
          <p:spPr bwMode="black">
            <a:xfrm>
              <a:off x="2036763" y="2901950"/>
              <a:ext cx="42862" cy="34925"/>
            </a:xfrm>
            <a:custGeom>
              <a:avLst/>
              <a:gdLst/>
              <a:ahLst/>
              <a:cxnLst>
                <a:cxn ang="0">
                  <a:pos x="53" y="12"/>
                </a:cxn>
                <a:cxn ang="0">
                  <a:pos x="30" y="67"/>
                </a:cxn>
                <a:cxn ang="0">
                  <a:pos x="30" y="67"/>
                </a:cxn>
                <a:cxn ang="0">
                  <a:pos x="0" y="55"/>
                </a:cxn>
                <a:cxn ang="0">
                  <a:pos x="0" y="55"/>
                </a:cxn>
                <a:cxn ang="0">
                  <a:pos x="22" y="0"/>
                </a:cxn>
                <a:cxn ang="0">
                  <a:pos x="53" y="12"/>
                </a:cxn>
              </a:cxnLst>
              <a:rect l="0" t="0" r="r" b="b"/>
              <a:pathLst>
                <a:path w="53" h="67">
                  <a:moveTo>
                    <a:pt x="53" y="12"/>
                  </a:moveTo>
                  <a:lnTo>
                    <a:pt x="30" y="67"/>
                  </a:lnTo>
                  <a:lnTo>
                    <a:pt x="30" y="67"/>
                  </a:lnTo>
                  <a:lnTo>
                    <a:pt x="0" y="55"/>
                  </a:lnTo>
                  <a:lnTo>
                    <a:pt x="0" y="55"/>
                  </a:lnTo>
                  <a:lnTo>
                    <a:pt x="22" y="0"/>
                  </a:lnTo>
                  <a:lnTo>
                    <a:pt x="53" y="12"/>
                  </a:lnTo>
                  <a:close/>
                </a:path>
              </a:pathLst>
            </a:custGeom>
            <a:solidFill>
              <a:schemeClr val="bg2"/>
            </a:solidFill>
            <a:ln w="9525">
              <a:solidFill>
                <a:schemeClr val="bg2"/>
              </a:solidFill>
              <a:round/>
              <a:headEnd/>
              <a:tailEnd/>
            </a:ln>
          </p:spPr>
          <p:txBody>
            <a:bodyPr/>
            <a:lstStyle/>
            <a:p>
              <a:endParaRPr lang="en-US"/>
            </a:p>
          </p:txBody>
        </p:sp>
        <p:sp>
          <p:nvSpPr>
            <p:cNvPr id="461837" name="Freeform 13"/>
            <p:cNvSpPr>
              <a:spLocks/>
            </p:cNvSpPr>
            <p:nvPr/>
          </p:nvSpPr>
          <p:spPr bwMode="black">
            <a:xfrm>
              <a:off x="2022475" y="2932113"/>
              <a:ext cx="38100" cy="34925"/>
            </a:xfrm>
            <a:custGeom>
              <a:avLst/>
              <a:gdLst/>
              <a:ahLst/>
              <a:cxnLst>
                <a:cxn ang="0">
                  <a:pos x="50" y="12"/>
                </a:cxn>
                <a:cxn ang="0">
                  <a:pos x="30" y="67"/>
                </a:cxn>
                <a:cxn ang="0">
                  <a:pos x="30" y="66"/>
                </a:cxn>
                <a:cxn ang="0">
                  <a:pos x="0" y="56"/>
                </a:cxn>
                <a:cxn ang="0">
                  <a:pos x="0" y="55"/>
                </a:cxn>
                <a:cxn ang="0">
                  <a:pos x="20" y="0"/>
                </a:cxn>
                <a:cxn ang="0">
                  <a:pos x="50" y="12"/>
                </a:cxn>
              </a:cxnLst>
              <a:rect l="0" t="0" r="r" b="b"/>
              <a:pathLst>
                <a:path w="50" h="67">
                  <a:moveTo>
                    <a:pt x="50" y="12"/>
                  </a:moveTo>
                  <a:lnTo>
                    <a:pt x="30" y="67"/>
                  </a:lnTo>
                  <a:lnTo>
                    <a:pt x="30" y="66"/>
                  </a:lnTo>
                  <a:lnTo>
                    <a:pt x="0" y="56"/>
                  </a:lnTo>
                  <a:lnTo>
                    <a:pt x="0" y="55"/>
                  </a:lnTo>
                  <a:lnTo>
                    <a:pt x="20" y="0"/>
                  </a:lnTo>
                  <a:lnTo>
                    <a:pt x="50" y="12"/>
                  </a:lnTo>
                  <a:close/>
                </a:path>
              </a:pathLst>
            </a:custGeom>
            <a:solidFill>
              <a:schemeClr val="bg2"/>
            </a:solidFill>
            <a:ln w="9525">
              <a:solidFill>
                <a:schemeClr val="bg2"/>
              </a:solidFill>
              <a:round/>
              <a:headEnd/>
              <a:tailEnd/>
            </a:ln>
          </p:spPr>
          <p:txBody>
            <a:bodyPr/>
            <a:lstStyle/>
            <a:p>
              <a:endParaRPr lang="en-US"/>
            </a:p>
          </p:txBody>
        </p:sp>
        <p:sp>
          <p:nvSpPr>
            <p:cNvPr id="461838" name="Freeform 14"/>
            <p:cNvSpPr>
              <a:spLocks/>
            </p:cNvSpPr>
            <p:nvPr/>
          </p:nvSpPr>
          <p:spPr bwMode="black">
            <a:xfrm>
              <a:off x="2008188" y="2962275"/>
              <a:ext cx="36512" cy="34925"/>
            </a:xfrm>
            <a:custGeom>
              <a:avLst/>
              <a:gdLst/>
              <a:ahLst/>
              <a:cxnLst>
                <a:cxn ang="0">
                  <a:pos x="48" y="10"/>
                </a:cxn>
                <a:cxn ang="0">
                  <a:pos x="30" y="67"/>
                </a:cxn>
                <a:cxn ang="0">
                  <a:pos x="30" y="66"/>
                </a:cxn>
                <a:cxn ang="0">
                  <a:pos x="0" y="58"/>
                </a:cxn>
                <a:cxn ang="0">
                  <a:pos x="0" y="57"/>
                </a:cxn>
                <a:cxn ang="0">
                  <a:pos x="18" y="0"/>
                </a:cxn>
                <a:cxn ang="0">
                  <a:pos x="48" y="10"/>
                </a:cxn>
              </a:cxnLst>
              <a:rect l="0" t="0" r="r" b="b"/>
              <a:pathLst>
                <a:path w="48" h="67">
                  <a:moveTo>
                    <a:pt x="48" y="10"/>
                  </a:moveTo>
                  <a:lnTo>
                    <a:pt x="30" y="67"/>
                  </a:lnTo>
                  <a:lnTo>
                    <a:pt x="30" y="66"/>
                  </a:lnTo>
                  <a:lnTo>
                    <a:pt x="0" y="58"/>
                  </a:lnTo>
                  <a:lnTo>
                    <a:pt x="0" y="57"/>
                  </a:lnTo>
                  <a:lnTo>
                    <a:pt x="18" y="0"/>
                  </a:lnTo>
                  <a:lnTo>
                    <a:pt x="48" y="10"/>
                  </a:lnTo>
                  <a:close/>
                </a:path>
              </a:pathLst>
            </a:custGeom>
            <a:solidFill>
              <a:schemeClr val="bg2"/>
            </a:solidFill>
            <a:ln w="9525">
              <a:solidFill>
                <a:schemeClr val="bg2"/>
              </a:solidFill>
              <a:round/>
              <a:headEnd/>
              <a:tailEnd/>
            </a:ln>
          </p:spPr>
          <p:txBody>
            <a:bodyPr/>
            <a:lstStyle/>
            <a:p>
              <a:endParaRPr lang="en-US"/>
            </a:p>
          </p:txBody>
        </p:sp>
        <p:sp>
          <p:nvSpPr>
            <p:cNvPr id="461839" name="Freeform 15"/>
            <p:cNvSpPr>
              <a:spLocks/>
            </p:cNvSpPr>
            <p:nvPr/>
          </p:nvSpPr>
          <p:spPr bwMode="black">
            <a:xfrm>
              <a:off x="1995488" y="2995613"/>
              <a:ext cx="34925" cy="31750"/>
            </a:xfrm>
            <a:custGeom>
              <a:avLst/>
              <a:gdLst/>
              <a:ahLst/>
              <a:cxnLst>
                <a:cxn ang="0">
                  <a:pos x="47" y="8"/>
                </a:cxn>
                <a:cxn ang="0">
                  <a:pos x="31" y="64"/>
                </a:cxn>
                <a:cxn ang="0">
                  <a:pos x="32" y="64"/>
                </a:cxn>
                <a:cxn ang="0">
                  <a:pos x="0" y="56"/>
                </a:cxn>
                <a:cxn ang="0">
                  <a:pos x="1" y="56"/>
                </a:cxn>
                <a:cxn ang="0">
                  <a:pos x="17" y="0"/>
                </a:cxn>
                <a:cxn ang="0">
                  <a:pos x="47" y="8"/>
                </a:cxn>
              </a:cxnLst>
              <a:rect l="0" t="0" r="r" b="b"/>
              <a:pathLst>
                <a:path w="47" h="64">
                  <a:moveTo>
                    <a:pt x="47" y="8"/>
                  </a:moveTo>
                  <a:lnTo>
                    <a:pt x="31" y="64"/>
                  </a:lnTo>
                  <a:lnTo>
                    <a:pt x="32" y="64"/>
                  </a:lnTo>
                  <a:lnTo>
                    <a:pt x="0" y="56"/>
                  </a:lnTo>
                  <a:lnTo>
                    <a:pt x="1" y="56"/>
                  </a:lnTo>
                  <a:lnTo>
                    <a:pt x="17" y="0"/>
                  </a:lnTo>
                  <a:lnTo>
                    <a:pt x="47" y="8"/>
                  </a:lnTo>
                  <a:close/>
                </a:path>
              </a:pathLst>
            </a:custGeom>
            <a:solidFill>
              <a:schemeClr val="bg2"/>
            </a:solidFill>
            <a:ln w="9525">
              <a:solidFill>
                <a:schemeClr val="bg2"/>
              </a:solidFill>
              <a:round/>
              <a:headEnd/>
              <a:tailEnd/>
            </a:ln>
          </p:spPr>
          <p:txBody>
            <a:bodyPr/>
            <a:lstStyle/>
            <a:p>
              <a:endParaRPr lang="en-US"/>
            </a:p>
          </p:txBody>
        </p:sp>
        <p:sp>
          <p:nvSpPr>
            <p:cNvPr id="461840" name="Freeform 16"/>
            <p:cNvSpPr>
              <a:spLocks/>
            </p:cNvSpPr>
            <p:nvPr/>
          </p:nvSpPr>
          <p:spPr bwMode="black">
            <a:xfrm>
              <a:off x="1984375" y="3025775"/>
              <a:ext cx="34925" cy="34925"/>
            </a:xfrm>
            <a:custGeom>
              <a:avLst/>
              <a:gdLst/>
              <a:ahLst/>
              <a:cxnLst>
                <a:cxn ang="0">
                  <a:pos x="46" y="8"/>
                </a:cxn>
                <a:cxn ang="0">
                  <a:pos x="32" y="65"/>
                </a:cxn>
                <a:cxn ang="0">
                  <a:pos x="32" y="65"/>
                </a:cxn>
                <a:cxn ang="0">
                  <a:pos x="0" y="57"/>
                </a:cxn>
                <a:cxn ang="0">
                  <a:pos x="0" y="57"/>
                </a:cxn>
                <a:cxn ang="0">
                  <a:pos x="14" y="0"/>
                </a:cxn>
                <a:cxn ang="0">
                  <a:pos x="46" y="8"/>
                </a:cxn>
              </a:cxnLst>
              <a:rect l="0" t="0" r="r" b="b"/>
              <a:pathLst>
                <a:path w="46" h="65">
                  <a:moveTo>
                    <a:pt x="46" y="8"/>
                  </a:moveTo>
                  <a:lnTo>
                    <a:pt x="32" y="65"/>
                  </a:lnTo>
                  <a:lnTo>
                    <a:pt x="32" y="65"/>
                  </a:lnTo>
                  <a:lnTo>
                    <a:pt x="0" y="57"/>
                  </a:lnTo>
                  <a:lnTo>
                    <a:pt x="0" y="57"/>
                  </a:lnTo>
                  <a:lnTo>
                    <a:pt x="14" y="0"/>
                  </a:lnTo>
                  <a:lnTo>
                    <a:pt x="46" y="8"/>
                  </a:lnTo>
                  <a:close/>
                </a:path>
              </a:pathLst>
            </a:custGeom>
            <a:solidFill>
              <a:schemeClr val="bg2"/>
            </a:solidFill>
            <a:ln w="9525">
              <a:solidFill>
                <a:schemeClr val="bg2"/>
              </a:solidFill>
              <a:round/>
              <a:headEnd/>
              <a:tailEnd/>
            </a:ln>
          </p:spPr>
          <p:txBody>
            <a:bodyPr/>
            <a:lstStyle/>
            <a:p>
              <a:endParaRPr lang="en-US"/>
            </a:p>
          </p:txBody>
        </p:sp>
        <p:sp>
          <p:nvSpPr>
            <p:cNvPr id="461841" name="Freeform 17"/>
            <p:cNvSpPr>
              <a:spLocks/>
            </p:cNvSpPr>
            <p:nvPr/>
          </p:nvSpPr>
          <p:spPr bwMode="black">
            <a:xfrm>
              <a:off x="1973263" y="3055938"/>
              <a:ext cx="38100" cy="34925"/>
            </a:xfrm>
            <a:custGeom>
              <a:avLst/>
              <a:gdLst/>
              <a:ahLst/>
              <a:cxnLst>
                <a:cxn ang="0">
                  <a:pos x="46" y="8"/>
                </a:cxn>
                <a:cxn ang="0">
                  <a:pos x="33" y="66"/>
                </a:cxn>
                <a:cxn ang="0">
                  <a:pos x="33" y="65"/>
                </a:cxn>
                <a:cxn ang="0">
                  <a:pos x="0" y="59"/>
                </a:cxn>
                <a:cxn ang="0">
                  <a:pos x="0" y="58"/>
                </a:cxn>
                <a:cxn ang="0">
                  <a:pos x="14" y="0"/>
                </a:cxn>
                <a:cxn ang="0">
                  <a:pos x="46" y="8"/>
                </a:cxn>
              </a:cxnLst>
              <a:rect l="0" t="0" r="r" b="b"/>
              <a:pathLst>
                <a:path w="46" h="66">
                  <a:moveTo>
                    <a:pt x="46" y="8"/>
                  </a:moveTo>
                  <a:lnTo>
                    <a:pt x="33" y="66"/>
                  </a:lnTo>
                  <a:lnTo>
                    <a:pt x="33" y="65"/>
                  </a:lnTo>
                  <a:lnTo>
                    <a:pt x="0" y="59"/>
                  </a:lnTo>
                  <a:lnTo>
                    <a:pt x="0" y="58"/>
                  </a:lnTo>
                  <a:lnTo>
                    <a:pt x="14" y="0"/>
                  </a:lnTo>
                  <a:lnTo>
                    <a:pt x="46" y="8"/>
                  </a:lnTo>
                  <a:close/>
                </a:path>
              </a:pathLst>
            </a:custGeom>
            <a:solidFill>
              <a:schemeClr val="bg2"/>
            </a:solidFill>
            <a:ln w="9525">
              <a:solidFill>
                <a:schemeClr val="bg2"/>
              </a:solidFill>
              <a:round/>
              <a:headEnd/>
              <a:tailEnd/>
            </a:ln>
          </p:spPr>
          <p:txBody>
            <a:bodyPr/>
            <a:lstStyle/>
            <a:p>
              <a:endParaRPr lang="en-US"/>
            </a:p>
          </p:txBody>
        </p:sp>
        <p:sp>
          <p:nvSpPr>
            <p:cNvPr id="461842" name="Freeform 18"/>
            <p:cNvSpPr>
              <a:spLocks/>
            </p:cNvSpPr>
            <p:nvPr/>
          </p:nvSpPr>
          <p:spPr bwMode="black">
            <a:xfrm>
              <a:off x="1965325" y="3089275"/>
              <a:ext cx="34925" cy="34925"/>
            </a:xfrm>
            <a:custGeom>
              <a:avLst/>
              <a:gdLst/>
              <a:ahLst/>
              <a:cxnLst>
                <a:cxn ang="0">
                  <a:pos x="43" y="6"/>
                </a:cxn>
                <a:cxn ang="0">
                  <a:pos x="33" y="64"/>
                </a:cxn>
                <a:cxn ang="0">
                  <a:pos x="33" y="63"/>
                </a:cxn>
                <a:cxn ang="0">
                  <a:pos x="0" y="59"/>
                </a:cxn>
                <a:cxn ang="0">
                  <a:pos x="0" y="58"/>
                </a:cxn>
                <a:cxn ang="0">
                  <a:pos x="10" y="0"/>
                </a:cxn>
                <a:cxn ang="0">
                  <a:pos x="43" y="6"/>
                </a:cxn>
              </a:cxnLst>
              <a:rect l="0" t="0" r="r" b="b"/>
              <a:pathLst>
                <a:path w="43" h="64">
                  <a:moveTo>
                    <a:pt x="43" y="6"/>
                  </a:moveTo>
                  <a:lnTo>
                    <a:pt x="33" y="64"/>
                  </a:lnTo>
                  <a:lnTo>
                    <a:pt x="33" y="63"/>
                  </a:lnTo>
                  <a:lnTo>
                    <a:pt x="0" y="59"/>
                  </a:lnTo>
                  <a:lnTo>
                    <a:pt x="0" y="58"/>
                  </a:lnTo>
                  <a:lnTo>
                    <a:pt x="10" y="0"/>
                  </a:lnTo>
                  <a:lnTo>
                    <a:pt x="43" y="6"/>
                  </a:lnTo>
                  <a:close/>
                </a:path>
              </a:pathLst>
            </a:custGeom>
            <a:solidFill>
              <a:schemeClr val="bg2"/>
            </a:solidFill>
            <a:ln w="9525">
              <a:solidFill>
                <a:schemeClr val="bg2"/>
              </a:solidFill>
              <a:round/>
              <a:headEnd/>
              <a:tailEnd/>
            </a:ln>
          </p:spPr>
          <p:txBody>
            <a:bodyPr/>
            <a:lstStyle/>
            <a:p>
              <a:endParaRPr lang="en-US"/>
            </a:p>
          </p:txBody>
        </p:sp>
        <p:sp>
          <p:nvSpPr>
            <p:cNvPr id="461843" name="Freeform 19"/>
            <p:cNvSpPr>
              <a:spLocks/>
            </p:cNvSpPr>
            <p:nvPr/>
          </p:nvSpPr>
          <p:spPr bwMode="black">
            <a:xfrm>
              <a:off x="1962150" y="3121025"/>
              <a:ext cx="30163" cy="33338"/>
            </a:xfrm>
            <a:custGeom>
              <a:avLst/>
              <a:gdLst/>
              <a:ahLst/>
              <a:cxnLst>
                <a:cxn ang="0">
                  <a:pos x="41" y="4"/>
                </a:cxn>
                <a:cxn ang="0">
                  <a:pos x="33" y="63"/>
                </a:cxn>
                <a:cxn ang="0">
                  <a:pos x="33" y="63"/>
                </a:cxn>
                <a:cxn ang="0">
                  <a:pos x="0" y="59"/>
                </a:cxn>
                <a:cxn ang="0">
                  <a:pos x="0" y="59"/>
                </a:cxn>
                <a:cxn ang="0">
                  <a:pos x="8" y="0"/>
                </a:cxn>
                <a:cxn ang="0">
                  <a:pos x="41" y="4"/>
                </a:cxn>
              </a:cxnLst>
              <a:rect l="0" t="0" r="r" b="b"/>
              <a:pathLst>
                <a:path w="41" h="63">
                  <a:moveTo>
                    <a:pt x="41" y="4"/>
                  </a:moveTo>
                  <a:lnTo>
                    <a:pt x="33" y="63"/>
                  </a:lnTo>
                  <a:lnTo>
                    <a:pt x="33" y="63"/>
                  </a:lnTo>
                  <a:lnTo>
                    <a:pt x="0" y="59"/>
                  </a:lnTo>
                  <a:lnTo>
                    <a:pt x="0" y="59"/>
                  </a:lnTo>
                  <a:lnTo>
                    <a:pt x="8" y="0"/>
                  </a:lnTo>
                  <a:lnTo>
                    <a:pt x="41" y="4"/>
                  </a:lnTo>
                  <a:close/>
                </a:path>
              </a:pathLst>
            </a:custGeom>
            <a:solidFill>
              <a:schemeClr val="bg2"/>
            </a:solidFill>
            <a:ln w="9525">
              <a:solidFill>
                <a:schemeClr val="bg2"/>
              </a:solidFill>
              <a:round/>
              <a:headEnd/>
              <a:tailEnd/>
            </a:ln>
          </p:spPr>
          <p:txBody>
            <a:bodyPr/>
            <a:lstStyle/>
            <a:p>
              <a:endParaRPr lang="en-US"/>
            </a:p>
          </p:txBody>
        </p:sp>
        <p:sp>
          <p:nvSpPr>
            <p:cNvPr id="461844" name="Freeform 20"/>
            <p:cNvSpPr>
              <a:spLocks/>
            </p:cNvSpPr>
            <p:nvPr/>
          </p:nvSpPr>
          <p:spPr bwMode="black">
            <a:xfrm>
              <a:off x="1958975" y="3154363"/>
              <a:ext cx="25400" cy="33337"/>
            </a:xfrm>
            <a:custGeom>
              <a:avLst/>
              <a:gdLst/>
              <a:ahLst/>
              <a:cxnLst>
                <a:cxn ang="0">
                  <a:pos x="39" y="4"/>
                </a:cxn>
                <a:cxn ang="0">
                  <a:pos x="33" y="62"/>
                </a:cxn>
                <a:cxn ang="0">
                  <a:pos x="33" y="61"/>
                </a:cxn>
                <a:cxn ang="0">
                  <a:pos x="0" y="59"/>
                </a:cxn>
                <a:cxn ang="0">
                  <a:pos x="0" y="58"/>
                </a:cxn>
                <a:cxn ang="0">
                  <a:pos x="6" y="0"/>
                </a:cxn>
                <a:cxn ang="0">
                  <a:pos x="39" y="4"/>
                </a:cxn>
              </a:cxnLst>
              <a:rect l="0" t="0" r="r" b="b"/>
              <a:pathLst>
                <a:path w="39" h="62">
                  <a:moveTo>
                    <a:pt x="39" y="4"/>
                  </a:moveTo>
                  <a:lnTo>
                    <a:pt x="33" y="62"/>
                  </a:lnTo>
                  <a:lnTo>
                    <a:pt x="33" y="61"/>
                  </a:lnTo>
                  <a:lnTo>
                    <a:pt x="0" y="59"/>
                  </a:lnTo>
                  <a:lnTo>
                    <a:pt x="0" y="58"/>
                  </a:lnTo>
                  <a:lnTo>
                    <a:pt x="6" y="0"/>
                  </a:lnTo>
                  <a:lnTo>
                    <a:pt x="39" y="4"/>
                  </a:lnTo>
                  <a:close/>
                </a:path>
              </a:pathLst>
            </a:custGeom>
            <a:solidFill>
              <a:schemeClr val="bg2"/>
            </a:solidFill>
            <a:ln w="9525">
              <a:solidFill>
                <a:schemeClr val="bg2"/>
              </a:solidFill>
              <a:round/>
              <a:headEnd/>
              <a:tailEnd/>
            </a:ln>
          </p:spPr>
          <p:txBody>
            <a:bodyPr/>
            <a:lstStyle/>
            <a:p>
              <a:endParaRPr lang="en-US"/>
            </a:p>
          </p:txBody>
        </p:sp>
        <p:sp>
          <p:nvSpPr>
            <p:cNvPr id="461845" name="Freeform 21"/>
            <p:cNvSpPr>
              <a:spLocks/>
            </p:cNvSpPr>
            <p:nvPr/>
          </p:nvSpPr>
          <p:spPr bwMode="black">
            <a:xfrm>
              <a:off x="1954213" y="3184525"/>
              <a:ext cx="26987" cy="36513"/>
            </a:xfrm>
            <a:custGeom>
              <a:avLst/>
              <a:gdLst/>
              <a:ahLst/>
              <a:cxnLst>
                <a:cxn ang="0">
                  <a:pos x="37" y="2"/>
                </a:cxn>
                <a:cxn ang="0">
                  <a:pos x="33" y="61"/>
                </a:cxn>
                <a:cxn ang="0">
                  <a:pos x="33" y="61"/>
                </a:cxn>
                <a:cxn ang="0">
                  <a:pos x="0" y="59"/>
                </a:cxn>
                <a:cxn ang="0">
                  <a:pos x="0" y="59"/>
                </a:cxn>
                <a:cxn ang="0">
                  <a:pos x="4" y="0"/>
                </a:cxn>
                <a:cxn ang="0">
                  <a:pos x="37" y="2"/>
                </a:cxn>
              </a:cxnLst>
              <a:rect l="0" t="0" r="r" b="b"/>
              <a:pathLst>
                <a:path w="37" h="61">
                  <a:moveTo>
                    <a:pt x="37" y="2"/>
                  </a:moveTo>
                  <a:lnTo>
                    <a:pt x="33" y="61"/>
                  </a:lnTo>
                  <a:lnTo>
                    <a:pt x="33" y="61"/>
                  </a:lnTo>
                  <a:lnTo>
                    <a:pt x="0" y="59"/>
                  </a:lnTo>
                  <a:lnTo>
                    <a:pt x="0" y="59"/>
                  </a:lnTo>
                  <a:lnTo>
                    <a:pt x="4" y="0"/>
                  </a:lnTo>
                  <a:lnTo>
                    <a:pt x="37" y="2"/>
                  </a:lnTo>
                  <a:close/>
                </a:path>
              </a:pathLst>
            </a:custGeom>
            <a:solidFill>
              <a:schemeClr val="bg2"/>
            </a:solidFill>
            <a:ln w="9525">
              <a:solidFill>
                <a:schemeClr val="bg2"/>
              </a:solidFill>
              <a:round/>
              <a:headEnd/>
              <a:tailEnd/>
            </a:ln>
          </p:spPr>
          <p:txBody>
            <a:bodyPr/>
            <a:lstStyle/>
            <a:p>
              <a:endParaRPr lang="en-US"/>
            </a:p>
          </p:txBody>
        </p:sp>
        <p:sp>
          <p:nvSpPr>
            <p:cNvPr id="461846" name="Freeform 22"/>
            <p:cNvSpPr>
              <a:spLocks/>
            </p:cNvSpPr>
            <p:nvPr/>
          </p:nvSpPr>
          <p:spPr bwMode="black">
            <a:xfrm>
              <a:off x="1951038" y="3217863"/>
              <a:ext cx="26987" cy="33337"/>
            </a:xfrm>
            <a:custGeom>
              <a:avLst/>
              <a:gdLst/>
              <a:ahLst/>
              <a:cxnLst>
                <a:cxn ang="0">
                  <a:pos x="35" y="2"/>
                </a:cxn>
                <a:cxn ang="0">
                  <a:pos x="33" y="61"/>
                </a:cxn>
                <a:cxn ang="0">
                  <a:pos x="33" y="60"/>
                </a:cxn>
                <a:cxn ang="0">
                  <a:pos x="0" y="60"/>
                </a:cxn>
                <a:cxn ang="0">
                  <a:pos x="0" y="59"/>
                </a:cxn>
                <a:cxn ang="0">
                  <a:pos x="2" y="0"/>
                </a:cxn>
                <a:cxn ang="0">
                  <a:pos x="35" y="2"/>
                </a:cxn>
              </a:cxnLst>
              <a:rect l="0" t="0" r="r" b="b"/>
              <a:pathLst>
                <a:path w="35" h="61">
                  <a:moveTo>
                    <a:pt x="35" y="2"/>
                  </a:moveTo>
                  <a:lnTo>
                    <a:pt x="33" y="61"/>
                  </a:lnTo>
                  <a:lnTo>
                    <a:pt x="33" y="60"/>
                  </a:lnTo>
                  <a:lnTo>
                    <a:pt x="0" y="60"/>
                  </a:lnTo>
                  <a:lnTo>
                    <a:pt x="0" y="59"/>
                  </a:lnTo>
                  <a:lnTo>
                    <a:pt x="2" y="0"/>
                  </a:lnTo>
                  <a:lnTo>
                    <a:pt x="35" y="2"/>
                  </a:lnTo>
                  <a:close/>
                </a:path>
              </a:pathLst>
            </a:custGeom>
            <a:solidFill>
              <a:schemeClr val="bg2"/>
            </a:solidFill>
            <a:ln w="9525">
              <a:solidFill>
                <a:schemeClr val="bg2"/>
              </a:solidFill>
              <a:round/>
              <a:headEnd/>
              <a:tailEnd/>
            </a:ln>
          </p:spPr>
          <p:txBody>
            <a:bodyPr/>
            <a:lstStyle/>
            <a:p>
              <a:endParaRPr lang="en-US"/>
            </a:p>
          </p:txBody>
        </p:sp>
        <p:sp>
          <p:nvSpPr>
            <p:cNvPr id="461847" name="Freeform 23"/>
            <p:cNvSpPr>
              <a:spLocks/>
            </p:cNvSpPr>
            <p:nvPr/>
          </p:nvSpPr>
          <p:spPr bwMode="black">
            <a:xfrm>
              <a:off x="1951038" y="3251200"/>
              <a:ext cx="26987" cy="33338"/>
            </a:xfrm>
            <a:custGeom>
              <a:avLst/>
              <a:gdLst/>
              <a:ahLst/>
              <a:cxnLst>
                <a:cxn ang="0">
                  <a:pos x="34" y="0"/>
                </a:cxn>
                <a:cxn ang="0">
                  <a:pos x="33" y="58"/>
                </a:cxn>
                <a:cxn ang="0">
                  <a:pos x="33" y="57"/>
                </a:cxn>
                <a:cxn ang="0">
                  <a:pos x="0" y="59"/>
                </a:cxn>
                <a:cxn ang="0">
                  <a:pos x="0" y="58"/>
                </a:cxn>
                <a:cxn ang="0">
                  <a:pos x="1" y="0"/>
                </a:cxn>
                <a:cxn ang="0">
                  <a:pos x="34" y="0"/>
                </a:cxn>
              </a:cxnLst>
              <a:rect l="0" t="0" r="r" b="b"/>
              <a:pathLst>
                <a:path w="34" h="59">
                  <a:moveTo>
                    <a:pt x="34" y="0"/>
                  </a:moveTo>
                  <a:lnTo>
                    <a:pt x="33" y="58"/>
                  </a:lnTo>
                  <a:lnTo>
                    <a:pt x="33" y="57"/>
                  </a:lnTo>
                  <a:lnTo>
                    <a:pt x="0" y="59"/>
                  </a:lnTo>
                  <a:lnTo>
                    <a:pt x="0" y="58"/>
                  </a:lnTo>
                  <a:lnTo>
                    <a:pt x="1" y="0"/>
                  </a:lnTo>
                  <a:lnTo>
                    <a:pt x="34" y="0"/>
                  </a:lnTo>
                  <a:close/>
                </a:path>
              </a:pathLst>
            </a:custGeom>
            <a:solidFill>
              <a:schemeClr val="bg2"/>
            </a:solidFill>
            <a:ln w="9525">
              <a:solidFill>
                <a:schemeClr val="bg2"/>
              </a:solidFill>
              <a:round/>
              <a:headEnd/>
              <a:tailEnd/>
            </a:ln>
          </p:spPr>
          <p:txBody>
            <a:bodyPr/>
            <a:lstStyle/>
            <a:p>
              <a:endParaRPr lang="en-US"/>
            </a:p>
          </p:txBody>
        </p:sp>
        <p:sp>
          <p:nvSpPr>
            <p:cNvPr id="461848" name="Freeform 24"/>
            <p:cNvSpPr>
              <a:spLocks/>
            </p:cNvSpPr>
            <p:nvPr/>
          </p:nvSpPr>
          <p:spPr bwMode="black">
            <a:xfrm>
              <a:off x="1951038" y="3284538"/>
              <a:ext cx="26987" cy="33337"/>
            </a:xfrm>
            <a:custGeom>
              <a:avLst/>
              <a:gdLst/>
              <a:ahLst/>
              <a:cxnLst>
                <a:cxn ang="0">
                  <a:pos x="33" y="0"/>
                </a:cxn>
                <a:cxn ang="0">
                  <a:pos x="35" y="60"/>
                </a:cxn>
                <a:cxn ang="0">
                  <a:pos x="35" y="60"/>
                </a:cxn>
                <a:cxn ang="0">
                  <a:pos x="2" y="62"/>
                </a:cxn>
                <a:cxn ang="0">
                  <a:pos x="2" y="62"/>
                </a:cxn>
                <a:cxn ang="0">
                  <a:pos x="0" y="2"/>
                </a:cxn>
                <a:cxn ang="0">
                  <a:pos x="33" y="0"/>
                </a:cxn>
              </a:cxnLst>
              <a:rect l="0" t="0" r="r" b="b"/>
              <a:pathLst>
                <a:path w="35" h="62">
                  <a:moveTo>
                    <a:pt x="33" y="0"/>
                  </a:moveTo>
                  <a:lnTo>
                    <a:pt x="35" y="60"/>
                  </a:lnTo>
                  <a:lnTo>
                    <a:pt x="35" y="60"/>
                  </a:lnTo>
                  <a:lnTo>
                    <a:pt x="2" y="62"/>
                  </a:lnTo>
                  <a:lnTo>
                    <a:pt x="2" y="62"/>
                  </a:lnTo>
                  <a:lnTo>
                    <a:pt x="0" y="2"/>
                  </a:lnTo>
                  <a:lnTo>
                    <a:pt x="33" y="0"/>
                  </a:lnTo>
                  <a:close/>
                </a:path>
              </a:pathLst>
            </a:custGeom>
            <a:solidFill>
              <a:schemeClr val="bg2"/>
            </a:solidFill>
            <a:ln w="9525">
              <a:solidFill>
                <a:schemeClr val="bg2"/>
              </a:solidFill>
              <a:round/>
              <a:headEnd/>
              <a:tailEnd/>
            </a:ln>
          </p:spPr>
          <p:txBody>
            <a:bodyPr/>
            <a:lstStyle/>
            <a:p>
              <a:endParaRPr lang="en-US"/>
            </a:p>
          </p:txBody>
        </p:sp>
        <p:sp>
          <p:nvSpPr>
            <p:cNvPr id="461849" name="Freeform 25"/>
            <p:cNvSpPr>
              <a:spLocks/>
            </p:cNvSpPr>
            <p:nvPr/>
          </p:nvSpPr>
          <p:spPr bwMode="black">
            <a:xfrm>
              <a:off x="1954213" y="3317875"/>
              <a:ext cx="26987" cy="31750"/>
            </a:xfrm>
            <a:custGeom>
              <a:avLst/>
              <a:gdLst/>
              <a:ahLst/>
              <a:cxnLst>
                <a:cxn ang="0">
                  <a:pos x="33" y="0"/>
                </a:cxn>
                <a:cxn ang="0">
                  <a:pos x="37" y="59"/>
                </a:cxn>
                <a:cxn ang="0">
                  <a:pos x="37" y="58"/>
                </a:cxn>
                <a:cxn ang="0">
                  <a:pos x="4" y="62"/>
                </a:cxn>
                <a:cxn ang="0">
                  <a:pos x="4" y="61"/>
                </a:cxn>
                <a:cxn ang="0">
                  <a:pos x="0" y="2"/>
                </a:cxn>
                <a:cxn ang="0">
                  <a:pos x="33" y="0"/>
                </a:cxn>
              </a:cxnLst>
              <a:rect l="0" t="0" r="r" b="b"/>
              <a:pathLst>
                <a:path w="37" h="62">
                  <a:moveTo>
                    <a:pt x="33" y="0"/>
                  </a:moveTo>
                  <a:lnTo>
                    <a:pt x="37" y="59"/>
                  </a:lnTo>
                  <a:lnTo>
                    <a:pt x="37" y="58"/>
                  </a:lnTo>
                  <a:lnTo>
                    <a:pt x="4" y="62"/>
                  </a:lnTo>
                  <a:lnTo>
                    <a:pt x="4" y="61"/>
                  </a:lnTo>
                  <a:lnTo>
                    <a:pt x="0" y="2"/>
                  </a:lnTo>
                  <a:lnTo>
                    <a:pt x="33" y="0"/>
                  </a:lnTo>
                  <a:close/>
                </a:path>
              </a:pathLst>
            </a:custGeom>
            <a:solidFill>
              <a:schemeClr val="bg2"/>
            </a:solidFill>
            <a:ln w="9525">
              <a:solidFill>
                <a:schemeClr val="bg2"/>
              </a:solidFill>
              <a:round/>
              <a:headEnd/>
              <a:tailEnd/>
            </a:ln>
          </p:spPr>
          <p:txBody>
            <a:bodyPr/>
            <a:lstStyle/>
            <a:p>
              <a:endParaRPr lang="en-US"/>
            </a:p>
          </p:txBody>
        </p:sp>
        <p:sp>
          <p:nvSpPr>
            <p:cNvPr id="461850" name="Freeform 26"/>
            <p:cNvSpPr>
              <a:spLocks/>
            </p:cNvSpPr>
            <p:nvPr/>
          </p:nvSpPr>
          <p:spPr bwMode="black">
            <a:xfrm>
              <a:off x="1954213" y="3348038"/>
              <a:ext cx="30162" cy="34925"/>
            </a:xfrm>
            <a:custGeom>
              <a:avLst/>
              <a:gdLst/>
              <a:ahLst/>
              <a:cxnLst>
                <a:cxn ang="0">
                  <a:pos x="33" y="0"/>
                </a:cxn>
                <a:cxn ang="0">
                  <a:pos x="39" y="58"/>
                </a:cxn>
                <a:cxn ang="0">
                  <a:pos x="6" y="62"/>
                </a:cxn>
                <a:cxn ang="0">
                  <a:pos x="0" y="4"/>
                </a:cxn>
                <a:cxn ang="0">
                  <a:pos x="33" y="0"/>
                </a:cxn>
              </a:cxnLst>
              <a:rect l="0" t="0" r="r" b="b"/>
              <a:pathLst>
                <a:path w="39" h="62">
                  <a:moveTo>
                    <a:pt x="33" y="0"/>
                  </a:moveTo>
                  <a:lnTo>
                    <a:pt x="39" y="58"/>
                  </a:lnTo>
                  <a:lnTo>
                    <a:pt x="6" y="62"/>
                  </a:lnTo>
                  <a:lnTo>
                    <a:pt x="0" y="4"/>
                  </a:lnTo>
                  <a:lnTo>
                    <a:pt x="33" y="0"/>
                  </a:lnTo>
                  <a:close/>
                </a:path>
              </a:pathLst>
            </a:custGeom>
            <a:solidFill>
              <a:schemeClr val="bg2"/>
            </a:solidFill>
            <a:ln w="9525">
              <a:solidFill>
                <a:schemeClr val="bg2"/>
              </a:solidFill>
              <a:round/>
              <a:headEnd/>
              <a:tailEnd/>
            </a:ln>
          </p:spPr>
          <p:txBody>
            <a:bodyPr/>
            <a:lstStyle/>
            <a:p>
              <a:endParaRPr lang="en-US"/>
            </a:p>
          </p:txBody>
        </p:sp>
        <p:sp>
          <p:nvSpPr>
            <p:cNvPr id="461851" name="Freeform 27"/>
            <p:cNvSpPr>
              <a:spLocks/>
            </p:cNvSpPr>
            <p:nvPr/>
          </p:nvSpPr>
          <p:spPr bwMode="black">
            <a:xfrm>
              <a:off x="2266950" y="2625725"/>
              <a:ext cx="49213" cy="39688"/>
            </a:xfrm>
            <a:custGeom>
              <a:avLst/>
              <a:gdLst/>
              <a:ahLst/>
              <a:cxnLst>
                <a:cxn ang="0">
                  <a:pos x="0" y="45"/>
                </a:cxn>
                <a:cxn ang="0">
                  <a:pos x="39" y="0"/>
                </a:cxn>
                <a:cxn ang="0">
                  <a:pos x="38" y="0"/>
                </a:cxn>
                <a:cxn ang="0">
                  <a:pos x="64" y="20"/>
                </a:cxn>
                <a:cxn ang="0">
                  <a:pos x="63" y="20"/>
                </a:cxn>
                <a:cxn ang="0">
                  <a:pos x="25" y="66"/>
                </a:cxn>
                <a:cxn ang="0">
                  <a:pos x="0" y="45"/>
                </a:cxn>
              </a:cxnLst>
              <a:rect l="0" t="0" r="r" b="b"/>
              <a:pathLst>
                <a:path w="64" h="66">
                  <a:moveTo>
                    <a:pt x="0" y="45"/>
                  </a:moveTo>
                  <a:lnTo>
                    <a:pt x="39" y="0"/>
                  </a:lnTo>
                  <a:lnTo>
                    <a:pt x="38" y="0"/>
                  </a:lnTo>
                  <a:lnTo>
                    <a:pt x="64" y="20"/>
                  </a:lnTo>
                  <a:lnTo>
                    <a:pt x="63" y="20"/>
                  </a:lnTo>
                  <a:lnTo>
                    <a:pt x="25" y="66"/>
                  </a:lnTo>
                  <a:lnTo>
                    <a:pt x="0" y="45"/>
                  </a:lnTo>
                  <a:close/>
                </a:path>
              </a:pathLst>
            </a:custGeom>
            <a:solidFill>
              <a:schemeClr val="bg2"/>
            </a:solidFill>
            <a:ln w="9525">
              <a:solidFill>
                <a:schemeClr val="bg2"/>
              </a:solidFill>
              <a:round/>
              <a:headEnd/>
              <a:tailEnd/>
            </a:ln>
          </p:spPr>
          <p:txBody>
            <a:bodyPr/>
            <a:lstStyle/>
            <a:p>
              <a:endParaRPr lang="en-US"/>
            </a:p>
          </p:txBody>
        </p:sp>
        <p:sp>
          <p:nvSpPr>
            <p:cNvPr id="461852" name="Freeform 28"/>
            <p:cNvSpPr>
              <a:spLocks/>
            </p:cNvSpPr>
            <p:nvPr/>
          </p:nvSpPr>
          <p:spPr bwMode="black">
            <a:xfrm>
              <a:off x="2297113" y="2601913"/>
              <a:ext cx="46037" cy="34925"/>
            </a:xfrm>
            <a:custGeom>
              <a:avLst/>
              <a:gdLst/>
              <a:ahLst/>
              <a:cxnLst>
                <a:cxn ang="0">
                  <a:pos x="0" y="47"/>
                </a:cxn>
                <a:cxn ang="0">
                  <a:pos x="36" y="0"/>
                </a:cxn>
                <a:cxn ang="0">
                  <a:pos x="36" y="1"/>
                </a:cxn>
                <a:cxn ang="0">
                  <a:pos x="62" y="20"/>
                </a:cxn>
                <a:cxn ang="0">
                  <a:pos x="62" y="21"/>
                </a:cxn>
                <a:cxn ang="0">
                  <a:pos x="26" y="67"/>
                </a:cxn>
                <a:cxn ang="0">
                  <a:pos x="0" y="47"/>
                </a:cxn>
              </a:cxnLst>
              <a:rect l="0" t="0" r="r" b="b"/>
              <a:pathLst>
                <a:path w="62" h="67">
                  <a:moveTo>
                    <a:pt x="0" y="47"/>
                  </a:moveTo>
                  <a:lnTo>
                    <a:pt x="36" y="0"/>
                  </a:lnTo>
                  <a:lnTo>
                    <a:pt x="36" y="1"/>
                  </a:lnTo>
                  <a:lnTo>
                    <a:pt x="62" y="20"/>
                  </a:lnTo>
                  <a:lnTo>
                    <a:pt x="62" y="21"/>
                  </a:lnTo>
                  <a:lnTo>
                    <a:pt x="26" y="67"/>
                  </a:lnTo>
                  <a:lnTo>
                    <a:pt x="0" y="47"/>
                  </a:lnTo>
                  <a:close/>
                </a:path>
              </a:pathLst>
            </a:custGeom>
            <a:solidFill>
              <a:schemeClr val="bg2"/>
            </a:solidFill>
            <a:ln w="9525">
              <a:solidFill>
                <a:schemeClr val="bg2"/>
              </a:solidFill>
              <a:round/>
              <a:headEnd/>
              <a:tailEnd/>
            </a:ln>
          </p:spPr>
          <p:txBody>
            <a:bodyPr/>
            <a:lstStyle/>
            <a:p>
              <a:endParaRPr lang="en-US"/>
            </a:p>
          </p:txBody>
        </p:sp>
        <p:sp>
          <p:nvSpPr>
            <p:cNvPr id="461853" name="Freeform 29"/>
            <p:cNvSpPr>
              <a:spLocks/>
            </p:cNvSpPr>
            <p:nvPr/>
          </p:nvSpPr>
          <p:spPr bwMode="black">
            <a:xfrm>
              <a:off x="2324100" y="2576513"/>
              <a:ext cx="44450" cy="36512"/>
            </a:xfrm>
            <a:custGeom>
              <a:avLst/>
              <a:gdLst/>
              <a:ahLst/>
              <a:cxnLst>
                <a:cxn ang="0">
                  <a:pos x="0" y="47"/>
                </a:cxn>
                <a:cxn ang="0">
                  <a:pos x="34" y="0"/>
                </a:cxn>
                <a:cxn ang="0">
                  <a:pos x="34" y="0"/>
                </a:cxn>
                <a:cxn ang="0">
                  <a:pos x="61" y="18"/>
                </a:cxn>
                <a:cxn ang="0">
                  <a:pos x="61" y="18"/>
                </a:cxn>
                <a:cxn ang="0">
                  <a:pos x="26" y="66"/>
                </a:cxn>
                <a:cxn ang="0">
                  <a:pos x="0" y="47"/>
                </a:cxn>
              </a:cxnLst>
              <a:rect l="0" t="0" r="r" b="b"/>
              <a:pathLst>
                <a:path w="61" h="66">
                  <a:moveTo>
                    <a:pt x="0" y="47"/>
                  </a:moveTo>
                  <a:lnTo>
                    <a:pt x="34" y="0"/>
                  </a:lnTo>
                  <a:lnTo>
                    <a:pt x="34" y="0"/>
                  </a:lnTo>
                  <a:lnTo>
                    <a:pt x="61" y="18"/>
                  </a:lnTo>
                  <a:lnTo>
                    <a:pt x="61" y="18"/>
                  </a:lnTo>
                  <a:lnTo>
                    <a:pt x="26" y="66"/>
                  </a:lnTo>
                  <a:lnTo>
                    <a:pt x="0" y="47"/>
                  </a:lnTo>
                  <a:close/>
                </a:path>
              </a:pathLst>
            </a:custGeom>
            <a:solidFill>
              <a:schemeClr val="bg2"/>
            </a:solidFill>
            <a:ln w="9525">
              <a:solidFill>
                <a:schemeClr val="bg2"/>
              </a:solidFill>
              <a:round/>
              <a:headEnd/>
              <a:tailEnd/>
            </a:ln>
          </p:spPr>
          <p:txBody>
            <a:bodyPr/>
            <a:lstStyle/>
            <a:p>
              <a:endParaRPr lang="en-US"/>
            </a:p>
          </p:txBody>
        </p:sp>
        <p:sp>
          <p:nvSpPr>
            <p:cNvPr id="461854" name="Freeform 30"/>
            <p:cNvSpPr>
              <a:spLocks/>
            </p:cNvSpPr>
            <p:nvPr/>
          </p:nvSpPr>
          <p:spPr bwMode="black">
            <a:xfrm>
              <a:off x="2349500" y="2549525"/>
              <a:ext cx="46038" cy="34925"/>
            </a:xfrm>
            <a:custGeom>
              <a:avLst/>
              <a:gdLst/>
              <a:ahLst/>
              <a:cxnLst>
                <a:cxn ang="0">
                  <a:pos x="0" y="49"/>
                </a:cxn>
                <a:cxn ang="0">
                  <a:pos x="34" y="0"/>
                </a:cxn>
                <a:cxn ang="0">
                  <a:pos x="33" y="0"/>
                </a:cxn>
                <a:cxn ang="0">
                  <a:pos x="61" y="19"/>
                </a:cxn>
                <a:cxn ang="0">
                  <a:pos x="60" y="19"/>
                </a:cxn>
                <a:cxn ang="0">
                  <a:pos x="27" y="67"/>
                </a:cxn>
                <a:cxn ang="0">
                  <a:pos x="0" y="49"/>
                </a:cxn>
              </a:cxnLst>
              <a:rect l="0" t="0" r="r" b="b"/>
              <a:pathLst>
                <a:path w="61" h="67">
                  <a:moveTo>
                    <a:pt x="0" y="49"/>
                  </a:moveTo>
                  <a:lnTo>
                    <a:pt x="34" y="0"/>
                  </a:lnTo>
                  <a:lnTo>
                    <a:pt x="33" y="0"/>
                  </a:lnTo>
                  <a:lnTo>
                    <a:pt x="61" y="19"/>
                  </a:lnTo>
                  <a:lnTo>
                    <a:pt x="60" y="19"/>
                  </a:lnTo>
                  <a:lnTo>
                    <a:pt x="27" y="67"/>
                  </a:lnTo>
                  <a:lnTo>
                    <a:pt x="0" y="49"/>
                  </a:lnTo>
                  <a:close/>
                </a:path>
              </a:pathLst>
            </a:custGeom>
            <a:solidFill>
              <a:schemeClr val="bg2"/>
            </a:solidFill>
            <a:ln w="9525">
              <a:solidFill>
                <a:schemeClr val="bg2"/>
              </a:solidFill>
              <a:round/>
              <a:headEnd/>
              <a:tailEnd/>
            </a:ln>
          </p:spPr>
          <p:txBody>
            <a:bodyPr/>
            <a:lstStyle/>
            <a:p>
              <a:endParaRPr lang="en-US"/>
            </a:p>
          </p:txBody>
        </p:sp>
        <p:sp>
          <p:nvSpPr>
            <p:cNvPr id="461855" name="Freeform 31"/>
            <p:cNvSpPr>
              <a:spLocks/>
            </p:cNvSpPr>
            <p:nvPr/>
          </p:nvSpPr>
          <p:spPr bwMode="black">
            <a:xfrm>
              <a:off x="2373313" y="2520950"/>
              <a:ext cx="44450" cy="39688"/>
            </a:xfrm>
            <a:custGeom>
              <a:avLst/>
              <a:gdLst/>
              <a:ahLst/>
              <a:cxnLst>
                <a:cxn ang="0">
                  <a:pos x="0" y="50"/>
                </a:cxn>
                <a:cxn ang="0">
                  <a:pos x="31" y="0"/>
                </a:cxn>
                <a:cxn ang="0">
                  <a:pos x="31" y="1"/>
                </a:cxn>
                <a:cxn ang="0">
                  <a:pos x="59" y="17"/>
                </a:cxn>
                <a:cxn ang="0">
                  <a:pos x="59" y="18"/>
                </a:cxn>
                <a:cxn ang="0">
                  <a:pos x="28" y="69"/>
                </a:cxn>
                <a:cxn ang="0">
                  <a:pos x="0" y="50"/>
                </a:cxn>
              </a:cxnLst>
              <a:rect l="0" t="0" r="r" b="b"/>
              <a:pathLst>
                <a:path w="59" h="69">
                  <a:moveTo>
                    <a:pt x="0" y="50"/>
                  </a:moveTo>
                  <a:lnTo>
                    <a:pt x="31" y="0"/>
                  </a:lnTo>
                  <a:lnTo>
                    <a:pt x="31" y="1"/>
                  </a:lnTo>
                  <a:lnTo>
                    <a:pt x="59" y="17"/>
                  </a:lnTo>
                  <a:lnTo>
                    <a:pt x="59" y="18"/>
                  </a:lnTo>
                  <a:lnTo>
                    <a:pt x="28" y="69"/>
                  </a:lnTo>
                  <a:lnTo>
                    <a:pt x="0" y="50"/>
                  </a:lnTo>
                  <a:close/>
                </a:path>
              </a:pathLst>
            </a:custGeom>
            <a:solidFill>
              <a:schemeClr val="bg2"/>
            </a:solidFill>
            <a:ln w="9525">
              <a:solidFill>
                <a:schemeClr val="bg2"/>
              </a:solidFill>
              <a:round/>
              <a:headEnd/>
              <a:tailEnd/>
            </a:ln>
          </p:spPr>
          <p:txBody>
            <a:bodyPr/>
            <a:lstStyle/>
            <a:p>
              <a:endParaRPr lang="en-US"/>
            </a:p>
          </p:txBody>
        </p:sp>
        <p:sp>
          <p:nvSpPr>
            <p:cNvPr id="461856" name="Freeform 32"/>
            <p:cNvSpPr>
              <a:spLocks/>
            </p:cNvSpPr>
            <p:nvPr/>
          </p:nvSpPr>
          <p:spPr bwMode="black">
            <a:xfrm>
              <a:off x="2395538" y="2493963"/>
              <a:ext cx="44450" cy="36512"/>
            </a:xfrm>
            <a:custGeom>
              <a:avLst/>
              <a:gdLst/>
              <a:ahLst/>
              <a:cxnLst>
                <a:cxn ang="0">
                  <a:pos x="0" y="51"/>
                </a:cxn>
                <a:cxn ang="0">
                  <a:pos x="29" y="0"/>
                </a:cxn>
                <a:cxn ang="0">
                  <a:pos x="29" y="1"/>
                </a:cxn>
                <a:cxn ang="0">
                  <a:pos x="57" y="15"/>
                </a:cxn>
                <a:cxn ang="0">
                  <a:pos x="57" y="16"/>
                </a:cxn>
                <a:cxn ang="0">
                  <a:pos x="28" y="67"/>
                </a:cxn>
                <a:cxn ang="0">
                  <a:pos x="0" y="51"/>
                </a:cxn>
              </a:cxnLst>
              <a:rect l="0" t="0" r="r" b="b"/>
              <a:pathLst>
                <a:path w="57" h="67">
                  <a:moveTo>
                    <a:pt x="0" y="51"/>
                  </a:moveTo>
                  <a:lnTo>
                    <a:pt x="29" y="0"/>
                  </a:lnTo>
                  <a:lnTo>
                    <a:pt x="29" y="1"/>
                  </a:lnTo>
                  <a:lnTo>
                    <a:pt x="57" y="15"/>
                  </a:lnTo>
                  <a:lnTo>
                    <a:pt x="57" y="16"/>
                  </a:lnTo>
                  <a:lnTo>
                    <a:pt x="28" y="67"/>
                  </a:lnTo>
                  <a:lnTo>
                    <a:pt x="0" y="51"/>
                  </a:lnTo>
                  <a:close/>
                </a:path>
              </a:pathLst>
            </a:custGeom>
            <a:solidFill>
              <a:schemeClr val="bg2"/>
            </a:solidFill>
            <a:ln w="9525">
              <a:solidFill>
                <a:schemeClr val="bg2"/>
              </a:solidFill>
              <a:round/>
              <a:headEnd/>
              <a:tailEnd/>
            </a:ln>
          </p:spPr>
          <p:txBody>
            <a:bodyPr/>
            <a:lstStyle/>
            <a:p>
              <a:endParaRPr lang="en-US"/>
            </a:p>
          </p:txBody>
        </p:sp>
        <p:sp>
          <p:nvSpPr>
            <p:cNvPr id="461857" name="Freeform 33"/>
            <p:cNvSpPr>
              <a:spLocks/>
            </p:cNvSpPr>
            <p:nvPr/>
          </p:nvSpPr>
          <p:spPr bwMode="black">
            <a:xfrm>
              <a:off x="2417763" y="2466975"/>
              <a:ext cx="41275" cy="34925"/>
            </a:xfrm>
            <a:custGeom>
              <a:avLst/>
              <a:gdLst/>
              <a:ahLst/>
              <a:cxnLst>
                <a:cxn ang="0">
                  <a:pos x="0" y="52"/>
                </a:cxn>
                <a:cxn ang="0">
                  <a:pos x="27" y="0"/>
                </a:cxn>
                <a:cxn ang="0">
                  <a:pos x="27" y="0"/>
                </a:cxn>
                <a:cxn ang="0">
                  <a:pos x="55" y="14"/>
                </a:cxn>
                <a:cxn ang="0">
                  <a:pos x="55" y="14"/>
                </a:cxn>
                <a:cxn ang="0">
                  <a:pos x="28" y="66"/>
                </a:cxn>
                <a:cxn ang="0">
                  <a:pos x="0" y="52"/>
                </a:cxn>
              </a:cxnLst>
              <a:rect l="0" t="0" r="r" b="b"/>
              <a:pathLst>
                <a:path w="55" h="66">
                  <a:moveTo>
                    <a:pt x="0" y="52"/>
                  </a:moveTo>
                  <a:lnTo>
                    <a:pt x="27" y="0"/>
                  </a:lnTo>
                  <a:lnTo>
                    <a:pt x="27" y="0"/>
                  </a:lnTo>
                  <a:lnTo>
                    <a:pt x="55" y="14"/>
                  </a:lnTo>
                  <a:lnTo>
                    <a:pt x="55" y="14"/>
                  </a:lnTo>
                  <a:lnTo>
                    <a:pt x="28" y="66"/>
                  </a:lnTo>
                  <a:lnTo>
                    <a:pt x="0" y="52"/>
                  </a:lnTo>
                  <a:close/>
                </a:path>
              </a:pathLst>
            </a:custGeom>
            <a:solidFill>
              <a:schemeClr val="bg2"/>
            </a:solidFill>
            <a:ln w="9525">
              <a:solidFill>
                <a:schemeClr val="bg2"/>
              </a:solidFill>
              <a:round/>
              <a:headEnd/>
              <a:tailEnd/>
            </a:ln>
          </p:spPr>
          <p:txBody>
            <a:bodyPr/>
            <a:lstStyle/>
            <a:p>
              <a:endParaRPr lang="en-US"/>
            </a:p>
          </p:txBody>
        </p:sp>
        <p:sp>
          <p:nvSpPr>
            <p:cNvPr id="461858" name="Freeform 34"/>
            <p:cNvSpPr>
              <a:spLocks/>
            </p:cNvSpPr>
            <p:nvPr/>
          </p:nvSpPr>
          <p:spPr bwMode="black">
            <a:xfrm>
              <a:off x="2439988" y="2436813"/>
              <a:ext cx="41275" cy="38100"/>
            </a:xfrm>
            <a:custGeom>
              <a:avLst/>
              <a:gdLst/>
              <a:ahLst/>
              <a:cxnLst>
                <a:cxn ang="0">
                  <a:pos x="0" y="53"/>
                </a:cxn>
                <a:cxn ang="0">
                  <a:pos x="26" y="0"/>
                </a:cxn>
                <a:cxn ang="0">
                  <a:pos x="25" y="0"/>
                </a:cxn>
                <a:cxn ang="0">
                  <a:pos x="56" y="14"/>
                </a:cxn>
                <a:cxn ang="0">
                  <a:pos x="55" y="14"/>
                </a:cxn>
                <a:cxn ang="0">
                  <a:pos x="28" y="67"/>
                </a:cxn>
                <a:cxn ang="0">
                  <a:pos x="0" y="53"/>
                </a:cxn>
              </a:cxnLst>
              <a:rect l="0" t="0" r="r" b="b"/>
              <a:pathLst>
                <a:path w="56" h="67">
                  <a:moveTo>
                    <a:pt x="0" y="53"/>
                  </a:moveTo>
                  <a:lnTo>
                    <a:pt x="26" y="0"/>
                  </a:lnTo>
                  <a:lnTo>
                    <a:pt x="25" y="0"/>
                  </a:lnTo>
                  <a:lnTo>
                    <a:pt x="56" y="14"/>
                  </a:lnTo>
                  <a:lnTo>
                    <a:pt x="55" y="14"/>
                  </a:lnTo>
                  <a:lnTo>
                    <a:pt x="28" y="67"/>
                  </a:lnTo>
                  <a:lnTo>
                    <a:pt x="0" y="53"/>
                  </a:lnTo>
                  <a:close/>
                </a:path>
              </a:pathLst>
            </a:custGeom>
            <a:solidFill>
              <a:schemeClr val="bg2"/>
            </a:solidFill>
            <a:ln w="9525">
              <a:solidFill>
                <a:schemeClr val="bg2"/>
              </a:solidFill>
              <a:round/>
              <a:headEnd/>
              <a:tailEnd/>
            </a:ln>
          </p:spPr>
          <p:txBody>
            <a:bodyPr/>
            <a:lstStyle/>
            <a:p>
              <a:endParaRPr lang="en-US"/>
            </a:p>
          </p:txBody>
        </p:sp>
        <p:sp>
          <p:nvSpPr>
            <p:cNvPr id="461859" name="Freeform 35"/>
            <p:cNvSpPr>
              <a:spLocks/>
            </p:cNvSpPr>
            <p:nvPr/>
          </p:nvSpPr>
          <p:spPr bwMode="black">
            <a:xfrm>
              <a:off x="2459038" y="2408238"/>
              <a:ext cx="41275" cy="36512"/>
            </a:xfrm>
            <a:custGeom>
              <a:avLst/>
              <a:gdLst/>
              <a:ahLst/>
              <a:cxnLst>
                <a:cxn ang="0">
                  <a:pos x="0" y="53"/>
                </a:cxn>
                <a:cxn ang="0">
                  <a:pos x="25" y="0"/>
                </a:cxn>
                <a:cxn ang="0">
                  <a:pos x="25" y="1"/>
                </a:cxn>
                <a:cxn ang="0">
                  <a:pos x="55" y="13"/>
                </a:cxn>
                <a:cxn ang="0">
                  <a:pos x="55" y="14"/>
                </a:cxn>
                <a:cxn ang="0">
                  <a:pos x="31" y="67"/>
                </a:cxn>
                <a:cxn ang="0">
                  <a:pos x="0" y="53"/>
                </a:cxn>
              </a:cxnLst>
              <a:rect l="0" t="0" r="r" b="b"/>
              <a:pathLst>
                <a:path w="55" h="67">
                  <a:moveTo>
                    <a:pt x="0" y="53"/>
                  </a:moveTo>
                  <a:lnTo>
                    <a:pt x="25" y="0"/>
                  </a:lnTo>
                  <a:lnTo>
                    <a:pt x="25" y="1"/>
                  </a:lnTo>
                  <a:lnTo>
                    <a:pt x="55" y="13"/>
                  </a:lnTo>
                  <a:lnTo>
                    <a:pt x="55" y="14"/>
                  </a:lnTo>
                  <a:lnTo>
                    <a:pt x="31" y="67"/>
                  </a:lnTo>
                  <a:lnTo>
                    <a:pt x="0" y="53"/>
                  </a:lnTo>
                  <a:close/>
                </a:path>
              </a:pathLst>
            </a:custGeom>
            <a:solidFill>
              <a:schemeClr val="bg2"/>
            </a:solidFill>
            <a:ln w="9525">
              <a:solidFill>
                <a:schemeClr val="bg2"/>
              </a:solidFill>
              <a:round/>
              <a:headEnd/>
              <a:tailEnd/>
            </a:ln>
          </p:spPr>
          <p:txBody>
            <a:bodyPr/>
            <a:lstStyle/>
            <a:p>
              <a:endParaRPr lang="en-US"/>
            </a:p>
          </p:txBody>
        </p:sp>
        <p:sp>
          <p:nvSpPr>
            <p:cNvPr id="461860" name="Freeform 36"/>
            <p:cNvSpPr>
              <a:spLocks/>
            </p:cNvSpPr>
            <p:nvPr/>
          </p:nvSpPr>
          <p:spPr bwMode="black">
            <a:xfrm>
              <a:off x="2478088" y="2378075"/>
              <a:ext cx="38100" cy="36513"/>
            </a:xfrm>
            <a:custGeom>
              <a:avLst/>
              <a:gdLst/>
              <a:ahLst/>
              <a:cxnLst>
                <a:cxn ang="0">
                  <a:pos x="0" y="55"/>
                </a:cxn>
                <a:cxn ang="0">
                  <a:pos x="22" y="0"/>
                </a:cxn>
                <a:cxn ang="0">
                  <a:pos x="22" y="0"/>
                </a:cxn>
                <a:cxn ang="0">
                  <a:pos x="52" y="12"/>
                </a:cxn>
                <a:cxn ang="0">
                  <a:pos x="52" y="12"/>
                </a:cxn>
                <a:cxn ang="0">
                  <a:pos x="30" y="67"/>
                </a:cxn>
                <a:cxn ang="0">
                  <a:pos x="0" y="55"/>
                </a:cxn>
              </a:cxnLst>
              <a:rect l="0" t="0" r="r" b="b"/>
              <a:pathLst>
                <a:path w="52" h="67">
                  <a:moveTo>
                    <a:pt x="0" y="55"/>
                  </a:moveTo>
                  <a:lnTo>
                    <a:pt x="22" y="0"/>
                  </a:lnTo>
                  <a:lnTo>
                    <a:pt x="22" y="0"/>
                  </a:lnTo>
                  <a:lnTo>
                    <a:pt x="52" y="12"/>
                  </a:lnTo>
                  <a:lnTo>
                    <a:pt x="52" y="12"/>
                  </a:lnTo>
                  <a:lnTo>
                    <a:pt x="30" y="67"/>
                  </a:lnTo>
                  <a:lnTo>
                    <a:pt x="0" y="55"/>
                  </a:lnTo>
                  <a:close/>
                </a:path>
              </a:pathLst>
            </a:custGeom>
            <a:solidFill>
              <a:schemeClr val="bg2"/>
            </a:solidFill>
            <a:ln w="9525">
              <a:solidFill>
                <a:schemeClr val="bg2"/>
              </a:solidFill>
              <a:round/>
              <a:headEnd/>
              <a:tailEnd/>
            </a:ln>
          </p:spPr>
          <p:txBody>
            <a:bodyPr/>
            <a:lstStyle/>
            <a:p>
              <a:endParaRPr lang="en-US"/>
            </a:p>
          </p:txBody>
        </p:sp>
        <p:sp>
          <p:nvSpPr>
            <p:cNvPr id="461861" name="Freeform 37"/>
            <p:cNvSpPr>
              <a:spLocks/>
            </p:cNvSpPr>
            <p:nvPr/>
          </p:nvSpPr>
          <p:spPr bwMode="black">
            <a:xfrm>
              <a:off x="2492375" y="2347913"/>
              <a:ext cx="38100" cy="36512"/>
            </a:xfrm>
            <a:custGeom>
              <a:avLst/>
              <a:gdLst/>
              <a:ahLst/>
              <a:cxnLst>
                <a:cxn ang="0">
                  <a:pos x="0" y="55"/>
                </a:cxn>
                <a:cxn ang="0">
                  <a:pos x="20" y="0"/>
                </a:cxn>
                <a:cxn ang="0">
                  <a:pos x="20" y="1"/>
                </a:cxn>
                <a:cxn ang="0">
                  <a:pos x="50" y="11"/>
                </a:cxn>
                <a:cxn ang="0">
                  <a:pos x="50" y="12"/>
                </a:cxn>
                <a:cxn ang="0">
                  <a:pos x="30" y="67"/>
                </a:cxn>
                <a:cxn ang="0">
                  <a:pos x="0" y="55"/>
                </a:cxn>
              </a:cxnLst>
              <a:rect l="0" t="0" r="r" b="b"/>
              <a:pathLst>
                <a:path w="50" h="67">
                  <a:moveTo>
                    <a:pt x="0" y="55"/>
                  </a:moveTo>
                  <a:lnTo>
                    <a:pt x="20" y="0"/>
                  </a:lnTo>
                  <a:lnTo>
                    <a:pt x="20" y="1"/>
                  </a:lnTo>
                  <a:lnTo>
                    <a:pt x="50" y="11"/>
                  </a:lnTo>
                  <a:lnTo>
                    <a:pt x="50" y="12"/>
                  </a:lnTo>
                  <a:lnTo>
                    <a:pt x="30" y="67"/>
                  </a:lnTo>
                  <a:lnTo>
                    <a:pt x="0" y="55"/>
                  </a:lnTo>
                  <a:close/>
                </a:path>
              </a:pathLst>
            </a:custGeom>
            <a:solidFill>
              <a:schemeClr val="bg2"/>
            </a:solidFill>
            <a:ln w="9525">
              <a:solidFill>
                <a:schemeClr val="bg2"/>
              </a:solidFill>
              <a:round/>
              <a:headEnd/>
              <a:tailEnd/>
            </a:ln>
          </p:spPr>
          <p:txBody>
            <a:bodyPr/>
            <a:lstStyle/>
            <a:p>
              <a:endParaRPr lang="en-US"/>
            </a:p>
          </p:txBody>
        </p:sp>
        <p:sp>
          <p:nvSpPr>
            <p:cNvPr id="461862" name="Freeform 38"/>
            <p:cNvSpPr>
              <a:spLocks/>
            </p:cNvSpPr>
            <p:nvPr/>
          </p:nvSpPr>
          <p:spPr bwMode="black">
            <a:xfrm>
              <a:off x="2508250" y="2317750"/>
              <a:ext cx="38100" cy="34925"/>
            </a:xfrm>
            <a:custGeom>
              <a:avLst/>
              <a:gdLst/>
              <a:ahLst/>
              <a:cxnLst>
                <a:cxn ang="0">
                  <a:pos x="0" y="57"/>
                </a:cxn>
                <a:cxn ang="0">
                  <a:pos x="18" y="0"/>
                </a:cxn>
                <a:cxn ang="0">
                  <a:pos x="18" y="1"/>
                </a:cxn>
                <a:cxn ang="0">
                  <a:pos x="48" y="9"/>
                </a:cxn>
                <a:cxn ang="0">
                  <a:pos x="48" y="10"/>
                </a:cxn>
                <a:cxn ang="0">
                  <a:pos x="30" y="67"/>
                </a:cxn>
                <a:cxn ang="0">
                  <a:pos x="0" y="57"/>
                </a:cxn>
              </a:cxnLst>
              <a:rect l="0" t="0" r="r" b="b"/>
              <a:pathLst>
                <a:path w="48" h="67">
                  <a:moveTo>
                    <a:pt x="0" y="57"/>
                  </a:moveTo>
                  <a:lnTo>
                    <a:pt x="18" y="0"/>
                  </a:lnTo>
                  <a:lnTo>
                    <a:pt x="18" y="1"/>
                  </a:lnTo>
                  <a:lnTo>
                    <a:pt x="48" y="9"/>
                  </a:lnTo>
                  <a:lnTo>
                    <a:pt x="48" y="10"/>
                  </a:lnTo>
                  <a:lnTo>
                    <a:pt x="30" y="67"/>
                  </a:lnTo>
                  <a:lnTo>
                    <a:pt x="0" y="57"/>
                  </a:lnTo>
                  <a:close/>
                </a:path>
              </a:pathLst>
            </a:custGeom>
            <a:solidFill>
              <a:schemeClr val="bg2"/>
            </a:solidFill>
            <a:ln w="9525">
              <a:solidFill>
                <a:schemeClr val="bg2"/>
              </a:solidFill>
              <a:round/>
              <a:headEnd/>
              <a:tailEnd/>
            </a:ln>
          </p:spPr>
          <p:txBody>
            <a:bodyPr/>
            <a:lstStyle/>
            <a:p>
              <a:endParaRPr lang="en-US"/>
            </a:p>
          </p:txBody>
        </p:sp>
        <p:sp>
          <p:nvSpPr>
            <p:cNvPr id="461863" name="Freeform 39"/>
            <p:cNvSpPr>
              <a:spLocks/>
            </p:cNvSpPr>
            <p:nvPr/>
          </p:nvSpPr>
          <p:spPr bwMode="black">
            <a:xfrm>
              <a:off x="2522538" y="2284413"/>
              <a:ext cx="34925" cy="36512"/>
            </a:xfrm>
            <a:custGeom>
              <a:avLst/>
              <a:gdLst/>
              <a:ahLst/>
              <a:cxnLst>
                <a:cxn ang="0">
                  <a:pos x="0" y="57"/>
                </a:cxn>
                <a:cxn ang="0">
                  <a:pos x="16" y="0"/>
                </a:cxn>
                <a:cxn ang="0">
                  <a:pos x="15" y="0"/>
                </a:cxn>
                <a:cxn ang="0">
                  <a:pos x="47" y="8"/>
                </a:cxn>
                <a:cxn ang="0">
                  <a:pos x="46" y="8"/>
                </a:cxn>
                <a:cxn ang="0">
                  <a:pos x="30" y="65"/>
                </a:cxn>
                <a:cxn ang="0">
                  <a:pos x="0" y="57"/>
                </a:cxn>
              </a:cxnLst>
              <a:rect l="0" t="0" r="r" b="b"/>
              <a:pathLst>
                <a:path w="47" h="65">
                  <a:moveTo>
                    <a:pt x="0" y="57"/>
                  </a:moveTo>
                  <a:lnTo>
                    <a:pt x="16" y="0"/>
                  </a:lnTo>
                  <a:lnTo>
                    <a:pt x="15" y="0"/>
                  </a:lnTo>
                  <a:lnTo>
                    <a:pt x="47" y="8"/>
                  </a:lnTo>
                  <a:lnTo>
                    <a:pt x="46" y="8"/>
                  </a:lnTo>
                  <a:lnTo>
                    <a:pt x="30" y="65"/>
                  </a:lnTo>
                  <a:lnTo>
                    <a:pt x="0" y="57"/>
                  </a:lnTo>
                  <a:close/>
                </a:path>
              </a:pathLst>
            </a:custGeom>
            <a:solidFill>
              <a:schemeClr val="bg2"/>
            </a:solidFill>
            <a:ln w="9525">
              <a:solidFill>
                <a:schemeClr val="bg2"/>
              </a:solidFill>
              <a:round/>
              <a:headEnd/>
              <a:tailEnd/>
            </a:ln>
          </p:spPr>
          <p:txBody>
            <a:bodyPr/>
            <a:lstStyle/>
            <a:p>
              <a:endParaRPr lang="en-US"/>
            </a:p>
          </p:txBody>
        </p:sp>
        <p:sp>
          <p:nvSpPr>
            <p:cNvPr id="461864" name="Freeform 40"/>
            <p:cNvSpPr>
              <a:spLocks/>
            </p:cNvSpPr>
            <p:nvPr/>
          </p:nvSpPr>
          <p:spPr bwMode="black">
            <a:xfrm>
              <a:off x="2535238" y="2254250"/>
              <a:ext cx="33337" cy="36513"/>
            </a:xfrm>
            <a:custGeom>
              <a:avLst/>
              <a:gdLst/>
              <a:ahLst/>
              <a:cxnLst>
                <a:cxn ang="0">
                  <a:pos x="0" y="56"/>
                </a:cxn>
                <a:cxn ang="0">
                  <a:pos x="14" y="0"/>
                </a:cxn>
                <a:cxn ang="0">
                  <a:pos x="14" y="0"/>
                </a:cxn>
                <a:cxn ang="0">
                  <a:pos x="47" y="8"/>
                </a:cxn>
                <a:cxn ang="0">
                  <a:pos x="47" y="8"/>
                </a:cxn>
                <a:cxn ang="0">
                  <a:pos x="32" y="64"/>
                </a:cxn>
                <a:cxn ang="0">
                  <a:pos x="0" y="56"/>
                </a:cxn>
              </a:cxnLst>
              <a:rect l="0" t="0" r="r" b="b"/>
              <a:pathLst>
                <a:path w="47" h="64">
                  <a:moveTo>
                    <a:pt x="0" y="56"/>
                  </a:moveTo>
                  <a:lnTo>
                    <a:pt x="14" y="0"/>
                  </a:lnTo>
                  <a:lnTo>
                    <a:pt x="14" y="0"/>
                  </a:lnTo>
                  <a:lnTo>
                    <a:pt x="47" y="8"/>
                  </a:lnTo>
                  <a:lnTo>
                    <a:pt x="47" y="8"/>
                  </a:lnTo>
                  <a:lnTo>
                    <a:pt x="32" y="64"/>
                  </a:lnTo>
                  <a:lnTo>
                    <a:pt x="0" y="56"/>
                  </a:lnTo>
                  <a:close/>
                </a:path>
              </a:pathLst>
            </a:custGeom>
            <a:solidFill>
              <a:schemeClr val="bg2"/>
            </a:solidFill>
            <a:ln w="9525">
              <a:solidFill>
                <a:schemeClr val="bg2"/>
              </a:solidFill>
              <a:round/>
              <a:headEnd/>
              <a:tailEnd/>
            </a:ln>
          </p:spPr>
          <p:txBody>
            <a:bodyPr/>
            <a:lstStyle/>
            <a:p>
              <a:endParaRPr lang="en-US"/>
            </a:p>
          </p:txBody>
        </p:sp>
        <p:sp>
          <p:nvSpPr>
            <p:cNvPr id="461865" name="Freeform 41"/>
            <p:cNvSpPr>
              <a:spLocks/>
            </p:cNvSpPr>
            <p:nvPr/>
          </p:nvSpPr>
          <p:spPr bwMode="black">
            <a:xfrm>
              <a:off x="2541588" y="2220913"/>
              <a:ext cx="38100" cy="39687"/>
            </a:xfrm>
            <a:custGeom>
              <a:avLst/>
              <a:gdLst/>
              <a:ahLst/>
              <a:cxnLst>
                <a:cxn ang="0">
                  <a:pos x="0" y="59"/>
                </a:cxn>
                <a:cxn ang="0">
                  <a:pos x="13" y="0"/>
                </a:cxn>
                <a:cxn ang="0">
                  <a:pos x="13" y="1"/>
                </a:cxn>
                <a:cxn ang="0">
                  <a:pos x="46" y="7"/>
                </a:cxn>
                <a:cxn ang="0">
                  <a:pos x="46" y="8"/>
                </a:cxn>
                <a:cxn ang="0">
                  <a:pos x="33" y="67"/>
                </a:cxn>
                <a:cxn ang="0">
                  <a:pos x="0" y="59"/>
                </a:cxn>
              </a:cxnLst>
              <a:rect l="0" t="0" r="r" b="b"/>
              <a:pathLst>
                <a:path w="46" h="67">
                  <a:moveTo>
                    <a:pt x="0" y="59"/>
                  </a:moveTo>
                  <a:lnTo>
                    <a:pt x="13" y="0"/>
                  </a:lnTo>
                  <a:lnTo>
                    <a:pt x="13" y="1"/>
                  </a:lnTo>
                  <a:lnTo>
                    <a:pt x="46" y="7"/>
                  </a:lnTo>
                  <a:lnTo>
                    <a:pt x="46" y="8"/>
                  </a:lnTo>
                  <a:lnTo>
                    <a:pt x="33" y="67"/>
                  </a:lnTo>
                  <a:lnTo>
                    <a:pt x="0" y="59"/>
                  </a:lnTo>
                  <a:close/>
                </a:path>
              </a:pathLst>
            </a:custGeom>
            <a:solidFill>
              <a:schemeClr val="bg2"/>
            </a:solidFill>
            <a:ln w="9525">
              <a:solidFill>
                <a:schemeClr val="bg2"/>
              </a:solidFill>
              <a:round/>
              <a:headEnd/>
              <a:tailEnd/>
            </a:ln>
          </p:spPr>
          <p:txBody>
            <a:bodyPr/>
            <a:lstStyle/>
            <a:p>
              <a:endParaRPr lang="en-US"/>
            </a:p>
          </p:txBody>
        </p:sp>
        <p:sp>
          <p:nvSpPr>
            <p:cNvPr id="461866" name="Freeform 42"/>
            <p:cNvSpPr>
              <a:spLocks/>
            </p:cNvSpPr>
            <p:nvPr/>
          </p:nvSpPr>
          <p:spPr bwMode="black">
            <a:xfrm>
              <a:off x="2552700" y="2190750"/>
              <a:ext cx="34925" cy="36513"/>
            </a:xfrm>
            <a:custGeom>
              <a:avLst/>
              <a:gdLst/>
              <a:ahLst/>
              <a:cxnLst>
                <a:cxn ang="0">
                  <a:pos x="0" y="57"/>
                </a:cxn>
                <a:cxn ang="0">
                  <a:pos x="10" y="0"/>
                </a:cxn>
                <a:cxn ang="0">
                  <a:pos x="10" y="1"/>
                </a:cxn>
                <a:cxn ang="0">
                  <a:pos x="43" y="5"/>
                </a:cxn>
                <a:cxn ang="0">
                  <a:pos x="43" y="6"/>
                </a:cxn>
                <a:cxn ang="0">
                  <a:pos x="33" y="63"/>
                </a:cxn>
                <a:cxn ang="0">
                  <a:pos x="0" y="57"/>
                </a:cxn>
              </a:cxnLst>
              <a:rect l="0" t="0" r="r" b="b"/>
              <a:pathLst>
                <a:path w="43" h="63">
                  <a:moveTo>
                    <a:pt x="0" y="57"/>
                  </a:moveTo>
                  <a:lnTo>
                    <a:pt x="10" y="0"/>
                  </a:lnTo>
                  <a:lnTo>
                    <a:pt x="10" y="1"/>
                  </a:lnTo>
                  <a:lnTo>
                    <a:pt x="43" y="5"/>
                  </a:lnTo>
                  <a:lnTo>
                    <a:pt x="43" y="6"/>
                  </a:lnTo>
                  <a:lnTo>
                    <a:pt x="33" y="63"/>
                  </a:lnTo>
                  <a:lnTo>
                    <a:pt x="0" y="57"/>
                  </a:lnTo>
                  <a:close/>
                </a:path>
              </a:pathLst>
            </a:custGeom>
            <a:solidFill>
              <a:schemeClr val="bg2"/>
            </a:solidFill>
            <a:ln w="9525">
              <a:solidFill>
                <a:schemeClr val="bg2"/>
              </a:solidFill>
              <a:round/>
              <a:headEnd/>
              <a:tailEnd/>
            </a:ln>
          </p:spPr>
          <p:txBody>
            <a:bodyPr/>
            <a:lstStyle/>
            <a:p>
              <a:endParaRPr lang="en-US"/>
            </a:p>
          </p:txBody>
        </p:sp>
        <p:sp>
          <p:nvSpPr>
            <p:cNvPr id="461867" name="Freeform 43"/>
            <p:cNvSpPr>
              <a:spLocks/>
            </p:cNvSpPr>
            <p:nvPr/>
          </p:nvSpPr>
          <p:spPr bwMode="black">
            <a:xfrm>
              <a:off x="2560638" y="2160588"/>
              <a:ext cx="30162" cy="33337"/>
            </a:xfrm>
            <a:custGeom>
              <a:avLst/>
              <a:gdLst/>
              <a:ahLst/>
              <a:cxnLst>
                <a:cxn ang="0">
                  <a:pos x="0" y="59"/>
                </a:cxn>
                <a:cxn ang="0">
                  <a:pos x="9" y="0"/>
                </a:cxn>
                <a:cxn ang="0">
                  <a:pos x="9" y="0"/>
                </a:cxn>
                <a:cxn ang="0">
                  <a:pos x="41" y="4"/>
                </a:cxn>
                <a:cxn ang="0">
                  <a:pos x="41" y="4"/>
                </a:cxn>
                <a:cxn ang="0">
                  <a:pos x="33" y="63"/>
                </a:cxn>
                <a:cxn ang="0">
                  <a:pos x="0" y="59"/>
                </a:cxn>
              </a:cxnLst>
              <a:rect l="0" t="0" r="r" b="b"/>
              <a:pathLst>
                <a:path w="41" h="63">
                  <a:moveTo>
                    <a:pt x="0" y="59"/>
                  </a:moveTo>
                  <a:lnTo>
                    <a:pt x="9" y="0"/>
                  </a:lnTo>
                  <a:lnTo>
                    <a:pt x="9" y="0"/>
                  </a:lnTo>
                  <a:lnTo>
                    <a:pt x="41" y="4"/>
                  </a:lnTo>
                  <a:lnTo>
                    <a:pt x="41" y="4"/>
                  </a:lnTo>
                  <a:lnTo>
                    <a:pt x="33" y="63"/>
                  </a:lnTo>
                  <a:lnTo>
                    <a:pt x="0" y="59"/>
                  </a:lnTo>
                  <a:close/>
                </a:path>
              </a:pathLst>
            </a:custGeom>
            <a:solidFill>
              <a:schemeClr val="bg2"/>
            </a:solidFill>
            <a:ln w="9525">
              <a:solidFill>
                <a:schemeClr val="bg2"/>
              </a:solidFill>
              <a:round/>
              <a:headEnd/>
              <a:tailEnd/>
            </a:ln>
          </p:spPr>
          <p:txBody>
            <a:bodyPr/>
            <a:lstStyle/>
            <a:p>
              <a:endParaRPr lang="en-US"/>
            </a:p>
          </p:txBody>
        </p:sp>
        <p:sp>
          <p:nvSpPr>
            <p:cNvPr id="461868" name="Freeform 44"/>
            <p:cNvSpPr>
              <a:spLocks/>
            </p:cNvSpPr>
            <p:nvPr/>
          </p:nvSpPr>
          <p:spPr bwMode="black">
            <a:xfrm>
              <a:off x="2568575" y="2127250"/>
              <a:ext cx="25400" cy="33338"/>
            </a:xfrm>
            <a:custGeom>
              <a:avLst/>
              <a:gdLst/>
              <a:ahLst/>
              <a:cxnLst>
                <a:cxn ang="0">
                  <a:pos x="0" y="59"/>
                </a:cxn>
                <a:cxn ang="0">
                  <a:pos x="6" y="0"/>
                </a:cxn>
                <a:cxn ang="0">
                  <a:pos x="6" y="1"/>
                </a:cxn>
                <a:cxn ang="0">
                  <a:pos x="38" y="3"/>
                </a:cxn>
                <a:cxn ang="0">
                  <a:pos x="38" y="4"/>
                </a:cxn>
                <a:cxn ang="0">
                  <a:pos x="32" y="63"/>
                </a:cxn>
                <a:cxn ang="0">
                  <a:pos x="0" y="59"/>
                </a:cxn>
              </a:cxnLst>
              <a:rect l="0" t="0" r="r" b="b"/>
              <a:pathLst>
                <a:path w="38" h="63">
                  <a:moveTo>
                    <a:pt x="0" y="59"/>
                  </a:moveTo>
                  <a:lnTo>
                    <a:pt x="6" y="0"/>
                  </a:lnTo>
                  <a:lnTo>
                    <a:pt x="6" y="1"/>
                  </a:lnTo>
                  <a:lnTo>
                    <a:pt x="38" y="3"/>
                  </a:lnTo>
                  <a:lnTo>
                    <a:pt x="38" y="4"/>
                  </a:lnTo>
                  <a:lnTo>
                    <a:pt x="32" y="63"/>
                  </a:lnTo>
                  <a:lnTo>
                    <a:pt x="0" y="59"/>
                  </a:lnTo>
                  <a:close/>
                </a:path>
              </a:pathLst>
            </a:custGeom>
            <a:solidFill>
              <a:schemeClr val="bg2"/>
            </a:solidFill>
            <a:ln w="9525">
              <a:solidFill>
                <a:schemeClr val="bg2"/>
              </a:solidFill>
              <a:round/>
              <a:headEnd/>
              <a:tailEnd/>
            </a:ln>
          </p:spPr>
          <p:txBody>
            <a:bodyPr/>
            <a:lstStyle/>
            <a:p>
              <a:endParaRPr lang="en-US"/>
            </a:p>
          </p:txBody>
        </p:sp>
        <p:sp>
          <p:nvSpPr>
            <p:cNvPr id="461869" name="Freeform 45"/>
            <p:cNvSpPr>
              <a:spLocks/>
            </p:cNvSpPr>
            <p:nvPr/>
          </p:nvSpPr>
          <p:spPr bwMode="black">
            <a:xfrm>
              <a:off x="2571750" y="2093913"/>
              <a:ext cx="26988" cy="33337"/>
            </a:xfrm>
            <a:custGeom>
              <a:avLst/>
              <a:gdLst/>
              <a:ahLst/>
              <a:cxnLst>
                <a:cxn ang="0">
                  <a:pos x="0" y="58"/>
                </a:cxn>
                <a:cxn ang="0">
                  <a:pos x="5" y="0"/>
                </a:cxn>
                <a:cxn ang="0">
                  <a:pos x="5" y="0"/>
                </a:cxn>
                <a:cxn ang="0">
                  <a:pos x="37" y="2"/>
                </a:cxn>
                <a:cxn ang="0">
                  <a:pos x="37" y="2"/>
                </a:cxn>
                <a:cxn ang="0">
                  <a:pos x="32" y="60"/>
                </a:cxn>
                <a:cxn ang="0">
                  <a:pos x="0" y="58"/>
                </a:cxn>
              </a:cxnLst>
              <a:rect l="0" t="0" r="r" b="b"/>
              <a:pathLst>
                <a:path w="37" h="60">
                  <a:moveTo>
                    <a:pt x="0" y="58"/>
                  </a:moveTo>
                  <a:lnTo>
                    <a:pt x="5" y="0"/>
                  </a:lnTo>
                  <a:lnTo>
                    <a:pt x="5" y="0"/>
                  </a:lnTo>
                  <a:lnTo>
                    <a:pt x="37" y="2"/>
                  </a:lnTo>
                  <a:lnTo>
                    <a:pt x="37" y="2"/>
                  </a:lnTo>
                  <a:lnTo>
                    <a:pt x="32" y="60"/>
                  </a:lnTo>
                  <a:lnTo>
                    <a:pt x="0" y="58"/>
                  </a:lnTo>
                  <a:close/>
                </a:path>
              </a:pathLst>
            </a:custGeom>
            <a:solidFill>
              <a:schemeClr val="bg2"/>
            </a:solidFill>
            <a:ln w="9525">
              <a:solidFill>
                <a:schemeClr val="bg2"/>
              </a:solidFill>
              <a:round/>
              <a:headEnd/>
              <a:tailEnd/>
            </a:ln>
          </p:spPr>
          <p:txBody>
            <a:bodyPr/>
            <a:lstStyle/>
            <a:p>
              <a:endParaRPr lang="en-US"/>
            </a:p>
          </p:txBody>
        </p:sp>
        <p:sp>
          <p:nvSpPr>
            <p:cNvPr id="461870" name="Freeform 46"/>
            <p:cNvSpPr>
              <a:spLocks/>
            </p:cNvSpPr>
            <p:nvPr/>
          </p:nvSpPr>
          <p:spPr bwMode="black">
            <a:xfrm>
              <a:off x="2576513" y="2063750"/>
              <a:ext cx="25400" cy="33338"/>
            </a:xfrm>
            <a:custGeom>
              <a:avLst/>
              <a:gdLst/>
              <a:ahLst/>
              <a:cxnLst>
                <a:cxn ang="0">
                  <a:pos x="0" y="59"/>
                </a:cxn>
                <a:cxn ang="0">
                  <a:pos x="2" y="0"/>
                </a:cxn>
                <a:cxn ang="0">
                  <a:pos x="2" y="1"/>
                </a:cxn>
                <a:cxn ang="0">
                  <a:pos x="34" y="1"/>
                </a:cxn>
                <a:cxn ang="0">
                  <a:pos x="34" y="2"/>
                </a:cxn>
                <a:cxn ang="0">
                  <a:pos x="32" y="61"/>
                </a:cxn>
                <a:cxn ang="0">
                  <a:pos x="0" y="59"/>
                </a:cxn>
              </a:cxnLst>
              <a:rect l="0" t="0" r="r" b="b"/>
              <a:pathLst>
                <a:path w="34" h="61">
                  <a:moveTo>
                    <a:pt x="0" y="59"/>
                  </a:moveTo>
                  <a:lnTo>
                    <a:pt x="2" y="0"/>
                  </a:lnTo>
                  <a:lnTo>
                    <a:pt x="2" y="1"/>
                  </a:lnTo>
                  <a:lnTo>
                    <a:pt x="34" y="1"/>
                  </a:lnTo>
                  <a:lnTo>
                    <a:pt x="34" y="2"/>
                  </a:lnTo>
                  <a:lnTo>
                    <a:pt x="32" y="61"/>
                  </a:lnTo>
                  <a:lnTo>
                    <a:pt x="0" y="59"/>
                  </a:lnTo>
                  <a:close/>
                </a:path>
              </a:pathLst>
            </a:custGeom>
            <a:solidFill>
              <a:schemeClr val="bg2"/>
            </a:solidFill>
            <a:ln w="9525">
              <a:solidFill>
                <a:schemeClr val="bg2"/>
              </a:solidFill>
              <a:round/>
              <a:headEnd/>
              <a:tailEnd/>
            </a:ln>
          </p:spPr>
          <p:txBody>
            <a:bodyPr/>
            <a:lstStyle/>
            <a:p>
              <a:endParaRPr lang="en-US"/>
            </a:p>
          </p:txBody>
        </p:sp>
        <p:sp>
          <p:nvSpPr>
            <p:cNvPr id="461871" name="Freeform 47"/>
            <p:cNvSpPr>
              <a:spLocks/>
            </p:cNvSpPr>
            <p:nvPr/>
          </p:nvSpPr>
          <p:spPr bwMode="black">
            <a:xfrm>
              <a:off x="2576513" y="2032000"/>
              <a:ext cx="25400" cy="31750"/>
            </a:xfrm>
            <a:custGeom>
              <a:avLst/>
              <a:gdLst/>
              <a:ahLst/>
              <a:cxnLst>
                <a:cxn ang="0">
                  <a:pos x="0" y="61"/>
                </a:cxn>
                <a:cxn ang="0">
                  <a:pos x="0" y="1"/>
                </a:cxn>
                <a:cxn ang="0">
                  <a:pos x="0" y="3"/>
                </a:cxn>
                <a:cxn ang="0">
                  <a:pos x="32" y="0"/>
                </a:cxn>
                <a:cxn ang="0">
                  <a:pos x="32" y="1"/>
                </a:cxn>
                <a:cxn ang="0">
                  <a:pos x="32" y="61"/>
                </a:cxn>
                <a:cxn ang="0">
                  <a:pos x="0" y="61"/>
                </a:cxn>
              </a:cxnLst>
              <a:rect l="0" t="0" r="r" b="b"/>
              <a:pathLst>
                <a:path w="32" h="61">
                  <a:moveTo>
                    <a:pt x="0" y="61"/>
                  </a:moveTo>
                  <a:lnTo>
                    <a:pt x="0" y="1"/>
                  </a:lnTo>
                  <a:lnTo>
                    <a:pt x="0" y="3"/>
                  </a:lnTo>
                  <a:lnTo>
                    <a:pt x="32" y="0"/>
                  </a:lnTo>
                  <a:lnTo>
                    <a:pt x="32" y="1"/>
                  </a:lnTo>
                  <a:lnTo>
                    <a:pt x="32" y="61"/>
                  </a:lnTo>
                  <a:lnTo>
                    <a:pt x="0" y="61"/>
                  </a:lnTo>
                  <a:close/>
                </a:path>
              </a:pathLst>
            </a:custGeom>
            <a:solidFill>
              <a:schemeClr val="bg2"/>
            </a:solidFill>
            <a:ln w="9525">
              <a:solidFill>
                <a:schemeClr val="bg2"/>
              </a:solidFill>
              <a:round/>
              <a:headEnd/>
              <a:tailEnd/>
            </a:ln>
          </p:spPr>
          <p:txBody>
            <a:bodyPr/>
            <a:lstStyle/>
            <a:p>
              <a:endParaRPr lang="en-US"/>
            </a:p>
          </p:txBody>
        </p:sp>
        <p:sp>
          <p:nvSpPr>
            <p:cNvPr id="461872" name="Freeform 48"/>
            <p:cNvSpPr>
              <a:spLocks/>
            </p:cNvSpPr>
            <p:nvPr/>
          </p:nvSpPr>
          <p:spPr bwMode="black">
            <a:xfrm>
              <a:off x="2576513" y="1998663"/>
              <a:ext cx="25400" cy="33337"/>
            </a:xfrm>
            <a:custGeom>
              <a:avLst/>
              <a:gdLst/>
              <a:ahLst/>
              <a:cxnLst>
                <a:cxn ang="0">
                  <a:pos x="2" y="61"/>
                </a:cxn>
                <a:cxn ang="0">
                  <a:pos x="0" y="2"/>
                </a:cxn>
                <a:cxn ang="0">
                  <a:pos x="0" y="2"/>
                </a:cxn>
                <a:cxn ang="0">
                  <a:pos x="32" y="0"/>
                </a:cxn>
                <a:cxn ang="0">
                  <a:pos x="32" y="0"/>
                </a:cxn>
                <a:cxn ang="0">
                  <a:pos x="34" y="58"/>
                </a:cxn>
                <a:cxn ang="0">
                  <a:pos x="2" y="61"/>
                </a:cxn>
              </a:cxnLst>
              <a:rect l="0" t="0" r="r" b="b"/>
              <a:pathLst>
                <a:path w="34" h="61">
                  <a:moveTo>
                    <a:pt x="2" y="61"/>
                  </a:moveTo>
                  <a:lnTo>
                    <a:pt x="0" y="2"/>
                  </a:lnTo>
                  <a:lnTo>
                    <a:pt x="0" y="2"/>
                  </a:lnTo>
                  <a:lnTo>
                    <a:pt x="32" y="0"/>
                  </a:lnTo>
                  <a:lnTo>
                    <a:pt x="32" y="0"/>
                  </a:lnTo>
                  <a:lnTo>
                    <a:pt x="34" y="58"/>
                  </a:lnTo>
                  <a:lnTo>
                    <a:pt x="2" y="61"/>
                  </a:lnTo>
                  <a:close/>
                </a:path>
              </a:pathLst>
            </a:custGeom>
            <a:solidFill>
              <a:schemeClr val="bg2"/>
            </a:solidFill>
            <a:ln w="9525">
              <a:solidFill>
                <a:schemeClr val="bg2"/>
              </a:solidFill>
              <a:round/>
              <a:headEnd/>
              <a:tailEnd/>
            </a:ln>
          </p:spPr>
          <p:txBody>
            <a:bodyPr/>
            <a:lstStyle/>
            <a:p>
              <a:endParaRPr lang="en-US"/>
            </a:p>
          </p:txBody>
        </p:sp>
        <p:sp>
          <p:nvSpPr>
            <p:cNvPr id="461873" name="Freeform 49"/>
            <p:cNvSpPr>
              <a:spLocks/>
            </p:cNvSpPr>
            <p:nvPr/>
          </p:nvSpPr>
          <p:spPr bwMode="black">
            <a:xfrm>
              <a:off x="2571750" y="1965325"/>
              <a:ext cx="26988" cy="33338"/>
            </a:xfrm>
            <a:custGeom>
              <a:avLst/>
              <a:gdLst/>
              <a:ahLst/>
              <a:cxnLst>
                <a:cxn ang="0">
                  <a:pos x="4" y="62"/>
                </a:cxn>
                <a:cxn ang="0">
                  <a:pos x="0" y="3"/>
                </a:cxn>
                <a:cxn ang="0">
                  <a:pos x="0" y="4"/>
                </a:cxn>
                <a:cxn ang="0">
                  <a:pos x="32" y="0"/>
                </a:cxn>
                <a:cxn ang="0">
                  <a:pos x="32" y="1"/>
                </a:cxn>
                <a:cxn ang="0">
                  <a:pos x="36" y="60"/>
                </a:cxn>
                <a:cxn ang="0">
                  <a:pos x="4" y="62"/>
                </a:cxn>
              </a:cxnLst>
              <a:rect l="0" t="0" r="r" b="b"/>
              <a:pathLst>
                <a:path w="36" h="62">
                  <a:moveTo>
                    <a:pt x="4" y="62"/>
                  </a:moveTo>
                  <a:lnTo>
                    <a:pt x="0" y="3"/>
                  </a:lnTo>
                  <a:lnTo>
                    <a:pt x="0" y="4"/>
                  </a:lnTo>
                  <a:lnTo>
                    <a:pt x="32" y="0"/>
                  </a:lnTo>
                  <a:lnTo>
                    <a:pt x="32" y="1"/>
                  </a:lnTo>
                  <a:lnTo>
                    <a:pt x="36" y="60"/>
                  </a:lnTo>
                  <a:lnTo>
                    <a:pt x="4" y="62"/>
                  </a:lnTo>
                  <a:close/>
                </a:path>
              </a:pathLst>
            </a:custGeom>
            <a:solidFill>
              <a:schemeClr val="bg2"/>
            </a:solidFill>
            <a:ln w="9525">
              <a:solidFill>
                <a:schemeClr val="bg2"/>
              </a:solidFill>
              <a:round/>
              <a:headEnd/>
              <a:tailEnd/>
            </a:ln>
          </p:spPr>
          <p:txBody>
            <a:bodyPr/>
            <a:lstStyle/>
            <a:p>
              <a:endParaRPr lang="en-US"/>
            </a:p>
          </p:txBody>
        </p:sp>
        <p:sp>
          <p:nvSpPr>
            <p:cNvPr id="461874" name="Freeform 50"/>
            <p:cNvSpPr>
              <a:spLocks/>
            </p:cNvSpPr>
            <p:nvPr/>
          </p:nvSpPr>
          <p:spPr bwMode="black">
            <a:xfrm>
              <a:off x="2568575" y="1931988"/>
              <a:ext cx="30163" cy="36512"/>
            </a:xfrm>
            <a:custGeom>
              <a:avLst/>
              <a:gdLst/>
              <a:ahLst/>
              <a:cxnLst>
                <a:cxn ang="0">
                  <a:pos x="6" y="62"/>
                </a:cxn>
                <a:cxn ang="0">
                  <a:pos x="0" y="4"/>
                </a:cxn>
                <a:cxn ang="0">
                  <a:pos x="32" y="0"/>
                </a:cxn>
                <a:cxn ang="0">
                  <a:pos x="38" y="58"/>
                </a:cxn>
                <a:cxn ang="0">
                  <a:pos x="6" y="62"/>
                </a:cxn>
              </a:cxnLst>
              <a:rect l="0" t="0" r="r" b="b"/>
              <a:pathLst>
                <a:path w="38" h="62">
                  <a:moveTo>
                    <a:pt x="6" y="62"/>
                  </a:moveTo>
                  <a:lnTo>
                    <a:pt x="0" y="4"/>
                  </a:lnTo>
                  <a:lnTo>
                    <a:pt x="32" y="0"/>
                  </a:lnTo>
                  <a:lnTo>
                    <a:pt x="38" y="58"/>
                  </a:lnTo>
                  <a:lnTo>
                    <a:pt x="6" y="62"/>
                  </a:lnTo>
                  <a:close/>
                </a:path>
              </a:pathLst>
            </a:custGeom>
            <a:solidFill>
              <a:schemeClr val="bg2"/>
            </a:solidFill>
            <a:ln w="9525">
              <a:solidFill>
                <a:schemeClr val="bg2"/>
              </a:solidFill>
              <a:round/>
              <a:headEnd/>
              <a:tailEnd/>
            </a:ln>
          </p:spPr>
          <p:txBody>
            <a:bodyPr/>
            <a:lstStyle/>
            <a:p>
              <a:endParaRPr lang="en-US"/>
            </a:p>
          </p:txBody>
        </p:sp>
        <p:sp>
          <p:nvSpPr>
            <p:cNvPr id="461875" name="Freeform 51"/>
            <p:cNvSpPr>
              <a:spLocks/>
            </p:cNvSpPr>
            <p:nvPr/>
          </p:nvSpPr>
          <p:spPr bwMode="black">
            <a:xfrm>
              <a:off x="2497138" y="2771775"/>
              <a:ext cx="49212" cy="38100"/>
            </a:xfrm>
            <a:custGeom>
              <a:avLst/>
              <a:gdLst/>
              <a:ahLst/>
              <a:cxnLst>
                <a:cxn ang="0">
                  <a:pos x="0" y="50"/>
                </a:cxn>
                <a:cxn ang="0">
                  <a:pos x="42" y="0"/>
                </a:cxn>
                <a:cxn ang="0">
                  <a:pos x="41" y="0"/>
                </a:cxn>
                <a:cxn ang="0">
                  <a:pos x="67" y="20"/>
                </a:cxn>
                <a:cxn ang="0">
                  <a:pos x="66" y="20"/>
                </a:cxn>
                <a:cxn ang="0">
                  <a:pos x="24" y="70"/>
                </a:cxn>
                <a:cxn ang="0">
                  <a:pos x="0" y="50"/>
                </a:cxn>
              </a:cxnLst>
              <a:rect l="0" t="0" r="r" b="b"/>
              <a:pathLst>
                <a:path w="67" h="70">
                  <a:moveTo>
                    <a:pt x="0" y="50"/>
                  </a:moveTo>
                  <a:lnTo>
                    <a:pt x="42" y="0"/>
                  </a:lnTo>
                  <a:lnTo>
                    <a:pt x="41" y="0"/>
                  </a:lnTo>
                  <a:lnTo>
                    <a:pt x="67" y="20"/>
                  </a:lnTo>
                  <a:lnTo>
                    <a:pt x="66" y="20"/>
                  </a:lnTo>
                  <a:lnTo>
                    <a:pt x="24" y="70"/>
                  </a:lnTo>
                  <a:lnTo>
                    <a:pt x="0" y="50"/>
                  </a:lnTo>
                  <a:close/>
                </a:path>
              </a:pathLst>
            </a:custGeom>
            <a:solidFill>
              <a:schemeClr val="bg2"/>
            </a:solidFill>
            <a:ln w="9525">
              <a:solidFill>
                <a:schemeClr val="bg2"/>
              </a:solidFill>
              <a:round/>
              <a:headEnd/>
              <a:tailEnd/>
            </a:ln>
          </p:spPr>
          <p:txBody>
            <a:bodyPr/>
            <a:lstStyle/>
            <a:p>
              <a:endParaRPr lang="en-US"/>
            </a:p>
          </p:txBody>
        </p:sp>
        <p:sp>
          <p:nvSpPr>
            <p:cNvPr id="461876" name="Freeform 52"/>
            <p:cNvSpPr>
              <a:spLocks/>
            </p:cNvSpPr>
            <p:nvPr/>
          </p:nvSpPr>
          <p:spPr bwMode="black">
            <a:xfrm>
              <a:off x="2527300" y="2741613"/>
              <a:ext cx="52388" cy="41275"/>
            </a:xfrm>
            <a:custGeom>
              <a:avLst/>
              <a:gdLst/>
              <a:ahLst/>
              <a:cxnLst>
                <a:cxn ang="0">
                  <a:pos x="0" y="51"/>
                </a:cxn>
                <a:cxn ang="0">
                  <a:pos x="41" y="0"/>
                </a:cxn>
                <a:cxn ang="0">
                  <a:pos x="41" y="1"/>
                </a:cxn>
                <a:cxn ang="0">
                  <a:pos x="68" y="19"/>
                </a:cxn>
                <a:cxn ang="0">
                  <a:pos x="68" y="20"/>
                </a:cxn>
                <a:cxn ang="0">
                  <a:pos x="26" y="71"/>
                </a:cxn>
                <a:cxn ang="0">
                  <a:pos x="0" y="51"/>
                </a:cxn>
              </a:cxnLst>
              <a:rect l="0" t="0" r="r" b="b"/>
              <a:pathLst>
                <a:path w="68" h="71">
                  <a:moveTo>
                    <a:pt x="0" y="51"/>
                  </a:moveTo>
                  <a:lnTo>
                    <a:pt x="41" y="0"/>
                  </a:lnTo>
                  <a:lnTo>
                    <a:pt x="41" y="1"/>
                  </a:lnTo>
                  <a:lnTo>
                    <a:pt x="68" y="19"/>
                  </a:lnTo>
                  <a:lnTo>
                    <a:pt x="68" y="20"/>
                  </a:lnTo>
                  <a:lnTo>
                    <a:pt x="26" y="71"/>
                  </a:lnTo>
                  <a:lnTo>
                    <a:pt x="0" y="51"/>
                  </a:lnTo>
                  <a:close/>
                </a:path>
              </a:pathLst>
            </a:custGeom>
            <a:solidFill>
              <a:schemeClr val="bg2"/>
            </a:solidFill>
            <a:ln w="9525">
              <a:solidFill>
                <a:schemeClr val="bg2"/>
              </a:solidFill>
              <a:round/>
              <a:headEnd/>
              <a:tailEnd/>
            </a:ln>
          </p:spPr>
          <p:txBody>
            <a:bodyPr/>
            <a:lstStyle/>
            <a:p>
              <a:endParaRPr lang="en-US"/>
            </a:p>
          </p:txBody>
        </p:sp>
        <p:sp>
          <p:nvSpPr>
            <p:cNvPr id="461877" name="Freeform 53"/>
            <p:cNvSpPr>
              <a:spLocks/>
            </p:cNvSpPr>
            <p:nvPr/>
          </p:nvSpPr>
          <p:spPr bwMode="black">
            <a:xfrm>
              <a:off x="2557463" y="2714625"/>
              <a:ext cx="49212" cy="38100"/>
            </a:xfrm>
            <a:custGeom>
              <a:avLst/>
              <a:gdLst/>
              <a:ahLst/>
              <a:cxnLst>
                <a:cxn ang="0">
                  <a:pos x="0" y="54"/>
                </a:cxn>
                <a:cxn ang="0">
                  <a:pos x="39" y="0"/>
                </a:cxn>
                <a:cxn ang="0">
                  <a:pos x="39" y="0"/>
                </a:cxn>
                <a:cxn ang="0">
                  <a:pos x="65" y="19"/>
                </a:cxn>
                <a:cxn ang="0">
                  <a:pos x="65" y="19"/>
                </a:cxn>
                <a:cxn ang="0">
                  <a:pos x="27" y="72"/>
                </a:cxn>
                <a:cxn ang="0">
                  <a:pos x="0" y="54"/>
                </a:cxn>
              </a:cxnLst>
              <a:rect l="0" t="0" r="r" b="b"/>
              <a:pathLst>
                <a:path w="65" h="72">
                  <a:moveTo>
                    <a:pt x="0" y="54"/>
                  </a:moveTo>
                  <a:lnTo>
                    <a:pt x="39" y="0"/>
                  </a:lnTo>
                  <a:lnTo>
                    <a:pt x="39" y="0"/>
                  </a:lnTo>
                  <a:lnTo>
                    <a:pt x="65" y="19"/>
                  </a:lnTo>
                  <a:lnTo>
                    <a:pt x="65" y="19"/>
                  </a:lnTo>
                  <a:lnTo>
                    <a:pt x="27" y="72"/>
                  </a:lnTo>
                  <a:lnTo>
                    <a:pt x="0" y="54"/>
                  </a:lnTo>
                  <a:close/>
                </a:path>
              </a:pathLst>
            </a:custGeom>
            <a:solidFill>
              <a:schemeClr val="bg2"/>
            </a:solidFill>
            <a:ln w="9525">
              <a:solidFill>
                <a:schemeClr val="bg2"/>
              </a:solidFill>
              <a:round/>
              <a:headEnd/>
              <a:tailEnd/>
            </a:ln>
          </p:spPr>
          <p:txBody>
            <a:bodyPr/>
            <a:lstStyle/>
            <a:p>
              <a:endParaRPr lang="en-US"/>
            </a:p>
          </p:txBody>
        </p:sp>
        <p:sp>
          <p:nvSpPr>
            <p:cNvPr id="461878" name="Freeform 54"/>
            <p:cNvSpPr>
              <a:spLocks/>
            </p:cNvSpPr>
            <p:nvPr/>
          </p:nvSpPr>
          <p:spPr bwMode="black">
            <a:xfrm>
              <a:off x="2587625" y="2684463"/>
              <a:ext cx="49213" cy="41275"/>
            </a:xfrm>
            <a:custGeom>
              <a:avLst/>
              <a:gdLst/>
              <a:ahLst/>
              <a:cxnLst>
                <a:cxn ang="0">
                  <a:pos x="0" y="53"/>
                </a:cxn>
                <a:cxn ang="0">
                  <a:pos x="37" y="0"/>
                </a:cxn>
                <a:cxn ang="0">
                  <a:pos x="36" y="0"/>
                </a:cxn>
                <a:cxn ang="0">
                  <a:pos x="64" y="18"/>
                </a:cxn>
                <a:cxn ang="0">
                  <a:pos x="63" y="18"/>
                </a:cxn>
                <a:cxn ang="0">
                  <a:pos x="26" y="72"/>
                </a:cxn>
                <a:cxn ang="0">
                  <a:pos x="0" y="53"/>
                </a:cxn>
              </a:cxnLst>
              <a:rect l="0" t="0" r="r" b="b"/>
              <a:pathLst>
                <a:path w="64" h="72">
                  <a:moveTo>
                    <a:pt x="0" y="53"/>
                  </a:moveTo>
                  <a:lnTo>
                    <a:pt x="37" y="0"/>
                  </a:lnTo>
                  <a:lnTo>
                    <a:pt x="36" y="0"/>
                  </a:lnTo>
                  <a:lnTo>
                    <a:pt x="64" y="18"/>
                  </a:lnTo>
                  <a:lnTo>
                    <a:pt x="63" y="18"/>
                  </a:lnTo>
                  <a:lnTo>
                    <a:pt x="26" y="72"/>
                  </a:lnTo>
                  <a:lnTo>
                    <a:pt x="0" y="53"/>
                  </a:lnTo>
                  <a:close/>
                </a:path>
              </a:pathLst>
            </a:custGeom>
            <a:solidFill>
              <a:schemeClr val="bg2"/>
            </a:solidFill>
            <a:ln w="9525">
              <a:solidFill>
                <a:schemeClr val="bg2"/>
              </a:solidFill>
              <a:round/>
              <a:headEnd/>
              <a:tailEnd/>
            </a:ln>
          </p:spPr>
          <p:txBody>
            <a:bodyPr/>
            <a:lstStyle/>
            <a:p>
              <a:endParaRPr lang="en-US"/>
            </a:p>
          </p:txBody>
        </p:sp>
        <p:sp>
          <p:nvSpPr>
            <p:cNvPr id="461879" name="Freeform 55"/>
            <p:cNvSpPr>
              <a:spLocks/>
            </p:cNvSpPr>
            <p:nvPr/>
          </p:nvSpPr>
          <p:spPr bwMode="black">
            <a:xfrm>
              <a:off x="2613025" y="2654300"/>
              <a:ext cx="49213" cy="41275"/>
            </a:xfrm>
            <a:custGeom>
              <a:avLst/>
              <a:gdLst/>
              <a:ahLst/>
              <a:cxnLst>
                <a:cxn ang="0">
                  <a:pos x="0" y="55"/>
                </a:cxn>
                <a:cxn ang="0">
                  <a:pos x="36" y="0"/>
                </a:cxn>
                <a:cxn ang="0">
                  <a:pos x="36" y="1"/>
                </a:cxn>
                <a:cxn ang="0">
                  <a:pos x="65" y="18"/>
                </a:cxn>
                <a:cxn ang="0">
                  <a:pos x="65" y="19"/>
                </a:cxn>
                <a:cxn ang="0">
                  <a:pos x="28" y="73"/>
                </a:cxn>
                <a:cxn ang="0">
                  <a:pos x="0" y="55"/>
                </a:cxn>
              </a:cxnLst>
              <a:rect l="0" t="0" r="r" b="b"/>
              <a:pathLst>
                <a:path w="65" h="73">
                  <a:moveTo>
                    <a:pt x="0" y="55"/>
                  </a:moveTo>
                  <a:lnTo>
                    <a:pt x="36" y="0"/>
                  </a:lnTo>
                  <a:lnTo>
                    <a:pt x="36" y="1"/>
                  </a:lnTo>
                  <a:lnTo>
                    <a:pt x="65" y="18"/>
                  </a:lnTo>
                  <a:lnTo>
                    <a:pt x="65" y="19"/>
                  </a:lnTo>
                  <a:lnTo>
                    <a:pt x="28" y="73"/>
                  </a:lnTo>
                  <a:lnTo>
                    <a:pt x="0" y="55"/>
                  </a:lnTo>
                  <a:close/>
                </a:path>
              </a:pathLst>
            </a:custGeom>
            <a:solidFill>
              <a:schemeClr val="bg2"/>
            </a:solidFill>
            <a:ln w="9525">
              <a:solidFill>
                <a:schemeClr val="bg2"/>
              </a:solidFill>
              <a:round/>
              <a:headEnd/>
              <a:tailEnd/>
            </a:ln>
          </p:spPr>
          <p:txBody>
            <a:bodyPr/>
            <a:lstStyle/>
            <a:p>
              <a:endParaRPr lang="en-US"/>
            </a:p>
          </p:txBody>
        </p:sp>
        <p:sp>
          <p:nvSpPr>
            <p:cNvPr id="461880" name="Freeform 56"/>
            <p:cNvSpPr>
              <a:spLocks/>
            </p:cNvSpPr>
            <p:nvPr/>
          </p:nvSpPr>
          <p:spPr bwMode="black">
            <a:xfrm>
              <a:off x="2640013" y="2622550"/>
              <a:ext cx="49212" cy="42863"/>
            </a:xfrm>
            <a:custGeom>
              <a:avLst/>
              <a:gdLst/>
              <a:ahLst/>
              <a:cxnLst>
                <a:cxn ang="0">
                  <a:pos x="0" y="56"/>
                </a:cxn>
                <a:cxn ang="0">
                  <a:pos x="34" y="0"/>
                </a:cxn>
                <a:cxn ang="0">
                  <a:pos x="34" y="0"/>
                </a:cxn>
                <a:cxn ang="0">
                  <a:pos x="62" y="16"/>
                </a:cxn>
                <a:cxn ang="0">
                  <a:pos x="62" y="16"/>
                </a:cxn>
                <a:cxn ang="0">
                  <a:pos x="29" y="73"/>
                </a:cxn>
                <a:cxn ang="0">
                  <a:pos x="0" y="56"/>
                </a:cxn>
              </a:cxnLst>
              <a:rect l="0" t="0" r="r" b="b"/>
              <a:pathLst>
                <a:path w="62" h="73">
                  <a:moveTo>
                    <a:pt x="0" y="56"/>
                  </a:moveTo>
                  <a:lnTo>
                    <a:pt x="34" y="0"/>
                  </a:lnTo>
                  <a:lnTo>
                    <a:pt x="34" y="0"/>
                  </a:lnTo>
                  <a:lnTo>
                    <a:pt x="62" y="16"/>
                  </a:lnTo>
                  <a:lnTo>
                    <a:pt x="62" y="16"/>
                  </a:lnTo>
                  <a:lnTo>
                    <a:pt x="29" y="73"/>
                  </a:lnTo>
                  <a:lnTo>
                    <a:pt x="0" y="56"/>
                  </a:lnTo>
                  <a:close/>
                </a:path>
              </a:pathLst>
            </a:custGeom>
            <a:solidFill>
              <a:schemeClr val="bg2"/>
            </a:solidFill>
            <a:ln w="9525">
              <a:solidFill>
                <a:schemeClr val="bg2"/>
              </a:solidFill>
              <a:round/>
              <a:headEnd/>
              <a:tailEnd/>
            </a:ln>
          </p:spPr>
          <p:txBody>
            <a:bodyPr/>
            <a:lstStyle/>
            <a:p>
              <a:endParaRPr lang="en-US"/>
            </a:p>
          </p:txBody>
        </p:sp>
        <p:sp>
          <p:nvSpPr>
            <p:cNvPr id="461881" name="Freeform 57"/>
            <p:cNvSpPr>
              <a:spLocks/>
            </p:cNvSpPr>
            <p:nvPr/>
          </p:nvSpPr>
          <p:spPr bwMode="black">
            <a:xfrm>
              <a:off x="2667000" y="2592388"/>
              <a:ext cx="44450" cy="39687"/>
            </a:xfrm>
            <a:custGeom>
              <a:avLst/>
              <a:gdLst/>
              <a:ahLst/>
              <a:cxnLst>
                <a:cxn ang="0">
                  <a:pos x="0" y="57"/>
                </a:cxn>
                <a:cxn ang="0">
                  <a:pos x="32" y="0"/>
                </a:cxn>
                <a:cxn ang="0">
                  <a:pos x="32" y="1"/>
                </a:cxn>
                <a:cxn ang="0">
                  <a:pos x="60" y="15"/>
                </a:cxn>
                <a:cxn ang="0">
                  <a:pos x="60" y="16"/>
                </a:cxn>
                <a:cxn ang="0">
                  <a:pos x="28" y="73"/>
                </a:cxn>
                <a:cxn ang="0">
                  <a:pos x="0" y="57"/>
                </a:cxn>
              </a:cxnLst>
              <a:rect l="0" t="0" r="r" b="b"/>
              <a:pathLst>
                <a:path w="60" h="73">
                  <a:moveTo>
                    <a:pt x="0" y="57"/>
                  </a:moveTo>
                  <a:lnTo>
                    <a:pt x="32" y="0"/>
                  </a:lnTo>
                  <a:lnTo>
                    <a:pt x="32" y="1"/>
                  </a:lnTo>
                  <a:lnTo>
                    <a:pt x="60" y="15"/>
                  </a:lnTo>
                  <a:lnTo>
                    <a:pt x="60" y="16"/>
                  </a:lnTo>
                  <a:lnTo>
                    <a:pt x="28" y="73"/>
                  </a:lnTo>
                  <a:lnTo>
                    <a:pt x="0" y="57"/>
                  </a:lnTo>
                  <a:close/>
                </a:path>
              </a:pathLst>
            </a:custGeom>
            <a:solidFill>
              <a:schemeClr val="bg2"/>
            </a:solidFill>
            <a:ln w="9525">
              <a:solidFill>
                <a:schemeClr val="bg2"/>
              </a:solidFill>
              <a:round/>
              <a:headEnd/>
              <a:tailEnd/>
            </a:ln>
          </p:spPr>
          <p:txBody>
            <a:bodyPr/>
            <a:lstStyle/>
            <a:p>
              <a:endParaRPr lang="en-US"/>
            </a:p>
          </p:txBody>
        </p:sp>
        <p:sp>
          <p:nvSpPr>
            <p:cNvPr id="461882" name="Freeform 58"/>
            <p:cNvSpPr>
              <a:spLocks/>
            </p:cNvSpPr>
            <p:nvPr/>
          </p:nvSpPr>
          <p:spPr bwMode="black">
            <a:xfrm>
              <a:off x="2692400" y="2560638"/>
              <a:ext cx="41275" cy="41275"/>
            </a:xfrm>
            <a:custGeom>
              <a:avLst/>
              <a:gdLst/>
              <a:ahLst/>
              <a:cxnLst>
                <a:cxn ang="0">
                  <a:pos x="0" y="58"/>
                </a:cxn>
                <a:cxn ang="0">
                  <a:pos x="30" y="0"/>
                </a:cxn>
                <a:cxn ang="0">
                  <a:pos x="29" y="0"/>
                </a:cxn>
                <a:cxn ang="0">
                  <a:pos x="59" y="14"/>
                </a:cxn>
                <a:cxn ang="0">
                  <a:pos x="58" y="14"/>
                </a:cxn>
                <a:cxn ang="0">
                  <a:pos x="28" y="72"/>
                </a:cxn>
                <a:cxn ang="0">
                  <a:pos x="0" y="58"/>
                </a:cxn>
              </a:cxnLst>
              <a:rect l="0" t="0" r="r" b="b"/>
              <a:pathLst>
                <a:path w="59" h="72">
                  <a:moveTo>
                    <a:pt x="0" y="58"/>
                  </a:moveTo>
                  <a:lnTo>
                    <a:pt x="30" y="0"/>
                  </a:lnTo>
                  <a:lnTo>
                    <a:pt x="29" y="0"/>
                  </a:lnTo>
                  <a:lnTo>
                    <a:pt x="59" y="14"/>
                  </a:lnTo>
                  <a:lnTo>
                    <a:pt x="58" y="14"/>
                  </a:lnTo>
                  <a:lnTo>
                    <a:pt x="28" y="72"/>
                  </a:lnTo>
                  <a:lnTo>
                    <a:pt x="0" y="58"/>
                  </a:lnTo>
                  <a:close/>
                </a:path>
              </a:pathLst>
            </a:custGeom>
            <a:solidFill>
              <a:schemeClr val="bg2"/>
            </a:solidFill>
            <a:ln w="9525">
              <a:solidFill>
                <a:schemeClr val="bg2"/>
              </a:solidFill>
              <a:round/>
              <a:headEnd/>
              <a:tailEnd/>
            </a:ln>
          </p:spPr>
          <p:txBody>
            <a:bodyPr/>
            <a:lstStyle/>
            <a:p>
              <a:endParaRPr lang="en-US"/>
            </a:p>
          </p:txBody>
        </p:sp>
        <p:sp>
          <p:nvSpPr>
            <p:cNvPr id="461883" name="Freeform 59"/>
            <p:cNvSpPr>
              <a:spLocks/>
            </p:cNvSpPr>
            <p:nvPr/>
          </p:nvSpPr>
          <p:spPr bwMode="black">
            <a:xfrm>
              <a:off x="2711450" y="2530475"/>
              <a:ext cx="44450" cy="38100"/>
            </a:xfrm>
            <a:custGeom>
              <a:avLst/>
              <a:gdLst/>
              <a:ahLst/>
              <a:cxnLst>
                <a:cxn ang="0">
                  <a:pos x="0" y="59"/>
                </a:cxn>
                <a:cxn ang="0">
                  <a:pos x="29" y="0"/>
                </a:cxn>
                <a:cxn ang="0">
                  <a:pos x="29" y="1"/>
                </a:cxn>
                <a:cxn ang="0">
                  <a:pos x="59" y="13"/>
                </a:cxn>
                <a:cxn ang="0">
                  <a:pos x="59" y="14"/>
                </a:cxn>
                <a:cxn ang="0">
                  <a:pos x="30" y="73"/>
                </a:cxn>
                <a:cxn ang="0">
                  <a:pos x="0" y="59"/>
                </a:cxn>
              </a:cxnLst>
              <a:rect l="0" t="0" r="r" b="b"/>
              <a:pathLst>
                <a:path w="59" h="73">
                  <a:moveTo>
                    <a:pt x="0" y="59"/>
                  </a:moveTo>
                  <a:lnTo>
                    <a:pt x="29" y="0"/>
                  </a:lnTo>
                  <a:lnTo>
                    <a:pt x="29" y="1"/>
                  </a:lnTo>
                  <a:lnTo>
                    <a:pt x="59" y="13"/>
                  </a:lnTo>
                  <a:lnTo>
                    <a:pt x="59" y="14"/>
                  </a:lnTo>
                  <a:lnTo>
                    <a:pt x="30" y="73"/>
                  </a:lnTo>
                  <a:lnTo>
                    <a:pt x="0" y="59"/>
                  </a:lnTo>
                  <a:close/>
                </a:path>
              </a:pathLst>
            </a:custGeom>
            <a:solidFill>
              <a:schemeClr val="bg2"/>
            </a:solidFill>
            <a:ln w="9525">
              <a:solidFill>
                <a:schemeClr val="bg2"/>
              </a:solidFill>
              <a:round/>
              <a:headEnd/>
              <a:tailEnd/>
            </a:ln>
          </p:spPr>
          <p:txBody>
            <a:bodyPr/>
            <a:lstStyle/>
            <a:p>
              <a:endParaRPr lang="en-US"/>
            </a:p>
          </p:txBody>
        </p:sp>
        <p:sp>
          <p:nvSpPr>
            <p:cNvPr id="461884" name="Freeform 60"/>
            <p:cNvSpPr>
              <a:spLocks/>
            </p:cNvSpPr>
            <p:nvPr/>
          </p:nvSpPr>
          <p:spPr bwMode="black">
            <a:xfrm>
              <a:off x="2733675" y="2497138"/>
              <a:ext cx="46038" cy="38100"/>
            </a:xfrm>
            <a:custGeom>
              <a:avLst/>
              <a:gdLst/>
              <a:ahLst/>
              <a:cxnLst>
                <a:cxn ang="0">
                  <a:pos x="0" y="61"/>
                </a:cxn>
                <a:cxn ang="0">
                  <a:pos x="26" y="0"/>
                </a:cxn>
                <a:cxn ang="0">
                  <a:pos x="26" y="0"/>
                </a:cxn>
                <a:cxn ang="0">
                  <a:pos x="57" y="12"/>
                </a:cxn>
                <a:cxn ang="0">
                  <a:pos x="57" y="12"/>
                </a:cxn>
                <a:cxn ang="0">
                  <a:pos x="30" y="73"/>
                </a:cxn>
                <a:cxn ang="0">
                  <a:pos x="0" y="61"/>
                </a:cxn>
              </a:cxnLst>
              <a:rect l="0" t="0" r="r" b="b"/>
              <a:pathLst>
                <a:path w="57" h="73">
                  <a:moveTo>
                    <a:pt x="0" y="61"/>
                  </a:moveTo>
                  <a:lnTo>
                    <a:pt x="26" y="0"/>
                  </a:lnTo>
                  <a:lnTo>
                    <a:pt x="26" y="0"/>
                  </a:lnTo>
                  <a:lnTo>
                    <a:pt x="57" y="12"/>
                  </a:lnTo>
                  <a:lnTo>
                    <a:pt x="57" y="12"/>
                  </a:lnTo>
                  <a:lnTo>
                    <a:pt x="30" y="73"/>
                  </a:lnTo>
                  <a:lnTo>
                    <a:pt x="0" y="61"/>
                  </a:lnTo>
                  <a:close/>
                </a:path>
              </a:pathLst>
            </a:custGeom>
            <a:solidFill>
              <a:schemeClr val="bg2"/>
            </a:solidFill>
            <a:ln w="9525">
              <a:solidFill>
                <a:schemeClr val="bg2"/>
              </a:solidFill>
              <a:round/>
              <a:headEnd/>
              <a:tailEnd/>
            </a:ln>
          </p:spPr>
          <p:txBody>
            <a:bodyPr/>
            <a:lstStyle/>
            <a:p>
              <a:endParaRPr lang="en-US"/>
            </a:p>
          </p:txBody>
        </p:sp>
        <p:sp>
          <p:nvSpPr>
            <p:cNvPr id="461885" name="Freeform 61"/>
            <p:cNvSpPr>
              <a:spLocks/>
            </p:cNvSpPr>
            <p:nvPr/>
          </p:nvSpPr>
          <p:spPr bwMode="black">
            <a:xfrm>
              <a:off x="2752725" y="2463800"/>
              <a:ext cx="46038" cy="38100"/>
            </a:xfrm>
            <a:custGeom>
              <a:avLst/>
              <a:gdLst/>
              <a:ahLst/>
              <a:cxnLst>
                <a:cxn ang="0">
                  <a:pos x="0" y="60"/>
                </a:cxn>
                <a:cxn ang="0">
                  <a:pos x="26" y="0"/>
                </a:cxn>
                <a:cxn ang="0">
                  <a:pos x="26" y="0"/>
                </a:cxn>
                <a:cxn ang="0">
                  <a:pos x="56" y="12"/>
                </a:cxn>
                <a:cxn ang="0">
                  <a:pos x="56" y="12"/>
                </a:cxn>
                <a:cxn ang="0">
                  <a:pos x="31" y="72"/>
                </a:cxn>
                <a:cxn ang="0">
                  <a:pos x="0" y="60"/>
                </a:cxn>
              </a:cxnLst>
              <a:rect l="0" t="0" r="r" b="b"/>
              <a:pathLst>
                <a:path w="56" h="72">
                  <a:moveTo>
                    <a:pt x="0" y="60"/>
                  </a:moveTo>
                  <a:lnTo>
                    <a:pt x="26" y="0"/>
                  </a:lnTo>
                  <a:lnTo>
                    <a:pt x="26" y="0"/>
                  </a:lnTo>
                  <a:lnTo>
                    <a:pt x="56" y="12"/>
                  </a:lnTo>
                  <a:lnTo>
                    <a:pt x="56" y="12"/>
                  </a:lnTo>
                  <a:lnTo>
                    <a:pt x="31" y="72"/>
                  </a:lnTo>
                  <a:lnTo>
                    <a:pt x="0" y="60"/>
                  </a:lnTo>
                  <a:close/>
                </a:path>
              </a:pathLst>
            </a:custGeom>
            <a:solidFill>
              <a:schemeClr val="bg2"/>
            </a:solidFill>
            <a:ln w="9525">
              <a:solidFill>
                <a:schemeClr val="bg2"/>
              </a:solidFill>
              <a:round/>
              <a:headEnd/>
              <a:tailEnd/>
            </a:ln>
          </p:spPr>
          <p:txBody>
            <a:bodyPr/>
            <a:lstStyle/>
            <a:p>
              <a:endParaRPr lang="en-US"/>
            </a:p>
          </p:txBody>
        </p:sp>
        <p:sp>
          <p:nvSpPr>
            <p:cNvPr id="461886" name="Freeform 62"/>
            <p:cNvSpPr>
              <a:spLocks/>
            </p:cNvSpPr>
            <p:nvPr/>
          </p:nvSpPr>
          <p:spPr bwMode="black">
            <a:xfrm>
              <a:off x="2774950" y="2427288"/>
              <a:ext cx="38100" cy="41275"/>
            </a:xfrm>
            <a:custGeom>
              <a:avLst/>
              <a:gdLst/>
              <a:ahLst/>
              <a:cxnLst>
                <a:cxn ang="0">
                  <a:pos x="0" y="61"/>
                </a:cxn>
                <a:cxn ang="0">
                  <a:pos x="22" y="0"/>
                </a:cxn>
                <a:cxn ang="0">
                  <a:pos x="22" y="1"/>
                </a:cxn>
                <a:cxn ang="0">
                  <a:pos x="52" y="11"/>
                </a:cxn>
                <a:cxn ang="0">
                  <a:pos x="52" y="12"/>
                </a:cxn>
                <a:cxn ang="0">
                  <a:pos x="30" y="73"/>
                </a:cxn>
                <a:cxn ang="0">
                  <a:pos x="0" y="61"/>
                </a:cxn>
              </a:cxnLst>
              <a:rect l="0" t="0" r="r" b="b"/>
              <a:pathLst>
                <a:path w="52" h="73">
                  <a:moveTo>
                    <a:pt x="0" y="61"/>
                  </a:moveTo>
                  <a:lnTo>
                    <a:pt x="22" y="0"/>
                  </a:lnTo>
                  <a:lnTo>
                    <a:pt x="22" y="1"/>
                  </a:lnTo>
                  <a:lnTo>
                    <a:pt x="52" y="11"/>
                  </a:lnTo>
                  <a:lnTo>
                    <a:pt x="52" y="12"/>
                  </a:lnTo>
                  <a:lnTo>
                    <a:pt x="30" y="73"/>
                  </a:lnTo>
                  <a:lnTo>
                    <a:pt x="0" y="61"/>
                  </a:lnTo>
                  <a:close/>
                </a:path>
              </a:pathLst>
            </a:custGeom>
            <a:solidFill>
              <a:schemeClr val="bg2"/>
            </a:solidFill>
            <a:ln w="9525">
              <a:solidFill>
                <a:schemeClr val="bg2"/>
              </a:solidFill>
              <a:round/>
              <a:headEnd/>
              <a:tailEnd/>
            </a:ln>
          </p:spPr>
          <p:txBody>
            <a:bodyPr/>
            <a:lstStyle/>
            <a:p>
              <a:endParaRPr lang="en-US"/>
            </a:p>
          </p:txBody>
        </p:sp>
        <p:sp>
          <p:nvSpPr>
            <p:cNvPr id="461887" name="Freeform 63"/>
            <p:cNvSpPr>
              <a:spLocks/>
            </p:cNvSpPr>
            <p:nvPr/>
          </p:nvSpPr>
          <p:spPr bwMode="black">
            <a:xfrm>
              <a:off x="2790825" y="2395538"/>
              <a:ext cx="38100" cy="41275"/>
            </a:xfrm>
            <a:custGeom>
              <a:avLst/>
              <a:gdLst/>
              <a:ahLst/>
              <a:cxnLst>
                <a:cxn ang="0">
                  <a:pos x="0" y="63"/>
                </a:cxn>
                <a:cxn ang="0">
                  <a:pos x="21" y="0"/>
                </a:cxn>
                <a:cxn ang="0">
                  <a:pos x="20" y="0"/>
                </a:cxn>
                <a:cxn ang="0">
                  <a:pos x="52" y="11"/>
                </a:cxn>
                <a:cxn ang="0">
                  <a:pos x="51" y="11"/>
                </a:cxn>
                <a:cxn ang="0">
                  <a:pos x="30" y="73"/>
                </a:cxn>
                <a:cxn ang="0">
                  <a:pos x="0" y="63"/>
                </a:cxn>
              </a:cxnLst>
              <a:rect l="0" t="0" r="r" b="b"/>
              <a:pathLst>
                <a:path w="52" h="73">
                  <a:moveTo>
                    <a:pt x="0" y="63"/>
                  </a:moveTo>
                  <a:lnTo>
                    <a:pt x="21" y="0"/>
                  </a:lnTo>
                  <a:lnTo>
                    <a:pt x="20" y="0"/>
                  </a:lnTo>
                  <a:lnTo>
                    <a:pt x="52" y="11"/>
                  </a:lnTo>
                  <a:lnTo>
                    <a:pt x="51" y="11"/>
                  </a:lnTo>
                  <a:lnTo>
                    <a:pt x="30" y="73"/>
                  </a:lnTo>
                  <a:lnTo>
                    <a:pt x="0" y="63"/>
                  </a:lnTo>
                  <a:close/>
                </a:path>
              </a:pathLst>
            </a:custGeom>
            <a:solidFill>
              <a:schemeClr val="bg2"/>
            </a:solidFill>
            <a:ln w="9525">
              <a:solidFill>
                <a:schemeClr val="bg2"/>
              </a:solidFill>
              <a:round/>
              <a:headEnd/>
              <a:tailEnd/>
            </a:ln>
          </p:spPr>
          <p:txBody>
            <a:bodyPr/>
            <a:lstStyle/>
            <a:p>
              <a:endParaRPr lang="en-US"/>
            </a:p>
          </p:txBody>
        </p:sp>
        <p:sp>
          <p:nvSpPr>
            <p:cNvPr id="461888" name="Freeform 64"/>
            <p:cNvSpPr>
              <a:spLocks/>
            </p:cNvSpPr>
            <p:nvPr/>
          </p:nvSpPr>
          <p:spPr bwMode="black">
            <a:xfrm>
              <a:off x="2805113" y="2362200"/>
              <a:ext cx="38100" cy="38100"/>
            </a:xfrm>
            <a:custGeom>
              <a:avLst/>
              <a:gdLst/>
              <a:ahLst/>
              <a:cxnLst>
                <a:cxn ang="0">
                  <a:pos x="0" y="62"/>
                </a:cxn>
                <a:cxn ang="0">
                  <a:pos x="19" y="0"/>
                </a:cxn>
                <a:cxn ang="0">
                  <a:pos x="19" y="1"/>
                </a:cxn>
                <a:cxn ang="0">
                  <a:pos x="51" y="9"/>
                </a:cxn>
                <a:cxn ang="0">
                  <a:pos x="51" y="10"/>
                </a:cxn>
                <a:cxn ang="0">
                  <a:pos x="32" y="73"/>
                </a:cxn>
                <a:cxn ang="0">
                  <a:pos x="0" y="62"/>
                </a:cxn>
              </a:cxnLst>
              <a:rect l="0" t="0" r="r" b="b"/>
              <a:pathLst>
                <a:path w="51" h="73">
                  <a:moveTo>
                    <a:pt x="0" y="62"/>
                  </a:moveTo>
                  <a:lnTo>
                    <a:pt x="19" y="0"/>
                  </a:lnTo>
                  <a:lnTo>
                    <a:pt x="19" y="1"/>
                  </a:lnTo>
                  <a:lnTo>
                    <a:pt x="51" y="9"/>
                  </a:lnTo>
                  <a:lnTo>
                    <a:pt x="51" y="10"/>
                  </a:lnTo>
                  <a:lnTo>
                    <a:pt x="32" y="73"/>
                  </a:lnTo>
                  <a:lnTo>
                    <a:pt x="0" y="62"/>
                  </a:lnTo>
                  <a:close/>
                </a:path>
              </a:pathLst>
            </a:custGeom>
            <a:solidFill>
              <a:schemeClr val="bg2"/>
            </a:solidFill>
            <a:ln w="9525">
              <a:solidFill>
                <a:schemeClr val="bg2"/>
              </a:solidFill>
              <a:round/>
              <a:headEnd/>
              <a:tailEnd/>
            </a:ln>
          </p:spPr>
          <p:txBody>
            <a:bodyPr/>
            <a:lstStyle/>
            <a:p>
              <a:endParaRPr lang="en-US"/>
            </a:p>
          </p:txBody>
        </p:sp>
        <p:sp>
          <p:nvSpPr>
            <p:cNvPr id="461889" name="Freeform 65"/>
            <p:cNvSpPr>
              <a:spLocks/>
            </p:cNvSpPr>
            <p:nvPr/>
          </p:nvSpPr>
          <p:spPr bwMode="black">
            <a:xfrm>
              <a:off x="2820988" y="2325688"/>
              <a:ext cx="36512" cy="38100"/>
            </a:xfrm>
            <a:custGeom>
              <a:avLst/>
              <a:gdLst/>
              <a:ahLst/>
              <a:cxnLst>
                <a:cxn ang="0">
                  <a:pos x="0" y="64"/>
                </a:cxn>
                <a:cxn ang="0">
                  <a:pos x="17" y="0"/>
                </a:cxn>
                <a:cxn ang="0">
                  <a:pos x="17" y="0"/>
                </a:cxn>
                <a:cxn ang="0">
                  <a:pos x="49" y="8"/>
                </a:cxn>
                <a:cxn ang="0">
                  <a:pos x="49" y="8"/>
                </a:cxn>
                <a:cxn ang="0">
                  <a:pos x="32" y="72"/>
                </a:cxn>
                <a:cxn ang="0">
                  <a:pos x="0" y="64"/>
                </a:cxn>
              </a:cxnLst>
              <a:rect l="0" t="0" r="r" b="b"/>
              <a:pathLst>
                <a:path w="49" h="72">
                  <a:moveTo>
                    <a:pt x="0" y="64"/>
                  </a:moveTo>
                  <a:lnTo>
                    <a:pt x="17" y="0"/>
                  </a:lnTo>
                  <a:lnTo>
                    <a:pt x="17" y="0"/>
                  </a:lnTo>
                  <a:lnTo>
                    <a:pt x="49" y="8"/>
                  </a:lnTo>
                  <a:lnTo>
                    <a:pt x="49" y="8"/>
                  </a:lnTo>
                  <a:lnTo>
                    <a:pt x="32" y="72"/>
                  </a:lnTo>
                  <a:lnTo>
                    <a:pt x="0" y="64"/>
                  </a:lnTo>
                  <a:close/>
                </a:path>
              </a:pathLst>
            </a:custGeom>
            <a:solidFill>
              <a:schemeClr val="bg2"/>
            </a:solidFill>
            <a:ln w="9525">
              <a:solidFill>
                <a:schemeClr val="bg2"/>
              </a:solidFill>
              <a:round/>
              <a:headEnd/>
              <a:tailEnd/>
            </a:ln>
          </p:spPr>
          <p:txBody>
            <a:bodyPr/>
            <a:lstStyle/>
            <a:p>
              <a:endParaRPr lang="en-US"/>
            </a:p>
          </p:txBody>
        </p:sp>
        <p:sp>
          <p:nvSpPr>
            <p:cNvPr id="461890" name="Freeform 66"/>
            <p:cNvSpPr>
              <a:spLocks/>
            </p:cNvSpPr>
            <p:nvPr/>
          </p:nvSpPr>
          <p:spPr bwMode="black">
            <a:xfrm>
              <a:off x="2832100" y="2290763"/>
              <a:ext cx="38100" cy="41275"/>
            </a:xfrm>
            <a:custGeom>
              <a:avLst/>
              <a:gdLst/>
              <a:ahLst/>
              <a:cxnLst>
                <a:cxn ang="0">
                  <a:pos x="0" y="64"/>
                </a:cxn>
                <a:cxn ang="0">
                  <a:pos x="15" y="0"/>
                </a:cxn>
                <a:cxn ang="0">
                  <a:pos x="15" y="1"/>
                </a:cxn>
                <a:cxn ang="0">
                  <a:pos x="48" y="8"/>
                </a:cxn>
                <a:cxn ang="0">
                  <a:pos x="48" y="9"/>
                </a:cxn>
                <a:cxn ang="0">
                  <a:pos x="32" y="72"/>
                </a:cxn>
                <a:cxn ang="0">
                  <a:pos x="0" y="64"/>
                </a:cxn>
              </a:cxnLst>
              <a:rect l="0" t="0" r="r" b="b"/>
              <a:pathLst>
                <a:path w="48" h="72">
                  <a:moveTo>
                    <a:pt x="0" y="64"/>
                  </a:moveTo>
                  <a:lnTo>
                    <a:pt x="15" y="0"/>
                  </a:lnTo>
                  <a:lnTo>
                    <a:pt x="15" y="1"/>
                  </a:lnTo>
                  <a:lnTo>
                    <a:pt x="48" y="8"/>
                  </a:lnTo>
                  <a:lnTo>
                    <a:pt x="48" y="9"/>
                  </a:lnTo>
                  <a:lnTo>
                    <a:pt x="32" y="72"/>
                  </a:lnTo>
                  <a:lnTo>
                    <a:pt x="0" y="64"/>
                  </a:lnTo>
                  <a:close/>
                </a:path>
              </a:pathLst>
            </a:custGeom>
            <a:solidFill>
              <a:schemeClr val="bg2"/>
            </a:solidFill>
            <a:ln w="9525">
              <a:solidFill>
                <a:schemeClr val="bg2"/>
              </a:solidFill>
              <a:round/>
              <a:headEnd/>
              <a:tailEnd/>
            </a:ln>
          </p:spPr>
          <p:txBody>
            <a:bodyPr/>
            <a:lstStyle/>
            <a:p>
              <a:endParaRPr lang="en-US"/>
            </a:p>
          </p:txBody>
        </p:sp>
        <p:sp>
          <p:nvSpPr>
            <p:cNvPr id="461891" name="Freeform 67"/>
            <p:cNvSpPr>
              <a:spLocks/>
            </p:cNvSpPr>
            <p:nvPr/>
          </p:nvSpPr>
          <p:spPr bwMode="black">
            <a:xfrm>
              <a:off x="2843213" y="2257425"/>
              <a:ext cx="33337" cy="38100"/>
            </a:xfrm>
            <a:custGeom>
              <a:avLst/>
              <a:gdLst/>
              <a:ahLst/>
              <a:cxnLst>
                <a:cxn ang="0">
                  <a:pos x="0" y="64"/>
                </a:cxn>
                <a:cxn ang="0">
                  <a:pos x="13" y="0"/>
                </a:cxn>
                <a:cxn ang="0">
                  <a:pos x="13" y="0"/>
                </a:cxn>
                <a:cxn ang="0">
                  <a:pos x="46" y="6"/>
                </a:cxn>
                <a:cxn ang="0">
                  <a:pos x="46" y="6"/>
                </a:cxn>
                <a:cxn ang="0">
                  <a:pos x="33" y="71"/>
                </a:cxn>
                <a:cxn ang="0">
                  <a:pos x="0" y="64"/>
                </a:cxn>
              </a:cxnLst>
              <a:rect l="0" t="0" r="r" b="b"/>
              <a:pathLst>
                <a:path w="46" h="71">
                  <a:moveTo>
                    <a:pt x="0" y="64"/>
                  </a:moveTo>
                  <a:lnTo>
                    <a:pt x="13" y="0"/>
                  </a:lnTo>
                  <a:lnTo>
                    <a:pt x="13" y="0"/>
                  </a:lnTo>
                  <a:lnTo>
                    <a:pt x="46" y="6"/>
                  </a:lnTo>
                  <a:lnTo>
                    <a:pt x="46" y="6"/>
                  </a:lnTo>
                  <a:lnTo>
                    <a:pt x="33" y="71"/>
                  </a:lnTo>
                  <a:lnTo>
                    <a:pt x="0" y="64"/>
                  </a:lnTo>
                  <a:close/>
                </a:path>
              </a:pathLst>
            </a:custGeom>
            <a:solidFill>
              <a:schemeClr val="bg2"/>
            </a:solidFill>
            <a:ln w="9525">
              <a:solidFill>
                <a:schemeClr val="bg2"/>
              </a:solidFill>
              <a:round/>
              <a:headEnd/>
              <a:tailEnd/>
            </a:ln>
          </p:spPr>
          <p:txBody>
            <a:bodyPr/>
            <a:lstStyle/>
            <a:p>
              <a:endParaRPr lang="en-US"/>
            </a:p>
          </p:txBody>
        </p:sp>
        <p:sp>
          <p:nvSpPr>
            <p:cNvPr id="461892" name="Freeform 68"/>
            <p:cNvSpPr>
              <a:spLocks/>
            </p:cNvSpPr>
            <p:nvPr/>
          </p:nvSpPr>
          <p:spPr bwMode="black">
            <a:xfrm>
              <a:off x="2854325" y="2220913"/>
              <a:ext cx="33338" cy="39687"/>
            </a:xfrm>
            <a:custGeom>
              <a:avLst/>
              <a:gdLst/>
              <a:ahLst/>
              <a:cxnLst>
                <a:cxn ang="0">
                  <a:pos x="0" y="65"/>
                </a:cxn>
                <a:cxn ang="0">
                  <a:pos x="12" y="0"/>
                </a:cxn>
                <a:cxn ang="0">
                  <a:pos x="12" y="1"/>
                </a:cxn>
                <a:cxn ang="0">
                  <a:pos x="44" y="5"/>
                </a:cxn>
                <a:cxn ang="0">
                  <a:pos x="44" y="6"/>
                </a:cxn>
                <a:cxn ang="0">
                  <a:pos x="33" y="71"/>
                </a:cxn>
                <a:cxn ang="0">
                  <a:pos x="0" y="65"/>
                </a:cxn>
              </a:cxnLst>
              <a:rect l="0" t="0" r="r" b="b"/>
              <a:pathLst>
                <a:path w="44" h="71">
                  <a:moveTo>
                    <a:pt x="0" y="65"/>
                  </a:moveTo>
                  <a:lnTo>
                    <a:pt x="12" y="0"/>
                  </a:lnTo>
                  <a:lnTo>
                    <a:pt x="12" y="1"/>
                  </a:lnTo>
                  <a:lnTo>
                    <a:pt x="44" y="5"/>
                  </a:lnTo>
                  <a:lnTo>
                    <a:pt x="44" y="6"/>
                  </a:lnTo>
                  <a:lnTo>
                    <a:pt x="33" y="71"/>
                  </a:lnTo>
                  <a:lnTo>
                    <a:pt x="0" y="65"/>
                  </a:lnTo>
                  <a:close/>
                </a:path>
              </a:pathLst>
            </a:custGeom>
            <a:solidFill>
              <a:schemeClr val="bg2"/>
            </a:solidFill>
            <a:ln w="9525">
              <a:solidFill>
                <a:schemeClr val="bg2"/>
              </a:solidFill>
              <a:round/>
              <a:headEnd/>
              <a:tailEnd/>
            </a:ln>
          </p:spPr>
          <p:txBody>
            <a:bodyPr/>
            <a:lstStyle/>
            <a:p>
              <a:endParaRPr lang="en-US"/>
            </a:p>
          </p:txBody>
        </p:sp>
        <p:sp>
          <p:nvSpPr>
            <p:cNvPr id="461893" name="Freeform 69"/>
            <p:cNvSpPr>
              <a:spLocks/>
            </p:cNvSpPr>
            <p:nvPr/>
          </p:nvSpPr>
          <p:spPr bwMode="black">
            <a:xfrm>
              <a:off x="2862263" y="2185988"/>
              <a:ext cx="30162" cy="38100"/>
            </a:xfrm>
            <a:custGeom>
              <a:avLst/>
              <a:gdLst/>
              <a:ahLst/>
              <a:cxnLst>
                <a:cxn ang="0">
                  <a:pos x="0" y="65"/>
                </a:cxn>
                <a:cxn ang="0">
                  <a:pos x="9" y="0"/>
                </a:cxn>
                <a:cxn ang="0">
                  <a:pos x="9" y="0"/>
                </a:cxn>
                <a:cxn ang="0">
                  <a:pos x="41" y="4"/>
                </a:cxn>
                <a:cxn ang="0">
                  <a:pos x="41" y="4"/>
                </a:cxn>
                <a:cxn ang="0">
                  <a:pos x="32" y="69"/>
                </a:cxn>
                <a:cxn ang="0">
                  <a:pos x="0" y="65"/>
                </a:cxn>
              </a:cxnLst>
              <a:rect l="0" t="0" r="r" b="b"/>
              <a:pathLst>
                <a:path w="41" h="69">
                  <a:moveTo>
                    <a:pt x="0" y="65"/>
                  </a:moveTo>
                  <a:lnTo>
                    <a:pt x="9" y="0"/>
                  </a:lnTo>
                  <a:lnTo>
                    <a:pt x="9" y="0"/>
                  </a:lnTo>
                  <a:lnTo>
                    <a:pt x="41" y="4"/>
                  </a:lnTo>
                  <a:lnTo>
                    <a:pt x="41" y="4"/>
                  </a:lnTo>
                  <a:lnTo>
                    <a:pt x="32" y="69"/>
                  </a:lnTo>
                  <a:lnTo>
                    <a:pt x="0" y="65"/>
                  </a:lnTo>
                  <a:close/>
                </a:path>
              </a:pathLst>
            </a:custGeom>
            <a:solidFill>
              <a:schemeClr val="bg2"/>
            </a:solidFill>
            <a:ln w="9525">
              <a:solidFill>
                <a:schemeClr val="bg2"/>
              </a:solidFill>
              <a:round/>
              <a:headEnd/>
              <a:tailEnd/>
            </a:ln>
          </p:spPr>
          <p:txBody>
            <a:bodyPr/>
            <a:lstStyle/>
            <a:p>
              <a:endParaRPr lang="en-US"/>
            </a:p>
          </p:txBody>
        </p:sp>
        <p:sp>
          <p:nvSpPr>
            <p:cNvPr id="461894" name="Freeform 70"/>
            <p:cNvSpPr>
              <a:spLocks/>
            </p:cNvSpPr>
            <p:nvPr/>
          </p:nvSpPr>
          <p:spPr bwMode="black">
            <a:xfrm>
              <a:off x="2870200" y="2149475"/>
              <a:ext cx="30163" cy="38100"/>
            </a:xfrm>
            <a:custGeom>
              <a:avLst/>
              <a:gdLst/>
              <a:ahLst/>
              <a:cxnLst>
                <a:cxn ang="0">
                  <a:pos x="0" y="64"/>
                </a:cxn>
                <a:cxn ang="0">
                  <a:pos x="7" y="0"/>
                </a:cxn>
                <a:cxn ang="0">
                  <a:pos x="7" y="1"/>
                </a:cxn>
                <a:cxn ang="0">
                  <a:pos x="39" y="3"/>
                </a:cxn>
                <a:cxn ang="0">
                  <a:pos x="39" y="4"/>
                </a:cxn>
                <a:cxn ang="0">
                  <a:pos x="32" y="68"/>
                </a:cxn>
                <a:cxn ang="0">
                  <a:pos x="0" y="64"/>
                </a:cxn>
              </a:cxnLst>
              <a:rect l="0" t="0" r="r" b="b"/>
              <a:pathLst>
                <a:path w="39" h="68">
                  <a:moveTo>
                    <a:pt x="0" y="64"/>
                  </a:moveTo>
                  <a:lnTo>
                    <a:pt x="7" y="0"/>
                  </a:lnTo>
                  <a:lnTo>
                    <a:pt x="7" y="1"/>
                  </a:lnTo>
                  <a:lnTo>
                    <a:pt x="39" y="3"/>
                  </a:lnTo>
                  <a:lnTo>
                    <a:pt x="39" y="4"/>
                  </a:lnTo>
                  <a:lnTo>
                    <a:pt x="32" y="68"/>
                  </a:lnTo>
                  <a:lnTo>
                    <a:pt x="0" y="64"/>
                  </a:lnTo>
                  <a:close/>
                </a:path>
              </a:pathLst>
            </a:custGeom>
            <a:solidFill>
              <a:schemeClr val="bg2"/>
            </a:solidFill>
            <a:ln w="9525">
              <a:solidFill>
                <a:schemeClr val="bg2"/>
              </a:solidFill>
              <a:round/>
              <a:headEnd/>
              <a:tailEnd/>
            </a:ln>
          </p:spPr>
          <p:txBody>
            <a:bodyPr/>
            <a:lstStyle/>
            <a:p>
              <a:endParaRPr lang="en-US"/>
            </a:p>
          </p:txBody>
        </p:sp>
        <p:sp>
          <p:nvSpPr>
            <p:cNvPr id="461895" name="Freeform 71"/>
            <p:cNvSpPr>
              <a:spLocks/>
            </p:cNvSpPr>
            <p:nvPr/>
          </p:nvSpPr>
          <p:spPr bwMode="black">
            <a:xfrm>
              <a:off x="2873375" y="2114550"/>
              <a:ext cx="30163" cy="38100"/>
            </a:xfrm>
            <a:custGeom>
              <a:avLst/>
              <a:gdLst/>
              <a:ahLst/>
              <a:cxnLst>
                <a:cxn ang="0">
                  <a:pos x="0" y="66"/>
                </a:cxn>
                <a:cxn ang="0">
                  <a:pos x="4" y="0"/>
                </a:cxn>
                <a:cxn ang="0">
                  <a:pos x="4" y="0"/>
                </a:cxn>
                <a:cxn ang="0">
                  <a:pos x="36" y="2"/>
                </a:cxn>
                <a:cxn ang="0">
                  <a:pos x="36" y="2"/>
                </a:cxn>
                <a:cxn ang="0">
                  <a:pos x="32" y="68"/>
                </a:cxn>
                <a:cxn ang="0">
                  <a:pos x="0" y="66"/>
                </a:cxn>
              </a:cxnLst>
              <a:rect l="0" t="0" r="r" b="b"/>
              <a:pathLst>
                <a:path w="36" h="68">
                  <a:moveTo>
                    <a:pt x="0" y="66"/>
                  </a:moveTo>
                  <a:lnTo>
                    <a:pt x="4" y="0"/>
                  </a:lnTo>
                  <a:lnTo>
                    <a:pt x="4" y="0"/>
                  </a:lnTo>
                  <a:lnTo>
                    <a:pt x="36" y="2"/>
                  </a:lnTo>
                  <a:lnTo>
                    <a:pt x="36" y="2"/>
                  </a:lnTo>
                  <a:lnTo>
                    <a:pt x="32" y="68"/>
                  </a:lnTo>
                  <a:lnTo>
                    <a:pt x="0" y="66"/>
                  </a:lnTo>
                  <a:close/>
                </a:path>
              </a:pathLst>
            </a:custGeom>
            <a:solidFill>
              <a:schemeClr val="bg2"/>
            </a:solidFill>
            <a:ln w="9525">
              <a:solidFill>
                <a:schemeClr val="bg2"/>
              </a:solidFill>
              <a:round/>
              <a:headEnd/>
              <a:tailEnd/>
            </a:ln>
          </p:spPr>
          <p:txBody>
            <a:bodyPr/>
            <a:lstStyle/>
            <a:p>
              <a:endParaRPr lang="en-US"/>
            </a:p>
          </p:txBody>
        </p:sp>
        <p:sp>
          <p:nvSpPr>
            <p:cNvPr id="461896" name="Freeform 72"/>
            <p:cNvSpPr>
              <a:spLocks/>
            </p:cNvSpPr>
            <p:nvPr/>
          </p:nvSpPr>
          <p:spPr bwMode="black">
            <a:xfrm>
              <a:off x="2876550" y="2078038"/>
              <a:ext cx="26988" cy="36512"/>
            </a:xfrm>
            <a:custGeom>
              <a:avLst/>
              <a:gdLst/>
              <a:ahLst/>
              <a:cxnLst>
                <a:cxn ang="0">
                  <a:pos x="0" y="66"/>
                </a:cxn>
                <a:cxn ang="0">
                  <a:pos x="3" y="0"/>
                </a:cxn>
                <a:cxn ang="0">
                  <a:pos x="3" y="1"/>
                </a:cxn>
                <a:cxn ang="0">
                  <a:pos x="35" y="1"/>
                </a:cxn>
                <a:cxn ang="0">
                  <a:pos x="35" y="2"/>
                </a:cxn>
                <a:cxn ang="0">
                  <a:pos x="32" y="68"/>
                </a:cxn>
                <a:cxn ang="0">
                  <a:pos x="0" y="66"/>
                </a:cxn>
              </a:cxnLst>
              <a:rect l="0" t="0" r="r" b="b"/>
              <a:pathLst>
                <a:path w="35" h="68">
                  <a:moveTo>
                    <a:pt x="0" y="66"/>
                  </a:moveTo>
                  <a:lnTo>
                    <a:pt x="3" y="0"/>
                  </a:lnTo>
                  <a:lnTo>
                    <a:pt x="3" y="1"/>
                  </a:lnTo>
                  <a:lnTo>
                    <a:pt x="35" y="1"/>
                  </a:lnTo>
                  <a:lnTo>
                    <a:pt x="35" y="2"/>
                  </a:lnTo>
                  <a:lnTo>
                    <a:pt x="32" y="68"/>
                  </a:lnTo>
                  <a:lnTo>
                    <a:pt x="0" y="66"/>
                  </a:lnTo>
                  <a:close/>
                </a:path>
              </a:pathLst>
            </a:custGeom>
            <a:solidFill>
              <a:schemeClr val="bg2"/>
            </a:solidFill>
            <a:ln w="9525">
              <a:solidFill>
                <a:schemeClr val="bg2"/>
              </a:solidFill>
              <a:round/>
              <a:headEnd/>
              <a:tailEnd/>
            </a:ln>
          </p:spPr>
          <p:txBody>
            <a:bodyPr/>
            <a:lstStyle/>
            <a:p>
              <a:endParaRPr lang="en-US"/>
            </a:p>
          </p:txBody>
        </p:sp>
        <p:sp>
          <p:nvSpPr>
            <p:cNvPr id="461897" name="Freeform 73"/>
            <p:cNvSpPr>
              <a:spLocks/>
            </p:cNvSpPr>
            <p:nvPr/>
          </p:nvSpPr>
          <p:spPr bwMode="black">
            <a:xfrm>
              <a:off x="2881313" y="2041525"/>
              <a:ext cx="22225" cy="36513"/>
            </a:xfrm>
            <a:custGeom>
              <a:avLst/>
              <a:gdLst/>
              <a:ahLst/>
              <a:cxnLst>
                <a:cxn ang="0">
                  <a:pos x="0" y="65"/>
                </a:cxn>
                <a:cxn ang="0">
                  <a:pos x="1" y="0"/>
                </a:cxn>
                <a:cxn ang="0">
                  <a:pos x="1" y="0"/>
                </a:cxn>
                <a:cxn ang="0">
                  <a:pos x="33" y="0"/>
                </a:cxn>
                <a:cxn ang="0">
                  <a:pos x="33" y="0"/>
                </a:cxn>
                <a:cxn ang="0">
                  <a:pos x="32" y="65"/>
                </a:cxn>
                <a:cxn ang="0">
                  <a:pos x="0" y="65"/>
                </a:cxn>
              </a:cxnLst>
              <a:rect l="0" t="0" r="r" b="b"/>
              <a:pathLst>
                <a:path w="33" h="65">
                  <a:moveTo>
                    <a:pt x="0" y="65"/>
                  </a:moveTo>
                  <a:lnTo>
                    <a:pt x="1" y="0"/>
                  </a:lnTo>
                  <a:lnTo>
                    <a:pt x="1" y="0"/>
                  </a:lnTo>
                  <a:lnTo>
                    <a:pt x="33" y="0"/>
                  </a:lnTo>
                  <a:lnTo>
                    <a:pt x="33" y="0"/>
                  </a:lnTo>
                  <a:lnTo>
                    <a:pt x="32" y="65"/>
                  </a:lnTo>
                  <a:lnTo>
                    <a:pt x="0" y="65"/>
                  </a:lnTo>
                  <a:close/>
                </a:path>
              </a:pathLst>
            </a:custGeom>
            <a:solidFill>
              <a:schemeClr val="bg2"/>
            </a:solidFill>
            <a:ln w="9525">
              <a:solidFill>
                <a:schemeClr val="bg2"/>
              </a:solidFill>
              <a:round/>
              <a:headEnd/>
              <a:tailEnd/>
            </a:ln>
          </p:spPr>
          <p:txBody>
            <a:bodyPr/>
            <a:lstStyle/>
            <a:p>
              <a:endParaRPr lang="en-US"/>
            </a:p>
          </p:txBody>
        </p:sp>
        <p:sp>
          <p:nvSpPr>
            <p:cNvPr id="461898" name="Freeform 74"/>
            <p:cNvSpPr>
              <a:spLocks/>
            </p:cNvSpPr>
            <p:nvPr/>
          </p:nvSpPr>
          <p:spPr bwMode="black">
            <a:xfrm>
              <a:off x="2881313" y="2006600"/>
              <a:ext cx="22225" cy="34925"/>
            </a:xfrm>
            <a:custGeom>
              <a:avLst/>
              <a:gdLst/>
              <a:ahLst/>
              <a:cxnLst>
                <a:cxn ang="0">
                  <a:pos x="1" y="67"/>
                </a:cxn>
                <a:cxn ang="0">
                  <a:pos x="0" y="1"/>
                </a:cxn>
                <a:cxn ang="0">
                  <a:pos x="0" y="2"/>
                </a:cxn>
                <a:cxn ang="0">
                  <a:pos x="32" y="0"/>
                </a:cxn>
                <a:cxn ang="0">
                  <a:pos x="32" y="1"/>
                </a:cxn>
                <a:cxn ang="0">
                  <a:pos x="33" y="67"/>
                </a:cxn>
                <a:cxn ang="0">
                  <a:pos x="1" y="67"/>
                </a:cxn>
              </a:cxnLst>
              <a:rect l="0" t="0" r="r" b="b"/>
              <a:pathLst>
                <a:path w="33" h="67">
                  <a:moveTo>
                    <a:pt x="1" y="67"/>
                  </a:moveTo>
                  <a:lnTo>
                    <a:pt x="0" y="1"/>
                  </a:lnTo>
                  <a:lnTo>
                    <a:pt x="0" y="2"/>
                  </a:lnTo>
                  <a:lnTo>
                    <a:pt x="32" y="0"/>
                  </a:lnTo>
                  <a:lnTo>
                    <a:pt x="32" y="1"/>
                  </a:lnTo>
                  <a:lnTo>
                    <a:pt x="33" y="67"/>
                  </a:lnTo>
                  <a:lnTo>
                    <a:pt x="1" y="67"/>
                  </a:lnTo>
                  <a:close/>
                </a:path>
              </a:pathLst>
            </a:custGeom>
            <a:solidFill>
              <a:schemeClr val="bg2"/>
            </a:solidFill>
            <a:ln w="9525">
              <a:solidFill>
                <a:schemeClr val="bg2"/>
              </a:solidFill>
              <a:round/>
              <a:headEnd/>
              <a:tailEnd/>
            </a:ln>
          </p:spPr>
          <p:txBody>
            <a:bodyPr/>
            <a:lstStyle/>
            <a:p>
              <a:endParaRPr lang="en-US"/>
            </a:p>
          </p:txBody>
        </p:sp>
        <p:sp>
          <p:nvSpPr>
            <p:cNvPr id="461899" name="Freeform 75"/>
            <p:cNvSpPr>
              <a:spLocks/>
            </p:cNvSpPr>
            <p:nvPr/>
          </p:nvSpPr>
          <p:spPr bwMode="black">
            <a:xfrm>
              <a:off x="2876550" y="1968500"/>
              <a:ext cx="26988" cy="38100"/>
            </a:xfrm>
            <a:custGeom>
              <a:avLst/>
              <a:gdLst/>
              <a:ahLst/>
              <a:cxnLst>
                <a:cxn ang="0">
                  <a:pos x="3" y="69"/>
                </a:cxn>
                <a:cxn ang="0">
                  <a:pos x="0" y="3"/>
                </a:cxn>
                <a:cxn ang="0">
                  <a:pos x="0" y="4"/>
                </a:cxn>
                <a:cxn ang="0">
                  <a:pos x="32" y="0"/>
                </a:cxn>
                <a:cxn ang="0">
                  <a:pos x="32" y="1"/>
                </a:cxn>
                <a:cxn ang="0">
                  <a:pos x="35" y="67"/>
                </a:cxn>
                <a:cxn ang="0">
                  <a:pos x="3" y="69"/>
                </a:cxn>
              </a:cxnLst>
              <a:rect l="0" t="0" r="r" b="b"/>
              <a:pathLst>
                <a:path w="35" h="69">
                  <a:moveTo>
                    <a:pt x="3" y="69"/>
                  </a:moveTo>
                  <a:lnTo>
                    <a:pt x="0" y="3"/>
                  </a:lnTo>
                  <a:lnTo>
                    <a:pt x="0" y="4"/>
                  </a:lnTo>
                  <a:lnTo>
                    <a:pt x="32" y="0"/>
                  </a:lnTo>
                  <a:lnTo>
                    <a:pt x="32" y="1"/>
                  </a:lnTo>
                  <a:lnTo>
                    <a:pt x="35" y="67"/>
                  </a:lnTo>
                  <a:lnTo>
                    <a:pt x="3" y="69"/>
                  </a:lnTo>
                  <a:close/>
                </a:path>
              </a:pathLst>
            </a:custGeom>
            <a:solidFill>
              <a:schemeClr val="bg2"/>
            </a:solidFill>
            <a:ln w="9525">
              <a:solidFill>
                <a:schemeClr val="bg2"/>
              </a:solidFill>
              <a:round/>
              <a:headEnd/>
              <a:tailEnd/>
            </a:ln>
          </p:spPr>
          <p:txBody>
            <a:bodyPr/>
            <a:lstStyle/>
            <a:p>
              <a:endParaRPr lang="en-US"/>
            </a:p>
          </p:txBody>
        </p:sp>
        <p:sp>
          <p:nvSpPr>
            <p:cNvPr id="461900" name="Freeform 76"/>
            <p:cNvSpPr>
              <a:spLocks/>
            </p:cNvSpPr>
            <p:nvPr/>
          </p:nvSpPr>
          <p:spPr bwMode="black">
            <a:xfrm>
              <a:off x="2873375" y="1931988"/>
              <a:ext cx="30163" cy="38100"/>
            </a:xfrm>
            <a:custGeom>
              <a:avLst/>
              <a:gdLst/>
              <a:ahLst/>
              <a:cxnLst>
                <a:cxn ang="0">
                  <a:pos x="6" y="68"/>
                </a:cxn>
                <a:cxn ang="0">
                  <a:pos x="0" y="4"/>
                </a:cxn>
                <a:cxn ang="0">
                  <a:pos x="32" y="0"/>
                </a:cxn>
                <a:cxn ang="0">
                  <a:pos x="38" y="64"/>
                </a:cxn>
                <a:cxn ang="0">
                  <a:pos x="6" y="68"/>
                </a:cxn>
              </a:cxnLst>
              <a:rect l="0" t="0" r="r" b="b"/>
              <a:pathLst>
                <a:path w="38" h="68">
                  <a:moveTo>
                    <a:pt x="6" y="68"/>
                  </a:moveTo>
                  <a:lnTo>
                    <a:pt x="0" y="4"/>
                  </a:lnTo>
                  <a:lnTo>
                    <a:pt x="32" y="0"/>
                  </a:lnTo>
                  <a:lnTo>
                    <a:pt x="38" y="64"/>
                  </a:lnTo>
                  <a:lnTo>
                    <a:pt x="6" y="68"/>
                  </a:lnTo>
                  <a:close/>
                </a:path>
              </a:pathLst>
            </a:custGeom>
            <a:solidFill>
              <a:schemeClr val="bg2"/>
            </a:solidFill>
            <a:ln w="9525">
              <a:solidFill>
                <a:schemeClr val="bg2"/>
              </a:solidFill>
              <a:round/>
              <a:headEnd/>
              <a:tailEnd/>
            </a:ln>
          </p:spPr>
          <p:txBody>
            <a:bodyPr/>
            <a:lstStyle/>
            <a:p>
              <a:endParaRPr lang="en-US"/>
            </a:p>
          </p:txBody>
        </p:sp>
        <p:sp>
          <p:nvSpPr>
            <p:cNvPr id="461901" name="Freeform 77"/>
            <p:cNvSpPr>
              <a:spLocks/>
            </p:cNvSpPr>
            <p:nvPr/>
          </p:nvSpPr>
          <p:spPr bwMode="black">
            <a:xfrm>
              <a:off x="2470150" y="2798763"/>
              <a:ext cx="46038" cy="33337"/>
            </a:xfrm>
            <a:custGeom>
              <a:avLst/>
              <a:gdLst/>
              <a:ahLst/>
              <a:cxnLst>
                <a:cxn ang="0">
                  <a:pos x="57" y="20"/>
                </a:cxn>
                <a:cxn ang="0">
                  <a:pos x="25" y="60"/>
                </a:cxn>
                <a:cxn ang="0">
                  <a:pos x="26" y="60"/>
                </a:cxn>
                <a:cxn ang="0">
                  <a:pos x="0" y="40"/>
                </a:cxn>
                <a:cxn ang="0">
                  <a:pos x="1" y="40"/>
                </a:cxn>
                <a:cxn ang="0">
                  <a:pos x="33" y="0"/>
                </a:cxn>
                <a:cxn ang="0">
                  <a:pos x="57" y="20"/>
                </a:cxn>
              </a:cxnLst>
              <a:rect l="0" t="0" r="r" b="b"/>
              <a:pathLst>
                <a:path w="57" h="60">
                  <a:moveTo>
                    <a:pt x="57" y="20"/>
                  </a:moveTo>
                  <a:lnTo>
                    <a:pt x="25" y="60"/>
                  </a:lnTo>
                  <a:lnTo>
                    <a:pt x="26" y="60"/>
                  </a:lnTo>
                  <a:lnTo>
                    <a:pt x="0" y="40"/>
                  </a:lnTo>
                  <a:lnTo>
                    <a:pt x="1" y="40"/>
                  </a:lnTo>
                  <a:lnTo>
                    <a:pt x="33" y="0"/>
                  </a:lnTo>
                  <a:lnTo>
                    <a:pt x="57" y="20"/>
                  </a:lnTo>
                  <a:close/>
                </a:path>
              </a:pathLst>
            </a:custGeom>
            <a:solidFill>
              <a:schemeClr val="bg2"/>
            </a:solidFill>
            <a:ln w="9525">
              <a:solidFill>
                <a:schemeClr val="bg2"/>
              </a:solidFill>
              <a:round/>
              <a:headEnd/>
              <a:tailEnd/>
            </a:ln>
          </p:spPr>
          <p:txBody>
            <a:bodyPr/>
            <a:lstStyle/>
            <a:p>
              <a:endParaRPr lang="en-US"/>
            </a:p>
          </p:txBody>
        </p:sp>
        <p:sp>
          <p:nvSpPr>
            <p:cNvPr id="461902" name="Freeform 78"/>
            <p:cNvSpPr>
              <a:spLocks/>
            </p:cNvSpPr>
            <p:nvPr/>
          </p:nvSpPr>
          <p:spPr bwMode="black">
            <a:xfrm>
              <a:off x="2447925" y="2820988"/>
              <a:ext cx="41275" cy="33337"/>
            </a:xfrm>
            <a:custGeom>
              <a:avLst/>
              <a:gdLst/>
              <a:ahLst/>
              <a:cxnLst>
                <a:cxn ang="0">
                  <a:pos x="58" y="20"/>
                </a:cxn>
                <a:cxn ang="0">
                  <a:pos x="27" y="60"/>
                </a:cxn>
                <a:cxn ang="0">
                  <a:pos x="27" y="59"/>
                </a:cxn>
                <a:cxn ang="0">
                  <a:pos x="0" y="41"/>
                </a:cxn>
                <a:cxn ang="0">
                  <a:pos x="0" y="40"/>
                </a:cxn>
                <a:cxn ang="0">
                  <a:pos x="32" y="0"/>
                </a:cxn>
                <a:cxn ang="0">
                  <a:pos x="58" y="20"/>
                </a:cxn>
              </a:cxnLst>
              <a:rect l="0" t="0" r="r" b="b"/>
              <a:pathLst>
                <a:path w="58" h="60">
                  <a:moveTo>
                    <a:pt x="58" y="20"/>
                  </a:moveTo>
                  <a:lnTo>
                    <a:pt x="27" y="60"/>
                  </a:lnTo>
                  <a:lnTo>
                    <a:pt x="27" y="59"/>
                  </a:lnTo>
                  <a:lnTo>
                    <a:pt x="0" y="41"/>
                  </a:lnTo>
                  <a:lnTo>
                    <a:pt x="0" y="40"/>
                  </a:lnTo>
                  <a:lnTo>
                    <a:pt x="32" y="0"/>
                  </a:lnTo>
                  <a:lnTo>
                    <a:pt x="58" y="20"/>
                  </a:lnTo>
                  <a:close/>
                </a:path>
              </a:pathLst>
            </a:custGeom>
            <a:solidFill>
              <a:schemeClr val="bg2"/>
            </a:solidFill>
            <a:ln w="9525">
              <a:solidFill>
                <a:schemeClr val="bg2"/>
              </a:solidFill>
              <a:round/>
              <a:headEnd/>
              <a:tailEnd/>
            </a:ln>
          </p:spPr>
          <p:txBody>
            <a:bodyPr/>
            <a:lstStyle/>
            <a:p>
              <a:endParaRPr lang="en-US"/>
            </a:p>
          </p:txBody>
        </p:sp>
        <p:sp>
          <p:nvSpPr>
            <p:cNvPr id="461903" name="Freeform 79"/>
            <p:cNvSpPr>
              <a:spLocks/>
            </p:cNvSpPr>
            <p:nvPr/>
          </p:nvSpPr>
          <p:spPr bwMode="black">
            <a:xfrm>
              <a:off x="2425700" y="2843213"/>
              <a:ext cx="41275" cy="33337"/>
            </a:xfrm>
            <a:custGeom>
              <a:avLst/>
              <a:gdLst/>
              <a:ahLst/>
              <a:cxnLst>
                <a:cxn ang="0">
                  <a:pos x="56" y="18"/>
                </a:cxn>
                <a:cxn ang="0">
                  <a:pos x="26" y="60"/>
                </a:cxn>
                <a:cxn ang="0">
                  <a:pos x="26" y="60"/>
                </a:cxn>
                <a:cxn ang="0">
                  <a:pos x="0" y="41"/>
                </a:cxn>
                <a:cxn ang="0">
                  <a:pos x="0" y="41"/>
                </a:cxn>
                <a:cxn ang="0">
                  <a:pos x="29" y="0"/>
                </a:cxn>
                <a:cxn ang="0">
                  <a:pos x="56" y="18"/>
                </a:cxn>
              </a:cxnLst>
              <a:rect l="0" t="0" r="r" b="b"/>
              <a:pathLst>
                <a:path w="56" h="60">
                  <a:moveTo>
                    <a:pt x="56" y="18"/>
                  </a:moveTo>
                  <a:lnTo>
                    <a:pt x="26" y="60"/>
                  </a:lnTo>
                  <a:lnTo>
                    <a:pt x="26" y="60"/>
                  </a:lnTo>
                  <a:lnTo>
                    <a:pt x="0" y="41"/>
                  </a:lnTo>
                  <a:lnTo>
                    <a:pt x="0" y="41"/>
                  </a:lnTo>
                  <a:lnTo>
                    <a:pt x="29" y="0"/>
                  </a:lnTo>
                  <a:lnTo>
                    <a:pt x="56" y="18"/>
                  </a:lnTo>
                  <a:close/>
                </a:path>
              </a:pathLst>
            </a:custGeom>
            <a:solidFill>
              <a:schemeClr val="bg2"/>
            </a:solidFill>
            <a:ln w="9525">
              <a:solidFill>
                <a:schemeClr val="bg2"/>
              </a:solidFill>
              <a:round/>
              <a:headEnd/>
              <a:tailEnd/>
            </a:ln>
          </p:spPr>
          <p:txBody>
            <a:bodyPr/>
            <a:lstStyle/>
            <a:p>
              <a:endParaRPr lang="en-US"/>
            </a:p>
          </p:txBody>
        </p:sp>
        <p:sp>
          <p:nvSpPr>
            <p:cNvPr id="461904" name="Freeform 80"/>
            <p:cNvSpPr>
              <a:spLocks/>
            </p:cNvSpPr>
            <p:nvPr/>
          </p:nvSpPr>
          <p:spPr bwMode="black">
            <a:xfrm>
              <a:off x="2403475" y="2865438"/>
              <a:ext cx="41275" cy="33337"/>
            </a:xfrm>
            <a:custGeom>
              <a:avLst/>
              <a:gdLst/>
              <a:ahLst/>
              <a:cxnLst>
                <a:cxn ang="0">
                  <a:pos x="55" y="19"/>
                </a:cxn>
                <a:cxn ang="0">
                  <a:pos x="27" y="62"/>
                </a:cxn>
                <a:cxn ang="0">
                  <a:pos x="28" y="61"/>
                </a:cxn>
                <a:cxn ang="0">
                  <a:pos x="0" y="45"/>
                </a:cxn>
                <a:cxn ang="0">
                  <a:pos x="1" y="44"/>
                </a:cxn>
                <a:cxn ang="0">
                  <a:pos x="29" y="0"/>
                </a:cxn>
                <a:cxn ang="0">
                  <a:pos x="55" y="19"/>
                </a:cxn>
              </a:cxnLst>
              <a:rect l="0" t="0" r="r" b="b"/>
              <a:pathLst>
                <a:path w="55" h="62">
                  <a:moveTo>
                    <a:pt x="55" y="19"/>
                  </a:moveTo>
                  <a:lnTo>
                    <a:pt x="27" y="62"/>
                  </a:lnTo>
                  <a:lnTo>
                    <a:pt x="28" y="61"/>
                  </a:lnTo>
                  <a:lnTo>
                    <a:pt x="0" y="45"/>
                  </a:lnTo>
                  <a:lnTo>
                    <a:pt x="1" y="44"/>
                  </a:lnTo>
                  <a:lnTo>
                    <a:pt x="29" y="0"/>
                  </a:lnTo>
                  <a:lnTo>
                    <a:pt x="55" y="19"/>
                  </a:lnTo>
                  <a:close/>
                </a:path>
              </a:pathLst>
            </a:custGeom>
            <a:solidFill>
              <a:schemeClr val="bg2"/>
            </a:solidFill>
            <a:ln w="9525">
              <a:solidFill>
                <a:schemeClr val="bg2"/>
              </a:solidFill>
              <a:round/>
              <a:headEnd/>
              <a:tailEnd/>
            </a:ln>
          </p:spPr>
          <p:txBody>
            <a:bodyPr/>
            <a:lstStyle/>
            <a:p>
              <a:endParaRPr lang="en-US"/>
            </a:p>
          </p:txBody>
        </p:sp>
        <p:sp>
          <p:nvSpPr>
            <p:cNvPr id="461905" name="Freeform 81"/>
            <p:cNvSpPr>
              <a:spLocks/>
            </p:cNvSpPr>
            <p:nvPr/>
          </p:nvSpPr>
          <p:spPr bwMode="black">
            <a:xfrm>
              <a:off x="2384425" y="2890838"/>
              <a:ext cx="41275" cy="33337"/>
            </a:xfrm>
            <a:custGeom>
              <a:avLst/>
              <a:gdLst/>
              <a:ahLst/>
              <a:cxnLst>
                <a:cxn ang="0">
                  <a:pos x="54" y="16"/>
                </a:cxn>
                <a:cxn ang="0">
                  <a:pos x="28" y="59"/>
                </a:cxn>
                <a:cxn ang="0">
                  <a:pos x="28" y="59"/>
                </a:cxn>
                <a:cxn ang="0">
                  <a:pos x="0" y="43"/>
                </a:cxn>
                <a:cxn ang="0">
                  <a:pos x="0" y="43"/>
                </a:cxn>
                <a:cxn ang="0">
                  <a:pos x="26" y="0"/>
                </a:cxn>
                <a:cxn ang="0">
                  <a:pos x="54" y="16"/>
                </a:cxn>
              </a:cxnLst>
              <a:rect l="0" t="0" r="r" b="b"/>
              <a:pathLst>
                <a:path w="54" h="59">
                  <a:moveTo>
                    <a:pt x="54" y="16"/>
                  </a:moveTo>
                  <a:lnTo>
                    <a:pt x="28" y="59"/>
                  </a:lnTo>
                  <a:lnTo>
                    <a:pt x="28" y="59"/>
                  </a:lnTo>
                  <a:lnTo>
                    <a:pt x="0" y="43"/>
                  </a:lnTo>
                  <a:lnTo>
                    <a:pt x="0" y="43"/>
                  </a:lnTo>
                  <a:lnTo>
                    <a:pt x="26" y="0"/>
                  </a:lnTo>
                  <a:lnTo>
                    <a:pt x="54" y="16"/>
                  </a:lnTo>
                  <a:close/>
                </a:path>
              </a:pathLst>
            </a:custGeom>
            <a:solidFill>
              <a:schemeClr val="bg2"/>
            </a:solidFill>
            <a:ln w="9525">
              <a:solidFill>
                <a:schemeClr val="bg2"/>
              </a:solidFill>
              <a:round/>
              <a:headEnd/>
              <a:tailEnd/>
            </a:ln>
          </p:spPr>
          <p:txBody>
            <a:bodyPr/>
            <a:lstStyle/>
            <a:p>
              <a:endParaRPr lang="en-US"/>
            </a:p>
          </p:txBody>
        </p:sp>
        <p:sp>
          <p:nvSpPr>
            <p:cNvPr id="461906" name="Freeform 82"/>
            <p:cNvSpPr>
              <a:spLocks/>
            </p:cNvSpPr>
            <p:nvPr/>
          </p:nvSpPr>
          <p:spPr bwMode="black">
            <a:xfrm>
              <a:off x="2365375" y="2914650"/>
              <a:ext cx="41275" cy="33338"/>
            </a:xfrm>
            <a:custGeom>
              <a:avLst/>
              <a:gdLst/>
              <a:ahLst/>
              <a:cxnLst>
                <a:cxn ang="0">
                  <a:pos x="53" y="16"/>
                </a:cxn>
                <a:cxn ang="0">
                  <a:pos x="29" y="62"/>
                </a:cxn>
                <a:cxn ang="0">
                  <a:pos x="29" y="61"/>
                </a:cxn>
                <a:cxn ang="0">
                  <a:pos x="0" y="47"/>
                </a:cxn>
                <a:cxn ang="0">
                  <a:pos x="0" y="46"/>
                </a:cxn>
                <a:cxn ang="0">
                  <a:pos x="25" y="0"/>
                </a:cxn>
                <a:cxn ang="0">
                  <a:pos x="53" y="16"/>
                </a:cxn>
              </a:cxnLst>
              <a:rect l="0" t="0" r="r" b="b"/>
              <a:pathLst>
                <a:path w="53" h="62">
                  <a:moveTo>
                    <a:pt x="53" y="16"/>
                  </a:moveTo>
                  <a:lnTo>
                    <a:pt x="29" y="62"/>
                  </a:lnTo>
                  <a:lnTo>
                    <a:pt x="29" y="61"/>
                  </a:lnTo>
                  <a:lnTo>
                    <a:pt x="0" y="47"/>
                  </a:lnTo>
                  <a:lnTo>
                    <a:pt x="0" y="46"/>
                  </a:lnTo>
                  <a:lnTo>
                    <a:pt x="25" y="0"/>
                  </a:lnTo>
                  <a:lnTo>
                    <a:pt x="53" y="16"/>
                  </a:lnTo>
                  <a:close/>
                </a:path>
              </a:pathLst>
            </a:custGeom>
            <a:solidFill>
              <a:schemeClr val="bg2"/>
            </a:solidFill>
            <a:ln w="9525">
              <a:solidFill>
                <a:schemeClr val="bg2"/>
              </a:solidFill>
              <a:round/>
              <a:headEnd/>
              <a:tailEnd/>
            </a:ln>
          </p:spPr>
          <p:txBody>
            <a:bodyPr/>
            <a:lstStyle/>
            <a:p>
              <a:endParaRPr lang="en-US"/>
            </a:p>
          </p:txBody>
        </p:sp>
        <p:sp>
          <p:nvSpPr>
            <p:cNvPr id="461907" name="Freeform 83"/>
            <p:cNvSpPr>
              <a:spLocks/>
            </p:cNvSpPr>
            <p:nvPr/>
          </p:nvSpPr>
          <p:spPr bwMode="black">
            <a:xfrm>
              <a:off x="2346325" y="2940050"/>
              <a:ext cx="41275" cy="33338"/>
            </a:xfrm>
            <a:custGeom>
              <a:avLst/>
              <a:gdLst/>
              <a:ahLst/>
              <a:cxnLst>
                <a:cxn ang="0">
                  <a:pos x="53" y="14"/>
                </a:cxn>
                <a:cxn ang="0">
                  <a:pos x="30" y="59"/>
                </a:cxn>
                <a:cxn ang="0">
                  <a:pos x="31" y="58"/>
                </a:cxn>
                <a:cxn ang="0">
                  <a:pos x="0" y="46"/>
                </a:cxn>
                <a:cxn ang="0">
                  <a:pos x="1" y="45"/>
                </a:cxn>
                <a:cxn ang="0">
                  <a:pos x="24" y="0"/>
                </a:cxn>
                <a:cxn ang="0">
                  <a:pos x="53" y="14"/>
                </a:cxn>
              </a:cxnLst>
              <a:rect l="0" t="0" r="r" b="b"/>
              <a:pathLst>
                <a:path w="53" h="59">
                  <a:moveTo>
                    <a:pt x="53" y="14"/>
                  </a:moveTo>
                  <a:lnTo>
                    <a:pt x="30" y="59"/>
                  </a:lnTo>
                  <a:lnTo>
                    <a:pt x="31" y="58"/>
                  </a:lnTo>
                  <a:lnTo>
                    <a:pt x="0" y="46"/>
                  </a:lnTo>
                  <a:lnTo>
                    <a:pt x="1" y="45"/>
                  </a:lnTo>
                  <a:lnTo>
                    <a:pt x="24" y="0"/>
                  </a:lnTo>
                  <a:lnTo>
                    <a:pt x="53" y="14"/>
                  </a:lnTo>
                  <a:close/>
                </a:path>
              </a:pathLst>
            </a:custGeom>
            <a:solidFill>
              <a:schemeClr val="bg2"/>
            </a:solidFill>
            <a:ln w="9525">
              <a:solidFill>
                <a:schemeClr val="bg2"/>
              </a:solidFill>
              <a:round/>
              <a:headEnd/>
              <a:tailEnd/>
            </a:ln>
          </p:spPr>
          <p:txBody>
            <a:bodyPr/>
            <a:lstStyle/>
            <a:p>
              <a:endParaRPr lang="en-US"/>
            </a:p>
          </p:txBody>
        </p:sp>
        <p:sp>
          <p:nvSpPr>
            <p:cNvPr id="461908" name="Freeform 84"/>
            <p:cNvSpPr>
              <a:spLocks/>
            </p:cNvSpPr>
            <p:nvPr/>
          </p:nvSpPr>
          <p:spPr bwMode="black">
            <a:xfrm>
              <a:off x="2330450" y="2965450"/>
              <a:ext cx="38100" cy="31750"/>
            </a:xfrm>
            <a:custGeom>
              <a:avLst/>
              <a:gdLst/>
              <a:ahLst/>
              <a:cxnLst>
                <a:cxn ang="0">
                  <a:pos x="51" y="12"/>
                </a:cxn>
                <a:cxn ang="0">
                  <a:pos x="30" y="59"/>
                </a:cxn>
                <a:cxn ang="0">
                  <a:pos x="30" y="59"/>
                </a:cxn>
                <a:cxn ang="0">
                  <a:pos x="0" y="47"/>
                </a:cxn>
                <a:cxn ang="0">
                  <a:pos x="0" y="47"/>
                </a:cxn>
                <a:cxn ang="0">
                  <a:pos x="20" y="0"/>
                </a:cxn>
                <a:cxn ang="0">
                  <a:pos x="51" y="12"/>
                </a:cxn>
              </a:cxnLst>
              <a:rect l="0" t="0" r="r" b="b"/>
              <a:pathLst>
                <a:path w="51" h="59">
                  <a:moveTo>
                    <a:pt x="51" y="12"/>
                  </a:moveTo>
                  <a:lnTo>
                    <a:pt x="30" y="59"/>
                  </a:lnTo>
                  <a:lnTo>
                    <a:pt x="30" y="59"/>
                  </a:lnTo>
                  <a:lnTo>
                    <a:pt x="0" y="47"/>
                  </a:lnTo>
                  <a:lnTo>
                    <a:pt x="0" y="47"/>
                  </a:lnTo>
                  <a:lnTo>
                    <a:pt x="20" y="0"/>
                  </a:lnTo>
                  <a:lnTo>
                    <a:pt x="51" y="12"/>
                  </a:lnTo>
                  <a:close/>
                </a:path>
              </a:pathLst>
            </a:custGeom>
            <a:solidFill>
              <a:schemeClr val="bg2"/>
            </a:solidFill>
            <a:ln w="9525">
              <a:solidFill>
                <a:schemeClr val="bg2"/>
              </a:solidFill>
              <a:round/>
              <a:headEnd/>
              <a:tailEnd/>
            </a:ln>
          </p:spPr>
          <p:txBody>
            <a:bodyPr/>
            <a:lstStyle/>
            <a:p>
              <a:endParaRPr lang="en-US"/>
            </a:p>
          </p:txBody>
        </p:sp>
        <p:sp>
          <p:nvSpPr>
            <p:cNvPr id="461909" name="Freeform 85"/>
            <p:cNvSpPr>
              <a:spLocks/>
            </p:cNvSpPr>
            <p:nvPr/>
          </p:nvSpPr>
          <p:spPr bwMode="black">
            <a:xfrm>
              <a:off x="2316163" y="2992438"/>
              <a:ext cx="38100" cy="30162"/>
            </a:xfrm>
            <a:custGeom>
              <a:avLst/>
              <a:gdLst/>
              <a:ahLst/>
              <a:cxnLst>
                <a:cxn ang="0">
                  <a:pos x="49" y="12"/>
                </a:cxn>
                <a:cxn ang="0">
                  <a:pos x="30" y="59"/>
                </a:cxn>
                <a:cxn ang="0">
                  <a:pos x="30" y="58"/>
                </a:cxn>
                <a:cxn ang="0">
                  <a:pos x="0" y="48"/>
                </a:cxn>
                <a:cxn ang="0">
                  <a:pos x="0" y="47"/>
                </a:cxn>
                <a:cxn ang="0">
                  <a:pos x="19" y="0"/>
                </a:cxn>
                <a:cxn ang="0">
                  <a:pos x="49" y="12"/>
                </a:cxn>
              </a:cxnLst>
              <a:rect l="0" t="0" r="r" b="b"/>
              <a:pathLst>
                <a:path w="49" h="59">
                  <a:moveTo>
                    <a:pt x="49" y="12"/>
                  </a:moveTo>
                  <a:lnTo>
                    <a:pt x="30" y="59"/>
                  </a:lnTo>
                  <a:lnTo>
                    <a:pt x="30" y="58"/>
                  </a:lnTo>
                  <a:lnTo>
                    <a:pt x="0" y="48"/>
                  </a:lnTo>
                  <a:lnTo>
                    <a:pt x="0" y="47"/>
                  </a:lnTo>
                  <a:lnTo>
                    <a:pt x="19" y="0"/>
                  </a:lnTo>
                  <a:lnTo>
                    <a:pt x="49" y="12"/>
                  </a:lnTo>
                  <a:close/>
                </a:path>
              </a:pathLst>
            </a:custGeom>
            <a:solidFill>
              <a:schemeClr val="bg2"/>
            </a:solidFill>
            <a:ln w="9525">
              <a:solidFill>
                <a:schemeClr val="bg2"/>
              </a:solidFill>
              <a:round/>
              <a:headEnd/>
              <a:tailEnd/>
            </a:ln>
          </p:spPr>
          <p:txBody>
            <a:bodyPr/>
            <a:lstStyle/>
            <a:p>
              <a:endParaRPr lang="en-US"/>
            </a:p>
          </p:txBody>
        </p:sp>
        <p:sp>
          <p:nvSpPr>
            <p:cNvPr id="461910" name="Freeform 86"/>
            <p:cNvSpPr>
              <a:spLocks/>
            </p:cNvSpPr>
            <p:nvPr/>
          </p:nvSpPr>
          <p:spPr bwMode="black">
            <a:xfrm>
              <a:off x="2305050" y="3017838"/>
              <a:ext cx="33338" cy="31750"/>
            </a:xfrm>
            <a:custGeom>
              <a:avLst/>
              <a:gdLst/>
              <a:ahLst/>
              <a:cxnLst>
                <a:cxn ang="0">
                  <a:pos x="47" y="10"/>
                </a:cxn>
                <a:cxn ang="0">
                  <a:pos x="30" y="59"/>
                </a:cxn>
                <a:cxn ang="0">
                  <a:pos x="30" y="59"/>
                </a:cxn>
                <a:cxn ang="0">
                  <a:pos x="0" y="49"/>
                </a:cxn>
                <a:cxn ang="0">
                  <a:pos x="0" y="49"/>
                </a:cxn>
                <a:cxn ang="0">
                  <a:pos x="17" y="0"/>
                </a:cxn>
                <a:cxn ang="0">
                  <a:pos x="47" y="10"/>
                </a:cxn>
              </a:cxnLst>
              <a:rect l="0" t="0" r="r" b="b"/>
              <a:pathLst>
                <a:path w="47" h="59">
                  <a:moveTo>
                    <a:pt x="47" y="10"/>
                  </a:moveTo>
                  <a:lnTo>
                    <a:pt x="30" y="59"/>
                  </a:lnTo>
                  <a:lnTo>
                    <a:pt x="30" y="59"/>
                  </a:lnTo>
                  <a:lnTo>
                    <a:pt x="0" y="49"/>
                  </a:lnTo>
                  <a:lnTo>
                    <a:pt x="0" y="49"/>
                  </a:lnTo>
                  <a:lnTo>
                    <a:pt x="17" y="0"/>
                  </a:lnTo>
                  <a:lnTo>
                    <a:pt x="47" y="10"/>
                  </a:lnTo>
                  <a:close/>
                </a:path>
              </a:pathLst>
            </a:custGeom>
            <a:solidFill>
              <a:schemeClr val="bg2"/>
            </a:solidFill>
            <a:ln w="9525">
              <a:solidFill>
                <a:schemeClr val="bg2"/>
              </a:solidFill>
              <a:round/>
              <a:headEnd/>
              <a:tailEnd/>
            </a:ln>
          </p:spPr>
          <p:txBody>
            <a:bodyPr/>
            <a:lstStyle/>
            <a:p>
              <a:endParaRPr lang="en-US"/>
            </a:p>
          </p:txBody>
        </p:sp>
        <p:sp>
          <p:nvSpPr>
            <p:cNvPr id="461911" name="Freeform 87"/>
            <p:cNvSpPr>
              <a:spLocks/>
            </p:cNvSpPr>
            <p:nvPr/>
          </p:nvSpPr>
          <p:spPr bwMode="black">
            <a:xfrm>
              <a:off x="2293938" y="3044825"/>
              <a:ext cx="33337" cy="33338"/>
            </a:xfrm>
            <a:custGeom>
              <a:avLst/>
              <a:gdLst/>
              <a:ahLst/>
              <a:cxnLst>
                <a:cxn ang="0">
                  <a:pos x="46" y="10"/>
                </a:cxn>
                <a:cxn ang="0">
                  <a:pos x="31" y="58"/>
                </a:cxn>
                <a:cxn ang="0">
                  <a:pos x="32" y="57"/>
                </a:cxn>
                <a:cxn ang="0">
                  <a:pos x="0" y="49"/>
                </a:cxn>
                <a:cxn ang="0">
                  <a:pos x="1" y="48"/>
                </a:cxn>
                <a:cxn ang="0">
                  <a:pos x="16" y="0"/>
                </a:cxn>
                <a:cxn ang="0">
                  <a:pos x="46" y="10"/>
                </a:cxn>
              </a:cxnLst>
              <a:rect l="0" t="0" r="r" b="b"/>
              <a:pathLst>
                <a:path w="46" h="58">
                  <a:moveTo>
                    <a:pt x="46" y="10"/>
                  </a:moveTo>
                  <a:lnTo>
                    <a:pt x="31" y="58"/>
                  </a:lnTo>
                  <a:lnTo>
                    <a:pt x="32" y="57"/>
                  </a:lnTo>
                  <a:lnTo>
                    <a:pt x="0" y="49"/>
                  </a:lnTo>
                  <a:lnTo>
                    <a:pt x="1" y="48"/>
                  </a:lnTo>
                  <a:lnTo>
                    <a:pt x="16" y="0"/>
                  </a:lnTo>
                  <a:lnTo>
                    <a:pt x="46" y="10"/>
                  </a:lnTo>
                  <a:close/>
                </a:path>
              </a:pathLst>
            </a:custGeom>
            <a:solidFill>
              <a:schemeClr val="bg2"/>
            </a:solidFill>
            <a:ln w="9525">
              <a:solidFill>
                <a:schemeClr val="bg2"/>
              </a:solidFill>
              <a:round/>
              <a:headEnd/>
              <a:tailEnd/>
            </a:ln>
          </p:spPr>
          <p:txBody>
            <a:bodyPr/>
            <a:lstStyle/>
            <a:p>
              <a:endParaRPr lang="en-US"/>
            </a:p>
          </p:txBody>
        </p:sp>
        <p:sp>
          <p:nvSpPr>
            <p:cNvPr id="461912" name="Freeform 88"/>
            <p:cNvSpPr>
              <a:spLocks/>
            </p:cNvSpPr>
            <p:nvPr/>
          </p:nvSpPr>
          <p:spPr bwMode="black">
            <a:xfrm>
              <a:off x="2282825" y="3071813"/>
              <a:ext cx="33338" cy="30162"/>
            </a:xfrm>
            <a:custGeom>
              <a:avLst/>
              <a:gdLst/>
              <a:ahLst/>
              <a:cxnLst>
                <a:cxn ang="0">
                  <a:pos x="45" y="8"/>
                </a:cxn>
                <a:cxn ang="0">
                  <a:pos x="32" y="58"/>
                </a:cxn>
                <a:cxn ang="0">
                  <a:pos x="32" y="57"/>
                </a:cxn>
                <a:cxn ang="0">
                  <a:pos x="0" y="51"/>
                </a:cxn>
                <a:cxn ang="0">
                  <a:pos x="0" y="50"/>
                </a:cxn>
                <a:cxn ang="0">
                  <a:pos x="13" y="0"/>
                </a:cxn>
                <a:cxn ang="0">
                  <a:pos x="45" y="8"/>
                </a:cxn>
              </a:cxnLst>
              <a:rect l="0" t="0" r="r" b="b"/>
              <a:pathLst>
                <a:path w="45" h="58">
                  <a:moveTo>
                    <a:pt x="45" y="8"/>
                  </a:moveTo>
                  <a:lnTo>
                    <a:pt x="32" y="58"/>
                  </a:lnTo>
                  <a:lnTo>
                    <a:pt x="32" y="57"/>
                  </a:lnTo>
                  <a:lnTo>
                    <a:pt x="0" y="51"/>
                  </a:lnTo>
                  <a:lnTo>
                    <a:pt x="0" y="50"/>
                  </a:lnTo>
                  <a:lnTo>
                    <a:pt x="13" y="0"/>
                  </a:lnTo>
                  <a:lnTo>
                    <a:pt x="45" y="8"/>
                  </a:lnTo>
                  <a:close/>
                </a:path>
              </a:pathLst>
            </a:custGeom>
            <a:solidFill>
              <a:schemeClr val="bg2"/>
            </a:solidFill>
            <a:ln w="9525">
              <a:solidFill>
                <a:schemeClr val="bg2"/>
              </a:solidFill>
              <a:round/>
              <a:headEnd/>
              <a:tailEnd/>
            </a:ln>
          </p:spPr>
          <p:txBody>
            <a:bodyPr/>
            <a:lstStyle/>
            <a:p>
              <a:endParaRPr lang="en-US"/>
            </a:p>
          </p:txBody>
        </p:sp>
        <p:sp>
          <p:nvSpPr>
            <p:cNvPr id="461913" name="Freeform 89"/>
            <p:cNvSpPr>
              <a:spLocks/>
            </p:cNvSpPr>
            <p:nvPr/>
          </p:nvSpPr>
          <p:spPr bwMode="black">
            <a:xfrm>
              <a:off x="2274888" y="3100388"/>
              <a:ext cx="33337" cy="30162"/>
            </a:xfrm>
            <a:custGeom>
              <a:avLst/>
              <a:gdLst/>
              <a:ahLst/>
              <a:cxnLst>
                <a:cxn ang="0">
                  <a:pos x="43" y="6"/>
                </a:cxn>
                <a:cxn ang="0">
                  <a:pos x="32" y="56"/>
                </a:cxn>
                <a:cxn ang="0">
                  <a:pos x="32" y="56"/>
                </a:cxn>
                <a:cxn ang="0">
                  <a:pos x="0" y="50"/>
                </a:cxn>
                <a:cxn ang="0">
                  <a:pos x="0" y="50"/>
                </a:cxn>
                <a:cxn ang="0">
                  <a:pos x="11" y="0"/>
                </a:cxn>
                <a:cxn ang="0">
                  <a:pos x="43" y="6"/>
                </a:cxn>
              </a:cxnLst>
              <a:rect l="0" t="0" r="r" b="b"/>
              <a:pathLst>
                <a:path w="43" h="56">
                  <a:moveTo>
                    <a:pt x="43" y="6"/>
                  </a:moveTo>
                  <a:lnTo>
                    <a:pt x="32" y="56"/>
                  </a:lnTo>
                  <a:lnTo>
                    <a:pt x="32" y="56"/>
                  </a:lnTo>
                  <a:lnTo>
                    <a:pt x="0" y="50"/>
                  </a:lnTo>
                  <a:lnTo>
                    <a:pt x="0" y="50"/>
                  </a:lnTo>
                  <a:lnTo>
                    <a:pt x="11" y="0"/>
                  </a:lnTo>
                  <a:lnTo>
                    <a:pt x="43" y="6"/>
                  </a:lnTo>
                  <a:close/>
                </a:path>
              </a:pathLst>
            </a:custGeom>
            <a:solidFill>
              <a:schemeClr val="bg2"/>
            </a:solidFill>
            <a:ln w="9525">
              <a:solidFill>
                <a:schemeClr val="bg2"/>
              </a:solidFill>
              <a:round/>
              <a:headEnd/>
              <a:tailEnd/>
            </a:ln>
          </p:spPr>
          <p:txBody>
            <a:bodyPr/>
            <a:lstStyle/>
            <a:p>
              <a:endParaRPr lang="en-US"/>
            </a:p>
          </p:txBody>
        </p:sp>
        <p:sp>
          <p:nvSpPr>
            <p:cNvPr id="461914" name="Freeform 90"/>
            <p:cNvSpPr>
              <a:spLocks/>
            </p:cNvSpPr>
            <p:nvPr/>
          </p:nvSpPr>
          <p:spPr bwMode="black">
            <a:xfrm>
              <a:off x="2266950" y="3127375"/>
              <a:ext cx="30163" cy="30163"/>
            </a:xfrm>
            <a:custGeom>
              <a:avLst/>
              <a:gdLst/>
              <a:ahLst/>
              <a:cxnLst>
                <a:cxn ang="0">
                  <a:pos x="42" y="6"/>
                </a:cxn>
                <a:cxn ang="0">
                  <a:pos x="33" y="57"/>
                </a:cxn>
                <a:cxn ang="0">
                  <a:pos x="33" y="56"/>
                </a:cxn>
                <a:cxn ang="0">
                  <a:pos x="0" y="52"/>
                </a:cxn>
                <a:cxn ang="0">
                  <a:pos x="0" y="51"/>
                </a:cxn>
                <a:cxn ang="0">
                  <a:pos x="10" y="0"/>
                </a:cxn>
                <a:cxn ang="0">
                  <a:pos x="42" y="6"/>
                </a:cxn>
              </a:cxnLst>
              <a:rect l="0" t="0" r="r" b="b"/>
              <a:pathLst>
                <a:path w="42" h="57">
                  <a:moveTo>
                    <a:pt x="42" y="6"/>
                  </a:moveTo>
                  <a:lnTo>
                    <a:pt x="33" y="57"/>
                  </a:lnTo>
                  <a:lnTo>
                    <a:pt x="33" y="56"/>
                  </a:lnTo>
                  <a:lnTo>
                    <a:pt x="0" y="52"/>
                  </a:lnTo>
                  <a:lnTo>
                    <a:pt x="0" y="51"/>
                  </a:lnTo>
                  <a:lnTo>
                    <a:pt x="10" y="0"/>
                  </a:lnTo>
                  <a:lnTo>
                    <a:pt x="42" y="6"/>
                  </a:lnTo>
                  <a:close/>
                </a:path>
              </a:pathLst>
            </a:custGeom>
            <a:solidFill>
              <a:schemeClr val="bg2"/>
            </a:solidFill>
            <a:ln w="9525">
              <a:solidFill>
                <a:schemeClr val="bg2"/>
              </a:solidFill>
              <a:round/>
              <a:headEnd/>
              <a:tailEnd/>
            </a:ln>
          </p:spPr>
          <p:txBody>
            <a:bodyPr/>
            <a:lstStyle/>
            <a:p>
              <a:endParaRPr lang="en-US"/>
            </a:p>
          </p:txBody>
        </p:sp>
        <p:sp>
          <p:nvSpPr>
            <p:cNvPr id="461915" name="Freeform 91"/>
            <p:cNvSpPr>
              <a:spLocks/>
            </p:cNvSpPr>
            <p:nvPr/>
          </p:nvSpPr>
          <p:spPr bwMode="black">
            <a:xfrm>
              <a:off x="2263775" y="3154363"/>
              <a:ext cx="30163" cy="30162"/>
            </a:xfrm>
            <a:custGeom>
              <a:avLst/>
              <a:gdLst/>
              <a:ahLst/>
              <a:cxnLst>
                <a:cxn ang="0">
                  <a:pos x="40" y="4"/>
                </a:cxn>
                <a:cxn ang="0">
                  <a:pos x="33" y="54"/>
                </a:cxn>
                <a:cxn ang="0">
                  <a:pos x="33" y="54"/>
                </a:cxn>
                <a:cxn ang="0">
                  <a:pos x="0" y="50"/>
                </a:cxn>
                <a:cxn ang="0">
                  <a:pos x="0" y="50"/>
                </a:cxn>
                <a:cxn ang="0">
                  <a:pos x="7" y="0"/>
                </a:cxn>
                <a:cxn ang="0">
                  <a:pos x="40" y="4"/>
                </a:cxn>
              </a:cxnLst>
              <a:rect l="0" t="0" r="r" b="b"/>
              <a:pathLst>
                <a:path w="40" h="54">
                  <a:moveTo>
                    <a:pt x="40" y="4"/>
                  </a:moveTo>
                  <a:lnTo>
                    <a:pt x="33" y="54"/>
                  </a:lnTo>
                  <a:lnTo>
                    <a:pt x="33" y="54"/>
                  </a:lnTo>
                  <a:lnTo>
                    <a:pt x="0" y="50"/>
                  </a:lnTo>
                  <a:lnTo>
                    <a:pt x="0" y="50"/>
                  </a:lnTo>
                  <a:lnTo>
                    <a:pt x="7" y="0"/>
                  </a:lnTo>
                  <a:lnTo>
                    <a:pt x="40" y="4"/>
                  </a:lnTo>
                  <a:close/>
                </a:path>
              </a:pathLst>
            </a:custGeom>
            <a:solidFill>
              <a:schemeClr val="bg2"/>
            </a:solidFill>
            <a:ln w="9525">
              <a:solidFill>
                <a:schemeClr val="bg2"/>
              </a:solidFill>
              <a:round/>
              <a:headEnd/>
              <a:tailEnd/>
            </a:ln>
          </p:spPr>
          <p:txBody>
            <a:bodyPr/>
            <a:lstStyle/>
            <a:p>
              <a:endParaRPr lang="en-US"/>
            </a:p>
          </p:txBody>
        </p:sp>
        <p:sp>
          <p:nvSpPr>
            <p:cNvPr id="461916" name="Freeform 92"/>
            <p:cNvSpPr>
              <a:spLocks/>
            </p:cNvSpPr>
            <p:nvPr/>
          </p:nvSpPr>
          <p:spPr bwMode="black">
            <a:xfrm>
              <a:off x="2259013" y="3182938"/>
              <a:ext cx="26987" cy="30162"/>
            </a:xfrm>
            <a:custGeom>
              <a:avLst/>
              <a:gdLst/>
              <a:ahLst/>
              <a:cxnLst>
                <a:cxn ang="0">
                  <a:pos x="38" y="4"/>
                </a:cxn>
                <a:cxn ang="0">
                  <a:pos x="33" y="55"/>
                </a:cxn>
                <a:cxn ang="0">
                  <a:pos x="33" y="54"/>
                </a:cxn>
                <a:cxn ang="0">
                  <a:pos x="0" y="52"/>
                </a:cxn>
                <a:cxn ang="0">
                  <a:pos x="0" y="51"/>
                </a:cxn>
                <a:cxn ang="0">
                  <a:pos x="5" y="0"/>
                </a:cxn>
                <a:cxn ang="0">
                  <a:pos x="38" y="4"/>
                </a:cxn>
              </a:cxnLst>
              <a:rect l="0" t="0" r="r" b="b"/>
              <a:pathLst>
                <a:path w="38" h="55">
                  <a:moveTo>
                    <a:pt x="38" y="4"/>
                  </a:moveTo>
                  <a:lnTo>
                    <a:pt x="33" y="55"/>
                  </a:lnTo>
                  <a:lnTo>
                    <a:pt x="33" y="54"/>
                  </a:lnTo>
                  <a:lnTo>
                    <a:pt x="0" y="52"/>
                  </a:lnTo>
                  <a:lnTo>
                    <a:pt x="0" y="51"/>
                  </a:lnTo>
                  <a:lnTo>
                    <a:pt x="5" y="0"/>
                  </a:lnTo>
                  <a:lnTo>
                    <a:pt x="38" y="4"/>
                  </a:lnTo>
                  <a:close/>
                </a:path>
              </a:pathLst>
            </a:custGeom>
            <a:solidFill>
              <a:schemeClr val="bg2"/>
            </a:solidFill>
            <a:ln w="9525">
              <a:solidFill>
                <a:schemeClr val="bg2"/>
              </a:solidFill>
              <a:round/>
              <a:headEnd/>
              <a:tailEnd/>
            </a:ln>
          </p:spPr>
          <p:txBody>
            <a:bodyPr/>
            <a:lstStyle/>
            <a:p>
              <a:endParaRPr lang="en-US"/>
            </a:p>
          </p:txBody>
        </p:sp>
        <p:sp>
          <p:nvSpPr>
            <p:cNvPr id="461917" name="Freeform 93"/>
            <p:cNvSpPr>
              <a:spLocks/>
            </p:cNvSpPr>
            <p:nvPr/>
          </p:nvSpPr>
          <p:spPr bwMode="black">
            <a:xfrm>
              <a:off x="2255838" y="3213100"/>
              <a:ext cx="26987" cy="30163"/>
            </a:xfrm>
            <a:custGeom>
              <a:avLst/>
              <a:gdLst/>
              <a:ahLst/>
              <a:cxnLst>
                <a:cxn ang="0">
                  <a:pos x="36" y="2"/>
                </a:cxn>
                <a:cxn ang="0">
                  <a:pos x="33" y="54"/>
                </a:cxn>
                <a:cxn ang="0">
                  <a:pos x="33" y="52"/>
                </a:cxn>
                <a:cxn ang="0">
                  <a:pos x="0" y="52"/>
                </a:cxn>
                <a:cxn ang="0">
                  <a:pos x="0" y="51"/>
                </a:cxn>
                <a:cxn ang="0">
                  <a:pos x="3" y="0"/>
                </a:cxn>
                <a:cxn ang="0">
                  <a:pos x="36" y="2"/>
                </a:cxn>
              </a:cxnLst>
              <a:rect l="0" t="0" r="r" b="b"/>
              <a:pathLst>
                <a:path w="36" h="54">
                  <a:moveTo>
                    <a:pt x="36" y="2"/>
                  </a:moveTo>
                  <a:lnTo>
                    <a:pt x="33" y="54"/>
                  </a:lnTo>
                  <a:lnTo>
                    <a:pt x="33" y="52"/>
                  </a:lnTo>
                  <a:lnTo>
                    <a:pt x="0" y="52"/>
                  </a:lnTo>
                  <a:lnTo>
                    <a:pt x="0" y="51"/>
                  </a:lnTo>
                  <a:lnTo>
                    <a:pt x="3" y="0"/>
                  </a:lnTo>
                  <a:lnTo>
                    <a:pt x="36" y="2"/>
                  </a:lnTo>
                  <a:close/>
                </a:path>
              </a:pathLst>
            </a:custGeom>
            <a:solidFill>
              <a:schemeClr val="bg2"/>
            </a:solidFill>
            <a:ln w="9525">
              <a:solidFill>
                <a:schemeClr val="bg2"/>
              </a:solidFill>
              <a:round/>
              <a:headEnd/>
              <a:tailEnd/>
            </a:ln>
          </p:spPr>
          <p:txBody>
            <a:bodyPr/>
            <a:lstStyle/>
            <a:p>
              <a:endParaRPr lang="en-US"/>
            </a:p>
          </p:txBody>
        </p:sp>
        <p:sp>
          <p:nvSpPr>
            <p:cNvPr id="461918" name="Freeform 94"/>
            <p:cNvSpPr>
              <a:spLocks/>
            </p:cNvSpPr>
            <p:nvPr/>
          </p:nvSpPr>
          <p:spPr bwMode="black">
            <a:xfrm>
              <a:off x="2255838" y="3240088"/>
              <a:ext cx="26987" cy="26987"/>
            </a:xfrm>
            <a:custGeom>
              <a:avLst/>
              <a:gdLst/>
              <a:ahLst/>
              <a:cxnLst>
                <a:cxn ang="0">
                  <a:pos x="34" y="0"/>
                </a:cxn>
                <a:cxn ang="0">
                  <a:pos x="33" y="51"/>
                </a:cxn>
                <a:cxn ang="0">
                  <a:pos x="33" y="51"/>
                </a:cxn>
                <a:cxn ang="0">
                  <a:pos x="0" y="51"/>
                </a:cxn>
                <a:cxn ang="0">
                  <a:pos x="0" y="51"/>
                </a:cxn>
                <a:cxn ang="0">
                  <a:pos x="1" y="0"/>
                </a:cxn>
                <a:cxn ang="0">
                  <a:pos x="34" y="0"/>
                </a:cxn>
              </a:cxnLst>
              <a:rect l="0" t="0" r="r" b="b"/>
              <a:pathLst>
                <a:path w="34" h="51">
                  <a:moveTo>
                    <a:pt x="34" y="0"/>
                  </a:moveTo>
                  <a:lnTo>
                    <a:pt x="33" y="51"/>
                  </a:lnTo>
                  <a:lnTo>
                    <a:pt x="33" y="51"/>
                  </a:lnTo>
                  <a:lnTo>
                    <a:pt x="0" y="51"/>
                  </a:lnTo>
                  <a:lnTo>
                    <a:pt x="0" y="51"/>
                  </a:lnTo>
                  <a:lnTo>
                    <a:pt x="1" y="0"/>
                  </a:lnTo>
                  <a:lnTo>
                    <a:pt x="34" y="0"/>
                  </a:lnTo>
                  <a:close/>
                </a:path>
              </a:pathLst>
            </a:custGeom>
            <a:solidFill>
              <a:schemeClr val="bg2"/>
            </a:solidFill>
            <a:ln w="9525">
              <a:solidFill>
                <a:schemeClr val="bg2"/>
              </a:solidFill>
              <a:round/>
              <a:headEnd/>
              <a:tailEnd/>
            </a:ln>
          </p:spPr>
          <p:txBody>
            <a:bodyPr/>
            <a:lstStyle/>
            <a:p>
              <a:endParaRPr lang="en-US"/>
            </a:p>
          </p:txBody>
        </p:sp>
        <p:sp>
          <p:nvSpPr>
            <p:cNvPr id="461919" name="Freeform 95"/>
            <p:cNvSpPr>
              <a:spLocks/>
            </p:cNvSpPr>
            <p:nvPr/>
          </p:nvSpPr>
          <p:spPr bwMode="black">
            <a:xfrm>
              <a:off x="2255838" y="3267075"/>
              <a:ext cx="26987" cy="30163"/>
            </a:xfrm>
            <a:custGeom>
              <a:avLst/>
              <a:gdLst/>
              <a:ahLst/>
              <a:cxnLst>
                <a:cxn ang="0">
                  <a:pos x="33" y="0"/>
                </a:cxn>
                <a:cxn ang="0">
                  <a:pos x="34" y="52"/>
                </a:cxn>
                <a:cxn ang="0">
                  <a:pos x="34" y="51"/>
                </a:cxn>
                <a:cxn ang="0">
                  <a:pos x="1" y="53"/>
                </a:cxn>
                <a:cxn ang="0">
                  <a:pos x="1" y="52"/>
                </a:cxn>
                <a:cxn ang="0">
                  <a:pos x="0" y="0"/>
                </a:cxn>
                <a:cxn ang="0">
                  <a:pos x="33" y="0"/>
                </a:cxn>
              </a:cxnLst>
              <a:rect l="0" t="0" r="r" b="b"/>
              <a:pathLst>
                <a:path w="34" h="53">
                  <a:moveTo>
                    <a:pt x="33" y="0"/>
                  </a:moveTo>
                  <a:lnTo>
                    <a:pt x="34" y="52"/>
                  </a:lnTo>
                  <a:lnTo>
                    <a:pt x="34" y="51"/>
                  </a:lnTo>
                  <a:lnTo>
                    <a:pt x="1" y="53"/>
                  </a:lnTo>
                  <a:lnTo>
                    <a:pt x="1" y="52"/>
                  </a:lnTo>
                  <a:lnTo>
                    <a:pt x="0" y="0"/>
                  </a:lnTo>
                  <a:lnTo>
                    <a:pt x="33" y="0"/>
                  </a:lnTo>
                  <a:close/>
                </a:path>
              </a:pathLst>
            </a:custGeom>
            <a:solidFill>
              <a:schemeClr val="bg2"/>
            </a:solidFill>
            <a:ln w="9525">
              <a:solidFill>
                <a:schemeClr val="bg2"/>
              </a:solidFill>
              <a:round/>
              <a:headEnd/>
              <a:tailEnd/>
            </a:ln>
          </p:spPr>
          <p:txBody>
            <a:bodyPr/>
            <a:lstStyle/>
            <a:p>
              <a:endParaRPr lang="en-US"/>
            </a:p>
          </p:txBody>
        </p:sp>
        <p:sp>
          <p:nvSpPr>
            <p:cNvPr id="461920" name="Freeform 96"/>
            <p:cNvSpPr>
              <a:spLocks/>
            </p:cNvSpPr>
            <p:nvPr/>
          </p:nvSpPr>
          <p:spPr bwMode="black">
            <a:xfrm>
              <a:off x="2255838" y="3297238"/>
              <a:ext cx="26987" cy="28575"/>
            </a:xfrm>
            <a:custGeom>
              <a:avLst/>
              <a:gdLst/>
              <a:ahLst/>
              <a:cxnLst>
                <a:cxn ang="0">
                  <a:pos x="33" y="0"/>
                </a:cxn>
                <a:cxn ang="0">
                  <a:pos x="36" y="51"/>
                </a:cxn>
                <a:cxn ang="0">
                  <a:pos x="36" y="50"/>
                </a:cxn>
                <a:cxn ang="0">
                  <a:pos x="3" y="54"/>
                </a:cxn>
                <a:cxn ang="0">
                  <a:pos x="3" y="53"/>
                </a:cxn>
                <a:cxn ang="0">
                  <a:pos x="0" y="2"/>
                </a:cxn>
                <a:cxn ang="0">
                  <a:pos x="33" y="0"/>
                </a:cxn>
              </a:cxnLst>
              <a:rect l="0" t="0" r="r" b="b"/>
              <a:pathLst>
                <a:path w="36" h="54">
                  <a:moveTo>
                    <a:pt x="33" y="0"/>
                  </a:moveTo>
                  <a:lnTo>
                    <a:pt x="36" y="51"/>
                  </a:lnTo>
                  <a:lnTo>
                    <a:pt x="36" y="50"/>
                  </a:lnTo>
                  <a:lnTo>
                    <a:pt x="3" y="54"/>
                  </a:lnTo>
                  <a:lnTo>
                    <a:pt x="3" y="53"/>
                  </a:lnTo>
                  <a:lnTo>
                    <a:pt x="0" y="2"/>
                  </a:lnTo>
                  <a:lnTo>
                    <a:pt x="33" y="0"/>
                  </a:lnTo>
                  <a:close/>
                </a:path>
              </a:pathLst>
            </a:custGeom>
            <a:solidFill>
              <a:schemeClr val="bg2"/>
            </a:solidFill>
            <a:ln w="9525">
              <a:solidFill>
                <a:schemeClr val="bg2"/>
              </a:solidFill>
              <a:round/>
              <a:headEnd/>
              <a:tailEnd/>
            </a:ln>
          </p:spPr>
          <p:txBody>
            <a:bodyPr/>
            <a:lstStyle/>
            <a:p>
              <a:endParaRPr lang="en-US"/>
            </a:p>
          </p:txBody>
        </p:sp>
        <p:sp>
          <p:nvSpPr>
            <p:cNvPr id="461921" name="Freeform 97"/>
            <p:cNvSpPr>
              <a:spLocks/>
            </p:cNvSpPr>
            <p:nvPr/>
          </p:nvSpPr>
          <p:spPr bwMode="black">
            <a:xfrm>
              <a:off x="2259013" y="3325813"/>
              <a:ext cx="26987" cy="30162"/>
            </a:xfrm>
            <a:custGeom>
              <a:avLst/>
              <a:gdLst/>
              <a:ahLst/>
              <a:cxnLst>
                <a:cxn ang="0">
                  <a:pos x="33" y="0"/>
                </a:cxn>
                <a:cxn ang="0">
                  <a:pos x="38" y="51"/>
                </a:cxn>
                <a:cxn ang="0">
                  <a:pos x="38" y="51"/>
                </a:cxn>
                <a:cxn ang="0">
                  <a:pos x="5" y="55"/>
                </a:cxn>
                <a:cxn ang="0">
                  <a:pos x="5" y="55"/>
                </a:cxn>
                <a:cxn ang="0">
                  <a:pos x="0" y="4"/>
                </a:cxn>
                <a:cxn ang="0">
                  <a:pos x="33" y="0"/>
                </a:cxn>
              </a:cxnLst>
              <a:rect l="0" t="0" r="r" b="b"/>
              <a:pathLst>
                <a:path w="38" h="55">
                  <a:moveTo>
                    <a:pt x="33" y="0"/>
                  </a:moveTo>
                  <a:lnTo>
                    <a:pt x="38" y="51"/>
                  </a:lnTo>
                  <a:lnTo>
                    <a:pt x="38" y="51"/>
                  </a:lnTo>
                  <a:lnTo>
                    <a:pt x="5" y="55"/>
                  </a:lnTo>
                  <a:lnTo>
                    <a:pt x="5" y="55"/>
                  </a:lnTo>
                  <a:lnTo>
                    <a:pt x="0" y="4"/>
                  </a:lnTo>
                  <a:lnTo>
                    <a:pt x="33" y="0"/>
                  </a:lnTo>
                  <a:close/>
                </a:path>
              </a:pathLst>
            </a:custGeom>
            <a:solidFill>
              <a:schemeClr val="bg2"/>
            </a:solidFill>
            <a:ln w="9525">
              <a:solidFill>
                <a:schemeClr val="bg2"/>
              </a:solidFill>
              <a:round/>
              <a:headEnd/>
              <a:tailEnd/>
            </a:ln>
          </p:spPr>
          <p:txBody>
            <a:bodyPr/>
            <a:lstStyle/>
            <a:p>
              <a:endParaRPr lang="en-US"/>
            </a:p>
          </p:txBody>
        </p:sp>
        <p:sp>
          <p:nvSpPr>
            <p:cNvPr id="461922" name="Freeform 98"/>
            <p:cNvSpPr>
              <a:spLocks/>
            </p:cNvSpPr>
            <p:nvPr/>
          </p:nvSpPr>
          <p:spPr bwMode="black">
            <a:xfrm>
              <a:off x="2263775" y="3352800"/>
              <a:ext cx="30163" cy="30163"/>
            </a:xfrm>
            <a:custGeom>
              <a:avLst/>
              <a:gdLst/>
              <a:ahLst/>
              <a:cxnLst>
                <a:cxn ang="0">
                  <a:pos x="33" y="0"/>
                </a:cxn>
                <a:cxn ang="0">
                  <a:pos x="40" y="50"/>
                </a:cxn>
                <a:cxn ang="0">
                  <a:pos x="7" y="54"/>
                </a:cxn>
                <a:cxn ang="0">
                  <a:pos x="0" y="4"/>
                </a:cxn>
                <a:cxn ang="0">
                  <a:pos x="33" y="0"/>
                </a:cxn>
              </a:cxnLst>
              <a:rect l="0" t="0" r="r" b="b"/>
              <a:pathLst>
                <a:path w="40" h="54">
                  <a:moveTo>
                    <a:pt x="33" y="0"/>
                  </a:moveTo>
                  <a:lnTo>
                    <a:pt x="40" y="50"/>
                  </a:lnTo>
                  <a:lnTo>
                    <a:pt x="7" y="54"/>
                  </a:lnTo>
                  <a:lnTo>
                    <a:pt x="0" y="4"/>
                  </a:lnTo>
                  <a:lnTo>
                    <a:pt x="33" y="0"/>
                  </a:lnTo>
                  <a:close/>
                </a:path>
              </a:pathLst>
            </a:custGeom>
            <a:solidFill>
              <a:schemeClr val="bg2"/>
            </a:solidFill>
            <a:ln w="9525">
              <a:solidFill>
                <a:schemeClr val="bg2"/>
              </a:solidFill>
              <a:round/>
              <a:headEnd/>
              <a:tailEnd/>
            </a:ln>
          </p:spPr>
          <p:txBody>
            <a:bodyPr/>
            <a:lstStyle/>
            <a:p>
              <a:endParaRPr lang="en-US"/>
            </a:p>
          </p:txBody>
        </p:sp>
        <p:sp>
          <p:nvSpPr>
            <p:cNvPr id="461923" name="Freeform 99"/>
            <p:cNvSpPr>
              <a:spLocks/>
            </p:cNvSpPr>
            <p:nvPr/>
          </p:nvSpPr>
          <p:spPr bwMode="black">
            <a:xfrm>
              <a:off x="6057900" y="4435475"/>
              <a:ext cx="46038" cy="34925"/>
            </a:xfrm>
            <a:custGeom>
              <a:avLst/>
              <a:gdLst/>
              <a:ahLst/>
              <a:cxnLst>
                <a:cxn ang="0">
                  <a:pos x="42" y="63"/>
                </a:cxn>
                <a:cxn ang="0">
                  <a:pos x="0" y="45"/>
                </a:cxn>
                <a:cxn ang="0">
                  <a:pos x="1" y="45"/>
                </a:cxn>
                <a:cxn ang="0">
                  <a:pos x="19" y="0"/>
                </a:cxn>
                <a:cxn ang="0">
                  <a:pos x="20" y="0"/>
                </a:cxn>
                <a:cxn ang="0">
                  <a:pos x="63" y="18"/>
                </a:cxn>
                <a:cxn ang="0">
                  <a:pos x="42" y="63"/>
                </a:cxn>
              </a:cxnLst>
              <a:rect l="0" t="0" r="r" b="b"/>
              <a:pathLst>
                <a:path w="63" h="63">
                  <a:moveTo>
                    <a:pt x="42" y="63"/>
                  </a:moveTo>
                  <a:lnTo>
                    <a:pt x="0" y="45"/>
                  </a:lnTo>
                  <a:lnTo>
                    <a:pt x="1" y="45"/>
                  </a:lnTo>
                  <a:lnTo>
                    <a:pt x="19" y="0"/>
                  </a:lnTo>
                  <a:lnTo>
                    <a:pt x="20" y="0"/>
                  </a:lnTo>
                  <a:lnTo>
                    <a:pt x="63" y="18"/>
                  </a:lnTo>
                  <a:lnTo>
                    <a:pt x="42" y="63"/>
                  </a:lnTo>
                  <a:close/>
                </a:path>
              </a:pathLst>
            </a:custGeom>
            <a:solidFill>
              <a:srgbClr val="FF0000"/>
            </a:solidFill>
            <a:ln w="9525">
              <a:solidFill>
                <a:srgbClr val="FF0000"/>
              </a:solidFill>
              <a:round/>
              <a:headEnd/>
              <a:tailEnd/>
            </a:ln>
          </p:spPr>
          <p:txBody>
            <a:bodyPr/>
            <a:lstStyle/>
            <a:p>
              <a:endParaRPr lang="en-US"/>
            </a:p>
          </p:txBody>
        </p:sp>
        <p:sp>
          <p:nvSpPr>
            <p:cNvPr id="461924" name="Freeform 100"/>
            <p:cNvSpPr>
              <a:spLocks/>
            </p:cNvSpPr>
            <p:nvPr/>
          </p:nvSpPr>
          <p:spPr bwMode="black">
            <a:xfrm>
              <a:off x="6024563" y="4427538"/>
              <a:ext cx="49212" cy="31750"/>
            </a:xfrm>
            <a:custGeom>
              <a:avLst/>
              <a:gdLst/>
              <a:ahLst/>
              <a:cxnLst>
                <a:cxn ang="0">
                  <a:pos x="43" y="63"/>
                </a:cxn>
                <a:cxn ang="0">
                  <a:pos x="0" y="45"/>
                </a:cxn>
                <a:cxn ang="0">
                  <a:pos x="2" y="47"/>
                </a:cxn>
                <a:cxn ang="0">
                  <a:pos x="16" y="0"/>
                </a:cxn>
                <a:cxn ang="0">
                  <a:pos x="18" y="1"/>
                </a:cxn>
                <a:cxn ang="0">
                  <a:pos x="61" y="18"/>
                </a:cxn>
                <a:cxn ang="0">
                  <a:pos x="43" y="63"/>
                </a:cxn>
              </a:cxnLst>
              <a:rect l="0" t="0" r="r" b="b"/>
              <a:pathLst>
                <a:path w="61" h="63">
                  <a:moveTo>
                    <a:pt x="43" y="63"/>
                  </a:moveTo>
                  <a:lnTo>
                    <a:pt x="0" y="45"/>
                  </a:lnTo>
                  <a:lnTo>
                    <a:pt x="2" y="47"/>
                  </a:lnTo>
                  <a:lnTo>
                    <a:pt x="16" y="0"/>
                  </a:lnTo>
                  <a:lnTo>
                    <a:pt x="18" y="1"/>
                  </a:lnTo>
                  <a:lnTo>
                    <a:pt x="61" y="18"/>
                  </a:lnTo>
                  <a:lnTo>
                    <a:pt x="43" y="63"/>
                  </a:lnTo>
                  <a:close/>
                </a:path>
              </a:pathLst>
            </a:custGeom>
            <a:solidFill>
              <a:srgbClr val="FF0000"/>
            </a:solidFill>
            <a:ln w="9525">
              <a:solidFill>
                <a:srgbClr val="FF0000"/>
              </a:solidFill>
              <a:round/>
              <a:headEnd/>
              <a:tailEnd/>
            </a:ln>
          </p:spPr>
          <p:txBody>
            <a:bodyPr/>
            <a:lstStyle/>
            <a:p>
              <a:endParaRPr lang="en-US"/>
            </a:p>
          </p:txBody>
        </p:sp>
        <p:sp>
          <p:nvSpPr>
            <p:cNvPr id="461925" name="Freeform 101"/>
            <p:cNvSpPr>
              <a:spLocks/>
            </p:cNvSpPr>
            <p:nvPr/>
          </p:nvSpPr>
          <p:spPr bwMode="black">
            <a:xfrm>
              <a:off x="5994400" y="4418013"/>
              <a:ext cx="44450" cy="33337"/>
            </a:xfrm>
            <a:custGeom>
              <a:avLst/>
              <a:gdLst/>
              <a:ahLst/>
              <a:cxnLst>
                <a:cxn ang="0">
                  <a:pos x="44" y="61"/>
                </a:cxn>
                <a:cxn ang="0">
                  <a:pos x="0" y="46"/>
                </a:cxn>
                <a:cxn ang="0">
                  <a:pos x="1" y="46"/>
                </a:cxn>
                <a:cxn ang="0">
                  <a:pos x="14" y="0"/>
                </a:cxn>
                <a:cxn ang="0">
                  <a:pos x="15" y="0"/>
                </a:cxn>
                <a:cxn ang="0">
                  <a:pos x="58" y="14"/>
                </a:cxn>
                <a:cxn ang="0">
                  <a:pos x="44" y="61"/>
                </a:cxn>
              </a:cxnLst>
              <a:rect l="0" t="0" r="r" b="b"/>
              <a:pathLst>
                <a:path w="58" h="61">
                  <a:moveTo>
                    <a:pt x="44" y="61"/>
                  </a:moveTo>
                  <a:lnTo>
                    <a:pt x="0" y="46"/>
                  </a:lnTo>
                  <a:lnTo>
                    <a:pt x="1" y="46"/>
                  </a:lnTo>
                  <a:lnTo>
                    <a:pt x="14" y="0"/>
                  </a:lnTo>
                  <a:lnTo>
                    <a:pt x="15" y="0"/>
                  </a:lnTo>
                  <a:lnTo>
                    <a:pt x="58" y="14"/>
                  </a:lnTo>
                  <a:lnTo>
                    <a:pt x="44" y="61"/>
                  </a:lnTo>
                  <a:close/>
                </a:path>
              </a:pathLst>
            </a:custGeom>
            <a:solidFill>
              <a:srgbClr val="FF0000"/>
            </a:solidFill>
            <a:ln w="9525">
              <a:solidFill>
                <a:srgbClr val="FF0000"/>
              </a:solidFill>
              <a:round/>
              <a:headEnd/>
              <a:tailEnd/>
            </a:ln>
          </p:spPr>
          <p:txBody>
            <a:bodyPr/>
            <a:lstStyle/>
            <a:p>
              <a:endParaRPr lang="en-US"/>
            </a:p>
          </p:txBody>
        </p:sp>
        <p:sp>
          <p:nvSpPr>
            <p:cNvPr id="461926" name="Freeform 102"/>
            <p:cNvSpPr>
              <a:spLocks/>
            </p:cNvSpPr>
            <p:nvPr/>
          </p:nvSpPr>
          <p:spPr bwMode="black">
            <a:xfrm>
              <a:off x="5961063" y="4410075"/>
              <a:ext cx="44450" cy="33338"/>
            </a:xfrm>
            <a:custGeom>
              <a:avLst/>
              <a:gdLst/>
              <a:ahLst/>
              <a:cxnLst>
                <a:cxn ang="0">
                  <a:pos x="44" y="58"/>
                </a:cxn>
                <a:cxn ang="0">
                  <a:pos x="0" y="46"/>
                </a:cxn>
                <a:cxn ang="0">
                  <a:pos x="12" y="0"/>
                </a:cxn>
                <a:cxn ang="0">
                  <a:pos x="57" y="12"/>
                </a:cxn>
                <a:cxn ang="0">
                  <a:pos x="44" y="58"/>
                </a:cxn>
              </a:cxnLst>
              <a:rect l="0" t="0" r="r" b="b"/>
              <a:pathLst>
                <a:path w="57" h="58">
                  <a:moveTo>
                    <a:pt x="44" y="58"/>
                  </a:moveTo>
                  <a:lnTo>
                    <a:pt x="0" y="46"/>
                  </a:lnTo>
                  <a:lnTo>
                    <a:pt x="12" y="0"/>
                  </a:lnTo>
                  <a:lnTo>
                    <a:pt x="57" y="12"/>
                  </a:lnTo>
                  <a:lnTo>
                    <a:pt x="44" y="58"/>
                  </a:lnTo>
                  <a:close/>
                </a:path>
              </a:pathLst>
            </a:custGeom>
            <a:solidFill>
              <a:srgbClr val="FF0000"/>
            </a:solidFill>
            <a:ln w="9525">
              <a:solidFill>
                <a:srgbClr val="FF0000"/>
              </a:solidFill>
              <a:round/>
              <a:headEnd/>
              <a:tailEnd/>
            </a:ln>
          </p:spPr>
          <p:txBody>
            <a:bodyPr/>
            <a:lstStyle/>
            <a:p>
              <a:endParaRPr lang="en-US"/>
            </a:p>
          </p:txBody>
        </p:sp>
        <p:sp>
          <p:nvSpPr>
            <p:cNvPr id="461927" name="Freeform 103"/>
            <p:cNvSpPr>
              <a:spLocks/>
            </p:cNvSpPr>
            <p:nvPr/>
          </p:nvSpPr>
          <p:spPr bwMode="black">
            <a:xfrm>
              <a:off x="6900863" y="5586413"/>
              <a:ext cx="79375" cy="46037"/>
            </a:xfrm>
            <a:custGeom>
              <a:avLst/>
              <a:gdLst/>
              <a:ahLst/>
              <a:cxnLst>
                <a:cxn ang="0">
                  <a:pos x="0" y="41"/>
                </a:cxn>
                <a:cxn ang="0">
                  <a:pos x="81" y="0"/>
                </a:cxn>
                <a:cxn ang="0">
                  <a:pos x="81" y="0"/>
                </a:cxn>
                <a:cxn ang="0">
                  <a:pos x="104" y="45"/>
                </a:cxn>
                <a:cxn ang="0">
                  <a:pos x="104" y="45"/>
                </a:cxn>
                <a:cxn ang="0">
                  <a:pos x="22" y="86"/>
                </a:cxn>
                <a:cxn ang="0">
                  <a:pos x="0" y="41"/>
                </a:cxn>
              </a:cxnLst>
              <a:rect l="0" t="0" r="r" b="b"/>
              <a:pathLst>
                <a:path w="104" h="86">
                  <a:moveTo>
                    <a:pt x="0" y="41"/>
                  </a:moveTo>
                  <a:lnTo>
                    <a:pt x="81" y="0"/>
                  </a:lnTo>
                  <a:lnTo>
                    <a:pt x="81" y="0"/>
                  </a:lnTo>
                  <a:lnTo>
                    <a:pt x="104" y="45"/>
                  </a:lnTo>
                  <a:lnTo>
                    <a:pt x="104" y="45"/>
                  </a:lnTo>
                  <a:lnTo>
                    <a:pt x="22" y="86"/>
                  </a:lnTo>
                  <a:lnTo>
                    <a:pt x="0" y="41"/>
                  </a:lnTo>
                  <a:close/>
                </a:path>
              </a:pathLst>
            </a:custGeom>
            <a:solidFill>
              <a:srgbClr val="FF0000"/>
            </a:solidFill>
            <a:ln w="9525">
              <a:solidFill>
                <a:srgbClr val="FF0000"/>
              </a:solidFill>
              <a:round/>
              <a:headEnd/>
              <a:tailEnd/>
            </a:ln>
          </p:spPr>
          <p:txBody>
            <a:bodyPr/>
            <a:lstStyle/>
            <a:p>
              <a:endParaRPr lang="en-US"/>
            </a:p>
          </p:txBody>
        </p:sp>
        <p:sp>
          <p:nvSpPr>
            <p:cNvPr id="461928" name="Freeform 104"/>
            <p:cNvSpPr>
              <a:spLocks/>
            </p:cNvSpPr>
            <p:nvPr/>
          </p:nvSpPr>
          <p:spPr bwMode="black">
            <a:xfrm>
              <a:off x="6961188" y="5561013"/>
              <a:ext cx="79375" cy="50800"/>
            </a:xfrm>
            <a:custGeom>
              <a:avLst/>
              <a:gdLst/>
              <a:ahLst/>
              <a:cxnLst>
                <a:cxn ang="0">
                  <a:pos x="0" y="41"/>
                </a:cxn>
                <a:cxn ang="0">
                  <a:pos x="81" y="0"/>
                </a:cxn>
                <a:cxn ang="0">
                  <a:pos x="103" y="44"/>
                </a:cxn>
                <a:cxn ang="0">
                  <a:pos x="23" y="86"/>
                </a:cxn>
                <a:cxn ang="0">
                  <a:pos x="0" y="41"/>
                </a:cxn>
              </a:cxnLst>
              <a:rect l="0" t="0" r="r" b="b"/>
              <a:pathLst>
                <a:path w="103" h="86">
                  <a:moveTo>
                    <a:pt x="0" y="41"/>
                  </a:moveTo>
                  <a:lnTo>
                    <a:pt x="81" y="0"/>
                  </a:lnTo>
                  <a:lnTo>
                    <a:pt x="103" y="44"/>
                  </a:lnTo>
                  <a:lnTo>
                    <a:pt x="23" y="86"/>
                  </a:lnTo>
                  <a:lnTo>
                    <a:pt x="0" y="41"/>
                  </a:lnTo>
                  <a:close/>
                </a:path>
              </a:pathLst>
            </a:custGeom>
            <a:solidFill>
              <a:srgbClr val="FF0000"/>
            </a:solidFill>
            <a:ln w="9525">
              <a:solidFill>
                <a:srgbClr val="FF0000"/>
              </a:solidFill>
              <a:round/>
              <a:headEnd/>
              <a:tailEnd/>
            </a:ln>
          </p:spPr>
          <p:txBody>
            <a:bodyPr/>
            <a:lstStyle/>
            <a:p>
              <a:endParaRPr lang="en-US"/>
            </a:p>
          </p:txBody>
        </p:sp>
        <p:sp>
          <p:nvSpPr>
            <p:cNvPr id="461929" name="Freeform 105"/>
            <p:cNvSpPr>
              <a:spLocks/>
            </p:cNvSpPr>
            <p:nvPr/>
          </p:nvSpPr>
          <p:spPr bwMode="black">
            <a:xfrm>
              <a:off x="7021513" y="5561013"/>
              <a:ext cx="23812" cy="28575"/>
            </a:xfrm>
            <a:custGeom>
              <a:avLst/>
              <a:gdLst/>
              <a:ahLst/>
              <a:cxnLst>
                <a:cxn ang="0">
                  <a:pos x="2" y="1"/>
                </a:cxn>
                <a:cxn ang="0">
                  <a:pos x="4" y="0"/>
                </a:cxn>
                <a:cxn ang="0">
                  <a:pos x="0" y="8"/>
                </a:cxn>
                <a:cxn ang="0">
                  <a:pos x="32" y="40"/>
                </a:cxn>
                <a:cxn ang="0">
                  <a:pos x="28" y="48"/>
                </a:cxn>
                <a:cxn ang="0">
                  <a:pos x="26" y="49"/>
                </a:cxn>
                <a:cxn ang="0">
                  <a:pos x="2" y="1"/>
                </a:cxn>
              </a:cxnLst>
              <a:rect l="0" t="0" r="r" b="b"/>
              <a:pathLst>
                <a:path w="32" h="49">
                  <a:moveTo>
                    <a:pt x="2" y="1"/>
                  </a:moveTo>
                  <a:lnTo>
                    <a:pt x="4" y="0"/>
                  </a:lnTo>
                  <a:lnTo>
                    <a:pt x="0" y="8"/>
                  </a:lnTo>
                  <a:lnTo>
                    <a:pt x="32" y="40"/>
                  </a:lnTo>
                  <a:lnTo>
                    <a:pt x="28" y="48"/>
                  </a:lnTo>
                  <a:lnTo>
                    <a:pt x="26" y="49"/>
                  </a:lnTo>
                  <a:lnTo>
                    <a:pt x="2" y="1"/>
                  </a:lnTo>
                  <a:close/>
                </a:path>
              </a:pathLst>
            </a:custGeom>
            <a:solidFill>
              <a:srgbClr val="FF0000"/>
            </a:solidFill>
            <a:ln w="9525">
              <a:solidFill>
                <a:srgbClr val="FF0000"/>
              </a:solidFill>
              <a:round/>
              <a:headEnd/>
              <a:tailEnd/>
            </a:ln>
          </p:spPr>
          <p:txBody>
            <a:bodyPr/>
            <a:lstStyle/>
            <a:p>
              <a:endParaRPr lang="en-US"/>
            </a:p>
          </p:txBody>
        </p:sp>
        <p:sp>
          <p:nvSpPr>
            <p:cNvPr id="461930" name="Freeform 106"/>
            <p:cNvSpPr>
              <a:spLocks/>
            </p:cNvSpPr>
            <p:nvPr/>
          </p:nvSpPr>
          <p:spPr bwMode="black">
            <a:xfrm>
              <a:off x="7021513" y="5564188"/>
              <a:ext cx="26987" cy="19050"/>
            </a:xfrm>
            <a:custGeom>
              <a:avLst/>
              <a:gdLst/>
              <a:ahLst/>
              <a:cxnLst>
                <a:cxn ang="0">
                  <a:pos x="0" y="2"/>
                </a:cxn>
                <a:cxn ang="0">
                  <a:pos x="2" y="0"/>
                </a:cxn>
                <a:cxn ang="0">
                  <a:pos x="34" y="32"/>
                </a:cxn>
                <a:cxn ang="0">
                  <a:pos x="32" y="34"/>
                </a:cxn>
                <a:cxn ang="0">
                  <a:pos x="0" y="2"/>
                </a:cxn>
              </a:cxnLst>
              <a:rect l="0" t="0" r="r" b="b"/>
              <a:pathLst>
                <a:path w="34" h="34">
                  <a:moveTo>
                    <a:pt x="0" y="2"/>
                  </a:moveTo>
                  <a:lnTo>
                    <a:pt x="2" y="0"/>
                  </a:lnTo>
                  <a:lnTo>
                    <a:pt x="34" y="32"/>
                  </a:lnTo>
                  <a:lnTo>
                    <a:pt x="32" y="34"/>
                  </a:lnTo>
                  <a:lnTo>
                    <a:pt x="0" y="2"/>
                  </a:lnTo>
                  <a:close/>
                </a:path>
              </a:pathLst>
            </a:custGeom>
            <a:solidFill>
              <a:srgbClr val="FF0000"/>
            </a:solidFill>
            <a:ln w="9525">
              <a:solidFill>
                <a:srgbClr val="FF0000"/>
              </a:solidFill>
              <a:round/>
              <a:headEnd/>
              <a:tailEnd/>
            </a:ln>
          </p:spPr>
          <p:txBody>
            <a:bodyPr/>
            <a:lstStyle/>
            <a:p>
              <a:endParaRPr lang="en-US"/>
            </a:p>
          </p:txBody>
        </p:sp>
        <p:sp>
          <p:nvSpPr>
            <p:cNvPr id="461931" name="Freeform 107"/>
            <p:cNvSpPr>
              <a:spLocks/>
            </p:cNvSpPr>
            <p:nvPr/>
          </p:nvSpPr>
          <p:spPr bwMode="black">
            <a:xfrm>
              <a:off x="7021513" y="5559425"/>
              <a:ext cx="34925" cy="23813"/>
            </a:xfrm>
            <a:custGeom>
              <a:avLst/>
              <a:gdLst/>
              <a:ahLst/>
              <a:cxnLst>
                <a:cxn ang="0">
                  <a:pos x="0" y="7"/>
                </a:cxn>
                <a:cxn ang="0">
                  <a:pos x="8" y="0"/>
                </a:cxn>
                <a:cxn ang="0">
                  <a:pos x="6" y="0"/>
                </a:cxn>
                <a:cxn ang="0">
                  <a:pos x="44" y="38"/>
                </a:cxn>
                <a:cxn ang="0">
                  <a:pos x="42" y="38"/>
                </a:cxn>
                <a:cxn ang="0">
                  <a:pos x="34" y="45"/>
                </a:cxn>
                <a:cxn ang="0">
                  <a:pos x="0" y="7"/>
                </a:cxn>
              </a:cxnLst>
              <a:rect l="0" t="0" r="r" b="b"/>
              <a:pathLst>
                <a:path w="44" h="45">
                  <a:moveTo>
                    <a:pt x="0" y="7"/>
                  </a:moveTo>
                  <a:lnTo>
                    <a:pt x="8" y="0"/>
                  </a:lnTo>
                  <a:lnTo>
                    <a:pt x="6" y="0"/>
                  </a:lnTo>
                  <a:lnTo>
                    <a:pt x="44" y="38"/>
                  </a:lnTo>
                  <a:lnTo>
                    <a:pt x="42" y="38"/>
                  </a:lnTo>
                  <a:lnTo>
                    <a:pt x="34" y="45"/>
                  </a:lnTo>
                  <a:lnTo>
                    <a:pt x="0" y="7"/>
                  </a:lnTo>
                  <a:close/>
                </a:path>
              </a:pathLst>
            </a:custGeom>
            <a:solidFill>
              <a:srgbClr val="FF0000"/>
            </a:solidFill>
            <a:ln w="9525">
              <a:solidFill>
                <a:srgbClr val="FF0000"/>
              </a:solidFill>
              <a:round/>
              <a:headEnd/>
              <a:tailEnd/>
            </a:ln>
          </p:spPr>
          <p:txBody>
            <a:bodyPr/>
            <a:lstStyle/>
            <a:p>
              <a:endParaRPr lang="en-US"/>
            </a:p>
          </p:txBody>
        </p:sp>
        <p:sp>
          <p:nvSpPr>
            <p:cNvPr id="461932" name="Freeform 108"/>
            <p:cNvSpPr>
              <a:spLocks/>
            </p:cNvSpPr>
            <p:nvPr/>
          </p:nvSpPr>
          <p:spPr bwMode="black">
            <a:xfrm>
              <a:off x="7026275" y="5553075"/>
              <a:ext cx="33338" cy="26988"/>
            </a:xfrm>
            <a:custGeom>
              <a:avLst/>
              <a:gdLst/>
              <a:ahLst/>
              <a:cxnLst>
                <a:cxn ang="0">
                  <a:pos x="0" y="8"/>
                </a:cxn>
                <a:cxn ang="0">
                  <a:pos x="7" y="0"/>
                </a:cxn>
                <a:cxn ang="0">
                  <a:pos x="45" y="39"/>
                </a:cxn>
                <a:cxn ang="0">
                  <a:pos x="38" y="46"/>
                </a:cxn>
                <a:cxn ang="0">
                  <a:pos x="0" y="8"/>
                </a:cxn>
              </a:cxnLst>
              <a:rect l="0" t="0" r="r" b="b"/>
              <a:pathLst>
                <a:path w="45" h="46">
                  <a:moveTo>
                    <a:pt x="0" y="8"/>
                  </a:moveTo>
                  <a:lnTo>
                    <a:pt x="7" y="0"/>
                  </a:lnTo>
                  <a:lnTo>
                    <a:pt x="45" y="39"/>
                  </a:lnTo>
                  <a:lnTo>
                    <a:pt x="38" y="46"/>
                  </a:lnTo>
                  <a:lnTo>
                    <a:pt x="0" y="8"/>
                  </a:lnTo>
                  <a:close/>
                </a:path>
              </a:pathLst>
            </a:custGeom>
            <a:solidFill>
              <a:srgbClr val="FF0000"/>
            </a:solidFill>
            <a:ln w="9525">
              <a:solidFill>
                <a:srgbClr val="FF0000"/>
              </a:solidFill>
              <a:round/>
              <a:headEnd/>
              <a:tailEnd/>
            </a:ln>
          </p:spPr>
          <p:txBody>
            <a:bodyPr/>
            <a:lstStyle/>
            <a:p>
              <a:endParaRPr lang="en-US"/>
            </a:p>
          </p:txBody>
        </p:sp>
        <p:sp>
          <p:nvSpPr>
            <p:cNvPr id="461933" name="Freeform 109"/>
            <p:cNvSpPr>
              <a:spLocks/>
            </p:cNvSpPr>
            <p:nvPr/>
          </p:nvSpPr>
          <p:spPr bwMode="black">
            <a:xfrm>
              <a:off x="7040563" y="5541963"/>
              <a:ext cx="38100" cy="28575"/>
            </a:xfrm>
            <a:custGeom>
              <a:avLst/>
              <a:gdLst/>
              <a:ahLst/>
              <a:cxnLst>
                <a:cxn ang="0">
                  <a:pos x="49" y="37"/>
                </a:cxn>
                <a:cxn ang="0">
                  <a:pos x="36" y="49"/>
                </a:cxn>
                <a:cxn ang="0">
                  <a:pos x="36" y="49"/>
                </a:cxn>
                <a:cxn ang="0">
                  <a:pos x="0" y="12"/>
                </a:cxn>
                <a:cxn ang="0">
                  <a:pos x="0" y="12"/>
                </a:cxn>
                <a:cxn ang="0">
                  <a:pos x="12" y="0"/>
                </a:cxn>
                <a:cxn ang="0">
                  <a:pos x="49" y="37"/>
                </a:cxn>
              </a:cxnLst>
              <a:rect l="0" t="0" r="r" b="b"/>
              <a:pathLst>
                <a:path w="49" h="49">
                  <a:moveTo>
                    <a:pt x="49" y="37"/>
                  </a:moveTo>
                  <a:lnTo>
                    <a:pt x="36" y="49"/>
                  </a:lnTo>
                  <a:lnTo>
                    <a:pt x="36" y="49"/>
                  </a:lnTo>
                  <a:lnTo>
                    <a:pt x="0" y="12"/>
                  </a:lnTo>
                  <a:lnTo>
                    <a:pt x="0" y="12"/>
                  </a:lnTo>
                  <a:lnTo>
                    <a:pt x="12" y="0"/>
                  </a:lnTo>
                  <a:lnTo>
                    <a:pt x="49" y="37"/>
                  </a:lnTo>
                  <a:close/>
                </a:path>
              </a:pathLst>
            </a:custGeom>
            <a:solidFill>
              <a:srgbClr val="FF0000"/>
            </a:solidFill>
            <a:ln w="9525">
              <a:solidFill>
                <a:srgbClr val="FF0000"/>
              </a:solidFill>
              <a:round/>
              <a:headEnd/>
              <a:tailEnd/>
            </a:ln>
          </p:spPr>
          <p:txBody>
            <a:bodyPr/>
            <a:lstStyle/>
            <a:p>
              <a:endParaRPr lang="en-US"/>
            </a:p>
          </p:txBody>
        </p:sp>
        <p:sp>
          <p:nvSpPr>
            <p:cNvPr id="461934" name="Freeform 110"/>
            <p:cNvSpPr>
              <a:spLocks/>
            </p:cNvSpPr>
            <p:nvPr/>
          </p:nvSpPr>
          <p:spPr bwMode="black">
            <a:xfrm>
              <a:off x="7032625" y="5548313"/>
              <a:ext cx="34925" cy="26987"/>
            </a:xfrm>
            <a:custGeom>
              <a:avLst/>
              <a:gdLst/>
              <a:ahLst/>
              <a:cxnLst>
                <a:cxn ang="0">
                  <a:pos x="47" y="37"/>
                </a:cxn>
                <a:cxn ang="0">
                  <a:pos x="36" y="48"/>
                </a:cxn>
                <a:cxn ang="0">
                  <a:pos x="0" y="11"/>
                </a:cxn>
                <a:cxn ang="0">
                  <a:pos x="11" y="0"/>
                </a:cxn>
                <a:cxn ang="0">
                  <a:pos x="47" y="37"/>
                </a:cxn>
              </a:cxnLst>
              <a:rect l="0" t="0" r="r" b="b"/>
              <a:pathLst>
                <a:path w="47" h="48">
                  <a:moveTo>
                    <a:pt x="47" y="37"/>
                  </a:moveTo>
                  <a:lnTo>
                    <a:pt x="36" y="48"/>
                  </a:lnTo>
                  <a:lnTo>
                    <a:pt x="0" y="11"/>
                  </a:lnTo>
                  <a:lnTo>
                    <a:pt x="11" y="0"/>
                  </a:lnTo>
                  <a:lnTo>
                    <a:pt x="47" y="37"/>
                  </a:lnTo>
                  <a:close/>
                </a:path>
              </a:pathLst>
            </a:custGeom>
            <a:solidFill>
              <a:srgbClr val="FF0000"/>
            </a:solidFill>
            <a:ln w="9525">
              <a:solidFill>
                <a:srgbClr val="FF0000"/>
              </a:solidFill>
              <a:round/>
              <a:headEnd/>
              <a:tailEnd/>
            </a:ln>
          </p:spPr>
          <p:txBody>
            <a:bodyPr/>
            <a:lstStyle/>
            <a:p>
              <a:endParaRPr lang="en-US"/>
            </a:p>
          </p:txBody>
        </p:sp>
        <p:sp>
          <p:nvSpPr>
            <p:cNvPr id="461935" name="Rectangle 111"/>
            <p:cNvSpPr>
              <a:spLocks noChangeArrowheads="1"/>
            </p:cNvSpPr>
            <p:nvPr/>
          </p:nvSpPr>
          <p:spPr bwMode="black">
            <a:xfrm>
              <a:off x="5324475" y="4832350"/>
              <a:ext cx="22225" cy="106363"/>
            </a:xfrm>
            <a:prstGeom prst="rect">
              <a:avLst/>
            </a:prstGeom>
            <a:solidFill>
              <a:schemeClr val="tx1"/>
            </a:solidFill>
            <a:ln w="9525">
              <a:noFill/>
              <a:miter lim="800000"/>
              <a:headEnd/>
              <a:tailEnd/>
            </a:ln>
          </p:spPr>
          <p:txBody>
            <a:bodyPr/>
            <a:lstStyle/>
            <a:p>
              <a:endParaRPr lang="en-US"/>
            </a:p>
          </p:txBody>
        </p:sp>
        <p:sp>
          <p:nvSpPr>
            <p:cNvPr id="461936" name="Rectangle 112"/>
            <p:cNvSpPr>
              <a:spLocks noChangeArrowheads="1"/>
            </p:cNvSpPr>
            <p:nvPr/>
          </p:nvSpPr>
          <p:spPr bwMode="black">
            <a:xfrm>
              <a:off x="5259388" y="4875213"/>
              <a:ext cx="150812" cy="20637"/>
            </a:xfrm>
            <a:prstGeom prst="rect">
              <a:avLst/>
            </a:prstGeom>
            <a:solidFill>
              <a:schemeClr val="tx1"/>
            </a:solidFill>
            <a:ln w="9525">
              <a:noFill/>
              <a:miter lim="800000"/>
              <a:headEnd/>
              <a:tailEnd/>
            </a:ln>
          </p:spPr>
          <p:txBody>
            <a:bodyPr/>
            <a:lstStyle/>
            <a:p>
              <a:endParaRPr lang="en-US"/>
            </a:p>
          </p:txBody>
        </p:sp>
        <p:sp>
          <p:nvSpPr>
            <p:cNvPr id="461937" name="Rectangle 113"/>
            <p:cNvSpPr>
              <a:spLocks noChangeArrowheads="1"/>
            </p:cNvSpPr>
            <p:nvPr/>
          </p:nvSpPr>
          <p:spPr bwMode="black">
            <a:xfrm>
              <a:off x="1330325" y="1703388"/>
              <a:ext cx="2401888" cy="17462"/>
            </a:xfrm>
            <a:prstGeom prst="rect">
              <a:avLst/>
            </a:prstGeom>
            <a:solidFill>
              <a:schemeClr val="bg2"/>
            </a:solidFill>
            <a:ln w="9525">
              <a:solidFill>
                <a:schemeClr val="bg2"/>
              </a:solidFill>
              <a:miter lim="800000"/>
              <a:headEnd/>
              <a:tailEnd/>
            </a:ln>
          </p:spPr>
          <p:txBody>
            <a:bodyPr/>
            <a:lstStyle/>
            <a:p>
              <a:endParaRPr lang="en-US"/>
            </a:p>
          </p:txBody>
        </p:sp>
        <p:sp>
          <p:nvSpPr>
            <p:cNvPr id="461938" name="Rectangle 114"/>
            <p:cNvSpPr>
              <a:spLocks noChangeArrowheads="1"/>
            </p:cNvSpPr>
            <p:nvPr/>
          </p:nvSpPr>
          <p:spPr bwMode="black">
            <a:xfrm>
              <a:off x="1330325" y="1924050"/>
              <a:ext cx="1249363" cy="19050"/>
            </a:xfrm>
            <a:prstGeom prst="rect">
              <a:avLst/>
            </a:prstGeom>
            <a:solidFill>
              <a:schemeClr val="bg2"/>
            </a:solidFill>
            <a:ln w="9525">
              <a:solidFill>
                <a:schemeClr val="bg2"/>
              </a:solidFill>
              <a:miter lim="800000"/>
              <a:headEnd/>
              <a:tailEnd/>
            </a:ln>
          </p:spPr>
          <p:txBody>
            <a:bodyPr/>
            <a:lstStyle/>
            <a:p>
              <a:endParaRPr lang="en-US"/>
            </a:p>
          </p:txBody>
        </p:sp>
        <p:sp>
          <p:nvSpPr>
            <p:cNvPr id="461939" name="Rectangle 115"/>
            <p:cNvSpPr>
              <a:spLocks noChangeArrowheads="1"/>
            </p:cNvSpPr>
            <p:nvPr/>
          </p:nvSpPr>
          <p:spPr bwMode="black">
            <a:xfrm>
              <a:off x="927100" y="3371850"/>
              <a:ext cx="1046163" cy="17463"/>
            </a:xfrm>
            <a:prstGeom prst="rect">
              <a:avLst/>
            </a:prstGeom>
            <a:solidFill>
              <a:schemeClr val="bg2"/>
            </a:solidFill>
            <a:ln w="9525">
              <a:solidFill>
                <a:schemeClr val="bg2"/>
              </a:solidFill>
              <a:miter lim="800000"/>
              <a:headEnd/>
              <a:tailEnd/>
            </a:ln>
          </p:spPr>
          <p:txBody>
            <a:bodyPr/>
            <a:lstStyle/>
            <a:p>
              <a:endParaRPr lang="en-US"/>
            </a:p>
          </p:txBody>
        </p:sp>
        <p:sp>
          <p:nvSpPr>
            <p:cNvPr id="461940" name="Rectangle 116"/>
            <p:cNvSpPr>
              <a:spLocks noChangeArrowheads="1"/>
            </p:cNvSpPr>
            <p:nvPr/>
          </p:nvSpPr>
          <p:spPr bwMode="black">
            <a:xfrm>
              <a:off x="927100" y="3595688"/>
              <a:ext cx="2398713" cy="19050"/>
            </a:xfrm>
            <a:prstGeom prst="rect">
              <a:avLst/>
            </a:prstGeom>
            <a:solidFill>
              <a:schemeClr val="bg2"/>
            </a:solidFill>
            <a:ln w="9525">
              <a:solidFill>
                <a:schemeClr val="bg2"/>
              </a:solidFill>
              <a:miter lim="800000"/>
              <a:headEnd/>
              <a:tailEnd/>
            </a:ln>
          </p:spPr>
          <p:txBody>
            <a:bodyPr/>
            <a:lstStyle/>
            <a:p>
              <a:endParaRPr lang="en-US"/>
            </a:p>
          </p:txBody>
        </p:sp>
        <p:sp>
          <p:nvSpPr>
            <p:cNvPr id="461941" name="Rectangle 117"/>
            <p:cNvSpPr>
              <a:spLocks noChangeArrowheads="1"/>
            </p:cNvSpPr>
            <p:nvPr/>
          </p:nvSpPr>
          <p:spPr bwMode="black">
            <a:xfrm>
              <a:off x="2278063" y="3371850"/>
              <a:ext cx="1047750" cy="17463"/>
            </a:xfrm>
            <a:prstGeom prst="rect">
              <a:avLst/>
            </a:prstGeom>
            <a:solidFill>
              <a:schemeClr val="bg2"/>
            </a:solidFill>
            <a:ln w="9525">
              <a:solidFill>
                <a:schemeClr val="bg2"/>
              </a:solidFill>
              <a:miter lim="800000"/>
              <a:headEnd/>
              <a:tailEnd/>
            </a:ln>
          </p:spPr>
          <p:txBody>
            <a:bodyPr/>
            <a:lstStyle/>
            <a:p>
              <a:endParaRPr lang="en-US"/>
            </a:p>
          </p:txBody>
        </p:sp>
        <p:sp>
          <p:nvSpPr>
            <p:cNvPr id="461942" name="Rectangle 118"/>
            <p:cNvSpPr>
              <a:spLocks noChangeArrowheads="1"/>
            </p:cNvSpPr>
            <p:nvPr/>
          </p:nvSpPr>
          <p:spPr bwMode="black">
            <a:xfrm>
              <a:off x="2884488" y="1924050"/>
              <a:ext cx="847725" cy="19050"/>
            </a:xfrm>
            <a:prstGeom prst="rect">
              <a:avLst/>
            </a:prstGeom>
            <a:solidFill>
              <a:schemeClr val="bg2"/>
            </a:solidFill>
            <a:ln w="9525">
              <a:solidFill>
                <a:schemeClr val="bg2"/>
              </a:solidFill>
              <a:miter lim="800000"/>
              <a:headEnd/>
              <a:tailEnd/>
            </a:ln>
          </p:spPr>
          <p:txBody>
            <a:bodyPr/>
            <a:lstStyle/>
            <a:p>
              <a:endParaRPr lang="en-US"/>
            </a:p>
          </p:txBody>
        </p:sp>
        <p:sp>
          <p:nvSpPr>
            <p:cNvPr id="461943" name="Rectangle 119"/>
            <p:cNvSpPr>
              <a:spLocks noChangeArrowheads="1"/>
            </p:cNvSpPr>
            <p:nvPr/>
          </p:nvSpPr>
          <p:spPr bwMode="black">
            <a:xfrm>
              <a:off x="6149975" y="1665288"/>
              <a:ext cx="22225" cy="2041525"/>
            </a:xfrm>
            <a:prstGeom prst="rect">
              <a:avLst/>
            </a:prstGeom>
            <a:solidFill>
              <a:schemeClr val="tx1"/>
            </a:solidFill>
            <a:ln w="9525">
              <a:noFill/>
              <a:miter lim="800000"/>
              <a:headEnd/>
              <a:tailEnd/>
            </a:ln>
          </p:spPr>
          <p:txBody>
            <a:bodyPr/>
            <a:lstStyle/>
            <a:p>
              <a:endParaRPr lang="en-US"/>
            </a:p>
          </p:txBody>
        </p:sp>
        <p:sp>
          <p:nvSpPr>
            <p:cNvPr id="461944" name="Rectangle 120"/>
            <p:cNvSpPr>
              <a:spLocks noChangeArrowheads="1"/>
            </p:cNvSpPr>
            <p:nvPr/>
          </p:nvSpPr>
          <p:spPr bwMode="black">
            <a:xfrm>
              <a:off x="8299450" y="1665288"/>
              <a:ext cx="22225" cy="2041525"/>
            </a:xfrm>
            <a:prstGeom prst="rect">
              <a:avLst/>
            </a:prstGeom>
            <a:solidFill>
              <a:schemeClr val="tx1"/>
            </a:solidFill>
            <a:ln w="9525">
              <a:noFill/>
              <a:miter lim="800000"/>
              <a:headEnd/>
              <a:tailEnd/>
            </a:ln>
          </p:spPr>
          <p:txBody>
            <a:bodyPr/>
            <a:lstStyle/>
            <a:p>
              <a:endParaRPr lang="en-US"/>
            </a:p>
          </p:txBody>
        </p:sp>
        <p:sp>
          <p:nvSpPr>
            <p:cNvPr id="461945" name="Rectangle 121"/>
            <p:cNvSpPr>
              <a:spLocks noChangeArrowheads="1"/>
            </p:cNvSpPr>
            <p:nvPr/>
          </p:nvSpPr>
          <p:spPr bwMode="black">
            <a:xfrm>
              <a:off x="7353300" y="5275263"/>
              <a:ext cx="26988" cy="501650"/>
            </a:xfrm>
            <a:prstGeom prst="rect">
              <a:avLst/>
            </a:prstGeom>
            <a:solidFill>
              <a:schemeClr val="tx1"/>
            </a:solidFill>
            <a:ln w="9525">
              <a:noFill/>
              <a:miter lim="800000"/>
              <a:headEnd/>
              <a:tailEnd/>
            </a:ln>
          </p:spPr>
          <p:txBody>
            <a:bodyPr/>
            <a:lstStyle/>
            <a:p>
              <a:endParaRPr lang="en-US"/>
            </a:p>
          </p:txBody>
        </p:sp>
        <p:sp>
          <p:nvSpPr>
            <p:cNvPr id="461946" name="Rectangle 122"/>
            <p:cNvSpPr>
              <a:spLocks noChangeArrowheads="1"/>
            </p:cNvSpPr>
            <p:nvPr/>
          </p:nvSpPr>
          <p:spPr bwMode="black">
            <a:xfrm>
              <a:off x="6261100" y="5776913"/>
              <a:ext cx="26988" cy="68262"/>
            </a:xfrm>
            <a:prstGeom prst="rect">
              <a:avLst/>
            </a:prstGeom>
            <a:solidFill>
              <a:schemeClr val="tx1"/>
            </a:solidFill>
            <a:ln w="9525">
              <a:noFill/>
              <a:miter lim="800000"/>
              <a:headEnd/>
              <a:tailEnd/>
            </a:ln>
          </p:spPr>
          <p:txBody>
            <a:bodyPr/>
            <a:lstStyle/>
            <a:p>
              <a:endParaRPr lang="en-US"/>
            </a:p>
          </p:txBody>
        </p:sp>
        <p:sp>
          <p:nvSpPr>
            <p:cNvPr id="461947" name="Rectangle 123"/>
            <p:cNvSpPr>
              <a:spLocks noChangeArrowheads="1"/>
            </p:cNvSpPr>
            <p:nvPr/>
          </p:nvSpPr>
          <p:spPr bwMode="black">
            <a:xfrm>
              <a:off x="5241925" y="5541963"/>
              <a:ext cx="360363" cy="19050"/>
            </a:xfrm>
            <a:prstGeom prst="rect">
              <a:avLst/>
            </a:prstGeom>
            <a:solidFill>
              <a:schemeClr val="tx1"/>
            </a:solidFill>
            <a:ln w="9525">
              <a:noFill/>
              <a:miter lim="800000"/>
              <a:headEnd/>
              <a:tailEnd/>
            </a:ln>
          </p:spPr>
          <p:txBody>
            <a:bodyPr/>
            <a:lstStyle/>
            <a:p>
              <a:endParaRPr lang="en-US"/>
            </a:p>
          </p:txBody>
        </p:sp>
        <p:sp>
          <p:nvSpPr>
            <p:cNvPr id="461948" name="Rectangle 124"/>
            <p:cNvSpPr>
              <a:spLocks noChangeArrowheads="1"/>
            </p:cNvSpPr>
            <p:nvPr/>
          </p:nvSpPr>
          <p:spPr bwMode="black">
            <a:xfrm>
              <a:off x="5241925" y="4875213"/>
              <a:ext cx="360363" cy="20637"/>
            </a:xfrm>
            <a:prstGeom prst="rect">
              <a:avLst/>
            </a:prstGeom>
            <a:solidFill>
              <a:schemeClr val="tx1"/>
            </a:solidFill>
            <a:ln w="9525">
              <a:noFill/>
              <a:miter lim="800000"/>
              <a:headEnd/>
              <a:tailEnd/>
            </a:ln>
          </p:spPr>
          <p:txBody>
            <a:bodyPr/>
            <a:lstStyle/>
            <a:p>
              <a:endParaRPr lang="en-US"/>
            </a:p>
          </p:txBody>
        </p:sp>
        <p:sp>
          <p:nvSpPr>
            <p:cNvPr id="461949" name="Rectangle 125"/>
            <p:cNvSpPr>
              <a:spLocks noChangeArrowheads="1"/>
            </p:cNvSpPr>
            <p:nvPr/>
          </p:nvSpPr>
          <p:spPr bwMode="black">
            <a:xfrm>
              <a:off x="5324475" y="4814888"/>
              <a:ext cx="22225" cy="806450"/>
            </a:xfrm>
            <a:prstGeom prst="rect">
              <a:avLst/>
            </a:prstGeom>
            <a:solidFill>
              <a:schemeClr val="tx1"/>
            </a:solidFill>
            <a:ln w="9525">
              <a:noFill/>
              <a:miter lim="800000"/>
              <a:headEnd/>
              <a:tailEnd/>
            </a:ln>
          </p:spPr>
          <p:txBody>
            <a:bodyPr/>
            <a:lstStyle/>
            <a:p>
              <a:endParaRPr lang="en-US"/>
            </a:p>
          </p:txBody>
        </p:sp>
        <p:sp>
          <p:nvSpPr>
            <p:cNvPr id="461950" name="Freeform 126"/>
            <p:cNvSpPr>
              <a:spLocks/>
            </p:cNvSpPr>
            <p:nvPr/>
          </p:nvSpPr>
          <p:spPr bwMode="black">
            <a:xfrm>
              <a:off x="5256213" y="5495925"/>
              <a:ext cx="158750" cy="115888"/>
            </a:xfrm>
            <a:custGeom>
              <a:avLst/>
              <a:gdLst/>
              <a:ahLst/>
              <a:cxnLst>
                <a:cxn ang="0">
                  <a:pos x="188" y="212"/>
                </a:cxn>
                <a:cxn ang="0">
                  <a:pos x="0" y="23"/>
                </a:cxn>
                <a:cxn ang="0">
                  <a:pos x="22" y="0"/>
                </a:cxn>
                <a:cxn ang="0">
                  <a:pos x="211" y="189"/>
                </a:cxn>
                <a:cxn ang="0">
                  <a:pos x="188" y="212"/>
                </a:cxn>
              </a:cxnLst>
              <a:rect l="0" t="0" r="r" b="b"/>
              <a:pathLst>
                <a:path w="211" h="212">
                  <a:moveTo>
                    <a:pt x="188" y="212"/>
                  </a:moveTo>
                  <a:lnTo>
                    <a:pt x="0" y="23"/>
                  </a:lnTo>
                  <a:lnTo>
                    <a:pt x="22" y="0"/>
                  </a:lnTo>
                  <a:lnTo>
                    <a:pt x="211" y="189"/>
                  </a:lnTo>
                  <a:lnTo>
                    <a:pt x="188" y="212"/>
                  </a:lnTo>
                  <a:close/>
                </a:path>
              </a:pathLst>
            </a:custGeom>
            <a:solidFill>
              <a:schemeClr val="tx1"/>
            </a:solidFill>
            <a:ln w="9525">
              <a:noFill/>
              <a:round/>
              <a:headEnd/>
              <a:tailEnd/>
            </a:ln>
          </p:spPr>
          <p:txBody>
            <a:bodyPr/>
            <a:lstStyle/>
            <a:p>
              <a:endParaRPr lang="en-US"/>
            </a:p>
          </p:txBody>
        </p:sp>
        <p:sp>
          <p:nvSpPr>
            <p:cNvPr id="461951" name="Freeform 127"/>
            <p:cNvSpPr>
              <a:spLocks/>
            </p:cNvSpPr>
            <p:nvPr/>
          </p:nvSpPr>
          <p:spPr bwMode="black">
            <a:xfrm>
              <a:off x="5256213" y="4826000"/>
              <a:ext cx="158750" cy="115888"/>
            </a:xfrm>
            <a:custGeom>
              <a:avLst/>
              <a:gdLst/>
              <a:ahLst/>
              <a:cxnLst>
                <a:cxn ang="0">
                  <a:pos x="188" y="211"/>
                </a:cxn>
                <a:cxn ang="0">
                  <a:pos x="0" y="22"/>
                </a:cxn>
                <a:cxn ang="0">
                  <a:pos x="22" y="0"/>
                </a:cxn>
                <a:cxn ang="0">
                  <a:pos x="211" y="189"/>
                </a:cxn>
                <a:cxn ang="0">
                  <a:pos x="188" y="211"/>
                </a:cxn>
              </a:cxnLst>
              <a:rect l="0" t="0" r="r" b="b"/>
              <a:pathLst>
                <a:path w="211" h="211">
                  <a:moveTo>
                    <a:pt x="188" y="211"/>
                  </a:moveTo>
                  <a:lnTo>
                    <a:pt x="0" y="22"/>
                  </a:lnTo>
                  <a:lnTo>
                    <a:pt x="22" y="0"/>
                  </a:lnTo>
                  <a:lnTo>
                    <a:pt x="211" y="189"/>
                  </a:lnTo>
                  <a:lnTo>
                    <a:pt x="188" y="211"/>
                  </a:lnTo>
                  <a:close/>
                </a:path>
              </a:pathLst>
            </a:custGeom>
            <a:solidFill>
              <a:schemeClr val="tx1"/>
            </a:solidFill>
            <a:ln w="9525">
              <a:noFill/>
              <a:round/>
              <a:headEnd/>
              <a:tailEnd/>
            </a:ln>
          </p:spPr>
          <p:txBody>
            <a:bodyPr/>
            <a:lstStyle/>
            <a:p>
              <a:endParaRPr lang="en-US"/>
            </a:p>
          </p:txBody>
        </p:sp>
        <p:sp>
          <p:nvSpPr>
            <p:cNvPr id="461952" name="Rectangle 128"/>
            <p:cNvSpPr>
              <a:spLocks noChangeArrowheads="1"/>
            </p:cNvSpPr>
            <p:nvPr/>
          </p:nvSpPr>
          <p:spPr bwMode="black">
            <a:xfrm>
              <a:off x="2568575" y="1328738"/>
              <a:ext cx="22225" cy="107950"/>
            </a:xfrm>
            <a:prstGeom prst="rect">
              <a:avLst/>
            </a:prstGeom>
            <a:solidFill>
              <a:schemeClr val="tx1"/>
            </a:solidFill>
            <a:ln w="9525">
              <a:noFill/>
              <a:miter lim="800000"/>
              <a:headEnd/>
              <a:tailEnd/>
            </a:ln>
          </p:spPr>
          <p:txBody>
            <a:bodyPr/>
            <a:lstStyle/>
            <a:p>
              <a:endParaRPr lang="en-US"/>
            </a:p>
          </p:txBody>
        </p:sp>
        <p:sp>
          <p:nvSpPr>
            <p:cNvPr id="461953" name="Rectangle 129"/>
            <p:cNvSpPr>
              <a:spLocks noChangeArrowheads="1"/>
            </p:cNvSpPr>
            <p:nvPr/>
          </p:nvSpPr>
          <p:spPr bwMode="black">
            <a:xfrm>
              <a:off x="2505075" y="1373188"/>
              <a:ext cx="149225" cy="19050"/>
            </a:xfrm>
            <a:prstGeom prst="rect">
              <a:avLst/>
            </a:prstGeom>
            <a:solidFill>
              <a:schemeClr val="tx1"/>
            </a:solidFill>
            <a:ln w="9525">
              <a:noFill/>
              <a:miter lim="800000"/>
              <a:headEnd/>
              <a:tailEnd/>
            </a:ln>
          </p:spPr>
          <p:txBody>
            <a:bodyPr/>
            <a:lstStyle/>
            <a:p>
              <a:endParaRPr lang="en-US"/>
            </a:p>
          </p:txBody>
        </p:sp>
        <p:sp>
          <p:nvSpPr>
            <p:cNvPr id="461954" name="Rectangle 130"/>
            <p:cNvSpPr>
              <a:spLocks noChangeArrowheads="1"/>
            </p:cNvSpPr>
            <p:nvPr/>
          </p:nvSpPr>
          <p:spPr bwMode="black">
            <a:xfrm>
              <a:off x="2568575" y="1320800"/>
              <a:ext cx="22225" cy="566738"/>
            </a:xfrm>
            <a:prstGeom prst="rect">
              <a:avLst/>
            </a:prstGeom>
            <a:solidFill>
              <a:schemeClr val="tx1"/>
            </a:solidFill>
            <a:ln w="9525">
              <a:noFill/>
              <a:miter lim="800000"/>
              <a:headEnd/>
              <a:tailEnd/>
            </a:ln>
          </p:spPr>
          <p:txBody>
            <a:bodyPr/>
            <a:lstStyle/>
            <a:p>
              <a:endParaRPr lang="en-US"/>
            </a:p>
          </p:txBody>
        </p:sp>
        <p:sp>
          <p:nvSpPr>
            <p:cNvPr id="461955" name="Rectangle 131"/>
            <p:cNvSpPr>
              <a:spLocks noChangeArrowheads="1"/>
            </p:cNvSpPr>
            <p:nvPr/>
          </p:nvSpPr>
          <p:spPr bwMode="black">
            <a:xfrm>
              <a:off x="1882775" y="1373188"/>
              <a:ext cx="787400" cy="19050"/>
            </a:xfrm>
            <a:prstGeom prst="rect">
              <a:avLst/>
            </a:prstGeom>
            <a:solidFill>
              <a:schemeClr val="tx1"/>
            </a:solidFill>
            <a:ln w="9525">
              <a:noFill/>
              <a:miter lim="800000"/>
              <a:headEnd/>
              <a:tailEnd/>
            </a:ln>
          </p:spPr>
          <p:txBody>
            <a:bodyPr/>
            <a:lstStyle/>
            <a:p>
              <a:endParaRPr lang="en-US"/>
            </a:p>
          </p:txBody>
        </p:sp>
        <p:sp>
          <p:nvSpPr>
            <p:cNvPr id="461956" name="Freeform 132"/>
            <p:cNvSpPr>
              <a:spLocks/>
            </p:cNvSpPr>
            <p:nvPr/>
          </p:nvSpPr>
          <p:spPr bwMode="black">
            <a:xfrm>
              <a:off x="1893888" y="1323975"/>
              <a:ext cx="158750" cy="117475"/>
            </a:xfrm>
            <a:custGeom>
              <a:avLst/>
              <a:gdLst/>
              <a:ahLst/>
              <a:cxnLst>
                <a:cxn ang="0">
                  <a:pos x="0" y="189"/>
                </a:cxn>
                <a:cxn ang="0">
                  <a:pos x="188" y="0"/>
                </a:cxn>
                <a:cxn ang="0">
                  <a:pos x="210" y="22"/>
                </a:cxn>
                <a:cxn ang="0">
                  <a:pos x="22" y="211"/>
                </a:cxn>
                <a:cxn ang="0">
                  <a:pos x="0" y="189"/>
                </a:cxn>
              </a:cxnLst>
              <a:rect l="0" t="0" r="r" b="b"/>
              <a:pathLst>
                <a:path w="210" h="211">
                  <a:moveTo>
                    <a:pt x="0" y="189"/>
                  </a:moveTo>
                  <a:lnTo>
                    <a:pt x="188" y="0"/>
                  </a:lnTo>
                  <a:lnTo>
                    <a:pt x="210" y="22"/>
                  </a:lnTo>
                  <a:lnTo>
                    <a:pt x="22" y="211"/>
                  </a:lnTo>
                  <a:lnTo>
                    <a:pt x="0" y="189"/>
                  </a:lnTo>
                  <a:close/>
                </a:path>
              </a:pathLst>
            </a:custGeom>
            <a:solidFill>
              <a:schemeClr val="tx1"/>
            </a:solidFill>
            <a:ln w="9525">
              <a:noFill/>
              <a:round/>
              <a:headEnd/>
              <a:tailEnd/>
            </a:ln>
          </p:spPr>
          <p:txBody>
            <a:bodyPr/>
            <a:lstStyle/>
            <a:p>
              <a:endParaRPr lang="en-US"/>
            </a:p>
          </p:txBody>
        </p:sp>
        <p:sp>
          <p:nvSpPr>
            <p:cNvPr id="461957" name="Freeform 133"/>
            <p:cNvSpPr>
              <a:spLocks/>
            </p:cNvSpPr>
            <p:nvPr/>
          </p:nvSpPr>
          <p:spPr bwMode="black">
            <a:xfrm>
              <a:off x="2500313" y="1323975"/>
              <a:ext cx="158750" cy="117475"/>
            </a:xfrm>
            <a:custGeom>
              <a:avLst/>
              <a:gdLst/>
              <a:ahLst/>
              <a:cxnLst>
                <a:cxn ang="0">
                  <a:pos x="0" y="189"/>
                </a:cxn>
                <a:cxn ang="0">
                  <a:pos x="189" y="0"/>
                </a:cxn>
                <a:cxn ang="0">
                  <a:pos x="211" y="22"/>
                </a:cxn>
                <a:cxn ang="0">
                  <a:pos x="22" y="211"/>
                </a:cxn>
                <a:cxn ang="0">
                  <a:pos x="0" y="189"/>
                </a:cxn>
              </a:cxnLst>
              <a:rect l="0" t="0" r="r" b="b"/>
              <a:pathLst>
                <a:path w="211" h="211">
                  <a:moveTo>
                    <a:pt x="0" y="189"/>
                  </a:moveTo>
                  <a:lnTo>
                    <a:pt x="189" y="0"/>
                  </a:lnTo>
                  <a:lnTo>
                    <a:pt x="211" y="22"/>
                  </a:lnTo>
                  <a:lnTo>
                    <a:pt x="22" y="211"/>
                  </a:lnTo>
                  <a:lnTo>
                    <a:pt x="0" y="189"/>
                  </a:lnTo>
                  <a:close/>
                </a:path>
              </a:pathLst>
            </a:custGeom>
            <a:solidFill>
              <a:schemeClr val="tx1"/>
            </a:solidFill>
            <a:ln w="9525">
              <a:noFill/>
              <a:round/>
              <a:headEnd/>
              <a:tailEnd/>
            </a:ln>
          </p:spPr>
          <p:txBody>
            <a:bodyPr/>
            <a:lstStyle/>
            <a:p>
              <a:endParaRPr lang="en-US"/>
            </a:p>
          </p:txBody>
        </p:sp>
        <p:sp>
          <p:nvSpPr>
            <p:cNvPr id="461958" name="Rectangle 134"/>
            <p:cNvSpPr>
              <a:spLocks noChangeArrowheads="1"/>
            </p:cNvSpPr>
            <p:nvPr/>
          </p:nvSpPr>
          <p:spPr bwMode="black">
            <a:xfrm>
              <a:off x="1962150" y="1320800"/>
              <a:ext cx="22225" cy="1619250"/>
            </a:xfrm>
            <a:prstGeom prst="rect">
              <a:avLst/>
            </a:prstGeom>
            <a:solidFill>
              <a:schemeClr val="tx1"/>
            </a:solidFill>
            <a:ln w="9525">
              <a:noFill/>
              <a:miter lim="800000"/>
              <a:headEnd/>
              <a:tailEnd/>
            </a:ln>
          </p:spPr>
          <p:txBody>
            <a:bodyPr/>
            <a:lstStyle/>
            <a:p>
              <a:endParaRPr lang="en-US"/>
            </a:p>
          </p:txBody>
        </p:sp>
        <p:sp>
          <p:nvSpPr>
            <p:cNvPr id="461959" name="Freeform 135"/>
            <p:cNvSpPr>
              <a:spLocks/>
            </p:cNvSpPr>
            <p:nvPr/>
          </p:nvSpPr>
          <p:spPr bwMode="black">
            <a:xfrm>
              <a:off x="900113" y="3524250"/>
              <a:ext cx="30162" cy="22225"/>
            </a:xfrm>
            <a:custGeom>
              <a:avLst/>
              <a:gdLst/>
              <a:ahLst/>
              <a:cxnLst>
                <a:cxn ang="0">
                  <a:pos x="39" y="30"/>
                </a:cxn>
                <a:cxn ang="0">
                  <a:pos x="14" y="42"/>
                </a:cxn>
                <a:cxn ang="0">
                  <a:pos x="14" y="41"/>
                </a:cxn>
                <a:cxn ang="0">
                  <a:pos x="0" y="13"/>
                </a:cxn>
                <a:cxn ang="0">
                  <a:pos x="0" y="12"/>
                </a:cxn>
                <a:cxn ang="0">
                  <a:pos x="25" y="0"/>
                </a:cxn>
                <a:cxn ang="0">
                  <a:pos x="39" y="30"/>
                </a:cxn>
              </a:cxnLst>
              <a:rect l="0" t="0" r="r" b="b"/>
              <a:pathLst>
                <a:path w="39" h="42">
                  <a:moveTo>
                    <a:pt x="39" y="30"/>
                  </a:moveTo>
                  <a:lnTo>
                    <a:pt x="14" y="42"/>
                  </a:lnTo>
                  <a:lnTo>
                    <a:pt x="14" y="41"/>
                  </a:lnTo>
                  <a:lnTo>
                    <a:pt x="0" y="13"/>
                  </a:lnTo>
                  <a:lnTo>
                    <a:pt x="0" y="12"/>
                  </a:lnTo>
                  <a:lnTo>
                    <a:pt x="25" y="0"/>
                  </a:lnTo>
                  <a:lnTo>
                    <a:pt x="39" y="30"/>
                  </a:lnTo>
                  <a:close/>
                </a:path>
              </a:pathLst>
            </a:custGeom>
            <a:solidFill>
              <a:schemeClr val="tx1"/>
            </a:solidFill>
            <a:ln w="9525">
              <a:noFill/>
              <a:round/>
              <a:headEnd/>
              <a:tailEnd/>
            </a:ln>
          </p:spPr>
          <p:txBody>
            <a:bodyPr/>
            <a:lstStyle/>
            <a:p>
              <a:endParaRPr lang="en-US"/>
            </a:p>
          </p:txBody>
        </p:sp>
        <p:sp>
          <p:nvSpPr>
            <p:cNvPr id="461960" name="Freeform 136"/>
            <p:cNvSpPr>
              <a:spLocks/>
            </p:cNvSpPr>
            <p:nvPr/>
          </p:nvSpPr>
          <p:spPr bwMode="black">
            <a:xfrm>
              <a:off x="885825" y="3532188"/>
              <a:ext cx="25400" cy="19050"/>
            </a:xfrm>
            <a:custGeom>
              <a:avLst/>
              <a:gdLst/>
              <a:ahLst/>
              <a:cxnLst>
                <a:cxn ang="0">
                  <a:pos x="34" y="28"/>
                </a:cxn>
                <a:cxn ang="0">
                  <a:pos x="15" y="37"/>
                </a:cxn>
                <a:cxn ang="0">
                  <a:pos x="14" y="38"/>
                </a:cxn>
                <a:cxn ang="0">
                  <a:pos x="1" y="8"/>
                </a:cxn>
                <a:cxn ang="0">
                  <a:pos x="0" y="9"/>
                </a:cxn>
                <a:cxn ang="0">
                  <a:pos x="20" y="0"/>
                </a:cxn>
                <a:cxn ang="0">
                  <a:pos x="34" y="28"/>
                </a:cxn>
              </a:cxnLst>
              <a:rect l="0" t="0" r="r" b="b"/>
              <a:pathLst>
                <a:path w="34" h="38">
                  <a:moveTo>
                    <a:pt x="34" y="28"/>
                  </a:moveTo>
                  <a:lnTo>
                    <a:pt x="15" y="37"/>
                  </a:lnTo>
                  <a:lnTo>
                    <a:pt x="14" y="38"/>
                  </a:lnTo>
                  <a:lnTo>
                    <a:pt x="1" y="8"/>
                  </a:lnTo>
                  <a:lnTo>
                    <a:pt x="0" y="9"/>
                  </a:lnTo>
                  <a:lnTo>
                    <a:pt x="20" y="0"/>
                  </a:lnTo>
                  <a:lnTo>
                    <a:pt x="34" y="28"/>
                  </a:lnTo>
                  <a:close/>
                </a:path>
              </a:pathLst>
            </a:custGeom>
            <a:solidFill>
              <a:schemeClr val="tx1"/>
            </a:solidFill>
            <a:ln w="9525">
              <a:noFill/>
              <a:round/>
              <a:headEnd/>
              <a:tailEnd/>
            </a:ln>
          </p:spPr>
          <p:txBody>
            <a:bodyPr/>
            <a:lstStyle/>
            <a:p>
              <a:endParaRPr lang="en-US"/>
            </a:p>
          </p:txBody>
        </p:sp>
        <p:sp>
          <p:nvSpPr>
            <p:cNvPr id="461961" name="Freeform 137"/>
            <p:cNvSpPr>
              <a:spLocks/>
            </p:cNvSpPr>
            <p:nvPr/>
          </p:nvSpPr>
          <p:spPr bwMode="black">
            <a:xfrm>
              <a:off x="874713" y="3535363"/>
              <a:ext cx="22225" cy="22225"/>
            </a:xfrm>
            <a:custGeom>
              <a:avLst/>
              <a:gdLst/>
              <a:ahLst/>
              <a:cxnLst>
                <a:cxn ang="0">
                  <a:pos x="29" y="30"/>
                </a:cxn>
                <a:cxn ang="0">
                  <a:pos x="12" y="36"/>
                </a:cxn>
                <a:cxn ang="0">
                  <a:pos x="11" y="37"/>
                </a:cxn>
                <a:cxn ang="0">
                  <a:pos x="1" y="5"/>
                </a:cxn>
                <a:cxn ang="0">
                  <a:pos x="0" y="6"/>
                </a:cxn>
                <a:cxn ang="0">
                  <a:pos x="16" y="0"/>
                </a:cxn>
                <a:cxn ang="0">
                  <a:pos x="29" y="30"/>
                </a:cxn>
              </a:cxnLst>
              <a:rect l="0" t="0" r="r" b="b"/>
              <a:pathLst>
                <a:path w="29" h="37">
                  <a:moveTo>
                    <a:pt x="29" y="30"/>
                  </a:moveTo>
                  <a:lnTo>
                    <a:pt x="12" y="36"/>
                  </a:lnTo>
                  <a:lnTo>
                    <a:pt x="11" y="37"/>
                  </a:lnTo>
                  <a:lnTo>
                    <a:pt x="1" y="5"/>
                  </a:lnTo>
                  <a:lnTo>
                    <a:pt x="0" y="6"/>
                  </a:lnTo>
                  <a:lnTo>
                    <a:pt x="16" y="0"/>
                  </a:lnTo>
                  <a:lnTo>
                    <a:pt x="29" y="30"/>
                  </a:lnTo>
                  <a:close/>
                </a:path>
              </a:pathLst>
            </a:custGeom>
            <a:solidFill>
              <a:schemeClr val="tx1"/>
            </a:solidFill>
            <a:ln w="9525">
              <a:noFill/>
              <a:round/>
              <a:headEnd/>
              <a:tailEnd/>
            </a:ln>
          </p:spPr>
          <p:txBody>
            <a:bodyPr/>
            <a:lstStyle/>
            <a:p>
              <a:endParaRPr lang="en-US"/>
            </a:p>
          </p:txBody>
        </p:sp>
        <p:sp>
          <p:nvSpPr>
            <p:cNvPr id="461962" name="Freeform 138"/>
            <p:cNvSpPr>
              <a:spLocks/>
            </p:cNvSpPr>
            <p:nvPr/>
          </p:nvSpPr>
          <p:spPr bwMode="black">
            <a:xfrm>
              <a:off x="866775" y="3536950"/>
              <a:ext cx="19050" cy="22225"/>
            </a:xfrm>
            <a:custGeom>
              <a:avLst/>
              <a:gdLst/>
              <a:ahLst/>
              <a:cxnLst>
                <a:cxn ang="0">
                  <a:pos x="23" y="32"/>
                </a:cxn>
                <a:cxn ang="0">
                  <a:pos x="10" y="37"/>
                </a:cxn>
                <a:cxn ang="0">
                  <a:pos x="9" y="37"/>
                </a:cxn>
                <a:cxn ang="0">
                  <a:pos x="1" y="4"/>
                </a:cxn>
                <a:cxn ang="0">
                  <a:pos x="0" y="4"/>
                </a:cxn>
                <a:cxn ang="0">
                  <a:pos x="13" y="0"/>
                </a:cxn>
                <a:cxn ang="0">
                  <a:pos x="23" y="32"/>
                </a:cxn>
              </a:cxnLst>
              <a:rect l="0" t="0" r="r" b="b"/>
              <a:pathLst>
                <a:path w="23" h="37">
                  <a:moveTo>
                    <a:pt x="23" y="32"/>
                  </a:moveTo>
                  <a:lnTo>
                    <a:pt x="10" y="37"/>
                  </a:lnTo>
                  <a:lnTo>
                    <a:pt x="9" y="37"/>
                  </a:lnTo>
                  <a:lnTo>
                    <a:pt x="1" y="4"/>
                  </a:lnTo>
                  <a:lnTo>
                    <a:pt x="0" y="4"/>
                  </a:lnTo>
                  <a:lnTo>
                    <a:pt x="13" y="0"/>
                  </a:lnTo>
                  <a:lnTo>
                    <a:pt x="23" y="32"/>
                  </a:lnTo>
                  <a:close/>
                </a:path>
              </a:pathLst>
            </a:custGeom>
            <a:solidFill>
              <a:schemeClr val="tx1"/>
            </a:solidFill>
            <a:ln w="9525">
              <a:noFill/>
              <a:round/>
              <a:headEnd/>
              <a:tailEnd/>
            </a:ln>
          </p:spPr>
          <p:txBody>
            <a:bodyPr/>
            <a:lstStyle/>
            <a:p>
              <a:endParaRPr lang="en-US"/>
            </a:p>
          </p:txBody>
        </p:sp>
        <p:sp>
          <p:nvSpPr>
            <p:cNvPr id="461963" name="Freeform 139"/>
            <p:cNvSpPr>
              <a:spLocks/>
            </p:cNvSpPr>
            <p:nvPr/>
          </p:nvSpPr>
          <p:spPr bwMode="black">
            <a:xfrm>
              <a:off x="858838" y="3540125"/>
              <a:ext cx="15875" cy="19050"/>
            </a:xfrm>
            <a:custGeom>
              <a:avLst/>
              <a:gdLst/>
              <a:ahLst/>
              <a:cxnLst>
                <a:cxn ang="0">
                  <a:pos x="17" y="33"/>
                </a:cxn>
                <a:cxn ang="0">
                  <a:pos x="8" y="35"/>
                </a:cxn>
                <a:cxn ang="0">
                  <a:pos x="4" y="35"/>
                </a:cxn>
                <a:cxn ang="0">
                  <a:pos x="4" y="2"/>
                </a:cxn>
                <a:cxn ang="0">
                  <a:pos x="0" y="2"/>
                </a:cxn>
                <a:cxn ang="0">
                  <a:pos x="9" y="0"/>
                </a:cxn>
                <a:cxn ang="0">
                  <a:pos x="17" y="33"/>
                </a:cxn>
              </a:cxnLst>
              <a:rect l="0" t="0" r="r" b="b"/>
              <a:pathLst>
                <a:path w="17" h="35">
                  <a:moveTo>
                    <a:pt x="17" y="33"/>
                  </a:moveTo>
                  <a:lnTo>
                    <a:pt x="8" y="35"/>
                  </a:lnTo>
                  <a:lnTo>
                    <a:pt x="4" y="35"/>
                  </a:lnTo>
                  <a:lnTo>
                    <a:pt x="4" y="2"/>
                  </a:lnTo>
                  <a:lnTo>
                    <a:pt x="0" y="2"/>
                  </a:lnTo>
                  <a:lnTo>
                    <a:pt x="9" y="0"/>
                  </a:lnTo>
                  <a:lnTo>
                    <a:pt x="17" y="33"/>
                  </a:lnTo>
                  <a:close/>
                </a:path>
              </a:pathLst>
            </a:custGeom>
            <a:solidFill>
              <a:schemeClr val="tx1"/>
            </a:solidFill>
            <a:ln w="9525">
              <a:noFill/>
              <a:round/>
              <a:headEnd/>
              <a:tailEnd/>
            </a:ln>
          </p:spPr>
          <p:txBody>
            <a:bodyPr/>
            <a:lstStyle/>
            <a:p>
              <a:endParaRPr lang="en-US"/>
            </a:p>
          </p:txBody>
        </p:sp>
        <p:sp>
          <p:nvSpPr>
            <p:cNvPr id="461964" name="Freeform 140"/>
            <p:cNvSpPr>
              <a:spLocks/>
            </p:cNvSpPr>
            <p:nvPr/>
          </p:nvSpPr>
          <p:spPr bwMode="black">
            <a:xfrm>
              <a:off x="855663" y="3540125"/>
              <a:ext cx="7937" cy="19050"/>
            </a:xfrm>
            <a:custGeom>
              <a:avLst/>
              <a:gdLst/>
              <a:ahLst/>
              <a:cxnLst>
                <a:cxn ang="0">
                  <a:pos x="10" y="33"/>
                </a:cxn>
                <a:cxn ang="0">
                  <a:pos x="3" y="33"/>
                </a:cxn>
                <a:cxn ang="0">
                  <a:pos x="0" y="33"/>
                </a:cxn>
                <a:cxn ang="0">
                  <a:pos x="6" y="0"/>
                </a:cxn>
                <a:cxn ang="0">
                  <a:pos x="3" y="0"/>
                </a:cxn>
                <a:cxn ang="0">
                  <a:pos x="10" y="0"/>
                </a:cxn>
                <a:cxn ang="0">
                  <a:pos x="10" y="33"/>
                </a:cxn>
              </a:cxnLst>
              <a:rect l="0" t="0" r="r" b="b"/>
              <a:pathLst>
                <a:path w="10" h="33">
                  <a:moveTo>
                    <a:pt x="10" y="33"/>
                  </a:moveTo>
                  <a:lnTo>
                    <a:pt x="3" y="33"/>
                  </a:lnTo>
                  <a:lnTo>
                    <a:pt x="0" y="33"/>
                  </a:lnTo>
                  <a:lnTo>
                    <a:pt x="6" y="0"/>
                  </a:lnTo>
                  <a:lnTo>
                    <a:pt x="3" y="0"/>
                  </a:lnTo>
                  <a:lnTo>
                    <a:pt x="10" y="0"/>
                  </a:lnTo>
                  <a:lnTo>
                    <a:pt x="10" y="33"/>
                  </a:lnTo>
                  <a:close/>
                </a:path>
              </a:pathLst>
            </a:custGeom>
            <a:solidFill>
              <a:schemeClr val="tx1"/>
            </a:solidFill>
            <a:ln w="9525">
              <a:noFill/>
              <a:round/>
              <a:headEnd/>
              <a:tailEnd/>
            </a:ln>
          </p:spPr>
          <p:txBody>
            <a:bodyPr/>
            <a:lstStyle/>
            <a:p>
              <a:endParaRPr lang="en-US"/>
            </a:p>
          </p:txBody>
        </p:sp>
        <p:sp>
          <p:nvSpPr>
            <p:cNvPr id="461965" name="Freeform 141"/>
            <p:cNvSpPr>
              <a:spLocks/>
            </p:cNvSpPr>
            <p:nvPr/>
          </p:nvSpPr>
          <p:spPr bwMode="black">
            <a:xfrm>
              <a:off x="847725" y="3540125"/>
              <a:ext cx="11113" cy="19050"/>
            </a:xfrm>
            <a:custGeom>
              <a:avLst/>
              <a:gdLst/>
              <a:ahLst/>
              <a:cxnLst>
                <a:cxn ang="0">
                  <a:pos x="10" y="34"/>
                </a:cxn>
                <a:cxn ang="0">
                  <a:pos x="5" y="33"/>
                </a:cxn>
                <a:cxn ang="0">
                  <a:pos x="0" y="33"/>
                </a:cxn>
                <a:cxn ang="0">
                  <a:pos x="16" y="0"/>
                </a:cxn>
                <a:cxn ang="0">
                  <a:pos x="11" y="0"/>
                </a:cxn>
                <a:cxn ang="0">
                  <a:pos x="16" y="1"/>
                </a:cxn>
                <a:cxn ang="0">
                  <a:pos x="10" y="34"/>
                </a:cxn>
              </a:cxnLst>
              <a:rect l="0" t="0" r="r" b="b"/>
              <a:pathLst>
                <a:path w="16" h="34">
                  <a:moveTo>
                    <a:pt x="10" y="34"/>
                  </a:moveTo>
                  <a:lnTo>
                    <a:pt x="5" y="33"/>
                  </a:lnTo>
                  <a:lnTo>
                    <a:pt x="0" y="33"/>
                  </a:lnTo>
                  <a:lnTo>
                    <a:pt x="16" y="0"/>
                  </a:lnTo>
                  <a:lnTo>
                    <a:pt x="11" y="0"/>
                  </a:lnTo>
                  <a:lnTo>
                    <a:pt x="16" y="1"/>
                  </a:lnTo>
                  <a:lnTo>
                    <a:pt x="10" y="34"/>
                  </a:lnTo>
                  <a:close/>
                </a:path>
              </a:pathLst>
            </a:custGeom>
            <a:solidFill>
              <a:schemeClr val="tx1"/>
            </a:solidFill>
            <a:ln w="9525">
              <a:noFill/>
              <a:round/>
              <a:headEnd/>
              <a:tailEnd/>
            </a:ln>
          </p:spPr>
          <p:txBody>
            <a:bodyPr/>
            <a:lstStyle/>
            <a:p>
              <a:endParaRPr lang="en-US"/>
            </a:p>
          </p:txBody>
        </p:sp>
        <p:sp>
          <p:nvSpPr>
            <p:cNvPr id="461966" name="Freeform 142"/>
            <p:cNvSpPr>
              <a:spLocks/>
            </p:cNvSpPr>
            <p:nvPr/>
          </p:nvSpPr>
          <p:spPr bwMode="black">
            <a:xfrm>
              <a:off x="844550" y="3540125"/>
              <a:ext cx="14288" cy="19050"/>
            </a:xfrm>
            <a:custGeom>
              <a:avLst/>
              <a:gdLst/>
              <a:ahLst/>
              <a:cxnLst>
                <a:cxn ang="0">
                  <a:pos x="8" y="35"/>
                </a:cxn>
                <a:cxn ang="0">
                  <a:pos x="4" y="33"/>
                </a:cxn>
                <a:cxn ang="0">
                  <a:pos x="0" y="28"/>
                </a:cxn>
                <a:cxn ang="0">
                  <a:pos x="24" y="4"/>
                </a:cxn>
                <a:cxn ang="0">
                  <a:pos x="20" y="0"/>
                </a:cxn>
                <a:cxn ang="0">
                  <a:pos x="24" y="2"/>
                </a:cxn>
                <a:cxn ang="0">
                  <a:pos x="8" y="35"/>
                </a:cxn>
              </a:cxnLst>
              <a:rect l="0" t="0" r="r" b="b"/>
              <a:pathLst>
                <a:path w="24" h="35">
                  <a:moveTo>
                    <a:pt x="8" y="35"/>
                  </a:moveTo>
                  <a:lnTo>
                    <a:pt x="4" y="33"/>
                  </a:lnTo>
                  <a:lnTo>
                    <a:pt x="0" y="28"/>
                  </a:lnTo>
                  <a:lnTo>
                    <a:pt x="24" y="4"/>
                  </a:lnTo>
                  <a:lnTo>
                    <a:pt x="20" y="0"/>
                  </a:lnTo>
                  <a:lnTo>
                    <a:pt x="24" y="2"/>
                  </a:lnTo>
                  <a:lnTo>
                    <a:pt x="8" y="35"/>
                  </a:lnTo>
                  <a:close/>
                </a:path>
              </a:pathLst>
            </a:custGeom>
            <a:solidFill>
              <a:schemeClr val="tx1"/>
            </a:solidFill>
            <a:ln w="9525">
              <a:noFill/>
              <a:round/>
              <a:headEnd/>
              <a:tailEnd/>
            </a:ln>
          </p:spPr>
          <p:txBody>
            <a:bodyPr/>
            <a:lstStyle/>
            <a:p>
              <a:endParaRPr lang="en-US"/>
            </a:p>
          </p:txBody>
        </p:sp>
        <p:sp>
          <p:nvSpPr>
            <p:cNvPr id="461967" name="Freeform 143"/>
            <p:cNvSpPr>
              <a:spLocks/>
            </p:cNvSpPr>
            <p:nvPr/>
          </p:nvSpPr>
          <p:spPr bwMode="black">
            <a:xfrm>
              <a:off x="839788" y="3540125"/>
              <a:ext cx="19050" cy="14288"/>
            </a:xfrm>
            <a:custGeom>
              <a:avLst/>
              <a:gdLst/>
              <a:ahLst/>
              <a:cxnLst>
                <a:cxn ang="0">
                  <a:pos x="3" y="27"/>
                </a:cxn>
                <a:cxn ang="0">
                  <a:pos x="0" y="24"/>
                </a:cxn>
                <a:cxn ang="0">
                  <a:pos x="0" y="20"/>
                </a:cxn>
                <a:cxn ang="0">
                  <a:pos x="24" y="4"/>
                </a:cxn>
                <a:cxn ang="0">
                  <a:pos x="24" y="0"/>
                </a:cxn>
                <a:cxn ang="0">
                  <a:pos x="27" y="3"/>
                </a:cxn>
                <a:cxn ang="0">
                  <a:pos x="3" y="27"/>
                </a:cxn>
              </a:cxnLst>
              <a:rect l="0" t="0" r="r" b="b"/>
              <a:pathLst>
                <a:path w="27" h="27">
                  <a:moveTo>
                    <a:pt x="3" y="27"/>
                  </a:moveTo>
                  <a:lnTo>
                    <a:pt x="0" y="24"/>
                  </a:lnTo>
                  <a:lnTo>
                    <a:pt x="0" y="20"/>
                  </a:lnTo>
                  <a:lnTo>
                    <a:pt x="24" y="4"/>
                  </a:lnTo>
                  <a:lnTo>
                    <a:pt x="24" y="0"/>
                  </a:lnTo>
                  <a:lnTo>
                    <a:pt x="27" y="3"/>
                  </a:lnTo>
                  <a:lnTo>
                    <a:pt x="3" y="27"/>
                  </a:lnTo>
                  <a:close/>
                </a:path>
              </a:pathLst>
            </a:custGeom>
            <a:solidFill>
              <a:schemeClr val="tx1"/>
            </a:solidFill>
            <a:ln w="9525">
              <a:noFill/>
              <a:round/>
              <a:headEnd/>
              <a:tailEnd/>
            </a:ln>
          </p:spPr>
          <p:txBody>
            <a:bodyPr/>
            <a:lstStyle/>
            <a:p>
              <a:endParaRPr lang="en-US"/>
            </a:p>
          </p:txBody>
        </p:sp>
        <p:sp>
          <p:nvSpPr>
            <p:cNvPr id="461968" name="Freeform 144"/>
            <p:cNvSpPr>
              <a:spLocks/>
            </p:cNvSpPr>
            <p:nvPr/>
          </p:nvSpPr>
          <p:spPr bwMode="black">
            <a:xfrm>
              <a:off x="836613" y="3540125"/>
              <a:ext cx="22225" cy="11113"/>
            </a:xfrm>
            <a:custGeom>
              <a:avLst/>
              <a:gdLst/>
              <a:ahLst/>
              <a:cxnLst>
                <a:cxn ang="0">
                  <a:pos x="6" y="19"/>
                </a:cxn>
                <a:cxn ang="0">
                  <a:pos x="4" y="16"/>
                </a:cxn>
                <a:cxn ang="0">
                  <a:pos x="0" y="8"/>
                </a:cxn>
                <a:cxn ang="0">
                  <a:pos x="32" y="8"/>
                </a:cxn>
                <a:cxn ang="0">
                  <a:pos x="28" y="0"/>
                </a:cxn>
                <a:cxn ang="0">
                  <a:pos x="30" y="3"/>
                </a:cxn>
                <a:cxn ang="0">
                  <a:pos x="6" y="19"/>
                </a:cxn>
              </a:cxnLst>
              <a:rect l="0" t="0" r="r" b="b"/>
              <a:pathLst>
                <a:path w="32" h="19">
                  <a:moveTo>
                    <a:pt x="6" y="19"/>
                  </a:moveTo>
                  <a:lnTo>
                    <a:pt x="4" y="16"/>
                  </a:lnTo>
                  <a:lnTo>
                    <a:pt x="0" y="8"/>
                  </a:lnTo>
                  <a:lnTo>
                    <a:pt x="32" y="8"/>
                  </a:lnTo>
                  <a:lnTo>
                    <a:pt x="28" y="0"/>
                  </a:lnTo>
                  <a:lnTo>
                    <a:pt x="30" y="3"/>
                  </a:lnTo>
                  <a:lnTo>
                    <a:pt x="6" y="19"/>
                  </a:lnTo>
                  <a:close/>
                </a:path>
              </a:pathLst>
            </a:custGeom>
            <a:solidFill>
              <a:schemeClr val="tx1"/>
            </a:solidFill>
            <a:ln w="9525">
              <a:noFill/>
              <a:round/>
              <a:headEnd/>
              <a:tailEnd/>
            </a:ln>
          </p:spPr>
          <p:txBody>
            <a:bodyPr/>
            <a:lstStyle/>
            <a:p>
              <a:endParaRPr lang="en-US"/>
            </a:p>
          </p:txBody>
        </p:sp>
        <p:sp>
          <p:nvSpPr>
            <p:cNvPr id="461969" name="Freeform 145"/>
            <p:cNvSpPr>
              <a:spLocks/>
            </p:cNvSpPr>
            <p:nvPr/>
          </p:nvSpPr>
          <p:spPr bwMode="black">
            <a:xfrm>
              <a:off x="836613" y="3540125"/>
              <a:ext cx="22225" cy="6350"/>
            </a:xfrm>
            <a:custGeom>
              <a:avLst/>
              <a:gdLst/>
              <a:ahLst/>
              <a:cxnLst>
                <a:cxn ang="0">
                  <a:pos x="0" y="10"/>
                </a:cxn>
                <a:cxn ang="0">
                  <a:pos x="0" y="6"/>
                </a:cxn>
                <a:cxn ang="0">
                  <a:pos x="0" y="0"/>
                </a:cxn>
                <a:cxn ang="0">
                  <a:pos x="32" y="12"/>
                </a:cxn>
                <a:cxn ang="0">
                  <a:pos x="32" y="6"/>
                </a:cxn>
                <a:cxn ang="0">
                  <a:pos x="32" y="10"/>
                </a:cxn>
                <a:cxn ang="0">
                  <a:pos x="0" y="10"/>
                </a:cxn>
              </a:cxnLst>
              <a:rect l="0" t="0" r="r" b="b"/>
              <a:pathLst>
                <a:path w="32" h="12">
                  <a:moveTo>
                    <a:pt x="0" y="10"/>
                  </a:moveTo>
                  <a:lnTo>
                    <a:pt x="0" y="6"/>
                  </a:lnTo>
                  <a:lnTo>
                    <a:pt x="0" y="0"/>
                  </a:lnTo>
                  <a:lnTo>
                    <a:pt x="32" y="12"/>
                  </a:lnTo>
                  <a:lnTo>
                    <a:pt x="32" y="6"/>
                  </a:lnTo>
                  <a:lnTo>
                    <a:pt x="32" y="10"/>
                  </a:lnTo>
                  <a:lnTo>
                    <a:pt x="0" y="10"/>
                  </a:lnTo>
                  <a:close/>
                </a:path>
              </a:pathLst>
            </a:custGeom>
            <a:solidFill>
              <a:schemeClr val="tx1"/>
            </a:solidFill>
            <a:ln w="9525">
              <a:noFill/>
              <a:round/>
              <a:headEnd/>
              <a:tailEnd/>
            </a:ln>
          </p:spPr>
          <p:txBody>
            <a:bodyPr/>
            <a:lstStyle/>
            <a:p>
              <a:endParaRPr lang="en-US"/>
            </a:p>
          </p:txBody>
        </p:sp>
        <p:sp>
          <p:nvSpPr>
            <p:cNvPr id="461970" name="Freeform 146"/>
            <p:cNvSpPr>
              <a:spLocks/>
            </p:cNvSpPr>
            <p:nvPr/>
          </p:nvSpPr>
          <p:spPr bwMode="black">
            <a:xfrm>
              <a:off x="836613" y="3535363"/>
              <a:ext cx="26987" cy="11112"/>
            </a:xfrm>
            <a:custGeom>
              <a:avLst/>
              <a:gdLst/>
              <a:ahLst/>
              <a:cxnLst>
                <a:cxn ang="0">
                  <a:pos x="0" y="7"/>
                </a:cxn>
                <a:cxn ang="0">
                  <a:pos x="2" y="2"/>
                </a:cxn>
                <a:cxn ang="0">
                  <a:pos x="2" y="0"/>
                </a:cxn>
                <a:cxn ang="0">
                  <a:pos x="34" y="16"/>
                </a:cxn>
                <a:cxn ang="0">
                  <a:pos x="34" y="14"/>
                </a:cxn>
                <a:cxn ang="0">
                  <a:pos x="32" y="19"/>
                </a:cxn>
                <a:cxn ang="0">
                  <a:pos x="0" y="7"/>
                </a:cxn>
              </a:cxnLst>
              <a:rect l="0" t="0" r="r" b="b"/>
              <a:pathLst>
                <a:path w="34" h="19">
                  <a:moveTo>
                    <a:pt x="0" y="7"/>
                  </a:moveTo>
                  <a:lnTo>
                    <a:pt x="2" y="2"/>
                  </a:lnTo>
                  <a:lnTo>
                    <a:pt x="2" y="0"/>
                  </a:lnTo>
                  <a:lnTo>
                    <a:pt x="34" y="16"/>
                  </a:lnTo>
                  <a:lnTo>
                    <a:pt x="34" y="14"/>
                  </a:lnTo>
                  <a:lnTo>
                    <a:pt x="32" y="19"/>
                  </a:lnTo>
                  <a:lnTo>
                    <a:pt x="0" y="7"/>
                  </a:lnTo>
                  <a:close/>
                </a:path>
              </a:pathLst>
            </a:custGeom>
            <a:solidFill>
              <a:schemeClr val="tx1"/>
            </a:solidFill>
            <a:ln w="9525">
              <a:noFill/>
              <a:round/>
              <a:headEnd/>
              <a:tailEnd/>
            </a:ln>
          </p:spPr>
          <p:txBody>
            <a:bodyPr/>
            <a:lstStyle/>
            <a:p>
              <a:endParaRPr lang="en-US"/>
            </a:p>
          </p:txBody>
        </p:sp>
        <p:sp>
          <p:nvSpPr>
            <p:cNvPr id="461971" name="Freeform 147"/>
            <p:cNvSpPr>
              <a:spLocks/>
            </p:cNvSpPr>
            <p:nvPr/>
          </p:nvSpPr>
          <p:spPr bwMode="black">
            <a:xfrm>
              <a:off x="836613" y="3532188"/>
              <a:ext cx="26987" cy="14287"/>
            </a:xfrm>
            <a:custGeom>
              <a:avLst/>
              <a:gdLst/>
              <a:ahLst/>
              <a:cxnLst>
                <a:cxn ang="0">
                  <a:pos x="0" y="9"/>
                </a:cxn>
                <a:cxn ang="0">
                  <a:pos x="3" y="3"/>
                </a:cxn>
                <a:cxn ang="0">
                  <a:pos x="7" y="0"/>
                </a:cxn>
                <a:cxn ang="0">
                  <a:pos x="31" y="22"/>
                </a:cxn>
                <a:cxn ang="0">
                  <a:pos x="35" y="19"/>
                </a:cxn>
                <a:cxn ang="0">
                  <a:pos x="32" y="25"/>
                </a:cxn>
                <a:cxn ang="0">
                  <a:pos x="0" y="9"/>
                </a:cxn>
              </a:cxnLst>
              <a:rect l="0" t="0" r="r" b="b"/>
              <a:pathLst>
                <a:path w="35" h="25">
                  <a:moveTo>
                    <a:pt x="0" y="9"/>
                  </a:moveTo>
                  <a:lnTo>
                    <a:pt x="3" y="3"/>
                  </a:lnTo>
                  <a:lnTo>
                    <a:pt x="7" y="0"/>
                  </a:lnTo>
                  <a:lnTo>
                    <a:pt x="31" y="22"/>
                  </a:lnTo>
                  <a:lnTo>
                    <a:pt x="35" y="19"/>
                  </a:lnTo>
                  <a:lnTo>
                    <a:pt x="32" y="25"/>
                  </a:lnTo>
                  <a:lnTo>
                    <a:pt x="0" y="9"/>
                  </a:lnTo>
                  <a:close/>
                </a:path>
              </a:pathLst>
            </a:custGeom>
            <a:solidFill>
              <a:schemeClr val="tx1"/>
            </a:solidFill>
            <a:ln w="9525">
              <a:noFill/>
              <a:round/>
              <a:headEnd/>
              <a:tailEnd/>
            </a:ln>
          </p:spPr>
          <p:txBody>
            <a:bodyPr/>
            <a:lstStyle/>
            <a:p>
              <a:endParaRPr lang="en-US"/>
            </a:p>
          </p:txBody>
        </p:sp>
        <p:sp>
          <p:nvSpPr>
            <p:cNvPr id="461972" name="Freeform 148"/>
            <p:cNvSpPr>
              <a:spLocks/>
            </p:cNvSpPr>
            <p:nvPr/>
          </p:nvSpPr>
          <p:spPr bwMode="black">
            <a:xfrm>
              <a:off x="844550" y="3525838"/>
              <a:ext cx="22225" cy="17462"/>
            </a:xfrm>
            <a:custGeom>
              <a:avLst/>
              <a:gdLst/>
              <a:ahLst/>
              <a:cxnLst>
                <a:cxn ang="0">
                  <a:pos x="0" y="8"/>
                </a:cxn>
                <a:cxn ang="0">
                  <a:pos x="6" y="1"/>
                </a:cxn>
                <a:cxn ang="0">
                  <a:pos x="6" y="0"/>
                </a:cxn>
                <a:cxn ang="0">
                  <a:pos x="30" y="24"/>
                </a:cxn>
                <a:cxn ang="0">
                  <a:pos x="30" y="23"/>
                </a:cxn>
                <a:cxn ang="0">
                  <a:pos x="24" y="30"/>
                </a:cxn>
                <a:cxn ang="0">
                  <a:pos x="0" y="8"/>
                </a:cxn>
              </a:cxnLst>
              <a:rect l="0" t="0" r="r" b="b"/>
              <a:pathLst>
                <a:path w="30" h="30">
                  <a:moveTo>
                    <a:pt x="0" y="8"/>
                  </a:moveTo>
                  <a:lnTo>
                    <a:pt x="6" y="1"/>
                  </a:lnTo>
                  <a:lnTo>
                    <a:pt x="6" y="0"/>
                  </a:lnTo>
                  <a:lnTo>
                    <a:pt x="30" y="24"/>
                  </a:lnTo>
                  <a:lnTo>
                    <a:pt x="30" y="23"/>
                  </a:lnTo>
                  <a:lnTo>
                    <a:pt x="24" y="30"/>
                  </a:lnTo>
                  <a:lnTo>
                    <a:pt x="0" y="8"/>
                  </a:lnTo>
                  <a:close/>
                </a:path>
              </a:pathLst>
            </a:custGeom>
            <a:solidFill>
              <a:schemeClr val="tx1"/>
            </a:solidFill>
            <a:ln w="9525">
              <a:noFill/>
              <a:round/>
              <a:headEnd/>
              <a:tailEnd/>
            </a:ln>
          </p:spPr>
          <p:txBody>
            <a:bodyPr/>
            <a:lstStyle/>
            <a:p>
              <a:endParaRPr lang="en-US"/>
            </a:p>
          </p:txBody>
        </p:sp>
        <p:sp>
          <p:nvSpPr>
            <p:cNvPr id="461973" name="Freeform 149"/>
            <p:cNvSpPr>
              <a:spLocks/>
            </p:cNvSpPr>
            <p:nvPr/>
          </p:nvSpPr>
          <p:spPr bwMode="black">
            <a:xfrm>
              <a:off x="847725" y="3521075"/>
              <a:ext cx="22225" cy="19050"/>
            </a:xfrm>
            <a:custGeom>
              <a:avLst/>
              <a:gdLst/>
              <a:ahLst/>
              <a:cxnLst>
                <a:cxn ang="0">
                  <a:pos x="0" y="10"/>
                </a:cxn>
                <a:cxn ang="0">
                  <a:pos x="9" y="1"/>
                </a:cxn>
                <a:cxn ang="0">
                  <a:pos x="10" y="0"/>
                </a:cxn>
                <a:cxn ang="0">
                  <a:pos x="32" y="26"/>
                </a:cxn>
                <a:cxn ang="0">
                  <a:pos x="33" y="25"/>
                </a:cxn>
                <a:cxn ang="0">
                  <a:pos x="24" y="34"/>
                </a:cxn>
                <a:cxn ang="0">
                  <a:pos x="0" y="10"/>
                </a:cxn>
              </a:cxnLst>
              <a:rect l="0" t="0" r="r" b="b"/>
              <a:pathLst>
                <a:path w="33" h="34">
                  <a:moveTo>
                    <a:pt x="0" y="10"/>
                  </a:moveTo>
                  <a:lnTo>
                    <a:pt x="9" y="1"/>
                  </a:lnTo>
                  <a:lnTo>
                    <a:pt x="10" y="0"/>
                  </a:lnTo>
                  <a:lnTo>
                    <a:pt x="32" y="26"/>
                  </a:lnTo>
                  <a:lnTo>
                    <a:pt x="33" y="25"/>
                  </a:lnTo>
                  <a:lnTo>
                    <a:pt x="24" y="34"/>
                  </a:lnTo>
                  <a:lnTo>
                    <a:pt x="0" y="10"/>
                  </a:lnTo>
                  <a:close/>
                </a:path>
              </a:pathLst>
            </a:custGeom>
            <a:solidFill>
              <a:schemeClr val="tx1"/>
            </a:solidFill>
            <a:ln w="9525">
              <a:noFill/>
              <a:round/>
              <a:headEnd/>
              <a:tailEnd/>
            </a:ln>
          </p:spPr>
          <p:txBody>
            <a:bodyPr/>
            <a:lstStyle/>
            <a:p>
              <a:endParaRPr lang="en-US"/>
            </a:p>
          </p:txBody>
        </p:sp>
        <p:sp>
          <p:nvSpPr>
            <p:cNvPr id="461974" name="Freeform 150"/>
            <p:cNvSpPr>
              <a:spLocks/>
            </p:cNvSpPr>
            <p:nvPr/>
          </p:nvSpPr>
          <p:spPr bwMode="black">
            <a:xfrm>
              <a:off x="855663" y="3516313"/>
              <a:ext cx="25400" cy="19050"/>
            </a:xfrm>
            <a:custGeom>
              <a:avLst/>
              <a:gdLst/>
              <a:ahLst/>
              <a:cxnLst>
                <a:cxn ang="0">
                  <a:pos x="0" y="10"/>
                </a:cxn>
                <a:cxn ang="0">
                  <a:pos x="12" y="0"/>
                </a:cxn>
                <a:cxn ang="0">
                  <a:pos x="13" y="0"/>
                </a:cxn>
                <a:cxn ang="0">
                  <a:pos x="33" y="26"/>
                </a:cxn>
                <a:cxn ang="0">
                  <a:pos x="34" y="26"/>
                </a:cxn>
                <a:cxn ang="0">
                  <a:pos x="22" y="36"/>
                </a:cxn>
                <a:cxn ang="0">
                  <a:pos x="0" y="10"/>
                </a:cxn>
              </a:cxnLst>
              <a:rect l="0" t="0" r="r" b="b"/>
              <a:pathLst>
                <a:path w="34" h="36">
                  <a:moveTo>
                    <a:pt x="0" y="10"/>
                  </a:moveTo>
                  <a:lnTo>
                    <a:pt x="12" y="0"/>
                  </a:lnTo>
                  <a:lnTo>
                    <a:pt x="13" y="0"/>
                  </a:lnTo>
                  <a:lnTo>
                    <a:pt x="33" y="26"/>
                  </a:lnTo>
                  <a:lnTo>
                    <a:pt x="34" y="26"/>
                  </a:lnTo>
                  <a:lnTo>
                    <a:pt x="22" y="36"/>
                  </a:lnTo>
                  <a:lnTo>
                    <a:pt x="0" y="10"/>
                  </a:lnTo>
                  <a:close/>
                </a:path>
              </a:pathLst>
            </a:custGeom>
            <a:solidFill>
              <a:schemeClr val="tx1"/>
            </a:solidFill>
            <a:ln w="9525">
              <a:noFill/>
              <a:round/>
              <a:headEnd/>
              <a:tailEnd/>
            </a:ln>
          </p:spPr>
          <p:txBody>
            <a:bodyPr/>
            <a:lstStyle/>
            <a:p>
              <a:endParaRPr lang="en-US"/>
            </a:p>
          </p:txBody>
        </p:sp>
        <p:sp>
          <p:nvSpPr>
            <p:cNvPr id="461975" name="Freeform 151"/>
            <p:cNvSpPr>
              <a:spLocks/>
            </p:cNvSpPr>
            <p:nvPr/>
          </p:nvSpPr>
          <p:spPr bwMode="black">
            <a:xfrm>
              <a:off x="863600" y="3509963"/>
              <a:ext cx="25400" cy="19050"/>
            </a:xfrm>
            <a:custGeom>
              <a:avLst/>
              <a:gdLst/>
              <a:ahLst/>
              <a:cxnLst>
                <a:cxn ang="0">
                  <a:pos x="0" y="12"/>
                </a:cxn>
                <a:cxn ang="0">
                  <a:pos x="15" y="0"/>
                </a:cxn>
                <a:cxn ang="0">
                  <a:pos x="15" y="0"/>
                </a:cxn>
                <a:cxn ang="0">
                  <a:pos x="35" y="26"/>
                </a:cxn>
                <a:cxn ang="0">
                  <a:pos x="35" y="26"/>
                </a:cxn>
                <a:cxn ang="0">
                  <a:pos x="20" y="38"/>
                </a:cxn>
                <a:cxn ang="0">
                  <a:pos x="0" y="12"/>
                </a:cxn>
              </a:cxnLst>
              <a:rect l="0" t="0" r="r" b="b"/>
              <a:pathLst>
                <a:path w="35" h="38">
                  <a:moveTo>
                    <a:pt x="0" y="12"/>
                  </a:moveTo>
                  <a:lnTo>
                    <a:pt x="15" y="0"/>
                  </a:lnTo>
                  <a:lnTo>
                    <a:pt x="15" y="0"/>
                  </a:lnTo>
                  <a:lnTo>
                    <a:pt x="35" y="26"/>
                  </a:lnTo>
                  <a:lnTo>
                    <a:pt x="35" y="26"/>
                  </a:lnTo>
                  <a:lnTo>
                    <a:pt x="20" y="38"/>
                  </a:lnTo>
                  <a:lnTo>
                    <a:pt x="0" y="12"/>
                  </a:lnTo>
                  <a:close/>
                </a:path>
              </a:pathLst>
            </a:custGeom>
            <a:solidFill>
              <a:schemeClr val="tx1"/>
            </a:solidFill>
            <a:ln w="9525">
              <a:noFill/>
              <a:round/>
              <a:headEnd/>
              <a:tailEnd/>
            </a:ln>
          </p:spPr>
          <p:txBody>
            <a:bodyPr/>
            <a:lstStyle/>
            <a:p>
              <a:endParaRPr lang="en-US"/>
            </a:p>
          </p:txBody>
        </p:sp>
        <p:sp>
          <p:nvSpPr>
            <p:cNvPr id="461976" name="Freeform 152"/>
            <p:cNvSpPr>
              <a:spLocks/>
            </p:cNvSpPr>
            <p:nvPr/>
          </p:nvSpPr>
          <p:spPr bwMode="black">
            <a:xfrm>
              <a:off x="874713" y="3502025"/>
              <a:ext cx="30162" cy="22225"/>
            </a:xfrm>
            <a:custGeom>
              <a:avLst/>
              <a:gdLst/>
              <a:ahLst/>
              <a:cxnLst>
                <a:cxn ang="0">
                  <a:pos x="0" y="14"/>
                </a:cxn>
                <a:cxn ang="0">
                  <a:pos x="17" y="0"/>
                </a:cxn>
                <a:cxn ang="0">
                  <a:pos x="17" y="0"/>
                </a:cxn>
                <a:cxn ang="0">
                  <a:pos x="38" y="27"/>
                </a:cxn>
                <a:cxn ang="0">
                  <a:pos x="38" y="27"/>
                </a:cxn>
                <a:cxn ang="0">
                  <a:pos x="20" y="40"/>
                </a:cxn>
                <a:cxn ang="0">
                  <a:pos x="0" y="14"/>
                </a:cxn>
              </a:cxnLst>
              <a:rect l="0" t="0" r="r" b="b"/>
              <a:pathLst>
                <a:path w="38" h="40">
                  <a:moveTo>
                    <a:pt x="0" y="14"/>
                  </a:moveTo>
                  <a:lnTo>
                    <a:pt x="17" y="0"/>
                  </a:lnTo>
                  <a:lnTo>
                    <a:pt x="17" y="0"/>
                  </a:lnTo>
                  <a:lnTo>
                    <a:pt x="38" y="27"/>
                  </a:lnTo>
                  <a:lnTo>
                    <a:pt x="38" y="27"/>
                  </a:lnTo>
                  <a:lnTo>
                    <a:pt x="20" y="40"/>
                  </a:lnTo>
                  <a:lnTo>
                    <a:pt x="0" y="14"/>
                  </a:lnTo>
                  <a:close/>
                </a:path>
              </a:pathLst>
            </a:custGeom>
            <a:solidFill>
              <a:schemeClr val="tx1"/>
            </a:solidFill>
            <a:ln w="9525">
              <a:noFill/>
              <a:round/>
              <a:headEnd/>
              <a:tailEnd/>
            </a:ln>
          </p:spPr>
          <p:txBody>
            <a:bodyPr/>
            <a:lstStyle/>
            <a:p>
              <a:endParaRPr lang="en-US"/>
            </a:p>
          </p:txBody>
        </p:sp>
        <p:sp>
          <p:nvSpPr>
            <p:cNvPr id="461977" name="Freeform 153"/>
            <p:cNvSpPr>
              <a:spLocks/>
            </p:cNvSpPr>
            <p:nvPr/>
          </p:nvSpPr>
          <p:spPr bwMode="black">
            <a:xfrm>
              <a:off x="889000" y="3494088"/>
              <a:ext cx="30163" cy="22225"/>
            </a:xfrm>
            <a:custGeom>
              <a:avLst/>
              <a:gdLst/>
              <a:ahLst/>
              <a:cxnLst>
                <a:cxn ang="0">
                  <a:pos x="0" y="14"/>
                </a:cxn>
                <a:cxn ang="0">
                  <a:pos x="19" y="0"/>
                </a:cxn>
                <a:cxn ang="0">
                  <a:pos x="19" y="0"/>
                </a:cxn>
                <a:cxn ang="0">
                  <a:pos x="39" y="27"/>
                </a:cxn>
                <a:cxn ang="0">
                  <a:pos x="39" y="27"/>
                </a:cxn>
                <a:cxn ang="0">
                  <a:pos x="21" y="41"/>
                </a:cxn>
                <a:cxn ang="0">
                  <a:pos x="0" y="14"/>
                </a:cxn>
              </a:cxnLst>
              <a:rect l="0" t="0" r="r" b="b"/>
              <a:pathLst>
                <a:path w="39" h="41">
                  <a:moveTo>
                    <a:pt x="0" y="14"/>
                  </a:moveTo>
                  <a:lnTo>
                    <a:pt x="19" y="0"/>
                  </a:lnTo>
                  <a:lnTo>
                    <a:pt x="19" y="0"/>
                  </a:lnTo>
                  <a:lnTo>
                    <a:pt x="39" y="27"/>
                  </a:lnTo>
                  <a:lnTo>
                    <a:pt x="39" y="27"/>
                  </a:lnTo>
                  <a:lnTo>
                    <a:pt x="21" y="41"/>
                  </a:lnTo>
                  <a:lnTo>
                    <a:pt x="0" y="14"/>
                  </a:lnTo>
                  <a:close/>
                </a:path>
              </a:pathLst>
            </a:custGeom>
            <a:solidFill>
              <a:schemeClr val="tx1"/>
            </a:solidFill>
            <a:ln w="9525">
              <a:noFill/>
              <a:round/>
              <a:headEnd/>
              <a:tailEnd/>
            </a:ln>
          </p:spPr>
          <p:txBody>
            <a:bodyPr/>
            <a:lstStyle/>
            <a:p>
              <a:endParaRPr lang="en-US"/>
            </a:p>
          </p:txBody>
        </p:sp>
        <p:sp>
          <p:nvSpPr>
            <p:cNvPr id="461978" name="Freeform 154"/>
            <p:cNvSpPr>
              <a:spLocks/>
            </p:cNvSpPr>
            <p:nvPr/>
          </p:nvSpPr>
          <p:spPr bwMode="black">
            <a:xfrm>
              <a:off x="904875" y="3484563"/>
              <a:ext cx="30163" cy="22225"/>
            </a:xfrm>
            <a:custGeom>
              <a:avLst/>
              <a:gdLst/>
              <a:ahLst/>
              <a:cxnLst>
                <a:cxn ang="0">
                  <a:pos x="0" y="15"/>
                </a:cxn>
                <a:cxn ang="0">
                  <a:pos x="21" y="0"/>
                </a:cxn>
                <a:cxn ang="0">
                  <a:pos x="22" y="0"/>
                </a:cxn>
                <a:cxn ang="0">
                  <a:pos x="40" y="26"/>
                </a:cxn>
                <a:cxn ang="0">
                  <a:pos x="41" y="26"/>
                </a:cxn>
                <a:cxn ang="0">
                  <a:pos x="20" y="42"/>
                </a:cxn>
                <a:cxn ang="0">
                  <a:pos x="0" y="15"/>
                </a:cxn>
              </a:cxnLst>
              <a:rect l="0" t="0" r="r" b="b"/>
              <a:pathLst>
                <a:path w="41" h="42">
                  <a:moveTo>
                    <a:pt x="0" y="15"/>
                  </a:moveTo>
                  <a:lnTo>
                    <a:pt x="21" y="0"/>
                  </a:lnTo>
                  <a:lnTo>
                    <a:pt x="22" y="0"/>
                  </a:lnTo>
                  <a:lnTo>
                    <a:pt x="40" y="26"/>
                  </a:lnTo>
                  <a:lnTo>
                    <a:pt x="41" y="26"/>
                  </a:lnTo>
                  <a:lnTo>
                    <a:pt x="20" y="42"/>
                  </a:lnTo>
                  <a:lnTo>
                    <a:pt x="0" y="15"/>
                  </a:lnTo>
                  <a:close/>
                </a:path>
              </a:pathLst>
            </a:custGeom>
            <a:solidFill>
              <a:schemeClr val="tx1"/>
            </a:solidFill>
            <a:ln w="9525">
              <a:noFill/>
              <a:round/>
              <a:headEnd/>
              <a:tailEnd/>
            </a:ln>
          </p:spPr>
          <p:txBody>
            <a:bodyPr/>
            <a:lstStyle/>
            <a:p>
              <a:endParaRPr lang="en-US"/>
            </a:p>
          </p:txBody>
        </p:sp>
        <p:sp>
          <p:nvSpPr>
            <p:cNvPr id="461979" name="Freeform 155"/>
            <p:cNvSpPr>
              <a:spLocks/>
            </p:cNvSpPr>
            <p:nvPr/>
          </p:nvSpPr>
          <p:spPr bwMode="black">
            <a:xfrm>
              <a:off x="919163" y="3476625"/>
              <a:ext cx="30162" cy="22225"/>
            </a:xfrm>
            <a:custGeom>
              <a:avLst/>
              <a:gdLst/>
              <a:ahLst/>
              <a:cxnLst>
                <a:cxn ang="0">
                  <a:pos x="0" y="14"/>
                </a:cxn>
                <a:cxn ang="0">
                  <a:pos x="20" y="0"/>
                </a:cxn>
                <a:cxn ang="0">
                  <a:pos x="19" y="0"/>
                </a:cxn>
                <a:cxn ang="0">
                  <a:pos x="39" y="26"/>
                </a:cxn>
                <a:cxn ang="0">
                  <a:pos x="38" y="26"/>
                </a:cxn>
                <a:cxn ang="0">
                  <a:pos x="18" y="40"/>
                </a:cxn>
                <a:cxn ang="0">
                  <a:pos x="0" y="14"/>
                </a:cxn>
              </a:cxnLst>
              <a:rect l="0" t="0" r="r" b="b"/>
              <a:pathLst>
                <a:path w="39" h="40">
                  <a:moveTo>
                    <a:pt x="0" y="14"/>
                  </a:moveTo>
                  <a:lnTo>
                    <a:pt x="20" y="0"/>
                  </a:lnTo>
                  <a:lnTo>
                    <a:pt x="19" y="0"/>
                  </a:lnTo>
                  <a:lnTo>
                    <a:pt x="39" y="26"/>
                  </a:lnTo>
                  <a:lnTo>
                    <a:pt x="38" y="26"/>
                  </a:lnTo>
                  <a:lnTo>
                    <a:pt x="18" y="40"/>
                  </a:lnTo>
                  <a:lnTo>
                    <a:pt x="0" y="14"/>
                  </a:lnTo>
                  <a:close/>
                </a:path>
              </a:pathLst>
            </a:custGeom>
            <a:solidFill>
              <a:schemeClr val="tx1"/>
            </a:solidFill>
            <a:ln w="9525">
              <a:noFill/>
              <a:round/>
              <a:headEnd/>
              <a:tailEnd/>
            </a:ln>
          </p:spPr>
          <p:txBody>
            <a:bodyPr/>
            <a:lstStyle/>
            <a:p>
              <a:endParaRPr lang="en-US"/>
            </a:p>
          </p:txBody>
        </p:sp>
        <p:sp>
          <p:nvSpPr>
            <p:cNvPr id="461980" name="Freeform 156"/>
            <p:cNvSpPr>
              <a:spLocks/>
            </p:cNvSpPr>
            <p:nvPr/>
          </p:nvSpPr>
          <p:spPr bwMode="black">
            <a:xfrm>
              <a:off x="935038" y="3468688"/>
              <a:ext cx="30162" cy="22225"/>
            </a:xfrm>
            <a:custGeom>
              <a:avLst/>
              <a:gdLst/>
              <a:ahLst/>
              <a:cxnLst>
                <a:cxn ang="0">
                  <a:pos x="0" y="14"/>
                </a:cxn>
                <a:cxn ang="0">
                  <a:pos x="19" y="0"/>
                </a:cxn>
                <a:cxn ang="0">
                  <a:pos x="19" y="0"/>
                </a:cxn>
                <a:cxn ang="0">
                  <a:pos x="39" y="26"/>
                </a:cxn>
                <a:cxn ang="0">
                  <a:pos x="39" y="26"/>
                </a:cxn>
                <a:cxn ang="0">
                  <a:pos x="20" y="40"/>
                </a:cxn>
                <a:cxn ang="0">
                  <a:pos x="0" y="14"/>
                </a:cxn>
              </a:cxnLst>
              <a:rect l="0" t="0" r="r" b="b"/>
              <a:pathLst>
                <a:path w="39" h="40">
                  <a:moveTo>
                    <a:pt x="0" y="14"/>
                  </a:moveTo>
                  <a:lnTo>
                    <a:pt x="19" y="0"/>
                  </a:lnTo>
                  <a:lnTo>
                    <a:pt x="19" y="0"/>
                  </a:lnTo>
                  <a:lnTo>
                    <a:pt x="39" y="26"/>
                  </a:lnTo>
                  <a:lnTo>
                    <a:pt x="39" y="26"/>
                  </a:lnTo>
                  <a:lnTo>
                    <a:pt x="20" y="40"/>
                  </a:lnTo>
                  <a:lnTo>
                    <a:pt x="0" y="14"/>
                  </a:lnTo>
                  <a:close/>
                </a:path>
              </a:pathLst>
            </a:custGeom>
            <a:solidFill>
              <a:schemeClr val="tx1"/>
            </a:solidFill>
            <a:ln w="9525">
              <a:noFill/>
              <a:round/>
              <a:headEnd/>
              <a:tailEnd/>
            </a:ln>
          </p:spPr>
          <p:txBody>
            <a:bodyPr/>
            <a:lstStyle/>
            <a:p>
              <a:endParaRPr lang="en-US"/>
            </a:p>
          </p:txBody>
        </p:sp>
        <p:sp>
          <p:nvSpPr>
            <p:cNvPr id="461981" name="Freeform 157"/>
            <p:cNvSpPr>
              <a:spLocks/>
            </p:cNvSpPr>
            <p:nvPr/>
          </p:nvSpPr>
          <p:spPr bwMode="black">
            <a:xfrm>
              <a:off x="949325" y="3463925"/>
              <a:ext cx="26988" cy="20638"/>
            </a:xfrm>
            <a:custGeom>
              <a:avLst/>
              <a:gdLst/>
              <a:ahLst/>
              <a:cxnLst>
                <a:cxn ang="0">
                  <a:pos x="0" y="13"/>
                </a:cxn>
                <a:cxn ang="0">
                  <a:pos x="17" y="0"/>
                </a:cxn>
                <a:cxn ang="0">
                  <a:pos x="17" y="0"/>
                </a:cxn>
                <a:cxn ang="0">
                  <a:pos x="37" y="26"/>
                </a:cxn>
                <a:cxn ang="0">
                  <a:pos x="37" y="26"/>
                </a:cxn>
                <a:cxn ang="0">
                  <a:pos x="20" y="39"/>
                </a:cxn>
                <a:cxn ang="0">
                  <a:pos x="0" y="13"/>
                </a:cxn>
              </a:cxnLst>
              <a:rect l="0" t="0" r="r" b="b"/>
              <a:pathLst>
                <a:path w="37" h="39">
                  <a:moveTo>
                    <a:pt x="0" y="13"/>
                  </a:moveTo>
                  <a:lnTo>
                    <a:pt x="17" y="0"/>
                  </a:lnTo>
                  <a:lnTo>
                    <a:pt x="17" y="0"/>
                  </a:lnTo>
                  <a:lnTo>
                    <a:pt x="37" y="26"/>
                  </a:lnTo>
                  <a:lnTo>
                    <a:pt x="37" y="26"/>
                  </a:lnTo>
                  <a:lnTo>
                    <a:pt x="20" y="39"/>
                  </a:lnTo>
                  <a:lnTo>
                    <a:pt x="0" y="13"/>
                  </a:lnTo>
                  <a:close/>
                </a:path>
              </a:pathLst>
            </a:custGeom>
            <a:solidFill>
              <a:schemeClr val="tx1"/>
            </a:solidFill>
            <a:ln w="9525">
              <a:noFill/>
              <a:round/>
              <a:headEnd/>
              <a:tailEnd/>
            </a:ln>
          </p:spPr>
          <p:txBody>
            <a:bodyPr/>
            <a:lstStyle/>
            <a:p>
              <a:endParaRPr lang="en-US"/>
            </a:p>
          </p:txBody>
        </p:sp>
        <p:sp>
          <p:nvSpPr>
            <p:cNvPr id="461982" name="Freeform 158"/>
            <p:cNvSpPr>
              <a:spLocks/>
            </p:cNvSpPr>
            <p:nvPr/>
          </p:nvSpPr>
          <p:spPr bwMode="black">
            <a:xfrm>
              <a:off x="960438" y="3454400"/>
              <a:ext cx="26987" cy="22225"/>
            </a:xfrm>
            <a:custGeom>
              <a:avLst/>
              <a:gdLst/>
              <a:ahLst/>
              <a:cxnLst>
                <a:cxn ang="0">
                  <a:pos x="0" y="12"/>
                </a:cxn>
                <a:cxn ang="0">
                  <a:pos x="15" y="0"/>
                </a:cxn>
                <a:cxn ang="0">
                  <a:pos x="14" y="0"/>
                </a:cxn>
                <a:cxn ang="0">
                  <a:pos x="36" y="26"/>
                </a:cxn>
                <a:cxn ang="0">
                  <a:pos x="35" y="26"/>
                </a:cxn>
                <a:cxn ang="0">
                  <a:pos x="20" y="38"/>
                </a:cxn>
                <a:cxn ang="0">
                  <a:pos x="0" y="12"/>
                </a:cxn>
              </a:cxnLst>
              <a:rect l="0" t="0" r="r" b="b"/>
              <a:pathLst>
                <a:path w="36" h="38">
                  <a:moveTo>
                    <a:pt x="0" y="12"/>
                  </a:moveTo>
                  <a:lnTo>
                    <a:pt x="15" y="0"/>
                  </a:lnTo>
                  <a:lnTo>
                    <a:pt x="14" y="0"/>
                  </a:lnTo>
                  <a:lnTo>
                    <a:pt x="36" y="26"/>
                  </a:lnTo>
                  <a:lnTo>
                    <a:pt x="35" y="26"/>
                  </a:lnTo>
                  <a:lnTo>
                    <a:pt x="20" y="38"/>
                  </a:lnTo>
                  <a:lnTo>
                    <a:pt x="0" y="12"/>
                  </a:lnTo>
                  <a:close/>
                </a:path>
              </a:pathLst>
            </a:custGeom>
            <a:solidFill>
              <a:schemeClr val="tx1"/>
            </a:solidFill>
            <a:ln w="9525">
              <a:noFill/>
              <a:round/>
              <a:headEnd/>
              <a:tailEnd/>
            </a:ln>
          </p:spPr>
          <p:txBody>
            <a:bodyPr/>
            <a:lstStyle/>
            <a:p>
              <a:endParaRPr lang="en-US"/>
            </a:p>
          </p:txBody>
        </p:sp>
        <p:sp>
          <p:nvSpPr>
            <p:cNvPr id="461983" name="Freeform 159"/>
            <p:cNvSpPr>
              <a:spLocks/>
            </p:cNvSpPr>
            <p:nvPr/>
          </p:nvSpPr>
          <p:spPr bwMode="black">
            <a:xfrm>
              <a:off x="971550" y="3449638"/>
              <a:ext cx="26988" cy="22225"/>
            </a:xfrm>
            <a:custGeom>
              <a:avLst/>
              <a:gdLst/>
              <a:ahLst/>
              <a:cxnLst>
                <a:cxn ang="0">
                  <a:pos x="0" y="11"/>
                </a:cxn>
                <a:cxn ang="0">
                  <a:pos x="11" y="0"/>
                </a:cxn>
                <a:cxn ang="0">
                  <a:pos x="10" y="1"/>
                </a:cxn>
                <a:cxn ang="0">
                  <a:pos x="35" y="26"/>
                </a:cxn>
                <a:cxn ang="0">
                  <a:pos x="34" y="27"/>
                </a:cxn>
                <a:cxn ang="0">
                  <a:pos x="22" y="37"/>
                </a:cxn>
                <a:cxn ang="0">
                  <a:pos x="0" y="11"/>
                </a:cxn>
              </a:cxnLst>
              <a:rect l="0" t="0" r="r" b="b"/>
              <a:pathLst>
                <a:path w="35" h="37">
                  <a:moveTo>
                    <a:pt x="0" y="11"/>
                  </a:moveTo>
                  <a:lnTo>
                    <a:pt x="11" y="0"/>
                  </a:lnTo>
                  <a:lnTo>
                    <a:pt x="10" y="1"/>
                  </a:lnTo>
                  <a:lnTo>
                    <a:pt x="35" y="26"/>
                  </a:lnTo>
                  <a:lnTo>
                    <a:pt x="34" y="27"/>
                  </a:lnTo>
                  <a:lnTo>
                    <a:pt x="22" y="37"/>
                  </a:lnTo>
                  <a:lnTo>
                    <a:pt x="0" y="11"/>
                  </a:lnTo>
                  <a:close/>
                </a:path>
              </a:pathLst>
            </a:custGeom>
            <a:solidFill>
              <a:schemeClr val="tx1"/>
            </a:solidFill>
            <a:ln w="9525">
              <a:noFill/>
              <a:round/>
              <a:headEnd/>
              <a:tailEnd/>
            </a:ln>
          </p:spPr>
          <p:txBody>
            <a:bodyPr/>
            <a:lstStyle/>
            <a:p>
              <a:endParaRPr lang="en-US"/>
            </a:p>
          </p:txBody>
        </p:sp>
        <p:sp>
          <p:nvSpPr>
            <p:cNvPr id="461984" name="Freeform 160"/>
            <p:cNvSpPr>
              <a:spLocks/>
            </p:cNvSpPr>
            <p:nvPr/>
          </p:nvSpPr>
          <p:spPr bwMode="black">
            <a:xfrm>
              <a:off x="979488" y="3446463"/>
              <a:ext cx="26987" cy="17462"/>
            </a:xfrm>
            <a:custGeom>
              <a:avLst/>
              <a:gdLst/>
              <a:ahLst/>
              <a:cxnLst>
                <a:cxn ang="0">
                  <a:pos x="0" y="9"/>
                </a:cxn>
                <a:cxn ang="0">
                  <a:pos x="9" y="0"/>
                </a:cxn>
                <a:cxn ang="0">
                  <a:pos x="9" y="1"/>
                </a:cxn>
                <a:cxn ang="0">
                  <a:pos x="34" y="24"/>
                </a:cxn>
                <a:cxn ang="0">
                  <a:pos x="34" y="25"/>
                </a:cxn>
                <a:cxn ang="0">
                  <a:pos x="25" y="34"/>
                </a:cxn>
                <a:cxn ang="0">
                  <a:pos x="0" y="9"/>
                </a:cxn>
              </a:cxnLst>
              <a:rect l="0" t="0" r="r" b="b"/>
              <a:pathLst>
                <a:path w="34" h="34">
                  <a:moveTo>
                    <a:pt x="0" y="9"/>
                  </a:moveTo>
                  <a:lnTo>
                    <a:pt x="9" y="0"/>
                  </a:lnTo>
                  <a:lnTo>
                    <a:pt x="9" y="1"/>
                  </a:lnTo>
                  <a:lnTo>
                    <a:pt x="34" y="24"/>
                  </a:lnTo>
                  <a:lnTo>
                    <a:pt x="34" y="25"/>
                  </a:lnTo>
                  <a:lnTo>
                    <a:pt x="25" y="34"/>
                  </a:lnTo>
                  <a:lnTo>
                    <a:pt x="0" y="9"/>
                  </a:lnTo>
                  <a:close/>
                </a:path>
              </a:pathLst>
            </a:custGeom>
            <a:solidFill>
              <a:schemeClr val="tx1"/>
            </a:solidFill>
            <a:ln w="9525">
              <a:noFill/>
              <a:round/>
              <a:headEnd/>
              <a:tailEnd/>
            </a:ln>
          </p:spPr>
          <p:txBody>
            <a:bodyPr/>
            <a:lstStyle/>
            <a:p>
              <a:endParaRPr lang="en-US"/>
            </a:p>
          </p:txBody>
        </p:sp>
        <p:sp>
          <p:nvSpPr>
            <p:cNvPr id="461985" name="Freeform 161"/>
            <p:cNvSpPr>
              <a:spLocks/>
            </p:cNvSpPr>
            <p:nvPr/>
          </p:nvSpPr>
          <p:spPr bwMode="black">
            <a:xfrm>
              <a:off x="987425" y="3441700"/>
              <a:ext cx="22225" cy="15875"/>
            </a:xfrm>
            <a:custGeom>
              <a:avLst/>
              <a:gdLst/>
              <a:ahLst/>
              <a:cxnLst>
                <a:cxn ang="0">
                  <a:pos x="0" y="7"/>
                </a:cxn>
                <a:cxn ang="0">
                  <a:pos x="6" y="0"/>
                </a:cxn>
                <a:cxn ang="0">
                  <a:pos x="4" y="3"/>
                </a:cxn>
                <a:cxn ang="0">
                  <a:pos x="33" y="20"/>
                </a:cxn>
                <a:cxn ang="0">
                  <a:pos x="31" y="23"/>
                </a:cxn>
                <a:cxn ang="0">
                  <a:pos x="25" y="30"/>
                </a:cxn>
                <a:cxn ang="0">
                  <a:pos x="0" y="7"/>
                </a:cxn>
              </a:cxnLst>
              <a:rect l="0" t="0" r="r" b="b"/>
              <a:pathLst>
                <a:path w="33" h="30">
                  <a:moveTo>
                    <a:pt x="0" y="7"/>
                  </a:moveTo>
                  <a:lnTo>
                    <a:pt x="6" y="0"/>
                  </a:lnTo>
                  <a:lnTo>
                    <a:pt x="4" y="3"/>
                  </a:lnTo>
                  <a:lnTo>
                    <a:pt x="33" y="20"/>
                  </a:lnTo>
                  <a:lnTo>
                    <a:pt x="31" y="23"/>
                  </a:lnTo>
                  <a:lnTo>
                    <a:pt x="25" y="30"/>
                  </a:lnTo>
                  <a:lnTo>
                    <a:pt x="0" y="7"/>
                  </a:lnTo>
                  <a:close/>
                </a:path>
              </a:pathLst>
            </a:custGeom>
            <a:solidFill>
              <a:schemeClr val="tx1"/>
            </a:solidFill>
            <a:ln w="9525">
              <a:noFill/>
              <a:round/>
              <a:headEnd/>
              <a:tailEnd/>
            </a:ln>
          </p:spPr>
          <p:txBody>
            <a:bodyPr/>
            <a:lstStyle/>
            <a:p>
              <a:endParaRPr lang="en-US"/>
            </a:p>
          </p:txBody>
        </p:sp>
        <p:sp>
          <p:nvSpPr>
            <p:cNvPr id="461986" name="Freeform 162"/>
            <p:cNvSpPr>
              <a:spLocks/>
            </p:cNvSpPr>
            <p:nvPr/>
          </p:nvSpPr>
          <p:spPr bwMode="black">
            <a:xfrm>
              <a:off x="987425" y="3441700"/>
              <a:ext cx="25400" cy="11113"/>
            </a:xfrm>
            <a:custGeom>
              <a:avLst/>
              <a:gdLst/>
              <a:ahLst/>
              <a:cxnLst>
                <a:cxn ang="0">
                  <a:pos x="0" y="7"/>
                </a:cxn>
                <a:cxn ang="0">
                  <a:pos x="4" y="0"/>
                </a:cxn>
                <a:cxn ang="0">
                  <a:pos x="2" y="5"/>
                </a:cxn>
                <a:cxn ang="0">
                  <a:pos x="35" y="11"/>
                </a:cxn>
                <a:cxn ang="0">
                  <a:pos x="33" y="16"/>
                </a:cxn>
                <a:cxn ang="0">
                  <a:pos x="29" y="24"/>
                </a:cxn>
                <a:cxn ang="0">
                  <a:pos x="0" y="7"/>
                </a:cxn>
              </a:cxnLst>
              <a:rect l="0" t="0" r="r" b="b"/>
              <a:pathLst>
                <a:path w="35" h="24">
                  <a:moveTo>
                    <a:pt x="0" y="7"/>
                  </a:moveTo>
                  <a:lnTo>
                    <a:pt x="4" y="0"/>
                  </a:lnTo>
                  <a:lnTo>
                    <a:pt x="2" y="5"/>
                  </a:lnTo>
                  <a:lnTo>
                    <a:pt x="35" y="11"/>
                  </a:lnTo>
                  <a:lnTo>
                    <a:pt x="33" y="16"/>
                  </a:lnTo>
                  <a:lnTo>
                    <a:pt x="29" y="24"/>
                  </a:lnTo>
                  <a:lnTo>
                    <a:pt x="0" y="7"/>
                  </a:lnTo>
                  <a:close/>
                </a:path>
              </a:pathLst>
            </a:custGeom>
            <a:solidFill>
              <a:schemeClr val="tx1"/>
            </a:solidFill>
            <a:ln w="9525">
              <a:noFill/>
              <a:round/>
              <a:headEnd/>
              <a:tailEnd/>
            </a:ln>
          </p:spPr>
          <p:txBody>
            <a:bodyPr/>
            <a:lstStyle/>
            <a:p>
              <a:endParaRPr lang="en-US"/>
            </a:p>
          </p:txBody>
        </p:sp>
        <p:sp>
          <p:nvSpPr>
            <p:cNvPr id="461987" name="Freeform 163"/>
            <p:cNvSpPr>
              <a:spLocks/>
            </p:cNvSpPr>
            <p:nvPr/>
          </p:nvSpPr>
          <p:spPr bwMode="black">
            <a:xfrm>
              <a:off x="990600" y="3441700"/>
              <a:ext cx="26988" cy="4763"/>
            </a:xfrm>
            <a:custGeom>
              <a:avLst/>
              <a:gdLst/>
              <a:ahLst/>
              <a:cxnLst>
                <a:cxn ang="0">
                  <a:pos x="0" y="5"/>
                </a:cxn>
                <a:cxn ang="0">
                  <a:pos x="1" y="0"/>
                </a:cxn>
                <a:cxn ang="0">
                  <a:pos x="1" y="3"/>
                </a:cxn>
                <a:cxn ang="0">
                  <a:pos x="34" y="3"/>
                </a:cxn>
                <a:cxn ang="0">
                  <a:pos x="34" y="6"/>
                </a:cxn>
                <a:cxn ang="0">
                  <a:pos x="33" y="11"/>
                </a:cxn>
                <a:cxn ang="0">
                  <a:pos x="0" y="5"/>
                </a:cxn>
              </a:cxnLst>
              <a:rect l="0" t="0" r="r" b="b"/>
              <a:pathLst>
                <a:path w="34" h="11">
                  <a:moveTo>
                    <a:pt x="0" y="5"/>
                  </a:moveTo>
                  <a:lnTo>
                    <a:pt x="1" y="0"/>
                  </a:lnTo>
                  <a:lnTo>
                    <a:pt x="1" y="3"/>
                  </a:lnTo>
                  <a:lnTo>
                    <a:pt x="34" y="3"/>
                  </a:lnTo>
                  <a:lnTo>
                    <a:pt x="34" y="6"/>
                  </a:lnTo>
                  <a:lnTo>
                    <a:pt x="33" y="11"/>
                  </a:lnTo>
                  <a:lnTo>
                    <a:pt x="0" y="5"/>
                  </a:lnTo>
                  <a:close/>
                </a:path>
              </a:pathLst>
            </a:custGeom>
            <a:solidFill>
              <a:schemeClr val="tx1"/>
            </a:solidFill>
            <a:ln w="9525">
              <a:noFill/>
              <a:round/>
              <a:headEnd/>
              <a:tailEnd/>
            </a:ln>
          </p:spPr>
          <p:txBody>
            <a:bodyPr/>
            <a:lstStyle/>
            <a:p>
              <a:endParaRPr lang="en-US"/>
            </a:p>
          </p:txBody>
        </p:sp>
        <p:sp>
          <p:nvSpPr>
            <p:cNvPr id="461988" name="Freeform 164"/>
            <p:cNvSpPr>
              <a:spLocks/>
            </p:cNvSpPr>
            <p:nvPr/>
          </p:nvSpPr>
          <p:spPr bwMode="black">
            <a:xfrm>
              <a:off x="990600" y="3435350"/>
              <a:ext cx="26988" cy="7938"/>
            </a:xfrm>
            <a:custGeom>
              <a:avLst/>
              <a:gdLst/>
              <a:ahLst/>
              <a:cxnLst>
                <a:cxn ang="0">
                  <a:pos x="0" y="12"/>
                </a:cxn>
                <a:cxn ang="0">
                  <a:pos x="0" y="8"/>
                </a:cxn>
                <a:cxn ang="0">
                  <a:pos x="4" y="16"/>
                </a:cxn>
                <a:cxn ang="0">
                  <a:pos x="29" y="0"/>
                </a:cxn>
                <a:cxn ang="0">
                  <a:pos x="33" y="8"/>
                </a:cxn>
                <a:cxn ang="0">
                  <a:pos x="33" y="12"/>
                </a:cxn>
                <a:cxn ang="0">
                  <a:pos x="0" y="12"/>
                </a:cxn>
              </a:cxnLst>
              <a:rect l="0" t="0" r="r" b="b"/>
              <a:pathLst>
                <a:path w="33" h="16">
                  <a:moveTo>
                    <a:pt x="0" y="12"/>
                  </a:moveTo>
                  <a:lnTo>
                    <a:pt x="0" y="8"/>
                  </a:lnTo>
                  <a:lnTo>
                    <a:pt x="4" y="16"/>
                  </a:lnTo>
                  <a:lnTo>
                    <a:pt x="29" y="0"/>
                  </a:lnTo>
                  <a:lnTo>
                    <a:pt x="33" y="8"/>
                  </a:lnTo>
                  <a:lnTo>
                    <a:pt x="33" y="12"/>
                  </a:lnTo>
                  <a:lnTo>
                    <a:pt x="0" y="12"/>
                  </a:lnTo>
                  <a:close/>
                </a:path>
              </a:pathLst>
            </a:custGeom>
            <a:solidFill>
              <a:schemeClr val="tx1"/>
            </a:solidFill>
            <a:ln w="9525">
              <a:noFill/>
              <a:round/>
              <a:headEnd/>
              <a:tailEnd/>
            </a:ln>
          </p:spPr>
          <p:txBody>
            <a:bodyPr/>
            <a:lstStyle/>
            <a:p>
              <a:endParaRPr lang="en-US"/>
            </a:p>
          </p:txBody>
        </p:sp>
        <p:sp>
          <p:nvSpPr>
            <p:cNvPr id="461989" name="Freeform 165"/>
            <p:cNvSpPr>
              <a:spLocks/>
            </p:cNvSpPr>
            <p:nvPr/>
          </p:nvSpPr>
          <p:spPr bwMode="black">
            <a:xfrm>
              <a:off x="990600" y="3430588"/>
              <a:ext cx="22225" cy="12700"/>
            </a:xfrm>
            <a:custGeom>
              <a:avLst/>
              <a:gdLst/>
              <a:ahLst/>
              <a:cxnLst>
                <a:cxn ang="0">
                  <a:pos x="2" y="23"/>
                </a:cxn>
                <a:cxn ang="0">
                  <a:pos x="0" y="20"/>
                </a:cxn>
                <a:cxn ang="0">
                  <a:pos x="5" y="24"/>
                </a:cxn>
                <a:cxn ang="0">
                  <a:pos x="21" y="0"/>
                </a:cxn>
                <a:cxn ang="0">
                  <a:pos x="25" y="4"/>
                </a:cxn>
                <a:cxn ang="0">
                  <a:pos x="27" y="7"/>
                </a:cxn>
                <a:cxn ang="0">
                  <a:pos x="2" y="23"/>
                </a:cxn>
              </a:cxnLst>
              <a:rect l="0" t="0" r="r" b="b"/>
              <a:pathLst>
                <a:path w="27" h="24">
                  <a:moveTo>
                    <a:pt x="2" y="23"/>
                  </a:moveTo>
                  <a:lnTo>
                    <a:pt x="0" y="20"/>
                  </a:lnTo>
                  <a:lnTo>
                    <a:pt x="5" y="24"/>
                  </a:lnTo>
                  <a:lnTo>
                    <a:pt x="21" y="0"/>
                  </a:lnTo>
                  <a:lnTo>
                    <a:pt x="25" y="4"/>
                  </a:lnTo>
                  <a:lnTo>
                    <a:pt x="27" y="7"/>
                  </a:lnTo>
                  <a:lnTo>
                    <a:pt x="2" y="23"/>
                  </a:lnTo>
                  <a:close/>
                </a:path>
              </a:pathLst>
            </a:custGeom>
            <a:solidFill>
              <a:schemeClr val="tx1"/>
            </a:solidFill>
            <a:ln w="9525">
              <a:noFill/>
              <a:round/>
              <a:headEnd/>
              <a:tailEnd/>
            </a:ln>
          </p:spPr>
          <p:txBody>
            <a:bodyPr/>
            <a:lstStyle/>
            <a:p>
              <a:endParaRPr lang="en-US"/>
            </a:p>
          </p:txBody>
        </p:sp>
        <p:sp>
          <p:nvSpPr>
            <p:cNvPr id="461990" name="Freeform 166"/>
            <p:cNvSpPr>
              <a:spLocks/>
            </p:cNvSpPr>
            <p:nvPr/>
          </p:nvSpPr>
          <p:spPr bwMode="black">
            <a:xfrm>
              <a:off x="990600" y="3430588"/>
              <a:ext cx="19050" cy="12700"/>
            </a:xfrm>
            <a:custGeom>
              <a:avLst/>
              <a:gdLst/>
              <a:ahLst/>
              <a:cxnLst>
                <a:cxn ang="0">
                  <a:pos x="8" y="26"/>
                </a:cxn>
                <a:cxn ang="0">
                  <a:pos x="4" y="24"/>
                </a:cxn>
                <a:cxn ang="0">
                  <a:pos x="0" y="24"/>
                </a:cxn>
                <a:cxn ang="0">
                  <a:pos x="25" y="0"/>
                </a:cxn>
                <a:cxn ang="0">
                  <a:pos x="21" y="0"/>
                </a:cxn>
                <a:cxn ang="0">
                  <a:pos x="24" y="2"/>
                </a:cxn>
                <a:cxn ang="0">
                  <a:pos x="8" y="26"/>
                </a:cxn>
              </a:cxnLst>
              <a:rect l="0" t="0" r="r" b="b"/>
              <a:pathLst>
                <a:path w="25" h="26">
                  <a:moveTo>
                    <a:pt x="8" y="26"/>
                  </a:moveTo>
                  <a:lnTo>
                    <a:pt x="4" y="24"/>
                  </a:lnTo>
                  <a:lnTo>
                    <a:pt x="0" y="24"/>
                  </a:lnTo>
                  <a:lnTo>
                    <a:pt x="25" y="0"/>
                  </a:lnTo>
                  <a:lnTo>
                    <a:pt x="21" y="0"/>
                  </a:lnTo>
                  <a:lnTo>
                    <a:pt x="24" y="2"/>
                  </a:lnTo>
                  <a:lnTo>
                    <a:pt x="8" y="26"/>
                  </a:lnTo>
                  <a:close/>
                </a:path>
              </a:pathLst>
            </a:custGeom>
            <a:solidFill>
              <a:schemeClr val="tx1"/>
            </a:solidFill>
            <a:ln w="9525">
              <a:noFill/>
              <a:round/>
              <a:headEnd/>
              <a:tailEnd/>
            </a:ln>
          </p:spPr>
          <p:txBody>
            <a:bodyPr/>
            <a:lstStyle/>
            <a:p>
              <a:endParaRPr lang="en-US"/>
            </a:p>
          </p:txBody>
        </p:sp>
        <p:sp>
          <p:nvSpPr>
            <p:cNvPr id="461991" name="Freeform 167"/>
            <p:cNvSpPr>
              <a:spLocks/>
            </p:cNvSpPr>
            <p:nvPr/>
          </p:nvSpPr>
          <p:spPr bwMode="black">
            <a:xfrm>
              <a:off x="987425" y="3427413"/>
              <a:ext cx="22225" cy="15875"/>
            </a:xfrm>
            <a:custGeom>
              <a:avLst/>
              <a:gdLst/>
              <a:ahLst/>
              <a:cxnLst>
                <a:cxn ang="0">
                  <a:pos x="3" y="31"/>
                </a:cxn>
                <a:cxn ang="0">
                  <a:pos x="0" y="28"/>
                </a:cxn>
                <a:cxn ang="0">
                  <a:pos x="13" y="32"/>
                </a:cxn>
                <a:cxn ang="0">
                  <a:pos x="13" y="0"/>
                </a:cxn>
                <a:cxn ang="0">
                  <a:pos x="25" y="4"/>
                </a:cxn>
                <a:cxn ang="0">
                  <a:pos x="28" y="7"/>
                </a:cxn>
                <a:cxn ang="0">
                  <a:pos x="3" y="31"/>
                </a:cxn>
              </a:cxnLst>
              <a:rect l="0" t="0" r="r" b="b"/>
              <a:pathLst>
                <a:path w="28" h="32">
                  <a:moveTo>
                    <a:pt x="3" y="31"/>
                  </a:moveTo>
                  <a:lnTo>
                    <a:pt x="0" y="28"/>
                  </a:lnTo>
                  <a:lnTo>
                    <a:pt x="13" y="32"/>
                  </a:lnTo>
                  <a:lnTo>
                    <a:pt x="13" y="0"/>
                  </a:lnTo>
                  <a:lnTo>
                    <a:pt x="25" y="4"/>
                  </a:lnTo>
                  <a:lnTo>
                    <a:pt x="28" y="7"/>
                  </a:lnTo>
                  <a:lnTo>
                    <a:pt x="3" y="31"/>
                  </a:lnTo>
                  <a:close/>
                </a:path>
              </a:pathLst>
            </a:custGeom>
            <a:solidFill>
              <a:schemeClr val="tx1"/>
            </a:solidFill>
            <a:ln w="9525">
              <a:noFill/>
              <a:round/>
              <a:headEnd/>
              <a:tailEnd/>
            </a:ln>
          </p:spPr>
          <p:txBody>
            <a:bodyPr/>
            <a:lstStyle/>
            <a:p>
              <a:endParaRPr lang="en-US"/>
            </a:p>
          </p:txBody>
        </p:sp>
        <p:sp>
          <p:nvSpPr>
            <p:cNvPr id="461992" name="Freeform 168"/>
            <p:cNvSpPr>
              <a:spLocks/>
            </p:cNvSpPr>
            <p:nvPr/>
          </p:nvSpPr>
          <p:spPr bwMode="black">
            <a:xfrm>
              <a:off x="990600" y="3427413"/>
              <a:ext cx="7938" cy="15875"/>
            </a:xfrm>
            <a:custGeom>
              <a:avLst/>
              <a:gdLst/>
              <a:ahLst/>
              <a:cxnLst>
                <a:cxn ang="0">
                  <a:pos x="7" y="32"/>
                </a:cxn>
                <a:cxn ang="0">
                  <a:pos x="0" y="32"/>
                </a:cxn>
                <a:cxn ang="0">
                  <a:pos x="0" y="32"/>
                </a:cxn>
                <a:cxn ang="0">
                  <a:pos x="0" y="0"/>
                </a:cxn>
                <a:cxn ang="0">
                  <a:pos x="0" y="0"/>
                </a:cxn>
                <a:cxn ang="0">
                  <a:pos x="7" y="0"/>
                </a:cxn>
                <a:cxn ang="0">
                  <a:pos x="7" y="32"/>
                </a:cxn>
              </a:cxnLst>
              <a:rect l="0" t="0" r="r" b="b"/>
              <a:pathLst>
                <a:path w="7" h="32">
                  <a:moveTo>
                    <a:pt x="7" y="32"/>
                  </a:moveTo>
                  <a:lnTo>
                    <a:pt x="0" y="32"/>
                  </a:lnTo>
                  <a:lnTo>
                    <a:pt x="0" y="32"/>
                  </a:lnTo>
                  <a:lnTo>
                    <a:pt x="0" y="0"/>
                  </a:lnTo>
                  <a:lnTo>
                    <a:pt x="0" y="0"/>
                  </a:lnTo>
                  <a:lnTo>
                    <a:pt x="7" y="0"/>
                  </a:lnTo>
                  <a:lnTo>
                    <a:pt x="7" y="32"/>
                  </a:lnTo>
                  <a:close/>
                </a:path>
              </a:pathLst>
            </a:custGeom>
            <a:solidFill>
              <a:schemeClr val="tx1"/>
            </a:solidFill>
            <a:ln w="9525">
              <a:noFill/>
              <a:round/>
              <a:headEnd/>
              <a:tailEnd/>
            </a:ln>
          </p:spPr>
          <p:txBody>
            <a:bodyPr/>
            <a:lstStyle/>
            <a:p>
              <a:endParaRPr lang="en-US"/>
            </a:p>
          </p:txBody>
        </p:sp>
        <p:sp>
          <p:nvSpPr>
            <p:cNvPr id="461993" name="Freeform 169"/>
            <p:cNvSpPr>
              <a:spLocks/>
            </p:cNvSpPr>
            <p:nvPr/>
          </p:nvSpPr>
          <p:spPr bwMode="black">
            <a:xfrm>
              <a:off x="982663" y="3427413"/>
              <a:ext cx="7937" cy="15875"/>
            </a:xfrm>
            <a:custGeom>
              <a:avLst/>
              <a:gdLst/>
              <a:ahLst/>
              <a:cxnLst>
                <a:cxn ang="0">
                  <a:pos x="11" y="32"/>
                </a:cxn>
                <a:cxn ang="0">
                  <a:pos x="4" y="32"/>
                </a:cxn>
                <a:cxn ang="0">
                  <a:pos x="8" y="32"/>
                </a:cxn>
                <a:cxn ang="0">
                  <a:pos x="0" y="0"/>
                </a:cxn>
                <a:cxn ang="0">
                  <a:pos x="4" y="0"/>
                </a:cxn>
                <a:cxn ang="0">
                  <a:pos x="11" y="0"/>
                </a:cxn>
                <a:cxn ang="0">
                  <a:pos x="11" y="32"/>
                </a:cxn>
              </a:cxnLst>
              <a:rect l="0" t="0" r="r" b="b"/>
              <a:pathLst>
                <a:path w="11" h="32">
                  <a:moveTo>
                    <a:pt x="11" y="32"/>
                  </a:moveTo>
                  <a:lnTo>
                    <a:pt x="4" y="32"/>
                  </a:lnTo>
                  <a:lnTo>
                    <a:pt x="8" y="32"/>
                  </a:lnTo>
                  <a:lnTo>
                    <a:pt x="0" y="0"/>
                  </a:lnTo>
                  <a:lnTo>
                    <a:pt x="4" y="0"/>
                  </a:lnTo>
                  <a:lnTo>
                    <a:pt x="11" y="0"/>
                  </a:lnTo>
                  <a:lnTo>
                    <a:pt x="11" y="32"/>
                  </a:lnTo>
                  <a:close/>
                </a:path>
              </a:pathLst>
            </a:custGeom>
            <a:solidFill>
              <a:schemeClr val="tx1"/>
            </a:solidFill>
            <a:ln w="9525">
              <a:noFill/>
              <a:round/>
              <a:headEnd/>
              <a:tailEnd/>
            </a:ln>
          </p:spPr>
          <p:txBody>
            <a:bodyPr/>
            <a:lstStyle/>
            <a:p>
              <a:endParaRPr lang="en-US"/>
            </a:p>
          </p:txBody>
        </p:sp>
        <p:sp>
          <p:nvSpPr>
            <p:cNvPr id="461994" name="Freeform 170"/>
            <p:cNvSpPr>
              <a:spLocks/>
            </p:cNvSpPr>
            <p:nvPr/>
          </p:nvSpPr>
          <p:spPr bwMode="black">
            <a:xfrm>
              <a:off x="976313" y="3427413"/>
              <a:ext cx="14287" cy="15875"/>
            </a:xfrm>
            <a:custGeom>
              <a:avLst/>
              <a:gdLst/>
              <a:ahLst/>
              <a:cxnLst>
                <a:cxn ang="0">
                  <a:pos x="18" y="32"/>
                </a:cxn>
                <a:cxn ang="0">
                  <a:pos x="9" y="34"/>
                </a:cxn>
                <a:cxn ang="0">
                  <a:pos x="10" y="34"/>
                </a:cxn>
                <a:cxn ang="0">
                  <a:pos x="0" y="2"/>
                </a:cxn>
                <a:cxn ang="0">
                  <a:pos x="1" y="2"/>
                </a:cxn>
                <a:cxn ang="0">
                  <a:pos x="10" y="0"/>
                </a:cxn>
                <a:cxn ang="0">
                  <a:pos x="18" y="32"/>
                </a:cxn>
              </a:cxnLst>
              <a:rect l="0" t="0" r="r" b="b"/>
              <a:pathLst>
                <a:path w="18" h="34">
                  <a:moveTo>
                    <a:pt x="18" y="32"/>
                  </a:moveTo>
                  <a:lnTo>
                    <a:pt x="9" y="34"/>
                  </a:lnTo>
                  <a:lnTo>
                    <a:pt x="10" y="34"/>
                  </a:lnTo>
                  <a:lnTo>
                    <a:pt x="0" y="2"/>
                  </a:lnTo>
                  <a:lnTo>
                    <a:pt x="1" y="2"/>
                  </a:lnTo>
                  <a:lnTo>
                    <a:pt x="10" y="0"/>
                  </a:lnTo>
                  <a:lnTo>
                    <a:pt x="18" y="32"/>
                  </a:lnTo>
                  <a:close/>
                </a:path>
              </a:pathLst>
            </a:custGeom>
            <a:solidFill>
              <a:schemeClr val="tx1"/>
            </a:solidFill>
            <a:ln w="9525">
              <a:noFill/>
              <a:round/>
              <a:headEnd/>
              <a:tailEnd/>
            </a:ln>
          </p:spPr>
          <p:txBody>
            <a:bodyPr/>
            <a:lstStyle/>
            <a:p>
              <a:endParaRPr lang="en-US"/>
            </a:p>
          </p:txBody>
        </p:sp>
        <p:sp>
          <p:nvSpPr>
            <p:cNvPr id="461995" name="Freeform 171"/>
            <p:cNvSpPr>
              <a:spLocks/>
            </p:cNvSpPr>
            <p:nvPr/>
          </p:nvSpPr>
          <p:spPr bwMode="black">
            <a:xfrm>
              <a:off x="968375" y="3427413"/>
              <a:ext cx="14288" cy="19050"/>
            </a:xfrm>
            <a:custGeom>
              <a:avLst/>
              <a:gdLst/>
              <a:ahLst/>
              <a:cxnLst>
                <a:cxn ang="0">
                  <a:pos x="22" y="32"/>
                </a:cxn>
                <a:cxn ang="0">
                  <a:pos x="10" y="36"/>
                </a:cxn>
                <a:cxn ang="0">
                  <a:pos x="10" y="35"/>
                </a:cxn>
                <a:cxn ang="0">
                  <a:pos x="0" y="5"/>
                </a:cxn>
                <a:cxn ang="0">
                  <a:pos x="0" y="4"/>
                </a:cxn>
                <a:cxn ang="0">
                  <a:pos x="12" y="0"/>
                </a:cxn>
                <a:cxn ang="0">
                  <a:pos x="22" y="32"/>
                </a:cxn>
              </a:cxnLst>
              <a:rect l="0" t="0" r="r" b="b"/>
              <a:pathLst>
                <a:path w="22" h="36">
                  <a:moveTo>
                    <a:pt x="22" y="32"/>
                  </a:moveTo>
                  <a:lnTo>
                    <a:pt x="10" y="36"/>
                  </a:lnTo>
                  <a:lnTo>
                    <a:pt x="10" y="35"/>
                  </a:lnTo>
                  <a:lnTo>
                    <a:pt x="0" y="5"/>
                  </a:lnTo>
                  <a:lnTo>
                    <a:pt x="0" y="4"/>
                  </a:lnTo>
                  <a:lnTo>
                    <a:pt x="12" y="0"/>
                  </a:lnTo>
                  <a:lnTo>
                    <a:pt x="22" y="32"/>
                  </a:lnTo>
                  <a:close/>
                </a:path>
              </a:pathLst>
            </a:custGeom>
            <a:solidFill>
              <a:schemeClr val="tx1"/>
            </a:solidFill>
            <a:ln w="9525">
              <a:noFill/>
              <a:round/>
              <a:headEnd/>
              <a:tailEnd/>
            </a:ln>
          </p:spPr>
          <p:txBody>
            <a:bodyPr/>
            <a:lstStyle/>
            <a:p>
              <a:endParaRPr lang="en-US"/>
            </a:p>
          </p:txBody>
        </p:sp>
        <p:sp>
          <p:nvSpPr>
            <p:cNvPr id="461996" name="Freeform 172"/>
            <p:cNvSpPr>
              <a:spLocks/>
            </p:cNvSpPr>
            <p:nvPr/>
          </p:nvSpPr>
          <p:spPr bwMode="black">
            <a:xfrm>
              <a:off x="954088" y="3430588"/>
              <a:ext cx="22225" cy="19050"/>
            </a:xfrm>
            <a:custGeom>
              <a:avLst/>
              <a:gdLst/>
              <a:ahLst/>
              <a:cxnLst>
                <a:cxn ang="0">
                  <a:pos x="29" y="30"/>
                </a:cxn>
                <a:cxn ang="0">
                  <a:pos x="12" y="36"/>
                </a:cxn>
                <a:cxn ang="0">
                  <a:pos x="14" y="35"/>
                </a:cxn>
                <a:cxn ang="0">
                  <a:pos x="0" y="7"/>
                </a:cxn>
                <a:cxn ang="0">
                  <a:pos x="2" y="6"/>
                </a:cxn>
                <a:cxn ang="0">
                  <a:pos x="19" y="0"/>
                </a:cxn>
                <a:cxn ang="0">
                  <a:pos x="29" y="30"/>
                </a:cxn>
              </a:cxnLst>
              <a:rect l="0" t="0" r="r" b="b"/>
              <a:pathLst>
                <a:path w="29" h="36">
                  <a:moveTo>
                    <a:pt x="29" y="30"/>
                  </a:moveTo>
                  <a:lnTo>
                    <a:pt x="12" y="36"/>
                  </a:lnTo>
                  <a:lnTo>
                    <a:pt x="14" y="35"/>
                  </a:lnTo>
                  <a:lnTo>
                    <a:pt x="0" y="7"/>
                  </a:lnTo>
                  <a:lnTo>
                    <a:pt x="2" y="6"/>
                  </a:lnTo>
                  <a:lnTo>
                    <a:pt x="19" y="0"/>
                  </a:lnTo>
                  <a:lnTo>
                    <a:pt x="29" y="30"/>
                  </a:lnTo>
                  <a:close/>
                </a:path>
              </a:pathLst>
            </a:custGeom>
            <a:solidFill>
              <a:schemeClr val="tx1"/>
            </a:solidFill>
            <a:ln w="9525">
              <a:noFill/>
              <a:round/>
              <a:headEnd/>
              <a:tailEnd/>
            </a:ln>
          </p:spPr>
          <p:txBody>
            <a:bodyPr/>
            <a:lstStyle/>
            <a:p>
              <a:endParaRPr lang="en-US"/>
            </a:p>
          </p:txBody>
        </p:sp>
        <p:sp>
          <p:nvSpPr>
            <p:cNvPr id="461997" name="Freeform 173"/>
            <p:cNvSpPr>
              <a:spLocks/>
            </p:cNvSpPr>
            <p:nvPr/>
          </p:nvSpPr>
          <p:spPr bwMode="black">
            <a:xfrm>
              <a:off x="938213" y="3432175"/>
              <a:ext cx="26987" cy="22225"/>
            </a:xfrm>
            <a:custGeom>
              <a:avLst/>
              <a:gdLst/>
              <a:ahLst/>
              <a:cxnLst>
                <a:cxn ang="0">
                  <a:pos x="33" y="28"/>
                </a:cxn>
                <a:cxn ang="0">
                  <a:pos x="14" y="38"/>
                </a:cxn>
                <a:cxn ang="0">
                  <a:pos x="14" y="39"/>
                </a:cxn>
                <a:cxn ang="0">
                  <a:pos x="0" y="8"/>
                </a:cxn>
                <a:cxn ang="0">
                  <a:pos x="0" y="9"/>
                </a:cxn>
                <a:cxn ang="0">
                  <a:pos x="19" y="0"/>
                </a:cxn>
                <a:cxn ang="0">
                  <a:pos x="33" y="28"/>
                </a:cxn>
              </a:cxnLst>
              <a:rect l="0" t="0" r="r" b="b"/>
              <a:pathLst>
                <a:path w="33" h="39">
                  <a:moveTo>
                    <a:pt x="33" y="28"/>
                  </a:moveTo>
                  <a:lnTo>
                    <a:pt x="14" y="38"/>
                  </a:lnTo>
                  <a:lnTo>
                    <a:pt x="14" y="39"/>
                  </a:lnTo>
                  <a:lnTo>
                    <a:pt x="0" y="8"/>
                  </a:lnTo>
                  <a:lnTo>
                    <a:pt x="0" y="9"/>
                  </a:lnTo>
                  <a:lnTo>
                    <a:pt x="19" y="0"/>
                  </a:lnTo>
                  <a:lnTo>
                    <a:pt x="33" y="28"/>
                  </a:lnTo>
                  <a:close/>
                </a:path>
              </a:pathLst>
            </a:custGeom>
            <a:solidFill>
              <a:schemeClr val="tx1"/>
            </a:solidFill>
            <a:ln w="9525">
              <a:noFill/>
              <a:round/>
              <a:headEnd/>
              <a:tailEnd/>
            </a:ln>
          </p:spPr>
          <p:txBody>
            <a:bodyPr/>
            <a:lstStyle/>
            <a:p>
              <a:endParaRPr lang="en-US"/>
            </a:p>
          </p:txBody>
        </p:sp>
        <p:sp>
          <p:nvSpPr>
            <p:cNvPr id="461998" name="Freeform 174"/>
            <p:cNvSpPr>
              <a:spLocks/>
            </p:cNvSpPr>
            <p:nvPr/>
          </p:nvSpPr>
          <p:spPr bwMode="black">
            <a:xfrm>
              <a:off x="919163" y="3438525"/>
              <a:ext cx="30162" cy="22225"/>
            </a:xfrm>
            <a:custGeom>
              <a:avLst/>
              <a:gdLst/>
              <a:ahLst/>
              <a:cxnLst>
                <a:cxn ang="0">
                  <a:pos x="38" y="31"/>
                </a:cxn>
                <a:cxn ang="0">
                  <a:pos x="14" y="42"/>
                </a:cxn>
                <a:cxn ang="0">
                  <a:pos x="0" y="11"/>
                </a:cxn>
                <a:cxn ang="0">
                  <a:pos x="24" y="0"/>
                </a:cxn>
                <a:cxn ang="0">
                  <a:pos x="38" y="31"/>
                </a:cxn>
              </a:cxnLst>
              <a:rect l="0" t="0" r="r" b="b"/>
              <a:pathLst>
                <a:path w="38" h="42">
                  <a:moveTo>
                    <a:pt x="38" y="31"/>
                  </a:moveTo>
                  <a:lnTo>
                    <a:pt x="14" y="42"/>
                  </a:lnTo>
                  <a:lnTo>
                    <a:pt x="0" y="11"/>
                  </a:lnTo>
                  <a:lnTo>
                    <a:pt x="24" y="0"/>
                  </a:lnTo>
                  <a:lnTo>
                    <a:pt x="38" y="31"/>
                  </a:lnTo>
                  <a:close/>
                </a:path>
              </a:pathLst>
            </a:custGeom>
            <a:solidFill>
              <a:schemeClr val="tx1"/>
            </a:solidFill>
            <a:ln w="9525">
              <a:noFill/>
              <a:round/>
              <a:headEnd/>
              <a:tailEnd/>
            </a:ln>
          </p:spPr>
          <p:txBody>
            <a:bodyPr/>
            <a:lstStyle/>
            <a:p>
              <a:endParaRPr lang="en-US"/>
            </a:p>
          </p:txBody>
        </p:sp>
        <p:sp>
          <p:nvSpPr>
            <p:cNvPr id="461999" name="Freeform 175"/>
            <p:cNvSpPr>
              <a:spLocks/>
            </p:cNvSpPr>
            <p:nvPr/>
          </p:nvSpPr>
          <p:spPr bwMode="black">
            <a:xfrm>
              <a:off x="1306513" y="1852613"/>
              <a:ext cx="30162" cy="23812"/>
            </a:xfrm>
            <a:custGeom>
              <a:avLst/>
              <a:gdLst/>
              <a:ahLst/>
              <a:cxnLst>
                <a:cxn ang="0">
                  <a:pos x="38" y="30"/>
                </a:cxn>
                <a:cxn ang="0">
                  <a:pos x="14" y="43"/>
                </a:cxn>
                <a:cxn ang="0">
                  <a:pos x="14" y="43"/>
                </a:cxn>
                <a:cxn ang="0">
                  <a:pos x="0" y="12"/>
                </a:cxn>
                <a:cxn ang="0">
                  <a:pos x="0" y="12"/>
                </a:cxn>
                <a:cxn ang="0">
                  <a:pos x="24" y="0"/>
                </a:cxn>
                <a:cxn ang="0">
                  <a:pos x="38" y="30"/>
                </a:cxn>
              </a:cxnLst>
              <a:rect l="0" t="0" r="r" b="b"/>
              <a:pathLst>
                <a:path w="38" h="43">
                  <a:moveTo>
                    <a:pt x="38" y="30"/>
                  </a:moveTo>
                  <a:lnTo>
                    <a:pt x="14" y="43"/>
                  </a:lnTo>
                  <a:lnTo>
                    <a:pt x="14" y="43"/>
                  </a:lnTo>
                  <a:lnTo>
                    <a:pt x="0" y="12"/>
                  </a:lnTo>
                  <a:lnTo>
                    <a:pt x="0" y="12"/>
                  </a:lnTo>
                  <a:lnTo>
                    <a:pt x="24" y="0"/>
                  </a:lnTo>
                  <a:lnTo>
                    <a:pt x="38" y="30"/>
                  </a:lnTo>
                  <a:close/>
                </a:path>
              </a:pathLst>
            </a:custGeom>
            <a:solidFill>
              <a:schemeClr val="tx1"/>
            </a:solidFill>
            <a:ln w="9525">
              <a:noFill/>
              <a:round/>
              <a:headEnd/>
              <a:tailEnd/>
            </a:ln>
          </p:spPr>
          <p:txBody>
            <a:bodyPr/>
            <a:lstStyle/>
            <a:p>
              <a:endParaRPr lang="en-US"/>
            </a:p>
          </p:txBody>
        </p:sp>
        <p:sp>
          <p:nvSpPr>
            <p:cNvPr id="462000" name="Freeform 176"/>
            <p:cNvSpPr>
              <a:spLocks/>
            </p:cNvSpPr>
            <p:nvPr/>
          </p:nvSpPr>
          <p:spPr bwMode="black">
            <a:xfrm>
              <a:off x="1292225" y="1860550"/>
              <a:ext cx="26988" cy="22225"/>
            </a:xfrm>
            <a:custGeom>
              <a:avLst/>
              <a:gdLst/>
              <a:ahLst/>
              <a:cxnLst>
                <a:cxn ang="0">
                  <a:pos x="34" y="31"/>
                </a:cxn>
                <a:cxn ang="0">
                  <a:pos x="14" y="40"/>
                </a:cxn>
                <a:cxn ang="0">
                  <a:pos x="13" y="40"/>
                </a:cxn>
                <a:cxn ang="0">
                  <a:pos x="1" y="9"/>
                </a:cxn>
                <a:cxn ang="0">
                  <a:pos x="0" y="9"/>
                </a:cxn>
                <a:cxn ang="0">
                  <a:pos x="20" y="0"/>
                </a:cxn>
                <a:cxn ang="0">
                  <a:pos x="34" y="31"/>
                </a:cxn>
              </a:cxnLst>
              <a:rect l="0" t="0" r="r" b="b"/>
              <a:pathLst>
                <a:path w="34" h="40">
                  <a:moveTo>
                    <a:pt x="34" y="31"/>
                  </a:moveTo>
                  <a:lnTo>
                    <a:pt x="14" y="40"/>
                  </a:lnTo>
                  <a:lnTo>
                    <a:pt x="13" y="40"/>
                  </a:lnTo>
                  <a:lnTo>
                    <a:pt x="1" y="9"/>
                  </a:lnTo>
                  <a:lnTo>
                    <a:pt x="0" y="9"/>
                  </a:lnTo>
                  <a:lnTo>
                    <a:pt x="20" y="0"/>
                  </a:lnTo>
                  <a:lnTo>
                    <a:pt x="34" y="31"/>
                  </a:lnTo>
                  <a:close/>
                </a:path>
              </a:pathLst>
            </a:custGeom>
            <a:solidFill>
              <a:schemeClr val="tx1"/>
            </a:solidFill>
            <a:ln w="9525">
              <a:noFill/>
              <a:round/>
              <a:headEnd/>
              <a:tailEnd/>
            </a:ln>
          </p:spPr>
          <p:txBody>
            <a:bodyPr/>
            <a:lstStyle/>
            <a:p>
              <a:endParaRPr lang="en-US"/>
            </a:p>
          </p:txBody>
        </p:sp>
        <p:sp>
          <p:nvSpPr>
            <p:cNvPr id="462001" name="Freeform 177"/>
            <p:cNvSpPr>
              <a:spLocks/>
            </p:cNvSpPr>
            <p:nvPr/>
          </p:nvSpPr>
          <p:spPr bwMode="black">
            <a:xfrm>
              <a:off x="1281113" y="1865313"/>
              <a:ext cx="22225" cy="20637"/>
            </a:xfrm>
            <a:custGeom>
              <a:avLst/>
              <a:gdLst/>
              <a:ahLst/>
              <a:cxnLst>
                <a:cxn ang="0">
                  <a:pos x="29" y="31"/>
                </a:cxn>
                <a:cxn ang="0">
                  <a:pos x="13" y="37"/>
                </a:cxn>
                <a:cxn ang="0">
                  <a:pos x="11" y="38"/>
                </a:cxn>
                <a:cxn ang="0">
                  <a:pos x="1" y="5"/>
                </a:cxn>
                <a:cxn ang="0">
                  <a:pos x="0" y="6"/>
                </a:cxn>
                <a:cxn ang="0">
                  <a:pos x="17" y="0"/>
                </a:cxn>
                <a:cxn ang="0">
                  <a:pos x="29" y="31"/>
                </a:cxn>
              </a:cxnLst>
              <a:rect l="0" t="0" r="r" b="b"/>
              <a:pathLst>
                <a:path w="29" h="38">
                  <a:moveTo>
                    <a:pt x="29" y="31"/>
                  </a:moveTo>
                  <a:lnTo>
                    <a:pt x="13" y="37"/>
                  </a:lnTo>
                  <a:lnTo>
                    <a:pt x="11" y="38"/>
                  </a:lnTo>
                  <a:lnTo>
                    <a:pt x="1" y="5"/>
                  </a:lnTo>
                  <a:lnTo>
                    <a:pt x="0" y="6"/>
                  </a:lnTo>
                  <a:lnTo>
                    <a:pt x="17" y="0"/>
                  </a:lnTo>
                  <a:lnTo>
                    <a:pt x="29" y="31"/>
                  </a:lnTo>
                  <a:close/>
                </a:path>
              </a:pathLst>
            </a:custGeom>
            <a:solidFill>
              <a:schemeClr val="tx1"/>
            </a:solidFill>
            <a:ln w="9525">
              <a:noFill/>
              <a:round/>
              <a:headEnd/>
              <a:tailEnd/>
            </a:ln>
          </p:spPr>
          <p:txBody>
            <a:bodyPr/>
            <a:lstStyle/>
            <a:p>
              <a:endParaRPr lang="en-US"/>
            </a:p>
          </p:txBody>
        </p:sp>
        <p:sp>
          <p:nvSpPr>
            <p:cNvPr id="462002" name="Freeform 178"/>
            <p:cNvSpPr>
              <a:spLocks/>
            </p:cNvSpPr>
            <p:nvPr/>
          </p:nvSpPr>
          <p:spPr bwMode="black">
            <a:xfrm>
              <a:off x="1273175" y="1868488"/>
              <a:ext cx="15875" cy="19050"/>
            </a:xfrm>
            <a:custGeom>
              <a:avLst/>
              <a:gdLst/>
              <a:ahLst/>
              <a:cxnLst>
                <a:cxn ang="0">
                  <a:pos x="22" y="33"/>
                </a:cxn>
                <a:cxn ang="0">
                  <a:pos x="10" y="37"/>
                </a:cxn>
                <a:cxn ang="0">
                  <a:pos x="8" y="37"/>
                </a:cxn>
                <a:cxn ang="0">
                  <a:pos x="2" y="4"/>
                </a:cxn>
                <a:cxn ang="0">
                  <a:pos x="0" y="4"/>
                </a:cxn>
                <a:cxn ang="0">
                  <a:pos x="12" y="0"/>
                </a:cxn>
                <a:cxn ang="0">
                  <a:pos x="22" y="33"/>
                </a:cxn>
              </a:cxnLst>
              <a:rect l="0" t="0" r="r" b="b"/>
              <a:pathLst>
                <a:path w="22" h="37">
                  <a:moveTo>
                    <a:pt x="22" y="33"/>
                  </a:moveTo>
                  <a:lnTo>
                    <a:pt x="10" y="37"/>
                  </a:lnTo>
                  <a:lnTo>
                    <a:pt x="8" y="37"/>
                  </a:lnTo>
                  <a:lnTo>
                    <a:pt x="2" y="4"/>
                  </a:lnTo>
                  <a:lnTo>
                    <a:pt x="0" y="4"/>
                  </a:lnTo>
                  <a:lnTo>
                    <a:pt x="12" y="0"/>
                  </a:lnTo>
                  <a:lnTo>
                    <a:pt x="22" y="33"/>
                  </a:lnTo>
                  <a:close/>
                </a:path>
              </a:pathLst>
            </a:custGeom>
            <a:solidFill>
              <a:schemeClr val="tx1"/>
            </a:solidFill>
            <a:ln w="9525">
              <a:noFill/>
              <a:round/>
              <a:headEnd/>
              <a:tailEnd/>
            </a:ln>
          </p:spPr>
          <p:txBody>
            <a:bodyPr/>
            <a:lstStyle/>
            <a:p>
              <a:endParaRPr lang="en-US"/>
            </a:p>
          </p:txBody>
        </p:sp>
        <p:sp>
          <p:nvSpPr>
            <p:cNvPr id="462003" name="Freeform 179"/>
            <p:cNvSpPr>
              <a:spLocks/>
            </p:cNvSpPr>
            <p:nvPr/>
          </p:nvSpPr>
          <p:spPr bwMode="black">
            <a:xfrm>
              <a:off x="1265238" y="1868488"/>
              <a:ext cx="11112" cy="19050"/>
            </a:xfrm>
            <a:custGeom>
              <a:avLst/>
              <a:gdLst/>
              <a:ahLst/>
              <a:cxnLst>
                <a:cxn ang="0">
                  <a:pos x="16" y="33"/>
                </a:cxn>
                <a:cxn ang="0">
                  <a:pos x="6" y="35"/>
                </a:cxn>
                <a:cxn ang="0">
                  <a:pos x="3" y="35"/>
                </a:cxn>
                <a:cxn ang="0">
                  <a:pos x="3" y="2"/>
                </a:cxn>
                <a:cxn ang="0">
                  <a:pos x="0" y="2"/>
                </a:cxn>
                <a:cxn ang="0">
                  <a:pos x="10" y="0"/>
                </a:cxn>
                <a:cxn ang="0">
                  <a:pos x="16" y="33"/>
                </a:cxn>
              </a:cxnLst>
              <a:rect l="0" t="0" r="r" b="b"/>
              <a:pathLst>
                <a:path w="16" h="35">
                  <a:moveTo>
                    <a:pt x="16" y="33"/>
                  </a:moveTo>
                  <a:lnTo>
                    <a:pt x="6" y="35"/>
                  </a:lnTo>
                  <a:lnTo>
                    <a:pt x="3" y="35"/>
                  </a:lnTo>
                  <a:lnTo>
                    <a:pt x="3" y="2"/>
                  </a:lnTo>
                  <a:lnTo>
                    <a:pt x="0" y="2"/>
                  </a:lnTo>
                  <a:lnTo>
                    <a:pt x="10" y="0"/>
                  </a:lnTo>
                  <a:lnTo>
                    <a:pt x="16" y="33"/>
                  </a:lnTo>
                  <a:close/>
                </a:path>
              </a:pathLst>
            </a:custGeom>
            <a:solidFill>
              <a:schemeClr val="tx1"/>
            </a:solidFill>
            <a:ln w="9525">
              <a:noFill/>
              <a:round/>
              <a:headEnd/>
              <a:tailEnd/>
            </a:ln>
          </p:spPr>
          <p:txBody>
            <a:bodyPr/>
            <a:lstStyle/>
            <a:p>
              <a:endParaRPr lang="en-US"/>
            </a:p>
          </p:txBody>
        </p:sp>
        <p:sp>
          <p:nvSpPr>
            <p:cNvPr id="462004" name="Freeform 180"/>
            <p:cNvSpPr>
              <a:spLocks/>
            </p:cNvSpPr>
            <p:nvPr/>
          </p:nvSpPr>
          <p:spPr bwMode="black">
            <a:xfrm>
              <a:off x="1262063" y="1871663"/>
              <a:ext cx="7937" cy="15875"/>
            </a:xfrm>
            <a:custGeom>
              <a:avLst/>
              <a:gdLst/>
              <a:ahLst/>
              <a:cxnLst>
                <a:cxn ang="0">
                  <a:pos x="10" y="33"/>
                </a:cxn>
                <a:cxn ang="0">
                  <a:pos x="3" y="33"/>
                </a:cxn>
                <a:cxn ang="0">
                  <a:pos x="0" y="33"/>
                </a:cxn>
                <a:cxn ang="0">
                  <a:pos x="6" y="0"/>
                </a:cxn>
                <a:cxn ang="0">
                  <a:pos x="3" y="0"/>
                </a:cxn>
                <a:cxn ang="0">
                  <a:pos x="10" y="0"/>
                </a:cxn>
                <a:cxn ang="0">
                  <a:pos x="10" y="33"/>
                </a:cxn>
              </a:cxnLst>
              <a:rect l="0" t="0" r="r" b="b"/>
              <a:pathLst>
                <a:path w="10" h="33">
                  <a:moveTo>
                    <a:pt x="10" y="33"/>
                  </a:moveTo>
                  <a:lnTo>
                    <a:pt x="3" y="33"/>
                  </a:lnTo>
                  <a:lnTo>
                    <a:pt x="0" y="33"/>
                  </a:lnTo>
                  <a:lnTo>
                    <a:pt x="6" y="0"/>
                  </a:lnTo>
                  <a:lnTo>
                    <a:pt x="3" y="0"/>
                  </a:lnTo>
                  <a:lnTo>
                    <a:pt x="10" y="0"/>
                  </a:lnTo>
                  <a:lnTo>
                    <a:pt x="10" y="33"/>
                  </a:lnTo>
                  <a:close/>
                </a:path>
              </a:pathLst>
            </a:custGeom>
            <a:solidFill>
              <a:schemeClr val="tx1"/>
            </a:solidFill>
            <a:ln w="9525">
              <a:noFill/>
              <a:round/>
              <a:headEnd/>
              <a:tailEnd/>
            </a:ln>
          </p:spPr>
          <p:txBody>
            <a:bodyPr/>
            <a:lstStyle/>
            <a:p>
              <a:endParaRPr lang="en-US"/>
            </a:p>
          </p:txBody>
        </p:sp>
        <p:sp>
          <p:nvSpPr>
            <p:cNvPr id="462005" name="Freeform 181"/>
            <p:cNvSpPr>
              <a:spLocks/>
            </p:cNvSpPr>
            <p:nvPr/>
          </p:nvSpPr>
          <p:spPr bwMode="black">
            <a:xfrm>
              <a:off x="1254125" y="1871663"/>
              <a:ext cx="11113" cy="15875"/>
            </a:xfrm>
            <a:custGeom>
              <a:avLst/>
              <a:gdLst/>
              <a:ahLst/>
              <a:cxnLst>
                <a:cxn ang="0">
                  <a:pos x="10" y="34"/>
                </a:cxn>
                <a:cxn ang="0">
                  <a:pos x="5" y="33"/>
                </a:cxn>
                <a:cxn ang="0">
                  <a:pos x="0" y="29"/>
                </a:cxn>
                <a:cxn ang="0">
                  <a:pos x="16" y="4"/>
                </a:cxn>
                <a:cxn ang="0">
                  <a:pos x="11" y="0"/>
                </a:cxn>
                <a:cxn ang="0">
                  <a:pos x="16" y="1"/>
                </a:cxn>
                <a:cxn ang="0">
                  <a:pos x="10" y="34"/>
                </a:cxn>
              </a:cxnLst>
              <a:rect l="0" t="0" r="r" b="b"/>
              <a:pathLst>
                <a:path w="16" h="34">
                  <a:moveTo>
                    <a:pt x="10" y="34"/>
                  </a:moveTo>
                  <a:lnTo>
                    <a:pt x="5" y="33"/>
                  </a:lnTo>
                  <a:lnTo>
                    <a:pt x="0" y="29"/>
                  </a:lnTo>
                  <a:lnTo>
                    <a:pt x="16" y="4"/>
                  </a:lnTo>
                  <a:lnTo>
                    <a:pt x="11" y="0"/>
                  </a:lnTo>
                  <a:lnTo>
                    <a:pt x="16" y="1"/>
                  </a:lnTo>
                  <a:lnTo>
                    <a:pt x="10" y="34"/>
                  </a:lnTo>
                  <a:close/>
                </a:path>
              </a:pathLst>
            </a:custGeom>
            <a:solidFill>
              <a:schemeClr val="tx1"/>
            </a:solidFill>
            <a:ln w="9525">
              <a:noFill/>
              <a:round/>
              <a:headEnd/>
              <a:tailEnd/>
            </a:ln>
          </p:spPr>
          <p:txBody>
            <a:bodyPr/>
            <a:lstStyle/>
            <a:p>
              <a:endParaRPr lang="en-US"/>
            </a:p>
          </p:txBody>
        </p:sp>
        <p:sp>
          <p:nvSpPr>
            <p:cNvPr id="462006" name="Freeform 182"/>
            <p:cNvSpPr>
              <a:spLocks/>
            </p:cNvSpPr>
            <p:nvPr/>
          </p:nvSpPr>
          <p:spPr bwMode="black">
            <a:xfrm>
              <a:off x="1250950" y="1871663"/>
              <a:ext cx="14288" cy="14287"/>
            </a:xfrm>
            <a:custGeom>
              <a:avLst/>
              <a:gdLst/>
              <a:ahLst/>
              <a:cxnLst>
                <a:cxn ang="0">
                  <a:pos x="3" y="27"/>
                </a:cxn>
                <a:cxn ang="0">
                  <a:pos x="0" y="25"/>
                </a:cxn>
                <a:cxn ang="0">
                  <a:pos x="0" y="25"/>
                </a:cxn>
                <a:cxn ang="0">
                  <a:pos x="16" y="0"/>
                </a:cxn>
                <a:cxn ang="0">
                  <a:pos x="16" y="0"/>
                </a:cxn>
                <a:cxn ang="0">
                  <a:pos x="19" y="2"/>
                </a:cxn>
                <a:cxn ang="0">
                  <a:pos x="3" y="27"/>
                </a:cxn>
              </a:cxnLst>
              <a:rect l="0" t="0" r="r" b="b"/>
              <a:pathLst>
                <a:path w="19" h="27">
                  <a:moveTo>
                    <a:pt x="3" y="27"/>
                  </a:moveTo>
                  <a:lnTo>
                    <a:pt x="0" y="25"/>
                  </a:lnTo>
                  <a:lnTo>
                    <a:pt x="0" y="25"/>
                  </a:lnTo>
                  <a:lnTo>
                    <a:pt x="16" y="0"/>
                  </a:lnTo>
                  <a:lnTo>
                    <a:pt x="16" y="0"/>
                  </a:lnTo>
                  <a:lnTo>
                    <a:pt x="19" y="2"/>
                  </a:lnTo>
                  <a:lnTo>
                    <a:pt x="3" y="27"/>
                  </a:lnTo>
                  <a:close/>
                </a:path>
              </a:pathLst>
            </a:custGeom>
            <a:solidFill>
              <a:schemeClr val="tx1"/>
            </a:solidFill>
            <a:ln w="9525">
              <a:noFill/>
              <a:round/>
              <a:headEnd/>
              <a:tailEnd/>
            </a:ln>
          </p:spPr>
          <p:txBody>
            <a:bodyPr/>
            <a:lstStyle/>
            <a:p>
              <a:endParaRPr lang="en-US"/>
            </a:p>
          </p:txBody>
        </p:sp>
        <p:sp>
          <p:nvSpPr>
            <p:cNvPr id="462007" name="Freeform 183"/>
            <p:cNvSpPr>
              <a:spLocks/>
            </p:cNvSpPr>
            <p:nvPr/>
          </p:nvSpPr>
          <p:spPr bwMode="black">
            <a:xfrm>
              <a:off x="1243013" y="1871663"/>
              <a:ext cx="22225" cy="14287"/>
            </a:xfrm>
            <a:custGeom>
              <a:avLst/>
              <a:gdLst/>
              <a:ahLst/>
              <a:cxnLst>
                <a:cxn ang="0">
                  <a:pos x="11" y="27"/>
                </a:cxn>
                <a:cxn ang="0">
                  <a:pos x="8" y="25"/>
                </a:cxn>
                <a:cxn ang="0">
                  <a:pos x="0" y="21"/>
                </a:cxn>
                <a:cxn ang="0">
                  <a:pos x="32" y="4"/>
                </a:cxn>
                <a:cxn ang="0">
                  <a:pos x="24" y="0"/>
                </a:cxn>
                <a:cxn ang="0">
                  <a:pos x="27" y="2"/>
                </a:cxn>
                <a:cxn ang="0">
                  <a:pos x="11" y="27"/>
                </a:cxn>
              </a:cxnLst>
              <a:rect l="0" t="0" r="r" b="b"/>
              <a:pathLst>
                <a:path w="32" h="27">
                  <a:moveTo>
                    <a:pt x="11" y="27"/>
                  </a:moveTo>
                  <a:lnTo>
                    <a:pt x="8" y="25"/>
                  </a:lnTo>
                  <a:lnTo>
                    <a:pt x="0" y="21"/>
                  </a:lnTo>
                  <a:lnTo>
                    <a:pt x="32" y="4"/>
                  </a:lnTo>
                  <a:lnTo>
                    <a:pt x="24" y="0"/>
                  </a:lnTo>
                  <a:lnTo>
                    <a:pt x="27" y="2"/>
                  </a:lnTo>
                  <a:lnTo>
                    <a:pt x="11" y="27"/>
                  </a:lnTo>
                  <a:close/>
                </a:path>
              </a:pathLst>
            </a:custGeom>
            <a:solidFill>
              <a:schemeClr val="tx1"/>
            </a:solidFill>
            <a:ln w="9525">
              <a:noFill/>
              <a:round/>
              <a:headEnd/>
              <a:tailEnd/>
            </a:ln>
          </p:spPr>
          <p:txBody>
            <a:bodyPr/>
            <a:lstStyle/>
            <a:p>
              <a:endParaRPr lang="en-US"/>
            </a:p>
          </p:txBody>
        </p:sp>
        <p:sp>
          <p:nvSpPr>
            <p:cNvPr id="462008" name="Freeform 184"/>
            <p:cNvSpPr>
              <a:spLocks/>
            </p:cNvSpPr>
            <p:nvPr/>
          </p:nvSpPr>
          <p:spPr bwMode="black">
            <a:xfrm>
              <a:off x="1239838" y="1871663"/>
              <a:ext cx="25400" cy="11112"/>
            </a:xfrm>
            <a:custGeom>
              <a:avLst/>
              <a:gdLst/>
              <a:ahLst/>
              <a:cxnLst>
                <a:cxn ang="0">
                  <a:pos x="2" y="21"/>
                </a:cxn>
                <a:cxn ang="0">
                  <a:pos x="0" y="17"/>
                </a:cxn>
                <a:cxn ang="0">
                  <a:pos x="0" y="14"/>
                </a:cxn>
                <a:cxn ang="0">
                  <a:pos x="32" y="3"/>
                </a:cxn>
                <a:cxn ang="0">
                  <a:pos x="32" y="0"/>
                </a:cxn>
                <a:cxn ang="0">
                  <a:pos x="34" y="4"/>
                </a:cxn>
                <a:cxn ang="0">
                  <a:pos x="2" y="21"/>
                </a:cxn>
              </a:cxnLst>
              <a:rect l="0" t="0" r="r" b="b"/>
              <a:pathLst>
                <a:path w="34" h="21">
                  <a:moveTo>
                    <a:pt x="2" y="21"/>
                  </a:moveTo>
                  <a:lnTo>
                    <a:pt x="0" y="17"/>
                  </a:lnTo>
                  <a:lnTo>
                    <a:pt x="0" y="14"/>
                  </a:lnTo>
                  <a:lnTo>
                    <a:pt x="32" y="3"/>
                  </a:lnTo>
                  <a:lnTo>
                    <a:pt x="32" y="0"/>
                  </a:lnTo>
                  <a:lnTo>
                    <a:pt x="34" y="4"/>
                  </a:lnTo>
                  <a:lnTo>
                    <a:pt x="2" y="21"/>
                  </a:lnTo>
                  <a:close/>
                </a:path>
              </a:pathLst>
            </a:custGeom>
            <a:solidFill>
              <a:schemeClr val="tx1"/>
            </a:solidFill>
            <a:ln w="9525">
              <a:noFill/>
              <a:round/>
              <a:headEnd/>
              <a:tailEnd/>
            </a:ln>
          </p:spPr>
          <p:txBody>
            <a:bodyPr/>
            <a:lstStyle/>
            <a:p>
              <a:endParaRPr lang="en-US"/>
            </a:p>
          </p:txBody>
        </p:sp>
        <p:sp>
          <p:nvSpPr>
            <p:cNvPr id="462009" name="Freeform 185"/>
            <p:cNvSpPr>
              <a:spLocks/>
            </p:cNvSpPr>
            <p:nvPr/>
          </p:nvSpPr>
          <p:spPr bwMode="black">
            <a:xfrm>
              <a:off x="1239838" y="1871663"/>
              <a:ext cx="25400" cy="4762"/>
            </a:xfrm>
            <a:custGeom>
              <a:avLst/>
              <a:gdLst/>
              <a:ahLst/>
              <a:cxnLst>
                <a:cxn ang="0">
                  <a:pos x="1" y="14"/>
                </a:cxn>
                <a:cxn ang="0">
                  <a:pos x="0" y="11"/>
                </a:cxn>
                <a:cxn ang="0">
                  <a:pos x="0" y="0"/>
                </a:cxn>
                <a:cxn ang="0">
                  <a:pos x="32" y="11"/>
                </a:cxn>
                <a:cxn ang="0">
                  <a:pos x="32" y="0"/>
                </a:cxn>
                <a:cxn ang="0">
                  <a:pos x="33" y="3"/>
                </a:cxn>
                <a:cxn ang="0">
                  <a:pos x="1" y="14"/>
                </a:cxn>
              </a:cxnLst>
              <a:rect l="0" t="0" r="r" b="b"/>
              <a:pathLst>
                <a:path w="33" h="14">
                  <a:moveTo>
                    <a:pt x="1" y="14"/>
                  </a:moveTo>
                  <a:lnTo>
                    <a:pt x="0" y="11"/>
                  </a:lnTo>
                  <a:lnTo>
                    <a:pt x="0" y="0"/>
                  </a:lnTo>
                  <a:lnTo>
                    <a:pt x="32" y="11"/>
                  </a:lnTo>
                  <a:lnTo>
                    <a:pt x="32" y="0"/>
                  </a:lnTo>
                  <a:lnTo>
                    <a:pt x="33" y="3"/>
                  </a:lnTo>
                  <a:lnTo>
                    <a:pt x="1" y="14"/>
                  </a:lnTo>
                  <a:close/>
                </a:path>
              </a:pathLst>
            </a:custGeom>
            <a:solidFill>
              <a:schemeClr val="tx1"/>
            </a:solidFill>
            <a:ln w="9525">
              <a:noFill/>
              <a:round/>
              <a:headEnd/>
              <a:tailEnd/>
            </a:ln>
          </p:spPr>
          <p:txBody>
            <a:bodyPr/>
            <a:lstStyle/>
            <a:p>
              <a:endParaRPr lang="en-US"/>
            </a:p>
          </p:txBody>
        </p:sp>
        <p:sp>
          <p:nvSpPr>
            <p:cNvPr id="462010" name="Freeform 186"/>
            <p:cNvSpPr>
              <a:spLocks/>
            </p:cNvSpPr>
            <p:nvPr/>
          </p:nvSpPr>
          <p:spPr bwMode="black">
            <a:xfrm>
              <a:off x="1239838" y="1865313"/>
              <a:ext cx="25400" cy="11112"/>
            </a:xfrm>
            <a:custGeom>
              <a:avLst/>
              <a:gdLst/>
              <a:ahLst/>
              <a:cxnLst>
                <a:cxn ang="0">
                  <a:pos x="0" y="10"/>
                </a:cxn>
                <a:cxn ang="0">
                  <a:pos x="2" y="4"/>
                </a:cxn>
                <a:cxn ang="0">
                  <a:pos x="4" y="0"/>
                </a:cxn>
                <a:cxn ang="0">
                  <a:pos x="32" y="19"/>
                </a:cxn>
                <a:cxn ang="0">
                  <a:pos x="34" y="14"/>
                </a:cxn>
                <a:cxn ang="0">
                  <a:pos x="32" y="21"/>
                </a:cxn>
                <a:cxn ang="0">
                  <a:pos x="0" y="10"/>
                </a:cxn>
              </a:cxnLst>
              <a:rect l="0" t="0" r="r" b="b"/>
              <a:pathLst>
                <a:path w="34" h="21">
                  <a:moveTo>
                    <a:pt x="0" y="10"/>
                  </a:moveTo>
                  <a:lnTo>
                    <a:pt x="2" y="4"/>
                  </a:lnTo>
                  <a:lnTo>
                    <a:pt x="4" y="0"/>
                  </a:lnTo>
                  <a:lnTo>
                    <a:pt x="32" y="19"/>
                  </a:lnTo>
                  <a:lnTo>
                    <a:pt x="34" y="14"/>
                  </a:lnTo>
                  <a:lnTo>
                    <a:pt x="32" y="21"/>
                  </a:lnTo>
                  <a:lnTo>
                    <a:pt x="0" y="10"/>
                  </a:lnTo>
                  <a:close/>
                </a:path>
              </a:pathLst>
            </a:custGeom>
            <a:solidFill>
              <a:schemeClr val="tx1"/>
            </a:solidFill>
            <a:ln w="9525">
              <a:noFill/>
              <a:round/>
              <a:headEnd/>
              <a:tailEnd/>
            </a:ln>
          </p:spPr>
          <p:txBody>
            <a:bodyPr/>
            <a:lstStyle/>
            <a:p>
              <a:endParaRPr lang="en-US"/>
            </a:p>
          </p:txBody>
        </p:sp>
        <p:sp>
          <p:nvSpPr>
            <p:cNvPr id="462011" name="Freeform 187"/>
            <p:cNvSpPr>
              <a:spLocks/>
            </p:cNvSpPr>
            <p:nvPr/>
          </p:nvSpPr>
          <p:spPr bwMode="black">
            <a:xfrm>
              <a:off x="1243013" y="1860550"/>
              <a:ext cx="22225" cy="14288"/>
            </a:xfrm>
            <a:custGeom>
              <a:avLst/>
              <a:gdLst/>
              <a:ahLst/>
              <a:cxnLst>
                <a:cxn ang="0">
                  <a:pos x="0" y="7"/>
                </a:cxn>
                <a:cxn ang="0">
                  <a:pos x="4" y="1"/>
                </a:cxn>
                <a:cxn ang="0">
                  <a:pos x="4" y="0"/>
                </a:cxn>
                <a:cxn ang="0">
                  <a:pos x="32" y="20"/>
                </a:cxn>
                <a:cxn ang="0">
                  <a:pos x="32" y="19"/>
                </a:cxn>
                <a:cxn ang="0">
                  <a:pos x="28" y="26"/>
                </a:cxn>
                <a:cxn ang="0">
                  <a:pos x="0" y="7"/>
                </a:cxn>
              </a:cxnLst>
              <a:rect l="0" t="0" r="r" b="b"/>
              <a:pathLst>
                <a:path w="32" h="26">
                  <a:moveTo>
                    <a:pt x="0" y="7"/>
                  </a:moveTo>
                  <a:lnTo>
                    <a:pt x="4" y="1"/>
                  </a:lnTo>
                  <a:lnTo>
                    <a:pt x="4" y="0"/>
                  </a:lnTo>
                  <a:lnTo>
                    <a:pt x="32" y="20"/>
                  </a:lnTo>
                  <a:lnTo>
                    <a:pt x="32" y="19"/>
                  </a:lnTo>
                  <a:lnTo>
                    <a:pt x="28" y="26"/>
                  </a:lnTo>
                  <a:lnTo>
                    <a:pt x="0" y="7"/>
                  </a:lnTo>
                  <a:close/>
                </a:path>
              </a:pathLst>
            </a:custGeom>
            <a:solidFill>
              <a:schemeClr val="tx1"/>
            </a:solidFill>
            <a:ln w="9525">
              <a:noFill/>
              <a:round/>
              <a:headEnd/>
              <a:tailEnd/>
            </a:ln>
          </p:spPr>
          <p:txBody>
            <a:bodyPr/>
            <a:lstStyle/>
            <a:p>
              <a:endParaRPr lang="en-US"/>
            </a:p>
          </p:txBody>
        </p:sp>
        <p:sp>
          <p:nvSpPr>
            <p:cNvPr id="462012" name="Freeform 188"/>
            <p:cNvSpPr>
              <a:spLocks/>
            </p:cNvSpPr>
            <p:nvPr/>
          </p:nvSpPr>
          <p:spPr bwMode="black">
            <a:xfrm>
              <a:off x="1246188" y="1855788"/>
              <a:ext cx="23812" cy="15875"/>
            </a:xfrm>
            <a:custGeom>
              <a:avLst/>
              <a:gdLst/>
              <a:ahLst/>
              <a:cxnLst>
                <a:cxn ang="0">
                  <a:pos x="0" y="9"/>
                </a:cxn>
                <a:cxn ang="0">
                  <a:pos x="5" y="2"/>
                </a:cxn>
                <a:cxn ang="0">
                  <a:pos x="7" y="0"/>
                </a:cxn>
                <a:cxn ang="0">
                  <a:pos x="31" y="24"/>
                </a:cxn>
                <a:cxn ang="0">
                  <a:pos x="33" y="22"/>
                </a:cxn>
                <a:cxn ang="0">
                  <a:pos x="28" y="29"/>
                </a:cxn>
                <a:cxn ang="0">
                  <a:pos x="0" y="9"/>
                </a:cxn>
              </a:cxnLst>
              <a:rect l="0" t="0" r="r" b="b"/>
              <a:pathLst>
                <a:path w="33" h="29">
                  <a:moveTo>
                    <a:pt x="0" y="9"/>
                  </a:moveTo>
                  <a:lnTo>
                    <a:pt x="5" y="2"/>
                  </a:lnTo>
                  <a:lnTo>
                    <a:pt x="7" y="0"/>
                  </a:lnTo>
                  <a:lnTo>
                    <a:pt x="31" y="24"/>
                  </a:lnTo>
                  <a:lnTo>
                    <a:pt x="33" y="22"/>
                  </a:lnTo>
                  <a:lnTo>
                    <a:pt x="28" y="29"/>
                  </a:lnTo>
                  <a:lnTo>
                    <a:pt x="0" y="9"/>
                  </a:lnTo>
                  <a:close/>
                </a:path>
              </a:pathLst>
            </a:custGeom>
            <a:solidFill>
              <a:schemeClr val="tx1"/>
            </a:solidFill>
            <a:ln w="9525">
              <a:noFill/>
              <a:round/>
              <a:headEnd/>
              <a:tailEnd/>
            </a:ln>
          </p:spPr>
          <p:txBody>
            <a:bodyPr/>
            <a:lstStyle/>
            <a:p>
              <a:endParaRPr lang="en-US"/>
            </a:p>
          </p:txBody>
        </p:sp>
        <p:sp>
          <p:nvSpPr>
            <p:cNvPr id="462013" name="Freeform 189"/>
            <p:cNvSpPr>
              <a:spLocks/>
            </p:cNvSpPr>
            <p:nvPr/>
          </p:nvSpPr>
          <p:spPr bwMode="black">
            <a:xfrm>
              <a:off x="1250950" y="1849438"/>
              <a:ext cx="25400" cy="19050"/>
            </a:xfrm>
            <a:custGeom>
              <a:avLst/>
              <a:gdLst/>
              <a:ahLst/>
              <a:cxnLst>
                <a:cxn ang="0">
                  <a:pos x="0" y="10"/>
                </a:cxn>
                <a:cxn ang="0">
                  <a:pos x="9" y="1"/>
                </a:cxn>
                <a:cxn ang="0">
                  <a:pos x="10" y="0"/>
                </a:cxn>
                <a:cxn ang="0">
                  <a:pos x="32" y="26"/>
                </a:cxn>
                <a:cxn ang="0">
                  <a:pos x="33" y="25"/>
                </a:cxn>
                <a:cxn ang="0">
                  <a:pos x="24" y="34"/>
                </a:cxn>
                <a:cxn ang="0">
                  <a:pos x="0" y="10"/>
                </a:cxn>
              </a:cxnLst>
              <a:rect l="0" t="0" r="r" b="b"/>
              <a:pathLst>
                <a:path w="33" h="34">
                  <a:moveTo>
                    <a:pt x="0" y="10"/>
                  </a:moveTo>
                  <a:lnTo>
                    <a:pt x="9" y="1"/>
                  </a:lnTo>
                  <a:lnTo>
                    <a:pt x="10" y="0"/>
                  </a:lnTo>
                  <a:lnTo>
                    <a:pt x="32" y="26"/>
                  </a:lnTo>
                  <a:lnTo>
                    <a:pt x="33" y="25"/>
                  </a:lnTo>
                  <a:lnTo>
                    <a:pt x="24" y="34"/>
                  </a:lnTo>
                  <a:lnTo>
                    <a:pt x="0" y="10"/>
                  </a:lnTo>
                  <a:close/>
                </a:path>
              </a:pathLst>
            </a:custGeom>
            <a:solidFill>
              <a:schemeClr val="tx1"/>
            </a:solidFill>
            <a:ln w="9525">
              <a:noFill/>
              <a:round/>
              <a:headEnd/>
              <a:tailEnd/>
            </a:ln>
          </p:spPr>
          <p:txBody>
            <a:bodyPr/>
            <a:lstStyle/>
            <a:p>
              <a:endParaRPr lang="en-US"/>
            </a:p>
          </p:txBody>
        </p:sp>
        <p:sp>
          <p:nvSpPr>
            <p:cNvPr id="462014" name="Freeform 190"/>
            <p:cNvSpPr>
              <a:spLocks/>
            </p:cNvSpPr>
            <p:nvPr/>
          </p:nvSpPr>
          <p:spPr bwMode="black">
            <a:xfrm>
              <a:off x="1258888" y="1844675"/>
              <a:ext cx="25400" cy="20638"/>
            </a:xfrm>
            <a:custGeom>
              <a:avLst/>
              <a:gdLst/>
              <a:ahLst/>
              <a:cxnLst>
                <a:cxn ang="0">
                  <a:pos x="0" y="10"/>
                </a:cxn>
                <a:cxn ang="0">
                  <a:pos x="12" y="0"/>
                </a:cxn>
                <a:cxn ang="0">
                  <a:pos x="13" y="0"/>
                </a:cxn>
                <a:cxn ang="0">
                  <a:pos x="33" y="26"/>
                </a:cxn>
                <a:cxn ang="0">
                  <a:pos x="34" y="26"/>
                </a:cxn>
                <a:cxn ang="0">
                  <a:pos x="22" y="36"/>
                </a:cxn>
                <a:cxn ang="0">
                  <a:pos x="0" y="10"/>
                </a:cxn>
              </a:cxnLst>
              <a:rect l="0" t="0" r="r" b="b"/>
              <a:pathLst>
                <a:path w="34" h="36">
                  <a:moveTo>
                    <a:pt x="0" y="10"/>
                  </a:moveTo>
                  <a:lnTo>
                    <a:pt x="12" y="0"/>
                  </a:lnTo>
                  <a:lnTo>
                    <a:pt x="13" y="0"/>
                  </a:lnTo>
                  <a:lnTo>
                    <a:pt x="33" y="26"/>
                  </a:lnTo>
                  <a:lnTo>
                    <a:pt x="34" y="26"/>
                  </a:lnTo>
                  <a:lnTo>
                    <a:pt x="22" y="36"/>
                  </a:lnTo>
                  <a:lnTo>
                    <a:pt x="0" y="10"/>
                  </a:lnTo>
                  <a:close/>
                </a:path>
              </a:pathLst>
            </a:custGeom>
            <a:solidFill>
              <a:schemeClr val="tx1"/>
            </a:solidFill>
            <a:ln w="9525">
              <a:noFill/>
              <a:round/>
              <a:headEnd/>
              <a:tailEnd/>
            </a:ln>
          </p:spPr>
          <p:txBody>
            <a:bodyPr/>
            <a:lstStyle/>
            <a:p>
              <a:endParaRPr lang="en-US"/>
            </a:p>
          </p:txBody>
        </p:sp>
        <p:sp>
          <p:nvSpPr>
            <p:cNvPr id="462015" name="Freeform 191"/>
            <p:cNvSpPr>
              <a:spLocks/>
            </p:cNvSpPr>
            <p:nvPr/>
          </p:nvSpPr>
          <p:spPr bwMode="black">
            <a:xfrm>
              <a:off x="1270000" y="1838325"/>
              <a:ext cx="25400" cy="22225"/>
            </a:xfrm>
            <a:custGeom>
              <a:avLst/>
              <a:gdLst/>
              <a:ahLst/>
              <a:cxnLst>
                <a:cxn ang="0">
                  <a:pos x="0" y="12"/>
                </a:cxn>
                <a:cxn ang="0">
                  <a:pos x="15" y="0"/>
                </a:cxn>
                <a:cxn ang="0">
                  <a:pos x="15" y="0"/>
                </a:cxn>
                <a:cxn ang="0">
                  <a:pos x="36" y="26"/>
                </a:cxn>
                <a:cxn ang="0">
                  <a:pos x="36" y="26"/>
                </a:cxn>
                <a:cxn ang="0">
                  <a:pos x="20" y="38"/>
                </a:cxn>
                <a:cxn ang="0">
                  <a:pos x="0" y="12"/>
                </a:cxn>
              </a:cxnLst>
              <a:rect l="0" t="0" r="r" b="b"/>
              <a:pathLst>
                <a:path w="36" h="38">
                  <a:moveTo>
                    <a:pt x="0" y="12"/>
                  </a:moveTo>
                  <a:lnTo>
                    <a:pt x="15" y="0"/>
                  </a:lnTo>
                  <a:lnTo>
                    <a:pt x="15" y="0"/>
                  </a:lnTo>
                  <a:lnTo>
                    <a:pt x="36" y="26"/>
                  </a:lnTo>
                  <a:lnTo>
                    <a:pt x="36" y="26"/>
                  </a:lnTo>
                  <a:lnTo>
                    <a:pt x="20" y="38"/>
                  </a:lnTo>
                  <a:lnTo>
                    <a:pt x="0" y="12"/>
                  </a:lnTo>
                  <a:close/>
                </a:path>
              </a:pathLst>
            </a:custGeom>
            <a:solidFill>
              <a:schemeClr val="tx1"/>
            </a:solidFill>
            <a:ln w="9525">
              <a:noFill/>
              <a:round/>
              <a:headEnd/>
              <a:tailEnd/>
            </a:ln>
          </p:spPr>
          <p:txBody>
            <a:bodyPr/>
            <a:lstStyle/>
            <a:p>
              <a:endParaRPr lang="en-US"/>
            </a:p>
          </p:txBody>
        </p:sp>
        <p:sp>
          <p:nvSpPr>
            <p:cNvPr id="462016" name="Freeform 192"/>
            <p:cNvSpPr>
              <a:spLocks/>
            </p:cNvSpPr>
            <p:nvPr/>
          </p:nvSpPr>
          <p:spPr bwMode="black">
            <a:xfrm>
              <a:off x="1281113" y="1830388"/>
              <a:ext cx="25400" cy="22225"/>
            </a:xfrm>
            <a:custGeom>
              <a:avLst/>
              <a:gdLst/>
              <a:ahLst/>
              <a:cxnLst>
                <a:cxn ang="0">
                  <a:pos x="0" y="13"/>
                </a:cxn>
                <a:cxn ang="0">
                  <a:pos x="18" y="0"/>
                </a:cxn>
                <a:cxn ang="0">
                  <a:pos x="18" y="0"/>
                </a:cxn>
                <a:cxn ang="0">
                  <a:pos x="38" y="26"/>
                </a:cxn>
                <a:cxn ang="0">
                  <a:pos x="38" y="26"/>
                </a:cxn>
                <a:cxn ang="0">
                  <a:pos x="21" y="39"/>
                </a:cxn>
                <a:cxn ang="0">
                  <a:pos x="0" y="13"/>
                </a:cxn>
              </a:cxnLst>
              <a:rect l="0" t="0" r="r" b="b"/>
              <a:pathLst>
                <a:path w="38" h="39">
                  <a:moveTo>
                    <a:pt x="0" y="13"/>
                  </a:moveTo>
                  <a:lnTo>
                    <a:pt x="18" y="0"/>
                  </a:lnTo>
                  <a:lnTo>
                    <a:pt x="18" y="0"/>
                  </a:lnTo>
                  <a:lnTo>
                    <a:pt x="38" y="26"/>
                  </a:lnTo>
                  <a:lnTo>
                    <a:pt x="38" y="26"/>
                  </a:lnTo>
                  <a:lnTo>
                    <a:pt x="21" y="39"/>
                  </a:lnTo>
                  <a:lnTo>
                    <a:pt x="0" y="13"/>
                  </a:lnTo>
                  <a:close/>
                </a:path>
              </a:pathLst>
            </a:custGeom>
            <a:solidFill>
              <a:schemeClr val="tx1"/>
            </a:solidFill>
            <a:ln w="9525">
              <a:noFill/>
              <a:round/>
              <a:headEnd/>
              <a:tailEnd/>
            </a:ln>
          </p:spPr>
          <p:txBody>
            <a:bodyPr/>
            <a:lstStyle/>
            <a:p>
              <a:endParaRPr lang="en-US"/>
            </a:p>
          </p:txBody>
        </p:sp>
        <p:sp>
          <p:nvSpPr>
            <p:cNvPr id="462017" name="Freeform 193"/>
            <p:cNvSpPr>
              <a:spLocks/>
            </p:cNvSpPr>
            <p:nvPr/>
          </p:nvSpPr>
          <p:spPr bwMode="black">
            <a:xfrm>
              <a:off x="1292225" y="1824038"/>
              <a:ext cx="30163" cy="22225"/>
            </a:xfrm>
            <a:custGeom>
              <a:avLst/>
              <a:gdLst/>
              <a:ahLst/>
              <a:cxnLst>
                <a:cxn ang="0">
                  <a:pos x="0" y="14"/>
                </a:cxn>
                <a:cxn ang="0">
                  <a:pos x="19" y="0"/>
                </a:cxn>
                <a:cxn ang="0">
                  <a:pos x="19" y="0"/>
                </a:cxn>
                <a:cxn ang="0">
                  <a:pos x="39" y="26"/>
                </a:cxn>
                <a:cxn ang="0">
                  <a:pos x="39" y="26"/>
                </a:cxn>
                <a:cxn ang="0">
                  <a:pos x="20" y="40"/>
                </a:cxn>
                <a:cxn ang="0">
                  <a:pos x="0" y="14"/>
                </a:cxn>
              </a:cxnLst>
              <a:rect l="0" t="0" r="r" b="b"/>
              <a:pathLst>
                <a:path w="39" h="40">
                  <a:moveTo>
                    <a:pt x="0" y="14"/>
                  </a:moveTo>
                  <a:lnTo>
                    <a:pt x="19" y="0"/>
                  </a:lnTo>
                  <a:lnTo>
                    <a:pt x="19" y="0"/>
                  </a:lnTo>
                  <a:lnTo>
                    <a:pt x="39" y="26"/>
                  </a:lnTo>
                  <a:lnTo>
                    <a:pt x="39" y="26"/>
                  </a:lnTo>
                  <a:lnTo>
                    <a:pt x="20" y="40"/>
                  </a:lnTo>
                  <a:lnTo>
                    <a:pt x="0" y="14"/>
                  </a:lnTo>
                  <a:close/>
                </a:path>
              </a:pathLst>
            </a:custGeom>
            <a:solidFill>
              <a:schemeClr val="tx1"/>
            </a:solidFill>
            <a:ln w="9525">
              <a:noFill/>
              <a:round/>
              <a:headEnd/>
              <a:tailEnd/>
            </a:ln>
          </p:spPr>
          <p:txBody>
            <a:bodyPr/>
            <a:lstStyle/>
            <a:p>
              <a:endParaRPr lang="en-US"/>
            </a:p>
          </p:txBody>
        </p:sp>
        <p:sp>
          <p:nvSpPr>
            <p:cNvPr id="462018" name="Freeform 194"/>
            <p:cNvSpPr>
              <a:spLocks/>
            </p:cNvSpPr>
            <p:nvPr/>
          </p:nvSpPr>
          <p:spPr bwMode="black">
            <a:xfrm>
              <a:off x="1306513" y="1812925"/>
              <a:ext cx="30162" cy="25400"/>
            </a:xfrm>
            <a:custGeom>
              <a:avLst/>
              <a:gdLst/>
              <a:ahLst/>
              <a:cxnLst>
                <a:cxn ang="0">
                  <a:pos x="0" y="16"/>
                </a:cxn>
                <a:cxn ang="0">
                  <a:pos x="20" y="0"/>
                </a:cxn>
                <a:cxn ang="0">
                  <a:pos x="21" y="0"/>
                </a:cxn>
                <a:cxn ang="0">
                  <a:pos x="39" y="27"/>
                </a:cxn>
                <a:cxn ang="0">
                  <a:pos x="40" y="27"/>
                </a:cxn>
                <a:cxn ang="0">
                  <a:pos x="20" y="42"/>
                </a:cxn>
                <a:cxn ang="0">
                  <a:pos x="0" y="16"/>
                </a:cxn>
              </a:cxnLst>
              <a:rect l="0" t="0" r="r" b="b"/>
              <a:pathLst>
                <a:path w="40" h="42">
                  <a:moveTo>
                    <a:pt x="0" y="16"/>
                  </a:moveTo>
                  <a:lnTo>
                    <a:pt x="20" y="0"/>
                  </a:lnTo>
                  <a:lnTo>
                    <a:pt x="21" y="0"/>
                  </a:lnTo>
                  <a:lnTo>
                    <a:pt x="39" y="27"/>
                  </a:lnTo>
                  <a:lnTo>
                    <a:pt x="40" y="27"/>
                  </a:lnTo>
                  <a:lnTo>
                    <a:pt x="20" y="42"/>
                  </a:lnTo>
                  <a:lnTo>
                    <a:pt x="0" y="16"/>
                  </a:lnTo>
                  <a:close/>
                </a:path>
              </a:pathLst>
            </a:custGeom>
            <a:solidFill>
              <a:schemeClr val="tx1"/>
            </a:solidFill>
            <a:ln w="9525">
              <a:noFill/>
              <a:round/>
              <a:headEnd/>
              <a:tailEnd/>
            </a:ln>
          </p:spPr>
          <p:txBody>
            <a:bodyPr/>
            <a:lstStyle/>
            <a:p>
              <a:endParaRPr lang="en-US"/>
            </a:p>
          </p:txBody>
        </p:sp>
        <p:sp>
          <p:nvSpPr>
            <p:cNvPr id="462019" name="Freeform 195"/>
            <p:cNvSpPr>
              <a:spLocks/>
            </p:cNvSpPr>
            <p:nvPr/>
          </p:nvSpPr>
          <p:spPr bwMode="black">
            <a:xfrm>
              <a:off x="1322388" y="1808163"/>
              <a:ext cx="30162" cy="22225"/>
            </a:xfrm>
            <a:custGeom>
              <a:avLst/>
              <a:gdLst/>
              <a:ahLst/>
              <a:cxnLst>
                <a:cxn ang="0">
                  <a:pos x="0" y="14"/>
                </a:cxn>
                <a:cxn ang="0">
                  <a:pos x="20" y="0"/>
                </a:cxn>
                <a:cxn ang="0">
                  <a:pos x="19" y="0"/>
                </a:cxn>
                <a:cxn ang="0">
                  <a:pos x="39" y="27"/>
                </a:cxn>
                <a:cxn ang="0">
                  <a:pos x="38" y="27"/>
                </a:cxn>
                <a:cxn ang="0">
                  <a:pos x="18" y="41"/>
                </a:cxn>
                <a:cxn ang="0">
                  <a:pos x="0" y="14"/>
                </a:cxn>
              </a:cxnLst>
              <a:rect l="0" t="0" r="r" b="b"/>
              <a:pathLst>
                <a:path w="39" h="41">
                  <a:moveTo>
                    <a:pt x="0" y="14"/>
                  </a:moveTo>
                  <a:lnTo>
                    <a:pt x="20" y="0"/>
                  </a:lnTo>
                  <a:lnTo>
                    <a:pt x="19" y="0"/>
                  </a:lnTo>
                  <a:lnTo>
                    <a:pt x="39" y="27"/>
                  </a:lnTo>
                  <a:lnTo>
                    <a:pt x="38" y="27"/>
                  </a:lnTo>
                  <a:lnTo>
                    <a:pt x="18" y="41"/>
                  </a:lnTo>
                  <a:lnTo>
                    <a:pt x="0" y="14"/>
                  </a:lnTo>
                  <a:close/>
                </a:path>
              </a:pathLst>
            </a:custGeom>
            <a:solidFill>
              <a:schemeClr val="tx1"/>
            </a:solidFill>
            <a:ln w="9525">
              <a:noFill/>
              <a:round/>
              <a:headEnd/>
              <a:tailEnd/>
            </a:ln>
          </p:spPr>
          <p:txBody>
            <a:bodyPr/>
            <a:lstStyle/>
            <a:p>
              <a:endParaRPr lang="en-US"/>
            </a:p>
          </p:txBody>
        </p:sp>
        <p:sp>
          <p:nvSpPr>
            <p:cNvPr id="462020" name="Freeform 196"/>
            <p:cNvSpPr>
              <a:spLocks/>
            </p:cNvSpPr>
            <p:nvPr/>
          </p:nvSpPr>
          <p:spPr bwMode="black">
            <a:xfrm>
              <a:off x="1336675" y="1800225"/>
              <a:ext cx="30163" cy="22225"/>
            </a:xfrm>
            <a:custGeom>
              <a:avLst/>
              <a:gdLst/>
              <a:ahLst/>
              <a:cxnLst>
                <a:cxn ang="0">
                  <a:pos x="0" y="14"/>
                </a:cxn>
                <a:cxn ang="0">
                  <a:pos x="19" y="0"/>
                </a:cxn>
                <a:cxn ang="0">
                  <a:pos x="19" y="0"/>
                </a:cxn>
                <a:cxn ang="0">
                  <a:pos x="39" y="26"/>
                </a:cxn>
                <a:cxn ang="0">
                  <a:pos x="39" y="26"/>
                </a:cxn>
                <a:cxn ang="0">
                  <a:pos x="20" y="41"/>
                </a:cxn>
                <a:cxn ang="0">
                  <a:pos x="0" y="14"/>
                </a:cxn>
              </a:cxnLst>
              <a:rect l="0" t="0" r="r" b="b"/>
              <a:pathLst>
                <a:path w="39" h="41">
                  <a:moveTo>
                    <a:pt x="0" y="14"/>
                  </a:moveTo>
                  <a:lnTo>
                    <a:pt x="19" y="0"/>
                  </a:lnTo>
                  <a:lnTo>
                    <a:pt x="19" y="0"/>
                  </a:lnTo>
                  <a:lnTo>
                    <a:pt x="39" y="26"/>
                  </a:lnTo>
                  <a:lnTo>
                    <a:pt x="39" y="26"/>
                  </a:lnTo>
                  <a:lnTo>
                    <a:pt x="20" y="41"/>
                  </a:lnTo>
                  <a:lnTo>
                    <a:pt x="0" y="14"/>
                  </a:lnTo>
                  <a:close/>
                </a:path>
              </a:pathLst>
            </a:custGeom>
            <a:solidFill>
              <a:schemeClr val="tx1"/>
            </a:solidFill>
            <a:ln w="9525">
              <a:noFill/>
              <a:round/>
              <a:headEnd/>
              <a:tailEnd/>
            </a:ln>
          </p:spPr>
          <p:txBody>
            <a:bodyPr/>
            <a:lstStyle/>
            <a:p>
              <a:endParaRPr lang="en-US"/>
            </a:p>
          </p:txBody>
        </p:sp>
        <p:sp>
          <p:nvSpPr>
            <p:cNvPr id="462021" name="Freeform 197"/>
            <p:cNvSpPr>
              <a:spLocks/>
            </p:cNvSpPr>
            <p:nvPr/>
          </p:nvSpPr>
          <p:spPr bwMode="black">
            <a:xfrm>
              <a:off x="1352550" y="1792288"/>
              <a:ext cx="25400" cy="20637"/>
            </a:xfrm>
            <a:custGeom>
              <a:avLst/>
              <a:gdLst/>
              <a:ahLst/>
              <a:cxnLst>
                <a:cxn ang="0">
                  <a:pos x="0" y="13"/>
                </a:cxn>
                <a:cxn ang="0">
                  <a:pos x="17" y="0"/>
                </a:cxn>
                <a:cxn ang="0">
                  <a:pos x="17" y="0"/>
                </a:cxn>
                <a:cxn ang="0">
                  <a:pos x="37" y="26"/>
                </a:cxn>
                <a:cxn ang="0">
                  <a:pos x="37" y="26"/>
                </a:cxn>
                <a:cxn ang="0">
                  <a:pos x="20" y="39"/>
                </a:cxn>
                <a:cxn ang="0">
                  <a:pos x="0" y="13"/>
                </a:cxn>
              </a:cxnLst>
              <a:rect l="0" t="0" r="r" b="b"/>
              <a:pathLst>
                <a:path w="37" h="39">
                  <a:moveTo>
                    <a:pt x="0" y="13"/>
                  </a:moveTo>
                  <a:lnTo>
                    <a:pt x="17" y="0"/>
                  </a:lnTo>
                  <a:lnTo>
                    <a:pt x="17" y="0"/>
                  </a:lnTo>
                  <a:lnTo>
                    <a:pt x="37" y="26"/>
                  </a:lnTo>
                  <a:lnTo>
                    <a:pt x="37" y="26"/>
                  </a:lnTo>
                  <a:lnTo>
                    <a:pt x="20" y="39"/>
                  </a:lnTo>
                  <a:lnTo>
                    <a:pt x="0" y="13"/>
                  </a:lnTo>
                  <a:close/>
                </a:path>
              </a:pathLst>
            </a:custGeom>
            <a:solidFill>
              <a:schemeClr val="tx1"/>
            </a:solidFill>
            <a:ln w="9525">
              <a:noFill/>
              <a:round/>
              <a:headEnd/>
              <a:tailEnd/>
            </a:ln>
          </p:spPr>
          <p:txBody>
            <a:bodyPr/>
            <a:lstStyle/>
            <a:p>
              <a:endParaRPr lang="en-US"/>
            </a:p>
          </p:txBody>
        </p:sp>
        <p:sp>
          <p:nvSpPr>
            <p:cNvPr id="462022" name="Freeform 198"/>
            <p:cNvSpPr>
              <a:spLocks/>
            </p:cNvSpPr>
            <p:nvPr/>
          </p:nvSpPr>
          <p:spPr bwMode="black">
            <a:xfrm>
              <a:off x="1363663" y="1785938"/>
              <a:ext cx="30162" cy="19050"/>
            </a:xfrm>
            <a:custGeom>
              <a:avLst/>
              <a:gdLst/>
              <a:ahLst/>
              <a:cxnLst>
                <a:cxn ang="0">
                  <a:pos x="0" y="12"/>
                </a:cxn>
                <a:cxn ang="0">
                  <a:pos x="15" y="0"/>
                </a:cxn>
                <a:cxn ang="0">
                  <a:pos x="14" y="0"/>
                </a:cxn>
                <a:cxn ang="0">
                  <a:pos x="37" y="26"/>
                </a:cxn>
                <a:cxn ang="0">
                  <a:pos x="36" y="26"/>
                </a:cxn>
                <a:cxn ang="0">
                  <a:pos x="20" y="38"/>
                </a:cxn>
                <a:cxn ang="0">
                  <a:pos x="0" y="12"/>
                </a:cxn>
              </a:cxnLst>
              <a:rect l="0" t="0" r="r" b="b"/>
              <a:pathLst>
                <a:path w="37" h="38">
                  <a:moveTo>
                    <a:pt x="0" y="12"/>
                  </a:moveTo>
                  <a:lnTo>
                    <a:pt x="15" y="0"/>
                  </a:lnTo>
                  <a:lnTo>
                    <a:pt x="14" y="0"/>
                  </a:lnTo>
                  <a:lnTo>
                    <a:pt x="37" y="26"/>
                  </a:lnTo>
                  <a:lnTo>
                    <a:pt x="36" y="26"/>
                  </a:lnTo>
                  <a:lnTo>
                    <a:pt x="20" y="38"/>
                  </a:lnTo>
                  <a:lnTo>
                    <a:pt x="0" y="12"/>
                  </a:lnTo>
                  <a:close/>
                </a:path>
              </a:pathLst>
            </a:custGeom>
            <a:solidFill>
              <a:schemeClr val="tx1"/>
            </a:solidFill>
            <a:ln w="9525">
              <a:noFill/>
              <a:round/>
              <a:headEnd/>
              <a:tailEnd/>
            </a:ln>
          </p:spPr>
          <p:txBody>
            <a:bodyPr/>
            <a:lstStyle/>
            <a:p>
              <a:endParaRPr lang="en-US"/>
            </a:p>
          </p:txBody>
        </p:sp>
        <p:sp>
          <p:nvSpPr>
            <p:cNvPr id="462023" name="Freeform 199"/>
            <p:cNvSpPr>
              <a:spLocks/>
            </p:cNvSpPr>
            <p:nvPr/>
          </p:nvSpPr>
          <p:spPr bwMode="black">
            <a:xfrm>
              <a:off x="1374775" y="1781175"/>
              <a:ext cx="26988" cy="19050"/>
            </a:xfrm>
            <a:custGeom>
              <a:avLst/>
              <a:gdLst/>
              <a:ahLst/>
              <a:cxnLst>
                <a:cxn ang="0">
                  <a:pos x="0" y="10"/>
                </a:cxn>
                <a:cxn ang="0">
                  <a:pos x="12" y="0"/>
                </a:cxn>
                <a:cxn ang="0">
                  <a:pos x="11" y="2"/>
                </a:cxn>
                <a:cxn ang="0">
                  <a:pos x="36" y="24"/>
                </a:cxn>
                <a:cxn ang="0">
                  <a:pos x="35" y="26"/>
                </a:cxn>
                <a:cxn ang="0">
                  <a:pos x="23" y="36"/>
                </a:cxn>
                <a:cxn ang="0">
                  <a:pos x="0" y="10"/>
                </a:cxn>
              </a:cxnLst>
              <a:rect l="0" t="0" r="r" b="b"/>
              <a:pathLst>
                <a:path w="36" h="36">
                  <a:moveTo>
                    <a:pt x="0" y="10"/>
                  </a:moveTo>
                  <a:lnTo>
                    <a:pt x="12" y="0"/>
                  </a:lnTo>
                  <a:lnTo>
                    <a:pt x="11" y="2"/>
                  </a:lnTo>
                  <a:lnTo>
                    <a:pt x="36" y="24"/>
                  </a:lnTo>
                  <a:lnTo>
                    <a:pt x="35" y="26"/>
                  </a:lnTo>
                  <a:lnTo>
                    <a:pt x="23" y="36"/>
                  </a:lnTo>
                  <a:lnTo>
                    <a:pt x="0" y="10"/>
                  </a:lnTo>
                  <a:close/>
                </a:path>
              </a:pathLst>
            </a:custGeom>
            <a:solidFill>
              <a:schemeClr val="tx1"/>
            </a:solidFill>
            <a:ln w="9525">
              <a:noFill/>
              <a:round/>
              <a:headEnd/>
              <a:tailEnd/>
            </a:ln>
          </p:spPr>
          <p:txBody>
            <a:bodyPr/>
            <a:lstStyle/>
            <a:p>
              <a:endParaRPr lang="en-US"/>
            </a:p>
          </p:txBody>
        </p:sp>
        <p:sp>
          <p:nvSpPr>
            <p:cNvPr id="462024" name="Freeform 200"/>
            <p:cNvSpPr>
              <a:spLocks/>
            </p:cNvSpPr>
            <p:nvPr/>
          </p:nvSpPr>
          <p:spPr bwMode="black">
            <a:xfrm>
              <a:off x="1382713" y="1774825"/>
              <a:ext cx="25400" cy="19050"/>
            </a:xfrm>
            <a:custGeom>
              <a:avLst/>
              <a:gdLst/>
              <a:ahLst/>
              <a:cxnLst>
                <a:cxn ang="0">
                  <a:pos x="0" y="9"/>
                </a:cxn>
                <a:cxn ang="0">
                  <a:pos x="9" y="0"/>
                </a:cxn>
                <a:cxn ang="0">
                  <a:pos x="9" y="0"/>
                </a:cxn>
                <a:cxn ang="0">
                  <a:pos x="33" y="22"/>
                </a:cxn>
                <a:cxn ang="0">
                  <a:pos x="33" y="22"/>
                </a:cxn>
                <a:cxn ang="0">
                  <a:pos x="25" y="31"/>
                </a:cxn>
                <a:cxn ang="0">
                  <a:pos x="0" y="9"/>
                </a:cxn>
              </a:cxnLst>
              <a:rect l="0" t="0" r="r" b="b"/>
              <a:pathLst>
                <a:path w="33" h="31">
                  <a:moveTo>
                    <a:pt x="0" y="9"/>
                  </a:moveTo>
                  <a:lnTo>
                    <a:pt x="9" y="0"/>
                  </a:lnTo>
                  <a:lnTo>
                    <a:pt x="9" y="0"/>
                  </a:lnTo>
                  <a:lnTo>
                    <a:pt x="33" y="22"/>
                  </a:lnTo>
                  <a:lnTo>
                    <a:pt x="33" y="22"/>
                  </a:lnTo>
                  <a:lnTo>
                    <a:pt x="25" y="31"/>
                  </a:lnTo>
                  <a:lnTo>
                    <a:pt x="0" y="9"/>
                  </a:lnTo>
                  <a:close/>
                </a:path>
              </a:pathLst>
            </a:custGeom>
            <a:solidFill>
              <a:schemeClr val="tx1"/>
            </a:solidFill>
            <a:ln w="9525">
              <a:noFill/>
              <a:round/>
              <a:headEnd/>
              <a:tailEnd/>
            </a:ln>
          </p:spPr>
          <p:txBody>
            <a:bodyPr/>
            <a:lstStyle/>
            <a:p>
              <a:endParaRPr lang="en-US"/>
            </a:p>
          </p:txBody>
        </p:sp>
        <p:sp>
          <p:nvSpPr>
            <p:cNvPr id="462025" name="Freeform 201"/>
            <p:cNvSpPr>
              <a:spLocks/>
            </p:cNvSpPr>
            <p:nvPr/>
          </p:nvSpPr>
          <p:spPr bwMode="black">
            <a:xfrm>
              <a:off x="1390650" y="1771650"/>
              <a:ext cx="25400" cy="17463"/>
            </a:xfrm>
            <a:custGeom>
              <a:avLst/>
              <a:gdLst/>
              <a:ahLst/>
              <a:cxnLst>
                <a:cxn ang="0">
                  <a:pos x="0" y="7"/>
                </a:cxn>
                <a:cxn ang="0">
                  <a:pos x="6" y="0"/>
                </a:cxn>
                <a:cxn ang="0">
                  <a:pos x="4" y="2"/>
                </a:cxn>
                <a:cxn ang="0">
                  <a:pos x="32" y="20"/>
                </a:cxn>
                <a:cxn ang="0">
                  <a:pos x="30" y="22"/>
                </a:cxn>
                <a:cxn ang="0">
                  <a:pos x="24" y="29"/>
                </a:cxn>
                <a:cxn ang="0">
                  <a:pos x="0" y="7"/>
                </a:cxn>
              </a:cxnLst>
              <a:rect l="0" t="0" r="r" b="b"/>
              <a:pathLst>
                <a:path w="32" h="29">
                  <a:moveTo>
                    <a:pt x="0" y="7"/>
                  </a:moveTo>
                  <a:lnTo>
                    <a:pt x="6" y="0"/>
                  </a:lnTo>
                  <a:lnTo>
                    <a:pt x="4" y="2"/>
                  </a:lnTo>
                  <a:lnTo>
                    <a:pt x="32" y="20"/>
                  </a:lnTo>
                  <a:lnTo>
                    <a:pt x="30" y="22"/>
                  </a:lnTo>
                  <a:lnTo>
                    <a:pt x="24" y="29"/>
                  </a:lnTo>
                  <a:lnTo>
                    <a:pt x="0" y="7"/>
                  </a:lnTo>
                  <a:close/>
                </a:path>
              </a:pathLst>
            </a:custGeom>
            <a:solidFill>
              <a:schemeClr val="tx1"/>
            </a:solidFill>
            <a:ln w="9525">
              <a:noFill/>
              <a:round/>
              <a:headEnd/>
              <a:tailEnd/>
            </a:ln>
          </p:spPr>
          <p:txBody>
            <a:bodyPr/>
            <a:lstStyle/>
            <a:p>
              <a:endParaRPr lang="en-US"/>
            </a:p>
          </p:txBody>
        </p:sp>
        <p:sp>
          <p:nvSpPr>
            <p:cNvPr id="462026" name="Freeform 202"/>
            <p:cNvSpPr>
              <a:spLocks/>
            </p:cNvSpPr>
            <p:nvPr/>
          </p:nvSpPr>
          <p:spPr bwMode="black">
            <a:xfrm>
              <a:off x="1393825" y="1770063"/>
              <a:ext cx="26988" cy="12700"/>
            </a:xfrm>
            <a:custGeom>
              <a:avLst/>
              <a:gdLst/>
              <a:ahLst/>
              <a:cxnLst>
                <a:cxn ang="0">
                  <a:pos x="0" y="6"/>
                </a:cxn>
                <a:cxn ang="0">
                  <a:pos x="4" y="0"/>
                </a:cxn>
                <a:cxn ang="0">
                  <a:pos x="2" y="4"/>
                </a:cxn>
                <a:cxn ang="0">
                  <a:pos x="34" y="14"/>
                </a:cxn>
                <a:cxn ang="0">
                  <a:pos x="32" y="18"/>
                </a:cxn>
                <a:cxn ang="0">
                  <a:pos x="28" y="24"/>
                </a:cxn>
                <a:cxn ang="0">
                  <a:pos x="0" y="6"/>
                </a:cxn>
              </a:cxnLst>
              <a:rect l="0" t="0" r="r" b="b"/>
              <a:pathLst>
                <a:path w="34" h="24">
                  <a:moveTo>
                    <a:pt x="0" y="6"/>
                  </a:moveTo>
                  <a:lnTo>
                    <a:pt x="4" y="0"/>
                  </a:lnTo>
                  <a:lnTo>
                    <a:pt x="2" y="4"/>
                  </a:lnTo>
                  <a:lnTo>
                    <a:pt x="34" y="14"/>
                  </a:lnTo>
                  <a:lnTo>
                    <a:pt x="32" y="18"/>
                  </a:lnTo>
                  <a:lnTo>
                    <a:pt x="28" y="24"/>
                  </a:lnTo>
                  <a:lnTo>
                    <a:pt x="0" y="6"/>
                  </a:lnTo>
                  <a:close/>
                </a:path>
              </a:pathLst>
            </a:custGeom>
            <a:solidFill>
              <a:schemeClr val="tx1"/>
            </a:solidFill>
            <a:ln w="9525">
              <a:noFill/>
              <a:round/>
              <a:headEnd/>
              <a:tailEnd/>
            </a:ln>
          </p:spPr>
          <p:txBody>
            <a:bodyPr/>
            <a:lstStyle/>
            <a:p>
              <a:endParaRPr lang="en-US"/>
            </a:p>
          </p:txBody>
        </p:sp>
        <p:sp>
          <p:nvSpPr>
            <p:cNvPr id="462027" name="Freeform 203"/>
            <p:cNvSpPr>
              <a:spLocks/>
            </p:cNvSpPr>
            <p:nvPr/>
          </p:nvSpPr>
          <p:spPr bwMode="black">
            <a:xfrm>
              <a:off x="1393825" y="1770063"/>
              <a:ext cx="26988" cy="7937"/>
            </a:xfrm>
            <a:custGeom>
              <a:avLst/>
              <a:gdLst/>
              <a:ahLst/>
              <a:cxnLst>
                <a:cxn ang="0">
                  <a:pos x="0" y="6"/>
                </a:cxn>
                <a:cxn ang="0">
                  <a:pos x="2" y="0"/>
                </a:cxn>
                <a:cxn ang="0">
                  <a:pos x="2" y="9"/>
                </a:cxn>
                <a:cxn ang="0">
                  <a:pos x="34" y="1"/>
                </a:cxn>
                <a:cxn ang="0">
                  <a:pos x="34" y="10"/>
                </a:cxn>
                <a:cxn ang="0">
                  <a:pos x="32" y="16"/>
                </a:cxn>
                <a:cxn ang="0">
                  <a:pos x="0" y="6"/>
                </a:cxn>
              </a:cxnLst>
              <a:rect l="0" t="0" r="r" b="b"/>
              <a:pathLst>
                <a:path w="34" h="16">
                  <a:moveTo>
                    <a:pt x="0" y="6"/>
                  </a:moveTo>
                  <a:lnTo>
                    <a:pt x="2" y="0"/>
                  </a:lnTo>
                  <a:lnTo>
                    <a:pt x="2" y="9"/>
                  </a:lnTo>
                  <a:lnTo>
                    <a:pt x="34" y="1"/>
                  </a:lnTo>
                  <a:lnTo>
                    <a:pt x="34" y="10"/>
                  </a:lnTo>
                  <a:lnTo>
                    <a:pt x="32" y="16"/>
                  </a:lnTo>
                  <a:lnTo>
                    <a:pt x="0" y="6"/>
                  </a:lnTo>
                  <a:close/>
                </a:path>
              </a:pathLst>
            </a:custGeom>
            <a:solidFill>
              <a:schemeClr val="tx1"/>
            </a:solidFill>
            <a:ln w="9525">
              <a:noFill/>
              <a:round/>
              <a:headEnd/>
              <a:tailEnd/>
            </a:ln>
          </p:spPr>
          <p:txBody>
            <a:bodyPr/>
            <a:lstStyle/>
            <a:p>
              <a:endParaRPr lang="en-US"/>
            </a:p>
          </p:txBody>
        </p:sp>
        <p:sp>
          <p:nvSpPr>
            <p:cNvPr id="462028" name="Freeform 204"/>
            <p:cNvSpPr>
              <a:spLocks/>
            </p:cNvSpPr>
            <p:nvPr/>
          </p:nvSpPr>
          <p:spPr bwMode="black">
            <a:xfrm>
              <a:off x="1397000" y="1766888"/>
              <a:ext cx="23813" cy="7937"/>
            </a:xfrm>
            <a:custGeom>
              <a:avLst/>
              <a:gdLst/>
              <a:ahLst/>
              <a:cxnLst>
                <a:cxn ang="0">
                  <a:pos x="1" y="14"/>
                </a:cxn>
                <a:cxn ang="0">
                  <a:pos x="0" y="10"/>
                </a:cxn>
                <a:cxn ang="0">
                  <a:pos x="0" y="11"/>
                </a:cxn>
                <a:cxn ang="0">
                  <a:pos x="32" y="0"/>
                </a:cxn>
                <a:cxn ang="0">
                  <a:pos x="32" y="1"/>
                </a:cxn>
                <a:cxn ang="0">
                  <a:pos x="33" y="6"/>
                </a:cxn>
                <a:cxn ang="0">
                  <a:pos x="1" y="14"/>
                </a:cxn>
              </a:cxnLst>
              <a:rect l="0" t="0" r="r" b="b"/>
              <a:pathLst>
                <a:path w="33" h="14">
                  <a:moveTo>
                    <a:pt x="1" y="14"/>
                  </a:moveTo>
                  <a:lnTo>
                    <a:pt x="0" y="10"/>
                  </a:lnTo>
                  <a:lnTo>
                    <a:pt x="0" y="11"/>
                  </a:lnTo>
                  <a:lnTo>
                    <a:pt x="32" y="0"/>
                  </a:lnTo>
                  <a:lnTo>
                    <a:pt x="32" y="1"/>
                  </a:lnTo>
                  <a:lnTo>
                    <a:pt x="33" y="6"/>
                  </a:lnTo>
                  <a:lnTo>
                    <a:pt x="1" y="14"/>
                  </a:lnTo>
                  <a:close/>
                </a:path>
              </a:pathLst>
            </a:custGeom>
            <a:solidFill>
              <a:schemeClr val="tx1"/>
            </a:solidFill>
            <a:ln w="9525">
              <a:noFill/>
              <a:round/>
              <a:headEnd/>
              <a:tailEnd/>
            </a:ln>
          </p:spPr>
          <p:txBody>
            <a:bodyPr/>
            <a:lstStyle/>
            <a:p>
              <a:endParaRPr lang="en-US"/>
            </a:p>
          </p:txBody>
        </p:sp>
        <p:sp>
          <p:nvSpPr>
            <p:cNvPr id="462029" name="Freeform 205"/>
            <p:cNvSpPr>
              <a:spLocks/>
            </p:cNvSpPr>
            <p:nvPr/>
          </p:nvSpPr>
          <p:spPr bwMode="black">
            <a:xfrm>
              <a:off x="1393825" y="1762125"/>
              <a:ext cx="26988" cy="12700"/>
            </a:xfrm>
            <a:custGeom>
              <a:avLst/>
              <a:gdLst/>
              <a:ahLst/>
              <a:cxnLst>
                <a:cxn ang="0">
                  <a:pos x="1" y="21"/>
                </a:cxn>
                <a:cxn ang="0">
                  <a:pos x="0" y="18"/>
                </a:cxn>
                <a:cxn ang="0">
                  <a:pos x="8" y="25"/>
                </a:cxn>
                <a:cxn ang="0">
                  <a:pos x="24" y="0"/>
                </a:cxn>
                <a:cxn ang="0">
                  <a:pos x="32" y="7"/>
                </a:cxn>
                <a:cxn ang="0">
                  <a:pos x="33" y="10"/>
                </a:cxn>
                <a:cxn ang="0">
                  <a:pos x="1" y="21"/>
                </a:cxn>
              </a:cxnLst>
              <a:rect l="0" t="0" r="r" b="b"/>
              <a:pathLst>
                <a:path w="33" h="25">
                  <a:moveTo>
                    <a:pt x="1" y="21"/>
                  </a:moveTo>
                  <a:lnTo>
                    <a:pt x="0" y="18"/>
                  </a:lnTo>
                  <a:lnTo>
                    <a:pt x="8" y="25"/>
                  </a:lnTo>
                  <a:lnTo>
                    <a:pt x="24" y="0"/>
                  </a:lnTo>
                  <a:lnTo>
                    <a:pt x="32" y="7"/>
                  </a:lnTo>
                  <a:lnTo>
                    <a:pt x="33" y="10"/>
                  </a:lnTo>
                  <a:lnTo>
                    <a:pt x="1" y="21"/>
                  </a:lnTo>
                  <a:close/>
                </a:path>
              </a:pathLst>
            </a:custGeom>
            <a:solidFill>
              <a:schemeClr val="tx1"/>
            </a:solidFill>
            <a:ln w="9525">
              <a:noFill/>
              <a:round/>
              <a:headEnd/>
              <a:tailEnd/>
            </a:ln>
          </p:spPr>
          <p:txBody>
            <a:bodyPr/>
            <a:lstStyle/>
            <a:p>
              <a:endParaRPr lang="en-US"/>
            </a:p>
          </p:txBody>
        </p:sp>
        <p:sp>
          <p:nvSpPr>
            <p:cNvPr id="462030" name="Freeform 206"/>
            <p:cNvSpPr>
              <a:spLocks/>
            </p:cNvSpPr>
            <p:nvPr/>
          </p:nvSpPr>
          <p:spPr bwMode="black">
            <a:xfrm>
              <a:off x="1397000" y="1758950"/>
              <a:ext cx="15875" cy="15875"/>
            </a:xfrm>
            <a:custGeom>
              <a:avLst/>
              <a:gdLst/>
              <a:ahLst/>
              <a:cxnLst>
                <a:cxn ang="0">
                  <a:pos x="3" y="31"/>
                </a:cxn>
                <a:cxn ang="0">
                  <a:pos x="0" y="29"/>
                </a:cxn>
                <a:cxn ang="0">
                  <a:pos x="0" y="33"/>
                </a:cxn>
                <a:cxn ang="0">
                  <a:pos x="16" y="0"/>
                </a:cxn>
                <a:cxn ang="0">
                  <a:pos x="16" y="4"/>
                </a:cxn>
                <a:cxn ang="0">
                  <a:pos x="19" y="6"/>
                </a:cxn>
                <a:cxn ang="0">
                  <a:pos x="3" y="31"/>
                </a:cxn>
              </a:cxnLst>
              <a:rect l="0" t="0" r="r" b="b"/>
              <a:pathLst>
                <a:path w="19" h="33">
                  <a:moveTo>
                    <a:pt x="3" y="31"/>
                  </a:moveTo>
                  <a:lnTo>
                    <a:pt x="0" y="29"/>
                  </a:lnTo>
                  <a:lnTo>
                    <a:pt x="0" y="33"/>
                  </a:lnTo>
                  <a:lnTo>
                    <a:pt x="16" y="0"/>
                  </a:lnTo>
                  <a:lnTo>
                    <a:pt x="16" y="4"/>
                  </a:lnTo>
                  <a:lnTo>
                    <a:pt x="19" y="6"/>
                  </a:lnTo>
                  <a:lnTo>
                    <a:pt x="3" y="31"/>
                  </a:lnTo>
                  <a:close/>
                </a:path>
              </a:pathLst>
            </a:custGeom>
            <a:solidFill>
              <a:schemeClr val="tx1"/>
            </a:solidFill>
            <a:ln w="9525">
              <a:noFill/>
              <a:round/>
              <a:headEnd/>
              <a:tailEnd/>
            </a:ln>
          </p:spPr>
          <p:txBody>
            <a:bodyPr/>
            <a:lstStyle/>
            <a:p>
              <a:endParaRPr lang="en-US"/>
            </a:p>
          </p:txBody>
        </p:sp>
        <p:sp>
          <p:nvSpPr>
            <p:cNvPr id="462031" name="Freeform 207"/>
            <p:cNvSpPr>
              <a:spLocks/>
            </p:cNvSpPr>
            <p:nvPr/>
          </p:nvSpPr>
          <p:spPr bwMode="black">
            <a:xfrm>
              <a:off x="1397000" y="1755775"/>
              <a:ext cx="15875" cy="19050"/>
            </a:xfrm>
            <a:custGeom>
              <a:avLst/>
              <a:gdLst/>
              <a:ahLst/>
              <a:cxnLst>
                <a:cxn ang="0">
                  <a:pos x="4" y="35"/>
                </a:cxn>
                <a:cxn ang="0">
                  <a:pos x="0" y="33"/>
                </a:cxn>
                <a:cxn ang="0">
                  <a:pos x="5" y="33"/>
                </a:cxn>
                <a:cxn ang="0">
                  <a:pos x="11" y="0"/>
                </a:cxn>
                <a:cxn ang="0">
                  <a:pos x="16" y="0"/>
                </a:cxn>
                <a:cxn ang="0">
                  <a:pos x="20" y="2"/>
                </a:cxn>
                <a:cxn ang="0">
                  <a:pos x="4" y="35"/>
                </a:cxn>
              </a:cxnLst>
              <a:rect l="0" t="0" r="r" b="b"/>
              <a:pathLst>
                <a:path w="20" h="35">
                  <a:moveTo>
                    <a:pt x="4" y="35"/>
                  </a:moveTo>
                  <a:lnTo>
                    <a:pt x="0" y="33"/>
                  </a:lnTo>
                  <a:lnTo>
                    <a:pt x="5" y="33"/>
                  </a:lnTo>
                  <a:lnTo>
                    <a:pt x="11" y="0"/>
                  </a:lnTo>
                  <a:lnTo>
                    <a:pt x="16" y="0"/>
                  </a:lnTo>
                  <a:lnTo>
                    <a:pt x="20" y="2"/>
                  </a:lnTo>
                  <a:lnTo>
                    <a:pt x="4" y="35"/>
                  </a:lnTo>
                  <a:close/>
                </a:path>
              </a:pathLst>
            </a:custGeom>
            <a:solidFill>
              <a:schemeClr val="tx1"/>
            </a:solidFill>
            <a:ln w="9525">
              <a:noFill/>
              <a:round/>
              <a:headEnd/>
              <a:tailEnd/>
            </a:ln>
          </p:spPr>
          <p:txBody>
            <a:bodyPr/>
            <a:lstStyle/>
            <a:p>
              <a:endParaRPr lang="en-US"/>
            </a:p>
          </p:txBody>
        </p:sp>
        <p:sp>
          <p:nvSpPr>
            <p:cNvPr id="462032" name="Freeform 208"/>
            <p:cNvSpPr>
              <a:spLocks/>
            </p:cNvSpPr>
            <p:nvPr/>
          </p:nvSpPr>
          <p:spPr bwMode="black">
            <a:xfrm>
              <a:off x="1397000" y="1755775"/>
              <a:ext cx="7938" cy="19050"/>
            </a:xfrm>
            <a:custGeom>
              <a:avLst/>
              <a:gdLst/>
              <a:ahLst/>
              <a:cxnLst>
                <a:cxn ang="0">
                  <a:pos x="5" y="34"/>
                </a:cxn>
                <a:cxn ang="0">
                  <a:pos x="0" y="33"/>
                </a:cxn>
                <a:cxn ang="0">
                  <a:pos x="3" y="33"/>
                </a:cxn>
                <a:cxn ang="0">
                  <a:pos x="3" y="0"/>
                </a:cxn>
                <a:cxn ang="0">
                  <a:pos x="6" y="0"/>
                </a:cxn>
                <a:cxn ang="0">
                  <a:pos x="11" y="1"/>
                </a:cxn>
                <a:cxn ang="0">
                  <a:pos x="5" y="34"/>
                </a:cxn>
              </a:cxnLst>
              <a:rect l="0" t="0" r="r" b="b"/>
              <a:pathLst>
                <a:path w="11" h="34">
                  <a:moveTo>
                    <a:pt x="5" y="34"/>
                  </a:moveTo>
                  <a:lnTo>
                    <a:pt x="0" y="33"/>
                  </a:lnTo>
                  <a:lnTo>
                    <a:pt x="3" y="33"/>
                  </a:lnTo>
                  <a:lnTo>
                    <a:pt x="3" y="0"/>
                  </a:lnTo>
                  <a:lnTo>
                    <a:pt x="6" y="0"/>
                  </a:lnTo>
                  <a:lnTo>
                    <a:pt x="11" y="1"/>
                  </a:lnTo>
                  <a:lnTo>
                    <a:pt x="5" y="34"/>
                  </a:lnTo>
                  <a:close/>
                </a:path>
              </a:pathLst>
            </a:custGeom>
            <a:solidFill>
              <a:schemeClr val="tx1"/>
            </a:solidFill>
            <a:ln w="9525">
              <a:noFill/>
              <a:round/>
              <a:headEnd/>
              <a:tailEnd/>
            </a:ln>
          </p:spPr>
          <p:txBody>
            <a:bodyPr/>
            <a:lstStyle/>
            <a:p>
              <a:endParaRPr lang="en-US"/>
            </a:p>
          </p:txBody>
        </p:sp>
        <p:sp>
          <p:nvSpPr>
            <p:cNvPr id="462033" name="Freeform 209"/>
            <p:cNvSpPr>
              <a:spLocks/>
            </p:cNvSpPr>
            <p:nvPr/>
          </p:nvSpPr>
          <p:spPr bwMode="black">
            <a:xfrm>
              <a:off x="1390650" y="1755775"/>
              <a:ext cx="6350" cy="19050"/>
            </a:xfrm>
            <a:custGeom>
              <a:avLst/>
              <a:gdLst/>
              <a:ahLst/>
              <a:cxnLst>
                <a:cxn ang="0">
                  <a:pos x="10" y="33"/>
                </a:cxn>
                <a:cxn ang="0">
                  <a:pos x="3" y="33"/>
                </a:cxn>
                <a:cxn ang="0">
                  <a:pos x="6" y="33"/>
                </a:cxn>
                <a:cxn ang="0">
                  <a:pos x="0" y="0"/>
                </a:cxn>
                <a:cxn ang="0">
                  <a:pos x="3" y="0"/>
                </a:cxn>
                <a:cxn ang="0">
                  <a:pos x="10" y="0"/>
                </a:cxn>
                <a:cxn ang="0">
                  <a:pos x="10" y="33"/>
                </a:cxn>
              </a:cxnLst>
              <a:rect l="0" t="0" r="r" b="b"/>
              <a:pathLst>
                <a:path w="10" h="33">
                  <a:moveTo>
                    <a:pt x="10" y="33"/>
                  </a:moveTo>
                  <a:lnTo>
                    <a:pt x="3" y="33"/>
                  </a:lnTo>
                  <a:lnTo>
                    <a:pt x="6" y="33"/>
                  </a:lnTo>
                  <a:lnTo>
                    <a:pt x="0" y="0"/>
                  </a:lnTo>
                  <a:lnTo>
                    <a:pt x="3" y="0"/>
                  </a:lnTo>
                  <a:lnTo>
                    <a:pt x="10" y="0"/>
                  </a:lnTo>
                  <a:lnTo>
                    <a:pt x="10" y="33"/>
                  </a:lnTo>
                  <a:close/>
                </a:path>
              </a:pathLst>
            </a:custGeom>
            <a:solidFill>
              <a:schemeClr val="tx1"/>
            </a:solidFill>
            <a:ln w="9525">
              <a:noFill/>
              <a:round/>
              <a:headEnd/>
              <a:tailEnd/>
            </a:ln>
          </p:spPr>
          <p:txBody>
            <a:bodyPr/>
            <a:lstStyle/>
            <a:p>
              <a:endParaRPr lang="en-US"/>
            </a:p>
          </p:txBody>
        </p:sp>
        <p:sp>
          <p:nvSpPr>
            <p:cNvPr id="462034" name="Freeform 210"/>
            <p:cNvSpPr>
              <a:spLocks/>
            </p:cNvSpPr>
            <p:nvPr/>
          </p:nvSpPr>
          <p:spPr bwMode="black">
            <a:xfrm>
              <a:off x="1382713" y="1755775"/>
              <a:ext cx="11112" cy="19050"/>
            </a:xfrm>
            <a:custGeom>
              <a:avLst/>
              <a:gdLst/>
              <a:ahLst/>
              <a:cxnLst>
                <a:cxn ang="0">
                  <a:pos x="19" y="33"/>
                </a:cxn>
                <a:cxn ang="0">
                  <a:pos x="8" y="35"/>
                </a:cxn>
                <a:cxn ang="0">
                  <a:pos x="11" y="35"/>
                </a:cxn>
                <a:cxn ang="0">
                  <a:pos x="0" y="2"/>
                </a:cxn>
                <a:cxn ang="0">
                  <a:pos x="2" y="2"/>
                </a:cxn>
                <a:cxn ang="0">
                  <a:pos x="13" y="0"/>
                </a:cxn>
                <a:cxn ang="0">
                  <a:pos x="19" y="33"/>
                </a:cxn>
              </a:cxnLst>
              <a:rect l="0" t="0" r="r" b="b"/>
              <a:pathLst>
                <a:path w="19" h="35">
                  <a:moveTo>
                    <a:pt x="19" y="33"/>
                  </a:moveTo>
                  <a:lnTo>
                    <a:pt x="8" y="35"/>
                  </a:lnTo>
                  <a:lnTo>
                    <a:pt x="11" y="35"/>
                  </a:lnTo>
                  <a:lnTo>
                    <a:pt x="0" y="2"/>
                  </a:lnTo>
                  <a:lnTo>
                    <a:pt x="2" y="2"/>
                  </a:lnTo>
                  <a:lnTo>
                    <a:pt x="13" y="0"/>
                  </a:lnTo>
                  <a:lnTo>
                    <a:pt x="19" y="33"/>
                  </a:lnTo>
                  <a:close/>
                </a:path>
              </a:pathLst>
            </a:custGeom>
            <a:solidFill>
              <a:schemeClr val="tx1"/>
            </a:solidFill>
            <a:ln w="9525">
              <a:noFill/>
              <a:round/>
              <a:headEnd/>
              <a:tailEnd/>
            </a:ln>
          </p:spPr>
          <p:txBody>
            <a:bodyPr/>
            <a:lstStyle/>
            <a:p>
              <a:endParaRPr lang="en-US"/>
            </a:p>
          </p:txBody>
        </p:sp>
        <p:sp>
          <p:nvSpPr>
            <p:cNvPr id="462035" name="Freeform 211"/>
            <p:cNvSpPr>
              <a:spLocks/>
            </p:cNvSpPr>
            <p:nvPr/>
          </p:nvSpPr>
          <p:spPr bwMode="black">
            <a:xfrm>
              <a:off x="1371600" y="1755775"/>
              <a:ext cx="19050" cy="22225"/>
            </a:xfrm>
            <a:custGeom>
              <a:avLst/>
              <a:gdLst/>
              <a:ahLst/>
              <a:cxnLst>
                <a:cxn ang="0">
                  <a:pos x="24" y="33"/>
                </a:cxn>
                <a:cxn ang="0">
                  <a:pos x="11" y="37"/>
                </a:cxn>
                <a:cxn ang="0">
                  <a:pos x="12" y="36"/>
                </a:cxn>
                <a:cxn ang="0">
                  <a:pos x="0" y="5"/>
                </a:cxn>
                <a:cxn ang="0">
                  <a:pos x="1" y="4"/>
                </a:cxn>
                <a:cxn ang="0">
                  <a:pos x="13" y="0"/>
                </a:cxn>
                <a:cxn ang="0">
                  <a:pos x="24" y="33"/>
                </a:cxn>
              </a:cxnLst>
              <a:rect l="0" t="0" r="r" b="b"/>
              <a:pathLst>
                <a:path w="24" h="37">
                  <a:moveTo>
                    <a:pt x="24" y="33"/>
                  </a:moveTo>
                  <a:lnTo>
                    <a:pt x="11" y="37"/>
                  </a:lnTo>
                  <a:lnTo>
                    <a:pt x="12" y="36"/>
                  </a:lnTo>
                  <a:lnTo>
                    <a:pt x="0" y="5"/>
                  </a:lnTo>
                  <a:lnTo>
                    <a:pt x="1" y="4"/>
                  </a:lnTo>
                  <a:lnTo>
                    <a:pt x="13" y="0"/>
                  </a:lnTo>
                  <a:lnTo>
                    <a:pt x="24" y="33"/>
                  </a:lnTo>
                  <a:close/>
                </a:path>
              </a:pathLst>
            </a:custGeom>
            <a:solidFill>
              <a:schemeClr val="tx1"/>
            </a:solidFill>
            <a:ln w="9525">
              <a:noFill/>
              <a:round/>
              <a:headEnd/>
              <a:tailEnd/>
            </a:ln>
          </p:spPr>
          <p:txBody>
            <a:bodyPr/>
            <a:lstStyle/>
            <a:p>
              <a:endParaRPr lang="en-US"/>
            </a:p>
          </p:txBody>
        </p:sp>
        <p:sp>
          <p:nvSpPr>
            <p:cNvPr id="462036" name="Freeform 212"/>
            <p:cNvSpPr>
              <a:spLocks/>
            </p:cNvSpPr>
            <p:nvPr/>
          </p:nvSpPr>
          <p:spPr bwMode="black">
            <a:xfrm>
              <a:off x="1360488" y="1758950"/>
              <a:ext cx="19050" cy="22225"/>
            </a:xfrm>
            <a:custGeom>
              <a:avLst/>
              <a:gdLst/>
              <a:ahLst/>
              <a:cxnLst>
                <a:cxn ang="0">
                  <a:pos x="29" y="31"/>
                </a:cxn>
                <a:cxn ang="0">
                  <a:pos x="13" y="37"/>
                </a:cxn>
                <a:cxn ang="0">
                  <a:pos x="14" y="37"/>
                </a:cxn>
                <a:cxn ang="0">
                  <a:pos x="0" y="6"/>
                </a:cxn>
                <a:cxn ang="0">
                  <a:pos x="1" y="6"/>
                </a:cxn>
                <a:cxn ang="0">
                  <a:pos x="17" y="0"/>
                </a:cxn>
                <a:cxn ang="0">
                  <a:pos x="29" y="31"/>
                </a:cxn>
              </a:cxnLst>
              <a:rect l="0" t="0" r="r" b="b"/>
              <a:pathLst>
                <a:path w="29" h="37">
                  <a:moveTo>
                    <a:pt x="29" y="31"/>
                  </a:moveTo>
                  <a:lnTo>
                    <a:pt x="13" y="37"/>
                  </a:lnTo>
                  <a:lnTo>
                    <a:pt x="14" y="37"/>
                  </a:lnTo>
                  <a:lnTo>
                    <a:pt x="0" y="6"/>
                  </a:lnTo>
                  <a:lnTo>
                    <a:pt x="1" y="6"/>
                  </a:lnTo>
                  <a:lnTo>
                    <a:pt x="17" y="0"/>
                  </a:lnTo>
                  <a:lnTo>
                    <a:pt x="29" y="31"/>
                  </a:lnTo>
                  <a:close/>
                </a:path>
              </a:pathLst>
            </a:custGeom>
            <a:solidFill>
              <a:schemeClr val="tx1"/>
            </a:solidFill>
            <a:ln w="9525">
              <a:noFill/>
              <a:round/>
              <a:headEnd/>
              <a:tailEnd/>
            </a:ln>
          </p:spPr>
          <p:txBody>
            <a:bodyPr/>
            <a:lstStyle/>
            <a:p>
              <a:endParaRPr lang="en-US"/>
            </a:p>
          </p:txBody>
        </p:sp>
        <p:sp>
          <p:nvSpPr>
            <p:cNvPr id="462037" name="Freeform 213"/>
            <p:cNvSpPr>
              <a:spLocks/>
            </p:cNvSpPr>
            <p:nvPr/>
          </p:nvSpPr>
          <p:spPr bwMode="black">
            <a:xfrm>
              <a:off x="1344613" y="1763713"/>
              <a:ext cx="22225" cy="22225"/>
            </a:xfrm>
            <a:custGeom>
              <a:avLst/>
              <a:gdLst/>
              <a:ahLst/>
              <a:cxnLst>
                <a:cxn ang="0">
                  <a:pos x="34" y="31"/>
                </a:cxn>
                <a:cxn ang="0">
                  <a:pos x="14" y="40"/>
                </a:cxn>
                <a:cxn ang="0">
                  <a:pos x="14" y="40"/>
                </a:cxn>
                <a:cxn ang="0">
                  <a:pos x="0" y="10"/>
                </a:cxn>
                <a:cxn ang="0">
                  <a:pos x="0" y="10"/>
                </a:cxn>
                <a:cxn ang="0">
                  <a:pos x="20" y="0"/>
                </a:cxn>
                <a:cxn ang="0">
                  <a:pos x="34" y="31"/>
                </a:cxn>
              </a:cxnLst>
              <a:rect l="0" t="0" r="r" b="b"/>
              <a:pathLst>
                <a:path w="34" h="40">
                  <a:moveTo>
                    <a:pt x="34" y="31"/>
                  </a:moveTo>
                  <a:lnTo>
                    <a:pt x="14" y="40"/>
                  </a:lnTo>
                  <a:lnTo>
                    <a:pt x="14" y="40"/>
                  </a:lnTo>
                  <a:lnTo>
                    <a:pt x="0" y="10"/>
                  </a:lnTo>
                  <a:lnTo>
                    <a:pt x="0" y="10"/>
                  </a:lnTo>
                  <a:lnTo>
                    <a:pt x="20" y="0"/>
                  </a:lnTo>
                  <a:lnTo>
                    <a:pt x="34" y="31"/>
                  </a:lnTo>
                  <a:close/>
                </a:path>
              </a:pathLst>
            </a:custGeom>
            <a:solidFill>
              <a:schemeClr val="tx1"/>
            </a:solidFill>
            <a:ln w="9525">
              <a:noFill/>
              <a:round/>
              <a:headEnd/>
              <a:tailEnd/>
            </a:ln>
          </p:spPr>
          <p:txBody>
            <a:bodyPr/>
            <a:lstStyle/>
            <a:p>
              <a:endParaRPr lang="en-US"/>
            </a:p>
          </p:txBody>
        </p:sp>
        <p:sp>
          <p:nvSpPr>
            <p:cNvPr id="462038" name="Freeform 214"/>
            <p:cNvSpPr>
              <a:spLocks/>
            </p:cNvSpPr>
            <p:nvPr/>
          </p:nvSpPr>
          <p:spPr bwMode="black">
            <a:xfrm>
              <a:off x="1325563" y="1770063"/>
              <a:ext cx="26987" cy="22225"/>
            </a:xfrm>
            <a:custGeom>
              <a:avLst/>
              <a:gdLst/>
              <a:ahLst/>
              <a:cxnLst>
                <a:cxn ang="0">
                  <a:pos x="38" y="30"/>
                </a:cxn>
                <a:cxn ang="0">
                  <a:pos x="14" y="41"/>
                </a:cxn>
                <a:cxn ang="0">
                  <a:pos x="0" y="11"/>
                </a:cxn>
                <a:cxn ang="0">
                  <a:pos x="24" y="0"/>
                </a:cxn>
                <a:cxn ang="0">
                  <a:pos x="38" y="30"/>
                </a:cxn>
              </a:cxnLst>
              <a:rect l="0" t="0" r="r" b="b"/>
              <a:pathLst>
                <a:path w="38" h="41">
                  <a:moveTo>
                    <a:pt x="38" y="30"/>
                  </a:moveTo>
                  <a:lnTo>
                    <a:pt x="14" y="41"/>
                  </a:lnTo>
                  <a:lnTo>
                    <a:pt x="0" y="11"/>
                  </a:lnTo>
                  <a:lnTo>
                    <a:pt x="24" y="0"/>
                  </a:lnTo>
                  <a:lnTo>
                    <a:pt x="38" y="30"/>
                  </a:lnTo>
                  <a:close/>
                </a:path>
              </a:pathLst>
            </a:custGeom>
            <a:solidFill>
              <a:schemeClr val="tx1"/>
            </a:solidFill>
            <a:ln w="9525">
              <a:noFill/>
              <a:round/>
              <a:headEnd/>
              <a:tailEnd/>
            </a:ln>
          </p:spPr>
          <p:txBody>
            <a:bodyPr/>
            <a:lstStyle/>
            <a:p>
              <a:endParaRPr lang="en-US"/>
            </a:p>
          </p:txBody>
        </p:sp>
        <p:sp>
          <p:nvSpPr>
            <p:cNvPr id="462039" name="Freeform 215"/>
            <p:cNvSpPr>
              <a:spLocks/>
            </p:cNvSpPr>
            <p:nvPr/>
          </p:nvSpPr>
          <p:spPr bwMode="black">
            <a:xfrm>
              <a:off x="3302000" y="3524250"/>
              <a:ext cx="30163" cy="22225"/>
            </a:xfrm>
            <a:custGeom>
              <a:avLst/>
              <a:gdLst/>
              <a:ahLst/>
              <a:cxnLst>
                <a:cxn ang="0">
                  <a:pos x="38" y="30"/>
                </a:cxn>
                <a:cxn ang="0">
                  <a:pos x="14" y="42"/>
                </a:cxn>
                <a:cxn ang="0">
                  <a:pos x="14" y="42"/>
                </a:cxn>
                <a:cxn ang="0">
                  <a:pos x="0" y="12"/>
                </a:cxn>
                <a:cxn ang="0">
                  <a:pos x="0" y="12"/>
                </a:cxn>
                <a:cxn ang="0">
                  <a:pos x="24" y="0"/>
                </a:cxn>
                <a:cxn ang="0">
                  <a:pos x="38" y="30"/>
                </a:cxn>
              </a:cxnLst>
              <a:rect l="0" t="0" r="r" b="b"/>
              <a:pathLst>
                <a:path w="38" h="42">
                  <a:moveTo>
                    <a:pt x="38" y="30"/>
                  </a:moveTo>
                  <a:lnTo>
                    <a:pt x="14" y="42"/>
                  </a:lnTo>
                  <a:lnTo>
                    <a:pt x="14" y="42"/>
                  </a:lnTo>
                  <a:lnTo>
                    <a:pt x="0" y="12"/>
                  </a:lnTo>
                  <a:lnTo>
                    <a:pt x="0" y="12"/>
                  </a:lnTo>
                  <a:lnTo>
                    <a:pt x="24" y="0"/>
                  </a:lnTo>
                  <a:lnTo>
                    <a:pt x="38" y="30"/>
                  </a:lnTo>
                  <a:close/>
                </a:path>
              </a:pathLst>
            </a:custGeom>
            <a:solidFill>
              <a:schemeClr val="tx1"/>
            </a:solidFill>
            <a:ln w="9525">
              <a:noFill/>
              <a:round/>
              <a:headEnd/>
              <a:tailEnd/>
            </a:ln>
          </p:spPr>
          <p:txBody>
            <a:bodyPr/>
            <a:lstStyle/>
            <a:p>
              <a:endParaRPr lang="en-US"/>
            </a:p>
          </p:txBody>
        </p:sp>
        <p:sp>
          <p:nvSpPr>
            <p:cNvPr id="462040" name="Freeform 216"/>
            <p:cNvSpPr>
              <a:spLocks/>
            </p:cNvSpPr>
            <p:nvPr/>
          </p:nvSpPr>
          <p:spPr bwMode="black">
            <a:xfrm>
              <a:off x="3287713" y="3529013"/>
              <a:ext cx="26987" cy="22225"/>
            </a:xfrm>
            <a:custGeom>
              <a:avLst/>
              <a:gdLst/>
              <a:ahLst/>
              <a:cxnLst>
                <a:cxn ang="0">
                  <a:pos x="34" y="30"/>
                </a:cxn>
                <a:cxn ang="0">
                  <a:pos x="14" y="39"/>
                </a:cxn>
                <a:cxn ang="0">
                  <a:pos x="13" y="39"/>
                </a:cxn>
                <a:cxn ang="0">
                  <a:pos x="1" y="9"/>
                </a:cxn>
                <a:cxn ang="0">
                  <a:pos x="0" y="9"/>
                </a:cxn>
                <a:cxn ang="0">
                  <a:pos x="20" y="0"/>
                </a:cxn>
                <a:cxn ang="0">
                  <a:pos x="34" y="30"/>
                </a:cxn>
              </a:cxnLst>
              <a:rect l="0" t="0" r="r" b="b"/>
              <a:pathLst>
                <a:path w="34" h="39">
                  <a:moveTo>
                    <a:pt x="34" y="30"/>
                  </a:moveTo>
                  <a:lnTo>
                    <a:pt x="14" y="39"/>
                  </a:lnTo>
                  <a:lnTo>
                    <a:pt x="13" y="39"/>
                  </a:lnTo>
                  <a:lnTo>
                    <a:pt x="1" y="9"/>
                  </a:lnTo>
                  <a:lnTo>
                    <a:pt x="0" y="9"/>
                  </a:lnTo>
                  <a:lnTo>
                    <a:pt x="20" y="0"/>
                  </a:lnTo>
                  <a:lnTo>
                    <a:pt x="34" y="30"/>
                  </a:lnTo>
                  <a:close/>
                </a:path>
              </a:pathLst>
            </a:custGeom>
            <a:solidFill>
              <a:schemeClr val="tx1"/>
            </a:solidFill>
            <a:ln w="9525">
              <a:noFill/>
              <a:round/>
              <a:headEnd/>
              <a:tailEnd/>
            </a:ln>
          </p:spPr>
          <p:txBody>
            <a:bodyPr/>
            <a:lstStyle/>
            <a:p>
              <a:endParaRPr lang="en-US"/>
            </a:p>
          </p:txBody>
        </p:sp>
        <p:sp>
          <p:nvSpPr>
            <p:cNvPr id="462041" name="Freeform 217"/>
            <p:cNvSpPr>
              <a:spLocks/>
            </p:cNvSpPr>
            <p:nvPr/>
          </p:nvSpPr>
          <p:spPr bwMode="black">
            <a:xfrm>
              <a:off x="3276600" y="3535363"/>
              <a:ext cx="22225" cy="22225"/>
            </a:xfrm>
            <a:custGeom>
              <a:avLst/>
              <a:gdLst/>
              <a:ahLst/>
              <a:cxnLst>
                <a:cxn ang="0">
                  <a:pos x="27" y="30"/>
                </a:cxn>
                <a:cxn ang="0">
                  <a:pos x="12" y="36"/>
                </a:cxn>
                <a:cxn ang="0">
                  <a:pos x="11" y="37"/>
                </a:cxn>
                <a:cxn ang="0">
                  <a:pos x="1" y="5"/>
                </a:cxn>
                <a:cxn ang="0">
                  <a:pos x="0" y="6"/>
                </a:cxn>
                <a:cxn ang="0">
                  <a:pos x="15" y="0"/>
                </a:cxn>
                <a:cxn ang="0">
                  <a:pos x="27" y="30"/>
                </a:cxn>
              </a:cxnLst>
              <a:rect l="0" t="0" r="r" b="b"/>
              <a:pathLst>
                <a:path w="27" h="37">
                  <a:moveTo>
                    <a:pt x="27" y="30"/>
                  </a:moveTo>
                  <a:lnTo>
                    <a:pt x="12" y="36"/>
                  </a:lnTo>
                  <a:lnTo>
                    <a:pt x="11" y="37"/>
                  </a:lnTo>
                  <a:lnTo>
                    <a:pt x="1" y="5"/>
                  </a:lnTo>
                  <a:lnTo>
                    <a:pt x="0" y="6"/>
                  </a:lnTo>
                  <a:lnTo>
                    <a:pt x="15" y="0"/>
                  </a:lnTo>
                  <a:lnTo>
                    <a:pt x="27" y="30"/>
                  </a:lnTo>
                  <a:close/>
                </a:path>
              </a:pathLst>
            </a:custGeom>
            <a:solidFill>
              <a:schemeClr val="tx1"/>
            </a:solidFill>
            <a:ln w="9525">
              <a:noFill/>
              <a:round/>
              <a:headEnd/>
              <a:tailEnd/>
            </a:ln>
          </p:spPr>
          <p:txBody>
            <a:bodyPr/>
            <a:lstStyle/>
            <a:p>
              <a:endParaRPr lang="en-US"/>
            </a:p>
          </p:txBody>
        </p:sp>
        <p:sp>
          <p:nvSpPr>
            <p:cNvPr id="462042" name="Freeform 218"/>
            <p:cNvSpPr>
              <a:spLocks/>
            </p:cNvSpPr>
            <p:nvPr/>
          </p:nvSpPr>
          <p:spPr bwMode="black">
            <a:xfrm>
              <a:off x="3268663" y="3536950"/>
              <a:ext cx="19050" cy="22225"/>
            </a:xfrm>
            <a:custGeom>
              <a:avLst/>
              <a:gdLst/>
              <a:ahLst/>
              <a:cxnLst>
                <a:cxn ang="0">
                  <a:pos x="23" y="32"/>
                </a:cxn>
                <a:cxn ang="0">
                  <a:pos x="10" y="37"/>
                </a:cxn>
                <a:cxn ang="0">
                  <a:pos x="9" y="37"/>
                </a:cxn>
                <a:cxn ang="0">
                  <a:pos x="1" y="4"/>
                </a:cxn>
                <a:cxn ang="0">
                  <a:pos x="0" y="4"/>
                </a:cxn>
                <a:cxn ang="0">
                  <a:pos x="13" y="0"/>
                </a:cxn>
                <a:cxn ang="0">
                  <a:pos x="23" y="32"/>
                </a:cxn>
              </a:cxnLst>
              <a:rect l="0" t="0" r="r" b="b"/>
              <a:pathLst>
                <a:path w="23" h="37">
                  <a:moveTo>
                    <a:pt x="23" y="32"/>
                  </a:moveTo>
                  <a:lnTo>
                    <a:pt x="10" y="37"/>
                  </a:lnTo>
                  <a:lnTo>
                    <a:pt x="9" y="37"/>
                  </a:lnTo>
                  <a:lnTo>
                    <a:pt x="1" y="4"/>
                  </a:lnTo>
                  <a:lnTo>
                    <a:pt x="0" y="4"/>
                  </a:lnTo>
                  <a:lnTo>
                    <a:pt x="13" y="0"/>
                  </a:lnTo>
                  <a:lnTo>
                    <a:pt x="23" y="32"/>
                  </a:lnTo>
                  <a:close/>
                </a:path>
              </a:pathLst>
            </a:custGeom>
            <a:solidFill>
              <a:schemeClr val="tx1"/>
            </a:solidFill>
            <a:ln w="9525">
              <a:noFill/>
              <a:round/>
              <a:headEnd/>
              <a:tailEnd/>
            </a:ln>
          </p:spPr>
          <p:txBody>
            <a:bodyPr/>
            <a:lstStyle/>
            <a:p>
              <a:endParaRPr lang="en-US"/>
            </a:p>
          </p:txBody>
        </p:sp>
        <p:sp>
          <p:nvSpPr>
            <p:cNvPr id="462043" name="Freeform 219"/>
            <p:cNvSpPr>
              <a:spLocks/>
            </p:cNvSpPr>
            <p:nvPr/>
          </p:nvSpPr>
          <p:spPr bwMode="black">
            <a:xfrm>
              <a:off x="3260725" y="3540125"/>
              <a:ext cx="15875" cy="19050"/>
            </a:xfrm>
            <a:custGeom>
              <a:avLst/>
              <a:gdLst/>
              <a:ahLst/>
              <a:cxnLst>
                <a:cxn ang="0">
                  <a:pos x="17" y="33"/>
                </a:cxn>
                <a:cxn ang="0">
                  <a:pos x="8" y="35"/>
                </a:cxn>
                <a:cxn ang="0">
                  <a:pos x="4" y="35"/>
                </a:cxn>
                <a:cxn ang="0">
                  <a:pos x="4" y="2"/>
                </a:cxn>
                <a:cxn ang="0">
                  <a:pos x="0" y="2"/>
                </a:cxn>
                <a:cxn ang="0">
                  <a:pos x="9" y="0"/>
                </a:cxn>
                <a:cxn ang="0">
                  <a:pos x="17" y="33"/>
                </a:cxn>
              </a:cxnLst>
              <a:rect l="0" t="0" r="r" b="b"/>
              <a:pathLst>
                <a:path w="17" h="35">
                  <a:moveTo>
                    <a:pt x="17" y="33"/>
                  </a:moveTo>
                  <a:lnTo>
                    <a:pt x="8" y="35"/>
                  </a:lnTo>
                  <a:lnTo>
                    <a:pt x="4" y="35"/>
                  </a:lnTo>
                  <a:lnTo>
                    <a:pt x="4" y="2"/>
                  </a:lnTo>
                  <a:lnTo>
                    <a:pt x="0" y="2"/>
                  </a:lnTo>
                  <a:lnTo>
                    <a:pt x="9" y="0"/>
                  </a:lnTo>
                  <a:lnTo>
                    <a:pt x="17" y="33"/>
                  </a:lnTo>
                  <a:close/>
                </a:path>
              </a:pathLst>
            </a:custGeom>
            <a:solidFill>
              <a:schemeClr val="tx1"/>
            </a:solidFill>
            <a:ln w="9525">
              <a:noFill/>
              <a:round/>
              <a:headEnd/>
              <a:tailEnd/>
            </a:ln>
          </p:spPr>
          <p:txBody>
            <a:bodyPr/>
            <a:lstStyle/>
            <a:p>
              <a:endParaRPr lang="en-US"/>
            </a:p>
          </p:txBody>
        </p:sp>
        <p:sp>
          <p:nvSpPr>
            <p:cNvPr id="462044" name="Freeform 220"/>
            <p:cNvSpPr>
              <a:spLocks/>
            </p:cNvSpPr>
            <p:nvPr/>
          </p:nvSpPr>
          <p:spPr bwMode="black">
            <a:xfrm>
              <a:off x="3257550" y="3540125"/>
              <a:ext cx="7938" cy="19050"/>
            </a:xfrm>
            <a:custGeom>
              <a:avLst/>
              <a:gdLst/>
              <a:ahLst/>
              <a:cxnLst>
                <a:cxn ang="0">
                  <a:pos x="10" y="33"/>
                </a:cxn>
                <a:cxn ang="0">
                  <a:pos x="3" y="33"/>
                </a:cxn>
                <a:cxn ang="0">
                  <a:pos x="0" y="33"/>
                </a:cxn>
                <a:cxn ang="0">
                  <a:pos x="6" y="0"/>
                </a:cxn>
                <a:cxn ang="0">
                  <a:pos x="3" y="0"/>
                </a:cxn>
                <a:cxn ang="0">
                  <a:pos x="10" y="0"/>
                </a:cxn>
                <a:cxn ang="0">
                  <a:pos x="10" y="33"/>
                </a:cxn>
              </a:cxnLst>
              <a:rect l="0" t="0" r="r" b="b"/>
              <a:pathLst>
                <a:path w="10" h="33">
                  <a:moveTo>
                    <a:pt x="10" y="33"/>
                  </a:moveTo>
                  <a:lnTo>
                    <a:pt x="3" y="33"/>
                  </a:lnTo>
                  <a:lnTo>
                    <a:pt x="0" y="33"/>
                  </a:lnTo>
                  <a:lnTo>
                    <a:pt x="6" y="0"/>
                  </a:lnTo>
                  <a:lnTo>
                    <a:pt x="3" y="0"/>
                  </a:lnTo>
                  <a:lnTo>
                    <a:pt x="10" y="0"/>
                  </a:lnTo>
                  <a:lnTo>
                    <a:pt x="10" y="33"/>
                  </a:lnTo>
                  <a:close/>
                </a:path>
              </a:pathLst>
            </a:custGeom>
            <a:solidFill>
              <a:schemeClr val="tx1"/>
            </a:solidFill>
            <a:ln w="9525">
              <a:noFill/>
              <a:round/>
              <a:headEnd/>
              <a:tailEnd/>
            </a:ln>
          </p:spPr>
          <p:txBody>
            <a:bodyPr/>
            <a:lstStyle/>
            <a:p>
              <a:endParaRPr lang="en-US"/>
            </a:p>
          </p:txBody>
        </p:sp>
        <p:sp>
          <p:nvSpPr>
            <p:cNvPr id="462045" name="Freeform 221"/>
            <p:cNvSpPr>
              <a:spLocks/>
            </p:cNvSpPr>
            <p:nvPr/>
          </p:nvSpPr>
          <p:spPr bwMode="black">
            <a:xfrm>
              <a:off x="3254375" y="3540125"/>
              <a:ext cx="6350" cy="19050"/>
            </a:xfrm>
            <a:custGeom>
              <a:avLst/>
              <a:gdLst/>
              <a:ahLst/>
              <a:cxnLst>
                <a:cxn ang="0">
                  <a:pos x="8" y="34"/>
                </a:cxn>
                <a:cxn ang="0">
                  <a:pos x="3" y="33"/>
                </a:cxn>
                <a:cxn ang="0">
                  <a:pos x="0" y="33"/>
                </a:cxn>
                <a:cxn ang="0">
                  <a:pos x="12" y="0"/>
                </a:cxn>
                <a:cxn ang="0">
                  <a:pos x="9" y="0"/>
                </a:cxn>
                <a:cxn ang="0">
                  <a:pos x="14" y="1"/>
                </a:cxn>
                <a:cxn ang="0">
                  <a:pos x="8" y="34"/>
                </a:cxn>
              </a:cxnLst>
              <a:rect l="0" t="0" r="r" b="b"/>
              <a:pathLst>
                <a:path w="14" h="34">
                  <a:moveTo>
                    <a:pt x="8" y="34"/>
                  </a:moveTo>
                  <a:lnTo>
                    <a:pt x="3" y="33"/>
                  </a:lnTo>
                  <a:lnTo>
                    <a:pt x="0" y="33"/>
                  </a:lnTo>
                  <a:lnTo>
                    <a:pt x="12" y="0"/>
                  </a:lnTo>
                  <a:lnTo>
                    <a:pt x="9" y="0"/>
                  </a:lnTo>
                  <a:lnTo>
                    <a:pt x="14" y="1"/>
                  </a:lnTo>
                  <a:lnTo>
                    <a:pt x="8" y="34"/>
                  </a:lnTo>
                  <a:close/>
                </a:path>
              </a:pathLst>
            </a:custGeom>
            <a:solidFill>
              <a:schemeClr val="tx1"/>
            </a:solidFill>
            <a:ln w="9525">
              <a:noFill/>
              <a:round/>
              <a:headEnd/>
              <a:tailEnd/>
            </a:ln>
          </p:spPr>
          <p:txBody>
            <a:bodyPr/>
            <a:lstStyle/>
            <a:p>
              <a:endParaRPr lang="en-US"/>
            </a:p>
          </p:txBody>
        </p:sp>
        <p:sp>
          <p:nvSpPr>
            <p:cNvPr id="462046" name="Freeform 222"/>
            <p:cNvSpPr>
              <a:spLocks/>
            </p:cNvSpPr>
            <p:nvPr/>
          </p:nvSpPr>
          <p:spPr bwMode="black">
            <a:xfrm>
              <a:off x="3241675" y="3540125"/>
              <a:ext cx="19050" cy="19050"/>
            </a:xfrm>
            <a:custGeom>
              <a:avLst/>
              <a:gdLst/>
              <a:ahLst/>
              <a:cxnLst>
                <a:cxn ang="0">
                  <a:pos x="12" y="35"/>
                </a:cxn>
                <a:cxn ang="0">
                  <a:pos x="6" y="33"/>
                </a:cxn>
                <a:cxn ang="0">
                  <a:pos x="0" y="24"/>
                </a:cxn>
                <a:cxn ang="0">
                  <a:pos x="25" y="8"/>
                </a:cxn>
                <a:cxn ang="0">
                  <a:pos x="19" y="0"/>
                </a:cxn>
                <a:cxn ang="0">
                  <a:pos x="24" y="2"/>
                </a:cxn>
                <a:cxn ang="0">
                  <a:pos x="12" y="35"/>
                </a:cxn>
              </a:cxnLst>
              <a:rect l="0" t="0" r="r" b="b"/>
              <a:pathLst>
                <a:path w="25" h="35">
                  <a:moveTo>
                    <a:pt x="12" y="35"/>
                  </a:moveTo>
                  <a:lnTo>
                    <a:pt x="6" y="33"/>
                  </a:lnTo>
                  <a:lnTo>
                    <a:pt x="0" y="24"/>
                  </a:lnTo>
                  <a:lnTo>
                    <a:pt x="25" y="8"/>
                  </a:lnTo>
                  <a:lnTo>
                    <a:pt x="19" y="0"/>
                  </a:lnTo>
                  <a:lnTo>
                    <a:pt x="24" y="2"/>
                  </a:lnTo>
                  <a:lnTo>
                    <a:pt x="12" y="35"/>
                  </a:lnTo>
                  <a:close/>
                </a:path>
              </a:pathLst>
            </a:custGeom>
            <a:solidFill>
              <a:schemeClr val="tx1"/>
            </a:solidFill>
            <a:ln w="9525">
              <a:noFill/>
              <a:round/>
              <a:headEnd/>
              <a:tailEnd/>
            </a:ln>
          </p:spPr>
          <p:txBody>
            <a:bodyPr/>
            <a:lstStyle/>
            <a:p>
              <a:endParaRPr lang="en-US"/>
            </a:p>
          </p:txBody>
        </p:sp>
        <p:sp>
          <p:nvSpPr>
            <p:cNvPr id="462047" name="Freeform 223"/>
            <p:cNvSpPr>
              <a:spLocks/>
            </p:cNvSpPr>
            <p:nvPr/>
          </p:nvSpPr>
          <p:spPr bwMode="black">
            <a:xfrm>
              <a:off x="3241675" y="3543300"/>
              <a:ext cx="19050" cy="11113"/>
            </a:xfrm>
            <a:custGeom>
              <a:avLst/>
              <a:gdLst/>
              <a:ahLst/>
              <a:cxnLst>
                <a:cxn ang="0">
                  <a:pos x="2" y="19"/>
                </a:cxn>
                <a:cxn ang="0">
                  <a:pos x="0" y="16"/>
                </a:cxn>
                <a:cxn ang="0">
                  <a:pos x="0" y="16"/>
                </a:cxn>
                <a:cxn ang="0">
                  <a:pos x="25" y="0"/>
                </a:cxn>
                <a:cxn ang="0">
                  <a:pos x="25" y="0"/>
                </a:cxn>
                <a:cxn ang="0">
                  <a:pos x="27" y="3"/>
                </a:cxn>
                <a:cxn ang="0">
                  <a:pos x="2" y="19"/>
                </a:cxn>
              </a:cxnLst>
              <a:rect l="0" t="0" r="r" b="b"/>
              <a:pathLst>
                <a:path w="27" h="19">
                  <a:moveTo>
                    <a:pt x="2" y="19"/>
                  </a:moveTo>
                  <a:lnTo>
                    <a:pt x="0" y="16"/>
                  </a:lnTo>
                  <a:lnTo>
                    <a:pt x="0" y="16"/>
                  </a:lnTo>
                  <a:lnTo>
                    <a:pt x="25" y="0"/>
                  </a:lnTo>
                  <a:lnTo>
                    <a:pt x="25" y="0"/>
                  </a:lnTo>
                  <a:lnTo>
                    <a:pt x="27" y="3"/>
                  </a:lnTo>
                  <a:lnTo>
                    <a:pt x="2" y="19"/>
                  </a:lnTo>
                  <a:close/>
                </a:path>
              </a:pathLst>
            </a:custGeom>
            <a:solidFill>
              <a:schemeClr val="tx1"/>
            </a:solidFill>
            <a:ln w="9525">
              <a:noFill/>
              <a:round/>
              <a:headEnd/>
              <a:tailEnd/>
            </a:ln>
          </p:spPr>
          <p:txBody>
            <a:bodyPr/>
            <a:lstStyle/>
            <a:p>
              <a:endParaRPr lang="en-US"/>
            </a:p>
          </p:txBody>
        </p:sp>
        <p:sp>
          <p:nvSpPr>
            <p:cNvPr id="462048" name="Freeform 224"/>
            <p:cNvSpPr>
              <a:spLocks/>
            </p:cNvSpPr>
            <p:nvPr/>
          </p:nvSpPr>
          <p:spPr bwMode="black">
            <a:xfrm>
              <a:off x="3238500" y="3540125"/>
              <a:ext cx="22225" cy="11113"/>
            </a:xfrm>
            <a:custGeom>
              <a:avLst/>
              <a:gdLst/>
              <a:ahLst/>
              <a:cxnLst>
                <a:cxn ang="0">
                  <a:pos x="6" y="19"/>
                </a:cxn>
                <a:cxn ang="0">
                  <a:pos x="4" y="16"/>
                </a:cxn>
                <a:cxn ang="0">
                  <a:pos x="0" y="8"/>
                </a:cxn>
                <a:cxn ang="0">
                  <a:pos x="33" y="8"/>
                </a:cxn>
                <a:cxn ang="0">
                  <a:pos x="29" y="0"/>
                </a:cxn>
                <a:cxn ang="0">
                  <a:pos x="31" y="3"/>
                </a:cxn>
                <a:cxn ang="0">
                  <a:pos x="6" y="19"/>
                </a:cxn>
              </a:cxnLst>
              <a:rect l="0" t="0" r="r" b="b"/>
              <a:pathLst>
                <a:path w="33" h="19">
                  <a:moveTo>
                    <a:pt x="6" y="19"/>
                  </a:moveTo>
                  <a:lnTo>
                    <a:pt x="4" y="16"/>
                  </a:lnTo>
                  <a:lnTo>
                    <a:pt x="0" y="8"/>
                  </a:lnTo>
                  <a:lnTo>
                    <a:pt x="33" y="8"/>
                  </a:lnTo>
                  <a:lnTo>
                    <a:pt x="29" y="0"/>
                  </a:lnTo>
                  <a:lnTo>
                    <a:pt x="31" y="3"/>
                  </a:lnTo>
                  <a:lnTo>
                    <a:pt x="6" y="19"/>
                  </a:lnTo>
                  <a:close/>
                </a:path>
              </a:pathLst>
            </a:custGeom>
            <a:solidFill>
              <a:schemeClr val="tx1"/>
            </a:solidFill>
            <a:ln w="9525">
              <a:noFill/>
              <a:round/>
              <a:headEnd/>
              <a:tailEnd/>
            </a:ln>
          </p:spPr>
          <p:txBody>
            <a:bodyPr/>
            <a:lstStyle/>
            <a:p>
              <a:endParaRPr lang="en-US"/>
            </a:p>
          </p:txBody>
        </p:sp>
        <p:sp>
          <p:nvSpPr>
            <p:cNvPr id="462049" name="Freeform 225"/>
            <p:cNvSpPr>
              <a:spLocks/>
            </p:cNvSpPr>
            <p:nvPr/>
          </p:nvSpPr>
          <p:spPr bwMode="black">
            <a:xfrm>
              <a:off x="3238500" y="3540125"/>
              <a:ext cx="22225" cy="6350"/>
            </a:xfrm>
            <a:custGeom>
              <a:avLst/>
              <a:gdLst/>
              <a:ahLst/>
              <a:cxnLst>
                <a:cxn ang="0">
                  <a:pos x="0" y="7"/>
                </a:cxn>
                <a:cxn ang="0">
                  <a:pos x="0" y="3"/>
                </a:cxn>
                <a:cxn ang="0">
                  <a:pos x="0" y="0"/>
                </a:cxn>
                <a:cxn ang="0">
                  <a:pos x="33" y="6"/>
                </a:cxn>
                <a:cxn ang="0">
                  <a:pos x="33" y="3"/>
                </a:cxn>
                <a:cxn ang="0">
                  <a:pos x="33" y="7"/>
                </a:cxn>
                <a:cxn ang="0">
                  <a:pos x="0" y="7"/>
                </a:cxn>
              </a:cxnLst>
              <a:rect l="0" t="0" r="r" b="b"/>
              <a:pathLst>
                <a:path w="33" h="7">
                  <a:moveTo>
                    <a:pt x="0" y="7"/>
                  </a:moveTo>
                  <a:lnTo>
                    <a:pt x="0" y="3"/>
                  </a:lnTo>
                  <a:lnTo>
                    <a:pt x="0" y="0"/>
                  </a:lnTo>
                  <a:lnTo>
                    <a:pt x="33" y="6"/>
                  </a:lnTo>
                  <a:lnTo>
                    <a:pt x="33" y="3"/>
                  </a:lnTo>
                  <a:lnTo>
                    <a:pt x="33" y="7"/>
                  </a:lnTo>
                  <a:lnTo>
                    <a:pt x="0" y="7"/>
                  </a:lnTo>
                  <a:close/>
                </a:path>
              </a:pathLst>
            </a:custGeom>
            <a:solidFill>
              <a:schemeClr val="tx1"/>
            </a:solidFill>
            <a:ln w="9525">
              <a:noFill/>
              <a:round/>
              <a:headEnd/>
              <a:tailEnd/>
            </a:ln>
          </p:spPr>
          <p:txBody>
            <a:bodyPr/>
            <a:lstStyle/>
            <a:p>
              <a:endParaRPr lang="en-US"/>
            </a:p>
          </p:txBody>
        </p:sp>
        <p:sp>
          <p:nvSpPr>
            <p:cNvPr id="462050" name="Freeform 226"/>
            <p:cNvSpPr>
              <a:spLocks/>
            </p:cNvSpPr>
            <p:nvPr/>
          </p:nvSpPr>
          <p:spPr bwMode="black">
            <a:xfrm>
              <a:off x="3238500" y="3535363"/>
              <a:ext cx="22225" cy="11112"/>
            </a:xfrm>
            <a:custGeom>
              <a:avLst/>
              <a:gdLst/>
              <a:ahLst/>
              <a:cxnLst>
                <a:cxn ang="0">
                  <a:pos x="0" y="11"/>
                </a:cxn>
                <a:cxn ang="0">
                  <a:pos x="1" y="6"/>
                </a:cxn>
                <a:cxn ang="0">
                  <a:pos x="3" y="0"/>
                </a:cxn>
                <a:cxn ang="0">
                  <a:pos x="32" y="18"/>
                </a:cxn>
                <a:cxn ang="0">
                  <a:pos x="34" y="12"/>
                </a:cxn>
                <a:cxn ang="0">
                  <a:pos x="33" y="17"/>
                </a:cxn>
                <a:cxn ang="0">
                  <a:pos x="0" y="11"/>
                </a:cxn>
              </a:cxnLst>
              <a:rect l="0" t="0" r="r" b="b"/>
              <a:pathLst>
                <a:path w="34" h="18">
                  <a:moveTo>
                    <a:pt x="0" y="11"/>
                  </a:moveTo>
                  <a:lnTo>
                    <a:pt x="1" y="6"/>
                  </a:lnTo>
                  <a:lnTo>
                    <a:pt x="3" y="0"/>
                  </a:lnTo>
                  <a:lnTo>
                    <a:pt x="32" y="18"/>
                  </a:lnTo>
                  <a:lnTo>
                    <a:pt x="34" y="12"/>
                  </a:lnTo>
                  <a:lnTo>
                    <a:pt x="33" y="17"/>
                  </a:lnTo>
                  <a:lnTo>
                    <a:pt x="0" y="11"/>
                  </a:lnTo>
                  <a:close/>
                </a:path>
              </a:pathLst>
            </a:custGeom>
            <a:solidFill>
              <a:schemeClr val="tx1"/>
            </a:solidFill>
            <a:ln w="9525">
              <a:noFill/>
              <a:round/>
              <a:headEnd/>
              <a:tailEnd/>
            </a:ln>
          </p:spPr>
          <p:txBody>
            <a:bodyPr/>
            <a:lstStyle/>
            <a:p>
              <a:endParaRPr lang="en-US"/>
            </a:p>
          </p:txBody>
        </p:sp>
        <p:sp>
          <p:nvSpPr>
            <p:cNvPr id="462051" name="Freeform 227"/>
            <p:cNvSpPr>
              <a:spLocks/>
            </p:cNvSpPr>
            <p:nvPr/>
          </p:nvSpPr>
          <p:spPr bwMode="black">
            <a:xfrm>
              <a:off x="3238500" y="3532188"/>
              <a:ext cx="26988" cy="14287"/>
            </a:xfrm>
            <a:custGeom>
              <a:avLst/>
              <a:gdLst/>
              <a:ahLst/>
              <a:cxnLst>
                <a:cxn ang="0">
                  <a:pos x="0" y="8"/>
                </a:cxn>
                <a:cxn ang="0">
                  <a:pos x="4" y="2"/>
                </a:cxn>
                <a:cxn ang="0">
                  <a:pos x="6" y="0"/>
                </a:cxn>
                <a:cxn ang="0">
                  <a:pos x="31" y="22"/>
                </a:cxn>
                <a:cxn ang="0">
                  <a:pos x="33" y="20"/>
                </a:cxn>
                <a:cxn ang="0">
                  <a:pos x="29" y="26"/>
                </a:cxn>
                <a:cxn ang="0">
                  <a:pos x="0" y="8"/>
                </a:cxn>
              </a:cxnLst>
              <a:rect l="0" t="0" r="r" b="b"/>
              <a:pathLst>
                <a:path w="33" h="26">
                  <a:moveTo>
                    <a:pt x="0" y="8"/>
                  </a:moveTo>
                  <a:lnTo>
                    <a:pt x="4" y="2"/>
                  </a:lnTo>
                  <a:lnTo>
                    <a:pt x="6" y="0"/>
                  </a:lnTo>
                  <a:lnTo>
                    <a:pt x="31" y="22"/>
                  </a:lnTo>
                  <a:lnTo>
                    <a:pt x="33" y="20"/>
                  </a:lnTo>
                  <a:lnTo>
                    <a:pt x="29" y="26"/>
                  </a:lnTo>
                  <a:lnTo>
                    <a:pt x="0" y="8"/>
                  </a:lnTo>
                  <a:close/>
                </a:path>
              </a:pathLst>
            </a:custGeom>
            <a:solidFill>
              <a:schemeClr val="tx1"/>
            </a:solidFill>
            <a:ln w="9525">
              <a:noFill/>
              <a:round/>
              <a:headEnd/>
              <a:tailEnd/>
            </a:ln>
          </p:spPr>
          <p:txBody>
            <a:bodyPr/>
            <a:lstStyle/>
            <a:p>
              <a:endParaRPr lang="en-US"/>
            </a:p>
          </p:txBody>
        </p:sp>
        <p:sp>
          <p:nvSpPr>
            <p:cNvPr id="462052" name="Freeform 228"/>
            <p:cNvSpPr>
              <a:spLocks/>
            </p:cNvSpPr>
            <p:nvPr/>
          </p:nvSpPr>
          <p:spPr bwMode="black">
            <a:xfrm>
              <a:off x="3241675" y="3525838"/>
              <a:ext cx="26988" cy="17462"/>
            </a:xfrm>
            <a:custGeom>
              <a:avLst/>
              <a:gdLst/>
              <a:ahLst/>
              <a:cxnLst>
                <a:cxn ang="0">
                  <a:pos x="0" y="7"/>
                </a:cxn>
                <a:cxn ang="0">
                  <a:pos x="6" y="0"/>
                </a:cxn>
                <a:cxn ang="0">
                  <a:pos x="6" y="0"/>
                </a:cxn>
                <a:cxn ang="0">
                  <a:pos x="31" y="22"/>
                </a:cxn>
                <a:cxn ang="0">
                  <a:pos x="31" y="22"/>
                </a:cxn>
                <a:cxn ang="0">
                  <a:pos x="25" y="29"/>
                </a:cxn>
                <a:cxn ang="0">
                  <a:pos x="0" y="7"/>
                </a:cxn>
              </a:cxnLst>
              <a:rect l="0" t="0" r="r" b="b"/>
              <a:pathLst>
                <a:path w="31" h="29">
                  <a:moveTo>
                    <a:pt x="0" y="7"/>
                  </a:moveTo>
                  <a:lnTo>
                    <a:pt x="6" y="0"/>
                  </a:lnTo>
                  <a:lnTo>
                    <a:pt x="6" y="0"/>
                  </a:lnTo>
                  <a:lnTo>
                    <a:pt x="31" y="22"/>
                  </a:lnTo>
                  <a:lnTo>
                    <a:pt x="31" y="22"/>
                  </a:lnTo>
                  <a:lnTo>
                    <a:pt x="25" y="29"/>
                  </a:lnTo>
                  <a:lnTo>
                    <a:pt x="0" y="7"/>
                  </a:lnTo>
                  <a:close/>
                </a:path>
              </a:pathLst>
            </a:custGeom>
            <a:solidFill>
              <a:schemeClr val="tx1"/>
            </a:solidFill>
            <a:ln w="9525">
              <a:noFill/>
              <a:round/>
              <a:headEnd/>
              <a:tailEnd/>
            </a:ln>
          </p:spPr>
          <p:txBody>
            <a:bodyPr/>
            <a:lstStyle/>
            <a:p>
              <a:endParaRPr lang="en-US"/>
            </a:p>
          </p:txBody>
        </p:sp>
        <p:sp>
          <p:nvSpPr>
            <p:cNvPr id="462053" name="Freeform 229"/>
            <p:cNvSpPr>
              <a:spLocks/>
            </p:cNvSpPr>
            <p:nvPr/>
          </p:nvSpPr>
          <p:spPr bwMode="black">
            <a:xfrm>
              <a:off x="3249613" y="3521075"/>
              <a:ext cx="22225" cy="19050"/>
            </a:xfrm>
            <a:custGeom>
              <a:avLst/>
              <a:gdLst/>
              <a:ahLst/>
              <a:cxnLst>
                <a:cxn ang="0">
                  <a:pos x="0" y="11"/>
                </a:cxn>
                <a:cxn ang="0">
                  <a:pos x="9" y="2"/>
                </a:cxn>
                <a:cxn ang="0">
                  <a:pos x="10" y="0"/>
                </a:cxn>
                <a:cxn ang="0">
                  <a:pos x="32" y="26"/>
                </a:cxn>
                <a:cxn ang="0">
                  <a:pos x="33" y="24"/>
                </a:cxn>
                <a:cxn ang="0">
                  <a:pos x="25" y="33"/>
                </a:cxn>
                <a:cxn ang="0">
                  <a:pos x="0" y="11"/>
                </a:cxn>
              </a:cxnLst>
              <a:rect l="0" t="0" r="r" b="b"/>
              <a:pathLst>
                <a:path w="33" h="33">
                  <a:moveTo>
                    <a:pt x="0" y="11"/>
                  </a:moveTo>
                  <a:lnTo>
                    <a:pt x="9" y="2"/>
                  </a:lnTo>
                  <a:lnTo>
                    <a:pt x="10" y="0"/>
                  </a:lnTo>
                  <a:lnTo>
                    <a:pt x="32" y="26"/>
                  </a:lnTo>
                  <a:lnTo>
                    <a:pt x="33" y="24"/>
                  </a:lnTo>
                  <a:lnTo>
                    <a:pt x="25" y="33"/>
                  </a:lnTo>
                  <a:lnTo>
                    <a:pt x="0" y="11"/>
                  </a:lnTo>
                  <a:close/>
                </a:path>
              </a:pathLst>
            </a:custGeom>
            <a:solidFill>
              <a:schemeClr val="tx1"/>
            </a:solidFill>
            <a:ln w="9525">
              <a:noFill/>
              <a:round/>
              <a:headEnd/>
              <a:tailEnd/>
            </a:ln>
          </p:spPr>
          <p:txBody>
            <a:bodyPr/>
            <a:lstStyle/>
            <a:p>
              <a:endParaRPr lang="en-US"/>
            </a:p>
          </p:txBody>
        </p:sp>
        <p:sp>
          <p:nvSpPr>
            <p:cNvPr id="462054" name="Freeform 230"/>
            <p:cNvSpPr>
              <a:spLocks/>
            </p:cNvSpPr>
            <p:nvPr/>
          </p:nvSpPr>
          <p:spPr bwMode="black">
            <a:xfrm>
              <a:off x="3257550" y="3516313"/>
              <a:ext cx="22225" cy="19050"/>
            </a:xfrm>
            <a:custGeom>
              <a:avLst/>
              <a:gdLst/>
              <a:ahLst/>
              <a:cxnLst>
                <a:cxn ang="0">
                  <a:pos x="0" y="10"/>
                </a:cxn>
                <a:cxn ang="0">
                  <a:pos x="12" y="0"/>
                </a:cxn>
                <a:cxn ang="0">
                  <a:pos x="13" y="0"/>
                </a:cxn>
                <a:cxn ang="0">
                  <a:pos x="33" y="26"/>
                </a:cxn>
                <a:cxn ang="0">
                  <a:pos x="34" y="26"/>
                </a:cxn>
                <a:cxn ang="0">
                  <a:pos x="22" y="36"/>
                </a:cxn>
                <a:cxn ang="0">
                  <a:pos x="0" y="10"/>
                </a:cxn>
              </a:cxnLst>
              <a:rect l="0" t="0" r="r" b="b"/>
              <a:pathLst>
                <a:path w="34" h="36">
                  <a:moveTo>
                    <a:pt x="0" y="10"/>
                  </a:moveTo>
                  <a:lnTo>
                    <a:pt x="12" y="0"/>
                  </a:lnTo>
                  <a:lnTo>
                    <a:pt x="13" y="0"/>
                  </a:lnTo>
                  <a:lnTo>
                    <a:pt x="33" y="26"/>
                  </a:lnTo>
                  <a:lnTo>
                    <a:pt x="34" y="26"/>
                  </a:lnTo>
                  <a:lnTo>
                    <a:pt x="22" y="36"/>
                  </a:lnTo>
                  <a:lnTo>
                    <a:pt x="0" y="10"/>
                  </a:lnTo>
                  <a:close/>
                </a:path>
              </a:pathLst>
            </a:custGeom>
            <a:solidFill>
              <a:schemeClr val="tx1"/>
            </a:solidFill>
            <a:ln w="9525">
              <a:noFill/>
              <a:round/>
              <a:headEnd/>
              <a:tailEnd/>
            </a:ln>
          </p:spPr>
          <p:txBody>
            <a:bodyPr/>
            <a:lstStyle/>
            <a:p>
              <a:endParaRPr lang="en-US"/>
            </a:p>
          </p:txBody>
        </p:sp>
        <p:sp>
          <p:nvSpPr>
            <p:cNvPr id="462055" name="Freeform 231"/>
            <p:cNvSpPr>
              <a:spLocks/>
            </p:cNvSpPr>
            <p:nvPr/>
          </p:nvSpPr>
          <p:spPr bwMode="black">
            <a:xfrm>
              <a:off x="3265488" y="3509963"/>
              <a:ext cx="25400" cy="19050"/>
            </a:xfrm>
            <a:custGeom>
              <a:avLst/>
              <a:gdLst/>
              <a:ahLst/>
              <a:cxnLst>
                <a:cxn ang="0">
                  <a:pos x="0" y="12"/>
                </a:cxn>
                <a:cxn ang="0">
                  <a:pos x="15" y="0"/>
                </a:cxn>
                <a:cxn ang="0">
                  <a:pos x="16" y="0"/>
                </a:cxn>
                <a:cxn ang="0">
                  <a:pos x="34" y="26"/>
                </a:cxn>
                <a:cxn ang="0">
                  <a:pos x="35" y="26"/>
                </a:cxn>
                <a:cxn ang="0">
                  <a:pos x="20" y="38"/>
                </a:cxn>
                <a:cxn ang="0">
                  <a:pos x="0" y="12"/>
                </a:cxn>
              </a:cxnLst>
              <a:rect l="0" t="0" r="r" b="b"/>
              <a:pathLst>
                <a:path w="35" h="38">
                  <a:moveTo>
                    <a:pt x="0" y="12"/>
                  </a:moveTo>
                  <a:lnTo>
                    <a:pt x="15" y="0"/>
                  </a:lnTo>
                  <a:lnTo>
                    <a:pt x="16" y="0"/>
                  </a:lnTo>
                  <a:lnTo>
                    <a:pt x="34" y="26"/>
                  </a:lnTo>
                  <a:lnTo>
                    <a:pt x="35" y="26"/>
                  </a:lnTo>
                  <a:lnTo>
                    <a:pt x="20" y="38"/>
                  </a:lnTo>
                  <a:lnTo>
                    <a:pt x="0" y="12"/>
                  </a:lnTo>
                  <a:close/>
                </a:path>
              </a:pathLst>
            </a:custGeom>
            <a:solidFill>
              <a:schemeClr val="tx1"/>
            </a:solidFill>
            <a:ln w="9525">
              <a:noFill/>
              <a:round/>
              <a:headEnd/>
              <a:tailEnd/>
            </a:ln>
          </p:spPr>
          <p:txBody>
            <a:bodyPr/>
            <a:lstStyle/>
            <a:p>
              <a:endParaRPr lang="en-US"/>
            </a:p>
          </p:txBody>
        </p:sp>
        <p:sp>
          <p:nvSpPr>
            <p:cNvPr id="462056" name="Freeform 232"/>
            <p:cNvSpPr>
              <a:spLocks/>
            </p:cNvSpPr>
            <p:nvPr/>
          </p:nvSpPr>
          <p:spPr bwMode="black">
            <a:xfrm>
              <a:off x="3276600" y="3502025"/>
              <a:ext cx="30163" cy="22225"/>
            </a:xfrm>
            <a:custGeom>
              <a:avLst/>
              <a:gdLst/>
              <a:ahLst/>
              <a:cxnLst>
                <a:cxn ang="0">
                  <a:pos x="0" y="14"/>
                </a:cxn>
                <a:cxn ang="0">
                  <a:pos x="18" y="0"/>
                </a:cxn>
                <a:cxn ang="0">
                  <a:pos x="17" y="0"/>
                </a:cxn>
                <a:cxn ang="0">
                  <a:pos x="37" y="27"/>
                </a:cxn>
                <a:cxn ang="0">
                  <a:pos x="36" y="27"/>
                </a:cxn>
                <a:cxn ang="0">
                  <a:pos x="18" y="40"/>
                </a:cxn>
                <a:cxn ang="0">
                  <a:pos x="0" y="14"/>
                </a:cxn>
              </a:cxnLst>
              <a:rect l="0" t="0" r="r" b="b"/>
              <a:pathLst>
                <a:path w="37" h="40">
                  <a:moveTo>
                    <a:pt x="0" y="14"/>
                  </a:moveTo>
                  <a:lnTo>
                    <a:pt x="18" y="0"/>
                  </a:lnTo>
                  <a:lnTo>
                    <a:pt x="17" y="0"/>
                  </a:lnTo>
                  <a:lnTo>
                    <a:pt x="37" y="27"/>
                  </a:lnTo>
                  <a:lnTo>
                    <a:pt x="36" y="27"/>
                  </a:lnTo>
                  <a:lnTo>
                    <a:pt x="18" y="40"/>
                  </a:lnTo>
                  <a:lnTo>
                    <a:pt x="0" y="14"/>
                  </a:lnTo>
                  <a:close/>
                </a:path>
              </a:pathLst>
            </a:custGeom>
            <a:solidFill>
              <a:schemeClr val="tx1"/>
            </a:solidFill>
            <a:ln w="9525">
              <a:noFill/>
              <a:round/>
              <a:headEnd/>
              <a:tailEnd/>
            </a:ln>
          </p:spPr>
          <p:txBody>
            <a:bodyPr/>
            <a:lstStyle/>
            <a:p>
              <a:endParaRPr lang="en-US"/>
            </a:p>
          </p:txBody>
        </p:sp>
        <p:sp>
          <p:nvSpPr>
            <p:cNvPr id="462057" name="Freeform 233"/>
            <p:cNvSpPr>
              <a:spLocks/>
            </p:cNvSpPr>
            <p:nvPr/>
          </p:nvSpPr>
          <p:spPr bwMode="black">
            <a:xfrm>
              <a:off x="3290888" y="3494088"/>
              <a:ext cx="30162" cy="22225"/>
            </a:xfrm>
            <a:custGeom>
              <a:avLst/>
              <a:gdLst/>
              <a:ahLst/>
              <a:cxnLst>
                <a:cxn ang="0">
                  <a:pos x="0" y="14"/>
                </a:cxn>
                <a:cxn ang="0">
                  <a:pos x="19" y="0"/>
                </a:cxn>
                <a:cxn ang="0">
                  <a:pos x="19" y="0"/>
                </a:cxn>
                <a:cxn ang="0">
                  <a:pos x="39" y="27"/>
                </a:cxn>
                <a:cxn ang="0">
                  <a:pos x="39" y="27"/>
                </a:cxn>
                <a:cxn ang="0">
                  <a:pos x="20" y="41"/>
                </a:cxn>
                <a:cxn ang="0">
                  <a:pos x="0" y="14"/>
                </a:cxn>
              </a:cxnLst>
              <a:rect l="0" t="0" r="r" b="b"/>
              <a:pathLst>
                <a:path w="39" h="41">
                  <a:moveTo>
                    <a:pt x="0" y="14"/>
                  </a:moveTo>
                  <a:lnTo>
                    <a:pt x="19" y="0"/>
                  </a:lnTo>
                  <a:lnTo>
                    <a:pt x="19" y="0"/>
                  </a:lnTo>
                  <a:lnTo>
                    <a:pt x="39" y="27"/>
                  </a:lnTo>
                  <a:lnTo>
                    <a:pt x="39" y="27"/>
                  </a:lnTo>
                  <a:lnTo>
                    <a:pt x="20" y="41"/>
                  </a:lnTo>
                  <a:lnTo>
                    <a:pt x="0" y="14"/>
                  </a:lnTo>
                  <a:close/>
                </a:path>
              </a:pathLst>
            </a:custGeom>
            <a:solidFill>
              <a:schemeClr val="tx1"/>
            </a:solidFill>
            <a:ln w="9525">
              <a:noFill/>
              <a:round/>
              <a:headEnd/>
              <a:tailEnd/>
            </a:ln>
          </p:spPr>
          <p:txBody>
            <a:bodyPr/>
            <a:lstStyle/>
            <a:p>
              <a:endParaRPr lang="en-US"/>
            </a:p>
          </p:txBody>
        </p:sp>
        <p:sp>
          <p:nvSpPr>
            <p:cNvPr id="462058" name="Freeform 234"/>
            <p:cNvSpPr>
              <a:spLocks/>
            </p:cNvSpPr>
            <p:nvPr/>
          </p:nvSpPr>
          <p:spPr bwMode="black">
            <a:xfrm>
              <a:off x="3306763" y="3484563"/>
              <a:ext cx="25400" cy="22225"/>
            </a:xfrm>
            <a:custGeom>
              <a:avLst/>
              <a:gdLst/>
              <a:ahLst/>
              <a:cxnLst>
                <a:cxn ang="0">
                  <a:pos x="0" y="15"/>
                </a:cxn>
                <a:cxn ang="0">
                  <a:pos x="19" y="0"/>
                </a:cxn>
                <a:cxn ang="0">
                  <a:pos x="20" y="0"/>
                </a:cxn>
                <a:cxn ang="0">
                  <a:pos x="38" y="26"/>
                </a:cxn>
                <a:cxn ang="0">
                  <a:pos x="39" y="26"/>
                </a:cxn>
                <a:cxn ang="0">
                  <a:pos x="20" y="42"/>
                </a:cxn>
                <a:cxn ang="0">
                  <a:pos x="0" y="15"/>
                </a:cxn>
              </a:cxnLst>
              <a:rect l="0" t="0" r="r" b="b"/>
              <a:pathLst>
                <a:path w="39" h="42">
                  <a:moveTo>
                    <a:pt x="0" y="15"/>
                  </a:moveTo>
                  <a:lnTo>
                    <a:pt x="19" y="0"/>
                  </a:lnTo>
                  <a:lnTo>
                    <a:pt x="20" y="0"/>
                  </a:lnTo>
                  <a:lnTo>
                    <a:pt x="38" y="26"/>
                  </a:lnTo>
                  <a:lnTo>
                    <a:pt x="39" y="26"/>
                  </a:lnTo>
                  <a:lnTo>
                    <a:pt x="20" y="42"/>
                  </a:lnTo>
                  <a:lnTo>
                    <a:pt x="0" y="15"/>
                  </a:lnTo>
                  <a:close/>
                </a:path>
              </a:pathLst>
            </a:custGeom>
            <a:solidFill>
              <a:schemeClr val="tx1"/>
            </a:solidFill>
            <a:ln w="9525">
              <a:noFill/>
              <a:round/>
              <a:headEnd/>
              <a:tailEnd/>
            </a:ln>
          </p:spPr>
          <p:txBody>
            <a:bodyPr/>
            <a:lstStyle/>
            <a:p>
              <a:endParaRPr lang="en-US"/>
            </a:p>
          </p:txBody>
        </p:sp>
        <p:sp>
          <p:nvSpPr>
            <p:cNvPr id="462059" name="Freeform 235"/>
            <p:cNvSpPr>
              <a:spLocks/>
            </p:cNvSpPr>
            <p:nvPr/>
          </p:nvSpPr>
          <p:spPr bwMode="black">
            <a:xfrm>
              <a:off x="3321050" y="3476625"/>
              <a:ext cx="30163" cy="22225"/>
            </a:xfrm>
            <a:custGeom>
              <a:avLst/>
              <a:gdLst/>
              <a:ahLst/>
              <a:cxnLst>
                <a:cxn ang="0">
                  <a:pos x="0" y="14"/>
                </a:cxn>
                <a:cxn ang="0">
                  <a:pos x="20" y="0"/>
                </a:cxn>
                <a:cxn ang="0">
                  <a:pos x="19" y="0"/>
                </a:cxn>
                <a:cxn ang="0">
                  <a:pos x="40" y="26"/>
                </a:cxn>
                <a:cxn ang="0">
                  <a:pos x="38" y="26"/>
                </a:cxn>
                <a:cxn ang="0">
                  <a:pos x="18" y="40"/>
                </a:cxn>
                <a:cxn ang="0">
                  <a:pos x="0" y="14"/>
                </a:cxn>
              </a:cxnLst>
              <a:rect l="0" t="0" r="r" b="b"/>
              <a:pathLst>
                <a:path w="40" h="40">
                  <a:moveTo>
                    <a:pt x="0" y="14"/>
                  </a:moveTo>
                  <a:lnTo>
                    <a:pt x="20" y="0"/>
                  </a:lnTo>
                  <a:lnTo>
                    <a:pt x="19" y="0"/>
                  </a:lnTo>
                  <a:lnTo>
                    <a:pt x="40" y="26"/>
                  </a:lnTo>
                  <a:lnTo>
                    <a:pt x="38" y="26"/>
                  </a:lnTo>
                  <a:lnTo>
                    <a:pt x="18" y="40"/>
                  </a:lnTo>
                  <a:lnTo>
                    <a:pt x="0" y="14"/>
                  </a:lnTo>
                  <a:close/>
                </a:path>
              </a:pathLst>
            </a:custGeom>
            <a:solidFill>
              <a:schemeClr val="tx1"/>
            </a:solidFill>
            <a:ln w="9525">
              <a:noFill/>
              <a:round/>
              <a:headEnd/>
              <a:tailEnd/>
            </a:ln>
          </p:spPr>
          <p:txBody>
            <a:bodyPr/>
            <a:lstStyle/>
            <a:p>
              <a:endParaRPr lang="en-US"/>
            </a:p>
          </p:txBody>
        </p:sp>
        <p:sp>
          <p:nvSpPr>
            <p:cNvPr id="462060" name="Freeform 236"/>
            <p:cNvSpPr>
              <a:spLocks/>
            </p:cNvSpPr>
            <p:nvPr/>
          </p:nvSpPr>
          <p:spPr bwMode="black">
            <a:xfrm>
              <a:off x="3332163" y="3468688"/>
              <a:ext cx="30162" cy="22225"/>
            </a:xfrm>
            <a:custGeom>
              <a:avLst/>
              <a:gdLst/>
              <a:ahLst/>
              <a:cxnLst>
                <a:cxn ang="0">
                  <a:pos x="0" y="14"/>
                </a:cxn>
                <a:cxn ang="0">
                  <a:pos x="19" y="0"/>
                </a:cxn>
                <a:cxn ang="0">
                  <a:pos x="21" y="0"/>
                </a:cxn>
                <a:cxn ang="0">
                  <a:pos x="39" y="26"/>
                </a:cxn>
                <a:cxn ang="0">
                  <a:pos x="40" y="26"/>
                </a:cxn>
                <a:cxn ang="0">
                  <a:pos x="21" y="40"/>
                </a:cxn>
                <a:cxn ang="0">
                  <a:pos x="0" y="14"/>
                </a:cxn>
              </a:cxnLst>
              <a:rect l="0" t="0" r="r" b="b"/>
              <a:pathLst>
                <a:path w="40" h="40">
                  <a:moveTo>
                    <a:pt x="0" y="14"/>
                  </a:moveTo>
                  <a:lnTo>
                    <a:pt x="19" y="0"/>
                  </a:lnTo>
                  <a:lnTo>
                    <a:pt x="21" y="0"/>
                  </a:lnTo>
                  <a:lnTo>
                    <a:pt x="39" y="26"/>
                  </a:lnTo>
                  <a:lnTo>
                    <a:pt x="40" y="26"/>
                  </a:lnTo>
                  <a:lnTo>
                    <a:pt x="21" y="40"/>
                  </a:lnTo>
                  <a:lnTo>
                    <a:pt x="0" y="14"/>
                  </a:lnTo>
                  <a:close/>
                </a:path>
              </a:pathLst>
            </a:custGeom>
            <a:solidFill>
              <a:schemeClr val="tx1"/>
            </a:solidFill>
            <a:ln w="9525">
              <a:noFill/>
              <a:round/>
              <a:headEnd/>
              <a:tailEnd/>
            </a:ln>
          </p:spPr>
          <p:txBody>
            <a:bodyPr/>
            <a:lstStyle/>
            <a:p>
              <a:endParaRPr lang="en-US"/>
            </a:p>
          </p:txBody>
        </p:sp>
        <p:sp>
          <p:nvSpPr>
            <p:cNvPr id="462061" name="Freeform 237"/>
            <p:cNvSpPr>
              <a:spLocks/>
            </p:cNvSpPr>
            <p:nvPr/>
          </p:nvSpPr>
          <p:spPr bwMode="black">
            <a:xfrm>
              <a:off x="3351213" y="3463925"/>
              <a:ext cx="26987" cy="20638"/>
            </a:xfrm>
            <a:custGeom>
              <a:avLst/>
              <a:gdLst/>
              <a:ahLst/>
              <a:cxnLst>
                <a:cxn ang="0">
                  <a:pos x="0" y="13"/>
                </a:cxn>
                <a:cxn ang="0">
                  <a:pos x="18" y="0"/>
                </a:cxn>
                <a:cxn ang="0">
                  <a:pos x="17" y="0"/>
                </a:cxn>
                <a:cxn ang="0">
                  <a:pos x="37" y="26"/>
                </a:cxn>
                <a:cxn ang="0">
                  <a:pos x="36" y="26"/>
                </a:cxn>
                <a:cxn ang="0">
                  <a:pos x="18" y="39"/>
                </a:cxn>
                <a:cxn ang="0">
                  <a:pos x="0" y="13"/>
                </a:cxn>
              </a:cxnLst>
              <a:rect l="0" t="0" r="r" b="b"/>
              <a:pathLst>
                <a:path w="37" h="39">
                  <a:moveTo>
                    <a:pt x="0" y="13"/>
                  </a:moveTo>
                  <a:lnTo>
                    <a:pt x="18" y="0"/>
                  </a:lnTo>
                  <a:lnTo>
                    <a:pt x="17" y="0"/>
                  </a:lnTo>
                  <a:lnTo>
                    <a:pt x="37" y="26"/>
                  </a:lnTo>
                  <a:lnTo>
                    <a:pt x="36" y="26"/>
                  </a:lnTo>
                  <a:lnTo>
                    <a:pt x="18" y="39"/>
                  </a:lnTo>
                  <a:lnTo>
                    <a:pt x="0" y="13"/>
                  </a:lnTo>
                  <a:close/>
                </a:path>
              </a:pathLst>
            </a:custGeom>
            <a:solidFill>
              <a:schemeClr val="tx1"/>
            </a:solidFill>
            <a:ln w="9525">
              <a:noFill/>
              <a:round/>
              <a:headEnd/>
              <a:tailEnd/>
            </a:ln>
          </p:spPr>
          <p:txBody>
            <a:bodyPr/>
            <a:lstStyle/>
            <a:p>
              <a:endParaRPr lang="en-US"/>
            </a:p>
          </p:txBody>
        </p:sp>
        <p:sp>
          <p:nvSpPr>
            <p:cNvPr id="462062" name="Freeform 238"/>
            <p:cNvSpPr>
              <a:spLocks/>
            </p:cNvSpPr>
            <p:nvPr/>
          </p:nvSpPr>
          <p:spPr bwMode="black">
            <a:xfrm>
              <a:off x="3362325" y="3454400"/>
              <a:ext cx="26988" cy="22225"/>
            </a:xfrm>
            <a:custGeom>
              <a:avLst/>
              <a:gdLst/>
              <a:ahLst/>
              <a:cxnLst>
                <a:cxn ang="0">
                  <a:pos x="0" y="12"/>
                </a:cxn>
                <a:cxn ang="0">
                  <a:pos x="15" y="0"/>
                </a:cxn>
                <a:cxn ang="0">
                  <a:pos x="14" y="0"/>
                </a:cxn>
                <a:cxn ang="0">
                  <a:pos x="36" y="26"/>
                </a:cxn>
                <a:cxn ang="0">
                  <a:pos x="35" y="26"/>
                </a:cxn>
                <a:cxn ang="0">
                  <a:pos x="20" y="38"/>
                </a:cxn>
                <a:cxn ang="0">
                  <a:pos x="0" y="12"/>
                </a:cxn>
              </a:cxnLst>
              <a:rect l="0" t="0" r="r" b="b"/>
              <a:pathLst>
                <a:path w="36" h="38">
                  <a:moveTo>
                    <a:pt x="0" y="12"/>
                  </a:moveTo>
                  <a:lnTo>
                    <a:pt x="15" y="0"/>
                  </a:lnTo>
                  <a:lnTo>
                    <a:pt x="14" y="0"/>
                  </a:lnTo>
                  <a:lnTo>
                    <a:pt x="36" y="26"/>
                  </a:lnTo>
                  <a:lnTo>
                    <a:pt x="35" y="26"/>
                  </a:lnTo>
                  <a:lnTo>
                    <a:pt x="20" y="38"/>
                  </a:lnTo>
                  <a:lnTo>
                    <a:pt x="0" y="12"/>
                  </a:lnTo>
                  <a:close/>
                </a:path>
              </a:pathLst>
            </a:custGeom>
            <a:solidFill>
              <a:schemeClr val="tx1"/>
            </a:solidFill>
            <a:ln w="9525">
              <a:noFill/>
              <a:round/>
              <a:headEnd/>
              <a:tailEnd/>
            </a:ln>
          </p:spPr>
          <p:txBody>
            <a:bodyPr/>
            <a:lstStyle/>
            <a:p>
              <a:endParaRPr lang="en-US"/>
            </a:p>
          </p:txBody>
        </p:sp>
        <p:sp>
          <p:nvSpPr>
            <p:cNvPr id="462063" name="Freeform 239"/>
            <p:cNvSpPr>
              <a:spLocks/>
            </p:cNvSpPr>
            <p:nvPr/>
          </p:nvSpPr>
          <p:spPr bwMode="black">
            <a:xfrm>
              <a:off x="3373438" y="3449638"/>
              <a:ext cx="26987" cy="22225"/>
            </a:xfrm>
            <a:custGeom>
              <a:avLst/>
              <a:gdLst/>
              <a:ahLst/>
              <a:cxnLst>
                <a:cxn ang="0">
                  <a:pos x="0" y="11"/>
                </a:cxn>
                <a:cxn ang="0">
                  <a:pos x="12" y="0"/>
                </a:cxn>
                <a:cxn ang="0">
                  <a:pos x="11" y="2"/>
                </a:cxn>
                <a:cxn ang="0">
                  <a:pos x="35" y="25"/>
                </a:cxn>
                <a:cxn ang="0">
                  <a:pos x="34" y="27"/>
                </a:cxn>
                <a:cxn ang="0">
                  <a:pos x="22" y="37"/>
                </a:cxn>
                <a:cxn ang="0">
                  <a:pos x="0" y="11"/>
                </a:cxn>
              </a:cxnLst>
              <a:rect l="0" t="0" r="r" b="b"/>
              <a:pathLst>
                <a:path w="35" h="37">
                  <a:moveTo>
                    <a:pt x="0" y="11"/>
                  </a:moveTo>
                  <a:lnTo>
                    <a:pt x="12" y="0"/>
                  </a:lnTo>
                  <a:lnTo>
                    <a:pt x="11" y="2"/>
                  </a:lnTo>
                  <a:lnTo>
                    <a:pt x="35" y="25"/>
                  </a:lnTo>
                  <a:lnTo>
                    <a:pt x="34" y="27"/>
                  </a:lnTo>
                  <a:lnTo>
                    <a:pt x="22" y="37"/>
                  </a:lnTo>
                  <a:lnTo>
                    <a:pt x="0" y="11"/>
                  </a:lnTo>
                  <a:close/>
                </a:path>
              </a:pathLst>
            </a:custGeom>
            <a:solidFill>
              <a:schemeClr val="tx1"/>
            </a:solidFill>
            <a:ln w="9525">
              <a:noFill/>
              <a:round/>
              <a:headEnd/>
              <a:tailEnd/>
            </a:ln>
          </p:spPr>
          <p:txBody>
            <a:bodyPr/>
            <a:lstStyle/>
            <a:p>
              <a:endParaRPr lang="en-US"/>
            </a:p>
          </p:txBody>
        </p:sp>
        <p:sp>
          <p:nvSpPr>
            <p:cNvPr id="462064" name="Freeform 240"/>
            <p:cNvSpPr>
              <a:spLocks/>
            </p:cNvSpPr>
            <p:nvPr/>
          </p:nvSpPr>
          <p:spPr bwMode="black">
            <a:xfrm>
              <a:off x="3381375" y="3446463"/>
              <a:ext cx="22225" cy="17462"/>
            </a:xfrm>
            <a:custGeom>
              <a:avLst/>
              <a:gdLst/>
              <a:ahLst/>
              <a:cxnLst>
                <a:cxn ang="0">
                  <a:pos x="0" y="9"/>
                </a:cxn>
                <a:cxn ang="0">
                  <a:pos x="8" y="0"/>
                </a:cxn>
                <a:cxn ang="0">
                  <a:pos x="8" y="0"/>
                </a:cxn>
                <a:cxn ang="0">
                  <a:pos x="32" y="23"/>
                </a:cxn>
                <a:cxn ang="0">
                  <a:pos x="32" y="23"/>
                </a:cxn>
                <a:cxn ang="0">
                  <a:pos x="24" y="32"/>
                </a:cxn>
                <a:cxn ang="0">
                  <a:pos x="0" y="9"/>
                </a:cxn>
              </a:cxnLst>
              <a:rect l="0" t="0" r="r" b="b"/>
              <a:pathLst>
                <a:path w="32" h="32">
                  <a:moveTo>
                    <a:pt x="0" y="9"/>
                  </a:moveTo>
                  <a:lnTo>
                    <a:pt x="8" y="0"/>
                  </a:lnTo>
                  <a:lnTo>
                    <a:pt x="8" y="0"/>
                  </a:lnTo>
                  <a:lnTo>
                    <a:pt x="32" y="23"/>
                  </a:lnTo>
                  <a:lnTo>
                    <a:pt x="32" y="23"/>
                  </a:lnTo>
                  <a:lnTo>
                    <a:pt x="24" y="32"/>
                  </a:lnTo>
                  <a:lnTo>
                    <a:pt x="0" y="9"/>
                  </a:lnTo>
                  <a:close/>
                </a:path>
              </a:pathLst>
            </a:custGeom>
            <a:solidFill>
              <a:schemeClr val="tx1"/>
            </a:solidFill>
            <a:ln w="9525">
              <a:noFill/>
              <a:round/>
              <a:headEnd/>
              <a:tailEnd/>
            </a:ln>
          </p:spPr>
          <p:txBody>
            <a:bodyPr/>
            <a:lstStyle/>
            <a:p>
              <a:endParaRPr lang="en-US"/>
            </a:p>
          </p:txBody>
        </p:sp>
        <p:sp>
          <p:nvSpPr>
            <p:cNvPr id="462065" name="Freeform 241"/>
            <p:cNvSpPr>
              <a:spLocks/>
            </p:cNvSpPr>
            <p:nvPr/>
          </p:nvSpPr>
          <p:spPr bwMode="black">
            <a:xfrm>
              <a:off x="3389313" y="3441700"/>
              <a:ext cx="22225" cy="15875"/>
            </a:xfrm>
            <a:custGeom>
              <a:avLst/>
              <a:gdLst/>
              <a:ahLst/>
              <a:cxnLst>
                <a:cxn ang="0">
                  <a:pos x="0" y="7"/>
                </a:cxn>
                <a:cxn ang="0">
                  <a:pos x="6" y="0"/>
                </a:cxn>
                <a:cxn ang="0">
                  <a:pos x="2" y="4"/>
                </a:cxn>
                <a:cxn ang="0">
                  <a:pos x="34" y="19"/>
                </a:cxn>
                <a:cxn ang="0">
                  <a:pos x="30" y="23"/>
                </a:cxn>
                <a:cxn ang="0">
                  <a:pos x="24" y="30"/>
                </a:cxn>
                <a:cxn ang="0">
                  <a:pos x="0" y="7"/>
                </a:cxn>
              </a:cxnLst>
              <a:rect l="0" t="0" r="r" b="b"/>
              <a:pathLst>
                <a:path w="34" h="30">
                  <a:moveTo>
                    <a:pt x="0" y="7"/>
                  </a:moveTo>
                  <a:lnTo>
                    <a:pt x="6" y="0"/>
                  </a:lnTo>
                  <a:lnTo>
                    <a:pt x="2" y="4"/>
                  </a:lnTo>
                  <a:lnTo>
                    <a:pt x="34" y="19"/>
                  </a:lnTo>
                  <a:lnTo>
                    <a:pt x="30" y="23"/>
                  </a:lnTo>
                  <a:lnTo>
                    <a:pt x="24" y="30"/>
                  </a:lnTo>
                  <a:lnTo>
                    <a:pt x="0" y="7"/>
                  </a:lnTo>
                  <a:close/>
                </a:path>
              </a:pathLst>
            </a:custGeom>
            <a:solidFill>
              <a:schemeClr val="tx1"/>
            </a:solidFill>
            <a:ln w="9525">
              <a:noFill/>
              <a:round/>
              <a:headEnd/>
              <a:tailEnd/>
            </a:ln>
          </p:spPr>
          <p:txBody>
            <a:bodyPr/>
            <a:lstStyle/>
            <a:p>
              <a:endParaRPr lang="en-US"/>
            </a:p>
          </p:txBody>
        </p:sp>
        <p:sp>
          <p:nvSpPr>
            <p:cNvPr id="462066" name="Freeform 242"/>
            <p:cNvSpPr>
              <a:spLocks/>
            </p:cNvSpPr>
            <p:nvPr/>
          </p:nvSpPr>
          <p:spPr bwMode="black">
            <a:xfrm>
              <a:off x="3389313" y="3441700"/>
              <a:ext cx="26987" cy="11113"/>
            </a:xfrm>
            <a:custGeom>
              <a:avLst/>
              <a:gdLst/>
              <a:ahLst/>
              <a:cxnLst>
                <a:cxn ang="0">
                  <a:pos x="0" y="7"/>
                </a:cxn>
                <a:cxn ang="0">
                  <a:pos x="3" y="0"/>
                </a:cxn>
                <a:cxn ang="0">
                  <a:pos x="3" y="1"/>
                </a:cxn>
                <a:cxn ang="0">
                  <a:pos x="35" y="13"/>
                </a:cxn>
                <a:cxn ang="0">
                  <a:pos x="35" y="14"/>
                </a:cxn>
                <a:cxn ang="0">
                  <a:pos x="32" y="22"/>
                </a:cxn>
                <a:cxn ang="0">
                  <a:pos x="0" y="7"/>
                </a:cxn>
              </a:cxnLst>
              <a:rect l="0" t="0" r="r" b="b"/>
              <a:pathLst>
                <a:path w="35" h="22">
                  <a:moveTo>
                    <a:pt x="0" y="7"/>
                  </a:moveTo>
                  <a:lnTo>
                    <a:pt x="3" y="0"/>
                  </a:lnTo>
                  <a:lnTo>
                    <a:pt x="3" y="1"/>
                  </a:lnTo>
                  <a:lnTo>
                    <a:pt x="35" y="13"/>
                  </a:lnTo>
                  <a:lnTo>
                    <a:pt x="35" y="14"/>
                  </a:lnTo>
                  <a:lnTo>
                    <a:pt x="32" y="22"/>
                  </a:lnTo>
                  <a:lnTo>
                    <a:pt x="0" y="7"/>
                  </a:lnTo>
                  <a:close/>
                </a:path>
              </a:pathLst>
            </a:custGeom>
            <a:solidFill>
              <a:schemeClr val="tx1"/>
            </a:solidFill>
            <a:ln w="9525">
              <a:noFill/>
              <a:round/>
              <a:headEnd/>
              <a:tailEnd/>
            </a:ln>
          </p:spPr>
          <p:txBody>
            <a:bodyPr/>
            <a:lstStyle/>
            <a:p>
              <a:endParaRPr lang="en-US"/>
            </a:p>
          </p:txBody>
        </p:sp>
        <p:sp>
          <p:nvSpPr>
            <p:cNvPr id="462067" name="Freeform 243"/>
            <p:cNvSpPr>
              <a:spLocks/>
            </p:cNvSpPr>
            <p:nvPr/>
          </p:nvSpPr>
          <p:spPr bwMode="black">
            <a:xfrm>
              <a:off x="3392488" y="3438525"/>
              <a:ext cx="23812" cy="7938"/>
            </a:xfrm>
            <a:custGeom>
              <a:avLst/>
              <a:gdLst/>
              <a:ahLst/>
              <a:cxnLst>
                <a:cxn ang="0">
                  <a:pos x="0" y="5"/>
                </a:cxn>
                <a:cxn ang="0">
                  <a:pos x="2" y="0"/>
                </a:cxn>
                <a:cxn ang="0">
                  <a:pos x="2" y="6"/>
                </a:cxn>
                <a:cxn ang="0">
                  <a:pos x="34" y="6"/>
                </a:cxn>
                <a:cxn ang="0">
                  <a:pos x="34" y="12"/>
                </a:cxn>
                <a:cxn ang="0">
                  <a:pos x="32" y="17"/>
                </a:cxn>
                <a:cxn ang="0">
                  <a:pos x="0" y="5"/>
                </a:cxn>
              </a:cxnLst>
              <a:rect l="0" t="0" r="r" b="b"/>
              <a:pathLst>
                <a:path w="34" h="17">
                  <a:moveTo>
                    <a:pt x="0" y="5"/>
                  </a:moveTo>
                  <a:lnTo>
                    <a:pt x="2" y="0"/>
                  </a:lnTo>
                  <a:lnTo>
                    <a:pt x="2" y="6"/>
                  </a:lnTo>
                  <a:lnTo>
                    <a:pt x="34" y="6"/>
                  </a:lnTo>
                  <a:lnTo>
                    <a:pt x="34" y="12"/>
                  </a:lnTo>
                  <a:lnTo>
                    <a:pt x="32" y="17"/>
                  </a:lnTo>
                  <a:lnTo>
                    <a:pt x="0" y="5"/>
                  </a:lnTo>
                  <a:close/>
                </a:path>
              </a:pathLst>
            </a:custGeom>
            <a:solidFill>
              <a:schemeClr val="tx1"/>
            </a:solidFill>
            <a:ln w="9525">
              <a:noFill/>
              <a:round/>
              <a:headEnd/>
              <a:tailEnd/>
            </a:ln>
          </p:spPr>
          <p:txBody>
            <a:bodyPr/>
            <a:lstStyle/>
            <a:p>
              <a:endParaRPr lang="en-US"/>
            </a:p>
          </p:txBody>
        </p:sp>
        <p:sp>
          <p:nvSpPr>
            <p:cNvPr id="462068" name="Freeform 244"/>
            <p:cNvSpPr>
              <a:spLocks/>
            </p:cNvSpPr>
            <p:nvPr/>
          </p:nvSpPr>
          <p:spPr bwMode="black">
            <a:xfrm>
              <a:off x="3392488" y="3435350"/>
              <a:ext cx="23812" cy="7938"/>
            </a:xfrm>
            <a:custGeom>
              <a:avLst/>
              <a:gdLst/>
              <a:ahLst/>
              <a:cxnLst>
                <a:cxn ang="0">
                  <a:pos x="0" y="12"/>
                </a:cxn>
                <a:cxn ang="0">
                  <a:pos x="0" y="8"/>
                </a:cxn>
                <a:cxn ang="0">
                  <a:pos x="4" y="16"/>
                </a:cxn>
                <a:cxn ang="0">
                  <a:pos x="28" y="0"/>
                </a:cxn>
                <a:cxn ang="0">
                  <a:pos x="32" y="8"/>
                </a:cxn>
                <a:cxn ang="0">
                  <a:pos x="32" y="12"/>
                </a:cxn>
                <a:cxn ang="0">
                  <a:pos x="0" y="12"/>
                </a:cxn>
              </a:cxnLst>
              <a:rect l="0" t="0" r="r" b="b"/>
              <a:pathLst>
                <a:path w="32" h="16">
                  <a:moveTo>
                    <a:pt x="0" y="12"/>
                  </a:moveTo>
                  <a:lnTo>
                    <a:pt x="0" y="8"/>
                  </a:lnTo>
                  <a:lnTo>
                    <a:pt x="4" y="16"/>
                  </a:lnTo>
                  <a:lnTo>
                    <a:pt x="28" y="0"/>
                  </a:lnTo>
                  <a:lnTo>
                    <a:pt x="32" y="8"/>
                  </a:lnTo>
                  <a:lnTo>
                    <a:pt x="32" y="12"/>
                  </a:lnTo>
                  <a:lnTo>
                    <a:pt x="0" y="12"/>
                  </a:lnTo>
                  <a:close/>
                </a:path>
              </a:pathLst>
            </a:custGeom>
            <a:solidFill>
              <a:schemeClr val="tx1"/>
            </a:solidFill>
            <a:ln w="9525">
              <a:noFill/>
              <a:round/>
              <a:headEnd/>
              <a:tailEnd/>
            </a:ln>
          </p:spPr>
          <p:txBody>
            <a:bodyPr/>
            <a:lstStyle/>
            <a:p>
              <a:endParaRPr lang="en-US"/>
            </a:p>
          </p:txBody>
        </p:sp>
        <p:sp>
          <p:nvSpPr>
            <p:cNvPr id="462069" name="Freeform 245"/>
            <p:cNvSpPr>
              <a:spLocks/>
            </p:cNvSpPr>
            <p:nvPr/>
          </p:nvSpPr>
          <p:spPr bwMode="black">
            <a:xfrm>
              <a:off x="3392488" y="3430588"/>
              <a:ext cx="23812" cy="12700"/>
            </a:xfrm>
            <a:custGeom>
              <a:avLst/>
              <a:gdLst/>
              <a:ahLst/>
              <a:cxnLst>
                <a:cxn ang="0">
                  <a:pos x="2" y="23"/>
                </a:cxn>
                <a:cxn ang="0">
                  <a:pos x="0" y="20"/>
                </a:cxn>
                <a:cxn ang="0">
                  <a:pos x="4" y="24"/>
                </a:cxn>
                <a:cxn ang="0">
                  <a:pos x="20" y="0"/>
                </a:cxn>
                <a:cxn ang="0">
                  <a:pos x="24" y="4"/>
                </a:cxn>
                <a:cxn ang="0">
                  <a:pos x="26" y="7"/>
                </a:cxn>
                <a:cxn ang="0">
                  <a:pos x="2" y="23"/>
                </a:cxn>
              </a:cxnLst>
              <a:rect l="0" t="0" r="r" b="b"/>
              <a:pathLst>
                <a:path w="26" h="24">
                  <a:moveTo>
                    <a:pt x="2" y="23"/>
                  </a:moveTo>
                  <a:lnTo>
                    <a:pt x="0" y="20"/>
                  </a:lnTo>
                  <a:lnTo>
                    <a:pt x="4" y="24"/>
                  </a:lnTo>
                  <a:lnTo>
                    <a:pt x="20" y="0"/>
                  </a:lnTo>
                  <a:lnTo>
                    <a:pt x="24" y="4"/>
                  </a:lnTo>
                  <a:lnTo>
                    <a:pt x="26" y="7"/>
                  </a:lnTo>
                  <a:lnTo>
                    <a:pt x="2" y="23"/>
                  </a:lnTo>
                  <a:close/>
                </a:path>
              </a:pathLst>
            </a:custGeom>
            <a:solidFill>
              <a:schemeClr val="tx1"/>
            </a:solidFill>
            <a:ln w="9525">
              <a:noFill/>
              <a:round/>
              <a:headEnd/>
              <a:tailEnd/>
            </a:ln>
          </p:spPr>
          <p:txBody>
            <a:bodyPr/>
            <a:lstStyle/>
            <a:p>
              <a:endParaRPr lang="en-US"/>
            </a:p>
          </p:txBody>
        </p:sp>
        <p:sp>
          <p:nvSpPr>
            <p:cNvPr id="462070" name="Freeform 246"/>
            <p:cNvSpPr>
              <a:spLocks/>
            </p:cNvSpPr>
            <p:nvPr/>
          </p:nvSpPr>
          <p:spPr bwMode="black">
            <a:xfrm>
              <a:off x="3392488" y="3430588"/>
              <a:ext cx="15875" cy="12700"/>
            </a:xfrm>
            <a:custGeom>
              <a:avLst/>
              <a:gdLst/>
              <a:ahLst/>
              <a:cxnLst>
                <a:cxn ang="0">
                  <a:pos x="5" y="27"/>
                </a:cxn>
                <a:cxn ang="0">
                  <a:pos x="2" y="25"/>
                </a:cxn>
                <a:cxn ang="0">
                  <a:pos x="0" y="26"/>
                </a:cxn>
                <a:cxn ang="0">
                  <a:pos x="20" y="0"/>
                </a:cxn>
                <a:cxn ang="0">
                  <a:pos x="18" y="1"/>
                </a:cxn>
                <a:cxn ang="0">
                  <a:pos x="21" y="3"/>
                </a:cxn>
                <a:cxn ang="0">
                  <a:pos x="5" y="27"/>
                </a:cxn>
              </a:cxnLst>
              <a:rect l="0" t="0" r="r" b="b"/>
              <a:pathLst>
                <a:path w="21" h="27">
                  <a:moveTo>
                    <a:pt x="5" y="27"/>
                  </a:moveTo>
                  <a:lnTo>
                    <a:pt x="2" y="25"/>
                  </a:lnTo>
                  <a:lnTo>
                    <a:pt x="0" y="26"/>
                  </a:lnTo>
                  <a:lnTo>
                    <a:pt x="20" y="0"/>
                  </a:lnTo>
                  <a:lnTo>
                    <a:pt x="18" y="1"/>
                  </a:lnTo>
                  <a:lnTo>
                    <a:pt x="21" y="3"/>
                  </a:lnTo>
                  <a:lnTo>
                    <a:pt x="5" y="27"/>
                  </a:lnTo>
                  <a:close/>
                </a:path>
              </a:pathLst>
            </a:custGeom>
            <a:solidFill>
              <a:schemeClr val="tx1"/>
            </a:solidFill>
            <a:ln w="9525">
              <a:noFill/>
              <a:round/>
              <a:headEnd/>
              <a:tailEnd/>
            </a:ln>
          </p:spPr>
          <p:txBody>
            <a:bodyPr/>
            <a:lstStyle/>
            <a:p>
              <a:endParaRPr lang="en-US"/>
            </a:p>
          </p:txBody>
        </p:sp>
        <p:sp>
          <p:nvSpPr>
            <p:cNvPr id="462071" name="Freeform 247"/>
            <p:cNvSpPr>
              <a:spLocks/>
            </p:cNvSpPr>
            <p:nvPr/>
          </p:nvSpPr>
          <p:spPr bwMode="black">
            <a:xfrm>
              <a:off x="3389313" y="3427413"/>
              <a:ext cx="19050" cy="15875"/>
            </a:xfrm>
            <a:custGeom>
              <a:avLst/>
              <a:gdLst/>
              <a:ahLst/>
              <a:cxnLst>
                <a:cxn ang="0">
                  <a:pos x="4" y="32"/>
                </a:cxn>
                <a:cxn ang="0">
                  <a:pos x="0" y="29"/>
                </a:cxn>
                <a:cxn ang="0">
                  <a:pos x="10" y="32"/>
                </a:cxn>
                <a:cxn ang="0">
                  <a:pos x="10" y="0"/>
                </a:cxn>
                <a:cxn ang="0">
                  <a:pos x="20" y="3"/>
                </a:cxn>
                <a:cxn ang="0">
                  <a:pos x="24" y="6"/>
                </a:cxn>
                <a:cxn ang="0">
                  <a:pos x="4" y="32"/>
                </a:cxn>
              </a:cxnLst>
              <a:rect l="0" t="0" r="r" b="b"/>
              <a:pathLst>
                <a:path w="24" h="32">
                  <a:moveTo>
                    <a:pt x="4" y="32"/>
                  </a:moveTo>
                  <a:lnTo>
                    <a:pt x="0" y="29"/>
                  </a:lnTo>
                  <a:lnTo>
                    <a:pt x="10" y="32"/>
                  </a:lnTo>
                  <a:lnTo>
                    <a:pt x="10" y="0"/>
                  </a:lnTo>
                  <a:lnTo>
                    <a:pt x="20" y="3"/>
                  </a:lnTo>
                  <a:lnTo>
                    <a:pt x="24" y="6"/>
                  </a:lnTo>
                  <a:lnTo>
                    <a:pt x="4" y="32"/>
                  </a:lnTo>
                  <a:close/>
                </a:path>
              </a:pathLst>
            </a:custGeom>
            <a:solidFill>
              <a:schemeClr val="tx1"/>
            </a:solidFill>
            <a:ln w="9525">
              <a:noFill/>
              <a:round/>
              <a:headEnd/>
              <a:tailEnd/>
            </a:ln>
          </p:spPr>
          <p:txBody>
            <a:bodyPr/>
            <a:lstStyle/>
            <a:p>
              <a:endParaRPr lang="en-US"/>
            </a:p>
          </p:txBody>
        </p:sp>
        <p:sp>
          <p:nvSpPr>
            <p:cNvPr id="462072" name="Freeform 248"/>
            <p:cNvSpPr>
              <a:spLocks/>
            </p:cNvSpPr>
            <p:nvPr/>
          </p:nvSpPr>
          <p:spPr bwMode="black">
            <a:xfrm>
              <a:off x="3397250" y="3427413"/>
              <a:ext cx="3175" cy="15875"/>
            </a:xfrm>
            <a:custGeom>
              <a:avLst/>
              <a:gdLst/>
              <a:ahLst/>
              <a:cxnLst>
                <a:cxn ang="0">
                  <a:pos x="4" y="32"/>
                </a:cxn>
                <a:cxn ang="0">
                  <a:pos x="0" y="32"/>
                </a:cxn>
                <a:cxn ang="0">
                  <a:pos x="0" y="32"/>
                </a:cxn>
                <a:cxn ang="0">
                  <a:pos x="0" y="0"/>
                </a:cxn>
                <a:cxn ang="0">
                  <a:pos x="0" y="0"/>
                </a:cxn>
                <a:cxn ang="0">
                  <a:pos x="4" y="0"/>
                </a:cxn>
                <a:cxn ang="0">
                  <a:pos x="4" y="32"/>
                </a:cxn>
              </a:cxnLst>
              <a:rect l="0" t="0" r="r" b="b"/>
              <a:pathLst>
                <a:path w="4" h="32">
                  <a:moveTo>
                    <a:pt x="4" y="32"/>
                  </a:moveTo>
                  <a:lnTo>
                    <a:pt x="0" y="32"/>
                  </a:lnTo>
                  <a:lnTo>
                    <a:pt x="0" y="32"/>
                  </a:lnTo>
                  <a:lnTo>
                    <a:pt x="0" y="0"/>
                  </a:lnTo>
                  <a:lnTo>
                    <a:pt x="0" y="0"/>
                  </a:lnTo>
                  <a:lnTo>
                    <a:pt x="4" y="0"/>
                  </a:lnTo>
                  <a:lnTo>
                    <a:pt x="4" y="32"/>
                  </a:lnTo>
                  <a:close/>
                </a:path>
              </a:pathLst>
            </a:custGeom>
            <a:solidFill>
              <a:schemeClr val="tx1"/>
            </a:solidFill>
            <a:ln w="9525">
              <a:noFill/>
              <a:round/>
              <a:headEnd/>
              <a:tailEnd/>
            </a:ln>
          </p:spPr>
          <p:txBody>
            <a:bodyPr/>
            <a:lstStyle/>
            <a:p>
              <a:endParaRPr lang="en-US"/>
            </a:p>
          </p:txBody>
        </p:sp>
        <p:sp>
          <p:nvSpPr>
            <p:cNvPr id="462073" name="Freeform 249"/>
            <p:cNvSpPr>
              <a:spLocks/>
            </p:cNvSpPr>
            <p:nvPr/>
          </p:nvSpPr>
          <p:spPr bwMode="black">
            <a:xfrm>
              <a:off x="3386138" y="3427413"/>
              <a:ext cx="11112" cy="15875"/>
            </a:xfrm>
            <a:custGeom>
              <a:avLst/>
              <a:gdLst/>
              <a:ahLst/>
              <a:cxnLst>
                <a:cxn ang="0">
                  <a:pos x="12" y="32"/>
                </a:cxn>
                <a:cxn ang="0">
                  <a:pos x="4" y="32"/>
                </a:cxn>
                <a:cxn ang="0">
                  <a:pos x="8" y="32"/>
                </a:cxn>
                <a:cxn ang="0">
                  <a:pos x="0" y="0"/>
                </a:cxn>
                <a:cxn ang="0">
                  <a:pos x="4" y="0"/>
                </a:cxn>
                <a:cxn ang="0">
                  <a:pos x="12" y="0"/>
                </a:cxn>
                <a:cxn ang="0">
                  <a:pos x="12" y="32"/>
                </a:cxn>
              </a:cxnLst>
              <a:rect l="0" t="0" r="r" b="b"/>
              <a:pathLst>
                <a:path w="12" h="32">
                  <a:moveTo>
                    <a:pt x="12" y="32"/>
                  </a:moveTo>
                  <a:lnTo>
                    <a:pt x="4" y="32"/>
                  </a:lnTo>
                  <a:lnTo>
                    <a:pt x="8" y="32"/>
                  </a:lnTo>
                  <a:lnTo>
                    <a:pt x="0" y="0"/>
                  </a:lnTo>
                  <a:lnTo>
                    <a:pt x="4" y="0"/>
                  </a:lnTo>
                  <a:lnTo>
                    <a:pt x="12" y="0"/>
                  </a:lnTo>
                  <a:lnTo>
                    <a:pt x="12" y="32"/>
                  </a:lnTo>
                  <a:close/>
                </a:path>
              </a:pathLst>
            </a:custGeom>
            <a:solidFill>
              <a:schemeClr val="tx1"/>
            </a:solidFill>
            <a:ln w="9525">
              <a:noFill/>
              <a:round/>
              <a:headEnd/>
              <a:tailEnd/>
            </a:ln>
          </p:spPr>
          <p:txBody>
            <a:bodyPr/>
            <a:lstStyle/>
            <a:p>
              <a:endParaRPr lang="en-US"/>
            </a:p>
          </p:txBody>
        </p:sp>
        <p:sp>
          <p:nvSpPr>
            <p:cNvPr id="462074" name="Freeform 250"/>
            <p:cNvSpPr>
              <a:spLocks/>
            </p:cNvSpPr>
            <p:nvPr/>
          </p:nvSpPr>
          <p:spPr bwMode="black">
            <a:xfrm>
              <a:off x="3378200" y="3427413"/>
              <a:ext cx="14288" cy="15875"/>
            </a:xfrm>
            <a:custGeom>
              <a:avLst/>
              <a:gdLst/>
              <a:ahLst/>
              <a:cxnLst>
                <a:cxn ang="0">
                  <a:pos x="18" y="32"/>
                </a:cxn>
                <a:cxn ang="0">
                  <a:pos x="9" y="34"/>
                </a:cxn>
                <a:cxn ang="0">
                  <a:pos x="10" y="34"/>
                </a:cxn>
                <a:cxn ang="0">
                  <a:pos x="0" y="2"/>
                </a:cxn>
                <a:cxn ang="0">
                  <a:pos x="1" y="2"/>
                </a:cxn>
                <a:cxn ang="0">
                  <a:pos x="10" y="0"/>
                </a:cxn>
                <a:cxn ang="0">
                  <a:pos x="18" y="32"/>
                </a:cxn>
              </a:cxnLst>
              <a:rect l="0" t="0" r="r" b="b"/>
              <a:pathLst>
                <a:path w="18" h="34">
                  <a:moveTo>
                    <a:pt x="18" y="32"/>
                  </a:moveTo>
                  <a:lnTo>
                    <a:pt x="9" y="34"/>
                  </a:lnTo>
                  <a:lnTo>
                    <a:pt x="10" y="34"/>
                  </a:lnTo>
                  <a:lnTo>
                    <a:pt x="0" y="2"/>
                  </a:lnTo>
                  <a:lnTo>
                    <a:pt x="1" y="2"/>
                  </a:lnTo>
                  <a:lnTo>
                    <a:pt x="10" y="0"/>
                  </a:lnTo>
                  <a:lnTo>
                    <a:pt x="18" y="32"/>
                  </a:lnTo>
                  <a:close/>
                </a:path>
              </a:pathLst>
            </a:custGeom>
            <a:solidFill>
              <a:schemeClr val="tx1"/>
            </a:solidFill>
            <a:ln w="9525">
              <a:noFill/>
              <a:round/>
              <a:headEnd/>
              <a:tailEnd/>
            </a:ln>
          </p:spPr>
          <p:txBody>
            <a:bodyPr/>
            <a:lstStyle/>
            <a:p>
              <a:endParaRPr lang="en-US"/>
            </a:p>
          </p:txBody>
        </p:sp>
        <p:sp>
          <p:nvSpPr>
            <p:cNvPr id="462075" name="Freeform 251"/>
            <p:cNvSpPr>
              <a:spLocks/>
            </p:cNvSpPr>
            <p:nvPr/>
          </p:nvSpPr>
          <p:spPr bwMode="black">
            <a:xfrm>
              <a:off x="3367088" y="3427413"/>
              <a:ext cx="19050" cy="19050"/>
            </a:xfrm>
            <a:custGeom>
              <a:avLst/>
              <a:gdLst/>
              <a:ahLst/>
              <a:cxnLst>
                <a:cxn ang="0">
                  <a:pos x="24" y="32"/>
                </a:cxn>
                <a:cxn ang="0">
                  <a:pos x="11" y="36"/>
                </a:cxn>
                <a:cxn ang="0">
                  <a:pos x="12" y="35"/>
                </a:cxn>
                <a:cxn ang="0">
                  <a:pos x="0" y="5"/>
                </a:cxn>
                <a:cxn ang="0">
                  <a:pos x="1" y="4"/>
                </a:cxn>
                <a:cxn ang="0">
                  <a:pos x="14" y="0"/>
                </a:cxn>
                <a:cxn ang="0">
                  <a:pos x="24" y="32"/>
                </a:cxn>
              </a:cxnLst>
              <a:rect l="0" t="0" r="r" b="b"/>
              <a:pathLst>
                <a:path w="24" h="36">
                  <a:moveTo>
                    <a:pt x="24" y="32"/>
                  </a:moveTo>
                  <a:lnTo>
                    <a:pt x="11" y="36"/>
                  </a:lnTo>
                  <a:lnTo>
                    <a:pt x="12" y="35"/>
                  </a:lnTo>
                  <a:lnTo>
                    <a:pt x="0" y="5"/>
                  </a:lnTo>
                  <a:lnTo>
                    <a:pt x="1" y="4"/>
                  </a:lnTo>
                  <a:lnTo>
                    <a:pt x="14" y="0"/>
                  </a:lnTo>
                  <a:lnTo>
                    <a:pt x="24" y="32"/>
                  </a:lnTo>
                  <a:close/>
                </a:path>
              </a:pathLst>
            </a:custGeom>
            <a:solidFill>
              <a:schemeClr val="tx1"/>
            </a:solidFill>
            <a:ln w="9525">
              <a:noFill/>
              <a:round/>
              <a:headEnd/>
              <a:tailEnd/>
            </a:ln>
          </p:spPr>
          <p:txBody>
            <a:bodyPr/>
            <a:lstStyle/>
            <a:p>
              <a:endParaRPr lang="en-US"/>
            </a:p>
          </p:txBody>
        </p:sp>
        <p:sp>
          <p:nvSpPr>
            <p:cNvPr id="462076" name="Freeform 252"/>
            <p:cNvSpPr>
              <a:spLocks/>
            </p:cNvSpPr>
            <p:nvPr/>
          </p:nvSpPr>
          <p:spPr bwMode="black">
            <a:xfrm>
              <a:off x="3355975" y="3430588"/>
              <a:ext cx="22225" cy="19050"/>
            </a:xfrm>
            <a:custGeom>
              <a:avLst/>
              <a:gdLst/>
              <a:ahLst/>
              <a:cxnLst>
                <a:cxn ang="0">
                  <a:pos x="28" y="30"/>
                </a:cxn>
                <a:cxn ang="0">
                  <a:pos x="13" y="36"/>
                </a:cxn>
                <a:cxn ang="0">
                  <a:pos x="14" y="36"/>
                </a:cxn>
                <a:cxn ang="0">
                  <a:pos x="0" y="6"/>
                </a:cxn>
                <a:cxn ang="0">
                  <a:pos x="1" y="6"/>
                </a:cxn>
                <a:cxn ang="0">
                  <a:pos x="16" y="0"/>
                </a:cxn>
                <a:cxn ang="0">
                  <a:pos x="28" y="30"/>
                </a:cxn>
              </a:cxnLst>
              <a:rect l="0" t="0" r="r" b="b"/>
              <a:pathLst>
                <a:path w="28" h="36">
                  <a:moveTo>
                    <a:pt x="28" y="30"/>
                  </a:moveTo>
                  <a:lnTo>
                    <a:pt x="13" y="36"/>
                  </a:lnTo>
                  <a:lnTo>
                    <a:pt x="14" y="36"/>
                  </a:lnTo>
                  <a:lnTo>
                    <a:pt x="0" y="6"/>
                  </a:lnTo>
                  <a:lnTo>
                    <a:pt x="1" y="6"/>
                  </a:lnTo>
                  <a:lnTo>
                    <a:pt x="16" y="0"/>
                  </a:lnTo>
                  <a:lnTo>
                    <a:pt x="28" y="30"/>
                  </a:lnTo>
                  <a:close/>
                </a:path>
              </a:pathLst>
            </a:custGeom>
            <a:solidFill>
              <a:schemeClr val="tx1"/>
            </a:solidFill>
            <a:ln w="9525">
              <a:noFill/>
              <a:round/>
              <a:headEnd/>
              <a:tailEnd/>
            </a:ln>
          </p:spPr>
          <p:txBody>
            <a:bodyPr/>
            <a:lstStyle/>
            <a:p>
              <a:endParaRPr lang="en-US"/>
            </a:p>
          </p:txBody>
        </p:sp>
        <p:sp>
          <p:nvSpPr>
            <p:cNvPr id="462077" name="Freeform 253"/>
            <p:cNvSpPr>
              <a:spLocks/>
            </p:cNvSpPr>
            <p:nvPr/>
          </p:nvSpPr>
          <p:spPr bwMode="black">
            <a:xfrm>
              <a:off x="3340100" y="3432175"/>
              <a:ext cx="26988" cy="22225"/>
            </a:xfrm>
            <a:custGeom>
              <a:avLst/>
              <a:gdLst/>
              <a:ahLst/>
              <a:cxnLst>
                <a:cxn ang="0">
                  <a:pos x="35" y="30"/>
                </a:cxn>
                <a:cxn ang="0">
                  <a:pos x="15" y="40"/>
                </a:cxn>
                <a:cxn ang="0">
                  <a:pos x="15" y="40"/>
                </a:cxn>
                <a:cxn ang="0">
                  <a:pos x="0" y="9"/>
                </a:cxn>
                <a:cxn ang="0">
                  <a:pos x="0" y="9"/>
                </a:cxn>
                <a:cxn ang="0">
                  <a:pos x="21" y="0"/>
                </a:cxn>
                <a:cxn ang="0">
                  <a:pos x="35" y="30"/>
                </a:cxn>
              </a:cxnLst>
              <a:rect l="0" t="0" r="r" b="b"/>
              <a:pathLst>
                <a:path w="35" h="40">
                  <a:moveTo>
                    <a:pt x="35" y="30"/>
                  </a:moveTo>
                  <a:lnTo>
                    <a:pt x="15" y="40"/>
                  </a:lnTo>
                  <a:lnTo>
                    <a:pt x="15" y="40"/>
                  </a:lnTo>
                  <a:lnTo>
                    <a:pt x="0" y="9"/>
                  </a:lnTo>
                  <a:lnTo>
                    <a:pt x="0" y="9"/>
                  </a:lnTo>
                  <a:lnTo>
                    <a:pt x="21" y="0"/>
                  </a:lnTo>
                  <a:lnTo>
                    <a:pt x="35" y="30"/>
                  </a:lnTo>
                  <a:close/>
                </a:path>
              </a:pathLst>
            </a:custGeom>
            <a:solidFill>
              <a:schemeClr val="tx1"/>
            </a:solidFill>
            <a:ln w="9525">
              <a:noFill/>
              <a:round/>
              <a:headEnd/>
              <a:tailEnd/>
            </a:ln>
          </p:spPr>
          <p:txBody>
            <a:bodyPr/>
            <a:lstStyle/>
            <a:p>
              <a:endParaRPr lang="en-US"/>
            </a:p>
          </p:txBody>
        </p:sp>
        <p:sp>
          <p:nvSpPr>
            <p:cNvPr id="462078" name="Freeform 254"/>
            <p:cNvSpPr>
              <a:spLocks/>
            </p:cNvSpPr>
            <p:nvPr/>
          </p:nvSpPr>
          <p:spPr bwMode="black">
            <a:xfrm>
              <a:off x="3321050" y="3438525"/>
              <a:ext cx="30163" cy="22225"/>
            </a:xfrm>
            <a:custGeom>
              <a:avLst/>
              <a:gdLst/>
              <a:ahLst/>
              <a:cxnLst>
                <a:cxn ang="0">
                  <a:pos x="40" y="31"/>
                </a:cxn>
                <a:cxn ang="0">
                  <a:pos x="14" y="42"/>
                </a:cxn>
                <a:cxn ang="0">
                  <a:pos x="0" y="11"/>
                </a:cxn>
                <a:cxn ang="0">
                  <a:pos x="25" y="0"/>
                </a:cxn>
                <a:cxn ang="0">
                  <a:pos x="40" y="31"/>
                </a:cxn>
              </a:cxnLst>
              <a:rect l="0" t="0" r="r" b="b"/>
              <a:pathLst>
                <a:path w="40" h="42">
                  <a:moveTo>
                    <a:pt x="40" y="31"/>
                  </a:moveTo>
                  <a:lnTo>
                    <a:pt x="14" y="42"/>
                  </a:lnTo>
                  <a:lnTo>
                    <a:pt x="0" y="11"/>
                  </a:lnTo>
                  <a:lnTo>
                    <a:pt x="25" y="0"/>
                  </a:lnTo>
                  <a:lnTo>
                    <a:pt x="40" y="31"/>
                  </a:lnTo>
                  <a:close/>
                </a:path>
              </a:pathLst>
            </a:custGeom>
            <a:solidFill>
              <a:schemeClr val="tx1"/>
            </a:solidFill>
            <a:ln w="9525">
              <a:noFill/>
              <a:round/>
              <a:headEnd/>
              <a:tailEnd/>
            </a:ln>
          </p:spPr>
          <p:txBody>
            <a:bodyPr/>
            <a:lstStyle/>
            <a:p>
              <a:endParaRPr lang="en-US"/>
            </a:p>
          </p:txBody>
        </p:sp>
        <p:sp>
          <p:nvSpPr>
            <p:cNvPr id="462079" name="Freeform 255"/>
            <p:cNvSpPr>
              <a:spLocks/>
            </p:cNvSpPr>
            <p:nvPr/>
          </p:nvSpPr>
          <p:spPr bwMode="black">
            <a:xfrm>
              <a:off x="3709988" y="1852613"/>
              <a:ext cx="25400" cy="23812"/>
            </a:xfrm>
            <a:custGeom>
              <a:avLst/>
              <a:gdLst/>
              <a:ahLst/>
              <a:cxnLst>
                <a:cxn ang="0">
                  <a:pos x="38" y="30"/>
                </a:cxn>
                <a:cxn ang="0">
                  <a:pos x="14" y="43"/>
                </a:cxn>
                <a:cxn ang="0">
                  <a:pos x="14" y="43"/>
                </a:cxn>
                <a:cxn ang="0">
                  <a:pos x="0" y="12"/>
                </a:cxn>
                <a:cxn ang="0">
                  <a:pos x="0" y="12"/>
                </a:cxn>
                <a:cxn ang="0">
                  <a:pos x="24" y="0"/>
                </a:cxn>
                <a:cxn ang="0">
                  <a:pos x="38" y="30"/>
                </a:cxn>
              </a:cxnLst>
              <a:rect l="0" t="0" r="r" b="b"/>
              <a:pathLst>
                <a:path w="38" h="43">
                  <a:moveTo>
                    <a:pt x="38" y="30"/>
                  </a:moveTo>
                  <a:lnTo>
                    <a:pt x="14" y="43"/>
                  </a:lnTo>
                  <a:lnTo>
                    <a:pt x="14" y="43"/>
                  </a:lnTo>
                  <a:lnTo>
                    <a:pt x="0" y="12"/>
                  </a:lnTo>
                  <a:lnTo>
                    <a:pt x="0" y="12"/>
                  </a:lnTo>
                  <a:lnTo>
                    <a:pt x="24" y="0"/>
                  </a:lnTo>
                  <a:lnTo>
                    <a:pt x="38" y="30"/>
                  </a:lnTo>
                  <a:close/>
                </a:path>
              </a:pathLst>
            </a:custGeom>
            <a:solidFill>
              <a:schemeClr val="tx1"/>
            </a:solidFill>
            <a:ln w="9525">
              <a:noFill/>
              <a:round/>
              <a:headEnd/>
              <a:tailEnd/>
            </a:ln>
          </p:spPr>
          <p:txBody>
            <a:bodyPr/>
            <a:lstStyle/>
            <a:p>
              <a:endParaRPr lang="en-US"/>
            </a:p>
          </p:txBody>
        </p:sp>
        <p:sp>
          <p:nvSpPr>
            <p:cNvPr id="462080" name="Freeform 256"/>
            <p:cNvSpPr>
              <a:spLocks/>
            </p:cNvSpPr>
            <p:nvPr/>
          </p:nvSpPr>
          <p:spPr bwMode="black">
            <a:xfrm>
              <a:off x="3694113" y="1860550"/>
              <a:ext cx="26987" cy="22225"/>
            </a:xfrm>
            <a:custGeom>
              <a:avLst/>
              <a:gdLst/>
              <a:ahLst/>
              <a:cxnLst>
                <a:cxn ang="0">
                  <a:pos x="34" y="31"/>
                </a:cxn>
                <a:cxn ang="0">
                  <a:pos x="14" y="40"/>
                </a:cxn>
                <a:cxn ang="0">
                  <a:pos x="13" y="40"/>
                </a:cxn>
                <a:cxn ang="0">
                  <a:pos x="1" y="9"/>
                </a:cxn>
                <a:cxn ang="0">
                  <a:pos x="0" y="9"/>
                </a:cxn>
                <a:cxn ang="0">
                  <a:pos x="20" y="0"/>
                </a:cxn>
                <a:cxn ang="0">
                  <a:pos x="34" y="31"/>
                </a:cxn>
              </a:cxnLst>
              <a:rect l="0" t="0" r="r" b="b"/>
              <a:pathLst>
                <a:path w="34" h="40">
                  <a:moveTo>
                    <a:pt x="34" y="31"/>
                  </a:moveTo>
                  <a:lnTo>
                    <a:pt x="14" y="40"/>
                  </a:lnTo>
                  <a:lnTo>
                    <a:pt x="13" y="40"/>
                  </a:lnTo>
                  <a:lnTo>
                    <a:pt x="1" y="9"/>
                  </a:lnTo>
                  <a:lnTo>
                    <a:pt x="0" y="9"/>
                  </a:lnTo>
                  <a:lnTo>
                    <a:pt x="20" y="0"/>
                  </a:lnTo>
                  <a:lnTo>
                    <a:pt x="34" y="31"/>
                  </a:lnTo>
                  <a:close/>
                </a:path>
              </a:pathLst>
            </a:custGeom>
            <a:solidFill>
              <a:schemeClr val="tx1"/>
            </a:solidFill>
            <a:ln w="9525">
              <a:noFill/>
              <a:round/>
              <a:headEnd/>
              <a:tailEnd/>
            </a:ln>
          </p:spPr>
          <p:txBody>
            <a:bodyPr/>
            <a:lstStyle/>
            <a:p>
              <a:endParaRPr lang="en-US"/>
            </a:p>
          </p:txBody>
        </p:sp>
        <p:sp>
          <p:nvSpPr>
            <p:cNvPr id="462081" name="Freeform 257"/>
            <p:cNvSpPr>
              <a:spLocks/>
            </p:cNvSpPr>
            <p:nvPr/>
          </p:nvSpPr>
          <p:spPr bwMode="black">
            <a:xfrm>
              <a:off x="3683000" y="1865313"/>
              <a:ext cx="19050" cy="20637"/>
            </a:xfrm>
            <a:custGeom>
              <a:avLst/>
              <a:gdLst/>
              <a:ahLst/>
              <a:cxnLst>
                <a:cxn ang="0">
                  <a:pos x="28" y="31"/>
                </a:cxn>
                <a:cxn ang="0">
                  <a:pos x="12" y="37"/>
                </a:cxn>
                <a:cxn ang="0">
                  <a:pos x="11" y="38"/>
                </a:cxn>
                <a:cxn ang="0">
                  <a:pos x="1" y="5"/>
                </a:cxn>
                <a:cxn ang="0">
                  <a:pos x="0" y="6"/>
                </a:cxn>
                <a:cxn ang="0">
                  <a:pos x="16" y="0"/>
                </a:cxn>
                <a:cxn ang="0">
                  <a:pos x="28" y="31"/>
                </a:cxn>
              </a:cxnLst>
              <a:rect l="0" t="0" r="r" b="b"/>
              <a:pathLst>
                <a:path w="28" h="38">
                  <a:moveTo>
                    <a:pt x="28" y="31"/>
                  </a:moveTo>
                  <a:lnTo>
                    <a:pt x="12" y="37"/>
                  </a:lnTo>
                  <a:lnTo>
                    <a:pt x="11" y="38"/>
                  </a:lnTo>
                  <a:lnTo>
                    <a:pt x="1" y="5"/>
                  </a:lnTo>
                  <a:lnTo>
                    <a:pt x="0" y="6"/>
                  </a:lnTo>
                  <a:lnTo>
                    <a:pt x="16" y="0"/>
                  </a:lnTo>
                  <a:lnTo>
                    <a:pt x="28" y="31"/>
                  </a:lnTo>
                  <a:close/>
                </a:path>
              </a:pathLst>
            </a:custGeom>
            <a:solidFill>
              <a:schemeClr val="tx1"/>
            </a:solidFill>
            <a:ln w="9525">
              <a:noFill/>
              <a:round/>
              <a:headEnd/>
              <a:tailEnd/>
            </a:ln>
          </p:spPr>
          <p:txBody>
            <a:bodyPr/>
            <a:lstStyle/>
            <a:p>
              <a:endParaRPr lang="en-US"/>
            </a:p>
          </p:txBody>
        </p:sp>
        <p:sp>
          <p:nvSpPr>
            <p:cNvPr id="462082" name="Freeform 258"/>
            <p:cNvSpPr>
              <a:spLocks/>
            </p:cNvSpPr>
            <p:nvPr/>
          </p:nvSpPr>
          <p:spPr bwMode="black">
            <a:xfrm>
              <a:off x="3675063" y="1868488"/>
              <a:ext cx="15875" cy="19050"/>
            </a:xfrm>
            <a:custGeom>
              <a:avLst/>
              <a:gdLst/>
              <a:ahLst/>
              <a:cxnLst>
                <a:cxn ang="0">
                  <a:pos x="22" y="33"/>
                </a:cxn>
                <a:cxn ang="0">
                  <a:pos x="10" y="37"/>
                </a:cxn>
                <a:cxn ang="0">
                  <a:pos x="8" y="37"/>
                </a:cxn>
                <a:cxn ang="0">
                  <a:pos x="2" y="4"/>
                </a:cxn>
                <a:cxn ang="0">
                  <a:pos x="0" y="4"/>
                </a:cxn>
                <a:cxn ang="0">
                  <a:pos x="12" y="0"/>
                </a:cxn>
                <a:cxn ang="0">
                  <a:pos x="22" y="33"/>
                </a:cxn>
              </a:cxnLst>
              <a:rect l="0" t="0" r="r" b="b"/>
              <a:pathLst>
                <a:path w="22" h="37">
                  <a:moveTo>
                    <a:pt x="22" y="33"/>
                  </a:moveTo>
                  <a:lnTo>
                    <a:pt x="10" y="37"/>
                  </a:lnTo>
                  <a:lnTo>
                    <a:pt x="8" y="37"/>
                  </a:lnTo>
                  <a:lnTo>
                    <a:pt x="2" y="4"/>
                  </a:lnTo>
                  <a:lnTo>
                    <a:pt x="0" y="4"/>
                  </a:lnTo>
                  <a:lnTo>
                    <a:pt x="12" y="0"/>
                  </a:lnTo>
                  <a:lnTo>
                    <a:pt x="22" y="33"/>
                  </a:lnTo>
                  <a:close/>
                </a:path>
              </a:pathLst>
            </a:custGeom>
            <a:solidFill>
              <a:schemeClr val="tx1"/>
            </a:solidFill>
            <a:ln w="9525">
              <a:noFill/>
              <a:round/>
              <a:headEnd/>
              <a:tailEnd/>
            </a:ln>
          </p:spPr>
          <p:txBody>
            <a:bodyPr/>
            <a:lstStyle/>
            <a:p>
              <a:endParaRPr lang="en-US"/>
            </a:p>
          </p:txBody>
        </p:sp>
        <p:sp>
          <p:nvSpPr>
            <p:cNvPr id="462083" name="Freeform 259"/>
            <p:cNvSpPr>
              <a:spLocks/>
            </p:cNvSpPr>
            <p:nvPr/>
          </p:nvSpPr>
          <p:spPr bwMode="black">
            <a:xfrm>
              <a:off x="3667125" y="1868488"/>
              <a:ext cx="12700" cy="19050"/>
            </a:xfrm>
            <a:custGeom>
              <a:avLst/>
              <a:gdLst/>
              <a:ahLst/>
              <a:cxnLst>
                <a:cxn ang="0">
                  <a:pos x="16" y="33"/>
                </a:cxn>
                <a:cxn ang="0">
                  <a:pos x="6" y="35"/>
                </a:cxn>
                <a:cxn ang="0">
                  <a:pos x="3" y="35"/>
                </a:cxn>
                <a:cxn ang="0">
                  <a:pos x="3" y="2"/>
                </a:cxn>
                <a:cxn ang="0">
                  <a:pos x="0" y="2"/>
                </a:cxn>
                <a:cxn ang="0">
                  <a:pos x="10" y="0"/>
                </a:cxn>
                <a:cxn ang="0">
                  <a:pos x="16" y="33"/>
                </a:cxn>
              </a:cxnLst>
              <a:rect l="0" t="0" r="r" b="b"/>
              <a:pathLst>
                <a:path w="16" h="35">
                  <a:moveTo>
                    <a:pt x="16" y="33"/>
                  </a:moveTo>
                  <a:lnTo>
                    <a:pt x="6" y="35"/>
                  </a:lnTo>
                  <a:lnTo>
                    <a:pt x="3" y="35"/>
                  </a:lnTo>
                  <a:lnTo>
                    <a:pt x="3" y="2"/>
                  </a:lnTo>
                  <a:lnTo>
                    <a:pt x="0" y="2"/>
                  </a:lnTo>
                  <a:lnTo>
                    <a:pt x="10" y="0"/>
                  </a:lnTo>
                  <a:lnTo>
                    <a:pt x="16" y="33"/>
                  </a:lnTo>
                  <a:close/>
                </a:path>
              </a:pathLst>
            </a:custGeom>
            <a:solidFill>
              <a:schemeClr val="tx1"/>
            </a:solidFill>
            <a:ln w="9525">
              <a:noFill/>
              <a:round/>
              <a:headEnd/>
              <a:tailEnd/>
            </a:ln>
          </p:spPr>
          <p:txBody>
            <a:bodyPr/>
            <a:lstStyle/>
            <a:p>
              <a:endParaRPr lang="en-US"/>
            </a:p>
          </p:txBody>
        </p:sp>
        <p:sp>
          <p:nvSpPr>
            <p:cNvPr id="462084" name="Freeform 260"/>
            <p:cNvSpPr>
              <a:spLocks/>
            </p:cNvSpPr>
            <p:nvPr/>
          </p:nvSpPr>
          <p:spPr bwMode="black">
            <a:xfrm>
              <a:off x="3663950" y="1871663"/>
              <a:ext cx="7938" cy="15875"/>
            </a:xfrm>
            <a:custGeom>
              <a:avLst/>
              <a:gdLst/>
              <a:ahLst/>
              <a:cxnLst>
                <a:cxn ang="0">
                  <a:pos x="10" y="33"/>
                </a:cxn>
                <a:cxn ang="0">
                  <a:pos x="3" y="33"/>
                </a:cxn>
                <a:cxn ang="0">
                  <a:pos x="0" y="33"/>
                </a:cxn>
                <a:cxn ang="0">
                  <a:pos x="6" y="0"/>
                </a:cxn>
                <a:cxn ang="0">
                  <a:pos x="3" y="0"/>
                </a:cxn>
                <a:cxn ang="0">
                  <a:pos x="10" y="0"/>
                </a:cxn>
                <a:cxn ang="0">
                  <a:pos x="10" y="33"/>
                </a:cxn>
              </a:cxnLst>
              <a:rect l="0" t="0" r="r" b="b"/>
              <a:pathLst>
                <a:path w="10" h="33">
                  <a:moveTo>
                    <a:pt x="10" y="33"/>
                  </a:moveTo>
                  <a:lnTo>
                    <a:pt x="3" y="33"/>
                  </a:lnTo>
                  <a:lnTo>
                    <a:pt x="0" y="33"/>
                  </a:lnTo>
                  <a:lnTo>
                    <a:pt x="6" y="0"/>
                  </a:lnTo>
                  <a:lnTo>
                    <a:pt x="3" y="0"/>
                  </a:lnTo>
                  <a:lnTo>
                    <a:pt x="10" y="0"/>
                  </a:lnTo>
                  <a:lnTo>
                    <a:pt x="10" y="33"/>
                  </a:lnTo>
                  <a:close/>
                </a:path>
              </a:pathLst>
            </a:custGeom>
            <a:solidFill>
              <a:schemeClr val="tx1"/>
            </a:solidFill>
            <a:ln w="9525">
              <a:noFill/>
              <a:round/>
              <a:headEnd/>
              <a:tailEnd/>
            </a:ln>
          </p:spPr>
          <p:txBody>
            <a:bodyPr/>
            <a:lstStyle/>
            <a:p>
              <a:endParaRPr lang="en-US"/>
            </a:p>
          </p:txBody>
        </p:sp>
        <p:sp>
          <p:nvSpPr>
            <p:cNvPr id="462085" name="Freeform 261"/>
            <p:cNvSpPr>
              <a:spLocks/>
            </p:cNvSpPr>
            <p:nvPr/>
          </p:nvSpPr>
          <p:spPr bwMode="black">
            <a:xfrm>
              <a:off x="3656013" y="1871663"/>
              <a:ext cx="11112" cy="15875"/>
            </a:xfrm>
            <a:custGeom>
              <a:avLst/>
              <a:gdLst/>
              <a:ahLst/>
              <a:cxnLst>
                <a:cxn ang="0">
                  <a:pos x="10" y="34"/>
                </a:cxn>
                <a:cxn ang="0">
                  <a:pos x="5" y="33"/>
                </a:cxn>
                <a:cxn ang="0">
                  <a:pos x="0" y="33"/>
                </a:cxn>
                <a:cxn ang="0">
                  <a:pos x="16" y="0"/>
                </a:cxn>
                <a:cxn ang="0">
                  <a:pos x="11" y="0"/>
                </a:cxn>
                <a:cxn ang="0">
                  <a:pos x="16" y="1"/>
                </a:cxn>
                <a:cxn ang="0">
                  <a:pos x="10" y="34"/>
                </a:cxn>
              </a:cxnLst>
              <a:rect l="0" t="0" r="r" b="b"/>
              <a:pathLst>
                <a:path w="16" h="34">
                  <a:moveTo>
                    <a:pt x="10" y="34"/>
                  </a:moveTo>
                  <a:lnTo>
                    <a:pt x="5" y="33"/>
                  </a:lnTo>
                  <a:lnTo>
                    <a:pt x="0" y="33"/>
                  </a:lnTo>
                  <a:lnTo>
                    <a:pt x="16" y="0"/>
                  </a:lnTo>
                  <a:lnTo>
                    <a:pt x="11" y="0"/>
                  </a:lnTo>
                  <a:lnTo>
                    <a:pt x="16" y="1"/>
                  </a:lnTo>
                  <a:lnTo>
                    <a:pt x="10" y="34"/>
                  </a:lnTo>
                  <a:close/>
                </a:path>
              </a:pathLst>
            </a:custGeom>
            <a:solidFill>
              <a:schemeClr val="tx1"/>
            </a:solidFill>
            <a:ln w="9525">
              <a:noFill/>
              <a:round/>
              <a:headEnd/>
              <a:tailEnd/>
            </a:ln>
          </p:spPr>
          <p:txBody>
            <a:bodyPr/>
            <a:lstStyle/>
            <a:p>
              <a:endParaRPr lang="en-US"/>
            </a:p>
          </p:txBody>
        </p:sp>
        <p:sp>
          <p:nvSpPr>
            <p:cNvPr id="462086" name="Freeform 262"/>
            <p:cNvSpPr>
              <a:spLocks/>
            </p:cNvSpPr>
            <p:nvPr/>
          </p:nvSpPr>
          <p:spPr bwMode="black">
            <a:xfrm>
              <a:off x="3652838" y="1868488"/>
              <a:ext cx="14287" cy="19050"/>
            </a:xfrm>
            <a:custGeom>
              <a:avLst/>
              <a:gdLst/>
              <a:ahLst/>
              <a:cxnLst>
                <a:cxn ang="0">
                  <a:pos x="4" y="35"/>
                </a:cxn>
                <a:cxn ang="0">
                  <a:pos x="0" y="33"/>
                </a:cxn>
                <a:cxn ang="0">
                  <a:pos x="0" y="29"/>
                </a:cxn>
                <a:cxn ang="0">
                  <a:pos x="16" y="4"/>
                </a:cxn>
                <a:cxn ang="0">
                  <a:pos x="16" y="0"/>
                </a:cxn>
                <a:cxn ang="0">
                  <a:pos x="20" y="2"/>
                </a:cxn>
                <a:cxn ang="0">
                  <a:pos x="4" y="35"/>
                </a:cxn>
              </a:cxnLst>
              <a:rect l="0" t="0" r="r" b="b"/>
              <a:pathLst>
                <a:path w="20" h="35">
                  <a:moveTo>
                    <a:pt x="4" y="35"/>
                  </a:moveTo>
                  <a:lnTo>
                    <a:pt x="0" y="33"/>
                  </a:lnTo>
                  <a:lnTo>
                    <a:pt x="0" y="29"/>
                  </a:lnTo>
                  <a:lnTo>
                    <a:pt x="16" y="4"/>
                  </a:lnTo>
                  <a:lnTo>
                    <a:pt x="16" y="0"/>
                  </a:lnTo>
                  <a:lnTo>
                    <a:pt x="20" y="2"/>
                  </a:lnTo>
                  <a:lnTo>
                    <a:pt x="4" y="35"/>
                  </a:lnTo>
                  <a:close/>
                </a:path>
              </a:pathLst>
            </a:custGeom>
            <a:solidFill>
              <a:schemeClr val="tx1"/>
            </a:solidFill>
            <a:ln w="9525">
              <a:noFill/>
              <a:round/>
              <a:headEnd/>
              <a:tailEnd/>
            </a:ln>
          </p:spPr>
          <p:txBody>
            <a:bodyPr/>
            <a:lstStyle/>
            <a:p>
              <a:endParaRPr lang="en-US"/>
            </a:p>
          </p:txBody>
        </p:sp>
        <p:sp>
          <p:nvSpPr>
            <p:cNvPr id="462087" name="Freeform 263"/>
            <p:cNvSpPr>
              <a:spLocks/>
            </p:cNvSpPr>
            <p:nvPr/>
          </p:nvSpPr>
          <p:spPr bwMode="black">
            <a:xfrm>
              <a:off x="3641725" y="1871663"/>
              <a:ext cx="25400" cy="14287"/>
            </a:xfrm>
            <a:custGeom>
              <a:avLst/>
              <a:gdLst/>
              <a:ahLst/>
              <a:cxnLst>
                <a:cxn ang="0">
                  <a:pos x="12" y="27"/>
                </a:cxn>
                <a:cxn ang="0">
                  <a:pos x="9" y="25"/>
                </a:cxn>
                <a:cxn ang="0">
                  <a:pos x="0" y="21"/>
                </a:cxn>
                <a:cxn ang="0">
                  <a:pos x="33" y="4"/>
                </a:cxn>
                <a:cxn ang="0">
                  <a:pos x="25" y="0"/>
                </a:cxn>
                <a:cxn ang="0">
                  <a:pos x="28" y="2"/>
                </a:cxn>
                <a:cxn ang="0">
                  <a:pos x="12" y="27"/>
                </a:cxn>
              </a:cxnLst>
              <a:rect l="0" t="0" r="r" b="b"/>
              <a:pathLst>
                <a:path w="33" h="27">
                  <a:moveTo>
                    <a:pt x="12" y="27"/>
                  </a:moveTo>
                  <a:lnTo>
                    <a:pt x="9" y="25"/>
                  </a:lnTo>
                  <a:lnTo>
                    <a:pt x="0" y="21"/>
                  </a:lnTo>
                  <a:lnTo>
                    <a:pt x="33" y="4"/>
                  </a:lnTo>
                  <a:lnTo>
                    <a:pt x="25" y="0"/>
                  </a:lnTo>
                  <a:lnTo>
                    <a:pt x="28" y="2"/>
                  </a:lnTo>
                  <a:lnTo>
                    <a:pt x="12" y="27"/>
                  </a:lnTo>
                  <a:close/>
                </a:path>
              </a:pathLst>
            </a:custGeom>
            <a:solidFill>
              <a:schemeClr val="tx1"/>
            </a:solidFill>
            <a:ln w="9525">
              <a:noFill/>
              <a:round/>
              <a:headEnd/>
              <a:tailEnd/>
            </a:ln>
          </p:spPr>
          <p:txBody>
            <a:bodyPr/>
            <a:lstStyle/>
            <a:p>
              <a:endParaRPr lang="en-US"/>
            </a:p>
          </p:txBody>
        </p:sp>
        <p:sp>
          <p:nvSpPr>
            <p:cNvPr id="462088" name="Freeform 264"/>
            <p:cNvSpPr>
              <a:spLocks/>
            </p:cNvSpPr>
            <p:nvPr/>
          </p:nvSpPr>
          <p:spPr bwMode="black">
            <a:xfrm>
              <a:off x="3641725" y="1871663"/>
              <a:ext cx="25400" cy="11112"/>
            </a:xfrm>
            <a:custGeom>
              <a:avLst/>
              <a:gdLst/>
              <a:ahLst/>
              <a:cxnLst>
                <a:cxn ang="0">
                  <a:pos x="2" y="21"/>
                </a:cxn>
                <a:cxn ang="0">
                  <a:pos x="0" y="17"/>
                </a:cxn>
                <a:cxn ang="0">
                  <a:pos x="0" y="9"/>
                </a:cxn>
                <a:cxn ang="0">
                  <a:pos x="33" y="9"/>
                </a:cxn>
                <a:cxn ang="0">
                  <a:pos x="33" y="0"/>
                </a:cxn>
                <a:cxn ang="0">
                  <a:pos x="35" y="4"/>
                </a:cxn>
                <a:cxn ang="0">
                  <a:pos x="2" y="21"/>
                </a:cxn>
              </a:cxnLst>
              <a:rect l="0" t="0" r="r" b="b"/>
              <a:pathLst>
                <a:path w="35" h="21">
                  <a:moveTo>
                    <a:pt x="2" y="21"/>
                  </a:moveTo>
                  <a:lnTo>
                    <a:pt x="0" y="17"/>
                  </a:lnTo>
                  <a:lnTo>
                    <a:pt x="0" y="9"/>
                  </a:lnTo>
                  <a:lnTo>
                    <a:pt x="33" y="9"/>
                  </a:lnTo>
                  <a:lnTo>
                    <a:pt x="33" y="0"/>
                  </a:lnTo>
                  <a:lnTo>
                    <a:pt x="35" y="4"/>
                  </a:lnTo>
                  <a:lnTo>
                    <a:pt x="2" y="21"/>
                  </a:lnTo>
                  <a:close/>
                </a:path>
              </a:pathLst>
            </a:custGeom>
            <a:solidFill>
              <a:schemeClr val="tx1"/>
            </a:solidFill>
            <a:ln w="9525">
              <a:noFill/>
              <a:round/>
              <a:headEnd/>
              <a:tailEnd/>
            </a:ln>
          </p:spPr>
          <p:txBody>
            <a:bodyPr/>
            <a:lstStyle/>
            <a:p>
              <a:endParaRPr lang="en-US"/>
            </a:p>
          </p:txBody>
        </p:sp>
        <p:sp>
          <p:nvSpPr>
            <p:cNvPr id="462089" name="Freeform 265"/>
            <p:cNvSpPr>
              <a:spLocks/>
            </p:cNvSpPr>
            <p:nvPr/>
          </p:nvSpPr>
          <p:spPr bwMode="black">
            <a:xfrm>
              <a:off x="3641725" y="1871663"/>
              <a:ext cx="25400" cy="4762"/>
            </a:xfrm>
            <a:custGeom>
              <a:avLst/>
              <a:gdLst/>
              <a:ahLst/>
              <a:cxnLst>
                <a:cxn ang="0">
                  <a:pos x="0" y="9"/>
                </a:cxn>
                <a:cxn ang="0">
                  <a:pos x="0" y="6"/>
                </a:cxn>
                <a:cxn ang="0">
                  <a:pos x="0" y="0"/>
                </a:cxn>
                <a:cxn ang="0">
                  <a:pos x="33" y="11"/>
                </a:cxn>
                <a:cxn ang="0">
                  <a:pos x="33" y="6"/>
                </a:cxn>
                <a:cxn ang="0">
                  <a:pos x="33" y="9"/>
                </a:cxn>
                <a:cxn ang="0">
                  <a:pos x="0" y="9"/>
                </a:cxn>
              </a:cxnLst>
              <a:rect l="0" t="0" r="r" b="b"/>
              <a:pathLst>
                <a:path w="33" h="11">
                  <a:moveTo>
                    <a:pt x="0" y="9"/>
                  </a:moveTo>
                  <a:lnTo>
                    <a:pt x="0" y="6"/>
                  </a:lnTo>
                  <a:lnTo>
                    <a:pt x="0" y="0"/>
                  </a:lnTo>
                  <a:lnTo>
                    <a:pt x="33" y="11"/>
                  </a:lnTo>
                  <a:lnTo>
                    <a:pt x="33" y="6"/>
                  </a:lnTo>
                  <a:lnTo>
                    <a:pt x="33" y="9"/>
                  </a:lnTo>
                  <a:lnTo>
                    <a:pt x="0" y="9"/>
                  </a:lnTo>
                  <a:close/>
                </a:path>
              </a:pathLst>
            </a:custGeom>
            <a:solidFill>
              <a:schemeClr val="tx1"/>
            </a:solidFill>
            <a:ln w="9525">
              <a:noFill/>
              <a:round/>
              <a:headEnd/>
              <a:tailEnd/>
            </a:ln>
          </p:spPr>
          <p:txBody>
            <a:bodyPr/>
            <a:lstStyle/>
            <a:p>
              <a:endParaRPr lang="en-US"/>
            </a:p>
          </p:txBody>
        </p:sp>
        <p:sp>
          <p:nvSpPr>
            <p:cNvPr id="462090" name="Freeform 266"/>
            <p:cNvSpPr>
              <a:spLocks/>
            </p:cNvSpPr>
            <p:nvPr/>
          </p:nvSpPr>
          <p:spPr bwMode="black">
            <a:xfrm>
              <a:off x="3641725" y="1865313"/>
              <a:ext cx="25400" cy="11112"/>
            </a:xfrm>
            <a:custGeom>
              <a:avLst/>
              <a:gdLst/>
              <a:ahLst/>
              <a:cxnLst>
                <a:cxn ang="0">
                  <a:pos x="0" y="9"/>
                </a:cxn>
                <a:cxn ang="0">
                  <a:pos x="2" y="3"/>
                </a:cxn>
                <a:cxn ang="0">
                  <a:pos x="2" y="0"/>
                </a:cxn>
                <a:cxn ang="0">
                  <a:pos x="35" y="17"/>
                </a:cxn>
                <a:cxn ang="0">
                  <a:pos x="35" y="13"/>
                </a:cxn>
                <a:cxn ang="0">
                  <a:pos x="33" y="20"/>
                </a:cxn>
                <a:cxn ang="0">
                  <a:pos x="0" y="9"/>
                </a:cxn>
              </a:cxnLst>
              <a:rect l="0" t="0" r="r" b="b"/>
              <a:pathLst>
                <a:path w="35" h="20">
                  <a:moveTo>
                    <a:pt x="0" y="9"/>
                  </a:moveTo>
                  <a:lnTo>
                    <a:pt x="2" y="3"/>
                  </a:lnTo>
                  <a:lnTo>
                    <a:pt x="2" y="0"/>
                  </a:lnTo>
                  <a:lnTo>
                    <a:pt x="35" y="17"/>
                  </a:lnTo>
                  <a:lnTo>
                    <a:pt x="35" y="13"/>
                  </a:lnTo>
                  <a:lnTo>
                    <a:pt x="33" y="20"/>
                  </a:lnTo>
                  <a:lnTo>
                    <a:pt x="0" y="9"/>
                  </a:lnTo>
                  <a:close/>
                </a:path>
              </a:pathLst>
            </a:custGeom>
            <a:solidFill>
              <a:schemeClr val="tx1"/>
            </a:solidFill>
            <a:ln w="9525">
              <a:noFill/>
              <a:round/>
              <a:headEnd/>
              <a:tailEnd/>
            </a:ln>
          </p:spPr>
          <p:txBody>
            <a:bodyPr/>
            <a:lstStyle/>
            <a:p>
              <a:endParaRPr lang="en-US"/>
            </a:p>
          </p:txBody>
        </p:sp>
        <p:sp>
          <p:nvSpPr>
            <p:cNvPr id="462091" name="Freeform 267"/>
            <p:cNvSpPr>
              <a:spLocks/>
            </p:cNvSpPr>
            <p:nvPr/>
          </p:nvSpPr>
          <p:spPr bwMode="black">
            <a:xfrm>
              <a:off x="3641725" y="1860550"/>
              <a:ext cx="30163" cy="14288"/>
            </a:xfrm>
            <a:custGeom>
              <a:avLst/>
              <a:gdLst/>
              <a:ahLst/>
              <a:cxnLst>
                <a:cxn ang="0">
                  <a:pos x="0" y="9"/>
                </a:cxn>
                <a:cxn ang="0">
                  <a:pos x="4" y="3"/>
                </a:cxn>
                <a:cxn ang="0">
                  <a:pos x="8" y="0"/>
                </a:cxn>
                <a:cxn ang="0">
                  <a:pos x="32" y="22"/>
                </a:cxn>
                <a:cxn ang="0">
                  <a:pos x="36" y="19"/>
                </a:cxn>
                <a:cxn ang="0">
                  <a:pos x="33" y="26"/>
                </a:cxn>
                <a:cxn ang="0">
                  <a:pos x="0" y="9"/>
                </a:cxn>
              </a:cxnLst>
              <a:rect l="0" t="0" r="r" b="b"/>
              <a:pathLst>
                <a:path w="36" h="26">
                  <a:moveTo>
                    <a:pt x="0" y="9"/>
                  </a:moveTo>
                  <a:lnTo>
                    <a:pt x="4" y="3"/>
                  </a:lnTo>
                  <a:lnTo>
                    <a:pt x="8" y="0"/>
                  </a:lnTo>
                  <a:lnTo>
                    <a:pt x="32" y="22"/>
                  </a:lnTo>
                  <a:lnTo>
                    <a:pt x="36" y="19"/>
                  </a:lnTo>
                  <a:lnTo>
                    <a:pt x="33" y="26"/>
                  </a:lnTo>
                  <a:lnTo>
                    <a:pt x="0" y="9"/>
                  </a:lnTo>
                  <a:close/>
                </a:path>
              </a:pathLst>
            </a:custGeom>
            <a:solidFill>
              <a:schemeClr val="tx1"/>
            </a:solidFill>
            <a:ln w="9525">
              <a:noFill/>
              <a:round/>
              <a:headEnd/>
              <a:tailEnd/>
            </a:ln>
          </p:spPr>
          <p:txBody>
            <a:bodyPr/>
            <a:lstStyle/>
            <a:p>
              <a:endParaRPr lang="en-US"/>
            </a:p>
          </p:txBody>
        </p:sp>
        <p:sp>
          <p:nvSpPr>
            <p:cNvPr id="462092" name="Freeform 268"/>
            <p:cNvSpPr>
              <a:spLocks/>
            </p:cNvSpPr>
            <p:nvPr/>
          </p:nvSpPr>
          <p:spPr bwMode="black">
            <a:xfrm>
              <a:off x="3649663" y="1855788"/>
              <a:ext cx="22225" cy="15875"/>
            </a:xfrm>
            <a:custGeom>
              <a:avLst/>
              <a:gdLst/>
              <a:ahLst/>
              <a:cxnLst>
                <a:cxn ang="0">
                  <a:pos x="0" y="8"/>
                </a:cxn>
                <a:cxn ang="0">
                  <a:pos x="6" y="1"/>
                </a:cxn>
                <a:cxn ang="0">
                  <a:pos x="6" y="0"/>
                </a:cxn>
                <a:cxn ang="0">
                  <a:pos x="30" y="24"/>
                </a:cxn>
                <a:cxn ang="0">
                  <a:pos x="30" y="23"/>
                </a:cxn>
                <a:cxn ang="0">
                  <a:pos x="24" y="30"/>
                </a:cxn>
                <a:cxn ang="0">
                  <a:pos x="0" y="8"/>
                </a:cxn>
              </a:cxnLst>
              <a:rect l="0" t="0" r="r" b="b"/>
              <a:pathLst>
                <a:path w="30" h="30">
                  <a:moveTo>
                    <a:pt x="0" y="8"/>
                  </a:moveTo>
                  <a:lnTo>
                    <a:pt x="6" y="1"/>
                  </a:lnTo>
                  <a:lnTo>
                    <a:pt x="6" y="0"/>
                  </a:lnTo>
                  <a:lnTo>
                    <a:pt x="30" y="24"/>
                  </a:lnTo>
                  <a:lnTo>
                    <a:pt x="30" y="23"/>
                  </a:lnTo>
                  <a:lnTo>
                    <a:pt x="24" y="30"/>
                  </a:lnTo>
                  <a:lnTo>
                    <a:pt x="0" y="8"/>
                  </a:lnTo>
                  <a:close/>
                </a:path>
              </a:pathLst>
            </a:custGeom>
            <a:solidFill>
              <a:schemeClr val="tx1"/>
            </a:solidFill>
            <a:ln w="9525">
              <a:noFill/>
              <a:round/>
              <a:headEnd/>
              <a:tailEnd/>
            </a:ln>
          </p:spPr>
          <p:txBody>
            <a:bodyPr/>
            <a:lstStyle/>
            <a:p>
              <a:endParaRPr lang="en-US"/>
            </a:p>
          </p:txBody>
        </p:sp>
        <p:sp>
          <p:nvSpPr>
            <p:cNvPr id="462093" name="Freeform 269"/>
            <p:cNvSpPr>
              <a:spLocks/>
            </p:cNvSpPr>
            <p:nvPr/>
          </p:nvSpPr>
          <p:spPr bwMode="black">
            <a:xfrm>
              <a:off x="3652838" y="1849438"/>
              <a:ext cx="26987" cy="19050"/>
            </a:xfrm>
            <a:custGeom>
              <a:avLst/>
              <a:gdLst/>
              <a:ahLst/>
              <a:cxnLst>
                <a:cxn ang="0">
                  <a:pos x="0" y="10"/>
                </a:cxn>
                <a:cxn ang="0">
                  <a:pos x="9" y="1"/>
                </a:cxn>
                <a:cxn ang="0">
                  <a:pos x="10" y="0"/>
                </a:cxn>
                <a:cxn ang="0">
                  <a:pos x="32" y="26"/>
                </a:cxn>
                <a:cxn ang="0">
                  <a:pos x="33" y="25"/>
                </a:cxn>
                <a:cxn ang="0">
                  <a:pos x="24" y="34"/>
                </a:cxn>
                <a:cxn ang="0">
                  <a:pos x="0" y="10"/>
                </a:cxn>
              </a:cxnLst>
              <a:rect l="0" t="0" r="r" b="b"/>
              <a:pathLst>
                <a:path w="33" h="34">
                  <a:moveTo>
                    <a:pt x="0" y="10"/>
                  </a:moveTo>
                  <a:lnTo>
                    <a:pt x="9" y="1"/>
                  </a:lnTo>
                  <a:lnTo>
                    <a:pt x="10" y="0"/>
                  </a:lnTo>
                  <a:lnTo>
                    <a:pt x="32" y="26"/>
                  </a:lnTo>
                  <a:lnTo>
                    <a:pt x="33" y="25"/>
                  </a:lnTo>
                  <a:lnTo>
                    <a:pt x="24" y="34"/>
                  </a:lnTo>
                  <a:lnTo>
                    <a:pt x="0" y="10"/>
                  </a:lnTo>
                  <a:close/>
                </a:path>
              </a:pathLst>
            </a:custGeom>
            <a:solidFill>
              <a:schemeClr val="tx1"/>
            </a:solidFill>
            <a:ln w="9525">
              <a:noFill/>
              <a:round/>
              <a:headEnd/>
              <a:tailEnd/>
            </a:ln>
          </p:spPr>
          <p:txBody>
            <a:bodyPr/>
            <a:lstStyle/>
            <a:p>
              <a:endParaRPr lang="en-US"/>
            </a:p>
          </p:txBody>
        </p:sp>
        <p:sp>
          <p:nvSpPr>
            <p:cNvPr id="462094" name="Freeform 270"/>
            <p:cNvSpPr>
              <a:spLocks/>
            </p:cNvSpPr>
            <p:nvPr/>
          </p:nvSpPr>
          <p:spPr bwMode="black">
            <a:xfrm>
              <a:off x="3660775" y="1844675"/>
              <a:ext cx="25400" cy="20638"/>
            </a:xfrm>
            <a:custGeom>
              <a:avLst/>
              <a:gdLst/>
              <a:ahLst/>
              <a:cxnLst>
                <a:cxn ang="0">
                  <a:pos x="0" y="10"/>
                </a:cxn>
                <a:cxn ang="0">
                  <a:pos x="11" y="0"/>
                </a:cxn>
                <a:cxn ang="0">
                  <a:pos x="12" y="0"/>
                </a:cxn>
                <a:cxn ang="0">
                  <a:pos x="32" y="26"/>
                </a:cxn>
                <a:cxn ang="0">
                  <a:pos x="33" y="26"/>
                </a:cxn>
                <a:cxn ang="0">
                  <a:pos x="22" y="36"/>
                </a:cxn>
                <a:cxn ang="0">
                  <a:pos x="0" y="10"/>
                </a:cxn>
              </a:cxnLst>
              <a:rect l="0" t="0" r="r" b="b"/>
              <a:pathLst>
                <a:path w="33" h="36">
                  <a:moveTo>
                    <a:pt x="0" y="10"/>
                  </a:moveTo>
                  <a:lnTo>
                    <a:pt x="11" y="0"/>
                  </a:lnTo>
                  <a:lnTo>
                    <a:pt x="12" y="0"/>
                  </a:lnTo>
                  <a:lnTo>
                    <a:pt x="32" y="26"/>
                  </a:lnTo>
                  <a:lnTo>
                    <a:pt x="33" y="26"/>
                  </a:lnTo>
                  <a:lnTo>
                    <a:pt x="22" y="36"/>
                  </a:lnTo>
                  <a:lnTo>
                    <a:pt x="0" y="10"/>
                  </a:lnTo>
                  <a:close/>
                </a:path>
              </a:pathLst>
            </a:custGeom>
            <a:solidFill>
              <a:schemeClr val="tx1"/>
            </a:solidFill>
            <a:ln w="9525">
              <a:noFill/>
              <a:round/>
              <a:headEnd/>
              <a:tailEnd/>
            </a:ln>
          </p:spPr>
          <p:txBody>
            <a:bodyPr/>
            <a:lstStyle/>
            <a:p>
              <a:endParaRPr lang="en-US"/>
            </a:p>
          </p:txBody>
        </p:sp>
        <p:sp>
          <p:nvSpPr>
            <p:cNvPr id="462095" name="Freeform 271"/>
            <p:cNvSpPr>
              <a:spLocks/>
            </p:cNvSpPr>
            <p:nvPr/>
          </p:nvSpPr>
          <p:spPr bwMode="black">
            <a:xfrm>
              <a:off x="3671888" y="1838325"/>
              <a:ext cx="25400" cy="22225"/>
            </a:xfrm>
            <a:custGeom>
              <a:avLst/>
              <a:gdLst/>
              <a:ahLst/>
              <a:cxnLst>
                <a:cxn ang="0">
                  <a:pos x="0" y="12"/>
                </a:cxn>
                <a:cxn ang="0">
                  <a:pos x="15" y="0"/>
                </a:cxn>
                <a:cxn ang="0">
                  <a:pos x="16" y="0"/>
                </a:cxn>
                <a:cxn ang="0">
                  <a:pos x="34" y="26"/>
                </a:cxn>
                <a:cxn ang="0">
                  <a:pos x="35" y="26"/>
                </a:cxn>
                <a:cxn ang="0">
                  <a:pos x="20" y="38"/>
                </a:cxn>
                <a:cxn ang="0">
                  <a:pos x="0" y="12"/>
                </a:cxn>
              </a:cxnLst>
              <a:rect l="0" t="0" r="r" b="b"/>
              <a:pathLst>
                <a:path w="35" h="38">
                  <a:moveTo>
                    <a:pt x="0" y="12"/>
                  </a:moveTo>
                  <a:lnTo>
                    <a:pt x="15" y="0"/>
                  </a:lnTo>
                  <a:lnTo>
                    <a:pt x="16" y="0"/>
                  </a:lnTo>
                  <a:lnTo>
                    <a:pt x="34" y="26"/>
                  </a:lnTo>
                  <a:lnTo>
                    <a:pt x="35" y="26"/>
                  </a:lnTo>
                  <a:lnTo>
                    <a:pt x="20" y="38"/>
                  </a:lnTo>
                  <a:lnTo>
                    <a:pt x="0" y="12"/>
                  </a:lnTo>
                  <a:close/>
                </a:path>
              </a:pathLst>
            </a:custGeom>
            <a:solidFill>
              <a:schemeClr val="tx1"/>
            </a:solidFill>
            <a:ln w="9525">
              <a:noFill/>
              <a:round/>
              <a:headEnd/>
              <a:tailEnd/>
            </a:ln>
          </p:spPr>
          <p:txBody>
            <a:bodyPr/>
            <a:lstStyle/>
            <a:p>
              <a:endParaRPr lang="en-US"/>
            </a:p>
          </p:txBody>
        </p:sp>
        <p:sp>
          <p:nvSpPr>
            <p:cNvPr id="462096" name="Freeform 272"/>
            <p:cNvSpPr>
              <a:spLocks/>
            </p:cNvSpPr>
            <p:nvPr/>
          </p:nvSpPr>
          <p:spPr bwMode="black">
            <a:xfrm>
              <a:off x="3683000" y="1830388"/>
              <a:ext cx="26988" cy="22225"/>
            </a:xfrm>
            <a:custGeom>
              <a:avLst/>
              <a:gdLst/>
              <a:ahLst/>
              <a:cxnLst>
                <a:cxn ang="0">
                  <a:pos x="0" y="13"/>
                </a:cxn>
                <a:cxn ang="0">
                  <a:pos x="18" y="0"/>
                </a:cxn>
                <a:cxn ang="0">
                  <a:pos x="17" y="0"/>
                </a:cxn>
                <a:cxn ang="0">
                  <a:pos x="37" y="26"/>
                </a:cxn>
                <a:cxn ang="0">
                  <a:pos x="36" y="26"/>
                </a:cxn>
                <a:cxn ang="0">
                  <a:pos x="18" y="39"/>
                </a:cxn>
                <a:cxn ang="0">
                  <a:pos x="0" y="13"/>
                </a:cxn>
              </a:cxnLst>
              <a:rect l="0" t="0" r="r" b="b"/>
              <a:pathLst>
                <a:path w="37" h="39">
                  <a:moveTo>
                    <a:pt x="0" y="13"/>
                  </a:moveTo>
                  <a:lnTo>
                    <a:pt x="18" y="0"/>
                  </a:lnTo>
                  <a:lnTo>
                    <a:pt x="17" y="0"/>
                  </a:lnTo>
                  <a:lnTo>
                    <a:pt x="37" y="26"/>
                  </a:lnTo>
                  <a:lnTo>
                    <a:pt x="36" y="26"/>
                  </a:lnTo>
                  <a:lnTo>
                    <a:pt x="18" y="39"/>
                  </a:lnTo>
                  <a:lnTo>
                    <a:pt x="0" y="13"/>
                  </a:lnTo>
                  <a:close/>
                </a:path>
              </a:pathLst>
            </a:custGeom>
            <a:solidFill>
              <a:schemeClr val="tx1"/>
            </a:solidFill>
            <a:ln w="9525">
              <a:noFill/>
              <a:round/>
              <a:headEnd/>
              <a:tailEnd/>
            </a:ln>
          </p:spPr>
          <p:txBody>
            <a:bodyPr/>
            <a:lstStyle/>
            <a:p>
              <a:endParaRPr lang="en-US"/>
            </a:p>
          </p:txBody>
        </p:sp>
        <p:sp>
          <p:nvSpPr>
            <p:cNvPr id="462097" name="Freeform 273"/>
            <p:cNvSpPr>
              <a:spLocks/>
            </p:cNvSpPr>
            <p:nvPr/>
          </p:nvSpPr>
          <p:spPr bwMode="black">
            <a:xfrm>
              <a:off x="3694113" y="1824038"/>
              <a:ext cx="30162" cy="22225"/>
            </a:xfrm>
            <a:custGeom>
              <a:avLst/>
              <a:gdLst/>
              <a:ahLst/>
              <a:cxnLst>
                <a:cxn ang="0">
                  <a:pos x="0" y="14"/>
                </a:cxn>
                <a:cxn ang="0">
                  <a:pos x="19" y="0"/>
                </a:cxn>
                <a:cxn ang="0">
                  <a:pos x="19" y="0"/>
                </a:cxn>
                <a:cxn ang="0">
                  <a:pos x="39" y="26"/>
                </a:cxn>
                <a:cxn ang="0">
                  <a:pos x="39" y="26"/>
                </a:cxn>
                <a:cxn ang="0">
                  <a:pos x="20" y="40"/>
                </a:cxn>
                <a:cxn ang="0">
                  <a:pos x="0" y="14"/>
                </a:cxn>
              </a:cxnLst>
              <a:rect l="0" t="0" r="r" b="b"/>
              <a:pathLst>
                <a:path w="39" h="40">
                  <a:moveTo>
                    <a:pt x="0" y="14"/>
                  </a:moveTo>
                  <a:lnTo>
                    <a:pt x="19" y="0"/>
                  </a:lnTo>
                  <a:lnTo>
                    <a:pt x="19" y="0"/>
                  </a:lnTo>
                  <a:lnTo>
                    <a:pt x="39" y="26"/>
                  </a:lnTo>
                  <a:lnTo>
                    <a:pt x="39" y="26"/>
                  </a:lnTo>
                  <a:lnTo>
                    <a:pt x="20" y="40"/>
                  </a:lnTo>
                  <a:lnTo>
                    <a:pt x="0" y="14"/>
                  </a:lnTo>
                  <a:close/>
                </a:path>
              </a:pathLst>
            </a:custGeom>
            <a:solidFill>
              <a:schemeClr val="tx1"/>
            </a:solidFill>
            <a:ln w="9525">
              <a:noFill/>
              <a:round/>
              <a:headEnd/>
              <a:tailEnd/>
            </a:ln>
          </p:spPr>
          <p:txBody>
            <a:bodyPr/>
            <a:lstStyle/>
            <a:p>
              <a:endParaRPr lang="en-US"/>
            </a:p>
          </p:txBody>
        </p:sp>
        <p:sp>
          <p:nvSpPr>
            <p:cNvPr id="462098" name="Freeform 274"/>
            <p:cNvSpPr>
              <a:spLocks/>
            </p:cNvSpPr>
            <p:nvPr/>
          </p:nvSpPr>
          <p:spPr bwMode="black">
            <a:xfrm>
              <a:off x="3709988" y="1812925"/>
              <a:ext cx="30162" cy="25400"/>
            </a:xfrm>
            <a:custGeom>
              <a:avLst/>
              <a:gdLst/>
              <a:ahLst/>
              <a:cxnLst>
                <a:cxn ang="0">
                  <a:pos x="0" y="16"/>
                </a:cxn>
                <a:cxn ang="0">
                  <a:pos x="20" y="0"/>
                </a:cxn>
                <a:cxn ang="0">
                  <a:pos x="21" y="0"/>
                </a:cxn>
                <a:cxn ang="0">
                  <a:pos x="39" y="27"/>
                </a:cxn>
                <a:cxn ang="0">
                  <a:pos x="40" y="27"/>
                </a:cxn>
                <a:cxn ang="0">
                  <a:pos x="20" y="42"/>
                </a:cxn>
                <a:cxn ang="0">
                  <a:pos x="0" y="16"/>
                </a:cxn>
              </a:cxnLst>
              <a:rect l="0" t="0" r="r" b="b"/>
              <a:pathLst>
                <a:path w="40" h="42">
                  <a:moveTo>
                    <a:pt x="0" y="16"/>
                  </a:moveTo>
                  <a:lnTo>
                    <a:pt x="20" y="0"/>
                  </a:lnTo>
                  <a:lnTo>
                    <a:pt x="21" y="0"/>
                  </a:lnTo>
                  <a:lnTo>
                    <a:pt x="39" y="27"/>
                  </a:lnTo>
                  <a:lnTo>
                    <a:pt x="40" y="27"/>
                  </a:lnTo>
                  <a:lnTo>
                    <a:pt x="20" y="42"/>
                  </a:lnTo>
                  <a:lnTo>
                    <a:pt x="0" y="16"/>
                  </a:lnTo>
                  <a:close/>
                </a:path>
              </a:pathLst>
            </a:custGeom>
            <a:solidFill>
              <a:schemeClr val="tx1"/>
            </a:solidFill>
            <a:ln w="9525">
              <a:noFill/>
              <a:round/>
              <a:headEnd/>
              <a:tailEnd/>
            </a:ln>
          </p:spPr>
          <p:txBody>
            <a:bodyPr/>
            <a:lstStyle/>
            <a:p>
              <a:endParaRPr lang="en-US"/>
            </a:p>
          </p:txBody>
        </p:sp>
        <p:sp>
          <p:nvSpPr>
            <p:cNvPr id="462099" name="Freeform 275"/>
            <p:cNvSpPr>
              <a:spLocks/>
            </p:cNvSpPr>
            <p:nvPr/>
          </p:nvSpPr>
          <p:spPr bwMode="black">
            <a:xfrm>
              <a:off x="3724275" y="1808163"/>
              <a:ext cx="30163" cy="22225"/>
            </a:xfrm>
            <a:custGeom>
              <a:avLst/>
              <a:gdLst/>
              <a:ahLst/>
              <a:cxnLst>
                <a:cxn ang="0">
                  <a:pos x="0" y="14"/>
                </a:cxn>
                <a:cxn ang="0">
                  <a:pos x="20" y="0"/>
                </a:cxn>
                <a:cxn ang="0">
                  <a:pos x="19" y="0"/>
                </a:cxn>
                <a:cxn ang="0">
                  <a:pos x="40" y="27"/>
                </a:cxn>
                <a:cxn ang="0">
                  <a:pos x="39" y="27"/>
                </a:cxn>
                <a:cxn ang="0">
                  <a:pos x="18" y="41"/>
                </a:cxn>
                <a:cxn ang="0">
                  <a:pos x="0" y="14"/>
                </a:cxn>
              </a:cxnLst>
              <a:rect l="0" t="0" r="r" b="b"/>
              <a:pathLst>
                <a:path w="40" h="41">
                  <a:moveTo>
                    <a:pt x="0" y="14"/>
                  </a:moveTo>
                  <a:lnTo>
                    <a:pt x="20" y="0"/>
                  </a:lnTo>
                  <a:lnTo>
                    <a:pt x="19" y="0"/>
                  </a:lnTo>
                  <a:lnTo>
                    <a:pt x="40" y="27"/>
                  </a:lnTo>
                  <a:lnTo>
                    <a:pt x="39" y="27"/>
                  </a:lnTo>
                  <a:lnTo>
                    <a:pt x="18" y="41"/>
                  </a:lnTo>
                  <a:lnTo>
                    <a:pt x="0" y="14"/>
                  </a:lnTo>
                  <a:close/>
                </a:path>
              </a:pathLst>
            </a:custGeom>
            <a:solidFill>
              <a:schemeClr val="tx1"/>
            </a:solidFill>
            <a:ln w="9525">
              <a:noFill/>
              <a:round/>
              <a:headEnd/>
              <a:tailEnd/>
            </a:ln>
          </p:spPr>
          <p:txBody>
            <a:bodyPr/>
            <a:lstStyle/>
            <a:p>
              <a:endParaRPr lang="en-US"/>
            </a:p>
          </p:txBody>
        </p:sp>
        <p:sp>
          <p:nvSpPr>
            <p:cNvPr id="462100" name="Freeform 276"/>
            <p:cNvSpPr>
              <a:spLocks/>
            </p:cNvSpPr>
            <p:nvPr/>
          </p:nvSpPr>
          <p:spPr bwMode="black">
            <a:xfrm>
              <a:off x="3740150" y="1800225"/>
              <a:ext cx="30163" cy="22225"/>
            </a:xfrm>
            <a:custGeom>
              <a:avLst/>
              <a:gdLst/>
              <a:ahLst/>
              <a:cxnLst>
                <a:cxn ang="0">
                  <a:pos x="0" y="14"/>
                </a:cxn>
                <a:cxn ang="0">
                  <a:pos x="20" y="0"/>
                </a:cxn>
                <a:cxn ang="0">
                  <a:pos x="20" y="0"/>
                </a:cxn>
                <a:cxn ang="0">
                  <a:pos x="40" y="26"/>
                </a:cxn>
                <a:cxn ang="0">
                  <a:pos x="40" y="26"/>
                </a:cxn>
                <a:cxn ang="0">
                  <a:pos x="21" y="41"/>
                </a:cxn>
                <a:cxn ang="0">
                  <a:pos x="0" y="14"/>
                </a:cxn>
              </a:cxnLst>
              <a:rect l="0" t="0" r="r" b="b"/>
              <a:pathLst>
                <a:path w="40" h="41">
                  <a:moveTo>
                    <a:pt x="0" y="14"/>
                  </a:moveTo>
                  <a:lnTo>
                    <a:pt x="20" y="0"/>
                  </a:lnTo>
                  <a:lnTo>
                    <a:pt x="20" y="0"/>
                  </a:lnTo>
                  <a:lnTo>
                    <a:pt x="40" y="26"/>
                  </a:lnTo>
                  <a:lnTo>
                    <a:pt x="40" y="26"/>
                  </a:lnTo>
                  <a:lnTo>
                    <a:pt x="21" y="41"/>
                  </a:lnTo>
                  <a:lnTo>
                    <a:pt x="0" y="14"/>
                  </a:lnTo>
                  <a:close/>
                </a:path>
              </a:pathLst>
            </a:custGeom>
            <a:solidFill>
              <a:schemeClr val="tx1"/>
            </a:solidFill>
            <a:ln w="9525">
              <a:noFill/>
              <a:round/>
              <a:headEnd/>
              <a:tailEnd/>
            </a:ln>
          </p:spPr>
          <p:txBody>
            <a:bodyPr/>
            <a:lstStyle/>
            <a:p>
              <a:endParaRPr lang="en-US"/>
            </a:p>
          </p:txBody>
        </p:sp>
        <p:sp>
          <p:nvSpPr>
            <p:cNvPr id="462101" name="Freeform 277"/>
            <p:cNvSpPr>
              <a:spLocks/>
            </p:cNvSpPr>
            <p:nvPr/>
          </p:nvSpPr>
          <p:spPr bwMode="black">
            <a:xfrm>
              <a:off x="3754438" y="1792288"/>
              <a:ext cx="26987" cy="20637"/>
            </a:xfrm>
            <a:custGeom>
              <a:avLst/>
              <a:gdLst/>
              <a:ahLst/>
              <a:cxnLst>
                <a:cxn ang="0">
                  <a:pos x="0" y="13"/>
                </a:cxn>
                <a:cxn ang="0">
                  <a:pos x="17" y="0"/>
                </a:cxn>
                <a:cxn ang="0">
                  <a:pos x="17" y="0"/>
                </a:cxn>
                <a:cxn ang="0">
                  <a:pos x="37" y="26"/>
                </a:cxn>
                <a:cxn ang="0">
                  <a:pos x="37" y="26"/>
                </a:cxn>
                <a:cxn ang="0">
                  <a:pos x="20" y="39"/>
                </a:cxn>
                <a:cxn ang="0">
                  <a:pos x="0" y="13"/>
                </a:cxn>
              </a:cxnLst>
              <a:rect l="0" t="0" r="r" b="b"/>
              <a:pathLst>
                <a:path w="37" h="39">
                  <a:moveTo>
                    <a:pt x="0" y="13"/>
                  </a:moveTo>
                  <a:lnTo>
                    <a:pt x="17" y="0"/>
                  </a:lnTo>
                  <a:lnTo>
                    <a:pt x="17" y="0"/>
                  </a:lnTo>
                  <a:lnTo>
                    <a:pt x="37" y="26"/>
                  </a:lnTo>
                  <a:lnTo>
                    <a:pt x="37" y="26"/>
                  </a:lnTo>
                  <a:lnTo>
                    <a:pt x="20" y="39"/>
                  </a:lnTo>
                  <a:lnTo>
                    <a:pt x="0" y="13"/>
                  </a:lnTo>
                  <a:close/>
                </a:path>
              </a:pathLst>
            </a:custGeom>
            <a:solidFill>
              <a:schemeClr val="tx1"/>
            </a:solidFill>
            <a:ln w="9525">
              <a:noFill/>
              <a:round/>
              <a:headEnd/>
              <a:tailEnd/>
            </a:ln>
          </p:spPr>
          <p:txBody>
            <a:bodyPr/>
            <a:lstStyle/>
            <a:p>
              <a:endParaRPr lang="en-US"/>
            </a:p>
          </p:txBody>
        </p:sp>
        <p:sp>
          <p:nvSpPr>
            <p:cNvPr id="462102" name="Freeform 278"/>
            <p:cNvSpPr>
              <a:spLocks/>
            </p:cNvSpPr>
            <p:nvPr/>
          </p:nvSpPr>
          <p:spPr bwMode="black">
            <a:xfrm>
              <a:off x="3765550" y="1785938"/>
              <a:ext cx="30163" cy="19050"/>
            </a:xfrm>
            <a:custGeom>
              <a:avLst/>
              <a:gdLst/>
              <a:ahLst/>
              <a:cxnLst>
                <a:cxn ang="0">
                  <a:pos x="0" y="12"/>
                </a:cxn>
                <a:cxn ang="0">
                  <a:pos x="15" y="0"/>
                </a:cxn>
                <a:cxn ang="0">
                  <a:pos x="14" y="0"/>
                </a:cxn>
                <a:cxn ang="0">
                  <a:pos x="36" y="26"/>
                </a:cxn>
                <a:cxn ang="0">
                  <a:pos x="35" y="26"/>
                </a:cxn>
                <a:cxn ang="0">
                  <a:pos x="20" y="38"/>
                </a:cxn>
                <a:cxn ang="0">
                  <a:pos x="0" y="12"/>
                </a:cxn>
              </a:cxnLst>
              <a:rect l="0" t="0" r="r" b="b"/>
              <a:pathLst>
                <a:path w="36" h="38">
                  <a:moveTo>
                    <a:pt x="0" y="12"/>
                  </a:moveTo>
                  <a:lnTo>
                    <a:pt x="15" y="0"/>
                  </a:lnTo>
                  <a:lnTo>
                    <a:pt x="14" y="0"/>
                  </a:lnTo>
                  <a:lnTo>
                    <a:pt x="36" y="26"/>
                  </a:lnTo>
                  <a:lnTo>
                    <a:pt x="35" y="26"/>
                  </a:lnTo>
                  <a:lnTo>
                    <a:pt x="20" y="38"/>
                  </a:lnTo>
                  <a:lnTo>
                    <a:pt x="0" y="12"/>
                  </a:lnTo>
                  <a:close/>
                </a:path>
              </a:pathLst>
            </a:custGeom>
            <a:solidFill>
              <a:schemeClr val="tx1"/>
            </a:solidFill>
            <a:ln w="9525">
              <a:noFill/>
              <a:round/>
              <a:headEnd/>
              <a:tailEnd/>
            </a:ln>
          </p:spPr>
          <p:txBody>
            <a:bodyPr/>
            <a:lstStyle/>
            <a:p>
              <a:endParaRPr lang="en-US"/>
            </a:p>
          </p:txBody>
        </p:sp>
        <p:sp>
          <p:nvSpPr>
            <p:cNvPr id="462103" name="Freeform 279"/>
            <p:cNvSpPr>
              <a:spLocks/>
            </p:cNvSpPr>
            <p:nvPr/>
          </p:nvSpPr>
          <p:spPr bwMode="black">
            <a:xfrm>
              <a:off x="3776663" y="1781175"/>
              <a:ext cx="26987" cy="19050"/>
            </a:xfrm>
            <a:custGeom>
              <a:avLst/>
              <a:gdLst/>
              <a:ahLst/>
              <a:cxnLst>
                <a:cxn ang="0">
                  <a:pos x="0" y="10"/>
                </a:cxn>
                <a:cxn ang="0">
                  <a:pos x="12" y="0"/>
                </a:cxn>
                <a:cxn ang="0">
                  <a:pos x="11" y="1"/>
                </a:cxn>
                <a:cxn ang="0">
                  <a:pos x="35" y="25"/>
                </a:cxn>
                <a:cxn ang="0">
                  <a:pos x="34" y="26"/>
                </a:cxn>
                <a:cxn ang="0">
                  <a:pos x="22" y="36"/>
                </a:cxn>
                <a:cxn ang="0">
                  <a:pos x="0" y="10"/>
                </a:cxn>
              </a:cxnLst>
              <a:rect l="0" t="0" r="r" b="b"/>
              <a:pathLst>
                <a:path w="35" h="36">
                  <a:moveTo>
                    <a:pt x="0" y="10"/>
                  </a:moveTo>
                  <a:lnTo>
                    <a:pt x="12" y="0"/>
                  </a:lnTo>
                  <a:lnTo>
                    <a:pt x="11" y="1"/>
                  </a:lnTo>
                  <a:lnTo>
                    <a:pt x="35" y="25"/>
                  </a:lnTo>
                  <a:lnTo>
                    <a:pt x="34" y="26"/>
                  </a:lnTo>
                  <a:lnTo>
                    <a:pt x="22" y="36"/>
                  </a:lnTo>
                  <a:lnTo>
                    <a:pt x="0" y="10"/>
                  </a:lnTo>
                  <a:close/>
                </a:path>
              </a:pathLst>
            </a:custGeom>
            <a:solidFill>
              <a:schemeClr val="tx1"/>
            </a:solidFill>
            <a:ln w="9525">
              <a:noFill/>
              <a:round/>
              <a:headEnd/>
              <a:tailEnd/>
            </a:ln>
          </p:spPr>
          <p:txBody>
            <a:bodyPr/>
            <a:lstStyle/>
            <a:p>
              <a:endParaRPr lang="en-US"/>
            </a:p>
          </p:txBody>
        </p:sp>
        <p:sp>
          <p:nvSpPr>
            <p:cNvPr id="462104" name="Freeform 280"/>
            <p:cNvSpPr>
              <a:spLocks/>
            </p:cNvSpPr>
            <p:nvPr/>
          </p:nvSpPr>
          <p:spPr bwMode="black">
            <a:xfrm>
              <a:off x="3784600" y="1774825"/>
              <a:ext cx="26988" cy="19050"/>
            </a:xfrm>
            <a:custGeom>
              <a:avLst/>
              <a:gdLst/>
              <a:ahLst/>
              <a:cxnLst>
                <a:cxn ang="0">
                  <a:pos x="0" y="9"/>
                </a:cxn>
                <a:cxn ang="0">
                  <a:pos x="9" y="0"/>
                </a:cxn>
                <a:cxn ang="0">
                  <a:pos x="9" y="1"/>
                </a:cxn>
                <a:cxn ang="0">
                  <a:pos x="33" y="23"/>
                </a:cxn>
                <a:cxn ang="0">
                  <a:pos x="33" y="24"/>
                </a:cxn>
                <a:cxn ang="0">
                  <a:pos x="24" y="33"/>
                </a:cxn>
                <a:cxn ang="0">
                  <a:pos x="0" y="9"/>
                </a:cxn>
              </a:cxnLst>
              <a:rect l="0" t="0" r="r" b="b"/>
              <a:pathLst>
                <a:path w="33" h="33">
                  <a:moveTo>
                    <a:pt x="0" y="9"/>
                  </a:moveTo>
                  <a:lnTo>
                    <a:pt x="9" y="0"/>
                  </a:lnTo>
                  <a:lnTo>
                    <a:pt x="9" y="1"/>
                  </a:lnTo>
                  <a:lnTo>
                    <a:pt x="33" y="23"/>
                  </a:lnTo>
                  <a:lnTo>
                    <a:pt x="33" y="24"/>
                  </a:lnTo>
                  <a:lnTo>
                    <a:pt x="24" y="33"/>
                  </a:lnTo>
                  <a:lnTo>
                    <a:pt x="0" y="9"/>
                  </a:lnTo>
                  <a:close/>
                </a:path>
              </a:pathLst>
            </a:custGeom>
            <a:solidFill>
              <a:schemeClr val="tx1"/>
            </a:solidFill>
            <a:ln w="9525">
              <a:noFill/>
              <a:round/>
              <a:headEnd/>
              <a:tailEnd/>
            </a:ln>
          </p:spPr>
          <p:txBody>
            <a:bodyPr/>
            <a:lstStyle/>
            <a:p>
              <a:endParaRPr lang="en-US"/>
            </a:p>
          </p:txBody>
        </p:sp>
        <p:sp>
          <p:nvSpPr>
            <p:cNvPr id="462105" name="Freeform 281"/>
            <p:cNvSpPr>
              <a:spLocks/>
            </p:cNvSpPr>
            <p:nvPr/>
          </p:nvSpPr>
          <p:spPr bwMode="black">
            <a:xfrm>
              <a:off x="3792538" y="1771650"/>
              <a:ext cx="25400" cy="17463"/>
            </a:xfrm>
            <a:custGeom>
              <a:avLst/>
              <a:gdLst/>
              <a:ahLst/>
              <a:cxnLst>
                <a:cxn ang="0">
                  <a:pos x="0" y="7"/>
                </a:cxn>
                <a:cxn ang="0">
                  <a:pos x="6" y="0"/>
                </a:cxn>
                <a:cxn ang="0">
                  <a:pos x="2" y="3"/>
                </a:cxn>
                <a:cxn ang="0">
                  <a:pos x="34" y="19"/>
                </a:cxn>
                <a:cxn ang="0">
                  <a:pos x="30" y="22"/>
                </a:cxn>
                <a:cxn ang="0">
                  <a:pos x="24" y="29"/>
                </a:cxn>
                <a:cxn ang="0">
                  <a:pos x="0" y="7"/>
                </a:cxn>
              </a:cxnLst>
              <a:rect l="0" t="0" r="r" b="b"/>
              <a:pathLst>
                <a:path w="34" h="29">
                  <a:moveTo>
                    <a:pt x="0" y="7"/>
                  </a:moveTo>
                  <a:lnTo>
                    <a:pt x="6" y="0"/>
                  </a:lnTo>
                  <a:lnTo>
                    <a:pt x="2" y="3"/>
                  </a:lnTo>
                  <a:lnTo>
                    <a:pt x="34" y="19"/>
                  </a:lnTo>
                  <a:lnTo>
                    <a:pt x="30" y="22"/>
                  </a:lnTo>
                  <a:lnTo>
                    <a:pt x="24" y="29"/>
                  </a:lnTo>
                  <a:lnTo>
                    <a:pt x="0" y="7"/>
                  </a:lnTo>
                  <a:close/>
                </a:path>
              </a:pathLst>
            </a:custGeom>
            <a:solidFill>
              <a:schemeClr val="tx1"/>
            </a:solidFill>
            <a:ln w="9525">
              <a:noFill/>
              <a:round/>
              <a:headEnd/>
              <a:tailEnd/>
            </a:ln>
          </p:spPr>
          <p:txBody>
            <a:bodyPr/>
            <a:lstStyle/>
            <a:p>
              <a:endParaRPr lang="en-US"/>
            </a:p>
          </p:txBody>
        </p:sp>
        <p:sp>
          <p:nvSpPr>
            <p:cNvPr id="462106" name="Freeform 282"/>
            <p:cNvSpPr>
              <a:spLocks/>
            </p:cNvSpPr>
            <p:nvPr/>
          </p:nvSpPr>
          <p:spPr bwMode="black">
            <a:xfrm>
              <a:off x="3795713" y="1770063"/>
              <a:ext cx="26987" cy="12700"/>
            </a:xfrm>
            <a:custGeom>
              <a:avLst/>
              <a:gdLst/>
              <a:ahLst/>
              <a:cxnLst>
                <a:cxn ang="0">
                  <a:pos x="0" y="6"/>
                </a:cxn>
                <a:cxn ang="0">
                  <a:pos x="3" y="0"/>
                </a:cxn>
                <a:cxn ang="0">
                  <a:pos x="3" y="5"/>
                </a:cxn>
                <a:cxn ang="0">
                  <a:pos x="35" y="11"/>
                </a:cxn>
                <a:cxn ang="0">
                  <a:pos x="35" y="16"/>
                </a:cxn>
                <a:cxn ang="0">
                  <a:pos x="32" y="22"/>
                </a:cxn>
                <a:cxn ang="0">
                  <a:pos x="0" y="6"/>
                </a:cxn>
              </a:cxnLst>
              <a:rect l="0" t="0" r="r" b="b"/>
              <a:pathLst>
                <a:path w="35" h="22">
                  <a:moveTo>
                    <a:pt x="0" y="6"/>
                  </a:moveTo>
                  <a:lnTo>
                    <a:pt x="3" y="0"/>
                  </a:lnTo>
                  <a:lnTo>
                    <a:pt x="3" y="5"/>
                  </a:lnTo>
                  <a:lnTo>
                    <a:pt x="35" y="11"/>
                  </a:lnTo>
                  <a:lnTo>
                    <a:pt x="35" y="16"/>
                  </a:lnTo>
                  <a:lnTo>
                    <a:pt x="32" y="22"/>
                  </a:lnTo>
                  <a:lnTo>
                    <a:pt x="0" y="6"/>
                  </a:lnTo>
                  <a:close/>
                </a:path>
              </a:pathLst>
            </a:custGeom>
            <a:solidFill>
              <a:schemeClr val="tx1"/>
            </a:solidFill>
            <a:ln w="9525">
              <a:noFill/>
              <a:round/>
              <a:headEnd/>
              <a:tailEnd/>
            </a:ln>
          </p:spPr>
          <p:txBody>
            <a:bodyPr/>
            <a:lstStyle/>
            <a:p>
              <a:endParaRPr lang="en-US"/>
            </a:p>
          </p:txBody>
        </p:sp>
        <p:sp>
          <p:nvSpPr>
            <p:cNvPr id="462107" name="Freeform 283"/>
            <p:cNvSpPr>
              <a:spLocks/>
            </p:cNvSpPr>
            <p:nvPr/>
          </p:nvSpPr>
          <p:spPr bwMode="black">
            <a:xfrm>
              <a:off x="3795713" y="1770063"/>
              <a:ext cx="26987" cy="7937"/>
            </a:xfrm>
            <a:custGeom>
              <a:avLst/>
              <a:gdLst/>
              <a:ahLst/>
              <a:cxnLst>
                <a:cxn ang="0">
                  <a:pos x="0" y="6"/>
                </a:cxn>
                <a:cxn ang="0">
                  <a:pos x="1" y="0"/>
                </a:cxn>
                <a:cxn ang="0">
                  <a:pos x="1" y="3"/>
                </a:cxn>
                <a:cxn ang="0">
                  <a:pos x="33" y="3"/>
                </a:cxn>
                <a:cxn ang="0">
                  <a:pos x="33" y="6"/>
                </a:cxn>
                <a:cxn ang="0">
                  <a:pos x="32" y="12"/>
                </a:cxn>
                <a:cxn ang="0">
                  <a:pos x="0" y="6"/>
                </a:cxn>
              </a:cxnLst>
              <a:rect l="0" t="0" r="r" b="b"/>
              <a:pathLst>
                <a:path w="33" h="12">
                  <a:moveTo>
                    <a:pt x="0" y="6"/>
                  </a:moveTo>
                  <a:lnTo>
                    <a:pt x="1" y="0"/>
                  </a:lnTo>
                  <a:lnTo>
                    <a:pt x="1" y="3"/>
                  </a:lnTo>
                  <a:lnTo>
                    <a:pt x="33" y="3"/>
                  </a:lnTo>
                  <a:lnTo>
                    <a:pt x="33" y="6"/>
                  </a:lnTo>
                  <a:lnTo>
                    <a:pt x="32" y="12"/>
                  </a:lnTo>
                  <a:lnTo>
                    <a:pt x="0" y="6"/>
                  </a:lnTo>
                  <a:close/>
                </a:path>
              </a:pathLst>
            </a:custGeom>
            <a:solidFill>
              <a:schemeClr val="tx1"/>
            </a:solidFill>
            <a:ln w="9525">
              <a:noFill/>
              <a:round/>
              <a:headEnd/>
              <a:tailEnd/>
            </a:ln>
          </p:spPr>
          <p:txBody>
            <a:bodyPr/>
            <a:lstStyle/>
            <a:p>
              <a:endParaRPr lang="en-US"/>
            </a:p>
          </p:txBody>
        </p:sp>
        <p:sp>
          <p:nvSpPr>
            <p:cNvPr id="462108" name="Freeform 284"/>
            <p:cNvSpPr>
              <a:spLocks/>
            </p:cNvSpPr>
            <p:nvPr/>
          </p:nvSpPr>
          <p:spPr bwMode="black">
            <a:xfrm>
              <a:off x="3795713" y="1766888"/>
              <a:ext cx="26987" cy="4762"/>
            </a:xfrm>
            <a:custGeom>
              <a:avLst/>
              <a:gdLst/>
              <a:ahLst/>
              <a:cxnLst>
                <a:cxn ang="0">
                  <a:pos x="0" y="10"/>
                </a:cxn>
                <a:cxn ang="0">
                  <a:pos x="0" y="6"/>
                </a:cxn>
                <a:cxn ang="0">
                  <a:pos x="0" y="11"/>
                </a:cxn>
                <a:cxn ang="0">
                  <a:pos x="32" y="0"/>
                </a:cxn>
                <a:cxn ang="0">
                  <a:pos x="32" y="6"/>
                </a:cxn>
                <a:cxn ang="0">
                  <a:pos x="32" y="10"/>
                </a:cxn>
                <a:cxn ang="0">
                  <a:pos x="0" y="10"/>
                </a:cxn>
              </a:cxnLst>
              <a:rect l="0" t="0" r="r" b="b"/>
              <a:pathLst>
                <a:path w="32" h="11">
                  <a:moveTo>
                    <a:pt x="0" y="10"/>
                  </a:moveTo>
                  <a:lnTo>
                    <a:pt x="0" y="6"/>
                  </a:lnTo>
                  <a:lnTo>
                    <a:pt x="0" y="11"/>
                  </a:lnTo>
                  <a:lnTo>
                    <a:pt x="32" y="0"/>
                  </a:lnTo>
                  <a:lnTo>
                    <a:pt x="32" y="6"/>
                  </a:lnTo>
                  <a:lnTo>
                    <a:pt x="32" y="10"/>
                  </a:lnTo>
                  <a:lnTo>
                    <a:pt x="0" y="10"/>
                  </a:lnTo>
                  <a:close/>
                </a:path>
              </a:pathLst>
            </a:custGeom>
            <a:solidFill>
              <a:schemeClr val="tx1"/>
            </a:solidFill>
            <a:ln w="9525">
              <a:noFill/>
              <a:round/>
              <a:headEnd/>
              <a:tailEnd/>
            </a:ln>
          </p:spPr>
          <p:txBody>
            <a:bodyPr/>
            <a:lstStyle/>
            <a:p>
              <a:endParaRPr lang="en-US"/>
            </a:p>
          </p:txBody>
        </p:sp>
        <p:sp>
          <p:nvSpPr>
            <p:cNvPr id="462109" name="Freeform 285"/>
            <p:cNvSpPr>
              <a:spLocks/>
            </p:cNvSpPr>
            <p:nvPr/>
          </p:nvSpPr>
          <p:spPr bwMode="black">
            <a:xfrm>
              <a:off x="3795713" y="1762125"/>
              <a:ext cx="26987" cy="12700"/>
            </a:xfrm>
            <a:custGeom>
              <a:avLst/>
              <a:gdLst/>
              <a:ahLst/>
              <a:cxnLst>
                <a:cxn ang="0">
                  <a:pos x="1" y="21"/>
                </a:cxn>
                <a:cxn ang="0">
                  <a:pos x="0" y="18"/>
                </a:cxn>
                <a:cxn ang="0">
                  <a:pos x="8" y="25"/>
                </a:cxn>
                <a:cxn ang="0">
                  <a:pos x="24" y="0"/>
                </a:cxn>
                <a:cxn ang="0">
                  <a:pos x="32" y="7"/>
                </a:cxn>
                <a:cxn ang="0">
                  <a:pos x="33" y="10"/>
                </a:cxn>
                <a:cxn ang="0">
                  <a:pos x="1" y="21"/>
                </a:cxn>
              </a:cxnLst>
              <a:rect l="0" t="0" r="r" b="b"/>
              <a:pathLst>
                <a:path w="33" h="25">
                  <a:moveTo>
                    <a:pt x="1" y="21"/>
                  </a:moveTo>
                  <a:lnTo>
                    <a:pt x="0" y="18"/>
                  </a:lnTo>
                  <a:lnTo>
                    <a:pt x="8" y="25"/>
                  </a:lnTo>
                  <a:lnTo>
                    <a:pt x="24" y="0"/>
                  </a:lnTo>
                  <a:lnTo>
                    <a:pt x="32" y="7"/>
                  </a:lnTo>
                  <a:lnTo>
                    <a:pt x="33" y="10"/>
                  </a:lnTo>
                  <a:lnTo>
                    <a:pt x="1" y="21"/>
                  </a:lnTo>
                  <a:close/>
                </a:path>
              </a:pathLst>
            </a:custGeom>
            <a:solidFill>
              <a:schemeClr val="tx1"/>
            </a:solidFill>
            <a:ln w="9525">
              <a:noFill/>
              <a:round/>
              <a:headEnd/>
              <a:tailEnd/>
            </a:ln>
          </p:spPr>
          <p:txBody>
            <a:bodyPr/>
            <a:lstStyle/>
            <a:p>
              <a:endParaRPr lang="en-US"/>
            </a:p>
          </p:txBody>
        </p:sp>
        <p:sp>
          <p:nvSpPr>
            <p:cNvPr id="462110" name="Freeform 286"/>
            <p:cNvSpPr>
              <a:spLocks/>
            </p:cNvSpPr>
            <p:nvPr/>
          </p:nvSpPr>
          <p:spPr bwMode="black">
            <a:xfrm>
              <a:off x="3798888" y="1758950"/>
              <a:ext cx="15875" cy="15875"/>
            </a:xfrm>
            <a:custGeom>
              <a:avLst/>
              <a:gdLst/>
              <a:ahLst/>
              <a:cxnLst>
                <a:cxn ang="0">
                  <a:pos x="3" y="31"/>
                </a:cxn>
                <a:cxn ang="0">
                  <a:pos x="0" y="29"/>
                </a:cxn>
                <a:cxn ang="0">
                  <a:pos x="0" y="33"/>
                </a:cxn>
                <a:cxn ang="0">
                  <a:pos x="16" y="0"/>
                </a:cxn>
                <a:cxn ang="0">
                  <a:pos x="16" y="4"/>
                </a:cxn>
                <a:cxn ang="0">
                  <a:pos x="19" y="6"/>
                </a:cxn>
                <a:cxn ang="0">
                  <a:pos x="3" y="31"/>
                </a:cxn>
              </a:cxnLst>
              <a:rect l="0" t="0" r="r" b="b"/>
              <a:pathLst>
                <a:path w="19" h="33">
                  <a:moveTo>
                    <a:pt x="3" y="31"/>
                  </a:moveTo>
                  <a:lnTo>
                    <a:pt x="0" y="29"/>
                  </a:lnTo>
                  <a:lnTo>
                    <a:pt x="0" y="33"/>
                  </a:lnTo>
                  <a:lnTo>
                    <a:pt x="16" y="0"/>
                  </a:lnTo>
                  <a:lnTo>
                    <a:pt x="16" y="4"/>
                  </a:lnTo>
                  <a:lnTo>
                    <a:pt x="19" y="6"/>
                  </a:lnTo>
                  <a:lnTo>
                    <a:pt x="3" y="31"/>
                  </a:lnTo>
                  <a:close/>
                </a:path>
              </a:pathLst>
            </a:custGeom>
            <a:solidFill>
              <a:schemeClr val="tx1"/>
            </a:solidFill>
            <a:ln w="9525">
              <a:noFill/>
              <a:round/>
              <a:headEnd/>
              <a:tailEnd/>
            </a:ln>
          </p:spPr>
          <p:txBody>
            <a:bodyPr/>
            <a:lstStyle/>
            <a:p>
              <a:endParaRPr lang="en-US"/>
            </a:p>
          </p:txBody>
        </p:sp>
        <p:sp>
          <p:nvSpPr>
            <p:cNvPr id="462111" name="Freeform 287"/>
            <p:cNvSpPr>
              <a:spLocks/>
            </p:cNvSpPr>
            <p:nvPr/>
          </p:nvSpPr>
          <p:spPr bwMode="black">
            <a:xfrm>
              <a:off x="3795713" y="1755775"/>
              <a:ext cx="15875" cy="19050"/>
            </a:xfrm>
            <a:custGeom>
              <a:avLst/>
              <a:gdLst/>
              <a:ahLst/>
              <a:cxnLst>
                <a:cxn ang="0">
                  <a:pos x="4" y="35"/>
                </a:cxn>
                <a:cxn ang="0">
                  <a:pos x="0" y="33"/>
                </a:cxn>
                <a:cxn ang="0">
                  <a:pos x="5" y="33"/>
                </a:cxn>
                <a:cxn ang="0">
                  <a:pos x="11" y="0"/>
                </a:cxn>
                <a:cxn ang="0">
                  <a:pos x="16" y="0"/>
                </a:cxn>
                <a:cxn ang="0">
                  <a:pos x="20" y="2"/>
                </a:cxn>
                <a:cxn ang="0">
                  <a:pos x="4" y="35"/>
                </a:cxn>
              </a:cxnLst>
              <a:rect l="0" t="0" r="r" b="b"/>
              <a:pathLst>
                <a:path w="20" h="35">
                  <a:moveTo>
                    <a:pt x="4" y="35"/>
                  </a:moveTo>
                  <a:lnTo>
                    <a:pt x="0" y="33"/>
                  </a:lnTo>
                  <a:lnTo>
                    <a:pt x="5" y="33"/>
                  </a:lnTo>
                  <a:lnTo>
                    <a:pt x="11" y="0"/>
                  </a:lnTo>
                  <a:lnTo>
                    <a:pt x="16" y="0"/>
                  </a:lnTo>
                  <a:lnTo>
                    <a:pt x="20" y="2"/>
                  </a:lnTo>
                  <a:lnTo>
                    <a:pt x="4" y="35"/>
                  </a:lnTo>
                  <a:close/>
                </a:path>
              </a:pathLst>
            </a:custGeom>
            <a:solidFill>
              <a:schemeClr val="tx1"/>
            </a:solidFill>
            <a:ln w="9525">
              <a:noFill/>
              <a:round/>
              <a:headEnd/>
              <a:tailEnd/>
            </a:ln>
          </p:spPr>
          <p:txBody>
            <a:bodyPr/>
            <a:lstStyle/>
            <a:p>
              <a:endParaRPr lang="en-US"/>
            </a:p>
          </p:txBody>
        </p:sp>
        <p:sp>
          <p:nvSpPr>
            <p:cNvPr id="462112" name="Freeform 288"/>
            <p:cNvSpPr>
              <a:spLocks/>
            </p:cNvSpPr>
            <p:nvPr/>
          </p:nvSpPr>
          <p:spPr bwMode="black">
            <a:xfrm>
              <a:off x="3795713" y="1755775"/>
              <a:ext cx="11112" cy="19050"/>
            </a:xfrm>
            <a:custGeom>
              <a:avLst/>
              <a:gdLst/>
              <a:ahLst/>
              <a:cxnLst>
                <a:cxn ang="0">
                  <a:pos x="5" y="34"/>
                </a:cxn>
                <a:cxn ang="0">
                  <a:pos x="0" y="33"/>
                </a:cxn>
                <a:cxn ang="0">
                  <a:pos x="3" y="33"/>
                </a:cxn>
                <a:cxn ang="0">
                  <a:pos x="3" y="0"/>
                </a:cxn>
                <a:cxn ang="0">
                  <a:pos x="6" y="0"/>
                </a:cxn>
                <a:cxn ang="0">
                  <a:pos x="11" y="1"/>
                </a:cxn>
                <a:cxn ang="0">
                  <a:pos x="5" y="34"/>
                </a:cxn>
              </a:cxnLst>
              <a:rect l="0" t="0" r="r" b="b"/>
              <a:pathLst>
                <a:path w="11" h="34">
                  <a:moveTo>
                    <a:pt x="5" y="34"/>
                  </a:moveTo>
                  <a:lnTo>
                    <a:pt x="0" y="33"/>
                  </a:lnTo>
                  <a:lnTo>
                    <a:pt x="3" y="33"/>
                  </a:lnTo>
                  <a:lnTo>
                    <a:pt x="3" y="0"/>
                  </a:lnTo>
                  <a:lnTo>
                    <a:pt x="6" y="0"/>
                  </a:lnTo>
                  <a:lnTo>
                    <a:pt x="11" y="1"/>
                  </a:lnTo>
                  <a:lnTo>
                    <a:pt x="5" y="34"/>
                  </a:lnTo>
                  <a:close/>
                </a:path>
              </a:pathLst>
            </a:custGeom>
            <a:solidFill>
              <a:schemeClr val="tx1"/>
            </a:solidFill>
            <a:ln w="9525">
              <a:noFill/>
              <a:round/>
              <a:headEnd/>
              <a:tailEnd/>
            </a:ln>
          </p:spPr>
          <p:txBody>
            <a:bodyPr/>
            <a:lstStyle/>
            <a:p>
              <a:endParaRPr lang="en-US"/>
            </a:p>
          </p:txBody>
        </p:sp>
        <p:sp>
          <p:nvSpPr>
            <p:cNvPr id="462113" name="Freeform 289"/>
            <p:cNvSpPr>
              <a:spLocks/>
            </p:cNvSpPr>
            <p:nvPr/>
          </p:nvSpPr>
          <p:spPr bwMode="black">
            <a:xfrm>
              <a:off x="3792538" y="1755775"/>
              <a:ext cx="6350" cy="19050"/>
            </a:xfrm>
            <a:custGeom>
              <a:avLst/>
              <a:gdLst/>
              <a:ahLst/>
              <a:cxnLst>
                <a:cxn ang="0">
                  <a:pos x="12" y="33"/>
                </a:cxn>
                <a:cxn ang="0">
                  <a:pos x="4" y="33"/>
                </a:cxn>
                <a:cxn ang="0">
                  <a:pos x="8" y="33"/>
                </a:cxn>
                <a:cxn ang="0">
                  <a:pos x="0" y="0"/>
                </a:cxn>
                <a:cxn ang="0">
                  <a:pos x="4" y="0"/>
                </a:cxn>
                <a:cxn ang="0">
                  <a:pos x="12" y="0"/>
                </a:cxn>
                <a:cxn ang="0">
                  <a:pos x="12" y="33"/>
                </a:cxn>
              </a:cxnLst>
              <a:rect l="0" t="0" r="r" b="b"/>
              <a:pathLst>
                <a:path w="12" h="33">
                  <a:moveTo>
                    <a:pt x="12" y="33"/>
                  </a:moveTo>
                  <a:lnTo>
                    <a:pt x="4" y="33"/>
                  </a:lnTo>
                  <a:lnTo>
                    <a:pt x="8" y="33"/>
                  </a:lnTo>
                  <a:lnTo>
                    <a:pt x="0" y="0"/>
                  </a:lnTo>
                  <a:lnTo>
                    <a:pt x="4" y="0"/>
                  </a:lnTo>
                  <a:lnTo>
                    <a:pt x="12" y="0"/>
                  </a:lnTo>
                  <a:lnTo>
                    <a:pt x="12" y="33"/>
                  </a:lnTo>
                  <a:close/>
                </a:path>
              </a:pathLst>
            </a:custGeom>
            <a:solidFill>
              <a:schemeClr val="tx1"/>
            </a:solidFill>
            <a:ln w="9525">
              <a:noFill/>
              <a:round/>
              <a:headEnd/>
              <a:tailEnd/>
            </a:ln>
          </p:spPr>
          <p:txBody>
            <a:bodyPr/>
            <a:lstStyle/>
            <a:p>
              <a:endParaRPr lang="en-US"/>
            </a:p>
          </p:txBody>
        </p:sp>
        <p:sp>
          <p:nvSpPr>
            <p:cNvPr id="462114" name="Freeform 290"/>
            <p:cNvSpPr>
              <a:spLocks/>
            </p:cNvSpPr>
            <p:nvPr/>
          </p:nvSpPr>
          <p:spPr bwMode="black">
            <a:xfrm>
              <a:off x="3784600" y="1755775"/>
              <a:ext cx="11113" cy="19050"/>
            </a:xfrm>
            <a:custGeom>
              <a:avLst/>
              <a:gdLst/>
              <a:ahLst/>
              <a:cxnLst>
                <a:cxn ang="0">
                  <a:pos x="18" y="33"/>
                </a:cxn>
                <a:cxn ang="0">
                  <a:pos x="9" y="35"/>
                </a:cxn>
                <a:cxn ang="0">
                  <a:pos x="10" y="35"/>
                </a:cxn>
                <a:cxn ang="0">
                  <a:pos x="0" y="2"/>
                </a:cxn>
                <a:cxn ang="0">
                  <a:pos x="1" y="2"/>
                </a:cxn>
                <a:cxn ang="0">
                  <a:pos x="10" y="0"/>
                </a:cxn>
                <a:cxn ang="0">
                  <a:pos x="18" y="33"/>
                </a:cxn>
              </a:cxnLst>
              <a:rect l="0" t="0" r="r" b="b"/>
              <a:pathLst>
                <a:path w="18" h="35">
                  <a:moveTo>
                    <a:pt x="18" y="33"/>
                  </a:moveTo>
                  <a:lnTo>
                    <a:pt x="9" y="35"/>
                  </a:lnTo>
                  <a:lnTo>
                    <a:pt x="10" y="35"/>
                  </a:lnTo>
                  <a:lnTo>
                    <a:pt x="0" y="2"/>
                  </a:lnTo>
                  <a:lnTo>
                    <a:pt x="1" y="2"/>
                  </a:lnTo>
                  <a:lnTo>
                    <a:pt x="10" y="0"/>
                  </a:lnTo>
                  <a:lnTo>
                    <a:pt x="18" y="33"/>
                  </a:lnTo>
                  <a:close/>
                </a:path>
              </a:pathLst>
            </a:custGeom>
            <a:solidFill>
              <a:schemeClr val="tx1"/>
            </a:solidFill>
            <a:ln w="9525">
              <a:noFill/>
              <a:round/>
              <a:headEnd/>
              <a:tailEnd/>
            </a:ln>
          </p:spPr>
          <p:txBody>
            <a:bodyPr/>
            <a:lstStyle/>
            <a:p>
              <a:endParaRPr lang="en-US"/>
            </a:p>
          </p:txBody>
        </p:sp>
        <p:sp>
          <p:nvSpPr>
            <p:cNvPr id="462115" name="Freeform 291"/>
            <p:cNvSpPr>
              <a:spLocks/>
            </p:cNvSpPr>
            <p:nvPr/>
          </p:nvSpPr>
          <p:spPr bwMode="black">
            <a:xfrm>
              <a:off x="3773488" y="1755775"/>
              <a:ext cx="19050" cy="22225"/>
            </a:xfrm>
            <a:custGeom>
              <a:avLst/>
              <a:gdLst/>
              <a:ahLst/>
              <a:cxnLst>
                <a:cxn ang="0">
                  <a:pos x="23" y="33"/>
                </a:cxn>
                <a:cxn ang="0">
                  <a:pos x="11" y="37"/>
                </a:cxn>
                <a:cxn ang="0">
                  <a:pos x="12" y="36"/>
                </a:cxn>
                <a:cxn ang="0">
                  <a:pos x="0" y="5"/>
                </a:cxn>
                <a:cxn ang="0">
                  <a:pos x="1" y="4"/>
                </a:cxn>
                <a:cxn ang="0">
                  <a:pos x="13" y="0"/>
                </a:cxn>
                <a:cxn ang="0">
                  <a:pos x="23" y="33"/>
                </a:cxn>
              </a:cxnLst>
              <a:rect l="0" t="0" r="r" b="b"/>
              <a:pathLst>
                <a:path w="23" h="37">
                  <a:moveTo>
                    <a:pt x="23" y="33"/>
                  </a:moveTo>
                  <a:lnTo>
                    <a:pt x="11" y="37"/>
                  </a:lnTo>
                  <a:lnTo>
                    <a:pt x="12" y="36"/>
                  </a:lnTo>
                  <a:lnTo>
                    <a:pt x="0" y="5"/>
                  </a:lnTo>
                  <a:lnTo>
                    <a:pt x="1" y="4"/>
                  </a:lnTo>
                  <a:lnTo>
                    <a:pt x="13" y="0"/>
                  </a:lnTo>
                  <a:lnTo>
                    <a:pt x="23" y="33"/>
                  </a:lnTo>
                  <a:close/>
                </a:path>
              </a:pathLst>
            </a:custGeom>
            <a:solidFill>
              <a:schemeClr val="tx1"/>
            </a:solidFill>
            <a:ln w="9525">
              <a:noFill/>
              <a:round/>
              <a:headEnd/>
              <a:tailEnd/>
            </a:ln>
          </p:spPr>
          <p:txBody>
            <a:bodyPr/>
            <a:lstStyle/>
            <a:p>
              <a:endParaRPr lang="en-US"/>
            </a:p>
          </p:txBody>
        </p:sp>
        <p:sp>
          <p:nvSpPr>
            <p:cNvPr id="462116" name="Freeform 292"/>
            <p:cNvSpPr>
              <a:spLocks/>
            </p:cNvSpPr>
            <p:nvPr/>
          </p:nvSpPr>
          <p:spPr bwMode="black">
            <a:xfrm>
              <a:off x="3762375" y="1758950"/>
              <a:ext cx="19050" cy="22225"/>
            </a:xfrm>
            <a:custGeom>
              <a:avLst/>
              <a:gdLst/>
              <a:ahLst/>
              <a:cxnLst>
                <a:cxn ang="0">
                  <a:pos x="29" y="31"/>
                </a:cxn>
                <a:cxn ang="0">
                  <a:pos x="13" y="37"/>
                </a:cxn>
                <a:cxn ang="0">
                  <a:pos x="14" y="37"/>
                </a:cxn>
                <a:cxn ang="0">
                  <a:pos x="0" y="6"/>
                </a:cxn>
                <a:cxn ang="0">
                  <a:pos x="1" y="6"/>
                </a:cxn>
                <a:cxn ang="0">
                  <a:pos x="17" y="0"/>
                </a:cxn>
                <a:cxn ang="0">
                  <a:pos x="29" y="31"/>
                </a:cxn>
              </a:cxnLst>
              <a:rect l="0" t="0" r="r" b="b"/>
              <a:pathLst>
                <a:path w="29" h="37">
                  <a:moveTo>
                    <a:pt x="29" y="31"/>
                  </a:moveTo>
                  <a:lnTo>
                    <a:pt x="13" y="37"/>
                  </a:lnTo>
                  <a:lnTo>
                    <a:pt x="14" y="37"/>
                  </a:lnTo>
                  <a:lnTo>
                    <a:pt x="0" y="6"/>
                  </a:lnTo>
                  <a:lnTo>
                    <a:pt x="1" y="6"/>
                  </a:lnTo>
                  <a:lnTo>
                    <a:pt x="17" y="0"/>
                  </a:lnTo>
                  <a:lnTo>
                    <a:pt x="29" y="31"/>
                  </a:lnTo>
                  <a:close/>
                </a:path>
              </a:pathLst>
            </a:custGeom>
            <a:solidFill>
              <a:schemeClr val="tx1"/>
            </a:solidFill>
            <a:ln w="9525">
              <a:noFill/>
              <a:round/>
              <a:headEnd/>
              <a:tailEnd/>
            </a:ln>
          </p:spPr>
          <p:txBody>
            <a:bodyPr/>
            <a:lstStyle/>
            <a:p>
              <a:endParaRPr lang="en-US"/>
            </a:p>
          </p:txBody>
        </p:sp>
        <p:sp>
          <p:nvSpPr>
            <p:cNvPr id="462117" name="Freeform 293"/>
            <p:cNvSpPr>
              <a:spLocks/>
            </p:cNvSpPr>
            <p:nvPr/>
          </p:nvSpPr>
          <p:spPr bwMode="black">
            <a:xfrm>
              <a:off x="3746500" y="1763713"/>
              <a:ext cx="23813" cy="22225"/>
            </a:xfrm>
            <a:custGeom>
              <a:avLst/>
              <a:gdLst/>
              <a:ahLst/>
              <a:cxnLst>
                <a:cxn ang="0">
                  <a:pos x="34" y="31"/>
                </a:cxn>
                <a:cxn ang="0">
                  <a:pos x="14" y="40"/>
                </a:cxn>
                <a:cxn ang="0">
                  <a:pos x="14" y="40"/>
                </a:cxn>
                <a:cxn ang="0">
                  <a:pos x="0" y="10"/>
                </a:cxn>
                <a:cxn ang="0">
                  <a:pos x="0" y="10"/>
                </a:cxn>
                <a:cxn ang="0">
                  <a:pos x="20" y="0"/>
                </a:cxn>
                <a:cxn ang="0">
                  <a:pos x="34" y="31"/>
                </a:cxn>
              </a:cxnLst>
              <a:rect l="0" t="0" r="r" b="b"/>
              <a:pathLst>
                <a:path w="34" h="40">
                  <a:moveTo>
                    <a:pt x="34" y="31"/>
                  </a:moveTo>
                  <a:lnTo>
                    <a:pt x="14" y="40"/>
                  </a:lnTo>
                  <a:lnTo>
                    <a:pt x="14" y="40"/>
                  </a:lnTo>
                  <a:lnTo>
                    <a:pt x="0" y="10"/>
                  </a:lnTo>
                  <a:lnTo>
                    <a:pt x="0" y="10"/>
                  </a:lnTo>
                  <a:lnTo>
                    <a:pt x="20" y="0"/>
                  </a:lnTo>
                  <a:lnTo>
                    <a:pt x="34" y="31"/>
                  </a:lnTo>
                  <a:close/>
                </a:path>
              </a:pathLst>
            </a:custGeom>
            <a:solidFill>
              <a:schemeClr val="tx1"/>
            </a:solidFill>
            <a:ln w="9525">
              <a:noFill/>
              <a:round/>
              <a:headEnd/>
              <a:tailEnd/>
            </a:ln>
          </p:spPr>
          <p:txBody>
            <a:bodyPr/>
            <a:lstStyle/>
            <a:p>
              <a:endParaRPr lang="en-US"/>
            </a:p>
          </p:txBody>
        </p:sp>
        <p:sp>
          <p:nvSpPr>
            <p:cNvPr id="462118" name="Freeform 294"/>
            <p:cNvSpPr>
              <a:spLocks/>
            </p:cNvSpPr>
            <p:nvPr/>
          </p:nvSpPr>
          <p:spPr bwMode="black">
            <a:xfrm>
              <a:off x="3727450" y="1770063"/>
              <a:ext cx="26988" cy="22225"/>
            </a:xfrm>
            <a:custGeom>
              <a:avLst/>
              <a:gdLst/>
              <a:ahLst/>
              <a:cxnLst>
                <a:cxn ang="0">
                  <a:pos x="39" y="30"/>
                </a:cxn>
                <a:cxn ang="0">
                  <a:pos x="14" y="41"/>
                </a:cxn>
                <a:cxn ang="0">
                  <a:pos x="0" y="11"/>
                </a:cxn>
                <a:cxn ang="0">
                  <a:pos x="25" y="0"/>
                </a:cxn>
                <a:cxn ang="0">
                  <a:pos x="39" y="30"/>
                </a:cxn>
              </a:cxnLst>
              <a:rect l="0" t="0" r="r" b="b"/>
              <a:pathLst>
                <a:path w="39" h="41">
                  <a:moveTo>
                    <a:pt x="39" y="30"/>
                  </a:moveTo>
                  <a:lnTo>
                    <a:pt x="14" y="41"/>
                  </a:lnTo>
                  <a:lnTo>
                    <a:pt x="0" y="11"/>
                  </a:lnTo>
                  <a:lnTo>
                    <a:pt x="25" y="0"/>
                  </a:lnTo>
                  <a:lnTo>
                    <a:pt x="39" y="30"/>
                  </a:lnTo>
                  <a:close/>
                </a:path>
              </a:pathLst>
            </a:custGeom>
            <a:solidFill>
              <a:schemeClr val="tx1"/>
            </a:solidFill>
            <a:ln w="9525">
              <a:noFill/>
              <a:round/>
              <a:headEnd/>
              <a:tailEnd/>
            </a:ln>
          </p:spPr>
          <p:txBody>
            <a:bodyPr/>
            <a:lstStyle/>
            <a:p>
              <a:endParaRPr lang="en-US"/>
            </a:p>
          </p:txBody>
        </p:sp>
        <p:sp>
          <p:nvSpPr>
            <p:cNvPr id="462119" name="Rectangle 295"/>
            <p:cNvSpPr>
              <a:spLocks noChangeArrowheads="1"/>
            </p:cNvSpPr>
            <p:nvPr/>
          </p:nvSpPr>
          <p:spPr bwMode="black">
            <a:xfrm>
              <a:off x="915988" y="3381375"/>
              <a:ext cx="22225" cy="222250"/>
            </a:xfrm>
            <a:prstGeom prst="rect">
              <a:avLst/>
            </a:prstGeom>
            <a:solidFill>
              <a:schemeClr val="tx1"/>
            </a:solidFill>
            <a:ln w="9525">
              <a:noFill/>
              <a:miter lim="800000"/>
              <a:headEnd/>
              <a:tailEnd/>
            </a:ln>
          </p:spPr>
          <p:txBody>
            <a:bodyPr/>
            <a:lstStyle/>
            <a:p>
              <a:endParaRPr lang="en-US"/>
            </a:p>
          </p:txBody>
        </p:sp>
        <p:sp>
          <p:nvSpPr>
            <p:cNvPr id="462120" name="Rectangle 296"/>
            <p:cNvSpPr>
              <a:spLocks noChangeArrowheads="1"/>
            </p:cNvSpPr>
            <p:nvPr/>
          </p:nvSpPr>
          <p:spPr bwMode="black">
            <a:xfrm>
              <a:off x="1319213" y="1711325"/>
              <a:ext cx="22225" cy="223838"/>
            </a:xfrm>
            <a:prstGeom prst="rect">
              <a:avLst/>
            </a:prstGeom>
            <a:solidFill>
              <a:schemeClr val="tx1"/>
            </a:solidFill>
            <a:ln w="9525">
              <a:noFill/>
              <a:miter lim="800000"/>
              <a:headEnd/>
              <a:tailEnd/>
            </a:ln>
          </p:spPr>
          <p:txBody>
            <a:bodyPr/>
            <a:lstStyle/>
            <a:p>
              <a:endParaRPr lang="en-US"/>
            </a:p>
          </p:txBody>
        </p:sp>
        <p:sp>
          <p:nvSpPr>
            <p:cNvPr id="462121" name="Rectangle 297"/>
            <p:cNvSpPr>
              <a:spLocks noChangeArrowheads="1"/>
            </p:cNvSpPr>
            <p:nvPr/>
          </p:nvSpPr>
          <p:spPr bwMode="black">
            <a:xfrm>
              <a:off x="3314700" y="3381375"/>
              <a:ext cx="25400" cy="222250"/>
            </a:xfrm>
            <a:prstGeom prst="rect">
              <a:avLst/>
            </a:prstGeom>
            <a:solidFill>
              <a:schemeClr val="tx1"/>
            </a:solidFill>
            <a:ln w="9525">
              <a:noFill/>
              <a:miter lim="800000"/>
              <a:headEnd/>
              <a:tailEnd/>
            </a:ln>
          </p:spPr>
          <p:txBody>
            <a:bodyPr/>
            <a:lstStyle/>
            <a:p>
              <a:endParaRPr lang="en-US"/>
            </a:p>
          </p:txBody>
        </p:sp>
        <p:sp>
          <p:nvSpPr>
            <p:cNvPr id="462122" name="Rectangle 298"/>
            <p:cNvSpPr>
              <a:spLocks noChangeArrowheads="1"/>
            </p:cNvSpPr>
            <p:nvPr/>
          </p:nvSpPr>
          <p:spPr bwMode="black">
            <a:xfrm>
              <a:off x="3721100" y="1711325"/>
              <a:ext cx="22225" cy="223838"/>
            </a:xfrm>
            <a:prstGeom prst="rect">
              <a:avLst/>
            </a:prstGeom>
            <a:solidFill>
              <a:schemeClr val="tx1"/>
            </a:solidFill>
            <a:ln w="9525">
              <a:noFill/>
              <a:miter lim="800000"/>
              <a:headEnd/>
              <a:tailEnd/>
            </a:ln>
          </p:spPr>
          <p:txBody>
            <a:bodyPr/>
            <a:lstStyle/>
            <a:p>
              <a:endParaRPr lang="en-US"/>
            </a:p>
          </p:txBody>
        </p:sp>
        <p:sp>
          <p:nvSpPr>
            <p:cNvPr id="462123" name="Freeform 299"/>
            <p:cNvSpPr>
              <a:spLocks/>
            </p:cNvSpPr>
            <p:nvPr/>
          </p:nvSpPr>
          <p:spPr bwMode="black">
            <a:xfrm>
              <a:off x="5895975" y="4398963"/>
              <a:ext cx="76200" cy="39687"/>
            </a:xfrm>
            <a:custGeom>
              <a:avLst/>
              <a:gdLst/>
              <a:ahLst/>
              <a:cxnLst>
                <a:cxn ang="0">
                  <a:pos x="89" y="67"/>
                </a:cxn>
                <a:cxn ang="0">
                  <a:pos x="0" y="46"/>
                </a:cxn>
                <a:cxn ang="0">
                  <a:pos x="1" y="46"/>
                </a:cxn>
                <a:cxn ang="0">
                  <a:pos x="12" y="0"/>
                </a:cxn>
                <a:cxn ang="0">
                  <a:pos x="13" y="0"/>
                </a:cxn>
                <a:cxn ang="0">
                  <a:pos x="101" y="21"/>
                </a:cxn>
                <a:cxn ang="0">
                  <a:pos x="89" y="67"/>
                </a:cxn>
              </a:cxnLst>
              <a:rect l="0" t="0" r="r" b="b"/>
              <a:pathLst>
                <a:path w="101" h="67">
                  <a:moveTo>
                    <a:pt x="89" y="67"/>
                  </a:moveTo>
                  <a:lnTo>
                    <a:pt x="0" y="46"/>
                  </a:lnTo>
                  <a:lnTo>
                    <a:pt x="1" y="46"/>
                  </a:lnTo>
                  <a:lnTo>
                    <a:pt x="12" y="0"/>
                  </a:lnTo>
                  <a:lnTo>
                    <a:pt x="13" y="0"/>
                  </a:lnTo>
                  <a:lnTo>
                    <a:pt x="101" y="21"/>
                  </a:lnTo>
                  <a:lnTo>
                    <a:pt x="89" y="67"/>
                  </a:lnTo>
                  <a:close/>
                </a:path>
              </a:pathLst>
            </a:custGeom>
            <a:solidFill>
              <a:srgbClr val="FF0000"/>
            </a:solidFill>
            <a:ln w="9525">
              <a:solidFill>
                <a:srgbClr val="FF0000"/>
              </a:solidFill>
              <a:round/>
              <a:headEnd/>
              <a:tailEnd/>
            </a:ln>
          </p:spPr>
          <p:txBody>
            <a:bodyPr/>
            <a:lstStyle/>
            <a:p>
              <a:endParaRPr lang="en-US"/>
            </a:p>
          </p:txBody>
        </p:sp>
        <p:sp>
          <p:nvSpPr>
            <p:cNvPr id="462124" name="Freeform 300"/>
            <p:cNvSpPr>
              <a:spLocks/>
            </p:cNvSpPr>
            <p:nvPr/>
          </p:nvSpPr>
          <p:spPr bwMode="black">
            <a:xfrm>
              <a:off x="5829300" y="4387850"/>
              <a:ext cx="74613" cy="36513"/>
            </a:xfrm>
            <a:custGeom>
              <a:avLst/>
              <a:gdLst/>
              <a:ahLst/>
              <a:cxnLst>
                <a:cxn ang="0">
                  <a:pos x="89" y="67"/>
                </a:cxn>
                <a:cxn ang="0">
                  <a:pos x="0" y="48"/>
                </a:cxn>
                <a:cxn ang="0">
                  <a:pos x="0" y="49"/>
                </a:cxn>
                <a:cxn ang="0">
                  <a:pos x="10" y="0"/>
                </a:cxn>
                <a:cxn ang="0">
                  <a:pos x="10" y="1"/>
                </a:cxn>
                <a:cxn ang="0">
                  <a:pos x="100" y="21"/>
                </a:cxn>
                <a:cxn ang="0">
                  <a:pos x="89" y="67"/>
                </a:cxn>
              </a:cxnLst>
              <a:rect l="0" t="0" r="r" b="b"/>
              <a:pathLst>
                <a:path w="100" h="67">
                  <a:moveTo>
                    <a:pt x="89" y="67"/>
                  </a:moveTo>
                  <a:lnTo>
                    <a:pt x="0" y="48"/>
                  </a:lnTo>
                  <a:lnTo>
                    <a:pt x="0" y="49"/>
                  </a:lnTo>
                  <a:lnTo>
                    <a:pt x="10" y="0"/>
                  </a:lnTo>
                  <a:lnTo>
                    <a:pt x="10" y="1"/>
                  </a:lnTo>
                  <a:lnTo>
                    <a:pt x="100" y="21"/>
                  </a:lnTo>
                  <a:lnTo>
                    <a:pt x="89" y="67"/>
                  </a:lnTo>
                  <a:close/>
                </a:path>
              </a:pathLst>
            </a:custGeom>
            <a:solidFill>
              <a:srgbClr val="FF0000"/>
            </a:solidFill>
            <a:ln w="9525">
              <a:solidFill>
                <a:srgbClr val="FF0000"/>
              </a:solidFill>
              <a:round/>
              <a:headEnd/>
              <a:tailEnd/>
            </a:ln>
          </p:spPr>
          <p:txBody>
            <a:bodyPr/>
            <a:lstStyle/>
            <a:p>
              <a:endParaRPr lang="en-US"/>
            </a:p>
          </p:txBody>
        </p:sp>
        <p:sp>
          <p:nvSpPr>
            <p:cNvPr id="462125" name="Freeform 301"/>
            <p:cNvSpPr>
              <a:spLocks/>
            </p:cNvSpPr>
            <p:nvPr/>
          </p:nvSpPr>
          <p:spPr bwMode="black">
            <a:xfrm>
              <a:off x="5761038" y="4376738"/>
              <a:ext cx="76200" cy="39687"/>
            </a:xfrm>
            <a:custGeom>
              <a:avLst/>
              <a:gdLst/>
              <a:ahLst/>
              <a:cxnLst>
                <a:cxn ang="0">
                  <a:pos x="89" y="67"/>
                </a:cxn>
                <a:cxn ang="0">
                  <a:pos x="0" y="49"/>
                </a:cxn>
                <a:cxn ang="0">
                  <a:pos x="1" y="49"/>
                </a:cxn>
                <a:cxn ang="0">
                  <a:pos x="9" y="0"/>
                </a:cxn>
                <a:cxn ang="0">
                  <a:pos x="10" y="0"/>
                </a:cxn>
                <a:cxn ang="0">
                  <a:pos x="99" y="18"/>
                </a:cxn>
                <a:cxn ang="0">
                  <a:pos x="89" y="67"/>
                </a:cxn>
              </a:cxnLst>
              <a:rect l="0" t="0" r="r" b="b"/>
              <a:pathLst>
                <a:path w="99" h="67">
                  <a:moveTo>
                    <a:pt x="89" y="67"/>
                  </a:moveTo>
                  <a:lnTo>
                    <a:pt x="0" y="49"/>
                  </a:lnTo>
                  <a:lnTo>
                    <a:pt x="1" y="49"/>
                  </a:lnTo>
                  <a:lnTo>
                    <a:pt x="9" y="0"/>
                  </a:lnTo>
                  <a:lnTo>
                    <a:pt x="10" y="0"/>
                  </a:lnTo>
                  <a:lnTo>
                    <a:pt x="99" y="18"/>
                  </a:lnTo>
                  <a:lnTo>
                    <a:pt x="89" y="67"/>
                  </a:lnTo>
                  <a:close/>
                </a:path>
              </a:pathLst>
            </a:custGeom>
            <a:solidFill>
              <a:srgbClr val="FF0000"/>
            </a:solidFill>
            <a:ln w="9525">
              <a:solidFill>
                <a:srgbClr val="FF0000"/>
              </a:solidFill>
              <a:round/>
              <a:headEnd/>
              <a:tailEnd/>
            </a:ln>
          </p:spPr>
          <p:txBody>
            <a:bodyPr/>
            <a:lstStyle/>
            <a:p>
              <a:endParaRPr lang="en-US"/>
            </a:p>
          </p:txBody>
        </p:sp>
        <p:sp>
          <p:nvSpPr>
            <p:cNvPr id="462126" name="Freeform 302"/>
            <p:cNvSpPr>
              <a:spLocks/>
            </p:cNvSpPr>
            <p:nvPr/>
          </p:nvSpPr>
          <p:spPr bwMode="black">
            <a:xfrm>
              <a:off x="5692775" y="4368800"/>
              <a:ext cx="76200" cy="36513"/>
            </a:xfrm>
            <a:custGeom>
              <a:avLst/>
              <a:gdLst/>
              <a:ahLst/>
              <a:cxnLst>
                <a:cxn ang="0">
                  <a:pos x="91" y="64"/>
                </a:cxn>
                <a:cxn ang="0">
                  <a:pos x="0" y="48"/>
                </a:cxn>
                <a:cxn ang="0">
                  <a:pos x="8" y="0"/>
                </a:cxn>
                <a:cxn ang="0">
                  <a:pos x="99" y="15"/>
                </a:cxn>
                <a:cxn ang="0">
                  <a:pos x="91" y="64"/>
                </a:cxn>
              </a:cxnLst>
              <a:rect l="0" t="0" r="r" b="b"/>
              <a:pathLst>
                <a:path w="99" h="64">
                  <a:moveTo>
                    <a:pt x="91" y="64"/>
                  </a:moveTo>
                  <a:lnTo>
                    <a:pt x="0" y="48"/>
                  </a:lnTo>
                  <a:lnTo>
                    <a:pt x="8" y="0"/>
                  </a:lnTo>
                  <a:lnTo>
                    <a:pt x="99" y="15"/>
                  </a:lnTo>
                  <a:lnTo>
                    <a:pt x="91" y="64"/>
                  </a:lnTo>
                  <a:close/>
                </a:path>
              </a:pathLst>
            </a:custGeom>
            <a:solidFill>
              <a:srgbClr val="FF0000"/>
            </a:solidFill>
            <a:ln w="9525">
              <a:solidFill>
                <a:srgbClr val="FF0000"/>
              </a:solidFill>
              <a:round/>
              <a:headEnd/>
              <a:tailEnd/>
            </a:ln>
          </p:spPr>
          <p:txBody>
            <a:bodyPr/>
            <a:lstStyle/>
            <a:p>
              <a:endParaRPr lang="en-US"/>
            </a:p>
          </p:txBody>
        </p:sp>
        <p:sp>
          <p:nvSpPr>
            <p:cNvPr id="462127" name="Freeform 303"/>
            <p:cNvSpPr>
              <a:spLocks/>
            </p:cNvSpPr>
            <p:nvPr/>
          </p:nvSpPr>
          <p:spPr bwMode="black">
            <a:xfrm>
              <a:off x="6284913" y="4514850"/>
              <a:ext cx="112712" cy="58738"/>
            </a:xfrm>
            <a:custGeom>
              <a:avLst/>
              <a:gdLst/>
              <a:ahLst/>
              <a:cxnLst>
                <a:cxn ang="0">
                  <a:pos x="129" y="108"/>
                </a:cxn>
                <a:cxn ang="0">
                  <a:pos x="0" y="43"/>
                </a:cxn>
                <a:cxn ang="0">
                  <a:pos x="0" y="44"/>
                </a:cxn>
                <a:cxn ang="0">
                  <a:pos x="23" y="0"/>
                </a:cxn>
                <a:cxn ang="0">
                  <a:pos x="23" y="1"/>
                </a:cxn>
                <a:cxn ang="0">
                  <a:pos x="152" y="65"/>
                </a:cxn>
                <a:cxn ang="0">
                  <a:pos x="129" y="108"/>
                </a:cxn>
              </a:cxnLst>
              <a:rect l="0" t="0" r="r" b="b"/>
              <a:pathLst>
                <a:path w="152" h="108">
                  <a:moveTo>
                    <a:pt x="129" y="108"/>
                  </a:moveTo>
                  <a:lnTo>
                    <a:pt x="0" y="43"/>
                  </a:lnTo>
                  <a:lnTo>
                    <a:pt x="0" y="44"/>
                  </a:lnTo>
                  <a:lnTo>
                    <a:pt x="23" y="0"/>
                  </a:lnTo>
                  <a:lnTo>
                    <a:pt x="23" y="1"/>
                  </a:lnTo>
                  <a:lnTo>
                    <a:pt x="152" y="65"/>
                  </a:lnTo>
                  <a:lnTo>
                    <a:pt x="129" y="108"/>
                  </a:lnTo>
                  <a:close/>
                </a:path>
              </a:pathLst>
            </a:custGeom>
            <a:solidFill>
              <a:srgbClr val="FF0000"/>
            </a:solidFill>
            <a:ln w="9525">
              <a:solidFill>
                <a:srgbClr val="FF0000"/>
              </a:solidFill>
              <a:round/>
              <a:headEnd/>
              <a:tailEnd/>
            </a:ln>
          </p:spPr>
          <p:txBody>
            <a:bodyPr/>
            <a:lstStyle/>
            <a:p>
              <a:endParaRPr lang="en-US"/>
            </a:p>
          </p:txBody>
        </p:sp>
        <p:sp>
          <p:nvSpPr>
            <p:cNvPr id="462128" name="Freeform 304"/>
            <p:cNvSpPr>
              <a:spLocks/>
            </p:cNvSpPr>
            <p:nvPr/>
          </p:nvSpPr>
          <p:spPr bwMode="black">
            <a:xfrm>
              <a:off x="6186488" y="4479925"/>
              <a:ext cx="117475" cy="60325"/>
            </a:xfrm>
            <a:custGeom>
              <a:avLst/>
              <a:gdLst/>
              <a:ahLst/>
              <a:cxnLst>
                <a:cxn ang="0">
                  <a:pos x="130" y="108"/>
                </a:cxn>
                <a:cxn ang="0">
                  <a:pos x="0" y="45"/>
                </a:cxn>
                <a:cxn ang="0">
                  <a:pos x="1" y="45"/>
                </a:cxn>
                <a:cxn ang="0">
                  <a:pos x="22" y="0"/>
                </a:cxn>
                <a:cxn ang="0">
                  <a:pos x="23" y="0"/>
                </a:cxn>
                <a:cxn ang="0">
                  <a:pos x="153" y="64"/>
                </a:cxn>
                <a:cxn ang="0">
                  <a:pos x="130" y="108"/>
                </a:cxn>
              </a:cxnLst>
              <a:rect l="0" t="0" r="r" b="b"/>
              <a:pathLst>
                <a:path w="153" h="108">
                  <a:moveTo>
                    <a:pt x="130" y="108"/>
                  </a:moveTo>
                  <a:lnTo>
                    <a:pt x="0" y="45"/>
                  </a:lnTo>
                  <a:lnTo>
                    <a:pt x="1" y="45"/>
                  </a:lnTo>
                  <a:lnTo>
                    <a:pt x="22" y="0"/>
                  </a:lnTo>
                  <a:lnTo>
                    <a:pt x="23" y="0"/>
                  </a:lnTo>
                  <a:lnTo>
                    <a:pt x="153" y="64"/>
                  </a:lnTo>
                  <a:lnTo>
                    <a:pt x="130" y="108"/>
                  </a:lnTo>
                  <a:close/>
                </a:path>
              </a:pathLst>
            </a:custGeom>
            <a:solidFill>
              <a:srgbClr val="FF0000"/>
            </a:solidFill>
            <a:ln w="9525">
              <a:solidFill>
                <a:srgbClr val="FF0000"/>
              </a:solidFill>
              <a:round/>
              <a:headEnd/>
              <a:tailEnd/>
            </a:ln>
          </p:spPr>
          <p:txBody>
            <a:bodyPr/>
            <a:lstStyle/>
            <a:p>
              <a:endParaRPr lang="en-US"/>
            </a:p>
          </p:txBody>
        </p:sp>
        <p:sp>
          <p:nvSpPr>
            <p:cNvPr id="462129" name="Freeform 305"/>
            <p:cNvSpPr>
              <a:spLocks/>
            </p:cNvSpPr>
            <p:nvPr/>
          </p:nvSpPr>
          <p:spPr bwMode="black">
            <a:xfrm>
              <a:off x="6088063" y="4446588"/>
              <a:ext cx="114300" cy="57150"/>
            </a:xfrm>
            <a:custGeom>
              <a:avLst/>
              <a:gdLst/>
              <a:ahLst/>
              <a:cxnLst>
                <a:cxn ang="0">
                  <a:pos x="130" y="106"/>
                </a:cxn>
                <a:cxn ang="0">
                  <a:pos x="0" y="45"/>
                </a:cxn>
                <a:cxn ang="0">
                  <a:pos x="21" y="0"/>
                </a:cxn>
                <a:cxn ang="0">
                  <a:pos x="151" y="61"/>
                </a:cxn>
                <a:cxn ang="0">
                  <a:pos x="130" y="106"/>
                </a:cxn>
              </a:cxnLst>
              <a:rect l="0" t="0" r="r" b="b"/>
              <a:pathLst>
                <a:path w="151" h="106">
                  <a:moveTo>
                    <a:pt x="130" y="106"/>
                  </a:moveTo>
                  <a:lnTo>
                    <a:pt x="0" y="45"/>
                  </a:lnTo>
                  <a:lnTo>
                    <a:pt x="21" y="0"/>
                  </a:lnTo>
                  <a:lnTo>
                    <a:pt x="151" y="61"/>
                  </a:lnTo>
                  <a:lnTo>
                    <a:pt x="130" y="106"/>
                  </a:lnTo>
                  <a:close/>
                </a:path>
              </a:pathLst>
            </a:custGeom>
            <a:solidFill>
              <a:srgbClr val="FF0000"/>
            </a:solidFill>
            <a:ln w="9525">
              <a:solidFill>
                <a:srgbClr val="FF0000"/>
              </a:solidFill>
              <a:round/>
              <a:headEnd/>
              <a:tailEnd/>
            </a:ln>
          </p:spPr>
          <p:txBody>
            <a:bodyPr/>
            <a:lstStyle/>
            <a:p>
              <a:endParaRPr lang="en-US"/>
            </a:p>
          </p:txBody>
        </p:sp>
        <p:sp>
          <p:nvSpPr>
            <p:cNvPr id="462130" name="Freeform 306"/>
            <p:cNvSpPr>
              <a:spLocks/>
            </p:cNvSpPr>
            <p:nvPr/>
          </p:nvSpPr>
          <p:spPr bwMode="black">
            <a:xfrm>
              <a:off x="6521450" y="4605338"/>
              <a:ext cx="90488" cy="52387"/>
            </a:xfrm>
            <a:custGeom>
              <a:avLst/>
              <a:gdLst/>
              <a:ahLst/>
              <a:cxnLst>
                <a:cxn ang="0">
                  <a:pos x="93" y="94"/>
                </a:cxn>
                <a:cxn ang="0">
                  <a:pos x="0" y="43"/>
                </a:cxn>
                <a:cxn ang="0">
                  <a:pos x="0" y="43"/>
                </a:cxn>
                <a:cxn ang="0">
                  <a:pos x="24" y="0"/>
                </a:cxn>
                <a:cxn ang="0">
                  <a:pos x="24" y="0"/>
                </a:cxn>
                <a:cxn ang="0">
                  <a:pos x="117" y="52"/>
                </a:cxn>
                <a:cxn ang="0">
                  <a:pos x="93" y="94"/>
                </a:cxn>
              </a:cxnLst>
              <a:rect l="0" t="0" r="r" b="b"/>
              <a:pathLst>
                <a:path w="117" h="94">
                  <a:moveTo>
                    <a:pt x="93" y="94"/>
                  </a:moveTo>
                  <a:lnTo>
                    <a:pt x="0" y="43"/>
                  </a:lnTo>
                  <a:lnTo>
                    <a:pt x="0" y="43"/>
                  </a:lnTo>
                  <a:lnTo>
                    <a:pt x="24" y="0"/>
                  </a:lnTo>
                  <a:lnTo>
                    <a:pt x="24" y="0"/>
                  </a:lnTo>
                  <a:lnTo>
                    <a:pt x="117" y="52"/>
                  </a:lnTo>
                  <a:lnTo>
                    <a:pt x="93" y="94"/>
                  </a:lnTo>
                  <a:close/>
                </a:path>
              </a:pathLst>
            </a:custGeom>
            <a:solidFill>
              <a:srgbClr val="FF0000"/>
            </a:solidFill>
            <a:ln w="9525">
              <a:solidFill>
                <a:srgbClr val="FF0000"/>
              </a:solidFill>
              <a:round/>
              <a:headEnd/>
              <a:tailEnd/>
            </a:ln>
          </p:spPr>
          <p:txBody>
            <a:bodyPr/>
            <a:lstStyle/>
            <a:p>
              <a:endParaRPr lang="en-US"/>
            </a:p>
          </p:txBody>
        </p:sp>
        <p:sp>
          <p:nvSpPr>
            <p:cNvPr id="462131" name="Freeform 307"/>
            <p:cNvSpPr>
              <a:spLocks/>
            </p:cNvSpPr>
            <p:nvPr/>
          </p:nvSpPr>
          <p:spPr bwMode="black">
            <a:xfrm>
              <a:off x="6453188" y="4578350"/>
              <a:ext cx="87312" cy="49213"/>
            </a:xfrm>
            <a:custGeom>
              <a:avLst/>
              <a:gdLst/>
              <a:ahLst/>
              <a:cxnLst>
                <a:cxn ang="0">
                  <a:pos x="93" y="93"/>
                </a:cxn>
                <a:cxn ang="0">
                  <a:pos x="0" y="42"/>
                </a:cxn>
                <a:cxn ang="0">
                  <a:pos x="1" y="42"/>
                </a:cxn>
                <a:cxn ang="0">
                  <a:pos x="23" y="0"/>
                </a:cxn>
                <a:cxn ang="0">
                  <a:pos x="24" y="0"/>
                </a:cxn>
                <a:cxn ang="0">
                  <a:pos x="117" y="50"/>
                </a:cxn>
                <a:cxn ang="0">
                  <a:pos x="93" y="93"/>
                </a:cxn>
              </a:cxnLst>
              <a:rect l="0" t="0" r="r" b="b"/>
              <a:pathLst>
                <a:path w="117" h="93">
                  <a:moveTo>
                    <a:pt x="93" y="93"/>
                  </a:moveTo>
                  <a:lnTo>
                    <a:pt x="0" y="42"/>
                  </a:lnTo>
                  <a:lnTo>
                    <a:pt x="1" y="42"/>
                  </a:lnTo>
                  <a:lnTo>
                    <a:pt x="23" y="0"/>
                  </a:lnTo>
                  <a:lnTo>
                    <a:pt x="24" y="0"/>
                  </a:lnTo>
                  <a:lnTo>
                    <a:pt x="117" y="50"/>
                  </a:lnTo>
                  <a:lnTo>
                    <a:pt x="93" y="93"/>
                  </a:lnTo>
                  <a:close/>
                </a:path>
              </a:pathLst>
            </a:custGeom>
            <a:solidFill>
              <a:srgbClr val="FF0000"/>
            </a:solidFill>
            <a:ln w="9525">
              <a:solidFill>
                <a:srgbClr val="FF0000"/>
              </a:solidFill>
              <a:round/>
              <a:headEnd/>
              <a:tailEnd/>
            </a:ln>
          </p:spPr>
          <p:txBody>
            <a:bodyPr/>
            <a:lstStyle/>
            <a:p>
              <a:endParaRPr lang="en-US"/>
            </a:p>
          </p:txBody>
        </p:sp>
        <p:sp>
          <p:nvSpPr>
            <p:cNvPr id="462132" name="Freeform 308"/>
            <p:cNvSpPr>
              <a:spLocks/>
            </p:cNvSpPr>
            <p:nvPr/>
          </p:nvSpPr>
          <p:spPr bwMode="black">
            <a:xfrm>
              <a:off x="6381750" y="4551363"/>
              <a:ext cx="87313" cy="49212"/>
            </a:xfrm>
            <a:custGeom>
              <a:avLst/>
              <a:gdLst/>
              <a:ahLst/>
              <a:cxnLst>
                <a:cxn ang="0">
                  <a:pos x="95" y="92"/>
                </a:cxn>
                <a:cxn ang="0">
                  <a:pos x="0" y="43"/>
                </a:cxn>
                <a:cxn ang="0">
                  <a:pos x="23" y="0"/>
                </a:cxn>
                <a:cxn ang="0">
                  <a:pos x="117" y="50"/>
                </a:cxn>
                <a:cxn ang="0">
                  <a:pos x="95" y="92"/>
                </a:cxn>
              </a:cxnLst>
              <a:rect l="0" t="0" r="r" b="b"/>
              <a:pathLst>
                <a:path w="117" h="92">
                  <a:moveTo>
                    <a:pt x="95" y="92"/>
                  </a:moveTo>
                  <a:lnTo>
                    <a:pt x="0" y="43"/>
                  </a:lnTo>
                  <a:lnTo>
                    <a:pt x="23" y="0"/>
                  </a:lnTo>
                  <a:lnTo>
                    <a:pt x="117" y="50"/>
                  </a:lnTo>
                  <a:lnTo>
                    <a:pt x="95" y="92"/>
                  </a:lnTo>
                  <a:close/>
                </a:path>
              </a:pathLst>
            </a:custGeom>
            <a:solidFill>
              <a:srgbClr val="FF0000"/>
            </a:solidFill>
            <a:ln w="9525">
              <a:solidFill>
                <a:srgbClr val="FF0000"/>
              </a:solidFill>
              <a:round/>
              <a:headEnd/>
              <a:tailEnd/>
            </a:ln>
          </p:spPr>
          <p:txBody>
            <a:bodyPr/>
            <a:lstStyle/>
            <a:p>
              <a:endParaRPr lang="en-US"/>
            </a:p>
          </p:txBody>
        </p:sp>
        <p:sp>
          <p:nvSpPr>
            <p:cNvPr id="462133" name="Freeform 309"/>
            <p:cNvSpPr>
              <a:spLocks/>
            </p:cNvSpPr>
            <p:nvPr/>
          </p:nvSpPr>
          <p:spPr bwMode="black">
            <a:xfrm>
              <a:off x="6702425" y="4686300"/>
              <a:ext cx="74613" cy="49213"/>
            </a:xfrm>
            <a:custGeom>
              <a:avLst/>
              <a:gdLst/>
              <a:ahLst/>
              <a:cxnLst>
                <a:cxn ang="0">
                  <a:pos x="71" y="89"/>
                </a:cxn>
                <a:cxn ang="0">
                  <a:pos x="0" y="40"/>
                </a:cxn>
                <a:cxn ang="0">
                  <a:pos x="1" y="40"/>
                </a:cxn>
                <a:cxn ang="0">
                  <a:pos x="27" y="0"/>
                </a:cxn>
                <a:cxn ang="0">
                  <a:pos x="28" y="0"/>
                </a:cxn>
                <a:cxn ang="0">
                  <a:pos x="99" y="48"/>
                </a:cxn>
                <a:cxn ang="0">
                  <a:pos x="71" y="89"/>
                </a:cxn>
              </a:cxnLst>
              <a:rect l="0" t="0" r="r" b="b"/>
              <a:pathLst>
                <a:path w="99" h="89">
                  <a:moveTo>
                    <a:pt x="71" y="89"/>
                  </a:moveTo>
                  <a:lnTo>
                    <a:pt x="0" y="40"/>
                  </a:lnTo>
                  <a:lnTo>
                    <a:pt x="1" y="40"/>
                  </a:lnTo>
                  <a:lnTo>
                    <a:pt x="27" y="0"/>
                  </a:lnTo>
                  <a:lnTo>
                    <a:pt x="28" y="0"/>
                  </a:lnTo>
                  <a:lnTo>
                    <a:pt x="99" y="48"/>
                  </a:lnTo>
                  <a:lnTo>
                    <a:pt x="71" y="89"/>
                  </a:lnTo>
                  <a:close/>
                </a:path>
              </a:pathLst>
            </a:custGeom>
            <a:solidFill>
              <a:srgbClr val="FF0000"/>
            </a:solidFill>
            <a:ln w="9525">
              <a:solidFill>
                <a:srgbClr val="FF0000"/>
              </a:solidFill>
              <a:round/>
              <a:headEnd/>
              <a:tailEnd/>
            </a:ln>
          </p:spPr>
          <p:txBody>
            <a:bodyPr/>
            <a:lstStyle/>
            <a:p>
              <a:endParaRPr lang="en-US"/>
            </a:p>
          </p:txBody>
        </p:sp>
        <p:sp>
          <p:nvSpPr>
            <p:cNvPr id="462134" name="Freeform 310"/>
            <p:cNvSpPr>
              <a:spLocks/>
            </p:cNvSpPr>
            <p:nvPr/>
          </p:nvSpPr>
          <p:spPr bwMode="black">
            <a:xfrm>
              <a:off x="6645275" y="4657725"/>
              <a:ext cx="76200" cy="50800"/>
            </a:xfrm>
            <a:custGeom>
              <a:avLst/>
              <a:gdLst/>
              <a:ahLst/>
              <a:cxnLst>
                <a:cxn ang="0">
                  <a:pos x="74" y="89"/>
                </a:cxn>
                <a:cxn ang="0">
                  <a:pos x="0" y="42"/>
                </a:cxn>
                <a:cxn ang="0">
                  <a:pos x="1" y="43"/>
                </a:cxn>
                <a:cxn ang="0">
                  <a:pos x="25" y="0"/>
                </a:cxn>
                <a:cxn ang="0">
                  <a:pos x="26" y="1"/>
                </a:cxn>
                <a:cxn ang="0">
                  <a:pos x="100" y="49"/>
                </a:cxn>
                <a:cxn ang="0">
                  <a:pos x="74" y="89"/>
                </a:cxn>
              </a:cxnLst>
              <a:rect l="0" t="0" r="r" b="b"/>
              <a:pathLst>
                <a:path w="100" h="89">
                  <a:moveTo>
                    <a:pt x="74" y="89"/>
                  </a:moveTo>
                  <a:lnTo>
                    <a:pt x="0" y="42"/>
                  </a:lnTo>
                  <a:lnTo>
                    <a:pt x="1" y="43"/>
                  </a:lnTo>
                  <a:lnTo>
                    <a:pt x="25" y="0"/>
                  </a:lnTo>
                  <a:lnTo>
                    <a:pt x="26" y="1"/>
                  </a:lnTo>
                  <a:lnTo>
                    <a:pt x="100" y="49"/>
                  </a:lnTo>
                  <a:lnTo>
                    <a:pt x="74" y="89"/>
                  </a:lnTo>
                  <a:close/>
                </a:path>
              </a:pathLst>
            </a:custGeom>
            <a:solidFill>
              <a:srgbClr val="FF0000"/>
            </a:solidFill>
            <a:ln w="9525">
              <a:solidFill>
                <a:srgbClr val="FF0000"/>
              </a:solidFill>
              <a:round/>
              <a:headEnd/>
              <a:tailEnd/>
            </a:ln>
          </p:spPr>
          <p:txBody>
            <a:bodyPr/>
            <a:lstStyle/>
            <a:p>
              <a:endParaRPr lang="en-US"/>
            </a:p>
          </p:txBody>
        </p:sp>
        <p:sp>
          <p:nvSpPr>
            <p:cNvPr id="462135" name="Freeform 311"/>
            <p:cNvSpPr>
              <a:spLocks/>
            </p:cNvSpPr>
            <p:nvPr/>
          </p:nvSpPr>
          <p:spPr bwMode="black">
            <a:xfrm>
              <a:off x="6592888" y="4633913"/>
              <a:ext cx="71437" cy="49212"/>
            </a:xfrm>
            <a:custGeom>
              <a:avLst/>
              <a:gdLst/>
              <a:ahLst/>
              <a:cxnLst>
                <a:cxn ang="0">
                  <a:pos x="74" y="87"/>
                </a:cxn>
                <a:cxn ang="0">
                  <a:pos x="0" y="42"/>
                </a:cxn>
                <a:cxn ang="0">
                  <a:pos x="24" y="0"/>
                </a:cxn>
                <a:cxn ang="0">
                  <a:pos x="98" y="44"/>
                </a:cxn>
                <a:cxn ang="0">
                  <a:pos x="74" y="87"/>
                </a:cxn>
              </a:cxnLst>
              <a:rect l="0" t="0" r="r" b="b"/>
              <a:pathLst>
                <a:path w="98" h="87">
                  <a:moveTo>
                    <a:pt x="74" y="87"/>
                  </a:moveTo>
                  <a:lnTo>
                    <a:pt x="0" y="42"/>
                  </a:lnTo>
                  <a:lnTo>
                    <a:pt x="24" y="0"/>
                  </a:lnTo>
                  <a:lnTo>
                    <a:pt x="98" y="44"/>
                  </a:lnTo>
                  <a:lnTo>
                    <a:pt x="74" y="87"/>
                  </a:lnTo>
                  <a:close/>
                </a:path>
              </a:pathLst>
            </a:custGeom>
            <a:solidFill>
              <a:srgbClr val="FF0000"/>
            </a:solidFill>
            <a:ln w="9525">
              <a:solidFill>
                <a:srgbClr val="FF0000"/>
              </a:solidFill>
              <a:round/>
              <a:headEnd/>
              <a:tailEnd/>
            </a:ln>
          </p:spPr>
          <p:txBody>
            <a:bodyPr/>
            <a:lstStyle/>
            <a:p>
              <a:endParaRPr lang="en-US"/>
            </a:p>
          </p:txBody>
        </p:sp>
        <p:sp>
          <p:nvSpPr>
            <p:cNvPr id="462136" name="Freeform 312"/>
            <p:cNvSpPr>
              <a:spLocks/>
            </p:cNvSpPr>
            <p:nvPr/>
          </p:nvSpPr>
          <p:spPr bwMode="black">
            <a:xfrm>
              <a:off x="6977063" y="4832350"/>
              <a:ext cx="98425" cy="63500"/>
            </a:xfrm>
            <a:custGeom>
              <a:avLst/>
              <a:gdLst/>
              <a:ahLst/>
              <a:cxnLst>
                <a:cxn ang="0">
                  <a:pos x="97" y="114"/>
                </a:cxn>
                <a:cxn ang="0">
                  <a:pos x="0" y="38"/>
                </a:cxn>
                <a:cxn ang="0">
                  <a:pos x="0" y="38"/>
                </a:cxn>
                <a:cxn ang="0">
                  <a:pos x="31" y="0"/>
                </a:cxn>
                <a:cxn ang="0">
                  <a:pos x="31" y="0"/>
                </a:cxn>
                <a:cxn ang="0">
                  <a:pos x="127" y="76"/>
                </a:cxn>
                <a:cxn ang="0">
                  <a:pos x="97" y="114"/>
                </a:cxn>
              </a:cxnLst>
              <a:rect l="0" t="0" r="r" b="b"/>
              <a:pathLst>
                <a:path w="127" h="114">
                  <a:moveTo>
                    <a:pt x="97" y="114"/>
                  </a:moveTo>
                  <a:lnTo>
                    <a:pt x="0" y="38"/>
                  </a:lnTo>
                  <a:lnTo>
                    <a:pt x="0" y="38"/>
                  </a:lnTo>
                  <a:lnTo>
                    <a:pt x="31" y="0"/>
                  </a:lnTo>
                  <a:lnTo>
                    <a:pt x="31" y="0"/>
                  </a:lnTo>
                  <a:lnTo>
                    <a:pt x="127" y="76"/>
                  </a:lnTo>
                  <a:lnTo>
                    <a:pt x="97" y="114"/>
                  </a:lnTo>
                  <a:close/>
                </a:path>
              </a:pathLst>
            </a:custGeom>
            <a:solidFill>
              <a:srgbClr val="FF0000"/>
            </a:solidFill>
            <a:ln w="9525">
              <a:solidFill>
                <a:srgbClr val="FF0000"/>
              </a:solidFill>
              <a:round/>
              <a:headEnd/>
              <a:tailEnd/>
            </a:ln>
          </p:spPr>
          <p:txBody>
            <a:bodyPr/>
            <a:lstStyle/>
            <a:p>
              <a:endParaRPr lang="en-US"/>
            </a:p>
          </p:txBody>
        </p:sp>
        <p:sp>
          <p:nvSpPr>
            <p:cNvPr id="462137" name="Freeform 313"/>
            <p:cNvSpPr>
              <a:spLocks/>
            </p:cNvSpPr>
            <p:nvPr/>
          </p:nvSpPr>
          <p:spPr bwMode="black">
            <a:xfrm>
              <a:off x="6905625" y="4791075"/>
              <a:ext cx="98425" cy="63500"/>
            </a:xfrm>
            <a:custGeom>
              <a:avLst/>
              <a:gdLst/>
              <a:ahLst/>
              <a:cxnLst>
                <a:cxn ang="0">
                  <a:pos x="97" y="113"/>
                </a:cxn>
                <a:cxn ang="0">
                  <a:pos x="0" y="38"/>
                </a:cxn>
                <a:cxn ang="0">
                  <a:pos x="1" y="38"/>
                </a:cxn>
                <a:cxn ang="0">
                  <a:pos x="29" y="0"/>
                </a:cxn>
                <a:cxn ang="0">
                  <a:pos x="30" y="0"/>
                </a:cxn>
                <a:cxn ang="0">
                  <a:pos x="128" y="75"/>
                </a:cxn>
                <a:cxn ang="0">
                  <a:pos x="97" y="113"/>
                </a:cxn>
              </a:cxnLst>
              <a:rect l="0" t="0" r="r" b="b"/>
              <a:pathLst>
                <a:path w="128" h="113">
                  <a:moveTo>
                    <a:pt x="97" y="113"/>
                  </a:moveTo>
                  <a:lnTo>
                    <a:pt x="0" y="38"/>
                  </a:lnTo>
                  <a:lnTo>
                    <a:pt x="1" y="38"/>
                  </a:lnTo>
                  <a:lnTo>
                    <a:pt x="29" y="0"/>
                  </a:lnTo>
                  <a:lnTo>
                    <a:pt x="30" y="0"/>
                  </a:lnTo>
                  <a:lnTo>
                    <a:pt x="128" y="75"/>
                  </a:lnTo>
                  <a:lnTo>
                    <a:pt x="97" y="113"/>
                  </a:lnTo>
                  <a:close/>
                </a:path>
              </a:pathLst>
            </a:custGeom>
            <a:solidFill>
              <a:srgbClr val="FF0000"/>
            </a:solidFill>
            <a:ln w="9525">
              <a:solidFill>
                <a:srgbClr val="FF0000"/>
              </a:solidFill>
              <a:round/>
              <a:headEnd/>
              <a:tailEnd/>
            </a:ln>
          </p:spPr>
          <p:txBody>
            <a:bodyPr/>
            <a:lstStyle/>
            <a:p>
              <a:endParaRPr lang="en-US"/>
            </a:p>
          </p:txBody>
        </p:sp>
        <p:sp>
          <p:nvSpPr>
            <p:cNvPr id="462138" name="Freeform 314"/>
            <p:cNvSpPr>
              <a:spLocks/>
            </p:cNvSpPr>
            <p:nvPr/>
          </p:nvSpPr>
          <p:spPr bwMode="black">
            <a:xfrm>
              <a:off x="6831013" y="4751388"/>
              <a:ext cx="96837" cy="61912"/>
            </a:xfrm>
            <a:custGeom>
              <a:avLst/>
              <a:gdLst/>
              <a:ahLst/>
              <a:cxnLst>
                <a:cxn ang="0">
                  <a:pos x="100" y="112"/>
                </a:cxn>
                <a:cxn ang="0">
                  <a:pos x="0" y="40"/>
                </a:cxn>
                <a:cxn ang="0">
                  <a:pos x="0" y="41"/>
                </a:cxn>
                <a:cxn ang="0">
                  <a:pos x="28" y="0"/>
                </a:cxn>
                <a:cxn ang="0">
                  <a:pos x="28" y="1"/>
                </a:cxn>
                <a:cxn ang="0">
                  <a:pos x="128" y="74"/>
                </a:cxn>
                <a:cxn ang="0">
                  <a:pos x="100" y="112"/>
                </a:cxn>
              </a:cxnLst>
              <a:rect l="0" t="0" r="r" b="b"/>
              <a:pathLst>
                <a:path w="128" h="112">
                  <a:moveTo>
                    <a:pt x="100" y="112"/>
                  </a:moveTo>
                  <a:lnTo>
                    <a:pt x="0" y="40"/>
                  </a:lnTo>
                  <a:lnTo>
                    <a:pt x="0" y="41"/>
                  </a:lnTo>
                  <a:lnTo>
                    <a:pt x="28" y="0"/>
                  </a:lnTo>
                  <a:lnTo>
                    <a:pt x="28" y="1"/>
                  </a:lnTo>
                  <a:lnTo>
                    <a:pt x="128" y="74"/>
                  </a:lnTo>
                  <a:lnTo>
                    <a:pt x="100" y="112"/>
                  </a:lnTo>
                  <a:close/>
                </a:path>
              </a:pathLst>
            </a:custGeom>
            <a:solidFill>
              <a:srgbClr val="FF0000"/>
            </a:solidFill>
            <a:ln w="9525">
              <a:solidFill>
                <a:srgbClr val="FF0000"/>
              </a:solidFill>
              <a:round/>
              <a:headEnd/>
              <a:tailEnd/>
            </a:ln>
          </p:spPr>
          <p:txBody>
            <a:bodyPr/>
            <a:lstStyle/>
            <a:p>
              <a:endParaRPr lang="en-US"/>
            </a:p>
          </p:txBody>
        </p:sp>
        <p:sp>
          <p:nvSpPr>
            <p:cNvPr id="462139" name="Freeform 315"/>
            <p:cNvSpPr>
              <a:spLocks/>
            </p:cNvSpPr>
            <p:nvPr/>
          </p:nvSpPr>
          <p:spPr bwMode="black">
            <a:xfrm>
              <a:off x="6754813" y="4710113"/>
              <a:ext cx="98425" cy="63500"/>
            </a:xfrm>
            <a:custGeom>
              <a:avLst/>
              <a:gdLst/>
              <a:ahLst/>
              <a:cxnLst>
                <a:cxn ang="0">
                  <a:pos x="100" y="112"/>
                </a:cxn>
                <a:cxn ang="0">
                  <a:pos x="0" y="41"/>
                </a:cxn>
                <a:cxn ang="0">
                  <a:pos x="28" y="0"/>
                </a:cxn>
                <a:cxn ang="0">
                  <a:pos x="128" y="71"/>
                </a:cxn>
                <a:cxn ang="0">
                  <a:pos x="100" y="112"/>
                </a:cxn>
              </a:cxnLst>
              <a:rect l="0" t="0" r="r" b="b"/>
              <a:pathLst>
                <a:path w="128" h="112">
                  <a:moveTo>
                    <a:pt x="100" y="112"/>
                  </a:moveTo>
                  <a:lnTo>
                    <a:pt x="0" y="41"/>
                  </a:lnTo>
                  <a:lnTo>
                    <a:pt x="28" y="0"/>
                  </a:lnTo>
                  <a:lnTo>
                    <a:pt x="128" y="71"/>
                  </a:lnTo>
                  <a:lnTo>
                    <a:pt x="100" y="112"/>
                  </a:lnTo>
                  <a:close/>
                </a:path>
              </a:pathLst>
            </a:custGeom>
            <a:solidFill>
              <a:srgbClr val="FF0000"/>
            </a:solidFill>
            <a:ln w="9525">
              <a:solidFill>
                <a:srgbClr val="FF0000"/>
              </a:solidFill>
              <a:round/>
              <a:headEnd/>
              <a:tailEnd/>
            </a:ln>
          </p:spPr>
          <p:txBody>
            <a:bodyPr/>
            <a:lstStyle/>
            <a:p>
              <a:endParaRPr lang="en-US"/>
            </a:p>
          </p:txBody>
        </p:sp>
        <p:sp>
          <p:nvSpPr>
            <p:cNvPr id="462140" name="Freeform 316"/>
            <p:cNvSpPr>
              <a:spLocks/>
            </p:cNvSpPr>
            <p:nvPr/>
          </p:nvSpPr>
          <p:spPr bwMode="black">
            <a:xfrm>
              <a:off x="7185025" y="4986338"/>
              <a:ext cx="44450" cy="33337"/>
            </a:xfrm>
            <a:custGeom>
              <a:avLst/>
              <a:gdLst/>
              <a:ahLst/>
              <a:cxnLst>
                <a:cxn ang="0">
                  <a:pos x="19" y="59"/>
                </a:cxn>
                <a:cxn ang="0">
                  <a:pos x="0" y="26"/>
                </a:cxn>
                <a:cxn ang="0">
                  <a:pos x="1" y="28"/>
                </a:cxn>
                <a:cxn ang="0">
                  <a:pos x="41" y="0"/>
                </a:cxn>
                <a:cxn ang="0">
                  <a:pos x="42" y="2"/>
                </a:cxn>
                <a:cxn ang="0">
                  <a:pos x="61" y="35"/>
                </a:cxn>
                <a:cxn ang="0">
                  <a:pos x="19" y="59"/>
                </a:cxn>
              </a:cxnLst>
              <a:rect l="0" t="0" r="r" b="b"/>
              <a:pathLst>
                <a:path w="61" h="59">
                  <a:moveTo>
                    <a:pt x="19" y="59"/>
                  </a:moveTo>
                  <a:lnTo>
                    <a:pt x="0" y="26"/>
                  </a:lnTo>
                  <a:lnTo>
                    <a:pt x="1" y="28"/>
                  </a:lnTo>
                  <a:lnTo>
                    <a:pt x="41" y="0"/>
                  </a:lnTo>
                  <a:lnTo>
                    <a:pt x="42" y="2"/>
                  </a:lnTo>
                  <a:lnTo>
                    <a:pt x="61" y="35"/>
                  </a:lnTo>
                  <a:lnTo>
                    <a:pt x="19" y="59"/>
                  </a:lnTo>
                  <a:close/>
                </a:path>
              </a:pathLst>
            </a:custGeom>
            <a:solidFill>
              <a:srgbClr val="FF0000"/>
            </a:solidFill>
            <a:ln w="9525">
              <a:solidFill>
                <a:srgbClr val="FF0000"/>
              </a:solidFill>
              <a:round/>
              <a:headEnd/>
              <a:tailEnd/>
            </a:ln>
          </p:spPr>
          <p:txBody>
            <a:bodyPr/>
            <a:lstStyle/>
            <a:p>
              <a:endParaRPr lang="en-US"/>
            </a:p>
          </p:txBody>
        </p:sp>
        <p:sp>
          <p:nvSpPr>
            <p:cNvPr id="462141" name="Freeform 317"/>
            <p:cNvSpPr>
              <a:spLocks/>
            </p:cNvSpPr>
            <p:nvPr/>
          </p:nvSpPr>
          <p:spPr bwMode="black">
            <a:xfrm>
              <a:off x="7165975" y="4968875"/>
              <a:ext cx="49213" cy="33338"/>
            </a:xfrm>
            <a:custGeom>
              <a:avLst/>
              <a:gdLst/>
              <a:ahLst/>
              <a:cxnLst>
                <a:cxn ang="0">
                  <a:pos x="23" y="60"/>
                </a:cxn>
                <a:cxn ang="0">
                  <a:pos x="0" y="29"/>
                </a:cxn>
                <a:cxn ang="0">
                  <a:pos x="0" y="29"/>
                </a:cxn>
                <a:cxn ang="0">
                  <a:pos x="41" y="0"/>
                </a:cxn>
                <a:cxn ang="0">
                  <a:pos x="41" y="0"/>
                </a:cxn>
                <a:cxn ang="0">
                  <a:pos x="63" y="32"/>
                </a:cxn>
                <a:cxn ang="0">
                  <a:pos x="23" y="60"/>
                </a:cxn>
              </a:cxnLst>
              <a:rect l="0" t="0" r="r" b="b"/>
              <a:pathLst>
                <a:path w="63" h="60">
                  <a:moveTo>
                    <a:pt x="23" y="60"/>
                  </a:moveTo>
                  <a:lnTo>
                    <a:pt x="0" y="29"/>
                  </a:lnTo>
                  <a:lnTo>
                    <a:pt x="0" y="29"/>
                  </a:lnTo>
                  <a:lnTo>
                    <a:pt x="41" y="0"/>
                  </a:lnTo>
                  <a:lnTo>
                    <a:pt x="41" y="0"/>
                  </a:lnTo>
                  <a:lnTo>
                    <a:pt x="63" y="32"/>
                  </a:lnTo>
                  <a:lnTo>
                    <a:pt x="23" y="60"/>
                  </a:lnTo>
                  <a:close/>
                </a:path>
              </a:pathLst>
            </a:custGeom>
            <a:solidFill>
              <a:srgbClr val="FF0000"/>
            </a:solidFill>
            <a:ln w="9525">
              <a:solidFill>
                <a:srgbClr val="FF0000"/>
              </a:solidFill>
              <a:round/>
              <a:headEnd/>
              <a:tailEnd/>
            </a:ln>
          </p:spPr>
          <p:txBody>
            <a:bodyPr/>
            <a:lstStyle/>
            <a:p>
              <a:endParaRPr lang="en-US"/>
            </a:p>
          </p:txBody>
        </p:sp>
        <p:sp>
          <p:nvSpPr>
            <p:cNvPr id="462142" name="Freeform 318"/>
            <p:cNvSpPr>
              <a:spLocks/>
            </p:cNvSpPr>
            <p:nvPr/>
          </p:nvSpPr>
          <p:spPr bwMode="black">
            <a:xfrm>
              <a:off x="7150100" y="4949825"/>
              <a:ext cx="49213" cy="33338"/>
            </a:xfrm>
            <a:custGeom>
              <a:avLst/>
              <a:gdLst/>
              <a:ahLst/>
              <a:cxnLst>
                <a:cxn ang="0">
                  <a:pos x="22" y="62"/>
                </a:cxn>
                <a:cxn ang="0">
                  <a:pos x="0" y="30"/>
                </a:cxn>
                <a:cxn ang="0">
                  <a:pos x="2" y="32"/>
                </a:cxn>
                <a:cxn ang="0">
                  <a:pos x="39" y="0"/>
                </a:cxn>
                <a:cxn ang="0">
                  <a:pos x="41" y="2"/>
                </a:cxn>
                <a:cxn ang="0">
                  <a:pos x="63" y="33"/>
                </a:cxn>
                <a:cxn ang="0">
                  <a:pos x="22" y="62"/>
                </a:cxn>
              </a:cxnLst>
              <a:rect l="0" t="0" r="r" b="b"/>
              <a:pathLst>
                <a:path w="63" h="62">
                  <a:moveTo>
                    <a:pt x="22" y="62"/>
                  </a:moveTo>
                  <a:lnTo>
                    <a:pt x="0" y="30"/>
                  </a:lnTo>
                  <a:lnTo>
                    <a:pt x="2" y="32"/>
                  </a:lnTo>
                  <a:lnTo>
                    <a:pt x="39" y="0"/>
                  </a:lnTo>
                  <a:lnTo>
                    <a:pt x="41" y="2"/>
                  </a:lnTo>
                  <a:lnTo>
                    <a:pt x="63" y="33"/>
                  </a:lnTo>
                  <a:lnTo>
                    <a:pt x="22" y="62"/>
                  </a:lnTo>
                  <a:close/>
                </a:path>
              </a:pathLst>
            </a:custGeom>
            <a:solidFill>
              <a:srgbClr val="FF0000"/>
            </a:solidFill>
            <a:ln w="9525">
              <a:solidFill>
                <a:srgbClr val="FF0000"/>
              </a:solidFill>
              <a:round/>
              <a:headEnd/>
              <a:tailEnd/>
            </a:ln>
          </p:spPr>
          <p:txBody>
            <a:bodyPr/>
            <a:lstStyle/>
            <a:p>
              <a:endParaRPr lang="en-US"/>
            </a:p>
          </p:txBody>
        </p:sp>
        <p:sp>
          <p:nvSpPr>
            <p:cNvPr id="462143" name="Freeform 319"/>
            <p:cNvSpPr>
              <a:spLocks/>
            </p:cNvSpPr>
            <p:nvPr/>
          </p:nvSpPr>
          <p:spPr bwMode="black">
            <a:xfrm>
              <a:off x="7131050" y="4933950"/>
              <a:ext cx="49213" cy="33338"/>
            </a:xfrm>
            <a:custGeom>
              <a:avLst/>
              <a:gdLst/>
              <a:ahLst/>
              <a:cxnLst>
                <a:cxn ang="0">
                  <a:pos x="25" y="61"/>
                </a:cxn>
                <a:cxn ang="0">
                  <a:pos x="0" y="32"/>
                </a:cxn>
                <a:cxn ang="0">
                  <a:pos x="0" y="32"/>
                </a:cxn>
                <a:cxn ang="0">
                  <a:pos x="36" y="0"/>
                </a:cxn>
                <a:cxn ang="0">
                  <a:pos x="36" y="0"/>
                </a:cxn>
                <a:cxn ang="0">
                  <a:pos x="62" y="29"/>
                </a:cxn>
                <a:cxn ang="0">
                  <a:pos x="25" y="61"/>
                </a:cxn>
              </a:cxnLst>
              <a:rect l="0" t="0" r="r" b="b"/>
              <a:pathLst>
                <a:path w="62" h="61">
                  <a:moveTo>
                    <a:pt x="25" y="61"/>
                  </a:moveTo>
                  <a:lnTo>
                    <a:pt x="0" y="32"/>
                  </a:lnTo>
                  <a:lnTo>
                    <a:pt x="0" y="32"/>
                  </a:lnTo>
                  <a:lnTo>
                    <a:pt x="36" y="0"/>
                  </a:lnTo>
                  <a:lnTo>
                    <a:pt x="36" y="0"/>
                  </a:lnTo>
                  <a:lnTo>
                    <a:pt x="62" y="29"/>
                  </a:lnTo>
                  <a:lnTo>
                    <a:pt x="25" y="61"/>
                  </a:lnTo>
                  <a:close/>
                </a:path>
              </a:pathLst>
            </a:custGeom>
            <a:solidFill>
              <a:srgbClr val="FF0000"/>
            </a:solidFill>
            <a:ln w="9525">
              <a:solidFill>
                <a:srgbClr val="FF0000"/>
              </a:solidFill>
              <a:round/>
              <a:headEnd/>
              <a:tailEnd/>
            </a:ln>
          </p:spPr>
          <p:txBody>
            <a:bodyPr/>
            <a:lstStyle/>
            <a:p>
              <a:endParaRPr lang="en-US"/>
            </a:p>
          </p:txBody>
        </p:sp>
        <p:sp>
          <p:nvSpPr>
            <p:cNvPr id="462144" name="Freeform 320"/>
            <p:cNvSpPr>
              <a:spLocks/>
            </p:cNvSpPr>
            <p:nvPr/>
          </p:nvSpPr>
          <p:spPr bwMode="black">
            <a:xfrm>
              <a:off x="7113588" y="4916488"/>
              <a:ext cx="47625" cy="36512"/>
            </a:xfrm>
            <a:custGeom>
              <a:avLst/>
              <a:gdLst/>
              <a:ahLst/>
              <a:cxnLst>
                <a:cxn ang="0">
                  <a:pos x="25" y="62"/>
                </a:cxn>
                <a:cxn ang="0">
                  <a:pos x="0" y="34"/>
                </a:cxn>
                <a:cxn ang="0">
                  <a:pos x="1" y="35"/>
                </a:cxn>
                <a:cxn ang="0">
                  <a:pos x="35" y="0"/>
                </a:cxn>
                <a:cxn ang="0">
                  <a:pos x="36" y="1"/>
                </a:cxn>
                <a:cxn ang="0">
                  <a:pos x="61" y="30"/>
                </a:cxn>
                <a:cxn ang="0">
                  <a:pos x="25" y="62"/>
                </a:cxn>
              </a:cxnLst>
              <a:rect l="0" t="0" r="r" b="b"/>
              <a:pathLst>
                <a:path w="61" h="62">
                  <a:moveTo>
                    <a:pt x="25" y="62"/>
                  </a:moveTo>
                  <a:lnTo>
                    <a:pt x="0" y="34"/>
                  </a:lnTo>
                  <a:lnTo>
                    <a:pt x="1" y="35"/>
                  </a:lnTo>
                  <a:lnTo>
                    <a:pt x="35" y="0"/>
                  </a:lnTo>
                  <a:lnTo>
                    <a:pt x="36" y="1"/>
                  </a:lnTo>
                  <a:lnTo>
                    <a:pt x="61" y="30"/>
                  </a:lnTo>
                  <a:lnTo>
                    <a:pt x="25" y="62"/>
                  </a:lnTo>
                  <a:close/>
                </a:path>
              </a:pathLst>
            </a:custGeom>
            <a:solidFill>
              <a:srgbClr val="FF0000"/>
            </a:solidFill>
            <a:ln w="9525">
              <a:solidFill>
                <a:srgbClr val="FF0000"/>
              </a:solidFill>
              <a:round/>
              <a:headEnd/>
              <a:tailEnd/>
            </a:ln>
          </p:spPr>
          <p:txBody>
            <a:bodyPr/>
            <a:lstStyle/>
            <a:p>
              <a:endParaRPr lang="en-US"/>
            </a:p>
          </p:txBody>
        </p:sp>
        <p:sp>
          <p:nvSpPr>
            <p:cNvPr id="462145" name="Freeform 321"/>
            <p:cNvSpPr>
              <a:spLocks/>
            </p:cNvSpPr>
            <p:nvPr/>
          </p:nvSpPr>
          <p:spPr bwMode="black">
            <a:xfrm>
              <a:off x="7094538" y="4903788"/>
              <a:ext cx="44450" cy="33337"/>
            </a:xfrm>
            <a:custGeom>
              <a:avLst/>
              <a:gdLst/>
              <a:ahLst/>
              <a:cxnLst>
                <a:cxn ang="0">
                  <a:pos x="27" y="63"/>
                </a:cxn>
                <a:cxn ang="0">
                  <a:pos x="0" y="35"/>
                </a:cxn>
                <a:cxn ang="0">
                  <a:pos x="1" y="36"/>
                </a:cxn>
                <a:cxn ang="0">
                  <a:pos x="33" y="0"/>
                </a:cxn>
                <a:cxn ang="0">
                  <a:pos x="34" y="1"/>
                </a:cxn>
                <a:cxn ang="0">
                  <a:pos x="61" y="28"/>
                </a:cxn>
                <a:cxn ang="0">
                  <a:pos x="27" y="63"/>
                </a:cxn>
              </a:cxnLst>
              <a:rect l="0" t="0" r="r" b="b"/>
              <a:pathLst>
                <a:path w="61" h="63">
                  <a:moveTo>
                    <a:pt x="27" y="63"/>
                  </a:moveTo>
                  <a:lnTo>
                    <a:pt x="0" y="35"/>
                  </a:lnTo>
                  <a:lnTo>
                    <a:pt x="1" y="36"/>
                  </a:lnTo>
                  <a:lnTo>
                    <a:pt x="33" y="0"/>
                  </a:lnTo>
                  <a:lnTo>
                    <a:pt x="34" y="1"/>
                  </a:lnTo>
                  <a:lnTo>
                    <a:pt x="61" y="28"/>
                  </a:lnTo>
                  <a:lnTo>
                    <a:pt x="27" y="63"/>
                  </a:lnTo>
                  <a:close/>
                </a:path>
              </a:pathLst>
            </a:custGeom>
            <a:solidFill>
              <a:srgbClr val="FF0000"/>
            </a:solidFill>
            <a:ln w="9525">
              <a:solidFill>
                <a:srgbClr val="FF0000"/>
              </a:solidFill>
              <a:round/>
              <a:headEnd/>
              <a:tailEnd/>
            </a:ln>
          </p:spPr>
          <p:txBody>
            <a:bodyPr/>
            <a:lstStyle/>
            <a:p>
              <a:endParaRPr lang="en-US"/>
            </a:p>
          </p:txBody>
        </p:sp>
        <p:sp>
          <p:nvSpPr>
            <p:cNvPr id="462146" name="Freeform 322"/>
            <p:cNvSpPr>
              <a:spLocks/>
            </p:cNvSpPr>
            <p:nvPr/>
          </p:nvSpPr>
          <p:spPr bwMode="black">
            <a:xfrm>
              <a:off x="7075488" y="4886325"/>
              <a:ext cx="44450" cy="36513"/>
            </a:xfrm>
            <a:custGeom>
              <a:avLst/>
              <a:gdLst/>
              <a:ahLst/>
              <a:cxnLst>
                <a:cxn ang="0">
                  <a:pos x="29" y="62"/>
                </a:cxn>
                <a:cxn ang="0">
                  <a:pos x="0" y="37"/>
                </a:cxn>
                <a:cxn ang="0">
                  <a:pos x="1" y="38"/>
                </a:cxn>
                <a:cxn ang="0">
                  <a:pos x="32" y="0"/>
                </a:cxn>
                <a:cxn ang="0">
                  <a:pos x="33" y="1"/>
                </a:cxn>
                <a:cxn ang="0">
                  <a:pos x="61" y="26"/>
                </a:cxn>
                <a:cxn ang="0">
                  <a:pos x="29" y="62"/>
                </a:cxn>
              </a:cxnLst>
              <a:rect l="0" t="0" r="r" b="b"/>
              <a:pathLst>
                <a:path w="61" h="62">
                  <a:moveTo>
                    <a:pt x="29" y="62"/>
                  </a:moveTo>
                  <a:lnTo>
                    <a:pt x="0" y="37"/>
                  </a:lnTo>
                  <a:lnTo>
                    <a:pt x="1" y="38"/>
                  </a:lnTo>
                  <a:lnTo>
                    <a:pt x="32" y="0"/>
                  </a:lnTo>
                  <a:lnTo>
                    <a:pt x="33" y="1"/>
                  </a:lnTo>
                  <a:lnTo>
                    <a:pt x="61" y="26"/>
                  </a:lnTo>
                  <a:lnTo>
                    <a:pt x="29" y="62"/>
                  </a:lnTo>
                  <a:close/>
                </a:path>
              </a:pathLst>
            </a:custGeom>
            <a:solidFill>
              <a:srgbClr val="FF0000"/>
            </a:solidFill>
            <a:ln w="9525">
              <a:solidFill>
                <a:srgbClr val="FF0000"/>
              </a:solidFill>
              <a:round/>
              <a:headEnd/>
              <a:tailEnd/>
            </a:ln>
          </p:spPr>
          <p:txBody>
            <a:bodyPr/>
            <a:lstStyle/>
            <a:p>
              <a:endParaRPr lang="en-US"/>
            </a:p>
          </p:txBody>
        </p:sp>
        <p:sp>
          <p:nvSpPr>
            <p:cNvPr id="462147" name="Freeform 323"/>
            <p:cNvSpPr>
              <a:spLocks/>
            </p:cNvSpPr>
            <p:nvPr/>
          </p:nvSpPr>
          <p:spPr bwMode="black">
            <a:xfrm>
              <a:off x="7053263" y="4875213"/>
              <a:ext cx="44450" cy="33337"/>
            </a:xfrm>
            <a:custGeom>
              <a:avLst/>
              <a:gdLst/>
              <a:ahLst/>
              <a:cxnLst>
                <a:cxn ang="0">
                  <a:pos x="30" y="62"/>
                </a:cxn>
                <a:cxn ang="0">
                  <a:pos x="0" y="38"/>
                </a:cxn>
                <a:cxn ang="0">
                  <a:pos x="30" y="0"/>
                </a:cxn>
                <a:cxn ang="0">
                  <a:pos x="61" y="24"/>
                </a:cxn>
                <a:cxn ang="0">
                  <a:pos x="30" y="62"/>
                </a:cxn>
              </a:cxnLst>
              <a:rect l="0" t="0" r="r" b="b"/>
              <a:pathLst>
                <a:path w="61" h="62">
                  <a:moveTo>
                    <a:pt x="30" y="62"/>
                  </a:moveTo>
                  <a:lnTo>
                    <a:pt x="0" y="38"/>
                  </a:lnTo>
                  <a:lnTo>
                    <a:pt x="30" y="0"/>
                  </a:lnTo>
                  <a:lnTo>
                    <a:pt x="61" y="24"/>
                  </a:lnTo>
                  <a:lnTo>
                    <a:pt x="30" y="62"/>
                  </a:lnTo>
                  <a:close/>
                </a:path>
              </a:pathLst>
            </a:custGeom>
            <a:solidFill>
              <a:srgbClr val="FF0000"/>
            </a:solidFill>
            <a:ln w="9525">
              <a:solidFill>
                <a:srgbClr val="FF0000"/>
              </a:solidFill>
              <a:round/>
              <a:headEnd/>
              <a:tailEnd/>
            </a:ln>
          </p:spPr>
          <p:txBody>
            <a:bodyPr/>
            <a:lstStyle/>
            <a:p>
              <a:endParaRPr lang="en-US"/>
            </a:p>
          </p:txBody>
        </p:sp>
        <p:sp>
          <p:nvSpPr>
            <p:cNvPr id="462148" name="Freeform 324"/>
            <p:cNvSpPr>
              <a:spLocks/>
            </p:cNvSpPr>
            <p:nvPr/>
          </p:nvSpPr>
          <p:spPr bwMode="black">
            <a:xfrm>
              <a:off x="7334250" y="5237163"/>
              <a:ext cx="49213" cy="41275"/>
            </a:xfrm>
            <a:custGeom>
              <a:avLst/>
              <a:gdLst/>
              <a:ahLst/>
              <a:cxnLst>
                <a:cxn ang="0">
                  <a:pos x="19" y="78"/>
                </a:cxn>
                <a:cxn ang="0">
                  <a:pos x="0" y="16"/>
                </a:cxn>
                <a:cxn ang="0">
                  <a:pos x="0" y="17"/>
                </a:cxn>
                <a:cxn ang="0">
                  <a:pos x="46" y="0"/>
                </a:cxn>
                <a:cxn ang="0">
                  <a:pos x="46" y="1"/>
                </a:cxn>
                <a:cxn ang="0">
                  <a:pos x="66" y="64"/>
                </a:cxn>
                <a:cxn ang="0">
                  <a:pos x="19" y="78"/>
                </a:cxn>
              </a:cxnLst>
              <a:rect l="0" t="0" r="r" b="b"/>
              <a:pathLst>
                <a:path w="66" h="78">
                  <a:moveTo>
                    <a:pt x="19" y="78"/>
                  </a:moveTo>
                  <a:lnTo>
                    <a:pt x="0" y="16"/>
                  </a:lnTo>
                  <a:lnTo>
                    <a:pt x="0" y="17"/>
                  </a:lnTo>
                  <a:lnTo>
                    <a:pt x="46" y="0"/>
                  </a:lnTo>
                  <a:lnTo>
                    <a:pt x="46" y="1"/>
                  </a:lnTo>
                  <a:lnTo>
                    <a:pt x="66" y="64"/>
                  </a:lnTo>
                  <a:lnTo>
                    <a:pt x="19" y="78"/>
                  </a:lnTo>
                  <a:close/>
                </a:path>
              </a:pathLst>
            </a:custGeom>
            <a:solidFill>
              <a:srgbClr val="FF0000"/>
            </a:solidFill>
            <a:ln w="9525">
              <a:solidFill>
                <a:srgbClr val="FF0000"/>
              </a:solidFill>
              <a:round/>
              <a:headEnd/>
              <a:tailEnd/>
            </a:ln>
          </p:spPr>
          <p:txBody>
            <a:bodyPr/>
            <a:lstStyle/>
            <a:p>
              <a:endParaRPr lang="en-US"/>
            </a:p>
          </p:txBody>
        </p:sp>
        <p:sp>
          <p:nvSpPr>
            <p:cNvPr id="462149" name="Freeform 325"/>
            <p:cNvSpPr>
              <a:spLocks/>
            </p:cNvSpPr>
            <p:nvPr/>
          </p:nvSpPr>
          <p:spPr bwMode="black">
            <a:xfrm>
              <a:off x="7319963" y="5200650"/>
              <a:ext cx="49212" cy="44450"/>
            </a:xfrm>
            <a:custGeom>
              <a:avLst/>
              <a:gdLst/>
              <a:ahLst/>
              <a:cxnLst>
                <a:cxn ang="0">
                  <a:pos x="21" y="78"/>
                </a:cxn>
                <a:cxn ang="0">
                  <a:pos x="0" y="17"/>
                </a:cxn>
                <a:cxn ang="0">
                  <a:pos x="0" y="18"/>
                </a:cxn>
                <a:cxn ang="0">
                  <a:pos x="46" y="0"/>
                </a:cxn>
                <a:cxn ang="0">
                  <a:pos x="46" y="1"/>
                </a:cxn>
                <a:cxn ang="0">
                  <a:pos x="67" y="61"/>
                </a:cxn>
                <a:cxn ang="0">
                  <a:pos x="21" y="78"/>
                </a:cxn>
              </a:cxnLst>
              <a:rect l="0" t="0" r="r" b="b"/>
              <a:pathLst>
                <a:path w="67" h="78">
                  <a:moveTo>
                    <a:pt x="21" y="78"/>
                  </a:moveTo>
                  <a:lnTo>
                    <a:pt x="0" y="17"/>
                  </a:lnTo>
                  <a:lnTo>
                    <a:pt x="0" y="18"/>
                  </a:lnTo>
                  <a:lnTo>
                    <a:pt x="46" y="0"/>
                  </a:lnTo>
                  <a:lnTo>
                    <a:pt x="46" y="1"/>
                  </a:lnTo>
                  <a:lnTo>
                    <a:pt x="67" y="61"/>
                  </a:lnTo>
                  <a:lnTo>
                    <a:pt x="21" y="78"/>
                  </a:lnTo>
                  <a:close/>
                </a:path>
              </a:pathLst>
            </a:custGeom>
            <a:solidFill>
              <a:srgbClr val="FF0000"/>
            </a:solidFill>
            <a:ln w="9525">
              <a:solidFill>
                <a:srgbClr val="FF0000"/>
              </a:solidFill>
              <a:round/>
              <a:headEnd/>
              <a:tailEnd/>
            </a:ln>
          </p:spPr>
          <p:txBody>
            <a:bodyPr/>
            <a:lstStyle/>
            <a:p>
              <a:endParaRPr lang="en-US"/>
            </a:p>
          </p:txBody>
        </p:sp>
        <p:sp>
          <p:nvSpPr>
            <p:cNvPr id="462150" name="Freeform 326"/>
            <p:cNvSpPr>
              <a:spLocks/>
            </p:cNvSpPr>
            <p:nvPr/>
          </p:nvSpPr>
          <p:spPr bwMode="black">
            <a:xfrm>
              <a:off x="7300913" y="5167313"/>
              <a:ext cx="52387" cy="44450"/>
            </a:xfrm>
            <a:custGeom>
              <a:avLst/>
              <a:gdLst/>
              <a:ahLst/>
              <a:cxnLst>
                <a:cxn ang="0">
                  <a:pos x="23" y="79"/>
                </a:cxn>
                <a:cxn ang="0">
                  <a:pos x="0" y="18"/>
                </a:cxn>
                <a:cxn ang="0">
                  <a:pos x="1" y="18"/>
                </a:cxn>
                <a:cxn ang="0">
                  <a:pos x="45" y="0"/>
                </a:cxn>
                <a:cxn ang="0">
                  <a:pos x="46" y="0"/>
                </a:cxn>
                <a:cxn ang="0">
                  <a:pos x="69" y="61"/>
                </a:cxn>
                <a:cxn ang="0">
                  <a:pos x="23" y="79"/>
                </a:cxn>
              </a:cxnLst>
              <a:rect l="0" t="0" r="r" b="b"/>
              <a:pathLst>
                <a:path w="69" h="79">
                  <a:moveTo>
                    <a:pt x="23" y="79"/>
                  </a:moveTo>
                  <a:lnTo>
                    <a:pt x="0" y="18"/>
                  </a:lnTo>
                  <a:lnTo>
                    <a:pt x="1" y="18"/>
                  </a:lnTo>
                  <a:lnTo>
                    <a:pt x="45" y="0"/>
                  </a:lnTo>
                  <a:lnTo>
                    <a:pt x="46" y="0"/>
                  </a:lnTo>
                  <a:lnTo>
                    <a:pt x="69" y="61"/>
                  </a:lnTo>
                  <a:lnTo>
                    <a:pt x="23" y="79"/>
                  </a:lnTo>
                  <a:close/>
                </a:path>
              </a:pathLst>
            </a:custGeom>
            <a:solidFill>
              <a:srgbClr val="FF0000"/>
            </a:solidFill>
            <a:ln w="9525">
              <a:solidFill>
                <a:srgbClr val="FF0000"/>
              </a:solidFill>
              <a:round/>
              <a:headEnd/>
              <a:tailEnd/>
            </a:ln>
          </p:spPr>
          <p:txBody>
            <a:bodyPr/>
            <a:lstStyle/>
            <a:p>
              <a:endParaRPr lang="en-US"/>
            </a:p>
          </p:txBody>
        </p:sp>
        <p:sp>
          <p:nvSpPr>
            <p:cNvPr id="462151" name="Freeform 327"/>
            <p:cNvSpPr>
              <a:spLocks/>
            </p:cNvSpPr>
            <p:nvPr/>
          </p:nvSpPr>
          <p:spPr bwMode="black">
            <a:xfrm>
              <a:off x="7281863" y="5133975"/>
              <a:ext cx="52387" cy="44450"/>
            </a:xfrm>
            <a:custGeom>
              <a:avLst/>
              <a:gdLst/>
              <a:ahLst/>
              <a:cxnLst>
                <a:cxn ang="0">
                  <a:pos x="25" y="80"/>
                </a:cxn>
                <a:cxn ang="0">
                  <a:pos x="0" y="20"/>
                </a:cxn>
                <a:cxn ang="0">
                  <a:pos x="0" y="21"/>
                </a:cxn>
                <a:cxn ang="0">
                  <a:pos x="44" y="0"/>
                </a:cxn>
                <a:cxn ang="0">
                  <a:pos x="44" y="2"/>
                </a:cxn>
                <a:cxn ang="0">
                  <a:pos x="69" y="62"/>
                </a:cxn>
                <a:cxn ang="0">
                  <a:pos x="25" y="80"/>
                </a:cxn>
              </a:cxnLst>
              <a:rect l="0" t="0" r="r" b="b"/>
              <a:pathLst>
                <a:path w="69" h="80">
                  <a:moveTo>
                    <a:pt x="25" y="80"/>
                  </a:moveTo>
                  <a:lnTo>
                    <a:pt x="0" y="20"/>
                  </a:lnTo>
                  <a:lnTo>
                    <a:pt x="0" y="21"/>
                  </a:lnTo>
                  <a:lnTo>
                    <a:pt x="44" y="0"/>
                  </a:lnTo>
                  <a:lnTo>
                    <a:pt x="44" y="2"/>
                  </a:lnTo>
                  <a:lnTo>
                    <a:pt x="69" y="62"/>
                  </a:lnTo>
                  <a:lnTo>
                    <a:pt x="25" y="80"/>
                  </a:lnTo>
                  <a:close/>
                </a:path>
              </a:pathLst>
            </a:custGeom>
            <a:solidFill>
              <a:srgbClr val="FF0000"/>
            </a:solidFill>
            <a:ln w="9525">
              <a:solidFill>
                <a:srgbClr val="FF0000"/>
              </a:solidFill>
              <a:round/>
              <a:headEnd/>
              <a:tailEnd/>
            </a:ln>
          </p:spPr>
          <p:txBody>
            <a:bodyPr/>
            <a:lstStyle/>
            <a:p>
              <a:endParaRPr lang="en-US"/>
            </a:p>
          </p:txBody>
        </p:sp>
        <p:sp>
          <p:nvSpPr>
            <p:cNvPr id="462152" name="Freeform 328"/>
            <p:cNvSpPr>
              <a:spLocks/>
            </p:cNvSpPr>
            <p:nvPr/>
          </p:nvSpPr>
          <p:spPr bwMode="black">
            <a:xfrm>
              <a:off x="7262813" y="5102225"/>
              <a:ext cx="53975" cy="42863"/>
            </a:xfrm>
            <a:custGeom>
              <a:avLst/>
              <a:gdLst/>
              <a:ahLst/>
              <a:cxnLst>
                <a:cxn ang="0">
                  <a:pos x="27" y="80"/>
                </a:cxn>
                <a:cxn ang="0">
                  <a:pos x="0" y="20"/>
                </a:cxn>
                <a:cxn ang="0">
                  <a:pos x="0" y="20"/>
                </a:cxn>
                <a:cxn ang="0">
                  <a:pos x="45" y="0"/>
                </a:cxn>
                <a:cxn ang="0">
                  <a:pos x="45" y="0"/>
                </a:cxn>
                <a:cxn ang="0">
                  <a:pos x="71" y="59"/>
                </a:cxn>
                <a:cxn ang="0">
                  <a:pos x="27" y="80"/>
                </a:cxn>
              </a:cxnLst>
              <a:rect l="0" t="0" r="r" b="b"/>
              <a:pathLst>
                <a:path w="71" h="80">
                  <a:moveTo>
                    <a:pt x="27" y="80"/>
                  </a:moveTo>
                  <a:lnTo>
                    <a:pt x="0" y="20"/>
                  </a:lnTo>
                  <a:lnTo>
                    <a:pt x="0" y="20"/>
                  </a:lnTo>
                  <a:lnTo>
                    <a:pt x="45" y="0"/>
                  </a:lnTo>
                  <a:lnTo>
                    <a:pt x="45" y="0"/>
                  </a:lnTo>
                  <a:lnTo>
                    <a:pt x="71" y="59"/>
                  </a:lnTo>
                  <a:lnTo>
                    <a:pt x="27" y="80"/>
                  </a:lnTo>
                  <a:close/>
                </a:path>
              </a:pathLst>
            </a:custGeom>
            <a:solidFill>
              <a:srgbClr val="FF0000"/>
            </a:solidFill>
            <a:ln w="9525">
              <a:solidFill>
                <a:srgbClr val="FF0000"/>
              </a:solidFill>
              <a:round/>
              <a:headEnd/>
              <a:tailEnd/>
            </a:ln>
          </p:spPr>
          <p:txBody>
            <a:bodyPr/>
            <a:lstStyle/>
            <a:p>
              <a:endParaRPr lang="en-US"/>
            </a:p>
          </p:txBody>
        </p:sp>
        <p:sp>
          <p:nvSpPr>
            <p:cNvPr id="462153" name="Freeform 329"/>
            <p:cNvSpPr>
              <a:spLocks/>
            </p:cNvSpPr>
            <p:nvPr/>
          </p:nvSpPr>
          <p:spPr bwMode="black">
            <a:xfrm>
              <a:off x="7245350" y="5068888"/>
              <a:ext cx="52388" cy="44450"/>
            </a:xfrm>
            <a:custGeom>
              <a:avLst/>
              <a:gdLst/>
              <a:ahLst/>
              <a:cxnLst>
                <a:cxn ang="0">
                  <a:pos x="27" y="80"/>
                </a:cxn>
                <a:cxn ang="0">
                  <a:pos x="0" y="21"/>
                </a:cxn>
                <a:cxn ang="0">
                  <a:pos x="1" y="22"/>
                </a:cxn>
                <a:cxn ang="0">
                  <a:pos x="44" y="0"/>
                </a:cxn>
                <a:cxn ang="0">
                  <a:pos x="45" y="1"/>
                </a:cxn>
                <a:cxn ang="0">
                  <a:pos x="72" y="60"/>
                </a:cxn>
                <a:cxn ang="0">
                  <a:pos x="27" y="80"/>
                </a:cxn>
              </a:cxnLst>
              <a:rect l="0" t="0" r="r" b="b"/>
              <a:pathLst>
                <a:path w="72" h="80">
                  <a:moveTo>
                    <a:pt x="27" y="80"/>
                  </a:moveTo>
                  <a:lnTo>
                    <a:pt x="0" y="21"/>
                  </a:lnTo>
                  <a:lnTo>
                    <a:pt x="1" y="22"/>
                  </a:lnTo>
                  <a:lnTo>
                    <a:pt x="44" y="0"/>
                  </a:lnTo>
                  <a:lnTo>
                    <a:pt x="45" y="1"/>
                  </a:lnTo>
                  <a:lnTo>
                    <a:pt x="72" y="60"/>
                  </a:lnTo>
                  <a:lnTo>
                    <a:pt x="27" y="80"/>
                  </a:lnTo>
                  <a:close/>
                </a:path>
              </a:pathLst>
            </a:custGeom>
            <a:solidFill>
              <a:srgbClr val="FF0000"/>
            </a:solidFill>
            <a:ln w="9525">
              <a:solidFill>
                <a:srgbClr val="FF0000"/>
              </a:solidFill>
              <a:round/>
              <a:headEnd/>
              <a:tailEnd/>
            </a:ln>
          </p:spPr>
          <p:txBody>
            <a:bodyPr/>
            <a:lstStyle/>
            <a:p>
              <a:endParaRPr lang="en-US"/>
            </a:p>
          </p:txBody>
        </p:sp>
        <p:sp>
          <p:nvSpPr>
            <p:cNvPr id="462154" name="Freeform 330"/>
            <p:cNvSpPr>
              <a:spLocks/>
            </p:cNvSpPr>
            <p:nvPr/>
          </p:nvSpPr>
          <p:spPr bwMode="black">
            <a:xfrm>
              <a:off x="7221538" y="5035550"/>
              <a:ext cx="53975" cy="44450"/>
            </a:xfrm>
            <a:custGeom>
              <a:avLst/>
              <a:gdLst/>
              <a:ahLst/>
              <a:cxnLst>
                <a:cxn ang="0">
                  <a:pos x="30" y="80"/>
                </a:cxn>
                <a:cxn ang="0">
                  <a:pos x="0" y="23"/>
                </a:cxn>
                <a:cxn ang="0">
                  <a:pos x="0" y="24"/>
                </a:cxn>
                <a:cxn ang="0">
                  <a:pos x="42" y="0"/>
                </a:cxn>
                <a:cxn ang="0">
                  <a:pos x="42" y="1"/>
                </a:cxn>
                <a:cxn ang="0">
                  <a:pos x="73" y="58"/>
                </a:cxn>
                <a:cxn ang="0">
                  <a:pos x="30" y="80"/>
                </a:cxn>
              </a:cxnLst>
              <a:rect l="0" t="0" r="r" b="b"/>
              <a:pathLst>
                <a:path w="73" h="80">
                  <a:moveTo>
                    <a:pt x="30" y="80"/>
                  </a:moveTo>
                  <a:lnTo>
                    <a:pt x="0" y="23"/>
                  </a:lnTo>
                  <a:lnTo>
                    <a:pt x="0" y="24"/>
                  </a:lnTo>
                  <a:lnTo>
                    <a:pt x="42" y="0"/>
                  </a:lnTo>
                  <a:lnTo>
                    <a:pt x="42" y="1"/>
                  </a:lnTo>
                  <a:lnTo>
                    <a:pt x="73" y="58"/>
                  </a:lnTo>
                  <a:lnTo>
                    <a:pt x="30" y="80"/>
                  </a:lnTo>
                  <a:close/>
                </a:path>
              </a:pathLst>
            </a:custGeom>
            <a:solidFill>
              <a:srgbClr val="FF0000"/>
            </a:solidFill>
            <a:ln w="9525">
              <a:solidFill>
                <a:srgbClr val="FF0000"/>
              </a:solidFill>
              <a:round/>
              <a:headEnd/>
              <a:tailEnd/>
            </a:ln>
          </p:spPr>
          <p:txBody>
            <a:bodyPr/>
            <a:lstStyle/>
            <a:p>
              <a:endParaRPr lang="en-US"/>
            </a:p>
          </p:txBody>
        </p:sp>
        <p:sp>
          <p:nvSpPr>
            <p:cNvPr id="462155" name="Freeform 331"/>
            <p:cNvSpPr>
              <a:spLocks/>
            </p:cNvSpPr>
            <p:nvPr/>
          </p:nvSpPr>
          <p:spPr bwMode="black">
            <a:xfrm>
              <a:off x="7199313" y="5005388"/>
              <a:ext cx="52387" cy="44450"/>
            </a:xfrm>
            <a:custGeom>
              <a:avLst/>
              <a:gdLst/>
              <a:ahLst/>
              <a:cxnLst>
                <a:cxn ang="0">
                  <a:pos x="31" y="81"/>
                </a:cxn>
                <a:cxn ang="0">
                  <a:pos x="0" y="24"/>
                </a:cxn>
                <a:cxn ang="0">
                  <a:pos x="42" y="0"/>
                </a:cxn>
                <a:cxn ang="0">
                  <a:pos x="73" y="57"/>
                </a:cxn>
                <a:cxn ang="0">
                  <a:pos x="31" y="81"/>
                </a:cxn>
              </a:cxnLst>
              <a:rect l="0" t="0" r="r" b="b"/>
              <a:pathLst>
                <a:path w="73" h="81">
                  <a:moveTo>
                    <a:pt x="31" y="81"/>
                  </a:moveTo>
                  <a:lnTo>
                    <a:pt x="0" y="24"/>
                  </a:lnTo>
                  <a:lnTo>
                    <a:pt x="42" y="0"/>
                  </a:lnTo>
                  <a:lnTo>
                    <a:pt x="73" y="57"/>
                  </a:lnTo>
                  <a:lnTo>
                    <a:pt x="31" y="81"/>
                  </a:lnTo>
                  <a:close/>
                </a:path>
              </a:pathLst>
            </a:custGeom>
            <a:solidFill>
              <a:srgbClr val="FF0000"/>
            </a:solidFill>
            <a:ln w="9525">
              <a:solidFill>
                <a:srgbClr val="FF0000"/>
              </a:solidFill>
              <a:round/>
              <a:headEnd/>
              <a:tailEnd/>
            </a:ln>
          </p:spPr>
          <p:txBody>
            <a:bodyPr/>
            <a:lstStyle/>
            <a:p>
              <a:endParaRPr lang="en-US"/>
            </a:p>
          </p:txBody>
        </p:sp>
        <p:sp>
          <p:nvSpPr>
            <p:cNvPr id="462156" name="Freeform 332"/>
            <p:cNvSpPr>
              <a:spLocks/>
            </p:cNvSpPr>
            <p:nvPr/>
          </p:nvSpPr>
          <p:spPr bwMode="black">
            <a:xfrm>
              <a:off x="6269038" y="5751513"/>
              <a:ext cx="79375" cy="36512"/>
            </a:xfrm>
            <a:custGeom>
              <a:avLst/>
              <a:gdLst/>
              <a:ahLst/>
              <a:cxnLst>
                <a:cxn ang="0">
                  <a:pos x="0" y="20"/>
                </a:cxn>
                <a:cxn ang="0">
                  <a:pos x="93" y="0"/>
                </a:cxn>
                <a:cxn ang="0">
                  <a:pos x="92" y="0"/>
                </a:cxn>
                <a:cxn ang="0">
                  <a:pos x="104" y="47"/>
                </a:cxn>
                <a:cxn ang="0">
                  <a:pos x="103" y="47"/>
                </a:cxn>
                <a:cxn ang="0">
                  <a:pos x="10" y="67"/>
                </a:cxn>
                <a:cxn ang="0">
                  <a:pos x="0" y="20"/>
                </a:cxn>
              </a:cxnLst>
              <a:rect l="0" t="0" r="r" b="b"/>
              <a:pathLst>
                <a:path w="104" h="67">
                  <a:moveTo>
                    <a:pt x="0" y="20"/>
                  </a:moveTo>
                  <a:lnTo>
                    <a:pt x="93" y="0"/>
                  </a:lnTo>
                  <a:lnTo>
                    <a:pt x="92" y="0"/>
                  </a:lnTo>
                  <a:lnTo>
                    <a:pt x="104" y="47"/>
                  </a:lnTo>
                  <a:lnTo>
                    <a:pt x="103" y="47"/>
                  </a:lnTo>
                  <a:lnTo>
                    <a:pt x="10" y="67"/>
                  </a:lnTo>
                  <a:lnTo>
                    <a:pt x="0" y="20"/>
                  </a:lnTo>
                  <a:close/>
                </a:path>
              </a:pathLst>
            </a:custGeom>
            <a:solidFill>
              <a:srgbClr val="FF0000"/>
            </a:solidFill>
            <a:ln w="9525">
              <a:solidFill>
                <a:srgbClr val="FF0000"/>
              </a:solidFill>
              <a:round/>
              <a:headEnd/>
              <a:tailEnd/>
            </a:ln>
          </p:spPr>
          <p:txBody>
            <a:bodyPr/>
            <a:lstStyle/>
            <a:p>
              <a:endParaRPr lang="en-US"/>
            </a:p>
          </p:txBody>
        </p:sp>
        <p:sp>
          <p:nvSpPr>
            <p:cNvPr id="462157" name="Freeform 333"/>
            <p:cNvSpPr>
              <a:spLocks/>
            </p:cNvSpPr>
            <p:nvPr/>
          </p:nvSpPr>
          <p:spPr bwMode="black">
            <a:xfrm>
              <a:off x="6340475" y="5740400"/>
              <a:ext cx="79375" cy="36513"/>
            </a:xfrm>
            <a:custGeom>
              <a:avLst/>
              <a:gdLst/>
              <a:ahLst/>
              <a:cxnLst>
                <a:cxn ang="0">
                  <a:pos x="0" y="22"/>
                </a:cxn>
                <a:cxn ang="0">
                  <a:pos x="92" y="0"/>
                </a:cxn>
                <a:cxn ang="0">
                  <a:pos x="92" y="0"/>
                </a:cxn>
                <a:cxn ang="0">
                  <a:pos x="104" y="46"/>
                </a:cxn>
                <a:cxn ang="0">
                  <a:pos x="104" y="46"/>
                </a:cxn>
                <a:cxn ang="0">
                  <a:pos x="12" y="69"/>
                </a:cxn>
                <a:cxn ang="0">
                  <a:pos x="0" y="22"/>
                </a:cxn>
              </a:cxnLst>
              <a:rect l="0" t="0" r="r" b="b"/>
              <a:pathLst>
                <a:path w="104" h="69">
                  <a:moveTo>
                    <a:pt x="0" y="22"/>
                  </a:moveTo>
                  <a:lnTo>
                    <a:pt x="92" y="0"/>
                  </a:lnTo>
                  <a:lnTo>
                    <a:pt x="92" y="0"/>
                  </a:lnTo>
                  <a:lnTo>
                    <a:pt x="104" y="46"/>
                  </a:lnTo>
                  <a:lnTo>
                    <a:pt x="104" y="46"/>
                  </a:lnTo>
                  <a:lnTo>
                    <a:pt x="12" y="69"/>
                  </a:lnTo>
                  <a:lnTo>
                    <a:pt x="0" y="22"/>
                  </a:lnTo>
                  <a:close/>
                </a:path>
              </a:pathLst>
            </a:custGeom>
            <a:solidFill>
              <a:srgbClr val="FF0000"/>
            </a:solidFill>
            <a:ln w="9525">
              <a:solidFill>
                <a:srgbClr val="FF0000"/>
              </a:solidFill>
              <a:round/>
              <a:headEnd/>
              <a:tailEnd/>
            </a:ln>
          </p:spPr>
          <p:txBody>
            <a:bodyPr/>
            <a:lstStyle/>
            <a:p>
              <a:endParaRPr lang="en-US"/>
            </a:p>
          </p:txBody>
        </p:sp>
        <p:sp>
          <p:nvSpPr>
            <p:cNvPr id="462158" name="Freeform 334"/>
            <p:cNvSpPr>
              <a:spLocks/>
            </p:cNvSpPr>
            <p:nvPr/>
          </p:nvSpPr>
          <p:spPr bwMode="black">
            <a:xfrm>
              <a:off x="6408738" y="5726113"/>
              <a:ext cx="79375" cy="39687"/>
            </a:xfrm>
            <a:custGeom>
              <a:avLst/>
              <a:gdLst/>
              <a:ahLst/>
              <a:cxnLst>
                <a:cxn ang="0">
                  <a:pos x="0" y="24"/>
                </a:cxn>
                <a:cxn ang="0">
                  <a:pos x="92" y="0"/>
                </a:cxn>
                <a:cxn ang="0">
                  <a:pos x="91" y="0"/>
                </a:cxn>
                <a:cxn ang="0">
                  <a:pos x="106" y="46"/>
                </a:cxn>
                <a:cxn ang="0">
                  <a:pos x="104" y="46"/>
                </a:cxn>
                <a:cxn ang="0">
                  <a:pos x="12" y="70"/>
                </a:cxn>
                <a:cxn ang="0">
                  <a:pos x="0" y="24"/>
                </a:cxn>
              </a:cxnLst>
              <a:rect l="0" t="0" r="r" b="b"/>
              <a:pathLst>
                <a:path w="106" h="70">
                  <a:moveTo>
                    <a:pt x="0" y="24"/>
                  </a:moveTo>
                  <a:lnTo>
                    <a:pt x="92" y="0"/>
                  </a:lnTo>
                  <a:lnTo>
                    <a:pt x="91" y="0"/>
                  </a:lnTo>
                  <a:lnTo>
                    <a:pt x="106" y="46"/>
                  </a:lnTo>
                  <a:lnTo>
                    <a:pt x="104" y="46"/>
                  </a:lnTo>
                  <a:lnTo>
                    <a:pt x="12" y="70"/>
                  </a:lnTo>
                  <a:lnTo>
                    <a:pt x="0" y="24"/>
                  </a:lnTo>
                  <a:close/>
                </a:path>
              </a:pathLst>
            </a:custGeom>
            <a:solidFill>
              <a:srgbClr val="FF0000"/>
            </a:solidFill>
            <a:ln w="9525">
              <a:solidFill>
                <a:srgbClr val="FF0000"/>
              </a:solidFill>
              <a:round/>
              <a:headEnd/>
              <a:tailEnd/>
            </a:ln>
          </p:spPr>
          <p:txBody>
            <a:bodyPr/>
            <a:lstStyle/>
            <a:p>
              <a:endParaRPr lang="en-US"/>
            </a:p>
          </p:txBody>
        </p:sp>
        <p:sp>
          <p:nvSpPr>
            <p:cNvPr id="462159" name="Freeform 335"/>
            <p:cNvSpPr>
              <a:spLocks/>
            </p:cNvSpPr>
            <p:nvPr/>
          </p:nvSpPr>
          <p:spPr bwMode="black">
            <a:xfrm>
              <a:off x="6477000" y="5710238"/>
              <a:ext cx="79375" cy="41275"/>
            </a:xfrm>
            <a:custGeom>
              <a:avLst/>
              <a:gdLst/>
              <a:ahLst/>
              <a:cxnLst>
                <a:cxn ang="0">
                  <a:pos x="0" y="27"/>
                </a:cxn>
                <a:cxn ang="0">
                  <a:pos x="91" y="0"/>
                </a:cxn>
                <a:cxn ang="0">
                  <a:pos x="91" y="0"/>
                </a:cxn>
                <a:cxn ang="0">
                  <a:pos x="105" y="47"/>
                </a:cxn>
                <a:cxn ang="0">
                  <a:pos x="105" y="47"/>
                </a:cxn>
                <a:cxn ang="0">
                  <a:pos x="15" y="73"/>
                </a:cxn>
                <a:cxn ang="0">
                  <a:pos x="0" y="27"/>
                </a:cxn>
              </a:cxnLst>
              <a:rect l="0" t="0" r="r" b="b"/>
              <a:pathLst>
                <a:path w="105" h="73">
                  <a:moveTo>
                    <a:pt x="0" y="27"/>
                  </a:moveTo>
                  <a:lnTo>
                    <a:pt x="91" y="0"/>
                  </a:lnTo>
                  <a:lnTo>
                    <a:pt x="91" y="0"/>
                  </a:lnTo>
                  <a:lnTo>
                    <a:pt x="105" y="47"/>
                  </a:lnTo>
                  <a:lnTo>
                    <a:pt x="105" y="47"/>
                  </a:lnTo>
                  <a:lnTo>
                    <a:pt x="15" y="73"/>
                  </a:lnTo>
                  <a:lnTo>
                    <a:pt x="0" y="27"/>
                  </a:lnTo>
                  <a:close/>
                </a:path>
              </a:pathLst>
            </a:custGeom>
            <a:solidFill>
              <a:srgbClr val="FF0000"/>
            </a:solidFill>
            <a:ln w="9525">
              <a:solidFill>
                <a:srgbClr val="FF0000"/>
              </a:solidFill>
              <a:round/>
              <a:headEnd/>
              <a:tailEnd/>
            </a:ln>
          </p:spPr>
          <p:txBody>
            <a:bodyPr/>
            <a:lstStyle/>
            <a:p>
              <a:endParaRPr lang="en-US"/>
            </a:p>
          </p:txBody>
        </p:sp>
        <p:sp>
          <p:nvSpPr>
            <p:cNvPr id="462160" name="Freeform 336"/>
            <p:cNvSpPr>
              <a:spLocks/>
            </p:cNvSpPr>
            <p:nvPr/>
          </p:nvSpPr>
          <p:spPr bwMode="black">
            <a:xfrm>
              <a:off x="6548438" y="5695950"/>
              <a:ext cx="79375" cy="41275"/>
            </a:xfrm>
            <a:custGeom>
              <a:avLst/>
              <a:gdLst/>
              <a:ahLst/>
              <a:cxnLst>
                <a:cxn ang="0">
                  <a:pos x="0" y="28"/>
                </a:cxn>
                <a:cxn ang="0">
                  <a:pos x="91" y="0"/>
                </a:cxn>
                <a:cxn ang="0">
                  <a:pos x="105" y="47"/>
                </a:cxn>
                <a:cxn ang="0">
                  <a:pos x="14" y="75"/>
                </a:cxn>
                <a:cxn ang="0">
                  <a:pos x="0" y="28"/>
                </a:cxn>
              </a:cxnLst>
              <a:rect l="0" t="0" r="r" b="b"/>
              <a:pathLst>
                <a:path w="105" h="75">
                  <a:moveTo>
                    <a:pt x="0" y="28"/>
                  </a:moveTo>
                  <a:lnTo>
                    <a:pt x="91" y="0"/>
                  </a:lnTo>
                  <a:lnTo>
                    <a:pt x="105" y="47"/>
                  </a:lnTo>
                  <a:lnTo>
                    <a:pt x="14" y="75"/>
                  </a:lnTo>
                  <a:lnTo>
                    <a:pt x="0" y="28"/>
                  </a:lnTo>
                  <a:close/>
                </a:path>
              </a:pathLst>
            </a:custGeom>
            <a:solidFill>
              <a:srgbClr val="FF0000"/>
            </a:solidFill>
            <a:ln w="9525">
              <a:solidFill>
                <a:srgbClr val="FF0000"/>
              </a:solidFill>
              <a:round/>
              <a:headEnd/>
              <a:tailEnd/>
            </a:ln>
          </p:spPr>
          <p:txBody>
            <a:bodyPr/>
            <a:lstStyle/>
            <a:p>
              <a:endParaRPr lang="en-US"/>
            </a:p>
          </p:txBody>
        </p:sp>
        <p:sp>
          <p:nvSpPr>
            <p:cNvPr id="462161" name="Freeform 337"/>
            <p:cNvSpPr>
              <a:spLocks/>
            </p:cNvSpPr>
            <p:nvPr/>
          </p:nvSpPr>
          <p:spPr bwMode="black">
            <a:xfrm>
              <a:off x="6615113" y="5683250"/>
              <a:ext cx="60325" cy="38100"/>
            </a:xfrm>
            <a:custGeom>
              <a:avLst/>
              <a:gdLst/>
              <a:ahLst/>
              <a:cxnLst>
                <a:cxn ang="0">
                  <a:pos x="0" y="23"/>
                </a:cxn>
                <a:cxn ang="0">
                  <a:pos x="65" y="0"/>
                </a:cxn>
                <a:cxn ang="0">
                  <a:pos x="65" y="0"/>
                </a:cxn>
                <a:cxn ang="0">
                  <a:pos x="81" y="46"/>
                </a:cxn>
                <a:cxn ang="0">
                  <a:pos x="81" y="46"/>
                </a:cxn>
                <a:cxn ang="0">
                  <a:pos x="16" y="70"/>
                </a:cxn>
                <a:cxn ang="0">
                  <a:pos x="0" y="23"/>
                </a:cxn>
              </a:cxnLst>
              <a:rect l="0" t="0" r="r" b="b"/>
              <a:pathLst>
                <a:path w="81" h="70">
                  <a:moveTo>
                    <a:pt x="0" y="23"/>
                  </a:moveTo>
                  <a:lnTo>
                    <a:pt x="65" y="0"/>
                  </a:lnTo>
                  <a:lnTo>
                    <a:pt x="65" y="0"/>
                  </a:lnTo>
                  <a:lnTo>
                    <a:pt x="81" y="46"/>
                  </a:lnTo>
                  <a:lnTo>
                    <a:pt x="81" y="46"/>
                  </a:lnTo>
                  <a:lnTo>
                    <a:pt x="16" y="70"/>
                  </a:lnTo>
                  <a:lnTo>
                    <a:pt x="0" y="23"/>
                  </a:lnTo>
                  <a:close/>
                </a:path>
              </a:pathLst>
            </a:custGeom>
            <a:solidFill>
              <a:srgbClr val="FF0000"/>
            </a:solidFill>
            <a:ln w="9525">
              <a:solidFill>
                <a:srgbClr val="FF0000"/>
              </a:solidFill>
              <a:round/>
              <a:headEnd/>
              <a:tailEnd/>
            </a:ln>
          </p:spPr>
          <p:txBody>
            <a:bodyPr/>
            <a:lstStyle/>
            <a:p>
              <a:endParaRPr lang="en-US"/>
            </a:p>
          </p:txBody>
        </p:sp>
        <p:sp>
          <p:nvSpPr>
            <p:cNvPr id="462162" name="Freeform 338"/>
            <p:cNvSpPr>
              <a:spLocks/>
            </p:cNvSpPr>
            <p:nvPr/>
          </p:nvSpPr>
          <p:spPr bwMode="black">
            <a:xfrm>
              <a:off x="6664325" y="5668963"/>
              <a:ext cx="60325" cy="38100"/>
            </a:xfrm>
            <a:custGeom>
              <a:avLst/>
              <a:gdLst/>
              <a:ahLst/>
              <a:cxnLst>
                <a:cxn ang="0">
                  <a:pos x="0" y="24"/>
                </a:cxn>
                <a:cxn ang="0">
                  <a:pos x="66" y="0"/>
                </a:cxn>
                <a:cxn ang="0">
                  <a:pos x="65" y="1"/>
                </a:cxn>
                <a:cxn ang="0">
                  <a:pos x="83" y="45"/>
                </a:cxn>
                <a:cxn ang="0">
                  <a:pos x="82" y="46"/>
                </a:cxn>
                <a:cxn ang="0">
                  <a:pos x="16" y="70"/>
                </a:cxn>
                <a:cxn ang="0">
                  <a:pos x="0" y="24"/>
                </a:cxn>
              </a:cxnLst>
              <a:rect l="0" t="0" r="r" b="b"/>
              <a:pathLst>
                <a:path w="83" h="70">
                  <a:moveTo>
                    <a:pt x="0" y="24"/>
                  </a:moveTo>
                  <a:lnTo>
                    <a:pt x="66" y="0"/>
                  </a:lnTo>
                  <a:lnTo>
                    <a:pt x="65" y="1"/>
                  </a:lnTo>
                  <a:lnTo>
                    <a:pt x="83" y="45"/>
                  </a:lnTo>
                  <a:lnTo>
                    <a:pt x="82" y="46"/>
                  </a:lnTo>
                  <a:lnTo>
                    <a:pt x="16" y="70"/>
                  </a:lnTo>
                  <a:lnTo>
                    <a:pt x="0" y="24"/>
                  </a:lnTo>
                  <a:close/>
                </a:path>
              </a:pathLst>
            </a:custGeom>
            <a:solidFill>
              <a:srgbClr val="FF0000"/>
            </a:solidFill>
            <a:ln w="9525">
              <a:solidFill>
                <a:srgbClr val="FF0000"/>
              </a:solidFill>
              <a:round/>
              <a:headEnd/>
              <a:tailEnd/>
            </a:ln>
          </p:spPr>
          <p:txBody>
            <a:bodyPr/>
            <a:lstStyle/>
            <a:p>
              <a:endParaRPr lang="en-US"/>
            </a:p>
          </p:txBody>
        </p:sp>
        <p:sp>
          <p:nvSpPr>
            <p:cNvPr id="462163" name="Freeform 339"/>
            <p:cNvSpPr>
              <a:spLocks/>
            </p:cNvSpPr>
            <p:nvPr/>
          </p:nvSpPr>
          <p:spPr bwMode="black">
            <a:xfrm>
              <a:off x="6713538" y="5654675"/>
              <a:ext cx="60325" cy="39688"/>
            </a:xfrm>
            <a:custGeom>
              <a:avLst/>
              <a:gdLst/>
              <a:ahLst/>
              <a:cxnLst>
                <a:cxn ang="0">
                  <a:pos x="0" y="27"/>
                </a:cxn>
                <a:cxn ang="0">
                  <a:pos x="64" y="0"/>
                </a:cxn>
                <a:cxn ang="0">
                  <a:pos x="64" y="0"/>
                </a:cxn>
                <a:cxn ang="0">
                  <a:pos x="82" y="45"/>
                </a:cxn>
                <a:cxn ang="0">
                  <a:pos x="82" y="45"/>
                </a:cxn>
                <a:cxn ang="0">
                  <a:pos x="18" y="71"/>
                </a:cxn>
                <a:cxn ang="0">
                  <a:pos x="0" y="27"/>
                </a:cxn>
              </a:cxnLst>
              <a:rect l="0" t="0" r="r" b="b"/>
              <a:pathLst>
                <a:path w="82" h="71">
                  <a:moveTo>
                    <a:pt x="0" y="27"/>
                  </a:moveTo>
                  <a:lnTo>
                    <a:pt x="64" y="0"/>
                  </a:lnTo>
                  <a:lnTo>
                    <a:pt x="64" y="0"/>
                  </a:lnTo>
                  <a:lnTo>
                    <a:pt x="82" y="45"/>
                  </a:lnTo>
                  <a:lnTo>
                    <a:pt x="82" y="45"/>
                  </a:lnTo>
                  <a:lnTo>
                    <a:pt x="18" y="71"/>
                  </a:lnTo>
                  <a:lnTo>
                    <a:pt x="0" y="27"/>
                  </a:lnTo>
                  <a:close/>
                </a:path>
              </a:pathLst>
            </a:custGeom>
            <a:solidFill>
              <a:srgbClr val="FF0000"/>
            </a:solidFill>
            <a:ln w="9525">
              <a:solidFill>
                <a:srgbClr val="FF0000"/>
              </a:solidFill>
              <a:round/>
              <a:headEnd/>
              <a:tailEnd/>
            </a:ln>
          </p:spPr>
          <p:txBody>
            <a:bodyPr/>
            <a:lstStyle/>
            <a:p>
              <a:endParaRPr lang="en-US"/>
            </a:p>
          </p:txBody>
        </p:sp>
        <p:sp>
          <p:nvSpPr>
            <p:cNvPr id="462164" name="Freeform 340"/>
            <p:cNvSpPr>
              <a:spLocks/>
            </p:cNvSpPr>
            <p:nvPr/>
          </p:nvSpPr>
          <p:spPr bwMode="black">
            <a:xfrm>
              <a:off x="6759575" y="5641975"/>
              <a:ext cx="63500" cy="38100"/>
            </a:xfrm>
            <a:custGeom>
              <a:avLst/>
              <a:gdLst/>
              <a:ahLst/>
              <a:cxnLst>
                <a:cxn ang="0">
                  <a:pos x="0" y="27"/>
                </a:cxn>
                <a:cxn ang="0">
                  <a:pos x="65" y="0"/>
                </a:cxn>
                <a:cxn ang="0">
                  <a:pos x="64" y="0"/>
                </a:cxn>
                <a:cxn ang="0">
                  <a:pos x="84" y="45"/>
                </a:cxn>
                <a:cxn ang="0">
                  <a:pos x="83" y="45"/>
                </a:cxn>
                <a:cxn ang="0">
                  <a:pos x="18" y="72"/>
                </a:cxn>
                <a:cxn ang="0">
                  <a:pos x="0" y="27"/>
                </a:cxn>
              </a:cxnLst>
              <a:rect l="0" t="0" r="r" b="b"/>
              <a:pathLst>
                <a:path w="84" h="72">
                  <a:moveTo>
                    <a:pt x="0" y="27"/>
                  </a:moveTo>
                  <a:lnTo>
                    <a:pt x="65" y="0"/>
                  </a:lnTo>
                  <a:lnTo>
                    <a:pt x="64" y="0"/>
                  </a:lnTo>
                  <a:lnTo>
                    <a:pt x="84" y="45"/>
                  </a:lnTo>
                  <a:lnTo>
                    <a:pt x="83" y="45"/>
                  </a:lnTo>
                  <a:lnTo>
                    <a:pt x="18" y="72"/>
                  </a:lnTo>
                  <a:lnTo>
                    <a:pt x="0" y="27"/>
                  </a:lnTo>
                  <a:close/>
                </a:path>
              </a:pathLst>
            </a:custGeom>
            <a:solidFill>
              <a:srgbClr val="FF0000"/>
            </a:solidFill>
            <a:ln w="9525">
              <a:solidFill>
                <a:srgbClr val="FF0000"/>
              </a:solidFill>
              <a:round/>
              <a:headEnd/>
              <a:tailEnd/>
            </a:ln>
          </p:spPr>
          <p:txBody>
            <a:bodyPr/>
            <a:lstStyle/>
            <a:p>
              <a:endParaRPr lang="en-US"/>
            </a:p>
          </p:txBody>
        </p:sp>
        <p:sp>
          <p:nvSpPr>
            <p:cNvPr id="462165" name="Freeform 341"/>
            <p:cNvSpPr>
              <a:spLocks/>
            </p:cNvSpPr>
            <p:nvPr/>
          </p:nvSpPr>
          <p:spPr bwMode="black">
            <a:xfrm>
              <a:off x="6807200" y="5624513"/>
              <a:ext cx="65088" cy="41275"/>
            </a:xfrm>
            <a:custGeom>
              <a:avLst/>
              <a:gdLst/>
              <a:ahLst/>
              <a:cxnLst>
                <a:cxn ang="0">
                  <a:pos x="0" y="29"/>
                </a:cxn>
                <a:cxn ang="0">
                  <a:pos x="62" y="0"/>
                </a:cxn>
                <a:cxn ang="0">
                  <a:pos x="61" y="0"/>
                </a:cxn>
                <a:cxn ang="0">
                  <a:pos x="83" y="44"/>
                </a:cxn>
                <a:cxn ang="0">
                  <a:pos x="82" y="44"/>
                </a:cxn>
                <a:cxn ang="0">
                  <a:pos x="20" y="74"/>
                </a:cxn>
                <a:cxn ang="0">
                  <a:pos x="0" y="29"/>
                </a:cxn>
              </a:cxnLst>
              <a:rect l="0" t="0" r="r" b="b"/>
              <a:pathLst>
                <a:path w="83" h="74">
                  <a:moveTo>
                    <a:pt x="0" y="29"/>
                  </a:moveTo>
                  <a:lnTo>
                    <a:pt x="62" y="0"/>
                  </a:lnTo>
                  <a:lnTo>
                    <a:pt x="61" y="0"/>
                  </a:lnTo>
                  <a:lnTo>
                    <a:pt x="83" y="44"/>
                  </a:lnTo>
                  <a:lnTo>
                    <a:pt x="82" y="44"/>
                  </a:lnTo>
                  <a:lnTo>
                    <a:pt x="20" y="74"/>
                  </a:lnTo>
                  <a:lnTo>
                    <a:pt x="0" y="29"/>
                  </a:lnTo>
                  <a:close/>
                </a:path>
              </a:pathLst>
            </a:custGeom>
            <a:solidFill>
              <a:srgbClr val="FF0000"/>
            </a:solidFill>
            <a:ln w="9525">
              <a:solidFill>
                <a:srgbClr val="FF0000"/>
              </a:solidFill>
              <a:round/>
              <a:headEnd/>
              <a:tailEnd/>
            </a:ln>
          </p:spPr>
          <p:txBody>
            <a:bodyPr/>
            <a:lstStyle/>
            <a:p>
              <a:endParaRPr lang="en-US"/>
            </a:p>
          </p:txBody>
        </p:sp>
        <p:sp>
          <p:nvSpPr>
            <p:cNvPr id="462166" name="Freeform 342"/>
            <p:cNvSpPr>
              <a:spLocks/>
            </p:cNvSpPr>
            <p:nvPr/>
          </p:nvSpPr>
          <p:spPr bwMode="black">
            <a:xfrm>
              <a:off x="6853238" y="5608638"/>
              <a:ext cx="63500" cy="41275"/>
            </a:xfrm>
            <a:custGeom>
              <a:avLst/>
              <a:gdLst/>
              <a:ahLst/>
              <a:cxnLst>
                <a:cxn ang="0">
                  <a:pos x="0" y="31"/>
                </a:cxn>
                <a:cxn ang="0">
                  <a:pos x="63" y="0"/>
                </a:cxn>
                <a:cxn ang="0">
                  <a:pos x="85" y="45"/>
                </a:cxn>
                <a:cxn ang="0">
                  <a:pos x="22" y="75"/>
                </a:cxn>
                <a:cxn ang="0">
                  <a:pos x="0" y="31"/>
                </a:cxn>
              </a:cxnLst>
              <a:rect l="0" t="0" r="r" b="b"/>
              <a:pathLst>
                <a:path w="85" h="75">
                  <a:moveTo>
                    <a:pt x="0" y="31"/>
                  </a:moveTo>
                  <a:lnTo>
                    <a:pt x="63" y="0"/>
                  </a:lnTo>
                  <a:lnTo>
                    <a:pt x="85" y="45"/>
                  </a:lnTo>
                  <a:lnTo>
                    <a:pt x="22" y="75"/>
                  </a:lnTo>
                  <a:lnTo>
                    <a:pt x="0" y="31"/>
                  </a:lnTo>
                  <a:close/>
                </a:path>
              </a:pathLst>
            </a:custGeom>
            <a:solidFill>
              <a:srgbClr val="FF0000"/>
            </a:solidFill>
            <a:ln w="9525">
              <a:solidFill>
                <a:srgbClr val="FF0000"/>
              </a:solidFill>
              <a:round/>
              <a:headEnd/>
              <a:tailEnd/>
            </a:ln>
          </p:spPr>
          <p:txBody>
            <a:bodyPr/>
            <a:lstStyle/>
            <a:p>
              <a:endParaRPr lang="en-US"/>
            </a:p>
          </p:txBody>
        </p:sp>
        <p:sp>
          <p:nvSpPr>
            <p:cNvPr id="462167" name="Freeform 343"/>
            <p:cNvSpPr>
              <a:spLocks/>
            </p:cNvSpPr>
            <p:nvPr/>
          </p:nvSpPr>
          <p:spPr bwMode="black">
            <a:xfrm>
              <a:off x="7097713" y="5478463"/>
              <a:ext cx="74612" cy="52387"/>
            </a:xfrm>
            <a:custGeom>
              <a:avLst/>
              <a:gdLst/>
              <a:ahLst/>
              <a:cxnLst>
                <a:cxn ang="0">
                  <a:pos x="97" y="36"/>
                </a:cxn>
                <a:cxn ang="0">
                  <a:pos x="32" y="93"/>
                </a:cxn>
                <a:cxn ang="0">
                  <a:pos x="32" y="93"/>
                </a:cxn>
                <a:cxn ang="0">
                  <a:pos x="0" y="57"/>
                </a:cxn>
                <a:cxn ang="0">
                  <a:pos x="0" y="57"/>
                </a:cxn>
                <a:cxn ang="0">
                  <a:pos x="65" y="0"/>
                </a:cxn>
                <a:cxn ang="0">
                  <a:pos x="97" y="36"/>
                </a:cxn>
              </a:cxnLst>
              <a:rect l="0" t="0" r="r" b="b"/>
              <a:pathLst>
                <a:path w="97" h="93">
                  <a:moveTo>
                    <a:pt x="97" y="36"/>
                  </a:moveTo>
                  <a:lnTo>
                    <a:pt x="32" y="93"/>
                  </a:lnTo>
                  <a:lnTo>
                    <a:pt x="32" y="93"/>
                  </a:lnTo>
                  <a:lnTo>
                    <a:pt x="0" y="57"/>
                  </a:lnTo>
                  <a:lnTo>
                    <a:pt x="0" y="57"/>
                  </a:lnTo>
                  <a:lnTo>
                    <a:pt x="65" y="0"/>
                  </a:lnTo>
                  <a:lnTo>
                    <a:pt x="97" y="36"/>
                  </a:lnTo>
                  <a:close/>
                </a:path>
              </a:pathLst>
            </a:custGeom>
            <a:solidFill>
              <a:srgbClr val="FF0000"/>
            </a:solidFill>
            <a:ln w="9525">
              <a:solidFill>
                <a:srgbClr val="FF0000"/>
              </a:solidFill>
              <a:round/>
              <a:headEnd/>
              <a:tailEnd/>
            </a:ln>
          </p:spPr>
          <p:txBody>
            <a:bodyPr/>
            <a:lstStyle/>
            <a:p>
              <a:endParaRPr lang="en-US"/>
            </a:p>
          </p:txBody>
        </p:sp>
        <p:sp>
          <p:nvSpPr>
            <p:cNvPr id="462168" name="Freeform 344"/>
            <p:cNvSpPr>
              <a:spLocks/>
            </p:cNvSpPr>
            <p:nvPr/>
          </p:nvSpPr>
          <p:spPr bwMode="black">
            <a:xfrm>
              <a:off x="7053263" y="5508625"/>
              <a:ext cx="71437" cy="52388"/>
            </a:xfrm>
            <a:custGeom>
              <a:avLst/>
              <a:gdLst/>
              <a:ahLst/>
              <a:cxnLst>
                <a:cxn ang="0">
                  <a:pos x="96" y="36"/>
                </a:cxn>
                <a:cxn ang="0">
                  <a:pos x="32" y="95"/>
                </a:cxn>
                <a:cxn ang="0">
                  <a:pos x="0" y="58"/>
                </a:cxn>
                <a:cxn ang="0">
                  <a:pos x="64" y="0"/>
                </a:cxn>
                <a:cxn ang="0">
                  <a:pos x="96" y="36"/>
                </a:cxn>
              </a:cxnLst>
              <a:rect l="0" t="0" r="r" b="b"/>
              <a:pathLst>
                <a:path w="96" h="95">
                  <a:moveTo>
                    <a:pt x="96" y="36"/>
                  </a:moveTo>
                  <a:lnTo>
                    <a:pt x="32" y="95"/>
                  </a:lnTo>
                  <a:lnTo>
                    <a:pt x="0" y="58"/>
                  </a:lnTo>
                  <a:lnTo>
                    <a:pt x="64" y="0"/>
                  </a:lnTo>
                  <a:lnTo>
                    <a:pt x="96" y="36"/>
                  </a:lnTo>
                  <a:close/>
                </a:path>
              </a:pathLst>
            </a:custGeom>
            <a:solidFill>
              <a:srgbClr val="FF0000"/>
            </a:solidFill>
            <a:ln w="9525">
              <a:solidFill>
                <a:srgbClr val="FF0000"/>
              </a:solidFill>
              <a:round/>
              <a:headEnd/>
              <a:tailEnd/>
            </a:ln>
          </p:spPr>
          <p:txBody>
            <a:bodyPr/>
            <a:lstStyle/>
            <a:p>
              <a:endParaRPr lang="en-US"/>
            </a:p>
          </p:txBody>
        </p:sp>
        <p:sp>
          <p:nvSpPr>
            <p:cNvPr id="462169" name="Freeform 345"/>
            <p:cNvSpPr>
              <a:spLocks/>
            </p:cNvSpPr>
            <p:nvPr/>
          </p:nvSpPr>
          <p:spPr bwMode="black">
            <a:xfrm>
              <a:off x="7146925" y="5462588"/>
              <a:ext cx="49213" cy="34925"/>
            </a:xfrm>
            <a:custGeom>
              <a:avLst/>
              <a:gdLst/>
              <a:ahLst/>
              <a:cxnLst>
                <a:cxn ang="0">
                  <a:pos x="0" y="27"/>
                </a:cxn>
                <a:cxn ang="0">
                  <a:pos x="32" y="0"/>
                </a:cxn>
                <a:cxn ang="0">
                  <a:pos x="32" y="1"/>
                </a:cxn>
                <a:cxn ang="0">
                  <a:pos x="65" y="37"/>
                </a:cxn>
                <a:cxn ang="0">
                  <a:pos x="65" y="38"/>
                </a:cxn>
                <a:cxn ang="0">
                  <a:pos x="32" y="65"/>
                </a:cxn>
                <a:cxn ang="0">
                  <a:pos x="0" y="27"/>
                </a:cxn>
              </a:cxnLst>
              <a:rect l="0" t="0" r="r" b="b"/>
              <a:pathLst>
                <a:path w="65" h="65">
                  <a:moveTo>
                    <a:pt x="0" y="27"/>
                  </a:moveTo>
                  <a:lnTo>
                    <a:pt x="32" y="0"/>
                  </a:lnTo>
                  <a:lnTo>
                    <a:pt x="32" y="1"/>
                  </a:lnTo>
                  <a:lnTo>
                    <a:pt x="65" y="37"/>
                  </a:lnTo>
                  <a:lnTo>
                    <a:pt x="65" y="38"/>
                  </a:lnTo>
                  <a:lnTo>
                    <a:pt x="32" y="65"/>
                  </a:lnTo>
                  <a:lnTo>
                    <a:pt x="0" y="27"/>
                  </a:lnTo>
                  <a:close/>
                </a:path>
              </a:pathLst>
            </a:custGeom>
            <a:solidFill>
              <a:srgbClr val="FF0000"/>
            </a:solidFill>
            <a:ln w="9525">
              <a:solidFill>
                <a:srgbClr val="FF0000"/>
              </a:solidFill>
              <a:round/>
              <a:headEnd/>
              <a:tailEnd/>
            </a:ln>
          </p:spPr>
          <p:txBody>
            <a:bodyPr/>
            <a:lstStyle/>
            <a:p>
              <a:endParaRPr lang="en-US"/>
            </a:p>
          </p:txBody>
        </p:sp>
        <p:sp>
          <p:nvSpPr>
            <p:cNvPr id="462170" name="Freeform 346"/>
            <p:cNvSpPr>
              <a:spLocks/>
            </p:cNvSpPr>
            <p:nvPr/>
          </p:nvSpPr>
          <p:spPr bwMode="black">
            <a:xfrm>
              <a:off x="7172325" y="5448300"/>
              <a:ext cx="49213" cy="36513"/>
            </a:xfrm>
            <a:custGeom>
              <a:avLst/>
              <a:gdLst/>
              <a:ahLst/>
              <a:cxnLst>
                <a:cxn ang="0">
                  <a:pos x="0" y="29"/>
                </a:cxn>
                <a:cxn ang="0">
                  <a:pos x="32" y="0"/>
                </a:cxn>
                <a:cxn ang="0">
                  <a:pos x="30" y="1"/>
                </a:cxn>
                <a:cxn ang="0">
                  <a:pos x="66" y="36"/>
                </a:cxn>
                <a:cxn ang="0">
                  <a:pos x="64" y="37"/>
                </a:cxn>
                <a:cxn ang="0">
                  <a:pos x="33" y="65"/>
                </a:cxn>
                <a:cxn ang="0">
                  <a:pos x="0" y="29"/>
                </a:cxn>
              </a:cxnLst>
              <a:rect l="0" t="0" r="r" b="b"/>
              <a:pathLst>
                <a:path w="66" h="65">
                  <a:moveTo>
                    <a:pt x="0" y="29"/>
                  </a:moveTo>
                  <a:lnTo>
                    <a:pt x="32" y="0"/>
                  </a:lnTo>
                  <a:lnTo>
                    <a:pt x="30" y="1"/>
                  </a:lnTo>
                  <a:lnTo>
                    <a:pt x="66" y="36"/>
                  </a:lnTo>
                  <a:lnTo>
                    <a:pt x="64" y="37"/>
                  </a:lnTo>
                  <a:lnTo>
                    <a:pt x="33" y="65"/>
                  </a:lnTo>
                  <a:lnTo>
                    <a:pt x="0" y="29"/>
                  </a:lnTo>
                  <a:close/>
                </a:path>
              </a:pathLst>
            </a:custGeom>
            <a:solidFill>
              <a:srgbClr val="FF0000"/>
            </a:solidFill>
            <a:ln w="9525">
              <a:solidFill>
                <a:srgbClr val="FF0000"/>
              </a:solidFill>
              <a:round/>
              <a:headEnd/>
              <a:tailEnd/>
            </a:ln>
          </p:spPr>
          <p:txBody>
            <a:bodyPr/>
            <a:lstStyle/>
            <a:p>
              <a:endParaRPr lang="en-US"/>
            </a:p>
          </p:txBody>
        </p:sp>
        <p:sp>
          <p:nvSpPr>
            <p:cNvPr id="462171" name="Freeform 347"/>
            <p:cNvSpPr>
              <a:spLocks/>
            </p:cNvSpPr>
            <p:nvPr/>
          </p:nvSpPr>
          <p:spPr bwMode="black">
            <a:xfrm>
              <a:off x="7196138" y="5432425"/>
              <a:ext cx="49212" cy="34925"/>
            </a:xfrm>
            <a:custGeom>
              <a:avLst/>
              <a:gdLst/>
              <a:ahLst/>
              <a:cxnLst>
                <a:cxn ang="0">
                  <a:pos x="0" y="30"/>
                </a:cxn>
                <a:cxn ang="0">
                  <a:pos x="29" y="0"/>
                </a:cxn>
                <a:cxn ang="0">
                  <a:pos x="65" y="35"/>
                </a:cxn>
                <a:cxn ang="0">
                  <a:pos x="36" y="65"/>
                </a:cxn>
                <a:cxn ang="0">
                  <a:pos x="0" y="30"/>
                </a:cxn>
              </a:cxnLst>
              <a:rect l="0" t="0" r="r" b="b"/>
              <a:pathLst>
                <a:path w="65" h="65">
                  <a:moveTo>
                    <a:pt x="0" y="30"/>
                  </a:moveTo>
                  <a:lnTo>
                    <a:pt x="29" y="0"/>
                  </a:lnTo>
                  <a:lnTo>
                    <a:pt x="65" y="35"/>
                  </a:lnTo>
                  <a:lnTo>
                    <a:pt x="36" y="65"/>
                  </a:lnTo>
                  <a:lnTo>
                    <a:pt x="0" y="30"/>
                  </a:lnTo>
                  <a:close/>
                </a:path>
              </a:pathLst>
            </a:custGeom>
            <a:solidFill>
              <a:srgbClr val="FF0000"/>
            </a:solidFill>
            <a:ln w="9525">
              <a:solidFill>
                <a:srgbClr val="FF0000"/>
              </a:solidFill>
              <a:round/>
              <a:headEnd/>
              <a:tailEnd/>
            </a:ln>
          </p:spPr>
          <p:txBody>
            <a:bodyPr/>
            <a:lstStyle/>
            <a:p>
              <a:endParaRPr lang="en-US"/>
            </a:p>
          </p:txBody>
        </p:sp>
        <p:sp>
          <p:nvSpPr>
            <p:cNvPr id="462172" name="Freeform 348"/>
            <p:cNvSpPr>
              <a:spLocks/>
            </p:cNvSpPr>
            <p:nvPr/>
          </p:nvSpPr>
          <p:spPr bwMode="black">
            <a:xfrm>
              <a:off x="7218363" y="5424488"/>
              <a:ext cx="38100" cy="26987"/>
            </a:xfrm>
            <a:custGeom>
              <a:avLst/>
              <a:gdLst/>
              <a:ahLst/>
              <a:cxnLst>
                <a:cxn ang="0">
                  <a:pos x="0" y="15"/>
                </a:cxn>
                <a:cxn ang="0">
                  <a:pos x="14" y="0"/>
                </a:cxn>
                <a:cxn ang="0">
                  <a:pos x="13" y="2"/>
                </a:cxn>
                <a:cxn ang="0">
                  <a:pos x="51" y="32"/>
                </a:cxn>
                <a:cxn ang="0">
                  <a:pos x="50" y="34"/>
                </a:cxn>
                <a:cxn ang="0">
                  <a:pos x="36" y="50"/>
                </a:cxn>
                <a:cxn ang="0">
                  <a:pos x="0" y="15"/>
                </a:cxn>
              </a:cxnLst>
              <a:rect l="0" t="0" r="r" b="b"/>
              <a:pathLst>
                <a:path w="51" h="50">
                  <a:moveTo>
                    <a:pt x="0" y="15"/>
                  </a:moveTo>
                  <a:lnTo>
                    <a:pt x="14" y="0"/>
                  </a:lnTo>
                  <a:lnTo>
                    <a:pt x="13" y="2"/>
                  </a:lnTo>
                  <a:lnTo>
                    <a:pt x="51" y="32"/>
                  </a:lnTo>
                  <a:lnTo>
                    <a:pt x="50" y="34"/>
                  </a:lnTo>
                  <a:lnTo>
                    <a:pt x="36" y="50"/>
                  </a:lnTo>
                  <a:lnTo>
                    <a:pt x="0" y="15"/>
                  </a:lnTo>
                  <a:close/>
                </a:path>
              </a:pathLst>
            </a:custGeom>
            <a:solidFill>
              <a:srgbClr val="FF0000"/>
            </a:solidFill>
            <a:ln w="9525">
              <a:solidFill>
                <a:srgbClr val="FF0000"/>
              </a:solidFill>
              <a:round/>
              <a:headEnd/>
              <a:tailEnd/>
            </a:ln>
          </p:spPr>
          <p:txBody>
            <a:bodyPr/>
            <a:lstStyle/>
            <a:p>
              <a:endParaRPr lang="en-US"/>
            </a:p>
          </p:txBody>
        </p:sp>
        <p:sp>
          <p:nvSpPr>
            <p:cNvPr id="462173" name="Freeform 349"/>
            <p:cNvSpPr>
              <a:spLocks/>
            </p:cNvSpPr>
            <p:nvPr/>
          </p:nvSpPr>
          <p:spPr bwMode="black">
            <a:xfrm>
              <a:off x="7226300" y="5414963"/>
              <a:ext cx="36513" cy="25400"/>
            </a:xfrm>
            <a:custGeom>
              <a:avLst/>
              <a:gdLst/>
              <a:ahLst/>
              <a:cxnLst>
                <a:cxn ang="0">
                  <a:pos x="0" y="17"/>
                </a:cxn>
                <a:cxn ang="0">
                  <a:pos x="13" y="0"/>
                </a:cxn>
                <a:cxn ang="0">
                  <a:pos x="51" y="30"/>
                </a:cxn>
                <a:cxn ang="0">
                  <a:pos x="38" y="47"/>
                </a:cxn>
                <a:cxn ang="0">
                  <a:pos x="0" y="17"/>
                </a:cxn>
              </a:cxnLst>
              <a:rect l="0" t="0" r="r" b="b"/>
              <a:pathLst>
                <a:path w="51" h="47">
                  <a:moveTo>
                    <a:pt x="0" y="17"/>
                  </a:moveTo>
                  <a:lnTo>
                    <a:pt x="13" y="0"/>
                  </a:lnTo>
                  <a:lnTo>
                    <a:pt x="51" y="30"/>
                  </a:lnTo>
                  <a:lnTo>
                    <a:pt x="38" y="47"/>
                  </a:lnTo>
                  <a:lnTo>
                    <a:pt x="0" y="17"/>
                  </a:lnTo>
                  <a:close/>
                </a:path>
              </a:pathLst>
            </a:custGeom>
            <a:solidFill>
              <a:srgbClr val="FF0000"/>
            </a:solidFill>
            <a:ln w="9525">
              <a:solidFill>
                <a:srgbClr val="FF0000"/>
              </a:solidFill>
              <a:round/>
              <a:headEnd/>
              <a:tailEnd/>
            </a:ln>
          </p:spPr>
          <p:txBody>
            <a:bodyPr/>
            <a:lstStyle/>
            <a:p>
              <a:endParaRPr lang="en-US"/>
            </a:p>
          </p:txBody>
        </p:sp>
        <p:sp>
          <p:nvSpPr>
            <p:cNvPr id="462174" name="Freeform 350"/>
            <p:cNvSpPr>
              <a:spLocks/>
            </p:cNvSpPr>
            <p:nvPr/>
          </p:nvSpPr>
          <p:spPr bwMode="black">
            <a:xfrm>
              <a:off x="7237413" y="5376863"/>
              <a:ext cx="63500" cy="55562"/>
            </a:xfrm>
            <a:custGeom>
              <a:avLst/>
              <a:gdLst/>
              <a:ahLst/>
              <a:cxnLst>
                <a:cxn ang="0">
                  <a:pos x="0" y="73"/>
                </a:cxn>
                <a:cxn ang="0">
                  <a:pos x="48" y="0"/>
                </a:cxn>
                <a:cxn ang="0">
                  <a:pos x="48" y="0"/>
                </a:cxn>
                <a:cxn ang="0">
                  <a:pos x="89" y="26"/>
                </a:cxn>
                <a:cxn ang="0">
                  <a:pos x="89" y="26"/>
                </a:cxn>
                <a:cxn ang="0">
                  <a:pos x="40" y="99"/>
                </a:cxn>
                <a:cxn ang="0">
                  <a:pos x="0" y="73"/>
                </a:cxn>
              </a:cxnLst>
              <a:rect l="0" t="0" r="r" b="b"/>
              <a:pathLst>
                <a:path w="89" h="99">
                  <a:moveTo>
                    <a:pt x="0" y="73"/>
                  </a:moveTo>
                  <a:lnTo>
                    <a:pt x="48" y="0"/>
                  </a:lnTo>
                  <a:lnTo>
                    <a:pt x="48" y="0"/>
                  </a:lnTo>
                  <a:lnTo>
                    <a:pt x="89" y="26"/>
                  </a:lnTo>
                  <a:lnTo>
                    <a:pt x="89" y="26"/>
                  </a:lnTo>
                  <a:lnTo>
                    <a:pt x="40" y="99"/>
                  </a:lnTo>
                  <a:lnTo>
                    <a:pt x="0" y="73"/>
                  </a:lnTo>
                  <a:close/>
                </a:path>
              </a:pathLst>
            </a:custGeom>
            <a:solidFill>
              <a:srgbClr val="FF0000"/>
            </a:solidFill>
            <a:ln w="9525">
              <a:solidFill>
                <a:srgbClr val="FF0000"/>
              </a:solidFill>
              <a:round/>
              <a:headEnd/>
              <a:tailEnd/>
            </a:ln>
          </p:spPr>
          <p:txBody>
            <a:bodyPr/>
            <a:lstStyle/>
            <a:p>
              <a:endParaRPr lang="en-US"/>
            </a:p>
          </p:txBody>
        </p:sp>
        <p:sp>
          <p:nvSpPr>
            <p:cNvPr id="462175" name="Freeform 351"/>
            <p:cNvSpPr>
              <a:spLocks/>
            </p:cNvSpPr>
            <p:nvPr/>
          </p:nvSpPr>
          <p:spPr bwMode="black">
            <a:xfrm>
              <a:off x="7270750" y="5335588"/>
              <a:ext cx="68263" cy="55562"/>
            </a:xfrm>
            <a:custGeom>
              <a:avLst/>
              <a:gdLst/>
              <a:ahLst/>
              <a:cxnLst>
                <a:cxn ang="0">
                  <a:pos x="0" y="74"/>
                </a:cxn>
                <a:cxn ang="0">
                  <a:pos x="48" y="0"/>
                </a:cxn>
                <a:cxn ang="0">
                  <a:pos x="88" y="27"/>
                </a:cxn>
                <a:cxn ang="0">
                  <a:pos x="41" y="100"/>
                </a:cxn>
                <a:cxn ang="0">
                  <a:pos x="0" y="74"/>
                </a:cxn>
              </a:cxnLst>
              <a:rect l="0" t="0" r="r" b="b"/>
              <a:pathLst>
                <a:path w="88" h="100">
                  <a:moveTo>
                    <a:pt x="0" y="74"/>
                  </a:moveTo>
                  <a:lnTo>
                    <a:pt x="48" y="0"/>
                  </a:lnTo>
                  <a:lnTo>
                    <a:pt x="88" y="27"/>
                  </a:lnTo>
                  <a:lnTo>
                    <a:pt x="41" y="100"/>
                  </a:lnTo>
                  <a:lnTo>
                    <a:pt x="0" y="74"/>
                  </a:lnTo>
                  <a:close/>
                </a:path>
              </a:pathLst>
            </a:custGeom>
            <a:solidFill>
              <a:srgbClr val="FF0000"/>
            </a:solidFill>
            <a:ln w="9525">
              <a:solidFill>
                <a:srgbClr val="FF0000"/>
              </a:solidFill>
              <a:round/>
              <a:headEnd/>
              <a:tailEnd/>
            </a:ln>
          </p:spPr>
          <p:txBody>
            <a:bodyPr/>
            <a:lstStyle/>
            <a:p>
              <a:endParaRPr lang="en-US"/>
            </a:p>
          </p:txBody>
        </p:sp>
        <p:sp>
          <p:nvSpPr>
            <p:cNvPr id="462176" name="Freeform 352"/>
            <p:cNvSpPr>
              <a:spLocks/>
            </p:cNvSpPr>
            <p:nvPr/>
          </p:nvSpPr>
          <p:spPr bwMode="black">
            <a:xfrm>
              <a:off x="7308850" y="5324475"/>
              <a:ext cx="41275" cy="25400"/>
            </a:xfrm>
            <a:custGeom>
              <a:avLst/>
              <a:gdLst/>
              <a:ahLst/>
              <a:cxnLst>
                <a:cxn ang="0">
                  <a:pos x="0" y="21"/>
                </a:cxn>
                <a:cxn ang="0">
                  <a:pos x="12" y="0"/>
                </a:cxn>
                <a:cxn ang="0">
                  <a:pos x="11" y="2"/>
                </a:cxn>
                <a:cxn ang="0">
                  <a:pos x="55" y="22"/>
                </a:cxn>
                <a:cxn ang="0">
                  <a:pos x="54" y="24"/>
                </a:cxn>
                <a:cxn ang="0">
                  <a:pos x="42" y="46"/>
                </a:cxn>
                <a:cxn ang="0">
                  <a:pos x="0" y="21"/>
                </a:cxn>
              </a:cxnLst>
              <a:rect l="0" t="0" r="r" b="b"/>
              <a:pathLst>
                <a:path w="55" h="46">
                  <a:moveTo>
                    <a:pt x="0" y="21"/>
                  </a:moveTo>
                  <a:lnTo>
                    <a:pt x="12" y="0"/>
                  </a:lnTo>
                  <a:lnTo>
                    <a:pt x="11" y="2"/>
                  </a:lnTo>
                  <a:lnTo>
                    <a:pt x="55" y="22"/>
                  </a:lnTo>
                  <a:lnTo>
                    <a:pt x="54" y="24"/>
                  </a:lnTo>
                  <a:lnTo>
                    <a:pt x="42" y="46"/>
                  </a:lnTo>
                  <a:lnTo>
                    <a:pt x="0" y="21"/>
                  </a:lnTo>
                  <a:close/>
                </a:path>
              </a:pathLst>
            </a:custGeom>
            <a:solidFill>
              <a:srgbClr val="FF0000"/>
            </a:solidFill>
            <a:ln w="9525">
              <a:solidFill>
                <a:srgbClr val="FF0000"/>
              </a:solidFill>
              <a:round/>
              <a:headEnd/>
              <a:tailEnd/>
            </a:ln>
          </p:spPr>
          <p:txBody>
            <a:bodyPr/>
            <a:lstStyle/>
            <a:p>
              <a:endParaRPr lang="en-US"/>
            </a:p>
          </p:txBody>
        </p:sp>
        <p:sp>
          <p:nvSpPr>
            <p:cNvPr id="462177" name="Freeform 353"/>
            <p:cNvSpPr>
              <a:spLocks/>
            </p:cNvSpPr>
            <p:nvPr/>
          </p:nvSpPr>
          <p:spPr bwMode="black">
            <a:xfrm>
              <a:off x="7316788" y="5313363"/>
              <a:ext cx="41275" cy="22225"/>
            </a:xfrm>
            <a:custGeom>
              <a:avLst/>
              <a:gdLst/>
              <a:ahLst/>
              <a:cxnLst>
                <a:cxn ang="0">
                  <a:pos x="0" y="21"/>
                </a:cxn>
                <a:cxn ang="0">
                  <a:pos x="10" y="0"/>
                </a:cxn>
                <a:cxn ang="0">
                  <a:pos x="54" y="20"/>
                </a:cxn>
                <a:cxn ang="0">
                  <a:pos x="44" y="41"/>
                </a:cxn>
                <a:cxn ang="0">
                  <a:pos x="0" y="21"/>
                </a:cxn>
              </a:cxnLst>
              <a:rect l="0" t="0" r="r" b="b"/>
              <a:pathLst>
                <a:path w="54" h="41">
                  <a:moveTo>
                    <a:pt x="0" y="21"/>
                  </a:moveTo>
                  <a:lnTo>
                    <a:pt x="10" y="0"/>
                  </a:lnTo>
                  <a:lnTo>
                    <a:pt x="54" y="20"/>
                  </a:lnTo>
                  <a:lnTo>
                    <a:pt x="44" y="41"/>
                  </a:lnTo>
                  <a:lnTo>
                    <a:pt x="0" y="21"/>
                  </a:lnTo>
                  <a:close/>
                </a:path>
              </a:pathLst>
            </a:custGeom>
            <a:solidFill>
              <a:srgbClr val="FF0000"/>
            </a:solidFill>
            <a:ln w="9525">
              <a:solidFill>
                <a:srgbClr val="FF0000"/>
              </a:solidFill>
              <a:round/>
              <a:headEnd/>
              <a:tailEnd/>
            </a:ln>
          </p:spPr>
          <p:txBody>
            <a:bodyPr/>
            <a:lstStyle/>
            <a:p>
              <a:endParaRPr lang="en-US"/>
            </a:p>
          </p:txBody>
        </p:sp>
        <p:sp>
          <p:nvSpPr>
            <p:cNvPr id="462178" name="Freeform 354"/>
            <p:cNvSpPr>
              <a:spLocks/>
            </p:cNvSpPr>
            <p:nvPr/>
          </p:nvSpPr>
          <p:spPr bwMode="black">
            <a:xfrm>
              <a:off x="7323138" y="5291138"/>
              <a:ext cx="46037" cy="33337"/>
            </a:xfrm>
            <a:custGeom>
              <a:avLst/>
              <a:gdLst/>
              <a:ahLst/>
              <a:cxnLst>
                <a:cxn ang="0">
                  <a:pos x="0" y="41"/>
                </a:cxn>
                <a:cxn ang="0">
                  <a:pos x="19" y="0"/>
                </a:cxn>
                <a:cxn ang="0">
                  <a:pos x="19" y="1"/>
                </a:cxn>
                <a:cxn ang="0">
                  <a:pos x="63" y="20"/>
                </a:cxn>
                <a:cxn ang="0">
                  <a:pos x="63" y="21"/>
                </a:cxn>
                <a:cxn ang="0">
                  <a:pos x="44" y="61"/>
                </a:cxn>
                <a:cxn ang="0">
                  <a:pos x="0" y="41"/>
                </a:cxn>
              </a:cxnLst>
              <a:rect l="0" t="0" r="r" b="b"/>
              <a:pathLst>
                <a:path w="63" h="61">
                  <a:moveTo>
                    <a:pt x="0" y="41"/>
                  </a:moveTo>
                  <a:lnTo>
                    <a:pt x="19" y="0"/>
                  </a:lnTo>
                  <a:lnTo>
                    <a:pt x="19" y="1"/>
                  </a:lnTo>
                  <a:lnTo>
                    <a:pt x="63" y="20"/>
                  </a:lnTo>
                  <a:lnTo>
                    <a:pt x="63" y="21"/>
                  </a:lnTo>
                  <a:lnTo>
                    <a:pt x="44" y="61"/>
                  </a:lnTo>
                  <a:lnTo>
                    <a:pt x="0" y="41"/>
                  </a:lnTo>
                  <a:close/>
                </a:path>
              </a:pathLst>
            </a:custGeom>
            <a:solidFill>
              <a:srgbClr val="FF0000"/>
            </a:solidFill>
            <a:ln w="9525">
              <a:solidFill>
                <a:srgbClr val="FF0000"/>
              </a:solidFill>
              <a:round/>
              <a:headEnd/>
              <a:tailEnd/>
            </a:ln>
          </p:spPr>
          <p:txBody>
            <a:bodyPr/>
            <a:lstStyle/>
            <a:p>
              <a:endParaRPr lang="en-US"/>
            </a:p>
          </p:txBody>
        </p:sp>
        <p:sp>
          <p:nvSpPr>
            <p:cNvPr id="462179" name="Freeform 355"/>
            <p:cNvSpPr>
              <a:spLocks/>
            </p:cNvSpPr>
            <p:nvPr/>
          </p:nvSpPr>
          <p:spPr bwMode="black">
            <a:xfrm>
              <a:off x="7339013" y="5268913"/>
              <a:ext cx="44450" cy="33337"/>
            </a:xfrm>
            <a:custGeom>
              <a:avLst/>
              <a:gdLst/>
              <a:ahLst/>
              <a:cxnLst>
                <a:cxn ang="0">
                  <a:pos x="0" y="41"/>
                </a:cxn>
                <a:cxn ang="0">
                  <a:pos x="17" y="0"/>
                </a:cxn>
                <a:cxn ang="0">
                  <a:pos x="62" y="18"/>
                </a:cxn>
                <a:cxn ang="0">
                  <a:pos x="44" y="60"/>
                </a:cxn>
                <a:cxn ang="0">
                  <a:pos x="0" y="41"/>
                </a:cxn>
              </a:cxnLst>
              <a:rect l="0" t="0" r="r" b="b"/>
              <a:pathLst>
                <a:path w="62" h="60">
                  <a:moveTo>
                    <a:pt x="0" y="41"/>
                  </a:moveTo>
                  <a:lnTo>
                    <a:pt x="17" y="0"/>
                  </a:lnTo>
                  <a:lnTo>
                    <a:pt x="62" y="18"/>
                  </a:lnTo>
                  <a:lnTo>
                    <a:pt x="44" y="60"/>
                  </a:lnTo>
                  <a:lnTo>
                    <a:pt x="0" y="41"/>
                  </a:lnTo>
                  <a:close/>
                </a:path>
              </a:pathLst>
            </a:custGeom>
            <a:solidFill>
              <a:srgbClr val="FF0000"/>
            </a:solidFill>
            <a:ln w="9525">
              <a:solidFill>
                <a:srgbClr val="FF0000"/>
              </a:solidFill>
              <a:round/>
              <a:headEnd/>
              <a:tailEnd/>
            </a:ln>
          </p:spPr>
          <p:txBody>
            <a:bodyPr/>
            <a:lstStyle/>
            <a:p>
              <a:endParaRPr lang="en-US"/>
            </a:p>
          </p:txBody>
        </p:sp>
        <p:sp>
          <p:nvSpPr>
            <p:cNvPr id="462180" name="Rectangle 356"/>
            <p:cNvSpPr>
              <a:spLocks noChangeArrowheads="1"/>
            </p:cNvSpPr>
            <p:nvPr/>
          </p:nvSpPr>
          <p:spPr bwMode="black">
            <a:xfrm>
              <a:off x="5656263" y="3617913"/>
              <a:ext cx="504825" cy="28575"/>
            </a:xfrm>
            <a:prstGeom prst="rect">
              <a:avLst/>
            </a:prstGeom>
            <a:solidFill>
              <a:srgbClr val="FF0000"/>
            </a:solidFill>
            <a:ln w="9525">
              <a:solidFill>
                <a:srgbClr val="FF0000"/>
              </a:solidFill>
              <a:miter lim="800000"/>
              <a:headEnd/>
              <a:tailEnd/>
            </a:ln>
          </p:spPr>
          <p:txBody>
            <a:bodyPr/>
            <a:lstStyle/>
            <a:p>
              <a:endParaRPr lang="en-US"/>
            </a:p>
          </p:txBody>
        </p:sp>
        <p:sp>
          <p:nvSpPr>
            <p:cNvPr id="462181" name="Freeform 357"/>
            <p:cNvSpPr>
              <a:spLocks/>
            </p:cNvSpPr>
            <p:nvPr/>
          </p:nvSpPr>
          <p:spPr bwMode="black">
            <a:xfrm>
              <a:off x="5637213" y="1735138"/>
              <a:ext cx="993775" cy="1901825"/>
            </a:xfrm>
            <a:custGeom>
              <a:avLst/>
              <a:gdLst/>
              <a:ahLst/>
              <a:cxnLst>
                <a:cxn ang="0">
                  <a:pos x="0" y="3437"/>
                </a:cxn>
                <a:cxn ang="0">
                  <a:pos x="1276" y="0"/>
                </a:cxn>
                <a:cxn ang="0">
                  <a:pos x="1321" y="17"/>
                </a:cxn>
                <a:cxn ang="0">
                  <a:pos x="44" y="3453"/>
                </a:cxn>
                <a:cxn ang="0">
                  <a:pos x="0" y="3437"/>
                </a:cxn>
              </a:cxnLst>
              <a:rect l="0" t="0" r="r" b="b"/>
              <a:pathLst>
                <a:path w="1321" h="3453">
                  <a:moveTo>
                    <a:pt x="0" y="3437"/>
                  </a:moveTo>
                  <a:lnTo>
                    <a:pt x="1276" y="0"/>
                  </a:lnTo>
                  <a:lnTo>
                    <a:pt x="1321" y="17"/>
                  </a:lnTo>
                  <a:lnTo>
                    <a:pt x="44" y="3453"/>
                  </a:lnTo>
                  <a:lnTo>
                    <a:pt x="0" y="3437"/>
                  </a:lnTo>
                  <a:close/>
                </a:path>
              </a:pathLst>
            </a:custGeom>
            <a:solidFill>
              <a:srgbClr val="FF0000"/>
            </a:solidFill>
            <a:ln w="9525">
              <a:solidFill>
                <a:srgbClr val="FF0000"/>
              </a:solidFill>
              <a:round/>
              <a:headEnd/>
              <a:tailEnd/>
            </a:ln>
          </p:spPr>
          <p:txBody>
            <a:bodyPr/>
            <a:lstStyle/>
            <a:p>
              <a:endParaRPr lang="en-US"/>
            </a:p>
          </p:txBody>
        </p:sp>
        <p:sp>
          <p:nvSpPr>
            <p:cNvPr id="462182" name="Rectangle 358"/>
            <p:cNvSpPr>
              <a:spLocks noChangeArrowheads="1"/>
            </p:cNvSpPr>
            <p:nvPr/>
          </p:nvSpPr>
          <p:spPr bwMode="black">
            <a:xfrm>
              <a:off x="6161088" y="1727200"/>
              <a:ext cx="455612" cy="26988"/>
            </a:xfrm>
            <a:prstGeom prst="rect">
              <a:avLst/>
            </a:prstGeom>
            <a:solidFill>
              <a:srgbClr val="FF0000"/>
            </a:solidFill>
            <a:ln w="9525">
              <a:solidFill>
                <a:srgbClr val="FF0000"/>
              </a:solidFill>
              <a:miter lim="800000"/>
              <a:headEnd/>
              <a:tailEnd/>
            </a:ln>
          </p:spPr>
          <p:txBody>
            <a:bodyPr/>
            <a:lstStyle/>
            <a:p>
              <a:endParaRPr lang="en-US"/>
            </a:p>
          </p:txBody>
        </p:sp>
        <p:sp>
          <p:nvSpPr>
            <p:cNvPr id="462183" name="Rectangle 359"/>
            <p:cNvSpPr>
              <a:spLocks noChangeArrowheads="1"/>
            </p:cNvSpPr>
            <p:nvPr/>
          </p:nvSpPr>
          <p:spPr bwMode="black">
            <a:xfrm>
              <a:off x="7788275" y="1739900"/>
              <a:ext cx="36513" cy="1892300"/>
            </a:xfrm>
            <a:prstGeom prst="rect">
              <a:avLst/>
            </a:prstGeom>
            <a:solidFill>
              <a:srgbClr val="FF0000"/>
            </a:solidFill>
            <a:ln w="9525">
              <a:solidFill>
                <a:srgbClr val="FF0000"/>
              </a:solidFill>
              <a:miter lim="800000"/>
              <a:headEnd/>
              <a:tailEnd/>
            </a:ln>
          </p:spPr>
          <p:txBody>
            <a:bodyPr/>
            <a:lstStyle/>
            <a:p>
              <a:endParaRPr lang="en-US"/>
            </a:p>
          </p:txBody>
        </p:sp>
        <p:sp>
          <p:nvSpPr>
            <p:cNvPr id="462184" name="Rectangle 360"/>
            <p:cNvSpPr>
              <a:spLocks noChangeArrowheads="1"/>
            </p:cNvSpPr>
            <p:nvPr/>
          </p:nvSpPr>
          <p:spPr bwMode="black">
            <a:xfrm>
              <a:off x="7805738" y="3617913"/>
              <a:ext cx="504825" cy="28575"/>
            </a:xfrm>
            <a:prstGeom prst="rect">
              <a:avLst/>
            </a:prstGeom>
            <a:solidFill>
              <a:srgbClr val="FF0000"/>
            </a:solidFill>
            <a:ln w="9525">
              <a:solidFill>
                <a:srgbClr val="FF0000"/>
              </a:solidFill>
              <a:miter lim="800000"/>
              <a:headEnd/>
              <a:tailEnd/>
            </a:ln>
          </p:spPr>
          <p:txBody>
            <a:bodyPr/>
            <a:lstStyle/>
            <a:p>
              <a:endParaRPr lang="en-US"/>
            </a:p>
          </p:txBody>
        </p:sp>
        <p:sp>
          <p:nvSpPr>
            <p:cNvPr id="462185" name="Rectangle 361"/>
            <p:cNvSpPr>
              <a:spLocks noChangeArrowheads="1"/>
            </p:cNvSpPr>
            <p:nvPr/>
          </p:nvSpPr>
          <p:spPr bwMode="black">
            <a:xfrm>
              <a:off x="7805738" y="1727200"/>
              <a:ext cx="504825" cy="26988"/>
            </a:xfrm>
            <a:prstGeom prst="rect">
              <a:avLst/>
            </a:prstGeom>
            <a:solidFill>
              <a:srgbClr val="FF0000"/>
            </a:solidFill>
            <a:ln w="9525">
              <a:solidFill>
                <a:srgbClr val="FF0000"/>
              </a:solidFill>
              <a:miter lim="800000"/>
              <a:headEnd/>
              <a:tailEnd/>
            </a:ln>
          </p:spPr>
          <p:txBody>
            <a:bodyPr/>
            <a:lstStyle/>
            <a:p>
              <a:endParaRPr lang="en-US"/>
            </a:p>
          </p:txBody>
        </p:sp>
        <p:sp>
          <p:nvSpPr>
            <p:cNvPr id="462186" name="Rectangle 362"/>
            <p:cNvSpPr>
              <a:spLocks noChangeArrowheads="1"/>
            </p:cNvSpPr>
            <p:nvPr/>
          </p:nvSpPr>
          <p:spPr bwMode="black">
            <a:xfrm>
              <a:off x="5697538" y="4870450"/>
              <a:ext cx="1366837" cy="26988"/>
            </a:xfrm>
            <a:prstGeom prst="rect">
              <a:avLst/>
            </a:prstGeom>
            <a:solidFill>
              <a:srgbClr val="FF0000"/>
            </a:solidFill>
            <a:ln w="9525">
              <a:solidFill>
                <a:srgbClr val="FF0000"/>
              </a:solidFill>
              <a:miter lim="800000"/>
              <a:headEnd/>
              <a:tailEnd/>
            </a:ln>
          </p:spPr>
          <p:txBody>
            <a:bodyPr/>
            <a:lstStyle/>
            <a:p>
              <a:endParaRPr lang="en-US"/>
            </a:p>
          </p:txBody>
        </p:sp>
        <p:sp>
          <p:nvSpPr>
            <p:cNvPr id="462187" name="Rectangle 363"/>
            <p:cNvSpPr>
              <a:spLocks noChangeArrowheads="1"/>
            </p:cNvSpPr>
            <p:nvPr/>
          </p:nvSpPr>
          <p:spPr bwMode="black">
            <a:xfrm>
              <a:off x="5697538" y="5538788"/>
              <a:ext cx="1366837" cy="28575"/>
            </a:xfrm>
            <a:prstGeom prst="rect">
              <a:avLst/>
            </a:prstGeom>
            <a:solidFill>
              <a:srgbClr val="FF0000"/>
            </a:solidFill>
            <a:ln w="9525">
              <a:solidFill>
                <a:srgbClr val="FF0000"/>
              </a:solidFill>
              <a:miter lim="800000"/>
              <a:headEnd/>
              <a:tailEnd/>
            </a:ln>
          </p:spPr>
          <p:txBody>
            <a:bodyPr/>
            <a:lstStyle/>
            <a:p>
              <a:endParaRPr lang="en-US"/>
            </a:p>
          </p:txBody>
        </p:sp>
        <p:sp>
          <p:nvSpPr>
            <p:cNvPr id="462188" name="Rectangle 364"/>
            <p:cNvSpPr>
              <a:spLocks noChangeArrowheads="1"/>
            </p:cNvSpPr>
            <p:nvPr/>
          </p:nvSpPr>
          <p:spPr bwMode="black">
            <a:xfrm>
              <a:off x="5686425" y="4217988"/>
              <a:ext cx="25400" cy="1558925"/>
            </a:xfrm>
            <a:prstGeom prst="rect">
              <a:avLst/>
            </a:prstGeom>
            <a:solidFill>
              <a:schemeClr val="tx1"/>
            </a:solidFill>
            <a:ln w="9525">
              <a:noFill/>
              <a:miter lim="800000"/>
              <a:headEnd/>
              <a:tailEnd/>
            </a:ln>
          </p:spPr>
          <p:txBody>
            <a:bodyPr/>
            <a:lstStyle/>
            <a:p>
              <a:endParaRPr lang="en-US"/>
            </a:p>
          </p:txBody>
        </p:sp>
        <p:sp>
          <p:nvSpPr>
            <p:cNvPr id="462189" name="Rectangle 365"/>
            <p:cNvSpPr>
              <a:spLocks noChangeArrowheads="1"/>
            </p:cNvSpPr>
            <p:nvPr/>
          </p:nvSpPr>
          <p:spPr bwMode="black">
            <a:xfrm>
              <a:off x="5697538" y="5767388"/>
              <a:ext cx="2017712" cy="17462"/>
            </a:xfrm>
            <a:prstGeom prst="rect">
              <a:avLst/>
            </a:prstGeom>
            <a:solidFill>
              <a:schemeClr val="tx1"/>
            </a:solidFill>
            <a:ln w="9525">
              <a:noFill/>
              <a:miter lim="800000"/>
              <a:headEnd/>
              <a:tailEnd/>
            </a:ln>
          </p:spPr>
          <p:txBody>
            <a:bodyPr/>
            <a:lstStyle/>
            <a:p>
              <a:endParaRPr lang="en-US"/>
            </a:p>
          </p:txBody>
        </p:sp>
        <p:sp>
          <p:nvSpPr>
            <p:cNvPr id="462191" name="Text Box 367"/>
            <p:cNvSpPr txBox="1">
              <a:spLocks noChangeArrowheads="1"/>
            </p:cNvSpPr>
            <p:nvPr/>
          </p:nvSpPr>
          <p:spPr bwMode="black">
            <a:xfrm>
              <a:off x="6175375" y="1357313"/>
              <a:ext cx="487363" cy="396875"/>
            </a:xfrm>
            <a:prstGeom prst="rect">
              <a:avLst/>
            </a:prstGeom>
            <a:noFill/>
            <a:ln w="9525">
              <a:noFill/>
              <a:miter lim="800000"/>
              <a:headEnd/>
              <a:tailEnd/>
            </a:ln>
            <a:effectLst/>
          </p:spPr>
          <p:txBody>
            <a:bodyPr wrap="none">
              <a:spAutoFit/>
            </a:bodyPr>
            <a:lstStyle/>
            <a:p>
              <a:pPr algn="l" eaLnBrk="0" hangingPunct="0"/>
              <a:r>
                <a:rPr lang="en-US" sz="2000"/>
                <a:t>M</a:t>
              </a:r>
              <a:r>
                <a:rPr lang="en-US" sz="2000" baseline="-25000"/>
                <a:t>1</a:t>
              </a:r>
              <a:endParaRPr lang="en-US" sz="2000"/>
            </a:p>
          </p:txBody>
        </p:sp>
        <p:sp>
          <p:nvSpPr>
            <p:cNvPr id="462192" name="Text Box 368"/>
            <p:cNvSpPr txBox="1">
              <a:spLocks noChangeArrowheads="1"/>
            </p:cNvSpPr>
            <p:nvPr/>
          </p:nvSpPr>
          <p:spPr bwMode="black">
            <a:xfrm>
              <a:off x="5637213" y="3659188"/>
              <a:ext cx="487362" cy="396875"/>
            </a:xfrm>
            <a:prstGeom prst="rect">
              <a:avLst/>
            </a:prstGeom>
            <a:noFill/>
            <a:ln w="9525">
              <a:noFill/>
              <a:miter lim="800000"/>
              <a:headEnd/>
              <a:tailEnd/>
            </a:ln>
            <a:effectLst/>
          </p:spPr>
          <p:txBody>
            <a:bodyPr wrap="none">
              <a:spAutoFit/>
            </a:bodyPr>
            <a:lstStyle/>
            <a:p>
              <a:pPr algn="l" eaLnBrk="0" hangingPunct="0"/>
              <a:r>
                <a:rPr lang="en-US" sz="2000"/>
                <a:t>M</a:t>
              </a:r>
              <a:r>
                <a:rPr lang="en-US" sz="2000" baseline="-25000"/>
                <a:t>2</a:t>
              </a:r>
              <a:endParaRPr lang="en-US" sz="2000"/>
            </a:p>
          </p:txBody>
        </p:sp>
        <p:sp>
          <p:nvSpPr>
            <p:cNvPr id="462193" name="Text Box 369"/>
            <p:cNvSpPr txBox="1">
              <a:spLocks noChangeArrowheads="1"/>
            </p:cNvSpPr>
            <p:nvPr/>
          </p:nvSpPr>
          <p:spPr bwMode="black">
            <a:xfrm>
              <a:off x="7850188" y="1368425"/>
              <a:ext cx="354012" cy="396875"/>
            </a:xfrm>
            <a:prstGeom prst="rect">
              <a:avLst/>
            </a:prstGeom>
            <a:noFill/>
            <a:ln w="9525">
              <a:noFill/>
              <a:miter lim="800000"/>
              <a:headEnd/>
              <a:tailEnd/>
            </a:ln>
            <a:effectLst/>
          </p:spPr>
          <p:txBody>
            <a:bodyPr wrap="none">
              <a:spAutoFit/>
            </a:bodyPr>
            <a:lstStyle/>
            <a:p>
              <a:pPr algn="l" eaLnBrk="0" hangingPunct="0"/>
              <a:r>
                <a:rPr lang="en-US" sz="2000"/>
                <a:t>V</a:t>
              </a:r>
            </a:p>
          </p:txBody>
        </p:sp>
        <p:sp>
          <p:nvSpPr>
            <p:cNvPr id="462194" name="Text Box 370"/>
            <p:cNvSpPr txBox="1">
              <a:spLocks noChangeArrowheads="1"/>
            </p:cNvSpPr>
            <p:nvPr/>
          </p:nvSpPr>
          <p:spPr bwMode="black">
            <a:xfrm>
              <a:off x="5529263" y="3890963"/>
              <a:ext cx="354012" cy="396875"/>
            </a:xfrm>
            <a:prstGeom prst="rect">
              <a:avLst/>
            </a:prstGeom>
            <a:noFill/>
            <a:ln w="9525">
              <a:noFill/>
              <a:miter lim="800000"/>
              <a:headEnd/>
              <a:tailEnd/>
            </a:ln>
            <a:effectLst/>
          </p:spPr>
          <p:txBody>
            <a:bodyPr wrap="none">
              <a:spAutoFit/>
            </a:bodyPr>
            <a:lstStyle/>
            <a:p>
              <a:pPr algn="l" eaLnBrk="0" hangingPunct="0"/>
              <a:r>
                <a:rPr lang="en-US" sz="2000"/>
                <a:t>P</a:t>
              </a:r>
            </a:p>
          </p:txBody>
        </p:sp>
        <p:sp>
          <p:nvSpPr>
            <p:cNvPr id="462195" name="Text Box 371"/>
            <p:cNvSpPr txBox="1">
              <a:spLocks noChangeArrowheads="1"/>
            </p:cNvSpPr>
            <p:nvPr/>
          </p:nvSpPr>
          <p:spPr bwMode="black">
            <a:xfrm>
              <a:off x="7700963" y="5576888"/>
              <a:ext cx="395287" cy="396875"/>
            </a:xfrm>
            <a:prstGeom prst="rect">
              <a:avLst/>
            </a:prstGeom>
            <a:noFill/>
            <a:ln w="9525">
              <a:noFill/>
              <a:miter lim="800000"/>
              <a:headEnd/>
              <a:tailEnd/>
            </a:ln>
            <a:effectLst/>
          </p:spPr>
          <p:txBody>
            <a:bodyPr wrap="none">
              <a:spAutoFit/>
            </a:bodyPr>
            <a:lstStyle/>
            <a:p>
              <a:pPr algn="l" eaLnBrk="0" hangingPunct="0"/>
              <a:r>
                <a:rPr lang="en-US" sz="2000"/>
                <a:t>M</a:t>
              </a:r>
            </a:p>
          </p:txBody>
        </p:sp>
        <p:sp>
          <p:nvSpPr>
            <p:cNvPr id="462196" name="Text Box 372"/>
            <p:cNvSpPr txBox="1">
              <a:spLocks noChangeArrowheads="1"/>
            </p:cNvSpPr>
            <p:nvPr/>
          </p:nvSpPr>
          <p:spPr bwMode="black">
            <a:xfrm>
              <a:off x="6102350" y="5832475"/>
              <a:ext cx="488950" cy="396875"/>
            </a:xfrm>
            <a:prstGeom prst="rect">
              <a:avLst/>
            </a:prstGeom>
            <a:noFill/>
            <a:ln w="9525">
              <a:noFill/>
              <a:miter lim="800000"/>
              <a:headEnd/>
              <a:tailEnd/>
            </a:ln>
            <a:effectLst/>
          </p:spPr>
          <p:txBody>
            <a:bodyPr wrap="none">
              <a:spAutoFit/>
            </a:bodyPr>
            <a:lstStyle/>
            <a:p>
              <a:pPr algn="l" eaLnBrk="0" hangingPunct="0"/>
              <a:r>
                <a:rPr lang="en-US" sz="2000"/>
                <a:t>M</a:t>
              </a:r>
              <a:r>
                <a:rPr lang="en-US" sz="2000" baseline="-25000"/>
                <a:t>o</a:t>
              </a:r>
              <a:endParaRPr lang="en-US" sz="2000"/>
            </a:p>
          </p:txBody>
        </p:sp>
        <p:sp>
          <p:nvSpPr>
            <p:cNvPr id="462197" name="Text Box 373"/>
            <p:cNvSpPr txBox="1">
              <a:spLocks noChangeArrowheads="1"/>
            </p:cNvSpPr>
            <p:nvPr/>
          </p:nvSpPr>
          <p:spPr bwMode="black">
            <a:xfrm>
              <a:off x="7145338" y="5788025"/>
              <a:ext cx="542925" cy="396875"/>
            </a:xfrm>
            <a:prstGeom prst="rect">
              <a:avLst/>
            </a:prstGeom>
            <a:noFill/>
            <a:ln w="9525">
              <a:noFill/>
              <a:miter lim="800000"/>
              <a:headEnd/>
              <a:tailEnd/>
            </a:ln>
            <a:effectLst/>
          </p:spPr>
          <p:txBody>
            <a:bodyPr wrap="none">
              <a:spAutoFit/>
            </a:bodyPr>
            <a:lstStyle/>
            <a:p>
              <a:pPr algn="l" eaLnBrk="0" hangingPunct="0"/>
              <a:r>
                <a:rPr lang="en-US" sz="2000"/>
                <a:t>M</a:t>
              </a:r>
              <a:r>
                <a:rPr lang="en-US" sz="2000" baseline="-25000"/>
                <a:t>pr</a:t>
              </a:r>
              <a:endParaRPr lang="en-US" sz="2000"/>
            </a:p>
          </p:txBody>
        </p:sp>
        <p:sp>
          <p:nvSpPr>
            <p:cNvPr id="462198" name="Text Box 374"/>
            <p:cNvSpPr txBox="1">
              <a:spLocks noChangeArrowheads="1"/>
            </p:cNvSpPr>
            <p:nvPr/>
          </p:nvSpPr>
          <p:spPr bwMode="black">
            <a:xfrm>
              <a:off x="4295775" y="4845050"/>
              <a:ext cx="933450" cy="701675"/>
            </a:xfrm>
            <a:prstGeom prst="rect">
              <a:avLst/>
            </a:prstGeom>
            <a:noFill/>
            <a:ln w="9525">
              <a:noFill/>
              <a:miter lim="800000"/>
              <a:headEnd/>
              <a:tailEnd/>
            </a:ln>
            <a:effectLst/>
          </p:spPr>
          <p:txBody>
            <a:bodyPr wrap="none">
              <a:spAutoFit/>
            </a:bodyPr>
            <a:lstStyle/>
            <a:p>
              <a:pPr algn="l" eaLnBrk="0" hangingPunct="0"/>
              <a:r>
                <a:rPr lang="en-US" sz="2000"/>
                <a:t>Range</a:t>
              </a:r>
            </a:p>
            <a:p>
              <a:pPr algn="l" eaLnBrk="0" hangingPunct="0"/>
              <a:r>
                <a:rPr lang="en-US" sz="2000"/>
                <a:t>of P</a:t>
              </a:r>
            </a:p>
          </p:txBody>
        </p:sp>
        <p:graphicFrame>
          <p:nvGraphicFramePr>
            <p:cNvPr id="462199" name="Object 375"/>
            <p:cNvGraphicFramePr>
              <a:graphicFrameLocks noChangeAspect="1"/>
            </p:cNvGraphicFramePr>
            <p:nvPr>
              <p:extLst>
                <p:ext uri="{D42A27DB-BD31-4B8C-83A1-F6EECF244321}">
                  <p14:modId xmlns:p14="http://schemas.microsoft.com/office/powerpoint/2010/main" val="2583032419"/>
                </p:ext>
              </p:extLst>
            </p:nvPr>
          </p:nvGraphicFramePr>
          <p:xfrm>
            <a:off x="454025" y="4248150"/>
            <a:ext cx="3279775" cy="989013"/>
          </p:xfrm>
          <a:graphic>
            <a:graphicData uri="http://schemas.openxmlformats.org/presentationml/2006/ole">
              <mc:AlternateContent xmlns:mc="http://schemas.openxmlformats.org/markup-compatibility/2006">
                <mc:Choice xmlns:v="urn:schemas-microsoft-com:vml" Requires="v">
                  <p:oleObj spid="_x0000_s462334" name="Equation" r:id="rId4" imgW="1384200" imgH="419040" progId="Equation.3">
                    <p:embed/>
                  </p:oleObj>
                </mc:Choice>
                <mc:Fallback>
                  <p:oleObj name="Equation" r:id="rId4" imgW="1384200" imgH="419040" progId="Equation.3">
                    <p:embed/>
                    <p:pic>
                      <p:nvPicPr>
                        <p:cNvPr id="0" name="Picture 37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black">
                        <a:xfrm>
                          <a:off x="454025" y="4248150"/>
                          <a:ext cx="3279775" cy="989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62200" name="Line 376"/>
            <p:cNvSpPr>
              <a:spLocks noChangeShapeType="1"/>
            </p:cNvSpPr>
            <p:nvPr/>
          </p:nvSpPr>
          <p:spPr bwMode="auto">
            <a:xfrm>
              <a:off x="4714875" y="1752600"/>
              <a:ext cx="0" cy="1781175"/>
            </a:xfrm>
            <a:prstGeom prst="line">
              <a:avLst/>
            </a:prstGeom>
            <a:noFill/>
            <a:ln w="38100">
              <a:solidFill>
                <a:schemeClr val="tx1"/>
              </a:solidFill>
              <a:round/>
              <a:headEnd/>
              <a:tailEnd/>
            </a:ln>
            <a:effectLst/>
          </p:spPr>
          <p:txBody>
            <a:bodyPr/>
            <a:lstStyle/>
            <a:p>
              <a:endParaRPr lang="en-US"/>
            </a:p>
          </p:txBody>
        </p:sp>
        <p:sp>
          <p:nvSpPr>
            <p:cNvPr id="462201" name="Line 377"/>
            <p:cNvSpPr>
              <a:spLocks noChangeShapeType="1"/>
            </p:cNvSpPr>
            <p:nvPr/>
          </p:nvSpPr>
          <p:spPr bwMode="auto">
            <a:xfrm flipH="1">
              <a:off x="4124325" y="3505200"/>
              <a:ext cx="447675" cy="0"/>
            </a:xfrm>
            <a:prstGeom prst="line">
              <a:avLst/>
            </a:prstGeom>
            <a:noFill/>
            <a:ln w="28575">
              <a:solidFill>
                <a:schemeClr val="tx1"/>
              </a:solidFill>
              <a:round/>
              <a:headEnd/>
              <a:tailEnd type="triangle" w="lg" len="lg"/>
            </a:ln>
            <a:effectLst/>
          </p:spPr>
          <p:txBody>
            <a:bodyPr/>
            <a:lstStyle/>
            <a:p>
              <a:endParaRPr lang="en-US"/>
            </a:p>
          </p:txBody>
        </p:sp>
        <p:sp>
          <p:nvSpPr>
            <p:cNvPr id="462202" name="Line 378"/>
            <p:cNvSpPr>
              <a:spLocks noChangeShapeType="1"/>
            </p:cNvSpPr>
            <p:nvPr/>
          </p:nvSpPr>
          <p:spPr bwMode="auto">
            <a:xfrm>
              <a:off x="4152900" y="1771650"/>
              <a:ext cx="447675" cy="0"/>
            </a:xfrm>
            <a:prstGeom prst="line">
              <a:avLst/>
            </a:prstGeom>
            <a:noFill/>
            <a:ln w="28575">
              <a:solidFill>
                <a:schemeClr val="tx1"/>
              </a:solidFill>
              <a:round/>
              <a:headEnd/>
              <a:tailEnd type="triangle" w="lg" len="lg"/>
            </a:ln>
            <a:effectLst/>
          </p:spPr>
          <p:txBody>
            <a:bodyPr/>
            <a:lstStyle/>
            <a:p>
              <a:endParaRPr lang="en-US"/>
            </a:p>
          </p:txBody>
        </p:sp>
        <p:sp>
          <p:nvSpPr>
            <p:cNvPr id="462203" name="Text Box 379"/>
            <p:cNvSpPr txBox="1">
              <a:spLocks noChangeArrowheads="1"/>
            </p:cNvSpPr>
            <p:nvPr/>
          </p:nvSpPr>
          <p:spPr bwMode="black">
            <a:xfrm>
              <a:off x="4106863" y="1797050"/>
              <a:ext cx="354012" cy="396875"/>
            </a:xfrm>
            <a:prstGeom prst="rect">
              <a:avLst/>
            </a:prstGeom>
            <a:noFill/>
            <a:ln w="9525">
              <a:noFill/>
              <a:miter lim="800000"/>
              <a:headEnd/>
              <a:tailEnd/>
            </a:ln>
            <a:effectLst/>
          </p:spPr>
          <p:txBody>
            <a:bodyPr wrap="none">
              <a:spAutoFit/>
            </a:bodyPr>
            <a:lstStyle/>
            <a:p>
              <a:pPr algn="l" eaLnBrk="0" hangingPunct="0"/>
              <a:r>
                <a:rPr lang="en-US" sz="2000"/>
                <a:t>V</a:t>
              </a:r>
            </a:p>
          </p:txBody>
        </p:sp>
        <p:sp>
          <p:nvSpPr>
            <p:cNvPr id="462204" name="Text Box 380"/>
            <p:cNvSpPr txBox="1">
              <a:spLocks noChangeArrowheads="1"/>
            </p:cNvSpPr>
            <p:nvPr/>
          </p:nvSpPr>
          <p:spPr bwMode="black">
            <a:xfrm>
              <a:off x="4164013" y="3092450"/>
              <a:ext cx="354012" cy="396875"/>
            </a:xfrm>
            <a:prstGeom prst="rect">
              <a:avLst/>
            </a:prstGeom>
            <a:noFill/>
            <a:ln w="9525">
              <a:noFill/>
              <a:miter lim="800000"/>
              <a:headEnd/>
              <a:tailEnd/>
            </a:ln>
            <a:effectLst/>
          </p:spPr>
          <p:txBody>
            <a:bodyPr wrap="none">
              <a:spAutoFit/>
            </a:bodyPr>
            <a:lstStyle/>
            <a:p>
              <a:pPr algn="l" eaLnBrk="0" hangingPunct="0"/>
              <a:r>
                <a:rPr lang="en-US" sz="2000"/>
                <a:t>V</a:t>
              </a:r>
            </a:p>
          </p:txBody>
        </p:sp>
        <p:sp>
          <p:nvSpPr>
            <p:cNvPr id="462205" name="AutoShape 381"/>
            <p:cNvSpPr>
              <a:spLocks noChangeArrowheads="1"/>
            </p:cNvSpPr>
            <p:nvPr/>
          </p:nvSpPr>
          <p:spPr bwMode="auto">
            <a:xfrm flipH="1">
              <a:off x="4419600" y="1257300"/>
              <a:ext cx="585788" cy="633413"/>
            </a:xfrm>
            <a:custGeom>
              <a:avLst/>
              <a:gdLst>
                <a:gd name="G0" fmla="+- 6740 0 0"/>
                <a:gd name="G1" fmla="+- -11796480 0 0"/>
                <a:gd name="G2" fmla="+- 6740 0 -11796480"/>
                <a:gd name="G3" fmla="+- 10800 0 0"/>
                <a:gd name="G4" fmla="+- 0 0 6740"/>
                <a:gd name="T0" fmla="*/ 360 256 1"/>
                <a:gd name="T1" fmla="*/ 0 256 1"/>
                <a:gd name="G5" fmla="+- G2 T0 T1"/>
                <a:gd name="G6" fmla="?: G2 G2 G5"/>
                <a:gd name="G7" fmla="+- 0 0 G6"/>
                <a:gd name="G8" fmla="+- 10027 0 0"/>
                <a:gd name="G9" fmla="+- 0 0 -11796480"/>
                <a:gd name="G10" fmla="+- 10027 0 2700"/>
                <a:gd name="G11" fmla="cos G10 6740"/>
                <a:gd name="G12" fmla="sin G10 6740"/>
                <a:gd name="G13" fmla="cos 13500 6740"/>
                <a:gd name="G14" fmla="sin 13500 6740"/>
                <a:gd name="G15" fmla="+- G11 10800 0"/>
                <a:gd name="G16" fmla="+- G12 10800 0"/>
                <a:gd name="G17" fmla="+- G13 10800 0"/>
                <a:gd name="G18" fmla="+- G14 10800 0"/>
                <a:gd name="G19" fmla="*/ 10027 1 2"/>
                <a:gd name="G20" fmla="+- G19 5400 0"/>
                <a:gd name="G21" fmla="cos G20 6740"/>
                <a:gd name="G22" fmla="sin G20 6740"/>
                <a:gd name="G23" fmla="+- G21 10800 0"/>
                <a:gd name="G24" fmla="+- G12 G23 G22"/>
                <a:gd name="G25" fmla="+- G22 G23 G11"/>
                <a:gd name="G26" fmla="cos 10800 6740"/>
                <a:gd name="G27" fmla="sin 10800 6740"/>
                <a:gd name="G28" fmla="cos 10027 6740"/>
                <a:gd name="G29" fmla="sin 10027 6740"/>
                <a:gd name="G30" fmla="+- G26 10800 0"/>
                <a:gd name="G31" fmla="+- G27 10800 0"/>
                <a:gd name="G32" fmla="+- G28 10800 0"/>
                <a:gd name="G33" fmla="+- G29 10800 0"/>
                <a:gd name="G34" fmla="+- G19 5400 0"/>
                <a:gd name="G35" fmla="cos G34 -11796480"/>
                <a:gd name="G36" fmla="sin G34 -11796480"/>
                <a:gd name="G37" fmla="+/ -11796480 6740 2"/>
                <a:gd name="T2" fmla="*/ 180 256 1"/>
                <a:gd name="T3" fmla="*/ 0 256 1"/>
                <a:gd name="G38" fmla="+- G37 T2 T3"/>
                <a:gd name="G39" fmla="?: G2 G37 G38"/>
                <a:gd name="G40" fmla="cos 10800 G39"/>
                <a:gd name="G41" fmla="sin 10800 G39"/>
                <a:gd name="G42" fmla="cos 10027 G39"/>
                <a:gd name="G43" fmla="sin 10027 G39"/>
                <a:gd name="G44" fmla="+- G40 10800 0"/>
                <a:gd name="G45" fmla="+- G41 10800 0"/>
                <a:gd name="G46" fmla="+- G42 10800 0"/>
                <a:gd name="G47" fmla="+- G43 10800 0"/>
                <a:gd name="G48" fmla="+- G35 10800 0"/>
                <a:gd name="G49" fmla="+- G36 10800 0"/>
                <a:gd name="T4" fmla="*/ 10809 w 21600"/>
                <a:gd name="T5" fmla="*/ 0 h 21600"/>
                <a:gd name="T6" fmla="*/ 386 w 21600"/>
                <a:gd name="T7" fmla="*/ 10800 h 21600"/>
                <a:gd name="T8" fmla="*/ 10808 w 21600"/>
                <a:gd name="T9" fmla="*/ 773 h 21600"/>
                <a:gd name="T10" fmla="*/ 24299 w 21600"/>
                <a:gd name="T11" fmla="*/ 10824 h 21600"/>
                <a:gd name="T12" fmla="*/ 21208 w 21600"/>
                <a:gd name="T13" fmla="*/ 13905 h 21600"/>
                <a:gd name="T14" fmla="*/ 18126 w 21600"/>
                <a:gd name="T15" fmla="*/ 108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826" y="10817"/>
                  </a:moveTo>
                  <a:cubicBezTo>
                    <a:pt x="20826" y="10811"/>
                    <a:pt x="20827" y="10805"/>
                    <a:pt x="20827" y="10800"/>
                  </a:cubicBezTo>
                  <a:cubicBezTo>
                    <a:pt x="20827" y="5262"/>
                    <a:pt x="16337" y="773"/>
                    <a:pt x="10800" y="773"/>
                  </a:cubicBezTo>
                  <a:cubicBezTo>
                    <a:pt x="5262" y="773"/>
                    <a:pt x="773" y="5262"/>
                    <a:pt x="773" y="10800"/>
                  </a:cubicBezTo>
                  <a:lnTo>
                    <a:pt x="0" y="10800"/>
                  </a:lnTo>
                  <a:cubicBezTo>
                    <a:pt x="0" y="4835"/>
                    <a:pt x="4835" y="0"/>
                    <a:pt x="10800" y="0"/>
                  </a:cubicBezTo>
                  <a:cubicBezTo>
                    <a:pt x="16764" y="0"/>
                    <a:pt x="21600" y="4835"/>
                    <a:pt x="21600" y="10800"/>
                  </a:cubicBezTo>
                  <a:cubicBezTo>
                    <a:pt x="21600" y="10806"/>
                    <a:pt x="21599" y="10812"/>
                    <a:pt x="21599" y="10819"/>
                  </a:cubicBezTo>
                  <a:lnTo>
                    <a:pt x="24299" y="10824"/>
                  </a:lnTo>
                  <a:lnTo>
                    <a:pt x="21208" y="13905"/>
                  </a:lnTo>
                  <a:lnTo>
                    <a:pt x="18126" y="10813"/>
                  </a:lnTo>
                  <a:lnTo>
                    <a:pt x="20826" y="10817"/>
                  </a:lnTo>
                  <a:close/>
                </a:path>
              </a:pathLst>
            </a:custGeom>
            <a:solidFill>
              <a:schemeClr val="tx1"/>
            </a:solidFill>
            <a:ln w="9525">
              <a:solidFill>
                <a:schemeClr val="tx1"/>
              </a:solidFill>
              <a:miter lim="800000"/>
              <a:headEnd/>
              <a:tailEnd/>
            </a:ln>
            <a:effectLst/>
          </p:spPr>
          <p:txBody>
            <a:bodyPr wrap="none" anchor="ctr"/>
            <a:lstStyle/>
            <a:p>
              <a:endParaRPr lang="en-US"/>
            </a:p>
          </p:txBody>
        </p:sp>
        <p:sp>
          <p:nvSpPr>
            <p:cNvPr id="462206" name="Text Box 382"/>
            <p:cNvSpPr txBox="1">
              <a:spLocks noChangeArrowheads="1"/>
            </p:cNvSpPr>
            <p:nvPr/>
          </p:nvSpPr>
          <p:spPr bwMode="black">
            <a:xfrm>
              <a:off x="5022850" y="1262063"/>
              <a:ext cx="487363" cy="396875"/>
            </a:xfrm>
            <a:prstGeom prst="rect">
              <a:avLst/>
            </a:prstGeom>
            <a:noFill/>
            <a:ln w="9525">
              <a:noFill/>
              <a:miter lim="800000"/>
              <a:headEnd/>
              <a:tailEnd/>
            </a:ln>
            <a:effectLst/>
          </p:spPr>
          <p:txBody>
            <a:bodyPr wrap="none">
              <a:spAutoFit/>
            </a:bodyPr>
            <a:lstStyle/>
            <a:p>
              <a:pPr algn="l" eaLnBrk="0" hangingPunct="0"/>
              <a:r>
                <a:rPr lang="en-US" sz="2000"/>
                <a:t>M</a:t>
              </a:r>
              <a:r>
                <a:rPr lang="en-US" sz="2000" baseline="-25000"/>
                <a:t>1</a:t>
              </a:r>
              <a:endParaRPr lang="en-US" sz="2000"/>
            </a:p>
          </p:txBody>
        </p:sp>
        <p:sp>
          <p:nvSpPr>
            <p:cNvPr id="462207" name="AutoShape 383"/>
            <p:cNvSpPr>
              <a:spLocks noChangeArrowheads="1"/>
            </p:cNvSpPr>
            <p:nvPr/>
          </p:nvSpPr>
          <p:spPr bwMode="auto">
            <a:xfrm rot="10800000" flipH="1">
              <a:off x="4410075" y="3286125"/>
              <a:ext cx="585788" cy="633413"/>
            </a:xfrm>
            <a:custGeom>
              <a:avLst/>
              <a:gdLst>
                <a:gd name="G0" fmla="+- 6740 0 0"/>
                <a:gd name="G1" fmla="+- -11796480 0 0"/>
                <a:gd name="G2" fmla="+- 6740 0 -11796480"/>
                <a:gd name="G3" fmla="+- 10800 0 0"/>
                <a:gd name="G4" fmla="+- 0 0 6740"/>
                <a:gd name="T0" fmla="*/ 360 256 1"/>
                <a:gd name="T1" fmla="*/ 0 256 1"/>
                <a:gd name="G5" fmla="+- G2 T0 T1"/>
                <a:gd name="G6" fmla="?: G2 G2 G5"/>
                <a:gd name="G7" fmla="+- 0 0 G6"/>
                <a:gd name="G8" fmla="+- 10027 0 0"/>
                <a:gd name="G9" fmla="+- 0 0 -11796480"/>
                <a:gd name="G10" fmla="+- 10027 0 2700"/>
                <a:gd name="G11" fmla="cos G10 6740"/>
                <a:gd name="G12" fmla="sin G10 6740"/>
                <a:gd name="G13" fmla="cos 13500 6740"/>
                <a:gd name="G14" fmla="sin 13500 6740"/>
                <a:gd name="G15" fmla="+- G11 10800 0"/>
                <a:gd name="G16" fmla="+- G12 10800 0"/>
                <a:gd name="G17" fmla="+- G13 10800 0"/>
                <a:gd name="G18" fmla="+- G14 10800 0"/>
                <a:gd name="G19" fmla="*/ 10027 1 2"/>
                <a:gd name="G20" fmla="+- G19 5400 0"/>
                <a:gd name="G21" fmla="cos G20 6740"/>
                <a:gd name="G22" fmla="sin G20 6740"/>
                <a:gd name="G23" fmla="+- G21 10800 0"/>
                <a:gd name="G24" fmla="+- G12 G23 G22"/>
                <a:gd name="G25" fmla="+- G22 G23 G11"/>
                <a:gd name="G26" fmla="cos 10800 6740"/>
                <a:gd name="G27" fmla="sin 10800 6740"/>
                <a:gd name="G28" fmla="cos 10027 6740"/>
                <a:gd name="G29" fmla="sin 10027 6740"/>
                <a:gd name="G30" fmla="+- G26 10800 0"/>
                <a:gd name="G31" fmla="+- G27 10800 0"/>
                <a:gd name="G32" fmla="+- G28 10800 0"/>
                <a:gd name="G33" fmla="+- G29 10800 0"/>
                <a:gd name="G34" fmla="+- G19 5400 0"/>
                <a:gd name="G35" fmla="cos G34 -11796480"/>
                <a:gd name="G36" fmla="sin G34 -11796480"/>
                <a:gd name="G37" fmla="+/ -11796480 6740 2"/>
                <a:gd name="T2" fmla="*/ 180 256 1"/>
                <a:gd name="T3" fmla="*/ 0 256 1"/>
                <a:gd name="G38" fmla="+- G37 T2 T3"/>
                <a:gd name="G39" fmla="?: G2 G37 G38"/>
                <a:gd name="G40" fmla="cos 10800 G39"/>
                <a:gd name="G41" fmla="sin 10800 G39"/>
                <a:gd name="G42" fmla="cos 10027 G39"/>
                <a:gd name="G43" fmla="sin 10027 G39"/>
                <a:gd name="G44" fmla="+- G40 10800 0"/>
                <a:gd name="G45" fmla="+- G41 10800 0"/>
                <a:gd name="G46" fmla="+- G42 10800 0"/>
                <a:gd name="G47" fmla="+- G43 10800 0"/>
                <a:gd name="G48" fmla="+- G35 10800 0"/>
                <a:gd name="G49" fmla="+- G36 10800 0"/>
                <a:gd name="T4" fmla="*/ 10809 w 21600"/>
                <a:gd name="T5" fmla="*/ 0 h 21600"/>
                <a:gd name="T6" fmla="*/ 386 w 21600"/>
                <a:gd name="T7" fmla="*/ 10800 h 21600"/>
                <a:gd name="T8" fmla="*/ 10808 w 21600"/>
                <a:gd name="T9" fmla="*/ 773 h 21600"/>
                <a:gd name="T10" fmla="*/ 24299 w 21600"/>
                <a:gd name="T11" fmla="*/ 10824 h 21600"/>
                <a:gd name="T12" fmla="*/ 21208 w 21600"/>
                <a:gd name="T13" fmla="*/ 13905 h 21600"/>
                <a:gd name="T14" fmla="*/ 18126 w 21600"/>
                <a:gd name="T15" fmla="*/ 108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826" y="10817"/>
                  </a:moveTo>
                  <a:cubicBezTo>
                    <a:pt x="20826" y="10811"/>
                    <a:pt x="20827" y="10805"/>
                    <a:pt x="20827" y="10800"/>
                  </a:cubicBezTo>
                  <a:cubicBezTo>
                    <a:pt x="20827" y="5262"/>
                    <a:pt x="16337" y="773"/>
                    <a:pt x="10800" y="773"/>
                  </a:cubicBezTo>
                  <a:cubicBezTo>
                    <a:pt x="5262" y="773"/>
                    <a:pt x="773" y="5262"/>
                    <a:pt x="773" y="10800"/>
                  </a:cubicBezTo>
                  <a:lnTo>
                    <a:pt x="0" y="10800"/>
                  </a:lnTo>
                  <a:cubicBezTo>
                    <a:pt x="0" y="4835"/>
                    <a:pt x="4835" y="0"/>
                    <a:pt x="10800" y="0"/>
                  </a:cubicBezTo>
                  <a:cubicBezTo>
                    <a:pt x="16764" y="0"/>
                    <a:pt x="21600" y="4835"/>
                    <a:pt x="21600" y="10800"/>
                  </a:cubicBezTo>
                  <a:cubicBezTo>
                    <a:pt x="21600" y="10806"/>
                    <a:pt x="21599" y="10812"/>
                    <a:pt x="21599" y="10819"/>
                  </a:cubicBezTo>
                  <a:lnTo>
                    <a:pt x="24299" y="10824"/>
                  </a:lnTo>
                  <a:lnTo>
                    <a:pt x="21208" y="13905"/>
                  </a:lnTo>
                  <a:lnTo>
                    <a:pt x="18126" y="10813"/>
                  </a:lnTo>
                  <a:lnTo>
                    <a:pt x="20826" y="10817"/>
                  </a:lnTo>
                  <a:close/>
                </a:path>
              </a:pathLst>
            </a:custGeom>
            <a:solidFill>
              <a:schemeClr val="tx1"/>
            </a:solidFill>
            <a:ln w="9525">
              <a:solidFill>
                <a:schemeClr val="tx1"/>
              </a:solidFill>
              <a:miter lim="800000"/>
              <a:headEnd/>
              <a:tailEnd/>
            </a:ln>
            <a:effectLst/>
          </p:spPr>
          <p:txBody>
            <a:bodyPr wrap="none" anchor="ctr"/>
            <a:lstStyle/>
            <a:p>
              <a:endParaRPr lang="en-US"/>
            </a:p>
          </p:txBody>
        </p:sp>
        <p:sp>
          <p:nvSpPr>
            <p:cNvPr id="462208" name="Text Box 384"/>
            <p:cNvSpPr txBox="1">
              <a:spLocks noChangeArrowheads="1"/>
            </p:cNvSpPr>
            <p:nvPr/>
          </p:nvSpPr>
          <p:spPr bwMode="black">
            <a:xfrm>
              <a:off x="4941888" y="3668713"/>
              <a:ext cx="487362" cy="396875"/>
            </a:xfrm>
            <a:prstGeom prst="rect">
              <a:avLst/>
            </a:prstGeom>
            <a:noFill/>
            <a:ln w="9525">
              <a:noFill/>
              <a:miter lim="800000"/>
              <a:headEnd/>
              <a:tailEnd/>
            </a:ln>
            <a:effectLst/>
          </p:spPr>
          <p:txBody>
            <a:bodyPr wrap="none">
              <a:spAutoFit/>
            </a:bodyPr>
            <a:lstStyle/>
            <a:p>
              <a:pPr algn="l" eaLnBrk="0" hangingPunct="0"/>
              <a:r>
                <a:rPr lang="en-US" sz="2000"/>
                <a:t>M</a:t>
              </a:r>
              <a:r>
                <a:rPr lang="en-US" sz="2000" baseline="-25000"/>
                <a:t>2</a:t>
              </a:r>
              <a:endParaRPr lang="en-US" sz="2000"/>
            </a:p>
          </p:txBody>
        </p:sp>
        <p:sp>
          <p:nvSpPr>
            <p:cNvPr id="462209" name="Line 385"/>
            <p:cNvSpPr>
              <a:spLocks noChangeShapeType="1"/>
            </p:cNvSpPr>
            <p:nvPr/>
          </p:nvSpPr>
          <p:spPr bwMode="auto">
            <a:xfrm flipH="1">
              <a:off x="273050" y="1809750"/>
              <a:ext cx="876300" cy="0"/>
            </a:xfrm>
            <a:prstGeom prst="line">
              <a:avLst/>
            </a:prstGeom>
            <a:noFill/>
            <a:ln w="19050">
              <a:solidFill>
                <a:schemeClr val="tx1"/>
              </a:solidFill>
              <a:round/>
              <a:headEnd/>
              <a:tailEnd/>
            </a:ln>
            <a:effectLst/>
          </p:spPr>
          <p:txBody>
            <a:bodyPr/>
            <a:lstStyle/>
            <a:p>
              <a:endParaRPr lang="en-US"/>
            </a:p>
          </p:txBody>
        </p:sp>
        <p:sp>
          <p:nvSpPr>
            <p:cNvPr id="462210" name="Line 386"/>
            <p:cNvSpPr>
              <a:spLocks noChangeShapeType="1"/>
            </p:cNvSpPr>
            <p:nvPr/>
          </p:nvSpPr>
          <p:spPr bwMode="auto">
            <a:xfrm flipH="1">
              <a:off x="260350" y="3492500"/>
              <a:ext cx="508000" cy="0"/>
            </a:xfrm>
            <a:prstGeom prst="line">
              <a:avLst/>
            </a:prstGeom>
            <a:noFill/>
            <a:ln w="19050">
              <a:solidFill>
                <a:schemeClr val="tx1"/>
              </a:solidFill>
              <a:round/>
              <a:headEnd/>
              <a:tailEnd/>
            </a:ln>
            <a:effectLst/>
          </p:spPr>
          <p:txBody>
            <a:bodyPr/>
            <a:lstStyle/>
            <a:p>
              <a:endParaRPr lang="en-US"/>
            </a:p>
          </p:txBody>
        </p:sp>
        <p:sp>
          <p:nvSpPr>
            <p:cNvPr id="462211" name="Line 387"/>
            <p:cNvSpPr>
              <a:spLocks noChangeShapeType="1"/>
            </p:cNvSpPr>
            <p:nvPr/>
          </p:nvSpPr>
          <p:spPr bwMode="auto">
            <a:xfrm>
              <a:off x="431800" y="1809750"/>
              <a:ext cx="0" cy="1682750"/>
            </a:xfrm>
            <a:prstGeom prst="line">
              <a:avLst/>
            </a:prstGeom>
            <a:noFill/>
            <a:ln w="19050">
              <a:solidFill>
                <a:schemeClr val="tx1"/>
              </a:solidFill>
              <a:round/>
              <a:headEnd/>
              <a:tailEnd/>
            </a:ln>
            <a:effectLst/>
          </p:spPr>
          <p:txBody>
            <a:bodyPr/>
            <a:lstStyle/>
            <a:p>
              <a:endParaRPr lang="en-US"/>
            </a:p>
          </p:txBody>
        </p:sp>
        <p:sp>
          <p:nvSpPr>
            <p:cNvPr id="462212" name="Text Box 388"/>
            <p:cNvSpPr txBox="1">
              <a:spLocks noChangeArrowheads="1"/>
            </p:cNvSpPr>
            <p:nvPr/>
          </p:nvSpPr>
          <p:spPr bwMode="auto">
            <a:xfrm>
              <a:off x="473075" y="2287588"/>
              <a:ext cx="382588" cy="519112"/>
            </a:xfrm>
            <a:prstGeom prst="rect">
              <a:avLst/>
            </a:prstGeom>
            <a:noFill/>
            <a:ln w="9525">
              <a:noFill/>
              <a:miter lim="800000"/>
              <a:headEnd/>
              <a:tailEnd/>
            </a:ln>
            <a:effectLst/>
          </p:spPr>
          <p:txBody>
            <a:bodyPr wrap="none">
              <a:spAutoFit/>
            </a:bodyPr>
            <a:lstStyle/>
            <a:p>
              <a:pPr algn="l"/>
              <a:r>
                <a:rPr lang="en-US" sz="2800"/>
                <a:t>L</a:t>
              </a:r>
            </a:p>
          </p:txBody>
        </p:sp>
        <p:sp>
          <p:nvSpPr>
            <p:cNvPr id="462213" name="Line 389"/>
            <p:cNvSpPr>
              <a:spLocks noChangeShapeType="1"/>
            </p:cNvSpPr>
            <p:nvPr/>
          </p:nvSpPr>
          <p:spPr bwMode="auto">
            <a:xfrm flipH="1">
              <a:off x="361950" y="1720850"/>
              <a:ext cx="139700" cy="171450"/>
            </a:xfrm>
            <a:prstGeom prst="line">
              <a:avLst/>
            </a:prstGeom>
            <a:noFill/>
            <a:ln w="19050">
              <a:solidFill>
                <a:schemeClr val="tx1"/>
              </a:solidFill>
              <a:round/>
              <a:headEnd/>
              <a:tailEnd/>
            </a:ln>
            <a:effectLst/>
          </p:spPr>
          <p:txBody>
            <a:bodyPr/>
            <a:lstStyle/>
            <a:p>
              <a:endParaRPr lang="en-US"/>
            </a:p>
          </p:txBody>
        </p:sp>
        <p:sp>
          <p:nvSpPr>
            <p:cNvPr id="462214" name="Line 390"/>
            <p:cNvSpPr>
              <a:spLocks noChangeShapeType="1"/>
            </p:cNvSpPr>
            <p:nvPr/>
          </p:nvSpPr>
          <p:spPr bwMode="auto">
            <a:xfrm flipH="1">
              <a:off x="368300" y="3397250"/>
              <a:ext cx="139700" cy="171450"/>
            </a:xfrm>
            <a:prstGeom prst="line">
              <a:avLst/>
            </a:prstGeom>
            <a:noFill/>
            <a:ln w="19050">
              <a:solidFill>
                <a:schemeClr val="tx1"/>
              </a:solidFill>
              <a:round/>
              <a:headEnd/>
              <a:tailEnd/>
            </a:ln>
            <a:effectLst/>
          </p:spPr>
          <p:txBody>
            <a:bodyPr/>
            <a:lstStyle/>
            <a:p>
              <a:endParaRPr lang="en-US"/>
            </a:p>
          </p:txBody>
        </p:sp>
      </p:grpSp>
      <p:sp>
        <p:nvSpPr>
          <p:cNvPr id="461826" name="Rectangle 2"/>
          <p:cNvSpPr>
            <a:spLocks noGrp="1" noChangeArrowheads="1"/>
          </p:cNvSpPr>
          <p:nvPr>
            <p:ph type="title"/>
          </p:nvPr>
        </p:nvSpPr>
        <p:spPr>
          <a:xfrm>
            <a:off x="457200" y="0"/>
            <a:ext cx="8229600" cy="1143000"/>
          </a:xfrm>
        </p:spPr>
        <p:txBody>
          <a:bodyPr/>
          <a:lstStyle/>
          <a:p>
            <a:r>
              <a:rPr lang="en-US" sz="3200" dirty="0">
                <a:solidFill>
                  <a:srgbClr val="2D2DB9"/>
                </a:solidFill>
              </a:rPr>
              <a:t>Structural Behavior</a:t>
            </a:r>
            <a:br>
              <a:rPr lang="en-US" sz="3200" dirty="0">
                <a:solidFill>
                  <a:srgbClr val="2D2DB9"/>
                </a:solidFill>
              </a:rPr>
            </a:br>
            <a:r>
              <a:rPr lang="en-US" sz="3200" dirty="0">
                <a:solidFill>
                  <a:srgbClr val="2D2DB9"/>
                </a:solidFill>
              </a:rPr>
              <a:t>Columns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z="3200" dirty="0">
                <a:solidFill>
                  <a:srgbClr val="2D2DB9"/>
                </a:solidFill>
              </a:rPr>
              <a:t>Topic Overview</a:t>
            </a:r>
          </a:p>
        </p:txBody>
      </p:sp>
      <p:sp>
        <p:nvSpPr>
          <p:cNvPr id="3075" name="Rectangle 3"/>
          <p:cNvSpPr>
            <a:spLocks noGrp="1" noChangeArrowheads="1"/>
          </p:cNvSpPr>
          <p:nvPr>
            <p:ph type="body" idx="1"/>
          </p:nvPr>
        </p:nvSpPr>
        <p:spPr>
          <a:xfrm>
            <a:off x="457200" y="1591733"/>
            <a:ext cx="8229600" cy="4525963"/>
          </a:xfrm>
        </p:spPr>
        <p:txBody>
          <a:bodyPr/>
          <a:lstStyle/>
          <a:p>
            <a:pPr>
              <a:buClr>
                <a:srgbClr val="FF0000"/>
              </a:buClr>
            </a:pPr>
            <a:r>
              <a:rPr lang="en-US" dirty="0"/>
              <a:t>Concrete and reinforcement behavior </a:t>
            </a:r>
          </a:p>
          <a:p>
            <a:pPr>
              <a:buClr>
                <a:srgbClr val="FF0000"/>
              </a:buClr>
            </a:pPr>
            <a:r>
              <a:rPr lang="en-US" dirty="0"/>
              <a:t>Reference standards</a:t>
            </a:r>
          </a:p>
          <a:p>
            <a:pPr>
              <a:buClr>
                <a:srgbClr val="FF0000"/>
              </a:buClr>
            </a:pPr>
            <a:r>
              <a:rPr lang="en-US" dirty="0"/>
              <a:t>Requirements by Seismic Design Category</a:t>
            </a:r>
          </a:p>
          <a:p>
            <a:pPr lvl="1">
              <a:buClr>
                <a:srgbClr val="FF0000"/>
              </a:buClr>
            </a:pPr>
            <a:r>
              <a:rPr lang="en-US" dirty="0"/>
              <a:t>Moment resisting frames</a:t>
            </a:r>
          </a:p>
          <a:p>
            <a:pPr lvl="1">
              <a:buClr>
                <a:srgbClr val="FF0000"/>
              </a:buClr>
            </a:pPr>
            <a:r>
              <a:rPr lang="en-US" dirty="0"/>
              <a:t>Shear walls</a:t>
            </a:r>
          </a:p>
          <a:p>
            <a:pPr>
              <a:buClr>
                <a:srgbClr val="FF0000"/>
              </a:buClr>
            </a:pPr>
            <a:r>
              <a:rPr lang="en-US" dirty="0"/>
              <a:t>Other topics</a:t>
            </a:r>
          </a:p>
          <a:p>
            <a:pPr>
              <a:buClr>
                <a:srgbClr val="FF0000"/>
              </a:buClr>
            </a:pPr>
            <a:r>
              <a:rPr lang="en-US" dirty="0"/>
              <a:t>Design Examples</a:t>
            </a:r>
          </a:p>
          <a:p>
            <a:endParaRPr lang="en-US" dirty="0"/>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5922" name="Object 2" descr="The left figure shows forces (stresses) imposed on a typical exterior joint, and the right shows cracks.  Upon reversal of direction, perpendicular cracks form.  The anchorage of the reinforcement can be compromised. The important aspects of joint design are ensuring proper bar development and precluding shear failures in the joint.  This can be accomplished through proper detailing of hoop reinforcement and bar hooks.&#10;" title="The Structural Behavior of Beam-Column Joint"/>
          <p:cNvGraphicFramePr>
            <a:graphicFrameLocks noGrp="1" noChangeAspect="1"/>
          </p:cNvGraphicFramePr>
          <p:nvPr>
            <p:ph idx="1"/>
            <p:extLst>
              <p:ext uri="{D42A27DB-BD31-4B8C-83A1-F6EECF244321}">
                <p14:modId xmlns:p14="http://schemas.microsoft.com/office/powerpoint/2010/main" val="266894355"/>
              </p:ext>
            </p:extLst>
          </p:nvPr>
        </p:nvGraphicFramePr>
        <p:xfrm>
          <a:off x="922338" y="1001713"/>
          <a:ext cx="7874000" cy="5491162"/>
        </p:xfrm>
        <a:graphic>
          <a:graphicData uri="http://schemas.openxmlformats.org/presentationml/2006/ole">
            <mc:AlternateContent xmlns:mc="http://schemas.openxmlformats.org/markup-compatibility/2006">
              <mc:Choice xmlns:v="urn:schemas-microsoft-com:vml" Requires="v">
                <p:oleObj spid="_x0000_s466057" name="SmartSketch Document" r:id="rId4" imgW="7020000" imgH="4896000" progId="">
                  <p:embed/>
                </p:oleObj>
              </mc:Choice>
              <mc:Fallback>
                <p:oleObj name="SmartSketch Document" r:id="rId4" imgW="7020000" imgH="489600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2338" y="1001713"/>
                        <a:ext cx="7874000" cy="549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465923" name="Rectangle 3"/>
          <p:cNvSpPr>
            <a:spLocks noGrp="1" noChangeArrowheads="1"/>
          </p:cNvSpPr>
          <p:nvPr>
            <p:ph type="title"/>
          </p:nvPr>
        </p:nvSpPr>
        <p:spPr/>
        <p:txBody>
          <a:bodyPr/>
          <a:lstStyle/>
          <a:p>
            <a:r>
              <a:rPr lang="en-US" sz="3200" dirty="0">
                <a:solidFill>
                  <a:srgbClr val="2D2DB9"/>
                </a:solidFill>
              </a:rPr>
              <a:t>Structural Behavior</a:t>
            </a:r>
            <a:br>
              <a:rPr lang="en-US" sz="3200" dirty="0">
                <a:solidFill>
                  <a:srgbClr val="2D2DB9"/>
                </a:solidFill>
              </a:rPr>
            </a:br>
            <a:r>
              <a:rPr lang="en-US" sz="3200" dirty="0">
                <a:solidFill>
                  <a:srgbClr val="2D2DB9"/>
                </a:solidFill>
              </a:rPr>
              <a:t>Joints</a:t>
            </a:r>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Rectangle 2"/>
          <p:cNvSpPr>
            <a:spLocks noGrp="1" noChangeArrowheads="1"/>
          </p:cNvSpPr>
          <p:nvPr>
            <p:ph type="title"/>
          </p:nvPr>
        </p:nvSpPr>
        <p:spPr/>
        <p:txBody>
          <a:bodyPr/>
          <a:lstStyle/>
          <a:p>
            <a:r>
              <a:rPr lang="en-US" sz="3200" dirty="0">
                <a:solidFill>
                  <a:srgbClr val="2D2DB9"/>
                </a:solidFill>
              </a:rPr>
              <a:t>Hysteretic Behavior of Joint with Hoops</a:t>
            </a:r>
          </a:p>
        </p:txBody>
      </p:sp>
      <p:graphicFrame>
        <p:nvGraphicFramePr>
          <p:cNvPr id="467971" name="Object 3" title="Typical Hysteresis Loop for a Joint with Hoops"/>
          <p:cNvGraphicFramePr>
            <a:graphicFrameLocks noGrp="1" noChangeAspect="1"/>
          </p:cNvGraphicFramePr>
          <p:nvPr>
            <p:ph idx="1"/>
            <p:extLst>
              <p:ext uri="{D42A27DB-BD31-4B8C-83A1-F6EECF244321}">
                <p14:modId xmlns:p14="http://schemas.microsoft.com/office/powerpoint/2010/main" val="3323303761"/>
              </p:ext>
            </p:extLst>
          </p:nvPr>
        </p:nvGraphicFramePr>
        <p:xfrm>
          <a:off x="1985963" y="1228725"/>
          <a:ext cx="5133975" cy="4822825"/>
        </p:xfrm>
        <a:graphic>
          <a:graphicData uri="http://schemas.openxmlformats.org/presentationml/2006/ole">
            <mc:AlternateContent xmlns:mc="http://schemas.openxmlformats.org/markup-compatibility/2006">
              <mc:Choice xmlns:v="urn:schemas-microsoft-com:vml" Requires="v">
                <p:oleObj spid="_x0000_s468107" name="SmartSketch Document" r:id="rId4" imgW="4714920" imgH="4429080" progId="">
                  <p:embed/>
                </p:oleObj>
              </mc:Choice>
              <mc:Fallback>
                <p:oleObj name="SmartSketch Document" r:id="rId4" imgW="4714920" imgH="4429080" progId="">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5963" y="1228725"/>
                        <a:ext cx="5133975" cy="482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p:txBody>
          <a:bodyPr/>
          <a:lstStyle/>
          <a:p>
            <a:r>
              <a:rPr lang="en-US" sz="3200" dirty="0">
                <a:solidFill>
                  <a:srgbClr val="2D2DB9"/>
                </a:solidFill>
              </a:rPr>
              <a:t>Hysteretic Behavior of </a:t>
            </a:r>
            <a:br>
              <a:rPr lang="en-US" sz="3200" dirty="0">
                <a:solidFill>
                  <a:srgbClr val="2D2DB9"/>
                </a:solidFill>
              </a:rPr>
            </a:br>
            <a:r>
              <a:rPr lang="en-US" sz="3200" dirty="0">
                <a:solidFill>
                  <a:srgbClr val="2D2DB9"/>
                </a:solidFill>
              </a:rPr>
              <a:t>Joint without Hoops</a:t>
            </a:r>
          </a:p>
        </p:txBody>
      </p:sp>
      <p:graphicFrame>
        <p:nvGraphicFramePr>
          <p:cNvPr id="470019" name="Object 3" title="Typical Hysteresis loopof a joint without confining hoops"/>
          <p:cNvGraphicFramePr>
            <a:graphicFrameLocks noGrp="1" noChangeAspect="1"/>
          </p:cNvGraphicFramePr>
          <p:nvPr>
            <p:ph idx="1"/>
            <p:extLst>
              <p:ext uri="{D42A27DB-BD31-4B8C-83A1-F6EECF244321}">
                <p14:modId xmlns:p14="http://schemas.microsoft.com/office/powerpoint/2010/main" val="3663813682"/>
              </p:ext>
            </p:extLst>
          </p:nvPr>
        </p:nvGraphicFramePr>
        <p:xfrm>
          <a:off x="2195513" y="1371600"/>
          <a:ext cx="4829175" cy="4791075"/>
        </p:xfrm>
        <a:graphic>
          <a:graphicData uri="http://schemas.openxmlformats.org/presentationml/2006/ole">
            <mc:AlternateContent xmlns:mc="http://schemas.openxmlformats.org/markup-compatibility/2006">
              <mc:Choice xmlns:v="urn:schemas-microsoft-com:vml" Requires="v">
                <p:oleObj spid="_x0000_s470155" name="SmartSketch Document" r:id="rId4" imgW="4724280" imgH="4686480" progId="">
                  <p:embed/>
                </p:oleObj>
              </mc:Choice>
              <mc:Fallback>
                <p:oleObj name="SmartSketch Document" r:id="rId4" imgW="4724280" imgH="4686480" progId="">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5513" y="1371600"/>
                        <a:ext cx="4829175" cy="479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162" name="Rectangle 2"/>
          <p:cNvSpPr>
            <a:spLocks noGrp="1" noChangeArrowheads="1"/>
          </p:cNvSpPr>
          <p:nvPr>
            <p:ph type="title"/>
          </p:nvPr>
        </p:nvSpPr>
        <p:spPr>
          <a:xfrm>
            <a:off x="457200" y="137478"/>
            <a:ext cx="8229600" cy="1143000"/>
          </a:xfrm>
        </p:spPr>
        <p:txBody>
          <a:bodyPr/>
          <a:lstStyle/>
          <a:p>
            <a:r>
              <a:rPr lang="en-US" sz="3200" dirty="0">
                <a:solidFill>
                  <a:srgbClr val="2D2DB9"/>
                </a:solidFill>
              </a:rPr>
              <a:t>Summary of Concrete Behavior</a:t>
            </a:r>
          </a:p>
        </p:txBody>
      </p:sp>
      <p:sp>
        <p:nvSpPr>
          <p:cNvPr id="476163" name="Rectangle 3"/>
          <p:cNvSpPr>
            <a:spLocks noGrp="1" noChangeArrowheads="1"/>
          </p:cNvSpPr>
          <p:nvPr>
            <p:ph type="body" idx="1"/>
          </p:nvPr>
        </p:nvSpPr>
        <p:spPr>
          <a:xfrm>
            <a:off x="457200" y="1219200"/>
            <a:ext cx="8229600" cy="4800600"/>
          </a:xfrm>
        </p:spPr>
        <p:txBody>
          <a:bodyPr/>
          <a:lstStyle/>
          <a:p>
            <a:r>
              <a:rPr lang="en-US" dirty="0"/>
              <a:t>Compressive Ductility</a:t>
            </a:r>
          </a:p>
          <a:p>
            <a:pPr lvl="1"/>
            <a:r>
              <a:rPr lang="en-US" dirty="0"/>
              <a:t>Strong in compression but brittle</a:t>
            </a:r>
          </a:p>
          <a:p>
            <a:pPr lvl="1"/>
            <a:r>
              <a:rPr lang="en-US" dirty="0"/>
              <a:t>Confinement improves ductility by</a:t>
            </a:r>
          </a:p>
          <a:p>
            <a:pPr lvl="2"/>
            <a:r>
              <a:rPr lang="en-US" dirty="0"/>
              <a:t>Maintaining concrete core integrity</a:t>
            </a:r>
          </a:p>
          <a:p>
            <a:pPr lvl="2"/>
            <a:r>
              <a:rPr lang="en-US" dirty="0"/>
              <a:t>Preventing longitudinal bar buckling</a:t>
            </a:r>
          </a:p>
          <a:p>
            <a:r>
              <a:rPr lang="en-US" dirty="0"/>
              <a:t>Flexural Ductility</a:t>
            </a:r>
          </a:p>
          <a:p>
            <a:pPr lvl="1"/>
            <a:r>
              <a:rPr lang="en-US" dirty="0"/>
              <a:t>Longitudinal steel provides monotonic ductility at low reinforcement ratios</a:t>
            </a:r>
          </a:p>
          <a:p>
            <a:pPr lvl="1"/>
            <a:r>
              <a:rPr lang="en-US" dirty="0"/>
              <a:t>Transverse steel needed to maintain ductility through reverse cycles and at very high strains (hinge development)</a:t>
            </a:r>
          </a:p>
          <a:p>
            <a:endParaRPr lang="en-US" sz="2400" dirty="0"/>
          </a:p>
          <a:p>
            <a:endParaRPr lang="en-US" sz="2400" dirty="0"/>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10" name="Rectangle 2"/>
          <p:cNvSpPr>
            <a:spLocks noGrp="1" noChangeArrowheads="1"/>
          </p:cNvSpPr>
          <p:nvPr>
            <p:ph type="title"/>
          </p:nvPr>
        </p:nvSpPr>
        <p:spPr/>
        <p:txBody>
          <a:bodyPr/>
          <a:lstStyle/>
          <a:p>
            <a:r>
              <a:rPr lang="en-US" sz="3200" dirty="0">
                <a:solidFill>
                  <a:srgbClr val="2D2DB9"/>
                </a:solidFill>
              </a:rPr>
              <a:t>Summary of Concrete Behavior </a:t>
            </a:r>
          </a:p>
        </p:txBody>
      </p:sp>
      <p:sp>
        <p:nvSpPr>
          <p:cNvPr id="478211" name="Rectangle 3"/>
          <p:cNvSpPr>
            <a:spLocks noGrp="1" noChangeArrowheads="1"/>
          </p:cNvSpPr>
          <p:nvPr>
            <p:ph type="body" idx="1"/>
          </p:nvPr>
        </p:nvSpPr>
        <p:spPr/>
        <p:txBody>
          <a:bodyPr/>
          <a:lstStyle/>
          <a:p>
            <a:r>
              <a:rPr lang="en-US" dirty="0"/>
              <a:t>Damping</a:t>
            </a:r>
          </a:p>
          <a:p>
            <a:pPr lvl="1"/>
            <a:r>
              <a:rPr lang="en-US" dirty="0"/>
              <a:t>Well cracked:  moderately high damping</a:t>
            </a:r>
          </a:p>
          <a:p>
            <a:pPr lvl="1"/>
            <a:r>
              <a:rPr lang="en-US" dirty="0" err="1"/>
              <a:t>Uncracked</a:t>
            </a:r>
            <a:r>
              <a:rPr lang="en-US" dirty="0"/>
              <a:t> (e.g. </a:t>
            </a:r>
            <a:r>
              <a:rPr lang="en-US" dirty="0" err="1"/>
              <a:t>prestressed</a:t>
            </a:r>
            <a:r>
              <a:rPr lang="en-US" dirty="0"/>
              <a:t>):  low damping</a:t>
            </a:r>
          </a:p>
          <a:p>
            <a:r>
              <a:rPr lang="en-US" dirty="0"/>
              <a:t>Potential Problems</a:t>
            </a:r>
          </a:p>
          <a:p>
            <a:pPr lvl="1"/>
            <a:r>
              <a:rPr lang="en-US" dirty="0"/>
              <a:t>Shear failures are brittle and abrupt and must be avoided</a:t>
            </a:r>
          </a:p>
          <a:p>
            <a:pPr lvl="1"/>
            <a:r>
              <a:rPr lang="en-US" dirty="0"/>
              <a:t>Degrading strength/stiffness with repeat cycles</a:t>
            </a:r>
          </a:p>
          <a:p>
            <a:pPr lvl="2"/>
            <a:r>
              <a:rPr lang="en-US" dirty="0"/>
              <a:t>Limit degradation through adequate hinge development</a:t>
            </a:r>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z="3200" dirty="0">
                <a:solidFill>
                  <a:srgbClr val="2D2DB9"/>
                </a:solidFill>
              </a:rPr>
              <a:t>Topic Overview  </a:t>
            </a:r>
          </a:p>
        </p:txBody>
      </p:sp>
      <p:sp>
        <p:nvSpPr>
          <p:cNvPr id="3075" name="Rectangle 3"/>
          <p:cNvSpPr>
            <a:spLocks noGrp="1" noChangeArrowheads="1"/>
          </p:cNvSpPr>
          <p:nvPr>
            <p:ph type="body" idx="1"/>
          </p:nvPr>
        </p:nvSpPr>
        <p:spPr/>
        <p:txBody>
          <a:bodyPr/>
          <a:lstStyle/>
          <a:p>
            <a:r>
              <a:rPr lang="en-US" dirty="0">
                <a:solidFill>
                  <a:srgbClr val="D9D9D9"/>
                </a:solidFill>
              </a:rPr>
              <a:t>Concrete and reinforcement behavior</a:t>
            </a:r>
            <a:r>
              <a:rPr lang="en-US" dirty="0"/>
              <a:t> </a:t>
            </a:r>
          </a:p>
          <a:p>
            <a:r>
              <a:rPr lang="en-US" dirty="0"/>
              <a:t>Reference standards</a:t>
            </a:r>
          </a:p>
          <a:p>
            <a:r>
              <a:rPr lang="en-US" dirty="0">
                <a:solidFill>
                  <a:srgbClr val="D9D9D9"/>
                </a:solidFill>
              </a:rPr>
              <a:t>Requirements by Seismic Design Category</a:t>
            </a:r>
          </a:p>
          <a:p>
            <a:pPr lvl="1"/>
            <a:r>
              <a:rPr lang="en-US" dirty="0">
                <a:solidFill>
                  <a:srgbClr val="D9D9D9"/>
                </a:solidFill>
              </a:rPr>
              <a:t>Moment resisting frames</a:t>
            </a:r>
          </a:p>
          <a:p>
            <a:pPr lvl="1"/>
            <a:r>
              <a:rPr lang="en-US" dirty="0">
                <a:solidFill>
                  <a:srgbClr val="D9D9D9"/>
                </a:solidFill>
              </a:rPr>
              <a:t>Shear walls</a:t>
            </a:r>
          </a:p>
          <a:p>
            <a:r>
              <a:rPr lang="en-US" dirty="0">
                <a:solidFill>
                  <a:srgbClr val="D9D9D9"/>
                </a:solidFill>
              </a:rPr>
              <a:t>Other topics</a:t>
            </a:r>
          </a:p>
          <a:p>
            <a:r>
              <a:rPr lang="en-US" dirty="0">
                <a:solidFill>
                  <a:srgbClr val="D9D9D9"/>
                </a:solidFill>
              </a:rPr>
              <a:t>Design Examples</a:t>
            </a:r>
          </a:p>
          <a:p>
            <a:endParaRPr lang="en-US" dirty="0"/>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extLst>
      <p:ext uri="{BB962C8B-B14F-4D97-AF65-F5344CB8AC3E}">
        <p14:creationId xmlns:p14="http://schemas.microsoft.com/office/powerpoint/2010/main" val="28535954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Instructional Materials Complementing FEMA P-1051, Design Examples       </a:t>
            </a:r>
            <a:endParaRPr lang="en-US" dirty="0"/>
          </a:p>
        </p:txBody>
      </p:sp>
      <p:grpSp>
        <p:nvGrpSpPr>
          <p:cNvPr id="6" name="Group 5" descr="Covers of reference standards ASCE 7-16 and ACI 318-14"/>
          <p:cNvGrpSpPr/>
          <p:nvPr/>
        </p:nvGrpSpPr>
        <p:grpSpPr>
          <a:xfrm>
            <a:off x="583927" y="1411995"/>
            <a:ext cx="8102874" cy="4899631"/>
            <a:chOff x="583927" y="1411995"/>
            <a:chExt cx="8102874" cy="4899631"/>
          </a:xfrm>
        </p:grpSpPr>
        <p:pic>
          <p:nvPicPr>
            <p:cNvPr id="4" name="Picture 3" descr="Minimum Design Loads for Buildings and Other Structures"/>
            <p:cNvPicPr>
              <a:picLocks noChangeAspect="1"/>
            </p:cNvPicPr>
            <p:nvPr/>
          </p:nvPicPr>
          <p:blipFill>
            <a:blip r:embed="rId3"/>
            <a:stretch>
              <a:fillRect/>
            </a:stretch>
          </p:blipFill>
          <p:spPr>
            <a:xfrm>
              <a:off x="583927" y="1411995"/>
              <a:ext cx="4899631" cy="4899631"/>
            </a:xfrm>
            <a:prstGeom prst="rect">
              <a:avLst/>
            </a:prstGeom>
          </p:spPr>
        </p:pic>
        <p:pic>
          <p:nvPicPr>
            <p:cNvPr id="569346" name="Picture 2" descr="Building Code Requirements for Structural Concrete &amp; Commentary on Building Code Requirements for Strucutral Concrete"/>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21602"/>
            <a:stretch/>
          </p:blipFill>
          <p:spPr bwMode="auto">
            <a:xfrm>
              <a:off x="4845563" y="1411995"/>
              <a:ext cx="3841238" cy="489963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711574" y="1687514"/>
              <a:ext cx="117475" cy="123111"/>
            </a:xfrm>
            <a:prstGeom prst="rect">
              <a:avLst/>
            </a:prstGeom>
            <a:solidFill>
              <a:srgbClr val="24408A"/>
            </a:solidFill>
          </p:spPr>
          <p:txBody>
            <a:bodyPr wrap="square" lIns="0" tIns="0" rIns="0" bIns="0" rtlCol="0">
              <a:spAutoFit/>
            </a:bodyPr>
            <a:lstStyle/>
            <a:p>
              <a:pPr defTabSz="0"/>
              <a:r>
                <a:rPr lang="en-US" sz="800" b="1" dirty="0">
                  <a:solidFill>
                    <a:schemeClr val="bg1"/>
                  </a:solidFill>
                </a:rPr>
                <a:t>16</a:t>
              </a:r>
            </a:p>
          </p:txBody>
        </p:sp>
      </p:grpSp>
      <p:sp>
        <p:nvSpPr>
          <p:cNvPr id="2" name="Title 1"/>
          <p:cNvSpPr>
            <a:spLocks noGrp="1"/>
          </p:cNvSpPr>
          <p:nvPr>
            <p:ph type="title"/>
          </p:nvPr>
        </p:nvSpPr>
        <p:spPr/>
        <p:txBody>
          <a:bodyPr/>
          <a:lstStyle/>
          <a:p>
            <a:r>
              <a:rPr lang="en-US" sz="3200" dirty="0">
                <a:solidFill>
                  <a:srgbClr val="2D2DB9"/>
                </a:solidFill>
              </a:rPr>
              <a:t>Reference Standards</a:t>
            </a:r>
          </a:p>
        </p:txBody>
      </p:sp>
    </p:spTree>
    <p:extLst>
      <p:ext uri="{BB962C8B-B14F-4D97-AF65-F5344CB8AC3E}">
        <p14:creationId xmlns:p14="http://schemas.microsoft.com/office/powerpoint/2010/main" val="20631437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Instructional Materials Complementing FEMA P-1051, Design Examples       </a:t>
            </a:r>
            <a:endParaRPr lang="en-US" dirty="0"/>
          </a:p>
        </p:txBody>
      </p:sp>
      <p:grpSp>
        <p:nvGrpSpPr>
          <p:cNvPr id="6" name="Group 5" descr="Proposed modifications to ASCE 7 Section 14.2."/>
          <p:cNvGrpSpPr/>
          <p:nvPr/>
        </p:nvGrpSpPr>
        <p:grpSpPr>
          <a:xfrm>
            <a:off x="4530460" y="1707601"/>
            <a:ext cx="4042040" cy="4572511"/>
            <a:chOff x="4530460" y="1707601"/>
            <a:chExt cx="4042040" cy="4572511"/>
          </a:xfrm>
        </p:grpSpPr>
        <p:pic>
          <p:nvPicPr>
            <p:cNvPr id="5" name="Picture 4" descr="Proposed modifications to ASCE 7 Section 14.2."/>
            <p:cNvPicPr>
              <a:picLocks noChangeAspect="1"/>
            </p:cNvPicPr>
            <p:nvPr/>
          </p:nvPicPr>
          <p:blipFill>
            <a:blip r:embed="rId3"/>
            <a:stretch>
              <a:fillRect/>
            </a:stretch>
          </p:blipFill>
          <p:spPr>
            <a:xfrm>
              <a:off x="4530460" y="1707601"/>
              <a:ext cx="4042040" cy="4572511"/>
            </a:xfrm>
            <a:prstGeom prst="rect">
              <a:avLst/>
            </a:prstGeom>
          </p:spPr>
        </p:pic>
        <p:sp>
          <p:nvSpPr>
            <p:cNvPr id="9" name="Rectangle 8"/>
            <p:cNvSpPr/>
            <p:nvPr/>
          </p:nvSpPr>
          <p:spPr bwMode="auto">
            <a:xfrm>
              <a:off x="4961466" y="1707601"/>
              <a:ext cx="3230033" cy="565699"/>
            </a:xfrm>
            <a:prstGeom prst="rect">
              <a:avLst/>
            </a:prstGeom>
            <a:noFill/>
            <a:ln w="9525" cap="flat" cmpd="sng" algn="ctr">
              <a:solidFill>
                <a:srgbClr val="FF0000">
                  <a:alpha val="97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ndParaRPr>
            </a:p>
          </p:txBody>
        </p:sp>
      </p:grpSp>
      <p:pic>
        <p:nvPicPr>
          <p:cNvPr id="4" name="Picture 3" descr="FEMA P-1050 "/>
          <p:cNvPicPr>
            <a:picLocks noChangeAspect="1"/>
          </p:cNvPicPr>
          <p:nvPr/>
        </p:nvPicPr>
        <p:blipFill>
          <a:blip r:embed="rId4"/>
          <a:stretch>
            <a:fillRect/>
          </a:stretch>
        </p:blipFill>
        <p:spPr>
          <a:xfrm>
            <a:off x="207962" y="1761065"/>
            <a:ext cx="3303417" cy="4256617"/>
          </a:xfrm>
          <a:prstGeom prst="rect">
            <a:avLst/>
          </a:prstGeom>
          <a:ln>
            <a:solidFill>
              <a:schemeClr val="tx1"/>
            </a:solidFill>
          </a:ln>
        </p:spPr>
      </p:pic>
      <p:sp>
        <p:nvSpPr>
          <p:cNvPr id="2" name="Title 1"/>
          <p:cNvSpPr>
            <a:spLocks noGrp="1"/>
          </p:cNvSpPr>
          <p:nvPr>
            <p:ph type="title"/>
          </p:nvPr>
        </p:nvSpPr>
        <p:spPr/>
        <p:txBody>
          <a:bodyPr/>
          <a:lstStyle/>
          <a:p>
            <a:r>
              <a:rPr lang="en-US" sz="3200" dirty="0">
                <a:solidFill>
                  <a:srgbClr val="2D2DB9"/>
                </a:solidFill>
              </a:rPr>
              <a:t>Modifications to Reference Standards</a:t>
            </a:r>
          </a:p>
        </p:txBody>
      </p:sp>
    </p:spTree>
    <p:extLst>
      <p:ext uri="{BB962C8B-B14F-4D97-AF65-F5344CB8AC3E}">
        <p14:creationId xmlns:p14="http://schemas.microsoft.com/office/powerpoint/2010/main" val="15521972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rgbClr val="2D2DB9"/>
                </a:solidFill>
              </a:rPr>
              <a:t>Reference Standards </a:t>
            </a:r>
          </a:p>
        </p:txBody>
      </p:sp>
      <p:sp>
        <p:nvSpPr>
          <p:cNvPr id="3" name="Content Placeholder 2"/>
          <p:cNvSpPr>
            <a:spLocks noGrp="1"/>
          </p:cNvSpPr>
          <p:nvPr>
            <p:ph idx="1"/>
          </p:nvPr>
        </p:nvSpPr>
        <p:spPr>
          <a:xfrm>
            <a:off x="457200" y="1600200"/>
            <a:ext cx="8686800" cy="4525963"/>
          </a:xfrm>
        </p:spPr>
        <p:txBody>
          <a:bodyPr/>
          <a:lstStyle/>
          <a:p>
            <a:pPr marL="0" indent="0">
              <a:buNone/>
            </a:pPr>
            <a:r>
              <a:rPr lang="en-US" u="sng" dirty="0"/>
              <a:t>ASCE 7-16</a:t>
            </a:r>
            <a:r>
              <a:rPr lang="en-US" dirty="0"/>
              <a:t>:</a:t>
            </a:r>
            <a:br>
              <a:rPr lang="en-US" dirty="0"/>
            </a:br>
            <a:r>
              <a:rPr lang="en-US" dirty="0"/>
              <a:t>  Defines systems and classifications</a:t>
            </a:r>
            <a:br>
              <a:rPr lang="en-US" dirty="0"/>
            </a:br>
            <a:r>
              <a:rPr lang="en-US" dirty="0"/>
              <a:t>  Provides design coefficients</a:t>
            </a:r>
            <a:br>
              <a:rPr lang="en-US" dirty="0"/>
            </a:br>
            <a:br>
              <a:rPr lang="en-US" dirty="0"/>
            </a:br>
            <a:r>
              <a:rPr lang="en-US" u="sng" dirty="0" err="1"/>
              <a:t>ACI</a:t>
            </a:r>
            <a:r>
              <a:rPr lang="en-US" u="sng" dirty="0"/>
              <a:t> 318-14</a:t>
            </a:r>
            <a:r>
              <a:rPr lang="en-US" dirty="0"/>
              <a:t>:</a:t>
            </a:r>
            <a:br>
              <a:rPr lang="en-US" dirty="0"/>
            </a:br>
            <a:r>
              <a:rPr lang="en-US" dirty="0"/>
              <a:t>   Provides system design and detailing</a:t>
            </a:r>
            <a:br>
              <a:rPr lang="en-US" dirty="0"/>
            </a:br>
            <a:r>
              <a:rPr lang="en-US" dirty="0"/>
              <a:t>   requirements consistent with ASCE 7-16</a:t>
            </a:r>
            <a:br>
              <a:rPr lang="en-US" dirty="0"/>
            </a:br>
            <a:r>
              <a:rPr lang="en-US" dirty="0"/>
              <a:t>       system criteria </a:t>
            </a:r>
            <a:br>
              <a:rPr lang="en-US" dirty="0"/>
            </a:br>
            <a:r>
              <a:rPr lang="en-US" dirty="0"/>
              <a:t>  Modified by ASCE 7-16</a:t>
            </a:r>
          </a:p>
        </p:txBody>
      </p:sp>
      <p:sp>
        <p:nvSpPr>
          <p:cNvPr id="5" name="Footer Placeholder 4"/>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Instructional Materials Complementing FEMA P-1051, Design Examples       </a:t>
            </a:r>
            <a:endParaRPr lang="en-US" dirty="0"/>
          </a:p>
        </p:txBody>
      </p:sp>
      <p:grpSp>
        <p:nvGrpSpPr>
          <p:cNvPr id="4" name="Group 3" descr="Two common seismic-force-resisting systems using reinforced concrete, moment frames and structural walls. "/>
          <p:cNvGrpSpPr/>
          <p:nvPr/>
        </p:nvGrpSpPr>
        <p:grpSpPr>
          <a:xfrm>
            <a:off x="5519738" y="1098550"/>
            <a:ext cx="2579687" cy="4460875"/>
            <a:chOff x="5519738" y="1098550"/>
            <a:chExt cx="2579687" cy="4460875"/>
          </a:xfrm>
        </p:grpSpPr>
        <p:grpSp>
          <p:nvGrpSpPr>
            <p:cNvPr id="8198" name="Group 6"/>
            <p:cNvGrpSpPr>
              <a:grpSpLocks/>
            </p:cNvGrpSpPr>
            <p:nvPr/>
          </p:nvGrpSpPr>
          <p:grpSpPr bwMode="auto">
            <a:xfrm>
              <a:off x="5534025" y="1098550"/>
              <a:ext cx="2530475" cy="2011363"/>
              <a:chOff x="2430" y="1780"/>
              <a:chExt cx="899" cy="767"/>
            </a:xfrm>
          </p:grpSpPr>
          <p:sp>
            <p:nvSpPr>
              <p:cNvPr id="8199" name="Freeform 7"/>
              <p:cNvSpPr>
                <a:spLocks/>
              </p:cNvSpPr>
              <p:nvPr/>
            </p:nvSpPr>
            <p:spPr bwMode="black">
              <a:xfrm>
                <a:off x="2500" y="1780"/>
                <a:ext cx="10" cy="754"/>
              </a:xfrm>
              <a:custGeom>
                <a:avLst/>
                <a:gdLst/>
                <a:ahLst/>
                <a:cxnLst>
                  <a:cxn ang="0">
                    <a:pos x="0" y="2262"/>
                  </a:cxn>
                  <a:cxn ang="0">
                    <a:pos x="0" y="16"/>
                  </a:cxn>
                  <a:cxn ang="0">
                    <a:pos x="16" y="0"/>
                  </a:cxn>
                  <a:cxn ang="0">
                    <a:pos x="16" y="32"/>
                  </a:cxn>
                  <a:cxn ang="0">
                    <a:pos x="32" y="16"/>
                  </a:cxn>
                  <a:cxn ang="0">
                    <a:pos x="32" y="2262"/>
                  </a:cxn>
                  <a:cxn ang="0">
                    <a:pos x="0" y="2262"/>
                  </a:cxn>
                </a:cxnLst>
                <a:rect l="0" t="0" r="r" b="b"/>
                <a:pathLst>
                  <a:path w="32" h="2262">
                    <a:moveTo>
                      <a:pt x="0" y="2262"/>
                    </a:moveTo>
                    <a:lnTo>
                      <a:pt x="0" y="16"/>
                    </a:lnTo>
                    <a:lnTo>
                      <a:pt x="16" y="0"/>
                    </a:lnTo>
                    <a:lnTo>
                      <a:pt x="16" y="32"/>
                    </a:lnTo>
                    <a:lnTo>
                      <a:pt x="32" y="16"/>
                    </a:lnTo>
                    <a:lnTo>
                      <a:pt x="32" y="2262"/>
                    </a:lnTo>
                    <a:lnTo>
                      <a:pt x="0" y="2262"/>
                    </a:lnTo>
                    <a:close/>
                  </a:path>
                </a:pathLst>
              </a:custGeom>
              <a:solidFill>
                <a:schemeClr val="tx1"/>
              </a:solidFill>
              <a:ln w="9525">
                <a:solidFill>
                  <a:schemeClr val="bg2"/>
                </a:solidFill>
                <a:round/>
                <a:headEnd/>
                <a:tailEnd/>
              </a:ln>
            </p:spPr>
            <p:txBody>
              <a:bodyPr/>
              <a:lstStyle/>
              <a:p>
                <a:endParaRPr lang="en-US"/>
              </a:p>
            </p:txBody>
          </p:sp>
          <p:sp>
            <p:nvSpPr>
              <p:cNvPr id="8200" name="Freeform 8"/>
              <p:cNvSpPr>
                <a:spLocks/>
              </p:cNvSpPr>
              <p:nvPr/>
            </p:nvSpPr>
            <p:spPr bwMode="black">
              <a:xfrm>
                <a:off x="2505" y="1780"/>
                <a:ext cx="230" cy="10"/>
              </a:xfrm>
              <a:custGeom>
                <a:avLst/>
                <a:gdLst/>
                <a:ahLst/>
                <a:cxnLst>
                  <a:cxn ang="0">
                    <a:pos x="0" y="0"/>
                  </a:cxn>
                  <a:cxn ang="0">
                    <a:pos x="673" y="0"/>
                  </a:cxn>
                  <a:cxn ang="0">
                    <a:pos x="689" y="16"/>
                  </a:cxn>
                  <a:cxn ang="0">
                    <a:pos x="657" y="16"/>
                  </a:cxn>
                  <a:cxn ang="0">
                    <a:pos x="673" y="32"/>
                  </a:cxn>
                  <a:cxn ang="0">
                    <a:pos x="0" y="32"/>
                  </a:cxn>
                  <a:cxn ang="0">
                    <a:pos x="0" y="0"/>
                  </a:cxn>
                </a:cxnLst>
                <a:rect l="0" t="0" r="r" b="b"/>
                <a:pathLst>
                  <a:path w="689" h="32">
                    <a:moveTo>
                      <a:pt x="0" y="0"/>
                    </a:moveTo>
                    <a:lnTo>
                      <a:pt x="673" y="0"/>
                    </a:lnTo>
                    <a:lnTo>
                      <a:pt x="689" y="16"/>
                    </a:lnTo>
                    <a:lnTo>
                      <a:pt x="657" y="16"/>
                    </a:lnTo>
                    <a:lnTo>
                      <a:pt x="673" y="32"/>
                    </a:lnTo>
                    <a:lnTo>
                      <a:pt x="0" y="32"/>
                    </a:lnTo>
                    <a:lnTo>
                      <a:pt x="0" y="0"/>
                    </a:lnTo>
                    <a:close/>
                  </a:path>
                </a:pathLst>
              </a:custGeom>
              <a:solidFill>
                <a:schemeClr val="tx1"/>
              </a:solidFill>
              <a:ln w="9525">
                <a:solidFill>
                  <a:schemeClr val="bg2"/>
                </a:solidFill>
                <a:round/>
                <a:headEnd/>
                <a:tailEnd/>
              </a:ln>
            </p:spPr>
            <p:txBody>
              <a:bodyPr/>
              <a:lstStyle/>
              <a:p>
                <a:endParaRPr lang="en-US"/>
              </a:p>
            </p:txBody>
          </p:sp>
          <p:sp>
            <p:nvSpPr>
              <p:cNvPr id="8201" name="Rectangle 9"/>
              <p:cNvSpPr>
                <a:spLocks noChangeArrowheads="1"/>
              </p:cNvSpPr>
              <p:nvPr/>
            </p:nvSpPr>
            <p:spPr bwMode="black">
              <a:xfrm>
                <a:off x="2724" y="1785"/>
                <a:ext cx="11" cy="749"/>
              </a:xfrm>
              <a:prstGeom prst="rect">
                <a:avLst/>
              </a:prstGeom>
              <a:solidFill>
                <a:schemeClr val="tx1"/>
              </a:solidFill>
              <a:ln w="9525">
                <a:solidFill>
                  <a:schemeClr val="bg2"/>
                </a:solidFill>
                <a:miter lim="800000"/>
                <a:headEnd/>
                <a:tailEnd/>
              </a:ln>
            </p:spPr>
            <p:txBody>
              <a:bodyPr/>
              <a:lstStyle/>
              <a:p>
                <a:endParaRPr lang="en-US"/>
              </a:p>
            </p:txBody>
          </p:sp>
          <p:sp>
            <p:nvSpPr>
              <p:cNvPr id="8202" name="Freeform 10"/>
              <p:cNvSpPr>
                <a:spLocks/>
              </p:cNvSpPr>
              <p:nvPr/>
            </p:nvSpPr>
            <p:spPr bwMode="black">
              <a:xfrm>
                <a:off x="2949" y="2416"/>
                <a:ext cx="11" cy="118"/>
              </a:xfrm>
              <a:custGeom>
                <a:avLst/>
                <a:gdLst/>
                <a:ahLst/>
                <a:cxnLst>
                  <a:cxn ang="0">
                    <a:pos x="0" y="353"/>
                  </a:cxn>
                  <a:cxn ang="0">
                    <a:pos x="0" y="16"/>
                  </a:cxn>
                  <a:cxn ang="0">
                    <a:pos x="13" y="0"/>
                  </a:cxn>
                  <a:cxn ang="0">
                    <a:pos x="21" y="32"/>
                  </a:cxn>
                  <a:cxn ang="0">
                    <a:pos x="33" y="16"/>
                  </a:cxn>
                  <a:cxn ang="0">
                    <a:pos x="33" y="353"/>
                  </a:cxn>
                  <a:cxn ang="0">
                    <a:pos x="0" y="353"/>
                  </a:cxn>
                </a:cxnLst>
                <a:rect l="0" t="0" r="r" b="b"/>
                <a:pathLst>
                  <a:path w="33" h="353">
                    <a:moveTo>
                      <a:pt x="0" y="353"/>
                    </a:moveTo>
                    <a:lnTo>
                      <a:pt x="0" y="16"/>
                    </a:lnTo>
                    <a:lnTo>
                      <a:pt x="13" y="0"/>
                    </a:lnTo>
                    <a:lnTo>
                      <a:pt x="21" y="32"/>
                    </a:lnTo>
                    <a:lnTo>
                      <a:pt x="33" y="16"/>
                    </a:lnTo>
                    <a:lnTo>
                      <a:pt x="33" y="353"/>
                    </a:lnTo>
                    <a:lnTo>
                      <a:pt x="0" y="353"/>
                    </a:lnTo>
                    <a:close/>
                  </a:path>
                </a:pathLst>
              </a:custGeom>
              <a:solidFill>
                <a:schemeClr val="tx1"/>
              </a:solidFill>
              <a:ln w="9525">
                <a:solidFill>
                  <a:schemeClr val="bg2"/>
                </a:solidFill>
                <a:round/>
                <a:headEnd/>
                <a:tailEnd/>
              </a:ln>
            </p:spPr>
            <p:txBody>
              <a:bodyPr/>
              <a:lstStyle/>
              <a:p>
                <a:endParaRPr lang="en-US"/>
              </a:p>
            </p:txBody>
          </p:sp>
          <p:sp>
            <p:nvSpPr>
              <p:cNvPr id="8203" name="Freeform 11"/>
              <p:cNvSpPr>
                <a:spLocks/>
              </p:cNvSpPr>
              <p:nvPr/>
            </p:nvSpPr>
            <p:spPr bwMode="black">
              <a:xfrm>
                <a:off x="2953" y="2379"/>
                <a:ext cx="152" cy="48"/>
              </a:xfrm>
              <a:custGeom>
                <a:avLst/>
                <a:gdLst/>
                <a:ahLst/>
                <a:cxnLst>
                  <a:cxn ang="0">
                    <a:pos x="0" y="112"/>
                  </a:cxn>
                  <a:cxn ang="0">
                    <a:pos x="449" y="0"/>
                  </a:cxn>
                  <a:cxn ang="0">
                    <a:pos x="457" y="0"/>
                  </a:cxn>
                  <a:cxn ang="0">
                    <a:pos x="449" y="32"/>
                  </a:cxn>
                  <a:cxn ang="0">
                    <a:pos x="457" y="32"/>
                  </a:cxn>
                  <a:cxn ang="0">
                    <a:pos x="8" y="144"/>
                  </a:cxn>
                  <a:cxn ang="0">
                    <a:pos x="0" y="112"/>
                  </a:cxn>
                </a:cxnLst>
                <a:rect l="0" t="0" r="r" b="b"/>
                <a:pathLst>
                  <a:path w="457" h="144">
                    <a:moveTo>
                      <a:pt x="0" y="112"/>
                    </a:moveTo>
                    <a:lnTo>
                      <a:pt x="449" y="0"/>
                    </a:lnTo>
                    <a:lnTo>
                      <a:pt x="457" y="0"/>
                    </a:lnTo>
                    <a:lnTo>
                      <a:pt x="449" y="32"/>
                    </a:lnTo>
                    <a:lnTo>
                      <a:pt x="457" y="32"/>
                    </a:lnTo>
                    <a:lnTo>
                      <a:pt x="8" y="144"/>
                    </a:lnTo>
                    <a:lnTo>
                      <a:pt x="0" y="112"/>
                    </a:lnTo>
                    <a:close/>
                  </a:path>
                </a:pathLst>
              </a:custGeom>
              <a:solidFill>
                <a:schemeClr val="tx1"/>
              </a:solidFill>
              <a:ln w="9525">
                <a:solidFill>
                  <a:schemeClr val="bg2"/>
                </a:solidFill>
                <a:round/>
                <a:headEnd/>
                <a:tailEnd/>
              </a:ln>
            </p:spPr>
            <p:txBody>
              <a:bodyPr/>
              <a:lstStyle/>
              <a:p>
                <a:endParaRPr lang="en-US"/>
              </a:p>
            </p:txBody>
          </p:sp>
          <p:sp>
            <p:nvSpPr>
              <p:cNvPr id="8204" name="Freeform 12"/>
              <p:cNvSpPr>
                <a:spLocks/>
              </p:cNvSpPr>
              <p:nvPr/>
            </p:nvSpPr>
            <p:spPr bwMode="black">
              <a:xfrm>
                <a:off x="3103" y="2379"/>
                <a:ext cx="156" cy="48"/>
              </a:xfrm>
              <a:custGeom>
                <a:avLst/>
                <a:gdLst/>
                <a:ahLst/>
                <a:cxnLst>
                  <a:cxn ang="0">
                    <a:pos x="8" y="0"/>
                  </a:cxn>
                  <a:cxn ang="0">
                    <a:pos x="457" y="112"/>
                  </a:cxn>
                  <a:cxn ang="0">
                    <a:pos x="469" y="128"/>
                  </a:cxn>
                  <a:cxn ang="0">
                    <a:pos x="437" y="128"/>
                  </a:cxn>
                  <a:cxn ang="0">
                    <a:pos x="449" y="144"/>
                  </a:cxn>
                  <a:cxn ang="0">
                    <a:pos x="0" y="32"/>
                  </a:cxn>
                  <a:cxn ang="0">
                    <a:pos x="8" y="0"/>
                  </a:cxn>
                </a:cxnLst>
                <a:rect l="0" t="0" r="r" b="b"/>
                <a:pathLst>
                  <a:path w="469" h="144">
                    <a:moveTo>
                      <a:pt x="8" y="0"/>
                    </a:moveTo>
                    <a:lnTo>
                      <a:pt x="457" y="112"/>
                    </a:lnTo>
                    <a:lnTo>
                      <a:pt x="469" y="128"/>
                    </a:lnTo>
                    <a:lnTo>
                      <a:pt x="437" y="128"/>
                    </a:lnTo>
                    <a:lnTo>
                      <a:pt x="449" y="144"/>
                    </a:lnTo>
                    <a:lnTo>
                      <a:pt x="0" y="32"/>
                    </a:lnTo>
                    <a:lnTo>
                      <a:pt x="8" y="0"/>
                    </a:lnTo>
                    <a:close/>
                  </a:path>
                </a:pathLst>
              </a:custGeom>
              <a:solidFill>
                <a:schemeClr val="tx1"/>
              </a:solidFill>
              <a:ln w="9525">
                <a:solidFill>
                  <a:schemeClr val="bg2"/>
                </a:solidFill>
                <a:round/>
                <a:headEnd/>
                <a:tailEnd/>
              </a:ln>
            </p:spPr>
            <p:txBody>
              <a:bodyPr/>
              <a:lstStyle/>
              <a:p>
                <a:endParaRPr lang="en-US"/>
              </a:p>
            </p:txBody>
          </p:sp>
          <p:sp>
            <p:nvSpPr>
              <p:cNvPr id="8205" name="Rectangle 13"/>
              <p:cNvSpPr>
                <a:spLocks noChangeArrowheads="1"/>
              </p:cNvSpPr>
              <p:nvPr/>
            </p:nvSpPr>
            <p:spPr bwMode="black">
              <a:xfrm>
                <a:off x="3248" y="2421"/>
                <a:ext cx="11" cy="113"/>
              </a:xfrm>
              <a:prstGeom prst="rect">
                <a:avLst/>
              </a:prstGeom>
              <a:solidFill>
                <a:schemeClr val="tx1"/>
              </a:solidFill>
              <a:ln w="9525">
                <a:solidFill>
                  <a:schemeClr val="bg2"/>
                </a:solidFill>
                <a:miter lim="800000"/>
                <a:headEnd/>
                <a:tailEnd/>
              </a:ln>
            </p:spPr>
            <p:txBody>
              <a:bodyPr/>
              <a:lstStyle/>
              <a:p>
                <a:endParaRPr lang="en-US"/>
              </a:p>
            </p:txBody>
          </p:sp>
          <p:sp>
            <p:nvSpPr>
              <p:cNvPr id="8206" name="Rectangle 14"/>
              <p:cNvSpPr>
                <a:spLocks noChangeArrowheads="1"/>
              </p:cNvSpPr>
              <p:nvPr/>
            </p:nvSpPr>
            <p:spPr bwMode="black">
              <a:xfrm>
                <a:off x="2430" y="2520"/>
                <a:ext cx="899" cy="27"/>
              </a:xfrm>
              <a:prstGeom prst="rect">
                <a:avLst/>
              </a:prstGeom>
              <a:solidFill>
                <a:schemeClr val="tx1"/>
              </a:solidFill>
              <a:ln w="9525">
                <a:solidFill>
                  <a:schemeClr val="bg2"/>
                </a:solidFill>
                <a:miter lim="800000"/>
                <a:headEnd/>
                <a:tailEnd/>
              </a:ln>
            </p:spPr>
            <p:txBody>
              <a:bodyPr/>
              <a:lstStyle/>
              <a:p>
                <a:endParaRPr lang="en-US"/>
              </a:p>
            </p:txBody>
          </p:sp>
          <p:sp>
            <p:nvSpPr>
              <p:cNvPr id="8207" name="Rectangle 15"/>
              <p:cNvSpPr>
                <a:spLocks noChangeArrowheads="1"/>
              </p:cNvSpPr>
              <p:nvPr/>
            </p:nvSpPr>
            <p:spPr bwMode="black">
              <a:xfrm>
                <a:off x="2612" y="1785"/>
                <a:ext cx="11" cy="749"/>
              </a:xfrm>
              <a:prstGeom prst="rect">
                <a:avLst/>
              </a:prstGeom>
              <a:solidFill>
                <a:schemeClr val="tx1"/>
              </a:solidFill>
              <a:ln w="9525">
                <a:solidFill>
                  <a:schemeClr val="bg2"/>
                </a:solidFill>
                <a:miter lim="800000"/>
                <a:headEnd/>
                <a:tailEnd/>
              </a:ln>
            </p:spPr>
            <p:txBody>
              <a:bodyPr/>
              <a:lstStyle/>
              <a:p>
                <a:endParaRPr lang="en-US"/>
              </a:p>
            </p:txBody>
          </p:sp>
          <p:sp>
            <p:nvSpPr>
              <p:cNvPr id="8208" name="Rectangle 16"/>
              <p:cNvSpPr>
                <a:spLocks noChangeArrowheads="1"/>
              </p:cNvSpPr>
              <p:nvPr/>
            </p:nvSpPr>
            <p:spPr bwMode="black">
              <a:xfrm>
                <a:off x="2505" y="1854"/>
                <a:ext cx="224" cy="11"/>
              </a:xfrm>
              <a:prstGeom prst="rect">
                <a:avLst/>
              </a:prstGeom>
              <a:solidFill>
                <a:schemeClr val="tx1"/>
              </a:solidFill>
              <a:ln w="9525">
                <a:solidFill>
                  <a:schemeClr val="bg2"/>
                </a:solidFill>
                <a:miter lim="800000"/>
                <a:headEnd/>
                <a:tailEnd/>
              </a:ln>
            </p:spPr>
            <p:txBody>
              <a:bodyPr/>
              <a:lstStyle/>
              <a:p>
                <a:endParaRPr lang="en-US"/>
              </a:p>
            </p:txBody>
          </p:sp>
          <p:sp>
            <p:nvSpPr>
              <p:cNvPr id="8209" name="Rectangle 17"/>
              <p:cNvSpPr>
                <a:spLocks noChangeArrowheads="1"/>
              </p:cNvSpPr>
              <p:nvPr/>
            </p:nvSpPr>
            <p:spPr bwMode="black">
              <a:xfrm>
                <a:off x="2505" y="1929"/>
                <a:ext cx="224" cy="11"/>
              </a:xfrm>
              <a:prstGeom prst="rect">
                <a:avLst/>
              </a:prstGeom>
              <a:solidFill>
                <a:schemeClr val="tx1"/>
              </a:solidFill>
              <a:ln w="9525">
                <a:solidFill>
                  <a:schemeClr val="bg2"/>
                </a:solidFill>
                <a:miter lim="800000"/>
                <a:headEnd/>
                <a:tailEnd/>
              </a:ln>
            </p:spPr>
            <p:txBody>
              <a:bodyPr/>
              <a:lstStyle/>
              <a:p>
                <a:endParaRPr lang="en-US"/>
              </a:p>
            </p:txBody>
          </p:sp>
          <p:sp>
            <p:nvSpPr>
              <p:cNvPr id="8210" name="Rectangle 18"/>
              <p:cNvSpPr>
                <a:spLocks noChangeArrowheads="1"/>
              </p:cNvSpPr>
              <p:nvPr/>
            </p:nvSpPr>
            <p:spPr bwMode="black">
              <a:xfrm>
                <a:off x="2505" y="2004"/>
                <a:ext cx="224" cy="11"/>
              </a:xfrm>
              <a:prstGeom prst="rect">
                <a:avLst/>
              </a:prstGeom>
              <a:solidFill>
                <a:schemeClr val="tx1"/>
              </a:solidFill>
              <a:ln w="9525">
                <a:solidFill>
                  <a:schemeClr val="bg2"/>
                </a:solidFill>
                <a:miter lim="800000"/>
                <a:headEnd/>
                <a:tailEnd/>
              </a:ln>
            </p:spPr>
            <p:txBody>
              <a:bodyPr/>
              <a:lstStyle/>
              <a:p>
                <a:endParaRPr lang="en-US"/>
              </a:p>
            </p:txBody>
          </p:sp>
          <p:sp>
            <p:nvSpPr>
              <p:cNvPr id="8211" name="Rectangle 19"/>
              <p:cNvSpPr>
                <a:spLocks noChangeArrowheads="1"/>
              </p:cNvSpPr>
              <p:nvPr/>
            </p:nvSpPr>
            <p:spPr bwMode="black">
              <a:xfrm>
                <a:off x="2505" y="2079"/>
                <a:ext cx="224" cy="11"/>
              </a:xfrm>
              <a:prstGeom prst="rect">
                <a:avLst/>
              </a:prstGeom>
              <a:solidFill>
                <a:schemeClr val="tx1"/>
              </a:solidFill>
              <a:ln w="9525">
                <a:solidFill>
                  <a:schemeClr val="bg2"/>
                </a:solidFill>
                <a:miter lim="800000"/>
                <a:headEnd/>
                <a:tailEnd/>
              </a:ln>
            </p:spPr>
            <p:txBody>
              <a:bodyPr/>
              <a:lstStyle/>
              <a:p>
                <a:endParaRPr lang="en-US"/>
              </a:p>
            </p:txBody>
          </p:sp>
          <p:sp>
            <p:nvSpPr>
              <p:cNvPr id="8212" name="Rectangle 20"/>
              <p:cNvSpPr>
                <a:spLocks noChangeArrowheads="1"/>
              </p:cNvSpPr>
              <p:nvPr/>
            </p:nvSpPr>
            <p:spPr bwMode="black">
              <a:xfrm>
                <a:off x="2505" y="2154"/>
                <a:ext cx="224" cy="11"/>
              </a:xfrm>
              <a:prstGeom prst="rect">
                <a:avLst/>
              </a:prstGeom>
              <a:solidFill>
                <a:schemeClr val="tx1"/>
              </a:solidFill>
              <a:ln w="9525">
                <a:solidFill>
                  <a:schemeClr val="bg2"/>
                </a:solidFill>
                <a:miter lim="800000"/>
                <a:headEnd/>
                <a:tailEnd/>
              </a:ln>
            </p:spPr>
            <p:txBody>
              <a:bodyPr/>
              <a:lstStyle/>
              <a:p>
                <a:endParaRPr lang="en-US"/>
              </a:p>
            </p:txBody>
          </p:sp>
          <p:sp>
            <p:nvSpPr>
              <p:cNvPr id="8213" name="Rectangle 21"/>
              <p:cNvSpPr>
                <a:spLocks noChangeArrowheads="1"/>
              </p:cNvSpPr>
              <p:nvPr/>
            </p:nvSpPr>
            <p:spPr bwMode="black">
              <a:xfrm>
                <a:off x="2505" y="2229"/>
                <a:ext cx="224" cy="10"/>
              </a:xfrm>
              <a:prstGeom prst="rect">
                <a:avLst/>
              </a:prstGeom>
              <a:solidFill>
                <a:schemeClr val="tx1"/>
              </a:solidFill>
              <a:ln w="9525">
                <a:solidFill>
                  <a:schemeClr val="bg2"/>
                </a:solidFill>
                <a:miter lim="800000"/>
                <a:headEnd/>
                <a:tailEnd/>
              </a:ln>
            </p:spPr>
            <p:txBody>
              <a:bodyPr/>
              <a:lstStyle/>
              <a:p>
                <a:endParaRPr lang="en-US"/>
              </a:p>
            </p:txBody>
          </p:sp>
          <p:sp>
            <p:nvSpPr>
              <p:cNvPr id="8214" name="Rectangle 22"/>
              <p:cNvSpPr>
                <a:spLocks noChangeArrowheads="1"/>
              </p:cNvSpPr>
              <p:nvPr/>
            </p:nvSpPr>
            <p:spPr bwMode="black">
              <a:xfrm>
                <a:off x="2505" y="2304"/>
                <a:ext cx="224" cy="10"/>
              </a:xfrm>
              <a:prstGeom prst="rect">
                <a:avLst/>
              </a:prstGeom>
              <a:solidFill>
                <a:schemeClr val="tx1"/>
              </a:solidFill>
              <a:ln w="9525">
                <a:solidFill>
                  <a:schemeClr val="bg2"/>
                </a:solidFill>
                <a:miter lim="800000"/>
                <a:headEnd/>
                <a:tailEnd/>
              </a:ln>
            </p:spPr>
            <p:txBody>
              <a:bodyPr/>
              <a:lstStyle/>
              <a:p>
                <a:endParaRPr lang="en-US"/>
              </a:p>
            </p:txBody>
          </p:sp>
          <p:sp>
            <p:nvSpPr>
              <p:cNvPr id="8215" name="Rectangle 23"/>
              <p:cNvSpPr>
                <a:spLocks noChangeArrowheads="1"/>
              </p:cNvSpPr>
              <p:nvPr/>
            </p:nvSpPr>
            <p:spPr bwMode="black">
              <a:xfrm>
                <a:off x="2505" y="2379"/>
                <a:ext cx="224" cy="10"/>
              </a:xfrm>
              <a:prstGeom prst="rect">
                <a:avLst/>
              </a:prstGeom>
              <a:solidFill>
                <a:schemeClr val="tx1"/>
              </a:solidFill>
              <a:ln w="9525">
                <a:solidFill>
                  <a:schemeClr val="bg2"/>
                </a:solidFill>
                <a:miter lim="800000"/>
                <a:headEnd/>
                <a:tailEnd/>
              </a:ln>
            </p:spPr>
            <p:txBody>
              <a:bodyPr/>
              <a:lstStyle/>
              <a:p>
                <a:endParaRPr lang="en-US"/>
              </a:p>
            </p:txBody>
          </p:sp>
          <p:sp>
            <p:nvSpPr>
              <p:cNvPr id="8216" name="Rectangle 24"/>
              <p:cNvSpPr>
                <a:spLocks noChangeArrowheads="1"/>
              </p:cNvSpPr>
              <p:nvPr/>
            </p:nvSpPr>
            <p:spPr bwMode="black">
              <a:xfrm>
                <a:off x="2505" y="2453"/>
                <a:ext cx="224" cy="11"/>
              </a:xfrm>
              <a:prstGeom prst="rect">
                <a:avLst/>
              </a:prstGeom>
              <a:solidFill>
                <a:schemeClr val="tx1"/>
              </a:solidFill>
              <a:ln w="9525">
                <a:solidFill>
                  <a:schemeClr val="bg2"/>
                </a:solidFill>
                <a:miter lim="800000"/>
                <a:headEnd/>
                <a:tailEnd/>
              </a:ln>
            </p:spPr>
            <p:txBody>
              <a:bodyPr/>
              <a:lstStyle/>
              <a:p>
                <a:endParaRPr lang="en-US"/>
              </a:p>
            </p:txBody>
          </p:sp>
        </p:grpSp>
        <p:grpSp>
          <p:nvGrpSpPr>
            <p:cNvPr id="8217" name="Group 25"/>
            <p:cNvGrpSpPr>
              <a:grpSpLocks/>
            </p:cNvGrpSpPr>
            <p:nvPr/>
          </p:nvGrpSpPr>
          <p:grpSpPr bwMode="auto">
            <a:xfrm>
              <a:off x="5519738" y="3502025"/>
              <a:ext cx="2579687" cy="2057400"/>
              <a:chOff x="2422" y="1771"/>
              <a:chExt cx="916" cy="785"/>
            </a:xfrm>
          </p:grpSpPr>
          <p:sp>
            <p:nvSpPr>
              <p:cNvPr id="8218" name="Rectangle 26"/>
              <p:cNvSpPr>
                <a:spLocks noChangeArrowheads="1"/>
              </p:cNvSpPr>
              <p:nvPr/>
            </p:nvSpPr>
            <p:spPr bwMode="black">
              <a:xfrm>
                <a:off x="2498" y="1777"/>
                <a:ext cx="229" cy="766"/>
              </a:xfrm>
              <a:prstGeom prst="rect">
                <a:avLst/>
              </a:prstGeom>
              <a:solidFill>
                <a:schemeClr val="bg2"/>
              </a:solidFill>
              <a:ln w="9525">
                <a:solidFill>
                  <a:schemeClr val="tx2"/>
                </a:solidFill>
                <a:miter lim="800000"/>
                <a:headEnd/>
                <a:tailEnd/>
              </a:ln>
            </p:spPr>
            <p:txBody>
              <a:bodyPr/>
              <a:lstStyle/>
              <a:p>
                <a:endParaRPr lang="en-US"/>
              </a:p>
            </p:txBody>
          </p:sp>
          <p:sp>
            <p:nvSpPr>
              <p:cNvPr id="8219" name="Freeform 27"/>
              <p:cNvSpPr>
                <a:spLocks/>
              </p:cNvSpPr>
              <p:nvPr/>
            </p:nvSpPr>
            <p:spPr bwMode="black">
              <a:xfrm>
                <a:off x="2493" y="1771"/>
                <a:ext cx="11" cy="772"/>
              </a:xfrm>
              <a:custGeom>
                <a:avLst/>
                <a:gdLst/>
                <a:ahLst/>
                <a:cxnLst>
                  <a:cxn ang="0">
                    <a:pos x="0" y="2314"/>
                  </a:cxn>
                  <a:cxn ang="0">
                    <a:pos x="0" y="17"/>
                  </a:cxn>
                  <a:cxn ang="0">
                    <a:pos x="16" y="0"/>
                  </a:cxn>
                  <a:cxn ang="0">
                    <a:pos x="16" y="34"/>
                  </a:cxn>
                  <a:cxn ang="0">
                    <a:pos x="33" y="17"/>
                  </a:cxn>
                  <a:cxn ang="0">
                    <a:pos x="33" y="2314"/>
                  </a:cxn>
                  <a:cxn ang="0">
                    <a:pos x="0" y="2314"/>
                  </a:cxn>
                </a:cxnLst>
                <a:rect l="0" t="0" r="r" b="b"/>
                <a:pathLst>
                  <a:path w="33" h="2314">
                    <a:moveTo>
                      <a:pt x="0" y="2314"/>
                    </a:moveTo>
                    <a:lnTo>
                      <a:pt x="0" y="17"/>
                    </a:lnTo>
                    <a:lnTo>
                      <a:pt x="16" y="0"/>
                    </a:lnTo>
                    <a:lnTo>
                      <a:pt x="16" y="34"/>
                    </a:lnTo>
                    <a:lnTo>
                      <a:pt x="33" y="17"/>
                    </a:lnTo>
                    <a:lnTo>
                      <a:pt x="33" y="2314"/>
                    </a:lnTo>
                    <a:lnTo>
                      <a:pt x="0" y="2314"/>
                    </a:lnTo>
                    <a:close/>
                  </a:path>
                </a:pathLst>
              </a:custGeom>
              <a:solidFill>
                <a:schemeClr val="bg2"/>
              </a:solidFill>
              <a:ln w="9525">
                <a:noFill/>
                <a:round/>
                <a:headEnd/>
                <a:tailEnd/>
              </a:ln>
            </p:spPr>
            <p:txBody>
              <a:bodyPr/>
              <a:lstStyle/>
              <a:p>
                <a:endParaRPr lang="en-US"/>
              </a:p>
            </p:txBody>
          </p:sp>
          <p:sp>
            <p:nvSpPr>
              <p:cNvPr id="8220" name="Freeform 28"/>
              <p:cNvSpPr>
                <a:spLocks/>
              </p:cNvSpPr>
              <p:nvPr/>
            </p:nvSpPr>
            <p:spPr bwMode="black">
              <a:xfrm>
                <a:off x="2498" y="1771"/>
                <a:ext cx="235" cy="12"/>
              </a:xfrm>
              <a:custGeom>
                <a:avLst/>
                <a:gdLst/>
                <a:ahLst/>
                <a:cxnLst>
                  <a:cxn ang="0">
                    <a:pos x="0" y="0"/>
                  </a:cxn>
                  <a:cxn ang="0">
                    <a:pos x="686" y="0"/>
                  </a:cxn>
                  <a:cxn ang="0">
                    <a:pos x="703" y="17"/>
                  </a:cxn>
                  <a:cxn ang="0">
                    <a:pos x="670" y="17"/>
                  </a:cxn>
                  <a:cxn ang="0">
                    <a:pos x="686" y="34"/>
                  </a:cxn>
                  <a:cxn ang="0">
                    <a:pos x="0" y="34"/>
                  </a:cxn>
                  <a:cxn ang="0">
                    <a:pos x="0" y="0"/>
                  </a:cxn>
                </a:cxnLst>
                <a:rect l="0" t="0" r="r" b="b"/>
                <a:pathLst>
                  <a:path w="703" h="34">
                    <a:moveTo>
                      <a:pt x="0" y="0"/>
                    </a:moveTo>
                    <a:lnTo>
                      <a:pt x="686" y="0"/>
                    </a:lnTo>
                    <a:lnTo>
                      <a:pt x="703" y="17"/>
                    </a:lnTo>
                    <a:lnTo>
                      <a:pt x="670" y="17"/>
                    </a:lnTo>
                    <a:lnTo>
                      <a:pt x="686" y="34"/>
                    </a:lnTo>
                    <a:lnTo>
                      <a:pt x="0" y="34"/>
                    </a:lnTo>
                    <a:lnTo>
                      <a:pt x="0" y="0"/>
                    </a:lnTo>
                    <a:close/>
                  </a:path>
                </a:pathLst>
              </a:custGeom>
              <a:solidFill>
                <a:schemeClr val="bg2"/>
              </a:solidFill>
              <a:ln w="9525">
                <a:noFill/>
                <a:round/>
                <a:headEnd/>
                <a:tailEnd/>
              </a:ln>
            </p:spPr>
            <p:txBody>
              <a:bodyPr/>
              <a:lstStyle/>
              <a:p>
                <a:endParaRPr lang="en-US"/>
              </a:p>
            </p:txBody>
          </p:sp>
          <p:sp>
            <p:nvSpPr>
              <p:cNvPr id="8221" name="Rectangle 29"/>
              <p:cNvSpPr>
                <a:spLocks noChangeArrowheads="1"/>
              </p:cNvSpPr>
              <p:nvPr/>
            </p:nvSpPr>
            <p:spPr bwMode="black">
              <a:xfrm>
                <a:off x="2722" y="1777"/>
                <a:ext cx="11" cy="766"/>
              </a:xfrm>
              <a:prstGeom prst="rect">
                <a:avLst/>
              </a:prstGeom>
              <a:solidFill>
                <a:schemeClr val="bg2"/>
              </a:solidFill>
              <a:ln w="9525">
                <a:noFill/>
                <a:miter lim="800000"/>
                <a:headEnd/>
                <a:tailEnd/>
              </a:ln>
            </p:spPr>
            <p:txBody>
              <a:bodyPr/>
              <a:lstStyle/>
              <a:p>
                <a:endParaRPr lang="en-US"/>
              </a:p>
            </p:txBody>
          </p:sp>
          <p:sp>
            <p:nvSpPr>
              <p:cNvPr id="8222" name="Rectangle 30"/>
              <p:cNvSpPr>
                <a:spLocks noChangeArrowheads="1"/>
              </p:cNvSpPr>
              <p:nvPr/>
            </p:nvSpPr>
            <p:spPr bwMode="black">
              <a:xfrm>
                <a:off x="2422" y="2529"/>
                <a:ext cx="916" cy="27"/>
              </a:xfrm>
              <a:prstGeom prst="rect">
                <a:avLst/>
              </a:prstGeom>
              <a:solidFill>
                <a:schemeClr val="bg2"/>
              </a:solidFill>
              <a:ln w="9525">
                <a:noFill/>
                <a:miter lim="800000"/>
                <a:headEnd/>
                <a:tailEnd/>
              </a:ln>
            </p:spPr>
            <p:txBody>
              <a:bodyPr/>
              <a:lstStyle/>
              <a:p>
                <a:endParaRPr lang="en-US"/>
              </a:p>
            </p:txBody>
          </p:sp>
          <p:sp>
            <p:nvSpPr>
              <p:cNvPr id="8223" name="Rectangle 31"/>
              <p:cNvSpPr>
                <a:spLocks noChangeArrowheads="1"/>
              </p:cNvSpPr>
              <p:nvPr/>
            </p:nvSpPr>
            <p:spPr bwMode="black">
              <a:xfrm>
                <a:off x="2958" y="2230"/>
                <a:ext cx="310" cy="303"/>
              </a:xfrm>
              <a:prstGeom prst="rect">
                <a:avLst/>
              </a:prstGeom>
              <a:solidFill>
                <a:schemeClr val="bg2"/>
              </a:solidFill>
              <a:ln w="9525">
                <a:noFill/>
                <a:miter lim="800000"/>
                <a:headEnd/>
                <a:tailEnd/>
              </a:ln>
            </p:spPr>
            <p:txBody>
              <a:bodyPr/>
              <a:lstStyle/>
              <a:p>
                <a:endParaRPr lang="en-US"/>
              </a:p>
            </p:txBody>
          </p:sp>
          <p:sp>
            <p:nvSpPr>
              <p:cNvPr id="8224" name="Freeform 32"/>
              <p:cNvSpPr>
                <a:spLocks/>
              </p:cNvSpPr>
              <p:nvPr/>
            </p:nvSpPr>
            <p:spPr bwMode="black">
              <a:xfrm>
                <a:off x="2952" y="2225"/>
                <a:ext cx="11" cy="308"/>
              </a:xfrm>
              <a:custGeom>
                <a:avLst/>
                <a:gdLst/>
                <a:ahLst/>
                <a:cxnLst>
                  <a:cxn ang="0">
                    <a:pos x="0" y="924"/>
                  </a:cxn>
                  <a:cxn ang="0">
                    <a:pos x="0" y="16"/>
                  </a:cxn>
                  <a:cxn ang="0">
                    <a:pos x="16" y="0"/>
                  </a:cxn>
                  <a:cxn ang="0">
                    <a:pos x="16" y="33"/>
                  </a:cxn>
                  <a:cxn ang="0">
                    <a:pos x="33" y="16"/>
                  </a:cxn>
                  <a:cxn ang="0">
                    <a:pos x="33" y="924"/>
                  </a:cxn>
                  <a:cxn ang="0">
                    <a:pos x="0" y="924"/>
                  </a:cxn>
                </a:cxnLst>
                <a:rect l="0" t="0" r="r" b="b"/>
                <a:pathLst>
                  <a:path w="33" h="924">
                    <a:moveTo>
                      <a:pt x="0" y="924"/>
                    </a:moveTo>
                    <a:lnTo>
                      <a:pt x="0" y="16"/>
                    </a:lnTo>
                    <a:lnTo>
                      <a:pt x="16" y="0"/>
                    </a:lnTo>
                    <a:lnTo>
                      <a:pt x="16" y="33"/>
                    </a:lnTo>
                    <a:lnTo>
                      <a:pt x="33" y="16"/>
                    </a:lnTo>
                    <a:lnTo>
                      <a:pt x="33" y="924"/>
                    </a:lnTo>
                    <a:lnTo>
                      <a:pt x="0" y="924"/>
                    </a:lnTo>
                    <a:close/>
                  </a:path>
                </a:pathLst>
              </a:custGeom>
              <a:solidFill>
                <a:schemeClr val="bg2"/>
              </a:solidFill>
              <a:ln w="9525">
                <a:noFill/>
                <a:round/>
                <a:headEnd/>
                <a:tailEnd/>
              </a:ln>
            </p:spPr>
            <p:txBody>
              <a:bodyPr/>
              <a:lstStyle/>
              <a:p>
                <a:endParaRPr lang="en-US"/>
              </a:p>
            </p:txBody>
          </p:sp>
          <p:sp>
            <p:nvSpPr>
              <p:cNvPr id="8225" name="Freeform 33"/>
              <p:cNvSpPr>
                <a:spLocks/>
              </p:cNvSpPr>
              <p:nvPr/>
            </p:nvSpPr>
            <p:spPr bwMode="black">
              <a:xfrm>
                <a:off x="2958" y="2225"/>
                <a:ext cx="315" cy="11"/>
              </a:xfrm>
              <a:custGeom>
                <a:avLst/>
                <a:gdLst/>
                <a:ahLst/>
                <a:cxnLst>
                  <a:cxn ang="0">
                    <a:pos x="0" y="0"/>
                  </a:cxn>
                  <a:cxn ang="0">
                    <a:pos x="930" y="0"/>
                  </a:cxn>
                  <a:cxn ang="0">
                    <a:pos x="947" y="16"/>
                  </a:cxn>
                  <a:cxn ang="0">
                    <a:pos x="914" y="16"/>
                  </a:cxn>
                  <a:cxn ang="0">
                    <a:pos x="930" y="33"/>
                  </a:cxn>
                  <a:cxn ang="0">
                    <a:pos x="0" y="33"/>
                  </a:cxn>
                  <a:cxn ang="0">
                    <a:pos x="0" y="0"/>
                  </a:cxn>
                </a:cxnLst>
                <a:rect l="0" t="0" r="r" b="b"/>
                <a:pathLst>
                  <a:path w="947" h="33">
                    <a:moveTo>
                      <a:pt x="0" y="0"/>
                    </a:moveTo>
                    <a:lnTo>
                      <a:pt x="930" y="0"/>
                    </a:lnTo>
                    <a:lnTo>
                      <a:pt x="947" y="16"/>
                    </a:lnTo>
                    <a:lnTo>
                      <a:pt x="914" y="16"/>
                    </a:lnTo>
                    <a:lnTo>
                      <a:pt x="930" y="33"/>
                    </a:lnTo>
                    <a:lnTo>
                      <a:pt x="0" y="33"/>
                    </a:lnTo>
                    <a:lnTo>
                      <a:pt x="0" y="0"/>
                    </a:lnTo>
                    <a:close/>
                  </a:path>
                </a:pathLst>
              </a:custGeom>
              <a:solidFill>
                <a:schemeClr val="bg2"/>
              </a:solidFill>
              <a:ln w="9525">
                <a:noFill/>
                <a:round/>
                <a:headEnd/>
                <a:tailEnd/>
              </a:ln>
            </p:spPr>
            <p:txBody>
              <a:bodyPr/>
              <a:lstStyle/>
              <a:p>
                <a:endParaRPr lang="en-US"/>
              </a:p>
            </p:txBody>
          </p:sp>
          <p:sp>
            <p:nvSpPr>
              <p:cNvPr id="8226" name="Freeform 34"/>
              <p:cNvSpPr>
                <a:spLocks/>
              </p:cNvSpPr>
              <p:nvPr/>
            </p:nvSpPr>
            <p:spPr bwMode="black">
              <a:xfrm>
                <a:off x="3262" y="2230"/>
                <a:ext cx="11" cy="309"/>
              </a:xfrm>
              <a:custGeom>
                <a:avLst/>
                <a:gdLst/>
                <a:ahLst/>
                <a:cxnLst>
                  <a:cxn ang="0">
                    <a:pos x="33" y="0"/>
                  </a:cxn>
                  <a:cxn ang="0">
                    <a:pos x="33" y="908"/>
                  </a:cxn>
                  <a:cxn ang="0">
                    <a:pos x="16" y="925"/>
                  </a:cxn>
                  <a:cxn ang="0">
                    <a:pos x="16" y="892"/>
                  </a:cxn>
                  <a:cxn ang="0">
                    <a:pos x="0" y="908"/>
                  </a:cxn>
                  <a:cxn ang="0">
                    <a:pos x="0" y="0"/>
                  </a:cxn>
                  <a:cxn ang="0">
                    <a:pos x="33" y="0"/>
                  </a:cxn>
                </a:cxnLst>
                <a:rect l="0" t="0" r="r" b="b"/>
                <a:pathLst>
                  <a:path w="33" h="925">
                    <a:moveTo>
                      <a:pt x="33" y="0"/>
                    </a:moveTo>
                    <a:lnTo>
                      <a:pt x="33" y="908"/>
                    </a:lnTo>
                    <a:lnTo>
                      <a:pt x="16" y="925"/>
                    </a:lnTo>
                    <a:lnTo>
                      <a:pt x="16" y="892"/>
                    </a:lnTo>
                    <a:lnTo>
                      <a:pt x="0" y="908"/>
                    </a:lnTo>
                    <a:lnTo>
                      <a:pt x="0" y="0"/>
                    </a:lnTo>
                    <a:lnTo>
                      <a:pt x="33" y="0"/>
                    </a:lnTo>
                    <a:close/>
                  </a:path>
                </a:pathLst>
              </a:custGeom>
              <a:solidFill>
                <a:schemeClr val="bg2"/>
              </a:solidFill>
              <a:ln w="9525">
                <a:noFill/>
                <a:round/>
                <a:headEnd/>
                <a:tailEnd/>
              </a:ln>
            </p:spPr>
            <p:txBody>
              <a:bodyPr/>
              <a:lstStyle/>
              <a:p>
                <a:endParaRPr lang="en-US"/>
              </a:p>
            </p:txBody>
          </p:sp>
          <p:sp>
            <p:nvSpPr>
              <p:cNvPr id="8227" name="Freeform 35"/>
              <p:cNvSpPr>
                <a:spLocks/>
              </p:cNvSpPr>
              <p:nvPr/>
            </p:nvSpPr>
            <p:spPr bwMode="black">
              <a:xfrm>
                <a:off x="2952" y="2528"/>
                <a:ext cx="316" cy="11"/>
              </a:xfrm>
              <a:custGeom>
                <a:avLst/>
                <a:gdLst/>
                <a:ahLst/>
                <a:cxnLst>
                  <a:cxn ang="0">
                    <a:pos x="946" y="33"/>
                  </a:cxn>
                  <a:cxn ang="0">
                    <a:pos x="16" y="33"/>
                  </a:cxn>
                  <a:cxn ang="0">
                    <a:pos x="0" y="16"/>
                  </a:cxn>
                  <a:cxn ang="0">
                    <a:pos x="33" y="16"/>
                  </a:cxn>
                  <a:cxn ang="0">
                    <a:pos x="16" y="0"/>
                  </a:cxn>
                  <a:cxn ang="0">
                    <a:pos x="946" y="0"/>
                  </a:cxn>
                  <a:cxn ang="0">
                    <a:pos x="946" y="33"/>
                  </a:cxn>
                </a:cxnLst>
                <a:rect l="0" t="0" r="r" b="b"/>
                <a:pathLst>
                  <a:path w="946" h="33">
                    <a:moveTo>
                      <a:pt x="946" y="33"/>
                    </a:moveTo>
                    <a:lnTo>
                      <a:pt x="16" y="33"/>
                    </a:lnTo>
                    <a:lnTo>
                      <a:pt x="0" y="16"/>
                    </a:lnTo>
                    <a:lnTo>
                      <a:pt x="33" y="16"/>
                    </a:lnTo>
                    <a:lnTo>
                      <a:pt x="16" y="0"/>
                    </a:lnTo>
                    <a:lnTo>
                      <a:pt x="946" y="0"/>
                    </a:lnTo>
                    <a:lnTo>
                      <a:pt x="946" y="33"/>
                    </a:lnTo>
                    <a:close/>
                  </a:path>
                </a:pathLst>
              </a:custGeom>
              <a:solidFill>
                <a:schemeClr val="bg2"/>
              </a:solidFill>
              <a:ln w="9525">
                <a:noFill/>
                <a:round/>
                <a:headEnd/>
                <a:tailEnd/>
              </a:ln>
            </p:spPr>
            <p:txBody>
              <a:bodyPr/>
              <a:lstStyle/>
              <a:p>
                <a:endParaRPr lang="en-US"/>
              </a:p>
            </p:txBody>
          </p:sp>
        </p:grpSp>
      </p:grpSp>
      <p:sp>
        <p:nvSpPr>
          <p:cNvPr id="2" name="Content Placeholder 1"/>
          <p:cNvSpPr>
            <a:spLocks noGrp="1"/>
          </p:cNvSpPr>
          <p:nvPr>
            <p:ph idx="1"/>
          </p:nvPr>
        </p:nvSpPr>
        <p:spPr>
          <a:xfrm>
            <a:off x="514350" y="701040"/>
            <a:ext cx="4861560" cy="5756910"/>
          </a:xfrm>
        </p:spPr>
        <p:txBody>
          <a:bodyPr/>
          <a:lstStyle/>
          <a:p>
            <a:pPr marL="0" indent="0">
              <a:buNone/>
            </a:pPr>
            <a:r>
              <a:rPr lang="en-US" sz="1800" u="sng" dirty="0"/>
              <a:t>Moment Frames</a:t>
            </a:r>
          </a:p>
          <a:p>
            <a:pPr marL="0" indent="0">
              <a:buNone/>
            </a:pPr>
            <a:r>
              <a:rPr lang="en-US" sz="1800" dirty="0"/>
              <a:t>Cast-in-Place</a:t>
            </a:r>
          </a:p>
          <a:p>
            <a:pPr marL="0" indent="0">
              <a:buNone/>
            </a:pPr>
            <a:r>
              <a:rPr lang="en-US" sz="1800" dirty="0"/>
              <a:t>Special</a:t>
            </a:r>
          </a:p>
          <a:p>
            <a:pPr marL="0" indent="0">
              <a:buNone/>
            </a:pPr>
            <a:r>
              <a:rPr lang="en-US" sz="1800" dirty="0"/>
              <a:t>Intermediate</a:t>
            </a:r>
          </a:p>
          <a:p>
            <a:pPr marL="0" indent="0">
              <a:buNone/>
            </a:pPr>
            <a:r>
              <a:rPr lang="en-US" sz="1800" dirty="0"/>
              <a:t>Ordinary</a:t>
            </a:r>
          </a:p>
          <a:p>
            <a:pPr marL="0" indent="0">
              <a:buNone/>
            </a:pPr>
            <a:r>
              <a:rPr lang="en-US" sz="1800" dirty="0"/>
              <a:t>Precast</a:t>
            </a:r>
          </a:p>
          <a:p>
            <a:pPr marL="0" indent="0">
              <a:buNone/>
            </a:pPr>
            <a:r>
              <a:rPr lang="en-US" sz="1800" dirty="0"/>
              <a:t>Special</a:t>
            </a:r>
          </a:p>
          <a:p>
            <a:pPr marL="0" indent="0">
              <a:buNone/>
            </a:pPr>
            <a:r>
              <a:rPr lang="en-US" sz="1800" u="sng" dirty="0"/>
              <a:t>Shear walls</a:t>
            </a:r>
          </a:p>
          <a:p>
            <a:pPr marL="0" indent="0">
              <a:buNone/>
            </a:pPr>
            <a:r>
              <a:rPr lang="en-US" sz="1800" dirty="0"/>
              <a:t>Cast-in-Place	</a:t>
            </a:r>
          </a:p>
          <a:p>
            <a:pPr marL="0" indent="0">
              <a:buNone/>
            </a:pPr>
            <a:r>
              <a:rPr lang="en-US" sz="1800" dirty="0"/>
              <a:t>Special	</a:t>
            </a:r>
          </a:p>
          <a:p>
            <a:pPr marL="0" indent="0">
              <a:buNone/>
            </a:pPr>
            <a:r>
              <a:rPr lang="en-US" sz="1800" dirty="0"/>
              <a:t>Ordinary</a:t>
            </a:r>
          </a:p>
          <a:p>
            <a:pPr marL="0" indent="0">
              <a:buNone/>
            </a:pPr>
            <a:r>
              <a:rPr lang="en-US" sz="1800" dirty="0"/>
              <a:t>Detailed plain</a:t>
            </a:r>
          </a:p>
          <a:p>
            <a:pPr marL="0" indent="0">
              <a:buNone/>
            </a:pPr>
            <a:r>
              <a:rPr lang="en-US" sz="1800" dirty="0"/>
              <a:t>Ordinary plain</a:t>
            </a:r>
          </a:p>
          <a:p>
            <a:pPr marL="0" indent="0">
              <a:buNone/>
            </a:pPr>
            <a:r>
              <a:rPr lang="en-US" sz="1800" dirty="0"/>
              <a:t>Precast</a:t>
            </a:r>
          </a:p>
          <a:p>
            <a:pPr marL="0" indent="0">
              <a:buNone/>
            </a:pPr>
            <a:r>
              <a:rPr lang="en-US" sz="1800" dirty="0"/>
              <a:t>Intermediate</a:t>
            </a:r>
          </a:p>
          <a:p>
            <a:pPr marL="0" indent="0">
              <a:buNone/>
            </a:pPr>
            <a:r>
              <a:rPr lang="en-US" sz="1800" dirty="0"/>
              <a:t>Ordinary</a:t>
            </a:r>
          </a:p>
          <a:p>
            <a:pPr marL="0" indent="0">
              <a:buNone/>
            </a:pPr>
            <a:r>
              <a:rPr lang="en-US" sz="1800" u="sng" dirty="0"/>
              <a:t>Dual Systems</a:t>
            </a:r>
          </a:p>
          <a:p>
            <a:pPr marL="0" indent="0">
              <a:buNone/>
            </a:pPr>
            <a:endParaRPr lang="en-US" sz="1800" dirty="0"/>
          </a:p>
        </p:txBody>
      </p:sp>
      <p:sp>
        <p:nvSpPr>
          <p:cNvPr id="8194" name="Rectangle 2"/>
          <p:cNvSpPr>
            <a:spLocks noGrp="1" noChangeArrowheads="1"/>
          </p:cNvSpPr>
          <p:nvPr>
            <p:ph type="title"/>
          </p:nvPr>
        </p:nvSpPr>
        <p:spPr>
          <a:xfrm>
            <a:off x="441960" y="57031"/>
            <a:ext cx="8229600" cy="781169"/>
          </a:xfrm>
        </p:spPr>
        <p:txBody>
          <a:bodyPr/>
          <a:lstStyle/>
          <a:p>
            <a:r>
              <a:rPr lang="en-US" sz="3200" dirty="0">
                <a:solidFill>
                  <a:srgbClr val="2D2DB9"/>
                </a:solidFill>
              </a:rPr>
              <a:t>Seismic-Force-Resisting Systems</a:t>
            </a:r>
            <a:endParaRPr lang="en-US" sz="2800" dirty="0">
              <a:solidFill>
                <a:srgbClr val="2D2DB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z="3200" dirty="0">
                <a:solidFill>
                  <a:srgbClr val="2D2DB9"/>
                </a:solidFill>
              </a:rPr>
              <a:t>Topic Overview </a:t>
            </a:r>
          </a:p>
        </p:txBody>
      </p:sp>
      <p:sp>
        <p:nvSpPr>
          <p:cNvPr id="3075" name="Rectangle 3"/>
          <p:cNvSpPr>
            <a:spLocks noGrp="1" noChangeArrowheads="1"/>
          </p:cNvSpPr>
          <p:nvPr>
            <p:ph type="body" idx="1"/>
          </p:nvPr>
        </p:nvSpPr>
        <p:spPr/>
        <p:txBody>
          <a:bodyPr/>
          <a:lstStyle/>
          <a:p>
            <a:r>
              <a:rPr lang="en-US" dirty="0"/>
              <a:t>Concrete and reinforcement behavior </a:t>
            </a:r>
          </a:p>
          <a:p>
            <a:r>
              <a:rPr lang="en-US" dirty="0">
                <a:solidFill>
                  <a:schemeClr val="bg1">
                    <a:lumMod val="85000"/>
                  </a:schemeClr>
                </a:solidFill>
              </a:rPr>
              <a:t>Reference standards</a:t>
            </a:r>
          </a:p>
          <a:p>
            <a:r>
              <a:rPr lang="en-US" dirty="0">
                <a:solidFill>
                  <a:schemeClr val="bg1">
                    <a:lumMod val="85000"/>
                  </a:schemeClr>
                </a:solidFill>
              </a:rPr>
              <a:t>Requirements by Seismic Design Category</a:t>
            </a:r>
          </a:p>
          <a:p>
            <a:pPr lvl="1"/>
            <a:r>
              <a:rPr lang="en-US" dirty="0">
                <a:solidFill>
                  <a:schemeClr val="bg1">
                    <a:lumMod val="85000"/>
                  </a:schemeClr>
                </a:solidFill>
              </a:rPr>
              <a:t>Moment resisting frames</a:t>
            </a:r>
          </a:p>
          <a:p>
            <a:pPr lvl="1"/>
            <a:r>
              <a:rPr lang="en-US" dirty="0">
                <a:solidFill>
                  <a:schemeClr val="bg1">
                    <a:lumMod val="85000"/>
                  </a:schemeClr>
                </a:solidFill>
              </a:rPr>
              <a:t>Shear walls</a:t>
            </a:r>
          </a:p>
          <a:p>
            <a:r>
              <a:rPr lang="en-US" dirty="0">
                <a:solidFill>
                  <a:schemeClr val="bg1">
                    <a:lumMod val="85000"/>
                  </a:schemeClr>
                </a:solidFill>
              </a:rPr>
              <a:t>Other topics</a:t>
            </a:r>
          </a:p>
          <a:p>
            <a:r>
              <a:rPr lang="en-US" dirty="0">
                <a:solidFill>
                  <a:schemeClr val="bg1">
                    <a:lumMod val="85000"/>
                  </a:schemeClr>
                </a:solidFill>
              </a:rPr>
              <a:t>Design Examples</a:t>
            </a:r>
            <a:endParaRPr lang="en-US" dirty="0"/>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extLst>
      <p:ext uri="{BB962C8B-B14F-4D97-AF65-F5344CB8AC3E}">
        <p14:creationId xmlns:p14="http://schemas.microsoft.com/office/powerpoint/2010/main" val="12921701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z="3200" dirty="0">
                <a:solidFill>
                  <a:srgbClr val="2D2DB9"/>
                </a:solidFill>
              </a:rPr>
              <a:t>Use of Reference Standards</a:t>
            </a:r>
          </a:p>
        </p:txBody>
      </p:sp>
      <p:sp>
        <p:nvSpPr>
          <p:cNvPr id="62467" name="Rectangle 3"/>
          <p:cNvSpPr>
            <a:spLocks noGrp="1" noChangeArrowheads="1"/>
          </p:cNvSpPr>
          <p:nvPr>
            <p:ph type="body" idx="1"/>
          </p:nvPr>
        </p:nvSpPr>
        <p:spPr>
          <a:xfrm>
            <a:off x="471488" y="1222375"/>
            <a:ext cx="8432800" cy="4525963"/>
          </a:xfrm>
        </p:spPr>
        <p:txBody>
          <a:bodyPr/>
          <a:lstStyle/>
          <a:p>
            <a:r>
              <a:rPr lang="en-US" dirty="0"/>
              <a:t>ACI 318</a:t>
            </a:r>
          </a:p>
          <a:p>
            <a:pPr lvl="1"/>
            <a:r>
              <a:rPr lang="en-US" dirty="0"/>
              <a:t>Chapter 18, Earthquake-Resistant Structures</a:t>
            </a:r>
          </a:p>
          <a:p>
            <a:r>
              <a:rPr lang="en-US" dirty="0"/>
              <a:t>ASCE 7-16 and Provisions Section 14.2</a:t>
            </a:r>
          </a:p>
          <a:p>
            <a:pPr lvl="1"/>
            <a:r>
              <a:rPr lang="en-US" dirty="0"/>
              <a:t>Modifications to ACI 318</a:t>
            </a:r>
          </a:p>
          <a:p>
            <a:pPr lvl="1"/>
            <a:r>
              <a:rPr lang="en-US" dirty="0"/>
              <a:t>Detailing requirements for concrete piles</a:t>
            </a:r>
          </a:p>
          <a:p>
            <a:r>
              <a:rPr lang="en-US" i="1" dirty="0"/>
              <a:t>Provisions</a:t>
            </a:r>
            <a:r>
              <a:rPr lang="en-US" dirty="0"/>
              <a:t> supersede ASCE 7-10 modifications</a:t>
            </a:r>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z="3200" dirty="0">
                <a:solidFill>
                  <a:srgbClr val="2D2DB9"/>
                </a:solidFill>
              </a:rPr>
              <a:t>Topic Overview   </a:t>
            </a:r>
          </a:p>
        </p:txBody>
      </p:sp>
      <p:sp>
        <p:nvSpPr>
          <p:cNvPr id="3075" name="Rectangle 3"/>
          <p:cNvSpPr>
            <a:spLocks noGrp="1" noChangeArrowheads="1"/>
          </p:cNvSpPr>
          <p:nvPr>
            <p:ph type="body" idx="1"/>
          </p:nvPr>
        </p:nvSpPr>
        <p:spPr/>
        <p:txBody>
          <a:bodyPr/>
          <a:lstStyle/>
          <a:p>
            <a:r>
              <a:rPr lang="en-US" dirty="0">
                <a:solidFill>
                  <a:srgbClr val="D9D9D9"/>
                </a:solidFill>
              </a:rPr>
              <a:t>Concrete and reinforcement behavior </a:t>
            </a:r>
          </a:p>
          <a:p>
            <a:r>
              <a:rPr lang="en-US" dirty="0">
                <a:solidFill>
                  <a:srgbClr val="D9D9D9"/>
                </a:solidFill>
              </a:rPr>
              <a:t>Reference standards</a:t>
            </a:r>
          </a:p>
          <a:p>
            <a:r>
              <a:rPr lang="en-US" dirty="0"/>
              <a:t>Requirements by Seismic Design Category</a:t>
            </a:r>
          </a:p>
          <a:p>
            <a:pPr lvl="1"/>
            <a:r>
              <a:rPr lang="en-US" dirty="0"/>
              <a:t>Moment resisting frames</a:t>
            </a:r>
          </a:p>
          <a:p>
            <a:pPr lvl="1"/>
            <a:r>
              <a:rPr lang="en-US" dirty="0">
                <a:solidFill>
                  <a:srgbClr val="D9D9D9"/>
                </a:solidFill>
              </a:rPr>
              <a:t>Shear walls</a:t>
            </a:r>
          </a:p>
          <a:p>
            <a:r>
              <a:rPr lang="en-US" dirty="0">
                <a:solidFill>
                  <a:srgbClr val="D9D9D9"/>
                </a:solidFill>
              </a:rPr>
              <a:t>Other topics</a:t>
            </a:r>
          </a:p>
          <a:p>
            <a:r>
              <a:rPr lang="en-US" dirty="0">
                <a:solidFill>
                  <a:srgbClr val="D9D9D9"/>
                </a:solidFill>
              </a:rPr>
              <a:t>Design Examples</a:t>
            </a:r>
          </a:p>
          <a:p>
            <a:endParaRPr lang="en-US" dirty="0"/>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extLst>
      <p:ext uri="{BB962C8B-B14F-4D97-AF65-F5344CB8AC3E}">
        <p14:creationId xmlns:p14="http://schemas.microsoft.com/office/powerpoint/2010/main" val="28535954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sz="3200" dirty="0">
                <a:solidFill>
                  <a:srgbClr val="2D2DB9"/>
                </a:solidFill>
              </a:rPr>
              <a:t>Performance Objectives</a:t>
            </a:r>
          </a:p>
        </p:txBody>
      </p:sp>
      <p:sp>
        <p:nvSpPr>
          <p:cNvPr id="76803" name="Rectangle 3"/>
          <p:cNvSpPr>
            <a:spLocks noGrp="1" noChangeArrowheads="1"/>
          </p:cNvSpPr>
          <p:nvPr>
            <p:ph type="body" idx="1"/>
          </p:nvPr>
        </p:nvSpPr>
        <p:spPr>
          <a:xfrm>
            <a:off x="733425" y="1309688"/>
            <a:ext cx="8229600" cy="4525962"/>
          </a:xfrm>
        </p:spPr>
        <p:txBody>
          <a:bodyPr/>
          <a:lstStyle/>
          <a:p>
            <a:r>
              <a:rPr lang="en-US" dirty="0"/>
              <a:t>Special Moment Frames</a:t>
            </a:r>
          </a:p>
          <a:p>
            <a:pPr lvl="1"/>
            <a:r>
              <a:rPr lang="en-US" dirty="0"/>
              <a:t>Strong column</a:t>
            </a:r>
          </a:p>
          <a:p>
            <a:pPr lvl="2"/>
            <a:r>
              <a:rPr lang="en-US" dirty="0"/>
              <a:t>Avoid story mechanism</a:t>
            </a:r>
          </a:p>
          <a:p>
            <a:pPr lvl="1"/>
            <a:r>
              <a:rPr lang="en-US" dirty="0"/>
              <a:t>Hinge development</a:t>
            </a:r>
          </a:p>
          <a:p>
            <a:pPr lvl="2"/>
            <a:r>
              <a:rPr lang="en-US" dirty="0"/>
              <a:t>Confined concrete core</a:t>
            </a:r>
          </a:p>
          <a:p>
            <a:pPr lvl="2"/>
            <a:r>
              <a:rPr lang="en-US" dirty="0"/>
              <a:t>Prevent rebar buckling</a:t>
            </a:r>
          </a:p>
          <a:p>
            <a:pPr lvl="2"/>
            <a:r>
              <a:rPr lang="en-US" dirty="0"/>
              <a:t>Prevent shear failure</a:t>
            </a:r>
          </a:p>
          <a:p>
            <a:pPr lvl="1"/>
            <a:r>
              <a:rPr lang="en-US" dirty="0"/>
              <a:t>Member shear strength</a:t>
            </a:r>
          </a:p>
          <a:p>
            <a:pPr lvl="1"/>
            <a:r>
              <a:rPr lang="en-US" dirty="0"/>
              <a:t>Joint shear strength</a:t>
            </a:r>
          </a:p>
          <a:p>
            <a:pPr lvl="1"/>
            <a:r>
              <a:rPr lang="en-US" dirty="0"/>
              <a:t>Rebar development and splices (confined)</a:t>
            </a:r>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p:cNvSpPr>
            <a:spLocks noGrp="1" noChangeArrowheads="1"/>
          </p:cNvSpPr>
          <p:nvPr>
            <p:ph type="title"/>
          </p:nvPr>
        </p:nvSpPr>
        <p:spPr/>
        <p:txBody>
          <a:bodyPr/>
          <a:lstStyle/>
          <a:p>
            <a:r>
              <a:rPr lang="en-US" sz="3200" dirty="0">
                <a:solidFill>
                  <a:srgbClr val="2D2DB9"/>
                </a:solidFill>
              </a:rPr>
              <a:t>Performance Objectives    </a:t>
            </a:r>
          </a:p>
        </p:txBody>
      </p:sp>
      <p:sp>
        <p:nvSpPr>
          <p:cNvPr id="488451" name="Rectangle 3"/>
          <p:cNvSpPr>
            <a:spLocks noGrp="1" noChangeArrowheads="1"/>
          </p:cNvSpPr>
          <p:nvPr>
            <p:ph type="body" idx="1"/>
          </p:nvPr>
        </p:nvSpPr>
        <p:spPr>
          <a:xfrm>
            <a:off x="733425" y="1309688"/>
            <a:ext cx="8229600" cy="4525962"/>
          </a:xfrm>
        </p:spPr>
        <p:txBody>
          <a:bodyPr/>
          <a:lstStyle/>
          <a:p>
            <a:r>
              <a:rPr lang="en-US" dirty="0"/>
              <a:t>Intermediate Moment Frames</a:t>
            </a:r>
          </a:p>
          <a:p>
            <a:pPr lvl="1"/>
            <a:r>
              <a:rPr lang="en-US" dirty="0"/>
              <a:t>Avoid shear failures in beams and columns</a:t>
            </a:r>
          </a:p>
          <a:p>
            <a:pPr lvl="1"/>
            <a:r>
              <a:rPr lang="en-US" dirty="0"/>
              <a:t>Plastic hinge development in beams and columns</a:t>
            </a:r>
          </a:p>
          <a:p>
            <a:pPr lvl="1"/>
            <a:r>
              <a:rPr lang="en-US" dirty="0"/>
              <a:t>Toughness requirements for two-way slabs without beams</a:t>
            </a:r>
          </a:p>
          <a:p>
            <a:r>
              <a:rPr lang="en-US" dirty="0"/>
              <a:t>Ordinary Moment Frames</a:t>
            </a:r>
          </a:p>
          <a:p>
            <a:pPr lvl="1"/>
            <a:r>
              <a:rPr lang="en-US" dirty="0"/>
              <a:t>Minimum ductility and toughness</a:t>
            </a:r>
          </a:p>
          <a:p>
            <a:pPr lvl="1"/>
            <a:r>
              <a:rPr lang="en-US" dirty="0"/>
              <a:t>Continuous top and bottom beam reinforcement</a:t>
            </a:r>
          </a:p>
          <a:p>
            <a:pPr lvl="1"/>
            <a:r>
              <a:rPr lang="en-US" dirty="0"/>
              <a:t>Minimum column shear failure protection</a:t>
            </a:r>
          </a:p>
          <a:p>
            <a:pPr lvl="1">
              <a:buFont typeface="Arial" charset="0"/>
              <a:buNone/>
            </a:pPr>
            <a:endParaRPr lang="en-US" dirty="0"/>
          </a:p>
          <a:p>
            <a:pPr lvl="1"/>
            <a:endParaRPr lang="en-US" dirty="0"/>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498" name="Rectangle 2"/>
          <p:cNvSpPr>
            <a:spLocks noGrp="1" noChangeArrowheads="1"/>
          </p:cNvSpPr>
          <p:nvPr>
            <p:ph type="title"/>
          </p:nvPr>
        </p:nvSpPr>
        <p:spPr/>
        <p:txBody>
          <a:bodyPr/>
          <a:lstStyle/>
          <a:p>
            <a:r>
              <a:rPr lang="en-US" sz="3200" dirty="0">
                <a:solidFill>
                  <a:srgbClr val="2D2DB9"/>
                </a:solidFill>
              </a:rPr>
              <a:t>Special Moment Frames</a:t>
            </a:r>
          </a:p>
        </p:txBody>
      </p:sp>
      <p:sp>
        <p:nvSpPr>
          <p:cNvPr id="490499" name="Rectangle 3"/>
          <p:cNvSpPr>
            <a:spLocks noGrp="1" noChangeArrowheads="1"/>
          </p:cNvSpPr>
          <p:nvPr>
            <p:ph type="body" idx="1"/>
          </p:nvPr>
        </p:nvSpPr>
        <p:spPr/>
        <p:txBody>
          <a:bodyPr/>
          <a:lstStyle/>
          <a:p>
            <a:r>
              <a:rPr lang="en-US" dirty="0"/>
              <a:t>General detailing requirements</a:t>
            </a:r>
          </a:p>
          <a:p>
            <a:r>
              <a:rPr lang="en-US" dirty="0"/>
              <a:t>Beams</a:t>
            </a:r>
          </a:p>
          <a:p>
            <a:r>
              <a:rPr lang="en-US" dirty="0"/>
              <a:t>Joints</a:t>
            </a:r>
          </a:p>
          <a:p>
            <a:r>
              <a:rPr lang="en-US" dirty="0"/>
              <a:t>Columns</a:t>
            </a:r>
          </a:p>
          <a:p>
            <a:r>
              <a:rPr lang="en-US" dirty="0"/>
              <a:t>Example problem</a:t>
            </a:r>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grpSp>
        <p:nvGrpSpPr>
          <p:cNvPr id="3" name="Group 2" descr="Failure mechanisms of frame due to lateral load, story mechanism and sway mechanism"/>
          <p:cNvGrpSpPr/>
          <p:nvPr/>
        </p:nvGrpSpPr>
        <p:grpSpPr>
          <a:xfrm>
            <a:off x="1430338" y="2171700"/>
            <a:ext cx="6205537" cy="2965450"/>
            <a:chOff x="1430338" y="2171700"/>
            <a:chExt cx="6205537" cy="2965450"/>
          </a:xfrm>
        </p:grpSpPr>
        <p:grpSp>
          <p:nvGrpSpPr>
            <p:cNvPr id="77829" name="Group 5"/>
            <p:cNvGrpSpPr>
              <a:grpSpLocks/>
            </p:cNvGrpSpPr>
            <p:nvPr/>
          </p:nvGrpSpPr>
          <p:grpSpPr bwMode="auto">
            <a:xfrm>
              <a:off x="1727200" y="2192338"/>
              <a:ext cx="5908675" cy="2270125"/>
              <a:chOff x="1636" y="1737"/>
              <a:chExt cx="2487" cy="870"/>
            </a:xfrm>
          </p:grpSpPr>
          <p:sp>
            <p:nvSpPr>
              <p:cNvPr id="77830" name="Rectangle 6"/>
              <p:cNvSpPr>
                <a:spLocks noChangeArrowheads="1"/>
              </p:cNvSpPr>
              <p:nvPr/>
            </p:nvSpPr>
            <p:spPr bwMode="black">
              <a:xfrm>
                <a:off x="3063" y="2287"/>
                <a:ext cx="678" cy="10"/>
              </a:xfrm>
              <a:prstGeom prst="rect">
                <a:avLst/>
              </a:prstGeom>
              <a:solidFill>
                <a:schemeClr val="tx1"/>
              </a:solidFill>
              <a:ln w="9525">
                <a:solidFill>
                  <a:schemeClr val="tx1"/>
                </a:solidFill>
                <a:miter lim="800000"/>
                <a:headEnd/>
                <a:tailEnd/>
              </a:ln>
            </p:spPr>
            <p:txBody>
              <a:bodyPr/>
              <a:lstStyle/>
              <a:p>
                <a:endParaRPr lang="en-US"/>
              </a:p>
            </p:txBody>
          </p:sp>
          <p:sp>
            <p:nvSpPr>
              <p:cNvPr id="77831" name="Rectangle 7"/>
              <p:cNvSpPr>
                <a:spLocks noChangeArrowheads="1"/>
              </p:cNvSpPr>
              <p:nvPr/>
            </p:nvSpPr>
            <p:spPr bwMode="black">
              <a:xfrm>
                <a:off x="3063" y="2106"/>
                <a:ext cx="678" cy="9"/>
              </a:xfrm>
              <a:prstGeom prst="rect">
                <a:avLst/>
              </a:prstGeom>
              <a:solidFill>
                <a:schemeClr val="tx1"/>
              </a:solidFill>
              <a:ln w="9525">
                <a:solidFill>
                  <a:schemeClr val="tx1"/>
                </a:solidFill>
                <a:miter lim="800000"/>
                <a:headEnd/>
                <a:tailEnd/>
              </a:ln>
            </p:spPr>
            <p:txBody>
              <a:bodyPr/>
              <a:lstStyle/>
              <a:p>
                <a:endParaRPr lang="en-US"/>
              </a:p>
            </p:txBody>
          </p:sp>
          <p:sp>
            <p:nvSpPr>
              <p:cNvPr id="77832" name="Rectangle 8"/>
              <p:cNvSpPr>
                <a:spLocks noChangeArrowheads="1"/>
              </p:cNvSpPr>
              <p:nvPr/>
            </p:nvSpPr>
            <p:spPr bwMode="black">
              <a:xfrm>
                <a:off x="3063" y="1924"/>
                <a:ext cx="678" cy="10"/>
              </a:xfrm>
              <a:prstGeom prst="rect">
                <a:avLst/>
              </a:prstGeom>
              <a:solidFill>
                <a:schemeClr val="tx1"/>
              </a:solidFill>
              <a:ln w="9525">
                <a:solidFill>
                  <a:schemeClr val="tx1"/>
                </a:solidFill>
                <a:miter lim="800000"/>
                <a:headEnd/>
                <a:tailEnd/>
              </a:ln>
            </p:spPr>
            <p:txBody>
              <a:bodyPr/>
              <a:lstStyle/>
              <a:p>
                <a:endParaRPr lang="en-US"/>
              </a:p>
            </p:txBody>
          </p:sp>
          <p:sp>
            <p:nvSpPr>
              <p:cNvPr id="77833" name="Rectangle 9"/>
              <p:cNvSpPr>
                <a:spLocks noChangeArrowheads="1"/>
              </p:cNvSpPr>
              <p:nvPr/>
            </p:nvSpPr>
            <p:spPr bwMode="black">
              <a:xfrm>
                <a:off x="3063" y="1742"/>
                <a:ext cx="678" cy="10"/>
              </a:xfrm>
              <a:prstGeom prst="rect">
                <a:avLst/>
              </a:prstGeom>
              <a:solidFill>
                <a:schemeClr val="tx1"/>
              </a:solidFill>
              <a:ln w="9525">
                <a:solidFill>
                  <a:schemeClr val="tx1"/>
                </a:solidFill>
                <a:miter lim="800000"/>
                <a:headEnd/>
                <a:tailEnd/>
              </a:ln>
            </p:spPr>
            <p:txBody>
              <a:bodyPr/>
              <a:lstStyle/>
              <a:p>
                <a:endParaRPr lang="en-US"/>
              </a:p>
            </p:txBody>
          </p:sp>
          <p:sp>
            <p:nvSpPr>
              <p:cNvPr id="77834" name="Rectangle 10"/>
              <p:cNvSpPr>
                <a:spLocks noChangeArrowheads="1"/>
              </p:cNvSpPr>
              <p:nvPr/>
            </p:nvSpPr>
            <p:spPr bwMode="black">
              <a:xfrm>
                <a:off x="3058" y="1747"/>
                <a:ext cx="10" cy="817"/>
              </a:xfrm>
              <a:prstGeom prst="rect">
                <a:avLst/>
              </a:prstGeom>
              <a:solidFill>
                <a:schemeClr val="tx1"/>
              </a:solidFill>
              <a:ln w="9525">
                <a:solidFill>
                  <a:schemeClr val="tx1"/>
                </a:solidFill>
                <a:miter lim="800000"/>
                <a:headEnd/>
                <a:tailEnd/>
              </a:ln>
            </p:spPr>
            <p:txBody>
              <a:bodyPr/>
              <a:lstStyle/>
              <a:p>
                <a:endParaRPr lang="en-US"/>
              </a:p>
            </p:txBody>
          </p:sp>
          <p:sp>
            <p:nvSpPr>
              <p:cNvPr id="77835" name="Rectangle 11"/>
              <p:cNvSpPr>
                <a:spLocks noChangeArrowheads="1"/>
              </p:cNvSpPr>
              <p:nvPr/>
            </p:nvSpPr>
            <p:spPr bwMode="black">
              <a:xfrm>
                <a:off x="3284" y="1747"/>
                <a:ext cx="10" cy="817"/>
              </a:xfrm>
              <a:prstGeom prst="rect">
                <a:avLst/>
              </a:prstGeom>
              <a:solidFill>
                <a:schemeClr val="tx1"/>
              </a:solidFill>
              <a:ln w="9525">
                <a:solidFill>
                  <a:schemeClr val="tx1"/>
                </a:solidFill>
                <a:miter lim="800000"/>
                <a:headEnd/>
                <a:tailEnd/>
              </a:ln>
            </p:spPr>
            <p:txBody>
              <a:bodyPr/>
              <a:lstStyle/>
              <a:p>
                <a:endParaRPr lang="en-US"/>
              </a:p>
            </p:txBody>
          </p:sp>
          <p:sp>
            <p:nvSpPr>
              <p:cNvPr id="77836" name="Rectangle 12"/>
              <p:cNvSpPr>
                <a:spLocks noChangeArrowheads="1"/>
              </p:cNvSpPr>
              <p:nvPr/>
            </p:nvSpPr>
            <p:spPr bwMode="black">
              <a:xfrm>
                <a:off x="3510" y="1747"/>
                <a:ext cx="10" cy="817"/>
              </a:xfrm>
              <a:prstGeom prst="rect">
                <a:avLst/>
              </a:prstGeom>
              <a:solidFill>
                <a:schemeClr val="tx1"/>
              </a:solidFill>
              <a:ln w="9525">
                <a:solidFill>
                  <a:schemeClr val="tx1"/>
                </a:solidFill>
                <a:miter lim="800000"/>
                <a:headEnd/>
                <a:tailEnd/>
              </a:ln>
            </p:spPr>
            <p:txBody>
              <a:bodyPr/>
              <a:lstStyle/>
              <a:p>
                <a:endParaRPr lang="en-US"/>
              </a:p>
            </p:txBody>
          </p:sp>
          <p:sp>
            <p:nvSpPr>
              <p:cNvPr id="77837" name="Rectangle 13" descr="Failure mechanisms of frame due to lateral load, story mechanism and sway mechanism"/>
              <p:cNvSpPr>
                <a:spLocks noChangeArrowheads="1"/>
              </p:cNvSpPr>
              <p:nvPr/>
            </p:nvSpPr>
            <p:spPr bwMode="black">
              <a:xfrm>
                <a:off x="3737" y="1747"/>
                <a:ext cx="9" cy="817"/>
              </a:xfrm>
              <a:prstGeom prst="rect">
                <a:avLst/>
              </a:prstGeom>
              <a:solidFill>
                <a:schemeClr val="tx1"/>
              </a:solidFill>
              <a:ln w="9525">
                <a:solidFill>
                  <a:schemeClr val="tx1"/>
                </a:solidFill>
                <a:miter lim="800000"/>
                <a:headEnd/>
                <a:tailEnd/>
              </a:ln>
            </p:spPr>
            <p:txBody>
              <a:bodyPr/>
              <a:lstStyle/>
              <a:p>
                <a:endParaRPr lang="en-US"/>
              </a:p>
            </p:txBody>
          </p:sp>
          <p:sp>
            <p:nvSpPr>
              <p:cNvPr id="77838" name="Rectangle 14"/>
              <p:cNvSpPr>
                <a:spLocks noChangeArrowheads="1"/>
              </p:cNvSpPr>
              <p:nvPr/>
            </p:nvSpPr>
            <p:spPr bwMode="black">
              <a:xfrm>
                <a:off x="1752" y="1742"/>
                <a:ext cx="678" cy="10"/>
              </a:xfrm>
              <a:prstGeom prst="rect">
                <a:avLst/>
              </a:prstGeom>
              <a:solidFill>
                <a:schemeClr val="tx1"/>
              </a:solidFill>
              <a:ln w="9525">
                <a:solidFill>
                  <a:schemeClr val="tx1"/>
                </a:solidFill>
                <a:miter lim="800000"/>
                <a:headEnd/>
                <a:tailEnd/>
              </a:ln>
            </p:spPr>
            <p:txBody>
              <a:bodyPr/>
              <a:lstStyle/>
              <a:p>
                <a:endParaRPr lang="en-US"/>
              </a:p>
            </p:txBody>
          </p:sp>
          <p:sp>
            <p:nvSpPr>
              <p:cNvPr id="77839" name="Rectangle 15"/>
              <p:cNvSpPr>
                <a:spLocks noChangeArrowheads="1"/>
              </p:cNvSpPr>
              <p:nvPr/>
            </p:nvSpPr>
            <p:spPr bwMode="black">
              <a:xfrm>
                <a:off x="1752" y="2287"/>
                <a:ext cx="678" cy="10"/>
              </a:xfrm>
              <a:prstGeom prst="rect">
                <a:avLst/>
              </a:prstGeom>
              <a:solidFill>
                <a:schemeClr val="tx1"/>
              </a:solidFill>
              <a:ln w="9525">
                <a:solidFill>
                  <a:schemeClr val="tx1"/>
                </a:solidFill>
                <a:miter lim="800000"/>
                <a:headEnd/>
                <a:tailEnd/>
              </a:ln>
            </p:spPr>
            <p:txBody>
              <a:bodyPr/>
              <a:lstStyle/>
              <a:p>
                <a:endParaRPr lang="en-US"/>
              </a:p>
            </p:txBody>
          </p:sp>
          <p:sp>
            <p:nvSpPr>
              <p:cNvPr id="77840" name="Rectangle 16"/>
              <p:cNvSpPr>
                <a:spLocks noChangeArrowheads="1"/>
              </p:cNvSpPr>
              <p:nvPr/>
            </p:nvSpPr>
            <p:spPr bwMode="black">
              <a:xfrm>
                <a:off x="1752" y="2106"/>
                <a:ext cx="678" cy="9"/>
              </a:xfrm>
              <a:prstGeom prst="rect">
                <a:avLst/>
              </a:prstGeom>
              <a:solidFill>
                <a:schemeClr val="tx1"/>
              </a:solidFill>
              <a:ln w="9525">
                <a:solidFill>
                  <a:schemeClr val="tx1"/>
                </a:solidFill>
                <a:miter lim="800000"/>
                <a:headEnd/>
                <a:tailEnd/>
              </a:ln>
            </p:spPr>
            <p:txBody>
              <a:bodyPr/>
              <a:lstStyle/>
              <a:p>
                <a:endParaRPr lang="en-US"/>
              </a:p>
            </p:txBody>
          </p:sp>
          <p:sp>
            <p:nvSpPr>
              <p:cNvPr id="77841" name="Rectangle 17"/>
              <p:cNvSpPr>
                <a:spLocks noChangeArrowheads="1"/>
              </p:cNvSpPr>
              <p:nvPr/>
            </p:nvSpPr>
            <p:spPr bwMode="black">
              <a:xfrm>
                <a:off x="1752" y="1924"/>
                <a:ext cx="678" cy="10"/>
              </a:xfrm>
              <a:prstGeom prst="rect">
                <a:avLst/>
              </a:prstGeom>
              <a:solidFill>
                <a:schemeClr val="tx1"/>
              </a:solidFill>
              <a:ln w="9525">
                <a:solidFill>
                  <a:schemeClr val="tx1"/>
                </a:solidFill>
                <a:miter lim="800000"/>
                <a:headEnd/>
                <a:tailEnd/>
              </a:ln>
            </p:spPr>
            <p:txBody>
              <a:bodyPr/>
              <a:lstStyle/>
              <a:p>
                <a:endParaRPr lang="en-US"/>
              </a:p>
            </p:txBody>
          </p:sp>
          <p:sp>
            <p:nvSpPr>
              <p:cNvPr id="77842" name="Rectangle 18"/>
              <p:cNvSpPr>
                <a:spLocks noChangeArrowheads="1"/>
              </p:cNvSpPr>
              <p:nvPr/>
            </p:nvSpPr>
            <p:spPr bwMode="black">
              <a:xfrm>
                <a:off x="1747" y="1747"/>
                <a:ext cx="10" cy="817"/>
              </a:xfrm>
              <a:prstGeom prst="rect">
                <a:avLst/>
              </a:prstGeom>
              <a:solidFill>
                <a:schemeClr val="tx1"/>
              </a:solidFill>
              <a:ln w="9525">
                <a:solidFill>
                  <a:schemeClr val="tx1"/>
                </a:solidFill>
                <a:miter lim="800000"/>
                <a:headEnd/>
                <a:tailEnd/>
              </a:ln>
            </p:spPr>
            <p:txBody>
              <a:bodyPr/>
              <a:lstStyle/>
              <a:p>
                <a:endParaRPr lang="en-US"/>
              </a:p>
            </p:txBody>
          </p:sp>
          <p:sp>
            <p:nvSpPr>
              <p:cNvPr id="77843" name="Rectangle 19"/>
              <p:cNvSpPr>
                <a:spLocks noChangeArrowheads="1"/>
              </p:cNvSpPr>
              <p:nvPr/>
            </p:nvSpPr>
            <p:spPr bwMode="black">
              <a:xfrm>
                <a:off x="1973" y="1747"/>
                <a:ext cx="10" cy="817"/>
              </a:xfrm>
              <a:prstGeom prst="rect">
                <a:avLst/>
              </a:prstGeom>
              <a:solidFill>
                <a:schemeClr val="tx1"/>
              </a:solidFill>
              <a:ln w="9525">
                <a:solidFill>
                  <a:schemeClr val="tx1"/>
                </a:solidFill>
                <a:miter lim="800000"/>
                <a:headEnd/>
                <a:tailEnd/>
              </a:ln>
            </p:spPr>
            <p:txBody>
              <a:bodyPr/>
              <a:lstStyle/>
              <a:p>
                <a:endParaRPr lang="en-US"/>
              </a:p>
            </p:txBody>
          </p:sp>
          <p:sp>
            <p:nvSpPr>
              <p:cNvPr id="77844" name="Rectangle 20"/>
              <p:cNvSpPr>
                <a:spLocks noChangeArrowheads="1"/>
              </p:cNvSpPr>
              <p:nvPr/>
            </p:nvSpPr>
            <p:spPr bwMode="black">
              <a:xfrm>
                <a:off x="2199" y="1747"/>
                <a:ext cx="10" cy="817"/>
              </a:xfrm>
              <a:prstGeom prst="rect">
                <a:avLst/>
              </a:prstGeom>
              <a:solidFill>
                <a:schemeClr val="tx1"/>
              </a:solidFill>
              <a:ln w="9525">
                <a:solidFill>
                  <a:schemeClr val="tx1"/>
                </a:solidFill>
                <a:miter lim="800000"/>
                <a:headEnd/>
                <a:tailEnd/>
              </a:ln>
            </p:spPr>
            <p:txBody>
              <a:bodyPr/>
              <a:lstStyle/>
              <a:p>
                <a:endParaRPr lang="en-US"/>
              </a:p>
            </p:txBody>
          </p:sp>
          <p:sp>
            <p:nvSpPr>
              <p:cNvPr id="77845" name="Rectangle 21"/>
              <p:cNvSpPr>
                <a:spLocks noChangeArrowheads="1"/>
              </p:cNvSpPr>
              <p:nvPr/>
            </p:nvSpPr>
            <p:spPr bwMode="black">
              <a:xfrm>
                <a:off x="2425" y="1747"/>
                <a:ext cx="10" cy="817"/>
              </a:xfrm>
              <a:prstGeom prst="rect">
                <a:avLst/>
              </a:prstGeom>
              <a:solidFill>
                <a:schemeClr val="tx1"/>
              </a:solidFill>
              <a:ln w="9525">
                <a:solidFill>
                  <a:schemeClr val="tx1"/>
                </a:solidFill>
                <a:miter lim="800000"/>
                <a:headEnd/>
                <a:tailEnd/>
              </a:ln>
            </p:spPr>
            <p:txBody>
              <a:bodyPr/>
              <a:lstStyle/>
              <a:p>
                <a:endParaRPr lang="en-US"/>
              </a:p>
            </p:txBody>
          </p:sp>
          <p:sp>
            <p:nvSpPr>
              <p:cNvPr id="77846" name="Freeform 22"/>
              <p:cNvSpPr>
                <a:spLocks/>
              </p:cNvSpPr>
              <p:nvPr/>
            </p:nvSpPr>
            <p:spPr bwMode="black">
              <a:xfrm>
                <a:off x="3763" y="2282"/>
                <a:ext cx="25" cy="17"/>
              </a:xfrm>
              <a:custGeom>
                <a:avLst/>
                <a:gdLst/>
                <a:ahLst/>
                <a:cxnLst>
                  <a:cxn ang="0">
                    <a:pos x="67" y="50"/>
                  </a:cxn>
                  <a:cxn ang="0">
                    <a:pos x="0" y="39"/>
                  </a:cxn>
                  <a:cxn ang="0">
                    <a:pos x="2" y="0"/>
                  </a:cxn>
                  <a:cxn ang="0">
                    <a:pos x="6" y="0"/>
                  </a:cxn>
                  <a:cxn ang="0">
                    <a:pos x="7" y="0"/>
                  </a:cxn>
                  <a:cxn ang="0">
                    <a:pos x="74" y="11"/>
                  </a:cxn>
                  <a:cxn ang="0">
                    <a:pos x="67" y="50"/>
                  </a:cxn>
                </a:cxnLst>
                <a:rect l="0" t="0" r="r" b="b"/>
                <a:pathLst>
                  <a:path w="74" h="50">
                    <a:moveTo>
                      <a:pt x="67" y="50"/>
                    </a:moveTo>
                    <a:lnTo>
                      <a:pt x="0" y="39"/>
                    </a:lnTo>
                    <a:lnTo>
                      <a:pt x="2" y="0"/>
                    </a:lnTo>
                    <a:lnTo>
                      <a:pt x="6" y="0"/>
                    </a:lnTo>
                    <a:lnTo>
                      <a:pt x="7" y="0"/>
                    </a:lnTo>
                    <a:lnTo>
                      <a:pt x="74" y="11"/>
                    </a:lnTo>
                    <a:lnTo>
                      <a:pt x="67" y="50"/>
                    </a:lnTo>
                    <a:close/>
                  </a:path>
                </a:pathLst>
              </a:custGeom>
              <a:solidFill>
                <a:srgbClr val="FFFF00"/>
              </a:solidFill>
              <a:ln w="9525">
                <a:noFill/>
                <a:round/>
                <a:headEnd/>
                <a:tailEnd/>
              </a:ln>
            </p:spPr>
            <p:txBody>
              <a:bodyPr/>
              <a:lstStyle/>
              <a:p>
                <a:endParaRPr lang="en-US"/>
              </a:p>
            </p:txBody>
          </p:sp>
          <p:sp>
            <p:nvSpPr>
              <p:cNvPr id="77847" name="Freeform 23"/>
              <p:cNvSpPr>
                <a:spLocks/>
              </p:cNvSpPr>
              <p:nvPr/>
            </p:nvSpPr>
            <p:spPr bwMode="black">
              <a:xfrm>
                <a:off x="3581" y="2282"/>
                <a:ext cx="184" cy="20"/>
              </a:xfrm>
              <a:custGeom>
                <a:avLst/>
                <a:gdLst/>
                <a:ahLst/>
                <a:cxnLst>
                  <a:cxn ang="0">
                    <a:pos x="550" y="39"/>
                  </a:cxn>
                  <a:cxn ang="0">
                    <a:pos x="5" y="61"/>
                  </a:cxn>
                  <a:cxn ang="0">
                    <a:pos x="1" y="61"/>
                  </a:cxn>
                  <a:cxn ang="0">
                    <a:pos x="0" y="61"/>
                  </a:cxn>
                  <a:cxn ang="0">
                    <a:pos x="2" y="22"/>
                  </a:cxn>
                  <a:cxn ang="0">
                    <a:pos x="547" y="0"/>
                  </a:cxn>
                  <a:cxn ang="0">
                    <a:pos x="550" y="39"/>
                  </a:cxn>
                </a:cxnLst>
                <a:rect l="0" t="0" r="r" b="b"/>
                <a:pathLst>
                  <a:path w="550" h="61">
                    <a:moveTo>
                      <a:pt x="550" y="39"/>
                    </a:moveTo>
                    <a:lnTo>
                      <a:pt x="5" y="61"/>
                    </a:lnTo>
                    <a:lnTo>
                      <a:pt x="1" y="61"/>
                    </a:lnTo>
                    <a:lnTo>
                      <a:pt x="0" y="61"/>
                    </a:lnTo>
                    <a:lnTo>
                      <a:pt x="2" y="22"/>
                    </a:lnTo>
                    <a:lnTo>
                      <a:pt x="547" y="0"/>
                    </a:lnTo>
                    <a:lnTo>
                      <a:pt x="550" y="39"/>
                    </a:lnTo>
                    <a:close/>
                  </a:path>
                </a:pathLst>
              </a:custGeom>
              <a:solidFill>
                <a:schemeClr val="accent2"/>
              </a:solidFill>
              <a:ln w="9525">
                <a:solidFill>
                  <a:schemeClr val="accent2"/>
                </a:solidFill>
                <a:round/>
                <a:headEnd/>
                <a:tailEnd/>
              </a:ln>
            </p:spPr>
            <p:txBody>
              <a:bodyPr/>
              <a:lstStyle/>
              <a:p>
                <a:endParaRPr lang="en-US"/>
              </a:p>
            </p:txBody>
          </p:sp>
          <p:sp>
            <p:nvSpPr>
              <p:cNvPr id="77848" name="Freeform 24"/>
              <p:cNvSpPr>
                <a:spLocks/>
              </p:cNvSpPr>
              <p:nvPr/>
            </p:nvSpPr>
            <p:spPr bwMode="black">
              <a:xfrm>
                <a:off x="3537" y="2282"/>
                <a:ext cx="47" cy="20"/>
              </a:xfrm>
              <a:custGeom>
                <a:avLst/>
                <a:gdLst/>
                <a:ahLst/>
                <a:cxnLst>
                  <a:cxn ang="0">
                    <a:pos x="134" y="61"/>
                  </a:cxn>
                  <a:cxn ang="0">
                    <a:pos x="0" y="39"/>
                  </a:cxn>
                  <a:cxn ang="0">
                    <a:pos x="2" y="0"/>
                  </a:cxn>
                  <a:cxn ang="0">
                    <a:pos x="6" y="0"/>
                  </a:cxn>
                  <a:cxn ang="0">
                    <a:pos x="7" y="0"/>
                  </a:cxn>
                  <a:cxn ang="0">
                    <a:pos x="141" y="22"/>
                  </a:cxn>
                  <a:cxn ang="0">
                    <a:pos x="134" y="61"/>
                  </a:cxn>
                </a:cxnLst>
                <a:rect l="0" t="0" r="r" b="b"/>
                <a:pathLst>
                  <a:path w="141" h="61">
                    <a:moveTo>
                      <a:pt x="134" y="61"/>
                    </a:moveTo>
                    <a:lnTo>
                      <a:pt x="0" y="39"/>
                    </a:lnTo>
                    <a:lnTo>
                      <a:pt x="2" y="0"/>
                    </a:lnTo>
                    <a:lnTo>
                      <a:pt x="6" y="0"/>
                    </a:lnTo>
                    <a:lnTo>
                      <a:pt x="7" y="0"/>
                    </a:lnTo>
                    <a:lnTo>
                      <a:pt x="141" y="22"/>
                    </a:lnTo>
                    <a:lnTo>
                      <a:pt x="134" y="61"/>
                    </a:lnTo>
                    <a:close/>
                  </a:path>
                </a:pathLst>
              </a:custGeom>
              <a:solidFill>
                <a:srgbClr val="FFFF00"/>
              </a:solidFill>
              <a:ln w="9525">
                <a:noFill/>
                <a:round/>
                <a:headEnd/>
                <a:tailEnd/>
              </a:ln>
            </p:spPr>
            <p:txBody>
              <a:bodyPr/>
              <a:lstStyle/>
              <a:p>
                <a:endParaRPr lang="en-US"/>
              </a:p>
            </p:txBody>
          </p:sp>
          <p:sp>
            <p:nvSpPr>
              <p:cNvPr id="77849" name="Freeform 25"/>
              <p:cNvSpPr>
                <a:spLocks/>
              </p:cNvSpPr>
              <p:nvPr/>
            </p:nvSpPr>
            <p:spPr bwMode="black">
              <a:xfrm>
                <a:off x="3355" y="2282"/>
                <a:ext cx="183" cy="20"/>
              </a:xfrm>
              <a:custGeom>
                <a:avLst/>
                <a:gdLst/>
                <a:ahLst/>
                <a:cxnLst>
                  <a:cxn ang="0">
                    <a:pos x="549" y="39"/>
                  </a:cxn>
                  <a:cxn ang="0">
                    <a:pos x="5" y="61"/>
                  </a:cxn>
                  <a:cxn ang="0">
                    <a:pos x="1" y="61"/>
                  </a:cxn>
                  <a:cxn ang="0">
                    <a:pos x="0" y="61"/>
                  </a:cxn>
                  <a:cxn ang="0">
                    <a:pos x="3" y="22"/>
                  </a:cxn>
                  <a:cxn ang="0">
                    <a:pos x="546" y="0"/>
                  </a:cxn>
                  <a:cxn ang="0">
                    <a:pos x="549" y="39"/>
                  </a:cxn>
                </a:cxnLst>
                <a:rect l="0" t="0" r="r" b="b"/>
                <a:pathLst>
                  <a:path w="549" h="61">
                    <a:moveTo>
                      <a:pt x="549" y="39"/>
                    </a:moveTo>
                    <a:lnTo>
                      <a:pt x="5" y="61"/>
                    </a:lnTo>
                    <a:lnTo>
                      <a:pt x="1" y="61"/>
                    </a:lnTo>
                    <a:lnTo>
                      <a:pt x="0" y="61"/>
                    </a:lnTo>
                    <a:lnTo>
                      <a:pt x="3" y="22"/>
                    </a:lnTo>
                    <a:lnTo>
                      <a:pt x="546" y="0"/>
                    </a:lnTo>
                    <a:lnTo>
                      <a:pt x="549" y="39"/>
                    </a:lnTo>
                    <a:close/>
                  </a:path>
                </a:pathLst>
              </a:custGeom>
              <a:solidFill>
                <a:schemeClr val="accent2"/>
              </a:solidFill>
              <a:ln w="9525">
                <a:solidFill>
                  <a:schemeClr val="accent2"/>
                </a:solidFill>
                <a:round/>
                <a:headEnd/>
                <a:tailEnd/>
              </a:ln>
            </p:spPr>
            <p:txBody>
              <a:bodyPr/>
              <a:lstStyle/>
              <a:p>
                <a:endParaRPr lang="en-US"/>
              </a:p>
            </p:txBody>
          </p:sp>
          <p:sp>
            <p:nvSpPr>
              <p:cNvPr id="77850" name="Freeform 26"/>
              <p:cNvSpPr>
                <a:spLocks/>
              </p:cNvSpPr>
              <p:nvPr/>
            </p:nvSpPr>
            <p:spPr bwMode="black">
              <a:xfrm>
                <a:off x="3311" y="2282"/>
                <a:ext cx="47" cy="20"/>
              </a:xfrm>
              <a:custGeom>
                <a:avLst/>
                <a:gdLst/>
                <a:ahLst/>
                <a:cxnLst>
                  <a:cxn ang="0">
                    <a:pos x="133" y="61"/>
                  </a:cxn>
                  <a:cxn ang="0">
                    <a:pos x="0" y="39"/>
                  </a:cxn>
                  <a:cxn ang="0">
                    <a:pos x="3" y="0"/>
                  </a:cxn>
                  <a:cxn ang="0">
                    <a:pos x="6" y="0"/>
                  </a:cxn>
                  <a:cxn ang="0">
                    <a:pos x="8" y="0"/>
                  </a:cxn>
                  <a:cxn ang="0">
                    <a:pos x="140" y="22"/>
                  </a:cxn>
                  <a:cxn ang="0">
                    <a:pos x="133" y="61"/>
                  </a:cxn>
                </a:cxnLst>
                <a:rect l="0" t="0" r="r" b="b"/>
                <a:pathLst>
                  <a:path w="140" h="61">
                    <a:moveTo>
                      <a:pt x="133" y="61"/>
                    </a:moveTo>
                    <a:lnTo>
                      <a:pt x="0" y="39"/>
                    </a:lnTo>
                    <a:lnTo>
                      <a:pt x="3" y="0"/>
                    </a:lnTo>
                    <a:lnTo>
                      <a:pt x="6" y="0"/>
                    </a:lnTo>
                    <a:lnTo>
                      <a:pt x="8" y="0"/>
                    </a:lnTo>
                    <a:lnTo>
                      <a:pt x="140" y="22"/>
                    </a:lnTo>
                    <a:lnTo>
                      <a:pt x="133" y="61"/>
                    </a:lnTo>
                    <a:close/>
                  </a:path>
                </a:pathLst>
              </a:custGeom>
              <a:solidFill>
                <a:srgbClr val="FFFF00"/>
              </a:solidFill>
              <a:ln w="9525">
                <a:noFill/>
                <a:round/>
                <a:headEnd/>
                <a:tailEnd/>
              </a:ln>
            </p:spPr>
            <p:txBody>
              <a:bodyPr/>
              <a:lstStyle/>
              <a:p>
                <a:endParaRPr lang="en-US"/>
              </a:p>
            </p:txBody>
          </p:sp>
          <p:sp>
            <p:nvSpPr>
              <p:cNvPr id="77851" name="Freeform 27"/>
              <p:cNvSpPr>
                <a:spLocks/>
              </p:cNvSpPr>
              <p:nvPr/>
            </p:nvSpPr>
            <p:spPr bwMode="black">
              <a:xfrm>
                <a:off x="3129" y="2282"/>
                <a:ext cx="184" cy="20"/>
              </a:xfrm>
              <a:custGeom>
                <a:avLst/>
                <a:gdLst/>
                <a:ahLst/>
                <a:cxnLst>
                  <a:cxn ang="0">
                    <a:pos x="550" y="39"/>
                  </a:cxn>
                  <a:cxn ang="0">
                    <a:pos x="5" y="61"/>
                  </a:cxn>
                  <a:cxn ang="0">
                    <a:pos x="1" y="61"/>
                  </a:cxn>
                  <a:cxn ang="0">
                    <a:pos x="0" y="61"/>
                  </a:cxn>
                  <a:cxn ang="0">
                    <a:pos x="3" y="22"/>
                  </a:cxn>
                  <a:cxn ang="0">
                    <a:pos x="548" y="0"/>
                  </a:cxn>
                  <a:cxn ang="0">
                    <a:pos x="550" y="39"/>
                  </a:cxn>
                </a:cxnLst>
                <a:rect l="0" t="0" r="r" b="b"/>
                <a:pathLst>
                  <a:path w="550" h="61">
                    <a:moveTo>
                      <a:pt x="550" y="39"/>
                    </a:moveTo>
                    <a:lnTo>
                      <a:pt x="5" y="61"/>
                    </a:lnTo>
                    <a:lnTo>
                      <a:pt x="1" y="61"/>
                    </a:lnTo>
                    <a:lnTo>
                      <a:pt x="0" y="61"/>
                    </a:lnTo>
                    <a:lnTo>
                      <a:pt x="3" y="22"/>
                    </a:lnTo>
                    <a:lnTo>
                      <a:pt x="548" y="0"/>
                    </a:lnTo>
                    <a:lnTo>
                      <a:pt x="550" y="39"/>
                    </a:lnTo>
                    <a:close/>
                  </a:path>
                </a:pathLst>
              </a:custGeom>
              <a:solidFill>
                <a:schemeClr val="accent2"/>
              </a:solidFill>
              <a:ln w="9525">
                <a:solidFill>
                  <a:schemeClr val="accent2"/>
                </a:solidFill>
                <a:round/>
                <a:headEnd/>
                <a:tailEnd/>
              </a:ln>
            </p:spPr>
            <p:txBody>
              <a:bodyPr/>
              <a:lstStyle/>
              <a:p>
                <a:endParaRPr lang="en-US"/>
              </a:p>
            </p:txBody>
          </p:sp>
          <p:sp>
            <p:nvSpPr>
              <p:cNvPr id="77852" name="Freeform 28"/>
              <p:cNvSpPr>
                <a:spLocks/>
              </p:cNvSpPr>
              <p:nvPr/>
            </p:nvSpPr>
            <p:spPr bwMode="black">
              <a:xfrm>
                <a:off x="3107" y="2286"/>
                <a:ext cx="25" cy="16"/>
              </a:xfrm>
              <a:custGeom>
                <a:avLst/>
                <a:gdLst/>
                <a:ahLst/>
                <a:cxnLst>
                  <a:cxn ang="0">
                    <a:pos x="67" y="50"/>
                  </a:cxn>
                  <a:cxn ang="0">
                    <a:pos x="0" y="39"/>
                  </a:cxn>
                  <a:cxn ang="0">
                    <a:pos x="8" y="0"/>
                  </a:cxn>
                  <a:cxn ang="0">
                    <a:pos x="75" y="11"/>
                  </a:cxn>
                  <a:cxn ang="0">
                    <a:pos x="67" y="50"/>
                  </a:cxn>
                </a:cxnLst>
                <a:rect l="0" t="0" r="r" b="b"/>
                <a:pathLst>
                  <a:path w="75" h="50">
                    <a:moveTo>
                      <a:pt x="67" y="50"/>
                    </a:moveTo>
                    <a:lnTo>
                      <a:pt x="0" y="39"/>
                    </a:lnTo>
                    <a:lnTo>
                      <a:pt x="8" y="0"/>
                    </a:lnTo>
                    <a:lnTo>
                      <a:pt x="75" y="11"/>
                    </a:lnTo>
                    <a:lnTo>
                      <a:pt x="67" y="50"/>
                    </a:lnTo>
                    <a:close/>
                  </a:path>
                </a:pathLst>
              </a:custGeom>
              <a:solidFill>
                <a:srgbClr val="FFFF00"/>
              </a:solidFill>
              <a:ln w="9525">
                <a:noFill/>
                <a:round/>
                <a:headEnd/>
                <a:tailEnd/>
              </a:ln>
            </p:spPr>
            <p:txBody>
              <a:bodyPr/>
              <a:lstStyle/>
              <a:p>
                <a:endParaRPr lang="en-US"/>
              </a:p>
            </p:txBody>
          </p:sp>
          <p:sp>
            <p:nvSpPr>
              <p:cNvPr id="77853" name="Freeform 29"/>
              <p:cNvSpPr>
                <a:spLocks/>
              </p:cNvSpPr>
              <p:nvPr/>
            </p:nvSpPr>
            <p:spPr bwMode="black">
              <a:xfrm>
                <a:off x="3793" y="2100"/>
                <a:ext cx="25" cy="17"/>
              </a:xfrm>
              <a:custGeom>
                <a:avLst/>
                <a:gdLst/>
                <a:ahLst/>
                <a:cxnLst>
                  <a:cxn ang="0">
                    <a:pos x="67" y="50"/>
                  </a:cxn>
                  <a:cxn ang="0">
                    <a:pos x="0" y="39"/>
                  </a:cxn>
                  <a:cxn ang="0">
                    <a:pos x="3" y="0"/>
                  </a:cxn>
                  <a:cxn ang="0">
                    <a:pos x="6" y="0"/>
                  </a:cxn>
                  <a:cxn ang="0">
                    <a:pos x="7" y="0"/>
                  </a:cxn>
                  <a:cxn ang="0">
                    <a:pos x="74" y="11"/>
                  </a:cxn>
                  <a:cxn ang="0">
                    <a:pos x="67" y="50"/>
                  </a:cxn>
                </a:cxnLst>
                <a:rect l="0" t="0" r="r" b="b"/>
                <a:pathLst>
                  <a:path w="74" h="50">
                    <a:moveTo>
                      <a:pt x="67" y="50"/>
                    </a:moveTo>
                    <a:lnTo>
                      <a:pt x="0" y="39"/>
                    </a:lnTo>
                    <a:lnTo>
                      <a:pt x="3" y="0"/>
                    </a:lnTo>
                    <a:lnTo>
                      <a:pt x="6" y="0"/>
                    </a:lnTo>
                    <a:lnTo>
                      <a:pt x="7" y="0"/>
                    </a:lnTo>
                    <a:lnTo>
                      <a:pt x="74" y="11"/>
                    </a:lnTo>
                    <a:lnTo>
                      <a:pt x="67" y="50"/>
                    </a:lnTo>
                    <a:close/>
                  </a:path>
                </a:pathLst>
              </a:custGeom>
              <a:solidFill>
                <a:srgbClr val="FFFF00"/>
              </a:solidFill>
              <a:ln w="9525">
                <a:noFill/>
                <a:round/>
                <a:headEnd/>
                <a:tailEnd/>
              </a:ln>
            </p:spPr>
            <p:txBody>
              <a:bodyPr/>
              <a:lstStyle/>
              <a:p>
                <a:endParaRPr lang="en-US"/>
              </a:p>
            </p:txBody>
          </p:sp>
          <p:sp>
            <p:nvSpPr>
              <p:cNvPr id="77854" name="Freeform 30"/>
              <p:cNvSpPr>
                <a:spLocks/>
              </p:cNvSpPr>
              <p:nvPr/>
            </p:nvSpPr>
            <p:spPr bwMode="black">
              <a:xfrm>
                <a:off x="3612" y="2100"/>
                <a:ext cx="183" cy="21"/>
              </a:xfrm>
              <a:custGeom>
                <a:avLst/>
                <a:gdLst/>
                <a:ahLst/>
                <a:cxnLst>
                  <a:cxn ang="0">
                    <a:pos x="549" y="39"/>
                  </a:cxn>
                  <a:cxn ang="0">
                    <a:pos x="5" y="61"/>
                  </a:cxn>
                  <a:cxn ang="0">
                    <a:pos x="2" y="61"/>
                  </a:cxn>
                  <a:cxn ang="0">
                    <a:pos x="0" y="61"/>
                  </a:cxn>
                  <a:cxn ang="0">
                    <a:pos x="3" y="22"/>
                  </a:cxn>
                  <a:cxn ang="0">
                    <a:pos x="547" y="0"/>
                  </a:cxn>
                  <a:cxn ang="0">
                    <a:pos x="549" y="39"/>
                  </a:cxn>
                </a:cxnLst>
                <a:rect l="0" t="0" r="r" b="b"/>
                <a:pathLst>
                  <a:path w="549" h="61">
                    <a:moveTo>
                      <a:pt x="549" y="39"/>
                    </a:moveTo>
                    <a:lnTo>
                      <a:pt x="5" y="61"/>
                    </a:lnTo>
                    <a:lnTo>
                      <a:pt x="2" y="61"/>
                    </a:lnTo>
                    <a:lnTo>
                      <a:pt x="0" y="61"/>
                    </a:lnTo>
                    <a:lnTo>
                      <a:pt x="3" y="22"/>
                    </a:lnTo>
                    <a:lnTo>
                      <a:pt x="547" y="0"/>
                    </a:lnTo>
                    <a:lnTo>
                      <a:pt x="549" y="39"/>
                    </a:lnTo>
                    <a:close/>
                  </a:path>
                </a:pathLst>
              </a:custGeom>
              <a:solidFill>
                <a:schemeClr val="accent2"/>
              </a:solidFill>
              <a:ln w="9525">
                <a:solidFill>
                  <a:schemeClr val="accent2"/>
                </a:solidFill>
                <a:round/>
                <a:headEnd/>
                <a:tailEnd/>
              </a:ln>
            </p:spPr>
            <p:txBody>
              <a:bodyPr/>
              <a:lstStyle/>
              <a:p>
                <a:endParaRPr lang="en-US"/>
              </a:p>
            </p:txBody>
          </p:sp>
          <p:sp>
            <p:nvSpPr>
              <p:cNvPr id="77855" name="Freeform 31"/>
              <p:cNvSpPr>
                <a:spLocks/>
              </p:cNvSpPr>
              <p:nvPr/>
            </p:nvSpPr>
            <p:spPr bwMode="black">
              <a:xfrm>
                <a:off x="3567" y="2100"/>
                <a:ext cx="47" cy="21"/>
              </a:xfrm>
              <a:custGeom>
                <a:avLst/>
                <a:gdLst/>
                <a:ahLst/>
                <a:cxnLst>
                  <a:cxn ang="0">
                    <a:pos x="134" y="61"/>
                  </a:cxn>
                  <a:cxn ang="0">
                    <a:pos x="0" y="39"/>
                  </a:cxn>
                  <a:cxn ang="0">
                    <a:pos x="3" y="0"/>
                  </a:cxn>
                  <a:cxn ang="0">
                    <a:pos x="6" y="0"/>
                  </a:cxn>
                  <a:cxn ang="0">
                    <a:pos x="8" y="0"/>
                  </a:cxn>
                  <a:cxn ang="0">
                    <a:pos x="142" y="22"/>
                  </a:cxn>
                  <a:cxn ang="0">
                    <a:pos x="134" y="61"/>
                  </a:cxn>
                </a:cxnLst>
                <a:rect l="0" t="0" r="r" b="b"/>
                <a:pathLst>
                  <a:path w="142" h="61">
                    <a:moveTo>
                      <a:pt x="134" y="61"/>
                    </a:moveTo>
                    <a:lnTo>
                      <a:pt x="0" y="39"/>
                    </a:lnTo>
                    <a:lnTo>
                      <a:pt x="3" y="0"/>
                    </a:lnTo>
                    <a:lnTo>
                      <a:pt x="6" y="0"/>
                    </a:lnTo>
                    <a:lnTo>
                      <a:pt x="8" y="0"/>
                    </a:lnTo>
                    <a:lnTo>
                      <a:pt x="142" y="22"/>
                    </a:lnTo>
                    <a:lnTo>
                      <a:pt x="134" y="61"/>
                    </a:lnTo>
                    <a:close/>
                  </a:path>
                </a:pathLst>
              </a:custGeom>
              <a:solidFill>
                <a:srgbClr val="FFFF00"/>
              </a:solidFill>
              <a:ln w="9525">
                <a:noFill/>
                <a:round/>
                <a:headEnd/>
                <a:tailEnd/>
              </a:ln>
            </p:spPr>
            <p:txBody>
              <a:bodyPr/>
              <a:lstStyle/>
              <a:p>
                <a:endParaRPr lang="en-US"/>
              </a:p>
            </p:txBody>
          </p:sp>
          <p:sp>
            <p:nvSpPr>
              <p:cNvPr id="77856" name="Freeform 32"/>
              <p:cNvSpPr>
                <a:spLocks/>
              </p:cNvSpPr>
              <p:nvPr/>
            </p:nvSpPr>
            <p:spPr bwMode="black">
              <a:xfrm>
                <a:off x="3385" y="2100"/>
                <a:ext cx="184" cy="21"/>
              </a:xfrm>
              <a:custGeom>
                <a:avLst/>
                <a:gdLst/>
                <a:ahLst/>
                <a:cxnLst>
                  <a:cxn ang="0">
                    <a:pos x="550" y="39"/>
                  </a:cxn>
                  <a:cxn ang="0">
                    <a:pos x="5" y="61"/>
                  </a:cxn>
                  <a:cxn ang="0">
                    <a:pos x="2" y="61"/>
                  </a:cxn>
                  <a:cxn ang="0">
                    <a:pos x="0" y="61"/>
                  </a:cxn>
                  <a:cxn ang="0">
                    <a:pos x="3" y="22"/>
                  </a:cxn>
                  <a:cxn ang="0">
                    <a:pos x="548" y="0"/>
                  </a:cxn>
                  <a:cxn ang="0">
                    <a:pos x="550" y="39"/>
                  </a:cxn>
                </a:cxnLst>
                <a:rect l="0" t="0" r="r" b="b"/>
                <a:pathLst>
                  <a:path w="550" h="61">
                    <a:moveTo>
                      <a:pt x="550" y="39"/>
                    </a:moveTo>
                    <a:lnTo>
                      <a:pt x="5" y="61"/>
                    </a:lnTo>
                    <a:lnTo>
                      <a:pt x="2" y="61"/>
                    </a:lnTo>
                    <a:lnTo>
                      <a:pt x="0" y="61"/>
                    </a:lnTo>
                    <a:lnTo>
                      <a:pt x="3" y="22"/>
                    </a:lnTo>
                    <a:lnTo>
                      <a:pt x="548" y="0"/>
                    </a:lnTo>
                    <a:lnTo>
                      <a:pt x="550" y="39"/>
                    </a:lnTo>
                    <a:close/>
                  </a:path>
                </a:pathLst>
              </a:custGeom>
              <a:solidFill>
                <a:schemeClr val="accent2"/>
              </a:solidFill>
              <a:ln w="9525">
                <a:solidFill>
                  <a:schemeClr val="accent2"/>
                </a:solidFill>
                <a:round/>
                <a:headEnd/>
                <a:tailEnd/>
              </a:ln>
            </p:spPr>
            <p:txBody>
              <a:bodyPr/>
              <a:lstStyle/>
              <a:p>
                <a:endParaRPr lang="en-US"/>
              </a:p>
            </p:txBody>
          </p:sp>
          <p:sp>
            <p:nvSpPr>
              <p:cNvPr id="77857" name="Freeform 33"/>
              <p:cNvSpPr>
                <a:spLocks/>
              </p:cNvSpPr>
              <p:nvPr/>
            </p:nvSpPr>
            <p:spPr bwMode="black">
              <a:xfrm>
                <a:off x="3341" y="2100"/>
                <a:ext cx="47" cy="21"/>
              </a:xfrm>
              <a:custGeom>
                <a:avLst/>
                <a:gdLst/>
                <a:ahLst/>
                <a:cxnLst>
                  <a:cxn ang="0">
                    <a:pos x="133" y="61"/>
                  </a:cxn>
                  <a:cxn ang="0">
                    <a:pos x="0" y="39"/>
                  </a:cxn>
                  <a:cxn ang="0">
                    <a:pos x="3" y="0"/>
                  </a:cxn>
                  <a:cxn ang="0">
                    <a:pos x="7" y="0"/>
                  </a:cxn>
                  <a:cxn ang="0">
                    <a:pos x="8" y="0"/>
                  </a:cxn>
                  <a:cxn ang="0">
                    <a:pos x="141" y="22"/>
                  </a:cxn>
                  <a:cxn ang="0">
                    <a:pos x="133" y="61"/>
                  </a:cxn>
                </a:cxnLst>
                <a:rect l="0" t="0" r="r" b="b"/>
                <a:pathLst>
                  <a:path w="141" h="61">
                    <a:moveTo>
                      <a:pt x="133" y="61"/>
                    </a:moveTo>
                    <a:lnTo>
                      <a:pt x="0" y="39"/>
                    </a:lnTo>
                    <a:lnTo>
                      <a:pt x="3" y="0"/>
                    </a:lnTo>
                    <a:lnTo>
                      <a:pt x="7" y="0"/>
                    </a:lnTo>
                    <a:lnTo>
                      <a:pt x="8" y="0"/>
                    </a:lnTo>
                    <a:lnTo>
                      <a:pt x="141" y="22"/>
                    </a:lnTo>
                    <a:lnTo>
                      <a:pt x="133" y="61"/>
                    </a:lnTo>
                    <a:close/>
                  </a:path>
                </a:pathLst>
              </a:custGeom>
              <a:solidFill>
                <a:srgbClr val="FFFF00"/>
              </a:solidFill>
              <a:ln w="9525">
                <a:noFill/>
                <a:round/>
                <a:headEnd/>
                <a:tailEnd/>
              </a:ln>
            </p:spPr>
            <p:txBody>
              <a:bodyPr/>
              <a:lstStyle/>
              <a:p>
                <a:endParaRPr lang="en-US"/>
              </a:p>
            </p:txBody>
          </p:sp>
          <p:sp>
            <p:nvSpPr>
              <p:cNvPr id="77858" name="Freeform 34"/>
              <p:cNvSpPr>
                <a:spLocks/>
              </p:cNvSpPr>
              <p:nvPr/>
            </p:nvSpPr>
            <p:spPr bwMode="black">
              <a:xfrm>
                <a:off x="3159" y="2100"/>
                <a:ext cx="184" cy="21"/>
              </a:xfrm>
              <a:custGeom>
                <a:avLst/>
                <a:gdLst/>
                <a:ahLst/>
                <a:cxnLst>
                  <a:cxn ang="0">
                    <a:pos x="550" y="39"/>
                  </a:cxn>
                  <a:cxn ang="0">
                    <a:pos x="5" y="61"/>
                  </a:cxn>
                  <a:cxn ang="0">
                    <a:pos x="2" y="61"/>
                  </a:cxn>
                  <a:cxn ang="0">
                    <a:pos x="0" y="61"/>
                  </a:cxn>
                  <a:cxn ang="0">
                    <a:pos x="3" y="22"/>
                  </a:cxn>
                  <a:cxn ang="0">
                    <a:pos x="548" y="0"/>
                  </a:cxn>
                  <a:cxn ang="0">
                    <a:pos x="550" y="39"/>
                  </a:cxn>
                </a:cxnLst>
                <a:rect l="0" t="0" r="r" b="b"/>
                <a:pathLst>
                  <a:path w="550" h="61">
                    <a:moveTo>
                      <a:pt x="550" y="39"/>
                    </a:moveTo>
                    <a:lnTo>
                      <a:pt x="5" y="61"/>
                    </a:lnTo>
                    <a:lnTo>
                      <a:pt x="2" y="61"/>
                    </a:lnTo>
                    <a:lnTo>
                      <a:pt x="0" y="61"/>
                    </a:lnTo>
                    <a:lnTo>
                      <a:pt x="3" y="22"/>
                    </a:lnTo>
                    <a:lnTo>
                      <a:pt x="548" y="0"/>
                    </a:lnTo>
                    <a:lnTo>
                      <a:pt x="550" y="39"/>
                    </a:lnTo>
                    <a:close/>
                  </a:path>
                </a:pathLst>
              </a:custGeom>
              <a:solidFill>
                <a:schemeClr val="accent2"/>
              </a:solidFill>
              <a:ln w="9525">
                <a:solidFill>
                  <a:schemeClr val="accent2"/>
                </a:solidFill>
                <a:round/>
                <a:headEnd/>
                <a:tailEnd/>
              </a:ln>
            </p:spPr>
            <p:txBody>
              <a:bodyPr/>
              <a:lstStyle/>
              <a:p>
                <a:endParaRPr lang="en-US"/>
              </a:p>
            </p:txBody>
          </p:sp>
          <p:sp>
            <p:nvSpPr>
              <p:cNvPr id="77859" name="Freeform 35"/>
              <p:cNvSpPr>
                <a:spLocks/>
              </p:cNvSpPr>
              <p:nvPr/>
            </p:nvSpPr>
            <p:spPr bwMode="black">
              <a:xfrm>
                <a:off x="3137" y="2104"/>
                <a:ext cx="25" cy="17"/>
              </a:xfrm>
              <a:custGeom>
                <a:avLst/>
                <a:gdLst/>
                <a:ahLst/>
                <a:cxnLst>
                  <a:cxn ang="0">
                    <a:pos x="67" y="50"/>
                  </a:cxn>
                  <a:cxn ang="0">
                    <a:pos x="0" y="39"/>
                  </a:cxn>
                  <a:cxn ang="0">
                    <a:pos x="8" y="0"/>
                  </a:cxn>
                  <a:cxn ang="0">
                    <a:pos x="75" y="11"/>
                  </a:cxn>
                  <a:cxn ang="0">
                    <a:pos x="67" y="50"/>
                  </a:cxn>
                </a:cxnLst>
                <a:rect l="0" t="0" r="r" b="b"/>
                <a:pathLst>
                  <a:path w="75" h="50">
                    <a:moveTo>
                      <a:pt x="67" y="50"/>
                    </a:moveTo>
                    <a:lnTo>
                      <a:pt x="0" y="39"/>
                    </a:lnTo>
                    <a:lnTo>
                      <a:pt x="8" y="0"/>
                    </a:lnTo>
                    <a:lnTo>
                      <a:pt x="75" y="11"/>
                    </a:lnTo>
                    <a:lnTo>
                      <a:pt x="67" y="50"/>
                    </a:lnTo>
                    <a:close/>
                  </a:path>
                </a:pathLst>
              </a:custGeom>
              <a:solidFill>
                <a:srgbClr val="FFFF00"/>
              </a:solidFill>
              <a:ln w="9525">
                <a:noFill/>
                <a:round/>
                <a:headEnd/>
                <a:tailEnd/>
              </a:ln>
            </p:spPr>
            <p:txBody>
              <a:bodyPr/>
              <a:lstStyle/>
              <a:p>
                <a:endParaRPr lang="en-US"/>
              </a:p>
            </p:txBody>
          </p:sp>
          <p:sp>
            <p:nvSpPr>
              <p:cNvPr id="77860" name="Freeform 36"/>
              <p:cNvSpPr>
                <a:spLocks/>
              </p:cNvSpPr>
              <p:nvPr/>
            </p:nvSpPr>
            <p:spPr bwMode="black">
              <a:xfrm>
                <a:off x="3823" y="1919"/>
                <a:ext cx="25" cy="16"/>
              </a:xfrm>
              <a:custGeom>
                <a:avLst/>
                <a:gdLst/>
                <a:ahLst/>
                <a:cxnLst>
                  <a:cxn ang="0">
                    <a:pos x="67" y="50"/>
                  </a:cxn>
                  <a:cxn ang="0">
                    <a:pos x="0" y="39"/>
                  </a:cxn>
                  <a:cxn ang="0">
                    <a:pos x="3" y="0"/>
                  </a:cxn>
                  <a:cxn ang="0">
                    <a:pos x="6" y="0"/>
                  </a:cxn>
                  <a:cxn ang="0">
                    <a:pos x="8" y="0"/>
                  </a:cxn>
                  <a:cxn ang="0">
                    <a:pos x="75" y="11"/>
                  </a:cxn>
                  <a:cxn ang="0">
                    <a:pos x="67" y="50"/>
                  </a:cxn>
                </a:cxnLst>
                <a:rect l="0" t="0" r="r" b="b"/>
                <a:pathLst>
                  <a:path w="75" h="50">
                    <a:moveTo>
                      <a:pt x="67" y="50"/>
                    </a:moveTo>
                    <a:lnTo>
                      <a:pt x="0" y="39"/>
                    </a:lnTo>
                    <a:lnTo>
                      <a:pt x="3" y="0"/>
                    </a:lnTo>
                    <a:lnTo>
                      <a:pt x="6" y="0"/>
                    </a:lnTo>
                    <a:lnTo>
                      <a:pt x="8" y="0"/>
                    </a:lnTo>
                    <a:lnTo>
                      <a:pt x="75" y="11"/>
                    </a:lnTo>
                    <a:lnTo>
                      <a:pt x="67" y="50"/>
                    </a:lnTo>
                    <a:close/>
                  </a:path>
                </a:pathLst>
              </a:custGeom>
              <a:solidFill>
                <a:srgbClr val="FFFF00"/>
              </a:solidFill>
              <a:ln w="9525">
                <a:noFill/>
                <a:round/>
                <a:headEnd/>
                <a:tailEnd/>
              </a:ln>
            </p:spPr>
            <p:txBody>
              <a:bodyPr/>
              <a:lstStyle/>
              <a:p>
                <a:endParaRPr lang="en-US"/>
              </a:p>
            </p:txBody>
          </p:sp>
          <p:sp>
            <p:nvSpPr>
              <p:cNvPr id="77861" name="Freeform 37"/>
              <p:cNvSpPr>
                <a:spLocks/>
              </p:cNvSpPr>
              <p:nvPr/>
            </p:nvSpPr>
            <p:spPr bwMode="black">
              <a:xfrm>
                <a:off x="3642" y="1919"/>
                <a:ext cx="183" cy="20"/>
              </a:xfrm>
              <a:custGeom>
                <a:avLst/>
                <a:gdLst/>
                <a:ahLst/>
                <a:cxnLst>
                  <a:cxn ang="0">
                    <a:pos x="548" y="39"/>
                  </a:cxn>
                  <a:cxn ang="0">
                    <a:pos x="4" y="61"/>
                  </a:cxn>
                  <a:cxn ang="0">
                    <a:pos x="1" y="61"/>
                  </a:cxn>
                  <a:cxn ang="0">
                    <a:pos x="0" y="61"/>
                  </a:cxn>
                  <a:cxn ang="0">
                    <a:pos x="2" y="22"/>
                  </a:cxn>
                  <a:cxn ang="0">
                    <a:pos x="546" y="0"/>
                  </a:cxn>
                  <a:cxn ang="0">
                    <a:pos x="548" y="39"/>
                  </a:cxn>
                </a:cxnLst>
                <a:rect l="0" t="0" r="r" b="b"/>
                <a:pathLst>
                  <a:path w="548" h="61">
                    <a:moveTo>
                      <a:pt x="548" y="39"/>
                    </a:moveTo>
                    <a:lnTo>
                      <a:pt x="4" y="61"/>
                    </a:lnTo>
                    <a:lnTo>
                      <a:pt x="1" y="61"/>
                    </a:lnTo>
                    <a:lnTo>
                      <a:pt x="0" y="61"/>
                    </a:lnTo>
                    <a:lnTo>
                      <a:pt x="2" y="22"/>
                    </a:lnTo>
                    <a:lnTo>
                      <a:pt x="546" y="0"/>
                    </a:lnTo>
                    <a:lnTo>
                      <a:pt x="548" y="39"/>
                    </a:lnTo>
                    <a:close/>
                  </a:path>
                </a:pathLst>
              </a:custGeom>
              <a:solidFill>
                <a:schemeClr val="accent2"/>
              </a:solidFill>
              <a:ln w="9525">
                <a:solidFill>
                  <a:schemeClr val="accent2"/>
                </a:solidFill>
                <a:round/>
                <a:headEnd/>
                <a:tailEnd/>
              </a:ln>
            </p:spPr>
            <p:txBody>
              <a:bodyPr/>
              <a:lstStyle/>
              <a:p>
                <a:endParaRPr lang="en-US"/>
              </a:p>
            </p:txBody>
          </p:sp>
          <p:sp>
            <p:nvSpPr>
              <p:cNvPr id="77862" name="Freeform 38"/>
              <p:cNvSpPr>
                <a:spLocks/>
              </p:cNvSpPr>
              <p:nvPr/>
            </p:nvSpPr>
            <p:spPr bwMode="black">
              <a:xfrm>
                <a:off x="3597" y="1919"/>
                <a:ext cx="47" cy="20"/>
              </a:xfrm>
              <a:custGeom>
                <a:avLst/>
                <a:gdLst/>
                <a:ahLst/>
                <a:cxnLst>
                  <a:cxn ang="0">
                    <a:pos x="135" y="61"/>
                  </a:cxn>
                  <a:cxn ang="0">
                    <a:pos x="0" y="39"/>
                  </a:cxn>
                  <a:cxn ang="0">
                    <a:pos x="3" y="0"/>
                  </a:cxn>
                  <a:cxn ang="0">
                    <a:pos x="7" y="0"/>
                  </a:cxn>
                  <a:cxn ang="0">
                    <a:pos x="8" y="0"/>
                  </a:cxn>
                  <a:cxn ang="0">
                    <a:pos x="142" y="22"/>
                  </a:cxn>
                  <a:cxn ang="0">
                    <a:pos x="135" y="61"/>
                  </a:cxn>
                </a:cxnLst>
                <a:rect l="0" t="0" r="r" b="b"/>
                <a:pathLst>
                  <a:path w="142" h="61">
                    <a:moveTo>
                      <a:pt x="135" y="61"/>
                    </a:moveTo>
                    <a:lnTo>
                      <a:pt x="0" y="39"/>
                    </a:lnTo>
                    <a:lnTo>
                      <a:pt x="3" y="0"/>
                    </a:lnTo>
                    <a:lnTo>
                      <a:pt x="7" y="0"/>
                    </a:lnTo>
                    <a:lnTo>
                      <a:pt x="8" y="0"/>
                    </a:lnTo>
                    <a:lnTo>
                      <a:pt x="142" y="22"/>
                    </a:lnTo>
                    <a:lnTo>
                      <a:pt x="135" y="61"/>
                    </a:lnTo>
                    <a:close/>
                  </a:path>
                </a:pathLst>
              </a:custGeom>
              <a:solidFill>
                <a:srgbClr val="FFFF00"/>
              </a:solidFill>
              <a:ln w="9525">
                <a:noFill/>
                <a:round/>
                <a:headEnd/>
                <a:tailEnd/>
              </a:ln>
            </p:spPr>
            <p:txBody>
              <a:bodyPr/>
              <a:lstStyle/>
              <a:p>
                <a:endParaRPr lang="en-US"/>
              </a:p>
            </p:txBody>
          </p:sp>
          <p:sp>
            <p:nvSpPr>
              <p:cNvPr id="77863" name="Freeform 39"/>
              <p:cNvSpPr>
                <a:spLocks/>
              </p:cNvSpPr>
              <p:nvPr/>
            </p:nvSpPr>
            <p:spPr bwMode="black">
              <a:xfrm>
                <a:off x="3416" y="1919"/>
                <a:ext cx="183" cy="20"/>
              </a:xfrm>
              <a:custGeom>
                <a:avLst/>
                <a:gdLst/>
                <a:ahLst/>
                <a:cxnLst>
                  <a:cxn ang="0">
                    <a:pos x="549" y="39"/>
                  </a:cxn>
                  <a:cxn ang="0">
                    <a:pos x="4" y="61"/>
                  </a:cxn>
                  <a:cxn ang="0">
                    <a:pos x="1" y="61"/>
                  </a:cxn>
                  <a:cxn ang="0">
                    <a:pos x="0" y="61"/>
                  </a:cxn>
                  <a:cxn ang="0">
                    <a:pos x="2" y="22"/>
                  </a:cxn>
                  <a:cxn ang="0">
                    <a:pos x="547" y="0"/>
                  </a:cxn>
                  <a:cxn ang="0">
                    <a:pos x="549" y="39"/>
                  </a:cxn>
                </a:cxnLst>
                <a:rect l="0" t="0" r="r" b="b"/>
                <a:pathLst>
                  <a:path w="549" h="61">
                    <a:moveTo>
                      <a:pt x="549" y="39"/>
                    </a:moveTo>
                    <a:lnTo>
                      <a:pt x="4" y="61"/>
                    </a:lnTo>
                    <a:lnTo>
                      <a:pt x="1" y="61"/>
                    </a:lnTo>
                    <a:lnTo>
                      <a:pt x="0" y="61"/>
                    </a:lnTo>
                    <a:lnTo>
                      <a:pt x="2" y="22"/>
                    </a:lnTo>
                    <a:lnTo>
                      <a:pt x="547" y="0"/>
                    </a:lnTo>
                    <a:lnTo>
                      <a:pt x="549" y="39"/>
                    </a:lnTo>
                    <a:close/>
                  </a:path>
                </a:pathLst>
              </a:custGeom>
              <a:solidFill>
                <a:schemeClr val="accent2"/>
              </a:solidFill>
              <a:ln w="9525">
                <a:solidFill>
                  <a:schemeClr val="accent2"/>
                </a:solidFill>
                <a:round/>
                <a:headEnd/>
                <a:tailEnd/>
              </a:ln>
            </p:spPr>
            <p:txBody>
              <a:bodyPr/>
              <a:lstStyle/>
              <a:p>
                <a:endParaRPr lang="en-US"/>
              </a:p>
            </p:txBody>
          </p:sp>
          <p:sp>
            <p:nvSpPr>
              <p:cNvPr id="77864" name="Freeform 40"/>
              <p:cNvSpPr>
                <a:spLocks/>
              </p:cNvSpPr>
              <p:nvPr/>
            </p:nvSpPr>
            <p:spPr bwMode="black">
              <a:xfrm>
                <a:off x="3371" y="1919"/>
                <a:ext cx="47" cy="20"/>
              </a:xfrm>
              <a:custGeom>
                <a:avLst/>
                <a:gdLst/>
                <a:ahLst/>
                <a:cxnLst>
                  <a:cxn ang="0">
                    <a:pos x="133" y="61"/>
                  </a:cxn>
                  <a:cxn ang="0">
                    <a:pos x="0" y="39"/>
                  </a:cxn>
                  <a:cxn ang="0">
                    <a:pos x="2" y="0"/>
                  </a:cxn>
                  <a:cxn ang="0">
                    <a:pos x="6" y="0"/>
                  </a:cxn>
                  <a:cxn ang="0">
                    <a:pos x="7" y="0"/>
                  </a:cxn>
                  <a:cxn ang="0">
                    <a:pos x="140" y="22"/>
                  </a:cxn>
                  <a:cxn ang="0">
                    <a:pos x="133" y="61"/>
                  </a:cxn>
                </a:cxnLst>
                <a:rect l="0" t="0" r="r" b="b"/>
                <a:pathLst>
                  <a:path w="140" h="61">
                    <a:moveTo>
                      <a:pt x="133" y="61"/>
                    </a:moveTo>
                    <a:lnTo>
                      <a:pt x="0" y="39"/>
                    </a:lnTo>
                    <a:lnTo>
                      <a:pt x="2" y="0"/>
                    </a:lnTo>
                    <a:lnTo>
                      <a:pt x="6" y="0"/>
                    </a:lnTo>
                    <a:lnTo>
                      <a:pt x="7" y="0"/>
                    </a:lnTo>
                    <a:lnTo>
                      <a:pt x="140" y="22"/>
                    </a:lnTo>
                    <a:lnTo>
                      <a:pt x="133" y="61"/>
                    </a:lnTo>
                    <a:close/>
                  </a:path>
                </a:pathLst>
              </a:custGeom>
              <a:solidFill>
                <a:srgbClr val="FFFF00"/>
              </a:solidFill>
              <a:ln w="9525">
                <a:noFill/>
                <a:round/>
                <a:headEnd/>
                <a:tailEnd/>
              </a:ln>
            </p:spPr>
            <p:txBody>
              <a:bodyPr/>
              <a:lstStyle/>
              <a:p>
                <a:endParaRPr lang="en-US"/>
              </a:p>
            </p:txBody>
          </p:sp>
          <p:sp>
            <p:nvSpPr>
              <p:cNvPr id="77865" name="Freeform 41"/>
              <p:cNvSpPr>
                <a:spLocks/>
              </p:cNvSpPr>
              <p:nvPr/>
            </p:nvSpPr>
            <p:spPr bwMode="black">
              <a:xfrm>
                <a:off x="3190" y="1919"/>
                <a:ext cx="183" cy="20"/>
              </a:xfrm>
              <a:custGeom>
                <a:avLst/>
                <a:gdLst/>
                <a:ahLst/>
                <a:cxnLst>
                  <a:cxn ang="0">
                    <a:pos x="550" y="39"/>
                  </a:cxn>
                  <a:cxn ang="0">
                    <a:pos x="5" y="61"/>
                  </a:cxn>
                  <a:cxn ang="0">
                    <a:pos x="1" y="61"/>
                  </a:cxn>
                  <a:cxn ang="0">
                    <a:pos x="0" y="61"/>
                  </a:cxn>
                  <a:cxn ang="0">
                    <a:pos x="2" y="22"/>
                  </a:cxn>
                  <a:cxn ang="0">
                    <a:pos x="547" y="0"/>
                  </a:cxn>
                  <a:cxn ang="0">
                    <a:pos x="550" y="39"/>
                  </a:cxn>
                </a:cxnLst>
                <a:rect l="0" t="0" r="r" b="b"/>
                <a:pathLst>
                  <a:path w="550" h="61">
                    <a:moveTo>
                      <a:pt x="550" y="39"/>
                    </a:moveTo>
                    <a:lnTo>
                      <a:pt x="5" y="61"/>
                    </a:lnTo>
                    <a:lnTo>
                      <a:pt x="1" y="61"/>
                    </a:lnTo>
                    <a:lnTo>
                      <a:pt x="0" y="61"/>
                    </a:lnTo>
                    <a:lnTo>
                      <a:pt x="2" y="22"/>
                    </a:lnTo>
                    <a:lnTo>
                      <a:pt x="547" y="0"/>
                    </a:lnTo>
                    <a:lnTo>
                      <a:pt x="550" y="39"/>
                    </a:lnTo>
                    <a:close/>
                  </a:path>
                </a:pathLst>
              </a:custGeom>
              <a:solidFill>
                <a:schemeClr val="accent2"/>
              </a:solidFill>
              <a:ln w="9525">
                <a:solidFill>
                  <a:schemeClr val="accent2"/>
                </a:solidFill>
                <a:round/>
                <a:headEnd/>
                <a:tailEnd/>
              </a:ln>
            </p:spPr>
            <p:txBody>
              <a:bodyPr/>
              <a:lstStyle/>
              <a:p>
                <a:endParaRPr lang="en-US"/>
              </a:p>
            </p:txBody>
          </p:sp>
          <p:sp>
            <p:nvSpPr>
              <p:cNvPr id="77866" name="Freeform 42"/>
              <p:cNvSpPr>
                <a:spLocks/>
              </p:cNvSpPr>
              <p:nvPr/>
            </p:nvSpPr>
            <p:spPr bwMode="black">
              <a:xfrm>
                <a:off x="3167" y="1922"/>
                <a:ext cx="25" cy="17"/>
              </a:xfrm>
              <a:custGeom>
                <a:avLst/>
                <a:gdLst/>
                <a:ahLst/>
                <a:cxnLst>
                  <a:cxn ang="0">
                    <a:pos x="67" y="50"/>
                  </a:cxn>
                  <a:cxn ang="0">
                    <a:pos x="0" y="39"/>
                  </a:cxn>
                  <a:cxn ang="0">
                    <a:pos x="7" y="0"/>
                  </a:cxn>
                  <a:cxn ang="0">
                    <a:pos x="74" y="11"/>
                  </a:cxn>
                  <a:cxn ang="0">
                    <a:pos x="67" y="50"/>
                  </a:cxn>
                </a:cxnLst>
                <a:rect l="0" t="0" r="r" b="b"/>
                <a:pathLst>
                  <a:path w="74" h="50">
                    <a:moveTo>
                      <a:pt x="67" y="50"/>
                    </a:moveTo>
                    <a:lnTo>
                      <a:pt x="0" y="39"/>
                    </a:lnTo>
                    <a:lnTo>
                      <a:pt x="7" y="0"/>
                    </a:lnTo>
                    <a:lnTo>
                      <a:pt x="74" y="11"/>
                    </a:lnTo>
                    <a:lnTo>
                      <a:pt x="67" y="50"/>
                    </a:lnTo>
                    <a:close/>
                  </a:path>
                </a:pathLst>
              </a:custGeom>
              <a:solidFill>
                <a:srgbClr val="FFFF00"/>
              </a:solidFill>
              <a:ln w="9525">
                <a:noFill/>
                <a:round/>
                <a:headEnd/>
                <a:tailEnd/>
              </a:ln>
            </p:spPr>
            <p:txBody>
              <a:bodyPr/>
              <a:lstStyle/>
              <a:p>
                <a:endParaRPr lang="en-US"/>
              </a:p>
            </p:txBody>
          </p:sp>
          <p:sp>
            <p:nvSpPr>
              <p:cNvPr id="77867" name="Freeform 43"/>
              <p:cNvSpPr>
                <a:spLocks/>
              </p:cNvSpPr>
              <p:nvPr/>
            </p:nvSpPr>
            <p:spPr bwMode="black">
              <a:xfrm>
                <a:off x="3854" y="1737"/>
                <a:ext cx="24" cy="17"/>
              </a:xfrm>
              <a:custGeom>
                <a:avLst/>
                <a:gdLst/>
                <a:ahLst/>
                <a:cxnLst>
                  <a:cxn ang="0">
                    <a:pos x="66" y="50"/>
                  </a:cxn>
                  <a:cxn ang="0">
                    <a:pos x="0" y="39"/>
                  </a:cxn>
                  <a:cxn ang="0">
                    <a:pos x="2" y="0"/>
                  </a:cxn>
                  <a:cxn ang="0">
                    <a:pos x="6" y="0"/>
                  </a:cxn>
                  <a:cxn ang="0">
                    <a:pos x="7" y="0"/>
                  </a:cxn>
                  <a:cxn ang="0">
                    <a:pos x="73" y="11"/>
                  </a:cxn>
                  <a:cxn ang="0">
                    <a:pos x="66" y="50"/>
                  </a:cxn>
                </a:cxnLst>
                <a:rect l="0" t="0" r="r" b="b"/>
                <a:pathLst>
                  <a:path w="73" h="50">
                    <a:moveTo>
                      <a:pt x="66" y="50"/>
                    </a:moveTo>
                    <a:lnTo>
                      <a:pt x="0" y="39"/>
                    </a:lnTo>
                    <a:lnTo>
                      <a:pt x="2" y="0"/>
                    </a:lnTo>
                    <a:lnTo>
                      <a:pt x="6" y="0"/>
                    </a:lnTo>
                    <a:lnTo>
                      <a:pt x="7" y="0"/>
                    </a:lnTo>
                    <a:lnTo>
                      <a:pt x="73" y="11"/>
                    </a:lnTo>
                    <a:lnTo>
                      <a:pt x="66" y="50"/>
                    </a:lnTo>
                    <a:close/>
                  </a:path>
                </a:pathLst>
              </a:custGeom>
              <a:solidFill>
                <a:srgbClr val="FFFF00"/>
              </a:solidFill>
              <a:ln w="9525">
                <a:noFill/>
                <a:round/>
                <a:headEnd/>
                <a:tailEnd/>
              </a:ln>
            </p:spPr>
            <p:txBody>
              <a:bodyPr/>
              <a:lstStyle/>
              <a:p>
                <a:endParaRPr lang="en-US"/>
              </a:p>
            </p:txBody>
          </p:sp>
          <p:sp>
            <p:nvSpPr>
              <p:cNvPr id="77868" name="Freeform 44"/>
              <p:cNvSpPr>
                <a:spLocks/>
              </p:cNvSpPr>
              <p:nvPr/>
            </p:nvSpPr>
            <p:spPr bwMode="black">
              <a:xfrm>
                <a:off x="3672" y="1737"/>
                <a:ext cx="183" cy="21"/>
              </a:xfrm>
              <a:custGeom>
                <a:avLst/>
                <a:gdLst/>
                <a:ahLst/>
                <a:cxnLst>
                  <a:cxn ang="0">
                    <a:pos x="550" y="39"/>
                  </a:cxn>
                  <a:cxn ang="0">
                    <a:pos x="5" y="61"/>
                  </a:cxn>
                  <a:cxn ang="0">
                    <a:pos x="1" y="61"/>
                  </a:cxn>
                  <a:cxn ang="0">
                    <a:pos x="0" y="61"/>
                  </a:cxn>
                  <a:cxn ang="0">
                    <a:pos x="2" y="22"/>
                  </a:cxn>
                  <a:cxn ang="0">
                    <a:pos x="547" y="0"/>
                  </a:cxn>
                  <a:cxn ang="0">
                    <a:pos x="550" y="39"/>
                  </a:cxn>
                </a:cxnLst>
                <a:rect l="0" t="0" r="r" b="b"/>
                <a:pathLst>
                  <a:path w="550" h="61">
                    <a:moveTo>
                      <a:pt x="550" y="39"/>
                    </a:moveTo>
                    <a:lnTo>
                      <a:pt x="5" y="61"/>
                    </a:lnTo>
                    <a:lnTo>
                      <a:pt x="1" y="61"/>
                    </a:lnTo>
                    <a:lnTo>
                      <a:pt x="0" y="61"/>
                    </a:lnTo>
                    <a:lnTo>
                      <a:pt x="2" y="22"/>
                    </a:lnTo>
                    <a:lnTo>
                      <a:pt x="547" y="0"/>
                    </a:lnTo>
                    <a:lnTo>
                      <a:pt x="550" y="39"/>
                    </a:lnTo>
                    <a:close/>
                  </a:path>
                </a:pathLst>
              </a:custGeom>
              <a:solidFill>
                <a:schemeClr val="accent2"/>
              </a:solidFill>
              <a:ln w="9525">
                <a:solidFill>
                  <a:schemeClr val="accent2"/>
                </a:solidFill>
                <a:round/>
                <a:headEnd/>
                <a:tailEnd/>
              </a:ln>
            </p:spPr>
            <p:txBody>
              <a:bodyPr/>
              <a:lstStyle/>
              <a:p>
                <a:endParaRPr lang="en-US"/>
              </a:p>
            </p:txBody>
          </p:sp>
          <p:sp>
            <p:nvSpPr>
              <p:cNvPr id="77869" name="Freeform 45"/>
              <p:cNvSpPr>
                <a:spLocks/>
              </p:cNvSpPr>
              <p:nvPr/>
            </p:nvSpPr>
            <p:spPr bwMode="black">
              <a:xfrm>
                <a:off x="3627" y="1737"/>
                <a:ext cx="47" cy="21"/>
              </a:xfrm>
              <a:custGeom>
                <a:avLst/>
                <a:gdLst/>
                <a:ahLst/>
                <a:cxnLst>
                  <a:cxn ang="0">
                    <a:pos x="134" y="61"/>
                  </a:cxn>
                  <a:cxn ang="0">
                    <a:pos x="0" y="39"/>
                  </a:cxn>
                  <a:cxn ang="0">
                    <a:pos x="2" y="0"/>
                  </a:cxn>
                  <a:cxn ang="0">
                    <a:pos x="6" y="0"/>
                  </a:cxn>
                  <a:cxn ang="0">
                    <a:pos x="7" y="0"/>
                  </a:cxn>
                  <a:cxn ang="0">
                    <a:pos x="141" y="22"/>
                  </a:cxn>
                  <a:cxn ang="0">
                    <a:pos x="134" y="61"/>
                  </a:cxn>
                </a:cxnLst>
                <a:rect l="0" t="0" r="r" b="b"/>
                <a:pathLst>
                  <a:path w="141" h="61">
                    <a:moveTo>
                      <a:pt x="134" y="61"/>
                    </a:moveTo>
                    <a:lnTo>
                      <a:pt x="0" y="39"/>
                    </a:lnTo>
                    <a:lnTo>
                      <a:pt x="2" y="0"/>
                    </a:lnTo>
                    <a:lnTo>
                      <a:pt x="6" y="0"/>
                    </a:lnTo>
                    <a:lnTo>
                      <a:pt x="7" y="0"/>
                    </a:lnTo>
                    <a:lnTo>
                      <a:pt x="141" y="22"/>
                    </a:lnTo>
                    <a:lnTo>
                      <a:pt x="134" y="61"/>
                    </a:lnTo>
                    <a:close/>
                  </a:path>
                </a:pathLst>
              </a:custGeom>
              <a:solidFill>
                <a:srgbClr val="FFFF00"/>
              </a:solidFill>
              <a:ln w="9525">
                <a:noFill/>
                <a:round/>
                <a:headEnd/>
                <a:tailEnd/>
              </a:ln>
            </p:spPr>
            <p:txBody>
              <a:bodyPr/>
              <a:lstStyle/>
              <a:p>
                <a:endParaRPr lang="en-US"/>
              </a:p>
            </p:txBody>
          </p:sp>
          <p:sp>
            <p:nvSpPr>
              <p:cNvPr id="77870" name="Freeform 46"/>
              <p:cNvSpPr>
                <a:spLocks/>
              </p:cNvSpPr>
              <p:nvPr/>
            </p:nvSpPr>
            <p:spPr bwMode="black">
              <a:xfrm>
                <a:off x="3446" y="1737"/>
                <a:ext cx="183" cy="21"/>
              </a:xfrm>
              <a:custGeom>
                <a:avLst/>
                <a:gdLst/>
                <a:ahLst/>
                <a:cxnLst>
                  <a:cxn ang="0">
                    <a:pos x="549" y="39"/>
                  </a:cxn>
                  <a:cxn ang="0">
                    <a:pos x="5" y="61"/>
                  </a:cxn>
                  <a:cxn ang="0">
                    <a:pos x="1" y="61"/>
                  </a:cxn>
                  <a:cxn ang="0">
                    <a:pos x="0" y="61"/>
                  </a:cxn>
                  <a:cxn ang="0">
                    <a:pos x="2" y="22"/>
                  </a:cxn>
                  <a:cxn ang="0">
                    <a:pos x="546" y="0"/>
                  </a:cxn>
                  <a:cxn ang="0">
                    <a:pos x="549" y="39"/>
                  </a:cxn>
                </a:cxnLst>
                <a:rect l="0" t="0" r="r" b="b"/>
                <a:pathLst>
                  <a:path w="549" h="61">
                    <a:moveTo>
                      <a:pt x="549" y="39"/>
                    </a:moveTo>
                    <a:lnTo>
                      <a:pt x="5" y="61"/>
                    </a:lnTo>
                    <a:lnTo>
                      <a:pt x="1" y="61"/>
                    </a:lnTo>
                    <a:lnTo>
                      <a:pt x="0" y="61"/>
                    </a:lnTo>
                    <a:lnTo>
                      <a:pt x="2" y="22"/>
                    </a:lnTo>
                    <a:lnTo>
                      <a:pt x="546" y="0"/>
                    </a:lnTo>
                    <a:lnTo>
                      <a:pt x="549" y="39"/>
                    </a:lnTo>
                    <a:close/>
                  </a:path>
                </a:pathLst>
              </a:custGeom>
              <a:solidFill>
                <a:schemeClr val="accent2"/>
              </a:solidFill>
              <a:ln w="9525">
                <a:solidFill>
                  <a:schemeClr val="accent2"/>
                </a:solidFill>
                <a:round/>
                <a:headEnd/>
                <a:tailEnd/>
              </a:ln>
            </p:spPr>
            <p:txBody>
              <a:bodyPr/>
              <a:lstStyle/>
              <a:p>
                <a:endParaRPr lang="en-US"/>
              </a:p>
            </p:txBody>
          </p:sp>
          <p:sp>
            <p:nvSpPr>
              <p:cNvPr id="77871" name="Freeform 47"/>
              <p:cNvSpPr>
                <a:spLocks/>
              </p:cNvSpPr>
              <p:nvPr/>
            </p:nvSpPr>
            <p:spPr bwMode="black">
              <a:xfrm>
                <a:off x="3401" y="1737"/>
                <a:ext cx="47" cy="21"/>
              </a:xfrm>
              <a:custGeom>
                <a:avLst/>
                <a:gdLst/>
                <a:ahLst/>
                <a:cxnLst>
                  <a:cxn ang="0">
                    <a:pos x="134" y="61"/>
                  </a:cxn>
                  <a:cxn ang="0">
                    <a:pos x="0" y="39"/>
                  </a:cxn>
                  <a:cxn ang="0">
                    <a:pos x="2" y="0"/>
                  </a:cxn>
                  <a:cxn ang="0">
                    <a:pos x="6" y="0"/>
                  </a:cxn>
                  <a:cxn ang="0">
                    <a:pos x="7" y="0"/>
                  </a:cxn>
                  <a:cxn ang="0">
                    <a:pos x="141" y="22"/>
                  </a:cxn>
                  <a:cxn ang="0">
                    <a:pos x="134" y="61"/>
                  </a:cxn>
                </a:cxnLst>
                <a:rect l="0" t="0" r="r" b="b"/>
                <a:pathLst>
                  <a:path w="141" h="61">
                    <a:moveTo>
                      <a:pt x="134" y="61"/>
                    </a:moveTo>
                    <a:lnTo>
                      <a:pt x="0" y="39"/>
                    </a:lnTo>
                    <a:lnTo>
                      <a:pt x="2" y="0"/>
                    </a:lnTo>
                    <a:lnTo>
                      <a:pt x="6" y="0"/>
                    </a:lnTo>
                    <a:lnTo>
                      <a:pt x="7" y="0"/>
                    </a:lnTo>
                    <a:lnTo>
                      <a:pt x="141" y="22"/>
                    </a:lnTo>
                    <a:lnTo>
                      <a:pt x="134" y="61"/>
                    </a:lnTo>
                    <a:close/>
                  </a:path>
                </a:pathLst>
              </a:custGeom>
              <a:solidFill>
                <a:srgbClr val="FFFF00"/>
              </a:solidFill>
              <a:ln w="9525">
                <a:noFill/>
                <a:round/>
                <a:headEnd/>
                <a:tailEnd/>
              </a:ln>
            </p:spPr>
            <p:txBody>
              <a:bodyPr/>
              <a:lstStyle/>
              <a:p>
                <a:endParaRPr lang="en-US"/>
              </a:p>
            </p:txBody>
          </p:sp>
          <p:sp>
            <p:nvSpPr>
              <p:cNvPr id="77872" name="Freeform 48"/>
              <p:cNvSpPr>
                <a:spLocks/>
              </p:cNvSpPr>
              <p:nvPr/>
            </p:nvSpPr>
            <p:spPr bwMode="black">
              <a:xfrm>
                <a:off x="3220" y="1737"/>
                <a:ext cx="183" cy="21"/>
              </a:xfrm>
              <a:custGeom>
                <a:avLst/>
                <a:gdLst/>
                <a:ahLst/>
                <a:cxnLst>
                  <a:cxn ang="0">
                    <a:pos x="550" y="39"/>
                  </a:cxn>
                  <a:cxn ang="0">
                    <a:pos x="5" y="61"/>
                  </a:cxn>
                  <a:cxn ang="0">
                    <a:pos x="1" y="61"/>
                  </a:cxn>
                  <a:cxn ang="0">
                    <a:pos x="0" y="61"/>
                  </a:cxn>
                  <a:cxn ang="0">
                    <a:pos x="2" y="22"/>
                  </a:cxn>
                  <a:cxn ang="0">
                    <a:pos x="547" y="0"/>
                  </a:cxn>
                  <a:cxn ang="0">
                    <a:pos x="550" y="39"/>
                  </a:cxn>
                </a:cxnLst>
                <a:rect l="0" t="0" r="r" b="b"/>
                <a:pathLst>
                  <a:path w="550" h="61">
                    <a:moveTo>
                      <a:pt x="550" y="39"/>
                    </a:moveTo>
                    <a:lnTo>
                      <a:pt x="5" y="61"/>
                    </a:lnTo>
                    <a:lnTo>
                      <a:pt x="1" y="61"/>
                    </a:lnTo>
                    <a:lnTo>
                      <a:pt x="0" y="61"/>
                    </a:lnTo>
                    <a:lnTo>
                      <a:pt x="2" y="22"/>
                    </a:lnTo>
                    <a:lnTo>
                      <a:pt x="547" y="0"/>
                    </a:lnTo>
                    <a:lnTo>
                      <a:pt x="550" y="39"/>
                    </a:lnTo>
                    <a:close/>
                  </a:path>
                </a:pathLst>
              </a:custGeom>
              <a:solidFill>
                <a:schemeClr val="accent2"/>
              </a:solidFill>
              <a:ln w="9525">
                <a:solidFill>
                  <a:schemeClr val="accent2"/>
                </a:solidFill>
                <a:round/>
                <a:headEnd/>
                <a:tailEnd/>
              </a:ln>
            </p:spPr>
            <p:txBody>
              <a:bodyPr/>
              <a:lstStyle/>
              <a:p>
                <a:endParaRPr lang="en-US"/>
              </a:p>
            </p:txBody>
          </p:sp>
          <p:sp>
            <p:nvSpPr>
              <p:cNvPr id="77873" name="Freeform 49"/>
              <p:cNvSpPr>
                <a:spLocks/>
              </p:cNvSpPr>
              <p:nvPr/>
            </p:nvSpPr>
            <p:spPr bwMode="black">
              <a:xfrm>
                <a:off x="3197" y="1741"/>
                <a:ext cx="25" cy="17"/>
              </a:xfrm>
              <a:custGeom>
                <a:avLst/>
                <a:gdLst/>
                <a:ahLst/>
                <a:cxnLst>
                  <a:cxn ang="0">
                    <a:pos x="67" y="50"/>
                  </a:cxn>
                  <a:cxn ang="0">
                    <a:pos x="0" y="39"/>
                  </a:cxn>
                  <a:cxn ang="0">
                    <a:pos x="7" y="0"/>
                  </a:cxn>
                  <a:cxn ang="0">
                    <a:pos x="74" y="11"/>
                  </a:cxn>
                  <a:cxn ang="0">
                    <a:pos x="67" y="50"/>
                  </a:cxn>
                </a:cxnLst>
                <a:rect l="0" t="0" r="r" b="b"/>
                <a:pathLst>
                  <a:path w="74" h="50">
                    <a:moveTo>
                      <a:pt x="67" y="50"/>
                    </a:moveTo>
                    <a:lnTo>
                      <a:pt x="0" y="39"/>
                    </a:lnTo>
                    <a:lnTo>
                      <a:pt x="7" y="0"/>
                    </a:lnTo>
                    <a:lnTo>
                      <a:pt x="74" y="11"/>
                    </a:lnTo>
                    <a:lnTo>
                      <a:pt x="67" y="50"/>
                    </a:lnTo>
                    <a:close/>
                  </a:path>
                </a:pathLst>
              </a:custGeom>
              <a:solidFill>
                <a:srgbClr val="FFFF00"/>
              </a:solidFill>
              <a:ln w="9525">
                <a:noFill/>
                <a:round/>
                <a:headEnd/>
                <a:tailEnd/>
              </a:ln>
            </p:spPr>
            <p:txBody>
              <a:bodyPr/>
              <a:lstStyle/>
              <a:p>
                <a:endParaRPr lang="en-US"/>
              </a:p>
            </p:txBody>
          </p:sp>
          <p:sp>
            <p:nvSpPr>
              <p:cNvPr id="77874" name="Freeform 50"/>
              <p:cNvSpPr>
                <a:spLocks/>
              </p:cNvSpPr>
              <p:nvPr/>
            </p:nvSpPr>
            <p:spPr bwMode="black">
              <a:xfrm>
                <a:off x="1745" y="2539"/>
                <a:ext cx="13" cy="25"/>
              </a:xfrm>
              <a:custGeom>
                <a:avLst/>
                <a:gdLst/>
                <a:ahLst/>
                <a:cxnLst>
                  <a:cxn ang="0">
                    <a:pos x="0" y="77"/>
                  </a:cxn>
                  <a:cxn ang="0">
                    <a:pos x="0" y="9"/>
                  </a:cxn>
                  <a:cxn ang="0">
                    <a:pos x="0" y="3"/>
                  </a:cxn>
                  <a:cxn ang="0">
                    <a:pos x="2" y="0"/>
                  </a:cxn>
                  <a:cxn ang="0">
                    <a:pos x="39" y="9"/>
                  </a:cxn>
                  <a:cxn ang="0">
                    <a:pos x="39" y="77"/>
                  </a:cxn>
                  <a:cxn ang="0">
                    <a:pos x="0" y="77"/>
                  </a:cxn>
                </a:cxnLst>
                <a:rect l="0" t="0" r="r" b="b"/>
                <a:pathLst>
                  <a:path w="39" h="77">
                    <a:moveTo>
                      <a:pt x="0" y="77"/>
                    </a:moveTo>
                    <a:lnTo>
                      <a:pt x="0" y="9"/>
                    </a:lnTo>
                    <a:lnTo>
                      <a:pt x="0" y="3"/>
                    </a:lnTo>
                    <a:lnTo>
                      <a:pt x="2" y="0"/>
                    </a:lnTo>
                    <a:lnTo>
                      <a:pt x="39" y="9"/>
                    </a:lnTo>
                    <a:lnTo>
                      <a:pt x="39" y="77"/>
                    </a:lnTo>
                    <a:lnTo>
                      <a:pt x="0" y="77"/>
                    </a:lnTo>
                    <a:close/>
                  </a:path>
                </a:pathLst>
              </a:custGeom>
              <a:solidFill>
                <a:srgbClr val="FFFF00"/>
              </a:solidFill>
              <a:ln w="9525">
                <a:noFill/>
                <a:round/>
                <a:headEnd/>
                <a:tailEnd/>
              </a:ln>
            </p:spPr>
            <p:txBody>
              <a:bodyPr/>
              <a:lstStyle/>
              <a:p>
                <a:endParaRPr lang="en-US"/>
              </a:p>
            </p:txBody>
          </p:sp>
          <p:sp>
            <p:nvSpPr>
              <p:cNvPr id="77875" name="Freeform 51"/>
              <p:cNvSpPr>
                <a:spLocks/>
              </p:cNvSpPr>
              <p:nvPr/>
            </p:nvSpPr>
            <p:spPr bwMode="black">
              <a:xfrm>
                <a:off x="1746" y="2311"/>
                <a:ext cx="148" cy="234"/>
              </a:xfrm>
              <a:custGeom>
                <a:avLst/>
                <a:gdLst/>
                <a:ahLst/>
                <a:cxnLst>
                  <a:cxn ang="0">
                    <a:pos x="0" y="682"/>
                  </a:cxn>
                  <a:cxn ang="0">
                    <a:pos x="408" y="0"/>
                  </a:cxn>
                  <a:cxn ang="0">
                    <a:pos x="444" y="10"/>
                  </a:cxn>
                  <a:cxn ang="0">
                    <a:pos x="444" y="16"/>
                  </a:cxn>
                  <a:cxn ang="0">
                    <a:pos x="442" y="19"/>
                  </a:cxn>
                  <a:cxn ang="0">
                    <a:pos x="35" y="701"/>
                  </a:cxn>
                  <a:cxn ang="0">
                    <a:pos x="0" y="682"/>
                  </a:cxn>
                </a:cxnLst>
                <a:rect l="0" t="0" r="r" b="b"/>
                <a:pathLst>
                  <a:path w="444" h="701">
                    <a:moveTo>
                      <a:pt x="0" y="682"/>
                    </a:moveTo>
                    <a:lnTo>
                      <a:pt x="408" y="0"/>
                    </a:lnTo>
                    <a:lnTo>
                      <a:pt x="444" y="10"/>
                    </a:lnTo>
                    <a:lnTo>
                      <a:pt x="444" y="16"/>
                    </a:lnTo>
                    <a:lnTo>
                      <a:pt x="442" y="19"/>
                    </a:lnTo>
                    <a:lnTo>
                      <a:pt x="35" y="701"/>
                    </a:lnTo>
                    <a:lnTo>
                      <a:pt x="0" y="682"/>
                    </a:lnTo>
                    <a:close/>
                  </a:path>
                </a:pathLst>
              </a:custGeom>
              <a:solidFill>
                <a:schemeClr val="accent2"/>
              </a:solidFill>
              <a:ln w="9525">
                <a:solidFill>
                  <a:schemeClr val="accent2"/>
                </a:solidFill>
                <a:round/>
                <a:headEnd/>
                <a:tailEnd/>
              </a:ln>
            </p:spPr>
            <p:txBody>
              <a:bodyPr/>
              <a:lstStyle/>
              <a:p>
                <a:endParaRPr lang="en-US"/>
              </a:p>
            </p:txBody>
          </p:sp>
          <p:sp>
            <p:nvSpPr>
              <p:cNvPr id="77876" name="Rectangle 52"/>
              <p:cNvSpPr>
                <a:spLocks noChangeArrowheads="1"/>
              </p:cNvSpPr>
              <p:nvPr/>
            </p:nvSpPr>
            <p:spPr bwMode="black">
              <a:xfrm>
                <a:off x="1881" y="1747"/>
                <a:ext cx="13" cy="568"/>
              </a:xfrm>
              <a:prstGeom prst="rect">
                <a:avLst/>
              </a:prstGeom>
              <a:solidFill>
                <a:schemeClr val="accent2"/>
              </a:solidFill>
              <a:ln w="9525">
                <a:solidFill>
                  <a:schemeClr val="accent2"/>
                </a:solidFill>
                <a:miter lim="800000"/>
                <a:headEnd/>
                <a:tailEnd/>
              </a:ln>
            </p:spPr>
            <p:txBody>
              <a:bodyPr/>
              <a:lstStyle/>
              <a:p>
                <a:endParaRPr lang="en-US"/>
              </a:p>
            </p:txBody>
          </p:sp>
          <p:sp>
            <p:nvSpPr>
              <p:cNvPr id="77877" name="Freeform 53"/>
              <p:cNvSpPr>
                <a:spLocks/>
              </p:cNvSpPr>
              <p:nvPr/>
            </p:nvSpPr>
            <p:spPr bwMode="black">
              <a:xfrm>
                <a:off x="1971" y="2539"/>
                <a:ext cx="13" cy="25"/>
              </a:xfrm>
              <a:custGeom>
                <a:avLst/>
                <a:gdLst/>
                <a:ahLst/>
                <a:cxnLst>
                  <a:cxn ang="0">
                    <a:pos x="0" y="77"/>
                  </a:cxn>
                  <a:cxn ang="0">
                    <a:pos x="0" y="9"/>
                  </a:cxn>
                  <a:cxn ang="0">
                    <a:pos x="0" y="3"/>
                  </a:cxn>
                  <a:cxn ang="0">
                    <a:pos x="2" y="0"/>
                  </a:cxn>
                  <a:cxn ang="0">
                    <a:pos x="39" y="9"/>
                  </a:cxn>
                  <a:cxn ang="0">
                    <a:pos x="39" y="77"/>
                  </a:cxn>
                  <a:cxn ang="0">
                    <a:pos x="0" y="77"/>
                  </a:cxn>
                </a:cxnLst>
                <a:rect l="0" t="0" r="r" b="b"/>
                <a:pathLst>
                  <a:path w="39" h="77">
                    <a:moveTo>
                      <a:pt x="0" y="77"/>
                    </a:moveTo>
                    <a:lnTo>
                      <a:pt x="0" y="9"/>
                    </a:lnTo>
                    <a:lnTo>
                      <a:pt x="0" y="3"/>
                    </a:lnTo>
                    <a:lnTo>
                      <a:pt x="2" y="0"/>
                    </a:lnTo>
                    <a:lnTo>
                      <a:pt x="39" y="9"/>
                    </a:lnTo>
                    <a:lnTo>
                      <a:pt x="39" y="77"/>
                    </a:lnTo>
                    <a:lnTo>
                      <a:pt x="0" y="77"/>
                    </a:lnTo>
                    <a:close/>
                  </a:path>
                </a:pathLst>
              </a:custGeom>
              <a:solidFill>
                <a:srgbClr val="FFFF00"/>
              </a:solidFill>
              <a:ln w="9525">
                <a:noFill/>
                <a:round/>
                <a:headEnd/>
                <a:tailEnd/>
              </a:ln>
            </p:spPr>
            <p:txBody>
              <a:bodyPr/>
              <a:lstStyle/>
              <a:p>
                <a:endParaRPr lang="en-US"/>
              </a:p>
            </p:txBody>
          </p:sp>
          <p:sp>
            <p:nvSpPr>
              <p:cNvPr id="77878" name="Freeform 54"/>
              <p:cNvSpPr>
                <a:spLocks/>
              </p:cNvSpPr>
              <p:nvPr/>
            </p:nvSpPr>
            <p:spPr bwMode="black">
              <a:xfrm>
                <a:off x="1972" y="2311"/>
                <a:ext cx="148" cy="234"/>
              </a:xfrm>
              <a:custGeom>
                <a:avLst/>
                <a:gdLst/>
                <a:ahLst/>
                <a:cxnLst>
                  <a:cxn ang="0">
                    <a:pos x="0" y="682"/>
                  </a:cxn>
                  <a:cxn ang="0">
                    <a:pos x="407" y="0"/>
                  </a:cxn>
                  <a:cxn ang="0">
                    <a:pos x="444" y="10"/>
                  </a:cxn>
                  <a:cxn ang="0">
                    <a:pos x="444" y="16"/>
                  </a:cxn>
                  <a:cxn ang="0">
                    <a:pos x="442" y="19"/>
                  </a:cxn>
                  <a:cxn ang="0">
                    <a:pos x="34" y="701"/>
                  </a:cxn>
                  <a:cxn ang="0">
                    <a:pos x="0" y="682"/>
                  </a:cxn>
                </a:cxnLst>
                <a:rect l="0" t="0" r="r" b="b"/>
                <a:pathLst>
                  <a:path w="444" h="701">
                    <a:moveTo>
                      <a:pt x="0" y="682"/>
                    </a:moveTo>
                    <a:lnTo>
                      <a:pt x="407" y="0"/>
                    </a:lnTo>
                    <a:lnTo>
                      <a:pt x="444" y="10"/>
                    </a:lnTo>
                    <a:lnTo>
                      <a:pt x="444" y="16"/>
                    </a:lnTo>
                    <a:lnTo>
                      <a:pt x="442" y="19"/>
                    </a:lnTo>
                    <a:lnTo>
                      <a:pt x="34" y="701"/>
                    </a:lnTo>
                    <a:lnTo>
                      <a:pt x="0" y="682"/>
                    </a:lnTo>
                    <a:close/>
                  </a:path>
                </a:pathLst>
              </a:custGeom>
              <a:solidFill>
                <a:schemeClr val="accent2"/>
              </a:solidFill>
              <a:ln w="9525">
                <a:solidFill>
                  <a:schemeClr val="accent2"/>
                </a:solidFill>
                <a:round/>
                <a:headEnd/>
                <a:tailEnd/>
              </a:ln>
            </p:spPr>
            <p:txBody>
              <a:bodyPr/>
              <a:lstStyle/>
              <a:p>
                <a:endParaRPr lang="en-US"/>
              </a:p>
            </p:txBody>
          </p:sp>
          <p:sp>
            <p:nvSpPr>
              <p:cNvPr id="77879" name="Rectangle 55"/>
              <p:cNvSpPr>
                <a:spLocks noChangeArrowheads="1"/>
              </p:cNvSpPr>
              <p:nvPr/>
            </p:nvSpPr>
            <p:spPr bwMode="black">
              <a:xfrm>
                <a:off x="2107" y="1747"/>
                <a:ext cx="13" cy="568"/>
              </a:xfrm>
              <a:prstGeom prst="rect">
                <a:avLst/>
              </a:prstGeom>
              <a:solidFill>
                <a:schemeClr val="accent2"/>
              </a:solidFill>
              <a:ln w="9525">
                <a:solidFill>
                  <a:schemeClr val="accent2"/>
                </a:solidFill>
                <a:miter lim="800000"/>
                <a:headEnd/>
                <a:tailEnd/>
              </a:ln>
            </p:spPr>
            <p:txBody>
              <a:bodyPr/>
              <a:lstStyle/>
              <a:p>
                <a:endParaRPr lang="en-US"/>
              </a:p>
            </p:txBody>
          </p:sp>
          <p:sp>
            <p:nvSpPr>
              <p:cNvPr id="77880" name="Freeform 56"/>
              <p:cNvSpPr>
                <a:spLocks/>
              </p:cNvSpPr>
              <p:nvPr/>
            </p:nvSpPr>
            <p:spPr bwMode="black">
              <a:xfrm>
                <a:off x="2197" y="2539"/>
                <a:ext cx="13" cy="25"/>
              </a:xfrm>
              <a:custGeom>
                <a:avLst/>
                <a:gdLst/>
                <a:ahLst/>
                <a:cxnLst>
                  <a:cxn ang="0">
                    <a:pos x="0" y="77"/>
                  </a:cxn>
                  <a:cxn ang="0">
                    <a:pos x="0" y="9"/>
                  </a:cxn>
                  <a:cxn ang="0">
                    <a:pos x="0" y="3"/>
                  </a:cxn>
                  <a:cxn ang="0">
                    <a:pos x="2" y="0"/>
                  </a:cxn>
                  <a:cxn ang="0">
                    <a:pos x="39" y="9"/>
                  </a:cxn>
                  <a:cxn ang="0">
                    <a:pos x="39" y="77"/>
                  </a:cxn>
                  <a:cxn ang="0">
                    <a:pos x="0" y="77"/>
                  </a:cxn>
                </a:cxnLst>
                <a:rect l="0" t="0" r="r" b="b"/>
                <a:pathLst>
                  <a:path w="39" h="77">
                    <a:moveTo>
                      <a:pt x="0" y="77"/>
                    </a:moveTo>
                    <a:lnTo>
                      <a:pt x="0" y="9"/>
                    </a:lnTo>
                    <a:lnTo>
                      <a:pt x="0" y="3"/>
                    </a:lnTo>
                    <a:lnTo>
                      <a:pt x="2" y="0"/>
                    </a:lnTo>
                    <a:lnTo>
                      <a:pt x="39" y="9"/>
                    </a:lnTo>
                    <a:lnTo>
                      <a:pt x="39" y="77"/>
                    </a:lnTo>
                    <a:lnTo>
                      <a:pt x="0" y="77"/>
                    </a:lnTo>
                    <a:close/>
                  </a:path>
                </a:pathLst>
              </a:custGeom>
              <a:solidFill>
                <a:srgbClr val="FFFF00"/>
              </a:solidFill>
              <a:ln w="9525">
                <a:noFill/>
                <a:round/>
                <a:headEnd/>
                <a:tailEnd/>
              </a:ln>
            </p:spPr>
            <p:txBody>
              <a:bodyPr/>
              <a:lstStyle/>
              <a:p>
                <a:endParaRPr lang="en-US"/>
              </a:p>
            </p:txBody>
          </p:sp>
          <p:sp>
            <p:nvSpPr>
              <p:cNvPr id="77881" name="Freeform 57"/>
              <p:cNvSpPr>
                <a:spLocks/>
              </p:cNvSpPr>
              <p:nvPr/>
            </p:nvSpPr>
            <p:spPr bwMode="black">
              <a:xfrm>
                <a:off x="2198" y="2311"/>
                <a:ext cx="148" cy="234"/>
              </a:xfrm>
              <a:custGeom>
                <a:avLst/>
                <a:gdLst/>
                <a:ahLst/>
                <a:cxnLst>
                  <a:cxn ang="0">
                    <a:pos x="0" y="682"/>
                  </a:cxn>
                  <a:cxn ang="0">
                    <a:pos x="408" y="0"/>
                  </a:cxn>
                  <a:cxn ang="0">
                    <a:pos x="445" y="10"/>
                  </a:cxn>
                  <a:cxn ang="0">
                    <a:pos x="445" y="16"/>
                  </a:cxn>
                  <a:cxn ang="0">
                    <a:pos x="443" y="19"/>
                  </a:cxn>
                  <a:cxn ang="0">
                    <a:pos x="34" y="701"/>
                  </a:cxn>
                  <a:cxn ang="0">
                    <a:pos x="0" y="682"/>
                  </a:cxn>
                </a:cxnLst>
                <a:rect l="0" t="0" r="r" b="b"/>
                <a:pathLst>
                  <a:path w="445" h="701">
                    <a:moveTo>
                      <a:pt x="0" y="682"/>
                    </a:moveTo>
                    <a:lnTo>
                      <a:pt x="408" y="0"/>
                    </a:lnTo>
                    <a:lnTo>
                      <a:pt x="445" y="10"/>
                    </a:lnTo>
                    <a:lnTo>
                      <a:pt x="445" y="16"/>
                    </a:lnTo>
                    <a:lnTo>
                      <a:pt x="443" y="19"/>
                    </a:lnTo>
                    <a:lnTo>
                      <a:pt x="34" y="701"/>
                    </a:lnTo>
                    <a:lnTo>
                      <a:pt x="0" y="682"/>
                    </a:lnTo>
                    <a:close/>
                  </a:path>
                </a:pathLst>
              </a:custGeom>
              <a:solidFill>
                <a:schemeClr val="accent2"/>
              </a:solidFill>
              <a:ln w="9525">
                <a:solidFill>
                  <a:schemeClr val="accent2"/>
                </a:solidFill>
                <a:round/>
                <a:headEnd/>
                <a:tailEnd/>
              </a:ln>
            </p:spPr>
            <p:txBody>
              <a:bodyPr/>
              <a:lstStyle/>
              <a:p>
                <a:endParaRPr lang="en-US"/>
              </a:p>
            </p:txBody>
          </p:sp>
          <p:sp>
            <p:nvSpPr>
              <p:cNvPr id="77882" name="Rectangle 58"/>
              <p:cNvSpPr>
                <a:spLocks noChangeArrowheads="1"/>
              </p:cNvSpPr>
              <p:nvPr/>
            </p:nvSpPr>
            <p:spPr bwMode="black">
              <a:xfrm>
                <a:off x="2333" y="1747"/>
                <a:ext cx="13" cy="568"/>
              </a:xfrm>
              <a:prstGeom prst="rect">
                <a:avLst/>
              </a:prstGeom>
              <a:solidFill>
                <a:schemeClr val="accent2"/>
              </a:solidFill>
              <a:ln w="9525">
                <a:solidFill>
                  <a:schemeClr val="accent2"/>
                </a:solidFill>
                <a:miter lim="800000"/>
                <a:headEnd/>
                <a:tailEnd/>
              </a:ln>
            </p:spPr>
            <p:txBody>
              <a:bodyPr/>
              <a:lstStyle/>
              <a:p>
                <a:endParaRPr lang="en-US"/>
              </a:p>
            </p:txBody>
          </p:sp>
          <p:sp>
            <p:nvSpPr>
              <p:cNvPr id="77883" name="Freeform 59"/>
              <p:cNvSpPr>
                <a:spLocks/>
              </p:cNvSpPr>
              <p:nvPr/>
            </p:nvSpPr>
            <p:spPr bwMode="black">
              <a:xfrm>
                <a:off x="2424" y="2539"/>
                <a:ext cx="13" cy="25"/>
              </a:xfrm>
              <a:custGeom>
                <a:avLst/>
                <a:gdLst/>
                <a:ahLst/>
                <a:cxnLst>
                  <a:cxn ang="0">
                    <a:pos x="0" y="77"/>
                  </a:cxn>
                  <a:cxn ang="0">
                    <a:pos x="0" y="9"/>
                  </a:cxn>
                  <a:cxn ang="0">
                    <a:pos x="0" y="3"/>
                  </a:cxn>
                  <a:cxn ang="0">
                    <a:pos x="2" y="0"/>
                  </a:cxn>
                  <a:cxn ang="0">
                    <a:pos x="39" y="9"/>
                  </a:cxn>
                  <a:cxn ang="0">
                    <a:pos x="39" y="77"/>
                  </a:cxn>
                  <a:cxn ang="0">
                    <a:pos x="0" y="77"/>
                  </a:cxn>
                </a:cxnLst>
                <a:rect l="0" t="0" r="r" b="b"/>
                <a:pathLst>
                  <a:path w="39" h="77">
                    <a:moveTo>
                      <a:pt x="0" y="77"/>
                    </a:moveTo>
                    <a:lnTo>
                      <a:pt x="0" y="9"/>
                    </a:lnTo>
                    <a:lnTo>
                      <a:pt x="0" y="3"/>
                    </a:lnTo>
                    <a:lnTo>
                      <a:pt x="2" y="0"/>
                    </a:lnTo>
                    <a:lnTo>
                      <a:pt x="39" y="9"/>
                    </a:lnTo>
                    <a:lnTo>
                      <a:pt x="39" y="77"/>
                    </a:lnTo>
                    <a:lnTo>
                      <a:pt x="0" y="77"/>
                    </a:lnTo>
                    <a:close/>
                  </a:path>
                </a:pathLst>
              </a:custGeom>
              <a:solidFill>
                <a:srgbClr val="FFFF00"/>
              </a:solidFill>
              <a:ln w="9525">
                <a:noFill/>
                <a:round/>
                <a:headEnd/>
                <a:tailEnd/>
              </a:ln>
            </p:spPr>
            <p:txBody>
              <a:bodyPr/>
              <a:lstStyle/>
              <a:p>
                <a:endParaRPr lang="en-US"/>
              </a:p>
            </p:txBody>
          </p:sp>
          <p:sp>
            <p:nvSpPr>
              <p:cNvPr id="77884" name="Freeform 60"/>
              <p:cNvSpPr>
                <a:spLocks/>
              </p:cNvSpPr>
              <p:nvPr/>
            </p:nvSpPr>
            <p:spPr bwMode="black">
              <a:xfrm>
                <a:off x="2424" y="2311"/>
                <a:ext cx="148" cy="234"/>
              </a:xfrm>
              <a:custGeom>
                <a:avLst/>
                <a:gdLst/>
                <a:ahLst/>
                <a:cxnLst>
                  <a:cxn ang="0">
                    <a:pos x="0" y="682"/>
                  </a:cxn>
                  <a:cxn ang="0">
                    <a:pos x="406" y="0"/>
                  </a:cxn>
                  <a:cxn ang="0">
                    <a:pos x="443" y="10"/>
                  </a:cxn>
                  <a:cxn ang="0">
                    <a:pos x="443" y="16"/>
                  </a:cxn>
                  <a:cxn ang="0">
                    <a:pos x="440" y="19"/>
                  </a:cxn>
                  <a:cxn ang="0">
                    <a:pos x="34" y="701"/>
                  </a:cxn>
                  <a:cxn ang="0">
                    <a:pos x="0" y="682"/>
                  </a:cxn>
                </a:cxnLst>
                <a:rect l="0" t="0" r="r" b="b"/>
                <a:pathLst>
                  <a:path w="443" h="701">
                    <a:moveTo>
                      <a:pt x="0" y="682"/>
                    </a:moveTo>
                    <a:lnTo>
                      <a:pt x="406" y="0"/>
                    </a:lnTo>
                    <a:lnTo>
                      <a:pt x="443" y="10"/>
                    </a:lnTo>
                    <a:lnTo>
                      <a:pt x="443" y="16"/>
                    </a:lnTo>
                    <a:lnTo>
                      <a:pt x="440" y="19"/>
                    </a:lnTo>
                    <a:lnTo>
                      <a:pt x="34" y="701"/>
                    </a:lnTo>
                    <a:lnTo>
                      <a:pt x="0" y="682"/>
                    </a:lnTo>
                    <a:close/>
                  </a:path>
                </a:pathLst>
              </a:custGeom>
              <a:solidFill>
                <a:schemeClr val="accent2"/>
              </a:solidFill>
              <a:ln w="9525">
                <a:solidFill>
                  <a:schemeClr val="accent2"/>
                </a:solidFill>
                <a:round/>
                <a:headEnd/>
                <a:tailEnd/>
              </a:ln>
            </p:spPr>
            <p:txBody>
              <a:bodyPr/>
              <a:lstStyle/>
              <a:p>
                <a:endParaRPr lang="en-US"/>
              </a:p>
            </p:txBody>
          </p:sp>
          <p:sp>
            <p:nvSpPr>
              <p:cNvPr id="77885" name="Rectangle 61"/>
              <p:cNvSpPr>
                <a:spLocks noChangeArrowheads="1"/>
              </p:cNvSpPr>
              <p:nvPr/>
            </p:nvSpPr>
            <p:spPr bwMode="black">
              <a:xfrm>
                <a:off x="2559" y="1747"/>
                <a:ext cx="13" cy="568"/>
              </a:xfrm>
              <a:prstGeom prst="rect">
                <a:avLst/>
              </a:prstGeom>
              <a:solidFill>
                <a:schemeClr val="accent2"/>
              </a:solidFill>
              <a:ln w="9525">
                <a:solidFill>
                  <a:schemeClr val="accent2"/>
                </a:solidFill>
                <a:miter lim="800000"/>
                <a:headEnd/>
                <a:tailEnd/>
              </a:ln>
            </p:spPr>
            <p:txBody>
              <a:bodyPr/>
              <a:lstStyle/>
              <a:p>
                <a:endParaRPr lang="en-US"/>
              </a:p>
            </p:txBody>
          </p:sp>
          <p:sp>
            <p:nvSpPr>
              <p:cNvPr id="77886" name="Rectangle 62"/>
              <p:cNvSpPr>
                <a:spLocks noChangeArrowheads="1"/>
              </p:cNvSpPr>
              <p:nvPr/>
            </p:nvSpPr>
            <p:spPr bwMode="black">
              <a:xfrm>
                <a:off x="1888" y="1741"/>
                <a:ext cx="677" cy="13"/>
              </a:xfrm>
              <a:prstGeom prst="rect">
                <a:avLst/>
              </a:prstGeom>
              <a:solidFill>
                <a:schemeClr val="accent2"/>
              </a:solidFill>
              <a:ln w="9525">
                <a:solidFill>
                  <a:schemeClr val="accent2"/>
                </a:solidFill>
                <a:miter lim="800000"/>
                <a:headEnd/>
                <a:tailEnd/>
              </a:ln>
            </p:spPr>
            <p:txBody>
              <a:bodyPr/>
              <a:lstStyle/>
              <a:p>
                <a:endParaRPr lang="en-US"/>
              </a:p>
            </p:txBody>
          </p:sp>
          <p:sp>
            <p:nvSpPr>
              <p:cNvPr id="77887" name="Rectangle 63"/>
              <p:cNvSpPr>
                <a:spLocks noChangeArrowheads="1"/>
              </p:cNvSpPr>
              <p:nvPr/>
            </p:nvSpPr>
            <p:spPr bwMode="black">
              <a:xfrm>
                <a:off x="1888" y="1922"/>
                <a:ext cx="677" cy="13"/>
              </a:xfrm>
              <a:prstGeom prst="rect">
                <a:avLst/>
              </a:prstGeom>
              <a:solidFill>
                <a:schemeClr val="accent2"/>
              </a:solidFill>
              <a:ln w="9525">
                <a:solidFill>
                  <a:schemeClr val="accent2"/>
                </a:solidFill>
                <a:miter lim="800000"/>
                <a:headEnd/>
                <a:tailEnd/>
              </a:ln>
            </p:spPr>
            <p:txBody>
              <a:bodyPr/>
              <a:lstStyle/>
              <a:p>
                <a:endParaRPr lang="en-US"/>
              </a:p>
            </p:txBody>
          </p:sp>
          <p:sp>
            <p:nvSpPr>
              <p:cNvPr id="77888" name="Rectangle 64"/>
              <p:cNvSpPr>
                <a:spLocks noChangeArrowheads="1"/>
              </p:cNvSpPr>
              <p:nvPr/>
            </p:nvSpPr>
            <p:spPr bwMode="black">
              <a:xfrm>
                <a:off x="1888" y="2104"/>
                <a:ext cx="677" cy="13"/>
              </a:xfrm>
              <a:prstGeom prst="rect">
                <a:avLst/>
              </a:prstGeom>
              <a:solidFill>
                <a:schemeClr val="accent2"/>
              </a:solidFill>
              <a:ln w="9525">
                <a:solidFill>
                  <a:schemeClr val="accent2"/>
                </a:solidFill>
                <a:miter lim="800000"/>
                <a:headEnd/>
                <a:tailEnd/>
              </a:ln>
            </p:spPr>
            <p:txBody>
              <a:bodyPr/>
              <a:lstStyle/>
              <a:p>
                <a:endParaRPr lang="en-US"/>
              </a:p>
            </p:txBody>
          </p:sp>
          <p:sp>
            <p:nvSpPr>
              <p:cNvPr id="77889" name="Rectangle 65"/>
              <p:cNvSpPr>
                <a:spLocks noChangeArrowheads="1"/>
              </p:cNvSpPr>
              <p:nvPr/>
            </p:nvSpPr>
            <p:spPr bwMode="black">
              <a:xfrm>
                <a:off x="1888" y="2286"/>
                <a:ext cx="677" cy="13"/>
              </a:xfrm>
              <a:prstGeom prst="rect">
                <a:avLst/>
              </a:prstGeom>
              <a:solidFill>
                <a:schemeClr val="accent2"/>
              </a:solidFill>
              <a:ln w="9525">
                <a:solidFill>
                  <a:schemeClr val="accent2"/>
                </a:solidFill>
                <a:miter lim="800000"/>
                <a:headEnd/>
                <a:tailEnd/>
              </a:ln>
            </p:spPr>
            <p:txBody>
              <a:bodyPr/>
              <a:lstStyle/>
              <a:p>
                <a:endParaRPr lang="en-US"/>
              </a:p>
            </p:txBody>
          </p:sp>
          <p:sp>
            <p:nvSpPr>
              <p:cNvPr id="77890" name="Rectangle 66"/>
              <p:cNvSpPr>
                <a:spLocks noChangeArrowheads="1"/>
              </p:cNvSpPr>
              <p:nvPr/>
            </p:nvSpPr>
            <p:spPr bwMode="black">
              <a:xfrm>
                <a:off x="1636" y="2554"/>
                <a:ext cx="2487" cy="53"/>
              </a:xfrm>
              <a:prstGeom prst="rect">
                <a:avLst/>
              </a:prstGeom>
              <a:solidFill>
                <a:schemeClr val="tx1"/>
              </a:solidFill>
              <a:ln w="9525">
                <a:noFill/>
                <a:miter lim="800000"/>
                <a:headEnd/>
                <a:tailEnd/>
              </a:ln>
            </p:spPr>
            <p:txBody>
              <a:bodyPr/>
              <a:lstStyle/>
              <a:p>
                <a:endParaRPr lang="en-US"/>
              </a:p>
            </p:txBody>
          </p:sp>
          <p:sp>
            <p:nvSpPr>
              <p:cNvPr id="77891" name="Freeform 67"/>
              <p:cNvSpPr>
                <a:spLocks/>
              </p:cNvSpPr>
              <p:nvPr/>
            </p:nvSpPr>
            <p:spPr bwMode="black">
              <a:xfrm>
                <a:off x="3056" y="1746"/>
                <a:ext cx="149" cy="819"/>
              </a:xfrm>
              <a:custGeom>
                <a:avLst/>
                <a:gdLst/>
                <a:ahLst/>
                <a:cxnLst>
                  <a:cxn ang="0">
                    <a:pos x="0" y="2451"/>
                  </a:cxn>
                  <a:cxn ang="0">
                    <a:pos x="407" y="0"/>
                  </a:cxn>
                  <a:cxn ang="0">
                    <a:pos x="446" y="8"/>
                  </a:cxn>
                  <a:cxn ang="0">
                    <a:pos x="39" y="2458"/>
                  </a:cxn>
                  <a:cxn ang="0">
                    <a:pos x="0" y="2451"/>
                  </a:cxn>
                </a:cxnLst>
                <a:rect l="0" t="0" r="r" b="b"/>
                <a:pathLst>
                  <a:path w="446" h="2458">
                    <a:moveTo>
                      <a:pt x="0" y="2451"/>
                    </a:moveTo>
                    <a:lnTo>
                      <a:pt x="407" y="0"/>
                    </a:lnTo>
                    <a:lnTo>
                      <a:pt x="446" y="8"/>
                    </a:lnTo>
                    <a:lnTo>
                      <a:pt x="39" y="2458"/>
                    </a:lnTo>
                    <a:lnTo>
                      <a:pt x="0" y="2451"/>
                    </a:lnTo>
                    <a:close/>
                  </a:path>
                </a:pathLst>
              </a:custGeom>
              <a:solidFill>
                <a:schemeClr val="accent2"/>
              </a:solidFill>
              <a:ln w="9525">
                <a:solidFill>
                  <a:schemeClr val="accent2"/>
                </a:solidFill>
                <a:round/>
                <a:headEnd/>
                <a:tailEnd/>
              </a:ln>
            </p:spPr>
            <p:txBody>
              <a:bodyPr/>
              <a:lstStyle/>
              <a:p>
                <a:endParaRPr lang="en-US"/>
              </a:p>
            </p:txBody>
          </p:sp>
          <p:sp>
            <p:nvSpPr>
              <p:cNvPr id="77892" name="Freeform 68"/>
              <p:cNvSpPr>
                <a:spLocks/>
              </p:cNvSpPr>
              <p:nvPr/>
            </p:nvSpPr>
            <p:spPr bwMode="black">
              <a:xfrm>
                <a:off x="3283" y="1746"/>
                <a:ext cx="148" cy="819"/>
              </a:xfrm>
              <a:custGeom>
                <a:avLst/>
                <a:gdLst/>
                <a:ahLst/>
                <a:cxnLst>
                  <a:cxn ang="0">
                    <a:pos x="446" y="8"/>
                  </a:cxn>
                  <a:cxn ang="0">
                    <a:pos x="39" y="2458"/>
                  </a:cxn>
                  <a:cxn ang="0">
                    <a:pos x="0" y="2451"/>
                  </a:cxn>
                  <a:cxn ang="0">
                    <a:pos x="407" y="0"/>
                  </a:cxn>
                  <a:cxn ang="0">
                    <a:pos x="446" y="8"/>
                  </a:cxn>
                </a:cxnLst>
                <a:rect l="0" t="0" r="r" b="b"/>
                <a:pathLst>
                  <a:path w="446" h="2458">
                    <a:moveTo>
                      <a:pt x="446" y="8"/>
                    </a:moveTo>
                    <a:lnTo>
                      <a:pt x="39" y="2458"/>
                    </a:lnTo>
                    <a:lnTo>
                      <a:pt x="0" y="2451"/>
                    </a:lnTo>
                    <a:lnTo>
                      <a:pt x="407" y="0"/>
                    </a:lnTo>
                    <a:lnTo>
                      <a:pt x="446" y="8"/>
                    </a:lnTo>
                    <a:close/>
                  </a:path>
                </a:pathLst>
              </a:custGeom>
              <a:solidFill>
                <a:schemeClr val="accent2"/>
              </a:solidFill>
              <a:ln w="9525">
                <a:solidFill>
                  <a:schemeClr val="accent2"/>
                </a:solidFill>
                <a:round/>
                <a:headEnd/>
                <a:tailEnd/>
              </a:ln>
            </p:spPr>
            <p:txBody>
              <a:bodyPr/>
              <a:lstStyle/>
              <a:p>
                <a:endParaRPr lang="en-US"/>
              </a:p>
            </p:txBody>
          </p:sp>
          <p:sp>
            <p:nvSpPr>
              <p:cNvPr id="77893" name="Freeform 69"/>
              <p:cNvSpPr>
                <a:spLocks/>
              </p:cNvSpPr>
              <p:nvPr/>
            </p:nvSpPr>
            <p:spPr bwMode="black">
              <a:xfrm>
                <a:off x="3509" y="1746"/>
                <a:ext cx="148" cy="819"/>
              </a:xfrm>
              <a:custGeom>
                <a:avLst/>
                <a:gdLst/>
                <a:ahLst/>
                <a:cxnLst>
                  <a:cxn ang="0">
                    <a:pos x="446" y="8"/>
                  </a:cxn>
                  <a:cxn ang="0">
                    <a:pos x="39" y="2458"/>
                  </a:cxn>
                  <a:cxn ang="0">
                    <a:pos x="0" y="2451"/>
                  </a:cxn>
                  <a:cxn ang="0">
                    <a:pos x="407" y="0"/>
                  </a:cxn>
                  <a:cxn ang="0">
                    <a:pos x="446" y="8"/>
                  </a:cxn>
                </a:cxnLst>
                <a:rect l="0" t="0" r="r" b="b"/>
                <a:pathLst>
                  <a:path w="446" h="2458">
                    <a:moveTo>
                      <a:pt x="446" y="8"/>
                    </a:moveTo>
                    <a:lnTo>
                      <a:pt x="39" y="2458"/>
                    </a:lnTo>
                    <a:lnTo>
                      <a:pt x="0" y="2451"/>
                    </a:lnTo>
                    <a:lnTo>
                      <a:pt x="407" y="0"/>
                    </a:lnTo>
                    <a:lnTo>
                      <a:pt x="446" y="8"/>
                    </a:lnTo>
                    <a:close/>
                  </a:path>
                </a:pathLst>
              </a:custGeom>
              <a:solidFill>
                <a:schemeClr val="accent2"/>
              </a:solidFill>
              <a:ln w="9525">
                <a:solidFill>
                  <a:schemeClr val="accent2"/>
                </a:solidFill>
                <a:round/>
                <a:headEnd/>
                <a:tailEnd/>
              </a:ln>
            </p:spPr>
            <p:txBody>
              <a:bodyPr/>
              <a:lstStyle/>
              <a:p>
                <a:endParaRPr lang="en-US"/>
              </a:p>
            </p:txBody>
          </p:sp>
          <p:sp>
            <p:nvSpPr>
              <p:cNvPr id="77894" name="Freeform 70"/>
              <p:cNvSpPr>
                <a:spLocks/>
              </p:cNvSpPr>
              <p:nvPr/>
            </p:nvSpPr>
            <p:spPr bwMode="black">
              <a:xfrm>
                <a:off x="3735" y="1746"/>
                <a:ext cx="148" cy="819"/>
              </a:xfrm>
              <a:custGeom>
                <a:avLst/>
                <a:gdLst/>
                <a:ahLst/>
                <a:cxnLst>
                  <a:cxn ang="0">
                    <a:pos x="445" y="8"/>
                  </a:cxn>
                  <a:cxn ang="0">
                    <a:pos x="39" y="2458"/>
                  </a:cxn>
                  <a:cxn ang="0">
                    <a:pos x="0" y="2451"/>
                  </a:cxn>
                  <a:cxn ang="0">
                    <a:pos x="406" y="0"/>
                  </a:cxn>
                  <a:cxn ang="0">
                    <a:pos x="445" y="8"/>
                  </a:cxn>
                </a:cxnLst>
                <a:rect l="0" t="0" r="r" b="b"/>
                <a:pathLst>
                  <a:path w="445" h="2458">
                    <a:moveTo>
                      <a:pt x="445" y="8"/>
                    </a:moveTo>
                    <a:lnTo>
                      <a:pt x="39" y="2458"/>
                    </a:lnTo>
                    <a:lnTo>
                      <a:pt x="0" y="2451"/>
                    </a:lnTo>
                    <a:lnTo>
                      <a:pt x="406" y="0"/>
                    </a:lnTo>
                    <a:lnTo>
                      <a:pt x="445" y="8"/>
                    </a:lnTo>
                    <a:close/>
                  </a:path>
                </a:pathLst>
              </a:custGeom>
              <a:solidFill>
                <a:schemeClr val="accent2"/>
              </a:solidFill>
              <a:ln w="9525">
                <a:solidFill>
                  <a:schemeClr val="accent2"/>
                </a:solidFill>
                <a:round/>
                <a:headEnd/>
                <a:tailEnd/>
              </a:ln>
            </p:spPr>
            <p:txBody>
              <a:bodyPr/>
              <a:lstStyle/>
              <a:p>
                <a:endParaRPr lang="en-US"/>
              </a:p>
            </p:txBody>
          </p:sp>
          <p:sp>
            <p:nvSpPr>
              <p:cNvPr id="77895" name="Freeform 71"/>
              <p:cNvSpPr>
                <a:spLocks/>
              </p:cNvSpPr>
              <p:nvPr/>
            </p:nvSpPr>
            <p:spPr bwMode="black">
              <a:xfrm>
                <a:off x="1740" y="2541"/>
                <a:ext cx="13" cy="8"/>
              </a:xfrm>
              <a:custGeom>
                <a:avLst/>
                <a:gdLst/>
                <a:ahLst/>
                <a:cxnLst>
                  <a:cxn ang="0">
                    <a:pos x="39" y="0"/>
                  </a:cxn>
                  <a:cxn ang="0">
                    <a:pos x="40" y="6"/>
                  </a:cxn>
                  <a:cxn ang="0">
                    <a:pos x="1" y="22"/>
                  </a:cxn>
                  <a:cxn ang="0">
                    <a:pos x="4" y="26"/>
                  </a:cxn>
                  <a:cxn ang="0">
                    <a:pos x="1" y="13"/>
                  </a:cxn>
                  <a:cxn ang="0">
                    <a:pos x="0" y="7"/>
                  </a:cxn>
                  <a:cxn ang="0">
                    <a:pos x="39" y="0"/>
                  </a:cxn>
                </a:cxnLst>
                <a:rect l="0" t="0" r="r" b="b"/>
                <a:pathLst>
                  <a:path w="40" h="26">
                    <a:moveTo>
                      <a:pt x="39" y="0"/>
                    </a:moveTo>
                    <a:lnTo>
                      <a:pt x="40" y="6"/>
                    </a:lnTo>
                    <a:lnTo>
                      <a:pt x="1" y="22"/>
                    </a:lnTo>
                    <a:lnTo>
                      <a:pt x="4" y="26"/>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77896" name="Freeform 72"/>
              <p:cNvSpPr>
                <a:spLocks/>
              </p:cNvSpPr>
              <p:nvPr/>
            </p:nvSpPr>
            <p:spPr bwMode="black">
              <a:xfrm>
                <a:off x="1740" y="2540"/>
                <a:ext cx="14" cy="11"/>
              </a:xfrm>
              <a:custGeom>
                <a:avLst/>
                <a:gdLst/>
                <a:ahLst/>
                <a:cxnLst>
                  <a:cxn ang="0">
                    <a:pos x="39" y="0"/>
                  </a:cxn>
                  <a:cxn ang="0">
                    <a:pos x="43" y="6"/>
                  </a:cxn>
                  <a:cxn ang="0">
                    <a:pos x="11" y="35"/>
                  </a:cxn>
                  <a:cxn ang="0">
                    <a:pos x="1" y="27"/>
                  </a:cxn>
                  <a:cxn ang="0">
                    <a:pos x="4" y="31"/>
                  </a:cxn>
                  <a:cxn ang="0">
                    <a:pos x="0" y="25"/>
                  </a:cxn>
                  <a:cxn ang="0">
                    <a:pos x="39" y="0"/>
                  </a:cxn>
                </a:cxnLst>
                <a:rect l="0" t="0" r="r" b="b"/>
                <a:pathLst>
                  <a:path w="43" h="35">
                    <a:moveTo>
                      <a:pt x="39" y="0"/>
                    </a:moveTo>
                    <a:lnTo>
                      <a:pt x="43" y="6"/>
                    </a:lnTo>
                    <a:lnTo>
                      <a:pt x="11" y="35"/>
                    </a:lnTo>
                    <a:lnTo>
                      <a:pt x="1" y="27"/>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77897" name="Freeform 73"/>
              <p:cNvSpPr>
                <a:spLocks/>
              </p:cNvSpPr>
              <p:nvPr/>
            </p:nvSpPr>
            <p:spPr bwMode="black">
              <a:xfrm>
                <a:off x="1744" y="2541"/>
                <a:ext cx="9" cy="13"/>
              </a:xfrm>
              <a:custGeom>
                <a:avLst/>
                <a:gdLst/>
                <a:ahLst/>
                <a:cxnLst>
                  <a:cxn ang="0">
                    <a:pos x="24" y="0"/>
                  </a:cxn>
                  <a:cxn ang="0">
                    <a:pos x="29" y="3"/>
                  </a:cxn>
                  <a:cxn ang="0">
                    <a:pos x="13" y="39"/>
                  </a:cxn>
                  <a:cxn ang="0">
                    <a:pos x="9" y="38"/>
                  </a:cxn>
                  <a:cxn ang="0">
                    <a:pos x="5" y="35"/>
                  </a:cxn>
                  <a:cxn ang="0">
                    <a:pos x="0" y="32"/>
                  </a:cxn>
                  <a:cxn ang="0">
                    <a:pos x="24" y="0"/>
                  </a:cxn>
                </a:cxnLst>
                <a:rect l="0" t="0" r="r" b="b"/>
                <a:pathLst>
                  <a:path w="29" h="39">
                    <a:moveTo>
                      <a:pt x="24" y="0"/>
                    </a:moveTo>
                    <a:lnTo>
                      <a:pt x="29" y="3"/>
                    </a:lnTo>
                    <a:lnTo>
                      <a:pt x="13" y="39"/>
                    </a:lnTo>
                    <a:lnTo>
                      <a:pt x="9" y="38"/>
                    </a:lnTo>
                    <a:lnTo>
                      <a:pt x="5" y="35"/>
                    </a:lnTo>
                    <a:lnTo>
                      <a:pt x="0" y="32"/>
                    </a:lnTo>
                    <a:lnTo>
                      <a:pt x="24" y="0"/>
                    </a:lnTo>
                    <a:close/>
                  </a:path>
                </a:pathLst>
              </a:custGeom>
              <a:solidFill>
                <a:srgbClr val="00FFFF"/>
              </a:solidFill>
              <a:ln w="9525">
                <a:noFill/>
                <a:round/>
                <a:headEnd/>
                <a:tailEnd/>
              </a:ln>
            </p:spPr>
            <p:txBody>
              <a:bodyPr/>
              <a:lstStyle/>
              <a:p>
                <a:endParaRPr lang="en-US"/>
              </a:p>
            </p:txBody>
          </p:sp>
          <p:sp>
            <p:nvSpPr>
              <p:cNvPr id="77898" name="Freeform 74"/>
              <p:cNvSpPr>
                <a:spLocks/>
              </p:cNvSpPr>
              <p:nvPr/>
            </p:nvSpPr>
            <p:spPr bwMode="black">
              <a:xfrm>
                <a:off x="1748" y="2541"/>
                <a:ext cx="5" cy="13"/>
              </a:xfrm>
              <a:custGeom>
                <a:avLst/>
                <a:gdLst/>
                <a:ahLst/>
                <a:cxnLst>
                  <a:cxn ang="0">
                    <a:pos x="8" y="0"/>
                  </a:cxn>
                  <a:cxn ang="0">
                    <a:pos x="15" y="1"/>
                  </a:cxn>
                  <a:cxn ang="0">
                    <a:pos x="15" y="40"/>
                  </a:cxn>
                  <a:cxn ang="0">
                    <a:pos x="11" y="41"/>
                  </a:cxn>
                  <a:cxn ang="0">
                    <a:pos x="8" y="40"/>
                  </a:cxn>
                  <a:cxn ang="0">
                    <a:pos x="0" y="39"/>
                  </a:cxn>
                  <a:cxn ang="0">
                    <a:pos x="8" y="0"/>
                  </a:cxn>
                </a:cxnLst>
                <a:rect l="0" t="0" r="r" b="b"/>
                <a:pathLst>
                  <a:path w="15" h="41">
                    <a:moveTo>
                      <a:pt x="8" y="0"/>
                    </a:moveTo>
                    <a:lnTo>
                      <a:pt x="15" y="1"/>
                    </a:lnTo>
                    <a:lnTo>
                      <a:pt x="15" y="40"/>
                    </a:lnTo>
                    <a:lnTo>
                      <a:pt x="11" y="41"/>
                    </a:lnTo>
                    <a:lnTo>
                      <a:pt x="8" y="40"/>
                    </a:lnTo>
                    <a:lnTo>
                      <a:pt x="0" y="39"/>
                    </a:lnTo>
                    <a:lnTo>
                      <a:pt x="8" y="0"/>
                    </a:lnTo>
                    <a:close/>
                  </a:path>
                </a:pathLst>
              </a:custGeom>
              <a:solidFill>
                <a:srgbClr val="00FFFF"/>
              </a:solidFill>
              <a:ln w="9525">
                <a:noFill/>
                <a:round/>
                <a:headEnd/>
                <a:tailEnd/>
              </a:ln>
            </p:spPr>
            <p:txBody>
              <a:bodyPr/>
              <a:lstStyle/>
              <a:p>
                <a:endParaRPr lang="en-US"/>
              </a:p>
            </p:txBody>
          </p:sp>
          <p:sp>
            <p:nvSpPr>
              <p:cNvPr id="77899" name="Freeform 75"/>
              <p:cNvSpPr>
                <a:spLocks/>
              </p:cNvSpPr>
              <p:nvPr/>
            </p:nvSpPr>
            <p:spPr bwMode="black">
              <a:xfrm>
                <a:off x="1751" y="2541"/>
                <a:ext cx="9" cy="13"/>
              </a:xfrm>
              <a:custGeom>
                <a:avLst/>
                <a:gdLst/>
                <a:ahLst/>
                <a:cxnLst>
                  <a:cxn ang="0">
                    <a:pos x="0" y="1"/>
                  </a:cxn>
                  <a:cxn ang="0">
                    <a:pos x="6" y="0"/>
                  </a:cxn>
                  <a:cxn ang="0">
                    <a:pos x="22" y="39"/>
                  </a:cxn>
                  <a:cxn ang="0">
                    <a:pos x="27" y="37"/>
                  </a:cxn>
                  <a:cxn ang="0">
                    <a:pos x="13" y="39"/>
                  </a:cxn>
                  <a:cxn ang="0">
                    <a:pos x="7" y="40"/>
                  </a:cxn>
                  <a:cxn ang="0">
                    <a:pos x="0" y="1"/>
                  </a:cxn>
                </a:cxnLst>
                <a:rect l="0" t="0" r="r" b="b"/>
                <a:pathLst>
                  <a:path w="27" h="40">
                    <a:moveTo>
                      <a:pt x="0" y="1"/>
                    </a:moveTo>
                    <a:lnTo>
                      <a:pt x="6" y="0"/>
                    </a:lnTo>
                    <a:lnTo>
                      <a:pt x="22" y="39"/>
                    </a:lnTo>
                    <a:lnTo>
                      <a:pt x="27" y="37"/>
                    </a:lnTo>
                    <a:lnTo>
                      <a:pt x="13" y="39"/>
                    </a:lnTo>
                    <a:lnTo>
                      <a:pt x="7" y="40"/>
                    </a:lnTo>
                    <a:lnTo>
                      <a:pt x="0" y="1"/>
                    </a:lnTo>
                    <a:close/>
                  </a:path>
                </a:pathLst>
              </a:custGeom>
              <a:solidFill>
                <a:srgbClr val="00FFFF"/>
              </a:solidFill>
              <a:ln w="9525">
                <a:noFill/>
                <a:round/>
                <a:headEnd/>
                <a:tailEnd/>
              </a:ln>
            </p:spPr>
            <p:txBody>
              <a:bodyPr/>
              <a:lstStyle/>
              <a:p>
                <a:endParaRPr lang="en-US"/>
              </a:p>
            </p:txBody>
          </p:sp>
          <p:sp>
            <p:nvSpPr>
              <p:cNvPr id="77900" name="Freeform 76"/>
              <p:cNvSpPr>
                <a:spLocks/>
              </p:cNvSpPr>
              <p:nvPr/>
            </p:nvSpPr>
            <p:spPr bwMode="black">
              <a:xfrm>
                <a:off x="1750" y="2539"/>
                <a:ext cx="12" cy="15"/>
              </a:xfrm>
              <a:custGeom>
                <a:avLst/>
                <a:gdLst/>
                <a:ahLst/>
                <a:cxnLst>
                  <a:cxn ang="0">
                    <a:pos x="0" y="4"/>
                  </a:cxn>
                  <a:cxn ang="0">
                    <a:pos x="6" y="0"/>
                  </a:cxn>
                  <a:cxn ang="0">
                    <a:pos x="38" y="32"/>
                  </a:cxn>
                  <a:cxn ang="0">
                    <a:pos x="36" y="37"/>
                  </a:cxn>
                  <a:cxn ang="0">
                    <a:pos x="31" y="39"/>
                  </a:cxn>
                  <a:cxn ang="0">
                    <a:pos x="25" y="43"/>
                  </a:cxn>
                  <a:cxn ang="0">
                    <a:pos x="0" y="4"/>
                  </a:cxn>
                </a:cxnLst>
                <a:rect l="0" t="0" r="r" b="b"/>
                <a:pathLst>
                  <a:path w="38" h="43">
                    <a:moveTo>
                      <a:pt x="0" y="4"/>
                    </a:moveTo>
                    <a:lnTo>
                      <a:pt x="6" y="0"/>
                    </a:lnTo>
                    <a:lnTo>
                      <a:pt x="38" y="32"/>
                    </a:lnTo>
                    <a:lnTo>
                      <a:pt x="36" y="37"/>
                    </a:lnTo>
                    <a:lnTo>
                      <a:pt x="31" y="39"/>
                    </a:lnTo>
                    <a:lnTo>
                      <a:pt x="25" y="43"/>
                    </a:lnTo>
                    <a:lnTo>
                      <a:pt x="0" y="4"/>
                    </a:lnTo>
                    <a:close/>
                  </a:path>
                </a:pathLst>
              </a:custGeom>
              <a:solidFill>
                <a:srgbClr val="00FFFF"/>
              </a:solidFill>
              <a:ln w="9525">
                <a:noFill/>
                <a:round/>
                <a:headEnd/>
                <a:tailEnd/>
              </a:ln>
            </p:spPr>
            <p:txBody>
              <a:bodyPr/>
              <a:lstStyle/>
              <a:p>
                <a:endParaRPr lang="en-US"/>
              </a:p>
            </p:txBody>
          </p:sp>
          <p:sp>
            <p:nvSpPr>
              <p:cNvPr id="77901" name="Freeform 77"/>
              <p:cNvSpPr>
                <a:spLocks/>
              </p:cNvSpPr>
              <p:nvPr/>
            </p:nvSpPr>
            <p:spPr bwMode="black">
              <a:xfrm>
                <a:off x="1749" y="2540"/>
                <a:ext cx="15" cy="10"/>
              </a:xfrm>
              <a:custGeom>
                <a:avLst/>
                <a:gdLst/>
                <a:ahLst/>
                <a:cxnLst>
                  <a:cxn ang="0">
                    <a:pos x="0" y="6"/>
                  </a:cxn>
                  <a:cxn ang="0">
                    <a:pos x="4" y="0"/>
                  </a:cxn>
                  <a:cxn ang="0">
                    <a:pos x="43" y="16"/>
                  </a:cxn>
                  <a:cxn ang="0">
                    <a:pos x="40" y="29"/>
                  </a:cxn>
                  <a:cxn ang="0">
                    <a:pos x="43" y="25"/>
                  </a:cxn>
                  <a:cxn ang="0">
                    <a:pos x="39" y="31"/>
                  </a:cxn>
                  <a:cxn ang="0">
                    <a:pos x="0" y="6"/>
                  </a:cxn>
                </a:cxnLst>
                <a:rect l="0" t="0" r="r" b="b"/>
                <a:pathLst>
                  <a:path w="43" h="31">
                    <a:moveTo>
                      <a:pt x="0" y="6"/>
                    </a:moveTo>
                    <a:lnTo>
                      <a:pt x="4" y="0"/>
                    </a:lnTo>
                    <a:lnTo>
                      <a:pt x="43" y="16"/>
                    </a:lnTo>
                    <a:lnTo>
                      <a:pt x="40" y="29"/>
                    </a:lnTo>
                    <a:lnTo>
                      <a:pt x="43" y="25"/>
                    </a:lnTo>
                    <a:lnTo>
                      <a:pt x="39" y="31"/>
                    </a:lnTo>
                    <a:lnTo>
                      <a:pt x="0" y="6"/>
                    </a:lnTo>
                    <a:close/>
                  </a:path>
                </a:pathLst>
              </a:custGeom>
              <a:solidFill>
                <a:srgbClr val="00FFFF"/>
              </a:solidFill>
              <a:ln w="9525">
                <a:noFill/>
                <a:round/>
                <a:headEnd/>
                <a:tailEnd/>
              </a:ln>
            </p:spPr>
            <p:txBody>
              <a:bodyPr/>
              <a:lstStyle/>
              <a:p>
                <a:endParaRPr lang="en-US"/>
              </a:p>
            </p:txBody>
          </p:sp>
          <p:sp>
            <p:nvSpPr>
              <p:cNvPr id="77902" name="Freeform 78"/>
              <p:cNvSpPr>
                <a:spLocks/>
              </p:cNvSpPr>
              <p:nvPr/>
            </p:nvSpPr>
            <p:spPr bwMode="black">
              <a:xfrm>
                <a:off x="1751" y="2541"/>
                <a:ext cx="13" cy="4"/>
              </a:xfrm>
              <a:custGeom>
                <a:avLst/>
                <a:gdLst/>
                <a:ahLst/>
                <a:cxnLst>
                  <a:cxn ang="0">
                    <a:pos x="0" y="6"/>
                  </a:cxn>
                  <a:cxn ang="0">
                    <a:pos x="1" y="0"/>
                  </a:cxn>
                  <a:cxn ang="0">
                    <a:pos x="40" y="7"/>
                  </a:cxn>
                  <a:cxn ang="0">
                    <a:pos x="39" y="13"/>
                  </a:cxn>
                  <a:cxn ang="0">
                    <a:pos x="0" y="6"/>
                  </a:cxn>
                </a:cxnLst>
                <a:rect l="0" t="0" r="r" b="b"/>
                <a:pathLst>
                  <a:path w="40" h="13">
                    <a:moveTo>
                      <a:pt x="0" y="6"/>
                    </a:moveTo>
                    <a:lnTo>
                      <a:pt x="1" y="0"/>
                    </a:lnTo>
                    <a:lnTo>
                      <a:pt x="40" y="7"/>
                    </a:lnTo>
                    <a:lnTo>
                      <a:pt x="39" y="13"/>
                    </a:lnTo>
                    <a:lnTo>
                      <a:pt x="0" y="6"/>
                    </a:lnTo>
                    <a:close/>
                  </a:path>
                </a:pathLst>
              </a:custGeom>
              <a:solidFill>
                <a:srgbClr val="00FFFF"/>
              </a:solidFill>
              <a:ln w="9525">
                <a:noFill/>
                <a:round/>
                <a:headEnd/>
                <a:tailEnd/>
              </a:ln>
            </p:spPr>
            <p:txBody>
              <a:bodyPr/>
              <a:lstStyle/>
              <a:p>
                <a:endParaRPr lang="en-US"/>
              </a:p>
            </p:txBody>
          </p:sp>
          <p:sp>
            <p:nvSpPr>
              <p:cNvPr id="77903" name="Freeform 79"/>
              <p:cNvSpPr>
                <a:spLocks/>
              </p:cNvSpPr>
              <p:nvPr/>
            </p:nvSpPr>
            <p:spPr bwMode="black">
              <a:xfrm>
                <a:off x="1751" y="2534"/>
                <a:ext cx="13" cy="9"/>
              </a:xfrm>
              <a:custGeom>
                <a:avLst/>
                <a:gdLst/>
                <a:ahLst/>
                <a:cxnLst>
                  <a:cxn ang="0">
                    <a:pos x="1" y="27"/>
                  </a:cxn>
                  <a:cxn ang="0">
                    <a:pos x="0" y="21"/>
                  </a:cxn>
                  <a:cxn ang="0">
                    <a:pos x="39" y="5"/>
                  </a:cxn>
                  <a:cxn ang="0">
                    <a:pos x="36" y="0"/>
                  </a:cxn>
                  <a:cxn ang="0">
                    <a:pos x="39" y="14"/>
                  </a:cxn>
                  <a:cxn ang="0">
                    <a:pos x="40" y="20"/>
                  </a:cxn>
                  <a:cxn ang="0">
                    <a:pos x="1" y="27"/>
                  </a:cxn>
                </a:cxnLst>
                <a:rect l="0" t="0" r="r" b="b"/>
                <a:pathLst>
                  <a:path w="40" h="27">
                    <a:moveTo>
                      <a:pt x="1" y="27"/>
                    </a:moveTo>
                    <a:lnTo>
                      <a:pt x="0" y="21"/>
                    </a:lnTo>
                    <a:lnTo>
                      <a:pt x="39" y="5"/>
                    </a:lnTo>
                    <a:lnTo>
                      <a:pt x="36" y="0"/>
                    </a:lnTo>
                    <a:lnTo>
                      <a:pt x="39" y="14"/>
                    </a:lnTo>
                    <a:lnTo>
                      <a:pt x="40" y="20"/>
                    </a:lnTo>
                    <a:lnTo>
                      <a:pt x="1" y="27"/>
                    </a:lnTo>
                    <a:close/>
                  </a:path>
                </a:pathLst>
              </a:custGeom>
              <a:solidFill>
                <a:srgbClr val="00FFFF"/>
              </a:solidFill>
              <a:ln w="9525">
                <a:noFill/>
                <a:round/>
                <a:headEnd/>
                <a:tailEnd/>
              </a:ln>
            </p:spPr>
            <p:txBody>
              <a:bodyPr/>
              <a:lstStyle/>
              <a:p>
                <a:endParaRPr lang="en-US"/>
              </a:p>
            </p:txBody>
          </p:sp>
          <p:sp>
            <p:nvSpPr>
              <p:cNvPr id="77904" name="Freeform 80"/>
              <p:cNvSpPr>
                <a:spLocks/>
              </p:cNvSpPr>
              <p:nvPr/>
            </p:nvSpPr>
            <p:spPr bwMode="black">
              <a:xfrm>
                <a:off x="1749" y="2531"/>
                <a:ext cx="15" cy="13"/>
              </a:xfrm>
              <a:custGeom>
                <a:avLst/>
                <a:gdLst/>
                <a:ahLst/>
                <a:cxnLst>
                  <a:cxn ang="0">
                    <a:pos x="4" y="38"/>
                  </a:cxn>
                  <a:cxn ang="0">
                    <a:pos x="0" y="31"/>
                  </a:cxn>
                  <a:cxn ang="0">
                    <a:pos x="32" y="0"/>
                  </a:cxn>
                  <a:cxn ang="0">
                    <a:pos x="37" y="2"/>
                  </a:cxn>
                  <a:cxn ang="0">
                    <a:pos x="39" y="7"/>
                  </a:cxn>
                  <a:cxn ang="0">
                    <a:pos x="43" y="13"/>
                  </a:cxn>
                  <a:cxn ang="0">
                    <a:pos x="4" y="38"/>
                  </a:cxn>
                </a:cxnLst>
                <a:rect l="0" t="0" r="r" b="b"/>
                <a:pathLst>
                  <a:path w="43" h="38">
                    <a:moveTo>
                      <a:pt x="4" y="38"/>
                    </a:moveTo>
                    <a:lnTo>
                      <a:pt x="0" y="31"/>
                    </a:lnTo>
                    <a:lnTo>
                      <a:pt x="32" y="0"/>
                    </a:lnTo>
                    <a:lnTo>
                      <a:pt x="37" y="2"/>
                    </a:lnTo>
                    <a:lnTo>
                      <a:pt x="39" y="7"/>
                    </a:lnTo>
                    <a:lnTo>
                      <a:pt x="43" y="13"/>
                    </a:lnTo>
                    <a:lnTo>
                      <a:pt x="4" y="38"/>
                    </a:lnTo>
                    <a:close/>
                  </a:path>
                </a:pathLst>
              </a:custGeom>
              <a:solidFill>
                <a:srgbClr val="00FFFF"/>
              </a:solidFill>
              <a:ln w="9525">
                <a:noFill/>
                <a:round/>
                <a:headEnd/>
                <a:tailEnd/>
              </a:ln>
            </p:spPr>
            <p:txBody>
              <a:bodyPr/>
              <a:lstStyle/>
              <a:p>
                <a:endParaRPr lang="en-US"/>
              </a:p>
            </p:txBody>
          </p:sp>
          <p:sp>
            <p:nvSpPr>
              <p:cNvPr id="77905" name="Freeform 81"/>
              <p:cNvSpPr>
                <a:spLocks/>
              </p:cNvSpPr>
              <p:nvPr/>
            </p:nvSpPr>
            <p:spPr bwMode="black">
              <a:xfrm>
                <a:off x="1750" y="2530"/>
                <a:ext cx="10" cy="14"/>
              </a:xfrm>
              <a:custGeom>
                <a:avLst/>
                <a:gdLst/>
                <a:ahLst/>
                <a:cxnLst>
                  <a:cxn ang="0">
                    <a:pos x="6" y="43"/>
                  </a:cxn>
                  <a:cxn ang="0">
                    <a:pos x="0" y="39"/>
                  </a:cxn>
                  <a:cxn ang="0">
                    <a:pos x="16" y="0"/>
                  </a:cxn>
                  <a:cxn ang="0">
                    <a:pos x="30" y="2"/>
                  </a:cxn>
                  <a:cxn ang="0">
                    <a:pos x="25" y="0"/>
                  </a:cxn>
                  <a:cxn ang="0">
                    <a:pos x="31" y="4"/>
                  </a:cxn>
                  <a:cxn ang="0">
                    <a:pos x="6" y="43"/>
                  </a:cxn>
                </a:cxnLst>
                <a:rect l="0" t="0" r="r" b="b"/>
                <a:pathLst>
                  <a:path w="31" h="43">
                    <a:moveTo>
                      <a:pt x="6" y="43"/>
                    </a:moveTo>
                    <a:lnTo>
                      <a:pt x="0" y="39"/>
                    </a:lnTo>
                    <a:lnTo>
                      <a:pt x="16" y="0"/>
                    </a:lnTo>
                    <a:lnTo>
                      <a:pt x="30" y="2"/>
                    </a:lnTo>
                    <a:lnTo>
                      <a:pt x="25" y="0"/>
                    </a:lnTo>
                    <a:lnTo>
                      <a:pt x="31" y="4"/>
                    </a:lnTo>
                    <a:lnTo>
                      <a:pt x="6" y="43"/>
                    </a:lnTo>
                    <a:close/>
                  </a:path>
                </a:pathLst>
              </a:custGeom>
              <a:solidFill>
                <a:srgbClr val="00FFFF"/>
              </a:solidFill>
              <a:ln w="9525">
                <a:noFill/>
                <a:round/>
                <a:headEnd/>
                <a:tailEnd/>
              </a:ln>
            </p:spPr>
            <p:txBody>
              <a:bodyPr/>
              <a:lstStyle/>
              <a:p>
                <a:endParaRPr lang="en-US"/>
              </a:p>
            </p:txBody>
          </p:sp>
          <p:sp>
            <p:nvSpPr>
              <p:cNvPr id="77906" name="Freeform 82"/>
              <p:cNvSpPr>
                <a:spLocks/>
              </p:cNvSpPr>
              <p:nvPr/>
            </p:nvSpPr>
            <p:spPr bwMode="black">
              <a:xfrm>
                <a:off x="1751" y="2529"/>
                <a:ext cx="4" cy="14"/>
              </a:xfrm>
              <a:custGeom>
                <a:avLst/>
                <a:gdLst/>
                <a:ahLst/>
                <a:cxnLst>
                  <a:cxn ang="0">
                    <a:pos x="6" y="41"/>
                  </a:cxn>
                  <a:cxn ang="0">
                    <a:pos x="0" y="40"/>
                  </a:cxn>
                  <a:cxn ang="0">
                    <a:pos x="0" y="1"/>
                  </a:cxn>
                  <a:cxn ang="0">
                    <a:pos x="3" y="0"/>
                  </a:cxn>
                  <a:cxn ang="0">
                    <a:pos x="7" y="1"/>
                  </a:cxn>
                  <a:cxn ang="0">
                    <a:pos x="13" y="2"/>
                  </a:cxn>
                  <a:cxn ang="0">
                    <a:pos x="6" y="41"/>
                  </a:cxn>
                </a:cxnLst>
                <a:rect l="0" t="0" r="r" b="b"/>
                <a:pathLst>
                  <a:path w="13" h="41">
                    <a:moveTo>
                      <a:pt x="6" y="41"/>
                    </a:moveTo>
                    <a:lnTo>
                      <a:pt x="0" y="40"/>
                    </a:lnTo>
                    <a:lnTo>
                      <a:pt x="0" y="1"/>
                    </a:lnTo>
                    <a:lnTo>
                      <a:pt x="3" y="0"/>
                    </a:lnTo>
                    <a:lnTo>
                      <a:pt x="7" y="1"/>
                    </a:lnTo>
                    <a:lnTo>
                      <a:pt x="13" y="2"/>
                    </a:lnTo>
                    <a:lnTo>
                      <a:pt x="6" y="41"/>
                    </a:lnTo>
                    <a:close/>
                  </a:path>
                </a:pathLst>
              </a:custGeom>
              <a:solidFill>
                <a:srgbClr val="00FFFF"/>
              </a:solidFill>
              <a:ln w="9525">
                <a:noFill/>
                <a:round/>
                <a:headEnd/>
                <a:tailEnd/>
              </a:ln>
            </p:spPr>
            <p:txBody>
              <a:bodyPr/>
              <a:lstStyle/>
              <a:p>
                <a:endParaRPr lang="en-US"/>
              </a:p>
            </p:txBody>
          </p:sp>
          <p:sp>
            <p:nvSpPr>
              <p:cNvPr id="77907" name="Freeform 83"/>
              <p:cNvSpPr>
                <a:spLocks/>
              </p:cNvSpPr>
              <p:nvPr/>
            </p:nvSpPr>
            <p:spPr bwMode="black">
              <a:xfrm>
                <a:off x="1745" y="2530"/>
                <a:ext cx="8" cy="13"/>
              </a:xfrm>
              <a:custGeom>
                <a:avLst/>
                <a:gdLst/>
                <a:ahLst/>
                <a:cxnLst>
                  <a:cxn ang="0">
                    <a:pos x="23" y="39"/>
                  </a:cxn>
                  <a:cxn ang="0">
                    <a:pos x="16" y="40"/>
                  </a:cxn>
                  <a:cxn ang="0">
                    <a:pos x="0" y="5"/>
                  </a:cxn>
                  <a:cxn ang="0">
                    <a:pos x="4" y="2"/>
                  </a:cxn>
                  <a:cxn ang="0">
                    <a:pos x="8" y="1"/>
                  </a:cxn>
                  <a:cxn ang="0">
                    <a:pos x="16" y="0"/>
                  </a:cxn>
                  <a:cxn ang="0">
                    <a:pos x="23" y="39"/>
                  </a:cxn>
                </a:cxnLst>
                <a:rect l="0" t="0" r="r" b="b"/>
                <a:pathLst>
                  <a:path w="23" h="40">
                    <a:moveTo>
                      <a:pt x="23" y="39"/>
                    </a:moveTo>
                    <a:lnTo>
                      <a:pt x="16" y="40"/>
                    </a:lnTo>
                    <a:lnTo>
                      <a:pt x="0" y="5"/>
                    </a:lnTo>
                    <a:lnTo>
                      <a:pt x="4" y="2"/>
                    </a:lnTo>
                    <a:lnTo>
                      <a:pt x="8" y="1"/>
                    </a:lnTo>
                    <a:lnTo>
                      <a:pt x="16" y="0"/>
                    </a:lnTo>
                    <a:lnTo>
                      <a:pt x="23" y="39"/>
                    </a:lnTo>
                    <a:close/>
                  </a:path>
                </a:pathLst>
              </a:custGeom>
              <a:solidFill>
                <a:srgbClr val="00FFFF"/>
              </a:solidFill>
              <a:ln w="9525">
                <a:noFill/>
                <a:round/>
                <a:headEnd/>
                <a:tailEnd/>
              </a:ln>
            </p:spPr>
            <p:txBody>
              <a:bodyPr/>
              <a:lstStyle/>
              <a:p>
                <a:endParaRPr lang="en-US"/>
              </a:p>
            </p:txBody>
          </p:sp>
          <p:sp>
            <p:nvSpPr>
              <p:cNvPr id="77908" name="Freeform 84"/>
              <p:cNvSpPr>
                <a:spLocks/>
              </p:cNvSpPr>
              <p:nvPr/>
            </p:nvSpPr>
            <p:spPr bwMode="black">
              <a:xfrm>
                <a:off x="1740" y="2531"/>
                <a:ext cx="13" cy="12"/>
              </a:xfrm>
              <a:custGeom>
                <a:avLst/>
                <a:gdLst/>
                <a:ahLst/>
                <a:cxnLst>
                  <a:cxn ang="0">
                    <a:pos x="39" y="31"/>
                  </a:cxn>
                  <a:cxn ang="0">
                    <a:pos x="34" y="35"/>
                  </a:cxn>
                  <a:cxn ang="0">
                    <a:pos x="3" y="7"/>
                  </a:cxn>
                  <a:cxn ang="0">
                    <a:pos x="0" y="11"/>
                  </a:cxn>
                  <a:cxn ang="0">
                    <a:pos x="10" y="3"/>
                  </a:cxn>
                  <a:cxn ang="0">
                    <a:pos x="15" y="0"/>
                  </a:cxn>
                  <a:cxn ang="0">
                    <a:pos x="39" y="31"/>
                  </a:cxn>
                </a:cxnLst>
                <a:rect l="0" t="0" r="r" b="b"/>
                <a:pathLst>
                  <a:path w="39" h="35">
                    <a:moveTo>
                      <a:pt x="39" y="31"/>
                    </a:moveTo>
                    <a:lnTo>
                      <a:pt x="34" y="35"/>
                    </a:lnTo>
                    <a:lnTo>
                      <a:pt x="3" y="7"/>
                    </a:lnTo>
                    <a:lnTo>
                      <a:pt x="0" y="11"/>
                    </a:lnTo>
                    <a:lnTo>
                      <a:pt x="10" y="3"/>
                    </a:lnTo>
                    <a:lnTo>
                      <a:pt x="15" y="0"/>
                    </a:lnTo>
                    <a:lnTo>
                      <a:pt x="39" y="31"/>
                    </a:lnTo>
                    <a:close/>
                  </a:path>
                </a:pathLst>
              </a:custGeom>
              <a:solidFill>
                <a:srgbClr val="00FFFF"/>
              </a:solidFill>
              <a:ln w="9525">
                <a:noFill/>
                <a:round/>
                <a:headEnd/>
                <a:tailEnd/>
              </a:ln>
            </p:spPr>
            <p:txBody>
              <a:bodyPr/>
              <a:lstStyle/>
              <a:p>
                <a:endParaRPr lang="en-US"/>
              </a:p>
            </p:txBody>
          </p:sp>
          <p:sp>
            <p:nvSpPr>
              <p:cNvPr id="77909" name="Freeform 85"/>
              <p:cNvSpPr>
                <a:spLocks/>
              </p:cNvSpPr>
              <p:nvPr/>
            </p:nvSpPr>
            <p:spPr bwMode="black">
              <a:xfrm>
                <a:off x="1740" y="2534"/>
                <a:ext cx="14" cy="10"/>
              </a:xfrm>
              <a:custGeom>
                <a:avLst/>
                <a:gdLst/>
                <a:ahLst/>
                <a:cxnLst>
                  <a:cxn ang="0">
                    <a:pos x="43" y="24"/>
                  </a:cxn>
                  <a:cxn ang="0">
                    <a:pos x="39" y="31"/>
                  </a:cxn>
                  <a:cxn ang="0">
                    <a:pos x="0" y="15"/>
                  </a:cxn>
                  <a:cxn ang="0">
                    <a:pos x="3" y="1"/>
                  </a:cxn>
                  <a:cxn ang="0">
                    <a:pos x="0" y="6"/>
                  </a:cxn>
                  <a:cxn ang="0">
                    <a:pos x="4" y="0"/>
                  </a:cxn>
                  <a:cxn ang="0">
                    <a:pos x="43" y="24"/>
                  </a:cxn>
                </a:cxnLst>
                <a:rect l="0" t="0" r="r" b="b"/>
                <a:pathLst>
                  <a:path w="43" h="31">
                    <a:moveTo>
                      <a:pt x="43" y="24"/>
                    </a:moveTo>
                    <a:lnTo>
                      <a:pt x="39" y="31"/>
                    </a:lnTo>
                    <a:lnTo>
                      <a:pt x="0" y="15"/>
                    </a:lnTo>
                    <a:lnTo>
                      <a:pt x="3"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77910" name="Freeform 86"/>
              <p:cNvSpPr>
                <a:spLocks/>
              </p:cNvSpPr>
              <p:nvPr/>
            </p:nvSpPr>
            <p:spPr bwMode="black">
              <a:xfrm>
                <a:off x="1740" y="2539"/>
                <a:ext cx="13" cy="4"/>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77911" name="Freeform 87"/>
              <p:cNvSpPr>
                <a:spLocks/>
              </p:cNvSpPr>
              <p:nvPr/>
            </p:nvSpPr>
            <p:spPr bwMode="black">
              <a:xfrm>
                <a:off x="1875" y="2313"/>
                <a:ext cx="14" cy="8"/>
              </a:xfrm>
              <a:custGeom>
                <a:avLst/>
                <a:gdLst/>
                <a:ahLst/>
                <a:cxnLst>
                  <a:cxn ang="0">
                    <a:pos x="39" y="0"/>
                  </a:cxn>
                  <a:cxn ang="0">
                    <a:pos x="40" y="7"/>
                  </a:cxn>
                  <a:cxn ang="0">
                    <a:pos x="5" y="23"/>
                  </a:cxn>
                  <a:cxn ang="0">
                    <a:pos x="2" y="20"/>
                  </a:cxn>
                  <a:cxn ang="0">
                    <a:pos x="1" y="15"/>
                  </a:cxn>
                  <a:cxn ang="0">
                    <a:pos x="0" y="7"/>
                  </a:cxn>
                  <a:cxn ang="0">
                    <a:pos x="39" y="0"/>
                  </a:cxn>
                </a:cxnLst>
                <a:rect l="0" t="0" r="r" b="b"/>
                <a:pathLst>
                  <a:path w="40" h="23">
                    <a:moveTo>
                      <a:pt x="39" y="0"/>
                    </a:moveTo>
                    <a:lnTo>
                      <a:pt x="40" y="7"/>
                    </a:lnTo>
                    <a:lnTo>
                      <a:pt x="5" y="23"/>
                    </a:lnTo>
                    <a:lnTo>
                      <a:pt x="2" y="20"/>
                    </a:lnTo>
                    <a:lnTo>
                      <a:pt x="1" y="15"/>
                    </a:lnTo>
                    <a:lnTo>
                      <a:pt x="0" y="7"/>
                    </a:lnTo>
                    <a:lnTo>
                      <a:pt x="39" y="0"/>
                    </a:lnTo>
                    <a:close/>
                  </a:path>
                </a:pathLst>
              </a:custGeom>
              <a:solidFill>
                <a:srgbClr val="00FFFF"/>
              </a:solidFill>
              <a:ln w="9525">
                <a:noFill/>
                <a:round/>
                <a:headEnd/>
                <a:tailEnd/>
              </a:ln>
            </p:spPr>
            <p:txBody>
              <a:bodyPr/>
              <a:lstStyle/>
              <a:p>
                <a:endParaRPr lang="en-US"/>
              </a:p>
            </p:txBody>
          </p:sp>
          <p:sp>
            <p:nvSpPr>
              <p:cNvPr id="77912" name="Freeform 88"/>
              <p:cNvSpPr>
                <a:spLocks/>
              </p:cNvSpPr>
              <p:nvPr/>
            </p:nvSpPr>
            <p:spPr bwMode="black">
              <a:xfrm>
                <a:off x="1877" y="2313"/>
                <a:ext cx="12" cy="15"/>
              </a:xfrm>
              <a:custGeom>
                <a:avLst/>
                <a:gdLst/>
                <a:ahLst/>
                <a:cxnLst>
                  <a:cxn ang="0">
                    <a:pos x="32" y="0"/>
                  </a:cxn>
                  <a:cxn ang="0">
                    <a:pos x="35" y="5"/>
                  </a:cxn>
                  <a:cxn ang="0">
                    <a:pos x="4" y="33"/>
                  </a:cxn>
                  <a:cxn ang="0">
                    <a:pos x="15" y="44"/>
                  </a:cxn>
                  <a:cxn ang="0">
                    <a:pos x="4" y="29"/>
                  </a:cxn>
                  <a:cxn ang="0">
                    <a:pos x="0" y="24"/>
                  </a:cxn>
                  <a:cxn ang="0">
                    <a:pos x="32" y="0"/>
                  </a:cxn>
                </a:cxnLst>
                <a:rect l="0" t="0" r="r" b="b"/>
                <a:pathLst>
                  <a:path w="35" h="44">
                    <a:moveTo>
                      <a:pt x="32" y="0"/>
                    </a:moveTo>
                    <a:lnTo>
                      <a:pt x="35" y="5"/>
                    </a:lnTo>
                    <a:lnTo>
                      <a:pt x="4" y="33"/>
                    </a:lnTo>
                    <a:lnTo>
                      <a:pt x="15" y="44"/>
                    </a:lnTo>
                    <a:lnTo>
                      <a:pt x="4" y="29"/>
                    </a:lnTo>
                    <a:lnTo>
                      <a:pt x="0" y="24"/>
                    </a:lnTo>
                    <a:lnTo>
                      <a:pt x="32" y="0"/>
                    </a:lnTo>
                    <a:close/>
                  </a:path>
                </a:pathLst>
              </a:custGeom>
              <a:solidFill>
                <a:srgbClr val="00FFFF"/>
              </a:solidFill>
              <a:ln w="9525">
                <a:noFill/>
                <a:round/>
                <a:headEnd/>
                <a:tailEnd/>
              </a:ln>
            </p:spPr>
            <p:txBody>
              <a:bodyPr/>
              <a:lstStyle/>
              <a:p>
                <a:endParaRPr lang="en-US"/>
              </a:p>
            </p:txBody>
          </p:sp>
          <p:sp>
            <p:nvSpPr>
              <p:cNvPr id="77913" name="Freeform 89"/>
              <p:cNvSpPr>
                <a:spLocks/>
              </p:cNvSpPr>
              <p:nvPr/>
            </p:nvSpPr>
            <p:spPr bwMode="black">
              <a:xfrm>
                <a:off x="1878" y="2313"/>
                <a:ext cx="12" cy="14"/>
              </a:xfrm>
              <a:custGeom>
                <a:avLst/>
                <a:gdLst/>
                <a:ahLst/>
                <a:cxnLst>
                  <a:cxn ang="0">
                    <a:pos x="31" y="0"/>
                  </a:cxn>
                  <a:cxn ang="0">
                    <a:pos x="36" y="5"/>
                  </a:cxn>
                  <a:cxn ang="0">
                    <a:pos x="17" y="40"/>
                  </a:cxn>
                  <a:cxn ang="0">
                    <a:pos x="7" y="39"/>
                  </a:cxn>
                  <a:cxn ang="0">
                    <a:pos x="4" y="37"/>
                  </a:cxn>
                  <a:cxn ang="0">
                    <a:pos x="0" y="32"/>
                  </a:cxn>
                  <a:cxn ang="0">
                    <a:pos x="31" y="0"/>
                  </a:cxn>
                </a:cxnLst>
                <a:rect l="0" t="0" r="r" b="b"/>
                <a:pathLst>
                  <a:path w="36" h="40">
                    <a:moveTo>
                      <a:pt x="31" y="0"/>
                    </a:moveTo>
                    <a:lnTo>
                      <a:pt x="36" y="5"/>
                    </a:lnTo>
                    <a:lnTo>
                      <a:pt x="17" y="40"/>
                    </a:lnTo>
                    <a:lnTo>
                      <a:pt x="7" y="39"/>
                    </a:lnTo>
                    <a:lnTo>
                      <a:pt x="4" y="37"/>
                    </a:lnTo>
                    <a:lnTo>
                      <a:pt x="0" y="32"/>
                    </a:lnTo>
                    <a:lnTo>
                      <a:pt x="31" y="0"/>
                    </a:lnTo>
                    <a:close/>
                  </a:path>
                </a:pathLst>
              </a:custGeom>
              <a:solidFill>
                <a:srgbClr val="00FFFF"/>
              </a:solidFill>
              <a:ln w="9525">
                <a:noFill/>
                <a:round/>
                <a:headEnd/>
                <a:tailEnd/>
              </a:ln>
            </p:spPr>
            <p:txBody>
              <a:bodyPr/>
              <a:lstStyle/>
              <a:p>
                <a:endParaRPr lang="en-US"/>
              </a:p>
            </p:txBody>
          </p:sp>
          <p:sp>
            <p:nvSpPr>
              <p:cNvPr id="77914" name="Freeform 90"/>
              <p:cNvSpPr>
                <a:spLocks/>
              </p:cNvSpPr>
              <p:nvPr/>
            </p:nvSpPr>
            <p:spPr bwMode="black">
              <a:xfrm>
                <a:off x="1884" y="2314"/>
                <a:ext cx="5" cy="14"/>
              </a:xfrm>
              <a:custGeom>
                <a:avLst/>
                <a:gdLst/>
                <a:ahLst/>
                <a:cxnLst>
                  <a:cxn ang="0">
                    <a:pos x="7" y="0"/>
                  </a:cxn>
                  <a:cxn ang="0">
                    <a:pos x="14" y="1"/>
                  </a:cxn>
                  <a:cxn ang="0">
                    <a:pos x="14" y="41"/>
                  </a:cxn>
                  <a:cxn ang="0">
                    <a:pos x="11" y="42"/>
                  </a:cxn>
                  <a:cxn ang="0">
                    <a:pos x="7" y="41"/>
                  </a:cxn>
                  <a:cxn ang="0">
                    <a:pos x="0" y="39"/>
                  </a:cxn>
                  <a:cxn ang="0">
                    <a:pos x="7" y="0"/>
                  </a:cxn>
                </a:cxnLst>
                <a:rect l="0" t="0" r="r" b="b"/>
                <a:pathLst>
                  <a:path w="14" h="42">
                    <a:moveTo>
                      <a:pt x="7" y="0"/>
                    </a:moveTo>
                    <a:lnTo>
                      <a:pt x="14" y="1"/>
                    </a:lnTo>
                    <a:lnTo>
                      <a:pt x="14" y="41"/>
                    </a:lnTo>
                    <a:lnTo>
                      <a:pt x="11" y="42"/>
                    </a:lnTo>
                    <a:lnTo>
                      <a:pt x="7" y="41"/>
                    </a:lnTo>
                    <a:lnTo>
                      <a:pt x="0" y="39"/>
                    </a:lnTo>
                    <a:lnTo>
                      <a:pt x="7" y="0"/>
                    </a:lnTo>
                    <a:close/>
                  </a:path>
                </a:pathLst>
              </a:custGeom>
              <a:solidFill>
                <a:srgbClr val="00FFFF"/>
              </a:solidFill>
              <a:ln w="9525">
                <a:noFill/>
                <a:round/>
                <a:headEnd/>
                <a:tailEnd/>
              </a:ln>
            </p:spPr>
            <p:txBody>
              <a:bodyPr/>
              <a:lstStyle/>
              <a:p>
                <a:endParaRPr lang="en-US"/>
              </a:p>
            </p:txBody>
          </p:sp>
          <p:sp>
            <p:nvSpPr>
              <p:cNvPr id="77915" name="Freeform 91"/>
              <p:cNvSpPr>
                <a:spLocks/>
              </p:cNvSpPr>
              <p:nvPr/>
            </p:nvSpPr>
            <p:spPr bwMode="black">
              <a:xfrm>
                <a:off x="1886" y="2314"/>
                <a:ext cx="8" cy="13"/>
              </a:xfrm>
              <a:custGeom>
                <a:avLst/>
                <a:gdLst/>
                <a:ahLst/>
                <a:cxnLst>
                  <a:cxn ang="0">
                    <a:pos x="0" y="1"/>
                  </a:cxn>
                  <a:cxn ang="0">
                    <a:pos x="6" y="0"/>
                  </a:cxn>
                  <a:cxn ang="0">
                    <a:pos x="23" y="36"/>
                  </a:cxn>
                  <a:cxn ang="0">
                    <a:pos x="21" y="38"/>
                  </a:cxn>
                  <a:cxn ang="0">
                    <a:pos x="13" y="39"/>
                  </a:cxn>
                  <a:cxn ang="0">
                    <a:pos x="7" y="41"/>
                  </a:cxn>
                  <a:cxn ang="0">
                    <a:pos x="0" y="1"/>
                  </a:cxn>
                </a:cxnLst>
                <a:rect l="0" t="0" r="r" b="b"/>
                <a:pathLst>
                  <a:path w="23" h="41">
                    <a:moveTo>
                      <a:pt x="0" y="1"/>
                    </a:moveTo>
                    <a:lnTo>
                      <a:pt x="6" y="0"/>
                    </a:lnTo>
                    <a:lnTo>
                      <a:pt x="23" y="36"/>
                    </a:lnTo>
                    <a:lnTo>
                      <a:pt x="21" y="38"/>
                    </a:lnTo>
                    <a:lnTo>
                      <a:pt x="13" y="39"/>
                    </a:lnTo>
                    <a:lnTo>
                      <a:pt x="7" y="41"/>
                    </a:lnTo>
                    <a:lnTo>
                      <a:pt x="0" y="1"/>
                    </a:lnTo>
                    <a:close/>
                  </a:path>
                </a:pathLst>
              </a:custGeom>
              <a:solidFill>
                <a:srgbClr val="00FFFF"/>
              </a:solidFill>
              <a:ln w="9525">
                <a:noFill/>
                <a:round/>
                <a:headEnd/>
                <a:tailEnd/>
              </a:ln>
            </p:spPr>
            <p:txBody>
              <a:bodyPr/>
              <a:lstStyle/>
              <a:p>
                <a:endParaRPr lang="en-US"/>
              </a:p>
            </p:txBody>
          </p:sp>
          <p:sp>
            <p:nvSpPr>
              <p:cNvPr id="77916" name="Freeform 92"/>
              <p:cNvSpPr>
                <a:spLocks/>
              </p:cNvSpPr>
              <p:nvPr/>
            </p:nvSpPr>
            <p:spPr bwMode="black">
              <a:xfrm>
                <a:off x="1885" y="2313"/>
                <a:ext cx="13" cy="13"/>
              </a:xfrm>
              <a:custGeom>
                <a:avLst/>
                <a:gdLst/>
                <a:ahLst/>
                <a:cxnLst>
                  <a:cxn ang="0">
                    <a:pos x="0" y="5"/>
                  </a:cxn>
                  <a:cxn ang="0">
                    <a:pos x="6" y="0"/>
                  </a:cxn>
                  <a:cxn ang="0">
                    <a:pos x="39" y="26"/>
                  </a:cxn>
                  <a:cxn ang="0">
                    <a:pos x="38" y="28"/>
                  </a:cxn>
                  <a:cxn ang="0">
                    <a:pos x="33" y="32"/>
                  </a:cxn>
                  <a:cxn ang="0">
                    <a:pos x="27" y="37"/>
                  </a:cxn>
                  <a:cxn ang="0">
                    <a:pos x="0" y="5"/>
                  </a:cxn>
                </a:cxnLst>
                <a:rect l="0" t="0" r="r" b="b"/>
                <a:pathLst>
                  <a:path w="39" h="37">
                    <a:moveTo>
                      <a:pt x="0" y="5"/>
                    </a:moveTo>
                    <a:lnTo>
                      <a:pt x="6" y="0"/>
                    </a:lnTo>
                    <a:lnTo>
                      <a:pt x="39" y="26"/>
                    </a:lnTo>
                    <a:lnTo>
                      <a:pt x="38" y="28"/>
                    </a:lnTo>
                    <a:lnTo>
                      <a:pt x="33" y="32"/>
                    </a:lnTo>
                    <a:lnTo>
                      <a:pt x="27" y="37"/>
                    </a:lnTo>
                    <a:lnTo>
                      <a:pt x="0" y="5"/>
                    </a:lnTo>
                    <a:close/>
                  </a:path>
                </a:pathLst>
              </a:custGeom>
              <a:solidFill>
                <a:srgbClr val="00FFFF"/>
              </a:solidFill>
              <a:ln w="9525">
                <a:noFill/>
                <a:round/>
                <a:headEnd/>
                <a:tailEnd/>
              </a:ln>
            </p:spPr>
            <p:txBody>
              <a:bodyPr/>
              <a:lstStyle/>
              <a:p>
                <a:endParaRPr lang="en-US"/>
              </a:p>
            </p:txBody>
          </p:sp>
          <p:sp>
            <p:nvSpPr>
              <p:cNvPr id="77917" name="Freeform 93"/>
              <p:cNvSpPr>
                <a:spLocks/>
              </p:cNvSpPr>
              <p:nvPr/>
            </p:nvSpPr>
            <p:spPr bwMode="black">
              <a:xfrm>
                <a:off x="1885" y="2314"/>
                <a:ext cx="14" cy="8"/>
              </a:xfrm>
              <a:custGeom>
                <a:avLst/>
                <a:gdLst/>
                <a:ahLst/>
                <a:cxnLst>
                  <a:cxn ang="0">
                    <a:pos x="0" y="5"/>
                  </a:cxn>
                  <a:cxn ang="0">
                    <a:pos x="3" y="0"/>
                  </a:cxn>
                  <a:cxn ang="0">
                    <a:pos x="42" y="14"/>
                  </a:cxn>
                  <a:cxn ang="0">
                    <a:pos x="41" y="22"/>
                  </a:cxn>
                  <a:cxn ang="0">
                    <a:pos x="42" y="20"/>
                  </a:cxn>
                  <a:cxn ang="0">
                    <a:pos x="39" y="25"/>
                  </a:cxn>
                  <a:cxn ang="0">
                    <a:pos x="0" y="5"/>
                  </a:cxn>
                </a:cxnLst>
                <a:rect l="0" t="0" r="r" b="b"/>
                <a:pathLst>
                  <a:path w="42" h="25">
                    <a:moveTo>
                      <a:pt x="0" y="5"/>
                    </a:moveTo>
                    <a:lnTo>
                      <a:pt x="3" y="0"/>
                    </a:lnTo>
                    <a:lnTo>
                      <a:pt x="42" y="14"/>
                    </a:lnTo>
                    <a:lnTo>
                      <a:pt x="41" y="22"/>
                    </a:lnTo>
                    <a:lnTo>
                      <a:pt x="42" y="20"/>
                    </a:lnTo>
                    <a:lnTo>
                      <a:pt x="39" y="25"/>
                    </a:lnTo>
                    <a:lnTo>
                      <a:pt x="0" y="5"/>
                    </a:lnTo>
                    <a:close/>
                  </a:path>
                </a:pathLst>
              </a:custGeom>
              <a:solidFill>
                <a:srgbClr val="00FFFF"/>
              </a:solidFill>
              <a:ln w="9525">
                <a:noFill/>
                <a:round/>
                <a:headEnd/>
                <a:tailEnd/>
              </a:ln>
            </p:spPr>
            <p:txBody>
              <a:bodyPr/>
              <a:lstStyle/>
              <a:p>
                <a:endParaRPr lang="en-US"/>
              </a:p>
            </p:txBody>
          </p:sp>
          <p:sp>
            <p:nvSpPr>
              <p:cNvPr id="77918" name="Freeform 94"/>
              <p:cNvSpPr>
                <a:spLocks/>
              </p:cNvSpPr>
              <p:nvPr/>
            </p:nvSpPr>
            <p:spPr bwMode="black">
              <a:xfrm>
                <a:off x="1886" y="2313"/>
                <a:ext cx="13" cy="5"/>
              </a:xfrm>
              <a:custGeom>
                <a:avLst/>
                <a:gdLst/>
                <a:ahLst/>
                <a:cxnLst>
                  <a:cxn ang="0">
                    <a:pos x="0" y="7"/>
                  </a:cxn>
                  <a:cxn ang="0">
                    <a:pos x="1" y="0"/>
                  </a:cxn>
                  <a:cxn ang="0">
                    <a:pos x="40" y="7"/>
                  </a:cxn>
                  <a:cxn ang="0">
                    <a:pos x="39" y="15"/>
                  </a:cxn>
                  <a:cxn ang="0">
                    <a:pos x="0" y="7"/>
                  </a:cxn>
                </a:cxnLst>
                <a:rect l="0" t="0" r="r" b="b"/>
                <a:pathLst>
                  <a:path w="40" h="15">
                    <a:moveTo>
                      <a:pt x="0" y="7"/>
                    </a:moveTo>
                    <a:lnTo>
                      <a:pt x="1" y="0"/>
                    </a:lnTo>
                    <a:lnTo>
                      <a:pt x="40" y="7"/>
                    </a:lnTo>
                    <a:lnTo>
                      <a:pt x="39" y="15"/>
                    </a:lnTo>
                    <a:lnTo>
                      <a:pt x="0" y="7"/>
                    </a:lnTo>
                    <a:close/>
                  </a:path>
                </a:pathLst>
              </a:custGeom>
              <a:solidFill>
                <a:srgbClr val="00FFFF"/>
              </a:solidFill>
              <a:ln w="9525">
                <a:noFill/>
                <a:round/>
                <a:headEnd/>
                <a:tailEnd/>
              </a:ln>
            </p:spPr>
            <p:txBody>
              <a:bodyPr/>
              <a:lstStyle/>
              <a:p>
                <a:endParaRPr lang="en-US"/>
              </a:p>
            </p:txBody>
          </p:sp>
          <p:sp>
            <p:nvSpPr>
              <p:cNvPr id="77919" name="Freeform 95"/>
              <p:cNvSpPr>
                <a:spLocks/>
              </p:cNvSpPr>
              <p:nvPr/>
            </p:nvSpPr>
            <p:spPr bwMode="black">
              <a:xfrm>
                <a:off x="1886" y="2308"/>
                <a:ext cx="13" cy="8"/>
              </a:xfrm>
              <a:custGeom>
                <a:avLst/>
                <a:gdLst/>
                <a:ahLst/>
                <a:cxnLst>
                  <a:cxn ang="0">
                    <a:pos x="1" y="22"/>
                  </a:cxn>
                  <a:cxn ang="0">
                    <a:pos x="0" y="16"/>
                  </a:cxn>
                  <a:cxn ang="0">
                    <a:pos x="35" y="0"/>
                  </a:cxn>
                  <a:cxn ang="0">
                    <a:pos x="38" y="4"/>
                  </a:cxn>
                  <a:cxn ang="0">
                    <a:pos x="39" y="9"/>
                  </a:cxn>
                  <a:cxn ang="0">
                    <a:pos x="40" y="15"/>
                  </a:cxn>
                  <a:cxn ang="0">
                    <a:pos x="1" y="22"/>
                  </a:cxn>
                </a:cxnLst>
                <a:rect l="0" t="0" r="r" b="b"/>
                <a:pathLst>
                  <a:path w="40" h="22">
                    <a:moveTo>
                      <a:pt x="1" y="22"/>
                    </a:moveTo>
                    <a:lnTo>
                      <a:pt x="0" y="16"/>
                    </a:lnTo>
                    <a:lnTo>
                      <a:pt x="35" y="0"/>
                    </a:lnTo>
                    <a:lnTo>
                      <a:pt x="38" y="4"/>
                    </a:lnTo>
                    <a:lnTo>
                      <a:pt x="39" y="9"/>
                    </a:lnTo>
                    <a:lnTo>
                      <a:pt x="40" y="15"/>
                    </a:lnTo>
                    <a:lnTo>
                      <a:pt x="1" y="22"/>
                    </a:lnTo>
                    <a:close/>
                  </a:path>
                </a:pathLst>
              </a:custGeom>
              <a:solidFill>
                <a:srgbClr val="00FFFF"/>
              </a:solidFill>
              <a:ln w="9525">
                <a:noFill/>
                <a:round/>
                <a:headEnd/>
                <a:tailEnd/>
              </a:ln>
            </p:spPr>
            <p:txBody>
              <a:bodyPr/>
              <a:lstStyle/>
              <a:p>
                <a:endParaRPr lang="en-US"/>
              </a:p>
            </p:txBody>
          </p:sp>
          <p:sp>
            <p:nvSpPr>
              <p:cNvPr id="77920" name="Freeform 96"/>
              <p:cNvSpPr>
                <a:spLocks/>
              </p:cNvSpPr>
              <p:nvPr/>
            </p:nvSpPr>
            <p:spPr bwMode="black">
              <a:xfrm>
                <a:off x="1886" y="2306"/>
                <a:ext cx="12" cy="11"/>
              </a:xfrm>
              <a:custGeom>
                <a:avLst/>
                <a:gdLst/>
                <a:ahLst/>
                <a:cxnLst>
                  <a:cxn ang="0">
                    <a:pos x="3" y="33"/>
                  </a:cxn>
                  <a:cxn ang="0">
                    <a:pos x="0" y="28"/>
                  </a:cxn>
                  <a:cxn ang="0">
                    <a:pos x="28" y="0"/>
                  </a:cxn>
                  <a:cxn ang="0">
                    <a:pos x="30" y="1"/>
                  </a:cxn>
                  <a:cxn ang="0">
                    <a:pos x="31" y="3"/>
                  </a:cxn>
                  <a:cxn ang="0">
                    <a:pos x="35" y="8"/>
                  </a:cxn>
                  <a:cxn ang="0">
                    <a:pos x="3" y="33"/>
                  </a:cxn>
                </a:cxnLst>
                <a:rect l="0" t="0" r="r" b="b"/>
                <a:pathLst>
                  <a:path w="35" h="33">
                    <a:moveTo>
                      <a:pt x="3" y="33"/>
                    </a:moveTo>
                    <a:lnTo>
                      <a:pt x="0" y="28"/>
                    </a:lnTo>
                    <a:lnTo>
                      <a:pt x="28" y="0"/>
                    </a:lnTo>
                    <a:lnTo>
                      <a:pt x="30" y="1"/>
                    </a:lnTo>
                    <a:lnTo>
                      <a:pt x="31" y="3"/>
                    </a:lnTo>
                    <a:lnTo>
                      <a:pt x="35" y="8"/>
                    </a:lnTo>
                    <a:lnTo>
                      <a:pt x="3" y="33"/>
                    </a:lnTo>
                    <a:close/>
                  </a:path>
                </a:pathLst>
              </a:custGeom>
              <a:solidFill>
                <a:srgbClr val="00FFFF"/>
              </a:solidFill>
              <a:ln w="9525">
                <a:noFill/>
                <a:round/>
                <a:headEnd/>
                <a:tailEnd/>
              </a:ln>
            </p:spPr>
            <p:txBody>
              <a:bodyPr/>
              <a:lstStyle/>
              <a:p>
                <a:endParaRPr lang="en-US"/>
              </a:p>
            </p:txBody>
          </p:sp>
          <p:sp>
            <p:nvSpPr>
              <p:cNvPr id="77921" name="Freeform 97"/>
              <p:cNvSpPr>
                <a:spLocks/>
              </p:cNvSpPr>
              <p:nvPr/>
            </p:nvSpPr>
            <p:spPr bwMode="black">
              <a:xfrm>
                <a:off x="1886" y="2303"/>
                <a:ext cx="9" cy="13"/>
              </a:xfrm>
              <a:custGeom>
                <a:avLst/>
                <a:gdLst/>
                <a:ahLst/>
                <a:cxnLst>
                  <a:cxn ang="0">
                    <a:pos x="4" y="40"/>
                  </a:cxn>
                  <a:cxn ang="0">
                    <a:pos x="0" y="36"/>
                  </a:cxn>
                  <a:cxn ang="0">
                    <a:pos x="15" y="0"/>
                  </a:cxn>
                  <a:cxn ang="0">
                    <a:pos x="20" y="2"/>
                  </a:cxn>
                  <a:cxn ang="0">
                    <a:pos x="24" y="4"/>
                  </a:cxn>
                  <a:cxn ang="0">
                    <a:pos x="29" y="8"/>
                  </a:cxn>
                  <a:cxn ang="0">
                    <a:pos x="4" y="40"/>
                  </a:cxn>
                </a:cxnLst>
                <a:rect l="0" t="0" r="r" b="b"/>
                <a:pathLst>
                  <a:path w="29" h="40">
                    <a:moveTo>
                      <a:pt x="4" y="40"/>
                    </a:moveTo>
                    <a:lnTo>
                      <a:pt x="0" y="36"/>
                    </a:lnTo>
                    <a:lnTo>
                      <a:pt x="15" y="0"/>
                    </a:lnTo>
                    <a:lnTo>
                      <a:pt x="20" y="2"/>
                    </a:lnTo>
                    <a:lnTo>
                      <a:pt x="24" y="4"/>
                    </a:lnTo>
                    <a:lnTo>
                      <a:pt x="29" y="8"/>
                    </a:lnTo>
                    <a:lnTo>
                      <a:pt x="4" y="40"/>
                    </a:lnTo>
                    <a:close/>
                  </a:path>
                </a:pathLst>
              </a:custGeom>
              <a:solidFill>
                <a:srgbClr val="00FFFF"/>
              </a:solidFill>
              <a:ln w="9525">
                <a:noFill/>
                <a:round/>
                <a:headEnd/>
                <a:tailEnd/>
              </a:ln>
            </p:spPr>
            <p:txBody>
              <a:bodyPr/>
              <a:lstStyle/>
              <a:p>
                <a:endParaRPr lang="en-US"/>
              </a:p>
            </p:txBody>
          </p:sp>
          <p:sp>
            <p:nvSpPr>
              <p:cNvPr id="77922" name="Freeform 98"/>
              <p:cNvSpPr>
                <a:spLocks/>
              </p:cNvSpPr>
              <p:nvPr/>
            </p:nvSpPr>
            <p:spPr bwMode="black">
              <a:xfrm>
                <a:off x="1886" y="2302"/>
                <a:ext cx="5" cy="14"/>
              </a:xfrm>
              <a:custGeom>
                <a:avLst/>
                <a:gdLst/>
                <a:ahLst/>
                <a:cxnLst>
                  <a:cxn ang="0">
                    <a:pos x="6" y="42"/>
                  </a:cxn>
                  <a:cxn ang="0">
                    <a:pos x="0" y="40"/>
                  </a:cxn>
                  <a:cxn ang="0">
                    <a:pos x="0" y="1"/>
                  </a:cxn>
                  <a:cxn ang="0">
                    <a:pos x="4" y="0"/>
                  </a:cxn>
                  <a:cxn ang="0">
                    <a:pos x="7" y="1"/>
                  </a:cxn>
                  <a:cxn ang="0">
                    <a:pos x="13" y="2"/>
                  </a:cxn>
                  <a:cxn ang="0">
                    <a:pos x="6" y="42"/>
                  </a:cxn>
                </a:cxnLst>
                <a:rect l="0" t="0" r="r" b="b"/>
                <a:pathLst>
                  <a:path w="13" h="42">
                    <a:moveTo>
                      <a:pt x="6" y="42"/>
                    </a:moveTo>
                    <a:lnTo>
                      <a:pt x="0" y="40"/>
                    </a:lnTo>
                    <a:lnTo>
                      <a:pt x="0" y="1"/>
                    </a:lnTo>
                    <a:lnTo>
                      <a:pt x="4" y="0"/>
                    </a:lnTo>
                    <a:lnTo>
                      <a:pt x="7" y="1"/>
                    </a:lnTo>
                    <a:lnTo>
                      <a:pt x="13" y="2"/>
                    </a:lnTo>
                    <a:lnTo>
                      <a:pt x="6" y="42"/>
                    </a:lnTo>
                    <a:close/>
                  </a:path>
                </a:pathLst>
              </a:custGeom>
              <a:solidFill>
                <a:srgbClr val="00FFFF"/>
              </a:solidFill>
              <a:ln w="9525">
                <a:noFill/>
                <a:round/>
                <a:headEnd/>
                <a:tailEnd/>
              </a:ln>
            </p:spPr>
            <p:txBody>
              <a:bodyPr/>
              <a:lstStyle/>
              <a:p>
                <a:endParaRPr lang="en-US"/>
              </a:p>
            </p:txBody>
          </p:sp>
          <p:sp>
            <p:nvSpPr>
              <p:cNvPr id="77923" name="Freeform 99"/>
              <p:cNvSpPr>
                <a:spLocks/>
              </p:cNvSpPr>
              <p:nvPr/>
            </p:nvSpPr>
            <p:spPr bwMode="black">
              <a:xfrm>
                <a:off x="1881" y="2303"/>
                <a:ext cx="8" cy="13"/>
              </a:xfrm>
              <a:custGeom>
                <a:avLst/>
                <a:gdLst/>
                <a:ahLst/>
                <a:cxnLst>
                  <a:cxn ang="0">
                    <a:pos x="23" y="39"/>
                  </a:cxn>
                  <a:cxn ang="0">
                    <a:pos x="16" y="41"/>
                  </a:cxn>
                  <a:cxn ang="0">
                    <a:pos x="0" y="5"/>
                  </a:cxn>
                  <a:cxn ang="0">
                    <a:pos x="4" y="3"/>
                  </a:cxn>
                  <a:cxn ang="0">
                    <a:pos x="9" y="1"/>
                  </a:cxn>
                  <a:cxn ang="0">
                    <a:pos x="16" y="0"/>
                  </a:cxn>
                  <a:cxn ang="0">
                    <a:pos x="23" y="39"/>
                  </a:cxn>
                </a:cxnLst>
                <a:rect l="0" t="0" r="r" b="b"/>
                <a:pathLst>
                  <a:path w="23" h="41">
                    <a:moveTo>
                      <a:pt x="23" y="39"/>
                    </a:moveTo>
                    <a:lnTo>
                      <a:pt x="16" y="41"/>
                    </a:lnTo>
                    <a:lnTo>
                      <a:pt x="0" y="5"/>
                    </a:lnTo>
                    <a:lnTo>
                      <a:pt x="4" y="3"/>
                    </a:lnTo>
                    <a:lnTo>
                      <a:pt x="9" y="1"/>
                    </a:lnTo>
                    <a:lnTo>
                      <a:pt x="16" y="0"/>
                    </a:lnTo>
                    <a:lnTo>
                      <a:pt x="23" y="39"/>
                    </a:lnTo>
                    <a:close/>
                  </a:path>
                </a:pathLst>
              </a:custGeom>
              <a:solidFill>
                <a:srgbClr val="00FFFF"/>
              </a:solidFill>
              <a:ln w="9525">
                <a:noFill/>
                <a:round/>
                <a:headEnd/>
                <a:tailEnd/>
              </a:ln>
            </p:spPr>
            <p:txBody>
              <a:bodyPr/>
              <a:lstStyle/>
              <a:p>
                <a:endParaRPr lang="en-US"/>
              </a:p>
            </p:txBody>
          </p:sp>
          <p:sp>
            <p:nvSpPr>
              <p:cNvPr id="77924" name="Freeform 100"/>
              <p:cNvSpPr>
                <a:spLocks/>
              </p:cNvSpPr>
              <p:nvPr/>
            </p:nvSpPr>
            <p:spPr bwMode="black">
              <a:xfrm>
                <a:off x="1878" y="2304"/>
                <a:ext cx="11" cy="12"/>
              </a:xfrm>
              <a:custGeom>
                <a:avLst/>
                <a:gdLst/>
                <a:ahLst/>
                <a:cxnLst>
                  <a:cxn ang="0">
                    <a:pos x="33" y="32"/>
                  </a:cxn>
                  <a:cxn ang="0">
                    <a:pos x="28" y="36"/>
                  </a:cxn>
                  <a:cxn ang="0">
                    <a:pos x="0" y="7"/>
                  </a:cxn>
                  <a:cxn ang="0">
                    <a:pos x="1" y="5"/>
                  </a:cxn>
                  <a:cxn ang="0">
                    <a:pos x="3" y="4"/>
                  </a:cxn>
                  <a:cxn ang="0">
                    <a:pos x="8" y="0"/>
                  </a:cxn>
                  <a:cxn ang="0">
                    <a:pos x="33" y="32"/>
                  </a:cxn>
                </a:cxnLst>
                <a:rect l="0" t="0" r="r" b="b"/>
                <a:pathLst>
                  <a:path w="33" h="36">
                    <a:moveTo>
                      <a:pt x="33" y="32"/>
                    </a:moveTo>
                    <a:lnTo>
                      <a:pt x="28" y="36"/>
                    </a:lnTo>
                    <a:lnTo>
                      <a:pt x="0" y="7"/>
                    </a:lnTo>
                    <a:lnTo>
                      <a:pt x="1" y="5"/>
                    </a:lnTo>
                    <a:lnTo>
                      <a:pt x="3" y="4"/>
                    </a:lnTo>
                    <a:lnTo>
                      <a:pt x="8" y="0"/>
                    </a:lnTo>
                    <a:lnTo>
                      <a:pt x="33" y="32"/>
                    </a:lnTo>
                    <a:close/>
                  </a:path>
                </a:pathLst>
              </a:custGeom>
              <a:solidFill>
                <a:srgbClr val="00FFFF"/>
              </a:solidFill>
              <a:ln w="9525">
                <a:noFill/>
                <a:round/>
                <a:headEnd/>
                <a:tailEnd/>
              </a:ln>
            </p:spPr>
            <p:txBody>
              <a:bodyPr/>
              <a:lstStyle/>
              <a:p>
                <a:endParaRPr lang="en-US"/>
              </a:p>
            </p:txBody>
          </p:sp>
          <p:sp>
            <p:nvSpPr>
              <p:cNvPr id="77925" name="Freeform 101"/>
              <p:cNvSpPr>
                <a:spLocks/>
              </p:cNvSpPr>
              <p:nvPr/>
            </p:nvSpPr>
            <p:spPr bwMode="black">
              <a:xfrm>
                <a:off x="1876" y="2307"/>
                <a:ext cx="13" cy="10"/>
              </a:xfrm>
              <a:custGeom>
                <a:avLst/>
                <a:gdLst/>
                <a:ahLst/>
                <a:cxnLst>
                  <a:cxn ang="0">
                    <a:pos x="39" y="25"/>
                  </a:cxn>
                  <a:cxn ang="0">
                    <a:pos x="36" y="30"/>
                  </a:cxn>
                  <a:cxn ang="0">
                    <a:pos x="0" y="14"/>
                  </a:cxn>
                  <a:cxn ang="0">
                    <a:pos x="1" y="9"/>
                  </a:cxn>
                  <a:cxn ang="0">
                    <a:pos x="4" y="5"/>
                  </a:cxn>
                  <a:cxn ang="0">
                    <a:pos x="8" y="0"/>
                  </a:cxn>
                  <a:cxn ang="0">
                    <a:pos x="39" y="25"/>
                  </a:cxn>
                </a:cxnLst>
                <a:rect l="0" t="0" r="r" b="b"/>
                <a:pathLst>
                  <a:path w="39" h="30">
                    <a:moveTo>
                      <a:pt x="39" y="25"/>
                    </a:moveTo>
                    <a:lnTo>
                      <a:pt x="36" y="30"/>
                    </a:lnTo>
                    <a:lnTo>
                      <a:pt x="0" y="14"/>
                    </a:lnTo>
                    <a:lnTo>
                      <a:pt x="1" y="9"/>
                    </a:lnTo>
                    <a:lnTo>
                      <a:pt x="4" y="5"/>
                    </a:lnTo>
                    <a:lnTo>
                      <a:pt x="8" y="0"/>
                    </a:lnTo>
                    <a:lnTo>
                      <a:pt x="39" y="25"/>
                    </a:lnTo>
                    <a:close/>
                  </a:path>
                </a:pathLst>
              </a:custGeom>
              <a:solidFill>
                <a:srgbClr val="00FFFF"/>
              </a:solidFill>
              <a:ln w="9525">
                <a:noFill/>
                <a:round/>
                <a:headEnd/>
                <a:tailEnd/>
              </a:ln>
            </p:spPr>
            <p:txBody>
              <a:bodyPr/>
              <a:lstStyle/>
              <a:p>
                <a:endParaRPr lang="en-US"/>
              </a:p>
            </p:txBody>
          </p:sp>
          <p:sp>
            <p:nvSpPr>
              <p:cNvPr id="77926" name="Freeform 102"/>
              <p:cNvSpPr>
                <a:spLocks/>
              </p:cNvSpPr>
              <p:nvPr/>
            </p:nvSpPr>
            <p:spPr bwMode="black">
              <a:xfrm>
                <a:off x="1875" y="2311"/>
                <a:ext cx="14" cy="5"/>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77927" name="Freeform 103"/>
              <p:cNvSpPr>
                <a:spLocks/>
              </p:cNvSpPr>
              <p:nvPr/>
            </p:nvSpPr>
            <p:spPr bwMode="black">
              <a:xfrm>
                <a:off x="1966" y="2541"/>
                <a:ext cx="13" cy="8"/>
              </a:xfrm>
              <a:custGeom>
                <a:avLst/>
                <a:gdLst/>
                <a:ahLst/>
                <a:cxnLst>
                  <a:cxn ang="0">
                    <a:pos x="39" y="0"/>
                  </a:cxn>
                  <a:cxn ang="0">
                    <a:pos x="40" y="6"/>
                  </a:cxn>
                  <a:cxn ang="0">
                    <a:pos x="1" y="22"/>
                  </a:cxn>
                  <a:cxn ang="0">
                    <a:pos x="3" y="26"/>
                  </a:cxn>
                  <a:cxn ang="0">
                    <a:pos x="1" y="13"/>
                  </a:cxn>
                  <a:cxn ang="0">
                    <a:pos x="0" y="7"/>
                  </a:cxn>
                  <a:cxn ang="0">
                    <a:pos x="39" y="0"/>
                  </a:cxn>
                </a:cxnLst>
                <a:rect l="0" t="0" r="r" b="b"/>
                <a:pathLst>
                  <a:path w="40" h="26">
                    <a:moveTo>
                      <a:pt x="39" y="0"/>
                    </a:moveTo>
                    <a:lnTo>
                      <a:pt x="40" y="6"/>
                    </a:lnTo>
                    <a:lnTo>
                      <a:pt x="1" y="22"/>
                    </a:lnTo>
                    <a:lnTo>
                      <a:pt x="3" y="26"/>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77928" name="Freeform 104"/>
              <p:cNvSpPr>
                <a:spLocks/>
              </p:cNvSpPr>
              <p:nvPr/>
            </p:nvSpPr>
            <p:spPr bwMode="black">
              <a:xfrm>
                <a:off x="1966" y="2540"/>
                <a:ext cx="14" cy="12"/>
              </a:xfrm>
              <a:custGeom>
                <a:avLst/>
                <a:gdLst/>
                <a:ahLst/>
                <a:cxnLst>
                  <a:cxn ang="0">
                    <a:pos x="39" y="0"/>
                  </a:cxn>
                  <a:cxn ang="0">
                    <a:pos x="43" y="6"/>
                  </a:cxn>
                  <a:cxn ang="0">
                    <a:pos x="11" y="38"/>
                  </a:cxn>
                  <a:cxn ang="0">
                    <a:pos x="6" y="36"/>
                  </a:cxn>
                  <a:cxn ang="0">
                    <a:pos x="4" y="31"/>
                  </a:cxn>
                  <a:cxn ang="0">
                    <a:pos x="0" y="25"/>
                  </a:cxn>
                  <a:cxn ang="0">
                    <a:pos x="39" y="0"/>
                  </a:cxn>
                </a:cxnLst>
                <a:rect l="0" t="0" r="r" b="b"/>
                <a:pathLst>
                  <a:path w="43" h="38">
                    <a:moveTo>
                      <a:pt x="39" y="0"/>
                    </a:moveTo>
                    <a:lnTo>
                      <a:pt x="43" y="6"/>
                    </a:lnTo>
                    <a:lnTo>
                      <a:pt x="11" y="38"/>
                    </a:lnTo>
                    <a:lnTo>
                      <a:pt x="6" y="36"/>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77929" name="Freeform 105"/>
              <p:cNvSpPr>
                <a:spLocks/>
              </p:cNvSpPr>
              <p:nvPr/>
            </p:nvSpPr>
            <p:spPr bwMode="black">
              <a:xfrm>
                <a:off x="1970" y="2539"/>
                <a:ext cx="10" cy="15"/>
              </a:xfrm>
              <a:custGeom>
                <a:avLst/>
                <a:gdLst/>
                <a:ahLst/>
                <a:cxnLst>
                  <a:cxn ang="0">
                    <a:pos x="24" y="0"/>
                  </a:cxn>
                  <a:cxn ang="0">
                    <a:pos x="30" y="4"/>
                  </a:cxn>
                  <a:cxn ang="0">
                    <a:pos x="15" y="43"/>
                  </a:cxn>
                  <a:cxn ang="0">
                    <a:pos x="2" y="41"/>
                  </a:cxn>
                  <a:cxn ang="0">
                    <a:pos x="6" y="43"/>
                  </a:cxn>
                  <a:cxn ang="0">
                    <a:pos x="0" y="39"/>
                  </a:cxn>
                  <a:cxn ang="0">
                    <a:pos x="24" y="0"/>
                  </a:cxn>
                </a:cxnLst>
                <a:rect l="0" t="0" r="r" b="b"/>
                <a:pathLst>
                  <a:path w="30" h="43">
                    <a:moveTo>
                      <a:pt x="24" y="0"/>
                    </a:moveTo>
                    <a:lnTo>
                      <a:pt x="30" y="4"/>
                    </a:lnTo>
                    <a:lnTo>
                      <a:pt x="15" y="43"/>
                    </a:lnTo>
                    <a:lnTo>
                      <a:pt x="2" y="41"/>
                    </a:lnTo>
                    <a:lnTo>
                      <a:pt x="6" y="43"/>
                    </a:lnTo>
                    <a:lnTo>
                      <a:pt x="0" y="39"/>
                    </a:lnTo>
                    <a:lnTo>
                      <a:pt x="24" y="0"/>
                    </a:lnTo>
                    <a:close/>
                  </a:path>
                </a:pathLst>
              </a:custGeom>
              <a:solidFill>
                <a:srgbClr val="00FFFF"/>
              </a:solidFill>
              <a:ln w="9525">
                <a:noFill/>
                <a:round/>
                <a:headEnd/>
                <a:tailEnd/>
              </a:ln>
            </p:spPr>
            <p:txBody>
              <a:bodyPr/>
              <a:lstStyle/>
              <a:p>
                <a:endParaRPr lang="en-US"/>
              </a:p>
            </p:txBody>
          </p:sp>
          <p:sp>
            <p:nvSpPr>
              <p:cNvPr id="77930" name="Freeform 106"/>
              <p:cNvSpPr>
                <a:spLocks/>
              </p:cNvSpPr>
              <p:nvPr/>
            </p:nvSpPr>
            <p:spPr bwMode="black">
              <a:xfrm>
                <a:off x="1975" y="2541"/>
                <a:ext cx="4" cy="13"/>
              </a:xfrm>
              <a:custGeom>
                <a:avLst/>
                <a:gdLst/>
                <a:ahLst/>
                <a:cxnLst>
                  <a:cxn ang="0">
                    <a:pos x="7" y="0"/>
                  </a:cxn>
                  <a:cxn ang="0">
                    <a:pos x="13" y="1"/>
                  </a:cxn>
                  <a:cxn ang="0">
                    <a:pos x="13" y="40"/>
                  </a:cxn>
                  <a:cxn ang="0">
                    <a:pos x="9" y="41"/>
                  </a:cxn>
                  <a:cxn ang="0">
                    <a:pos x="6" y="40"/>
                  </a:cxn>
                  <a:cxn ang="0">
                    <a:pos x="0" y="39"/>
                  </a:cxn>
                  <a:cxn ang="0">
                    <a:pos x="7" y="0"/>
                  </a:cxn>
                </a:cxnLst>
                <a:rect l="0" t="0" r="r" b="b"/>
                <a:pathLst>
                  <a:path w="13" h="41">
                    <a:moveTo>
                      <a:pt x="7" y="0"/>
                    </a:moveTo>
                    <a:lnTo>
                      <a:pt x="13" y="1"/>
                    </a:lnTo>
                    <a:lnTo>
                      <a:pt x="13" y="40"/>
                    </a:lnTo>
                    <a:lnTo>
                      <a:pt x="9" y="41"/>
                    </a:lnTo>
                    <a:lnTo>
                      <a:pt x="6" y="40"/>
                    </a:lnTo>
                    <a:lnTo>
                      <a:pt x="0" y="39"/>
                    </a:lnTo>
                    <a:lnTo>
                      <a:pt x="7" y="0"/>
                    </a:lnTo>
                    <a:close/>
                  </a:path>
                </a:pathLst>
              </a:custGeom>
              <a:solidFill>
                <a:srgbClr val="00FFFF"/>
              </a:solidFill>
              <a:ln w="9525">
                <a:noFill/>
                <a:round/>
                <a:headEnd/>
                <a:tailEnd/>
              </a:ln>
            </p:spPr>
            <p:txBody>
              <a:bodyPr/>
              <a:lstStyle/>
              <a:p>
                <a:endParaRPr lang="en-US"/>
              </a:p>
            </p:txBody>
          </p:sp>
          <p:sp>
            <p:nvSpPr>
              <p:cNvPr id="77931" name="Freeform 107"/>
              <p:cNvSpPr>
                <a:spLocks/>
              </p:cNvSpPr>
              <p:nvPr/>
            </p:nvSpPr>
            <p:spPr bwMode="black">
              <a:xfrm>
                <a:off x="1977" y="2541"/>
                <a:ext cx="7" cy="13"/>
              </a:xfrm>
              <a:custGeom>
                <a:avLst/>
                <a:gdLst/>
                <a:ahLst/>
                <a:cxnLst>
                  <a:cxn ang="0">
                    <a:pos x="0" y="1"/>
                  </a:cxn>
                  <a:cxn ang="0">
                    <a:pos x="7" y="0"/>
                  </a:cxn>
                  <a:cxn ang="0">
                    <a:pos x="23" y="35"/>
                  </a:cxn>
                  <a:cxn ang="0">
                    <a:pos x="19" y="38"/>
                  </a:cxn>
                  <a:cxn ang="0">
                    <a:pos x="14" y="39"/>
                  </a:cxn>
                  <a:cxn ang="0">
                    <a:pos x="7" y="40"/>
                  </a:cxn>
                  <a:cxn ang="0">
                    <a:pos x="0" y="1"/>
                  </a:cxn>
                </a:cxnLst>
                <a:rect l="0" t="0" r="r" b="b"/>
                <a:pathLst>
                  <a:path w="23" h="40">
                    <a:moveTo>
                      <a:pt x="0" y="1"/>
                    </a:moveTo>
                    <a:lnTo>
                      <a:pt x="7" y="0"/>
                    </a:lnTo>
                    <a:lnTo>
                      <a:pt x="23" y="35"/>
                    </a:lnTo>
                    <a:lnTo>
                      <a:pt x="19" y="38"/>
                    </a:lnTo>
                    <a:lnTo>
                      <a:pt x="14" y="39"/>
                    </a:lnTo>
                    <a:lnTo>
                      <a:pt x="7" y="40"/>
                    </a:lnTo>
                    <a:lnTo>
                      <a:pt x="0" y="1"/>
                    </a:lnTo>
                    <a:close/>
                  </a:path>
                </a:pathLst>
              </a:custGeom>
              <a:solidFill>
                <a:srgbClr val="00FFFF"/>
              </a:solidFill>
              <a:ln w="9525">
                <a:noFill/>
                <a:round/>
                <a:headEnd/>
                <a:tailEnd/>
              </a:ln>
            </p:spPr>
            <p:txBody>
              <a:bodyPr/>
              <a:lstStyle/>
              <a:p>
                <a:endParaRPr lang="en-US"/>
              </a:p>
            </p:txBody>
          </p:sp>
          <p:sp>
            <p:nvSpPr>
              <p:cNvPr id="77932" name="Freeform 108"/>
              <p:cNvSpPr>
                <a:spLocks/>
              </p:cNvSpPr>
              <p:nvPr/>
            </p:nvSpPr>
            <p:spPr bwMode="black">
              <a:xfrm>
                <a:off x="1976" y="2541"/>
                <a:ext cx="13" cy="11"/>
              </a:xfrm>
              <a:custGeom>
                <a:avLst/>
                <a:gdLst/>
                <a:ahLst/>
                <a:cxnLst>
                  <a:cxn ang="0">
                    <a:pos x="0" y="3"/>
                  </a:cxn>
                  <a:cxn ang="0">
                    <a:pos x="5" y="0"/>
                  </a:cxn>
                  <a:cxn ang="0">
                    <a:pos x="37" y="28"/>
                  </a:cxn>
                  <a:cxn ang="0">
                    <a:pos x="39" y="24"/>
                  </a:cxn>
                  <a:cxn ang="0">
                    <a:pos x="30" y="32"/>
                  </a:cxn>
                  <a:cxn ang="0">
                    <a:pos x="25" y="35"/>
                  </a:cxn>
                  <a:cxn ang="0">
                    <a:pos x="0" y="3"/>
                  </a:cxn>
                </a:cxnLst>
                <a:rect l="0" t="0" r="r" b="b"/>
                <a:pathLst>
                  <a:path w="39" h="35">
                    <a:moveTo>
                      <a:pt x="0" y="3"/>
                    </a:moveTo>
                    <a:lnTo>
                      <a:pt x="5" y="0"/>
                    </a:lnTo>
                    <a:lnTo>
                      <a:pt x="37" y="28"/>
                    </a:lnTo>
                    <a:lnTo>
                      <a:pt x="39" y="24"/>
                    </a:lnTo>
                    <a:lnTo>
                      <a:pt x="30" y="32"/>
                    </a:lnTo>
                    <a:lnTo>
                      <a:pt x="25" y="35"/>
                    </a:lnTo>
                    <a:lnTo>
                      <a:pt x="0" y="3"/>
                    </a:lnTo>
                    <a:close/>
                  </a:path>
                </a:pathLst>
              </a:custGeom>
              <a:solidFill>
                <a:srgbClr val="00FFFF"/>
              </a:solidFill>
              <a:ln w="9525">
                <a:noFill/>
                <a:round/>
                <a:headEnd/>
                <a:tailEnd/>
              </a:ln>
            </p:spPr>
            <p:txBody>
              <a:bodyPr/>
              <a:lstStyle/>
              <a:p>
                <a:endParaRPr lang="en-US"/>
              </a:p>
            </p:txBody>
          </p:sp>
          <p:sp>
            <p:nvSpPr>
              <p:cNvPr id="77933" name="Freeform 109"/>
              <p:cNvSpPr>
                <a:spLocks/>
              </p:cNvSpPr>
              <p:nvPr/>
            </p:nvSpPr>
            <p:spPr bwMode="black">
              <a:xfrm>
                <a:off x="1975" y="2540"/>
                <a:ext cx="15" cy="10"/>
              </a:xfrm>
              <a:custGeom>
                <a:avLst/>
                <a:gdLst/>
                <a:ahLst/>
                <a:cxnLst>
                  <a:cxn ang="0">
                    <a:pos x="0" y="6"/>
                  </a:cxn>
                  <a:cxn ang="0">
                    <a:pos x="4" y="0"/>
                  </a:cxn>
                  <a:cxn ang="0">
                    <a:pos x="43" y="16"/>
                  </a:cxn>
                  <a:cxn ang="0">
                    <a:pos x="40" y="29"/>
                  </a:cxn>
                  <a:cxn ang="0">
                    <a:pos x="43" y="25"/>
                  </a:cxn>
                  <a:cxn ang="0">
                    <a:pos x="39" y="31"/>
                  </a:cxn>
                  <a:cxn ang="0">
                    <a:pos x="0" y="6"/>
                  </a:cxn>
                </a:cxnLst>
                <a:rect l="0" t="0" r="r" b="b"/>
                <a:pathLst>
                  <a:path w="43" h="31">
                    <a:moveTo>
                      <a:pt x="0" y="6"/>
                    </a:moveTo>
                    <a:lnTo>
                      <a:pt x="4" y="0"/>
                    </a:lnTo>
                    <a:lnTo>
                      <a:pt x="43" y="16"/>
                    </a:lnTo>
                    <a:lnTo>
                      <a:pt x="40" y="29"/>
                    </a:lnTo>
                    <a:lnTo>
                      <a:pt x="43" y="25"/>
                    </a:lnTo>
                    <a:lnTo>
                      <a:pt x="39" y="31"/>
                    </a:lnTo>
                    <a:lnTo>
                      <a:pt x="0" y="6"/>
                    </a:lnTo>
                    <a:close/>
                  </a:path>
                </a:pathLst>
              </a:custGeom>
              <a:solidFill>
                <a:srgbClr val="00FFFF"/>
              </a:solidFill>
              <a:ln w="9525">
                <a:noFill/>
                <a:round/>
                <a:headEnd/>
                <a:tailEnd/>
              </a:ln>
            </p:spPr>
            <p:txBody>
              <a:bodyPr/>
              <a:lstStyle/>
              <a:p>
                <a:endParaRPr lang="en-US"/>
              </a:p>
            </p:txBody>
          </p:sp>
          <p:sp>
            <p:nvSpPr>
              <p:cNvPr id="77934" name="Freeform 110"/>
              <p:cNvSpPr>
                <a:spLocks/>
              </p:cNvSpPr>
              <p:nvPr/>
            </p:nvSpPr>
            <p:spPr bwMode="black">
              <a:xfrm>
                <a:off x="1977" y="2541"/>
                <a:ext cx="13" cy="4"/>
              </a:xfrm>
              <a:custGeom>
                <a:avLst/>
                <a:gdLst/>
                <a:ahLst/>
                <a:cxnLst>
                  <a:cxn ang="0">
                    <a:pos x="0" y="6"/>
                  </a:cxn>
                  <a:cxn ang="0">
                    <a:pos x="1" y="0"/>
                  </a:cxn>
                  <a:cxn ang="0">
                    <a:pos x="40" y="7"/>
                  </a:cxn>
                  <a:cxn ang="0">
                    <a:pos x="39" y="13"/>
                  </a:cxn>
                  <a:cxn ang="0">
                    <a:pos x="0" y="6"/>
                  </a:cxn>
                </a:cxnLst>
                <a:rect l="0" t="0" r="r" b="b"/>
                <a:pathLst>
                  <a:path w="40" h="13">
                    <a:moveTo>
                      <a:pt x="0" y="6"/>
                    </a:moveTo>
                    <a:lnTo>
                      <a:pt x="1" y="0"/>
                    </a:lnTo>
                    <a:lnTo>
                      <a:pt x="40" y="7"/>
                    </a:lnTo>
                    <a:lnTo>
                      <a:pt x="39" y="13"/>
                    </a:lnTo>
                    <a:lnTo>
                      <a:pt x="0" y="6"/>
                    </a:lnTo>
                    <a:close/>
                  </a:path>
                </a:pathLst>
              </a:custGeom>
              <a:solidFill>
                <a:srgbClr val="00FFFF"/>
              </a:solidFill>
              <a:ln w="9525">
                <a:noFill/>
                <a:round/>
                <a:headEnd/>
                <a:tailEnd/>
              </a:ln>
            </p:spPr>
            <p:txBody>
              <a:bodyPr/>
              <a:lstStyle/>
              <a:p>
                <a:endParaRPr lang="en-US"/>
              </a:p>
            </p:txBody>
          </p:sp>
          <p:sp>
            <p:nvSpPr>
              <p:cNvPr id="77935" name="Freeform 111"/>
              <p:cNvSpPr>
                <a:spLocks/>
              </p:cNvSpPr>
              <p:nvPr/>
            </p:nvSpPr>
            <p:spPr bwMode="black">
              <a:xfrm>
                <a:off x="1977" y="2534"/>
                <a:ext cx="13" cy="9"/>
              </a:xfrm>
              <a:custGeom>
                <a:avLst/>
                <a:gdLst/>
                <a:ahLst/>
                <a:cxnLst>
                  <a:cxn ang="0">
                    <a:pos x="1" y="27"/>
                  </a:cxn>
                  <a:cxn ang="0">
                    <a:pos x="0" y="21"/>
                  </a:cxn>
                  <a:cxn ang="0">
                    <a:pos x="39" y="5"/>
                  </a:cxn>
                  <a:cxn ang="0">
                    <a:pos x="36" y="0"/>
                  </a:cxn>
                  <a:cxn ang="0">
                    <a:pos x="39" y="14"/>
                  </a:cxn>
                  <a:cxn ang="0">
                    <a:pos x="40" y="20"/>
                  </a:cxn>
                  <a:cxn ang="0">
                    <a:pos x="1" y="27"/>
                  </a:cxn>
                </a:cxnLst>
                <a:rect l="0" t="0" r="r" b="b"/>
                <a:pathLst>
                  <a:path w="40" h="27">
                    <a:moveTo>
                      <a:pt x="1" y="27"/>
                    </a:moveTo>
                    <a:lnTo>
                      <a:pt x="0" y="21"/>
                    </a:lnTo>
                    <a:lnTo>
                      <a:pt x="39" y="5"/>
                    </a:lnTo>
                    <a:lnTo>
                      <a:pt x="36" y="0"/>
                    </a:lnTo>
                    <a:lnTo>
                      <a:pt x="39" y="14"/>
                    </a:lnTo>
                    <a:lnTo>
                      <a:pt x="40" y="20"/>
                    </a:lnTo>
                    <a:lnTo>
                      <a:pt x="1" y="27"/>
                    </a:lnTo>
                    <a:close/>
                  </a:path>
                </a:pathLst>
              </a:custGeom>
              <a:solidFill>
                <a:srgbClr val="00FFFF"/>
              </a:solidFill>
              <a:ln w="9525">
                <a:noFill/>
                <a:round/>
                <a:headEnd/>
                <a:tailEnd/>
              </a:ln>
            </p:spPr>
            <p:txBody>
              <a:bodyPr/>
              <a:lstStyle/>
              <a:p>
                <a:endParaRPr lang="en-US"/>
              </a:p>
            </p:txBody>
          </p:sp>
          <p:sp>
            <p:nvSpPr>
              <p:cNvPr id="77936" name="Freeform 112"/>
              <p:cNvSpPr>
                <a:spLocks/>
              </p:cNvSpPr>
              <p:nvPr/>
            </p:nvSpPr>
            <p:spPr bwMode="black">
              <a:xfrm>
                <a:off x="1975" y="2532"/>
                <a:ext cx="15" cy="12"/>
              </a:xfrm>
              <a:custGeom>
                <a:avLst/>
                <a:gdLst/>
                <a:ahLst/>
                <a:cxnLst>
                  <a:cxn ang="0">
                    <a:pos x="4" y="35"/>
                  </a:cxn>
                  <a:cxn ang="0">
                    <a:pos x="0" y="28"/>
                  </a:cxn>
                  <a:cxn ang="0">
                    <a:pos x="32" y="0"/>
                  </a:cxn>
                  <a:cxn ang="0">
                    <a:pos x="41" y="8"/>
                  </a:cxn>
                  <a:cxn ang="0">
                    <a:pos x="39" y="4"/>
                  </a:cxn>
                  <a:cxn ang="0">
                    <a:pos x="43" y="10"/>
                  </a:cxn>
                  <a:cxn ang="0">
                    <a:pos x="4" y="35"/>
                  </a:cxn>
                </a:cxnLst>
                <a:rect l="0" t="0" r="r" b="b"/>
                <a:pathLst>
                  <a:path w="43" h="35">
                    <a:moveTo>
                      <a:pt x="4" y="35"/>
                    </a:moveTo>
                    <a:lnTo>
                      <a:pt x="0" y="28"/>
                    </a:lnTo>
                    <a:lnTo>
                      <a:pt x="32" y="0"/>
                    </a:lnTo>
                    <a:lnTo>
                      <a:pt x="41" y="8"/>
                    </a:lnTo>
                    <a:lnTo>
                      <a:pt x="39" y="4"/>
                    </a:lnTo>
                    <a:lnTo>
                      <a:pt x="43" y="10"/>
                    </a:lnTo>
                    <a:lnTo>
                      <a:pt x="4" y="35"/>
                    </a:lnTo>
                    <a:close/>
                  </a:path>
                </a:pathLst>
              </a:custGeom>
              <a:solidFill>
                <a:srgbClr val="00FFFF"/>
              </a:solidFill>
              <a:ln w="9525">
                <a:noFill/>
                <a:round/>
                <a:headEnd/>
                <a:tailEnd/>
              </a:ln>
            </p:spPr>
            <p:txBody>
              <a:bodyPr/>
              <a:lstStyle/>
              <a:p>
                <a:endParaRPr lang="en-US"/>
              </a:p>
            </p:txBody>
          </p:sp>
          <p:sp>
            <p:nvSpPr>
              <p:cNvPr id="77937" name="Freeform 113"/>
              <p:cNvSpPr>
                <a:spLocks/>
              </p:cNvSpPr>
              <p:nvPr/>
            </p:nvSpPr>
            <p:spPr bwMode="black">
              <a:xfrm>
                <a:off x="1976" y="2530"/>
                <a:ext cx="10" cy="13"/>
              </a:xfrm>
              <a:custGeom>
                <a:avLst/>
                <a:gdLst/>
                <a:ahLst/>
                <a:cxnLst>
                  <a:cxn ang="0">
                    <a:pos x="5" y="39"/>
                  </a:cxn>
                  <a:cxn ang="0">
                    <a:pos x="0" y="35"/>
                  </a:cxn>
                  <a:cxn ang="0">
                    <a:pos x="16" y="0"/>
                  </a:cxn>
                  <a:cxn ang="0">
                    <a:pos x="21" y="1"/>
                  </a:cxn>
                  <a:cxn ang="0">
                    <a:pos x="25" y="4"/>
                  </a:cxn>
                  <a:cxn ang="0">
                    <a:pos x="30" y="7"/>
                  </a:cxn>
                  <a:cxn ang="0">
                    <a:pos x="5" y="39"/>
                  </a:cxn>
                </a:cxnLst>
                <a:rect l="0" t="0" r="r" b="b"/>
                <a:pathLst>
                  <a:path w="30" h="39">
                    <a:moveTo>
                      <a:pt x="5" y="39"/>
                    </a:moveTo>
                    <a:lnTo>
                      <a:pt x="0" y="35"/>
                    </a:lnTo>
                    <a:lnTo>
                      <a:pt x="16" y="0"/>
                    </a:lnTo>
                    <a:lnTo>
                      <a:pt x="21" y="1"/>
                    </a:lnTo>
                    <a:lnTo>
                      <a:pt x="25" y="4"/>
                    </a:lnTo>
                    <a:lnTo>
                      <a:pt x="30" y="7"/>
                    </a:lnTo>
                    <a:lnTo>
                      <a:pt x="5" y="39"/>
                    </a:lnTo>
                    <a:close/>
                  </a:path>
                </a:pathLst>
              </a:custGeom>
              <a:solidFill>
                <a:srgbClr val="00FFFF"/>
              </a:solidFill>
              <a:ln w="9525">
                <a:noFill/>
                <a:round/>
                <a:headEnd/>
                <a:tailEnd/>
              </a:ln>
            </p:spPr>
            <p:txBody>
              <a:bodyPr/>
              <a:lstStyle/>
              <a:p>
                <a:endParaRPr lang="en-US"/>
              </a:p>
            </p:txBody>
          </p:sp>
          <p:sp>
            <p:nvSpPr>
              <p:cNvPr id="77938" name="Freeform 114"/>
              <p:cNvSpPr>
                <a:spLocks/>
              </p:cNvSpPr>
              <p:nvPr/>
            </p:nvSpPr>
            <p:spPr bwMode="black">
              <a:xfrm>
                <a:off x="1977" y="2529"/>
                <a:ext cx="4" cy="14"/>
              </a:xfrm>
              <a:custGeom>
                <a:avLst/>
                <a:gdLst/>
                <a:ahLst/>
                <a:cxnLst>
                  <a:cxn ang="0">
                    <a:pos x="7" y="41"/>
                  </a:cxn>
                  <a:cxn ang="0">
                    <a:pos x="0" y="40"/>
                  </a:cxn>
                  <a:cxn ang="0">
                    <a:pos x="0" y="1"/>
                  </a:cxn>
                  <a:cxn ang="0">
                    <a:pos x="3" y="0"/>
                  </a:cxn>
                  <a:cxn ang="0">
                    <a:pos x="7" y="1"/>
                  </a:cxn>
                  <a:cxn ang="0">
                    <a:pos x="14" y="2"/>
                  </a:cxn>
                  <a:cxn ang="0">
                    <a:pos x="7" y="41"/>
                  </a:cxn>
                </a:cxnLst>
                <a:rect l="0" t="0" r="r" b="b"/>
                <a:pathLst>
                  <a:path w="14" h="41">
                    <a:moveTo>
                      <a:pt x="7" y="41"/>
                    </a:moveTo>
                    <a:lnTo>
                      <a:pt x="0" y="40"/>
                    </a:lnTo>
                    <a:lnTo>
                      <a:pt x="0" y="1"/>
                    </a:lnTo>
                    <a:lnTo>
                      <a:pt x="3" y="0"/>
                    </a:lnTo>
                    <a:lnTo>
                      <a:pt x="7" y="1"/>
                    </a:lnTo>
                    <a:lnTo>
                      <a:pt x="14" y="2"/>
                    </a:lnTo>
                    <a:lnTo>
                      <a:pt x="7" y="41"/>
                    </a:lnTo>
                    <a:close/>
                  </a:path>
                </a:pathLst>
              </a:custGeom>
              <a:solidFill>
                <a:srgbClr val="00FFFF"/>
              </a:solidFill>
              <a:ln w="9525">
                <a:noFill/>
                <a:round/>
                <a:headEnd/>
                <a:tailEnd/>
              </a:ln>
            </p:spPr>
            <p:txBody>
              <a:bodyPr/>
              <a:lstStyle/>
              <a:p>
                <a:endParaRPr lang="en-US"/>
              </a:p>
            </p:txBody>
          </p:sp>
          <p:sp>
            <p:nvSpPr>
              <p:cNvPr id="77939" name="Freeform 115"/>
              <p:cNvSpPr>
                <a:spLocks/>
              </p:cNvSpPr>
              <p:nvPr/>
            </p:nvSpPr>
            <p:spPr bwMode="black">
              <a:xfrm>
                <a:off x="1970" y="2530"/>
                <a:ext cx="9" cy="13"/>
              </a:xfrm>
              <a:custGeom>
                <a:avLst/>
                <a:gdLst/>
                <a:ahLst/>
                <a:cxnLst>
                  <a:cxn ang="0">
                    <a:pos x="26" y="39"/>
                  </a:cxn>
                  <a:cxn ang="0">
                    <a:pos x="20" y="40"/>
                  </a:cxn>
                  <a:cxn ang="0">
                    <a:pos x="4" y="1"/>
                  </a:cxn>
                  <a:cxn ang="0">
                    <a:pos x="0" y="3"/>
                  </a:cxn>
                  <a:cxn ang="0">
                    <a:pos x="13" y="1"/>
                  </a:cxn>
                  <a:cxn ang="0">
                    <a:pos x="19" y="0"/>
                  </a:cxn>
                  <a:cxn ang="0">
                    <a:pos x="26" y="39"/>
                  </a:cxn>
                </a:cxnLst>
                <a:rect l="0" t="0" r="r" b="b"/>
                <a:pathLst>
                  <a:path w="26" h="40">
                    <a:moveTo>
                      <a:pt x="26" y="39"/>
                    </a:moveTo>
                    <a:lnTo>
                      <a:pt x="20" y="40"/>
                    </a:lnTo>
                    <a:lnTo>
                      <a:pt x="4" y="1"/>
                    </a:lnTo>
                    <a:lnTo>
                      <a:pt x="0" y="3"/>
                    </a:lnTo>
                    <a:lnTo>
                      <a:pt x="13" y="1"/>
                    </a:lnTo>
                    <a:lnTo>
                      <a:pt x="19" y="0"/>
                    </a:lnTo>
                    <a:lnTo>
                      <a:pt x="26" y="39"/>
                    </a:lnTo>
                    <a:close/>
                  </a:path>
                </a:pathLst>
              </a:custGeom>
              <a:solidFill>
                <a:srgbClr val="00FFFF"/>
              </a:solidFill>
              <a:ln w="9525">
                <a:noFill/>
                <a:round/>
                <a:headEnd/>
                <a:tailEnd/>
              </a:ln>
            </p:spPr>
            <p:txBody>
              <a:bodyPr/>
              <a:lstStyle/>
              <a:p>
                <a:endParaRPr lang="en-US"/>
              </a:p>
            </p:txBody>
          </p:sp>
          <p:sp>
            <p:nvSpPr>
              <p:cNvPr id="77940" name="Freeform 116"/>
              <p:cNvSpPr>
                <a:spLocks/>
              </p:cNvSpPr>
              <p:nvPr/>
            </p:nvSpPr>
            <p:spPr bwMode="black">
              <a:xfrm>
                <a:off x="1967" y="2530"/>
                <a:ext cx="13" cy="14"/>
              </a:xfrm>
              <a:custGeom>
                <a:avLst/>
                <a:gdLst/>
                <a:ahLst/>
                <a:cxnLst>
                  <a:cxn ang="0">
                    <a:pos x="37" y="39"/>
                  </a:cxn>
                  <a:cxn ang="0">
                    <a:pos x="31" y="43"/>
                  </a:cxn>
                  <a:cxn ang="0">
                    <a:pos x="0" y="11"/>
                  </a:cxn>
                  <a:cxn ang="0">
                    <a:pos x="2" y="6"/>
                  </a:cxn>
                  <a:cxn ang="0">
                    <a:pos x="7" y="4"/>
                  </a:cxn>
                  <a:cxn ang="0">
                    <a:pos x="13" y="0"/>
                  </a:cxn>
                  <a:cxn ang="0">
                    <a:pos x="37" y="39"/>
                  </a:cxn>
                </a:cxnLst>
                <a:rect l="0" t="0" r="r" b="b"/>
                <a:pathLst>
                  <a:path w="37" h="43">
                    <a:moveTo>
                      <a:pt x="37" y="39"/>
                    </a:moveTo>
                    <a:lnTo>
                      <a:pt x="31" y="43"/>
                    </a:lnTo>
                    <a:lnTo>
                      <a:pt x="0" y="11"/>
                    </a:lnTo>
                    <a:lnTo>
                      <a:pt x="2" y="6"/>
                    </a:lnTo>
                    <a:lnTo>
                      <a:pt x="7" y="4"/>
                    </a:lnTo>
                    <a:lnTo>
                      <a:pt x="13" y="0"/>
                    </a:lnTo>
                    <a:lnTo>
                      <a:pt x="37" y="39"/>
                    </a:lnTo>
                    <a:close/>
                  </a:path>
                </a:pathLst>
              </a:custGeom>
              <a:solidFill>
                <a:srgbClr val="00FFFF"/>
              </a:solidFill>
              <a:ln w="9525">
                <a:noFill/>
                <a:round/>
                <a:headEnd/>
                <a:tailEnd/>
              </a:ln>
            </p:spPr>
            <p:txBody>
              <a:bodyPr/>
              <a:lstStyle/>
              <a:p>
                <a:endParaRPr lang="en-US"/>
              </a:p>
            </p:txBody>
          </p:sp>
          <p:sp>
            <p:nvSpPr>
              <p:cNvPr id="77941" name="Freeform 117"/>
              <p:cNvSpPr>
                <a:spLocks/>
              </p:cNvSpPr>
              <p:nvPr/>
            </p:nvSpPr>
            <p:spPr bwMode="black">
              <a:xfrm>
                <a:off x="1966" y="2534"/>
                <a:ext cx="14" cy="10"/>
              </a:xfrm>
              <a:custGeom>
                <a:avLst/>
                <a:gdLst/>
                <a:ahLst/>
                <a:cxnLst>
                  <a:cxn ang="0">
                    <a:pos x="43" y="24"/>
                  </a:cxn>
                  <a:cxn ang="0">
                    <a:pos x="39" y="31"/>
                  </a:cxn>
                  <a:cxn ang="0">
                    <a:pos x="0" y="15"/>
                  </a:cxn>
                  <a:cxn ang="0">
                    <a:pos x="2" y="1"/>
                  </a:cxn>
                  <a:cxn ang="0">
                    <a:pos x="0" y="6"/>
                  </a:cxn>
                  <a:cxn ang="0">
                    <a:pos x="4" y="0"/>
                  </a:cxn>
                  <a:cxn ang="0">
                    <a:pos x="43" y="24"/>
                  </a:cxn>
                </a:cxnLst>
                <a:rect l="0" t="0" r="r" b="b"/>
                <a:pathLst>
                  <a:path w="43" h="31">
                    <a:moveTo>
                      <a:pt x="43" y="24"/>
                    </a:moveTo>
                    <a:lnTo>
                      <a:pt x="39" y="31"/>
                    </a:lnTo>
                    <a:lnTo>
                      <a:pt x="0" y="15"/>
                    </a:lnTo>
                    <a:lnTo>
                      <a:pt x="2"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77942" name="Freeform 118"/>
              <p:cNvSpPr>
                <a:spLocks/>
              </p:cNvSpPr>
              <p:nvPr/>
            </p:nvSpPr>
            <p:spPr bwMode="black">
              <a:xfrm>
                <a:off x="1966" y="2539"/>
                <a:ext cx="13" cy="4"/>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77943" name="Freeform 119"/>
              <p:cNvSpPr>
                <a:spLocks/>
              </p:cNvSpPr>
              <p:nvPr/>
            </p:nvSpPr>
            <p:spPr bwMode="black">
              <a:xfrm>
                <a:off x="2101" y="2313"/>
                <a:ext cx="14" cy="8"/>
              </a:xfrm>
              <a:custGeom>
                <a:avLst/>
                <a:gdLst/>
                <a:ahLst/>
                <a:cxnLst>
                  <a:cxn ang="0">
                    <a:pos x="39" y="0"/>
                  </a:cxn>
                  <a:cxn ang="0">
                    <a:pos x="40" y="7"/>
                  </a:cxn>
                  <a:cxn ang="0">
                    <a:pos x="5" y="23"/>
                  </a:cxn>
                  <a:cxn ang="0">
                    <a:pos x="2" y="20"/>
                  </a:cxn>
                  <a:cxn ang="0">
                    <a:pos x="1" y="15"/>
                  </a:cxn>
                  <a:cxn ang="0">
                    <a:pos x="0" y="7"/>
                  </a:cxn>
                  <a:cxn ang="0">
                    <a:pos x="39" y="0"/>
                  </a:cxn>
                </a:cxnLst>
                <a:rect l="0" t="0" r="r" b="b"/>
                <a:pathLst>
                  <a:path w="40" h="23">
                    <a:moveTo>
                      <a:pt x="39" y="0"/>
                    </a:moveTo>
                    <a:lnTo>
                      <a:pt x="40" y="7"/>
                    </a:lnTo>
                    <a:lnTo>
                      <a:pt x="5" y="23"/>
                    </a:lnTo>
                    <a:lnTo>
                      <a:pt x="2" y="20"/>
                    </a:lnTo>
                    <a:lnTo>
                      <a:pt x="1" y="15"/>
                    </a:lnTo>
                    <a:lnTo>
                      <a:pt x="0" y="7"/>
                    </a:lnTo>
                    <a:lnTo>
                      <a:pt x="39" y="0"/>
                    </a:lnTo>
                    <a:close/>
                  </a:path>
                </a:pathLst>
              </a:custGeom>
              <a:solidFill>
                <a:srgbClr val="00FFFF"/>
              </a:solidFill>
              <a:ln w="9525">
                <a:noFill/>
                <a:round/>
                <a:headEnd/>
                <a:tailEnd/>
              </a:ln>
            </p:spPr>
            <p:txBody>
              <a:bodyPr/>
              <a:lstStyle/>
              <a:p>
                <a:endParaRPr lang="en-US"/>
              </a:p>
            </p:txBody>
          </p:sp>
          <p:sp>
            <p:nvSpPr>
              <p:cNvPr id="77944" name="Freeform 120"/>
              <p:cNvSpPr>
                <a:spLocks/>
              </p:cNvSpPr>
              <p:nvPr/>
            </p:nvSpPr>
            <p:spPr bwMode="black">
              <a:xfrm>
                <a:off x="2103" y="2313"/>
                <a:ext cx="12" cy="15"/>
              </a:xfrm>
              <a:custGeom>
                <a:avLst/>
                <a:gdLst/>
                <a:ahLst/>
                <a:cxnLst>
                  <a:cxn ang="0">
                    <a:pos x="31" y="0"/>
                  </a:cxn>
                  <a:cxn ang="0">
                    <a:pos x="35" y="5"/>
                  </a:cxn>
                  <a:cxn ang="0">
                    <a:pos x="3" y="33"/>
                  </a:cxn>
                  <a:cxn ang="0">
                    <a:pos x="14" y="44"/>
                  </a:cxn>
                  <a:cxn ang="0">
                    <a:pos x="3" y="29"/>
                  </a:cxn>
                  <a:cxn ang="0">
                    <a:pos x="0" y="24"/>
                  </a:cxn>
                  <a:cxn ang="0">
                    <a:pos x="31" y="0"/>
                  </a:cxn>
                </a:cxnLst>
                <a:rect l="0" t="0" r="r" b="b"/>
                <a:pathLst>
                  <a:path w="35" h="44">
                    <a:moveTo>
                      <a:pt x="31" y="0"/>
                    </a:moveTo>
                    <a:lnTo>
                      <a:pt x="35" y="5"/>
                    </a:lnTo>
                    <a:lnTo>
                      <a:pt x="3" y="33"/>
                    </a:lnTo>
                    <a:lnTo>
                      <a:pt x="14" y="44"/>
                    </a:lnTo>
                    <a:lnTo>
                      <a:pt x="3" y="29"/>
                    </a:lnTo>
                    <a:lnTo>
                      <a:pt x="0" y="24"/>
                    </a:lnTo>
                    <a:lnTo>
                      <a:pt x="31" y="0"/>
                    </a:lnTo>
                    <a:close/>
                  </a:path>
                </a:pathLst>
              </a:custGeom>
              <a:solidFill>
                <a:srgbClr val="00FFFF"/>
              </a:solidFill>
              <a:ln w="9525">
                <a:noFill/>
                <a:round/>
                <a:headEnd/>
                <a:tailEnd/>
              </a:ln>
            </p:spPr>
            <p:txBody>
              <a:bodyPr/>
              <a:lstStyle/>
              <a:p>
                <a:endParaRPr lang="en-US"/>
              </a:p>
            </p:txBody>
          </p:sp>
          <p:sp>
            <p:nvSpPr>
              <p:cNvPr id="77945" name="Freeform 121"/>
              <p:cNvSpPr>
                <a:spLocks/>
              </p:cNvSpPr>
              <p:nvPr/>
            </p:nvSpPr>
            <p:spPr bwMode="black">
              <a:xfrm>
                <a:off x="2104" y="2313"/>
                <a:ext cx="12" cy="14"/>
              </a:xfrm>
              <a:custGeom>
                <a:avLst/>
                <a:gdLst/>
                <a:ahLst/>
                <a:cxnLst>
                  <a:cxn ang="0">
                    <a:pos x="32" y="0"/>
                  </a:cxn>
                  <a:cxn ang="0">
                    <a:pos x="37" y="5"/>
                  </a:cxn>
                  <a:cxn ang="0">
                    <a:pos x="17" y="40"/>
                  </a:cxn>
                  <a:cxn ang="0">
                    <a:pos x="8" y="39"/>
                  </a:cxn>
                  <a:cxn ang="0">
                    <a:pos x="5" y="37"/>
                  </a:cxn>
                  <a:cxn ang="0">
                    <a:pos x="0" y="32"/>
                  </a:cxn>
                  <a:cxn ang="0">
                    <a:pos x="32" y="0"/>
                  </a:cxn>
                </a:cxnLst>
                <a:rect l="0" t="0" r="r" b="b"/>
                <a:pathLst>
                  <a:path w="37" h="40">
                    <a:moveTo>
                      <a:pt x="32" y="0"/>
                    </a:moveTo>
                    <a:lnTo>
                      <a:pt x="37" y="5"/>
                    </a:lnTo>
                    <a:lnTo>
                      <a:pt x="17" y="40"/>
                    </a:lnTo>
                    <a:lnTo>
                      <a:pt x="8" y="39"/>
                    </a:lnTo>
                    <a:lnTo>
                      <a:pt x="5" y="37"/>
                    </a:lnTo>
                    <a:lnTo>
                      <a:pt x="0" y="32"/>
                    </a:lnTo>
                    <a:lnTo>
                      <a:pt x="32" y="0"/>
                    </a:lnTo>
                    <a:close/>
                  </a:path>
                </a:pathLst>
              </a:custGeom>
              <a:solidFill>
                <a:srgbClr val="00FFFF"/>
              </a:solidFill>
              <a:ln w="9525">
                <a:noFill/>
                <a:round/>
                <a:headEnd/>
                <a:tailEnd/>
              </a:ln>
            </p:spPr>
            <p:txBody>
              <a:bodyPr/>
              <a:lstStyle/>
              <a:p>
                <a:endParaRPr lang="en-US"/>
              </a:p>
            </p:txBody>
          </p:sp>
          <p:sp>
            <p:nvSpPr>
              <p:cNvPr id="77946" name="Freeform 122"/>
              <p:cNvSpPr>
                <a:spLocks/>
              </p:cNvSpPr>
              <p:nvPr/>
            </p:nvSpPr>
            <p:spPr bwMode="black">
              <a:xfrm>
                <a:off x="2110" y="2314"/>
                <a:ext cx="5" cy="14"/>
              </a:xfrm>
              <a:custGeom>
                <a:avLst/>
                <a:gdLst/>
                <a:ahLst/>
                <a:cxnLst>
                  <a:cxn ang="0">
                    <a:pos x="8" y="0"/>
                  </a:cxn>
                  <a:cxn ang="0">
                    <a:pos x="15" y="1"/>
                  </a:cxn>
                  <a:cxn ang="0">
                    <a:pos x="15" y="41"/>
                  </a:cxn>
                  <a:cxn ang="0">
                    <a:pos x="11" y="42"/>
                  </a:cxn>
                  <a:cxn ang="0">
                    <a:pos x="8" y="41"/>
                  </a:cxn>
                  <a:cxn ang="0">
                    <a:pos x="0" y="39"/>
                  </a:cxn>
                  <a:cxn ang="0">
                    <a:pos x="8" y="0"/>
                  </a:cxn>
                </a:cxnLst>
                <a:rect l="0" t="0" r="r" b="b"/>
                <a:pathLst>
                  <a:path w="15" h="42">
                    <a:moveTo>
                      <a:pt x="8" y="0"/>
                    </a:moveTo>
                    <a:lnTo>
                      <a:pt x="15" y="1"/>
                    </a:lnTo>
                    <a:lnTo>
                      <a:pt x="15" y="41"/>
                    </a:lnTo>
                    <a:lnTo>
                      <a:pt x="11" y="42"/>
                    </a:lnTo>
                    <a:lnTo>
                      <a:pt x="8" y="41"/>
                    </a:lnTo>
                    <a:lnTo>
                      <a:pt x="0" y="39"/>
                    </a:lnTo>
                    <a:lnTo>
                      <a:pt x="8" y="0"/>
                    </a:lnTo>
                    <a:close/>
                  </a:path>
                </a:pathLst>
              </a:custGeom>
              <a:solidFill>
                <a:srgbClr val="00FFFF"/>
              </a:solidFill>
              <a:ln w="9525">
                <a:noFill/>
                <a:round/>
                <a:headEnd/>
                <a:tailEnd/>
              </a:ln>
            </p:spPr>
            <p:txBody>
              <a:bodyPr/>
              <a:lstStyle/>
              <a:p>
                <a:endParaRPr lang="en-US"/>
              </a:p>
            </p:txBody>
          </p:sp>
          <p:sp>
            <p:nvSpPr>
              <p:cNvPr id="77947" name="Freeform 123"/>
              <p:cNvSpPr>
                <a:spLocks/>
              </p:cNvSpPr>
              <p:nvPr/>
            </p:nvSpPr>
            <p:spPr bwMode="black">
              <a:xfrm>
                <a:off x="2112" y="2314"/>
                <a:ext cx="8" cy="13"/>
              </a:xfrm>
              <a:custGeom>
                <a:avLst/>
                <a:gdLst/>
                <a:ahLst/>
                <a:cxnLst>
                  <a:cxn ang="0">
                    <a:pos x="0" y="1"/>
                  </a:cxn>
                  <a:cxn ang="0">
                    <a:pos x="6" y="0"/>
                  </a:cxn>
                  <a:cxn ang="0">
                    <a:pos x="23" y="36"/>
                  </a:cxn>
                  <a:cxn ang="0">
                    <a:pos x="21" y="38"/>
                  </a:cxn>
                  <a:cxn ang="0">
                    <a:pos x="13" y="39"/>
                  </a:cxn>
                  <a:cxn ang="0">
                    <a:pos x="7" y="41"/>
                  </a:cxn>
                  <a:cxn ang="0">
                    <a:pos x="0" y="1"/>
                  </a:cxn>
                </a:cxnLst>
                <a:rect l="0" t="0" r="r" b="b"/>
                <a:pathLst>
                  <a:path w="23" h="41">
                    <a:moveTo>
                      <a:pt x="0" y="1"/>
                    </a:moveTo>
                    <a:lnTo>
                      <a:pt x="6" y="0"/>
                    </a:lnTo>
                    <a:lnTo>
                      <a:pt x="23" y="36"/>
                    </a:lnTo>
                    <a:lnTo>
                      <a:pt x="21" y="38"/>
                    </a:lnTo>
                    <a:lnTo>
                      <a:pt x="13" y="39"/>
                    </a:lnTo>
                    <a:lnTo>
                      <a:pt x="7" y="41"/>
                    </a:lnTo>
                    <a:lnTo>
                      <a:pt x="0" y="1"/>
                    </a:lnTo>
                    <a:close/>
                  </a:path>
                </a:pathLst>
              </a:custGeom>
              <a:solidFill>
                <a:srgbClr val="00FFFF"/>
              </a:solidFill>
              <a:ln w="9525">
                <a:noFill/>
                <a:round/>
                <a:headEnd/>
                <a:tailEnd/>
              </a:ln>
            </p:spPr>
            <p:txBody>
              <a:bodyPr/>
              <a:lstStyle/>
              <a:p>
                <a:endParaRPr lang="en-US"/>
              </a:p>
            </p:txBody>
          </p:sp>
          <p:sp>
            <p:nvSpPr>
              <p:cNvPr id="77948" name="Freeform 124"/>
              <p:cNvSpPr>
                <a:spLocks/>
              </p:cNvSpPr>
              <p:nvPr/>
            </p:nvSpPr>
            <p:spPr bwMode="black">
              <a:xfrm>
                <a:off x="2111" y="2313"/>
                <a:ext cx="12" cy="13"/>
              </a:xfrm>
              <a:custGeom>
                <a:avLst/>
                <a:gdLst/>
                <a:ahLst/>
                <a:cxnLst>
                  <a:cxn ang="0">
                    <a:pos x="0" y="5"/>
                  </a:cxn>
                  <a:cxn ang="0">
                    <a:pos x="6" y="0"/>
                  </a:cxn>
                  <a:cxn ang="0">
                    <a:pos x="36" y="28"/>
                  </a:cxn>
                  <a:cxn ang="0">
                    <a:pos x="32" y="32"/>
                  </a:cxn>
                  <a:cxn ang="0">
                    <a:pos x="33" y="32"/>
                  </a:cxn>
                  <a:cxn ang="0">
                    <a:pos x="27" y="37"/>
                  </a:cxn>
                  <a:cxn ang="0">
                    <a:pos x="0" y="5"/>
                  </a:cxn>
                </a:cxnLst>
                <a:rect l="0" t="0" r="r" b="b"/>
                <a:pathLst>
                  <a:path w="36" h="37">
                    <a:moveTo>
                      <a:pt x="0" y="5"/>
                    </a:moveTo>
                    <a:lnTo>
                      <a:pt x="6" y="0"/>
                    </a:lnTo>
                    <a:lnTo>
                      <a:pt x="36" y="28"/>
                    </a:lnTo>
                    <a:lnTo>
                      <a:pt x="32" y="32"/>
                    </a:lnTo>
                    <a:lnTo>
                      <a:pt x="33" y="32"/>
                    </a:lnTo>
                    <a:lnTo>
                      <a:pt x="27" y="37"/>
                    </a:lnTo>
                    <a:lnTo>
                      <a:pt x="0" y="5"/>
                    </a:lnTo>
                    <a:close/>
                  </a:path>
                </a:pathLst>
              </a:custGeom>
              <a:solidFill>
                <a:srgbClr val="00FFFF"/>
              </a:solidFill>
              <a:ln w="9525">
                <a:noFill/>
                <a:round/>
                <a:headEnd/>
                <a:tailEnd/>
              </a:ln>
            </p:spPr>
            <p:txBody>
              <a:bodyPr/>
              <a:lstStyle/>
              <a:p>
                <a:endParaRPr lang="en-US"/>
              </a:p>
            </p:txBody>
          </p:sp>
          <p:sp>
            <p:nvSpPr>
              <p:cNvPr id="77949" name="Freeform 125"/>
              <p:cNvSpPr>
                <a:spLocks/>
              </p:cNvSpPr>
              <p:nvPr/>
            </p:nvSpPr>
            <p:spPr bwMode="black">
              <a:xfrm>
                <a:off x="2112" y="2313"/>
                <a:ext cx="13" cy="10"/>
              </a:xfrm>
              <a:custGeom>
                <a:avLst/>
                <a:gdLst/>
                <a:ahLst/>
                <a:cxnLst>
                  <a:cxn ang="0">
                    <a:pos x="0" y="5"/>
                  </a:cxn>
                  <a:cxn ang="0">
                    <a:pos x="3" y="0"/>
                  </a:cxn>
                  <a:cxn ang="0">
                    <a:pos x="39" y="16"/>
                  </a:cxn>
                  <a:cxn ang="0">
                    <a:pos x="38" y="21"/>
                  </a:cxn>
                  <a:cxn ang="0">
                    <a:pos x="35" y="24"/>
                  </a:cxn>
                  <a:cxn ang="0">
                    <a:pos x="32" y="29"/>
                  </a:cxn>
                  <a:cxn ang="0">
                    <a:pos x="0" y="5"/>
                  </a:cxn>
                </a:cxnLst>
                <a:rect l="0" t="0" r="r" b="b"/>
                <a:pathLst>
                  <a:path w="39" h="29">
                    <a:moveTo>
                      <a:pt x="0" y="5"/>
                    </a:moveTo>
                    <a:lnTo>
                      <a:pt x="3" y="0"/>
                    </a:lnTo>
                    <a:lnTo>
                      <a:pt x="39" y="16"/>
                    </a:lnTo>
                    <a:lnTo>
                      <a:pt x="38" y="21"/>
                    </a:lnTo>
                    <a:lnTo>
                      <a:pt x="35" y="24"/>
                    </a:lnTo>
                    <a:lnTo>
                      <a:pt x="32" y="29"/>
                    </a:lnTo>
                    <a:lnTo>
                      <a:pt x="0" y="5"/>
                    </a:lnTo>
                    <a:close/>
                  </a:path>
                </a:pathLst>
              </a:custGeom>
              <a:solidFill>
                <a:srgbClr val="00FFFF"/>
              </a:solidFill>
              <a:ln w="9525">
                <a:noFill/>
                <a:round/>
                <a:headEnd/>
                <a:tailEnd/>
              </a:ln>
            </p:spPr>
            <p:txBody>
              <a:bodyPr/>
              <a:lstStyle/>
              <a:p>
                <a:endParaRPr lang="en-US"/>
              </a:p>
            </p:txBody>
          </p:sp>
          <p:sp>
            <p:nvSpPr>
              <p:cNvPr id="77950" name="Freeform 126"/>
              <p:cNvSpPr>
                <a:spLocks/>
              </p:cNvSpPr>
              <p:nvPr/>
            </p:nvSpPr>
            <p:spPr bwMode="black">
              <a:xfrm>
                <a:off x="2112" y="2313"/>
                <a:ext cx="14" cy="5"/>
              </a:xfrm>
              <a:custGeom>
                <a:avLst/>
                <a:gdLst/>
                <a:ahLst/>
                <a:cxnLst>
                  <a:cxn ang="0">
                    <a:pos x="0" y="7"/>
                  </a:cxn>
                  <a:cxn ang="0">
                    <a:pos x="1" y="0"/>
                  </a:cxn>
                  <a:cxn ang="0">
                    <a:pos x="40" y="7"/>
                  </a:cxn>
                  <a:cxn ang="0">
                    <a:pos x="39" y="15"/>
                  </a:cxn>
                  <a:cxn ang="0">
                    <a:pos x="0" y="7"/>
                  </a:cxn>
                </a:cxnLst>
                <a:rect l="0" t="0" r="r" b="b"/>
                <a:pathLst>
                  <a:path w="40" h="15">
                    <a:moveTo>
                      <a:pt x="0" y="7"/>
                    </a:moveTo>
                    <a:lnTo>
                      <a:pt x="1" y="0"/>
                    </a:lnTo>
                    <a:lnTo>
                      <a:pt x="40" y="7"/>
                    </a:lnTo>
                    <a:lnTo>
                      <a:pt x="39" y="15"/>
                    </a:lnTo>
                    <a:lnTo>
                      <a:pt x="0" y="7"/>
                    </a:lnTo>
                    <a:close/>
                  </a:path>
                </a:pathLst>
              </a:custGeom>
              <a:solidFill>
                <a:srgbClr val="00FFFF"/>
              </a:solidFill>
              <a:ln w="9525">
                <a:noFill/>
                <a:round/>
                <a:headEnd/>
                <a:tailEnd/>
              </a:ln>
            </p:spPr>
            <p:txBody>
              <a:bodyPr/>
              <a:lstStyle/>
              <a:p>
                <a:endParaRPr lang="en-US"/>
              </a:p>
            </p:txBody>
          </p:sp>
          <p:sp>
            <p:nvSpPr>
              <p:cNvPr id="77951" name="Freeform 127"/>
              <p:cNvSpPr>
                <a:spLocks/>
              </p:cNvSpPr>
              <p:nvPr/>
            </p:nvSpPr>
            <p:spPr bwMode="black">
              <a:xfrm>
                <a:off x="2112" y="2308"/>
                <a:ext cx="14" cy="8"/>
              </a:xfrm>
              <a:custGeom>
                <a:avLst/>
                <a:gdLst/>
                <a:ahLst/>
                <a:cxnLst>
                  <a:cxn ang="0">
                    <a:pos x="1" y="22"/>
                  </a:cxn>
                  <a:cxn ang="0">
                    <a:pos x="0" y="16"/>
                  </a:cxn>
                  <a:cxn ang="0">
                    <a:pos x="35" y="0"/>
                  </a:cxn>
                  <a:cxn ang="0">
                    <a:pos x="38" y="4"/>
                  </a:cxn>
                  <a:cxn ang="0">
                    <a:pos x="39" y="9"/>
                  </a:cxn>
                  <a:cxn ang="0">
                    <a:pos x="40" y="15"/>
                  </a:cxn>
                  <a:cxn ang="0">
                    <a:pos x="1" y="22"/>
                  </a:cxn>
                </a:cxnLst>
                <a:rect l="0" t="0" r="r" b="b"/>
                <a:pathLst>
                  <a:path w="40" h="22">
                    <a:moveTo>
                      <a:pt x="1" y="22"/>
                    </a:moveTo>
                    <a:lnTo>
                      <a:pt x="0" y="16"/>
                    </a:lnTo>
                    <a:lnTo>
                      <a:pt x="35" y="0"/>
                    </a:lnTo>
                    <a:lnTo>
                      <a:pt x="38" y="4"/>
                    </a:lnTo>
                    <a:lnTo>
                      <a:pt x="39" y="9"/>
                    </a:lnTo>
                    <a:lnTo>
                      <a:pt x="40" y="15"/>
                    </a:lnTo>
                    <a:lnTo>
                      <a:pt x="1" y="22"/>
                    </a:lnTo>
                    <a:close/>
                  </a:path>
                </a:pathLst>
              </a:custGeom>
              <a:solidFill>
                <a:srgbClr val="00FFFF"/>
              </a:solidFill>
              <a:ln w="9525">
                <a:noFill/>
                <a:round/>
                <a:headEnd/>
                <a:tailEnd/>
              </a:ln>
            </p:spPr>
            <p:txBody>
              <a:bodyPr/>
              <a:lstStyle/>
              <a:p>
                <a:endParaRPr lang="en-US"/>
              </a:p>
            </p:txBody>
          </p:sp>
          <p:sp>
            <p:nvSpPr>
              <p:cNvPr id="77952" name="Freeform 128"/>
              <p:cNvSpPr>
                <a:spLocks/>
              </p:cNvSpPr>
              <p:nvPr/>
            </p:nvSpPr>
            <p:spPr bwMode="black">
              <a:xfrm>
                <a:off x="2112" y="2304"/>
                <a:ext cx="12" cy="13"/>
              </a:xfrm>
              <a:custGeom>
                <a:avLst/>
                <a:gdLst/>
                <a:ahLst/>
                <a:cxnLst>
                  <a:cxn ang="0">
                    <a:pos x="3" y="39"/>
                  </a:cxn>
                  <a:cxn ang="0">
                    <a:pos x="0" y="34"/>
                  </a:cxn>
                  <a:cxn ang="0">
                    <a:pos x="28" y="2"/>
                  </a:cxn>
                  <a:cxn ang="0">
                    <a:pos x="24" y="0"/>
                  </a:cxn>
                  <a:cxn ang="0">
                    <a:pos x="32" y="9"/>
                  </a:cxn>
                  <a:cxn ang="0">
                    <a:pos x="35" y="14"/>
                  </a:cxn>
                  <a:cxn ang="0">
                    <a:pos x="3" y="39"/>
                  </a:cxn>
                </a:cxnLst>
                <a:rect l="0" t="0" r="r" b="b"/>
                <a:pathLst>
                  <a:path w="35" h="39">
                    <a:moveTo>
                      <a:pt x="3" y="39"/>
                    </a:moveTo>
                    <a:lnTo>
                      <a:pt x="0" y="34"/>
                    </a:lnTo>
                    <a:lnTo>
                      <a:pt x="28" y="2"/>
                    </a:lnTo>
                    <a:lnTo>
                      <a:pt x="24" y="0"/>
                    </a:lnTo>
                    <a:lnTo>
                      <a:pt x="32" y="9"/>
                    </a:lnTo>
                    <a:lnTo>
                      <a:pt x="35" y="14"/>
                    </a:lnTo>
                    <a:lnTo>
                      <a:pt x="3" y="39"/>
                    </a:lnTo>
                    <a:close/>
                  </a:path>
                </a:pathLst>
              </a:custGeom>
              <a:solidFill>
                <a:srgbClr val="00FFFF"/>
              </a:solidFill>
              <a:ln w="9525">
                <a:noFill/>
                <a:round/>
                <a:headEnd/>
                <a:tailEnd/>
              </a:ln>
            </p:spPr>
            <p:txBody>
              <a:bodyPr/>
              <a:lstStyle/>
              <a:p>
                <a:endParaRPr lang="en-US"/>
              </a:p>
            </p:txBody>
          </p:sp>
          <p:sp>
            <p:nvSpPr>
              <p:cNvPr id="77953" name="Freeform 129"/>
              <p:cNvSpPr>
                <a:spLocks/>
              </p:cNvSpPr>
              <p:nvPr/>
            </p:nvSpPr>
            <p:spPr bwMode="black">
              <a:xfrm>
                <a:off x="2111" y="2303"/>
                <a:ext cx="11" cy="14"/>
              </a:xfrm>
              <a:custGeom>
                <a:avLst/>
                <a:gdLst/>
                <a:ahLst/>
                <a:cxnLst>
                  <a:cxn ang="0">
                    <a:pos x="6" y="43"/>
                  </a:cxn>
                  <a:cxn ang="0">
                    <a:pos x="0" y="40"/>
                  </a:cxn>
                  <a:cxn ang="0">
                    <a:pos x="16" y="0"/>
                  </a:cxn>
                  <a:cxn ang="0">
                    <a:pos x="30" y="3"/>
                  </a:cxn>
                  <a:cxn ang="0">
                    <a:pos x="25" y="0"/>
                  </a:cxn>
                  <a:cxn ang="0">
                    <a:pos x="31" y="4"/>
                  </a:cxn>
                  <a:cxn ang="0">
                    <a:pos x="6" y="43"/>
                  </a:cxn>
                </a:cxnLst>
                <a:rect l="0" t="0" r="r" b="b"/>
                <a:pathLst>
                  <a:path w="31" h="43">
                    <a:moveTo>
                      <a:pt x="6" y="43"/>
                    </a:moveTo>
                    <a:lnTo>
                      <a:pt x="0" y="40"/>
                    </a:lnTo>
                    <a:lnTo>
                      <a:pt x="16" y="0"/>
                    </a:lnTo>
                    <a:lnTo>
                      <a:pt x="30" y="3"/>
                    </a:lnTo>
                    <a:lnTo>
                      <a:pt x="25" y="0"/>
                    </a:lnTo>
                    <a:lnTo>
                      <a:pt x="31" y="4"/>
                    </a:lnTo>
                    <a:lnTo>
                      <a:pt x="6" y="43"/>
                    </a:lnTo>
                    <a:close/>
                  </a:path>
                </a:pathLst>
              </a:custGeom>
              <a:solidFill>
                <a:srgbClr val="00FFFF"/>
              </a:solidFill>
              <a:ln w="9525">
                <a:noFill/>
                <a:round/>
                <a:headEnd/>
                <a:tailEnd/>
              </a:ln>
            </p:spPr>
            <p:txBody>
              <a:bodyPr/>
              <a:lstStyle/>
              <a:p>
                <a:endParaRPr lang="en-US"/>
              </a:p>
            </p:txBody>
          </p:sp>
          <p:sp>
            <p:nvSpPr>
              <p:cNvPr id="77954" name="Freeform 130"/>
              <p:cNvSpPr>
                <a:spLocks/>
              </p:cNvSpPr>
              <p:nvPr/>
            </p:nvSpPr>
            <p:spPr bwMode="black">
              <a:xfrm>
                <a:off x="2112" y="2302"/>
                <a:ext cx="5" cy="14"/>
              </a:xfrm>
              <a:custGeom>
                <a:avLst/>
                <a:gdLst/>
                <a:ahLst/>
                <a:cxnLst>
                  <a:cxn ang="0">
                    <a:pos x="6" y="42"/>
                  </a:cxn>
                  <a:cxn ang="0">
                    <a:pos x="0" y="40"/>
                  </a:cxn>
                  <a:cxn ang="0">
                    <a:pos x="0" y="1"/>
                  </a:cxn>
                  <a:cxn ang="0">
                    <a:pos x="3" y="0"/>
                  </a:cxn>
                  <a:cxn ang="0">
                    <a:pos x="7" y="1"/>
                  </a:cxn>
                  <a:cxn ang="0">
                    <a:pos x="13" y="2"/>
                  </a:cxn>
                  <a:cxn ang="0">
                    <a:pos x="6" y="42"/>
                  </a:cxn>
                </a:cxnLst>
                <a:rect l="0" t="0" r="r" b="b"/>
                <a:pathLst>
                  <a:path w="13" h="42">
                    <a:moveTo>
                      <a:pt x="6" y="42"/>
                    </a:moveTo>
                    <a:lnTo>
                      <a:pt x="0" y="40"/>
                    </a:lnTo>
                    <a:lnTo>
                      <a:pt x="0" y="1"/>
                    </a:lnTo>
                    <a:lnTo>
                      <a:pt x="3" y="0"/>
                    </a:lnTo>
                    <a:lnTo>
                      <a:pt x="7" y="1"/>
                    </a:lnTo>
                    <a:lnTo>
                      <a:pt x="13" y="2"/>
                    </a:lnTo>
                    <a:lnTo>
                      <a:pt x="6" y="42"/>
                    </a:lnTo>
                    <a:close/>
                  </a:path>
                </a:pathLst>
              </a:custGeom>
              <a:solidFill>
                <a:srgbClr val="00FFFF"/>
              </a:solidFill>
              <a:ln w="9525">
                <a:noFill/>
                <a:round/>
                <a:headEnd/>
                <a:tailEnd/>
              </a:ln>
            </p:spPr>
            <p:txBody>
              <a:bodyPr/>
              <a:lstStyle/>
              <a:p>
                <a:endParaRPr lang="en-US"/>
              </a:p>
            </p:txBody>
          </p:sp>
          <p:sp>
            <p:nvSpPr>
              <p:cNvPr id="77955" name="Freeform 131"/>
              <p:cNvSpPr>
                <a:spLocks/>
              </p:cNvSpPr>
              <p:nvPr/>
            </p:nvSpPr>
            <p:spPr bwMode="black">
              <a:xfrm>
                <a:off x="2107" y="2303"/>
                <a:ext cx="8" cy="13"/>
              </a:xfrm>
              <a:custGeom>
                <a:avLst/>
                <a:gdLst/>
                <a:ahLst/>
                <a:cxnLst>
                  <a:cxn ang="0">
                    <a:pos x="23" y="39"/>
                  </a:cxn>
                  <a:cxn ang="0">
                    <a:pos x="16" y="41"/>
                  </a:cxn>
                  <a:cxn ang="0">
                    <a:pos x="0" y="5"/>
                  </a:cxn>
                  <a:cxn ang="0">
                    <a:pos x="4" y="3"/>
                  </a:cxn>
                  <a:cxn ang="0">
                    <a:pos x="8" y="1"/>
                  </a:cxn>
                  <a:cxn ang="0">
                    <a:pos x="16" y="0"/>
                  </a:cxn>
                  <a:cxn ang="0">
                    <a:pos x="23" y="39"/>
                  </a:cxn>
                </a:cxnLst>
                <a:rect l="0" t="0" r="r" b="b"/>
                <a:pathLst>
                  <a:path w="23" h="41">
                    <a:moveTo>
                      <a:pt x="23" y="39"/>
                    </a:moveTo>
                    <a:lnTo>
                      <a:pt x="16" y="41"/>
                    </a:lnTo>
                    <a:lnTo>
                      <a:pt x="0" y="5"/>
                    </a:lnTo>
                    <a:lnTo>
                      <a:pt x="4" y="3"/>
                    </a:lnTo>
                    <a:lnTo>
                      <a:pt x="8" y="1"/>
                    </a:lnTo>
                    <a:lnTo>
                      <a:pt x="16" y="0"/>
                    </a:lnTo>
                    <a:lnTo>
                      <a:pt x="23" y="39"/>
                    </a:lnTo>
                    <a:close/>
                  </a:path>
                </a:pathLst>
              </a:custGeom>
              <a:solidFill>
                <a:srgbClr val="00FFFF"/>
              </a:solidFill>
              <a:ln w="9525">
                <a:noFill/>
                <a:round/>
                <a:headEnd/>
                <a:tailEnd/>
              </a:ln>
            </p:spPr>
            <p:txBody>
              <a:bodyPr/>
              <a:lstStyle/>
              <a:p>
                <a:endParaRPr lang="en-US"/>
              </a:p>
            </p:txBody>
          </p:sp>
          <p:sp>
            <p:nvSpPr>
              <p:cNvPr id="77956" name="Freeform 132"/>
              <p:cNvSpPr>
                <a:spLocks/>
              </p:cNvSpPr>
              <p:nvPr/>
            </p:nvSpPr>
            <p:spPr bwMode="black">
              <a:xfrm>
                <a:off x="2104" y="2304"/>
                <a:ext cx="11" cy="12"/>
              </a:xfrm>
              <a:custGeom>
                <a:avLst/>
                <a:gdLst/>
                <a:ahLst/>
                <a:cxnLst>
                  <a:cxn ang="0">
                    <a:pos x="33" y="32"/>
                  </a:cxn>
                  <a:cxn ang="0">
                    <a:pos x="28" y="36"/>
                  </a:cxn>
                  <a:cxn ang="0">
                    <a:pos x="0" y="7"/>
                  </a:cxn>
                  <a:cxn ang="0">
                    <a:pos x="2" y="5"/>
                  </a:cxn>
                  <a:cxn ang="0">
                    <a:pos x="4" y="4"/>
                  </a:cxn>
                  <a:cxn ang="0">
                    <a:pos x="9" y="0"/>
                  </a:cxn>
                  <a:cxn ang="0">
                    <a:pos x="33" y="32"/>
                  </a:cxn>
                </a:cxnLst>
                <a:rect l="0" t="0" r="r" b="b"/>
                <a:pathLst>
                  <a:path w="33" h="36">
                    <a:moveTo>
                      <a:pt x="33" y="32"/>
                    </a:moveTo>
                    <a:lnTo>
                      <a:pt x="28" y="36"/>
                    </a:lnTo>
                    <a:lnTo>
                      <a:pt x="0" y="7"/>
                    </a:lnTo>
                    <a:lnTo>
                      <a:pt x="2" y="5"/>
                    </a:lnTo>
                    <a:lnTo>
                      <a:pt x="4" y="4"/>
                    </a:lnTo>
                    <a:lnTo>
                      <a:pt x="9" y="0"/>
                    </a:lnTo>
                    <a:lnTo>
                      <a:pt x="33" y="32"/>
                    </a:lnTo>
                    <a:close/>
                  </a:path>
                </a:pathLst>
              </a:custGeom>
              <a:solidFill>
                <a:srgbClr val="00FFFF"/>
              </a:solidFill>
              <a:ln w="9525">
                <a:noFill/>
                <a:round/>
                <a:headEnd/>
                <a:tailEnd/>
              </a:ln>
            </p:spPr>
            <p:txBody>
              <a:bodyPr/>
              <a:lstStyle/>
              <a:p>
                <a:endParaRPr lang="en-US"/>
              </a:p>
            </p:txBody>
          </p:sp>
          <p:sp>
            <p:nvSpPr>
              <p:cNvPr id="77957" name="Freeform 133"/>
              <p:cNvSpPr>
                <a:spLocks/>
              </p:cNvSpPr>
              <p:nvPr/>
            </p:nvSpPr>
            <p:spPr bwMode="black">
              <a:xfrm>
                <a:off x="2102" y="2307"/>
                <a:ext cx="13" cy="10"/>
              </a:xfrm>
              <a:custGeom>
                <a:avLst/>
                <a:gdLst/>
                <a:ahLst/>
                <a:cxnLst>
                  <a:cxn ang="0">
                    <a:pos x="39" y="25"/>
                  </a:cxn>
                  <a:cxn ang="0">
                    <a:pos x="35" y="30"/>
                  </a:cxn>
                  <a:cxn ang="0">
                    <a:pos x="0" y="14"/>
                  </a:cxn>
                  <a:cxn ang="0">
                    <a:pos x="1" y="9"/>
                  </a:cxn>
                  <a:cxn ang="0">
                    <a:pos x="4" y="5"/>
                  </a:cxn>
                  <a:cxn ang="0">
                    <a:pos x="7" y="0"/>
                  </a:cxn>
                  <a:cxn ang="0">
                    <a:pos x="39" y="25"/>
                  </a:cxn>
                </a:cxnLst>
                <a:rect l="0" t="0" r="r" b="b"/>
                <a:pathLst>
                  <a:path w="39" h="30">
                    <a:moveTo>
                      <a:pt x="39" y="25"/>
                    </a:moveTo>
                    <a:lnTo>
                      <a:pt x="35" y="30"/>
                    </a:lnTo>
                    <a:lnTo>
                      <a:pt x="0" y="14"/>
                    </a:lnTo>
                    <a:lnTo>
                      <a:pt x="1" y="9"/>
                    </a:lnTo>
                    <a:lnTo>
                      <a:pt x="4" y="5"/>
                    </a:lnTo>
                    <a:lnTo>
                      <a:pt x="7" y="0"/>
                    </a:lnTo>
                    <a:lnTo>
                      <a:pt x="39" y="25"/>
                    </a:lnTo>
                    <a:close/>
                  </a:path>
                </a:pathLst>
              </a:custGeom>
              <a:solidFill>
                <a:srgbClr val="00FFFF"/>
              </a:solidFill>
              <a:ln w="9525">
                <a:noFill/>
                <a:round/>
                <a:headEnd/>
                <a:tailEnd/>
              </a:ln>
            </p:spPr>
            <p:txBody>
              <a:bodyPr/>
              <a:lstStyle/>
              <a:p>
                <a:endParaRPr lang="en-US"/>
              </a:p>
            </p:txBody>
          </p:sp>
          <p:sp>
            <p:nvSpPr>
              <p:cNvPr id="77958" name="Freeform 134"/>
              <p:cNvSpPr>
                <a:spLocks/>
              </p:cNvSpPr>
              <p:nvPr/>
            </p:nvSpPr>
            <p:spPr bwMode="black">
              <a:xfrm>
                <a:off x="2101" y="2311"/>
                <a:ext cx="14" cy="5"/>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77959" name="Freeform 135"/>
              <p:cNvSpPr>
                <a:spLocks/>
              </p:cNvSpPr>
              <p:nvPr/>
            </p:nvSpPr>
            <p:spPr bwMode="black">
              <a:xfrm>
                <a:off x="2192" y="2541"/>
                <a:ext cx="13" cy="8"/>
              </a:xfrm>
              <a:custGeom>
                <a:avLst/>
                <a:gdLst/>
                <a:ahLst/>
                <a:cxnLst>
                  <a:cxn ang="0">
                    <a:pos x="39" y="0"/>
                  </a:cxn>
                  <a:cxn ang="0">
                    <a:pos x="40" y="6"/>
                  </a:cxn>
                  <a:cxn ang="0">
                    <a:pos x="1" y="22"/>
                  </a:cxn>
                  <a:cxn ang="0">
                    <a:pos x="3" y="26"/>
                  </a:cxn>
                  <a:cxn ang="0">
                    <a:pos x="1" y="13"/>
                  </a:cxn>
                  <a:cxn ang="0">
                    <a:pos x="0" y="7"/>
                  </a:cxn>
                  <a:cxn ang="0">
                    <a:pos x="39" y="0"/>
                  </a:cxn>
                </a:cxnLst>
                <a:rect l="0" t="0" r="r" b="b"/>
                <a:pathLst>
                  <a:path w="40" h="26">
                    <a:moveTo>
                      <a:pt x="39" y="0"/>
                    </a:moveTo>
                    <a:lnTo>
                      <a:pt x="40" y="6"/>
                    </a:lnTo>
                    <a:lnTo>
                      <a:pt x="1" y="22"/>
                    </a:lnTo>
                    <a:lnTo>
                      <a:pt x="3" y="26"/>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77960" name="Freeform 136"/>
              <p:cNvSpPr>
                <a:spLocks/>
              </p:cNvSpPr>
              <p:nvPr/>
            </p:nvSpPr>
            <p:spPr bwMode="black">
              <a:xfrm>
                <a:off x="2192" y="2540"/>
                <a:ext cx="15" cy="11"/>
              </a:xfrm>
              <a:custGeom>
                <a:avLst/>
                <a:gdLst/>
                <a:ahLst/>
                <a:cxnLst>
                  <a:cxn ang="0">
                    <a:pos x="39" y="0"/>
                  </a:cxn>
                  <a:cxn ang="0">
                    <a:pos x="43" y="6"/>
                  </a:cxn>
                  <a:cxn ang="0">
                    <a:pos x="11" y="35"/>
                  </a:cxn>
                  <a:cxn ang="0">
                    <a:pos x="1" y="27"/>
                  </a:cxn>
                  <a:cxn ang="0">
                    <a:pos x="4" y="31"/>
                  </a:cxn>
                  <a:cxn ang="0">
                    <a:pos x="0" y="25"/>
                  </a:cxn>
                  <a:cxn ang="0">
                    <a:pos x="39" y="0"/>
                  </a:cxn>
                </a:cxnLst>
                <a:rect l="0" t="0" r="r" b="b"/>
                <a:pathLst>
                  <a:path w="43" h="35">
                    <a:moveTo>
                      <a:pt x="39" y="0"/>
                    </a:moveTo>
                    <a:lnTo>
                      <a:pt x="43" y="6"/>
                    </a:lnTo>
                    <a:lnTo>
                      <a:pt x="11" y="35"/>
                    </a:lnTo>
                    <a:lnTo>
                      <a:pt x="1" y="27"/>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77961" name="Freeform 137"/>
              <p:cNvSpPr>
                <a:spLocks/>
              </p:cNvSpPr>
              <p:nvPr/>
            </p:nvSpPr>
            <p:spPr bwMode="black">
              <a:xfrm>
                <a:off x="2196" y="2541"/>
                <a:ext cx="10" cy="13"/>
              </a:xfrm>
              <a:custGeom>
                <a:avLst/>
                <a:gdLst/>
                <a:ahLst/>
                <a:cxnLst>
                  <a:cxn ang="0">
                    <a:pos x="24" y="0"/>
                  </a:cxn>
                  <a:cxn ang="0">
                    <a:pos x="29" y="3"/>
                  </a:cxn>
                  <a:cxn ang="0">
                    <a:pos x="13" y="39"/>
                  </a:cxn>
                  <a:cxn ang="0">
                    <a:pos x="8" y="38"/>
                  </a:cxn>
                  <a:cxn ang="0">
                    <a:pos x="5" y="35"/>
                  </a:cxn>
                  <a:cxn ang="0">
                    <a:pos x="0" y="32"/>
                  </a:cxn>
                  <a:cxn ang="0">
                    <a:pos x="24" y="0"/>
                  </a:cxn>
                </a:cxnLst>
                <a:rect l="0" t="0" r="r" b="b"/>
                <a:pathLst>
                  <a:path w="29" h="39">
                    <a:moveTo>
                      <a:pt x="24" y="0"/>
                    </a:moveTo>
                    <a:lnTo>
                      <a:pt x="29" y="3"/>
                    </a:lnTo>
                    <a:lnTo>
                      <a:pt x="13" y="39"/>
                    </a:lnTo>
                    <a:lnTo>
                      <a:pt x="8" y="38"/>
                    </a:lnTo>
                    <a:lnTo>
                      <a:pt x="5" y="35"/>
                    </a:lnTo>
                    <a:lnTo>
                      <a:pt x="0" y="32"/>
                    </a:lnTo>
                    <a:lnTo>
                      <a:pt x="24" y="0"/>
                    </a:lnTo>
                    <a:close/>
                  </a:path>
                </a:pathLst>
              </a:custGeom>
              <a:solidFill>
                <a:srgbClr val="00FFFF"/>
              </a:solidFill>
              <a:ln w="9525">
                <a:noFill/>
                <a:round/>
                <a:headEnd/>
                <a:tailEnd/>
              </a:ln>
            </p:spPr>
            <p:txBody>
              <a:bodyPr/>
              <a:lstStyle/>
              <a:p>
                <a:endParaRPr lang="en-US"/>
              </a:p>
            </p:txBody>
          </p:sp>
          <p:sp>
            <p:nvSpPr>
              <p:cNvPr id="77962" name="Freeform 138"/>
              <p:cNvSpPr>
                <a:spLocks/>
              </p:cNvSpPr>
              <p:nvPr/>
            </p:nvSpPr>
            <p:spPr bwMode="black">
              <a:xfrm>
                <a:off x="2200" y="2541"/>
                <a:ext cx="5" cy="13"/>
              </a:xfrm>
              <a:custGeom>
                <a:avLst/>
                <a:gdLst/>
                <a:ahLst/>
                <a:cxnLst>
                  <a:cxn ang="0">
                    <a:pos x="8" y="0"/>
                  </a:cxn>
                  <a:cxn ang="0">
                    <a:pos x="14" y="1"/>
                  </a:cxn>
                  <a:cxn ang="0">
                    <a:pos x="14" y="40"/>
                  </a:cxn>
                  <a:cxn ang="0">
                    <a:pos x="10" y="41"/>
                  </a:cxn>
                  <a:cxn ang="0">
                    <a:pos x="6" y="40"/>
                  </a:cxn>
                  <a:cxn ang="0">
                    <a:pos x="0" y="39"/>
                  </a:cxn>
                  <a:cxn ang="0">
                    <a:pos x="8" y="0"/>
                  </a:cxn>
                </a:cxnLst>
                <a:rect l="0" t="0" r="r" b="b"/>
                <a:pathLst>
                  <a:path w="14" h="41">
                    <a:moveTo>
                      <a:pt x="8" y="0"/>
                    </a:moveTo>
                    <a:lnTo>
                      <a:pt x="14" y="1"/>
                    </a:lnTo>
                    <a:lnTo>
                      <a:pt x="14" y="40"/>
                    </a:lnTo>
                    <a:lnTo>
                      <a:pt x="10" y="41"/>
                    </a:lnTo>
                    <a:lnTo>
                      <a:pt x="6" y="40"/>
                    </a:lnTo>
                    <a:lnTo>
                      <a:pt x="0" y="39"/>
                    </a:lnTo>
                    <a:lnTo>
                      <a:pt x="8" y="0"/>
                    </a:lnTo>
                    <a:close/>
                  </a:path>
                </a:pathLst>
              </a:custGeom>
              <a:solidFill>
                <a:srgbClr val="00FFFF"/>
              </a:solidFill>
              <a:ln w="9525">
                <a:noFill/>
                <a:round/>
                <a:headEnd/>
                <a:tailEnd/>
              </a:ln>
            </p:spPr>
            <p:txBody>
              <a:bodyPr/>
              <a:lstStyle/>
              <a:p>
                <a:endParaRPr lang="en-US"/>
              </a:p>
            </p:txBody>
          </p:sp>
          <p:sp>
            <p:nvSpPr>
              <p:cNvPr id="77963" name="Freeform 139"/>
              <p:cNvSpPr>
                <a:spLocks/>
              </p:cNvSpPr>
              <p:nvPr/>
            </p:nvSpPr>
            <p:spPr bwMode="black">
              <a:xfrm>
                <a:off x="2202" y="2541"/>
                <a:ext cx="8" cy="13"/>
              </a:xfrm>
              <a:custGeom>
                <a:avLst/>
                <a:gdLst/>
                <a:ahLst/>
                <a:cxnLst>
                  <a:cxn ang="0">
                    <a:pos x="0" y="1"/>
                  </a:cxn>
                  <a:cxn ang="0">
                    <a:pos x="8" y="0"/>
                  </a:cxn>
                  <a:cxn ang="0">
                    <a:pos x="24" y="35"/>
                  </a:cxn>
                  <a:cxn ang="0">
                    <a:pos x="20" y="38"/>
                  </a:cxn>
                  <a:cxn ang="0">
                    <a:pos x="15" y="39"/>
                  </a:cxn>
                  <a:cxn ang="0">
                    <a:pos x="8" y="40"/>
                  </a:cxn>
                  <a:cxn ang="0">
                    <a:pos x="0" y="1"/>
                  </a:cxn>
                </a:cxnLst>
                <a:rect l="0" t="0" r="r" b="b"/>
                <a:pathLst>
                  <a:path w="24" h="40">
                    <a:moveTo>
                      <a:pt x="0" y="1"/>
                    </a:moveTo>
                    <a:lnTo>
                      <a:pt x="8" y="0"/>
                    </a:lnTo>
                    <a:lnTo>
                      <a:pt x="24" y="35"/>
                    </a:lnTo>
                    <a:lnTo>
                      <a:pt x="20" y="38"/>
                    </a:lnTo>
                    <a:lnTo>
                      <a:pt x="15" y="39"/>
                    </a:lnTo>
                    <a:lnTo>
                      <a:pt x="8" y="40"/>
                    </a:lnTo>
                    <a:lnTo>
                      <a:pt x="0" y="1"/>
                    </a:lnTo>
                    <a:close/>
                  </a:path>
                </a:pathLst>
              </a:custGeom>
              <a:solidFill>
                <a:srgbClr val="00FFFF"/>
              </a:solidFill>
              <a:ln w="9525">
                <a:noFill/>
                <a:round/>
                <a:headEnd/>
                <a:tailEnd/>
              </a:ln>
            </p:spPr>
            <p:txBody>
              <a:bodyPr/>
              <a:lstStyle/>
              <a:p>
                <a:endParaRPr lang="en-US"/>
              </a:p>
            </p:txBody>
          </p:sp>
          <p:sp>
            <p:nvSpPr>
              <p:cNvPr id="77964" name="Freeform 140"/>
              <p:cNvSpPr>
                <a:spLocks/>
              </p:cNvSpPr>
              <p:nvPr/>
            </p:nvSpPr>
            <p:spPr bwMode="black">
              <a:xfrm>
                <a:off x="2202" y="2541"/>
                <a:ext cx="13" cy="11"/>
              </a:xfrm>
              <a:custGeom>
                <a:avLst/>
                <a:gdLst/>
                <a:ahLst/>
                <a:cxnLst>
                  <a:cxn ang="0">
                    <a:pos x="0" y="3"/>
                  </a:cxn>
                  <a:cxn ang="0">
                    <a:pos x="5" y="0"/>
                  </a:cxn>
                  <a:cxn ang="0">
                    <a:pos x="37" y="28"/>
                  </a:cxn>
                  <a:cxn ang="0">
                    <a:pos x="39" y="24"/>
                  </a:cxn>
                  <a:cxn ang="0">
                    <a:pos x="29" y="32"/>
                  </a:cxn>
                  <a:cxn ang="0">
                    <a:pos x="25" y="35"/>
                  </a:cxn>
                  <a:cxn ang="0">
                    <a:pos x="0" y="3"/>
                  </a:cxn>
                </a:cxnLst>
                <a:rect l="0" t="0" r="r" b="b"/>
                <a:pathLst>
                  <a:path w="39" h="35">
                    <a:moveTo>
                      <a:pt x="0" y="3"/>
                    </a:moveTo>
                    <a:lnTo>
                      <a:pt x="5" y="0"/>
                    </a:lnTo>
                    <a:lnTo>
                      <a:pt x="37" y="28"/>
                    </a:lnTo>
                    <a:lnTo>
                      <a:pt x="39" y="24"/>
                    </a:lnTo>
                    <a:lnTo>
                      <a:pt x="29" y="32"/>
                    </a:lnTo>
                    <a:lnTo>
                      <a:pt x="25" y="35"/>
                    </a:lnTo>
                    <a:lnTo>
                      <a:pt x="0" y="3"/>
                    </a:lnTo>
                    <a:close/>
                  </a:path>
                </a:pathLst>
              </a:custGeom>
              <a:solidFill>
                <a:srgbClr val="00FFFF"/>
              </a:solidFill>
              <a:ln w="9525">
                <a:noFill/>
                <a:round/>
                <a:headEnd/>
                <a:tailEnd/>
              </a:ln>
            </p:spPr>
            <p:txBody>
              <a:bodyPr/>
              <a:lstStyle/>
              <a:p>
                <a:endParaRPr lang="en-US"/>
              </a:p>
            </p:txBody>
          </p:sp>
          <p:sp>
            <p:nvSpPr>
              <p:cNvPr id="77965" name="Freeform 141"/>
              <p:cNvSpPr>
                <a:spLocks/>
              </p:cNvSpPr>
              <p:nvPr/>
            </p:nvSpPr>
            <p:spPr bwMode="black">
              <a:xfrm>
                <a:off x="2201" y="2540"/>
                <a:ext cx="14" cy="10"/>
              </a:xfrm>
              <a:custGeom>
                <a:avLst/>
                <a:gdLst/>
                <a:ahLst/>
                <a:cxnLst>
                  <a:cxn ang="0">
                    <a:pos x="0" y="6"/>
                  </a:cxn>
                  <a:cxn ang="0">
                    <a:pos x="3" y="0"/>
                  </a:cxn>
                  <a:cxn ang="0">
                    <a:pos x="42" y="16"/>
                  </a:cxn>
                  <a:cxn ang="0">
                    <a:pos x="40" y="29"/>
                  </a:cxn>
                  <a:cxn ang="0">
                    <a:pos x="42" y="25"/>
                  </a:cxn>
                  <a:cxn ang="0">
                    <a:pos x="39" y="31"/>
                  </a:cxn>
                  <a:cxn ang="0">
                    <a:pos x="0" y="6"/>
                  </a:cxn>
                </a:cxnLst>
                <a:rect l="0" t="0" r="r" b="b"/>
                <a:pathLst>
                  <a:path w="42" h="31">
                    <a:moveTo>
                      <a:pt x="0" y="6"/>
                    </a:moveTo>
                    <a:lnTo>
                      <a:pt x="3" y="0"/>
                    </a:lnTo>
                    <a:lnTo>
                      <a:pt x="42" y="16"/>
                    </a:lnTo>
                    <a:lnTo>
                      <a:pt x="40" y="29"/>
                    </a:lnTo>
                    <a:lnTo>
                      <a:pt x="42" y="25"/>
                    </a:lnTo>
                    <a:lnTo>
                      <a:pt x="39" y="31"/>
                    </a:lnTo>
                    <a:lnTo>
                      <a:pt x="0" y="6"/>
                    </a:lnTo>
                    <a:close/>
                  </a:path>
                </a:pathLst>
              </a:custGeom>
              <a:solidFill>
                <a:srgbClr val="00FFFF"/>
              </a:solidFill>
              <a:ln w="9525">
                <a:noFill/>
                <a:round/>
                <a:headEnd/>
                <a:tailEnd/>
              </a:ln>
            </p:spPr>
            <p:txBody>
              <a:bodyPr/>
              <a:lstStyle/>
              <a:p>
                <a:endParaRPr lang="en-US"/>
              </a:p>
            </p:txBody>
          </p:sp>
          <p:sp>
            <p:nvSpPr>
              <p:cNvPr id="77966" name="Freeform 142"/>
              <p:cNvSpPr>
                <a:spLocks/>
              </p:cNvSpPr>
              <p:nvPr/>
            </p:nvSpPr>
            <p:spPr bwMode="black">
              <a:xfrm>
                <a:off x="2202" y="2541"/>
                <a:ext cx="14" cy="4"/>
              </a:xfrm>
              <a:custGeom>
                <a:avLst/>
                <a:gdLst/>
                <a:ahLst/>
                <a:cxnLst>
                  <a:cxn ang="0">
                    <a:pos x="0" y="6"/>
                  </a:cxn>
                  <a:cxn ang="0">
                    <a:pos x="2" y="0"/>
                  </a:cxn>
                  <a:cxn ang="0">
                    <a:pos x="41" y="7"/>
                  </a:cxn>
                  <a:cxn ang="0">
                    <a:pos x="39" y="13"/>
                  </a:cxn>
                  <a:cxn ang="0">
                    <a:pos x="0" y="6"/>
                  </a:cxn>
                </a:cxnLst>
                <a:rect l="0" t="0" r="r" b="b"/>
                <a:pathLst>
                  <a:path w="41" h="13">
                    <a:moveTo>
                      <a:pt x="0" y="6"/>
                    </a:moveTo>
                    <a:lnTo>
                      <a:pt x="2" y="0"/>
                    </a:lnTo>
                    <a:lnTo>
                      <a:pt x="41" y="7"/>
                    </a:lnTo>
                    <a:lnTo>
                      <a:pt x="39" y="13"/>
                    </a:lnTo>
                    <a:lnTo>
                      <a:pt x="0" y="6"/>
                    </a:lnTo>
                    <a:close/>
                  </a:path>
                </a:pathLst>
              </a:custGeom>
              <a:solidFill>
                <a:srgbClr val="00FFFF"/>
              </a:solidFill>
              <a:ln w="9525">
                <a:noFill/>
                <a:round/>
                <a:headEnd/>
                <a:tailEnd/>
              </a:ln>
            </p:spPr>
            <p:txBody>
              <a:bodyPr/>
              <a:lstStyle/>
              <a:p>
                <a:endParaRPr lang="en-US"/>
              </a:p>
            </p:txBody>
          </p:sp>
          <p:sp>
            <p:nvSpPr>
              <p:cNvPr id="77967" name="Freeform 143"/>
              <p:cNvSpPr>
                <a:spLocks/>
              </p:cNvSpPr>
              <p:nvPr/>
            </p:nvSpPr>
            <p:spPr bwMode="black">
              <a:xfrm>
                <a:off x="2202" y="2534"/>
                <a:ext cx="14" cy="9"/>
              </a:xfrm>
              <a:custGeom>
                <a:avLst/>
                <a:gdLst/>
                <a:ahLst/>
                <a:cxnLst>
                  <a:cxn ang="0">
                    <a:pos x="2" y="27"/>
                  </a:cxn>
                  <a:cxn ang="0">
                    <a:pos x="0" y="21"/>
                  </a:cxn>
                  <a:cxn ang="0">
                    <a:pos x="39" y="5"/>
                  </a:cxn>
                  <a:cxn ang="0">
                    <a:pos x="37" y="0"/>
                  </a:cxn>
                  <a:cxn ang="0">
                    <a:pos x="39" y="14"/>
                  </a:cxn>
                  <a:cxn ang="0">
                    <a:pos x="41" y="20"/>
                  </a:cxn>
                  <a:cxn ang="0">
                    <a:pos x="2" y="27"/>
                  </a:cxn>
                </a:cxnLst>
                <a:rect l="0" t="0" r="r" b="b"/>
                <a:pathLst>
                  <a:path w="41" h="27">
                    <a:moveTo>
                      <a:pt x="2" y="27"/>
                    </a:moveTo>
                    <a:lnTo>
                      <a:pt x="0" y="21"/>
                    </a:lnTo>
                    <a:lnTo>
                      <a:pt x="39" y="5"/>
                    </a:lnTo>
                    <a:lnTo>
                      <a:pt x="37" y="0"/>
                    </a:lnTo>
                    <a:lnTo>
                      <a:pt x="39" y="14"/>
                    </a:lnTo>
                    <a:lnTo>
                      <a:pt x="41" y="20"/>
                    </a:lnTo>
                    <a:lnTo>
                      <a:pt x="2" y="27"/>
                    </a:lnTo>
                    <a:close/>
                  </a:path>
                </a:pathLst>
              </a:custGeom>
              <a:solidFill>
                <a:srgbClr val="00FFFF"/>
              </a:solidFill>
              <a:ln w="9525">
                <a:noFill/>
                <a:round/>
                <a:headEnd/>
                <a:tailEnd/>
              </a:ln>
            </p:spPr>
            <p:txBody>
              <a:bodyPr/>
              <a:lstStyle/>
              <a:p>
                <a:endParaRPr lang="en-US"/>
              </a:p>
            </p:txBody>
          </p:sp>
          <p:sp>
            <p:nvSpPr>
              <p:cNvPr id="77968" name="Freeform 144"/>
              <p:cNvSpPr>
                <a:spLocks/>
              </p:cNvSpPr>
              <p:nvPr/>
            </p:nvSpPr>
            <p:spPr bwMode="black">
              <a:xfrm>
                <a:off x="2201" y="2532"/>
                <a:ext cx="14" cy="12"/>
              </a:xfrm>
              <a:custGeom>
                <a:avLst/>
                <a:gdLst/>
                <a:ahLst/>
                <a:cxnLst>
                  <a:cxn ang="0">
                    <a:pos x="3" y="35"/>
                  </a:cxn>
                  <a:cxn ang="0">
                    <a:pos x="0" y="28"/>
                  </a:cxn>
                  <a:cxn ang="0">
                    <a:pos x="31" y="0"/>
                  </a:cxn>
                  <a:cxn ang="0">
                    <a:pos x="41" y="8"/>
                  </a:cxn>
                  <a:cxn ang="0">
                    <a:pos x="39" y="4"/>
                  </a:cxn>
                  <a:cxn ang="0">
                    <a:pos x="42" y="10"/>
                  </a:cxn>
                  <a:cxn ang="0">
                    <a:pos x="3" y="35"/>
                  </a:cxn>
                </a:cxnLst>
                <a:rect l="0" t="0" r="r" b="b"/>
                <a:pathLst>
                  <a:path w="42" h="35">
                    <a:moveTo>
                      <a:pt x="3" y="35"/>
                    </a:moveTo>
                    <a:lnTo>
                      <a:pt x="0" y="28"/>
                    </a:lnTo>
                    <a:lnTo>
                      <a:pt x="31" y="0"/>
                    </a:lnTo>
                    <a:lnTo>
                      <a:pt x="41" y="8"/>
                    </a:lnTo>
                    <a:lnTo>
                      <a:pt x="39" y="4"/>
                    </a:lnTo>
                    <a:lnTo>
                      <a:pt x="42" y="10"/>
                    </a:lnTo>
                    <a:lnTo>
                      <a:pt x="3" y="35"/>
                    </a:lnTo>
                    <a:close/>
                  </a:path>
                </a:pathLst>
              </a:custGeom>
              <a:solidFill>
                <a:srgbClr val="00FFFF"/>
              </a:solidFill>
              <a:ln w="9525">
                <a:noFill/>
                <a:round/>
                <a:headEnd/>
                <a:tailEnd/>
              </a:ln>
            </p:spPr>
            <p:txBody>
              <a:bodyPr/>
              <a:lstStyle/>
              <a:p>
                <a:endParaRPr lang="en-US"/>
              </a:p>
            </p:txBody>
          </p:sp>
          <p:sp>
            <p:nvSpPr>
              <p:cNvPr id="77969" name="Freeform 145"/>
              <p:cNvSpPr>
                <a:spLocks/>
              </p:cNvSpPr>
              <p:nvPr/>
            </p:nvSpPr>
            <p:spPr bwMode="black">
              <a:xfrm>
                <a:off x="2202" y="2530"/>
                <a:ext cx="10" cy="13"/>
              </a:xfrm>
              <a:custGeom>
                <a:avLst/>
                <a:gdLst/>
                <a:ahLst/>
                <a:cxnLst>
                  <a:cxn ang="0">
                    <a:pos x="5" y="39"/>
                  </a:cxn>
                  <a:cxn ang="0">
                    <a:pos x="0" y="35"/>
                  </a:cxn>
                  <a:cxn ang="0">
                    <a:pos x="16" y="0"/>
                  </a:cxn>
                  <a:cxn ang="0">
                    <a:pos x="21" y="1"/>
                  </a:cxn>
                  <a:cxn ang="0">
                    <a:pos x="25" y="4"/>
                  </a:cxn>
                  <a:cxn ang="0">
                    <a:pos x="29" y="7"/>
                  </a:cxn>
                  <a:cxn ang="0">
                    <a:pos x="5" y="39"/>
                  </a:cxn>
                </a:cxnLst>
                <a:rect l="0" t="0" r="r" b="b"/>
                <a:pathLst>
                  <a:path w="29" h="39">
                    <a:moveTo>
                      <a:pt x="5" y="39"/>
                    </a:moveTo>
                    <a:lnTo>
                      <a:pt x="0" y="35"/>
                    </a:lnTo>
                    <a:lnTo>
                      <a:pt x="16" y="0"/>
                    </a:lnTo>
                    <a:lnTo>
                      <a:pt x="21" y="1"/>
                    </a:lnTo>
                    <a:lnTo>
                      <a:pt x="25" y="4"/>
                    </a:lnTo>
                    <a:lnTo>
                      <a:pt x="29" y="7"/>
                    </a:lnTo>
                    <a:lnTo>
                      <a:pt x="5" y="39"/>
                    </a:lnTo>
                    <a:close/>
                  </a:path>
                </a:pathLst>
              </a:custGeom>
              <a:solidFill>
                <a:srgbClr val="00FFFF"/>
              </a:solidFill>
              <a:ln w="9525">
                <a:noFill/>
                <a:round/>
                <a:headEnd/>
                <a:tailEnd/>
              </a:ln>
            </p:spPr>
            <p:txBody>
              <a:bodyPr/>
              <a:lstStyle/>
              <a:p>
                <a:endParaRPr lang="en-US"/>
              </a:p>
            </p:txBody>
          </p:sp>
          <p:sp>
            <p:nvSpPr>
              <p:cNvPr id="77970" name="Freeform 146"/>
              <p:cNvSpPr>
                <a:spLocks/>
              </p:cNvSpPr>
              <p:nvPr/>
            </p:nvSpPr>
            <p:spPr bwMode="black">
              <a:xfrm>
                <a:off x="2202" y="2529"/>
                <a:ext cx="5" cy="14"/>
              </a:xfrm>
              <a:custGeom>
                <a:avLst/>
                <a:gdLst/>
                <a:ahLst/>
                <a:cxnLst>
                  <a:cxn ang="0">
                    <a:pos x="8" y="41"/>
                  </a:cxn>
                  <a:cxn ang="0">
                    <a:pos x="0" y="40"/>
                  </a:cxn>
                  <a:cxn ang="0">
                    <a:pos x="0" y="1"/>
                  </a:cxn>
                  <a:cxn ang="0">
                    <a:pos x="4" y="0"/>
                  </a:cxn>
                  <a:cxn ang="0">
                    <a:pos x="8" y="1"/>
                  </a:cxn>
                  <a:cxn ang="0">
                    <a:pos x="15" y="2"/>
                  </a:cxn>
                  <a:cxn ang="0">
                    <a:pos x="8" y="41"/>
                  </a:cxn>
                </a:cxnLst>
                <a:rect l="0" t="0" r="r" b="b"/>
                <a:pathLst>
                  <a:path w="15" h="41">
                    <a:moveTo>
                      <a:pt x="8" y="41"/>
                    </a:moveTo>
                    <a:lnTo>
                      <a:pt x="0" y="40"/>
                    </a:lnTo>
                    <a:lnTo>
                      <a:pt x="0" y="1"/>
                    </a:lnTo>
                    <a:lnTo>
                      <a:pt x="4" y="0"/>
                    </a:lnTo>
                    <a:lnTo>
                      <a:pt x="8" y="1"/>
                    </a:lnTo>
                    <a:lnTo>
                      <a:pt x="15" y="2"/>
                    </a:lnTo>
                    <a:lnTo>
                      <a:pt x="8" y="41"/>
                    </a:lnTo>
                    <a:close/>
                  </a:path>
                </a:pathLst>
              </a:custGeom>
              <a:solidFill>
                <a:srgbClr val="00FFFF"/>
              </a:solidFill>
              <a:ln w="9525">
                <a:noFill/>
                <a:round/>
                <a:headEnd/>
                <a:tailEnd/>
              </a:ln>
            </p:spPr>
            <p:txBody>
              <a:bodyPr/>
              <a:lstStyle/>
              <a:p>
                <a:endParaRPr lang="en-US"/>
              </a:p>
            </p:txBody>
          </p:sp>
          <p:sp>
            <p:nvSpPr>
              <p:cNvPr id="77971" name="Freeform 147"/>
              <p:cNvSpPr>
                <a:spLocks/>
              </p:cNvSpPr>
              <p:nvPr/>
            </p:nvSpPr>
            <p:spPr bwMode="black">
              <a:xfrm>
                <a:off x="2198" y="2530"/>
                <a:ext cx="7" cy="13"/>
              </a:xfrm>
              <a:custGeom>
                <a:avLst/>
                <a:gdLst/>
                <a:ahLst/>
                <a:cxnLst>
                  <a:cxn ang="0">
                    <a:pos x="22" y="39"/>
                  </a:cxn>
                  <a:cxn ang="0">
                    <a:pos x="16" y="40"/>
                  </a:cxn>
                  <a:cxn ang="0">
                    <a:pos x="0" y="5"/>
                  </a:cxn>
                  <a:cxn ang="0">
                    <a:pos x="3" y="2"/>
                  </a:cxn>
                  <a:cxn ang="0">
                    <a:pos x="8" y="1"/>
                  </a:cxn>
                  <a:cxn ang="0">
                    <a:pos x="14" y="0"/>
                  </a:cxn>
                  <a:cxn ang="0">
                    <a:pos x="22" y="39"/>
                  </a:cxn>
                </a:cxnLst>
                <a:rect l="0" t="0" r="r" b="b"/>
                <a:pathLst>
                  <a:path w="22" h="40">
                    <a:moveTo>
                      <a:pt x="22" y="39"/>
                    </a:moveTo>
                    <a:lnTo>
                      <a:pt x="16" y="40"/>
                    </a:lnTo>
                    <a:lnTo>
                      <a:pt x="0" y="5"/>
                    </a:lnTo>
                    <a:lnTo>
                      <a:pt x="3" y="2"/>
                    </a:lnTo>
                    <a:lnTo>
                      <a:pt x="8" y="1"/>
                    </a:lnTo>
                    <a:lnTo>
                      <a:pt x="14" y="0"/>
                    </a:lnTo>
                    <a:lnTo>
                      <a:pt x="22" y="39"/>
                    </a:lnTo>
                    <a:close/>
                  </a:path>
                </a:pathLst>
              </a:custGeom>
              <a:solidFill>
                <a:srgbClr val="00FFFF"/>
              </a:solidFill>
              <a:ln w="9525">
                <a:noFill/>
                <a:round/>
                <a:headEnd/>
                <a:tailEnd/>
              </a:ln>
            </p:spPr>
            <p:txBody>
              <a:bodyPr/>
              <a:lstStyle/>
              <a:p>
                <a:endParaRPr lang="en-US"/>
              </a:p>
            </p:txBody>
          </p:sp>
          <p:sp>
            <p:nvSpPr>
              <p:cNvPr id="77972" name="Freeform 148"/>
              <p:cNvSpPr>
                <a:spLocks/>
              </p:cNvSpPr>
              <p:nvPr/>
            </p:nvSpPr>
            <p:spPr bwMode="black">
              <a:xfrm>
                <a:off x="2193" y="2531"/>
                <a:ext cx="13" cy="12"/>
              </a:xfrm>
              <a:custGeom>
                <a:avLst/>
                <a:gdLst/>
                <a:ahLst/>
                <a:cxnLst>
                  <a:cxn ang="0">
                    <a:pos x="39" y="31"/>
                  </a:cxn>
                  <a:cxn ang="0">
                    <a:pos x="34" y="35"/>
                  </a:cxn>
                  <a:cxn ang="0">
                    <a:pos x="3" y="7"/>
                  </a:cxn>
                  <a:cxn ang="0">
                    <a:pos x="0" y="11"/>
                  </a:cxn>
                  <a:cxn ang="0">
                    <a:pos x="10" y="3"/>
                  </a:cxn>
                  <a:cxn ang="0">
                    <a:pos x="15" y="0"/>
                  </a:cxn>
                  <a:cxn ang="0">
                    <a:pos x="39" y="31"/>
                  </a:cxn>
                </a:cxnLst>
                <a:rect l="0" t="0" r="r" b="b"/>
                <a:pathLst>
                  <a:path w="39" h="35">
                    <a:moveTo>
                      <a:pt x="39" y="31"/>
                    </a:moveTo>
                    <a:lnTo>
                      <a:pt x="34" y="35"/>
                    </a:lnTo>
                    <a:lnTo>
                      <a:pt x="3" y="7"/>
                    </a:lnTo>
                    <a:lnTo>
                      <a:pt x="0" y="11"/>
                    </a:lnTo>
                    <a:lnTo>
                      <a:pt x="10" y="3"/>
                    </a:lnTo>
                    <a:lnTo>
                      <a:pt x="15" y="0"/>
                    </a:lnTo>
                    <a:lnTo>
                      <a:pt x="39" y="31"/>
                    </a:lnTo>
                    <a:close/>
                  </a:path>
                </a:pathLst>
              </a:custGeom>
              <a:solidFill>
                <a:srgbClr val="00FFFF"/>
              </a:solidFill>
              <a:ln w="9525">
                <a:noFill/>
                <a:round/>
                <a:headEnd/>
                <a:tailEnd/>
              </a:ln>
            </p:spPr>
            <p:txBody>
              <a:bodyPr/>
              <a:lstStyle/>
              <a:p>
                <a:endParaRPr lang="en-US"/>
              </a:p>
            </p:txBody>
          </p:sp>
          <p:sp>
            <p:nvSpPr>
              <p:cNvPr id="77973" name="Freeform 149"/>
              <p:cNvSpPr>
                <a:spLocks/>
              </p:cNvSpPr>
              <p:nvPr/>
            </p:nvSpPr>
            <p:spPr bwMode="black">
              <a:xfrm>
                <a:off x="2192" y="2534"/>
                <a:ext cx="15" cy="10"/>
              </a:xfrm>
              <a:custGeom>
                <a:avLst/>
                <a:gdLst/>
                <a:ahLst/>
                <a:cxnLst>
                  <a:cxn ang="0">
                    <a:pos x="43" y="24"/>
                  </a:cxn>
                  <a:cxn ang="0">
                    <a:pos x="39" y="31"/>
                  </a:cxn>
                  <a:cxn ang="0">
                    <a:pos x="0" y="15"/>
                  </a:cxn>
                  <a:cxn ang="0">
                    <a:pos x="2" y="1"/>
                  </a:cxn>
                  <a:cxn ang="0">
                    <a:pos x="0" y="6"/>
                  </a:cxn>
                  <a:cxn ang="0">
                    <a:pos x="4" y="0"/>
                  </a:cxn>
                  <a:cxn ang="0">
                    <a:pos x="43" y="24"/>
                  </a:cxn>
                </a:cxnLst>
                <a:rect l="0" t="0" r="r" b="b"/>
                <a:pathLst>
                  <a:path w="43" h="31">
                    <a:moveTo>
                      <a:pt x="43" y="24"/>
                    </a:moveTo>
                    <a:lnTo>
                      <a:pt x="39" y="31"/>
                    </a:lnTo>
                    <a:lnTo>
                      <a:pt x="0" y="15"/>
                    </a:lnTo>
                    <a:lnTo>
                      <a:pt x="2"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77974" name="Freeform 150"/>
              <p:cNvSpPr>
                <a:spLocks/>
              </p:cNvSpPr>
              <p:nvPr/>
            </p:nvSpPr>
            <p:spPr bwMode="black">
              <a:xfrm>
                <a:off x="2192" y="2539"/>
                <a:ext cx="13" cy="4"/>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77975" name="Freeform 151"/>
              <p:cNvSpPr>
                <a:spLocks/>
              </p:cNvSpPr>
              <p:nvPr/>
            </p:nvSpPr>
            <p:spPr bwMode="black">
              <a:xfrm>
                <a:off x="2327" y="2313"/>
                <a:ext cx="14" cy="8"/>
              </a:xfrm>
              <a:custGeom>
                <a:avLst/>
                <a:gdLst/>
                <a:ahLst/>
                <a:cxnLst>
                  <a:cxn ang="0">
                    <a:pos x="39" y="0"/>
                  </a:cxn>
                  <a:cxn ang="0">
                    <a:pos x="40" y="7"/>
                  </a:cxn>
                  <a:cxn ang="0">
                    <a:pos x="5" y="23"/>
                  </a:cxn>
                  <a:cxn ang="0">
                    <a:pos x="2" y="20"/>
                  </a:cxn>
                  <a:cxn ang="0">
                    <a:pos x="1" y="15"/>
                  </a:cxn>
                  <a:cxn ang="0">
                    <a:pos x="0" y="7"/>
                  </a:cxn>
                  <a:cxn ang="0">
                    <a:pos x="39" y="0"/>
                  </a:cxn>
                </a:cxnLst>
                <a:rect l="0" t="0" r="r" b="b"/>
                <a:pathLst>
                  <a:path w="40" h="23">
                    <a:moveTo>
                      <a:pt x="39" y="0"/>
                    </a:moveTo>
                    <a:lnTo>
                      <a:pt x="40" y="7"/>
                    </a:lnTo>
                    <a:lnTo>
                      <a:pt x="5" y="23"/>
                    </a:lnTo>
                    <a:lnTo>
                      <a:pt x="2" y="20"/>
                    </a:lnTo>
                    <a:lnTo>
                      <a:pt x="1" y="15"/>
                    </a:lnTo>
                    <a:lnTo>
                      <a:pt x="0" y="7"/>
                    </a:lnTo>
                    <a:lnTo>
                      <a:pt x="39" y="0"/>
                    </a:lnTo>
                    <a:close/>
                  </a:path>
                </a:pathLst>
              </a:custGeom>
              <a:solidFill>
                <a:srgbClr val="00FFFF"/>
              </a:solidFill>
              <a:ln w="9525">
                <a:noFill/>
                <a:round/>
                <a:headEnd/>
                <a:tailEnd/>
              </a:ln>
            </p:spPr>
            <p:txBody>
              <a:bodyPr/>
              <a:lstStyle/>
              <a:p>
                <a:endParaRPr lang="en-US"/>
              </a:p>
            </p:txBody>
          </p:sp>
          <p:sp>
            <p:nvSpPr>
              <p:cNvPr id="77976" name="Freeform 152"/>
              <p:cNvSpPr>
                <a:spLocks/>
              </p:cNvSpPr>
              <p:nvPr/>
            </p:nvSpPr>
            <p:spPr bwMode="black">
              <a:xfrm>
                <a:off x="2329" y="2313"/>
                <a:ext cx="12" cy="11"/>
              </a:xfrm>
              <a:custGeom>
                <a:avLst/>
                <a:gdLst/>
                <a:ahLst/>
                <a:cxnLst>
                  <a:cxn ang="0">
                    <a:pos x="31" y="0"/>
                  </a:cxn>
                  <a:cxn ang="0">
                    <a:pos x="35" y="5"/>
                  </a:cxn>
                  <a:cxn ang="0">
                    <a:pos x="6" y="33"/>
                  </a:cxn>
                  <a:cxn ang="0">
                    <a:pos x="7" y="33"/>
                  </a:cxn>
                  <a:cxn ang="0">
                    <a:pos x="3" y="29"/>
                  </a:cxn>
                  <a:cxn ang="0">
                    <a:pos x="0" y="24"/>
                  </a:cxn>
                  <a:cxn ang="0">
                    <a:pos x="31" y="0"/>
                  </a:cxn>
                </a:cxnLst>
                <a:rect l="0" t="0" r="r" b="b"/>
                <a:pathLst>
                  <a:path w="35" h="33">
                    <a:moveTo>
                      <a:pt x="31" y="0"/>
                    </a:moveTo>
                    <a:lnTo>
                      <a:pt x="35" y="5"/>
                    </a:lnTo>
                    <a:lnTo>
                      <a:pt x="6" y="33"/>
                    </a:lnTo>
                    <a:lnTo>
                      <a:pt x="7" y="33"/>
                    </a:lnTo>
                    <a:lnTo>
                      <a:pt x="3" y="29"/>
                    </a:lnTo>
                    <a:lnTo>
                      <a:pt x="0" y="24"/>
                    </a:lnTo>
                    <a:lnTo>
                      <a:pt x="31" y="0"/>
                    </a:lnTo>
                    <a:close/>
                  </a:path>
                </a:pathLst>
              </a:custGeom>
              <a:solidFill>
                <a:srgbClr val="00FFFF"/>
              </a:solidFill>
              <a:ln w="9525">
                <a:noFill/>
                <a:round/>
                <a:headEnd/>
                <a:tailEnd/>
              </a:ln>
            </p:spPr>
            <p:txBody>
              <a:bodyPr/>
              <a:lstStyle/>
              <a:p>
                <a:endParaRPr lang="en-US"/>
              </a:p>
            </p:txBody>
          </p:sp>
          <p:sp>
            <p:nvSpPr>
              <p:cNvPr id="77977" name="Freeform 153"/>
              <p:cNvSpPr>
                <a:spLocks/>
              </p:cNvSpPr>
              <p:nvPr/>
            </p:nvSpPr>
            <p:spPr bwMode="black">
              <a:xfrm>
                <a:off x="2331" y="2313"/>
                <a:ext cx="11" cy="14"/>
              </a:xfrm>
              <a:custGeom>
                <a:avLst/>
                <a:gdLst/>
                <a:ahLst/>
                <a:cxnLst>
                  <a:cxn ang="0">
                    <a:pos x="27" y="0"/>
                  </a:cxn>
                  <a:cxn ang="0">
                    <a:pos x="33" y="5"/>
                  </a:cxn>
                  <a:cxn ang="0">
                    <a:pos x="16" y="40"/>
                  </a:cxn>
                  <a:cxn ang="0">
                    <a:pos x="8" y="39"/>
                  </a:cxn>
                  <a:cxn ang="0">
                    <a:pos x="6" y="37"/>
                  </a:cxn>
                  <a:cxn ang="0">
                    <a:pos x="0" y="32"/>
                  </a:cxn>
                  <a:cxn ang="0">
                    <a:pos x="27" y="0"/>
                  </a:cxn>
                </a:cxnLst>
                <a:rect l="0" t="0" r="r" b="b"/>
                <a:pathLst>
                  <a:path w="33" h="40">
                    <a:moveTo>
                      <a:pt x="27" y="0"/>
                    </a:moveTo>
                    <a:lnTo>
                      <a:pt x="33" y="5"/>
                    </a:lnTo>
                    <a:lnTo>
                      <a:pt x="16" y="40"/>
                    </a:lnTo>
                    <a:lnTo>
                      <a:pt x="8" y="39"/>
                    </a:lnTo>
                    <a:lnTo>
                      <a:pt x="6" y="37"/>
                    </a:lnTo>
                    <a:lnTo>
                      <a:pt x="0" y="32"/>
                    </a:lnTo>
                    <a:lnTo>
                      <a:pt x="27" y="0"/>
                    </a:lnTo>
                    <a:close/>
                  </a:path>
                </a:pathLst>
              </a:custGeom>
              <a:solidFill>
                <a:srgbClr val="00FFFF"/>
              </a:solidFill>
              <a:ln w="9525">
                <a:noFill/>
                <a:round/>
                <a:headEnd/>
                <a:tailEnd/>
              </a:ln>
            </p:spPr>
            <p:txBody>
              <a:bodyPr/>
              <a:lstStyle/>
              <a:p>
                <a:endParaRPr lang="en-US"/>
              </a:p>
            </p:txBody>
          </p:sp>
          <p:sp>
            <p:nvSpPr>
              <p:cNvPr id="77978" name="Freeform 154"/>
              <p:cNvSpPr>
                <a:spLocks/>
              </p:cNvSpPr>
              <p:nvPr/>
            </p:nvSpPr>
            <p:spPr bwMode="black">
              <a:xfrm>
                <a:off x="2336" y="2314"/>
                <a:ext cx="5" cy="14"/>
              </a:xfrm>
              <a:custGeom>
                <a:avLst/>
                <a:gdLst/>
                <a:ahLst/>
                <a:cxnLst>
                  <a:cxn ang="0">
                    <a:pos x="7" y="0"/>
                  </a:cxn>
                  <a:cxn ang="0">
                    <a:pos x="13" y="1"/>
                  </a:cxn>
                  <a:cxn ang="0">
                    <a:pos x="13" y="41"/>
                  </a:cxn>
                  <a:cxn ang="0">
                    <a:pos x="9" y="42"/>
                  </a:cxn>
                  <a:cxn ang="0">
                    <a:pos x="6" y="41"/>
                  </a:cxn>
                  <a:cxn ang="0">
                    <a:pos x="0" y="39"/>
                  </a:cxn>
                  <a:cxn ang="0">
                    <a:pos x="7" y="0"/>
                  </a:cxn>
                </a:cxnLst>
                <a:rect l="0" t="0" r="r" b="b"/>
                <a:pathLst>
                  <a:path w="13" h="42">
                    <a:moveTo>
                      <a:pt x="7" y="0"/>
                    </a:moveTo>
                    <a:lnTo>
                      <a:pt x="13" y="1"/>
                    </a:lnTo>
                    <a:lnTo>
                      <a:pt x="13" y="41"/>
                    </a:lnTo>
                    <a:lnTo>
                      <a:pt x="9" y="42"/>
                    </a:lnTo>
                    <a:lnTo>
                      <a:pt x="6" y="41"/>
                    </a:lnTo>
                    <a:lnTo>
                      <a:pt x="0" y="39"/>
                    </a:lnTo>
                    <a:lnTo>
                      <a:pt x="7" y="0"/>
                    </a:lnTo>
                    <a:close/>
                  </a:path>
                </a:pathLst>
              </a:custGeom>
              <a:solidFill>
                <a:srgbClr val="00FFFF"/>
              </a:solidFill>
              <a:ln w="9525">
                <a:noFill/>
                <a:round/>
                <a:headEnd/>
                <a:tailEnd/>
              </a:ln>
            </p:spPr>
            <p:txBody>
              <a:bodyPr/>
              <a:lstStyle/>
              <a:p>
                <a:endParaRPr lang="en-US"/>
              </a:p>
            </p:txBody>
          </p:sp>
          <p:sp>
            <p:nvSpPr>
              <p:cNvPr id="77979" name="Freeform 155"/>
              <p:cNvSpPr>
                <a:spLocks/>
              </p:cNvSpPr>
              <p:nvPr/>
            </p:nvSpPr>
            <p:spPr bwMode="black">
              <a:xfrm>
                <a:off x="2338" y="2314"/>
                <a:ext cx="9" cy="13"/>
              </a:xfrm>
              <a:custGeom>
                <a:avLst/>
                <a:gdLst/>
                <a:ahLst/>
                <a:cxnLst>
                  <a:cxn ang="0">
                    <a:pos x="0" y="1"/>
                  </a:cxn>
                  <a:cxn ang="0">
                    <a:pos x="7" y="0"/>
                  </a:cxn>
                  <a:cxn ang="0">
                    <a:pos x="26" y="36"/>
                  </a:cxn>
                  <a:cxn ang="0">
                    <a:pos x="24" y="38"/>
                  </a:cxn>
                  <a:cxn ang="0">
                    <a:pos x="14" y="39"/>
                  </a:cxn>
                  <a:cxn ang="0">
                    <a:pos x="7" y="41"/>
                  </a:cxn>
                  <a:cxn ang="0">
                    <a:pos x="0" y="1"/>
                  </a:cxn>
                </a:cxnLst>
                <a:rect l="0" t="0" r="r" b="b"/>
                <a:pathLst>
                  <a:path w="26" h="41">
                    <a:moveTo>
                      <a:pt x="0" y="1"/>
                    </a:moveTo>
                    <a:lnTo>
                      <a:pt x="7" y="0"/>
                    </a:lnTo>
                    <a:lnTo>
                      <a:pt x="26" y="36"/>
                    </a:lnTo>
                    <a:lnTo>
                      <a:pt x="24" y="38"/>
                    </a:lnTo>
                    <a:lnTo>
                      <a:pt x="14" y="39"/>
                    </a:lnTo>
                    <a:lnTo>
                      <a:pt x="7" y="41"/>
                    </a:lnTo>
                    <a:lnTo>
                      <a:pt x="0" y="1"/>
                    </a:lnTo>
                    <a:close/>
                  </a:path>
                </a:pathLst>
              </a:custGeom>
              <a:solidFill>
                <a:srgbClr val="00FFFF"/>
              </a:solidFill>
              <a:ln w="9525">
                <a:noFill/>
                <a:round/>
                <a:headEnd/>
                <a:tailEnd/>
              </a:ln>
            </p:spPr>
            <p:txBody>
              <a:bodyPr/>
              <a:lstStyle/>
              <a:p>
                <a:endParaRPr lang="en-US"/>
              </a:p>
            </p:txBody>
          </p:sp>
          <p:sp>
            <p:nvSpPr>
              <p:cNvPr id="77980" name="Freeform 156"/>
              <p:cNvSpPr>
                <a:spLocks/>
              </p:cNvSpPr>
              <p:nvPr/>
            </p:nvSpPr>
            <p:spPr bwMode="black">
              <a:xfrm>
                <a:off x="2337" y="2313"/>
                <a:ext cx="12" cy="15"/>
              </a:xfrm>
              <a:custGeom>
                <a:avLst/>
                <a:gdLst/>
                <a:ahLst/>
                <a:cxnLst>
                  <a:cxn ang="0">
                    <a:pos x="0" y="5"/>
                  </a:cxn>
                  <a:cxn ang="0">
                    <a:pos x="5" y="0"/>
                  </a:cxn>
                  <a:cxn ang="0">
                    <a:pos x="36" y="28"/>
                  </a:cxn>
                  <a:cxn ang="0">
                    <a:pos x="25" y="43"/>
                  </a:cxn>
                  <a:cxn ang="0">
                    <a:pos x="36" y="32"/>
                  </a:cxn>
                  <a:cxn ang="0">
                    <a:pos x="31" y="37"/>
                  </a:cxn>
                  <a:cxn ang="0">
                    <a:pos x="0" y="5"/>
                  </a:cxn>
                </a:cxnLst>
                <a:rect l="0" t="0" r="r" b="b"/>
                <a:pathLst>
                  <a:path w="36" h="43">
                    <a:moveTo>
                      <a:pt x="0" y="5"/>
                    </a:moveTo>
                    <a:lnTo>
                      <a:pt x="5" y="0"/>
                    </a:lnTo>
                    <a:lnTo>
                      <a:pt x="36" y="28"/>
                    </a:lnTo>
                    <a:lnTo>
                      <a:pt x="25" y="43"/>
                    </a:lnTo>
                    <a:lnTo>
                      <a:pt x="36" y="32"/>
                    </a:lnTo>
                    <a:lnTo>
                      <a:pt x="31" y="37"/>
                    </a:lnTo>
                    <a:lnTo>
                      <a:pt x="0" y="5"/>
                    </a:lnTo>
                    <a:close/>
                  </a:path>
                </a:pathLst>
              </a:custGeom>
              <a:solidFill>
                <a:srgbClr val="00FFFF"/>
              </a:solidFill>
              <a:ln w="9525">
                <a:noFill/>
                <a:round/>
                <a:headEnd/>
                <a:tailEnd/>
              </a:ln>
            </p:spPr>
            <p:txBody>
              <a:bodyPr/>
              <a:lstStyle/>
              <a:p>
                <a:endParaRPr lang="en-US"/>
              </a:p>
            </p:txBody>
          </p:sp>
          <p:sp>
            <p:nvSpPr>
              <p:cNvPr id="77981" name="Freeform 157"/>
              <p:cNvSpPr>
                <a:spLocks/>
              </p:cNvSpPr>
              <p:nvPr/>
            </p:nvSpPr>
            <p:spPr bwMode="black">
              <a:xfrm>
                <a:off x="2338" y="2313"/>
                <a:ext cx="13" cy="10"/>
              </a:xfrm>
              <a:custGeom>
                <a:avLst/>
                <a:gdLst/>
                <a:ahLst/>
                <a:cxnLst>
                  <a:cxn ang="0">
                    <a:pos x="0" y="5"/>
                  </a:cxn>
                  <a:cxn ang="0">
                    <a:pos x="3" y="0"/>
                  </a:cxn>
                  <a:cxn ang="0">
                    <a:pos x="39" y="16"/>
                  </a:cxn>
                  <a:cxn ang="0">
                    <a:pos x="37" y="21"/>
                  </a:cxn>
                  <a:cxn ang="0">
                    <a:pos x="35" y="24"/>
                  </a:cxn>
                  <a:cxn ang="0">
                    <a:pos x="31" y="29"/>
                  </a:cxn>
                  <a:cxn ang="0">
                    <a:pos x="0" y="5"/>
                  </a:cxn>
                </a:cxnLst>
                <a:rect l="0" t="0" r="r" b="b"/>
                <a:pathLst>
                  <a:path w="39" h="29">
                    <a:moveTo>
                      <a:pt x="0" y="5"/>
                    </a:moveTo>
                    <a:lnTo>
                      <a:pt x="3" y="0"/>
                    </a:lnTo>
                    <a:lnTo>
                      <a:pt x="39" y="16"/>
                    </a:lnTo>
                    <a:lnTo>
                      <a:pt x="37" y="21"/>
                    </a:lnTo>
                    <a:lnTo>
                      <a:pt x="35" y="24"/>
                    </a:lnTo>
                    <a:lnTo>
                      <a:pt x="31" y="29"/>
                    </a:lnTo>
                    <a:lnTo>
                      <a:pt x="0" y="5"/>
                    </a:lnTo>
                    <a:close/>
                  </a:path>
                </a:pathLst>
              </a:custGeom>
              <a:solidFill>
                <a:srgbClr val="00FFFF"/>
              </a:solidFill>
              <a:ln w="9525">
                <a:noFill/>
                <a:round/>
                <a:headEnd/>
                <a:tailEnd/>
              </a:ln>
            </p:spPr>
            <p:txBody>
              <a:bodyPr/>
              <a:lstStyle/>
              <a:p>
                <a:endParaRPr lang="en-US"/>
              </a:p>
            </p:txBody>
          </p:sp>
          <p:sp>
            <p:nvSpPr>
              <p:cNvPr id="77982" name="Freeform 158"/>
              <p:cNvSpPr>
                <a:spLocks/>
              </p:cNvSpPr>
              <p:nvPr/>
            </p:nvSpPr>
            <p:spPr bwMode="black">
              <a:xfrm>
                <a:off x="2338" y="2313"/>
                <a:ext cx="14" cy="5"/>
              </a:xfrm>
              <a:custGeom>
                <a:avLst/>
                <a:gdLst/>
                <a:ahLst/>
                <a:cxnLst>
                  <a:cxn ang="0">
                    <a:pos x="0" y="7"/>
                  </a:cxn>
                  <a:cxn ang="0">
                    <a:pos x="1" y="0"/>
                  </a:cxn>
                  <a:cxn ang="0">
                    <a:pos x="40" y="7"/>
                  </a:cxn>
                  <a:cxn ang="0">
                    <a:pos x="39" y="15"/>
                  </a:cxn>
                  <a:cxn ang="0">
                    <a:pos x="0" y="7"/>
                  </a:cxn>
                </a:cxnLst>
                <a:rect l="0" t="0" r="r" b="b"/>
                <a:pathLst>
                  <a:path w="40" h="15">
                    <a:moveTo>
                      <a:pt x="0" y="7"/>
                    </a:moveTo>
                    <a:lnTo>
                      <a:pt x="1" y="0"/>
                    </a:lnTo>
                    <a:lnTo>
                      <a:pt x="40" y="7"/>
                    </a:lnTo>
                    <a:lnTo>
                      <a:pt x="39" y="15"/>
                    </a:lnTo>
                    <a:lnTo>
                      <a:pt x="0" y="7"/>
                    </a:lnTo>
                    <a:close/>
                  </a:path>
                </a:pathLst>
              </a:custGeom>
              <a:solidFill>
                <a:srgbClr val="00FFFF"/>
              </a:solidFill>
              <a:ln w="9525">
                <a:noFill/>
                <a:round/>
                <a:headEnd/>
                <a:tailEnd/>
              </a:ln>
            </p:spPr>
            <p:txBody>
              <a:bodyPr/>
              <a:lstStyle/>
              <a:p>
                <a:endParaRPr lang="en-US"/>
              </a:p>
            </p:txBody>
          </p:sp>
          <p:sp>
            <p:nvSpPr>
              <p:cNvPr id="77983" name="Freeform 159"/>
              <p:cNvSpPr>
                <a:spLocks/>
              </p:cNvSpPr>
              <p:nvPr/>
            </p:nvSpPr>
            <p:spPr bwMode="black">
              <a:xfrm>
                <a:off x="2338" y="2308"/>
                <a:ext cx="14" cy="8"/>
              </a:xfrm>
              <a:custGeom>
                <a:avLst/>
                <a:gdLst/>
                <a:ahLst/>
                <a:cxnLst>
                  <a:cxn ang="0">
                    <a:pos x="1" y="22"/>
                  </a:cxn>
                  <a:cxn ang="0">
                    <a:pos x="0" y="16"/>
                  </a:cxn>
                  <a:cxn ang="0">
                    <a:pos x="35" y="0"/>
                  </a:cxn>
                  <a:cxn ang="0">
                    <a:pos x="37" y="4"/>
                  </a:cxn>
                  <a:cxn ang="0">
                    <a:pos x="39" y="9"/>
                  </a:cxn>
                  <a:cxn ang="0">
                    <a:pos x="40" y="15"/>
                  </a:cxn>
                  <a:cxn ang="0">
                    <a:pos x="1" y="22"/>
                  </a:cxn>
                </a:cxnLst>
                <a:rect l="0" t="0" r="r" b="b"/>
                <a:pathLst>
                  <a:path w="40" h="22">
                    <a:moveTo>
                      <a:pt x="1" y="22"/>
                    </a:moveTo>
                    <a:lnTo>
                      <a:pt x="0" y="16"/>
                    </a:lnTo>
                    <a:lnTo>
                      <a:pt x="35" y="0"/>
                    </a:lnTo>
                    <a:lnTo>
                      <a:pt x="37" y="4"/>
                    </a:lnTo>
                    <a:lnTo>
                      <a:pt x="39" y="9"/>
                    </a:lnTo>
                    <a:lnTo>
                      <a:pt x="40" y="15"/>
                    </a:lnTo>
                    <a:lnTo>
                      <a:pt x="1" y="22"/>
                    </a:lnTo>
                    <a:close/>
                  </a:path>
                </a:pathLst>
              </a:custGeom>
              <a:solidFill>
                <a:srgbClr val="00FFFF"/>
              </a:solidFill>
              <a:ln w="9525">
                <a:noFill/>
                <a:round/>
                <a:headEnd/>
                <a:tailEnd/>
              </a:ln>
            </p:spPr>
            <p:txBody>
              <a:bodyPr/>
              <a:lstStyle/>
              <a:p>
                <a:endParaRPr lang="en-US"/>
              </a:p>
            </p:txBody>
          </p:sp>
          <p:sp>
            <p:nvSpPr>
              <p:cNvPr id="77984" name="Freeform 160"/>
              <p:cNvSpPr>
                <a:spLocks/>
              </p:cNvSpPr>
              <p:nvPr/>
            </p:nvSpPr>
            <p:spPr bwMode="black">
              <a:xfrm>
                <a:off x="2338" y="2304"/>
                <a:ext cx="12" cy="13"/>
              </a:xfrm>
              <a:custGeom>
                <a:avLst/>
                <a:gdLst/>
                <a:ahLst/>
                <a:cxnLst>
                  <a:cxn ang="0">
                    <a:pos x="3" y="39"/>
                  </a:cxn>
                  <a:cxn ang="0">
                    <a:pos x="0" y="34"/>
                  </a:cxn>
                  <a:cxn ang="0">
                    <a:pos x="28" y="2"/>
                  </a:cxn>
                  <a:cxn ang="0">
                    <a:pos x="24" y="0"/>
                  </a:cxn>
                  <a:cxn ang="0">
                    <a:pos x="31" y="9"/>
                  </a:cxn>
                  <a:cxn ang="0">
                    <a:pos x="35" y="14"/>
                  </a:cxn>
                  <a:cxn ang="0">
                    <a:pos x="3" y="39"/>
                  </a:cxn>
                </a:cxnLst>
                <a:rect l="0" t="0" r="r" b="b"/>
                <a:pathLst>
                  <a:path w="35" h="39">
                    <a:moveTo>
                      <a:pt x="3" y="39"/>
                    </a:moveTo>
                    <a:lnTo>
                      <a:pt x="0" y="34"/>
                    </a:lnTo>
                    <a:lnTo>
                      <a:pt x="28" y="2"/>
                    </a:lnTo>
                    <a:lnTo>
                      <a:pt x="24" y="0"/>
                    </a:lnTo>
                    <a:lnTo>
                      <a:pt x="31" y="9"/>
                    </a:lnTo>
                    <a:lnTo>
                      <a:pt x="35" y="14"/>
                    </a:lnTo>
                    <a:lnTo>
                      <a:pt x="3" y="39"/>
                    </a:lnTo>
                    <a:close/>
                  </a:path>
                </a:pathLst>
              </a:custGeom>
              <a:solidFill>
                <a:srgbClr val="00FFFF"/>
              </a:solidFill>
              <a:ln w="9525">
                <a:noFill/>
                <a:round/>
                <a:headEnd/>
                <a:tailEnd/>
              </a:ln>
            </p:spPr>
            <p:txBody>
              <a:bodyPr/>
              <a:lstStyle/>
              <a:p>
                <a:endParaRPr lang="en-US"/>
              </a:p>
            </p:txBody>
          </p:sp>
          <p:sp>
            <p:nvSpPr>
              <p:cNvPr id="77985" name="Freeform 161"/>
              <p:cNvSpPr>
                <a:spLocks/>
              </p:cNvSpPr>
              <p:nvPr/>
            </p:nvSpPr>
            <p:spPr bwMode="black">
              <a:xfrm>
                <a:off x="2337" y="2303"/>
                <a:ext cx="11" cy="14"/>
              </a:xfrm>
              <a:custGeom>
                <a:avLst/>
                <a:gdLst/>
                <a:ahLst/>
                <a:cxnLst>
                  <a:cxn ang="0">
                    <a:pos x="6" y="43"/>
                  </a:cxn>
                  <a:cxn ang="0">
                    <a:pos x="0" y="40"/>
                  </a:cxn>
                  <a:cxn ang="0">
                    <a:pos x="16" y="0"/>
                  </a:cxn>
                  <a:cxn ang="0">
                    <a:pos x="29" y="3"/>
                  </a:cxn>
                  <a:cxn ang="0">
                    <a:pos x="25" y="0"/>
                  </a:cxn>
                  <a:cxn ang="0">
                    <a:pos x="31" y="4"/>
                  </a:cxn>
                  <a:cxn ang="0">
                    <a:pos x="6" y="43"/>
                  </a:cxn>
                </a:cxnLst>
                <a:rect l="0" t="0" r="r" b="b"/>
                <a:pathLst>
                  <a:path w="31" h="43">
                    <a:moveTo>
                      <a:pt x="6" y="43"/>
                    </a:moveTo>
                    <a:lnTo>
                      <a:pt x="0" y="40"/>
                    </a:lnTo>
                    <a:lnTo>
                      <a:pt x="16" y="0"/>
                    </a:lnTo>
                    <a:lnTo>
                      <a:pt x="29" y="3"/>
                    </a:lnTo>
                    <a:lnTo>
                      <a:pt x="25" y="0"/>
                    </a:lnTo>
                    <a:lnTo>
                      <a:pt x="31" y="4"/>
                    </a:lnTo>
                    <a:lnTo>
                      <a:pt x="6" y="43"/>
                    </a:lnTo>
                    <a:close/>
                  </a:path>
                </a:pathLst>
              </a:custGeom>
              <a:solidFill>
                <a:srgbClr val="00FFFF"/>
              </a:solidFill>
              <a:ln w="9525">
                <a:noFill/>
                <a:round/>
                <a:headEnd/>
                <a:tailEnd/>
              </a:ln>
            </p:spPr>
            <p:txBody>
              <a:bodyPr/>
              <a:lstStyle/>
              <a:p>
                <a:endParaRPr lang="en-US"/>
              </a:p>
            </p:txBody>
          </p:sp>
          <p:sp>
            <p:nvSpPr>
              <p:cNvPr id="77986" name="Freeform 162"/>
              <p:cNvSpPr>
                <a:spLocks/>
              </p:cNvSpPr>
              <p:nvPr/>
            </p:nvSpPr>
            <p:spPr bwMode="black">
              <a:xfrm>
                <a:off x="2338" y="2302"/>
                <a:ext cx="5" cy="14"/>
              </a:xfrm>
              <a:custGeom>
                <a:avLst/>
                <a:gdLst/>
                <a:ahLst/>
                <a:cxnLst>
                  <a:cxn ang="0">
                    <a:pos x="6" y="42"/>
                  </a:cxn>
                  <a:cxn ang="0">
                    <a:pos x="0" y="40"/>
                  </a:cxn>
                  <a:cxn ang="0">
                    <a:pos x="0" y="1"/>
                  </a:cxn>
                  <a:cxn ang="0">
                    <a:pos x="3" y="0"/>
                  </a:cxn>
                  <a:cxn ang="0">
                    <a:pos x="7" y="1"/>
                  </a:cxn>
                  <a:cxn ang="0">
                    <a:pos x="13" y="2"/>
                  </a:cxn>
                  <a:cxn ang="0">
                    <a:pos x="6" y="42"/>
                  </a:cxn>
                </a:cxnLst>
                <a:rect l="0" t="0" r="r" b="b"/>
                <a:pathLst>
                  <a:path w="13" h="42">
                    <a:moveTo>
                      <a:pt x="6" y="42"/>
                    </a:moveTo>
                    <a:lnTo>
                      <a:pt x="0" y="40"/>
                    </a:lnTo>
                    <a:lnTo>
                      <a:pt x="0" y="1"/>
                    </a:lnTo>
                    <a:lnTo>
                      <a:pt x="3" y="0"/>
                    </a:lnTo>
                    <a:lnTo>
                      <a:pt x="7" y="1"/>
                    </a:lnTo>
                    <a:lnTo>
                      <a:pt x="13" y="2"/>
                    </a:lnTo>
                    <a:lnTo>
                      <a:pt x="6" y="42"/>
                    </a:lnTo>
                    <a:close/>
                  </a:path>
                </a:pathLst>
              </a:custGeom>
              <a:solidFill>
                <a:srgbClr val="00FFFF"/>
              </a:solidFill>
              <a:ln w="9525">
                <a:noFill/>
                <a:round/>
                <a:headEnd/>
                <a:tailEnd/>
              </a:ln>
            </p:spPr>
            <p:txBody>
              <a:bodyPr/>
              <a:lstStyle/>
              <a:p>
                <a:endParaRPr lang="en-US"/>
              </a:p>
            </p:txBody>
          </p:sp>
          <p:sp>
            <p:nvSpPr>
              <p:cNvPr id="77987" name="Freeform 163"/>
              <p:cNvSpPr>
                <a:spLocks/>
              </p:cNvSpPr>
              <p:nvPr/>
            </p:nvSpPr>
            <p:spPr bwMode="black">
              <a:xfrm>
                <a:off x="2332" y="2303"/>
                <a:ext cx="9" cy="13"/>
              </a:xfrm>
              <a:custGeom>
                <a:avLst/>
                <a:gdLst/>
                <a:ahLst/>
                <a:cxnLst>
                  <a:cxn ang="0">
                    <a:pos x="26" y="39"/>
                  </a:cxn>
                  <a:cxn ang="0">
                    <a:pos x="20" y="41"/>
                  </a:cxn>
                  <a:cxn ang="0">
                    <a:pos x="4" y="1"/>
                  </a:cxn>
                  <a:cxn ang="0">
                    <a:pos x="0" y="4"/>
                  </a:cxn>
                  <a:cxn ang="0">
                    <a:pos x="13" y="1"/>
                  </a:cxn>
                  <a:cxn ang="0">
                    <a:pos x="19" y="0"/>
                  </a:cxn>
                  <a:cxn ang="0">
                    <a:pos x="26" y="39"/>
                  </a:cxn>
                </a:cxnLst>
                <a:rect l="0" t="0" r="r" b="b"/>
                <a:pathLst>
                  <a:path w="26" h="41">
                    <a:moveTo>
                      <a:pt x="26" y="39"/>
                    </a:moveTo>
                    <a:lnTo>
                      <a:pt x="20" y="41"/>
                    </a:lnTo>
                    <a:lnTo>
                      <a:pt x="4" y="1"/>
                    </a:lnTo>
                    <a:lnTo>
                      <a:pt x="0" y="4"/>
                    </a:lnTo>
                    <a:lnTo>
                      <a:pt x="13" y="1"/>
                    </a:lnTo>
                    <a:lnTo>
                      <a:pt x="19" y="0"/>
                    </a:lnTo>
                    <a:lnTo>
                      <a:pt x="26" y="39"/>
                    </a:lnTo>
                    <a:close/>
                  </a:path>
                </a:pathLst>
              </a:custGeom>
              <a:solidFill>
                <a:srgbClr val="00FFFF"/>
              </a:solidFill>
              <a:ln w="9525">
                <a:noFill/>
                <a:round/>
                <a:headEnd/>
                <a:tailEnd/>
              </a:ln>
            </p:spPr>
            <p:txBody>
              <a:bodyPr/>
              <a:lstStyle/>
              <a:p>
                <a:endParaRPr lang="en-US"/>
              </a:p>
            </p:txBody>
          </p:sp>
          <p:sp>
            <p:nvSpPr>
              <p:cNvPr id="77988" name="Freeform 164"/>
              <p:cNvSpPr>
                <a:spLocks/>
              </p:cNvSpPr>
              <p:nvPr/>
            </p:nvSpPr>
            <p:spPr bwMode="black">
              <a:xfrm>
                <a:off x="2330" y="2303"/>
                <a:ext cx="11" cy="14"/>
              </a:xfrm>
              <a:custGeom>
                <a:avLst/>
                <a:gdLst/>
                <a:ahLst/>
                <a:cxnLst>
                  <a:cxn ang="0">
                    <a:pos x="34" y="40"/>
                  </a:cxn>
                  <a:cxn ang="0">
                    <a:pos x="28" y="43"/>
                  </a:cxn>
                  <a:cxn ang="0">
                    <a:pos x="0" y="11"/>
                  </a:cxn>
                  <a:cxn ang="0">
                    <a:pos x="8" y="2"/>
                  </a:cxn>
                  <a:cxn ang="0">
                    <a:pos x="4" y="4"/>
                  </a:cxn>
                  <a:cxn ang="0">
                    <a:pos x="10" y="0"/>
                  </a:cxn>
                  <a:cxn ang="0">
                    <a:pos x="34" y="40"/>
                  </a:cxn>
                </a:cxnLst>
                <a:rect l="0" t="0" r="r" b="b"/>
                <a:pathLst>
                  <a:path w="34" h="43">
                    <a:moveTo>
                      <a:pt x="34" y="40"/>
                    </a:moveTo>
                    <a:lnTo>
                      <a:pt x="28" y="43"/>
                    </a:lnTo>
                    <a:lnTo>
                      <a:pt x="0" y="11"/>
                    </a:lnTo>
                    <a:lnTo>
                      <a:pt x="8" y="2"/>
                    </a:lnTo>
                    <a:lnTo>
                      <a:pt x="4" y="4"/>
                    </a:lnTo>
                    <a:lnTo>
                      <a:pt x="10" y="0"/>
                    </a:lnTo>
                    <a:lnTo>
                      <a:pt x="34" y="40"/>
                    </a:lnTo>
                    <a:close/>
                  </a:path>
                </a:pathLst>
              </a:custGeom>
              <a:solidFill>
                <a:srgbClr val="00FFFF"/>
              </a:solidFill>
              <a:ln w="9525">
                <a:noFill/>
                <a:round/>
                <a:headEnd/>
                <a:tailEnd/>
              </a:ln>
            </p:spPr>
            <p:txBody>
              <a:bodyPr/>
              <a:lstStyle/>
              <a:p>
                <a:endParaRPr lang="en-US"/>
              </a:p>
            </p:txBody>
          </p:sp>
          <p:sp>
            <p:nvSpPr>
              <p:cNvPr id="77989" name="Freeform 165"/>
              <p:cNvSpPr>
                <a:spLocks/>
              </p:cNvSpPr>
              <p:nvPr/>
            </p:nvSpPr>
            <p:spPr bwMode="black">
              <a:xfrm>
                <a:off x="2328" y="2307"/>
                <a:ext cx="13" cy="10"/>
              </a:xfrm>
              <a:custGeom>
                <a:avLst/>
                <a:gdLst/>
                <a:ahLst/>
                <a:cxnLst>
                  <a:cxn ang="0">
                    <a:pos x="39" y="25"/>
                  </a:cxn>
                  <a:cxn ang="0">
                    <a:pos x="35" y="30"/>
                  </a:cxn>
                  <a:cxn ang="0">
                    <a:pos x="0" y="14"/>
                  </a:cxn>
                  <a:cxn ang="0">
                    <a:pos x="1" y="9"/>
                  </a:cxn>
                  <a:cxn ang="0">
                    <a:pos x="4" y="5"/>
                  </a:cxn>
                  <a:cxn ang="0">
                    <a:pos x="7" y="0"/>
                  </a:cxn>
                  <a:cxn ang="0">
                    <a:pos x="39" y="25"/>
                  </a:cxn>
                </a:cxnLst>
                <a:rect l="0" t="0" r="r" b="b"/>
                <a:pathLst>
                  <a:path w="39" h="30">
                    <a:moveTo>
                      <a:pt x="39" y="25"/>
                    </a:moveTo>
                    <a:lnTo>
                      <a:pt x="35" y="30"/>
                    </a:lnTo>
                    <a:lnTo>
                      <a:pt x="0" y="14"/>
                    </a:lnTo>
                    <a:lnTo>
                      <a:pt x="1" y="9"/>
                    </a:lnTo>
                    <a:lnTo>
                      <a:pt x="4" y="5"/>
                    </a:lnTo>
                    <a:lnTo>
                      <a:pt x="7" y="0"/>
                    </a:lnTo>
                    <a:lnTo>
                      <a:pt x="39" y="25"/>
                    </a:lnTo>
                    <a:close/>
                  </a:path>
                </a:pathLst>
              </a:custGeom>
              <a:solidFill>
                <a:srgbClr val="00FFFF"/>
              </a:solidFill>
              <a:ln w="9525">
                <a:noFill/>
                <a:round/>
                <a:headEnd/>
                <a:tailEnd/>
              </a:ln>
            </p:spPr>
            <p:txBody>
              <a:bodyPr/>
              <a:lstStyle/>
              <a:p>
                <a:endParaRPr lang="en-US"/>
              </a:p>
            </p:txBody>
          </p:sp>
          <p:sp>
            <p:nvSpPr>
              <p:cNvPr id="77990" name="Freeform 166"/>
              <p:cNvSpPr>
                <a:spLocks/>
              </p:cNvSpPr>
              <p:nvPr/>
            </p:nvSpPr>
            <p:spPr bwMode="black">
              <a:xfrm>
                <a:off x="2327" y="2311"/>
                <a:ext cx="14" cy="5"/>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77991" name="Freeform 167"/>
              <p:cNvSpPr>
                <a:spLocks/>
              </p:cNvSpPr>
              <p:nvPr/>
            </p:nvSpPr>
            <p:spPr bwMode="black">
              <a:xfrm>
                <a:off x="2418" y="2541"/>
                <a:ext cx="13" cy="8"/>
              </a:xfrm>
              <a:custGeom>
                <a:avLst/>
                <a:gdLst/>
                <a:ahLst/>
                <a:cxnLst>
                  <a:cxn ang="0">
                    <a:pos x="39" y="0"/>
                  </a:cxn>
                  <a:cxn ang="0">
                    <a:pos x="40" y="6"/>
                  </a:cxn>
                  <a:cxn ang="0">
                    <a:pos x="1" y="22"/>
                  </a:cxn>
                  <a:cxn ang="0">
                    <a:pos x="3" y="26"/>
                  </a:cxn>
                  <a:cxn ang="0">
                    <a:pos x="1" y="13"/>
                  </a:cxn>
                  <a:cxn ang="0">
                    <a:pos x="0" y="7"/>
                  </a:cxn>
                  <a:cxn ang="0">
                    <a:pos x="39" y="0"/>
                  </a:cxn>
                </a:cxnLst>
                <a:rect l="0" t="0" r="r" b="b"/>
                <a:pathLst>
                  <a:path w="40" h="26">
                    <a:moveTo>
                      <a:pt x="39" y="0"/>
                    </a:moveTo>
                    <a:lnTo>
                      <a:pt x="40" y="6"/>
                    </a:lnTo>
                    <a:lnTo>
                      <a:pt x="1" y="22"/>
                    </a:lnTo>
                    <a:lnTo>
                      <a:pt x="3" y="26"/>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77992" name="Freeform 168"/>
              <p:cNvSpPr>
                <a:spLocks/>
              </p:cNvSpPr>
              <p:nvPr/>
            </p:nvSpPr>
            <p:spPr bwMode="black">
              <a:xfrm>
                <a:off x="2418" y="2540"/>
                <a:ext cx="14" cy="11"/>
              </a:xfrm>
              <a:custGeom>
                <a:avLst/>
                <a:gdLst/>
                <a:ahLst/>
                <a:cxnLst>
                  <a:cxn ang="0">
                    <a:pos x="39" y="0"/>
                  </a:cxn>
                  <a:cxn ang="0">
                    <a:pos x="42" y="6"/>
                  </a:cxn>
                  <a:cxn ang="0">
                    <a:pos x="11" y="35"/>
                  </a:cxn>
                  <a:cxn ang="0">
                    <a:pos x="1" y="27"/>
                  </a:cxn>
                  <a:cxn ang="0">
                    <a:pos x="3" y="31"/>
                  </a:cxn>
                  <a:cxn ang="0">
                    <a:pos x="0" y="25"/>
                  </a:cxn>
                  <a:cxn ang="0">
                    <a:pos x="39" y="0"/>
                  </a:cxn>
                </a:cxnLst>
                <a:rect l="0" t="0" r="r" b="b"/>
                <a:pathLst>
                  <a:path w="42" h="35">
                    <a:moveTo>
                      <a:pt x="39" y="0"/>
                    </a:moveTo>
                    <a:lnTo>
                      <a:pt x="42" y="6"/>
                    </a:lnTo>
                    <a:lnTo>
                      <a:pt x="11" y="35"/>
                    </a:lnTo>
                    <a:lnTo>
                      <a:pt x="1" y="27"/>
                    </a:lnTo>
                    <a:lnTo>
                      <a:pt x="3" y="31"/>
                    </a:lnTo>
                    <a:lnTo>
                      <a:pt x="0" y="25"/>
                    </a:lnTo>
                    <a:lnTo>
                      <a:pt x="39" y="0"/>
                    </a:lnTo>
                    <a:close/>
                  </a:path>
                </a:pathLst>
              </a:custGeom>
              <a:solidFill>
                <a:srgbClr val="00FFFF"/>
              </a:solidFill>
              <a:ln w="9525">
                <a:noFill/>
                <a:round/>
                <a:headEnd/>
                <a:tailEnd/>
              </a:ln>
            </p:spPr>
            <p:txBody>
              <a:bodyPr/>
              <a:lstStyle/>
              <a:p>
                <a:endParaRPr lang="en-US"/>
              </a:p>
            </p:txBody>
          </p:sp>
          <p:sp>
            <p:nvSpPr>
              <p:cNvPr id="77993" name="Freeform 169"/>
              <p:cNvSpPr>
                <a:spLocks/>
              </p:cNvSpPr>
              <p:nvPr/>
            </p:nvSpPr>
            <p:spPr bwMode="black">
              <a:xfrm>
                <a:off x="2422" y="2541"/>
                <a:ext cx="10" cy="13"/>
              </a:xfrm>
              <a:custGeom>
                <a:avLst/>
                <a:gdLst/>
                <a:ahLst/>
                <a:cxnLst>
                  <a:cxn ang="0">
                    <a:pos x="24" y="0"/>
                  </a:cxn>
                  <a:cxn ang="0">
                    <a:pos x="29" y="3"/>
                  </a:cxn>
                  <a:cxn ang="0">
                    <a:pos x="13" y="39"/>
                  </a:cxn>
                  <a:cxn ang="0">
                    <a:pos x="8" y="38"/>
                  </a:cxn>
                  <a:cxn ang="0">
                    <a:pos x="5" y="35"/>
                  </a:cxn>
                  <a:cxn ang="0">
                    <a:pos x="0" y="32"/>
                  </a:cxn>
                  <a:cxn ang="0">
                    <a:pos x="24" y="0"/>
                  </a:cxn>
                </a:cxnLst>
                <a:rect l="0" t="0" r="r" b="b"/>
                <a:pathLst>
                  <a:path w="29" h="39">
                    <a:moveTo>
                      <a:pt x="24" y="0"/>
                    </a:moveTo>
                    <a:lnTo>
                      <a:pt x="29" y="3"/>
                    </a:lnTo>
                    <a:lnTo>
                      <a:pt x="13" y="39"/>
                    </a:lnTo>
                    <a:lnTo>
                      <a:pt x="8" y="38"/>
                    </a:lnTo>
                    <a:lnTo>
                      <a:pt x="5" y="35"/>
                    </a:lnTo>
                    <a:lnTo>
                      <a:pt x="0" y="32"/>
                    </a:lnTo>
                    <a:lnTo>
                      <a:pt x="24" y="0"/>
                    </a:lnTo>
                    <a:close/>
                  </a:path>
                </a:pathLst>
              </a:custGeom>
              <a:solidFill>
                <a:srgbClr val="00FFFF"/>
              </a:solidFill>
              <a:ln w="9525">
                <a:noFill/>
                <a:round/>
                <a:headEnd/>
                <a:tailEnd/>
              </a:ln>
            </p:spPr>
            <p:txBody>
              <a:bodyPr/>
              <a:lstStyle/>
              <a:p>
                <a:endParaRPr lang="en-US"/>
              </a:p>
            </p:txBody>
          </p:sp>
          <p:sp>
            <p:nvSpPr>
              <p:cNvPr id="77994" name="Freeform 170"/>
              <p:cNvSpPr>
                <a:spLocks/>
              </p:cNvSpPr>
              <p:nvPr/>
            </p:nvSpPr>
            <p:spPr bwMode="black">
              <a:xfrm>
                <a:off x="2426" y="2541"/>
                <a:ext cx="5" cy="13"/>
              </a:xfrm>
              <a:custGeom>
                <a:avLst/>
                <a:gdLst/>
                <a:ahLst/>
                <a:cxnLst>
                  <a:cxn ang="0">
                    <a:pos x="7" y="0"/>
                  </a:cxn>
                  <a:cxn ang="0">
                    <a:pos x="15" y="1"/>
                  </a:cxn>
                  <a:cxn ang="0">
                    <a:pos x="15" y="40"/>
                  </a:cxn>
                  <a:cxn ang="0">
                    <a:pos x="11" y="41"/>
                  </a:cxn>
                  <a:cxn ang="0">
                    <a:pos x="7" y="40"/>
                  </a:cxn>
                  <a:cxn ang="0">
                    <a:pos x="0" y="39"/>
                  </a:cxn>
                  <a:cxn ang="0">
                    <a:pos x="7" y="0"/>
                  </a:cxn>
                </a:cxnLst>
                <a:rect l="0" t="0" r="r" b="b"/>
                <a:pathLst>
                  <a:path w="15" h="41">
                    <a:moveTo>
                      <a:pt x="7" y="0"/>
                    </a:moveTo>
                    <a:lnTo>
                      <a:pt x="15" y="1"/>
                    </a:lnTo>
                    <a:lnTo>
                      <a:pt x="15" y="40"/>
                    </a:lnTo>
                    <a:lnTo>
                      <a:pt x="11" y="41"/>
                    </a:lnTo>
                    <a:lnTo>
                      <a:pt x="7" y="40"/>
                    </a:lnTo>
                    <a:lnTo>
                      <a:pt x="0" y="39"/>
                    </a:lnTo>
                    <a:lnTo>
                      <a:pt x="7" y="0"/>
                    </a:lnTo>
                    <a:close/>
                  </a:path>
                </a:pathLst>
              </a:custGeom>
              <a:solidFill>
                <a:srgbClr val="00FFFF"/>
              </a:solidFill>
              <a:ln w="9525">
                <a:noFill/>
                <a:round/>
                <a:headEnd/>
                <a:tailEnd/>
              </a:ln>
            </p:spPr>
            <p:txBody>
              <a:bodyPr/>
              <a:lstStyle/>
              <a:p>
                <a:endParaRPr lang="en-US"/>
              </a:p>
            </p:txBody>
          </p:sp>
          <p:sp>
            <p:nvSpPr>
              <p:cNvPr id="77995" name="Freeform 171"/>
              <p:cNvSpPr>
                <a:spLocks/>
              </p:cNvSpPr>
              <p:nvPr/>
            </p:nvSpPr>
            <p:spPr bwMode="black">
              <a:xfrm>
                <a:off x="2429" y="2541"/>
                <a:ext cx="7" cy="13"/>
              </a:xfrm>
              <a:custGeom>
                <a:avLst/>
                <a:gdLst/>
                <a:ahLst/>
                <a:cxnLst>
                  <a:cxn ang="0">
                    <a:pos x="0" y="1"/>
                  </a:cxn>
                  <a:cxn ang="0">
                    <a:pos x="7" y="0"/>
                  </a:cxn>
                  <a:cxn ang="0">
                    <a:pos x="22" y="35"/>
                  </a:cxn>
                  <a:cxn ang="0">
                    <a:pos x="19" y="38"/>
                  </a:cxn>
                  <a:cxn ang="0">
                    <a:pos x="14" y="39"/>
                  </a:cxn>
                  <a:cxn ang="0">
                    <a:pos x="8" y="40"/>
                  </a:cxn>
                  <a:cxn ang="0">
                    <a:pos x="0" y="1"/>
                  </a:cxn>
                </a:cxnLst>
                <a:rect l="0" t="0" r="r" b="b"/>
                <a:pathLst>
                  <a:path w="22" h="40">
                    <a:moveTo>
                      <a:pt x="0" y="1"/>
                    </a:moveTo>
                    <a:lnTo>
                      <a:pt x="7" y="0"/>
                    </a:lnTo>
                    <a:lnTo>
                      <a:pt x="22" y="35"/>
                    </a:lnTo>
                    <a:lnTo>
                      <a:pt x="19" y="38"/>
                    </a:lnTo>
                    <a:lnTo>
                      <a:pt x="14" y="39"/>
                    </a:lnTo>
                    <a:lnTo>
                      <a:pt x="8" y="40"/>
                    </a:lnTo>
                    <a:lnTo>
                      <a:pt x="0" y="1"/>
                    </a:lnTo>
                    <a:close/>
                  </a:path>
                </a:pathLst>
              </a:custGeom>
              <a:solidFill>
                <a:srgbClr val="00FFFF"/>
              </a:solidFill>
              <a:ln w="9525">
                <a:noFill/>
                <a:round/>
                <a:headEnd/>
                <a:tailEnd/>
              </a:ln>
            </p:spPr>
            <p:txBody>
              <a:bodyPr/>
              <a:lstStyle/>
              <a:p>
                <a:endParaRPr lang="en-US"/>
              </a:p>
            </p:txBody>
          </p:sp>
          <p:sp>
            <p:nvSpPr>
              <p:cNvPr id="77996" name="Freeform 172"/>
              <p:cNvSpPr>
                <a:spLocks/>
              </p:cNvSpPr>
              <p:nvPr/>
            </p:nvSpPr>
            <p:spPr bwMode="black">
              <a:xfrm>
                <a:off x="2428" y="2541"/>
                <a:ext cx="13" cy="11"/>
              </a:xfrm>
              <a:custGeom>
                <a:avLst/>
                <a:gdLst/>
                <a:ahLst/>
                <a:cxnLst>
                  <a:cxn ang="0">
                    <a:pos x="0" y="3"/>
                  </a:cxn>
                  <a:cxn ang="0">
                    <a:pos x="5" y="0"/>
                  </a:cxn>
                  <a:cxn ang="0">
                    <a:pos x="37" y="28"/>
                  </a:cxn>
                  <a:cxn ang="0">
                    <a:pos x="39" y="24"/>
                  </a:cxn>
                  <a:cxn ang="0">
                    <a:pos x="29" y="32"/>
                  </a:cxn>
                  <a:cxn ang="0">
                    <a:pos x="24" y="35"/>
                  </a:cxn>
                  <a:cxn ang="0">
                    <a:pos x="0" y="3"/>
                  </a:cxn>
                </a:cxnLst>
                <a:rect l="0" t="0" r="r" b="b"/>
                <a:pathLst>
                  <a:path w="39" h="35">
                    <a:moveTo>
                      <a:pt x="0" y="3"/>
                    </a:moveTo>
                    <a:lnTo>
                      <a:pt x="5" y="0"/>
                    </a:lnTo>
                    <a:lnTo>
                      <a:pt x="37" y="28"/>
                    </a:lnTo>
                    <a:lnTo>
                      <a:pt x="39" y="24"/>
                    </a:lnTo>
                    <a:lnTo>
                      <a:pt x="29" y="32"/>
                    </a:lnTo>
                    <a:lnTo>
                      <a:pt x="24" y="35"/>
                    </a:lnTo>
                    <a:lnTo>
                      <a:pt x="0" y="3"/>
                    </a:lnTo>
                    <a:close/>
                  </a:path>
                </a:pathLst>
              </a:custGeom>
              <a:solidFill>
                <a:srgbClr val="00FFFF"/>
              </a:solidFill>
              <a:ln w="9525">
                <a:noFill/>
                <a:round/>
                <a:headEnd/>
                <a:tailEnd/>
              </a:ln>
            </p:spPr>
            <p:txBody>
              <a:bodyPr/>
              <a:lstStyle/>
              <a:p>
                <a:endParaRPr lang="en-US"/>
              </a:p>
            </p:txBody>
          </p:sp>
          <p:sp>
            <p:nvSpPr>
              <p:cNvPr id="77997" name="Freeform 173"/>
              <p:cNvSpPr>
                <a:spLocks/>
              </p:cNvSpPr>
              <p:nvPr/>
            </p:nvSpPr>
            <p:spPr bwMode="black">
              <a:xfrm>
                <a:off x="2427" y="2540"/>
                <a:ext cx="14" cy="10"/>
              </a:xfrm>
              <a:custGeom>
                <a:avLst/>
                <a:gdLst/>
                <a:ahLst/>
                <a:cxnLst>
                  <a:cxn ang="0">
                    <a:pos x="0" y="6"/>
                  </a:cxn>
                  <a:cxn ang="0">
                    <a:pos x="3" y="0"/>
                  </a:cxn>
                  <a:cxn ang="0">
                    <a:pos x="42" y="16"/>
                  </a:cxn>
                  <a:cxn ang="0">
                    <a:pos x="40" y="29"/>
                  </a:cxn>
                  <a:cxn ang="0">
                    <a:pos x="42" y="25"/>
                  </a:cxn>
                  <a:cxn ang="0">
                    <a:pos x="39" y="31"/>
                  </a:cxn>
                  <a:cxn ang="0">
                    <a:pos x="0" y="6"/>
                  </a:cxn>
                </a:cxnLst>
                <a:rect l="0" t="0" r="r" b="b"/>
                <a:pathLst>
                  <a:path w="42" h="31">
                    <a:moveTo>
                      <a:pt x="0" y="6"/>
                    </a:moveTo>
                    <a:lnTo>
                      <a:pt x="3" y="0"/>
                    </a:lnTo>
                    <a:lnTo>
                      <a:pt x="42" y="16"/>
                    </a:lnTo>
                    <a:lnTo>
                      <a:pt x="40" y="29"/>
                    </a:lnTo>
                    <a:lnTo>
                      <a:pt x="42" y="25"/>
                    </a:lnTo>
                    <a:lnTo>
                      <a:pt x="39" y="31"/>
                    </a:lnTo>
                    <a:lnTo>
                      <a:pt x="0" y="6"/>
                    </a:lnTo>
                    <a:close/>
                  </a:path>
                </a:pathLst>
              </a:custGeom>
              <a:solidFill>
                <a:srgbClr val="00FFFF"/>
              </a:solidFill>
              <a:ln w="9525">
                <a:noFill/>
                <a:round/>
                <a:headEnd/>
                <a:tailEnd/>
              </a:ln>
            </p:spPr>
            <p:txBody>
              <a:bodyPr/>
              <a:lstStyle/>
              <a:p>
                <a:endParaRPr lang="en-US"/>
              </a:p>
            </p:txBody>
          </p:sp>
          <p:sp>
            <p:nvSpPr>
              <p:cNvPr id="77998" name="Freeform 174"/>
              <p:cNvSpPr>
                <a:spLocks/>
              </p:cNvSpPr>
              <p:nvPr/>
            </p:nvSpPr>
            <p:spPr bwMode="black">
              <a:xfrm>
                <a:off x="2428" y="2541"/>
                <a:ext cx="14" cy="4"/>
              </a:xfrm>
              <a:custGeom>
                <a:avLst/>
                <a:gdLst/>
                <a:ahLst/>
                <a:cxnLst>
                  <a:cxn ang="0">
                    <a:pos x="0" y="6"/>
                  </a:cxn>
                  <a:cxn ang="0">
                    <a:pos x="1" y="0"/>
                  </a:cxn>
                  <a:cxn ang="0">
                    <a:pos x="41" y="7"/>
                  </a:cxn>
                  <a:cxn ang="0">
                    <a:pos x="39" y="13"/>
                  </a:cxn>
                  <a:cxn ang="0">
                    <a:pos x="0" y="6"/>
                  </a:cxn>
                </a:cxnLst>
                <a:rect l="0" t="0" r="r" b="b"/>
                <a:pathLst>
                  <a:path w="41" h="13">
                    <a:moveTo>
                      <a:pt x="0" y="6"/>
                    </a:moveTo>
                    <a:lnTo>
                      <a:pt x="1" y="0"/>
                    </a:lnTo>
                    <a:lnTo>
                      <a:pt x="41" y="7"/>
                    </a:lnTo>
                    <a:lnTo>
                      <a:pt x="39" y="13"/>
                    </a:lnTo>
                    <a:lnTo>
                      <a:pt x="0" y="6"/>
                    </a:lnTo>
                    <a:close/>
                  </a:path>
                </a:pathLst>
              </a:custGeom>
              <a:solidFill>
                <a:srgbClr val="00FFFF"/>
              </a:solidFill>
              <a:ln w="9525">
                <a:noFill/>
                <a:round/>
                <a:headEnd/>
                <a:tailEnd/>
              </a:ln>
            </p:spPr>
            <p:txBody>
              <a:bodyPr/>
              <a:lstStyle/>
              <a:p>
                <a:endParaRPr lang="en-US"/>
              </a:p>
            </p:txBody>
          </p:sp>
          <p:sp>
            <p:nvSpPr>
              <p:cNvPr id="77999" name="Freeform 175"/>
              <p:cNvSpPr>
                <a:spLocks/>
              </p:cNvSpPr>
              <p:nvPr/>
            </p:nvSpPr>
            <p:spPr bwMode="black">
              <a:xfrm>
                <a:off x="2428" y="2534"/>
                <a:ext cx="14" cy="9"/>
              </a:xfrm>
              <a:custGeom>
                <a:avLst/>
                <a:gdLst/>
                <a:ahLst/>
                <a:cxnLst>
                  <a:cxn ang="0">
                    <a:pos x="1" y="27"/>
                  </a:cxn>
                  <a:cxn ang="0">
                    <a:pos x="0" y="21"/>
                  </a:cxn>
                  <a:cxn ang="0">
                    <a:pos x="39" y="5"/>
                  </a:cxn>
                  <a:cxn ang="0">
                    <a:pos x="37" y="0"/>
                  </a:cxn>
                  <a:cxn ang="0">
                    <a:pos x="39" y="14"/>
                  </a:cxn>
                  <a:cxn ang="0">
                    <a:pos x="41" y="20"/>
                  </a:cxn>
                  <a:cxn ang="0">
                    <a:pos x="1" y="27"/>
                  </a:cxn>
                </a:cxnLst>
                <a:rect l="0" t="0" r="r" b="b"/>
                <a:pathLst>
                  <a:path w="41" h="27">
                    <a:moveTo>
                      <a:pt x="1" y="27"/>
                    </a:moveTo>
                    <a:lnTo>
                      <a:pt x="0" y="21"/>
                    </a:lnTo>
                    <a:lnTo>
                      <a:pt x="39" y="5"/>
                    </a:lnTo>
                    <a:lnTo>
                      <a:pt x="37" y="0"/>
                    </a:lnTo>
                    <a:lnTo>
                      <a:pt x="39" y="14"/>
                    </a:lnTo>
                    <a:lnTo>
                      <a:pt x="41" y="20"/>
                    </a:lnTo>
                    <a:lnTo>
                      <a:pt x="1" y="27"/>
                    </a:lnTo>
                    <a:close/>
                  </a:path>
                </a:pathLst>
              </a:custGeom>
              <a:solidFill>
                <a:srgbClr val="00FFFF"/>
              </a:solidFill>
              <a:ln w="9525">
                <a:noFill/>
                <a:round/>
                <a:headEnd/>
                <a:tailEnd/>
              </a:ln>
            </p:spPr>
            <p:txBody>
              <a:bodyPr/>
              <a:lstStyle/>
              <a:p>
                <a:endParaRPr lang="en-US"/>
              </a:p>
            </p:txBody>
          </p:sp>
          <p:sp>
            <p:nvSpPr>
              <p:cNvPr id="78000" name="Freeform 176"/>
              <p:cNvSpPr>
                <a:spLocks/>
              </p:cNvSpPr>
              <p:nvPr/>
            </p:nvSpPr>
            <p:spPr bwMode="black">
              <a:xfrm>
                <a:off x="2427" y="2532"/>
                <a:ext cx="14" cy="12"/>
              </a:xfrm>
              <a:custGeom>
                <a:avLst/>
                <a:gdLst/>
                <a:ahLst/>
                <a:cxnLst>
                  <a:cxn ang="0">
                    <a:pos x="3" y="35"/>
                  </a:cxn>
                  <a:cxn ang="0">
                    <a:pos x="0" y="28"/>
                  </a:cxn>
                  <a:cxn ang="0">
                    <a:pos x="31" y="0"/>
                  </a:cxn>
                  <a:cxn ang="0">
                    <a:pos x="41" y="8"/>
                  </a:cxn>
                  <a:cxn ang="0">
                    <a:pos x="39" y="4"/>
                  </a:cxn>
                  <a:cxn ang="0">
                    <a:pos x="42" y="10"/>
                  </a:cxn>
                  <a:cxn ang="0">
                    <a:pos x="3" y="35"/>
                  </a:cxn>
                </a:cxnLst>
                <a:rect l="0" t="0" r="r" b="b"/>
                <a:pathLst>
                  <a:path w="42" h="35">
                    <a:moveTo>
                      <a:pt x="3" y="35"/>
                    </a:moveTo>
                    <a:lnTo>
                      <a:pt x="0" y="28"/>
                    </a:lnTo>
                    <a:lnTo>
                      <a:pt x="31" y="0"/>
                    </a:lnTo>
                    <a:lnTo>
                      <a:pt x="41" y="8"/>
                    </a:lnTo>
                    <a:lnTo>
                      <a:pt x="39" y="4"/>
                    </a:lnTo>
                    <a:lnTo>
                      <a:pt x="42" y="10"/>
                    </a:lnTo>
                    <a:lnTo>
                      <a:pt x="3" y="35"/>
                    </a:lnTo>
                    <a:close/>
                  </a:path>
                </a:pathLst>
              </a:custGeom>
              <a:solidFill>
                <a:srgbClr val="00FFFF"/>
              </a:solidFill>
              <a:ln w="9525">
                <a:noFill/>
                <a:round/>
                <a:headEnd/>
                <a:tailEnd/>
              </a:ln>
            </p:spPr>
            <p:txBody>
              <a:bodyPr/>
              <a:lstStyle/>
              <a:p>
                <a:endParaRPr lang="en-US"/>
              </a:p>
            </p:txBody>
          </p:sp>
          <p:sp>
            <p:nvSpPr>
              <p:cNvPr id="78001" name="Freeform 177"/>
              <p:cNvSpPr>
                <a:spLocks/>
              </p:cNvSpPr>
              <p:nvPr/>
            </p:nvSpPr>
            <p:spPr bwMode="black">
              <a:xfrm>
                <a:off x="2428" y="2530"/>
                <a:ext cx="10" cy="13"/>
              </a:xfrm>
              <a:custGeom>
                <a:avLst/>
                <a:gdLst/>
                <a:ahLst/>
                <a:cxnLst>
                  <a:cxn ang="0">
                    <a:pos x="5" y="39"/>
                  </a:cxn>
                  <a:cxn ang="0">
                    <a:pos x="0" y="35"/>
                  </a:cxn>
                  <a:cxn ang="0">
                    <a:pos x="16" y="0"/>
                  </a:cxn>
                  <a:cxn ang="0">
                    <a:pos x="21" y="1"/>
                  </a:cxn>
                  <a:cxn ang="0">
                    <a:pos x="24" y="4"/>
                  </a:cxn>
                  <a:cxn ang="0">
                    <a:pos x="29" y="7"/>
                  </a:cxn>
                  <a:cxn ang="0">
                    <a:pos x="5" y="39"/>
                  </a:cxn>
                </a:cxnLst>
                <a:rect l="0" t="0" r="r" b="b"/>
                <a:pathLst>
                  <a:path w="29" h="39">
                    <a:moveTo>
                      <a:pt x="5" y="39"/>
                    </a:moveTo>
                    <a:lnTo>
                      <a:pt x="0" y="35"/>
                    </a:lnTo>
                    <a:lnTo>
                      <a:pt x="16" y="0"/>
                    </a:lnTo>
                    <a:lnTo>
                      <a:pt x="21" y="1"/>
                    </a:lnTo>
                    <a:lnTo>
                      <a:pt x="24" y="4"/>
                    </a:lnTo>
                    <a:lnTo>
                      <a:pt x="29" y="7"/>
                    </a:lnTo>
                    <a:lnTo>
                      <a:pt x="5" y="39"/>
                    </a:lnTo>
                    <a:close/>
                  </a:path>
                </a:pathLst>
              </a:custGeom>
              <a:solidFill>
                <a:srgbClr val="00FFFF"/>
              </a:solidFill>
              <a:ln w="9525">
                <a:noFill/>
                <a:round/>
                <a:headEnd/>
                <a:tailEnd/>
              </a:ln>
            </p:spPr>
            <p:txBody>
              <a:bodyPr/>
              <a:lstStyle/>
              <a:p>
                <a:endParaRPr lang="en-US"/>
              </a:p>
            </p:txBody>
          </p:sp>
          <p:sp>
            <p:nvSpPr>
              <p:cNvPr id="78002" name="Freeform 178"/>
              <p:cNvSpPr>
                <a:spLocks/>
              </p:cNvSpPr>
              <p:nvPr/>
            </p:nvSpPr>
            <p:spPr bwMode="black">
              <a:xfrm>
                <a:off x="2429" y="2529"/>
                <a:ext cx="4" cy="14"/>
              </a:xfrm>
              <a:custGeom>
                <a:avLst/>
                <a:gdLst/>
                <a:ahLst/>
                <a:cxnLst>
                  <a:cxn ang="0">
                    <a:pos x="7" y="41"/>
                  </a:cxn>
                  <a:cxn ang="0">
                    <a:pos x="0" y="40"/>
                  </a:cxn>
                  <a:cxn ang="0">
                    <a:pos x="0" y="1"/>
                  </a:cxn>
                  <a:cxn ang="0">
                    <a:pos x="4" y="0"/>
                  </a:cxn>
                  <a:cxn ang="0">
                    <a:pos x="8" y="1"/>
                  </a:cxn>
                  <a:cxn ang="0">
                    <a:pos x="14" y="2"/>
                  </a:cxn>
                  <a:cxn ang="0">
                    <a:pos x="7" y="41"/>
                  </a:cxn>
                </a:cxnLst>
                <a:rect l="0" t="0" r="r" b="b"/>
                <a:pathLst>
                  <a:path w="14" h="41">
                    <a:moveTo>
                      <a:pt x="7" y="41"/>
                    </a:moveTo>
                    <a:lnTo>
                      <a:pt x="0" y="40"/>
                    </a:lnTo>
                    <a:lnTo>
                      <a:pt x="0" y="1"/>
                    </a:lnTo>
                    <a:lnTo>
                      <a:pt x="4" y="0"/>
                    </a:lnTo>
                    <a:lnTo>
                      <a:pt x="8" y="1"/>
                    </a:lnTo>
                    <a:lnTo>
                      <a:pt x="14" y="2"/>
                    </a:lnTo>
                    <a:lnTo>
                      <a:pt x="7" y="41"/>
                    </a:lnTo>
                    <a:close/>
                  </a:path>
                </a:pathLst>
              </a:custGeom>
              <a:solidFill>
                <a:srgbClr val="00FFFF"/>
              </a:solidFill>
              <a:ln w="9525">
                <a:noFill/>
                <a:round/>
                <a:headEnd/>
                <a:tailEnd/>
              </a:ln>
            </p:spPr>
            <p:txBody>
              <a:bodyPr/>
              <a:lstStyle/>
              <a:p>
                <a:endParaRPr lang="en-US"/>
              </a:p>
            </p:txBody>
          </p:sp>
          <p:sp>
            <p:nvSpPr>
              <p:cNvPr id="78003" name="Freeform 179"/>
              <p:cNvSpPr>
                <a:spLocks/>
              </p:cNvSpPr>
              <p:nvPr/>
            </p:nvSpPr>
            <p:spPr bwMode="black">
              <a:xfrm>
                <a:off x="2424" y="2530"/>
                <a:ext cx="7" cy="13"/>
              </a:xfrm>
              <a:custGeom>
                <a:avLst/>
                <a:gdLst/>
                <a:ahLst/>
                <a:cxnLst>
                  <a:cxn ang="0">
                    <a:pos x="23" y="39"/>
                  </a:cxn>
                  <a:cxn ang="0">
                    <a:pos x="15" y="40"/>
                  </a:cxn>
                  <a:cxn ang="0">
                    <a:pos x="0" y="5"/>
                  </a:cxn>
                  <a:cxn ang="0">
                    <a:pos x="3" y="2"/>
                  </a:cxn>
                  <a:cxn ang="0">
                    <a:pos x="8" y="1"/>
                  </a:cxn>
                  <a:cxn ang="0">
                    <a:pos x="15" y="0"/>
                  </a:cxn>
                  <a:cxn ang="0">
                    <a:pos x="23" y="39"/>
                  </a:cxn>
                </a:cxnLst>
                <a:rect l="0" t="0" r="r" b="b"/>
                <a:pathLst>
                  <a:path w="23" h="40">
                    <a:moveTo>
                      <a:pt x="23" y="39"/>
                    </a:moveTo>
                    <a:lnTo>
                      <a:pt x="15" y="40"/>
                    </a:lnTo>
                    <a:lnTo>
                      <a:pt x="0" y="5"/>
                    </a:lnTo>
                    <a:lnTo>
                      <a:pt x="3" y="2"/>
                    </a:lnTo>
                    <a:lnTo>
                      <a:pt x="8" y="1"/>
                    </a:lnTo>
                    <a:lnTo>
                      <a:pt x="15" y="0"/>
                    </a:lnTo>
                    <a:lnTo>
                      <a:pt x="23" y="39"/>
                    </a:lnTo>
                    <a:close/>
                  </a:path>
                </a:pathLst>
              </a:custGeom>
              <a:solidFill>
                <a:srgbClr val="00FFFF"/>
              </a:solidFill>
              <a:ln w="9525">
                <a:noFill/>
                <a:round/>
                <a:headEnd/>
                <a:tailEnd/>
              </a:ln>
            </p:spPr>
            <p:txBody>
              <a:bodyPr/>
              <a:lstStyle/>
              <a:p>
                <a:endParaRPr lang="en-US"/>
              </a:p>
            </p:txBody>
          </p:sp>
          <p:sp>
            <p:nvSpPr>
              <p:cNvPr id="78004" name="Freeform 180"/>
              <p:cNvSpPr>
                <a:spLocks/>
              </p:cNvSpPr>
              <p:nvPr/>
            </p:nvSpPr>
            <p:spPr bwMode="black">
              <a:xfrm>
                <a:off x="2419" y="2531"/>
                <a:ext cx="13" cy="12"/>
              </a:xfrm>
              <a:custGeom>
                <a:avLst/>
                <a:gdLst/>
                <a:ahLst/>
                <a:cxnLst>
                  <a:cxn ang="0">
                    <a:pos x="39" y="31"/>
                  </a:cxn>
                  <a:cxn ang="0">
                    <a:pos x="34" y="35"/>
                  </a:cxn>
                  <a:cxn ang="0">
                    <a:pos x="2" y="7"/>
                  </a:cxn>
                  <a:cxn ang="0">
                    <a:pos x="0" y="11"/>
                  </a:cxn>
                  <a:cxn ang="0">
                    <a:pos x="10" y="3"/>
                  </a:cxn>
                  <a:cxn ang="0">
                    <a:pos x="15" y="0"/>
                  </a:cxn>
                  <a:cxn ang="0">
                    <a:pos x="39" y="31"/>
                  </a:cxn>
                </a:cxnLst>
                <a:rect l="0" t="0" r="r" b="b"/>
                <a:pathLst>
                  <a:path w="39" h="35">
                    <a:moveTo>
                      <a:pt x="39" y="31"/>
                    </a:moveTo>
                    <a:lnTo>
                      <a:pt x="34" y="35"/>
                    </a:lnTo>
                    <a:lnTo>
                      <a:pt x="2" y="7"/>
                    </a:lnTo>
                    <a:lnTo>
                      <a:pt x="0" y="11"/>
                    </a:lnTo>
                    <a:lnTo>
                      <a:pt x="10" y="3"/>
                    </a:lnTo>
                    <a:lnTo>
                      <a:pt x="15" y="0"/>
                    </a:lnTo>
                    <a:lnTo>
                      <a:pt x="39" y="31"/>
                    </a:lnTo>
                    <a:close/>
                  </a:path>
                </a:pathLst>
              </a:custGeom>
              <a:solidFill>
                <a:srgbClr val="00FFFF"/>
              </a:solidFill>
              <a:ln w="9525">
                <a:noFill/>
                <a:round/>
                <a:headEnd/>
                <a:tailEnd/>
              </a:ln>
            </p:spPr>
            <p:txBody>
              <a:bodyPr/>
              <a:lstStyle/>
              <a:p>
                <a:endParaRPr lang="en-US"/>
              </a:p>
            </p:txBody>
          </p:sp>
          <p:sp>
            <p:nvSpPr>
              <p:cNvPr id="78005" name="Freeform 181"/>
              <p:cNvSpPr>
                <a:spLocks/>
              </p:cNvSpPr>
              <p:nvPr/>
            </p:nvSpPr>
            <p:spPr bwMode="black">
              <a:xfrm>
                <a:off x="2418" y="2534"/>
                <a:ext cx="14" cy="10"/>
              </a:xfrm>
              <a:custGeom>
                <a:avLst/>
                <a:gdLst/>
                <a:ahLst/>
                <a:cxnLst>
                  <a:cxn ang="0">
                    <a:pos x="42" y="24"/>
                  </a:cxn>
                  <a:cxn ang="0">
                    <a:pos x="39" y="31"/>
                  </a:cxn>
                  <a:cxn ang="0">
                    <a:pos x="0" y="15"/>
                  </a:cxn>
                  <a:cxn ang="0">
                    <a:pos x="2" y="1"/>
                  </a:cxn>
                  <a:cxn ang="0">
                    <a:pos x="0" y="6"/>
                  </a:cxn>
                  <a:cxn ang="0">
                    <a:pos x="3" y="0"/>
                  </a:cxn>
                  <a:cxn ang="0">
                    <a:pos x="42" y="24"/>
                  </a:cxn>
                </a:cxnLst>
                <a:rect l="0" t="0" r="r" b="b"/>
                <a:pathLst>
                  <a:path w="42" h="31">
                    <a:moveTo>
                      <a:pt x="42" y="24"/>
                    </a:moveTo>
                    <a:lnTo>
                      <a:pt x="39" y="31"/>
                    </a:lnTo>
                    <a:lnTo>
                      <a:pt x="0" y="15"/>
                    </a:lnTo>
                    <a:lnTo>
                      <a:pt x="2" y="1"/>
                    </a:lnTo>
                    <a:lnTo>
                      <a:pt x="0" y="6"/>
                    </a:lnTo>
                    <a:lnTo>
                      <a:pt x="3" y="0"/>
                    </a:lnTo>
                    <a:lnTo>
                      <a:pt x="42" y="24"/>
                    </a:lnTo>
                    <a:close/>
                  </a:path>
                </a:pathLst>
              </a:custGeom>
              <a:solidFill>
                <a:srgbClr val="00FFFF"/>
              </a:solidFill>
              <a:ln w="9525">
                <a:noFill/>
                <a:round/>
                <a:headEnd/>
                <a:tailEnd/>
              </a:ln>
            </p:spPr>
            <p:txBody>
              <a:bodyPr/>
              <a:lstStyle/>
              <a:p>
                <a:endParaRPr lang="en-US"/>
              </a:p>
            </p:txBody>
          </p:sp>
          <p:sp>
            <p:nvSpPr>
              <p:cNvPr id="78006" name="Freeform 182"/>
              <p:cNvSpPr>
                <a:spLocks/>
              </p:cNvSpPr>
              <p:nvPr/>
            </p:nvSpPr>
            <p:spPr bwMode="black">
              <a:xfrm>
                <a:off x="2418" y="2539"/>
                <a:ext cx="13" cy="4"/>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78007" name="Freeform 183"/>
              <p:cNvSpPr>
                <a:spLocks/>
              </p:cNvSpPr>
              <p:nvPr/>
            </p:nvSpPr>
            <p:spPr bwMode="black">
              <a:xfrm>
                <a:off x="2553" y="2313"/>
                <a:ext cx="14" cy="8"/>
              </a:xfrm>
              <a:custGeom>
                <a:avLst/>
                <a:gdLst/>
                <a:ahLst/>
                <a:cxnLst>
                  <a:cxn ang="0">
                    <a:pos x="39" y="0"/>
                  </a:cxn>
                  <a:cxn ang="0">
                    <a:pos x="40" y="7"/>
                  </a:cxn>
                  <a:cxn ang="0">
                    <a:pos x="4" y="23"/>
                  </a:cxn>
                  <a:cxn ang="0">
                    <a:pos x="2" y="20"/>
                  </a:cxn>
                  <a:cxn ang="0">
                    <a:pos x="1" y="15"/>
                  </a:cxn>
                  <a:cxn ang="0">
                    <a:pos x="0" y="7"/>
                  </a:cxn>
                  <a:cxn ang="0">
                    <a:pos x="39" y="0"/>
                  </a:cxn>
                </a:cxnLst>
                <a:rect l="0" t="0" r="r" b="b"/>
                <a:pathLst>
                  <a:path w="40" h="23">
                    <a:moveTo>
                      <a:pt x="39" y="0"/>
                    </a:moveTo>
                    <a:lnTo>
                      <a:pt x="40" y="7"/>
                    </a:lnTo>
                    <a:lnTo>
                      <a:pt x="4" y="23"/>
                    </a:lnTo>
                    <a:lnTo>
                      <a:pt x="2" y="20"/>
                    </a:lnTo>
                    <a:lnTo>
                      <a:pt x="1" y="15"/>
                    </a:lnTo>
                    <a:lnTo>
                      <a:pt x="0" y="7"/>
                    </a:lnTo>
                    <a:lnTo>
                      <a:pt x="39" y="0"/>
                    </a:lnTo>
                    <a:close/>
                  </a:path>
                </a:pathLst>
              </a:custGeom>
              <a:solidFill>
                <a:srgbClr val="00FFFF"/>
              </a:solidFill>
              <a:ln w="9525">
                <a:noFill/>
                <a:round/>
                <a:headEnd/>
                <a:tailEnd/>
              </a:ln>
            </p:spPr>
            <p:txBody>
              <a:bodyPr/>
              <a:lstStyle/>
              <a:p>
                <a:endParaRPr lang="en-US"/>
              </a:p>
            </p:txBody>
          </p:sp>
          <p:sp>
            <p:nvSpPr>
              <p:cNvPr id="78008" name="Freeform 184"/>
              <p:cNvSpPr>
                <a:spLocks/>
              </p:cNvSpPr>
              <p:nvPr/>
            </p:nvSpPr>
            <p:spPr bwMode="black">
              <a:xfrm>
                <a:off x="2555" y="2313"/>
                <a:ext cx="12" cy="11"/>
              </a:xfrm>
              <a:custGeom>
                <a:avLst/>
                <a:gdLst/>
                <a:ahLst/>
                <a:cxnLst>
                  <a:cxn ang="0">
                    <a:pos x="32" y="0"/>
                  </a:cxn>
                  <a:cxn ang="0">
                    <a:pos x="36" y="5"/>
                  </a:cxn>
                  <a:cxn ang="0">
                    <a:pos x="7" y="33"/>
                  </a:cxn>
                  <a:cxn ang="0">
                    <a:pos x="8" y="33"/>
                  </a:cxn>
                  <a:cxn ang="0">
                    <a:pos x="4" y="29"/>
                  </a:cxn>
                  <a:cxn ang="0">
                    <a:pos x="0" y="24"/>
                  </a:cxn>
                  <a:cxn ang="0">
                    <a:pos x="32" y="0"/>
                  </a:cxn>
                </a:cxnLst>
                <a:rect l="0" t="0" r="r" b="b"/>
                <a:pathLst>
                  <a:path w="36" h="33">
                    <a:moveTo>
                      <a:pt x="32" y="0"/>
                    </a:moveTo>
                    <a:lnTo>
                      <a:pt x="36" y="5"/>
                    </a:lnTo>
                    <a:lnTo>
                      <a:pt x="7" y="33"/>
                    </a:lnTo>
                    <a:lnTo>
                      <a:pt x="8" y="33"/>
                    </a:lnTo>
                    <a:lnTo>
                      <a:pt x="4" y="29"/>
                    </a:lnTo>
                    <a:lnTo>
                      <a:pt x="0" y="24"/>
                    </a:lnTo>
                    <a:lnTo>
                      <a:pt x="32" y="0"/>
                    </a:lnTo>
                    <a:close/>
                  </a:path>
                </a:pathLst>
              </a:custGeom>
              <a:solidFill>
                <a:srgbClr val="00FFFF"/>
              </a:solidFill>
              <a:ln w="9525">
                <a:noFill/>
                <a:round/>
                <a:headEnd/>
                <a:tailEnd/>
              </a:ln>
            </p:spPr>
            <p:txBody>
              <a:bodyPr/>
              <a:lstStyle/>
              <a:p>
                <a:endParaRPr lang="en-US"/>
              </a:p>
            </p:txBody>
          </p:sp>
          <p:sp>
            <p:nvSpPr>
              <p:cNvPr id="78009" name="Freeform 185"/>
              <p:cNvSpPr>
                <a:spLocks/>
              </p:cNvSpPr>
              <p:nvPr/>
            </p:nvSpPr>
            <p:spPr bwMode="black">
              <a:xfrm>
                <a:off x="2557" y="2313"/>
                <a:ext cx="11" cy="14"/>
              </a:xfrm>
              <a:custGeom>
                <a:avLst/>
                <a:gdLst/>
                <a:ahLst/>
                <a:cxnLst>
                  <a:cxn ang="0">
                    <a:pos x="26" y="0"/>
                  </a:cxn>
                  <a:cxn ang="0">
                    <a:pos x="32" y="5"/>
                  </a:cxn>
                  <a:cxn ang="0">
                    <a:pos x="15" y="40"/>
                  </a:cxn>
                  <a:cxn ang="0">
                    <a:pos x="9" y="39"/>
                  </a:cxn>
                  <a:cxn ang="0">
                    <a:pos x="6" y="37"/>
                  </a:cxn>
                  <a:cxn ang="0">
                    <a:pos x="0" y="32"/>
                  </a:cxn>
                  <a:cxn ang="0">
                    <a:pos x="26" y="0"/>
                  </a:cxn>
                </a:cxnLst>
                <a:rect l="0" t="0" r="r" b="b"/>
                <a:pathLst>
                  <a:path w="32" h="40">
                    <a:moveTo>
                      <a:pt x="26" y="0"/>
                    </a:moveTo>
                    <a:lnTo>
                      <a:pt x="32" y="5"/>
                    </a:lnTo>
                    <a:lnTo>
                      <a:pt x="15" y="40"/>
                    </a:lnTo>
                    <a:lnTo>
                      <a:pt x="9" y="39"/>
                    </a:lnTo>
                    <a:lnTo>
                      <a:pt x="6" y="37"/>
                    </a:lnTo>
                    <a:lnTo>
                      <a:pt x="0" y="32"/>
                    </a:lnTo>
                    <a:lnTo>
                      <a:pt x="26" y="0"/>
                    </a:lnTo>
                    <a:close/>
                  </a:path>
                </a:pathLst>
              </a:custGeom>
              <a:solidFill>
                <a:srgbClr val="00FFFF"/>
              </a:solidFill>
              <a:ln w="9525">
                <a:noFill/>
                <a:round/>
                <a:headEnd/>
                <a:tailEnd/>
              </a:ln>
            </p:spPr>
            <p:txBody>
              <a:bodyPr/>
              <a:lstStyle/>
              <a:p>
                <a:endParaRPr lang="en-US"/>
              </a:p>
            </p:txBody>
          </p:sp>
          <p:sp>
            <p:nvSpPr>
              <p:cNvPr id="78010" name="Freeform 186"/>
              <p:cNvSpPr>
                <a:spLocks/>
              </p:cNvSpPr>
              <p:nvPr/>
            </p:nvSpPr>
            <p:spPr bwMode="black">
              <a:xfrm>
                <a:off x="2562" y="2314"/>
                <a:ext cx="5" cy="14"/>
              </a:xfrm>
              <a:custGeom>
                <a:avLst/>
                <a:gdLst/>
                <a:ahLst/>
                <a:cxnLst>
                  <a:cxn ang="0">
                    <a:pos x="8" y="0"/>
                  </a:cxn>
                  <a:cxn ang="0">
                    <a:pos x="15" y="1"/>
                  </a:cxn>
                  <a:cxn ang="0">
                    <a:pos x="15" y="41"/>
                  </a:cxn>
                  <a:cxn ang="0">
                    <a:pos x="11" y="42"/>
                  </a:cxn>
                  <a:cxn ang="0">
                    <a:pos x="8" y="41"/>
                  </a:cxn>
                  <a:cxn ang="0">
                    <a:pos x="0" y="39"/>
                  </a:cxn>
                  <a:cxn ang="0">
                    <a:pos x="8" y="0"/>
                  </a:cxn>
                </a:cxnLst>
                <a:rect l="0" t="0" r="r" b="b"/>
                <a:pathLst>
                  <a:path w="15" h="42">
                    <a:moveTo>
                      <a:pt x="8" y="0"/>
                    </a:moveTo>
                    <a:lnTo>
                      <a:pt x="15" y="1"/>
                    </a:lnTo>
                    <a:lnTo>
                      <a:pt x="15" y="41"/>
                    </a:lnTo>
                    <a:lnTo>
                      <a:pt x="11" y="42"/>
                    </a:lnTo>
                    <a:lnTo>
                      <a:pt x="8" y="41"/>
                    </a:lnTo>
                    <a:lnTo>
                      <a:pt x="0" y="39"/>
                    </a:lnTo>
                    <a:lnTo>
                      <a:pt x="8" y="0"/>
                    </a:lnTo>
                    <a:close/>
                  </a:path>
                </a:pathLst>
              </a:custGeom>
              <a:solidFill>
                <a:srgbClr val="FF3300"/>
              </a:solidFill>
              <a:ln w="9525">
                <a:noFill/>
                <a:round/>
                <a:headEnd/>
                <a:tailEnd/>
              </a:ln>
            </p:spPr>
            <p:txBody>
              <a:bodyPr/>
              <a:lstStyle/>
              <a:p>
                <a:endParaRPr lang="en-US"/>
              </a:p>
            </p:txBody>
          </p:sp>
          <p:sp>
            <p:nvSpPr>
              <p:cNvPr id="78011" name="Freeform 187"/>
              <p:cNvSpPr>
                <a:spLocks/>
              </p:cNvSpPr>
              <p:nvPr/>
            </p:nvSpPr>
            <p:spPr bwMode="black">
              <a:xfrm>
                <a:off x="2565" y="2314"/>
                <a:ext cx="7" cy="13"/>
              </a:xfrm>
              <a:custGeom>
                <a:avLst/>
                <a:gdLst/>
                <a:ahLst/>
                <a:cxnLst>
                  <a:cxn ang="0">
                    <a:pos x="0" y="1"/>
                  </a:cxn>
                  <a:cxn ang="0">
                    <a:pos x="6" y="0"/>
                  </a:cxn>
                  <a:cxn ang="0">
                    <a:pos x="23" y="36"/>
                  </a:cxn>
                  <a:cxn ang="0">
                    <a:pos x="20" y="38"/>
                  </a:cxn>
                  <a:cxn ang="0">
                    <a:pos x="13" y="39"/>
                  </a:cxn>
                  <a:cxn ang="0">
                    <a:pos x="7" y="41"/>
                  </a:cxn>
                  <a:cxn ang="0">
                    <a:pos x="0" y="1"/>
                  </a:cxn>
                </a:cxnLst>
                <a:rect l="0" t="0" r="r" b="b"/>
                <a:pathLst>
                  <a:path w="23" h="41">
                    <a:moveTo>
                      <a:pt x="0" y="1"/>
                    </a:moveTo>
                    <a:lnTo>
                      <a:pt x="6" y="0"/>
                    </a:lnTo>
                    <a:lnTo>
                      <a:pt x="23" y="36"/>
                    </a:lnTo>
                    <a:lnTo>
                      <a:pt x="20" y="38"/>
                    </a:lnTo>
                    <a:lnTo>
                      <a:pt x="13" y="39"/>
                    </a:lnTo>
                    <a:lnTo>
                      <a:pt x="7" y="41"/>
                    </a:lnTo>
                    <a:lnTo>
                      <a:pt x="0" y="1"/>
                    </a:lnTo>
                    <a:close/>
                  </a:path>
                </a:pathLst>
              </a:custGeom>
              <a:solidFill>
                <a:srgbClr val="00FFFF"/>
              </a:solidFill>
              <a:ln w="9525">
                <a:noFill/>
                <a:round/>
                <a:headEnd/>
                <a:tailEnd/>
              </a:ln>
            </p:spPr>
            <p:txBody>
              <a:bodyPr/>
              <a:lstStyle/>
              <a:p>
                <a:endParaRPr lang="en-US"/>
              </a:p>
            </p:txBody>
          </p:sp>
          <p:sp>
            <p:nvSpPr>
              <p:cNvPr id="78012" name="Freeform 188"/>
              <p:cNvSpPr>
                <a:spLocks/>
              </p:cNvSpPr>
              <p:nvPr/>
            </p:nvSpPr>
            <p:spPr bwMode="black">
              <a:xfrm>
                <a:off x="2563" y="2313"/>
                <a:ext cx="12" cy="13"/>
              </a:xfrm>
              <a:custGeom>
                <a:avLst/>
                <a:gdLst/>
                <a:ahLst/>
                <a:cxnLst>
                  <a:cxn ang="0">
                    <a:pos x="0" y="5"/>
                  </a:cxn>
                  <a:cxn ang="0">
                    <a:pos x="6" y="0"/>
                  </a:cxn>
                  <a:cxn ang="0">
                    <a:pos x="35" y="28"/>
                  </a:cxn>
                  <a:cxn ang="0">
                    <a:pos x="32" y="32"/>
                  </a:cxn>
                  <a:cxn ang="0">
                    <a:pos x="33" y="32"/>
                  </a:cxn>
                  <a:cxn ang="0">
                    <a:pos x="27" y="37"/>
                  </a:cxn>
                  <a:cxn ang="0">
                    <a:pos x="0" y="5"/>
                  </a:cxn>
                </a:cxnLst>
                <a:rect l="0" t="0" r="r" b="b"/>
                <a:pathLst>
                  <a:path w="35" h="37">
                    <a:moveTo>
                      <a:pt x="0" y="5"/>
                    </a:moveTo>
                    <a:lnTo>
                      <a:pt x="6" y="0"/>
                    </a:lnTo>
                    <a:lnTo>
                      <a:pt x="35" y="28"/>
                    </a:lnTo>
                    <a:lnTo>
                      <a:pt x="32" y="32"/>
                    </a:lnTo>
                    <a:lnTo>
                      <a:pt x="33" y="32"/>
                    </a:lnTo>
                    <a:lnTo>
                      <a:pt x="27" y="37"/>
                    </a:lnTo>
                    <a:lnTo>
                      <a:pt x="0" y="5"/>
                    </a:lnTo>
                    <a:close/>
                  </a:path>
                </a:pathLst>
              </a:custGeom>
              <a:solidFill>
                <a:srgbClr val="00FFFF"/>
              </a:solidFill>
              <a:ln w="9525">
                <a:noFill/>
                <a:round/>
                <a:headEnd/>
                <a:tailEnd/>
              </a:ln>
            </p:spPr>
            <p:txBody>
              <a:bodyPr/>
              <a:lstStyle/>
              <a:p>
                <a:endParaRPr lang="en-US"/>
              </a:p>
            </p:txBody>
          </p:sp>
          <p:sp>
            <p:nvSpPr>
              <p:cNvPr id="78013" name="Freeform 189"/>
              <p:cNvSpPr>
                <a:spLocks/>
              </p:cNvSpPr>
              <p:nvPr/>
            </p:nvSpPr>
            <p:spPr bwMode="black">
              <a:xfrm>
                <a:off x="2565" y="2313"/>
                <a:ext cx="13" cy="10"/>
              </a:xfrm>
              <a:custGeom>
                <a:avLst/>
                <a:gdLst/>
                <a:ahLst/>
                <a:cxnLst>
                  <a:cxn ang="0">
                    <a:pos x="0" y="5"/>
                  </a:cxn>
                  <a:cxn ang="0">
                    <a:pos x="3" y="0"/>
                  </a:cxn>
                  <a:cxn ang="0">
                    <a:pos x="39" y="16"/>
                  </a:cxn>
                  <a:cxn ang="0">
                    <a:pos x="37" y="21"/>
                  </a:cxn>
                  <a:cxn ang="0">
                    <a:pos x="35" y="24"/>
                  </a:cxn>
                  <a:cxn ang="0">
                    <a:pos x="31" y="29"/>
                  </a:cxn>
                  <a:cxn ang="0">
                    <a:pos x="0" y="5"/>
                  </a:cxn>
                </a:cxnLst>
                <a:rect l="0" t="0" r="r" b="b"/>
                <a:pathLst>
                  <a:path w="39" h="29">
                    <a:moveTo>
                      <a:pt x="0" y="5"/>
                    </a:moveTo>
                    <a:lnTo>
                      <a:pt x="3" y="0"/>
                    </a:lnTo>
                    <a:lnTo>
                      <a:pt x="39" y="16"/>
                    </a:lnTo>
                    <a:lnTo>
                      <a:pt x="37" y="21"/>
                    </a:lnTo>
                    <a:lnTo>
                      <a:pt x="35" y="24"/>
                    </a:lnTo>
                    <a:lnTo>
                      <a:pt x="31" y="29"/>
                    </a:lnTo>
                    <a:lnTo>
                      <a:pt x="0" y="5"/>
                    </a:lnTo>
                    <a:close/>
                  </a:path>
                </a:pathLst>
              </a:custGeom>
              <a:solidFill>
                <a:srgbClr val="00FFFF"/>
              </a:solidFill>
              <a:ln w="9525">
                <a:noFill/>
                <a:round/>
                <a:headEnd/>
                <a:tailEnd/>
              </a:ln>
            </p:spPr>
            <p:txBody>
              <a:bodyPr/>
              <a:lstStyle/>
              <a:p>
                <a:endParaRPr lang="en-US"/>
              </a:p>
            </p:txBody>
          </p:sp>
          <p:sp>
            <p:nvSpPr>
              <p:cNvPr id="78014" name="Freeform 190"/>
              <p:cNvSpPr>
                <a:spLocks/>
              </p:cNvSpPr>
              <p:nvPr/>
            </p:nvSpPr>
            <p:spPr bwMode="black">
              <a:xfrm>
                <a:off x="2565" y="2313"/>
                <a:ext cx="13" cy="5"/>
              </a:xfrm>
              <a:custGeom>
                <a:avLst/>
                <a:gdLst/>
                <a:ahLst/>
                <a:cxnLst>
                  <a:cxn ang="0">
                    <a:pos x="0" y="7"/>
                  </a:cxn>
                  <a:cxn ang="0">
                    <a:pos x="1" y="0"/>
                  </a:cxn>
                  <a:cxn ang="0">
                    <a:pos x="40" y="7"/>
                  </a:cxn>
                  <a:cxn ang="0">
                    <a:pos x="39" y="15"/>
                  </a:cxn>
                  <a:cxn ang="0">
                    <a:pos x="0" y="7"/>
                  </a:cxn>
                </a:cxnLst>
                <a:rect l="0" t="0" r="r" b="b"/>
                <a:pathLst>
                  <a:path w="40" h="15">
                    <a:moveTo>
                      <a:pt x="0" y="7"/>
                    </a:moveTo>
                    <a:lnTo>
                      <a:pt x="1" y="0"/>
                    </a:lnTo>
                    <a:lnTo>
                      <a:pt x="40" y="7"/>
                    </a:lnTo>
                    <a:lnTo>
                      <a:pt x="39" y="15"/>
                    </a:lnTo>
                    <a:lnTo>
                      <a:pt x="0" y="7"/>
                    </a:lnTo>
                    <a:close/>
                  </a:path>
                </a:pathLst>
              </a:custGeom>
              <a:solidFill>
                <a:srgbClr val="00FFFF"/>
              </a:solidFill>
              <a:ln w="9525">
                <a:noFill/>
                <a:round/>
                <a:headEnd/>
                <a:tailEnd/>
              </a:ln>
            </p:spPr>
            <p:txBody>
              <a:bodyPr/>
              <a:lstStyle/>
              <a:p>
                <a:endParaRPr lang="en-US"/>
              </a:p>
            </p:txBody>
          </p:sp>
          <p:sp>
            <p:nvSpPr>
              <p:cNvPr id="78015" name="Freeform 191"/>
              <p:cNvSpPr>
                <a:spLocks/>
              </p:cNvSpPr>
              <p:nvPr/>
            </p:nvSpPr>
            <p:spPr bwMode="black">
              <a:xfrm>
                <a:off x="2564" y="2308"/>
                <a:ext cx="14" cy="9"/>
              </a:xfrm>
              <a:custGeom>
                <a:avLst/>
                <a:gdLst/>
                <a:ahLst/>
                <a:cxnLst>
                  <a:cxn ang="0">
                    <a:pos x="3" y="26"/>
                  </a:cxn>
                  <a:cxn ang="0">
                    <a:pos x="0" y="20"/>
                  </a:cxn>
                  <a:cxn ang="0">
                    <a:pos x="36" y="0"/>
                  </a:cxn>
                  <a:cxn ang="0">
                    <a:pos x="39" y="5"/>
                  </a:cxn>
                  <a:cxn ang="0">
                    <a:pos x="39" y="5"/>
                  </a:cxn>
                  <a:cxn ang="0">
                    <a:pos x="42" y="11"/>
                  </a:cxn>
                  <a:cxn ang="0">
                    <a:pos x="3" y="26"/>
                  </a:cxn>
                </a:cxnLst>
                <a:rect l="0" t="0" r="r" b="b"/>
                <a:pathLst>
                  <a:path w="42" h="26">
                    <a:moveTo>
                      <a:pt x="3" y="26"/>
                    </a:moveTo>
                    <a:lnTo>
                      <a:pt x="0" y="20"/>
                    </a:lnTo>
                    <a:lnTo>
                      <a:pt x="36" y="0"/>
                    </a:lnTo>
                    <a:lnTo>
                      <a:pt x="39" y="5"/>
                    </a:lnTo>
                    <a:lnTo>
                      <a:pt x="39" y="5"/>
                    </a:lnTo>
                    <a:lnTo>
                      <a:pt x="42" y="11"/>
                    </a:lnTo>
                    <a:lnTo>
                      <a:pt x="3" y="26"/>
                    </a:lnTo>
                    <a:close/>
                  </a:path>
                </a:pathLst>
              </a:custGeom>
              <a:solidFill>
                <a:srgbClr val="00FFFF"/>
              </a:solidFill>
              <a:ln w="9525">
                <a:noFill/>
                <a:round/>
                <a:headEnd/>
                <a:tailEnd/>
              </a:ln>
            </p:spPr>
            <p:txBody>
              <a:bodyPr/>
              <a:lstStyle/>
              <a:p>
                <a:endParaRPr lang="en-US"/>
              </a:p>
            </p:txBody>
          </p:sp>
          <p:sp>
            <p:nvSpPr>
              <p:cNvPr id="78016" name="Freeform 192"/>
              <p:cNvSpPr>
                <a:spLocks/>
              </p:cNvSpPr>
              <p:nvPr/>
            </p:nvSpPr>
            <p:spPr bwMode="black">
              <a:xfrm>
                <a:off x="2564" y="2306"/>
                <a:ext cx="12" cy="11"/>
              </a:xfrm>
              <a:custGeom>
                <a:avLst/>
                <a:gdLst/>
                <a:ahLst/>
                <a:cxnLst>
                  <a:cxn ang="0">
                    <a:pos x="4" y="33"/>
                  </a:cxn>
                  <a:cxn ang="0">
                    <a:pos x="0" y="28"/>
                  </a:cxn>
                  <a:cxn ang="0">
                    <a:pos x="29" y="0"/>
                  </a:cxn>
                  <a:cxn ang="0">
                    <a:pos x="31" y="1"/>
                  </a:cxn>
                  <a:cxn ang="0">
                    <a:pos x="32" y="3"/>
                  </a:cxn>
                  <a:cxn ang="0">
                    <a:pos x="36" y="8"/>
                  </a:cxn>
                  <a:cxn ang="0">
                    <a:pos x="4" y="33"/>
                  </a:cxn>
                </a:cxnLst>
                <a:rect l="0" t="0" r="r" b="b"/>
                <a:pathLst>
                  <a:path w="36" h="33">
                    <a:moveTo>
                      <a:pt x="4" y="33"/>
                    </a:moveTo>
                    <a:lnTo>
                      <a:pt x="0" y="28"/>
                    </a:lnTo>
                    <a:lnTo>
                      <a:pt x="29" y="0"/>
                    </a:lnTo>
                    <a:lnTo>
                      <a:pt x="31" y="1"/>
                    </a:lnTo>
                    <a:lnTo>
                      <a:pt x="32" y="3"/>
                    </a:lnTo>
                    <a:lnTo>
                      <a:pt x="36" y="8"/>
                    </a:lnTo>
                    <a:lnTo>
                      <a:pt x="4" y="33"/>
                    </a:lnTo>
                    <a:close/>
                  </a:path>
                </a:pathLst>
              </a:custGeom>
              <a:solidFill>
                <a:srgbClr val="00FFFF"/>
              </a:solidFill>
              <a:ln w="9525">
                <a:noFill/>
                <a:round/>
                <a:headEnd/>
                <a:tailEnd/>
              </a:ln>
            </p:spPr>
            <p:txBody>
              <a:bodyPr/>
              <a:lstStyle/>
              <a:p>
                <a:endParaRPr lang="en-US"/>
              </a:p>
            </p:txBody>
          </p:sp>
          <p:sp>
            <p:nvSpPr>
              <p:cNvPr id="78017" name="Freeform 193"/>
              <p:cNvSpPr>
                <a:spLocks/>
              </p:cNvSpPr>
              <p:nvPr/>
            </p:nvSpPr>
            <p:spPr bwMode="black">
              <a:xfrm>
                <a:off x="2564" y="2303"/>
                <a:ext cx="10" cy="13"/>
              </a:xfrm>
              <a:custGeom>
                <a:avLst/>
                <a:gdLst/>
                <a:ahLst/>
                <a:cxnLst>
                  <a:cxn ang="0">
                    <a:pos x="5" y="40"/>
                  </a:cxn>
                  <a:cxn ang="0">
                    <a:pos x="0" y="36"/>
                  </a:cxn>
                  <a:cxn ang="0">
                    <a:pos x="16" y="0"/>
                  </a:cxn>
                  <a:cxn ang="0">
                    <a:pos x="21" y="2"/>
                  </a:cxn>
                  <a:cxn ang="0">
                    <a:pos x="25" y="4"/>
                  </a:cxn>
                  <a:cxn ang="0">
                    <a:pos x="30" y="8"/>
                  </a:cxn>
                  <a:cxn ang="0">
                    <a:pos x="5" y="40"/>
                  </a:cxn>
                </a:cxnLst>
                <a:rect l="0" t="0" r="r" b="b"/>
                <a:pathLst>
                  <a:path w="30" h="40">
                    <a:moveTo>
                      <a:pt x="5" y="40"/>
                    </a:moveTo>
                    <a:lnTo>
                      <a:pt x="0" y="36"/>
                    </a:lnTo>
                    <a:lnTo>
                      <a:pt x="16" y="0"/>
                    </a:lnTo>
                    <a:lnTo>
                      <a:pt x="21" y="2"/>
                    </a:lnTo>
                    <a:lnTo>
                      <a:pt x="25" y="4"/>
                    </a:lnTo>
                    <a:lnTo>
                      <a:pt x="30" y="8"/>
                    </a:lnTo>
                    <a:lnTo>
                      <a:pt x="5" y="40"/>
                    </a:lnTo>
                    <a:close/>
                  </a:path>
                </a:pathLst>
              </a:custGeom>
              <a:solidFill>
                <a:srgbClr val="00FFFF"/>
              </a:solidFill>
              <a:ln w="9525">
                <a:noFill/>
                <a:round/>
                <a:headEnd/>
                <a:tailEnd/>
              </a:ln>
            </p:spPr>
            <p:txBody>
              <a:bodyPr/>
              <a:lstStyle/>
              <a:p>
                <a:endParaRPr lang="en-US"/>
              </a:p>
            </p:txBody>
          </p:sp>
          <p:sp>
            <p:nvSpPr>
              <p:cNvPr id="78018" name="Freeform 194"/>
              <p:cNvSpPr>
                <a:spLocks/>
              </p:cNvSpPr>
              <p:nvPr/>
            </p:nvSpPr>
            <p:spPr bwMode="black">
              <a:xfrm>
                <a:off x="2565" y="2302"/>
                <a:ext cx="4" cy="14"/>
              </a:xfrm>
              <a:custGeom>
                <a:avLst/>
                <a:gdLst/>
                <a:ahLst/>
                <a:cxnLst>
                  <a:cxn ang="0">
                    <a:pos x="6" y="42"/>
                  </a:cxn>
                  <a:cxn ang="0">
                    <a:pos x="0" y="40"/>
                  </a:cxn>
                  <a:cxn ang="0">
                    <a:pos x="0" y="1"/>
                  </a:cxn>
                  <a:cxn ang="0">
                    <a:pos x="3" y="0"/>
                  </a:cxn>
                  <a:cxn ang="0">
                    <a:pos x="7" y="1"/>
                  </a:cxn>
                  <a:cxn ang="0">
                    <a:pos x="13" y="2"/>
                  </a:cxn>
                  <a:cxn ang="0">
                    <a:pos x="6" y="42"/>
                  </a:cxn>
                </a:cxnLst>
                <a:rect l="0" t="0" r="r" b="b"/>
                <a:pathLst>
                  <a:path w="13" h="42">
                    <a:moveTo>
                      <a:pt x="6" y="42"/>
                    </a:moveTo>
                    <a:lnTo>
                      <a:pt x="0" y="40"/>
                    </a:lnTo>
                    <a:lnTo>
                      <a:pt x="0" y="1"/>
                    </a:lnTo>
                    <a:lnTo>
                      <a:pt x="3" y="0"/>
                    </a:lnTo>
                    <a:lnTo>
                      <a:pt x="7" y="1"/>
                    </a:lnTo>
                    <a:lnTo>
                      <a:pt x="13" y="2"/>
                    </a:lnTo>
                    <a:lnTo>
                      <a:pt x="6" y="42"/>
                    </a:lnTo>
                    <a:close/>
                  </a:path>
                </a:pathLst>
              </a:custGeom>
              <a:solidFill>
                <a:srgbClr val="00FFFF"/>
              </a:solidFill>
              <a:ln w="9525">
                <a:noFill/>
                <a:round/>
                <a:headEnd/>
                <a:tailEnd/>
              </a:ln>
            </p:spPr>
            <p:txBody>
              <a:bodyPr/>
              <a:lstStyle/>
              <a:p>
                <a:endParaRPr lang="en-US"/>
              </a:p>
            </p:txBody>
          </p:sp>
          <p:sp>
            <p:nvSpPr>
              <p:cNvPr id="78019" name="Freeform 195"/>
              <p:cNvSpPr>
                <a:spLocks/>
              </p:cNvSpPr>
              <p:nvPr/>
            </p:nvSpPr>
            <p:spPr bwMode="black">
              <a:xfrm>
                <a:off x="2559" y="2303"/>
                <a:ext cx="8" cy="13"/>
              </a:xfrm>
              <a:custGeom>
                <a:avLst/>
                <a:gdLst/>
                <a:ahLst/>
                <a:cxnLst>
                  <a:cxn ang="0">
                    <a:pos x="23" y="39"/>
                  </a:cxn>
                  <a:cxn ang="0">
                    <a:pos x="16" y="41"/>
                  </a:cxn>
                  <a:cxn ang="0">
                    <a:pos x="0" y="5"/>
                  </a:cxn>
                  <a:cxn ang="0">
                    <a:pos x="3" y="3"/>
                  </a:cxn>
                  <a:cxn ang="0">
                    <a:pos x="8" y="1"/>
                  </a:cxn>
                  <a:cxn ang="0">
                    <a:pos x="16" y="0"/>
                  </a:cxn>
                  <a:cxn ang="0">
                    <a:pos x="23" y="39"/>
                  </a:cxn>
                </a:cxnLst>
                <a:rect l="0" t="0" r="r" b="b"/>
                <a:pathLst>
                  <a:path w="23" h="41">
                    <a:moveTo>
                      <a:pt x="23" y="39"/>
                    </a:moveTo>
                    <a:lnTo>
                      <a:pt x="16" y="41"/>
                    </a:lnTo>
                    <a:lnTo>
                      <a:pt x="0" y="5"/>
                    </a:lnTo>
                    <a:lnTo>
                      <a:pt x="3" y="3"/>
                    </a:lnTo>
                    <a:lnTo>
                      <a:pt x="8" y="1"/>
                    </a:lnTo>
                    <a:lnTo>
                      <a:pt x="16" y="0"/>
                    </a:lnTo>
                    <a:lnTo>
                      <a:pt x="23" y="39"/>
                    </a:lnTo>
                    <a:close/>
                  </a:path>
                </a:pathLst>
              </a:custGeom>
              <a:solidFill>
                <a:srgbClr val="00FFFF"/>
              </a:solidFill>
              <a:ln w="9525">
                <a:noFill/>
                <a:round/>
                <a:headEnd/>
                <a:tailEnd/>
              </a:ln>
            </p:spPr>
            <p:txBody>
              <a:bodyPr/>
              <a:lstStyle/>
              <a:p>
                <a:endParaRPr lang="en-US"/>
              </a:p>
            </p:txBody>
          </p:sp>
          <p:sp>
            <p:nvSpPr>
              <p:cNvPr id="78020" name="Freeform 196"/>
              <p:cNvSpPr>
                <a:spLocks/>
              </p:cNvSpPr>
              <p:nvPr/>
            </p:nvSpPr>
            <p:spPr bwMode="black">
              <a:xfrm>
                <a:off x="2556" y="2304"/>
                <a:ext cx="11" cy="12"/>
              </a:xfrm>
              <a:custGeom>
                <a:avLst/>
                <a:gdLst/>
                <a:ahLst/>
                <a:cxnLst>
                  <a:cxn ang="0">
                    <a:pos x="33" y="32"/>
                  </a:cxn>
                  <a:cxn ang="0">
                    <a:pos x="28" y="36"/>
                  </a:cxn>
                  <a:cxn ang="0">
                    <a:pos x="0" y="7"/>
                  </a:cxn>
                  <a:cxn ang="0">
                    <a:pos x="2" y="5"/>
                  </a:cxn>
                  <a:cxn ang="0">
                    <a:pos x="4" y="4"/>
                  </a:cxn>
                  <a:cxn ang="0">
                    <a:pos x="9" y="0"/>
                  </a:cxn>
                  <a:cxn ang="0">
                    <a:pos x="33" y="32"/>
                  </a:cxn>
                </a:cxnLst>
                <a:rect l="0" t="0" r="r" b="b"/>
                <a:pathLst>
                  <a:path w="33" h="36">
                    <a:moveTo>
                      <a:pt x="33" y="32"/>
                    </a:moveTo>
                    <a:lnTo>
                      <a:pt x="28" y="36"/>
                    </a:lnTo>
                    <a:lnTo>
                      <a:pt x="0" y="7"/>
                    </a:lnTo>
                    <a:lnTo>
                      <a:pt x="2" y="5"/>
                    </a:lnTo>
                    <a:lnTo>
                      <a:pt x="4" y="4"/>
                    </a:lnTo>
                    <a:lnTo>
                      <a:pt x="9" y="0"/>
                    </a:lnTo>
                    <a:lnTo>
                      <a:pt x="33" y="32"/>
                    </a:lnTo>
                    <a:close/>
                  </a:path>
                </a:pathLst>
              </a:custGeom>
              <a:solidFill>
                <a:srgbClr val="00FFFF"/>
              </a:solidFill>
              <a:ln w="9525">
                <a:noFill/>
                <a:round/>
                <a:headEnd/>
                <a:tailEnd/>
              </a:ln>
            </p:spPr>
            <p:txBody>
              <a:bodyPr/>
              <a:lstStyle/>
              <a:p>
                <a:endParaRPr lang="en-US"/>
              </a:p>
            </p:txBody>
          </p:sp>
          <p:sp>
            <p:nvSpPr>
              <p:cNvPr id="78021" name="Freeform 197"/>
              <p:cNvSpPr>
                <a:spLocks/>
              </p:cNvSpPr>
              <p:nvPr/>
            </p:nvSpPr>
            <p:spPr bwMode="black">
              <a:xfrm>
                <a:off x="2554" y="2307"/>
                <a:ext cx="13" cy="10"/>
              </a:xfrm>
              <a:custGeom>
                <a:avLst/>
                <a:gdLst/>
                <a:ahLst/>
                <a:cxnLst>
                  <a:cxn ang="0">
                    <a:pos x="39" y="25"/>
                  </a:cxn>
                  <a:cxn ang="0">
                    <a:pos x="35" y="30"/>
                  </a:cxn>
                  <a:cxn ang="0">
                    <a:pos x="0" y="10"/>
                  </a:cxn>
                  <a:cxn ang="0">
                    <a:pos x="0" y="10"/>
                  </a:cxn>
                  <a:cxn ang="0">
                    <a:pos x="4" y="5"/>
                  </a:cxn>
                  <a:cxn ang="0">
                    <a:pos x="7" y="0"/>
                  </a:cxn>
                  <a:cxn ang="0">
                    <a:pos x="39" y="25"/>
                  </a:cxn>
                </a:cxnLst>
                <a:rect l="0" t="0" r="r" b="b"/>
                <a:pathLst>
                  <a:path w="39" h="30">
                    <a:moveTo>
                      <a:pt x="39" y="25"/>
                    </a:moveTo>
                    <a:lnTo>
                      <a:pt x="35" y="30"/>
                    </a:lnTo>
                    <a:lnTo>
                      <a:pt x="0" y="10"/>
                    </a:lnTo>
                    <a:lnTo>
                      <a:pt x="0" y="10"/>
                    </a:lnTo>
                    <a:lnTo>
                      <a:pt x="4" y="5"/>
                    </a:lnTo>
                    <a:lnTo>
                      <a:pt x="7" y="0"/>
                    </a:lnTo>
                    <a:lnTo>
                      <a:pt x="39" y="25"/>
                    </a:lnTo>
                    <a:close/>
                  </a:path>
                </a:pathLst>
              </a:custGeom>
              <a:solidFill>
                <a:srgbClr val="00FFFF"/>
              </a:solidFill>
              <a:ln w="9525">
                <a:noFill/>
                <a:round/>
                <a:headEnd/>
                <a:tailEnd/>
              </a:ln>
            </p:spPr>
            <p:txBody>
              <a:bodyPr/>
              <a:lstStyle/>
              <a:p>
                <a:endParaRPr lang="en-US"/>
              </a:p>
            </p:txBody>
          </p:sp>
          <p:sp>
            <p:nvSpPr>
              <p:cNvPr id="78022" name="Freeform 198"/>
              <p:cNvSpPr>
                <a:spLocks/>
              </p:cNvSpPr>
              <p:nvPr/>
            </p:nvSpPr>
            <p:spPr bwMode="black">
              <a:xfrm>
                <a:off x="2553" y="2310"/>
                <a:ext cx="14" cy="7"/>
              </a:xfrm>
              <a:custGeom>
                <a:avLst/>
                <a:gdLst/>
                <a:ahLst/>
                <a:cxnLst>
                  <a:cxn ang="0">
                    <a:pos x="41" y="15"/>
                  </a:cxn>
                  <a:cxn ang="0">
                    <a:pos x="39" y="21"/>
                  </a:cxn>
                  <a:cxn ang="0">
                    <a:pos x="0" y="6"/>
                  </a:cxn>
                  <a:cxn ang="0">
                    <a:pos x="2" y="0"/>
                  </a:cxn>
                  <a:cxn ang="0">
                    <a:pos x="41" y="15"/>
                  </a:cxn>
                </a:cxnLst>
                <a:rect l="0" t="0" r="r" b="b"/>
                <a:pathLst>
                  <a:path w="41" h="21">
                    <a:moveTo>
                      <a:pt x="41" y="15"/>
                    </a:moveTo>
                    <a:lnTo>
                      <a:pt x="39" y="21"/>
                    </a:lnTo>
                    <a:lnTo>
                      <a:pt x="0" y="6"/>
                    </a:lnTo>
                    <a:lnTo>
                      <a:pt x="2" y="0"/>
                    </a:lnTo>
                    <a:lnTo>
                      <a:pt x="41" y="15"/>
                    </a:lnTo>
                    <a:close/>
                  </a:path>
                </a:pathLst>
              </a:custGeom>
              <a:solidFill>
                <a:srgbClr val="00FFFF"/>
              </a:solidFill>
              <a:ln w="9525">
                <a:noFill/>
                <a:round/>
                <a:headEnd/>
                <a:tailEnd/>
              </a:ln>
            </p:spPr>
            <p:txBody>
              <a:bodyPr/>
              <a:lstStyle/>
              <a:p>
                <a:endParaRPr lang="en-US"/>
              </a:p>
            </p:txBody>
          </p:sp>
          <p:sp>
            <p:nvSpPr>
              <p:cNvPr id="78023" name="Freeform 199"/>
              <p:cNvSpPr>
                <a:spLocks/>
              </p:cNvSpPr>
              <p:nvPr/>
            </p:nvSpPr>
            <p:spPr bwMode="black">
              <a:xfrm>
                <a:off x="3118" y="2295"/>
                <a:ext cx="14" cy="7"/>
              </a:xfrm>
              <a:custGeom>
                <a:avLst/>
                <a:gdLst/>
                <a:ahLst/>
                <a:cxnLst>
                  <a:cxn ang="0">
                    <a:pos x="39" y="0"/>
                  </a:cxn>
                  <a:cxn ang="0">
                    <a:pos x="41" y="7"/>
                  </a:cxn>
                  <a:cxn ang="0">
                    <a:pos x="5" y="23"/>
                  </a:cxn>
                  <a:cxn ang="0">
                    <a:pos x="3" y="19"/>
                  </a:cxn>
                  <a:cxn ang="0">
                    <a:pos x="2" y="14"/>
                  </a:cxn>
                  <a:cxn ang="0">
                    <a:pos x="0" y="7"/>
                  </a:cxn>
                  <a:cxn ang="0">
                    <a:pos x="39" y="0"/>
                  </a:cxn>
                </a:cxnLst>
                <a:rect l="0" t="0" r="r" b="b"/>
                <a:pathLst>
                  <a:path w="41" h="23">
                    <a:moveTo>
                      <a:pt x="39" y="0"/>
                    </a:moveTo>
                    <a:lnTo>
                      <a:pt x="41" y="7"/>
                    </a:lnTo>
                    <a:lnTo>
                      <a:pt x="5" y="23"/>
                    </a:lnTo>
                    <a:lnTo>
                      <a:pt x="3" y="19"/>
                    </a:lnTo>
                    <a:lnTo>
                      <a:pt x="2" y="14"/>
                    </a:lnTo>
                    <a:lnTo>
                      <a:pt x="0" y="7"/>
                    </a:lnTo>
                    <a:lnTo>
                      <a:pt x="39" y="0"/>
                    </a:lnTo>
                    <a:close/>
                  </a:path>
                </a:pathLst>
              </a:custGeom>
              <a:solidFill>
                <a:srgbClr val="00FFFF"/>
              </a:solidFill>
              <a:ln w="9525">
                <a:noFill/>
                <a:round/>
                <a:headEnd/>
                <a:tailEnd/>
              </a:ln>
            </p:spPr>
            <p:txBody>
              <a:bodyPr/>
              <a:lstStyle/>
              <a:p>
                <a:endParaRPr lang="en-US"/>
              </a:p>
            </p:txBody>
          </p:sp>
          <p:sp>
            <p:nvSpPr>
              <p:cNvPr id="78024" name="Freeform 200"/>
              <p:cNvSpPr>
                <a:spLocks/>
              </p:cNvSpPr>
              <p:nvPr/>
            </p:nvSpPr>
            <p:spPr bwMode="black">
              <a:xfrm>
                <a:off x="3120" y="2294"/>
                <a:ext cx="12" cy="11"/>
              </a:xfrm>
              <a:custGeom>
                <a:avLst/>
                <a:gdLst/>
                <a:ahLst/>
                <a:cxnLst>
                  <a:cxn ang="0">
                    <a:pos x="32" y="0"/>
                  </a:cxn>
                  <a:cxn ang="0">
                    <a:pos x="36" y="5"/>
                  </a:cxn>
                  <a:cxn ang="0">
                    <a:pos x="8" y="34"/>
                  </a:cxn>
                  <a:cxn ang="0">
                    <a:pos x="5" y="32"/>
                  </a:cxn>
                  <a:cxn ang="0">
                    <a:pos x="4" y="30"/>
                  </a:cxn>
                  <a:cxn ang="0">
                    <a:pos x="0" y="25"/>
                  </a:cxn>
                  <a:cxn ang="0">
                    <a:pos x="32" y="0"/>
                  </a:cxn>
                </a:cxnLst>
                <a:rect l="0" t="0" r="r" b="b"/>
                <a:pathLst>
                  <a:path w="36" h="34">
                    <a:moveTo>
                      <a:pt x="32" y="0"/>
                    </a:moveTo>
                    <a:lnTo>
                      <a:pt x="36" y="5"/>
                    </a:lnTo>
                    <a:lnTo>
                      <a:pt x="8" y="34"/>
                    </a:lnTo>
                    <a:lnTo>
                      <a:pt x="5" y="32"/>
                    </a:lnTo>
                    <a:lnTo>
                      <a:pt x="4" y="30"/>
                    </a:lnTo>
                    <a:lnTo>
                      <a:pt x="0" y="25"/>
                    </a:lnTo>
                    <a:lnTo>
                      <a:pt x="32" y="0"/>
                    </a:lnTo>
                    <a:close/>
                  </a:path>
                </a:pathLst>
              </a:custGeom>
              <a:solidFill>
                <a:srgbClr val="00FFFF"/>
              </a:solidFill>
              <a:ln w="9525">
                <a:noFill/>
                <a:round/>
                <a:headEnd/>
                <a:tailEnd/>
              </a:ln>
            </p:spPr>
            <p:txBody>
              <a:bodyPr/>
              <a:lstStyle/>
              <a:p>
                <a:endParaRPr lang="en-US"/>
              </a:p>
            </p:txBody>
          </p:sp>
          <p:sp>
            <p:nvSpPr>
              <p:cNvPr id="78025" name="Freeform 201"/>
              <p:cNvSpPr>
                <a:spLocks/>
              </p:cNvSpPr>
              <p:nvPr/>
            </p:nvSpPr>
            <p:spPr bwMode="black">
              <a:xfrm>
                <a:off x="3123" y="2295"/>
                <a:ext cx="9" cy="13"/>
              </a:xfrm>
              <a:custGeom>
                <a:avLst/>
                <a:gdLst/>
                <a:ahLst/>
                <a:cxnLst>
                  <a:cxn ang="0">
                    <a:pos x="24" y="0"/>
                  </a:cxn>
                  <a:cxn ang="0">
                    <a:pos x="29" y="3"/>
                  </a:cxn>
                  <a:cxn ang="0">
                    <a:pos x="13" y="39"/>
                  </a:cxn>
                  <a:cxn ang="0">
                    <a:pos x="8" y="38"/>
                  </a:cxn>
                  <a:cxn ang="0">
                    <a:pos x="4" y="35"/>
                  </a:cxn>
                  <a:cxn ang="0">
                    <a:pos x="0" y="32"/>
                  </a:cxn>
                  <a:cxn ang="0">
                    <a:pos x="24" y="0"/>
                  </a:cxn>
                </a:cxnLst>
                <a:rect l="0" t="0" r="r" b="b"/>
                <a:pathLst>
                  <a:path w="29" h="39">
                    <a:moveTo>
                      <a:pt x="24" y="0"/>
                    </a:moveTo>
                    <a:lnTo>
                      <a:pt x="29" y="3"/>
                    </a:lnTo>
                    <a:lnTo>
                      <a:pt x="13" y="39"/>
                    </a:lnTo>
                    <a:lnTo>
                      <a:pt x="8" y="38"/>
                    </a:lnTo>
                    <a:lnTo>
                      <a:pt x="4" y="35"/>
                    </a:lnTo>
                    <a:lnTo>
                      <a:pt x="0" y="32"/>
                    </a:lnTo>
                    <a:lnTo>
                      <a:pt x="24" y="0"/>
                    </a:lnTo>
                    <a:close/>
                  </a:path>
                </a:pathLst>
              </a:custGeom>
              <a:solidFill>
                <a:srgbClr val="00FFFF"/>
              </a:solidFill>
              <a:ln w="9525">
                <a:noFill/>
                <a:round/>
                <a:headEnd/>
                <a:tailEnd/>
              </a:ln>
            </p:spPr>
            <p:txBody>
              <a:bodyPr/>
              <a:lstStyle/>
              <a:p>
                <a:endParaRPr lang="en-US"/>
              </a:p>
            </p:txBody>
          </p:sp>
          <p:sp>
            <p:nvSpPr>
              <p:cNvPr id="78026" name="Freeform 202"/>
              <p:cNvSpPr>
                <a:spLocks/>
              </p:cNvSpPr>
              <p:nvPr/>
            </p:nvSpPr>
            <p:spPr bwMode="black">
              <a:xfrm>
                <a:off x="3127" y="2295"/>
                <a:ext cx="5" cy="13"/>
              </a:xfrm>
              <a:custGeom>
                <a:avLst/>
                <a:gdLst/>
                <a:ahLst/>
                <a:cxnLst>
                  <a:cxn ang="0">
                    <a:pos x="7" y="0"/>
                  </a:cxn>
                  <a:cxn ang="0">
                    <a:pos x="15" y="1"/>
                  </a:cxn>
                  <a:cxn ang="0">
                    <a:pos x="15" y="40"/>
                  </a:cxn>
                  <a:cxn ang="0">
                    <a:pos x="11" y="41"/>
                  </a:cxn>
                  <a:cxn ang="0">
                    <a:pos x="7" y="40"/>
                  </a:cxn>
                  <a:cxn ang="0">
                    <a:pos x="0" y="39"/>
                  </a:cxn>
                  <a:cxn ang="0">
                    <a:pos x="7" y="0"/>
                  </a:cxn>
                </a:cxnLst>
                <a:rect l="0" t="0" r="r" b="b"/>
                <a:pathLst>
                  <a:path w="15" h="41">
                    <a:moveTo>
                      <a:pt x="7" y="0"/>
                    </a:moveTo>
                    <a:lnTo>
                      <a:pt x="15" y="1"/>
                    </a:lnTo>
                    <a:lnTo>
                      <a:pt x="15" y="40"/>
                    </a:lnTo>
                    <a:lnTo>
                      <a:pt x="11" y="41"/>
                    </a:lnTo>
                    <a:lnTo>
                      <a:pt x="7" y="40"/>
                    </a:lnTo>
                    <a:lnTo>
                      <a:pt x="0" y="39"/>
                    </a:lnTo>
                    <a:lnTo>
                      <a:pt x="7" y="0"/>
                    </a:lnTo>
                    <a:close/>
                  </a:path>
                </a:pathLst>
              </a:custGeom>
              <a:solidFill>
                <a:srgbClr val="00FFFF"/>
              </a:solidFill>
              <a:ln w="9525">
                <a:noFill/>
                <a:round/>
                <a:headEnd/>
                <a:tailEnd/>
              </a:ln>
            </p:spPr>
            <p:txBody>
              <a:bodyPr/>
              <a:lstStyle/>
              <a:p>
                <a:endParaRPr lang="en-US"/>
              </a:p>
            </p:txBody>
          </p:sp>
          <p:sp>
            <p:nvSpPr>
              <p:cNvPr id="78027" name="Freeform 203"/>
              <p:cNvSpPr>
                <a:spLocks/>
              </p:cNvSpPr>
              <p:nvPr/>
            </p:nvSpPr>
            <p:spPr bwMode="black">
              <a:xfrm>
                <a:off x="3129" y="2295"/>
                <a:ext cx="9" cy="13"/>
              </a:xfrm>
              <a:custGeom>
                <a:avLst/>
                <a:gdLst/>
                <a:ahLst/>
                <a:cxnLst>
                  <a:cxn ang="0">
                    <a:pos x="0" y="1"/>
                  </a:cxn>
                  <a:cxn ang="0">
                    <a:pos x="6" y="0"/>
                  </a:cxn>
                  <a:cxn ang="0">
                    <a:pos x="22" y="39"/>
                  </a:cxn>
                  <a:cxn ang="0">
                    <a:pos x="27" y="36"/>
                  </a:cxn>
                  <a:cxn ang="0">
                    <a:pos x="14" y="39"/>
                  </a:cxn>
                  <a:cxn ang="0">
                    <a:pos x="8" y="40"/>
                  </a:cxn>
                  <a:cxn ang="0">
                    <a:pos x="0" y="1"/>
                  </a:cxn>
                </a:cxnLst>
                <a:rect l="0" t="0" r="r" b="b"/>
                <a:pathLst>
                  <a:path w="27" h="40">
                    <a:moveTo>
                      <a:pt x="0" y="1"/>
                    </a:moveTo>
                    <a:lnTo>
                      <a:pt x="6" y="0"/>
                    </a:lnTo>
                    <a:lnTo>
                      <a:pt x="22" y="39"/>
                    </a:lnTo>
                    <a:lnTo>
                      <a:pt x="27" y="36"/>
                    </a:lnTo>
                    <a:lnTo>
                      <a:pt x="14" y="39"/>
                    </a:lnTo>
                    <a:lnTo>
                      <a:pt x="8" y="40"/>
                    </a:lnTo>
                    <a:lnTo>
                      <a:pt x="0" y="1"/>
                    </a:lnTo>
                    <a:close/>
                  </a:path>
                </a:pathLst>
              </a:custGeom>
              <a:solidFill>
                <a:srgbClr val="00FFFF"/>
              </a:solidFill>
              <a:ln w="9525">
                <a:noFill/>
                <a:round/>
                <a:headEnd/>
                <a:tailEnd/>
              </a:ln>
            </p:spPr>
            <p:txBody>
              <a:bodyPr/>
              <a:lstStyle/>
              <a:p>
                <a:endParaRPr lang="en-US"/>
              </a:p>
            </p:txBody>
          </p:sp>
          <p:sp>
            <p:nvSpPr>
              <p:cNvPr id="78028" name="Freeform 204"/>
              <p:cNvSpPr>
                <a:spLocks/>
              </p:cNvSpPr>
              <p:nvPr/>
            </p:nvSpPr>
            <p:spPr bwMode="black">
              <a:xfrm>
                <a:off x="3129" y="2293"/>
                <a:ext cx="11" cy="15"/>
              </a:xfrm>
              <a:custGeom>
                <a:avLst/>
                <a:gdLst/>
                <a:ahLst/>
                <a:cxnLst>
                  <a:cxn ang="0">
                    <a:pos x="0" y="4"/>
                  </a:cxn>
                  <a:cxn ang="0">
                    <a:pos x="6" y="0"/>
                  </a:cxn>
                  <a:cxn ang="0">
                    <a:pos x="34" y="32"/>
                  </a:cxn>
                  <a:cxn ang="0">
                    <a:pos x="27" y="42"/>
                  </a:cxn>
                  <a:cxn ang="0">
                    <a:pos x="30" y="39"/>
                  </a:cxn>
                  <a:cxn ang="0">
                    <a:pos x="24" y="43"/>
                  </a:cxn>
                  <a:cxn ang="0">
                    <a:pos x="0" y="4"/>
                  </a:cxn>
                </a:cxnLst>
                <a:rect l="0" t="0" r="r" b="b"/>
                <a:pathLst>
                  <a:path w="34" h="43">
                    <a:moveTo>
                      <a:pt x="0" y="4"/>
                    </a:moveTo>
                    <a:lnTo>
                      <a:pt x="6" y="0"/>
                    </a:lnTo>
                    <a:lnTo>
                      <a:pt x="34" y="32"/>
                    </a:lnTo>
                    <a:lnTo>
                      <a:pt x="27" y="42"/>
                    </a:lnTo>
                    <a:lnTo>
                      <a:pt x="30" y="39"/>
                    </a:lnTo>
                    <a:lnTo>
                      <a:pt x="24" y="43"/>
                    </a:lnTo>
                    <a:lnTo>
                      <a:pt x="0" y="4"/>
                    </a:lnTo>
                    <a:close/>
                  </a:path>
                </a:pathLst>
              </a:custGeom>
              <a:solidFill>
                <a:srgbClr val="00FFFF"/>
              </a:solidFill>
              <a:ln w="9525">
                <a:noFill/>
                <a:round/>
                <a:headEnd/>
                <a:tailEnd/>
              </a:ln>
            </p:spPr>
            <p:txBody>
              <a:bodyPr/>
              <a:lstStyle/>
              <a:p>
                <a:endParaRPr lang="en-US"/>
              </a:p>
            </p:txBody>
          </p:sp>
          <p:sp>
            <p:nvSpPr>
              <p:cNvPr id="78029" name="Freeform 205"/>
              <p:cNvSpPr>
                <a:spLocks/>
              </p:cNvSpPr>
              <p:nvPr/>
            </p:nvSpPr>
            <p:spPr bwMode="black">
              <a:xfrm>
                <a:off x="3129" y="2294"/>
                <a:ext cx="13" cy="10"/>
              </a:xfrm>
              <a:custGeom>
                <a:avLst/>
                <a:gdLst/>
                <a:ahLst/>
                <a:cxnLst>
                  <a:cxn ang="0">
                    <a:pos x="0" y="5"/>
                  </a:cxn>
                  <a:cxn ang="0">
                    <a:pos x="4" y="0"/>
                  </a:cxn>
                  <a:cxn ang="0">
                    <a:pos x="39" y="16"/>
                  </a:cxn>
                  <a:cxn ang="0">
                    <a:pos x="38" y="21"/>
                  </a:cxn>
                  <a:cxn ang="0">
                    <a:pos x="36" y="25"/>
                  </a:cxn>
                  <a:cxn ang="0">
                    <a:pos x="32" y="30"/>
                  </a:cxn>
                  <a:cxn ang="0">
                    <a:pos x="0" y="5"/>
                  </a:cxn>
                </a:cxnLst>
                <a:rect l="0" t="0" r="r" b="b"/>
                <a:pathLst>
                  <a:path w="39" h="30">
                    <a:moveTo>
                      <a:pt x="0" y="5"/>
                    </a:moveTo>
                    <a:lnTo>
                      <a:pt x="4" y="0"/>
                    </a:lnTo>
                    <a:lnTo>
                      <a:pt x="39" y="16"/>
                    </a:lnTo>
                    <a:lnTo>
                      <a:pt x="38" y="21"/>
                    </a:lnTo>
                    <a:lnTo>
                      <a:pt x="36" y="25"/>
                    </a:lnTo>
                    <a:lnTo>
                      <a:pt x="32" y="30"/>
                    </a:lnTo>
                    <a:lnTo>
                      <a:pt x="0" y="5"/>
                    </a:lnTo>
                    <a:close/>
                  </a:path>
                </a:pathLst>
              </a:custGeom>
              <a:solidFill>
                <a:srgbClr val="00FFFF"/>
              </a:solidFill>
              <a:ln w="9525">
                <a:noFill/>
                <a:round/>
                <a:headEnd/>
                <a:tailEnd/>
              </a:ln>
            </p:spPr>
            <p:txBody>
              <a:bodyPr/>
              <a:lstStyle/>
              <a:p>
                <a:endParaRPr lang="en-US"/>
              </a:p>
            </p:txBody>
          </p:sp>
        </p:grpSp>
        <p:grpSp>
          <p:nvGrpSpPr>
            <p:cNvPr id="78030" name="Group 206"/>
            <p:cNvGrpSpPr>
              <a:grpSpLocks/>
            </p:cNvGrpSpPr>
            <p:nvPr/>
          </p:nvGrpSpPr>
          <p:grpSpPr bwMode="auto">
            <a:xfrm>
              <a:off x="5248275" y="2670175"/>
              <a:ext cx="1635125" cy="1011238"/>
              <a:chOff x="3118" y="1920"/>
              <a:chExt cx="688" cy="388"/>
            </a:xfrm>
          </p:grpSpPr>
          <p:sp>
            <p:nvSpPr>
              <p:cNvPr id="78031" name="Freeform 207"/>
              <p:cNvSpPr>
                <a:spLocks/>
              </p:cNvSpPr>
              <p:nvPr/>
            </p:nvSpPr>
            <p:spPr bwMode="black">
              <a:xfrm>
                <a:off x="3129" y="2295"/>
                <a:ext cx="14" cy="4"/>
              </a:xfrm>
              <a:custGeom>
                <a:avLst/>
                <a:gdLst/>
                <a:ahLst/>
                <a:cxnLst>
                  <a:cxn ang="0">
                    <a:pos x="0" y="7"/>
                  </a:cxn>
                  <a:cxn ang="0">
                    <a:pos x="1" y="0"/>
                  </a:cxn>
                  <a:cxn ang="0">
                    <a:pos x="40" y="7"/>
                  </a:cxn>
                  <a:cxn ang="0">
                    <a:pos x="39" y="14"/>
                  </a:cxn>
                  <a:cxn ang="0">
                    <a:pos x="0" y="7"/>
                  </a:cxn>
                </a:cxnLst>
                <a:rect l="0" t="0" r="r" b="b"/>
                <a:pathLst>
                  <a:path w="40" h="14">
                    <a:moveTo>
                      <a:pt x="0" y="7"/>
                    </a:moveTo>
                    <a:lnTo>
                      <a:pt x="1" y="0"/>
                    </a:lnTo>
                    <a:lnTo>
                      <a:pt x="40" y="7"/>
                    </a:lnTo>
                    <a:lnTo>
                      <a:pt x="39" y="14"/>
                    </a:lnTo>
                    <a:lnTo>
                      <a:pt x="0" y="7"/>
                    </a:lnTo>
                    <a:close/>
                  </a:path>
                </a:pathLst>
              </a:custGeom>
              <a:solidFill>
                <a:srgbClr val="00FFFF"/>
              </a:solidFill>
              <a:ln w="9525">
                <a:noFill/>
                <a:round/>
                <a:headEnd/>
                <a:tailEnd/>
              </a:ln>
            </p:spPr>
            <p:txBody>
              <a:bodyPr/>
              <a:lstStyle/>
              <a:p>
                <a:endParaRPr lang="en-US"/>
              </a:p>
            </p:txBody>
          </p:sp>
          <p:sp>
            <p:nvSpPr>
              <p:cNvPr id="78032" name="Freeform 208"/>
              <p:cNvSpPr>
                <a:spLocks/>
              </p:cNvSpPr>
              <p:nvPr/>
            </p:nvSpPr>
            <p:spPr bwMode="black">
              <a:xfrm>
                <a:off x="3129" y="2288"/>
                <a:ext cx="14" cy="9"/>
              </a:xfrm>
              <a:custGeom>
                <a:avLst/>
                <a:gdLst/>
                <a:ahLst/>
                <a:cxnLst>
                  <a:cxn ang="0">
                    <a:pos x="1" y="27"/>
                  </a:cxn>
                  <a:cxn ang="0">
                    <a:pos x="0" y="21"/>
                  </a:cxn>
                  <a:cxn ang="0">
                    <a:pos x="39" y="5"/>
                  </a:cxn>
                  <a:cxn ang="0">
                    <a:pos x="37" y="0"/>
                  </a:cxn>
                  <a:cxn ang="0">
                    <a:pos x="39" y="14"/>
                  </a:cxn>
                  <a:cxn ang="0">
                    <a:pos x="40" y="20"/>
                  </a:cxn>
                  <a:cxn ang="0">
                    <a:pos x="1" y="27"/>
                  </a:cxn>
                </a:cxnLst>
                <a:rect l="0" t="0" r="r" b="b"/>
                <a:pathLst>
                  <a:path w="40" h="27">
                    <a:moveTo>
                      <a:pt x="1" y="27"/>
                    </a:moveTo>
                    <a:lnTo>
                      <a:pt x="0" y="21"/>
                    </a:lnTo>
                    <a:lnTo>
                      <a:pt x="39" y="5"/>
                    </a:lnTo>
                    <a:lnTo>
                      <a:pt x="37" y="0"/>
                    </a:lnTo>
                    <a:lnTo>
                      <a:pt x="39" y="14"/>
                    </a:lnTo>
                    <a:lnTo>
                      <a:pt x="40" y="20"/>
                    </a:lnTo>
                    <a:lnTo>
                      <a:pt x="1" y="27"/>
                    </a:lnTo>
                    <a:close/>
                  </a:path>
                </a:pathLst>
              </a:custGeom>
              <a:solidFill>
                <a:srgbClr val="00FFFF"/>
              </a:solidFill>
              <a:ln w="9525">
                <a:noFill/>
                <a:round/>
                <a:headEnd/>
                <a:tailEnd/>
              </a:ln>
            </p:spPr>
            <p:txBody>
              <a:bodyPr/>
              <a:lstStyle/>
              <a:p>
                <a:endParaRPr lang="en-US"/>
              </a:p>
            </p:txBody>
          </p:sp>
          <p:sp>
            <p:nvSpPr>
              <p:cNvPr id="78033" name="Freeform 209"/>
              <p:cNvSpPr>
                <a:spLocks/>
              </p:cNvSpPr>
              <p:nvPr/>
            </p:nvSpPr>
            <p:spPr bwMode="black">
              <a:xfrm>
                <a:off x="3128" y="2285"/>
                <a:ext cx="14" cy="13"/>
              </a:xfrm>
              <a:custGeom>
                <a:avLst/>
                <a:gdLst/>
                <a:ahLst/>
                <a:cxnLst>
                  <a:cxn ang="0">
                    <a:pos x="3" y="37"/>
                  </a:cxn>
                  <a:cxn ang="0">
                    <a:pos x="0" y="31"/>
                  </a:cxn>
                  <a:cxn ang="0">
                    <a:pos x="31" y="0"/>
                  </a:cxn>
                  <a:cxn ang="0">
                    <a:pos x="36" y="2"/>
                  </a:cxn>
                  <a:cxn ang="0">
                    <a:pos x="39" y="7"/>
                  </a:cxn>
                  <a:cxn ang="0">
                    <a:pos x="42" y="13"/>
                  </a:cxn>
                  <a:cxn ang="0">
                    <a:pos x="3" y="37"/>
                  </a:cxn>
                </a:cxnLst>
                <a:rect l="0" t="0" r="r" b="b"/>
                <a:pathLst>
                  <a:path w="42" h="37">
                    <a:moveTo>
                      <a:pt x="3" y="37"/>
                    </a:moveTo>
                    <a:lnTo>
                      <a:pt x="0" y="31"/>
                    </a:lnTo>
                    <a:lnTo>
                      <a:pt x="31" y="0"/>
                    </a:lnTo>
                    <a:lnTo>
                      <a:pt x="36" y="2"/>
                    </a:lnTo>
                    <a:lnTo>
                      <a:pt x="39" y="7"/>
                    </a:lnTo>
                    <a:lnTo>
                      <a:pt x="42" y="13"/>
                    </a:lnTo>
                    <a:lnTo>
                      <a:pt x="3" y="37"/>
                    </a:lnTo>
                    <a:close/>
                  </a:path>
                </a:pathLst>
              </a:custGeom>
              <a:solidFill>
                <a:srgbClr val="00FFFF"/>
              </a:solidFill>
              <a:ln w="9525">
                <a:noFill/>
                <a:round/>
                <a:headEnd/>
                <a:tailEnd/>
              </a:ln>
            </p:spPr>
            <p:txBody>
              <a:bodyPr/>
              <a:lstStyle/>
              <a:p>
                <a:endParaRPr lang="en-US"/>
              </a:p>
            </p:txBody>
          </p:sp>
          <p:sp>
            <p:nvSpPr>
              <p:cNvPr id="78034" name="Freeform 210"/>
              <p:cNvSpPr>
                <a:spLocks/>
              </p:cNvSpPr>
              <p:nvPr/>
            </p:nvSpPr>
            <p:spPr bwMode="black">
              <a:xfrm>
                <a:off x="3129" y="2284"/>
                <a:ext cx="10" cy="14"/>
              </a:xfrm>
              <a:custGeom>
                <a:avLst/>
                <a:gdLst/>
                <a:ahLst/>
                <a:cxnLst>
                  <a:cxn ang="0">
                    <a:pos x="6" y="43"/>
                  </a:cxn>
                  <a:cxn ang="0">
                    <a:pos x="0" y="39"/>
                  </a:cxn>
                  <a:cxn ang="0">
                    <a:pos x="16" y="0"/>
                  </a:cxn>
                  <a:cxn ang="0">
                    <a:pos x="29" y="2"/>
                  </a:cxn>
                  <a:cxn ang="0">
                    <a:pos x="24" y="0"/>
                  </a:cxn>
                  <a:cxn ang="0">
                    <a:pos x="30" y="4"/>
                  </a:cxn>
                  <a:cxn ang="0">
                    <a:pos x="6" y="43"/>
                  </a:cxn>
                </a:cxnLst>
                <a:rect l="0" t="0" r="r" b="b"/>
                <a:pathLst>
                  <a:path w="30" h="43">
                    <a:moveTo>
                      <a:pt x="6" y="43"/>
                    </a:moveTo>
                    <a:lnTo>
                      <a:pt x="0" y="39"/>
                    </a:lnTo>
                    <a:lnTo>
                      <a:pt x="16" y="0"/>
                    </a:lnTo>
                    <a:lnTo>
                      <a:pt x="29" y="2"/>
                    </a:lnTo>
                    <a:lnTo>
                      <a:pt x="24" y="0"/>
                    </a:lnTo>
                    <a:lnTo>
                      <a:pt x="30" y="4"/>
                    </a:lnTo>
                    <a:lnTo>
                      <a:pt x="6" y="43"/>
                    </a:lnTo>
                    <a:close/>
                  </a:path>
                </a:pathLst>
              </a:custGeom>
              <a:solidFill>
                <a:srgbClr val="00FFFF"/>
              </a:solidFill>
              <a:ln w="9525">
                <a:noFill/>
                <a:round/>
                <a:headEnd/>
                <a:tailEnd/>
              </a:ln>
            </p:spPr>
            <p:txBody>
              <a:bodyPr/>
              <a:lstStyle/>
              <a:p>
                <a:endParaRPr lang="en-US"/>
              </a:p>
            </p:txBody>
          </p:sp>
          <p:sp>
            <p:nvSpPr>
              <p:cNvPr id="78035" name="Freeform 211"/>
              <p:cNvSpPr>
                <a:spLocks/>
              </p:cNvSpPr>
              <p:nvPr/>
            </p:nvSpPr>
            <p:spPr bwMode="black">
              <a:xfrm>
                <a:off x="3129" y="2283"/>
                <a:ext cx="5" cy="14"/>
              </a:xfrm>
              <a:custGeom>
                <a:avLst/>
                <a:gdLst/>
                <a:ahLst/>
                <a:cxnLst>
                  <a:cxn ang="0">
                    <a:pos x="6" y="42"/>
                  </a:cxn>
                  <a:cxn ang="0">
                    <a:pos x="0" y="41"/>
                  </a:cxn>
                  <a:cxn ang="0">
                    <a:pos x="0" y="2"/>
                  </a:cxn>
                  <a:cxn ang="0">
                    <a:pos x="4" y="0"/>
                  </a:cxn>
                  <a:cxn ang="0">
                    <a:pos x="8" y="2"/>
                  </a:cxn>
                  <a:cxn ang="0">
                    <a:pos x="14" y="3"/>
                  </a:cxn>
                  <a:cxn ang="0">
                    <a:pos x="6" y="42"/>
                  </a:cxn>
                </a:cxnLst>
                <a:rect l="0" t="0" r="r" b="b"/>
                <a:pathLst>
                  <a:path w="14" h="42">
                    <a:moveTo>
                      <a:pt x="6" y="42"/>
                    </a:moveTo>
                    <a:lnTo>
                      <a:pt x="0" y="41"/>
                    </a:lnTo>
                    <a:lnTo>
                      <a:pt x="0" y="2"/>
                    </a:lnTo>
                    <a:lnTo>
                      <a:pt x="4" y="0"/>
                    </a:lnTo>
                    <a:lnTo>
                      <a:pt x="8" y="2"/>
                    </a:lnTo>
                    <a:lnTo>
                      <a:pt x="14" y="3"/>
                    </a:lnTo>
                    <a:lnTo>
                      <a:pt x="6" y="42"/>
                    </a:lnTo>
                    <a:close/>
                  </a:path>
                </a:pathLst>
              </a:custGeom>
              <a:solidFill>
                <a:srgbClr val="00FFFF"/>
              </a:solidFill>
              <a:ln w="9525">
                <a:noFill/>
                <a:round/>
                <a:headEnd/>
                <a:tailEnd/>
              </a:ln>
            </p:spPr>
            <p:txBody>
              <a:bodyPr/>
              <a:lstStyle/>
              <a:p>
                <a:endParaRPr lang="en-US"/>
              </a:p>
            </p:txBody>
          </p:sp>
          <p:sp>
            <p:nvSpPr>
              <p:cNvPr id="78036" name="Freeform 212"/>
              <p:cNvSpPr>
                <a:spLocks/>
              </p:cNvSpPr>
              <p:nvPr/>
            </p:nvSpPr>
            <p:spPr bwMode="black">
              <a:xfrm>
                <a:off x="3124" y="2284"/>
                <a:ext cx="8" cy="13"/>
              </a:xfrm>
              <a:custGeom>
                <a:avLst/>
                <a:gdLst/>
                <a:ahLst/>
                <a:cxnLst>
                  <a:cxn ang="0">
                    <a:pos x="24" y="39"/>
                  </a:cxn>
                  <a:cxn ang="0">
                    <a:pos x="16" y="40"/>
                  </a:cxn>
                  <a:cxn ang="0">
                    <a:pos x="0" y="5"/>
                  </a:cxn>
                  <a:cxn ang="0">
                    <a:pos x="4" y="2"/>
                  </a:cxn>
                  <a:cxn ang="0">
                    <a:pos x="9" y="1"/>
                  </a:cxn>
                  <a:cxn ang="0">
                    <a:pos x="16" y="0"/>
                  </a:cxn>
                  <a:cxn ang="0">
                    <a:pos x="24" y="39"/>
                  </a:cxn>
                </a:cxnLst>
                <a:rect l="0" t="0" r="r" b="b"/>
                <a:pathLst>
                  <a:path w="24" h="40">
                    <a:moveTo>
                      <a:pt x="24" y="39"/>
                    </a:moveTo>
                    <a:lnTo>
                      <a:pt x="16" y="40"/>
                    </a:lnTo>
                    <a:lnTo>
                      <a:pt x="0" y="5"/>
                    </a:lnTo>
                    <a:lnTo>
                      <a:pt x="4" y="2"/>
                    </a:lnTo>
                    <a:lnTo>
                      <a:pt x="9" y="1"/>
                    </a:lnTo>
                    <a:lnTo>
                      <a:pt x="16" y="0"/>
                    </a:lnTo>
                    <a:lnTo>
                      <a:pt x="24" y="39"/>
                    </a:lnTo>
                    <a:close/>
                  </a:path>
                </a:pathLst>
              </a:custGeom>
              <a:solidFill>
                <a:srgbClr val="00FFFF"/>
              </a:solidFill>
              <a:ln w="9525">
                <a:noFill/>
                <a:round/>
                <a:headEnd/>
                <a:tailEnd/>
              </a:ln>
            </p:spPr>
            <p:txBody>
              <a:bodyPr/>
              <a:lstStyle/>
              <a:p>
                <a:endParaRPr lang="en-US"/>
              </a:p>
            </p:txBody>
          </p:sp>
          <p:sp>
            <p:nvSpPr>
              <p:cNvPr id="78037" name="Freeform 213"/>
              <p:cNvSpPr>
                <a:spLocks/>
              </p:cNvSpPr>
              <p:nvPr/>
            </p:nvSpPr>
            <p:spPr bwMode="black">
              <a:xfrm>
                <a:off x="3119" y="2285"/>
                <a:ext cx="13" cy="12"/>
              </a:xfrm>
              <a:custGeom>
                <a:avLst/>
                <a:gdLst/>
                <a:ahLst/>
                <a:cxnLst>
                  <a:cxn ang="0">
                    <a:pos x="39" y="31"/>
                  </a:cxn>
                  <a:cxn ang="0">
                    <a:pos x="34" y="35"/>
                  </a:cxn>
                  <a:cxn ang="0">
                    <a:pos x="2" y="7"/>
                  </a:cxn>
                  <a:cxn ang="0">
                    <a:pos x="0" y="11"/>
                  </a:cxn>
                  <a:cxn ang="0">
                    <a:pos x="10" y="3"/>
                  </a:cxn>
                  <a:cxn ang="0">
                    <a:pos x="14" y="0"/>
                  </a:cxn>
                  <a:cxn ang="0">
                    <a:pos x="39" y="31"/>
                  </a:cxn>
                </a:cxnLst>
                <a:rect l="0" t="0" r="r" b="b"/>
                <a:pathLst>
                  <a:path w="39" h="35">
                    <a:moveTo>
                      <a:pt x="39" y="31"/>
                    </a:moveTo>
                    <a:lnTo>
                      <a:pt x="34" y="35"/>
                    </a:lnTo>
                    <a:lnTo>
                      <a:pt x="2" y="7"/>
                    </a:lnTo>
                    <a:lnTo>
                      <a:pt x="0" y="11"/>
                    </a:lnTo>
                    <a:lnTo>
                      <a:pt x="10" y="3"/>
                    </a:lnTo>
                    <a:lnTo>
                      <a:pt x="14" y="0"/>
                    </a:lnTo>
                    <a:lnTo>
                      <a:pt x="39" y="31"/>
                    </a:lnTo>
                    <a:close/>
                  </a:path>
                </a:pathLst>
              </a:custGeom>
              <a:solidFill>
                <a:srgbClr val="00FFFF"/>
              </a:solidFill>
              <a:ln w="9525">
                <a:noFill/>
                <a:round/>
                <a:headEnd/>
                <a:tailEnd/>
              </a:ln>
            </p:spPr>
            <p:txBody>
              <a:bodyPr/>
              <a:lstStyle/>
              <a:p>
                <a:endParaRPr lang="en-US"/>
              </a:p>
            </p:txBody>
          </p:sp>
          <p:sp>
            <p:nvSpPr>
              <p:cNvPr id="78038" name="Freeform 214"/>
              <p:cNvSpPr>
                <a:spLocks/>
              </p:cNvSpPr>
              <p:nvPr/>
            </p:nvSpPr>
            <p:spPr bwMode="black">
              <a:xfrm>
                <a:off x="3119" y="2288"/>
                <a:ext cx="14" cy="10"/>
              </a:xfrm>
              <a:custGeom>
                <a:avLst/>
                <a:gdLst/>
                <a:ahLst/>
                <a:cxnLst>
                  <a:cxn ang="0">
                    <a:pos x="42" y="24"/>
                  </a:cxn>
                  <a:cxn ang="0">
                    <a:pos x="39" y="30"/>
                  </a:cxn>
                  <a:cxn ang="0">
                    <a:pos x="0" y="15"/>
                  </a:cxn>
                  <a:cxn ang="0">
                    <a:pos x="2" y="1"/>
                  </a:cxn>
                  <a:cxn ang="0">
                    <a:pos x="0" y="6"/>
                  </a:cxn>
                  <a:cxn ang="0">
                    <a:pos x="3" y="0"/>
                  </a:cxn>
                  <a:cxn ang="0">
                    <a:pos x="42" y="24"/>
                  </a:cxn>
                </a:cxnLst>
                <a:rect l="0" t="0" r="r" b="b"/>
                <a:pathLst>
                  <a:path w="42" h="30">
                    <a:moveTo>
                      <a:pt x="42" y="24"/>
                    </a:moveTo>
                    <a:lnTo>
                      <a:pt x="39" y="30"/>
                    </a:lnTo>
                    <a:lnTo>
                      <a:pt x="0" y="15"/>
                    </a:lnTo>
                    <a:lnTo>
                      <a:pt x="2" y="1"/>
                    </a:lnTo>
                    <a:lnTo>
                      <a:pt x="0" y="6"/>
                    </a:lnTo>
                    <a:lnTo>
                      <a:pt x="3" y="0"/>
                    </a:lnTo>
                    <a:lnTo>
                      <a:pt x="42" y="24"/>
                    </a:lnTo>
                    <a:close/>
                  </a:path>
                </a:pathLst>
              </a:custGeom>
              <a:solidFill>
                <a:srgbClr val="00FFFF"/>
              </a:solidFill>
              <a:ln w="9525">
                <a:noFill/>
                <a:round/>
                <a:headEnd/>
                <a:tailEnd/>
              </a:ln>
            </p:spPr>
            <p:txBody>
              <a:bodyPr/>
              <a:lstStyle/>
              <a:p>
                <a:endParaRPr lang="en-US"/>
              </a:p>
            </p:txBody>
          </p:sp>
          <p:sp>
            <p:nvSpPr>
              <p:cNvPr id="78039" name="Freeform 215"/>
              <p:cNvSpPr>
                <a:spLocks/>
              </p:cNvSpPr>
              <p:nvPr/>
            </p:nvSpPr>
            <p:spPr bwMode="black">
              <a:xfrm>
                <a:off x="3118" y="2293"/>
                <a:ext cx="14" cy="4"/>
              </a:xfrm>
              <a:custGeom>
                <a:avLst/>
                <a:gdLst/>
                <a:ahLst/>
                <a:cxnLst>
                  <a:cxn ang="0">
                    <a:pos x="41" y="7"/>
                  </a:cxn>
                  <a:cxn ang="0">
                    <a:pos x="39" y="13"/>
                  </a:cxn>
                  <a:cxn ang="0">
                    <a:pos x="0" y="6"/>
                  </a:cxn>
                  <a:cxn ang="0">
                    <a:pos x="2" y="0"/>
                  </a:cxn>
                  <a:cxn ang="0">
                    <a:pos x="41" y="7"/>
                  </a:cxn>
                </a:cxnLst>
                <a:rect l="0" t="0" r="r" b="b"/>
                <a:pathLst>
                  <a:path w="41" h="13">
                    <a:moveTo>
                      <a:pt x="41" y="7"/>
                    </a:moveTo>
                    <a:lnTo>
                      <a:pt x="39" y="13"/>
                    </a:lnTo>
                    <a:lnTo>
                      <a:pt x="0" y="6"/>
                    </a:lnTo>
                    <a:lnTo>
                      <a:pt x="2" y="0"/>
                    </a:lnTo>
                    <a:lnTo>
                      <a:pt x="41" y="7"/>
                    </a:lnTo>
                    <a:close/>
                  </a:path>
                </a:pathLst>
              </a:custGeom>
              <a:solidFill>
                <a:srgbClr val="00FFFF"/>
              </a:solidFill>
              <a:ln w="9525">
                <a:noFill/>
                <a:round/>
                <a:headEnd/>
                <a:tailEnd/>
              </a:ln>
            </p:spPr>
            <p:txBody>
              <a:bodyPr/>
              <a:lstStyle/>
              <a:p>
                <a:endParaRPr lang="en-US"/>
              </a:p>
            </p:txBody>
          </p:sp>
          <p:sp>
            <p:nvSpPr>
              <p:cNvPr id="78040" name="Freeform 216"/>
              <p:cNvSpPr>
                <a:spLocks/>
              </p:cNvSpPr>
              <p:nvPr/>
            </p:nvSpPr>
            <p:spPr bwMode="black">
              <a:xfrm>
                <a:off x="3300" y="2287"/>
                <a:ext cx="13" cy="9"/>
              </a:xfrm>
              <a:custGeom>
                <a:avLst/>
                <a:gdLst/>
                <a:ahLst/>
                <a:cxnLst>
                  <a:cxn ang="0">
                    <a:pos x="39" y="0"/>
                  </a:cxn>
                  <a:cxn ang="0">
                    <a:pos x="40" y="6"/>
                  </a:cxn>
                  <a:cxn ang="0">
                    <a:pos x="1" y="22"/>
                  </a:cxn>
                  <a:cxn ang="0">
                    <a:pos x="4" y="25"/>
                  </a:cxn>
                  <a:cxn ang="0">
                    <a:pos x="1" y="13"/>
                  </a:cxn>
                  <a:cxn ang="0">
                    <a:pos x="0" y="7"/>
                  </a:cxn>
                  <a:cxn ang="0">
                    <a:pos x="39" y="0"/>
                  </a:cxn>
                </a:cxnLst>
                <a:rect l="0" t="0" r="r" b="b"/>
                <a:pathLst>
                  <a:path w="40" h="25">
                    <a:moveTo>
                      <a:pt x="39" y="0"/>
                    </a:moveTo>
                    <a:lnTo>
                      <a:pt x="40" y="6"/>
                    </a:lnTo>
                    <a:lnTo>
                      <a:pt x="1" y="22"/>
                    </a:lnTo>
                    <a:lnTo>
                      <a:pt x="4" y="25"/>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78041" name="Freeform 217"/>
              <p:cNvSpPr>
                <a:spLocks/>
              </p:cNvSpPr>
              <p:nvPr/>
            </p:nvSpPr>
            <p:spPr bwMode="black">
              <a:xfrm>
                <a:off x="3300" y="2286"/>
                <a:ext cx="14" cy="13"/>
              </a:xfrm>
              <a:custGeom>
                <a:avLst/>
                <a:gdLst/>
                <a:ahLst/>
                <a:cxnLst>
                  <a:cxn ang="0">
                    <a:pos x="39" y="0"/>
                  </a:cxn>
                  <a:cxn ang="0">
                    <a:pos x="43" y="6"/>
                  </a:cxn>
                  <a:cxn ang="0">
                    <a:pos x="11" y="38"/>
                  </a:cxn>
                  <a:cxn ang="0">
                    <a:pos x="6" y="36"/>
                  </a:cxn>
                  <a:cxn ang="0">
                    <a:pos x="4" y="31"/>
                  </a:cxn>
                  <a:cxn ang="0">
                    <a:pos x="0" y="25"/>
                  </a:cxn>
                  <a:cxn ang="0">
                    <a:pos x="39" y="0"/>
                  </a:cxn>
                </a:cxnLst>
                <a:rect l="0" t="0" r="r" b="b"/>
                <a:pathLst>
                  <a:path w="43" h="38">
                    <a:moveTo>
                      <a:pt x="39" y="0"/>
                    </a:moveTo>
                    <a:lnTo>
                      <a:pt x="43" y="6"/>
                    </a:lnTo>
                    <a:lnTo>
                      <a:pt x="11" y="38"/>
                    </a:lnTo>
                    <a:lnTo>
                      <a:pt x="6" y="36"/>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78042" name="Freeform 218"/>
              <p:cNvSpPr>
                <a:spLocks/>
              </p:cNvSpPr>
              <p:nvPr/>
            </p:nvSpPr>
            <p:spPr bwMode="black">
              <a:xfrm>
                <a:off x="3304" y="2286"/>
                <a:ext cx="10" cy="14"/>
              </a:xfrm>
              <a:custGeom>
                <a:avLst/>
                <a:gdLst/>
                <a:ahLst/>
                <a:cxnLst>
                  <a:cxn ang="0">
                    <a:pos x="25" y="0"/>
                  </a:cxn>
                  <a:cxn ang="0">
                    <a:pos x="31" y="4"/>
                  </a:cxn>
                  <a:cxn ang="0">
                    <a:pos x="15" y="43"/>
                  </a:cxn>
                  <a:cxn ang="0">
                    <a:pos x="3" y="40"/>
                  </a:cxn>
                  <a:cxn ang="0">
                    <a:pos x="6" y="43"/>
                  </a:cxn>
                  <a:cxn ang="0">
                    <a:pos x="0" y="39"/>
                  </a:cxn>
                  <a:cxn ang="0">
                    <a:pos x="25" y="0"/>
                  </a:cxn>
                </a:cxnLst>
                <a:rect l="0" t="0" r="r" b="b"/>
                <a:pathLst>
                  <a:path w="31" h="43">
                    <a:moveTo>
                      <a:pt x="25" y="0"/>
                    </a:moveTo>
                    <a:lnTo>
                      <a:pt x="31" y="4"/>
                    </a:lnTo>
                    <a:lnTo>
                      <a:pt x="15" y="43"/>
                    </a:lnTo>
                    <a:lnTo>
                      <a:pt x="3" y="40"/>
                    </a:lnTo>
                    <a:lnTo>
                      <a:pt x="6" y="43"/>
                    </a:lnTo>
                    <a:lnTo>
                      <a:pt x="0" y="39"/>
                    </a:lnTo>
                    <a:lnTo>
                      <a:pt x="25" y="0"/>
                    </a:lnTo>
                    <a:close/>
                  </a:path>
                </a:pathLst>
              </a:custGeom>
              <a:solidFill>
                <a:srgbClr val="00FFFF"/>
              </a:solidFill>
              <a:ln w="9525">
                <a:noFill/>
                <a:round/>
                <a:headEnd/>
                <a:tailEnd/>
              </a:ln>
            </p:spPr>
            <p:txBody>
              <a:bodyPr/>
              <a:lstStyle/>
              <a:p>
                <a:endParaRPr lang="en-US"/>
              </a:p>
            </p:txBody>
          </p:sp>
          <p:sp>
            <p:nvSpPr>
              <p:cNvPr id="78043" name="Freeform 219"/>
              <p:cNvSpPr>
                <a:spLocks/>
              </p:cNvSpPr>
              <p:nvPr/>
            </p:nvSpPr>
            <p:spPr bwMode="black">
              <a:xfrm>
                <a:off x="3309" y="2287"/>
                <a:ext cx="4" cy="14"/>
              </a:xfrm>
              <a:custGeom>
                <a:avLst/>
                <a:gdLst/>
                <a:ahLst/>
                <a:cxnLst>
                  <a:cxn ang="0">
                    <a:pos x="7" y="0"/>
                  </a:cxn>
                  <a:cxn ang="0">
                    <a:pos x="13" y="1"/>
                  </a:cxn>
                  <a:cxn ang="0">
                    <a:pos x="13" y="40"/>
                  </a:cxn>
                  <a:cxn ang="0">
                    <a:pos x="10" y="41"/>
                  </a:cxn>
                  <a:cxn ang="0">
                    <a:pos x="6" y="40"/>
                  </a:cxn>
                  <a:cxn ang="0">
                    <a:pos x="0" y="39"/>
                  </a:cxn>
                  <a:cxn ang="0">
                    <a:pos x="7" y="0"/>
                  </a:cxn>
                </a:cxnLst>
                <a:rect l="0" t="0" r="r" b="b"/>
                <a:pathLst>
                  <a:path w="13" h="41">
                    <a:moveTo>
                      <a:pt x="7" y="0"/>
                    </a:moveTo>
                    <a:lnTo>
                      <a:pt x="13" y="1"/>
                    </a:lnTo>
                    <a:lnTo>
                      <a:pt x="13" y="40"/>
                    </a:lnTo>
                    <a:lnTo>
                      <a:pt x="10" y="41"/>
                    </a:lnTo>
                    <a:lnTo>
                      <a:pt x="6" y="40"/>
                    </a:lnTo>
                    <a:lnTo>
                      <a:pt x="0" y="39"/>
                    </a:lnTo>
                    <a:lnTo>
                      <a:pt x="7" y="0"/>
                    </a:lnTo>
                    <a:close/>
                  </a:path>
                </a:pathLst>
              </a:custGeom>
              <a:solidFill>
                <a:srgbClr val="00FFFF"/>
              </a:solidFill>
              <a:ln w="9525">
                <a:noFill/>
                <a:round/>
                <a:headEnd/>
                <a:tailEnd/>
              </a:ln>
            </p:spPr>
            <p:txBody>
              <a:bodyPr/>
              <a:lstStyle/>
              <a:p>
                <a:endParaRPr lang="en-US"/>
              </a:p>
            </p:txBody>
          </p:sp>
          <p:sp>
            <p:nvSpPr>
              <p:cNvPr id="78044" name="Freeform 220"/>
              <p:cNvSpPr>
                <a:spLocks/>
              </p:cNvSpPr>
              <p:nvPr/>
            </p:nvSpPr>
            <p:spPr bwMode="black">
              <a:xfrm>
                <a:off x="3311" y="2287"/>
                <a:ext cx="9" cy="14"/>
              </a:xfrm>
              <a:custGeom>
                <a:avLst/>
                <a:gdLst/>
                <a:ahLst/>
                <a:cxnLst>
                  <a:cxn ang="0">
                    <a:pos x="0" y="1"/>
                  </a:cxn>
                  <a:cxn ang="0">
                    <a:pos x="6" y="0"/>
                  </a:cxn>
                  <a:cxn ang="0">
                    <a:pos x="22" y="39"/>
                  </a:cxn>
                  <a:cxn ang="0">
                    <a:pos x="27" y="36"/>
                  </a:cxn>
                  <a:cxn ang="0">
                    <a:pos x="13" y="39"/>
                  </a:cxn>
                  <a:cxn ang="0">
                    <a:pos x="7" y="40"/>
                  </a:cxn>
                  <a:cxn ang="0">
                    <a:pos x="0" y="1"/>
                  </a:cxn>
                </a:cxnLst>
                <a:rect l="0" t="0" r="r" b="b"/>
                <a:pathLst>
                  <a:path w="27" h="40">
                    <a:moveTo>
                      <a:pt x="0" y="1"/>
                    </a:moveTo>
                    <a:lnTo>
                      <a:pt x="6" y="0"/>
                    </a:lnTo>
                    <a:lnTo>
                      <a:pt x="22" y="39"/>
                    </a:lnTo>
                    <a:lnTo>
                      <a:pt x="27" y="36"/>
                    </a:lnTo>
                    <a:lnTo>
                      <a:pt x="13" y="39"/>
                    </a:lnTo>
                    <a:lnTo>
                      <a:pt x="7" y="40"/>
                    </a:lnTo>
                    <a:lnTo>
                      <a:pt x="0" y="1"/>
                    </a:lnTo>
                    <a:close/>
                  </a:path>
                </a:pathLst>
              </a:custGeom>
              <a:solidFill>
                <a:srgbClr val="00FFFF"/>
              </a:solidFill>
              <a:ln w="9525">
                <a:noFill/>
                <a:round/>
                <a:headEnd/>
                <a:tailEnd/>
              </a:ln>
            </p:spPr>
            <p:txBody>
              <a:bodyPr/>
              <a:lstStyle/>
              <a:p>
                <a:endParaRPr lang="en-US"/>
              </a:p>
            </p:txBody>
          </p:sp>
          <p:sp>
            <p:nvSpPr>
              <p:cNvPr id="78045" name="Freeform 221"/>
              <p:cNvSpPr>
                <a:spLocks/>
              </p:cNvSpPr>
              <p:nvPr/>
            </p:nvSpPr>
            <p:spPr bwMode="black">
              <a:xfrm>
                <a:off x="3310" y="2286"/>
                <a:ext cx="12" cy="14"/>
              </a:xfrm>
              <a:custGeom>
                <a:avLst/>
                <a:gdLst/>
                <a:ahLst/>
                <a:cxnLst>
                  <a:cxn ang="0">
                    <a:pos x="0" y="4"/>
                  </a:cxn>
                  <a:cxn ang="0">
                    <a:pos x="6" y="0"/>
                  </a:cxn>
                  <a:cxn ang="0">
                    <a:pos x="37" y="32"/>
                  </a:cxn>
                  <a:cxn ang="0">
                    <a:pos x="35" y="37"/>
                  </a:cxn>
                  <a:cxn ang="0">
                    <a:pos x="30" y="39"/>
                  </a:cxn>
                  <a:cxn ang="0">
                    <a:pos x="24" y="43"/>
                  </a:cxn>
                  <a:cxn ang="0">
                    <a:pos x="0" y="4"/>
                  </a:cxn>
                </a:cxnLst>
                <a:rect l="0" t="0" r="r" b="b"/>
                <a:pathLst>
                  <a:path w="37" h="43">
                    <a:moveTo>
                      <a:pt x="0" y="4"/>
                    </a:moveTo>
                    <a:lnTo>
                      <a:pt x="6" y="0"/>
                    </a:lnTo>
                    <a:lnTo>
                      <a:pt x="37" y="32"/>
                    </a:lnTo>
                    <a:lnTo>
                      <a:pt x="35" y="37"/>
                    </a:lnTo>
                    <a:lnTo>
                      <a:pt x="30" y="39"/>
                    </a:lnTo>
                    <a:lnTo>
                      <a:pt x="24" y="43"/>
                    </a:lnTo>
                    <a:lnTo>
                      <a:pt x="0" y="4"/>
                    </a:lnTo>
                    <a:close/>
                  </a:path>
                </a:pathLst>
              </a:custGeom>
              <a:solidFill>
                <a:srgbClr val="00FFFF"/>
              </a:solidFill>
              <a:ln w="9525">
                <a:noFill/>
                <a:round/>
                <a:headEnd/>
                <a:tailEnd/>
              </a:ln>
            </p:spPr>
            <p:txBody>
              <a:bodyPr/>
              <a:lstStyle/>
              <a:p>
                <a:endParaRPr lang="en-US"/>
              </a:p>
            </p:txBody>
          </p:sp>
          <p:sp>
            <p:nvSpPr>
              <p:cNvPr id="78046" name="Freeform 222"/>
              <p:cNvSpPr>
                <a:spLocks/>
              </p:cNvSpPr>
              <p:nvPr/>
            </p:nvSpPr>
            <p:spPr bwMode="black">
              <a:xfrm>
                <a:off x="3309" y="2286"/>
                <a:ext cx="15" cy="11"/>
              </a:xfrm>
              <a:custGeom>
                <a:avLst/>
                <a:gdLst/>
                <a:ahLst/>
                <a:cxnLst>
                  <a:cxn ang="0">
                    <a:pos x="0" y="6"/>
                  </a:cxn>
                  <a:cxn ang="0">
                    <a:pos x="4" y="0"/>
                  </a:cxn>
                  <a:cxn ang="0">
                    <a:pos x="43" y="16"/>
                  </a:cxn>
                  <a:cxn ang="0">
                    <a:pos x="41" y="28"/>
                  </a:cxn>
                  <a:cxn ang="0">
                    <a:pos x="43" y="25"/>
                  </a:cxn>
                  <a:cxn ang="0">
                    <a:pos x="39" y="31"/>
                  </a:cxn>
                  <a:cxn ang="0">
                    <a:pos x="0" y="6"/>
                  </a:cxn>
                </a:cxnLst>
                <a:rect l="0" t="0" r="r" b="b"/>
                <a:pathLst>
                  <a:path w="43" h="31">
                    <a:moveTo>
                      <a:pt x="0" y="6"/>
                    </a:moveTo>
                    <a:lnTo>
                      <a:pt x="4" y="0"/>
                    </a:lnTo>
                    <a:lnTo>
                      <a:pt x="43" y="16"/>
                    </a:lnTo>
                    <a:lnTo>
                      <a:pt x="41" y="28"/>
                    </a:lnTo>
                    <a:lnTo>
                      <a:pt x="43" y="25"/>
                    </a:lnTo>
                    <a:lnTo>
                      <a:pt x="39" y="31"/>
                    </a:lnTo>
                    <a:lnTo>
                      <a:pt x="0" y="6"/>
                    </a:lnTo>
                    <a:close/>
                  </a:path>
                </a:pathLst>
              </a:custGeom>
              <a:solidFill>
                <a:srgbClr val="00FFFF"/>
              </a:solidFill>
              <a:ln w="9525">
                <a:noFill/>
                <a:round/>
                <a:headEnd/>
                <a:tailEnd/>
              </a:ln>
            </p:spPr>
            <p:txBody>
              <a:bodyPr/>
              <a:lstStyle/>
              <a:p>
                <a:endParaRPr lang="en-US"/>
              </a:p>
            </p:txBody>
          </p:sp>
          <p:sp>
            <p:nvSpPr>
              <p:cNvPr id="78047" name="Freeform 223"/>
              <p:cNvSpPr>
                <a:spLocks/>
              </p:cNvSpPr>
              <p:nvPr/>
            </p:nvSpPr>
            <p:spPr bwMode="black">
              <a:xfrm>
                <a:off x="3311" y="2287"/>
                <a:ext cx="13" cy="5"/>
              </a:xfrm>
              <a:custGeom>
                <a:avLst/>
                <a:gdLst/>
                <a:ahLst/>
                <a:cxnLst>
                  <a:cxn ang="0">
                    <a:pos x="0" y="6"/>
                  </a:cxn>
                  <a:cxn ang="0">
                    <a:pos x="1" y="0"/>
                  </a:cxn>
                  <a:cxn ang="0">
                    <a:pos x="40" y="7"/>
                  </a:cxn>
                  <a:cxn ang="0">
                    <a:pos x="39" y="13"/>
                  </a:cxn>
                  <a:cxn ang="0">
                    <a:pos x="0" y="6"/>
                  </a:cxn>
                </a:cxnLst>
                <a:rect l="0" t="0" r="r" b="b"/>
                <a:pathLst>
                  <a:path w="40" h="13">
                    <a:moveTo>
                      <a:pt x="0" y="6"/>
                    </a:moveTo>
                    <a:lnTo>
                      <a:pt x="1" y="0"/>
                    </a:lnTo>
                    <a:lnTo>
                      <a:pt x="40" y="7"/>
                    </a:lnTo>
                    <a:lnTo>
                      <a:pt x="39" y="13"/>
                    </a:lnTo>
                    <a:lnTo>
                      <a:pt x="0" y="6"/>
                    </a:lnTo>
                    <a:close/>
                  </a:path>
                </a:pathLst>
              </a:custGeom>
              <a:solidFill>
                <a:srgbClr val="00FFFF"/>
              </a:solidFill>
              <a:ln w="9525">
                <a:noFill/>
                <a:round/>
                <a:headEnd/>
                <a:tailEnd/>
              </a:ln>
            </p:spPr>
            <p:txBody>
              <a:bodyPr/>
              <a:lstStyle/>
              <a:p>
                <a:endParaRPr lang="en-US"/>
              </a:p>
            </p:txBody>
          </p:sp>
          <p:sp>
            <p:nvSpPr>
              <p:cNvPr id="78048" name="Freeform 224"/>
              <p:cNvSpPr>
                <a:spLocks/>
              </p:cNvSpPr>
              <p:nvPr/>
            </p:nvSpPr>
            <p:spPr bwMode="black">
              <a:xfrm>
                <a:off x="3311" y="2281"/>
                <a:ext cx="13" cy="9"/>
              </a:xfrm>
              <a:custGeom>
                <a:avLst/>
                <a:gdLst/>
                <a:ahLst/>
                <a:cxnLst>
                  <a:cxn ang="0">
                    <a:pos x="1" y="27"/>
                  </a:cxn>
                  <a:cxn ang="0">
                    <a:pos x="0" y="21"/>
                  </a:cxn>
                  <a:cxn ang="0">
                    <a:pos x="39" y="5"/>
                  </a:cxn>
                  <a:cxn ang="0">
                    <a:pos x="37" y="0"/>
                  </a:cxn>
                  <a:cxn ang="0">
                    <a:pos x="39" y="14"/>
                  </a:cxn>
                  <a:cxn ang="0">
                    <a:pos x="40" y="20"/>
                  </a:cxn>
                  <a:cxn ang="0">
                    <a:pos x="1" y="27"/>
                  </a:cxn>
                </a:cxnLst>
                <a:rect l="0" t="0" r="r" b="b"/>
                <a:pathLst>
                  <a:path w="40" h="27">
                    <a:moveTo>
                      <a:pt x="1" y="27"/>
                    </a:moveTo>
                    <a:lnTo>
                      <a:pt x="0" y="21"/>
                    </a:lnTo>
                    <a:lnTo>
                      <a:pt x="39" y="5"/>
                    </a:lnTo>
                    <a:lnTo>
                      <a:pt x="37" y="0"/>
                    </a:lnTo>
                    <a:lnTo>
                      <a:pt x="39" y="14"/>
                    </a:lnTo>
                    <a:lnTo>
                      <a:pt x="40" y="20"/>
                    </a:lnTo>
                    <a:lnTo>
                      <a:pt x="1" y="27"/>
                    </a:lnTo>
                    <a:close/>
                  </a:path>
                </a:pathLst>
              </a:custGeom>
              <a:solidFill>
                <a:srgbClr val="00FFFF"/>
              </a:solidFill>
              <a:ln w="9525">
                <a:noFill/>
                <a:round/>
                <a:headEnd/>
                <a:tailEnd/>
              </a:ln>
            </p:spPr>
            <p:txBody>
              <a:bodyPr/>
              <a:lstStyle/>
              <a:p>
                <a:endParaRPr lang="en-US"/>
              </a:p>
            </p:txBody>
          </p:sp>
          <p:sp>
            <p:nvSpPr>
              <p:cNvPr id="78049" name="Freeform 225"/>
              <p:cNvSpPr>
                <a:spLocks/>
              </p:cNvSpPr>
              <p:nvPr/>
            </p:nvSpPr>
            <p:spPr bwMode="black">
              <a:xfrm>
                <a:off x="3309" y="2278"/>
                <a:ext cx="15" cy="12"/>
              </a:xfrm>
              <a:custGeom>
                <a:avLst/>
                <a:gdLst/>
                <a:ahLst/>
                <a:cxnLst>
                  <a:cxn ang="0">
                    <a:pos x="4" y="38"/>
                  </a:cxn>
                  <a:cxn ang="0">
                    <a:pos x="0" y="32"/>
                  </a:cxn>
                  <a:cxn ang="0">
                    <a:pos x="32" y="0"/>
                  </a:cxn>
                  <a:cxn ang="0">
                    <a:pos x="37" y="3"/>
                  </a:cxn>
                  <a:cxn ang="0">
                    <a:pos x="39" y="8"/>
                  </a:cxn>
                  <a:cxn ang="0">
                    <a:pos x="43" y="14"/>
                  </a:cxn>
                  <a:cxn ang="0">
                    <a:pos x="4" y="38"/>
                  </a:cxn>
                </a:cxnLst>
                <a:rect l="0" t="0" r="r" b="b"/>
                <a:pathLst>
                  <a:path w="43" h="38">
                    <a:moveTo>
                      <a:pt x="4" y="38"/>
                    </a:moveTo>
                    <a:lnTo>
                      <a:pt x="0" y="32"/>
                    </a:lnTo>
                    <a:lnTo>
                      <a:pt x="32" y="0"/>
                    </a:lnTo>
                    <a:lnTo>
                      <a:pt x="37" y="3"/>
                    </a:lnTo>
                    <a:lnTo>
                      <a:pt x="39" y="8"/>
                    </a:lnTo>
                    <a:lnTo>
                      <a:pt x="43" y="14"/>
                    </a:lnTo>
                    <a:lnTo>
                      <a:pt x="4" y="38"/>
                    </a:lnTo>
                    <a:close/>
                  </a:path>
                </a:pathLst>
              </a:custGeom>
              <a:solidFill>
                <a:srgbClr val="00FFFF"/>
              </a:solidFill>
              <a:ln w="9525">
                <a:noFill/>
                <a:round/>
                <a:headEnd/>
                <a:tailEnd/>
              </a:ln>
            </p:spPr>
            <p:txBody>
              <a:bodyPr/>
              <a:lstStyle/>
              <a:p>
                <a:endParaRPr lang="en-US"/>
              </a:p>
            </p:txBody>
          </p:sp>
          <p:sp>
            <p:nvSpPr>
              <p:cNvPr id="78050" name="Freeform 226"/>
              <p:cNvSpPr>
                <a:spLocks/>
              </p:cNvSpPr>
              <p:nvPr/>
            </p:nvSpPr>
            <p:spPr bwMode="black">
              <a:xfrm>
                <a:off x="3310" y="2277"/>
                <a:ext cx="10" cy="14"/>
              </a:xfrm>
              <a:custGeom>
                <a:avLst/>
                <a:gdLst/>
                <a:ahLst/>
                <a:cxnLst>
                  <a:cxn ang="0">
                    <a:pos x="6" y="43"/>
                  </a:cxn>
                  <a:cxn ang="0">
                    <a:pos x="0" y="39"/>
                  </a:cxn>
                  <a:cxn ang="0">
                    <a:pos x="15" y="0"/>
                  </a:cxn>
                  <a:cxn ang="0">
                    <a:pos x="29" y="2"/>
                  </a:cxn>
                  <a:cxn ang="0">
                    <a:pos x="24" y="0"/>
                  </a:cxn>
                  <a:cxn ang="0">
                    <a:pos x="30" y="3"/>
                  </a:cxn>
                  <a:cxn ang="0">
                    <a:pos x="6" y="43"/>
                  </a:cxn>
                </a:cxnLst>
                <a:rect l="0" t="0" r="r" b="b"/>
                <a:pathLst>
                  <a:path w="30" h="43">
                    <a:moveTo>
                      <a:pt x="6" y="43"/>
                    </a:moveTo>
                    <a:lnTo>
                      <a:pt x="0" y="39"/>
                    </a:lnTo>
                    <a:lnTo>
                      <a:pt x="15" y="0"/>
                    </a:lnTo>
                    <a:lnTo>
                      <a:pt x="29" y="2"/>
                    </a:lnTo>
                    <a:lnTo>
                      <a:pt x="24" y="0"/>
                    </a:lnTo>
                    <a:lnTo>
                      <a:pt x="30" y="3"/>
                    </a:lnTo>
                    <a:lnTo>
                      <a:pt x="6" y="43"/>
                    </a:lnTo>
                    <a:close/>
                  </a:path>
                </a:pathLst>
              </a:custGeom>
              <a:solidFill>
                <a:srgbClr val="00FFFF"/>
              </a:solidFill>
              <a:ln w="9525">
                <a:noFill/>
                <a:round/>
                <a:headEnd/>
                <a:tailEnd/>
              </a:ln>
            </p:spPr>
            <p:txBody>
              <a:bodyPr/>
              <a:lstStyle/>
              <a:p>
                <a:endParaRPr lang="en-US"/>
              </a:p>
            </p:txBody>
          </p:sp>
          <p:sp>
            <p:nvSpPr>
              <p:cNvPr id="78051" name="Freeform 227"/>
              <p:cNvSpPr>
                <a:spLocks/>
              </p:cNvSpPr>
              <p:nvPr/>
            </p:nvSpPr>
            <p:spPr bwMode="black">
              <a:xfrm>
                <a:off x="3311" y="2276"/>
                <a:ext cx="4" cy="14"/>
              </a:xfrm>
              <a:custGeom>
                <a:avLst/>
                <a:gdLst/>
                <a:ahLst/>
                <a:cxnLst>
                  <a:cxn ang="0">
                    <a:pos x="6" y="42"/>
                  </a:cxn>
                  <a:cxn ang="0">
                    <a:pos x="0" y="41"/>
                  </a:cxn>
                  <a:cxn ang="0">
                    <a:pos x="0" y="2"/>
                  </a:cxn>
                  <a:cxn ang="0">
                    <a:pos x="4" y="0"/>
                  </a:cxn>
                  <a:cxn ang="0">
                    <a:pos x="7" y="2"/>
                  </a:cxn>
                  <a:cxn ang="0">
                    <a:pos x="13" y="3"/>
                  </a:cxn>
                  <a:cxn ang="0">
                    <a:pos x="6" y="42"/>
                  </a:cxn>
                </a:cxnLst>
                <a:rect l="0" t="0" r="r" b="b"/>
                <a:pathLst>
                  <a:path w="13" h="42">
                    <a:moveTo>
                      <a:pt x="6" y="42"/>
                    </a:moveTo>
                    <a:lnTo>
                      <a:pt x="0" y="41"/>
                    </a:lnTo>
                    <a:lnTo>
                      <a:pt x="0" y="2"/>
                    </a:lnTo>
                    <a:lnTo>
                      <a:pt x="4" y="0"/>
                    </a:lnTo>
                    <a:lnTo>
                      <a:pt x="7" y="2"/>
                    </a:lnTo>
                    <a:lnTo>
                      <a:pt x="13" y="3"/>
                    </a:lnTo>
                    <a:lnTo>
                      <a:pt x="6" y="42"/>
                    </a:lnTo>
                    <a:close/>
                  </a:path>
                </a:pathLst>
              </a:custGeom>
              <a:solidFill>
                <a:srgbClr val="00FFFF"/>
              </a:solidFill>
              <a:ln w="9525">
                <a:noFill/>
                <a:round/>
                <a:headEnd/>
                <a:tailEnd/>
              </a:ln>
            </p:spPr>
            <p:txBody>
              <a:bodyPr/>
              <a:lstStyle/>
              <a:p>
                <a:endParaRPr lang="en-US"/>
              </a:p>
            </p:txBody>
          </p:sp>
          <p:sp>
            <p:nvSpPr>
              <p:cNvPr id="78052" name="Freeform 228"/>
              <p:cNvSpPr>
                <a:spLocks/>
              </p:cNvSpPr>
              <p:nvPr/>
            </p:nvSpPr>
            <p:spPr bwMode="black">
              <a:xfrm>
                <a:off x="3305" y="2276"/>
                <a:ext cx="8" cy="14"/>
              </a:xfrm>
              <a:custGeom>
                <a:avLst/>
                <a:gdLst/>
                <a:ahLst/>
                <a:cxnLst>
                  <a:cxn ang="0">
                    <a:pos x="25" y="39"/>
                  </a:cxn>
                  <a:cxn ang="0">
                    <a:pos x="19" y="40"/>
                  </a:cxn>
                  <a:cxn ang="0">
                    <a:pos x="3" y="1"/>
                  </a:cxn>
                  <a:cxn ang="0">
                    <a:pos x="0" y="3"/>
                  </a:cxn>
                  <a:cxn ang="0">
                    <a:pos x="12" y="1"/>
                  </a:cxn>
                  <a:cxn ang="0">
                    <a:pos x="18" y="0"/>
                  </a:cxn>
                  <a:cxn ang="0">
                    <a:pos x="25" y="39"/>
                  </a:cxn>
                </a:cxnLst>
                <a:rect l="0" t="0" r="r" b="b"/>
                <a:pathLst>
                  <a:path w="25" h="40">
                    <a:moveTo>
                      <a:pt x="25" y="39"/>
                    </a:moveTo>
                    <a:lnTo>
                      <a:pt x="19" y="40"/>
                    </a:lnTo>
                    <a:lnTo>
                      <a:pt x="3" y="1"/>
                    </a:lnTo>
                    <a:lnTo>
                      <a:pt x="0" y="3"/>
                    </a:lnTo>
                    <a:lnTo>
                      <a:pt x="12" y="1"/>
                    </a:lnTo>
                    <a:lnTo>
                      <a:pt x="18" y="0"/>
                    </a:lnTo>
                    <a:lnTo>
                      <a:pt x="25" y="39"/>
                    </a:lnTo>
                    <a:close/>
                  </a:path>
                </a:pathLst>
              </a:custGeom>
              <a:solidFill>
                <a:srgbClr val="00FFFF"/>
              </a:solidFill>
              <a:ln w="9525">
                <a:noFill/>
                <a:round/>
                <a:headEnd/>
                <a:tailEnd/>
              </a:ln>
            </p:spPr>
            <p:txBody>
              <a:bodyPr/>
              <a:lstStyle/>
              <a:p>
                <a:endParaRPr lang="en-US"/>
              </a:p>
            </p:txBody>
          </p:sp>
          <p:sp>
            <p:nvSpPr>
              <p:cNvPr id="78053" name="Freeform 229"/>
              <p:cNvSpPr>
                <a:spLocks/>
              </p:cNvSpPr>
              <p:nvPr/>
            </p:nvSpPr>
            <p:spPr bwMode="black">
              <a:xfrm>
                <a:off x="3301" y="2277"/>
                <a:ext cx="13" cy="14"/>
              </a:xfrm>
              <a:custGeom>
                <a:avLst/>
                <a:gdLst/>
                <a:ahLst/>
                <a:cxnLst>
                  <a:cxn ang="0">
                    <a:pos x="38" y="39"/>
                  </a:cxn>
                  <a:cxn ang="0">
                    <a:pos x="32" y="43"/>
                  </a:cxn>
                  <a:cxn ang="0">
                    <a:pos x="0" y="11"/>
                  </a:cxn>
                  <a:cxn ang="0">
                    <a:pos x="2" y="6"/>
                  </a:cxn>
                  <a:cxn ang="0">
                    <a:pos x="7" y="3"/>
                  </a:cxn>
                  <a:cxn ang="0">
                    <a:pos x="13" y="0"/>
                  </a:cxn>
                  <a:cxn ang="0">
                    <a:pos x="38" y="39"/>
                  </a:cxn>
                </a:cxnLst>
                <a:rect l="0" t="0" r="r" b="b"/>
                <a:pathLst>
                  <a:path w="38" h="43">
                    <a:moveTo>
                      <a:pt x="38" y="39"/>
                    </a:moveTo>
                    <a:lnTo>
                      <a:pt x="32" y="43"/>
                    </a:lnTo>
                    <a:lnTo>
                      <a:pt x="0" y="11"/>
                    </a:lnTo>
                    <a:lnTo>
                      <a:pt x="2" y="6"/>
                    </a:lnTo>
                    <a:lnTo>
                      <a:pt x="7" y="3"/>
                    </a:lnTo>
                    <a:lnTo>
                      <a:pt x="13" y="0"/>
                    </a:lnTo>
                    <a:lnTo>
                      <a:pt x="38" y="39"/>
                    </a:lnTo>
                    <a:close/>
                  </a:path>
                </a:pathLst>
              </a:custGeom>
              <a:solidFill>
                <a:srgbClr val="00FFFF"/>
              </a:solidFill>
              <a:ln w="9525">
                <a:noFill/>
                <a:round/>
                <a:headEnd/>
                <a:tailEnd/>
              </a:ln>
            </p:spPr>
            <p:txBody>
              <a:bodyPr/>
              <a:lstStyle/>
              <a:p>
                <a:endParaRPr lang="en-US"/>
              </a:p>
            </p:txBody>
          </p:sp>
          <p:sp>
            <p:nvSpPr>
              <p:cNvPr id="78054" name="Freeform 230"/>
              <p:cNvSpPr>
                <a:spLocks/>
              </p:cNvSpPr>
              <p:nvPr/>
            </p:nvSpPr>
            <p:spPr bwMode="black">
              <a:xfrm>
                <a:off x="3300" y="2280"/>
                <a:ext cx="14" cy="10"/>
              </a:xfrm>
              <a:custGeom>
                <a:avLst/>
                <a:gdLst/>
                <a:ahLst/>
                <a:cxnLst>
                  <a:cxn ang="0">
                    <a:pos x="43" y="24"/>
                  </a:cxn>
                  <a:cxn ang="0">
                    <a:pos x="39" y="30"/>
                  </a:cxn>
                  <a:cxn ang="0">
                    <a:pos x="0" y="15"/>
                  </a:cxn>
                  <a:cxn ang="0">
                    <a:pos x="3" y="1"/>
                  </a:cxn>
                  <a:cxn ang="0">
                    <a:pos x="0" y="6"/>
                  </a:cxn>
                  <a:cxn ang="0">
                    <a:pos x="4" y="0"/>
                  </a:cxn>
                  <a:cxn ang="0">
                    <a:pos x="43" y="24"/>
                  </a:cxn>
                </a:cxnLst>
                <a:rect l="0" t="0" r="r" b="b"/>
                <a:pathLst>
                  <a:path w="43" h="30">
                    <a:moveTo>
                      <a:pt x="43" y="24"/>
                    </a:moveTo>
                    <a:lnTo>
                      <a:pt x="39" y="30"/>
                    </a:lnTo>
                    <a:lnTo>
                      <a:pt x="0" y="15"/>
                    </a:lnTo>
                    <a:lnTo>
                      <a:pt x="3"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78055" name="Freeform 231"/>
              <p:cNvSpPr>
                <a:spLocks/>
              </p:cNvSpPr>
              <p:nvPr/>
            </p:nvSpPr>
            <p:spPr bwMode="black">
              <a:xfrm>
                <a:off x="3300" y="2285"/>
                <a:ext cx="13" cy="5"/>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78056" name="Freeform 232"/>
              <p:cNvSpPr>
                <a:spLocks/>
              </p:cNvSpPr>
              <p:nvPr/>
            </p:nvSpPr>
            <p:spPr bwMode="black">
              <a:xfrm>
                <a:off x="3344" y="2295"/>
                <a:ext cx="14" cy="7"/>
              </a:xfrm>
              <a:custGeom>
                <a:avLst/>
                <a:gdLst/>
                <a:ahLst/>
                <a:cxnLst>
                  <a:cxn ang="0">
                    <a:pos x="39" y="0"/>
                  </a:cxn>
                  <a:cxn ang="0">
                    <a:pos x="40" y="7"/>
                  </a:cxn>
                  <a:cxn ang="0">
                    <a:pos x="5" y="23"/>
                  </a:cxn>
                  <a:cxn ang="0">
                    <a:pos x="3" y="19"/>
                  </a:cxn>
                  <a:cxn ang="0">
                    <a:pos x="1" y="14"/>
                  </a:cxn>
                  <a:cxn ang="0">
                    <a:pos x="0" y="7"/>
                  </a:cxn>
                  <a:cxn ang="0">
                    <a:pos x="39" y="0"/>
                  </a:cxn>
                </a:cxnLst>
                <a:rect l="0" t="0" r="r" b="b"/>
                <a:pathLst>
                  <a:path w="40" h="23">
                    <a:moveTo>
                      <a:pt x="39" y="0"/>
                    </a:moveTo>
                    <a:lnTo>
                      <a:pt x="40" y="7"/>
                    </a:lnTo>
                    <a:lnTo>
                      <a:pt x="5" y="23"/>
                    </a:lnTo>
                    <a:lnTo>
                      <a:pt x="3" y="19"/>
                    </a:lnTo>
                    <a:lnTo>
                      <a:pt x="1" y="14"/>
                    </a:lnTo>
                    <a:lnTo>
                      <a:pt x="0" y="7"/>
                    </a:lnTo>
                    <a:lnTo>
                      <a:pt x="39" y="0"/>
                    </a:lnTo>
                    <a:close/>
                  </a:path>
                </a:pathLst>
              </a:custGeom>
              <a:solidFill>
                <a:srgbClr val="00FFFF"/>
              </a:solidFill>
              <a:ln w="9525">
                <a:noFill/>
                <a:round/>
                <a:headEnd/>
                <a:tailEnd/>
              </a:ln>
            </p:spPr>
            <p:txBody>
              <a:bodyPr/>
              <a:lstStyle/>
              <a:p>
                <a:endParaRPr lang="en-US"/>
              </a:p>
            </p:txBody>
          </p:sp>
          <p:sp>
            <p:nvSpPr>
              <p:cNvPr id="78057" name="Freeform 233"/>
              <p:cNvSpPr>
                <a:spLocks/>
              </p:cNvSpPr>
              <p:nvPr/>
            </p:nvSpPr>
            <p:spPr bwMode="black">
              <a:xfrm>
                <a:off x="3346" y="2294"/>
                <a:ext cx="12" cy="13"/>
              </a:xfrm>
              <a:custGeom>
                <a:avLst/>
                <a:gdLst/>
                <a:ahLst/>
                <a:cxnLst>
                  <a:cxn ang="0">
                    <a:pos x="32" y="0"/>
                  </a:cxn>
                  <a:cxn ang="0">
                    <a:pos x="35" y="5"/>
                  </a:cxn>
                  <a:cxn ang="0">
                    <a:pos x="7" y="37"/>
                  </a:cxn>
                  <a:cxn ang="0">
                    <a:pos x="11" y="40"/>
                  </a:cxn>
                  <a:cxn ang="0">
                    <a:pos x="4" y="30"/>
                  </a:cxn>
                  <a:cxn ang="0">
                    <a:pos x="0" y="25"/>
                  </a:cxn>
                  <a:cxn ang="0">
                    <a:pos x="32" y="0"/>
                  </a:cxn>
                </a:cxnLst>
                <a:rect l="0" t="0" r="r" b="b"/>
                <a:pathLst>
                  <a:path w="35" h="40">
                    <a:moveTo>
                      <a:pt x="32" y="0"/>
                    </a:moveTo>
                    <a:lnTo>
                      <a:pt x="35" y="5"/>
                    </a:lnTo>
                    <a:lnTo>
                      <a:pt x="7" y="37"/>
                    </a:lnTo>
                    <a:lnTo>
                      <a:pt x="11" y="40"/>
                    </a:lnTo>
                    <a:lnTo>
                      <a:pt x="4" y="30"/>
                    </a:lnTo>
                    <a:lnTo>
                      <a:pt x="0" y="25"/>
                    </a:lnTo>
                    <a:lnTo>
                      <a:pt x="32" y="0"/>
                    </a:lnTo>
                    <a:close/>
                  </a:path>
                </a:pathLst>
              </a:custGeom>
              <a:solidFill>
                <a:srgbClr val="00FFFF"/>
              </a:solidFill>
              <a:ln w="9525">
                <a:noFill/>
                <a:round/>
                <a:headEnd/>
                <a:tailEnd/>
              </a:ln>
            </p:spPr>
            <p:txBody>
              <a:bodyPr/>
              <a:lstStyle/>
              <a:p>
                <a:endParaRPr lang="en-US"/>
              </a:p>
            </p:txBody>
          </p:sp>
          <p:sp>
            <p:nvSpPr>
              <p:cNvPr id="78058" name="Freeform 234"/>
              <p:cNvSpPr>
                <a:spLocks/>
              </p:cNvSpPr>
              <p:nvPr/>
            </p:nvSpPr>
            <p:spPr bwMode="black">
              <a:xfrm>
                <a:off x="3348" y="2293"/>
                <a:ext cx="11" cy="15"/>
              </a:xfrm>
              <a:custGeom>
                <a:avLst/>
                <a:gdLst/>
                <a:ahLst/>
                <a:cxnLst>
                  <a:cxn ang="0">
                    <a:pos x="25" y="0"/>
                  </a:cxn>
                  <a:cxn ang="0">
                    <a:pos x="31" y="4"/>
                  </a:cxn>
                  <a:cxn ang="0">
                    <a:pos x="15" y="43"/>
                  </a:cxn>
                  <a:cxn ang="0">
                    <a:pos x="3" y="40"/>
                  </a:cxn>
                  <a:cxn ang="0">
                    <a:pos x="6" y="43"/>
                  </a:cxn>
                  <a:cxn ang="0">
                    <a:pos x="0" y="39"/>
                  </a:cxn>
                  <a:cxn ang="0">
                    <a:pos x="25" y="0"/>
                  </a:cxn>
                </a:cxnLst>
                <a:rect l="0" t="0" r="r" b="b"/>
                <a:pathLst>
                  <a:path w="31" h="43">
                    <a:moveTo>
                      <a:pt x="25" y="0"/>
                    </a:moveTo>
                    <a:lnTo>
                      <a:pt x="31" y="4"/>
                    </a:lnTo>
                    <a:lnTo>
                      <a:pt x="15" y="43"/>
                    </a:lnTo>
                    <a:lnTo>
                      <a:pt x="3" y="40"/>
                    </a:lnTo>
                    <a:lnTo>
                      <a:pt x="6" y="43"/>
                    </a:lnTo>
                    <a:lnTo>
                      <a:pt x="0" y="39"/>
                    </a:lnTo>
                    <a:lnTo>
                      <a:pt x="25" y="0"/>
                    </a:lnTo>
                    <a:close/>
                  </a:path>
                </a:pathLst>
              </a:custGeom>
              <a:solidFill>
                <a:srgbClr val="00FFFF"/>
              </a:solidFill>
              <a:ln w="9525">
                <a:noFill/>
                <a:round/>
                <a:headEnd/>
                <a:tailEnd/>
              </a:ln>
            </p:spPr>
            <p:txBody>
              <a:bodyPr/>
              <a:lstStyle/>
              <a:p>
                <a:endParaRPr lang="en-US"/>
              </a:p>
            </p:txBody>
          </p:sp>
          <p:sp>
            <p:nvSpPr>
              <p:cNvPr id="78059" name="Freeform 235"/>
              <p:cNvSpPr>
                <a:spLocks/>
              </p:cNvSpPr>
              <p:nvPr/>
            </p:nvSpPr>
            <p:spPr bwMode="black">
              <a:xfrm>
                <a:off x="3353" y="2295"/>
                <a:ext cx="5" cy="13"/>
              </a:xfrm>
              <a:custGeom>
                <a:avLst/>
                <a:gdLst/>
                <a:ahLst/>
                <a:cxnLst>
                  <a:cxn ang="0">
                    <a:pos x="7" y="0"/>
                  </a:cxn>
                  <a:cxn ang="0">
                    <a:pos x="13" y="1"/>
                  </a:cxn>
                  <a:cxn ang="0">
                    <a:pos x="13" y="40"/>
                  </a:cxn>
                  <a:cxn ang="0">
                    <a:pos x="10" y="41"/>
                  </a:cxn>
                  <a:cxn ang="0">
                    <a:pos x="6" y="40"/>
                  </a:cxn>
                  <a:cxn ang="0">
                    <a:pos x="0" y="39"/>
                  </a:cxn>
                  <a:cxn ang="0">
                    <a:pos x="7" y="0"/>
                  </a:cxn>
                </a:cxnLst>
                <a:rect l="0" t="0" r="r" b="b"/>
                <a:pathLst>
                  <a:path w="13" h="41">
                    <a:moveTo>
                      <a:pt x="7" y="0"/>
                    </a:moveTo>
                    <a:lnTo>
                      <a:pt x="13" y="1"/>
                    </a:lnTo>
                    <a:lnTo>
                      <a:pt x="13" y="40"/>
                    </a:lnTo>
                    <a:lnTo>
                      <a:pt x="10" y="41"/>
                    </a:lnTo>
                    <a:lnTo>
                      <a:pt x="6" y="40"/>
                    </a:lnTo>
                    <a:lnTo>
                      <a:pt x="0" y="39"/>
                    </a:lnTo>
                    <a:lnTo>
                      <a:pt x="7" y="0"/>
                    </a:lnTo>
                    <a:close/>
                  </a:path>
                </a:pathLst>
              </a:custGeom>
              <a:solidFill>
                <a:srgbClr val="00FFFF"/>
              </a:solidFill>
              <a:ln w="9525">
                <a:noFill/>
                <a:round/>
                <a:headEnd/>
                <a:tailEnd/>
              </a:ln>
            </p:spPr>
            <p:txBody>
              <a:bodyPr/>
              <a:lstStyle/>
              <a:p>
                <a:endParaRPr lang="en-US"/>
              </a:p>
            </p:txBody>
          </p:sp>
          <p:sp>
            <p:nvSpPr>
              <p:cNvPr id="78060" name="Freeform 236"/>
              <p:cNvSpPr>
                <a:spLocks/>
              </p:cNvSpPr>
              <p:nvPr/>
            </p:nvSpPr>
            <p:spPr bwMode="black">
              <a:xfrm>
                <a:off x="3355" y="2295"/>
                <a:ext cx="9" cy="13"/>
              </a:xfrm>
              <a:custGeom>
                <a:avLst/>
                <a:gdLst/>
                <a:ahLst/>
                <a:cxnLst>
                  <a:cxn ang="0">
                    <a:pos x="0" y="1"/>
                  </a:cxn>
                  <a:cxn ang="0">
                    <a:pos x="6" y="0"/>
                  </a:cxn>
                  <a:cxn ang="0">
                    <a:pos x="22" y="39"/>
                  </a:cxn>
                  <a:cxn ang="0">
                    <a:pos x="27" y="36"/>
                  </a:cxn>
                  <a:cxn ang="0">
                    <a:pos x="13" y="39"/>
                  </a:cxn>
                  <a:cxn ang="0">
                    <a:pos x="7" y="40"/>
                  </a:cxn>
                  <a:cxn ang="0">
                    <a:pos x="0" y="1"/>
                  </a:cxn>
                </a:cxnLst>
                <a:rect l="0" t="0" r="r" b="b"/>
                <a:pathLst>
                  <a:path w="27" h="40">
                    <a:moveTo>
                      <a:pt x="0" y="1"/>
                    </a:moveTo>
                    <a:lnTo>
                      <a:pt x="6" y="0"/>
                    </a:lnTo>
                    <a:lnTo>
                      <a:pt x="22" y="39"/>
                    </a:lnTo>
                    <a:lnTo>
                      <a:pt x="27" y="36"/>
                    </a:lnTo>
                    <a:lnTo>
                      <a:pt x="13" y="39"/>
                    </a:lnTo>
                    <a:lnTo>
                      <a:pt x="7" y="40"/>
                    </a:lnTo>
                    <a:lnTo>
                      <a:pt x="0" y="1"/>
                    </a:lnTo>
                    <a:close/>
                  </a:path>
                </a:pathLst>
              </a:custGeom>
              <a:solidFill>
                <a:srgbClr val="00FFFF"/>
              </a:solidFill>
              <a:ln w="9525">
                <a:noFill/>
                <a:round/>
                <a:headEnd/>
                <a:tailEnd/>
              </a:ln>
            </p:spPr>
            <p:txBody>
              <a:bodyPr/>
              <a:lstStyle/>
              <a:p>
                <a:endParaRPr lang="en-US"/>
              </a:p>
            </p:txBody>
          </p:sp>
          <p:sp>
            <p:nvSpPr>
              <p:cNvPr id="78061" name="Freeform 237"/>
              <p:cNvSpPr>
                <a:spLocks/>
              </p:cNvSpPr>
              <p:nvPr/>
            </p:nvSpPr>
            <p:spPr bwMode="black">
              <a:xfrm>
                <a:off x="3355" y="2293"/>
                <a:ext cx="11" cy="15"/>
              </a:xfrm>
              <a:custGeom>
                <a:avLst/>
                <a:gdLst/>
                <a:ahLst/>
                <a:cxnLst>
                  <a:cxn ang="0">
                    <a:pos x="0" y="4"/>
                  </a:cxn>
                  <a:cxn ang="0">
                    <a:pos x="6" y="0"/>
                  </a:cxn>
                  <a:cxn ang="0">
                    <a:pos x="34" y="32"/>
                  </a:cxn>
                  <a:cxn ang="0">
                    <a:pos x="26" y="42"/>
                  </a:cxn>
                  <a:cxn ang="0">
                    <a:pos x="30" y="39"/>
                  </a:cxn>
                  <a:cxn ang="0">
                    <a:pos x="24" y="43"/>
                  </a:cxn>
                  <a:cxn ang="0">
                    <a:pos x="0" y="4"/>
                  </a:cxn>
                </a:cxnLst>
                <a:rect l="0" t="0" r="r" b="b"/>
                <a:pathLst>
                  <a:path w="34" h="43">
                    <a:moveTo>
                      <a:pt x="0" y="4"/>
                    </a:moveTo>
                    <a:lnTo>
                      <a:pt x="6" y="0"/>
                    </a:lnTo>
                    <a:lnTo>
                      <a:pt x="34" y="32"/>
                    </a:lnTo>
                    <a:lnTo>
                      <a:pt x="26" y="42"/>
                    </a:lnTo>
                    <a:lnTo>
                      <a:pt x="30" y="39"/>
                    </a:lnTo>
                    <a:lnTo>
                      <a:pt x="24" y="43"/>
                    </a:lnTo>
                    <a:lnTo>
                      <a:pt x="0" y="4"/>
                    </a:lnTo>
                    <a:close/>
                  </a:path>
                </a:pathLst>
              </a:custGeom>
              <a:solidFill>
                <a:srgbClr val="00FFFF"/>
              </a:solidFill>
              <a:ln w="9525">
                <a:noFill/>
                <a:round/>
                <a:headEnd/>
                <a:tailEnd/>
              </a:ln>
            </p:spPr>
            <p:txBody>
              <a:bodyPr/>
              <a:lstStyle/>
              <a:p>
                <a:endParaRPr lang="en-US"/>
              </a:p>
            </p:txBody>
          </p:sp>
          <p:sp>
            <p:nvSpPr>
              <p:cNvPr id="78062" name="Freeform 238"/>
              <p:cNvSpPr>
                <a:spLocks/>
              </p:cNvSpPr>
              <p:nvPr/>
            </p:nvSpPr>
            <p:spPr bwMode="black">
              <a:xfrm>
                <a:off x="3355" y="2294"/>
                <a:ext cx="13" cy="10"/>
              </a:xfrm>
              <a:custGeom>
                <a:avLst/>
                <a:gdLst/>
                <a:ahLst/>
                <a:cxnLst>
                  <a:cxn ang="0">
                    <a:pos x="0" y="5"/>
                  </a:cxn>
                  <a:cxn ang="0">
                    <a:pos x="4" y="0"/>
                  </a:cxn>
                  <a:cxn ang="0">
                    <a:pos x="39" y="16"/>
                  </a:cxn>
                  <a:cxn ang="0">
                    <a:pos x="38" y="21"/>
                  </a:cxn>
                  <a:cxn ang="0">
                    <a:pos x="35" y="25"/>
                  </a:cxn>
                  <a:cxn ang="0">
                    <a:pos x="32" y="30"/>
                  </a:cxn>
                  <a:cxn ang="0">
                    <a:pos x="0" y="5"/>
                  </a:cxn>
                </a:cxnLst>
                <a:rect l="0" t="0" r="r" b="b"/>
                <a:pathLst>
                  <a:path w="39" h="30">
                    <a:moveTo>
                      <a:pt x="0" y="5"/>
                    </a:moveTo>
                    <a:lnTo>
                      <a:pt x="4" y="0"/>
                    </a:lnTo>
                    <a:lnTo>
                      <a:pt x="39" y="16"/>
                    </a:lnTo>
                    <a:lnTo>
                      <a:pt x="38" y="21"/>
                    </a:lnTo>
                    <a:lnTo>
                      <a:pt x="35" y="25"/>
                    </a:lnTo>
                    <a:lnTo>
                      <a:pt x="32" y="30"/>
                    </a:lnTo>
                    <a:lnTo>
                      <a:pt x="0" y="5"/>
                    </a:lnTo>
                    <a:close/>
                  </a:path>
                </a:pathLst>
              </a:custGeom>
              <a:solidFill>
                <a:srgbClr val="00FFFF"/>
              </a:solidFill>
              <a:ln w="9525">
                <a:noFill/>
                <a:round/>
                <a:headEnd/>
                <a:tailEnd/>
              </a:ln>
            </p:spPr>
            <p:txBody>
              <a:bodyPr/>
              <a:lstStyle/>
              <a:p>
                <a:endParaRPr lang="en-US"/>
              </a:p>
            </p:txBody>
          </p:sp>
          <p:sp>
            <p:nvSpPr>
              <p:cNvPr id="78063" name="Freeform 239"/>
              <p:cNvSpPr>
                <a:spLocks/>
              </p:cNvSpPr>
              <p:nvPr/>
            </p:nvSpPr>
            <p:spPr bwMode="black">
              <a:xfrm>
                <a:off x="3355" y="2295"/>
                <a:ext cx="14" cy="4"/>
              </a:xfrm>
              <a:custGeom>
                <a:avLst/>
                <a:gdLst/>
                <a:ahLst/>
                <a:cxnLst>
                  <a:cxn ang="0">
                    <a:pos x="0" y="7"/>
                  </a:cxn>
                  <a:cxn ang="0">
                    <a:pos x="1" y="0"/>
                  </a:cxn>
                  <a:cxn ang="0">
                    <a:pos x="40" y="7"/>
                  </a:cxn>
                  <a:cxn ang="0">
                    <a:pos x="39" y="14"/>
                  </a:cxn>
                  <a:cxn ang="0">
                    <a:pos x="0" y="7"/>
                  </a:cxn>
                </a:cxnLst>
                <a:rect l="0" t="0" r="r" b="b"/>
                <a:pathLst>
                  <a:path w="40" h="14">
                    <a:moveTo>
                      <a:pt x="0" y="7"/>
                    </a:moveTo>
                    <a:lnTo>
                      <a:pt x="1" y="0"/>
                    </a:lnTo>
                    <a:lnTo>
                      <a:pt x="40" y="7"/>
                    </a:lnTo>
                    <a:lnTo>
                      <a:pt x="39" y="14"/>
                    </a:lnTo>
                    <a:lnTo>
                      <a:pt x="0" y="7"/>
                    </a:lnTo>
                    <a:close/>
                  </a:path>
                </a:pathLst>
              </a:custGeom>
              <a:solidFill>
                <a:srgbClr val="00FFFF"/>
              </a:solidFill>
              <a:ln w="9525">
                <a:noFill/>
                <a:round/>
                <a:headEnd/>
                <a:tailEnd/>
              </a:ln>
            </p:spPr>
            <p:txBody>
              <a:bodyPr/>
              <a:lstStyle/>
              <a:p>
                <a:endParaRPr lang="en-US"/>
              </a:p>
            </p:txBody>
          </p:sp>
          <p:sp>
            <p:nvSpPr>
              <p:cNvPr id="78064" name="Freeform 240"/>
              <p:cNvSpPr>
                <a:spLocks/>
              </p:cNvSpPr>
              <p:nvPr/>
            </p:nvSpPr>
            <p:spPr bwMode="black">
              <a:xfrm>
                <a:off x="3355" y="2288"/>
                <a:ext cx="14" cy="9"/>
              </a:xfrm>
              <a:custGeom>
                <a:avLst/>
                <a:gdLst/>
                <a:ahLst/>
                <a:cxnLst>
                  <a:cxn ang="0">
                    <a:pos x="1" y="27"/>
                  </a:cxn>
                  <a:cxn ang="0">
                    <a:pos x="0" y="21"/>
                  </a:cxn>
                  <a:cxn ang="0">
                    <a:pos x="39" y="5"/>
                  </a:cxn>
                  <a:cxn ang="0">
                    <a:pos x="37" y="0"/>
                  </a:cxn>
                  <a:cxn ang="0">
                    <a:pos x="39" y="14"/>
                  </a:cxn>
                  <a:cxn ang="0">
                    <a:pos x="40" y="20"/>
                  </a:cxn>
                  <a:cxn ang="0">
                    <a:pos x="1" y="27"/>
                  </a:cxn>
                </a:cxnLst>
                <a:rect l="0" t="0" r="r" b="b"/>
                <a:pathLst>
                  <a:path w="40" h="27">
                    <a:moveTo>
                      <a:pt x="1" y="27"/>
                    </a:moveTo>
                    <a:lnTo>
                      <a:pt x="0" y="21"/>
                    </a:lnTo>
                    <a:lnTo>
                      <a:pt x="39" y="5"/>
                    </a:lnTo>
                    <a:lnTo>
                      <a:pt x="37" y="0"/>
                    </a:lnTo>
                    <a:lnTo>
                      <a:pt x="39" y="14"/>
                    </a:lnTo>
                    <a:lnTo>
                      <a:pt x="40" y="20"/>
                    </a:lnTo>
                    <a:lnTo>
                      <a:pt x="1" y="27"/>
                    </a:lnTo>
                    <a:close/>
                  </a:path>
                </a:pathLst>
              </a:custGeom>
              <a:solidFill>
                <a:srgbClr val="00FFFF"/>
              </a:solidFill>
              <a:ln w="9525">
                <a:noFill/>
                <a:round/>
                <a:headEnd/>
                <a:tailEnd/>
              </a:ln>
            </p:spPr>
            <p:txBody>
              <a:bodyPr/>
              <a:lstStyle/>
              <a:p>
                <a:endParaRPr lang="en-US"/>
              </a:p>
            </p:txBody>
          </p:sp>
          <p:sp>
            <p:nvSpPr>
              <p:cNvPr id="78065" name="Freeform 241"/>
              <p:cNvSpPr>
                <a:spLocks/>
              </p:cNvSpPr>
              <p:nvPr/>
            </p:nvSpPr>
            <p:spPr bwMode="black">
              <a:xfrm>
                <a:off x="3354" y="2285"/>
                <a:ext cx="14" cy="13"/>
              </a:xfrm>
              <a:custGeom>
                <a:avLst/>
                <a:gdLst/>
                <a:ahLst/>
                <a:cxnLst>
                  <a:cxn ang="0">
                    <a:pos x="4" y="37"/>
                  </a:cxn>
                  <a:cxn ang="0">
                    <a:pos x="0" y="31"/>
                  </a:cxn>
                  <a:cxn ang="0">
                    <a:pos x="32" y="0"/>
                  </a:cxn>
                  <a:cxn ang="0">
                    <a:pos x="37" y="2"/>
                  </a:cxn>
                  <a:cxn ang="0">
                    <a:pos x="39" y="7"/>
                  </a:cxn>
                  <a:cxn ang="0">
                    <a:pos x="43" y="13"/>
                  </a:cxn>
                  <a:cxn ang="0">
                    <a:pos x="4" y="37"/>
                  </a:cxn>
                </a:cxnLst>
                <a:rect l="0" t="0" r="r" b="b"/>
                <a:pathLst>
                  <a:path w="43" h="37">
                    <a:moveTo>
                      <a:pt x="4" y="37"/>
                    </a:moveTo>
                    <a:lnTo>
                      <a:pt x="0" y="31"/>
                    </a:lnTo>
                    <a:lnTo>
                      <a:pt x="32" y="0"/>
                    </a:lnTo>
                    <a:lnTo>
                      <a:pt x="37" y="2"/>
                    </a:lnTo>
                    <a:lnTo>
                      <a:pt x="39" y="7"/>
                    </a:lnTo>
                    <a:lnTo>
                      <a:pt x="43" y="13"/>
                    </a:lnTo>
                    <a:lnTo>
                      <a:pt x="4" y="37"/>
                    </a:lnTo>
                    <a:close/>
                  </a:path>
                </a:pathLst>
              </a:custGeom>
              <a:solidFill>
                <a:srgbClr val="00FFFF"/>
              </a:solidFill>
              <a:ln w="9525">
                <a:noFill/>
                <a:round/>
                <a:headEnd/>
                <a:tailEnd/>
              </a:ln>
            </p:spPr>
            <p:txBody>
              <a:bodyPr/>
              <a:lstStyle/>
              <a:p>
                <a:endParaRPr lang="en-US"/>
              </a:p>
            </p:txBody>
          </p:sp>
          <p:sp>
            <p:nvSpPr>
              <p:cNvPr id="78066" name="Freeform 242"/>
              <p:cNvSpPr>
                <a:spLocks/>
              </p:cNvSpPr>
              <p:nvPr/>
            </p:nvSpPr>
            <p:spPr bwMode="black">
              <a:xfrm>
                <a:off x="3355" y="2284"/>
                <a:ext cx="10" cy="14"/>
              </a:xfrm>
              <a:custGeom>
                <a:avLst/>
                <a:gdLst/>
                <a:ahLst/>
                <a:cxnLst>
                  <a:cxn ang="0">
                    <a:pos x="6" y="43"/>
                  </a:cxn>
                  <a:cxn ang="0">
                    <a:pos x="0" y="39"/>
                  </a:cxn>
                  <a:cxn ang="0">
                    <a:pos x="15" y="0"/>
                  </a:cxn>
                  <a:cxn ang="0">
                    <a:pos x="29" y="2"/>
                  </a:cxn>
                  <a:cxn ang="0">
                    <a:pos x="24" y="0"/>
                  </a:cxn>
                  <a:cxn ang="0">
                    <a:pos x="30" y="4"/>
                  </a:cxn>
                  <a:cxn ang="0">
                    <a:pos x="6" y="43"/>
                  </a:cxn>
                </a:cxnLst>
                <a:rect l="0" t="0" r="r" b="b"/>
                <a:pathLst>
                  <a:path w="30" h="43">
                    <a:moveTo>
                      <a:pt x="6" y="43"/>
                    </a:moveTo>
                    <a:lnTo>
                      <a:pt x="0" y="39"/>
                    </a:lnTo>
                    <a:lnTo>
                      <a:pt x="15" y="0"/>
                    </a:lnTo>
                    <a:lnTo>
                      <a:pt x="29" y="2"/>
                    </a:lnTo>
                    <a:lnTo>
                      <a:pt x="24" y="0"/>
                    </a:lnTo>
                    <a:lnTo>
                      <a:pt x="30" y="4"/>
                    </a:lnTo>
                    <a:lnTo>
                      <a:pt x="6" y="43"/>
                    </a:lnTo>
                    <a:close/>
                  </a:path>
                </a:pathLst>
              </a:custGeom>
              <a:solidFill>
                <a:srgbClr val="00FFFF"/>
              </a:solidFill>
              <a:ln w="9525">
                <a:noFill/>
                <a:round/>
                <a:headEnd/>
                <a:tailEnd/>
              </a:ln>
            </p:spPr>
            <p:txBody>
              <a:bodyPr/>
              <a:lstStyle/>
              <a:p>
                <a:endParaRPr lang="en-US"/>
              </a:p>
            </p:txBody>
          </p:sp>
          <p:sp>
            <p:nvSpPr>
              <p:cNvPr id="78067" name="Freeform 243"/>
              <p:cNvSpPr>
                <a:spLocks/>
              </p:cNvSpPr>
              <p:nvPr/>
            </p:nvSpPr>
            <p:spPr bwMode="black">
              <a:xfrm>
                <a:off x="3355" y="2283"/>
                <a:ext cx="5" cy="14"/>
              </a:xfrm>
              <a:custGeom>
                <a:avLst/>
                <a:gdLst/>
                <a:ahLst/>
                <a:cxnLst>
                  <a:cxn ang="0">
                    <a:pos x="6" y="42"/>
                  </a:cxn>
                  <a:cxn ang="0">
                    <a:pos x="0" y="41"/>
                  </a:cxn>
                  <a:cxn ang="0">
                    <a:pos x="0" y="2"/>
                  </a:cxn>
                  <a:cxn ang="0">
                    <a:pos x="4" y="0"/>
                  </a:cxn>
                  <a:cxn ang="0">
                    <a:pos x="7" y="2"/>
                  </a:cxn>
                  <a:cxn ang="0">
                    <a:pos x="13" y="3"/>
                  </a:cxn>
                  <a:cxn ang="0">
                    <a:pos x="6" y="42"/>
                  </a:cxn>
                </a:cxnLst>
                <a:rect l="0" t="0" r="r" b="b"/>
                <a:pathLst>
                  <a:path w="13" h="42">
                    <a:moveTo>
                      <a:pt x="6" y="42"/>
                    </a:moveTo>
                    <a:lnTo>
                      <a:pt x="0" y="41"/>
                    </a:lnTo>
                    <a:lnTo>
                      <a:pt x="0" y="2"/>
                    </a:lnTo>
                    <a:lnTo>
                      <a:pt x="4" y="0"/>
                    </a:lnTo>
                    <a:lnTo>
                      <a:pt x="7" y="2"/>
                    </a:lnTo>
                    <a:lnTo>
                      <a:pt x="13" y="3"/>
                    </a:lnTo>
                    <a:lnTo>
                      <a:pt x="6" y="42"/>
                    </a:lnTo>
                    <a:close/>
                  </a:path>
                </a:pathLst>
              </a:custGeom>
              <a:solidFill>
                <a:srgbClr val="00FFFF"/>
              </a:solidFill>
              <a:ln w="9525">
                <a:noFill/>
                <a:round/>
                <a:headEnd/>
                <a:tailEnd/>
              </a:ln>
            </p:spPr>
            <p:txBody>
              <a:bodyPr/>
              <a:lstStyle/>
              <a:p>
                <a:endParaRPr lang="en-US"/>
              </a:p>
            </p:txBody>
          </p:sp>
          <p:sp>
            <p:nvSpPr>
              <p:cNvPr id="78068" name="Freeform 244"/>
              <p:cNvSpPr>
                <a:spLocks/>
              </p:cNvSpPr>
              <p:nvPr/>
            </p:nvSpPr>
            <p:spPr bwMode="black">
              <a:xfrm>
                <a:off x="3350" y="2284"/>
                <a:ext cx="8" cy="13"/>
              </a:xfrm>
              <a:custGeom>
                <a:avLst/>
                <a:gdLst/>
                <a:ahLst/>
                <a:cxnLst>
                  <a:cxn ang="0">
                    <a:pos x="23" y="39"/>
                  </a:cxn>
                  <a:cxn ang="0">
                    <a:pos x="16" y="40"/>
                  </a:cxn>
                  <a:cxn ang="0">
                    <a:pos x="0" y="5"/>
                  </a:cxn>
                  <a:cxn ang="0">
                    <a:pos x="4" y="2"/>
                  </a:cxn>
                  <a:cxn ang="0">
                    <a:pos x="9" y="1"/>
                  </a:cxn>
                  <a:cxn ang="0">
                    <a:pos x="16" y="0"/>
                  </a:cxn>
                  <a:cxn ang="0">
                    <a:pos x="23" y="39"/>
                  </a:cxn>
                </a:cxnLst>
                <a:rect l="0" t="0" r="r" b="b"/>
                <a:pathLst>
                  <a:path w="23" h="40">
                    <a:moveTo>
                      <a:pt x="23" y="39"/>
                    </a:moveTo>
                    <a:lnTo>
                      <a:pt x="16" y="40"/>
                    </a:lnTo>
                    <a:lnTo>
                      <a:pt x="0" y="5"/>
                    </a:lnTo>
                    <a:lnTo>
                      <a:pt x="4" y="2"/>
                    </a:lnTo>
                    <a:lnTo>
                      <a:pt x="9" y="1"/>
                    </a:lnTo>
                    <a:lnTo>
                      <a:pt x="16" y="0"/>
                    </a:lnTo>
                    <a:lnTo>
                      <a:pt x="23" y="39"/>
                    </a:lnTo>
                    <a:close/>
                  </a:path>
                </a:pathLst>
              </a:custGeom>
              <a:solidFill>
                <a:srgbClr val="00FFFF"/>
              </a:solidFill>
              <a:ln w="9525">
                <a:noFill/>
                <a:round/>
                <a:headEnd/>
                <a:tailEnd/>
              </a:ln>
            </p:spPr>
            <p:txBody>
              <a:bodyPr/>
              <a:lstStyle/>
              <a:p>
                <a:endParaRPr lang="en-US"/>
              </a:p>
            </p:txBody>
          </p:sp>
          <p:sp>
            <p:nvSpPr>
              <p:cNvPr id="78069" name="Freeform 245"/>
              <p:cNvSpPr>
                <a:spLocks/>
              </p:cNvSpPr>
              <p:nvPr/>
            </p:nvSpPr>
            <p:spPr bwMode="black">
              <a:xfrm>
                <a:off x="3345" y="2285"/>
                <a:ext cx="13" cy="12"/>
              </a:xfrm>
              <a:custGeom>
                <a:avLst/>
                <a:gdLst/>
                <a:ahLst/>
                <a:cxnLst>
                  <a:cxn ang="0">
                    <a:pos x="39" y="31"/>
                  </a:cxn>
                  <a:cxn ang="0">
                    <a:pos x="34" y="35"/>
                  </a:cxn>
                  <a:cxn ang="0">
                    <a:pos x="2" y="7"/>
                  </a:cxn>
                  <a:cxn ang="0">
                    <a:pos x="0" y="11"/>
                  </a:cxn>
                  <a:cxn ang="0">
                    <a:pos x="9" y="3"/>
                  </a:cxn>
                  <a:cxn ang="0">
                    <a:pos x="14" y="0"/>
                  </a:cxn>
                  <a:cxn ang="0">
                    <a:pos x="39" y="31"/>
                  </a:cxn>
                </a:cxnLst>
                <a:rect l="0" t="0" r="r" b="b"/>
                <a:pathLst>
                  <a:path w="39" h="35">
                    <a:moveTo>
                      <a:pt x="39" y="31"/>
                    </a:moveTo>
                    <a:lnTo>
                      <a:pt x="34" y="35"/>
                    </a:lnTo>
                    <a:lnTo>
                      <a:pt x="2" y="7"/>
                    </a:lnTo>
                    <a:lnTo>
                      <a:pt x="0" y="11"/>
                    </a:lnTo>
                    <a:lnTo>
                      <a:pt x="9" y="3"/>
                    </a:lnTo>
                    <a:lnTo>
                      <a:pt x="14" y="0"/>
                    </a:lnTo>
                    <a:lnTo>
                      <a:pt x="39" y="31"/>
                    </a:lnTo>
                    <a:close/>
                  </a:path>
                </a:pathLst>
              </a:custGeom>
              <a:solidFill>
                <a:srgbClr val="00FFFF"/>
              </a:solidFill>
              <a:ln w="9525">
                <a:noFill/>
                <a:round/>
                <a:headEnd/>
                <a:tailEnd/>
              </a:ln>
            </p:spPr>
            <p:txBody>
              <a:bodyPr/>
              <a:lstStyle/>
              <a:p>
                <a:endParaRPr lang="en-US"/>
              </a:p>
            </p:txBody>
          </p:sp>
          <p:sp>
            <p:nvSpPr>
              <p:cNvPr id="78070" name="Freeform 246"/>
              <p:cNvSpPr>
                <a:spLocks/>
              </p:cNvSpPr>
              <p:nvPr/>
            </p:nvSpPr>
            <p:spPr bwMode="black">
              <a:xfrm>
                <a:off x="3345" y="2288"/>
                <a:ext cx="14" cy="10"/>
              </a:xfrm>
              <a:custGeom>
                <a:avLst/>
                <a:gdLst/>
                <a:ahLst/>
                <a:cxnLst>
                  <a:cxn ang="0">
                    <a:pos x="43" y="24"/>
                  </a:cxn>
                  <a:cxn ang="0">
                    <a:pos x="39" y="30"/>
                  </a:cxn>
                  <a:cxn ang="0">
                    <a:pos x="0" y="15"/>
                  </a:cxn>
                  <a:cxn ang="0">
                    <a:pos x="3" y="1"/>
                  </a:cxn>
                  <a:cxn ang="0">
                    <a:pos x="0" y="6"/>
                  </a:cxn>
                  <a:cxn ang="0">
                    <a:pos x="4" y="0"/>
                  </a:cxn>
                  <a:cxn ang="0">
                    <a:pos x="43" y="24"/>
                  </a:cxn>
                </a:cxnLst>
                <a:rect l="0" t="0" r="r" b="b"/>
                <a:pathLst>
                  <a:path w="43" h="30">
                    <a:moveTo>
                      <a:pt x="43" y="24"/>
                    </a:moveTo>
                    <a:lnTo>
                      <a:pt x="39" y="30"/>
                    </a:lnTo>
                    <a:lnTo>
                      <a:pt x="0" y="15"/>
                    </a:lnTo>
                    <a:lnTo>
                      <a:pt x="3"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78071" name="Freeform 247"/>
              <p:cNvSpPr>
                <a:spLocks/>
              </p:cNvSpPr>
              <p:nvPr/>
            </p:nvSpPr>
            <p:spPr bwMode="black">
              <a:xfrm>
                <a:off x="3344" y="2293"/>
                <a:ext cx="14" cy="4"/>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78072" name="Freeform 248"/>
              <p:cNvSpPr>
                <a:spLocks/>
              </p:cNvSpPr>
              <p:nvPr/>
            </p:nvSpPr>
            <p:spPr bwMode="black">
              <a:xfrm>
                <a:off x="3526" y="2287"/>
                <a:ext cx="13" cy="9"/>
              </a:xfrm>
              <a:custGeom>
                <a:avLst/>
                <a:gdLst/>
                <a:ahLst/>
                <a:cxnLst>
                  <a:cxn ang="0">
                    <a:pos x="39" y="0"/>
                  </a:cxn>
                  <a:cxn ang="0">
                    <a:pos x="40" y="6"/>
                  </a:cxn>
                  <a:cxn ang="0">
                    <a:pos x="1" y="22"/>
                  </a:cxn>
                  <a:cxn ang="0">
                    <a:pos x="4" y="25"/>
                  </a:cxn>
                  <a:cxn ang="0">
                    <a:pos x="1" y="13"/>
                  </a:cxn>
                  <a:cxn ang="0">
                    <a:pos x="0" y="7"/>
                  </a:cxn>
                  <a:cxn ang="0">
                    <a:pos x="39" y="0"/>
                  </a:cxn>
                </a:cxnLst>
                <a:rect l="0" t="0" r="r" b="b"/>
                <a:pathLst>
                  <a:path w="40" h="25">
                    <a:moveTo>
                      <a:pt x="39" y="0"/>
                    </a:moveTo>
                    <a:lnTo>
                      <a:pt x="40" y="6"/>
                    </a:lnTo>
                    <a:lnTo>
                      <a:pt x="1" y="22"/>
                    </a:lnTo>
                    <a:lnTo>
                      <a:pt x="4" y="25"/>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78073" name="Freeform 249"/>
              <p:cNvSpPr>
                <a:spLocks/>
              </p:cNvSpPr>
              <p:nvPr/>
            </p:nvSpPr>
            <p:spPr bwMode="black">
              <a:xfrm>
                <a:off x="3526" y="2286"/>
                <a:ext cx="15" cy="12"/>
              </a:xfrm>
              <a:custGeom>
                <a:avLst/>
                <a:gdLst/>
                <a:ahLst/>
                <a:cxnLst>
                  <a:cxn ang="0">
                    <a:pos x="39" y="0"/>
                  </a:cxn>
                  <a:cxn ang="0">
                    <a:pos x="43" y="6"/>
                  </a:cxn>
                  <a:cxn ang="0">
                    <a:pos x="11" y="34"/>
                  </a:cxn>
                  <a:cxn ang="0">
                    <a:pos x="2" y="27"/>
                  </a:cxn>
                  <a:cxn ang="0">
                    <a:pos x="4" y="31"/>
                  </a:cxn>
                  <a:cxn ang="0">
                    <a:pos x="0" y="25"/>
                  </a:cxn>
                  <a:cxn ang="0">
                    <a:pos x="39" y="0"/>
                  </a:cxn>
                </a:cxnLst>
                <a:rect l="0" t="0" r="r" b="b"/>
                <a:pathLst>
                  <a:path w="43" h="34">
                    <a:moveTo>
                      <a:pt x="39" y="0"/>
                    </a:moveTo>
                    <a:lnTo>
                      <a:pt x="43" y="6"/>
                    </a:lnTo>
                    <a:lnTo>
                      <a:pt x="11" y="34"/>
                    </a:lnTo>
                    <a:lnTo>
                      <a:pt x="2" y="27"/>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78074" name="Freeform 250"/>
              <p:cNvSpPr>
                <a:spLocks/>
              </p:cNvSpPr>
              <p:nvPr/>
            </p:nvSpPr>
            <p:spPr bwMode="black">
              <a:xfrm>
                <a:off x="3530" y="2287"/>
                <a:ext cx="10" cy="13"/>
              </a:xfrm>
              <a:custGeom>
                <a:avLst/>
                <a:gdLst/>
                <a:ahLst/>
                <a:cxnLst>
                  <a:cxn ang="0">
                    <a:pos x="25" y="0"/>
                  </a:cxn>
                  <a:cxn ang="0">
                    <a:pos x="30" y="3"/>
                  </a:cxn>
                  <a:cxn ang="0">
                    <a:pos x="14" y="39"/>
                  </a:cxn>
                  <a:cxn ang="0">
                    <a:pos x="9" y="38"/>
                  </a:cxn>
                  <a:cxn ang="0">
                    <a:pos x="5" y="35"/>
                  </a:cxn>
                  <a:cxn ang="0">
                    <a:pos x="0" y="31"/>
                  </a:cxn>
                  <a:cxn ang="0">
                    <a:pos x="25" y="0"/>
                  </a:cxn>
                </a:cxnLst>
                <a:rect l="0" t="0" r="r" b="b"/>
                <a:pathLst>
                  <a:path w="30" h="39">
                    <a:moveTo>
                      <a:pt x="25" y="0"/>
                    </a:moveTo>
                    <a:lnTo>
                      <a:pt x="30" y="3"/>
                    </a:lnTo>
                    <a:lnTo>
                      <a:pt x="14" y="39"/>
                    </a:lnTo>
                    <a:lnTo>
                      <a:pt x="9" y="38"/>
                    </a:lnTo>
                    <a:lnTo>
                      <a:pt x="5" y="35"/>
                    </a:lnTo>
                    <a:lnTo>
                      <a:pt x="0" y="31"/>
                    </a:lnTo>
                    <a:lnTo>
                      <a:pt x="25" y="0"/>
                    </a:lnTo>
                    <a:close/>
                  </a:path>
                </a:pathLst>
              </a:custGeom>
              <a:solidFill>
                <a:srgbClr val="00FFFF"/>
              </a:solidFill>
              <a:ln w="9525">
                <a:noFill/>
                <a:round/>
                <a:headEnd/>
                <a:tailEnd/>
              </a:ln>
            </p:spPr>
            <p:txBody>
              <a:bodyPr/>
              <a:lstStyle/>
              <a:p>
                <a:endParaRPr lang="en-US"/>
              </a:p>
            </p:txBody>
          </p:sp>
          <p:sp>
            <p:nvSpPr>
              <p:cNvPr id="78075" name="Freeform 251"/>
              <p:cNvSpPr>
                <a:spLocks/>
              </p:cNvSpPr>
              <p:nvPr/>
            </p:nvSpPr>
            <p:spPr bwMode="black">
              <a:xfrm>
                <a:off x="3535" y="2287"/>
                <a:ext cx="4" cy="14"/>
              </a:xfrm>
              <a:custGeom>
                <a:avLst/>
                <a:gdLst/>
                <a:ahLst/>
                <a:cxnLst>
                  <a:cxn ang="0">
                    <a:pos x="7" y="0"/>
                  </a:cxn>
                  <a:cxn ang="0">
                    <a:pos x="14" y="1"/>
                  </a:cxn>
                  <a:cxn ang="0">
                    <a:pos x="14" y="40"/>
                  </a:cxn>
                  <a:cxn ang="0">
                    <a:pos x="11" y="41"/>
                  </a:cxn>
                  <a:cxn ang="0">
                    <a:pos x="7" y="40"/>
                  </a:cxn>
                  <a:cxn ang="0">
                    <a:pos x="0" y="39"/>
                  </a:cxn>
                  <a:cxn ang="0">
                    <a:pos x="7" y="0"/>
                  </a:cxn>
                </a:cxnLst>
                <a:rect l="0" t="0" r="r" b="b"/>
                <a:pathLst>
                  <a:path w="14" h="41">
                    <a:moveTo>
                      <a:pt x="7" y="0"/>
                    </a:moveTo>
                    <a:lnTo>
                      <a:pt x="14" y="1"/>
                    </a:lnTo>
                    <a:lnTo>
                      <a:pt x="14" y="40"/>
                    </a:lnTo>
                    <a:lnTo>
                      <a:pt x="11" y="41"/>
                    </a:lnTo>
                    <a:lnTo>
                      <a:pt x="7" y="40"/>
                    </a:lnTo>
                    <a:lnTo>
                      <a:pt x="0" y="39"/>
                    </a:lnTo>
                    <a:lnTo>
                      <a:pt x="7" y="0"/>
                    </a:lnTo>
                    <a:close/>
                  </a:path>
                </a:pathLst>
              </a:custGeom>
              <a:solidFill>
                <a:srgbClr val="00FFFF"/>
              </a:solidFill>
              <a:ln w="9525">
                <a:noFill/>
                <a:round/>
                <a:headEnd/>
                <a:tailEnd/>
              </a:ln>
            </p:spPr>
            <p:txBody>
              <a:bodyPr/>
              <a:lstStyle/>
              <a:p>
                <a:endParaRPr lang="en-US"/>
              </a:p>
            </p:txBody>
          </p:sp>
          <p:sp>
            <p:nvSpPr>
              <p:cNvPr id="78076" name="Freeform 252"/>
              <p:cNvSpPr>
                <a:spLocks/>
              </p:cNvSpPr>
              <p:nvPr/>
            </p:nvSpPr>
            <p:spPr bwMode="black">
              <a:xfrm>
                <a:off x="3537" y="2287"/>
                <a:ext cx="7" cy="14"/>
              </a:xfrm>
              <a:custGeom>
                <a:avLst/>
                <a:gdLst/>
                <a:ahLst/>
                <a:cxnLst>
                  <a:cxn ang="0">
                    <a:pos x="0" y="1"/>
                  </a:cxn>
                  <a:cxn ang="0">
                    <a:pos x="6" y="0"/>
                  </a:cxn>
                  <a:cxn ang="0">
                    <a:pos x="22" y="35"/>
                  </a:cxn>
                  <a:cxn ang="0">
                    <a:pos x="18" y="38"/>
                  </a:cxn>
                  <a:cxn ang="0">
                    <a:pos x="13" y="39"/>
                  </a:cxn>
                  <a:cxn ang="0">
                    <a:pos x="7" y="40"/>
                  </a:cxn>
                  <a:cxn ang="0">
                    <a:pos x="0" y="1"/>
                  </a:cxn>
                </a:cxnLst>
                <a:rect l="0" t="0" r="r" b="b"/>
                <a:pathLst>
                  <a:path w="22" h="40">
                    <a:moveTo>
                      <a:pt x="0" y="1"/>
                    </a:moveTo>
                    <a:lnTo>
                      <a:pt x="6" y="0"/>
                    </a:lnTo>
                    <a:lnTo>
                      <a:pt x="22" y="35"/>
                    </a:lnTo>
                    <a:lnTo>
                      <a:pt x="18" y="38"/>
                    </a:lnTo>
                    <a:lnTo>
                      <a:pt x="13" y="39"/>
                    </a:lnTo>
                    <a:lnTo>
                      <a:pt x="7" y="40"/>
                    </a:lnTo>
                    <a:lnTo>
                      <a:pt x="0" y="1"/>
                    </a:lnTo>
                    <a:close/>
                  </a:path>
                </a:pathLst>
              </a:custGeom>
              <a:solidFill>
                <a:srgbClr val="00FFFF"/>
              </a:solidFill>
              <a:ln w="9525">
                <a:noFill/>
                <a:round/>
                <a:headEnd/>
                <a:tailEnd/>
              </a:ln>
            </p:spPr>
            <p:txBody>
              <a:bodyPr/>
              <a:lstStyle/>
              <a:p>
                <a:endParaRPr lang="en-US"/>
              </a:p>
            </p:txBody>
          </p:sp>
          <p:sp>
            <p:nvSpPr>
              <p:cNvPr id="78077" name="Freeform 253"/>
              <p:cNvSpPr>
                <a:spLocks/>
              </p:cNvSpPr>
              <p:nvPr/>
            </p:nvSpPr>
            <p:spPr bwMode="black">
              <a:xfrm>
                <a:off x="3536" y="2287"/>
                <a:ext cx="13" cy="12"/>
              </a:xfrm>
              <a:custGeom>
                <a:avLst/>
                <a:gdLst/>
                <a:ahLst/>
                <a:cxnLst>
                  <a:cxn ang="0">
                    <a:pos x="0" y="3"/>
                  </a:cxn>
                  <a:cxn ang="0">
                    <a:pos x="4" y="0"/>
                  </a:cxn>
                  <a:cxn ang="0">
                    <a:pos x="36" y="28"/>
                  </a:cxn>
                  <a:cxn ang="0">
                    <a:pos x="39" y="24"/>
                  </a:cxn>
                  <a:cxn ang="0">
                    <a:pos x="29" y="31"/>
                  </a:cxn>
                  <a:cxn ang="0">
                    <a:pos x="24" y="35"/>
                  </a:cxn>
                  <a:cxn ang="0">
                    <a:pos x="0" y="3"/>
                  </a:cxn>
                </a:cxnLst>
                <a:rect l="0" t="0" r="r" b="b"/>
                <a:pathLst>
                  <a:path w="39" h="35">
                    <a:moveTo>
                      <a:pt x="0" y="3"/>
                    </a:moveTo>
                    <a:lnTo>
                      <a:pt x="4" y="0"/>
                    </a:lnTo>
                    <a:lnTo>
                      <a:pt x="36" y="28"/>
                    </a:lnTo>
                    <a:lnTo>
                      <a:pt x="39" y="24"/>
                    </a:lnTo>
                    <a:lnTo>
                      <a:pt x="29" y="31"/>
                    </a:lnTo>
                    <a:lnTo>
                      <a:pt x="24" y="35"/>
                    </a:lnTo>
                    <a:lnTo>
                      <a:pt x="0" y="3"/>
                    </a:lnTo>
                    <a:close/>
                  </a:path>
                </a:pathLst>
              </a:custGeom>
              <a:solidFill>
                <a:srgbClr val="00FFFF"/>
              </a:solidFill>
              <a:ln w="9525">
                <a:noFill/>
                <a:round/>
                <a:headEnd/>
                <a:tailEnd/>
              </a:ln>
            </p:spPr>
            <p:txBody>
              <a:bodyPr/>
              <a:lstStyle/>
              <a:p>
                <a:endParaRPr lang="en-US"/>
              </a:p>
            </p:txBody>
          </p:sp>
          <p:sp>
            <p:nvSpPr>
              <p:cNvPr id="78078" name="Freeform 254"/>
              <p:cNvSpPr>
                <a:spLocks/>
              </p:cNvSpPr>
              <p:nvPr/>
            </p:nvSpPr>
            <p:spPr bwMode="black">
              <a:xfrm>
                <a:off x="3535" y="2286"/>
                <a:ext cx="15" cy="12"/>
              </a:xfrm>
              <a:custGeom>
                <a:avLst/>
                <a:gdLst/>
                <a:ahLst/>
                <a:cxnLst>
                  <a:cxn ang="0">
                    <a:pos x="0" y="6"/>
                  </a:cxn>
                  <a:cxn ang="0">
                    <a:pos x="4" y="0"/>
                  </a:cxn>
                  <a:cxn ang="0">
                    <a:pos x="43" y="20"/>
                  </a:cxn>
                  <a:cxn ang="0">
                    <a:pos x="37" y="34"/>
                  </a:cxn>
                  <a:cxn ang="0">
                    <a:pos x="43" y="25"/>
                  </a:cxn>
                  <a:cxn ang="0">
                    <a:pos x="39" y="31"/>
                  </a:cxn>
                  <a:cxn ang="0">
                    <a:pos x="0" y="6"/>
                  </a:cxn>
                </a:cxnLst>
                <a:rect l="0" t="0" r="r" b="b"/>
                <a:pathLst>
                  <a:path w="43" h="34">
                    <a:moveTo>
                      <a:pt x="0" y="6"/>
                    </a:moveTo>
                    <a:lnTo>
                      <a:pt x="4" y="0"/>
                    </a:lnTo>
                    <a:lnTo>
                      <a:pt x="43" y="20"/>
                    </a:lnTo>
                    <a:lnTo>
                      <a:pt x="37" y="34"/>
                    </a:lnTo>
                    <a:lnTo>
                      <a:pt x="43" y="25"/>
                    </a:lnTo>
                    <a:lnTo>
                      <a:pt x="39" y="31"/>
                    </a:lnTo>
                    <a:lnTo>
                      <a:pt x="0" y="6"/>
                    </a:lnTo>
                    <a:close/>
                  </a:path>
                </a:pathLst>
              </a:custGeom>
              <a:solidFill>
                <a:srgbClr val="00FFFF"/>
              </a:solidFill>
              <a:ln w="9525">
                <a:noFill/>
                <a:round/>
                <a:headEnd/>
                <a:tailEnd/>
              </a:ln>
            </p:spPr>
            <p:txBody>
              <a:bodyPr/>
              <a:lstStyle/>
              <a:p>
                <a:endParaRPr lang="en-US"/>
              </a:p>
            </p:txBody>
          </p:sp>
          <p:sp>
            <p:nvSpPr>
              <p:cNvPr id="78079" name="Freeform 255"/>
              <p:cNvSpPr>
                <a:spLocks/>
              </p:cNvSpPr>
              <p:nvPr/>
            </p:nvSpPr>
            <p:spPr bwMode="black">
              <a:xfrm>
                <a:off x="3537" y="2286"/>
                <a:ext cx="13" cy="7"/>
              </a:xfrm>
              <a:custGeom>
                <a:avLst/>
                <a:gdLst/>
                <a:ahLst/>
                <a:cxnLst>
                  <a:cxn ang="0">
                    <a:pos x="0" y="6"/>
                  </a:cxn>
                  <a:cxn ang="0">
                    <a:pos x="2" y="0"/>
                  </a:cxn>
                  <a:cxn ang="0">
                    <a:pos x="41" y="15"/>
                  </a:cxn>
                  <a:cxn ang="0">
                    <a:pos x="39" y="21"/>
                  </a:cxn>
                  <a:cxn ang="0">
                    <a:pos x="0" y="6"/>
                  </a:cxn>
                </a:cxnLst>
                <a:rect l="0" t="0" r="r" b="b"/>
                <a:pathLst>
                  <a:path w="41" h="21">
                    <a:moveTo>
                      <a:pt x="0" y="6"/>
                    </a:moveTo>
                    <a:lnTo>
                      <a:pt x="2" y="0"/>
                    </a:lnTo>
                    <a:lnTo>
                      <a:pt x="41" y="15"/>
                    </a:lnTo>
                    <a:lnTo>
                      <a:pt x="39" y="21"/>
                    </a:lnTo>
                    <a:lnTo>
                      <a:pt x="0" y="6"/>
                    </a:lnTo>
                    <a:close/>
                  </a:path>
                </a:pathLst>
              </a:custGeom>
              <a:solidFill>
                <a:srgbClr val="00FFFF"/>
              </a:solidFill>
              <a:ln w="9525">
                <a:noFill/>
                <a:round/>
                <a:headEnd/>
                <a:tailEnd/>
              </a:ln>
            </p:spPr>
            <p:txBody>
              <a:bodyPr/>
              <a:lstStyle/>
              <a:p>
                <a:endParaRPr lang="en-US"/>
              </a:p>
            </p:txBody>
          </p:sp>
          <p:sp>
            <p:nvSpPr>
              <p:cNvPr id="78080" name="Freeform 256"/>
              <p:cNvSpPr>
                <a:spLocks/>
              </p:cNvSpPr>
              <p:nvPr/>
            </p:nvSpPr>
            <p:spPr bwMode="black">
              <a:xfrm>
                <a:off x="3537" y="2279"/>
                <a:ext cx="13" cy="12"/>
              </a:xfrm>
              <a:custGeom>
                <a:avLst/>
                <a:gdLst/>
                <a:ahLst/>
                <a:cxnLst>
                  <a:cxn ang="0">
                    <a:pos x="2" y="36"/>
                  </a:cxn>
                  <a:cxn ang="0">
                    <a:pos x="0" y="30"/>
                  </a:cxn>
                  <a:cxn ang="0">
                    <a:pos x="39" y="10"/>
                  </a:cxn>
                  <a:cxn ang="0">
                    <a:pos x="33" y="0"/>
                  </a:cxn>
                  <a:cxn ang="0">
                    <a:pos x="39" y="15"/>
                  </a:cxn>
                  <a:cxn ang="0">
                    <a:pos x="41" y="21"/>
                  </a:cxn>
                  <a:cxn ang="0">
                    <a:pos x="2" y="36"/>
                  </a:cxn>
                </a:cxnLst>
                <a:rect l="0" t="0" r="r" b="b"/>
                <a:pathLst>
                  <a:path w="41" h="36">
                    <a:moveTo>
                      <a:pt x="2" y="36"/>
                    </a:moveTo>
                    <a:lnTo>
                      <a:pt x="0" y="30"/>
                    </a:lnTo>
                    <a:lnTo>
                      <a:pt x="39" y="10"/>
                    </a:lnTo>
                    <a:lnTo>
                      <a:pt x="33" y="0"/>
                    </a:lnTo>
                    <a:lnTo>
                      <a:pt x="39" y="15"/>
                    </a:lnTo>
                    <a:lnTo>
                      <a:pt x="41" y="21"/>
                    </a:lnTo>
                    <a:lnTo>
                      <a:pt x="2" y="36"/>
                    </a:lnTo>
                    <a:close/>
                  </a:path>
                </a:pathLst>
              </a:custGeom>
              <a:solidFill>
                <a:srgbClr val="00FFFF"/>
              </a:solidFill>
              <a:ln w="9525">
                <a:noFill/>
                <a:round/>
                <a:headEnd/>
                <a:tailEnd/>
              </a:ln>
            </p:spPr>
            <p:txBody>
              <a:bodyPr/>
              <a:lstStyle/>
              <a:p>
                <a:endParaRPr lang="en-US"/>
              </a:p>
            </p:txBody>
          </p:sp>
          <p:sp>
            <p:nvSpPr>
              <p:cNvPr id="78081" name="Freeform 257"/>
              <p:cNvSpPr>
                <a:spLocks/>
              </p:cNvSpPr>
              <p:nvPr/>
            </p:nvSpPr>
            <p:spPr bwMode="black">
              <a:xfrm>
                <a:off x="3535" y="2279"/>
                <a:ext cx="15" cy="11"/>
              </a:xfrm>
              <a:custGeom>
                <a:avLst/>
                <a:gdLst/>
                <a:ahLst/>
                <a:cxnLst>
                  <a:cxn ang="0">
                    <a:pos x="4" y="34"/>
                  </a:cxn>
                  <a:cxn ang="0">
                    <a:pos x="0" y="28"/>
                  </a:cxn>
                  <a:cxn ang="0">
                    <a:pos x="32" y="0"/>
                  </a:cxn>
                  <a:cxn ang="0">
                    <a:pos x="42" y="8"/>
                  </a:cxn>
                  <a:cxn ang="0">
                    <a:pos x="39" y="4"/>
                  </a:cxn>
                  <a:cxn ang="0">
                    <a:pos x="43" y="10"/>
                  </a:cxn>
                  <a:cxn ang="0">
                    <a:pos x="4" y="34"/>
                  </a:cxn>
                </a:cxnLst>
                <a:rect l="0" t="0" r="r" b="b"/>
                <a:pathLst>
                  <a:path w="43" h="34">
                    <a:moveTo>
                      <a:pt x="4" y="34"/>
                    </a:moveTo>
                    <a:lnTo>
                      <a:pt x="0" y="28"/>
                    </a:lnTo>
                    <a:lnTo>
                      <a:pt x="32" y="0"/>
                    </a:lnTo>
                    <a:lnTo>
                      <a:pt x="42" y="8"/>
                    </a:lnTo>
                    <a:lnTo>
                      <a:pt x="39" y="4"/>
                    </a:lnTo>
                    <a:lnTo>
                      <a:pt x="43" y="10"/>
                    </a:lnTo>
                    <a:lnTo>
                      <a:pt x="4" y="34"/>
                    </a:lnTo>
                    <a:close/>
                  </a:path>
                </a:pathLst>
              </a:custGeom>
              <a:solidFill>
                <a:srgbClr val="00FFFF"/>
              </a:solidFill>
              <a:ln w="9525">
                <a:noFill/>
                <a:round/>
                <a:headEnd/>
                <a:tailEnd/>
              </a:ln>
            </p:spPr>
            <p:txBody>
              <a:bodyPr/>
              <a:lstStyle/>
              <a:p>
                <a:endParaRPr lang="en-US"/>
              </a:p>
            </p:txBody>
          </p:sp>
          <p:sp>
            <p:nvSpPr>
              <p:cNvPr id="78082" name="Freeform 258"/>
              <p:cNvSpPr>
                <a:spLocks/>
              </p:cNvSpPr>
              <p:nvPr/>
            </p:nvSpPr>
            <p:spPr bwMode="black">
              <a:xfrm>
                <a:off x="3536" y="2277"/>
                <a:ext cx="10" cy="13"/>
              </a:xfrm>
              <a:custGeom>
                <a:avLst/>
                <a:gdLst/>
                <a:ahLst/>
                <a:cxnLst>
                  <a:cxn ang="0">
                    <a:pos x="4" y="39"/>
                  </a:cxn>
                  <a:cxn ang="0">
                    <a:pos x="0" y="35"/>
                  </a:cxn>
                  <a:cxn ang="0">
                    <a:pos x="15" y="0"/>
                  </a:cxn>
                  <a:cxn ang="0">
                    <a:pos x="20" y="1"/>
                  </a:cxn>
                  <a:cxn ang="0">
                    <a:pos x="24" y="3"/>
                  </a:cxn>
                  <a:cxn ang="0">
                    <a:pos x="29" y="7"/>
                  </a:cxn>
                  <a:cxn ang="0">
                    <a:pos x="4" y="39"/>
                  </a:cxn>
                </a:cxnLst>
                <a:rect l="0" t="0" r="r" b="b"/>
                <a:pathLst>
                  <a:path w="29" h="39">
                    <a:moveTo>
                      <a:pt x="4" y="39"/>
                    </a:moveTo>
                    <a:lnTo>
                      <a:pt x="0" y="35"/>
                    </a:lnTo>
                    <a:lnTo>
                      <a:pt x="15" y="0"/>
                    </a:lnTo>
                    <a:lnTo>
                      <a:pt x="20" y="1"/>
                    </a:lnTo>
                    <a:lnTo>
                      <a:pt x="24" y="3"/>
                    </a:lnTo>
                    <a:lnTo>
                      <a:pt x="29" y="7"/>
                    </a:lnTo>
                    <a:lnTo>
                      <a:pt x="4" y="39"/>
                    </a:lnTo>
                    <a:close/>
                  </a:path>
                </a:pathLst>
              </a:custGeom>
              <a:solidFill>
                <a:srgbClr val="00FFFF"/>
              </a:solidFill>
              <a:ln w="9525">
                <a:noFill/>
                <a:round/>
                <a:headEnd/>
                <a:tailEnd/>
              </a:ln>
            </p:spPr>
            <p:txBody>
              <a:bodyPr/>
              <a:lstStyle/>
              <a:p>
                <a:endParaRPr lang="en-US"/>
              </a:p>
            </p:txBody>
          </p:sp>
          <p:sp>
            <p:nvSpPr>
              <p:cNvPr id="78083" name="Freeform 259"/>
              <p:cNvSpPr>
                <a:spLocks/>
              </p:cNvSpPr>
              <p:nvPr/>
            </p:nvSpPr>
            <p:spPr bwMode="black">
              <a:xfrm>
                <a:off x="3537" y="2276"/>
                <a:ext cx="4" cy="14"/>
              </a:xfrm>
              <a:custGeom>
                <a:avLst/>
                <a:gdLst/>
                <a:ahLst/>
                <a:cxnLst>
                  <a:cxn ang="0">
                    <a:pos x="6" y="42"/>
                  </a:cxn>
                  <a:cxn ang="0">
                    <a:pos x="0" y="41"/>
                  </a:cxn>
                  <a:cxn ang="0">
                    <a:pos x="0" y="2"/>
                  </a:cxn>
                  <a:cxn ang="0">
                    <a:pos x="4" y="0"/>
                  </a:cxn>
                  <a:cxn ang="0">
                    <a:pos x="7" y="2"/>
                  </a:cxn>
                  <a:cxn ang="0">
                    <a:pos x="13" y="3"/>
                  </a:cxn>
                  <a:cxn ang="0">
                    <a:pos x="6" y="42"/>
                  </a:cxn>
                </a:cxnLst>
                <a:rect l="0" t="0" r="r" b="b"/>
                <a:pathLst>
                  <a:path w="13" h="42">
                    <a:moveTo>
                      <a:pt x="6" y="42"/>
                    </a:moveTo>
                    <a:lnTo>
                      <a:pt x="0" y="41"/>
                    </a:lnTo>
                    <a:lnTo>
                      <a:pt x="0" y="2"/>
                    </a:lnTo>
                    <a:lnTo>
                      <a:pt x="4" y="0"/>
                    </a:lnTo>
                    <a:lnTo>
                      <a:pt x="7" y="2"/>
                    </a:lnTo>
                    <a:lnTo>
                      <a:pt x="13" y="3"/>
                    </a:lnTo>
                    <a:lnTo>
                      <a:pt x="6" y="42"/>
                    </a:lnTo>
                    <a:close/>
                  </a:path>
                </a:pathLst>
              </a:custGeom>
              <a:solidFill>
                <a:srgbClr val="00FFFF"/>
              </a:solidFill>
              <a:ln w="9525">
                <a:noFill/>
                <a:round/>
                <a:headEnd/>
                <a:tailEnd/>
              </a:ln>
            </p:spPr>
            <p:txBody>
              <a:bodyPr/>
              <a:lstStyle/>
              <a:p>
                <a:endParaRPr lang="en-US"/>
              </a:p>
            </p:txBody>
          </p:sp>
          <p:sp>
            <p:nvSpPr>
              <p:cNvPr id="78084" name="Freeform 260"/>
              <p:cNvSpPr>
                <a:spLocks/>
              </p:cNvSpPr>
              <p:nvPr/>
            </p:nvSpPr>
            <p:spPr bwMode="black">
              <a:xfrm>
                <a:off x="3532" y="2276"/>
                <a:ext cx="7" cy="14"/>
              </a:xfrm>
              <a:custGeom>
                <a:avLst/>
                <a:gdLst/>
                <a:ahLst/>
                <a:cxnLst>
                  <a:cxn ang="0">
                    <a:pos x="23" y="39"/>
                  </a:cxn>
                  <a:cxn ang="0">
                    <a:pos x="16" y="40"/>
                  </a:cxn>
                  <a:cxn ang="0">
                    <a:pos x="0" y="4"/>
                  </a:cxn>
                  <a:cxn ang="0">
                    <a:pos x="4" y="2"/>
                  </a:cxn>
                  <a:cxn ang="0">
                    <a:pos x="9" y="1"/>
                  </a:cxn>
                  <a:cxn ang="0">
                    <a:pos x="16" y="0"/>
                  </a:cxn>
                  <a:cxn ang="0">
                    <a:pos x="23" y="39"/>
                  </a:cxn>
                </a:cxnLst>
                <a:rect l="0" t="0" r="r" b="b"/>
                <a:pathLst>
                  <a:path w="23" h="40">
                    <a:moveTo>
                      <a:pt x="23" y="39"/>
                    </a:moveTo>
                    <a:lnTo>
                      <a:pt x="16" y="40"/>
                    </a:lnTo>
                    <a:lnTo>
                      <a:pt x="0" y="4"/>
                    </a:lnTo>
                    <a:lnTo>
                      <a:pt x="4" y="2"/>
                    </a:lnTo>
                    <a:lnTo>
                      <a:pt x="9" y="1"/>
                    </a:lnTo>
                    <a:lnTo>
                      <a:pt x="16" y="0"/>
                    </a:lnTo>
                    <a:lnTo>
                      <a:pt x="23" y="39"/>
                    </a:lnTo>
                    <a:close/>
                  </a:path>
                </a:pathLst>
              </a:custGeom>
              <a:solidFill>
                <a:srgbClr val="00FFFF"/>
              </a:solidFill>
              <a:ln w="9525">
                <a:noFill/>
                <a:round/>
                <a:headEnd/>
                <a:tailEnd/>
              </a:ln>
            </p:spPr>
            <p:txBody>
              <a:bodyPr/>
              <a:lstStyle/>
              <a:p>
                <a:endParaRPr lang="en-US"/>
              </a:p>
            </p:txBody>
          </p:sp>
          <p:sp>
            <p:nvSpPr>
              <p:cNvPr id="78085" name="Freeform 261"/>
              <p:cNvSpPr>
                <a:spLocks/>
              </p:cNvSpPr>
              <p:nvPr/>
            </p:nvSpPr>
            <p:spPr bwMode="black">
              <a:xfrm>
                <a:off x="3527" y="2278"/>
                <a:ext cx="13" cy="12"/>
              </a:xfrm>
              <a:custGeom>
                <a:avLst/>
                <a:gdLst/>
                <a:ahLst/>
                <a:cxnLst>
                  <a:cxn ang="0">
                    <a:pos x="39" y="32"/>
                  </a:cxn>
                  <a:cxn ang="0">
                    <a:pos x="34" y="36"/>
                  </a:cxn>
                  <a:cxn ang="0">
                    <a:pos x="2" y="8"/>
                  </a:cxn>
                  <a:cxn ang="0">
                    <a:pos x="0" y="12"/>
                  </a:cxn>
                  <a:cxn ang="0">
                    <a:pos x="9" y="4"/>
                  </a:cxn>
                  <a:cxn ang="0">
                    <a:pos x="14" y="0"/>
                  </a:cxn>
                  <a:cxn ang="0">
                    <a:pos x="39" y="32"/>
                  </a:cxn>
                </a:cxnLst>
                <a:rect l="0" t="0" r="r" b="b"/>
                <a:pathLst>
                  <a:path w="39" h="36">
                    <a:moveTo>
                      <a:pt x="39" y="32"/>
                    </a:moveTo>
                    <a:lnTo>
                      <a:pt x="34" y="36"/>
                    </a:lnTo>
                    <a:lnTo>
                      <a:pt x="2" y="8"/>
                    </a:lnTo>
                    <a:lnTo>
                      <a:pt x="0" y="12"/>
                    </a:lnTo>
                    <a:lnTo>
                      <a:pt x="9" y="4"/>
                    </a:lnTo>
                    <a:lnTo>
                      <a:pt x="14" y="0"/>
                    </a:lnTo>
                    <a:lnTo>
                      <a:pt x="39" y="32"/>
                    </a:lnTo>
                    <a:close/>
                  </a:path>
                </a:pathLst>
              </a:custGeom>
              <a:solidFill>
                <a:srgbClr val="00FFFF"/>
              </a:solidFill>
              <a:ln w="9525">
                <a:noFill/>
                <a:round/>
                <a:headEnd/>
                <a:tailEnd/>
              </a:ln>
            </p:spPr>
            <p:txBody>
              <a:bodyPr/>
              <a:lstStyle/>
              <a:p>
                <a:endParaRPr lang="en-US"/>
              </a:p>
            </p:txBody>
          </p:sp>
          <p:sp>
            <p:nvSpPr>
              <p:cNvPr id="78086" name="Freeform 262"/>
              <p:cNvSpPr>
                <a:spLocks/>
              </p:cNvSpPr>
              <p:nvPr/>
            </p:nvSpPr>
            <p:spPr bwMode="black">
              <a:xfrm>
                <a:off x="3526" y="2280"/>
                <a:ext cx="15" cy="10"/>
              </a:xfrm>
              <a:custGeom>
                <a:avLst/>
                <a:gdLst/>
                <a:ahLst/>
                <a:cxnLst>
                  <a:cxn ang="0">
                    <a:pos x="43" y="24"/>
                  </a:cxn>
                  <a:cxn ang="0">
                    <a:pos x="39" y="30"/>
                  </a:cxn>
                  <a:cxn ang="0">
                    <a:pos x="0" y="15"/>
                  </a:cxn>
                  <a:cxn ang="0">
                    <a:pos x="3" y="1"/>
                  </a:cxn>
                  <a:cxn ang="0">
                    <a:pos x="0" y="6"/>
                  </a:cxn>
                  <a:cxn ang="0">
                    <a:pos x="4" y="0"/>
                  </a:cxn>
                  <a:cxn ang="0">
                    <a:pos x="43" y="24"/>
                  </a:cxn>
                </a:cxnLst>
                <a:rect l="0" t="0" r="r" b="b"/>
                <a:pathLst>
                  <a:path w="43" h="30">
                    <a:moveTo>
                      <a:pt x="43" y="24"/>
                    </a:moveTo>
                    <a:lnTo>
                      <a:pt x="39" y="30"/>
                    </a:lnTo>
                    <a:lnTo>
                      <a:pt x="0" y="15"/>
                    </a:lnTo>
                    <a:lnTo>
                      <a:pt x="3"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78087" name="Freeform 263"/>
              <p:cNvSpPr>
                <a:spLocks/>
              </p:cNvSpPr>
              <p:nvPr/>
            </p:nvSpPr>
            <p:spPr bwMode="black">
              <a:xfrm>
                <a:off x="3526" y="2285"/>
                <a:ext cx="13" cy="5"/>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78088" name="Freeform 264"/>
              <p:cNvSpPr>
                <a:spLocks/>
              </p:cNvSpPr>
              <p:nvPr/>
            </p:nvSpPr>
            <p:spPr bwMode="black">
              <a:xfrm>
                <a:off x="3570" y="2294"/>
                <a:ext cx="14" cy="8"/>
              </a:xfrm>
              <a:custGeom>
                <a:avLst/>
                <a:gdLst/>
                <a:ahLst/>
                <a:cxnLst>
                  <a:cxn ang="0">
                    <a:pos x="39" y="0"/>
                  </a:cxn>
                  <a:cxn ang="0">
                    <a:pos x="41" y="8"/>
                  </a:cxn>
                  <a:cxn ang="0">
                    <a:pos x="6" y="26"/>
                  </a:cxn>
                  <a:cxn ang="0">
                    <a:pos x="4" y="22"/>
                  </a:cxn>
                  <a:cxn ang="0">
                    <a:pos x="2" y="20"/>
                  </a:cxn>
                  <a:cxn ang="0">
                    <a:pos x="0" y="12"/>
                  </a:cxn>
                  <a:cxn ang="0">
                    <a:pos x="39" y="0"/>
                  </a:cxn>
                </a:cxnLst>
                <a:rect l="0" t="0" r="r" b="b"/>
                <a:pathLst>
                  <a:path w="41" h="26">
                    <a:moveTo>
                      <a:pt x="39" y="0"/>
                    </a:moveTo>
                    <a:lnTo>
                      <a:pt x="41" y="8"/>
                    </a:lnTo>
                    <a:lnTo>
                      <a:pt x="6" y="26"/>
                    </a:lnTo>
                    <a:lnTo>
                      <a:pt x="4" y="22"/>
                    </a:lnTo>
                    <a:lnTo>
                      <a:pt x="2" y="20"/>
                    </a:lnTo>
                    <a:lnTo>
                      <a:pt x="0" y="12"/>
                    </a:lnTo>
                    <a:lnTo>
                      <a:pt x="39" y="0"/>
                    </a:lnTo>
                    <a:close/>
                  </a:path>
                </a:pathLst>
              </a:custGeom>
              <a:solidFill>
                <a:srgbClr val="00FFFF"/>
              </a:solidFill>
              <a:ln w="9525">
                <a:noFill/>
                <a:round/>
                <a:headEnd/>
                <a:tailEnd/>
              </a:ln>
            </p:spPr>
            <p:txBody>
              <a:bodyPr/>
              <a:lstStyle/>
              <a:p>
                <a:endParaRPr lang="en-US"/>
              </a:p>
            </p:txBody>
          </p:sp>
          <p:sp>
            <p:nvSpPr>
              <p:cNvPr id="78089" name="Freeform 265"/>
              <p:cNvSpPr>
                <a:spLocks/>
              </p:cNvSpPr>
              <p:nvPr/>
            </p:nvSpPr>
            <p:spPr bwMode="black">
              <a:xfrm>
                <a:off x="3572" y="2294"/>
                <a:ext cx="12" cy="11"/>
              </a:xfrm>
              <a:custGeom>
                <a:avLst/>
                <a:gdLst/>
                <a:ahLst/>
                <a:cxnLst>
                  <a:cxn ang="0">
                    <a:pos x="32" y="0"/>
                  </a:cxn>
                  <a:cxn ang="0">
                    <a:pos x="35" y="5"/>
                  </a:cxn>
                  <a:cxn ang="0">
                    <a:pos x="7" y="34"/>
                  </a:cxn>
                  <a:cxn ang="0">
                    <a:pos x="5" y="32"/>
                  </a:cxn>
                  <a:cxn ang="0">
                    <a:pos x="4" y="30"/>
                  </a:cxn>
                  <a:cxn ang="0">
                    <a:pos x="0" y="25"/>
                  </a:cxn>
                  <a:cxn ang="0">
                    <a:pos x="32" y="0"/>
                  </a:cxn>
                </a:cxnLst>
                <a:rect l="0" t="0" r="r" b="b"/>
                <a:pathLst>
                  <a:path w="35" h="34">
                    <a:moveTo>
                      <a:pt x="32" y="0"/>
                    </a:moveTo>
                    <a:lnTo>
                      <a:pt x="35" y="5"/>
                    </a:lnTo>
                    <a:lnTo>
                      <a:pt x="7" y="34"/>
                    </a:lnTo>
                    <a:lnTo>
                      <a:pt x="5" y="32"/>
                    </a:lnTo>
                    <a:lnTo>
                      <a:pt x="4" y="30"/>
                    </a:lnTo>
                    <a:lnTo>
                      <a:pt x="0" y="25"/>
                    </a:lnTo>
                    <a:lnTo>
                      <a:pt x="32" y="0"/>
                    </a:lnTo>
                    <a:close/>
                  </a:path>
                </a:pathLst>
              </a:custGeom>
              <a:solidFill>
                <a:srgbClr val="00FFFF"/>
              </a:solidFill>
              <a:ln w="9525">
                <a:noFill/>
                <a:round/>
                <a:headEnd/>
                <a:tailEnd/>
              </a:ln>
            </p:spPr>
            <p:txBody>
              <a:bodyPr/>
              <a:lstStyle/>
              <a:p>
                <a:endParaRPr lang="en-US"/>
              </a:p>
            </p:txBody>
          </p:sp>
          <p:sp>
            <p:nvSpPr>
              <p:cNvPr id="78090" name="Freeform 266"/>
              <p:cNvSpPr>
                <a:spLocks/>
              </p:cNvSpPr>
              <p:nvPr/>
            </p:nvSpPr>
            <p:spPr bwMode="black">
              <a:xfrm>
                <a:off x="3575" y="2295"/>
                <a:ext cx="10" cy="13"/>
              </a:xfrm>
              <a:custGeom>
                <a:avLst/>
                <a:gdLst/>
                <a:ahLst/>
                <a:cxnLst>
                  <a:cxn ang="0">
                    <a:pos x="25" y="0"/>
                  </a:cxn>
                  <a:cxn ang="0">
                    <a:pos x="30" y="3"/>
                  </a:cxn>
                  <a:cxn ang="0">
                    <a:pos x="14" y="39"/>
                  </a:cxn>
                  <a:cxn ang="0">
                    <a:pos x="9" y="38"/>
                  </a:cxn>
                  <a:cxn ang="0">
                    <a:pos x="5" y="35"/>
                  </a:cxn>
                  <a:cxn ang="0">
                    <a:pos x="0" y="32"/>
                  </a:cxn>
                  <a:cxn ang="0">
                    <a:pos x="25" y="0"/>
                  </a:cxn>
                </a:cxnLst>
                <a:rect l="0" t="0" r="r" b="b"/>
                <a:pathLst>
                  <a:path w="30" h="39">
                    <a:moveTo>
                      <a:pt x="25" y="0"/>
                    </a:moveTo>
                    <a:lnTo>
                      <a:pt x="30" y="3"/>
                    </a:lnTo>
                    <a:lnTo>
                      <a:pt x="14" y="39"/>
                    </a:lnTo>
                    <a:lnTo>
                      <a:pt x="9" y="38"/>
                    </a:lnTo>
                    <a:lnTo>
                      <a:pt x="5" y="35"/>
                    </a:lnTo>
                    <a:lnTo>
                      <a:pt x="0" y="32"/>
                    </a:lnTo>
                    <a:lnTo>
                      <a:pt x="25" y="0"/>
                    </a:lnTo>
                    <a:close/>
                  </a:path>
                </a:pathLst>
              </a:custGeom>
              <a:solidFill>
                <a:srgbClr val="00FFFF"/>
              </a:solidFill>
              <a:ln w="9525">
                <a:noFill/>
                <a:round/>
                <a:headEnd/>
                <a:tailEnd/>
              </a:ln>
            </p:spPr>
            <p:txBody>
              <a:bodyPr/>
              <a:lstStyle/>
              <a:p>
                <a:endParaRPr lang="en-US"/>
              </a:p>
            </p:txBody>
          </p:sp>
          <p:sp>
            <p:nvSpPr>
              <p:cNvPr id="78091" name="Freeform 267"/>
              <p:cNvSpPr>
                <a:spLocks/>
              </p:cNvSpPr>
              <p:nvPr/>
            </p:nvSpPr>
            <p:spPr bwMode="black">
              <a:xfrm>
                <a:off x="3579" y="2295"/>
                <a:ext cx="5" cy="13"/>
              </a:xfrm>
              <a:custGeom>
                <a:avLst/>
                <a:gdLst/>
                <a:ahLst/>
                <a:cxnLst>
                  <a:cxn ang="0">
                    <a:pos x="7" y="0"/>
                  </a:cxn>
                  <a:cxn ang="0">
                    <a:pos x="13" y="1"/>
                  </a:cxn>
                  <a:cxn ang="0">
                    <a:pos x="13" y="40"/>
                  </a:cxn>
                  <a:cxn ang="0">
                    <a:pos x="10" y="41"/>
                  </a:cxn>
                  <a:cxn ang="0">
                    <a:pos x="6" y="40"/>
                  </a:cxn>
                  <a:cxn ang="0">
                    <a:pos x="0" y="39"/>
                  </a:cxn>
                  <a:cxn ang="0">
                    <a:pos x="7" y="0"/>
                  </a:cxn>
                </a:cxnLst>
                <a:rect l="0" t="0" r="r" b="b"/>
                <a:pathLst>
                  <a:path w="13" h="41">
                    <a:moveTo>
                      <a:pt x="7" y="0"/>
                    </a:moveTo>
                    <a:lnTo>
                      <a:pt x="13" y="1"/>
                    </a:lnTo>
                    <a:lnTo>
                      <a:pt x="13" y="40"/>
                    </a:lnTo>
                    <a:lnTo>
                      <a:pt x="10" y="41"/>
                    </a:lnTo>
                    <a:lnTo>
                      <a:pt x="6" y="40"/>
                    </a:lnTo>
                    <a:lnTo>
                      <a:pt x="0" y="39"/>
                    </a:lnTo>
                    <a:lnTo>
                      <a:pt x="7" y="0"/>
                    </a:lnTo>
                    <a:close/>
                  </a:path>
                </a:pathLst>
              </a:custGeom>
              <a:solidFill>
                <a:srgbClr val="00FFFF"/>
              </a:solidFill>
              <a:ln w="9525">
                <a:noFill/>
                <a:round/>
                <a:headEnd/>
                <a:tailEnd/>
              </a:ln>
            </p:spPr>
            <p:txBody>
              <a:bodyPr/>
              <a:lstStyle/>
              <a:p>
                <a:endParaRPr lang="en-US"/>
              </a:p>
            </p:txBody>
          </p:sp>
          <p:sp>
            <p:nvSpPr>
              <p:cNvPr id="78092" name="Freeform 268"/>
              <p:cNvSpPr>
                <a:spLocks/>
              </p:cNvSpPr>
              <p:nvPr/>
            </p:nvSpPr>
            <p:spPr bwMode="black">
              <a:xfrm>
                <a:off x="3581" y="2295"/>
                <a:ext cx="9" cy="13"/>
              </a:xfrm>
              <a:custGeom>
                <a:avLst/>
                <a:gdLst/>
                <a:ahLst/>
                <a:cxnLst>
                  <a:cxn ang="0">
                    <a:pos x="0" y="1"/>
                  </a:cxn>
                  <a:cxn ang="0">
                    <a:pos x="6" y="0"/>
                  </a:cxn>
                  <a:cxn ang="0">
                    <a:pos x="22" y="39"/>
                  </a:cxn>
                  <a:cxn ang="0">
                    <a:pos x="27" y="36"/>
                  </a:cxn>
                  <a:cxn ang="0">
                    <a:pos x="13" y="39"/>
                  </a:cxn>
                  <a:cxn ang="0">
                    <a:pos x="7" y="40"/>
                  </a:cxn>
                  <a:cxn ang="0">
                    <a:pos x="0" y="1"/>
                  </a:cxn>
                </a:cxnLst>
                <a:rect l="0" t="0" r="r" b="b"/>
                <a:pathLst>
                  <a:path w="27" h="40">
                    <a:moveTo>
                      <a:pt x="0" y="1"/>
                    </a:moveTo>
                    <a:lnTo>
                      <a:pt x="6" y="0"/>
                    </a:lnTo>
                    <a:lnTo>
                      <a:pt x="22" y="39"/>
                    </a:lnTo>
                    <a:lnTo>
                      <a:pt x="27" y="36"/>
                    </a:lnTo>
                    <a:lnTo>
                      <a:pt x="13" y="39"/>
                    </a:lnTo>
                    <a:lnTo>
                      <a:pt x="7" y="40"/>
                    </a:lnTo>
                    <a:lnTo>
                      <a:pt x="0" y="1"/>
                    </a:lnTo>
                    <a:close/>
                  </a:path>
                </a:pathLst>
              </a:custGeom>
              <a:solidFill>
                <a:srgbClr val="00FFFF"/>
              </a:solidFill>
              <a:ln w="9525">
                <a:noFill/>
                <a:round/>
                <a:headEnd/>
                <a:tailEnd/>
              </a:ln>
            </p:spPr>
            <p:txBody>
              <a:bodyPr/>
              <a:lstStyle/>
              <a:p>
                <a:endParaRPr lang="en-US"/>
              </a:p>
            </p:txBody>
          </p:sp>
          <p:sp>
            <p:nvSpPr>
              <p:cNvPr id="78093" name="Freeform 269"/>
              <p:cNvSpPr>
                <a:spLocks/>
              </p:cNvSpPr>
              <p:nvPr/>
            </p:nvSpPr>
            <p:spPr bwMode="black">
              <a:xfrm>
                <a:off x="3580" y="2293"/>
                <a:ext cx="12" cy="15"/>
              </a:xfrm>
              <a:custGeom>
                <a:avLst/>
                <a:gdLst/>
                <a:ahLst/>
                <a:cxnLst>
                  <a:cxn ang="0">
                    <a:pos x="0" y="4"/>
                  </a:cxn>
                  <a:cxn ang="0">
                    <a:pos x="7" y="0"/>
                  </a:cxn>
                  <a:cxn ang="0">
                    <a:pos x="35" y="32"/>
                  </a:cxn>
                  <a:cxn ang="0">
                    <a:pos x="27" y="42"/>
                  </a:cxn>
                  <a:cxn ang="0">
                    <a:pos x="31" y="39"/>
                  </a:cxn>
                  <a:cxn ang="0">
                    <a:pos x="25" y="43"/>
                  </a:cxn>
                  <a:cxn ang="0">
                    <a:pos x="0" y="4"/>
                  </a:cxn>
                </a:cxnLst>
                <a:rect l="0" t="0" r="r" b="b"/>
                <a:pathLst>
                  <a:path w="35" h="43">
                    <a:moveTo>
                      <a:pt x="0" y="4"/>
                    </a:moveTo>
                    <a:lnTo>
                      <a:pt x="7" y="0"/>
                    </a:lnTo>
                    <a:lnTo>
                      <a:pt x="35" y="32"/>
                    </a:lnTo>
                    <a:lnTo>
                      <a:pt x="27" y="42"/>
                    </a:lnTo>
                    <a:lnTo>
                      <a:pt x="31" y="39"/>
                    </a:lnTo>
                    <a:lnTo>
                      <a:pt x="25" y="43"/>
                    </a:lnTo>
                    <a:lnTo>
                      <a:pt x="0" y="4"/>
                    </a:lnTo>
                    <a:close/>
                  </a:path>
                </a:pathLst>
              </a:custGeom>
              <a:solidFill>
                <a:srgbClr val="00FFFF"/>
              </a:solidFill>
              <a:ln w="9525">
                <a:noFill/>
                <a:round/>
                <a:headEnd/>
                <a:tailEnd/>
              </a:ln>
            </p:spPr>
            <p:txBody>
              <a:bodyPr/>
              <a:lstStyle/>
              <a:p>
                <a:endParaRPr lang="en-US"/>
              </a:p>
            </p:txBody>
          </p:sp>
          <p:sp>
            <p:nvSpPr>
              <p:cNvPr id="78094" name="Freeform 270"/>
              <p:cNvSpPr>
                <a:spLocks/>
              </p:cNvSpPr>
              <p:nvPr/>
            </p:nvSpPr>
            <p:spPr bwMode="black">
              <a:xfrm>
                <a:off x="3581" y="2294"/>
                <a:ext cx="13" cy="10"/>
              </a:xfrm>
              <a:custGeom>
                <a:avLst/>
                <a:gdLst/>
                <a:ahLst/>
                <a:cxnLst>
                  <a:cxn ang="0">
                    <a:pos x="0" y="5"/>
                  </a:cxn>
                  <a:cxn ang="0">
                    <a:pos x="4" y="0"/>
                  </a:cxn>
                  <a:cxn ang="0">
                    <a:pos x="39" y="16"/>
                  </a:cxn>
                  <a:cxn ang="0">
                    <a:pos x="38" y="21"/>
                  </a:cxn>
                  <a:cxn ang="0">
                    <a:pos x="35" y="25"/>
                  </a:cxn>
                  <a:cxn ang="0">
                    <a:pos x="32" y="30"/>
                  </a:cxn>
                  <a:cxn ang="0">
                    <a:pos x="0" y="5"/>
                  </a:cxn>
                </a:cxnLst>
                <a:rect l="0" t="0" r="r" b="b"/>
                <a:pathLst>
                  <a:path w="39" h="30">
                    <a:moveTo>
                      <a:pt x="0" y="5"/>
                    </a:moveTo>
                    <a:lnTo>
                      <a:pt x="4" y="0"/>
                    </a:lnTo>
                    <a:lnTo>
                      <a:pt x="39" y="16"/>
                    </a:lnTo>
                    <a:lnTo>
                      <a:pt x="38" y="21"/>
                    </a:lnTo>
                    <a:lnTo>
                      <a:pt x="35" y="25"/>
                    </a:lnTo>
                    <a:lnTo>
                      <a:pt x="32" y="30"/>
                    </a:lnTo>
                    <a:lnTo>
                      <a:pt x="0" y="5"/>
                    </a:lnTo>
                    <a:close/>
                  </a:path>
                </a:pathLst>
              </a:custGeom>
              <a:solidFill>
                <a:srgbClr val="00FFFF"/>
              </a:solidFill>
              <a:ln w="9525">
                <a:noFill/>
                <a:round/>
                <a:headEnd/>
                <a:tailEnd/>
              </a:ln>
            </p:spPr>
            <p:txBody>
              <a:bodyPr/>
              <a:lstStyle/>
              <a:p>
                <a:endParaRPr lang="en-US"/>
              </a:p>
            </p:txBody>
          </p:sp>
          <p:sp>
            <p:nvSpPr>
              <p:cNvPr id="78095" name="Freeform 271"/>
              <p:cNvSpPr>
                <a:spLocks/>
              </p:cNvSpPr>
              <p:nvPr/>
            </p:nvSpPr>
            <p:spPr bwMode="black">
              <a:xfrm>
                <a:off x="3581" y="2295"/>
                <a:ext cx="14" cy="4"/>
              </a:xfrm>
              <a:custGeom>
                <a:avLst/>
                <a:gdLst/>
                <a:ahLst/>
                <a:cxnLst>
                  <a:cxn ang="0">
                    <a:pos x="0" y="7"/>
                  </a:cxn>
                  <a:cxn ang="0">
                    <a:pos x="1" y="0"/>
                  </a:cxn>
                  <a:cxn ang="0">
                    <a:pos x="40" y="7"/>
                  </a:cxn>
                  <a:cxn ang="0">
                    <a:pos x="39" y="14"/>
                  </a:cxn>
                  <a:cxn ang="0">
                    <a:pos x="0" y="7"/>
                  </a:cxn>
                </a:cxnLst>
                <a:rect l="0" t="0" r="r" b="b"/>
                <a:pathLst>
                  <a:path w="40" h="14">
                    <a:moveTo>
                      <a:pt x="0" y="7"/>
                    </a:moveTo>
                    <a:lnTo>
                      <a:pt x="1" y="0"/>
                    </a:lnTo>
                    <a:lnTo>
                      <a:pt x="40" y="7"/>
                    </a:lnTo>
                    <a:lnTo>
                      <a:pt x="39" y="14"/>
                    </a:lnTo>
                    <a:lnTo>
                      <a:pt x="0" y="7"/>
                    </a:lnTo>
                    <a:close/>
                  </a:path>
                </a:pathLst>
              </a:custGeom>
              <a:solidFill>
                <a:srgbClr val="00FFFF"/>
              </a:solidFill>
              <a:ln w="9525">
                <a:noFill/>
                <a:round/>
                <a:headEnd/>
                <a:tailEnd/>
              </a:ln>
            </p:spPr>
            <p:txBody>
              <a:bodyPr/>
              <a:lstStyle/>
              <a:p>
                <a:endParaRPr lang="en-US"/>
              </a:p>
            </p:txBody>
          </p:sp>
          <p:sp>
            <p:nvSpPr>
              <p:cNvPr id="78096" name="Freeform 272"/>
              <p:cNvSpPr>
                <a:spLocks/>
              </p:cNvSpPr>
              <p:nvPr/>
            </p:nvSpPr>
            <p:spPr bwMode="black">
              <a:xfrm>
                <a:off x="3581" y="2288"/>
                <a:ext cx="14" cy="9"/>
              </a:xfrm>
              <a:custGeom>
                <a:avLst/>
                <a:gdLst/>
                <a:ahLst/>
                <a:cxnLst>
                  <a:cxn ang="0">
                    <a:pos x="1" y="27"/>
                  </a:cxn>
                  <a:cxn ang="0">
                    <a:pos x="0" y="21"/>
                  </a:cxn>
                  <a:cxn ang="0">
                    <a:pos x="39" y="5"/>
                  </a:cxn>
                  <a:cxn ang="0">
                    <a:pos x="36" y="0"/>
                  </a:cxn>
                  <a:cxn ang="0">
                    <a:pos x="39" y="14"/>
                  </a:cxn>
                  <a:cxn ang="0">
                    <a:pos x="40" y="20"/>
                  </a:cxn>
                  <a:cxn ang="0">
                    <a:pos x="1" y="27"/>
                  </a:cxn>
                </a:cxnLst>
                <a:rect l="0" t="0" r="r" b="b"/>
                <a:pathLst>
                  <a:path w="40" h="27">
                    <a:moveTo>
                      <a:pt x="1" y="27"/>
                    </a:moveTo>
                    <a:lnTo>
                      <a:pt x="0" y="21"/>
                    </a:lnTo>
                    <a:lnTo>
                      <a:pt x="39" y="5"/>
                    </a:lnTo>
                    <a:lnTo>
                      <a:pt x="36" y="0"/>
                    </a:lnTo>
                    <a:lnTo>
                      <a:pt x="39" y="14"/>
                    </a:lnTo>
                    <a:lnTo>
                      <a:pt x="40" y="20"/>
                    </a:lnTo>
                    <a:lnTo>
                      <a:pt x="1" y="27"/>
                    </a:lnTo>
                    <a:close/>
                  </a:path>
                </a:pathLst>
              </a:custGeom>
              <a:solidFill>
                <a:srgbClr val="00FFFF"/>
              </a:solidFill>
              <a:ln w="9525">
                <a:noFill/>
                <a:round/>
                <a:headEnd/>
                <a:tailEnd/>
              </a:ln>
            </p:spPr>
            <p:txBody>
              <a:bodyPr/>
              <a:lstStyle/>
              <a:p>
                <a:endParaRPr lang="en-US"/>
              </a:p>
            </p:txBody>
          </p:sp>
          <p:sp>
            <p:nvSpPr>
              <p:cNvPr id="78097" name="Freeform 273"/>
              <p:cNvSpPr>
                <a:spLocks/>
              </p:cNvSpPr>
              <p:nvPr/>
            </p:nvSpPr>
            <p:spPr bwMode="black">
              <a:xfrm>
                <a:off x="3580" y="2286"/>
                <a:ext cx="14" cy="12"/>
              </a:xfrm>
              <a:custGeom>
                <a:avLst/>
                <a:gdLst/>
                <a:ahLst/>
                <a:cxnLst>
                  <a:cxn ang="0">
                    <a:pos x="4" y="34"/>
                  </a:cxn>
                  <a:cxn ang="0">
                    <a:pos x="0" y="28"/>
                  </a:cxn>
                  <a:cxn ang="0">
                    <a:pos x="32" y="0"/>
                  </a:cxn>
                  <a:cxn ang="0">
                    <a:pos x="42" y="8"/>
                  </a:cxn>
                  <a:cxn ang="0">
                    <a:pos x="39" y="4"/>
                  </a:cxn>
                  <a:cxn ang="0">
                    <a:pos x="43" y="10"/>
                  </a:cxn>
                  <a:cxn ang="0">
                    <a:pos x="4" y="34"/>
                  </a:cxn>
                </a:cxnLst>
                <a:rect l="0" t="0" r="r" b="b"/>
                <a:pathLst>
                  <a:path w="43" h="34">
                    <a:moveTo>
                      <a:pt x="4" y="34"/>
                    </a:moveTo>
                    <a:lnTo>
                      <a:pt x="0" y="28"/>
                    </a:lnTo>
                    <a:lnTo>
                      <a:pt x="32" y="0"/>
                    </a:lnTo>
                    <a:lnTo>
                      <a:pt x="42" y="8"/>
                    </a:lnTo>
                    <a:lnTo>
                      <a:pt x="39" y="4"/>
                    </a:lnTo>
                    <a:lnTo>
                      <a:pt x="43" y="10"/>
                    </a:lnTo>
                    <a:lnTo>
                      <a:pt x="4" y="34"/>
                    </a:lnTo>
                    <a:close/>
                  </a:path>
                </a:pathLst>
              </a:custGeom>
              <a:solidFill>
                <a:srgbClr val="00FFFF"/>
              </a:solidFill>
              <a:ln w="9525">
                <a:noFill/>
                <a:round/>
                <a:headEnd/>
                <a:tailEnd/>
              </a:ln>
            </p:spPr>
            <p:txBody>
              <a:bodyPr/>
              <a:lstStyle/>
              <a:p>
                <a:endParaRPr lang="en-US"/>
              </a:p>
            </p:txBody>
          </p:sp>
          <p:sp>
            <p:nvSpPr>
              <p:cNvPr id="78098" name="Freeform 274"/>
              <p:cNvSpPr>
                <a:spLocks/>
              </p:cNvSpPr>
              <p:nvPr/>
            </p:nvSpPr>
            <p:spPr bwMode="black">
              <a:xfrm>
                <a:off x="3581" y="2284"/>
                <a:ext cx="10" cy="13"/>
              </a:xfrm>
              <a:custGeom>
                <a:avLst/>
                <a:gdLst/>
                <a:ahLst/>
                <a:cxnLst>
                  <a:cxn ang="0">
                    <a:pos x="5" y="39"/>
                  </a:cxn>
                  <a:cxn ang="0">
                    <a:pos x="0" y="35"/>
                  </a:cxn>
                  <a:cxn ang="0">
                    <a:pos x="16" y="0"/>
                  </a:cxn>
                  <a:cxn ang="0">
                    <a:pos x="20" y="1"/>
                  </a:cxn>
                  <a:cxn ang="0">
                    <a:pos x="24" y="4"/>
                  </a:cxn>
                  <a:cxn ang="0">
                    <a:pos x="29" y="7"/>
                  </a:cxn>
                  <a:cxn ang="0">
                    <a:pos x="5" y="39"/>
                  </a:cxn>
                </a:cxnLst>
                <a:rect l="0" t="0" r="r" b="b"/>
                <a:pathLst>
                  <a:path w="29" h="39">
                    <a:moveTo>
                      <a:pt x="5" y="39"/>
                    </a:moveTo>
                    <a:lnTo>
                      <a:pt x="0" y="35"/>
                    </a:lnTo>
                    <a:lnTo>
                      <a:pt x="16" y="0"/>
                    </a:lnTo>
                    <a:lnTo>
                      <a:pt x="20" y="1"/>
                    </a:lnTo>
                    <a:lnTo>
                      <a:pt x="24" y="4"/>
                    </a:lnTo>
                    <a:lnTo>
                      <a:pt x="29" y="7"/>
                    </a:lnTo>
                    <a:lnTo>
                      <a:pt x="5" y="39"/>
                    </a:lnTo>
                    <a:close/>
                  </a:path>
                </a:pathLst>
              </a:custGeom>
              <a:solidFill>
                <a:srgbClr val="00FFFF"/>
              </a:solidFill>
              <a:ln w="9525">
                <a:noFill/>
                <a:round/>
                <a:headEnd/>
                <a:tailEnd/>
              </a:ln>
            </p:spPr>
            <p:txBody>
              <a:bodyPr/>
              <a:lstStyle/>
              <a:p>
                <a:endParaRPr lang="en-US"/>
              </a:p>
            </p:txBody>
          </p:sp>
          <p:sp>
            <p:nvSpPr>
              <p:cNvPr id="78099" name="Freeform 275"/>
              <p:cNvSpPr>
                <a:spLocks/>
              </p:cNvSpPr>
              <p:nvPr/>
            </p:nvSpPr>
            <p:spPr bwMode="black">
              <a:xfrm>
                <a:off x="3581" y="2283"/>
                <a:ext cx="5" cy="14"/>
              </a:xfrm>
              <a:custGeom>
                <a:avLst/>
                <a:gdLst/>
                <a:ahLst/>
                <a:cxnLst>
                  <a:cxn ang="0">
                    <a:pos x="7" y="42"/>
                  </a:cxn>
                  <a:cxn ang="0">
                    <a:pos x="0" y="41"/>
                  </a:cxn>
                  <a:cxn ang="0">
                    <a:pos x="0" y="2"/>
                  </a:cxn>
                  <a:cxn ang="0">
                    <a:pos x="4" y="0"/>
                  </a:cxn>
                  <a:cxn ang="0">
                    <a:pos x="7" y="2"/>
                  </a:cxn>
                  <a:cxn ang="0">
                    <a:pos x="15" y="3"/>
                  </a:cxn>
                  <a:cxn ang="0">
                    <a:pos x="7" y="42"/>
                  </a:cxn>
                </a:cxnLst>
                <a:rect l="0" t="0" r="r" b="b"/>
                <a:pathLst>
                  <a:path w="15" h="42">
                    <a:moveTo>
                      <a:pt x="7" y="42"/>
                    </a:moveTo>
                    <a:lnTo>
                      <a:pt x="0" y="41"/>
                    </a:lnTo>
                    <a:lnTo>
                      <a:pt x="0" y="2"/>
                    </a:lnTo>
                    <a:lnTo>
                      <a:pt x="4" y="0"/>
                    </a:lnTo>
                    <a:lnTo>
                      <a:pt x="7" y="2"/>
                    </a:lnTo>
                    <a:lnTo>
                      <a:pt x="15" y="3"/>
                    </a:lnTo>
                    <a:lnTo>
                      <a:pt x="7" y="42"/>
                    </a:lnTo>
                    <a:close/>
                  </a:path>
                </a:pathLst>
              </a:custGeom>
              <a:solidFill>
                <a:srgbClr val="00FFFF"/>
              </a:solidFill>
              <a:ln w="9525">
                <a:noFill/>
                <a:round/>
                <a:headEnd/>
                <a:tailEnd/>
              </a:ln>
            </p:spPr>
            <p:txBody>
              <a:bodyPr/>
              <a:lstStyle/>
              <a:p>
                <a:endParaRPr lang="en-US"/>
              </a:p>
            </p:txBody>
          </p:sp>
          <p:sp>
            <p:nvSpPr>
              <p:cNvPr id="78100" name="Freeform 276"/>
              <p:cNvSpPr>
                <a:spLocks/>
              </p:cNvSpPr>
              <p:nvPr/>
            </p:nvSpPr>
            <p:spPr bwMode="black">
              <a:xfrm>
                <a:off x="3575" y="2284"/>
                <a:ext cx="9" cy="13"/>
              </a:xfrm>
              <a:custGeom>
                <a:avLst/>
                <a:gdLst/>
                <a:ahLst/>
                <a:cxnLst>
                  <a:cxn ang="0">
                    <a:pos x="25" y="39"/>
                  </a:cxn>
                  <a:cxn ang="0">
                    <a:pos x="19" y="40"/>
                  </a:cxn>
                  <a:cxn ang="0">
                    <a:pos x="3" y="1"/>
                  </a:cxn>
                  <a:cxn ang="0">
                    <a:pos x="0" y="3"/>
                  </a:cxn>
                  <a:cxn ang="0">
                    <a:pos x="12" y="1"/>
                  </a:cxn>
                  <a:cxn ang="0">
                    <a:pos x="18" y="0"/>
                  </a:cxn>
                  <a:cxn ang="0">
                    <a:pos x="25" y="39"/>
                  </a:cxn>
                </a:cxnLst>
                <a:rect l="0" t="0" r="r" b="b"/>
                <a:pathLst>
                  <a:path w="25" h="40">
                    <a:moveTo>
                      <a:pt x="25" y="39"/>
                    </a:moveTo>
                    <a:lnTo>
                      <a:pt x="19" y="40"/>
                    </a:lnTo>
                    <a:lnTo>
                      <a:pt x="3" y="1"/>
                    </a:lnTo>
                    <a:lnTo>
                      <a:pt x="0" y="3"/>
                    </a:lnTo>
                    <a:lnTo>
                      <a:pt x="12" y="1"/>
                    </a:lnTo>
                    <a:lnTo>
                      <a:pt x="18" y="0"/>
                    </a:lnTo>
                    <a:lnTo>
                      <a:pt x="25" y="39"/>
                    </a:lnTo>
                    <a:close/>
                  </a:path>
                </a:pathLst>
              </a:custGeom>
              <a:solidFill>
                <a:srgbClr val="00FFFF"/>
              </a:solidFill>
              <a:ln w="9525">
                <a:noFill/>
                <a:round/>
                <a:headEnd/>
                <a:tailEnd/>
              </a:ln>
            </p:spPr>
            <p:txBody>
              <a:bodyPr/>
              <a:lstStyle/>
              <a:p>
                <a:endParaRPr lang="en-US"/>
              </a:p>
            </p:txBody>
          </p:sp>
          <p:sp>
            <p:nvSpPr>
              <p:cNvPr id="78101" name="Freeform 277"/>
              <p:cNvSpPr>
                <a:spLocks/>
              </p:cNvSpPr>
              <p:nvPr/>
            </p:nvSpPr>
            <p:spPr bwMode="black">
              <a:xfrm>
                <a:off x="3572" y="2284"/>
                <a:ext cx="13" cy="14"/>
              </a:xfrm>
              <a:custGeom>
                <a:avLst/>
                <a:gdLst/>
                <a:ahLst/>
                <a:cxnLst>
                  <a:cxn ang="0">
                    <a:pos x="38" y="39"/>
                  </a:cxn>
                  <a:cxn ang="0">
                    <a:pos x="32" y="43"/>
                  </a:cxn>
                  <a:cxn ang="0">
                    <a:pos x="0" y="11"/>
                  </a:cxn>
                  <a:cxn ang="0">
                    <a:pos x="2" y="6"/>
                  </a:cxn>
                  <a:cxn ang="0">
                    <a:pos x="7" y="4"/>
                  </a:cxn>
                  <a:cxn ang="0">
                    <a:pos x="13" y="0"/>
                  </a:cxn>
                  <a:cxn ang="0">
                    <a:pos x="38" y="39"/>
                  </a:cxn>
                </a:cxnLst>
                <a:rect l="0" t="0" r="r" b="b"/>
                <a:pathLst>
                  <a:path w="38" h="43">
                    <a:moveTo>
                      <a:pt x="38" y="39"/>
                    </a:moveTo>
                    <a:lnTo>
                      <a:pt x="32" y="43"/>
                    </a:lnTo>
                    <a:lnTo>
                      <a:pt x="0" y="11"/>
                    </a:lnTo>
                    <a:lnTo>
                      <a:pt x="2" y="6"/>
                    </a:lnTo>
                    <a:lnTo>
                      <a:pt x="7" y="4"/>
                    </a:lnTo>
                    <a:lnTo>
                      <a:pt x="13" y="0"/>
                    </a:lnTo>
                    <a:lnTo>
                      <a:pt x="38" y="39"/>
                    </a:lnTo>
                    <a:close/>
                  </a:path>
                </a:pathLst>
              </a:custGeom>
              <a:solidFill>
                <a:srgbClr val="00FFFF"/>
              </a:solidFill>
              <a:ln w="9525">
                <a:noFill/>
                <a:round/>
                <a:headEnd/>
                <a:tailEnd/>
              </a:ln>
            </p:spPr>
            <p:txBody>
              <a:bodyPr/>
              <a:lstStyle/>
              <a:p>
                <a:endParaRPr lang="en-US"/>
              </a:p>
            </p:txBody>
          </p:sp>
          <p:sp>
            <p:nvSpPr>
              <p:cNvPr id="78102" name="Freeform 278"/>
              <p:cNvSpPr>
                <a:spLocks/>
              </p:cNvSpPr>
              <p:nvPr/>
            </p:nvSpPr>
            <p:spPr bwMode="black">
              <a:xfrm>
                <a:off x="3571" y="2288"/>
                <a:ext cx="14" cy="10"/>
              </a:xfrm>
              <a:custGeom>
                <a:avLst/>
                <a:gdLst/>
                <a:ahLst/>
                <a:cxnLst>
                  <a:cxn ang="0">
                    <a:pos x="43" y="24"/>
                  </a:cxn>
                  <a:cxn ang="0">
                    <a:pos x="39" y="30"/>
                  </a:cxn>
                  <a:cxn ang="0">
                    <a:pos x="0" y="15"/>
                  </a:cxn>
                  <a:cxn ang="0">
                    <a:pos x="3" y="1"/>
                  </a:cxn>
                  <a:cxn ang="0">
                    <a:pos x="0" y="6"/>
                  </a:cxn>
                  <a:cxn ang="0">
                    <a:pos x="4" y="0"/>
                  </a:cxn>
                  <a:cxn ang="0">
                    <a:pos x="43" y="24"/>
                  </a:cxn>
                </a:cxnLst>
                <a:rect l="0" t="0" r="r" b="b"/>
                <a:pathLst>
                  <a:path w="43" h="30">
                    <a:moveTo>
                      <a:pt x="43" y="24"/>
                    </a:moveTo>
                    <a:lnTo>
                      <a:pt x="39" y="30"/>
                    </a:lnTo>
                    <a:lnTo>
                      <a:pt x="0" y="15"/>
                    </a:lnTo>
                    <a:lnTo>
                      <a:pt x="3"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78103" name="Freeform 279"/>
              <p:cNvSpPr>
                <a:spLocks/>
              </p:cNvSpPr>
              <p:nvPr/>
            </p:nvSpPr>
            <p:spPr bwMode="black">
              <a:xfrm>
                <a:off x="3570" y="2293"/>
                <a:ext cx="14" cy="4"/>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78104" name="Freeform 280"/>
              <p:cNvSpPr>
                <a:spLocks/>
              </p:cNvSpPr>
              <p:nvPr/>
            </p:nvSpPr>
            <p:spPr bwMode="black">
              <a:xfrm>
                <a:off x="3752" y="2287"/>
                <a:ext cx="13" cy="9"/>
              </a:xfrm>
              <a:custGeom>
                <a:avLst/>
                <a:gdLst/>
                <a:ahLst/>
                <a:cxnLst>
                  <a:cxn ang="0">
                    <a:pos x="39" y="0"/>
                  </a:cxn>
                  <a:cxn ang="0">
                    <a:pos x="40" y="6"/>
                  </a:cxn>
                  <a:cxn ang="0">
                    <a:pos x="1" y="22"/>
                  </a:cxn>
                  <a:cxn ang="0">
                    <a:pos x="4" y="25"/>
                  </a:cxn>
                  <a:cxn ang="0">
                    <a:pos x="1" y="13"/>
                  </a:cxn>
                  <a:cxn ang="0">
                    <a:pos x="0" y="7"/>
                  </a:cxn>
                  <a:cxn ang="0">
                    <a:pos x="39" y="0"/>
                  </a:cxn>
                </a:cxnLst>
                <a:rect l="0" t="0" r="r" b="b"/>
                <a:pathLst>
                  <a:path w="40" h="25">
                    <a:moveTo>
                      <a:pt x="39" y="0"/>
                    </a:moveTo>
                    <a:lnTo>
                      <a:pt x="40" y="6"/>
                    </a:lnTo>
                    <a:lnTo>
                      <a:pt x="1" y="22"/>
                    </a:lnTo>
                    <a:lnTo>
                      <a:pt x="4" y="25"/>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78105" name="Freeform 281"/>
              <p:cNvSpPr>
                <a:spLocks/>
              </p:cNvSpPr>
              <p:nvPr/>
            </p:nvSpPr>
            <p:spPr bwMode="black">
              <a:xfrm>
                <a:off x="3752" y="2286"/>
                <a:ext cx="15" cy="13"/>
              </a:xfrm>
              <a:custGeom>
                <a:avLst/>
                <a:gdLst/>
                <a:ahLst/>
                <a:cxnLst>
                  <a:cxn ang="0">
                    <a:pos x="39" y="0"/>
                  </a:cxn>
                  <a:cxn ang="0">
                    <a:pos x="43" y="6"/>
                  </a:cxn>
                  <a:cxn ang="0">
                    <a:pos x="11" y="38"/>
                  </a:cxn>
                  <a:cxn ang="0">
                    <a:pos x="6" y="36"/>
                  </a:cxn>
                  <a:cxn ang="0">
                    <a:pos x="4" y="31"/>
                  </a:cxn>
                  <a:cxn ang="0">
                    <a:pos x="0" y="25"/>
                  </a:cxn>
                  <a:cxn ang="0">
                    <a:pos x="39" y="0"/>
                  </a:cxn>
                </a:cxnLst>
                <a:rect l="0" t="0" r="r" b="b"/>
                <a:pathLst>
                  <a:path w="43" h="38">
                    <a:moveTo>
                      <a:pt x="39" y="0"/>
                    </a:moveTo>
                    <a:lnTo>
                      <a:pt x="43" y="6"/>
                    </a:lnTo>
                    <a:lnTo>
                      <a:pt x="11" y="38"/>
                    </a:lnTo>
                    <a:lnTo>
                      <a:pt x="6" y="36"/>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78106" name="Freeform 282"/>
              <p:cNvSpPr>
                <a:spLocks/>
              </p:cNvSpPr>
              <p:nvPr/>
            </p:nvSpPr>
            <p:spPr bwMode="black">
              <a:xfrm>
                <a:off x="3756" y="2286"/>
                <a:ext cx="10" cy="14"/>
              </a:xfrm>
              <a:custGeom>
                <a:avLst/>
                <a:gdLst/>
                <a:ahLst/>
                <a:cxnLst>
                  <a:cxn ang="0">
                    <a:pos x="25" y="0"/>
                  </a:cxn>
                  <a:cxn ang="0">
                    <a:pos x="31" y="4"/>
                  </a:cxn>
                  <a:cxn ang="0">
                    <a:pos x="15" y="43"/>
                  </a:cxn>
                  <a:cxn ang="0">
                    <a:pos x="3" y="40"/>
                  </a:cxn>
                  <a:cxn ang="0">
                    <a:pos x="6" y="43"/>
                  </a:cxn>
                  <a:cxn ang="0">
                    <a:pos x="0" y="39"/>
                  </a:cxn>
                  <a:cxn ang="0">
                    <a:pos x="25" y="0"/>
                  </a:cxn>
                </a:cxnLst>
                <a:rect l="0" t="0" r="r" b="b"/>
                <a:pathLst>
                  <a:path w="31" h="43">
                    <a:moveTo>
                      <a:pt x="25" y="0"/>
                    </a:moveTo>
                    <a:lnTo>
                      <a:pt x="31" y="4"/>
                    </a:lnTo>
                    <a:lnTo>
                      <a:pt x="15" y="43"/>
                    </a:lnTo>
                    <a:lnTo>
                      <a:pt x="3" y="40"/>
                    </a:lnTo>
                    <a:lnTo>
                      <a:pt x="6" y="43"/>
                    </a:lnTo>
                    <a:lnTo>
                      <a:pt x="0" y="39"/>
                    </a:lnTo>
                    <a:lnTo>
                      <a:pt x="25" y="0"/>
                    </a:lnTo>
                    <a:close/>
                  </a:path>
                </a:pathLst>
              </a:custGeom>
              <a:solidFill>
                <a:srgbClr val="00FFFF"/>
              </a:solidFill>
              <a:ln w="9525">
                <a:noFill/>
                <a:round/>
                <a:headEnd/>
                <a:tailEnd/>
              </a:ln>
            </p:spPr>
            <p:txBody>
              <a:bodyPr/>
              <a:lstStyle/>
              <a:p>
                <a:endParaRPr lang="en-US"/>
              </a:p>
            </p:txBody>
          </p:sp>
          <p:sp>
            <p:nvSpPr>
              <p:cNvPr id="78107" name="Freeform 283"/>
              <p:cNvSpPr>
                <a:spLocks/>
              </p:cNvSpPr>
              <p:nvPr/>
            </p:nvSpPr>
            <p:spPr bwMode="black">
              <a:xfrm>
                <a:off x="3761" y="2287"/>
                <a:ext cx="4" cy="14"/>
              </a:xfrm>
              <a:custGeom>
                <a:avLst/>
                <a:gdLst/>
                <a:ahLst/>
                <a:cxnLst>
                  <a:cxn ang="0">
                    <a:pos x="7" y="0"/>
                  </a:cxn>
                  <a:cxn ang="0">
                    <a:pos x="13" y="1"/>
                  </a:cxn>
                  <a:cxn ang="0">
                    <a:pos x="13" y="40"/>
                  </a:cxn>
                  <a:cxn ang="0">
                    <a:pos x="10" y="41"/>
                  </a:cxn>
                  <a:cxn ang="0">
                    <a:pos x="6" y="40"/>
                  </a:cxn>
                  <a:cxn ang="0">
                    <a:pos x="0" y="39"/>
                  </a:cxn>
                  <a:cxn ang="0">
                    <a:pos x="7" y="0"/>
                  </a:cxn>
                </a:cxnLst>
                <a:rect l="0" t="0" r="r" b="b"/>
                <a:pathLst>
                  <a:path w="13" h="41">
                    <a:moveTo>
                      <a:pt x="7" y="0"/>
                    </a:moveTo>
                    <a:lnTo>
                      <a:pt x="13" y="1"/>
                    </a:lnTo>
                    <a:lnTo>
                      <a:pt x="13" y="40"/>
                    </a:lnTo>
                    <a:lnTo>
                      <a:pt x="10" y="41"/>
                    </a:lnTo>
                    <a:lnTo>
                      <a:pt x="6" y="40"/>
                    </a:lnTo>
                    <a:lnTo>
                      <a:pt x="0" y="39"/>
                    </a:lnTo>
                    <a:lnTo>
                      <a:pt x="7" y="0"/>
                    </a:lnTo>
                    <a:close/>
                  </a:path>
                </a:pathLst>
              </a:custGeom>
              <a:solidFill>
                <a:srgbClr val="00FFFF"/>
              </a:solidFill>
              <a:ln w="9525">
                <a:noFill/>
                <a:round/>
                <a:headEnd/>
                <a:tailEnd/>
              </a:ln>
            </p:spPr>
            <p:txBody>
              <a:bodyPr/>
              <a:lstStyle/>
              <a:p>
                <a:endParaRPr lang="en-US"/>
              </a:p>
            </p:txBody>
          </p:sp>
          <p:sp>
            <p:nvSpPr>
              <p:cNvPr id="78108" name="Freeform 284"/>
              <p:cNvSpPr>
                <a:spLocks/>
              </p:cNvSpPr>
              <p:nvPr/>
            </p:nvSpPr>
            <p:spPr bwMode="black">
              <a:xfrm>
                <a:off x="3763" y="2287"/>
                <a:ext cx="9" cy="14"/>
              </a:xfrm>
              <a:custGeom>
                <a:avLst/>
                <a:gdLst/>
                <a:ahLst/>
                <a:cxnLst>
                  <a:cxn ang="0">
                    <a:pos x="0" y="1"/>
                  </a:cxn>
                  <a:cxn ang="0">
                    <a:pos x="6" y="0"/>
                  </a:cxn>
                  <a:cxn ang="0">
                    <a:pos x="22" y="39"/>
                  </a:cxn>
                  <a:cxn ang="0">
                    <a:pos x="27" y="36"/>
                  </a:cxn>
                  <a:cxn ang="0">
                    <a:pos x="13" y="39"/>
                  </a:cxn>
                  <a:cxn ang="0">
                    <a:pos x="7" y="40"/>
                  </a:cxn>
                  <a:cxn ang="0">
                    <a:pos x="0" y="1"/>
                  </a:cxn>
                </a:cxnLst>
                <a:rect l="0" t="0" r="r" b="b"/>
                <a:pathLst>
                  <a:path w="27" h="40">
                    <a:moveTo>
                      <a:pt x="0" y="1"/>
                    </a:moveTo>
                    <a:lnTo>
                      <a:pt x="6" y="0"/>
                    </a:lnTo>
                    <a:lnTo>
                      <a:pt x="22" y="39"/>
                    </a:lnTo>
                    <a:lnTo>
                      <a:pt x="27" y="36"/>
                    </a:lnTo>
                    <a:lnTo>
                      <a:pt x="13" y="39"/>
                    </a:lnTo>
                    <a:lnTo>
                      <a:pt x="7" y="40"/>
                    </a:lnTo>
                    <a:lnTo>
                      <a:pt x="0" y="1"/>
                    </a:lnTo>
                    <a:close/>
                  </a:path>
                </a:pathLst>
              </a:custGeom>
              <a:solidFill>
                <a:srgbClr val="00FFFF"/>
              </a:solidFill>
              <a:ln w="9525">
                <a:noFill/>
                <a:round/>
                <a:headEnd/>
                <a:tailEnd/>
              </a:ln>
            </p:spPr>
            <p:txBody>
              <a:bodyPr/>
              <a:lstStyle/>
              <a:p>
                <a:endParaRPr lang="en-US"/>
              </a:p>
            </p:txBody>
          </p:sp>
          <p:sp>
            <p:nvSpPr>
              <p:cNvPr id="78109" name="Freeform 285"/>
              <p:cNvSpPr>
                <a:spLocks/>
              </p:cNvSpPr>
              <p:nvPr/>
            </p:nvSpPr>
            <p:spPr bwMode="black">
              <a:xfrm>
                <a:off x="3762" y="2286"/>
                <a:ext cx="13" cy="14"/>
              </a:xfrm>
              <a:custGeom>
                <a:avLst/>
                <a:gdLst/>
                <a:ahLst/>
                <a:cxnLst>
                  <a:cxn ang="0">
                    <a:pos x="0" y="4"/>
                  </a:cxn>
                  <a:cxn ang="0">
                    <a:pos x="7" y="0"/>
                  </a:cxn>
                  <a:cxn ang="0">
                    <a:pos x="38" y="32"/>
                  </a:cxn>
                  <a:cxn ang="0">
                    <a:pos x="36" y="37"/>
                  </a:cxn>
                  <a:cxn ang="0">
                    <a:pos x="31" y="39"/>
                  </a:cxn>
                  <a:cxn ang="0">
                    <a:pos x="25" y="43"/>
                  </a:cxn>
                  <a:cxn ang="0">
                    <a:pos x="0" y="4"/>
                  </a:cxn>
                </a:cxnLst>
                <a:rect l="0" t="0" r="r" b="b"/>
                <a:pathLst>
                  <a:path w="38" h="43">
                    <a:moveTo>
                      <a:pt x="0" y="4"/>
                    </a:moveTo>
                    <a:lnTo>
                      <a:pt x="7" y="0"/>
                    </a:lnTo>
                    <a:lnTo>
                      <a:pt x="38" y="32"/>
                    </a:lnTo>
                    <a:lnTo>
                      <a:pt x="36" y="37"/>
                    </a:lnTo>
                    <a:lnTo>
                      <a:pt x="31" y="39"/>
                    </a:lnTo>
                    <a:lnTo>
                      <a:pt x="25" y="43"/>
                    </a:lnTo>
                    <a:lnTo>
                      <a:pt x="0" y="4"/>
                    </a:lnTo>
                    <a:close/>
                  </a:path>
                </a:pathLst>
              </a:custGeom>
              <a:solidFill>
                <a:srgbClr val="00FFFF"/>
              </a:solidFill>
              <a:ln w="9525">
                <a:noFill/>
                <a:round/>
                <a:headEnd/>
                <a:tailEnd/>
              </a:ln>
            </p:spPr>
            <p:txBody>
              <a:bodyPr/>
              <a:lstStyle/>
              <a:p>
                <a:endParaRPr lang="en-US"/>
              </a:p>
            </p:txBody>
          </p:sp>
          <p:sp>
            <p:nvSpPr>
              <p:cNvPr id="78110" name="Freeform 286"/>
              <p:cNvSpPr>
                <a:spLocks/>
              </p:cNvSpPr>
              <p:nvPr/>
            </p:nvSpPr>
            <p:spPr bwMode="black">
              <a:xfrm>
                <a:off x="3762" y="2286"/>
                <a:ext cx="14" cy="11"/>
              </a:xfrm>
              <a:custGeom>
                <a:avLst/>
                <a:gdLst/>
                <a:ahLst/>
                <a:cxnLst>
                  <a:cxn ang="0">
                    <a:pos x="0" y="6"/>
                  </a:cxn>
                  <a:cxn ang="0">
                    <a:pos x="4" y="0"/>
                  </a:cxn>
                  <a:cxn ang="0">
                    <a:pos x="43" y="16"/>
                  </a:cxn>
                  <a:cxn ang="0">
                    <a:pos x="40" y="28"/>
                  </a:cxn>
                  <a:cxn ang="0">
                    <a:pos x="43" y="25"/>
                  </a:cxn>
                  <a:cxn ang="0">
                    <a:pos x="39" y="31"/>
                  </a:cxn>
                  <a:cxn ang="0">
                    <a:pos x="0" y="6"/>
                  </a:cxn>
                </a:cxnLst>
                <a:rect l="0" t="0" r="r" b="b"/>
                <a:pathLst>
                  <a:path w="43" h="31">
                    <a:moveTo>
                      <a:pt x="0" y="6"/>
                    </a:moveTo>
                    <a:lnTo>
                      <a:pt x="4" y="0"/>
                    </a:lnTo>
                    <a:lnTo>
                      <a:pt x="43" y="16"/>
                    </a:lnTo>
                    <a:lnTo>
                      <a:pt x="40" y="28"/>
                    </a:lnTo>
                    <a:lnTo>
                      <a:pt x="43" y="25"/>
                    </a:lnTo>
                    <a:lnTo>
                      <a:pt x="39" y="31"/>
                    </a:lnTo>
                    <a:lnTo>
                      <a:pt x="0" y="6"/>
                    </a:lnTo>
                    <a:close/>
                  </a:path>
                </a:pathLst>
              </a:custGeom>
              <a:solidFill>
                <a:srgbClr val="00FFFF"/>
              </a:solidFill>
              <a:ln w="9525">
                <a:noFill/>
                <a:round/>
                <a:headEnd/>
                <a:tailEnd/>
              </a:ln>
            </p:spPr>
            <p:txBody>
              <a:bodyPr/>
              <a:lstStyle/>
              <a:p>
                <a:endParaRPr lang="en-US"/>
              </a:p>
            </p:txBody>
          </p:sp>
          <p:sp>
            <p:nvSpPr>
              <p:cNvPr id="78111" name="Freeform 287"/>
              <p:cNvSpPr>
                <a:spLocks/>
              </p:cNvSpPr>
              <p:nvPr/>
            </p:nvSpPr>
            <p:spPr bwMode="black">
              <a:xfrm>
                <a:off x="3763" y="2287"/>
                <a:ext cx="13" cy="5"/>
              </a:xfrm>
              <a:custGeom>
                <a:avLst/>
                <a:gdLst/>
                <a:ahLst/>
                <a:cxnLst>
                  <a:cxn ang="0">
                    <a:pos x="0" y="6"/>
                  </a:cxn>
                  <a:cxn ang="0">
                    <a:pos x="1" y="0"/>
                  </a:cxn>
                  <a:cxn ang="0">
                    <a:pos x="40" y="7"/>
                  </a:cxn>
                  <a:cxn ang="0">
                    <a:pos x="39" y="13"/>
                  </a:cxn>
                  <a:cxn ang="0">
                    <a:pos x="0" y="6"/>
                  </a:cxn>
                </a:cxnLst>
                <a:rect l="0" t="0" r="r" b="b"/>
                <a:pathLst>
                  <a:path w="40" h="13">
                    <a:moveTo>
                      <a:pt x="0" y="6"/>
                    </a:moveTo>
                    <a:lnTo>
                      <a:pt x="1" y="0"/>
                    </a:lnTo>
                    <a:lnTo>
                      <a:pt x="40" y="7"/>
                    </a:lnTo>
                    <a:lnTo>
                      <a:pt x="39" y="13"/>
                    </a:lnTo>
                    <a:lnTo>
                      <a:pt x="0" y="6"/>
                    </a:lnTo>
                    <a:close/>
                  </a:path>
                </a:pathLst>
              </a:custGeom>
              <a:solidFill>
                <a:srgbClr val="00FFFF"/>
              </a:solidFill>
              <a:ln w="9525">
                <a:noFill/>
                <a:round/>
                <a:headEnd/>
                <a:tailEnd/>
              </a:ln>
            </p:spPr>
            <p:txBody>
              <a:bodyPr/>
              <a:lstStyle/>
              <a:p>
                <a:endParaRPr lang="en-US"/>
              </a:p>
            </p:txBody>
          </p:sp>
          <p:sp>
            <p:nvSpPr>
              <p:cNvPr id="78112" name="Freeform 288"/>
              <p:cNvSpPr>
                <a:spLocks/>
              </p:cNvSpPr>
              <p:nvPr/>
            </p:nvSpPr>
            <p:spPr bwMode="black">
              <a:xfrm>
                <a:off x="3763" y="2281"/>
                <a:ext cx="13" cy="9"/>
              </a:xfrm>
              <a:custGeom>
                <a:avLst/>
                <a:gdLst/>
                <a:ahLst/>
                <a:cxnLst>
                  <a:cxn ang="0">
                    <a:pos x="1" y="27"/>
                  </a:cxn>
                  <a:cxn ang="0">
                    <a:pos x="0" y="21"/>
                  </a:cxn>
                  <a:cxn ang="0">
                    <a:pos x="39" y="5"/>
                  </a:cxn>
                  <a:cxn ang="0">
                    <a:pos x="36" y="0"/>
                  </a:cxn>
                  <a:cxn ang="0">
                    <a:pos x="39" y="14"/>
                  </a:cxn>
                  <a:cxn ang="0">
                    <a:pos x="40" y="20"/>
                  </a:cxn>
                  <a:cxn ang="0">
                    <a:pos x="1" y="27"/>
                  </a:cxn>
                </a:cxnLst>
                <a:rect l="0" t="0" r="r" b="b"/>
                <a:pathLst>
                  <a:path w="40" h="27">
                    <a:moveTo>
                      <a:pt x="1" y="27"/>
                    </a:moveTo>
                    <a:lnTo>
                      <a:pt x="0" y="21"/>
                    </a:lnTo>
                    <a:lnTo>
                      <a:pt x="39" y="5"/>
                    </a:lnTo>
                    <a:lnTo>
                      <a:pt x="36" y="0"/>
                    </a:lnTo>
                    <a:lnTo>
                      <a:pt x="39" y="14"/>
                    </a:lnTo>
                    <a:lnTo>
                      <a:pt x="40" y="20"/>
                    </a:lnTo>
                    <a:lnTo>
                      <a:pt x="1" y="27"/>
                    </a:lnTo>
                    <a:close/>
                  </a:path>
                </a:pathLst>
              </a:custGeom>
              <a:solidFill>
                <a:srgbClr val="00FFFF"/>
              </a:solidFill>
              <a:ln w="9525">
                <a:noFill/>
                <a:round/>
                <a:headEnd/>
                <a:tailEnd/>
              </a:ln>
            </p:spPr>
            <p:txBody>
              <a:bodyPr/>
              <a:lstStyle/>
              <a:p>
                <a:endParaRPr lang="en-US"/>
              </a:p>
            </p:txBody>
          </p:sp>
          <p:sp>
            <p:nvSpPr>
              <p:cNvPr id="78113" name="Freeform 289"/>
              <p:cNvSpPr>
                <a:spLocks/>
              </p:cNvSpPr>
              <p:nvPr/>
            </p:nvSpPr>
            <p:spPr bwMode="black">
              <a:xfrm>
                <a:off x="3762" y="2278"/>
                <a:ext cx="14" cy="12"/>
              </a:xfrm>
              <a:custGeom>
                <a:avLst/>
                <a:gdLst/>
                <a:ahLst/>
                <a:cxnLst>
                  <a:cxn ang="0">
                    <a:pos x="4" y="38"/>
                  </a:cxn>
                  <a:cxn ang="0">
                    <a:pos x="0" y="32"/>
                  </a:cxn>
                  <a:cxn ang="0">
                    <a:pos x="32" y="0"/>
                  </a:cxn>
                  <a:cxn ang="0">
                    <a:pos x="37" y="3"/>
                  </a:cxn>
                  <a:cxn ang="0">
                    <a:pos x="39" y="8"/>
                  </a:cxn>
                  <a:cxn ang="0">
                    <a:pos x="43" y="14"/>
                  </a:cxn>
                  <a:cxn ang="0">
                    <a:pos x="4" y="38"/>
                  </a:cxn>
                </a:cxnLst>
                <a:rect l="0" t="0" r="r" b="b"/>
                <a:pathLst>
                  <a:path w="43" h="38">
                    <a:moveTo>
                      <a:pt x="4" y="38"/>
                    </a:moveTo>
                    <a:lnTo>
                      <a:pt x="0" y="32"/>
                    </a:lnTo>
                    <a:lnTo>
                      <a:pt x="32" y="0"/>
                    </a:lnTo>
                    <a:lnTo>
                      <a:pt x="37" y="3"/>
                    </a:lnTo>
                    <a:lnTo>
                      <a:pt x="39" y="8"/>
                    </a:lnTo>
                    <a:lnTo>
                      <a:pt x="43" y="14"/>
                    </a:lnTo>
                    <a:lnTo>
                      <a:pt x="4" y="38"/>
                    </a:lnTo>
                    <a:close/>
                  </a:path>
                </a:pathLst>
              </a:custGeom>
              <a:solidFill>
                <a:srgbClr val="00FFFF"/>
              </a:solidFill>
              <a:ln w="9525">
                <a:noFill/>
                <a:round/>
                <a:headEnd/>
                <a:tailEnd/>
              </a:ln>
            </p:spPr>
            <p:txBody>
              <a:bodyPr/>
              <a:lstStyle/>
              <a:p>
                <a:endParaRPr lang="en-US"/>
              </a:p>
            </p:txBody>
          </p:sp>
          <p:sp>
            <p:nvSpPr>
              <p:cNvPr id="78114" name="Freeform 290"/>
              <p:cNvSpPr>
                <a:spLocks/>
              </p:cNvSpPr>
              <p:nvPr/>
            </p:nvSpPr>
            <p:spPr bwMode="black">
              <a:xfrm>
                <a:off x="3762" y="2277"/>
                <a:ext cx="10" cy="14"/>
              </a:xfrm>
              <a:custGeom>
                <a:avLst/>
                <a:gdLst/>
                <a:ahLst/>
                <a:cxnLst>
                  <a:cxn ang="0">
                    <a:pos x="7" y="43"/>
                  </a:cxn>
                  <a:cxn ang="0">
                    <a:pos x="0" y="39"/>
                  </a:cxn>
                  <a:cxn ang="0">
                    <a:pos x="16" y="0"/>
                  </a:cxn>
                  <a:cxn ang="0">
                    <a:pos x="30" y="2"/>
                  </a:cxn>
                  <a:cxn ang="0">
                    <a:pos x="25" y="0"/>
                  </a:cxn>
                  <a:cxn ang="0">
                    <a:pos x="31" y="3"/>
                  </a:cxn>
                  <a:cxn ang="0">
                    <a:pos x="7" y="43"/>
                  </a:cxn>
                </a:cxnLst>
                <a:rect l="0" t="0" r="r" b="b"/>
                <a:pathLst>
                  <a:path w="31" h="43">
                    <a:moveTo>
                      <a:pt x="7" y="43"/>
                    </a:moveTo>
                    <a:lnTo>
                      <a:pt x="0" y="39"/>
                    </a:lnTo>
                    <a:lnTo>
                      <a:pt x="16" y="0"/>
                    </a:lnTo>
                    <a:lnTo>
                      <a:pt x="30" y="2"/>
                    </a:lnTo>
                    <a:lnTo>
                      <a:pt x="25" y="0"/>
                    </a:lnTo>
                    <a:lnTo>
                      <a:pt x="31" y="3"/>
                    </a:lnTo>
                    <a:lnTo>
                      <a:pt x="7" y="43"/>
                    </a:lnTo>
                    <a:close/>
                  </a:path>
                </a:pathLst>
              </a:custGeom>
              <a:solidFill>
                <a:srgbClr val="00FFFF"/>
              </a:solidFill>
              <a:ln w="9525">
                <a:noFill/>
                <a:round/>
                <a:headEnd/>
                <a:tailEnd/>
              </a:ln>
            </p:spPr>
            <p:txBody>
              <a:bodyPr/>
              <a:lstStyle/>
              <a:p>
                <a:endParaRPr lang="en-US"/>
              </a:p>
            </p:txBody>
          </p:sp>
          <p:sp>
            <p:nvSpPr>
              <p:cNvPr id="78115" name="Freeform 291"/>
              <p:cNvSpPr>
                <a:spLocks/>
              </p:cNvSpPr>
              <p:nvPr/>
            </p:nvSpPr>
            <p:spPr bwMode="black">
              <a:xfrm>
                <a:off x="3763" y="2276"/>
                <a:ext cx="4" cy="14"/>
              </a:xfrm>
              <a:custGeom>
                <a:avLst/>
                <a:gdLst/>
                <a:ahLst/>
                <a:cxnLst>
                  <a:cxn ang="0">
                    <a:pos x="6" y="42"/>
                  </a:cxn>
                  <a:cxn ang="0">
                    <a:pos x="0" y="41"/>
                  </a:cxn>
                  <a:cxn ang="0">
                    <a:pos x="0" y="2"/>
                  </a:cxn>
                  <a:cxn ang="0">
                    <a:pos x="4" y="0"/>
                  </a:cxn>
                  <a:cxn ang="0">
                    <a:pos x="7" y="2"/>
                  </a:cxn>
                  <a:cxn ang="0">
                    <a:pos x="13" y="3"/>
                  </a:cxn>
                  <a:cxn ang="0">
                    <a:pos x="6" y="42"/>
                  </a:cxn>
                </a:cxnLst>
                <a:rect l="0" t="0" r="r" b="b"/>
                <a:pathLst>
                  <a:path w="13" h="42">
                    <a:moveTo>
                      <a:pt x="6" y="42"/>
                    </a:moveTo>
                    <a:lnTo>
                      <a:pt x="0" y="41"/>
                    </a:lnTo>
                    <a:lnTo>
                      <a:pt x="0" y="2"/>
                    </a:lnTo>
                    <a:lnTo>
                      <a:pt x="4" y="0"/>
                    </a:lnTo>
                    <a:lnTo>
                      <a:pt x="7" y="2"/>
                    </a:lnTo>
                    <a:lnTo>
                      <a:pt x="13" y="3"/>
                    </a:lnTo>
                    <a:lnTo>
                      <a:pt x="6" y="42"/>
                    </a:lnTo>
                    <a:close/>
                  </a:path>
                </a:pathLst>
              </a:custGeom>
              <a:solidFill>
                <a:srgbClr val="00FFFF"/>
              </a:solidFill>
              <a:ln w="9525">
                <a:noFill/>
                <a:round/>
                <a:headEnd/>
                <a:tailEnd/>
              </a:ln>
            </p:spPr>
            <p:txBody>
              <a:bodyPr/>
              <a:lstStyle/>
              <a:p>
                <a:endParaRPr lang="en-US"/>
              </a:p>
            </p:txBody>
          </p:sp>
          <p:sp>
            <p:nvSpPr>
              <p:cNvPr id="78116" name="Freeform 292"/>
              <p:cNvSpPr>
                <a:spLocks/>
              </p:cNvSpPr>
              <p:nvPr/>
            </p:nvSpPr>
            <p:spPr bwMode="black">
              <a:xfrm>
                <a:off x="3757" y="2276"/>
                <a:ext cx="8" cy="14"/>
              </a:xfrm>
              <a:custGeom>
                <a:avLst/>
                <a:gdLst/>
                <a:ahLst/>
                <a:cxnLst>
                  <a:cxn ang="0">
                    <a:pos x="25" y="39"/>
                  </a:cxn>
                  <a:cxn ang="0">
                    <a:pos x="19" y="40"/>
                  </a:cxn>
                  <a:cxn ang="0">
                    <a:pos x="3" y="1"/>
                  </a:cxn>
                  <a:cxn ang="0">
                    <a:pos x="0" y="3"/>
                  </a:cxn>
                  <a:cxn ang="0">
                    <a:pos x="12" y="1"/>
                  </a:cxn>
                  <a:cxn ang="0">
                    <a:pos x="18" y="0"/>
                  </a:cxn>
                  <a:cxn ang="0">
                    <a:pos x="25" y="39"/>
                  </a:cxn>
                </a:cxnLst>
                <a:rect l="0" t="0" r="r" b="b"/>
                <a:pathLst>
                  <a:path w="25" h="40">
                    <a:moveTo>
                      <a:pt x="25" y="39"/>
                    </a:moveTo>
                    <a:lnTo>
                      <a:pt x="19" y="40"/>
                    </a:lnTo>
                    <a:lnTo>
                      <a:pt x="3" y="1"/>
                    </a:lnTo>
                    <a:lnTo>
                      <a:pt x="0" y="3"/>
                    </a:lnTo>
                    <a:lnTo>
                      <a:pt x="12" y="1"/>
                    </a:lnTo>
                    <a:lnTo>
                      <a:pt x="18" y="0"/>
                    </a:lnTo>
                    <a:lnTo>
                      <a:pt x="25" y="39"/>
                    </a:lnTo>
                    <a:close/>
                  </a:path>
                </a:pathLst>
              </a:custGeom>
              <a:solidFill>
                <a:srgbClr val="00FFFF"/>
              </a:solidFill>
              <a:ln w="9525">
                <a:noFill/>
                <a:round/>
                <a:headEnd/>
                <a:tailEnd/>
              </a:ln>
            </p:spPr>
            <p:txBody>
              <a:bodyPr/>
              <a:lstStyle/>
              <a:p>
                <a:endParaRPr lang="en-US"/>
              </a:p>
            </p:txBody>
          </p:sp>
          <p:sp>
            <p:nvSpPr>
              <p:cNvPr id="78117" name="Freeform 293"/>
              <p:cNvSpPr>
                <a:spLocks/>
              </p:cNvSpPr>
              <p:nvPr/>
            </p:nvSpPr>
            <p:spPr bwMode="black">
              <a:xfrm>
                <a:off x="3754" y="2277"/>
                <a:ext cx="12" cy="14"/>
              </a:xfrm>
              <a:custGeom>
                <a:avLst/>
                <a:gdLst/>
                <a:ahLst/>
                <a:cxnLst>
                  <a:cxn ang="0">
                    <a:pos x="38" y="39"/>
                  </a:cxn>
                  <a:cxn ang="0">
                    <a:pos x="32" y="43"/>
                  </a:cxn>
                  <a:cxn ang="0">
                    <a:pos x="0" y="11"/>
                  </a:cxn>
                  <a:cxn ang="0">
                    <a:pos x="2" y="6"/>
                  </a:cxn>
                  <a:cxn ang="0">
                    <a:pos x="7" y="3"/>
                  </a:cxn>
                  <a:cxn ang="0">
                    <a:pos x="13" y="0"/>
                  </a:cxn>
                  <a:cxn ang="0">
                    <a:pos x="38" y="39"/>
                  </a:cxn>
                </a:cxnLst>
                <a:rect l="0" t="0" r="r" b="b"/>
                <a:pathLst>
                  <a:path w="38" h="43">
                    <a:moveTo>
                      <a:pt x="38" y="39"/>
                    </a:moveTo>
                    <a:lnTo>
                      <a:pt x="32" y="43"/>
                    </a:lnTo>
                    <a:lnTo>
                      <a:pt x="0" y="11"/>
                    </a:lnTo>
                    <a:lnTo>
                      <a:pt x="2" y="6"/>
                    </a:lnTo>
                    <a:lnTo>
                      <a:pt x="7" y="3"/>
                    </a:lnTo>
                    <a:lnTo>
                      <a:pt x="13" y="0"/>
                    </a:lnTo>
                    <a:lnTo>
                      <a:pt x="38" y="39"/>
                    </a:lnTo>
                    <a:close/>
                  </a:path>
                </a:pathLst>
              </a:custGeom>
              <a:solidFill>
                <a:srgbClr val="00FFFF"/>
              </a:solidFill>
              <a:ln w="9525">
                <a:noFill/>
                <a:round/>
                <a:headEnd/>
                <a:tailEnd/>
              </a:ln>
            </p:spPr>
            <p:txBody>
              <a:bodyPr/>
              <a:lstStyle/>
              <a:p>
                <a:endParaRPr lang="en-US"/>
              </a:p>
            </p:txBody>
          </p:sp>
          <p:sp>
            <p:nvSpPr>
              <p:cNvPr id="78118" name="Freeform 294"/>
              <p:cNvSpPr>
                <a:spLocks/>
              </p:cNvSpPr>
              <p:nvPr/>
            </p:nvSpPr>
            <p:spPr bwMode="black">
              <a:xfrm>
                <a:off x="3752" y="2280"/>
                <a:ext cx="15" cy="10"/>
              </a:xfrm>
              <a:custGeom>
                <a:avLst/>
                <a:gdLst/>
                <a:ahLst/>
                <a:cxnLst>
                  <a:cxn ang="0">
                    <a:pos x="43" y="24"/>
                  </a:cxn>
                  <a:cxn ang="0">
                    <a:pos x="39" y="30"/>
                  </a:cxn>
                  <a:cxn ang="0">
                    <a:pos x="0" y="15"/>
                  </a:cxn>
                  <a:cxn ang="0">
                    <a:pos x="3" y="1"/>
                  </a:cxn>
                  <a:cxn ang="0">
                    <a:pos x="0" y="6"/>
                  </a:cxn>
                  <a:cxn ang="0">
                    <a:pos x="4" y="0"/>
                  </a:cxn>
                  <a:cxn ang="0">
                    <a:pos x="43" y="24"/>
                  </a:cxn>
                </a:cxnLst>
                <a:rect l="0" t="0" r="r" b="b"/>
                <a:pathLst>
                  <a:path w="43" h="30">
                    <a:moveTo>
                      <a:pt x="43" y="24"/>
                    </a:moveTo>
                    <a:lnTo>
                      <a:pt x="39" y="30"/>
                    </a:lnTo>
                    <a:lnTo>
                      <a:pt x="0" y="15"/>
                    </a:lnTo>
                    <a:lnTo>
                      <a:pt x="3"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78119" name="Freeform 295"/>
              <p:cNvSpPr>
                <a:spLocks/>
              </p:cNvSpPr>
              <p:nvPr/>
            </p:nvSpPr>
            <p:spPr bwMode="black">
              <a:xfrm>
                <a:off x="3752" y="2285"/>
                <a:ext cx="13" cy="5"/>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78120" name="Freeform 296"/>
              <p:cNvSpPr>
                <a:spLocks/>
              </p:cNvSpPr>
              <p:nvPr/>
            </p:nvSpPr>
            <p:spPr bwMode="black">
              <a:xfrm>
                <a:off x="3149" y="2113"/>
                <a:ext cx="13" cy="9"/>
              </a:xfrm>
              <a:custGeom>
                <a:avLst/>
                <a:gdLst/>
                <a:ahLst/>
                <a:cxnLst>
                  <a:cxn ang="0">
                    <a:pos x="39" y="0"/>
                  </a:cxn>
                  <a:cxn ang="0">
                    <a:pos x="40" y="6"/>
                  </a:cxn>
                  <a:cxn ang="0">
                    <a:pos x="1" y="22"/>
                  </a:cxn>
                  <a:cxn ang="0">
                    <a:pos x="3" y="26"/>
                  </a:cxn>
                  <a:cxn ang="0">
                    <a:pos x="1" y="13"/>
                  </a:cxn>
                  <a:cxn ang="0">
                    <a:pos x="0" y="7"/>
                  </a:cxn>
                  <a:cxn ang="0">
                    <a:pos x="39" y="0"/>
                  </a:cxn>
                </a:cxnLst>
                <a:rect l="0" t="0" r="r" b="b"/>
                <a:pathLst>
                  <a:path w="40" h="26">
                    <a:moveTo>
                      <a:pt x="39" y="0"/>
                    </a:moveTo>
                    <a:lnTo>
                      <a:pt x="40" y="6"/>
                    </a:lnTo>
                    <a:lnTo>
                      <a:pt x="1" y="22"/>
                    </a:lnTo>
                    <a:lnTo>
                      <a:pt x="3" y="26"/>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78121" name="Freeform 297"/>
              <p:cNvSpPr>
                <a:spLocks/>
              </p:cNvSpPr>
              <p:nvPr/>
            </p:nvSpPr>
            <p:spPr bwMode="black">
              <a:xfrm>
                <a:off x="3149" y="2112"/>
                <a:ext cx="14" cy="12"/>
              </a:xfrm>
              <a:custGeom>
                <a:avLst/>
                <a:gdLst/>
                <a:ahLst/>
                <a:cxnLst>
                  <a:cxn ang="0">
                    <a:pos x="39" y="0"/>
                  </a:cxn>
                  <a:cxn ang="0">
                    <a:pos x="42" y="6"/>
                  </a:cxn>
                  <a:cxn ang="0">
                    <a:pos x="11" y="34"/>
                  </a:cxn>
                  <a:cxn ang="0">
                    <a:pos x="1" y="26"/>
                  </a:cxn>
                  <a:cxn ang="0">
                    <a:pos x="3" y="30"/>
                  </a:cxn>
                  <a:cxn ang="0">
                    <a:pos x="0" y="24"/>
                  </a:cxn>
                  <a:cxn ang="0">
                    <a:pos x="39" y="0"/>
                  </a:cxn>
                </a:cxnLst>
                <a:rect l="0" t="0" r="r" b="b"/>
                <a:pathLst>
                  <a:path w="42" h="34">
                    <a:moveTo>
                      <a:pt x="39" y="0"/>
                    </a:moveTo>
                    <a:lnTo>
                      <a:pt x="42" y="6"/>
                    </a:lnTo>
                    <a:lnTo>
                      <a:pt x="11" y="34"/>
                    </a:lnTo>
                    <a:lnTo>
                      <a:pt x="1" y="26"/>
                    </a:lnTo>
                    <a:lnTo>
                      <a:pt x="3" y="30"/>
                    </a:lnTo>
                    <a:lnTo>
                      <a:pt x="0" y="24"/>
                    </a:lnTo>
                    <a:lnTo>
                      <a:pt x="39" y="0"/>
                    </a:lnTo>
                    <a:close/>
                  </a:path>
                </a:pathLst>
              </a:custGeom>
              <a:solidFill>
                <a:srgbClr val="00FFFF"/>
              </a:solidFill>
              <a:ln w="9525">
                <a:noFill/>
                <a:round/>
                <a:headEnd/>
                <a:tailEnd/>
              </a:ln>
            </p:spPr>
            <p:txBody>
              <a:bodyPr/>
              <a:lstStyle/>
              <a:p>
                <a:endParaRPr lang="en-US"/>
              </a:p>
            </p:txBody>
          </p:sp>
          <p:sp>
            <p:nvSpPr>
              <p:cNvPr id="78122" name="Freeform 298"/>
              <p:cNvSpPr>
                <a:spLocks/>
              </p:cNvSpPr>
              <p:nvPr/>
            </p:nvSpPr>
            <p:spPr bwMode="black">
              <a:xfrm>
                <a:off x="3153" y="2113"/>
                <a:ext cx="9" cy="13"/>
              </a:xfrm>
              <a:custGeom>
                <a:avLst/>
                <a:gdLst/>
                <a:ahLst/>
                <a:cxnLst>
                  <a:cxn ang="0">
                    <a:pos x="24" y="0"/>
                  </a:cxn>
                  <a:cxn ang="0">
                    <a:pos x="29" y="4"/>
                  </a:cxn>
                  <a:cxn ang="0">
                    <a:pos x="13" y="39"/>
                  </a:cxn>
                  <a:cxn ang="0">
                    <a:pos x="8" y="38"/>
                  </a:cxn>
                  <a:cxn ang="0">
                    <a:pos x="5" y="35"/>
                  </a:cxn>
                  <a:cxn ang="0">
                    <a:pos x="0" y="32"/>
                  </a:cxn>
                  <a:cxn ang="0">
                    <a:pos x="24" y="0"/>
                  </a:cxn>
                </a:cxnLst>
                <a:rect l="0" t="0" r="r" b="b"/>
                <a:pathLst>
                  <a:path w="29" h="39">
                    <a:moveTo>
                      <a:pt x="24" y="0"/>
                    </a:moveTo>
                    <a:lnTo>
                      <a:pt x="29" y="4"/>
                    </a:lnTo>
                    <a:lnTo>
                      <a:pt x="13" y="39"/>
                    </a:lnTo>
                    <a:lnTo>
                      <a:pt x="8" y="38"/>
                    </a:lnTo>
                    <a:lnTo>
                      <a:pt x="5" y="35"/>
                    </a:lnTo>
                    <a:lnTo>
                      <a:pt x="0" y="32"/>
                    </a:lnTo>
                    <a:lnTo>
                      <a:pt x="24" y="0"/>
                    </a:lnTo>
                    <a:close/>
                  </a:path>
                </a:pathLst>
              </a:custGeom>
              <a:solidFill>
                <a:srgbClr val="00FFFF"/>
              </a:solidFill>
              <a:ln w="9525">
                <a:noFill/>
                <a:round/>
                <a:headEnd/>
                <a:tailEnd/>
              </a:ln>
            </p:spPr>
            <p:txBody>
              <a:bodyPr/>
              <a:lstStyle/>
              <a:p>
                <a:endParaRPr lang="en-US"/>
              </a:p>
            </p:txBody>
          </p:sp>
          <p:sp>
            <p:nvSpPr>
              <p:cNvPr id="78123" name="Freeform 299"/>
              <p:cNvSpPr>
                <a:spLocks/>
              </p:cNvSpPr>
              <p:nvPr/>
            </p:nvSpPr>
            <p:spPr bwMode="black">
              <a:xfrm>
                <a:off x="3157" y="2113"/>
                <a:ext cx="5" cy="14"/>
              </a:xfrm>
              <a:custGeom>
                <a:avLst/>
                <a:gdLst/>
                <a:ahLst/>
                <a:cxnLst>
                  <a:cxn ang="0">
                    <a:pos x="7" y="0"/>
                  </a:cxn>
                  <a:cxn ang="0">
                    <a:pos x="15" y="1"/>
                  </a:cxn>
                  <a:cxn ang="0">
                    <a:pos x="15" y="40"/>
                  </a:cxn>
                  <a:cxn ang="0">
                    <a:pos x="11" y="42"/>
                  </a:cxn>
                  <a:cxn ang="0">
                    <a:pos x="7" y="40"/>
                  </a:cxn>
                  <a:cxn ang="0">
                    <a:pos x="0" y="39"/>
                  </a:cxn>
                  <a:cxn ang="0">
                    <a:pos x="7" y="0"/>
                  </a:cxn>
                </a:cxnLst>
                <a:rect l="0" t="0" r="r" b="b"/>
                <a:pathLst>
                  <a:path w="15" h="42">
                    <a:moveTo>
                      <a:pt x="7" y="0"/>
                    </a:moveTo>
                    <a:lnTo>
                      <a:pt x="15" y="1"/>
                    </a:lnTo>
                    <a:lnTo>
                      <a:pt x="15" y="40"/>
                    </a:lnTo>
                    <a:lnTo>
                      <a:pt x="11" y="42"/>
                    </a:lnTo>
                    <a:lnTo>
                      <a:pt x="7" y="40"/>
                    </a:lnTo>
                    <a:lnTo>
                      <a:pt x="0" y="39"/>
                    </a:lnTo>
                    <a:lnTo>
                      <a:pt x="7" y="0"/>
                    </a:lnTo>
                    <a:close/>
                  </a:path>
                </a:pathLst>
              </a:custGeom>
              <a:solidFill>
                <a:srgbClr val="00FFFF"/>
              </a:solidFill>
              <a:ln w="9525">
                <a:noFill/>
                <a:round/>
                <a:headEnd/>
                <a:tailEnd/>
              </a:ln>
            </p:spPr>
            <p:txBody>
              <a:bodyPr/>
              <a:lstStyle/>
              <a:p>
                <a:endParaRPr lang="en-US"/>
              </a:p>
            </p:txBody>
          </p:sp>
          <p:sp>
            <p:nvSpPr>
              <p:cNvPr id="78124" name="Freeform 300"/>
              <p:cNvSpPr>
                <a:spLocks/>
              </p:cNvSpPr>
              <p:nvPr/>
            </p:nvSpPr>
            <p:spPr bwMode="black">
              <a:xfrm>
                <a:off x="3159" y="2113"/>
                <a:ext cx="9" cy="13"/>
              </a:xfrm>
              <a:custGeom>
                <a:avLst/>
                <a:gdLst/>
                <a:ahLst/>
                <a:cxnLst>
                  <a:cxn ang="0">
                    <a:pos x="0" y="1"/>
                  </a:cxn>
                  <a:cxn ang="0">
                    <a:pos x="7" y="0"/>
                  </a:cxn>
                  <a:cxn ang="0">
                    <a:pos x="22" y="39"/>
                  </a:cxn>
                  <a:cxn ang="0">
                    <a:pos x="27" y="37"/>
                  </a:cxn>
                  <a:cxn ang="0">
                    <a:pos x="14" y="39"/>
                  </a:cxn>
                  <a:cxn ang="0">
                    <a:pos x="8" y="40"/>
                  </a:cxn>
                  <a:cxn ang="0">
                    <a:pos x="0" y="1"/>
                  </a:cxn>
                </a:cxnLst>
                <a:rect l="0" t="0" r="r" b="b"/>
                <a:pathLst>
                  <a:path w="27" h="40">
                    <a:moveTo>
                      <a:pt x="0" y="1"/>
                    </a:moveTo>
                    <a:lnTo>
                      <a:pt x="7" y="0"/>
                    </a:lnTo>
                    <a:lnTo>
                      <a:pt x="22" y="39"/>
                    </a:lnTo>
                    <a:lnTo>
                      <a:pt x="27" y="37"/>
                    </a:lnTo>
                    <a:lnTo>
                      <a:pt x="14" y="39"/>
                    </a:lnTo>
                    <a:lnTo>
                      <a:pt x="8" y="40"/>
                    </a:lnTo>
                    <a:lnTo>
                      <a:pt x="0" y="1"/>
                    </a:lnTo>
                    <a:close/>
                  </a:path>
                </a:pathLst>
              </a:custGeom>
              <a:solidFill>
                <a:srgbClr val="00FFFF"/>
              </a:solidFill>
              <a:ln w="9525">
                <a:noFill/>
                <a:round/>
                <a:headEnd/>
                <a:tailEnd/>
              </a:ln>
            </p:spPr>
            <p:txBody>
              <a:bodyPr/>
              <a:lstStyle/>
              <a:p>
                <a:endParaRPr lang="en-US"/>
              </a:p>
            </p:txBody>
          </p:sp>
          <p:sp>
            <p:nvSpPr>
              <p:cNvPr id="78125" name="Freeform 301"/>
              <p:cNvSpPr>
                <a:spLocks/>
              </p:cNvSpPr>
              <p:nvPr/>
            </p:nvSpPr>
            <p:spPr bwMode="black">
              <a:xfrm>
                <a:off x="3159" y="2112"/>
                <a:ext cx="12" cy="14"/>
              </a:xfrm>
              <a:custGeom>
                <a:avLst/>
                <a:gdLst/>
                <a:ahLst/>
                <a:cxnLst>
                  <a:cxn ang="0">
                    <a:pos x="0" y="4"/>
                  </a:cxn>
                  <a:cxn ang="0">
                    <a:pos x="6" y="0"/>
                  </a:cxn>
                  <a:cxn ang="0">
                    <a:pos x="38" y="32"/>
                  </a:cxn>
                  <a:cxn ang="0">
                    <a:pos x="35" y="37"/>
                  </a:cxn>
                  <a:cxn ang="0">
                    <a:pos x="31" y="39"/>
                  </a:cxn>
                  <a:cxn ang="0">
                    <a:pos x="24" y="43"/>
                  </a:cxn>
                  <a:cxn ang="0">
                    <a:pos x="0" y="4"/>
                  </a:cxn>
                </a:cxnLst>
                <a:rect l="0" t="0" r="r" b="b"/>
                <a:pathLst>
                  <a:path w="38" h="43">
                    <a:moveTo>
                      <a:pt x="0" y="4"/>
                    </a:moveTo>
                    <a:lnTo>
                      <a:pt x="6" y="0"/>
                    </a:lnTo>
                    <a:lnTo>
                      <a:pt x="38" y="32"/>
                    </a:lnTo>
                    <a:lnTo>
                      <a:pt x="35" y="37"/>
                    </a:lnTo>
                    <a:lnTo>
                      <a:pt x="31" y="39"/>
                    </a:lnTo>
                    <a:lnTo>
                      <a:pt x="24" y="43"/>
                    </a:lnTo>
                    <a:lnTo>
                      <a:pt x="0" y="4"/>
                    </a:lnTo>
                    <a:close/>
                  </a:path>
                </a:pathLst>
              </a:custGeom>
              <a:solidFill>
                <a:srgbClr val="00FFFF"/>
              </a:solidFill>
              <a:ln w="9525">
                <a:noFill/>
                <a:round/>
                <a:headEnd/>
                <a:tailEnd/>
              </a:ln>
            </p:spPr>
            <p:txBody>
              <a:bodyPr/>
              <a:lstStyle/>
              <a:p>
                <a:endParaRPr lang="en-US"/>
              </a:p>
            </p:txBody>
          </p:sp>
          <p:sp>
            <p:nvSpPr>
              <p:cNvPr id="78126" name="Freeform 302"/>
              <p:cNvSpPr>
                <a:spLocks/>
              </p:cNvSpPr>
              <p:nvPr/>
            </p:nvSpPr>
            <p:spPr bwMode="black">
              <a:xfrm>
                <a:off x="3158" y="2112"/>
                <a:ext cx="14" cy="10"/>
              </a:xfrm>
              <a:custGeom>
                <a:avLst/>
                <a:gdLst/>
                <a:ahLst/>
                <a:cxnLst>
                  <a:cxn ang="0">
                    <a:pos x="0" y="6"/>
                  </a:cxn>
                  <a:cxn ang="0">
                    <a:pos x="3" y="0"/>
                  </a:cxn>
                  <a:cxn ang="0">
                    <a:pos x="42" y="15"/>
                  </a:cxn>
                  <a:cxn ang="0">
                    <a:pos x="40" y="28"/>
                  </a:cxn>
                  <a:cxn ang="0">
                    <a:pos x="42" y="24"/>
                  </a:cxn>
                  <a:cxn ang="0">
                    <a:pos x="39" y="30"/>
                  </a:cxn>
                  <a:cxn ang="0">
                    <a:pos x="0" y="6"/>
                  </a:cxn>
                </a:cxnLst>
                <a:rect l="0" t="0" r="r" b="b"/>
                <a:pathLst>
                  <a:path w="42" h="30">
                    <a:moveTo>
                      <a:pt x="0" y="6"/>
                    </a:moveTo>
                    <a:lnTo>
                      <a:pt x="3" y="0"/>
                    </a:lnTo>
                    <a:lnTo>
                      <a:pt x="42" y="15"/>
                    </a:lnTo>
                    <a:lnTo>
                      <a:pt x="40" y="28"/>
                    </a:lnTo>
                    <a:lnTo>
                      <a:pt x="42" y="24"/>
                    </a:lnTo>
                    <a:lnTo>
                      <a:pt x="39" y="30"/>
                    </a:lnTo>
                    <a:lnTo>
                      <a:pt x="0" y="6"/>
                    </a:lnTo>
                    <a:close/>
                  </a:path>
                </a:pathLst>
              </a:custGeom>
              <a:solidFill>
                <a:srgbClr val="00FFFF"/>
              </a:solidFill>
              <a:ln w="9525">
                <a:noFill/>
                <a:round/>
                <a:headEnd/>
                <a:tailEnd/>
              </a:ln>
            </p:spPr>
            <p:txBody>
              <a:bodyPr/>
              <a:lstStyle/>
              <a:p>
                <a:endParaRPr lang="en-US"/>
              </a:p>
            </p:txBody>
          </p:sp>
          <p:sp>
            <p:nvSpPr>
              <p:cNvPr id="78127" name="Freeform 303"/>
              <p:cNvSpPr>
                <a:spLocks/>
              </p:cNvSpPr>
              <p:nvPr/>
            </p:nvSpPr>
            <p:spPr bwMode="black">
              <a:xfrm>
                <a:off x="3159" y="2113"/>
                <a:ext cx="14" cy="4"/>
              </a:xfrm>
              <a:custGeom>
                <a:avLst/>
                <a:gdLst/>
                <a:ahLst/>
                <a:cxnLst>
                  <a:cxn ang="0">
                    <a:pos x="0" y="6"/>
                  </a:cxn>
                  <a:cxn ang="0">
                    <a:pos x="2" y="0"/>
                  </a:cxn>
                  <a:cxn ang="0">
                    <a:pos x="41" y="7"/>
                  </a:cxn>
                  <a:cxn ang="0">
                    <a:pos x="39" y="13"/>
                  </a:cxn>
                  <a:cxn ang="0">
                    <a:pos x="0" y="6"/>
                  </a:cxn>
                </a:cxnLst>
                <a:rect l="0" t="0" r="r" b="b"/>
                <a:pathLst>
                  <a:path w="41" h="13">
                    <a:moveTo>
                      <a:pt x="0" y="6"/>
                    </a:moveTo>
                    <a:lnTo>
                      <a:pt x="2" y="0"/>
                    </a:lnTo>
                    <a:lnTo>
                      <a:pt x="41" y="7"/>
                    </a:lnTo>
                    <a:lnTo>
                      <a:pt x="39" y="13"/>
                    </a:lnTo>
                    <a:lnTo>
                      <a:pt x="0" y="6"/>
                    </a:lnTo>
                    <a:close/>
                  </a:path>
                </a:pathLst>
              </a:custGeom>
              <a:solidFill>
                <a:srgbClr val="00FFFF"/>
              </a:solidFill>
              <a:ln w="9525">
                <a:noFill/>
                <a:round/>
                <a:headEnd/>
                <a:tailEnd/>
              </a:ln>
            </p:spPr>
            <p:txBody>
              <a:bodyPr/>
              <a:lstStyle/>
              <a:p>
                <a:endParaRPr lang="en-US"/>
              </a:p>
            </p:txBody>
          </p:sp>
          <p:sp>
            <p:nvSpPr>
              <p:cNvPr id="78128" name="Freeform 304"/>
              <p:cNvSpPr>
                <a:spLocks/>
              </p:cNvSpPr>
              <p:nvPr/>
            </p:nvSpPr>
            <p:spPr bwMode="black">
              <a:xfrm>
                <a:off x="3159" y="2106"/>
                <a:ext cx="14" cy="9"/>
              </a:xfrm>
              <a:custGeom>
                <a:avLst/>
                <a:gdLst/>
                <a:ahLst/>
                <a:cxnLst>
                  <a:cxn ang="0">
                    <a:pos x="2" y="27"/>
                  </a:cxn>
                  <a:cxn ang="0">
                    <a:pos x="0" y="21"/>
                  </a:cxn>
                  <a:cxn ang="0">
                    <a:pos x="39" y="5"/>
                  </a:cxn>
                  <a:cxn ang="0">
                    <a:pos x="37" y="0"/>
                  </a:cxn>
                  <a:cxn ang="0">
                    <a:pos x="39" y="14"/>
                  </a:cxn>
                  <a:cxn ang="0">
                    <a:pos x="41" y="20"/>
                  </a:cxn>
                  <a:cxn ang="0">
                    <a:pos x="2" y="27"/>
                  </a:cxn>
                </a:cxnLst>
                <a:rect l="0" t="0" r="r" b="b"/>
                <a:pathLst>
                  <a:path w="41" h="27">
                    <a:moveTo>
                      <a:pt x="2" y="27"/>
                    </a:moveTo>
                    <a:lnTo>
                      <a:pt x="0" y="21"/>
                    </a:lnTo>
                    <a:lnTo>
                      <a:pt x="39" y="5"/>
                    </a:lnTo>
                    <a:lnTo>
                      <a:pt x="37" y="0"/>
                    </a:lnTo>
                    <a:lnTo>
                      <a:pt x="39" y="14"/>
                    </a:lnTo>
                    <a:lnTo>
                      <a:pt x="41" y="20"/>
                    </a:lnTo>
                    <a:lnTo>
                      <a:pt x="2" y="27"/>
                    </a:lnTo>
                    <a:close/>
                  </a:path>
                </a:pathLst>
              </a:custGeom>
              <a:solidFill>
                <a:srgbClr val="00FFFF"/>
              </a:solidFill>
              <a:ln w="9525">
                <a:noFill/>
                <a:round/>
                <a:headEnd/>
                <a:tailEnd/>
              </a:ln>
            </p:spPr>
            <p:txBody>
              <a:bodyPr/>
              <a:lstStyle/>
              <a:p>
                <a:endParaRPr lang="en-US"/>
              </a:p>
            </p:txBody>
          </p:sp>
          <p:sp>
            <p:nvSpPr>
              <p:cNvPr id="78129" name="Freeform 305"/>
              <p:cNvSpPr>
                <a:spLocks/>
              </p:cNvSpPr>
              <p:nvPr/>
            </p:nvSpPr>
            <p:spPr bwMode="black">
              <a:xfrm>
                <a:off x="3158" y="2104"/>
                <a:ext cx="14" cy="12"/>
              </a:xfrm>
              <a:custGeom>
                <a:avLst/>
                <a:gdLst/>
                <a:ahLst/>
                <a:cxnLst>
                  <a:cxn ang="0">
                    <a:pos x="3" y="38"/>
                  </a:cxn>
                  <a:cxn ang="0">
                    <a:pos x="0" y="32"/>
                  </a:cxn>
                  <a:cxn ang="0">
                    <a:pos x="32" y="0"/>
                  </a:cxn>
                  <a:cxn ang="0">
                    <a:pos x="36" y="2"/>
                  </a:cxn>
                  <a:cxn ang="0">
                    <a:pos x="39" y="7"/>
                  </a:cxn>
                  <a:cxn ang="0">
                    <a:pos x="42" y="13"/>
                  </a:cxn>
                  <a:cxn ang="0">
                    <a:pos x="3" y="38"/>
                  </a:cxn>
                </a:cxnLst>
                <a:rect l="0" t="0" r="r" b="b"/>
                <a:pathLst>
                  <a:path w="42" h="38">
                    <a:moveTo>
                      <a:pt x="3" y="38"/>
                    </a:moveTo>
                    <a:lnTo>
                      <a:pt x="0" y="32"/>
                    </a:lnTo>
                    <a:lnTo>
                      <a:pt x="32" y="0"/>
                    </a:lnTo>
                    <a:lnTo>
                      <a:pt x="36" y="2"/>
                    </a:lnTo>
                    <a:lnTo>
                      <a:pt x="39" y="7"/>
                    </a:lnTo>
                    <a:lnTo>
                      <a:pt x="42" y="13"/>
                    </a:lnTo>
                    <a:lnTo>
                      <a:pt x="3" y="38"/>
                    </a:lnTo>
                    <a:close/>
                  </a:path>
                </a:pathLst>
              </a:custGeom>
              <a:solidFill>
                <a:srgbClr val="00FFFF"/>
              </a:solidFill>
              <a:ln w="9525">
                <a:noFill/>
                <a:round/>
                <a:headEnd/>
                <a:tailEnd/>
              </a:ln>
            </p:spPr>
            <p:txBody>
              <a:bodyPr/>
              <a:lstStyle/>
              <a:p>
                <a:endParaRPr lang="en-US"/>
              </a:p>
            </p:txBody>
          </p:sp>
          <p:sp>
            <p:nvSpPr>
              <p:cNvPr id="78130" name="Freeform 306"/>
              <p:cNvSpPr>
                <a:spLocks/>
              </p:cNvSpPr>
              <p:nvPr/>
            </p:nvSpPr>
            <p:spPr bwMode="black">
              <a:xfrm>
                <a:off x="3159" y="2102"/>
                <a:ext cx="10" cy="15"/>
              </a:xfrm>
              <a:custGeom>
                <a:avLst/>
                <a:gdLst/>
                <a:ahLst/>
                <a:cxnLst>
                  <a:cxn ang="0">
                    <a:pos x="6" y="43"/>
                  </a:cxn>
                  <a:cxn ang="0">
                    <a:pos x="0" y="39"/>
                  </a:cxn>
                  <a:cxn ang="0">
                    <a:pos x="16" y="0"/>
                  </a:cxn>
                  <a:cxn ang="0">
                    <a:pos x="29" y="3"/>
                  </a:cxn>
                  <a:cxn ang="0">
                    <a:pos x="24" y="0"/>
                  </a:cxn>
                  <a:cxn ang="0">
                    <a:pos x="31" y="4"/>
                  </a:cxn>
                  <a:cxn ang="0">
                    <a:pos x="6" y="43"/>
                  </a:cxn>
                </a:cxnLst>
                <a:rect l="0" t="0" r="r" b="b"/>
                <a:pathLst>
                  <a:path w="31" h="43">
                    <a:moveTo>
                      <a:pt x="6" y="43"/>
                    </a:moveTo>
                    <a:lnTo>
                      <a:pt x="0" y="39"/>
                    </a:lnTo>
                    <a:lnTo>
                      <a:pt x="16" y="0"/>
                    </a:lnTo>
                    <a:lnTo>
                      <a:pt x="29" y="3"/>
                    </a:lnTo>
                    <a:lnTo>
                      <a:pt x="24" y="0"/>
                    </a:lnTo>
                    <a:lnTo>
                      <a:pt x="31" y="4"/>
                    </a:lnTo>
                    <a:lnTo>
                      <a:pt x="6" y="43"/>
                    </a:lnTo>
                    <a:close/>
                  </a:path>
                </a:pathLst>
              </a:custGeom>
              <a:solidFill>
                <a:srgbClr val="00FFFF"/>
              </a:solidFill>
              <a:ln w="9525">
                <a:noFill/>
                <a:round/>
                <a:headEnd/>
                <a:tailEnd/>
              </a:ln>
            </p:spPr>
            <p:txBody>
              <a:bodyPr/>
              <a:lstStyle/>
              <a:p>
                <a:endParaRPr lang="en-US"/>
              </a:p>
            </p:txBody>
          </p:sp>
          <p:sp>
            <p:nvSpPr>
              <p:cNvPr id="78131" name="Freeform 307"/>
              <p:cNvSpPr>
                <a:spLocks/>
              </p:cNvSpPr>
              <p:nvPr/>
            </p:nvSpPr>
            <p:spPr bwMode="black">
              <a:xfrm>
                <a:off x="3159" y="2102"/>
                <a:ext cx="5" cy="13"/>
              </a:xfrm>
              <a:custGeom>
                <a:avLst/>
                <a:gdLst/>
                <a:ahLst/>
                <a:cxnLst>
                  <a:cxn ang="0">
                    <a:pos x="7" y="41"/>
                  </a:cxn>
                  <a:cxn ang="0">
                    <a:pos x="0" y="40"/>
                  </a:cxn>
                  <a:cxn ang="0">
                    <a:pos x="0" y="1"/>
                  </a:cxn>
                  <a:cxn ang="0">
                    <a:pos x="4" y="0"/>
                  </a:cxn>
                  <a:cxn ang="0">
                    <a:pos x="8" y="1"/>
                  </a:cxn>
                  <a:cxn ang="0">
                    <a:pos x="14" y="2"/>
                  </a:cxn>
                  <a:cxn ang="0">
                    <a:pos x="7" y="41"/>
                  </a:cxn>
                </a:cxnLst>
                <a:rect l="0" t="0" r="r" b="b"/>
                <a:pathLst>
                  <a:path w="14" h="41">
                    <a:moveTo>
                      <a:pt x="7" y="41"/>
                    </a:moveTo>
                    <a:lnTo>
                      <a:pt x="0" y="40"/>
                    </a:lnTo>
                    <a:lnTo>
                      <a:pt x="0" y="1"/>
                    </a:lnTo>
                    <a:lnTo>
                      <a:pt x="4" y="0"/>
                    </a:lnTo>
                    <a:lnTo>
                      <a:pt x="8" y="1"/>
                    </a:lnTo>
                    <a:lnTo>
                      <a:pt x="14" y="2"/>
                    </a:lnTo>
                    <a:lnTo>
                      <a:pt x="7" y="41"/>
                    </a:lnTo>
                    <a:close/>
                  </a:path>
                </a:pathLst>
              </a:custGeom>
              <a:solidFill>
                <a:srgbClr val="00FFFF"/>
              </a:solidFill>
              <a:ln w="9525">
                <a:noFill/>
                <a:round/>
                <a:headEnd/>
                <a:tailEnd/>
              </a:ln>
            </p:spPr>
            <p:txBody>
              <a:bodyPr/>
              <a:lstStyle/>
              <a:p>
                <a:endParaRPr lang="en-US"/>
              </a:p>
            </p:txBody>
          </p:sp>
          <p:sp>
            <p:nvSpPr>
              <p:cNvPr id="78132" name="Freeform 308"/>
              <p:cNvSpPr>
                <a:spLocks/>
              </p:cNvSpPr>
              <p:nvPr/>
            </p:nvSpPr>
            <p:spPr bwMode="black">
              <a:xfrm>
                <a:off x="3154" y="2102"/>
                <a:ext cx="8" cy="13"/>
              </a:xfrm>
              <a:custGeom>
                <a:avLst/>
                <a:gdLst/>
                <a:ahLst/>
                <a:cxnLst>
                  <a:cxn ang="0">
                    <a:pos x="23" y="39"/>
                  </a:cxn>
                  <a:cxn ang="0">
                    <a:pos x="15" y="40"/>
                  </a:cxn>
                  <a:cxn ang="0">
                    <a:pos x="0" y="5"/>
                  </a:cxn>
                  <a:cxn ang="0">
                    <a:pos x="3" y="2"/>
                  </a:cxn>
                  <a:cxn ang="0">
                    <a:pos x="8" y="1"/>
                  </a:cxn>
                  <a:cxn ang="0">
                    <a:pos x="15" y="0"/>
                  </a:cxn>
                  <a:cxn ang="0">
                    <a:pos x="23" y="39"/>
                  </a:cxn>
                </a:cxnLst>
                <a:rect l="0" t="0" r="r" b="b"/>
                <a:pathLst>
                  <a:path w="23" h="40">
                    <a:moveTo>
                      <a:pt x="23" y="39"/>
                    </a:moveTo>
                    <a:lnTo>
                      <a:pt x="15" y="40"/>
                    </a:lnTo>
                    <a:lnTo>
                      <a:pt x="0" y="5"/>
                    </a:lnTo>
                    <a:lnTo>
                      <a:pt x="3" y="2"/>
                    </a:lnTo>
                    <a:lnTo>
                      <a:pt x="8" y="1"/>
                    </a:lnTo>
                    <a:lnTo>
                      <a:pt x="15" y="0"/>
                    </a:lnTo>
                    <a:lnTo>
                      <a:pt x="23" y="39"/>
                    </a:lnTo>
                    <a:close/>
                  </a:path>
                </a:pathLst>
              </a:custGeom>
              <a:solidFill>
                <a:srgbClr val="00FFFF"/>
              </a:solidFill>
              <a:ln w="9525">
                <a:noFill/>
                <a:round/>
                <a:headEnd/>
                <a:tailEnd/>
              </a:ln>
            </p:spPr>
            <p:txBody>
              <a:bodyPr/>
              <a:lstStyle/>
              <a:p>
                <a:endParaRPr lang="en-US"/>
              </a:p>
            </p:txBody>
          </p:sp>
          <p:sp>
            <p:nvSpPr>
              <p:cNvPr id="78133" name="Freeform 309"/>
              <p:cNvSpPr>
                <a:spLocks/>
              </p:cNvSpPr>
              <p:nvPr/>
            </p:nvSpPr>
            <p:spPr bwMode="black">
              <a:xfrm>
                <a:off x="3149" y="2104"/>
                <a:ext cx="13" cy="11"/>
              </a:xfrm>
              <a:custGeom>
                <a:avLst/>
                <a:gdLst/>
                <a:ahLst/>
                <a:cxnLst>
                  <a:cxn ang="0">
                    <a:pos x="39" y="32"/>
                  </a:cxn>
                  <a:cxn ang="0">
                    <a:pos x="34" y="35"/>
                  </a:cxn>
                  <a:cxn ang="0">
                    <a:pos x="2" y="7"/>
                  </a:cxn>
                  <a:cxn ang="0">
                    <a:pos x="0" y="11"/>
                  </a:cxn>
                  <a:cxn ang="0">
                    <a:pos x="10" y="3"/>
                  </a:cxn>
                  <a:cxn ang="0">
                    <a:pos x="15" y="0"/>
                  </a:cxn>
                  <a:cxn ang="0">
                    <a:pos x="39" y="32"/>
                  </a:cxn>
                </a:cxnLst>
                <a:rect l="0" t="0" r="r" b="b"/>
                <a:pathLst>
                  <a:path w="39" h="35">
                    <a:moveTo>
                      <a:pt x="39" y="32"/>
                    </a:moveTo>
                    <a:lnTo>
                      <a:pt x="34" y="35"/>
                    </a:lnTo>
                    <a:lnTo>
                      <a:pt x="2" y="7"/>
                    </a:lnTo>
                    <a:lnTo>
                      <a:pt x="0" y="11"/>
                    </a:lnTo>
                    <a:lnTo>
                      <a:pt x="10" y="3"/>
                    </a:lnTo>
                    <a:lnTo>
                      <a:pt x="15" y="0"/>
                    </a:lnTo>
                    <a:lnTo>
                      <a:pt x="39" y="32"/>
                    </a:lnTo>
                    <a:close/>
                  </a:path>
                </a:pathLst>
              </a:custGeom>
              <a:solidFill>
                <a:srgbClr val="00FFFF"/>
              </a:solidFill>
              <a:ln w="9525">
                <a:noFill/>
                <a:round/>
                <a:headEnd/>
                <a:tailEnd/>
              </a:ln>
            </p:spPr>
            <p:txBody>
              <a:bodyPr/>
              <a:lstStyle/>
              <a:p>
                <a:endParaRPr lang="en-US"/>
              </a:p>
            </p:txBody>
          </p:sp>
          <p:sp>
            <p:nvSpPr>
              <p:cNvPr id="78134" name="Freeform 310"/>
              <p:cNvSpPr>
                <a:spLocks/>
              </p:cNvSpPr>
              <p:nvPr/>
            </p:nvSpPr>
            <p:spPr bwMode="black">
              <a:xfrm>
                <a:off x="3149" y="2106"/>
                <a:ext cx="14" cy="10"/>
              </a:xfrm>
              <a:custGeom>
                <a:avLst/>
                <a:gdLst/>
                <a:ahLst/>
                <a:cxnLst>
                  <a:cxn ang="0">
                    <a:pos x="42" y="25"/>
                  </a:cxn>
                  <a:cxn ang="0">
                    <a:pos x="39" y="31"/>
                  </a:cxn>
                  <a:cxn ang="0">
                    <a:pos x="0" y="15"/>
                  </a:cxn>
                  <a:cxn ang="0">
                    <a:pos x="2" y="1"/>
                  </a:cxn>
                  <a:cxn ang="0">
                    <a:pos x="0" y="6"/>
                  </a:cxn>
                  <a:cxn ang="0">
                    <a:pos x="3" y="0"/>
                  </a:cxn>
                  <a:cxn ang="0">
                    <a:pos x="42" y="25"/>
                  </a:cxn>
                </a:cxnLst>
                <a:rect l="0" t="0" r="r" b="b"/>
                <a:pathLst>
                  <a:path w="42" h="31">
                    <a:moveTo>
                      <a:pt x="42" y="25"/>
                    </a:moveTo>
                    <a:lnTo>
                      <a:pt x="39" y="31"/>
                    </a:lnTo>
                    <a:lnTo>
                      <a:pt x="0" y="15"/>
                    </a:lnTo>
                    <a:lnTo>
                      <a:pt x="2" y="1"/>
                    </a:lnTo>
                    <a:lnTo>
                      <a:pt x="0" y="6"/>
                    </a:lnTo>
                    <a:lnTo>
                      <a:pt x="3" y="0"/>
                    </a:lnTo>
                    <a:lnTo>
                      <a:pt x="42" y="25"/>
                    </a:lnTo>
                    <a:close/>
                  </a:path>
                </a:pathLst>
              </a:custGeom>
              <a:solidFill>
                <a:srgbClr val="00FFFF"/>
              </a:solidFill>
              <a:ln w="9525">
                <a:noFill/>
                <a:round/>
                <a:headEnd/>
                <a:tailEnd/>
              </a:ln>
            </p:spPr>
            <p:txBody>
              <a:bodyPr/>
              <a:lstStyle/>
              <a:p>
                <a:endParaRPr lang="en-US"/>
              </a:p>
            </p:txBody>
          </p:sp>
          <p:sp>
            <p:nvSpPr>
              <p:cNvPr id="78135" name="Freeform 311"/>
              <p:cNvSpPr>
                <a:spLocks/>
              </p:cNvSpPr>
              <p:nvPr/>
            </p:nvSpPr>
            <p:spPr bwMode="black">
              <a:xfrm>
                <a:off x="3149" y="2111"/>
                <a:ext cx="13" cy="4"/>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78136" name="Freeform 312"/>
              <p:cNvSpPr>
                <a:spLocks/>
              </p:cNvSpPr>
              <p:nvPr/>
            </p:nvSpPr>
            <p:spPr bwMode="black">
              <a:xfrm>
                <a:off x="3330" y="2106"/>
                <a:ext cx="13" cy="8"/>
              </a:xfrm>
              <a:custGeom>
                <a:avLst/>
                <a:gdLst/>
                <a:ahLst/>
                <a:cxnLst>
                  <a:cxn ang="0">
                    <a:pos x="39" y="0"/>
                  </a:cxn>
                  <a:cxn ang="0">
                    <a:pos x="41" y="6"/>
                  </a:cxn>
                  <a:cxn ang="0">
                    <a:pos x="2" y="22"/>
                  </a:cxn>
                  <a:cxn ang="0">
                    <a:pos x="4" y="26"/>
                  </a:cxn>
                  <a:cxn ang="0">
                    <a:pos x="2" y="13"/>
                  </a:cxn>
                  <a:cxn ang="0">
                    <a:pos x="0" y="7"/>
                  </a:cxn>
                  <a:cxn ang="0">
                    <a:pos x="39" y="0"/>
                  </a:cxn>
                </a:cxnLst>
                <a:rect l="0" t="0" r="r" b="b"/>
                <a:pathLst>
                  <a:path w="41" h="26">
                    <a:moveTo>
                      <a:pt x="39" y="0"/>
                    </a:moveTo>
                    <a:lnTo>
                      <a:pt x="41" y="6"/>
                    </a:lnTo>
                    <a:lnTo>
                      <a:pt x="2" y="22"/>
                    </a:lnTo>
                    <a:lnTo>
                      <a:pt x="4" y="26"/>
                    </a:lnTo>
                    <a:lnTo>
                      <a:pt x="2" y="13"/>
                    </a:lnTo>
                    <a:lnTo>
                      <a:pt x="0" y="7"/>
                    </a:lnTo>
                    <a:lnTo>
                      <a:pt x="39" y="0"/>
                    </a:lnTo>
                    <a:close/>
                  </a:path>
                </a:pathLst>
              </a:custGeom>
              <a:solidFill>
                <a:srgbClr val="00FFFF"/>
              </a:solidFill>
              <a:ln w="9525">
                <a:noFill/>
                <a:round/>
                <a:headEnd/>
                <a:tailEnd/>
              </a:ln>
            </p:spPr>
            <p:txBody>
              <a:bodyPr/>
              <a:lstStyle/>
              <a:p>
                <a:endParaRPr lang="en-US"/>
              </a:p>
            </p:txBody>
          </p:sp>
          <p:sp>
            <p:nvSpPr>
              <p:cNvPr id="78137" name="Freeform 313"/>
              <p:cNvSpPr>
                <a:spLocks/>
              </p:cNvSpPr>
              <p:nvPr/>
            </p:nvSpPr>
            <p:spPr bwMode="black">
              <a:xfrm>
                <a:off x="3330" y="2105"/>
                <a:ext cx="14" cy="12"/>
              </a:xfrm>
              <a:custGeom>
                <a:avLst/>
                <a:gdLst/>
                <a:ahLst/>
                <a:cxnLst>
                  <a:cxn ang="0">
                    <a:pos x="39" y="0"/>
                  </a:cxn>
                  <a:cxn ang="0">
                    <a:pos x="42" y="7"/>
                  </a:cxn>
                  <a:cxn ang="0">
                    <a:pos x="10" y="38"/>
                  </a:cxn>
                  <a:cxn ang="0">
                    <a:pos x="6" y="36"/>
                  </a:cxn>
                  <a:cxn ang="0">
                    <a:pos x="3" y="31"/>
                  </a:cxn>
                  <a:cxn ang="0">
                    <a:pos x="0" y="25"/>
                  </a:cxn>
                  <a:cxn ang="0">
                    <a:pos x="39" y="0"/>
                  </a:cxn>
                </a:cxnLst>
                <a:rect l="0" t="0" r="r" b="b"/>
                <a:pathLst>
                  <a:path w="42" h="38">
                    <a:moveTo>
                      <a:pt x="39" y="0"/>
                    </a:moveTo>
                    <a:lnTo>
                      <a:pt x="42" y="7"/>
                    </a:lnTo>
                    <a:lnTo>
                      <a:pt x="10" y="38"/>
                    </a:lnTo>
                    <a:lnTo>
                      <a:pt x="6" y="36"/>
                    </a:lnTo>
                    <a:lnTo>
                      <a:pt x="3" y="31"/>
                    </a:lnTo>
                    <a:lnTo>
                      <a:pt x="0" y="25"/>
                    </a:lnTo>
                    <a:lnTo>
                      <a:pt x="39" y="0"/>
                    </a:lnTo>
                    <a:close/>
                  </a:path>
                </a:pathLst>
              </a:custGeom>
              <a:solidFill>
                <a:srgbClr val="00FFFF"/>
              </a:solidFill>
              <a:ln w="9525">
                <a:noFill/>
                <a:round/>
                <a:headEnd/>
                <a:tailEnd/>
              </a:ln>
            </p:spPr>
            <p:txBody>
              <a:bodyPr/>
              <a:lstStyle/>
              <a:p>
                <a:endParaRPr lang="en-US"/>
              </a:p>
            </p:txBody>
          </p:sp>
          <p:sp>
            <p:nvSpPr>
              <p:cNvPr id="78138" name="Freeform 314"/>
              <p:cNvSpPr>
                <a:spLocks/>
              </p:cNvSpPr>
              <p:nvPr/>
            </p:nvSpPr>
            <p:spPr bwMode="black">
              <a:xfrm>
                <a:off x="3334" y="2104"/>
                <a:ext cx="10" cy="15"/>
              </a:xfrm>
              <a:custGeom>
                <a:avLst/>
                <a:gdLst/>
                <a:ahLst/>
                <a:cxnLst>
                  <a:cxn ang="0">
                    <a:pos x="25" y="0"/>
                  </a:cxn>
                  <a:cxn ang="0">
                    <a:pos x="31" y="4"/>
                  </a:cxn>
                  <a:cxn ang="0">
                    <a:pos x="15" y="43"/>
                  </a:cxn>
                  <a:cxn ang="0">
                    <a:pos x="3" y="41"/>
                  </a:cxn>
                  <a:cxn ang="0">
                    <a:pos x="7" y="43"/>
                  </a:cxn>
                  <a:cxn ang="0">
                    <a:pos x="0" y="39"/>
                  </a:cxn>
                  <a:cxn ang="0">
                    <a:pos x="25" y="0"/>
                  </a:cxn>
                </a:cxnLst>
                <a:rect l="0" t="0" r="r" b="b"/>
                <a:pathLst>
                  <a:path w="31" h="43">
                    <a:moveTo>
                      <a:pt x="25" y="0"/>
                    </a:moveTo>
                    <a:lnTo>
                      <a:pt x="31" y="4"/>
                    </a:lnTo>
                    <a:lnTo>
                      <a:pt x="15" y="43"/>
                    </a:lnTo>
                    <a:lnTo>
                      <a:pt x="3" y="41"/>
                    </a:lnTo>
                    <a:lnTo>
                      <a:pt x="7" y="43"/>
                    </a:lnTo>
                    <a:lnTo>
                      <a:pt x="0" y="39"/>
                    </a:lnTo>
                    <a:lnTo>
                      <a:pt x="25" y="0"/>
                    </a:lnTo>
                    <a:close/>
                  </a:path>
                </a:pathLst>
              </a:custGeom>
              <a:solidFill>
                <a:srgbClr val="00FFFF"/>
              </a:solidFill>
              <a:ln w="9525">
                <a:noFill/>
                <a:round/>
                <a:headEnd/>
                <a:tailEnd/>
              </a:ln>
            </p:spPr>
            <p:txBody>
              <a:bodyPr/>
              <a:lstStyle/>
              <a:p>
                <a:endParaRPr lang="en-US"/>
              </a:p>
            </p:txBody>
          </p:sp>
          <p:sp>
            <p:nvSpPr>
              <p:cNvPr id="78139" name="Freeform 315"/>
              <p:cNvSpPr>
                <a:spLocks/>
              </p:cNvSpPr>
              <p:nvPr/>
            </p:nvSpPr>
            <p:spPr bwMode="black">
              <a:xfrm>
                <a:off x="3339" y="2106"/>
                <a:ext cx="4" cy="14"/>
              </a:xfrm>
              <a:custGeom>
                <a:avLst/>
                <a:gdLst/>
                <a:ahLst/>
                <a:cxnLst>
                  <a:cxn ang="0">
                    <a:pos x="7" y="0"/>
                  </a:cxn>
                  <a:cxn ang="0">
                    <a:pos x="14" y="1"/>
                  </a:cxn>
                  <a:cxn ang="0">
                    <a:pos x="14" y="40"/>
                  </a:cxn>
                  <a:cxn ang="0">
                    <a:pos x="10" y="42"/>
                  </a:cxn>
                  <a:cxn ang="0">
                    <a:pos x="6" y="40"/>
                  </a:cxn>
                  <a:cxn ang="0">
                    <a:pos x="0" y="39"/>
                  </a:cxn>
                  <a:cxn ang="0">
                    <a:pos x="7" y="0"/>
                  </a:cxn>
                </a:cxnLst>
                <a:rect l="0" t="0" r="r" b="b"/>
                <a:pathLst>
                  <a:path w="14" h="42">
                    <a:moveTo>
                      <a:pt x="7" y="0"/>
                    </a:moveTo>
                    <a:lnTo>
                      <a:pt x="14" y="1"/>
                    </a:lnTo>
                    <a:lnTo>
                      <a:pt x="14" y="40"/>
                    </a:lnTo>
                    <a:lnTo>
                      <a:pt x="10" y="42"/>
                    </a:lnTo>
                    <a:lnTo>
                      <a:pt x="6" y="40"/>
                    </a:lnTo>
                    <a:lnTo>
                      <a:pt x="0" y="39"/>
                    </a:lnTo>
                    <a:lnTo>
                      <a:pt x="7" y="0"/>
                    </a:lnTo>
                    <a:close/>
                  </a:path>
                </a:pathLst>
              </a:custGeom>
              <a:solidFill>
                <a:srgbClr val="00FFFF"/>
              </a:solidFill>
              <a:ln w="9525">
                <a:noFill/>
                <a:round/>
                <a:headEnd/>
                <a:tailEnd/>
              </a:ln>
            </p:spPr>
            <p:txBody>
              <a:bodyPr/>
              <a:lstStyle/>
              <a:p>
                <a:endParaRPr lang="en-US"/>
              </a:p>
            </p:txBody>
          </p:sp>
          <p:sp>
            <p:nvSpPr>
              <p:cNvPr id="78140" name="Freeform 316"/>
              <p:cNvSpPr>
                <a:spLocks/>
              </p:cNvSpPr>
              <p:nvPr/>
            </p:nvSpPr>
            <p:spPr bwMode="black">
              <a:xfrm>
                <a:off x="3341" y="2106"/>
                <a:ext cx="7" cy="13"/>
              </a:xfrm>
              <a:custGeom>
                <a:avLst/>
                <a:gdLst/>
                <a:ahLst/>
                <a:cxnLst>
                  <a:cxn ang="0">
                    <a:pos x="0" y="1"/>
                  </a:cxn>
                  <a:cxn ang="0">
                    <a:pos x="8" y="0"/>
                  </a:cxn>
                  <a:cxn ang="0">
                    <a:pos x="23" y="35"/>
                  </a:cxn>
                  <a:cxn ang="0">
                    <a:pos x="20" y="38"/>
                  </a:cxn>
                  <a:cxn ang="0">
                    <a:pos x="15" y="39"/>
                  </a:cxn>
                  <a:cxn ang="0">
                    <a:pos x="8" y="40"/>
                  </a:cxn>
                  <a:cxn ang="0">
                    <a:pos x="0" y="1"/>
                  </a:cxn>
                </a:cxnLst>
                <a:rect l="0" t="0" r="r" b="b"/>
                <a:pathLst>
                  <a:path w="23" h="40">
                    <a:moveTo>
                      <a:pt x="0" y="1"/>
                    </a:moveTo>
                    <a:lnTo>
                      <a:pt x="8" y="0"/>
                    </a:lnTo>
                    <a:lnTo>
                      <a:pt x="23" y="35"/>
                    </a:lnTo>
                    <a:lnTo>
                      <a:pt x="20" y="38"/>
                    </a:lnTo>
                    <a:lnTo>
                      <a:pt x="15" y="39"/>
                    </a:lnTo>
                    <a:lnTo>
                      <a:pt x="8" y="40"/>
                    </a:lnTo>
                    <a:lnTo>
                      <a:pt x="0" y="1"/>
                    </a:lnTo>
                    <a:close/>
                  </a:path>
                </a:pathLst>
              </a:custGeom>
              <a:solidFill>
                <a:srgbClr val="00FFFF"/>
              </a:solidFill>
              <a:ln w="9525">
                <a:noFill/>
                <a:round/>
                <a:headEnd/>
                <a:tailEnd/>
              </a:ln>
            </p:spPr>
            <p:txBody>
              <a:bodyPr/>
              <a:lstStyle/>
              <a:p>
                <a:endParaRPr lang="en-US"/>
              </a:p>
            </p:txBody>
          </p:sp>
          <p:sp>
            <p:nvSpPr>
              <p:cNvPr id="78141" name="Freeform 317"/>
              <p:cNvSpPr>
                <a:spLocks/>
              </p:cNvSpPr>
              <p:nvPr/>
            </p:nvSpPr>
            <p:spPr bwMode="black">
              <a:xfrm>
                <a:off x="3340" y="2106"/>
                <a:ext cx="13" cy="11"/>
              </a:xfrm>
              <a:custGeom>
                <a:avLst/>
                <a:gdLst/>
                <a:ahLst/>
                <a:cxnLst>
                  <a:cxn ang="0">
                    <a:pos x="0" y="4"/>
                  </a:cxn>
                  <a:cxn ang="0">
                    <a:pos x="5" y="0"/>
                  </a:cxn>
                  <a:cxn ang="0">
                    <a:pos x="37" y="28"/>
                  </a:cxn>
                  <a:cxn ang="0">
                    <a:pos x="39" y="24"/>
                  </a:cxn>
                  <a:cxn ang="0">
                    <a:pos x="29" y="32"/>
                  </a:cxn>
                  <a:cxn ang="0">
                    <a:pos x="24" y="35"/>
                  </a:cxn>
                  <a:cxn ang="0">
                    <a:pos x="0" y="4"/>
                  </a:cxn>
                </a:cxnLst>
                <a:rect l="0" t="0" r="r" b="b"/>
                <a:pathLst>
                  <a:path w="39" h="35">
                    <a:moveTo>
                      <a:pt x="0" y="4"/>
                    </a:moveTo>
                    <a:lnTo>
                      <a:pt x="5" y="0"/>
                    </a:lnTo>
                    <a:lnTo>
                      <a:pt x="37" y="28"/>
                    </a:lnTo>
                    <a:lnTo>
                      <a:pt x="39" y="24"/>
                    </a:lnTo>
                    <a:lnTo>
                      <a:pt x="29" y="32"/>
                    </a:lnTo>
                    <a:lnTo>
                      <a:pt x="24" y="35"/>
                    </a:lnTo>
                    <a:lnTo>
                      <a:pt x="0" y="4"/>
                    </a:lnTo>
                    <a:close/>
                  </a:path>
                </a:pathLst>
              </a:custGeom>
              <a:solidFill>
                <a:srgbClr val="00FFFF"/>
              </a:solidFill>
              <a:ln w="9525">
                <a:noFill/>
                <a:round/>
                <a:headEnd/>
                <a:tailEnd/>
              </a:ln>
            </p:spPr>
            <p:txBody>
              <a:bodyPr/>
              <a:lstStyle/>
              <a:p>
                <a:endParaRPr lang="en-US"/>
              </a:p>
            </p:txBody>
          </p:sp>
          <p:sp>
            <p:nvSpPr>
              <p:cNvPr id="78142" name="Freeform 318"/>
              <p:cNvSpPr>
                <a:spLocks/>
              </p:cNvSpPr>
              <p:nvPr/>
            </p:nvSpPr>
            <p:spPr bwMode="black">
              <a:xfrm>
                <a:off x="3340" y="2105"/>
                <a:ext cx="14" cy="10"/>
              </a:xfrm>
              <a:custGeom>
                <a:avLst/>
                <a:gdLst/>
                <a:ahLst/>
                <a:cxnLst>
                  <a:cxn ang="0">
                    <a:pos x="0" y="7"/>
                  </a:cxn>
                  <a:cxn ang="0">
                    <a:pos x="3" y="0"/>
                  </a:cxn>
                  <a:cxn ang="0">
                    <a:pos x="42" y="16"/>
                  </a:cxn>
                  <a:cxn ang="0">
                    <a:pos x="40" y="29"/>
                  </a:cxn>
                  <a:cxn ang="0">
                    <a:pos x="42" y="25"/>
                  </a:cxn>
                  <a:cxn ang="0">
                    <a:pos x="39" y="31"/>
                  </a:cxn>
                  <a:cxn ang="0">
                    <a:pos x="0" y="7"/>
                  </a:cxn>
                </a:cxnLst>
                <a:rect l="0" t="0" r="r" b="b"/>
                <a:pathLst>
                  <a:path w="42" h="31">
                    <a:moveTo>
                      <a:pt x="0" y="7"/>
                    </a:moveTo>
                    <a:lnTo>
                      <a:pt x="3" y="0"/>
                    </a:lnTo>
                    <a:lnTo>
                      <a:pt x="42" y="16"/>
                    </a:lnTo>
                    <a:lnTo>
                      <a:pt x="40" y="29"/>
                    </a:lnTo>
                    <a:lnTo>
                      <a:pt x="42" y="25"/>
                    </a:lnTo>
                    <a:lnTo>
                      <a:pt x="39" y="31"/>
                    </a:lnTo>
                    <a:lnTo>
                      <a:pt x="0" y="7"/>
                    </a:lnTo>
                    <a:close/>
                  </a:path>
                </a:pathLst>
              </a:custGeom>
              <a:solidFill>
                <a:srgbClr val="00FFFF"/>
              </a:solidFill>
              <a:ln w="9525">
                <a:noFill/>
                <a:round/>
                <a:headEnd/>
                <a:tailEnd/>
              </a:ln>
            </p:spPr>
            <p:txBody>
              <a:bodyPr/>
              <a:lstStyle/>
              <a:p>
                <a:endParaRPr lang="en-US"/>
              </a:p>
            </p:txBody>
          </p:sp>
          <p:sp>
            <p:nvSpPr>
              <p:cNvPr id="78143" name="Freeform 319"/>
              <p:cNvSpPr>
                <a:spLocks/>
              </p:cNvSpPr>
              <p:nvPr/>
            </p:nvSpPr>
            <p:spPr bwMode="black">
              <a:xfrm>
                <a:off x="3341" y="2106"/>
                <a:ext cx="13" cy="4"/>
              </a:xfrm>
              <a:custGeom>
                <a:avLst/>
                <a:gdLst/>
                <a:ahLst/>
                <a:cxnLst>
                  <a:cxn ang="0">
                    <a:pos x="0" y="6"/>
                  </a:cxn>
                  <a:cxn ang="0">
                    <a:pos x="1" y="0"/>
                  </a:cxn>
                  <a:cxn ang="0">
                    <a:pos x="40" y="7"/>
                  </a:cxn>
                  <a:cxn ang="0">
                    <a:pos x="39" y="13"/>
                  </a:cxn>
                  <a:cxn ang="0">
                    <a:pos x="0" y="6"/>
                  </a:cxn>
                </a:cxnLst>
                <a:rect l="0" t="0" r="r" b="b"/>
                <a:pathLst>
                  <a:path w="40" h="13">
                    <a:moveTo>
                      <a:pt x="0" y="6"/>
                    </a:moveTo>
                    <a:lnTo>
                      <a:pt x="1" y="0"/>
                    </a:lnTo>
                    <a:lnTo>
                      <a:pt x="40" y="7"/>
                    </a:lnTo>
                    <a:lnTo>
                      <a:pt x="39" y="13"/>
                    </a:lnTo>
                    <a:lnTo>
                      <a:pt x="0" y="6"/>
                    </a:lnTo>
                    <a:close/>
                  </a:path>
                </a:pathLst>
              </a:custGeom>
              <a:solidFill>
                <a:srgbClr val="00FFFF"/>
              </a:solidFill>
              <a:ln w="9525">
                <a:noFill/>
                <a:round/>
                <a:headEnd/>
                <a:tailEnd/>
              </a:ln>
            </p:spPr>
            <p:txBody>
              <a:bodyPr/>
              <a:lstStyle/>
              <a:p>
                <a:endParaRPr lang="en-US"/>
              </a:p>
            </p:txBody>
          </p:sp>
          <p:sp>
            <p:nvSpPr>
              <p:cNvPr id="78144" name="Freeform 320"/>
              <p:cNvSpPr>
                <a:spLocks/>
              </p:cNvSpPr>
              <p:nvPr/>
            </p:nvSpPr>
            <p:spPr bwMode="black">
              <a:xfrm>
                <a:off x="3341" y="2100"/>
                <a:ext cx="13" cy="8"/>
              </a:xfrm>
              <a:custGeom>
                <a:avLst/>
                <a:gdLst/>
                <a:ahLst/>
                <a:cxnLst>
                  <a:cxn ang="0">
                    <a:pos x="1" y="23"/>
                  </a:cxn>
                  <a:cxn ang="0">
                    <a:pos x="0" y="16"/>
                  </a:cxn>
                  <a:cxn ang="0">
                    <a:pos x="36" y="0"/>
                  </a:cxn>
                  <a:cxn ang="0">
                    <a:pos x="38" y="4"/>
                  </a:cxn>
                  <a:cxn ang="0">
                    <a:pos x="39" y="9"/>
                  </a:cxn>
                  <a:cxn ang="0">
                    <a:pos x="40" y="16"/>
                  </a:cxn>
                  <a:cxn ang="0">
                    <a:pos x="1" y="23"/>
                  </a:cxn>
                </a:cxnLst>
                <a:rect l="0" t="0" r="r" b="b"/>
                <a:pathLst>
                  <a:path w="40" h="23">
                    <a:moveTo>
                      <a:pt x="1" y="23"/>
                    </a:moveTo>
                    <a:lnTo>
                      <a:pt x="0" y="16"/>
                    </a:lnTo>
                    <a:lnTo>
                      <a:pt x="36" y="0"/>
                    </a:lnTo>
                    <a:lnTo>
                      <a:pt x="38" y="4"/>
                    </a:lnTo>
                    <a:lnTo>
                      <a:pt x="39" y="9"/>
                    </a:lnTo>
                    <a:lnTo>
                      <a:pt x="40" y="16"/>
                    </a:lnTo>
                    <a:lnTo>
                      <a:pt x="1" y="23"/>
                    </a:lnTo>
                    <a:close/>
                  </a:path>
                </a:pathLst>
              </a:custGeom>
              <a:solidFill>
                <a:srgbClr val="00FFFF"/>
              </a:solidFill>
              <a:ln w="9525">
                <a:noFill/>
                <a:round/>
                <a:headEnd/>
                <a:tailEnd/>
              </a:ln>
            </p:spPr>
            <p:txBody>
              <a:bodyPr/>
              <a:lstStyle/>
              <a:p>
                <a:endParaRPr lang="en-US"/>
              </a:p>
            </p:txBody>
          </p:sp>
          <p:sp>
            <p:nvSpPr>
              <p:cNvPr id="78145" name="Freeform 321"/>
              <p:cNvSpPr>
                <a:spLocks/>
              </p:cNvSpPr>
              <p:nvPr/>
            </p:nvSpPr>
            <p:spPr bwMode="black">
              <a:xfrm>
                <a:off x="3341" y="2097"/>
                <a:ext cx="12" cy="11"/>
              </a:xfrm>
              <a:custGeom>
                <a:avLst/>
                <a:gdLst/>
                <a:ahLst/>
                <a:cxnLst>
                  <a:cxn ang="0">
                    <a:pos x="4" y="33"/>
                  </a:cxn>
                  <a:cxn ang="0">
                    <a:pos x="0" y="29"/>
                  </a:cxn>
                  <a:cxn ang="0">
                    <a:pos x="28" y="0"/>
                  </a:cxn>
                  <a:cxn ang="0">
                    <a:pos x="31" y="2"/>
                  </a:cxn>
                  <a:cxn ang="0">
                    <a:pos x="32" y="4"/>
                  </a:cxn>
                  <a:cxn ang="0">
                    <a:pos x="36" y="9"/>
                  </a:cxn>
                  <a:cxn ang="0">
                    <a:pos x="4" y="33"/>
                  </a:cxn>
                </a:cxnLst>
                <a:rect l="0" t="0" r="r" b="b"/>
                <a:pathLst>
                  <a:path w="36" h="33">
                    <a:moveTo>
                      <a:pt x="4" y="33"/>
                    </a:moveTo>
                    <a:lnTo>
                      <a:pt x="0" y="29"/>
                    </a:lnTo>
                    <a:lnTo>
                      <a:pt x="28" y="0"/>
                    </a:lnTo>
                    <a:lnTo>
                      <a:pt x="31" y="2"/>
                    </a:lnTo>
                    <a:lnTo>
                      <a:pt x="32" y="4"/>
                    </a:lnTo>
                    <a:lnTo>
                      <a:pt x="36" y="9"/>
                    </a:lnTo>
                    <a:lnTo>
                      <a:pt x="4" y="33"/>
                    </a:lnTo>
                    <a:close/>
                  </a:path>
                </a:pathLst>
              </a:custGeom>
              <a:solidFill>
                <a:srgbClr val="00FFFF"/>
              </a:solidFill>
              <a:ln w="9525">
                <a:noFill/>
                <a:round/>
                <a:headEnd/>
                <a:tailEnd/>
              </a:ln>
            </p:spPr>
            <p:txBody>
              <a:bodyPr/>
              <a:lstStyle/>
              <a:p>
                <a:endParaRPr lang="en-US"/>
              </a:p>
            </p:txBody>
          </p:sp>
          <p:sp>
            <p:nvSpPr>
              <p:cNvPr id="78146" name="Freeform 322"/>
              <p:cNvSpPr>
                <a:spLocks/>
              </p:cNvSpPr>
              <p:nvPr/>
            </p:nvSpPr>
            <p:spPr bwMode="black">
              <a:xfrm>
                <a:off x="3340" y="2095"/>
                <a:ext cx="10" cy="13"/>
              </a:xfrm>
              <a:custGeom>
                <a:avLst/>
                <a:gdLst/>
                <a:ahLst/>
                <a:cxnLst>
                  <a:cxn ang="0">
                    <a:pos x="5" y="39"/>
                  </a:cxn>
                  <a:cxn ang="0">
                    <a:pos x="0" y="36"/>
                  </a:cxn>
                  <a:cxn ang="0">
                    <a:pos x="16" y="0"/>
                  </a:cxn>
                  <a:cxn ang="0">
                    <a:pos x="21" y="1"/>
                  </a:cxn>
                  <a:cxn ang="0">
                    <a:pos x="24" y="4"/>
                  </a:cxn>
                  <a:cxn ang="0">
                    <a:pos x="29" y="7"/>
                  </a:cxn>
                  <a:cxn ang="0">
                    <a:pos x="5" y="39"/>
                  </a:cxn>
                </a:cxnLst>
                <a:rect l="0" t="0" r="r" b="b"/>
                <a:pathLst>
                  <a:path w="29" h="39">
                    <a:moveTo>
                      <a:pt x="5" y="39"/>
                    </a:moveTo>
                    <a:lnTo>
                      <a:pt x="0" y="36"/>
                    </a:lnTo>
                    <a:lnTo>
                      <a:pt x="16" y="0"/>
                    </a:lnTo>
                    <a:lnTo>
                      <a:pt x="21" y="1"/>
                    </a:lnTo>
                    <a:lnTo>
                      <a:pt x="24" y="4"/>
                    </a:lnTo>
                    <a:lnTo>
                      <a:pt x="29" y="7"/>
                    </a:lnTo>
                    <a:lnTo>
                      <a:pt x="5" y="39"/>
                    </a:lnTo>
                    <a:close/>
                  </a:path>
                </a:pathLst>
              </a:custGeom>
              <a:solidFill>
                <a:srgbClr val="00FFFF"/>
              </a:solidFill>
              <a:ln w="9525">
                <a:noFill/>
                <a:round/>
                <a:headEnd/>
                <a:tailEnd/>
              </a:ln>
            </p:spPr>
            <p:txBody>
              <a:bodyPr/>
              <a:lstStyle/>
              <a:p>
                <a:endParaRPr lang="en-US"/>
              </a:p>
            </p:txBody>
          </p:sp>
          <p:sp>
            <p:nvSpPr>
              <p:cNvPr id="78147" name="Freeform 323"/>
              <p:cNvSpPr>
                <a:spLocks/>
              </p:cNvSpPr>
              <p:nvPr/>
            </p:nvSpPr>
            <p:spPr bwMode="black">
              <a:xfrm>
                <a:off x="3341" y="2094"/>
                <a:ext cx="5" cy="14"/>
              </a:xfrm>
              <a:custGeom>
                <a:avLst/>
                <a:gdLst/>
                <a:ahLst/>
                <a:cxnLst>
                  <a:cxn ang="0">
                    <a:pos x="8" y="41"/>
                  </a:cxn>
                  <a:cxn ang="0">
                    <a:pos x="0" y="40"/>
                  </a:cxn>
                  <a:cxn ang="0">
                    <a:pos x="0" y="1"/>
                  </a:cxn>
                  <a:cxn ang="0">
                    <a:pos x="4" y="0"/>
                  </a:cxn>
                  <a:cxn ang="0">
                    <a:pos x="8" y="1"/>
                  </a:cxn>
                  <a:cxn ang="0">
                    <a:pos x="15" y="2"/>
                  </a:cxn>
                  <a:cxn ang="0">
                    <a:pos x="8" y="41"/>
                  </a:cxn>
                </a:cxnLst>
                <a:rect l="0" t="0" r="r" b="b"/>
                <a:pathLst>
                  <a:path w="15" h="41">
                    <a:moveTo>
                      <a:pt x="8" y="41"/>
                    </a:moveTo>
                    <a:lnTo>
                      <a:pt x="0" y="40"/>
                    </a:lnTo>
                    <a:lnTo>
                      <a:pt x="0" y="1"/>
                    </a:lnTo>
                    <a:lnTo>
                      <a:pt x="4" y="0"/>
                    </a:lnTo>
                    <a:lnTo>
                      <a:pt x="8" y="1"/>
                    </a:lnTo>
                    <a:lnTo>
                      <a:pt x="15" y="2"/>
                    </a:lnTo>
                    <a:lnTo>
                      <a:pt x="8" y="41"/>
                    </a:lnTo>
                    <a:close/>
                  </a:path>
                </a:pathLst>
              </a:custGeom>
              <a:solidFill>
                <a:srgbClr val="00FFFF"/>
              </a:solidFill>
              <a:ln w="9525">
                <a:noFill/>
                <a:round/>
                <a:headEnd/>
                <a:tailEnd/>
              </a:ln>
            </p:spPr>
            <p:txBody>
              <a:bodyPr/>
              <a:lstStyle/>
              <a:p>
                <a:endParaRPr lang="en-US"/>
              </a:p>
            </p:txBody>
          </p:sp>
          <p:sp>
            <p:nvSpPr>
              <p:cNvPr id="78148" name="Freeform 324"/>
              <p:cNvSpPr>
                <a:spLocks/>
              </p:cNvSpPr>
              <p:nvPr/>
            </p:nvSpPr>
            <p:spPr bwMode="black">
              <a:xfrm>
                <a:off x="3335" y="2095"/>
                <a:ext cx="8" cy="13"/>
              </a:xfrm>
              <a:custGeom>
                <a:avLst/>
                <a:gdLst/>
                <a:ahLst/>
                <a:cxnLst>
                  <a:cxn ang="0">
                    <a:pos x="26" y="39"/>
                  </a:cxn>
                  <a:cxn ang="0">
                    <a:pos x="19" y="40"/>
                  </a:cxn>
                  <a:cxn ang="0">
                    <a:pos x="4" y="1"/>
                  </a:cxn>
                  <a:cxn ang="0">
                    <a:pos x="0" y="4"/>
                  </a:cxn>
                  <a:cxn ang="0">
                    <a:pos x="12" y="1"/>
                  </a:cxn>
                  <a:cxn ang="0">
                    <a:pos x="18" y="0"/>
                  </a:cxn>
                  <a:cxn ang="0">
                    <a:pos x="26" y="39"/>
                  </a:cxn>
                </a:cxnLst>
                <a:rect l="0" t="0" r="r" b="b"/>
                <a:pathLst>
                  <a:path w="26" h="40">
                    <a:moveTo>
                      <a:pt x="26" y="39"/>
                    </a:moveTo>
                    <a:lnTo>
                      <a:pt x="19" y="40"/>
                    </a:lnTo>
                    <a:lnTo>
                      <a:pt x="4" y="1"/>
                    </a:lnTo>
                    <a:lnTo>
                      <a:pt x="0" y="4"/>
                    </a:lnTo>
                    <a:lnTo>
                      <a:pt x="12" y="1"/>
                    </a:lnTo>
                    <a:lnTo>
                      <a:pt x="18" y="0"/>
                    </a:lnTo>
                    <a:lnTo>
                      <a:pt x="26" y="39"/>
                    </a:lnTo>
                    <a:close/>
                  </a:path>
                </a:pathLst>
              </a:custGeom>
              <a:solidFill>
                <a:srgbClr val="00FFFF"/>
              </a:solidFill>
              <a:ln w="9525">
                <a:noFill/>
                <a:round/>
                <a:headEnd/>
                <a:tailEnd/>
              </a:ln>
            </p:spPr>
            <p:txBody>
              <a:bodyPr/>
              <a:lstStyle/>
              <a:p>
                <a:endParaRPr lang="en-US"/>
              </a:p>
            </p:txBody>
          </p:sp>
          <p:sp>
            <p:nvSpPr>
              <p:cNvPr id="78149" name="Freeform 325"/>
              <p:cNvSpPr>
                <a:spLocks/>
              </p:cNvSpPr>
              <p:nvPr/>
            </p:nvSpPr>
            <p:spPr bwMode="black">
              <a:xfrm>
                <a:off x="3333" y="2095"/>
                <a:ext cx="11" cy="14"/>
              </a:xfrm>
              <a:custGeom>
                <a:avLst/>
                <a:gdLst/>
                <a:ahLst/>
                <a:cxnLst>
                  <a:cxn ang="0">
                    <a:pos x="34" y="39"/>
                  </a:cxn>
                  <a:cxn ang="0">
                    <a:pos x="28" y="43"/>
                  </a:cxn>
                  <a:cxn ang="0">
                    <a:pos x="0" y="11"/>
                  </a:cxn>
                  <a:cxn ang="0">
                    <a:pos x="7" y="1"/>
                  </a:cxn>
                  <a:cxn ang="0">
                    <a:pos x="3" y="4"/>
                  </a:cxn>
                  <a:cxn ang="0">
                    <a:pos x="10" y="0"/>
                  </a:cxn>
                  <a:cxn ang="0">
                    <a:pos x="34" y="39"/>
                  </a:cxn>
                </a:cxnLst>
                <a:rect l="0" t="0" r="r" b="b"/>
                <a:pathLst>
                  <a:path w="34" h="43">
                    <a:moveTo>
                      <a:pt x="34" y="39"/>
                    </a:moveTo>
                    <a:lnTo>
                      <a:pt x="28" y="43"/>
                    </a:lnTo>
                    <a:lnTo>
                      <a:pt x="0" y="11"/>
                    </a:lnTo>
                    <a:lnTo>
                      <a:pt x="7" y="1"/>
                    </a:lnTo>
                    <a:lnTo>
                      <a:pt x="3" y="4"/>
                    </a:lnTo>
                    <a:lnTo>
                      <a:pt x="10" y="0"/>
                    </a:lnTo>
                    <a:lnTo>
                      <a:pt x="34" y="39"/>
                    </a:lnTo>
                    <a:close/>
                  </a:path>
                </a:pathLst>
              </a:custGeom>
              <a:solidFill>
                <a:srgbClr val="00FFFF"/>
              </a:solidFill>
              <a:ln w="9525">
                <a:noFill/>
                <a:round/>
                <a:headEnd/>
                <a:tailEnd/>
              </a:ln>
            </p:spPr>
            <p:txBody>
              <a:bodyPr/>
              <a:lstStyle/>
              <a:p>
                <a:endParaRPr lang="en-US"/>
              </a:p>
            </p:txBody>
          </p:sp>
          <p:sp>
            <p:nvSpPr>
              <p:cNvPr id="78150" name="Freeform 326"/>
              <p:cNvSpPr>
                <a:spLocks/>
              </p:cNvSpPr>
              <p:nvPr/>
            </p:nvSpPr>
            <p:spPr bwMode="black">
              <a:xfrm>
                <a:off x="3330" y="2099"/>
                <a:ext cx="13" cy="9"/>
              </a:xfrm>
              <a:custGeom>
                <a:avLst/>
                <a:gdLst/>
                <a:ahLst/>
                <a:cxnLst>
                  <a:cxn ang="0">
                    <a:pos x="39" y="25"/>
                  </a:cxn>
                  <a:cxn ang="0">
                    <a:pos x="35" y="29"/>
                  </a:cxn>
                  <a:cxn ang="0">
                    <a:pos x="0" y="14"/>
                  </a:cxn>
                  <a:cxn ang="0">
                    <a:pos x="1" y="9"/>
                  </a:cxn>
                  <a:cxn ang="0">
                    <a:pos x="3" y="5"/>
                  </a:cxn>
                  <a:cxn ang="0">
                    <a:pos x="7" y="0"/>
                  </a:cxn>
                  <a:cxn ang="0">
                    <a:pos x="39" y="25"/>
                  </a:cxn>
                </a:cxnLst>
                <a:rect l="0" t="0" r="r" b="b"/>
                <a:pathLst>
                  <a:path w="39" h="29">
                    <a:moveTo>
                      <a:pt x="39" y="25"/>
                    </a:moveTo>
                    <a:lnTo>
                      <a:pt x="35" y="29"/>
                    </a:lnTo>
                    <a:lnTo>
                      <a:pt x="0" y="14"/>
                    </a:lnTo>
                    <a:lnTo>
                      <a:pt x="1" y="9"/>
                    </a:lnTo>
                    <a:lnTo>
                      <a:pt x="3" y="5"/>
                    </a:lnTo>
                    <a:lnTo>
                      <a:pt x="7" y="0"/>
                    </a:lnTo>
                    <a:lnTo>
                      <a:pt x="39" y="25"/>
                    </a:lnTo>
                    <a:close/>
                  </a:path>
                </a:pathLst>
              </a:custGeom>
              <a:solidFill>
                <a:srgbClr val="00FFFF"/>
              </a:solidFill>
              <a:ln w="9525">
                <a:noFill/>
                <a:round/>
                <a:headEnd/>
                <a:tailEnd/>
              </a:ln>
            </p:spPr>
            <p:txBody>
              <a:bodyPr/>
              <a:lstStyle/>
              <a:p>
                <a:endParaRPr lang="en-US"/>
              </a:p>
            </p:txBody>
          </p:sp>
          <p:sp>
            <p:nvSpPr>
              <p:cNvPr id="78151" name="Freeform 327"/>
              <p:cNvSpPr>
                <a:spLocks/>
              </p:cNvSpPr>
              <p:nvPr/>
            </p:nvSpPr>
            <p:spPr bwMode="black">
              <a:xfrm>
                <a:off x="3330" y="2103"/>
                <a:ext cx="13" cy="5"/>
              </a:xfrm>
              <a:custGeom>
                <a:avLst/>
                <a:gdLst/>
                <a:ahLst/>
                <a:cxnLst>
                  <a:cxn ang="0">
                    <a:pos x="41" y="7"/>
                  </a:cxn>
                  <a:cxn ang="0">
                    <a:pos x="39" y="14"/>
                  </a:cxn>
                  <a:cxn ang="0">
                    <a:pos x="0" y="7"/>
                  </a:cxn>
                  <a:cxn ang="0">
                    <a:pos x="2" y="0"/>
                  </a:cxn>
                  <a:cxn ang="0">
                    <a:pos x="41" y="7"/>
                  </a:cxn>
                </a:cxnLst>
                <a:rect l="0" t="0" r="r" b="b"/>
                <a:pathLst>
                  <a:path w="41" h="14">
                    <a:moveTo>
                      <a:pt x="41" y="7"/>
                    </a:moveTo>
                    <a:lnTo>
                      <a:pt x="39" y="14"/>
                    </a:lnTo>
                    <a:lnTo>
                      <a:pt x="0" y="7"/>
                    </a:lnTo>
                    <a:lnTo>
                      <a:pt x="2" y="0"/>
                    </a:lnTo>
                    <a:lnTo>
                      <a:pt x="41" y="7"/>
                    </a:lnTo>
                    <a:close/>
                  </a:path>
                </a:pathLst>
              </a:custGeom>
              <a:solidFill>
                <a:srgbClr val="00FFFF"/>
              </a:solidFill>
              <a:ln w="9525">
                <a:noFill/>
                <a:round/>
                <a:headEnd/>
                <a:tailEnd/>
              </a:ln>
            </p:spPr>
            <p:txBody>
              <a:bodyPr/>
              <a:lstStyle/>
              <a:p>
                <a:endParaRPr lang="en-US"/>
              </a:p>
            </p:txBody>
          </p:sp>
          <p:sp>
            <p:nvSpPr>
              <p:cNvPr id="78152" name="Freeform 328"/>
              <p:cNvSpPr>
                <a:spLocks/>
              </p:cNvSpPr>
              <p:nvPr/>
            </p:nvSpPr>
            <p:spPr bwMode="black">
              <a:xfrm>
                <a:off x="3374" y="2113"/>
                <a:ext cx="14" cy="9"/>
              </a:xfrm>
              <a:custGeom>
                <a:avLst/>
                <a:gdLst/>
                <a:ahLst/>
                <a:cxnLst>
                  <a:cxn ang="0">
                    <a:pos x="39" y="0"/>
                  </a:cxn>
                  <a:cxn ang="0">
                    <a:pos x="41" y="6"/>
                  </a:cxn>
                  <a:cxn ang="0">
                    <a:pos x="2" y="22"/>
                  </a:cxn>
                  <a:cxn ang="0">
                    <a:pos x="4" y="26"/>
                  </a:cxn>
                  <a:cxn ang="0">
                    <a:pos x="2" y="13"/>
                  </a:cxn>
                  <a:cxn ang="0">
                    <a:pos x="0" y="7"/>
                  </a:cxn>
                  <a:cxn ang="0">
                    <a:pos x="39" y="0"/>
                  </a:cxn>
                </a:cxnLst>
                <a:rect l="0" t="0" r="r" b="b"/>
                <a:pathLst>
                  <a:path w="41" h="26">
                    <a:moveTo>
                      <a:pt x="39" y="0"/>
                    </a:moveTo>
                    <a:lnTo>
                      <a:pt x="41" y="6"/>
                    </a:lnTo>
                    <a:lnTo>
                      <a:pt x="2" y="22"/>
                    </a:lnTo>
                    <a:lnTo>
                      <a:pt x="4" y="26"/>
                    </a:lnTo>
                    <a:lnTo>
                      <a:pt x="2" y="13"/>
                    </a:lnTo>
                    <a:lnTo>
                      <a:pt x="0" y="7"/>
                    </a:lnTo>
                    <a:lnTo>
                      <a:pt x="39" y="0"/>
                    </a:lnTo>
                    <a:close/>
                  </a:path>
                </a:pathLst>
              </a:custGeom>
              <a:solidFill>
                <a:srgbClr val="00FFFF"/>
              </a:solidFill>
              <a:ln w="9525">
                <a:noFill/>
                <a:round/>
                <a:headEnd/>
                <a:tailEnd/>
              </a:ln>
            </p:spPr>
            <p:txBody>
              <a:bodyPr/>
              <a:lstStyle/>
              <a:p>
                <a:endParaRPr lang="en-US"/>
              </a:p>
            </p:txBody>
          </p:sp>
          <p:sp>
            <p:nvSpPr>
              <p:cNvPr id="78153" name="Freeform 329"/>
              <p:cNvSpPr>
                <a:spLocks/>
              </p:cNvSpPr>
              <p:nvPr/>
            </p:nvSpPr>
            <p:spPr bwMode="black">
              <a:xfrm>
                <a:off x="3375" y="2112"/>
                <a:ext cx="14" cy="13"/>
              </a:xfrm>
              <a:custGeom>
                <a:avLst/>
                <a:gdLst/>
                <a:ahLst/>
                <a:cxnLst>
                  <a:cxn ang="0">
                    <a:pos x="39" y="0"/>
                  </a:cxn>
                  <a:cxn ang="0">
                    <a:pos x="42" y="6"/>
                  </a:cxn>
                  <a:cxn ang="0">
                    <a:pos x="11" y="37"/>
                  </a:cxn>
                  <a:cxn ang="0">
                    <a:pos x="6" y="35"/>
                  </a:cxn>
                  <a:cxn ang="0">
                    <a:pos x="3" y="30"/>
                  </a:cxn>
                  <a:cxn ang="0">
                    <a:pos x="0" y="24"/>
                  </a:cxn>
                  <a:cxn ang="0">
                    <a:pos x="39" y="0"/>
                  </a:cxn>
                </a:cxnLst>
                <a:rect l="0" t="0" r="r" b="b"/>
                <a:pathLst>
                  <a:path w="42" h="37">
                    <a:moveTo>
                      <a:pt x="39" y="0"/>
                    </a:moveTo>
                    <a:lnTo>
                      <a:pt x="42" y="6"/>
                    </a:lnTo>
                    <a:lnTo>
                      <a:pt x="11" y="37"/>
                    </a:lnTo>
                    <a:lnTo>
                      <a:pt x="6" y="35"/>
                    </a:lnTo>
                    <a:lnTo>
                      <a:pt x="3" y="30"/>
                    </a:lnTo>
                    <a:lnTo>
                      <a:pt x="0" y="24"/>
                    </a:lnTo>
                    <a:lnTo>
                      <a:pt x="39" y="0"/>
                    </a:lnTo>
                    <a:close/>
                  </a:path>
                </a:pathLst>
              </a:custGeom>
              <a:solidFill>
                <a:srgbClr val="00FFFF"/>
              </a:solidFill>
              <a:ln w="9525">
                <a:noFill/>
                <a:round/>
                <a:headEnd/>
                <a:tailEnd/>
              </a:ln>
            </p:spPr>
            <p:txBody>
              <a:bodyPr/>
              <a:lstStyle/>
              <a:p>
                <a:endParaRPr lang="en-US"/>
              </a:p>
            </p:txBody>
          </p:sp>
          <p:sp>
            <p:nvSpPr>
              <p:cNvPr id="78154" name="Freeform 330"/>
              <p:cNvSpPr>
                <a:spLocks/>
              </p:cNvSpPr>
              <p:nvPr/>
            </p:nvSpPr>
            <p:spPr bwMode="black">
              <a:xfrm>
                <a:off x="3379" y="2112"/>
                <a:ext cx="10" cy="14"/>
              </a:xfrm>
              <a:custGeom>
                <a:avLst/>
                <a:gdLst/>
                <a:ahLst/>
                <a:cxnLst>
                  <a:cxn ang="0">
                    <a:pos x="24" y="0"/>
                  </a:cxn>
                  <a:cxn ang="0">
                    <a:pos x="30" y="4"/>
                  </a:cxn>
                  <a:cxn ang="0">
                    <a:pos x="14" y="43"/>
                  </a:cxn>
                  <a:cxn ang="0">
                    <a:pos x="2" y="41"/>
                  </a:cxn>
                  <a:cxn ang="0">
                    <a:pos x="6" y="43"/>
                  </a:cxn>
                  <a:cxn ang="0">
                    <a:pos x="0" y="39"/>
                  </a:cxn>
                  <a:cxn ang="0">
                    <a:pos x="24" y="0"/>
                  </a:cxn>
                </a:cxnLst>
                <a:rect l="0" t="0" r="r" b="b"/>
                <a:pathLst>
                  <a:path w="30" h="43">
                    <a:moveTo>
                      <a:pt x="24" y="0"/>
                    </a:moveTo>
                    <a:lnTo>
                      <a:pt x="30" y="4"/>
                    </a:lnTo>
                    <a:lnTo>
                      <a:pt x="14" y="43"/>
                    </a:lnTo>
                    <a:lnTo>
                      <a:pt x="2" y="41"/>
                    </a:lnTo>
                    <a:lnTo>
                      <a:pt x="6" y="43"/>
                    </a:lnTo>
                    <a:lnTo>
                      <a:pt x="0" y="39"/>
                    </a:lnTo>
                    <a:lnTo>
                      <a:pt x="24" y="0"/>
                    </a:lnTo>
                    <a:close/>
                  </a:path>
                </a:pathLst>
              </a:custGeom>
              <a:solidFill>
                <a:srgbClr val="00FFFF"/>
              </a:solidFill>
              <a:ln w="9525">
                <a:noFill/>
                <a:round/>
                <a:headEnd/>
                <a:tailEnd/>
              </a:ln>
            </p:spPr>
            <p:txBody>
              <a:bodyPr/>
              <a:lstStyle/>
              <a:p>
                <a:endParaRPr lang="en-US"/>
              </a:p>
            </p:txBody>
          </p:sp>
          <p:sp>
            <p:nvSpPr>
              <p:cNvPr id="78155" name="Freeform 331"/>
              <p:cNvSpPr>
                <a:spLocks/>
              </p:cNvSpPr>
              <p:nvPr/>
            </p:nvSpPr>
            <p:spPr bwMode="black">
              <a:xfrm>
                <a:off x="3383" y="2113"/>
                <a:ext cx="5" cy="14"/>
              </a:xfrm>
              <a:custGeom>
                <a:avLst/>
                <a:gdLst/>
                <a:ahLst/>
                <a:cxnLst>
                  <a:cxn ang="0">
                    <a:pos x="8" y="0"/>
                  </a:cxn>
                  <a:cxn ang="0">
                    <a:pos x="14" y="1"/>
                  </a:cxn>
                  <a:cxn ang="0">
                    <a:pos x="14" y="40"/>
                  </a:cxn>
                  <a:cxn ang="0">
                    <a:pos x="10" y="42"/>
                  </a:cxn>
                  <a:cxn ang="0">
                    <a:pos x="6" y="40"/>
                  </a:cxn>
                  <a:cxn ang="0">
                    <a:pos x="0" y="39"/>
                  </a:cxn>
                  <a:cxn ang="0">
                    <a:pos x="8" y="0"/>
                  </a:cxn>
                </a:cxnLst>
                <a:rect l="0" t="0" r="r" b="b"/>
                <a:pathLst>
                  <a:path w="14" h="42">
                    <a:moveTo>
                      <a:pt x="8" y="0"/>
                    </a:moveTo>
                    <a:lnTo>
                      <a:pt x="14" y="1"/>
                    </a:lnTo>
                    <a:lnTo>
                      <a:pt x="14" y="40"/>
                    </a:lnTo>
                    <a:lnTo>
                      <a:pt x="10" y="42"/>
                    </a:lnTo>
                    <a:lnTo>
                      <a:pt x="6" y="40"/>
                    </a:lnTo>
                    <a:lnTo>
                      <a:pt x="0" y="39"/>
                    </a:lnTo>
                    <a:lnTo>
                      <a:pt x="8" y="0"/>
                    </a:lnTo>
                    <a:close/>
                  </a:path>
                </a:pathLst>
              </a:custGeom>
              <a:solidFill>
                <a:srgbClr val="00FFFF"/>
              </a:solidFill>
              <a:ln w="9525">
                <a:noFill/>
                <a:round/>
                <a:headEnd/>
                <a:tailEnd/>
              </a:ln>
            </p:spPr>
            <p:txBody>
              <a:bodyPr/>
              <a:lstStyle/>
              <a:p>
                <a:endParaRPr lang="en-US"/>
              </a:p>
            </p:txBody>
          </p:sp>
          <p:sp>
            <p:nvSpPr>
              <p:cNvPr id="78156" name="Freeform 332"/>
              <p:cNvSpPr>
                <a:spLocks/>
              </p:cNvSpPr>
              <p:nvPr/>
            </p:nvSpPr>
            <p:spPr bwMode="black">
              <a:xfrm>
                <a:off x="3385" y="2113"/>
                <a:ext cx="8" cy="13"/>
              </a:xfrm>
              <a:custGeom>
                <a:avLst/>
                <a:gdLst/>
                <a:ahLst/>
                <a:cxnLst>
                  <a:cxn ang="0">
                    <a:pos x="0" y="1"/>
                  </a:cxn>
                  <a:cxn ang="0">
                    <a:pos x="8" y="0"/>
                  </a:cxn>
                  <a:cxn ang="0">
                    <a:pos x="23" y="35"/>
                  </a:cxn>
                  <a:cxn ang="0">
                    <a:pos x="20" y="38"/>
                  </a:cxn>
                  <a:cxn ang="0">
                    <a:pos x="15" y="39"/>
                  </a:cxn>
                  <a:cxn ang="0">
                    <a:pos x="8" y="40"/>
                  </a:cxn>
                  <a:cxn ang="0">
                    <a:pos x="0" y="1"/>
                  </a:cxn>
                </a:cxnLst>
                <a:rect l="0" t="0" r="r" b="b"/>
                <a:pathLst>
                  <a:path w="23" h="40">
                    <a:moveTo>
                      <a:pt x="0" y="1"/>
                    </a:moveTo>
                    <a:lnTo>
                      <a:pt x="8" y="0"/>
                    </a:lnTo>
                    <a:lnTo>
                      <a:pt x="23" y="35"/>
                    </a:lnTo>
                    <a:lnTo>
                      <a:pt x="20" y="38"/>
                    </a:lnTo>
                    <a:lnTo>
                      <a:pt x="15" y="39"/>
                    </a:lnTo>
                    <a:lnTo>
                      <a:pt x="8" y="40"/>
                    </a:lnTo>
                    <a:lnTo>
                      <a:pt x="0" y="1"/>
                    </a:lnTo>
                    <a:close/>
                  </a:path>
                </a:pathLst>
              </a:custGeom>
              <a:solidFill>
                <a:srgbClr val="00FFFF"/>
              </a:solidFill>
              <a:ln w="9525">
                <a:noFill/>
                <a:round/>
                <a:headEnd/>
                <a:tailEnd/>
              </a:ln>
            </p:spPr>
            <p:txBody>
              <a:bodyPr/>
              <a:lstStyle/>
              <a:p>
                <a:endParaRPr lang="en-US"/>
              </a:p>
            </p:txBody>
          </p:sp>
          <p:sp>
            <p:nvSpPr>
              <p:cNvPr id="78157" name="Freeform 333"/>
              <p:cNvSpPr>
                <a:spLocks/>
              </p:cNvSpPr>
              <p:nvPr/>
            </p:nvSpPr>
            <p:spPr bwMode="black">
              <a:xfrm>
                <a:off x="3385" y="2113"/>
                <a:ext cx="13" cy="12"/>
              </a:xfrm>
              <a:custGeom>
                <a:avLst/>
                <a:gdLst/>
                <a:ahLst/>
                <a:cxnLst>
                  <a:cxn ang="0">
                    <a:pos x="0" y="4"/>
                  </a:cxn>
                  <a:cxn ang="0">
                    <a:pos x="5" y="0"/>
                  </a:cxn>
                  <a:cxn ang="0">
                    <a:pos x="37" y="28"/>
                  </a:cxn>
                  <a:cxn ang="0">
                    <a:pos x="39" y="24"/>
                  </a:cxn>
                  <a:cxn ang="0">
                    <a:pos x="29" y="32"/>
                  </a:cxn>
                  <a:cxn ang="0">
                    <a:pos x="24" y="35"/>
                  </a:cxn>
                  <a:cxn ang="0">
                    <a:pos x="0" y="4"/>
                  </a:cxn>
                </a:cxnLst>
                <a:rect l="0" t="0" r="r" b="b"/>
                <a:pathLst>
                  <a:path w="39" h="35">
                    <a:moveTo>
                      <a:pt x="0" y="4"/>
                    </a:moveTo>
                    <a:lnTo>
                      <a:pt x="5" y="0"/>
                    </a:lnTo>
                    <a:lnTo>
                      <a:pt x="37" y="28"/>
                    </a:lnTo>
                    <a:lnTo>
                      <a:pt x="39" y="24"/>
                    </a:lnTo>
                    <a:lnTo>
                      <a:pt x="29" y="32"/>
                    </a:lnTo>
                    <a:lnTo>
                      <a:pt x="24" y="35"/>
                    </a:lnTo>
                    <a:lnTo>
                      <a:pt x="0" y="4"/>
                    </a:lnTo>
                    <a:close/>
                  </a:path>
                </a:pathLst>
              </a:custGeom>
              <a:solidFill>
                <a:srgbClr val="00FFFF"/>
              </a:solidFill>
              <a:ln w="9525">
                <a:noFill/>
                <a:round/>
                <a:headEnd/>
                <a:tailEnd/>
              </a:ln>
            </p:spPr>
            <p:txBody>
              <a:bodyPr/>
              <a:lstStyle/>
              <a:p>
                <a:endParaRPr lang="en-US"/>
              </a:p>
            </p:txBody>
          </p:sp>
          <p:sp>
            <p:nvSpPr>
              <p:cNvPr id="78158" name="Freeform 334"/>
              <p:cNvSpPr>
                <a:spLocks/>
              </p:cNvSpPr>
              <p:nvPr/>
            </p:nvSpPr>
            <p:spPr bwMode="black">
              <a:xfrm>
                <a:off x="3384" y="2112"/>
                <a:ext cx="14" cy="10"/>
              </a:xfrm>
              <a:custGeom>
                <a:avLst/>
                <a:gdLst/>
                <a:ahLst/>
                <a:cxnLst>
                  <a:cxn ang="0">
                    <a:pos x="0" y="6"/>
                  </a:cxn>
                  <a:cxn ang="0">
                    <a:pos x="3" y="0"/>
                  </a:cxn>
                  <a:cxn ang="0">
                    <a:pos x="42" y="15"/>
                  </a:cxn>
                  <a:cxn ang="0">
                    <a:pos x="40" y="28"/>
                  </a:cxn>
                  <a:cxn ang="0">
                    <a:pos x="42" y="24"/>
                  </a:cxn>
                  <a:cxn ang="0">
                    <a:pos x="39" y="30"/>
                  </a:cxn>
                  <a:cxn ang="0">
                    <a:pos x="0" y="6"/>
                  </a:cxn>
                </a:cxnLst>
                <a:rect l="0" t="0" r="r" b="b"/>
                <a:pathLst>
                  <a:path w="42" h="30">
                    <a:moveTo>
                      <a:pt x="0" y="6"/>
                    </a:moveTo>
                    <a:lnTo>
                      <a:pt x="3" y="0"/>
                    </a:lnTo>
                    <a:lnTo>
                      <a:pt x="42" y="15"/>
                    </a:lnTo>
                    <a:lnTo>
                      <a:pt x="40" y="28"/>
                    </a:lnTo>
                    <a:lnTo>
                      <a:pt x="42" y="24"/>
                    </a:lnTo>
                    <a:lnTo>
                      <a:pt x="39" y="30"/>
                    </a:lnTo>
                    <a:lnTo>
                      <a:pt x="0" y="6"/>
                    </a:lnTo>
                    <a:close/>
                  </a:path>
                </a:pathLst>
              </a:custGeom>
              <a:solidFill>
                <a:srgbClr val="00FFFF"/>
              </a:solidFill>
              <a:ln w="9525">
                <a:noFill/>
                <a:round/>
                <a:headEnd/>
                <a:tailEnd/>
              </a:ln>
            </p:spPr>
            <p:txBody>
              <a:bodyPr/>
              <a:lstStyle/>
              <a:p>
                <a:endParaRPr lang="en-US"/>
              </a:p>
            </p:txBody>
          </p:sp>
          <p:sp>
            <p:nvSpPr>
              <p:cNvPr id="78159" name="Freeform 335"/>
              <p:cNvSpPr>
                <a:spLocks/>
              </p:cNvSpPr>
              <p:nvPr/>
            </p:nvSpPr>
            <p:spPr bwMode="black">
              <a:xfrm>
                <a:off x="3385" y="2113"/>
                <a:ext cx="14" cy="4"/>
              </a:xfrm>
              <a:custGeom>
                <a:avLst/>
                <a:gdLst/>
                <a:ahLst/>
                <a:cxnLst>
                  <a:cxn ang="0">
                    <a:pos x="0" y="6"/>
                  </a:cxn>
                  <a:cxn ang="0">
                    <a:pos x="2" y="0"/>
                  </a:cxn>
                  <a:cxn ang="0">
                    <a:pos x="41" y="7"/>
                  </a:cxn>
                  <a:cxn ang="0">
                    <a:pos x="39" y="13"/>
                  </a:cxn>
                  <a:cxn ang="0">
                    <a:pos x="0" y="6"/>
                  </a:cxn>
                </a:cxnLst>
                <a:rect l="0" t="0" r="r" b="b"/>
                <a:pathLst>
                  <a:path w="41" h="13">
                    <a:moveTo>
                      <a:pt x="0" y="6"/>
                    </a:moveTo>
                    <a:lnTo>
                      <a:pt x="2" y="0"/>
                    </a:lnTo>
                    <a:lnTo>
                      <a:pt x="41" y="7"/>
                    </a:lnTo>
                    <a:lnTo>
                      <a:pt x="39" y="13"/>
                    </a:lnTo>
                    <a:lnTo>
                      <a:pt x="0" y="6"/>
                    </a:lnTo>
                    <a:close/>
                  </a:path>
                </a:pathLst>
              </a:custGeom>
              <a:solidFill>
                <a:srgbClr val="00FFFF"/>
              </a:solidFill>
              <a:ln w="9525">
                <a:noFill/>
                <a:round/>
                <a:headEnd/>
                <a:tailEnd/>
              </a:ln>
            </p:spPr>
            <p:txBody>
              <a:bodyPr/>
              <a:lstStyle/>
              <a:p>
                <a:endParaRPr lang="en-US"/>
              </a:p>
            </p:txBody>
          </p:sp>
          <p:sp>
            <p:nvSpPr>
              <p:cNvPr id="78160" name="Freeform 336"/>
              <p:cNvSpPr>
                <a:spLocks/>
              </p:cNvSpPr>
              <p:nvPr/>
            </p:nvSpPr>
            <p:spPr bwMode="black">
              <a:xfrm>
                <a:off x="3385" y="2106"/>
                <a:ext cx="14" cy="9"/>
              </a:xfrm>
              <a:custGeom>
                <a:avLst/>
                <a:gdLst/>
                <a:ahLst/>
                <a:cxnLst>
                  <a:cxn ang="0">
                    <a:pos x="2" y="27"/>
                  </a:cxn>
                  <a:cxn ang="0">
                    <a:pos x="0" y="21"/>
                  </a:cxn>
                  <a:cxn ang="0">
                    <a:pos x="39" y="5"/>
                  </a:cxn>
                  <a:cxn ang="0">
                    <a:pos x="37" y="0"/>
                  </a:cxn>
                  <a:cxn ang="0">
                    <a:pos x="39" y="14"/>
                  </a:cxn>
                  <a:cxn ang="0">
                    <a:pos x="41" y="20"/>
                  </a:cxn>
                  <a:cxn ang="0">
                    <a:pos x="2" y="27"/>
                  </a:cxn>
                </a:cxnLst>
                <a:rect l="0" t="0" r="r" b="b"/>
                <a:pathLst>
                  <a:path w="41" h="27">
                    <a:moveTo>
                      <a:pt x="2" y="27"/>
                    </a:moveTo>
                    <a:lnTo>
                      <a:pt x="0" y="21"/>
                    </a:lnTo>
                    <a:lnTo>
                      <a:pt x="39" y="5"/>
                    </a:lnTo>
                    <a:lnTo>
                      <a:pt x="37" y="0"/>
                    </a:lnTo>
                    <a:lnTo>
                      <a:pt x="39" y="14"/>
                    </a:lnTo>
                    <a:lnTo>
                      <a:pt x="41" y="20"/>
                    </a:lnTo>
                    <a:lnTo>
                      <a:pt x="2" y="27"/>
                    </a:lnTo>
                    <a:close/>
                  </a:path>
                </a:pathLst>
              </a:custGeom>
              <a:solidFill>
                <a:srgbClr val="00FFFF"/>
              </a:solidFill>
              <a:ln w="9525">
                <a:noFill/>
                <a:round/>
                <a:headEnd/>
                <a:tailEnd/>
              </a:ln>
            </p:spPr>
            <p:txBody>
              <a:bodyPr/>
              <a:lstStyle/>
              <a:p>
                <a:endParaRPr lang="en-US"/>
              </a:p>
            </p:txBody>
          </p:sp>
          <p:sp>
            <p:nvSpPr>
              <p:cNvPr id="78161" name="Freeform 337"/>
              <p:cNvSpPr>
                <a:spLocks/>
              </p:cNvSpPr>
              <p:nvPr/>
            </p:nvSpPr>
            <p:spPr bwMode="black">
              <a:xfrm>
                <a:off x="3384" y="2105"/>
                <a:ext cx="14" cy="11"/>
              </a:xfrm>
              <a:custGeom>
                <a:avLst/>
                <a:gdLst/>
                <a:ahLst/>
                <a:cxnLst>
                  <a:cxn ang="0">
                    <a:pos x="3" y="35"/>
                  </a:cxn>
                  <a:cxn ang="0">
                    <a:pos x="0" y="29"/>
                  </a:cxn>
                  <a:cxn ang="0">
                    <a:pos x="31" y="0"/>
                  </a:cxn>
                  <a:cxn ang="0">
                    <a:pos x="41" y="8"/>
                  </a:cxn>
                  <a:cxn ang="0">
                    <a:pos x="39" y="4"/>
                  </a:cxn>
                  <a:cxn ang="0">
                    <a:pos x="42" y="10"/>
                  </a:cxn>
                  <a:cxn ang="0">
                    <a:pos x="3" y="35"/>
                  </a:cxn>
                </a:cxnLst>
                <a:rect l="0" t="0" r="r" b="b"/>
                <a:pathLst>
                  <a:path w="42" h="35">
                    <a:moveTo>
                      <a:pt x="3" y="35"/>
                    </a:moveTo>
                    <a:lnTo>
                      <a:pt x="0" y="29"/>
                    </a:lnTo>
                    <a:lnTo>
                      <a:pt x="31" y="0"/>
                    </a:lnTo>
                    <a:lnTo>
                      <a:pt x="41" y="8"/>
                    </a:lnTo>
                    <a:lnTo>
                      <a:pt x="39" y="4"/>
                    </a:lnTo>
                    <a:lnTo>
                      <a:pt x="42" y="10"/>
                    </a:lnTo>
                    <a:lnTo>
                      <a:pt x="3" y="35"/>
                    </a:lnTo>
                    <a:close/>
                  </a:path>
                </a:pathLst>
              </a:custGeom>
              <a:solidFill>
                <a:srgbClr val="00FFFF"/>
              </a:solidFill>
              <a:ln w="9525">
                <a:noFill/>
                <a:round/>
                <a:headEnd/>
                <a:tailEnd/>
              </a:ln>
            </p:spPr>
            <p:txBody>
              <a:bodyPr/>
              <a:lstStyle/>
              <a:p>
                <a:endParaRPr lang="en-US"/>
              </a:p>
            </p:txBody>
          </p:sp>
          <p:sp>
            <p:nvSpPr>
              <p:cNvPr id="78162" name="Freeform 338"/>
              <p:cNvSpPr>
                <a:spLocks/>
              </p:cNvSpPr>
              <p:nvPr/>
            </p:nvSpPr>
            <p:spPr bwMode="black">
              <a:xfrm>
                <a:off x="3385" y="2102"/>
                <a:ext cx="10" cy="13"/>
              </a:xfrm>
              <a:custGeom>
                <a:avLst/>
                <a:gdLst/>
                <a:ahLst/>
                <a:cxnLst>
                  <a:cxn ang="0">
                    <a:pos x="5" y="39"/>
                  </a:cxn>
                  <a:cxn ang="0">
                    <a:pos x="0" y="36"/>
                  </a:cxn>
                  <a:cxn ang="0">
                    <a:pos x="16" y="0"/>
                  </a:cxn>
                  <a:cxn ang="0">
                    <a:pos x="21" y="1"/>
                  </a:cxn>
                  <a:cxn ang="0">
                    <a:pos x="24" y="4"/>
                  </a:cxn>
                  <a:cxn ang="0">
                    <a:pos x="29" y="7"/>
                  </a:cxn>
                  <a:cxn ang="0">
                    <a:pos x="5" y="39"/>
                  </a:cxn>
                </a:cxnLst>
                <a:rect l="0" t="0" r="r" b="b"/>
                <a:pathLst>
                  <a:path w="29" h="39">
                    <a:moveTo>
                      <a:pt x="5" y="39"/>
                    </a:moveTo>
                    <a:lnTo>
                      <a:pt x="0" y="36"/>
                    </a:lnTo>
                    <a:lnTo>
                      <a:pt x="16" y="0"/>
                    </a:lnTo>
                    <a:lnTo>
                      <a:pt x="21" y="1"/>
                    </a:lnTo>
                    <a:lnTo>
                      <a:pt x="24" y="4"/>
                    </a:lnTo>
                    <a:lnTo>
                      <a:pt x="29" y="7"/>
                    </a:lnTo>
                    <a:lnTo>
                      <a:pt x="5" y="39"/>
                    </a:lnTo>
                    <a:close/>
                  </a:path>
                </a:pathLst>
              </a:custGeom>
              <a:solidFill>
                <a:srgbClr val="00FFFF"/>
              </a:solidFill>
              <a:ln w="9525">
                <a:noFill/>
                <a:round/>
                <a:headEnd/>
                <a:tailEnd/>
              </a:ln>
            </p:spPr>
            <p:txBody>
              <a:bodyPr/>
              <a:lstStyle/>
              <a:p>
                <a:endParaRPr lang="en-US"/>
              </a:p>
            </p:txBody>
          </p:sp>
          <p:sp>
            <p:nvSpPr>
              <p:cNvPr id="78163" name="Freeform 339"/>
              <p:cNvSpPr>
                <a:spLocks/>
              </p:cNvSpPr>
              <p:nvPr/>
            </p:nvSpPr>
            <p:spPr bwMode="black">
              <a:xfrm>
                <a:off x="3385" y="2102"/>
                <a:ext cx="5" cy="13"/>
              </a:xfrm>
              <a:custGeom>
                <a:avLst/>
                <a:gdLst/>
                <a:ahLst/>
                <a:cxnLst>
                  <a:cxn ang="0">
                    <a:pos x="8" y="41"/>
                  </a:cxn>
                  <a:cxn ang="0">
                    <a:pos x="0" y="40"/>
                  </a:cxn>
                  <a:cxn ang="0">
                    <a:pos x="0" y="1"/>
                  </a:cxn>
                  <a:cxn ang="0">
                    <a:pos x="4" y="0"/>
                  </a:cxn>
                  <a:cxn ang="0">
                    <a:pos x="8" y="1"/>
                  </a:cxn>
                  <a:cxn ang="0">
                    <a:pos x="15" y="2"/>
                  </a:cxn>
                  <a:cxn ang="0">
                    <a:pos x="8" y="41"/>
                  </a:cxn>
                </a:cxnLst>
                <a:rect l="0" t="0" r="r" b="b"/>
                <a:pathLst>
                  <a:path w="15" h="41">
                    <a:moveTo>
                      <a:pt x="8" y="41"/>
                    </a:moveTo>
                    <a:lnTo>
                      <a:pt x="0" y="40"/>
                    </a:lnTo>
                    <a:lnTo>
                      <a:pt x="0" y="1"/>
                    </a:lnTo>
                    <a:lnTo>
                      <a:pt x="4" y="0"/>
                    </a:lnTo>
                    <a:lnTo>
                      <a:pt x="8" y="1"/>
                    </a:lnTo>
                    <a:lnTo>
                      <a:pt x="15" y="2"/>
                    </a:lnTo>
                    <a:lnTo>
                      <a:pt x="8" y="41"/>
                    </a:lnTo>
                    <a:close/>
                  </a:path>
                </a:pathLst>
              </a:custGeom>
              <a:solidFill>
                <a:srgbClr val="00FFFF"/>
              </a:solidFill>
              <a:ln w="9525">
                <a:noFill/>
                <a:round/>
                <a:headEnd/>
                <a:tailEnd/>
              </a:ln>
            </p:spPr>
            <p:txBody>
              <a:bodyPr/>
              <a:lstStyle/>
              <a:p>
                <a:endParaRPr lang="en-US"/>
              </a:p>
            </p:txBody>
          </p:sp>
          <p:sp>
            <p:nvSpPr>
              <p:cNvPr id="78164" name="Freeform 340"/>
              <p:cNvSpPr>
                <a:spLocks/>
              </p:cNvSpPr>
              <p:nvPr/>
            </p:nvSpPr>
            <p:spPr bwMode="black">
              <a:xfrm>
                <a:off x="3379" y="2102"/>
                <a:ext cx="9" cy="13"/>
              </a:xfrm>
              <a:custGeom>
                <a:avLst/>
                <a:gdLst/>
                <a:ahLst/>
                <a:cxnLst>
                  <a:cxn ang="0">
                    <a:pos x="26" y="39"/>
                  </a:cxn>
                  <a:cxn ang="0">
                    <a:pos x="20" y="40"/>
                  </a:cxn>
                  <a:cxn ang="0">
                    <a:pos x="4" y="1"/>
                  </a:cxn>
                  <a:cxn ang="0">
                    <a:pos x="0" y="4"/>
                  </a:cxn>
                  <a:cxn ang="0">
                    <a:pos x="12" y="1"/>
                  </a:cxn>
                  <a:cxn ang="0">
                    <a:pos x="18" y="0"/>
                  </a:cxn>
                  <a:cxn ang="0">
                    <a:pos x="26" y="39"/>
                  </a:cxn>
                </a:cxnLst>
                <a:rect l="0" t="0" r="r" b="b"/>
                <a:pathLst>
                  <a:path w="26" h="40">
                    <a:moveTo>
                      <a:pt x="26" y="39"/>
                    </a:moveTo>
                    <a:lnTo>
                      <a:pt x="20" y="40"/>
                    </a:lnTo>
                    <a:lnTo>
                      <a:pt x="4" y="1"/>
                    </a:lnTo>
                    <a:lnTo>
                      <a:pt x="0" y="4"/>
                    </a:lnTo>
                    <a:lnTo>
                      <a:pt x="12" y="1"/>
                    </a:lnTo>
                    <a:lnTo>
                      <a:pt x="18" y="0"/>
                    </a:lnTo>
                    <a:lnTo>
                      <a:pt x="26" y="39"/>
                    </a:lnTo>
                    <a:close/>
                  </a:path>
                </a:pathLst>
              </a:custGeom>
              <a:solidFill>
                <a:srgbClr val="00FFFF"/>
              </a:solidFill>
              <a:ln w="9525">
                <a:noFill/>
                <a:round/>
                <a:headEnd/>
                <a:tailEnd/>
              </a:ln>
            </p:spPr>
            <p:txBody>
              <a:bodyPr/>
              <a:lstStyle/>
              <a:p>
                <a:endParaRPr lang="en-US"/>
              </a:p>
            </p:txBody>
          </p:sp>
          <p:sp>
            <p:nvSpPr>
              <p:cNvPr id="78165" name="Freeform 341"/>
              <p:cNvSpPr>
                <a:spLocks/>
              </p:cNvSpPr>
              <p:nvPr/>
            </p:nvSpPr>
            <p:spPr bwMode="black">
              <a:xfrm>
                <a:off x="3376" y="2102"/>
                <a:ext cx="13" cy="15"/>
              </a:xfrm>
              <a:custGeom>
                <a:avLst/>
                <a:gdLst/>
                <a:ahLst/>
                <a:cxnLst>
                  <a:cxn ang="0">
                    <a:pos x="38" y="39"/>
                  </a:cxn>
                  <a:cxn ang="0">
                    <a:pos x="32" y="43"/>
                  </a:cxn>
                  <a:cxn ang="0">
                    <a:pos x="0" y="11"/>
                  </a:cxn>
                  <a:cxn ang="0">
                    <a:pos x="3" y="6"/>
                  </a:cxn>
                  <a:cxn ang="0">
                    <a:pos x="8" y="4"/>
                  </a:cxn>
                  <a:cxn ang="0">
                    <a:pos x="14" y="0"/>
                  </a:cxn>
                  <a:cxn ang="0">
                    <a:pos x="38" y="39"/>
                  </a:cxn>
                </a:cxnLst>
                <a:rect l="0" t="0" r="r" b="b"/>
                <a:pathLst>
                  <a:path w="38" h="43">
                    <a:moveTo>
                      <a:pt x="38" y="39"/>
                    </a:moveTo>
                    <a:lnTo>
                      <a:pt x="32" y="43"/>
                    </a:lnTo>
                    <a:lnTo>
                      <a:pt x="0" y="11"/>
                    </a:lnTo>
                    <a:lnTo>
                      <a:pt x="3" y="6"/>
                    </a:lnTo>
                    <a:lnTo>
                      <a:pt x="8" y="4"/>
                    </a:lnTo>
                    <a:lnTo>
                      <a:pt x="14" y="0"/>
                    </a:lnTo>
                    <a:lnTo>
                      <a:pt x="38" y="39"/>
                    </a:lnTo>
                    <a:close/>
                  </a:path>
                </a:pathLst>
              </a:custGeom>
              <a:solidFill>
                <a:srgbClr val="00FFFF"/>
              </a:solidFill>
              <a:ln w="9525">
                <a:noFill/>
                <a:round/>
                <a:headEnd/>
                <a:tailEnd/>
              </a:ln>
            </p:spPr>
            <p:txBody>
              <a:bodyPr/>
              <a:lstStyle/>
              <a:p>
                <a:endParaRPr lang="en-US"/>
              </a:p>
            </p:txBody>
          </p:sp>
          <p:sp>
            <p:nvSpPr>
              <p:cNvPr id="78166" name="Freeform 342"/>
              <p:cNvSpPr>
                <a:spLocks/>
              </p:cNvSpPr>
              <p:nvPr/>
            </p:nvSpPr>
            <p:spPr bwMode="black">
              <a:xfrm>
                <a:off x="3375" y="2106"/>
                <a:ext cx="14" cy="10"/>
              </a:xfrm>
              <a:custGeom>
                <a:avLst/>
                <a:gdLst/>
                <a:ahLst/>
                <a:cxnLst>
                  <a:cxn ang="0">
                    <a:pos x="42" y="25"/>
                  </a:cxn>
                  <a:cxn ang="0">
                    <a:pos x="39" y="31"/>
                  </a:cxn>
                  <a:cxn ang="0">
                    <a:pos x="0" y="15"/>
                  </a:cxn>
                  <a:cxn ang="0">
                    <a:pos x="2" y="1"/>
                  </a:cxn>
                  <a:cxn ang="0">
                    <a:pos x="0" y="6"/>
                  </a:cxn>
                  <a:cxn ang="0">
                    <a:pos x="3" y="0"/>
                  </a:cxn>
                  <a:cxn ang="0">
                    <a:pos x="42" y="25"/>
                  </a:cxn>
                </a:cxnLst>
                <a:rect l="0" t="0" r="r" b="b"/>
                <a:pathLst>
                  <a:path w="42" h="31">
                    <a:moveTo>
                      <a:pt x="42" y="25"/>
                    </a:moveTo>
                    <a:lnTo>
                      <a:pt x="39" y="31"/>
                    </a:lnTo>
                    <a:lnTo>
                      <a:pt x="0" y="15"/>
                    </a:lnTo>
                    <a:lnTo>
                      <a:pt x="2" y="1"/>
                    </a:lnTo>
                    <a:lnTo>
                      <a:pt x="0" y="6"/>
                    </a:lnTo>
                    <a:lnTo>
                      <a:pt x="3" y="0"/>
                    </a:lnTo>
                    <a:lnTo>
                      <a:pt x="42" y="25"/>
                    </a:lnTo>
                    <a:close/>
                  </a:path>
                </a:pathLst>
              </a:custGeom>
              <a:solidFill>
                <a:srgbClr val="00FFFF"/>
              </a:solidFill>
              <a:ln w="9525">
                <a:noFill/>
                <a:round/>
                <a:headEnd/>
                <a:tailEnd/>
              </a:ln>
            </p:spPr>
            <p:txBody>
              <a:bodyPr/>
              <a:lstStyle/>
              <a:p>
                <a:endParaRPr lang="en-US"/>
              </a:p>
            </p:txBody>
          </p:sp>
          <p:sp>
            <p:nvSpPr>
              <p:cNvPr id="78167" name="Freeform 343"/>
              <p:cNvSpPr>
                <a:spLocks/>
              </p:cNvSpPr>
              <p:nvPr/>
            </p:nvSpPr>
            <p:spPr bwMode="black">
              <a:xfrm>
                <a:off x="3374" y="2111"/>
                <a:ext cx="14" cy="4"/>
              </a:xfrm>
              <a:custGeom>
                <a:avLst/>
                <a:gdLst/>
                <a:ahLst/>
                <a:cxnLst>
                  <a:cxn ang="0">
                    <a:pos x="41" y="7"/>
                  </a:cxn>
                  <a:cxn ang="0">
                    <a:pos x="39" y="13"/>
                  </a:cxn>
                  <a:cxn ang="0">
                    <a:pos x="0" y="6"/>
                  </a:cxn>
                  <a:cxn ang="0">
                    <a:pos x="2" y="0"/>
                  </a:cxn>
                  <a:cxn ang="0">
                    <a:pos x="41" y="7"/>
                  </a:cxn>
                </a:cxnLst>
                <a:rect l="0" t="0" r="r" b="b"/>
                <a:pathLst>
                  <a:path w="41" h="13">
                    <a:moveTo>
                      <a:pt x="41" y="7"/>
                    </a:moveTo>
                    <a:lnTo>
                      <a:pt x="39" y="13"/>
                    </a:lnTo>
                    <a:lnTo>
                      <a:pt x="0" y="6"/>
                    </a:lnTo>
                    <a:lnTo>
                      <a:pt x="2" y="0"/>
                    </a:lnTo>
                    <a:lnTo>
                      <a:pt x="41" y="7"/>
                    </a:lnTo>
                    <a:close/>
                  </a:path>
                </a:pathLst>
              </a:custGeom>
              <a:solidFill>
                <a:srgbClr val="00FFFF"/>
              </a:solidFill>
              <a:ln w="9525">
                <a:noFill/>
                <a:round/>
                <a:headEnd/>
                <a:tailEnd/>
              </a:ln>
            </p:spPr>
            <p:txBody>
              <a:bodyPr/>
              <a:lstStyle/>
              <a:p>
                <a:endParaRPr lang="en-US"/>
              </a:p>
            </p:txBody>
          </p:sp>
          <p:sp>
            <p:nvSpPr>
              <p:cNvPr id="78168" name="Freeform 344"/>
              <p:cNvSpPr>
                <a:spLocks/>
              </p:cNvSpPr>
              <p:nvPr/>
            </p:nvSpPr>
            <p:spPr bwMode="black">
              <a:xfrm>
                <a:off x="3601" y="2113"/>
                <a:ext cx="13" cy="9"/>
              </a:xfrm>
              <a:custGeom>
                <a:avLst/>
                <a:gdLst/>
                <a:ahLst/>
                <a:cxnLst>
                  <a:cxn ang="0">
                    <a:pos x="39" y="0"/>
                  </a:cxn>
                  <a:cxn ang="0">
                    <a:pos x="41" y="6"/>
                  </a:cxn>
                  <a:cxn ang="0">
                    <a:pos x="2" y="22"/>
                  </a:cxn>
                  <a:cxn ang="0">
                    <a:pos x="4" y="26"/>
                  </a:cxn>
                  <a:cxn ang="0">
                    <a:pos x="2" y="13"/>
                  </a:cxn>
                  <a:cxn ang="0">
                    <a:pos x="0" y="7"/>
                  </a:cxn>
                  <a:cxn ang="0">
                    <a:pos x="39" y="0"/>
                  </a:cxn>
                </a:cxnLst>
                <a:rect l="0" t="0" r="r" b="b"/>
                <a:pathLst>
                  <a:path w="41" h="26">
                    <a:moveTo>
                      <a:pt x="39" y="0"/>
                    </a:moveTo>
                    <a:lnTo>
                      <a:pt x="41" y="6"/>
                    </a:lnTo>
                    <a:lnTo>
                      <a:pt x="2" y="22"/>
                    </a:lnTo>
                    <a:lnTo>
                      <a:pt x="4" y="26"/>
                    </a:lnTo>
                    <a:lnTo>
                      <a:pt x="2" y="13"/>
                    </a:lnTo>
                    <a:lnTo>
                      <a:pt x="0" y="7"/>
                    </a:lnTo>
                    <a:lnTo>
                      <a:pt x="39" y="0"/>
                    </a:lnTo>
                    <a:close/>
                  </a:path>
                </a:pathLst>
              </a:custGeom>
              <a:solidFill>
                <a:srgbClr val="00FFFF"/>
              </a:solidFill>
              <a:ln w="9525">
                <a:noFill/>
                <a:round/>
                <a:headEnd/>
                <a:tailEnd/>
              </a:ln>
            </p:spPr>
            <p:txBody>
              <a:bodyPr/>
              <a:lstStyle/>
              <a:p>
                <a:endParaRPr lang="en-US"/>
              </a:p>
            </p:txBody>
          </p:sp>
          <p:sp>
            <p:nvSpPr>
              <p:cNvPr id="78169" name="Freeform 345"/>
              <p:cNvSpPr>
                <a:spLocks/>
              </p:cNvSpPr>
              <p:nvPr/>
            </p:nvSpPr>
            <p:spPr bwMode="black">
              <a:xfrm>
                <a:off x="3601" y="2112"/>
                <a:ext cx="14" cy="12"/>
              </a:xfrm>
              <a:custGeom>
                <a:avLst/>
                <a:gdLst/>
                <a:ahLst/>
                <a:cxnLst>
                  <a:cxn ang="0">
                    <a:pos x="39" y="0"/>
                  </a:cxn>
                  <a:cxn ang="0">
                    <a:pos x="42" y="6"/>
                  </a:cxn>
                  <a:cxn ang="0">
                    <a:pos x="11" y="34"/>
                  </a:cxn>
                  <a:cxn ang="0">
                    <a:pos x="1" y="26"/>
                  </a:cxn>
                  <a:cxn ang="0">
                    <a:pos x="3" y="30"/>
                  </a:cxn>
                  <a:cxn ang="0">
                    <a:pos x="0" y="24"/>
                  </a:cxn>
                  <a:cxn ang="0">
                    <a:pos x="39" y="0"/>
                  </a:cxn>
                </a:cxnLst>
                <a:rect l="0" t="0" r="r" b="b"/>
                <a:pathLst>
                  <a:path w="42" h="34">
                    <a:moveTo>
                      <a:pt x="39" y="0"/>
                    </a:moveTo>
                    <a:lnTo>
                      <a:pt x="42" y="6"/>
                    </a:lnTo>
                    <a:lnTo>
                      <a:pt x="11" y="34"/>
                    </a:lnTo>
                    <a:lnTo>
                      <a:pt x="1" y="26"/>
                    </a:lnTo>
                    <a:lnTo>
                      <a:pt x="3" y="30"/>
                    </a:lnTo>
                    <a:lnTo>
                      <a:pt x="0" y="24"/>
                    </a:lnTo>
                    <a:lnTo>
                      <a:pt x="39" y="0"/>
                    </a:lnTo>
                    <a:close/>
                  </a:path>
                </a:pathLst>
              </a:custGeom>
              <a:solidFill>
                <a:srgbClr val="00FFFF"/>
              </a:solidFill>
              <a:ln w="9525">
                <a:noFill/>
                <a:round/>
                <a:headEnd/>
                <a:tailEnd/>
              </a:ln>
            </p:spPr>
            <p:txBody>
              <a:bodyPr/>
              <a:lstStyle/>
              <a:p>
                <a:endParaRPr lang="en-US"/>
              </a:p>
            </p:txBody>
          </p:sp>
          <p:sp>
            <p:nvSpPr>
              <p:cNvPr id="78170" name="Freeform 346"/>
              <p:cNvSpPr>
                <a:spLocks/>
              </p:cNvSpPr>
              <p:nvPr/>
            </p:nvSpPr>
            <p:spPr bwMode="black">
              <a:xfrm>
                <a:off x="3605" y="2113"/>
                <a:ext cx="10" cy="13"/>
              </a:xfrm>
              <a:custGeom>
                <a:avLst/>
                <a:gdLst/>
                <a:ahLst/>
                <a:cxnLst>
                  <a:cxn ang="0">
                    <a:pos x="24" y="0"/>
                  </a:cxn>
                  <a:cxn ang="0">
                    <a:pos x="29" y="4"/>
                  </a:cxn>
                  <a:cxn ang="0">
                    <a:pos x="13" y="39"/>
                  </a:cxn>
                  <a:cxn ang="0">
                    <a:pos x="8" y="38"/>
                  </a:cxn>
                  <a:cxn ang="0">
                    <a:pos x="5" y="35"/>
                  </a:cxn>
                  <a:cxn ang="0">
                    <a:pos x="0" y="32"/>
                  </a:cxn>
                  <a:cxn ang="0">
                    <a:pos x="24" y="0"/>
                  </a:cxn>
                </a:cxnLst>
                <a:rect l="0" t="0" r="r" b="b"/>
                <a:pathLst>
                  <a:path w="29" h="39">
                    <a:moveTo>
                      <a:pt x="24" y="0"/>
                    </a:moveTo>
                    <a:lnTo>
                      <a:pt x="29" y="4"/>
                    </a:lnTo>
                    <a:lnTo>
                      <a:pt x="13" y="39"/>
                    </a:lnTo>
                    <a:lnTo>
                      <a:pt x="8" y="38"/>
                    </a:lnTo>
                    <a:lnTo>
                      <a:pt x="5" y="35"/>
                    </a:lnTo>
                    <a:lnTo>
                      <a:pt x="0" y="32"/>
                    </a:lnTo>
                    <a:lnTo>
                      <a:pt x="24" y="0"/>
                    </a:lnTo>
                    <a:close/>
                  </a:path>
                </a:pathLst>
              </a:custGeom>
              <a:solidFill>
                <a:srgbClr val="00FFFF"/>
              </a:solidFill>
              <a:ln w="9525">
                <a:noFill/>
                <a:round/>
                <a:headEnd/>
                <a:tailEnd/>
              </a:ln>
            </p:spPr>
            <p:txBody>
              <a:bodyPr/>
              <a:lstStyle/>
              <a:p>
                <a:endParaRPr lang="en-US"/>
              </a:p>
            </p:txBody>
          </p:sp>
          <p:sp>
            <p:nvSpPr>
              <p:cNvPr id="78171" name="Freeform 347"/>
              <p:cNvSpPr>
                <a:spLocks/>
              </p:cNvSpPr>
              <p:nvPr/>
            </p:nvSpPr>
            <p:spPr bwMode="black">
              <a:xfrm>
                <a:off x="3609" y="2113"/>
                <a:ext cx="5" cy="14"/>
              </a:xfrm>
              <a:custGeom>
                <a:avLst/>
                <a:gdLst/>
                <a:ahLst/>
                <a:cxnLst>
                  <a:cxn ang="0">
                    <a:pos x="7" y="0"/>
                  </a:cxn>
                  <a:cxn ang="0">
                    <a:pos x="13" y="1"/>
                  </a:cxn>
                  <a:cxn ang="0">
                    <a:pos x="13" y="40"/>
                  </a:cxn>
                  <a:cxn ang="0">
                    <a:pos x="10" y="42"/>
                  </a:cxn>
                  <a:cxn ang="0">
                    <a:pos x="6" y="40"/>
                  </a:cxn>
                  <a:cxn ang="0">
                    <a:pos x="0" y="39"/>
                  </a:cxn>
                  <a:cxn ang="0">
                    <a:pos x="7" y="0"/>
                  </a:cxn>
                </a:cxnLst>
                <a:rect l="0" t="0" r="r" b="b"/>
                <a:pathLst>
                  <a:path w="13" h="42">
                    <a:moveTo>
                      <a:pt x="7" y="0"/>
                    </a:moveTo>
                    <a:lnTo>
                      <a:pt x="13" y="1"/>
                    </a:lnTo>
                    <a:lnTo>
                      <a:pt x="13" y="40"/>
                    </a:lnTo>
                    <a:lnTo>
                      <a:pt x="10" y="42"/>
                    </a:lnTo>
                    <a:lnTo>
                      <a:pt x="6" y="40"/>
                    </a:lnTo>
                    <a:lnTo>
                      <a:pt x="0" y="39"/>
                    </a:lnTo>
                    <a:lnTo>
                      <a:pt x="7" y="0"/>
                    </a:lnTo>
                    <a:close/>
                  </a:path>
                </a:pathLst>
              </a:custGeom>
              <a:solidFill>
                <a:srgbClr val="00FFFF"/>
              </a:solidFill>
              <a:ln w="9525">
                <a:noFill/>
                <a:round/>
                <a:headEnd/>
                <a:tailEnd/>
              </a:ln>
            </p:spPr>
            <p:txBody>
              <a:bodyPr/>
              <a:lstStyle/>
              <a:p>
                <a:endParaRPr lang="en-US"/>
              </a:p>
            </p:txBody>
          </p:sp>
          <p:sp>
            <p:nvSpPr>
              <p:cNvPr id="78172" name="Freeform 348"/>
              <p:cNvSpPr>
                <a:spLocks/>
              </p:cNvSpPr>
              <p:nvPr/>
            </p:nvSpPr>
            <p:spPr bwMode="black">
              <a:xfrm>
                <a:off x="3611" y="2113"/>
                <a:ext cx="8" cy="13"/>
              </a:xfrm>
              <a:custGeom>
                <a:avLst/>
                <a:gdLst/>
                <a:ahLst/>
                <a:cxnLst>
                  <a:cxn ang="0">
                    <a:pos x="0" y="1"/>
                  </a:cxn>
                  <a:cxn ang="0">
                    <a:pos x="7" y="0"/>
                  </a:cxn>
                  <a:cxn ang="0">
                    <a:pos x="23" y="35"/>
                  </a:cxn>
                  <a:cxn ang="0">
                    <a:pos x="20" y="38"/>
                  </a:cxn>
                  <a:cxn ang="0">
                    <a:pos x="15" y="39"/>
                  </a:cxn>
                  <a:cxn ang="0">
                    <a:pos x="7" y="40"/>
                  </a:cxn>
                  <a:cxn ang="0">
                    <a:pos x="0" y="1"/>
                  </a:cxn>
                </a:cxnLst>
                <a:rect l="0" t="0" r="r" b="b"/>
                <a:pathLst>
                  <a:path w="23" h="40">
                    <a:moveTo>
                      <a:pt x="0" y="1"/>
                    </a:moveTo>
                    <a:lnTo>
                      <a:pt x="7" y="0"/>
                    </a:lnTo>
                    <a:lnTo>
                      <a:pt x="23" y="35"/>
                    </a:lnTo>
                    <a:lnTo>
                      <a:pt x="20" y="38"/>
                    </a:lnTo>
                    <a:lnTo>
                      <a:pt x="15" y="39"/>
                    </a:lnTo>
                    <a:lnTo>
                      <a:pt x="7" y="40"/>
                    </a:lnTo>
                    <a:lnTo>
                      <a:pt x="0" y="1"/>
                    </a:lnTo>
                    <a:close/>
                  </a:path>
                </a:pathLst>
              </a:custGeom>
              <a:solidFill>
                <a:srgbClr val="00FFFF"/>
              </a:solidFill>
              <a:ln w="9525">
                <a:noFill/>
                <a:round/>
                <a:headEnd/>
                <a:tailEnd/>
              </a:ln>
            </p:spPr>
            <p:txBody>
              <a:bodyPr/>
              <a:lstStyle/>
              <a:p>
                <a:endParaRPr lang="en-US"/>
              </a:p>
            </p:txBody>
          </p:sp>
          <p:sp>
            <p:nvSpPr>
              <p:cNvPr id="78173" name="Freeform 349"/>
              <p:cNvSpPr>
                <a:spLocks/>
              </p:cNvSpPr>
              <p:nvPr/>
            </p:nvSpPr>
            <p:spPr bwMode="black">
              <a:xfrm>
                <a:off x="3611" y="2113"/>
                <a:ext cx="13" cy="12"/>
              </a:xfrm>
              <a:custGeom>
                <a:avLst/>
                <a:gdLst/>
                <a:ahLst/>
                <a:cxnLst>
                  <a:cxn ang="0">
                    <a:pos x="0" y="4"/>
                  </a:cxn>
                  <a:cxn ang="0">
                    <a:pos x="5" y="0"/>
                  </a:cxn>
                  <a:cxn ang="0">
                    <a:pos x="36" y="28"/>
                  </a:cxn>
                  <a:cxn ang="0">
                    <a:pos x="39" y="24"/>
                  </a:cxn>
                  <a:cxn ang="0">
                    <a:pos x="29" y="32"/>
                  </a:cxn>
                  <a:cxn ang="0">
                    <a:pos x="24" y="35"/>
                  </a:cxn>
                  <a:cxn ang="0">
                    <a:pos x="0" y="4"/>
                  </a:cxn>
                </a:cxnLst>
                <a:rect l="0" t="0" r="r" b="b"/>
                <a:pathLst>
                  <a:path w="39" h="35">
                    <a:moveTo>
                      <a:pt x="0" y="4"/>
                    </a:moveTo>
                    <a:lnTo>
                      <a:pt x="5" y="0"/>
                    </a:lnTo>
                    <a:lnTo>
                      <a:pt x="36" y="28"/>
                    </a:lnTo>
                    <a:lnTo>
                      <a:pt x="39" y="24"/>
                    </a:lnTo>
                    <a:lnTo>
                      <a:pt x="29" y="32"/>
                    </a:lnTo>
                    <a:lnTo>
                      <a:pt x="24" y="35"/>
                    </a:lnTo>
                    <a:lnTo>
                      <a:pt x="0" y="4"/>
                    </a:lnTo>
                    <a:close/>
                  </a:path>
                </a:pathLst>
              </a:custGeom>
              <a:solidFill>
                <a:srgbClr val="00FFFF"/>
              </a:solidFill>
              <a:ln w="9525">
                <a:noFill/>
                <a:round/>
                <a:headEnd/>
                <a:tailEnd/>
              </a:ln>
            </p:spPr>
            <p:txBody>
              <a:bodyPr/>
              <a:lstStyle/>
              <a:p>
                <a:endParaRPr lang="en-US"/>
              </a:p>
            </p:txBody>
          </p:sp>
          <p:sp>
            <p:nvSpPr>
              <p:cNvPr id="78174" name="Freeform 350"/>
              <p:cNvSpPr>
                <a:spLocks/>
              </p:cNvSpPr>
              <p:nvPr/>
            </p:nvSpPr>
            <p:spPr bwMode="black">
              <a:xfrm>
                <a:off x="3610" y="2112"/>
                <a:ext cx="14" cy="10"/>
              </a:xfrm>
              <a:custGeom>
                <a:avLst/>
                <a:gdLst/>
                <a:ahLst/>
                <a:cxnLst>
                  <a:cxn ang="0">
                    <a:pos x="0" y="6"/>
                  </a:cxn>
                  <a:cxn ang="0">
                    <a:pos x="4" y="0"/>
                  </a:cxn>
                  <a:cxn ang="0">
                    <a:pos x="43" y="15"/>
                  </a:cxn>
                  <a:cxn ang="0">
                    <a:pos x="41" y="28"/>
                  </a:cxn>
                  <a:cxn ang="0">
                    <a:pos x="43" y="24"/>
                  </a:cxn>
                  <a:cxn ang="0">
                    <a:pos x="39" y="30"/>
                  </a:cxn>
                  <a:cxn ang="0">
                    <a:pos x="0" y="6"/>
                  </a:cxn>
                </a:cxnLst>
                <a:rect l="0" t="0" r="r" b="b"/>
                <a:pathLst>
                  <a:path w="43" h="30">
                    <a:moveTo>
                      <a:pt x="0" y="6"/>
                    </a:moveTo>
                    <a:lnTo>
                      <a:pt x="4" y="0"/>
                    </a:lnTo>
                    <a:lnTo>
                      <a:pt x="43" y="15"/>
                    </a:lnTo>
                    <a:lnTo>
                      <a:pt x="41" y="28"/>
                    </a:lnTo>
                    <a:lnTo>
                      <a:pt x="43" y="24"/>
                    </a:lnTo>
                    <a:lnTo>
                      <a:pt x="39" y="30"/>
                    </a:lnTo>
                    <a:lnTo>
                      <a:pt x="0" y="6"/>
                    </a:lnTo>
                    <a:close/>
                  </a:path>
                </a:pathLst>
              </a:custGeom>
              <a:solidFill>
                <a:srgbClr val="00FFFF"/>
              </a:solidFill>
              <a:ln w="9525">
                <a:noFill/>
                <a:round/>
                <a:headEnd/>
                <a:tailEnd/>
              </a:ln>
            </p:spPr>
            <p:txBody>
              <a:bodyPr/>
              <a:lstStyle/>
              <a:p>
                <a:endParaRPr lang="en-US"/>
              </a:p>
            </p:txBody>
          </p:sp>
          <p:sp>
            <p:nvSpPr>
              <p:cNvPr id="78175" name="Freeform 351"/>
              <p:cNvSpPr>
                <a:spLocks/>
              </p:cNvSpPr>
              <p:nvPr/>
            </p:nvSpPr>
            <p:spPr bwMode="black">
              <a:xfrm>
                <a:off x="3611" y="2113"/>
                <a:ext cx="14" cy="4"/>
              </a:xfrm>
              <a:custGeom>
                <a:avLst/>
                <a:gdLst/>
                <a:ahLst/>
                <a:cxnLst>
                  <a:cxn ang="0">
                    <a:pos x="0" y="6"/>
                  </a:cxn>
                  <a:cxn ang="0">
                    <a:pos x="1" y="0"/>
                  </a:cxn>
                  <a:cxn ang="0">
                    <a:pos x="40" y="7"/>
                  </a:cxn>
                  <a:cxn ang="0">
                    <a:pos x="39" y="13"/>
                  </a:cxn>
                  <a:cxn ang="0">
                    <a:pos x="0" y="6"/>
                  </a:cxn>
                </a:cxnLst>
                <a:rect l="0" t="0" r="r" b="b"/>
                <a:pathLst>
                  <a:path w="40" h="13">
                    <a:moveTo>
                      <a:pt x="0" y="6"/>
                    </a:moveTo>
                    <a:lnTo>
                      <a:pt x="1" y="0"/>
                    </a:lnTo>
                    <a:lnTo>
                      <a:pt x="40" y="7"/>
                    </a:lnTo>
                    <a:lnTo>
                      <a:pt x="39" y="13"/>
                    </a:lnTo>
                    <a:lnTo>
                      <a:pt x="0" y="6"/>
                    </a:lnTo>
                    <a:close/>
                  </a:path>
                </a:pathLst>
              </a:custGeom>
              <a:solidFill>
                <a:srgbClr val="00FFFF"/>
              </a:solidFill>
              <a:ln w="9525">
                <a:noFill/>
                <a:round/>
                <a:headEnd/>
                <a:tailEnd/>
              </a:ln>
            </p:spPr>
            <p:txBody>
              <a:bodyPr/>
              <a:lstStyle/>
              <a:p>
                <a:endParaRPr lang="en-US"/>
              </a:p>
            </p:txBody>
          </p:sp>
          <p:sp>
            <p:nvSpPr>
              <p:cNvPr id="78176" name="Freeform 352"/>
              <p:cNvSpPr>
                <a:spLocks/>
              </p:cNvSpPr>
              <p:nvPr/>
            </p:nvSpPr>
            <p:spPr bwMode="black">
              <a:xfrm>
                <a:off x="3611" y="2106"/>
                <a:ext cx="14" cy="9"/>
              </a:xfrm>
              <a:custGeom>
                <a:avLst/>
                <a:gdLst/>
                <a:ahLst/>
                <a:cxnLst>
                  <a:cxn ang="0">
                    <a:pos x="1" y="27"/>
                  </a:cxn>
                  <a:cxn ang="0">
                    <a:pos x="0" y="21"/>
                  </a:cxn>
                  <a:cxn ang="0">
                    <a:pos x="39" y="5"/>
                  </a:cxn>
                  <a:cxn ang="0">
                    <a:pos x="37" y="0"/>
                  </a:cxn>
                  <a:cxn ang="0">
                    <a:pos x="39" y="14"/>
                  </a:cxn>
                  <a:cxn ang="0">
                    <a:pos x="40" y="20"/>
                  </a:cxn>
                  <a:cxn ang="0">
                    <a:pos x="1" y="27"/>
                  </a:cxn>
                </a:cxnLst>
                <a:rect l="0" t="0" r="r" b="b"/>
                <a:pathLst>
                  <a:path w="40" h="27">
                    <a:moveTo>
                      <a:pt x="1" y="27"/>
                    </a:moveTo>
                    <a:lnTo>
                      <a:pt x="0" y="21"/>
                    </a:lnTo>
                    <a:lnTo>
                      <a:pt x="39" y="5"/>
                    </a:lnTo>
                    <a:lnTo>
                      <a:pt x="37" y="0"/>
                    </a:lnTo>
                    <a:lnTo>
                      <a:pt x="39" y="14"/>
                    </a:lnTo>
                    <a:lnTo>
                      <a:pt x="40" y="20"/>
                    </a:lnTo>
                    <a:lnTo>
                      <a:pt x="1" y="27"/>
                    </a:lnTo>
                    <a:close/>
                  </a:path>
                </a:pathLst>
              </a:custGeom>
              <a:solidFill>
                <a:srgbClr val="00FFFF"/>
              </a:solidFill>
              <a:ln w="9525">
                <a:noFill/>
                <a:round/>
                <a:headEnd/>
                <a:tailEnd/>
              </a:ln>
            </p:spPr>
            <p:txBody>
              <a:bodyPr/>
              <a:lstStyle/>
              <a:p>
                <a:endParaRPr lang="en-US"/>
              </a:p>
            </p:txBody>
          </p:sp>
          <p:sp>
            <p:nvSpPr>
              <p:cNvPr id="78177" name="Freeform 353"/>
              <p:cNvSpPr>
                <a:spLocks/>
              </p:cNvSpPr>
              <p:nvPr/>
            </p:nvSpPr>
            <p:spPr bwMode="black">
              <a:xfrm>
                <a:off x="3610" y="2105"/>
                <a:ext cx="14" cy="11"/>
              </a:xfrm>
              <a:custGeom>
                <a:avLst/>
                <a:gdLst/>
                <a:ahLst/>
                <a:cxnLst>
                  <a:cxn ang="0">
                    <a:pos x="4" y="35"/>
                  </a:cxn>
                  <a:cxn ang="0">
                    <a:pos x="0" y="29"/>
                  </a:cxn>
                  <a:cxn ang="0">
                    <a:pos x="32" y="0"/>
                  </a:cxn>
                  <a:cxn ang="0">
                    <a:pos x="42" y="8"/>
                  </a:cxn>
                  <a:cxn ang="0">
                    <a:pos x="39" y="4"/>
                  </a:cxn>
                  <a:cxn ang="0">
                    <a:pos x="43" y="10"/>
                  </a:cxn>
                  <a:cxn ang="0">
                    <a:pos x="4" y="35"/>
                  </a:cxn>
                </a:cxnLst>
                <a:rect l="0" t="0" r="r" b="b"/>
                <a:pathLst>
                  <a:path w="43" h="35">
                    <a:moveTo>
                      <a:pt x="4" y="35"/>
                    </a:moveTo>
                    <a:lnTo>
                      <a:pt x="0" y="29"/>
                    </a:lnTo>
                    <a:lnTo>
                      <a:pt x="32" y="0"/>
                    </a:lnTo>
                    <a:lnTo>
                      <a:pt x="42" y="8"/>
                    </a:lnTo>
                    <a:lnTo>
                      <a:pt x="39" y="4"/>
                    </a:lnTo>
                    <a:lnTo>
                      <a:pt x="43" y="10"/>
                    </a:lnTo>
                    <a:lnTo>
                      <a:pt x="4" y="35"/>
                    </a:lnTo>
                    <a:close/>
                  </a:path>
                </a:pathLst>
              </a:custGeom>
              <a:solidFill>
                <a:srgbClr val="00FFFF"/>
              </a:solidFill>
              <a:ln w="9525">
                <a:noFill/>
                <a:round/>
                <a:headEnd/>
                <a:tailEnd/>
              </a:ln>
            </p:spPr>
            <p:txBody>
              <a:bodyPr/>
              <a:lstStyle/>
              <a:p>
                <a:endParaRPr lang="en-US"/>
              </a:p>
            </p:txBody>
          </p:sp>
          <p:sp>
            <p:nvSpPr>
              <p:cNvPr id="78178" name="Freeform 354"/>
              <p:cNvSpPr>
                <a:spLocks/>
              </p:cNvSpPr>
              <p:nvPr/>
            </p:nvSpPr>
            <p:spPr bwMode="black">
              <a:xfrm>
                <a:off x="3611" y="2102"/>
                <a:ext cx="10" cy="13"/>
              </a:xfrm>
              <a:custGeom>
                <a:avLst/>
                <a:gdLst/>
                <a:ahLst/>
                <a:cxnLst>
                  <a:cxn ang="0">
                    <a:pos x="5" y="39"/>
                  </a:cxn>
                  <a:cxn ang="0">
                    <a:pos x="0" y="36"/>
                  </a:cxn>
                  <a:cxn ang="0">
                    <a:pos x="16" y="0"/>
                  </a:cxn>
                  <a:cxn ang="0">
                    <a:pos x="21" y="1"/>
                  </a:cxn>
                  <a:cxn ang="0">
                    <a:pos x="24" y="4"/>
                  </a:cxn>
                  <a:cxn ang="0">
                    <a:pos x="29" y="7"/>
                  </a:cxn>
                  <a:cxn ang="0">
                    <a:pos x="5" y="39"/>
                  </a:cxn>
                </a:cxnLst>
                <a:rect l="0" t="0" r="r" b="b"/>
                <a:pathLst>
                  <a:path w="29" h="39">
                    <a:moveTo>
                      <a:pt x="5" y="39"/>
                    </a:moveTo>
                    <a:lnTo>
                      <a:pt x="0" y="36"/>
                    </a:lnTo>
                    <a:lnTo>
                      <a:pt x="16" y="0"/>
                    </a:lnTo>
                    <a:lnTo>
                      <a:pt x="21" y="1"/>
                    </a:lnTo>
                    <a:lnTo>
                      <a:pt x="24" y="4"/>
                    </a:lnTo>
                    <a:lnTo>
                      <a:pt x="29" y="7"/>
                    </a:lnTo>
                    <a:lnTo>
                      <a:pt x="5" y="39"/>
                    </a:lnTo>
                    <a:close/>
                  </a:path>
                </a:pathLst>
              </a:custGeom>
              <a:solidFill>
                <a:srgbClr val="00FFFF"/>
              </a:solidFill>
              <a:ln w="9525">
                <a:noFill/>
                <a:round/>
                <a:headEnd/>
                <a:tailEnd/>
              </a:ln>
            </p:spPr>
            <p:txBody>
              <a:bodyPr/>
              <a:lstStyle/>
              <a:p>
                <a:endParaRPr lang="en-US"/>
              </a:p>
            </p:txBody>
          </p:sp>
          <p:sp>
            <p:nvSpPr>
              <p:cNvPr id="78179" name="Freeform 355"/>
              <p:cNvSpPr>
                <a:spLocks/>
              </p:cNvSpPr>
              <p:nvPr/>
            </p:nvSpPr>
            <p:spPr bwMode="black">
              <a:xfrm>
                <a:off x="3611" y="2102"/>
                <a:ext cx="5" cy="13"/>
              </a:xfrm>
              <a:custGeom>
                <a:avLst/>
                <a:gdLst/>
                <a:ahLst/>
                <a:cxnLst>
                  <a:cxn ang="0">
                    <a:pos x="7" y="41"/>
                  </a:cxn>
                  <a:cxn ang="0">
                    <a:pos x="0" y="40"/>
                  </a:cxn>
                  <a:cxn ang="0">
                    <a:pos x="0" y="1"/>
                  </a:cxn>
                  <a:cxn ang="0">
                    <a:pos x="4" y="0"/>
                  </a:cxn>
                  <a:cxn ang="0">
                    <a:pos x="7" y="1"/>
                  </a:cxn>
                  <a:cxn ang="0">
                    <a:pos x="15" y="2"/>
                  </a:cxn>
                  <a:cxn ang="0">
                    <a:pos x="7" y="41"/>
                  </a:cxn>
                </a:cxnLst>
                <a:rect l="0" t="0" r="r" b="b"/>
                <a:pathLst>
                  <a:path w="15" h="41">
                    <a:moveTo>
                      <a:pt x="7" y="41"/>
                    </a:moveTo>
                    <a:lnTo>
                      <a:pt x="0" y="40"/>
                    </a:lnTo>
                    <a:lnTo>
                      <a:pt x="0" y="1"/>
                    </a:lnTo>
                    <a:lnTo>
                      <a:pt x="4" y="0"/>
                    </a:lnTo>
                    <a:lnTo>
                      <a:pt x="7" y="1"/>
                    </a:lnTo>
                    <a:lnTo>
                      <a:pt x="15" y="2"/>
                    </a:lnTo>
                    <a:lnTo>
                      <a:pt x="7" y="41"/>
                    </a:lnTo>
                    <a:close/>
                  </a:path>
                </a:pathLst>
              </a:custGeom>
              <a:solidFill>
                <a:srgbClr val="00FFFF"/>
              </a:solidFill>
              <a:ln w="9525">
                <a:noFill/>
                <a:round/>
                <a:headEnd/>
                <a:tailEnd/>
              </a:ln>
            </p:spPr>
            <p:txBody>
              <a:bodyPr/>
              <a:lstStyle/>
              <a:p>
                <a:endParaRPr lang="en-US"/>
              </a:p>
            </p:txBody>
          </p:sp>
          <p:sp>
            <p:nvSpPr>
              <p:cNvPr id="78180" name="Freeform 356"/>
              <p:cNvSpPr>
                <a:spLocks/>
              </p:cNvSpPr>
              <p:nvPr/>
            </p:nvSpPr>
            <p:spPr bwMode="black">
              <a:xfrm>
                <a:off x="3607" y="2102"/>
                <a:ext cx="7" cy="13"/>
              </a:xfrm>
              <a:custGeom>
                <a:avLst/>
                <a:gdLst/>
                <a:ahLst/>
                <a:cxnLst>
                  <a:cxn ang="0">
                    <a:pos x="21" y="39"/>
                  </a:cxn>
                  <a:cxn ang="0">
                    <a:pos x="15" y="40"/>
                  </a:cxn>
                  <a:cxn ang="0">
                    <a:pos x="0" y="5"/>
                  </a:cxn>
                  <a:cxn ang="0">
                    <a:pos x="3" y="2"/>
                  </a:cxn>
                  <a:cxn ang="0">
                    <a:pos x="8" y="1"/>
                  </a:cxn>
                  <a:cxn ang="0">
                    <a:pos x="14" y="0"/>
                  </a:cxn>
                  <a:cxn ang="0">
                    <a:pos x="21" y="39"/>
                  </a:cxn>
                </a:cxnLst>
                <a:rect l="0" t="0" r="r" b="b"/>
                <a:pathLst>
                  <a:path w="21" h="40">
                    <a:moveTo>
                      <a:pt x="21" y="39"/>
                    </a:moveTo>
                    <a:lnTo>
                      <a:pt x="15" y="40"/>
                    </a:lnTo>
                    <a:lnTo>
                      <a:pt x="0" y="5"/>
                    </a:lnTo>
                    <a:lnTo>
                      <a:pt x="3" y="2"/>
                    </a:lnTo>
                    <a:lnTo>
                      <a:pt x="8" y="1"/>
                    </a:lnTo>
                    <a:lnTo>
                      <a:pt x="14" y="0"/>
                    </a:lnTo>
                    <a:lnTo>
                      <a:pt x="21" y="39"/>
                    </a:lnTo>
                    <a:close/>
                  </a:path>
                </a:pathLst>
              </a:custGeom>
              <a:solidFill>
                <a:srgbClr val="00FFFF"/>
              </a:solidFill>
              <a:ln w="9525">
                <a:noFill/>
                <a:round/>
                <a:headEnd/>
                <a:tailEnd/>
              </a:ln>
            </p:spPr>
            <p:txBody>
              <a:bodyPr/>
              <a:lstStyle/>
              <a:p>
                <a:endParaRPr lang="en-US"/>
              </a:p>
            </p:txBody>
          </p:sp>
          <p:sp>
            <p:nvSpPr>
              <p:cNvPr id="78181" name="Freeform 357"/>
              <p:cNvSpPr>
                <a:spLocks/>
              </p:cNvSpPr>
              <p:nvPr/>
            </p:nvSpPr>
            <p:spPr bwMode="black">
              <a:xfrm>
                <a:off x="3602" y="2104"/>
                <a:ext cx="13" cy="11"/>
              </a:xfrm>
              <a:custGeom>
                <a:avLst/>
                <a:gdLst/>
                <a:ahLst/>
                <a:cxnLst>
                  <a:cxn ang="0">
                    <a:pos x="39" y="32"/>
                  </a:cxn>
                  <a:cxn ang="0">
                    <a:pos x="34" y="35"/>
                  </a:cxn>
                  <a:cxn ang="0">
                    <a:pos x="2" y="7"/>
                  </a:cxn>
                  <a:cxn ang="0">
                    <a:pos x="0" y="11"/>
                  </a:cxn>
                  <a:cxn ang="0">
                    <a:pos x="10" y="3"/>
                  </a:cxn>
                  <a:cxn ang="0">
                    <a:pos x="15" y="0"/>
                  </a:cxn>
                  <a:cxn ang="0">
                    <a:pos x="39" y="32"/>
                  </a:cxn>
                </a:cxnLst>
                <a:rect l="0" t="0" r="r" b="b"/>
                <a:pathLst>
                  <a:path w="39" h="35">
                    <a:moveTo>
                      <a:pt x="39" y="32"/>
                    </a:moveTo>
                    <a:lnTo>
                      <a:pt x="34" y="35"/>
                    </a:lnTo>
                    <a:lnTo>
                      <a:pt x="2" y="7"/>
                    </a:lnTo>
                    <a:lnTo>
                      <a:pt x="0" y="11"/>
                    </a:lnTo>
                    <a:lnTo>
                      <a:pt x="10" y="3"/>
                    </a:lnTo>
                    <a:lnTo>
                      <a:pt x="15" y="0"/>
                    </a:lnTo>
                    <a:lnTo>
                      <a:pt x="39" y="32"/>
                    </a:lnTo>
                    <a:close/>
                  </a:path>
                </a:pathLst>
              </a:custGeom>
              <a:solidFill>
                <a:srgbClr val="00FFFF"/>
              </a:solidFill>
              <a:ln w="9525">
                <a:noFill/>
                <a:round/>
                <a:headEnd/>
                <a:tailEnd/>
              </a:ln>
            </p:spPr>
            <p:txBody>
              <a:bodyPr/>
              <a:lstStyle/>
              <a:p>
                <a:endParaRPr lang="en-US"/>
              </a:p>
            </p:txBody>
          </p:sp>
          <p:sp>
            <p:nvSpPr>
              <p:cNvPr id="78182" name="Freeform 358"/>
              <p:cNvSpPr>
                <a:spLocks/>
              </p:cNvSpPr>
              <p:nvPr/>
            </p:nvSpPr>
            <p:spPr bwMode="black">
              <a:xfrm>
                <a:off x="3601" y="2106"/>
                <a:ext cx="14" cy="10"/>
              </a:xfrm>
              <a:custGeom>
                <a:avLst/>
                <a:gdLst/>
                <a:ahLst/>
                <a:cxnLst>
                  <a:cxn ang="0">
                    <a:pos x="42" y="25"/>
                  </a:cxn>
                  <a:cxn ang="0">
                    <a:pos x="39" y="31"/>
                  </a:cxn>
                  <a:cxn ang="0">
                    <a:pos x="0" y="15"/>
                  </a:cxn>
                  <a:cxn ang="0">
                    <a:pos x="2" y="1"/>
                  </a:cxn>
                  <a:cxn ang="0">
                    <a:pos x="0" y="6"/>
                  </a:cxn>
                  <a:cxn ang="0">
                    <a:pos x="3" y="0"/>
                  </a:cxn>
                  <a:cxn ang="0">
                    <a:pos x="42" y="25"/>
                  </a:cxn>
                </a:cxnLst>
                <a:rect l="0" t="0" r="r" b="b"/>
                <a:pathLst>
                  <a:path w="42" h="31">
                    <a:moveTo>
                      <a:pt x="42" y="25"/>
                    </a:moveTo>
                    <a:lnTo>
                      <a:pt x="39" y="31"/>
                    </a:lnTo>
                    <a:lnTo>
                      <a:pt x="0" y="15"/>
                    </a:lnTo>
                    <a:lnTo>
                      <a:pt x="2" y="1"/>
                    </a:lnTo>
                    <a:lnTo>
                      <a:pt x="0" y="6"/>
                    </a:lnTo>
                    <a:lnTo>
                      <a:pt x="3" y="0"/>
                    </a:lnTo>
                    <a:lnTo>
                      <a:pt x="42" y="25"/>
                    </a:lnTo>
                    <a:close/>
                  </a:path>
                </a:pathLst>
              </a:custGeom>
              <a:solidFill>
                <a:srgbClr val="00FFFF"/>
              </a:solidFill>
              <a:ln w="9525">
                <a:noFill/>
                <a:round/>
                <a:headEnd/>
                <a:tailEnd/>
              </a:ln>
            </p:spPr>
            <p:txBody>
              <a:bodyPr/>
              <a:lstStyle/>
              <a:p>
                <a:endParaRPr lang="en-US"/>
              </a:p>
            </p:txBody>
          </p:sp>
          <p:sp>
            <p:nvSpPr>
              <p:cNvPr id="78183" name="Freeform 359"/>
              <p:cNvSpPr>
                <a:spLocks/>
              </p:cNvSpPr>
              <p:nvPr/>
            </p:nvSpPr>
            <p:spPr bwMode="black">
              <a:xfrm>
                <a:off x="3601" y="2111"/>
                <a:ext cx="13" cy="4"/>
              </a:xfrm>
              <a:custGeom>
                <a:avLst/>
                <a:gdLst/>
                <a:ahLst/>
                <a:cxnLst>
                  <a:cxn ang="0">
                    <a:pos x="41" y="7"/>
                  </a:cxn>
                  <a:cxn ang="0">
                    <a:pos x="39" y="13"/>
                  </a:cxn>
                  <a:cxn ang="0">
                    <a:pos x="0" y="6"/>
                  </a:cxn>
                  <a:cxn ang="0">
                    <a:pos x="2" y="0"/>
                  </a:cxn>
                  <a:cxn ang="0">
                    <a:pos x="41" y="7"/>
                  </a:cxn>
                </a:cxnLst>
                <a:rect l="0" t="0" r="r" b="b"/>
                <a:pathLst>
                  <a:path w="41" h="13">
                    <a:moveTo>
                      <a:pt x="41" y="7"/>
                    </a:moveTo>
                    <a:lnTo>
                      <a:pt x="39" y="13"/>
                    </a:lnTo>
                    <a:lnTo>
                      <a:pt x="0" y="6"/>
                    </a:lnTo>
                    <a:lnTo>
                      <a:pt x="2" y="0"/>
                    </a:lnTo>
                    <a:lnTo>
                      <a:pt x="41" y="7"/>
                    </a:lnTo>
                    <a:close/>
                  </a:path>
                </a:pathLst>
              </a:custGeom>
              <a:solidFill>
                <a:srgbClr val="00FFFF"/>
              </a:solidFill>
              <a:ln w="9525">
                <a:noFill/>
                <a:round/>
                <a:headEnd/>
                <a:tailEnd/>
              </a:ln>
            </p:spPr>
            <p:txBody>
              <a:bodyPr/>
              <a:lstStyle/>
              <a:p>
                <a:endParaRPr lang="en-US"/>
              </a:p>
            </p:txBody>
          </p:sp>
          <p:sp>
            <p:nvSpPr>
              <p:cNvPr id="78184" name="Freeform 360"/>
              <p:cNvSpPr>
                <a:spLocks/>
              </p:cNvSpPr>
              <p:nvPr/>
            </p:nvSpPr>
            <p:spPr bwMode="black">
              <a:xfrm>
                <a:off x="3556" y="2106"/>
                <a:ext cx="14" cy="8"/>
              </a:xfrm>
              <a:custGeom>
                <a:avLst/>
                <a:gdLst/>
                <a:ahLst/>
                <a:cxnLst>
                  <a:cxn ang="0">
                    <a:pos x="39" y="0"/>
                  </a:cxn>
                  <a:cxn ang="0">
                    <a:pos x="41" y="6"/>
                  </a:cxn>
                  <a:cxn ang="0">
                    <a:pos x="2" y="22"/>
                  </a:cxn>
                  <a:cxn ang="0">
                    <a:pos x="4" y="26"/>
                  </a:cxn>
                  <a:cxn ang="0">
                    <a:pos x="2" y="13"/>
                  </a:cxn>
                  <a:cxn ang="0">
                    <a:pos x="0" y="7"/>
                  </a:cxn>
                  <a:cxn ang="0">
                    <a:pos x="39" y="0"/>
                  </a:cxn>
                </a:cxnLst>
                <a:rect l="0" t="0" r="r" b="b"/>
                <a:pathLst>
                  <a:path w="41" h="26">
                    <a:moveTo>
                      <a:pt x="39" y="0"/>
                    </a:moveTo>
                    <a:lnTo>
                      <a:pt x="41" y="6"/>
                    </a:lnTo>
                    <a:lnTo>
                      <a:pt x="2" y="22"/>
                    </a:lnTo>
                    <a:lnTo>
                      <a:pt x="4" y="26"/>
                    </a:lnTo>
                    <a:lnTo>
                      <a:pt x="2" y="13"/>
                    </a:lnTo>
                    <a:lnTo>
                      <a:pt x="0" y="7"/>
                    </a:lnTo>
                    <a:lnTo>
                      <a:pt x="39" y="0"/>
                    </a:lnTo>
                    <a:close/>
                  </a:path>
                </a:pathLst>
              </a:custGeom>
              <a:solidFill>
                <a:srgbClr val="00FFFF"/>
              </a:solidFill>
              <a:ln w="9525">
                <a:noFill/>
                <a:round/>
                <a:headEnd/>
                <a:tailEnd/>
              </a:ln>
            </p:spPr>
            <p:txBody>
              <a:bodyPr/>
              <a:lstStyle/>
              <a:p>
                <a:endParaRPr lang="en-US"/>
              </a:p>
            </p:txBody>
          </p:sp>
          <p:sp>
            <p:nvSpPr>
              <p:cNvPr id="78185" name="Freeform 361"/>
              <p:cNvSpPr>
                <a:spLocks/>
              </p:cNvSpPr>
              <p:nvPr/>
            </p:nvSpPr>
            <p:spPr bwMode="black">
              <a:xfrm>
                <a:off x="3557" y="2105"/>
                <a:ext cx="14" cy="11"/>
              </a:xfrm>
              <a:custGeom>
                <a:avLst/>
                <a:gdLst/>
                <a:ahLst/>
                <a:cxnLst>
                  <a:cxn ang="0">
                    <a:pos x="39" y="0"/>
                  </a:cxn>
                  <a:cxn ang="0">
                    <a:pos x="42" y="7"/>
                  </a:cxn>
                  <a:cxn ang="0">
                    <a:pos x="11" y="35"/>
                  </a:cxn>
                  <a:cxn ang="0">
                    <a:pos x="1" y="27"/>
                  </a:cxn>
                  <a:cxn ang="0">
                    <a:pos x="3" y="31"/>
                  </a:cxn>
                  <a:cxn ang="0">
                    <a:pos x="0" y="25"/>
                  </a:cxn>
                  <a:cxn ang="0">
                    <a:pos x="39" y="0"/>
                  </a:cxn>
                </a:cxnLst>
                <a:rect l="0" t="0" r="r" b="b"/>
                <a:pathLst>
                  <a:path w="42" h="35">
                    <a:moveTo>
                      <a:pt x="39" y="0"/>
                    </a:moveTo>
                    <a:lnTo>
                      <a:pt x="42" y="7"/>
                    </a:lnTo>
                    <a:lnTo>
                      <a:pt x="11" y="35"/>
                    </a:lnTo>
                    <a:lnTo>
                      <a:pt x="1" y="27"/>
                    </a:lnTo>
                    <a:lnTo>
                      <a:pt x="3" y="31"/>
                    </a:lnTo>
                    <a:lnTo>
                      <a:pt x="0" y="25"/>
                    </a:lnTo>
                    <a:lnTo>
                      <a:pt x="39" y="0"/>
                    </a:lnTo>
                    <a:close/>
                  </a:path>
                </a:pathLst>
              </a:custGeom>
              <a:solidFill>
                <a:srgbClr val="00FFFF"/>
              </a:solidFill>
              <a:ln w="9525">
                <a:noFill/>
                <a:round/>
                <a:headEnd/>
                <a:tailEnd/>
              </a:ln>
            </p:spPr>
            <p:txBody>
              <a:bodyPr/>
              <a:lstStyle/>
              <a:p>
                <a:endParaRPr lang="en-US"/>
              </a:p>
            </p:txBody>
          </p:sp>
          <p:sp>
            <p:nvSpPr>
              <p:cNvPr id="78186" name="Freeform 362"/>
              <p:cNvSpPr>
                <a:spLocks/>
              </p:cNvSpPr>
              <p:nvPr/>
            </p:nvSpPr>
            <p:spPr bwMode="black">
              <a:xfrm>
                <a:off x="3560" y="2106"/>
                <a:ext cx="10" cy="13"/>
              </a:xfrm>
              <a:custGeom>
                <a:avLst/>
                <a:gdLst/>
                <a:ahLst/>
                <a:cxnLst>
                  <a:cxn ang="0">
                    <a:pos x="24" y="0"/>
                  </a:cxn>
                  <a:cxn ang="0">
                    <a:pos x="29" y="4"/>
                  </a:cxn>
                  <a:cxn ang="0">
                    <a:pos x="13" y="39"/>
                  </a:cxn>
                  <a:cxn ang="0">
                    <a:pos x="8" y="38"/>
                  </a:cxn>
                  <a:cxn ang="0">
                    <a:pos x="4" y="35"/>
                  </a:cxn>
                  <a:cxn ang="0">
                    <a:pos x="0" y="32"/>
                  </a:cxn>
                  <a:cxn ang="0">
                    <a:pos x="24" y="0"/>
                  </a:cxn>
                </a:cxnLst>
                <a:rect l="0" t="0" r="r" b="b"/>
                <a:pathLst>
                  <a:path w="29" h="39">
                    <a:moveTo>
                      <a:pt x="24" y="0"/>
                    </a:moveTo>
                    <a:lnTo>
                      <a:pt x="29" y="4"/>
                    </a:lnTo>
                    <a:lnTo>
                      <a:pt x="13" y="39"/>
                    </a:lnTo>
                    <a:lnTo>
                      <a:pt x="8" y="38"/>
                    </a:lnTo>
                    <a:lnTo>
                      <a:pt x="4" y="35"/>
                    </a:lnTo>
                    <a:lnTo>
                      <a:pt x="0" y="32"/>
                    </a:lnTo>
                    <a:lnTo>
                      <a:pt x="24" y="0"/>
                    </a:lnTo>
                    <a:close/>
                  </a:path>
                </a:pathLst>
              </a:custGeom>
              <a:solidFill>
                <a:srgbClr val="00FFFF"/>
              </a:solidFill>
              <a:ln w="9525">
                <a:noFill/>
                <a:round/>
                <a:headEnd/>
                <a:tailEnd/>
              </a:ln>
            </p:spPr>
            <p:txBody>
              <a:bodyPr/>
              <a:lstStyle/>
              <a:p>
                <a:endParaRPr lang="en-US"/>
              </a:p>
            </p:txBody>
          </p:sp>
          <p:sp>
            <p:nvSpPr>
              <p:cNvPr id="78187" name="Freeform 363"/>
              <p:cNvSpPr>
                <a:spLocks/>
              </p:cNvSpPr>
              <p:nvPr/>
            </p:nvSpPr>
            <p:spPr bwMode="black">
              <a:xfrm>
                <a:off x="3565" y="2106"/>
                <a:ext cx="5" cy="14"/>
              </a:xfrm>
              <a:custGeom>
                <a:avLst/>
                <a:gdLst/>
                <a:ahLst/>
                <a:cxnLst>
                  <a:cxn ang="0">
                    <a:pos x="7" y="0"/>
                  </a:cxn>
                  <a:cxn ang="0">
                    <a:pos x="15" y="1"/>
                  </a:cxn>
                  <a:cxn ang="0">
                    <a:pos x="15" y="40"/>
                  </a:cxn>
                  <a:cxn ang="0">
                    <a:pos x="11" y="42"/>
                  </a:cxn>
                  <a:cxn ang="0">
                    <a:pos x="7" y="40"/>
                  </a:cxn>
                  <a:cxn ang="0">
                    <a:pos x="0" y="39"/>
                  </a:cxn>
                  <a:cxn ang="0">
                    <a:pos x="7" y="0"/>
                  </a:cxn>
                </a:cxnLst>
                <a:rect l="0" t="0" r="r" b="b"/>
                <a:pathLst>
                  <a:path w="15" h="42">
                    <a:moveTo>
                      <a:pt x="7" y="0"/>
                    </a:moveTo>
                    <a:lnTo>
                      <a:pt x="15" y="1"/>
                    </a:lnTo>
                    <a:lnTo>
                      <a:pt x="15" y="40"/>
                    </a:lnTo>
                    <a:lnTo>
                      <a:pt x="11" y="42"/>
                    </a:lnTo>
                    <a:lnTo>
                      <a:pt x="7" y="40"/>
                    </a:lnTo>
                    <a:lnTo>
                      <a:pt x="0" y="39"/>
                    </a:lnTo>
                    <a:lnTo>
                      <a:pt x="7" y="0"/>
                    </a:lnTo>
                    <a:close/>
                  </a:path>
                </a:pathLst>
              </a:custGeom>
              <a:solidFill>
                <a:srgbClr val="00FFFF"/>
              </a:solidFill>
              <a:ln w="9525">
                <a:noFill/>
                <a:round/>
                <a:headEnd/>
                <a:tailEnd/>
              </a:ln>
            </p:spPr>
            <p:txBody>
              <a:bodyPr/>
              <a:lstStyle/>
              <a:p>
                <a:endParaRPr lang="en-US"/>
              </a:p>
            </p:txBody>
          </p:sp>
          <p:sp>
            <p:nvSpPr>
              <p:cNvPr id="78188" name="Freeform 364"/>
              <p:cNvSpPr>
                <a:spLocks/>
              </p:cNvSpPr>
              <p:nvPr/>
            </p:nvSpPr>
            <p:spPr bwMode="black">
              <a:xfrm>
                <a:off x="3567" y="2106"/>
                <a:ext cx="9" cy="13"/>
              </a:xfrm>
              <a:custGeom>
                <a:avLst/>
                <a:gdLst/>
                <a:ahLst/>
                <a:cxnLst>
                  <a:cxn ang="0">
                    <a:pos x="0" y="1"/>
                  </a:cxn>
                  <a:cxn ang="0">
                    <a:pos x="6" y="0"/>
                  </a:cxn>
                  <a:cxn ang="0">
                    <a:pos x="22" y="39"/>
                  </a:cxn>
                  <a:cxn ang="0">
                    <a:pos x="27" y="37"/>
                  </a:cxn>
                  <a:cxn ang="0">
                    <a:pos x="14" y="39"/>
                  </a:cxn>
                  <a:cxn ang="0">
                    <a:pos x="8" y="40"/>
                  </a:cxn>
                  <a:cxn ang="0">
                    <a:pos x="0" y="1"/>
                  </a:cxn>
                </a:cxnLst>
                <a:rect l="0" t="0" r="r" b="b"/>
                <a:pathLst>
                  <a:path w="27" h="40">
                    <a:moveTo>
                      <a:pt x="0" y="1"/>
                    </a:moveTo>
                    <a:lnTo>
                      <a:pt x="6" y="0"/>
                    </a:lnTo>
                    <a:lnTo>
                      <a:pt x="22" y="39"/>
                    </a:lnTo>
                    <a:lnTo>
                      <a:pt x="27" y="37"/>
                    </a:lnTo>
                    <a:lnTo>
                      <a:pt x="14" y="39"/>
                    </a:lnTo>
                    <a:lnTo>
                      <a:pt x="8" y="40"/>
                    </a:lnTo>
                    <a:lnTo>
                      <a:pt x="0" y="1"/>
                    </a:lnTo>
                    <a:close/>
                  </a:path>
                </a:pathLst>
              </a:custGeom>
              <a:solidFill>
                <a:srgbClr val="00FFFF"/>
              </a:solidFill>
              <a:ln w="9525">
                <a:noFill/>
                <a:round/>
                <a:headEnd/>
                <a:tailEnd/>
              </a:ln>
            </p:spPr>
            <p:txBody>
              <a:bodyPr/>
              <a:lstStyle/>
              <a:p>
                <a:endParaRPr lang="en-US"/>
              </a:p>
            </p:txBody>
          </p:sp>
          <p:sp>
            <p:nvSpPr>
              <p:cNvPr id="78189" name="Freeform 365"/>
              <p:cNvSpPr>
                <a:spLocks/>
              </p:cNvSpPr>
              <p:nvPr/>
            </p:nvSpPr>
            <p:spPr bwMode="black">
              <a:xfrm>
                <a:off x="3566" y="2104"/>
                <a:ext cx="13" cy="15"/>
              </a:xfrm>
              <a:custGeom>
                <a:avLst/>
                <a:gdLst/>
                <a:ahLst/>
                <a:cxnLst>
                  <a:cxn ang="0">
                    <a:pos x="0" y="4"/>
                  </a:cxn>
                  <a:cxn ang="0">
                    <a:pos x="6" y="0"/>
                  </a:cxn>
                  <a:cxn ang="0">
                    <a:pos x="38" y="32"/>
                  </a:cxn>
                  <a:cxn ang="0">
                    <a:pos x="35" y="37"/>
                  </a:cxn>
                  <a:cxn ang="0">
                    <a:pos x="30" y="39"/>
                  </a:cxn>
                  <a:cxn ang="0">
                    <a:pos x="24" y="43"/>
                  </a:cxn>
                  <a:cxn ang="0">
                    <a:pos x="0" y="4"/>
                  </a:cxn>
                </a:cxnLst>
                <a:rect l="0" t="0" r="r" b="b"/>
                <a:pathLst>
                  <a:path w="38" h="43">
                    <a:moveTo>
                      <a:pt x="0" y="4"/>
                    </a:moveTo>
                    <a:lnTo>
                      <a:pt x="6" y="0"/>
                    </a:lnTo>
                    <a:lnTo>
                      <a:pt x="38" y="32"/>
                    </a:lnTo>
                    <a:lnTo>
                      <a:pt x="35" y="37"/>
                    </a:lnTo>
                    <a:lnTo>
                      <a:pt x="30" y="39"/>
                    </a:lnTo>
                    <a:lnTo>
                      <a:pt x="24" y="43"/>
                    </a:lnTo>
                    <a:lnTo>
                      <a:pt x="0" y="4"/>
                    </a:lnTo>
                    <a:close/>
                  </a:path>
                </a:pathLst>
              </a:custGeom>
              <a:solidFill>
                <a:srgbClr val="00FFFF"/>
              </a:solidFill>
              <a:ln w="9525">
                <a:noFill/>
                <a:round/>
                <a:headEnd/>
                <a:tailEnd/>
              </a:ln>
            </p:spPr>
            <p:txBody>
              <a:bodyPr/>
              <a:lstStyle/>
              <a:p>
                <a:endParaRPr lang="en-US"/>
              </a:p>
            </p:txBody>
          </p:sp>
          <p:sp>
            <p:nvSpPr>
              <p:cNvPr id="78190" name="Freeform 366"/>
              <p:cNvSpPr>
                <a:spLocks/>
              </p:cNvSpPr>
              <p:nvPr/>
            </p:nvSpPr>
            <p:spPr bwMode="black">
              <a:xfrm>
                <a:off x="3566" y="2105"/>
                <a:ext cx="14" cy="10"/>
              </a:xfrm>
              <a:custGeom>
                <a:avLst/>
                <a:gdLst/>
                <a:ahLst/>
                <a:cxnLst>
                  <a:cxn ang="0">
                    <a:pos x="0" y="7"/>
                  </a:cxn>
                  <a:cxn ang="0">
                    <a:pos x="3" y="0"/>
                  </a:cxn>
                  <a:cxn ang="0">
                    <a:pos x="42" y="16"/>
                  </a:cxn>
                  <a:cxn ang="0">
                    <a:pos x="40" y="29"/>
                  </a:cxn>
                  <a:cxn ang="0">
                    <a:pos x="42" y="25"/>
                  </a:cxn>
                  <a:cxn ang="0">
                    <a:pos x="39" y="31"/>
                  </a:cxn>
                  <a:cxn ang="0">
                    <a:pos x="0" y="7"/>
                  </a:cxn>
                </a:cxnLst>
                <a:rect l="0" t="0" r="r" b="b"/>
                <a:pathLst>
                  <a:path w="42" h="31">
                    <a:moveTo>
                      <a:pt x="0" y="7"/>
                    </a:moveTo>
                    <a:lnTo>
                      <a:pt x="3" y="0"/>
                    </a:lnTo>
                    <a:lnTo>
                      <a:pt x="42" y="16"/>
                    </a:lnTo>
                    <a:lnTo>
                      <a:pt x="40" y="29"/>
                    </a:lnTo>
                    <a:lnTo>
                      <a:pt x="42" y="25"/>
                    </a:lnTo>
                    <a:lnTo>
                      <a:pt x="39" y="31"/>
                    </a:lnTo>
                    <a:lnTo>
                      <a:pt x="0" y="7"/>
                    </a:lnTo>
                    <a:close/>
                  </a:path>
                </a:pathLst>
              </a:custGeom>
              <a:solidFill>
                <a:srgbClr val="00FFFF"/>
              </a:solidFill>
              <a:ln w="9525">
                <a:noFill/>
                <a:round/>
                <a:headEnd/>
                <a:tailEnd/>
              </a:ln>
            </p:spPr>
            <p:txBody>
              <a:bodyPr/>
              <a:lstStyle/>
              <a:p>
                <a:endParaRPr lang="en-US"/>
              </a:p>
            </p:txBody>
          </p:sp>
          <p:sp>
            <p:nvSpPr>
              <p:cNvPr id="78191" name="Freeform 367"/>
              <p:cNvSpPr>
                <a:spLocks/>
              </p:cNvSpPr>
              <p:nvPr/>
            </p:nvSpPr>
            <p:spPr bwMode="black">
              <a:xfrm>
                <a:off x="3567" y="2106"/>
                <a:ext cx="13" cy="4"/>
              </a:xfrm>
              <a:custGeom>
                <a:avLst/>
                <a:gdLst/>
                <a:ahLst/>
                <a:cxnLst>
                  <a:cxn ang="0">
                    <a:pos x="0" y="6"/>
                  </a:cxn>
                  <a:cxn ang="0">
                    <a:pos x="1" y="0"/>
                  </a:cxn>
                  <a:cxn ang="0">
                    <a:pos x="40" y="7"/>
                  </a:cxn>
                  <a:cxn ang="0">
                    <a:pos x="39" y="13"/>
                  </a:cxn>
                  <a:cxn ang="0">
                    <a:pos x="0" y="6"/>
                  </a:cxn>
                </a:cxnLst>
                <a:rect l="0" t="0" r="r" b="b"/>
                <a:pathLst>
                  <a:path w="40" h="13">
                    <a:moveTo>
                      <a:pt x="0" y="6"/>
                    </a:moveTo>
                    <a:lnTo>
                      <a:pt x="1" y="0"/>
                    </a:lnTo>
                    <a:lnTo>
                      <a:pt x="40" y="7"/>
                    </a:lnTo>
                    <a:lnTo>
                      <a:pt x="39" y="13"/>
                    </a:lnTo>
                    <a:lnTo>
                      <a:pt x="0" y="6"/>
                    </a:lnTo>
                    <a:close/>
                  </a:path>
                </a:pathLst>
              </a:custGeom>
              <a:solidFill>
                <a:srgbClr val="00FFFF"/>
              </a:solidFill>
              <a:ln w="9525">
                <a:noFill/>
                <a:round/>
                <a:headEnd/>
                <a:tailEnd/>
              </a:ln>
            </p:spPr>
            <p:txBody>
              <a:bodyPr/>
              <a:lstStyle/>
              <a:p>
                <a:endParaRPr lang="en-US"/>
              </a:p>
            </p:txBody>
          </p:sp>
          <p:sp>
            <p:nvSpPr>
              <p:cNvPr id="78192" name="Freeform 368"/>
              <p:cNvSpPr>
                <a:spLocks/>
              </p:cNvSpPr>
              <p:nvPr/>
            </p:nvSpPr>
            <p:spPr bwMode="black">
              <a:xfrm>
                <a:off x="3567" y="2099"/>
                <a:ext cx="13" cy="9"/>
              </a:xfrm>
              <a:custGeom>
                <a:avLst/>
                <a:gdLst/>
                <a:ahLst/>
                <a:cxnLst>
                  <a:cxn ang="0">
                    <a:pos x="1" y="27"/>
                  </a:cxn>
                  <a:cxn ang="0">
                    <a:pos x="0" y="20"/>
                  </a:cxn>
                  <a:cxn ang="0">
                    <a:pos x="36" y="0"/>
                  </a:cxn>
                  <a:cxn ang="0">
                    <a:pos x="38" y="3"/>
                  </a:cxn>
                  <a:cxn ang="0">
                    <a:pos x="39" y="13"/>
                  </a:cxn>
                  <a:cxn ang="0">
                    <a:pos x="40" y="20"/>
                  </a:cxn>
                  <a:cxn ang="0">
                    <a:pos x="1" y="27"/>
                  </a:cxn>
                </a:cxnLst>
                <a:rect l="0" t="0" r="r" b="b"/>
                <a:pathLst>
                  <a:path w="40" h="27">
                    <a:moveTo>
                      <a:pt x="1" y="27"/>
                    </a:moveTo>
                    <a:lnTo>
                      <a:pt x="0" y="20"/>
                    </a:lnTo>
                    <a:lnTo>
                      <a:pt x="36" y="0"/>
                    </a:lnTo>
                    <a:lnTo>
                      <a:pt x="38" y="3"/>
                    </a:lnTo>
                    <a:lnTo>
                      <a:pt x="39" y="13"/>
                    </a:lnTo>
                    <a:lnTo>
                      <a:pt x="40" y="20"/>
                    </a:lnTo>
                    <a:lnTo>
                      <a:pt x="1" y="27"/>
                    </a:lnTo>
                    <a:close/>
                  </a:path>
                </a:pathLst>
              </a:custGeom>
              <a:solidFill>
                <a:srgbClr val="00FFFF"/>
              </a:solidFill>
              <a:ln w="9525">
                <a:noFill/>
                <a:round/>
                <a:headEnd/>
                <a:tailEnd/>
              </a:ln>
            </p:spPr>
            <p:txBody>
              <a:bodyPr/>
              <a:lstStyle/>
              <a:p>
                <a:endParaRPr lang="en-US"/>
              </a:p>
            </p:txBody>
          </p:sp>
          <p:sp>
            <p:nvSpPr>
              <p:cNvPr id="78193" name="Freeform 369"/>
              <p:cNvSpPr>
                <a:spLocks/>
              </p:cNvSpPr>
              <p:nvPr/>
            </p:nvSpPr>
            <p:spPr bwMode="black">
              <a:xfrm>
                <a:off x="3567" y="2097"/>
                <a:ext cx="14" cy="13"/>
              </a:xfrm>
              <a:custGeom>
                <a:avLst/>
                <a:gdLst/>
                <a:ahLst/>
                <a:cxnLst>
                  <a:cxn ang="0">
                    <a:pos x="5" y="37"/>
                  </a:cxn>
                  <a:cxn ang="0">
                    <a:pos x="0" y="32"/>
                  </a:cxn>
                  <a:cxn ang="0">
                    <a:pos x="28" y="0"/>
                  </a:cxn>
                  <a:cxn ang="0">
                    <a:pos x="43" y="11"/>
                  </a:cxn>
                  <a:cxn ang="0">
                    <a:pos x="32" y="0"/>
                  </a:cxn>
                  <a:cxn ang="0">
                    <a:pos x="37" y="5"/>
                  </a:cxn>
                  <a:cxn ang="0">
                    <a:pos x="5" y="37"/>
                  </a:cxn>
                </a:cxnLst>
                <a:rect l="0" t="0" r="r" b="b"/>
                <a:pathLst>
                  <a:path w="43" h="37">
                    <a:moveTo>
                      <a:pt x="5" y="37"/>
                    </a:moveTo>
                    <a:lnTo>
                      <a:pt x="0" y="32"/>
                    </a:lnTo>
                    <a:lnTo>
                      <a:pt x="28" y="0"/>
                    </a:lnTo>
                    <a:lnTo>
                      <a:pt x="43" y="11"/>
                    </a:lnTo>
                    <a:lnTo>
                      <a:pt x="32" y="0"/>
                    </a:lnTo>
                    <a:lnTo>
                      <a:pt x="37" y="5"/>
                    </a:lnTo>
                    <a:lnTo>
                      <a:pt x="5" y="37"/>
                    </a:lnTo>
                    <a:close/>
                  </a:path>
                </a:pathLst>
              </a:custGeom>
              <a:solidFill>
                <a:srgbClr val="00FFFF"/>
              </a:solidFill>
              <a:ln w="9525">
                <a:noFill/>
                <a:round/>
                <a:headEnd/>
                <a:tailEnd/>
              </a:ln>
            </p:spPr>
            <p:txBody>
              <a:bodyPr/>
              <a:lstStyle/>
              <a:p>
                <a:endParaRPr lang="en-US"/>
              </a:p>
            </p:txBody>
          </p:sp>
          <p:sp>
            <p:nvSpPr>
              <p:cNvPr id="78194" name="Freeform 370"/>
              <p:cNvSpPr>
                <a:spLocks/>
              </p:cNvSpPr>
              <p:nvPr/>
            </p:nvSpPr>
            <p:spPr bwMode="black">
              <a:xfrm>
                <a:off x="3566" y="2095"/>
                <a:ext cx="10" cy="13"/>
              </a:xfrm>
              <a:custGeom>
                <a:avLst/>
                <a:gdLst/>
                <a:ahLst/>
                <a:cxnLst>
                  <a:cxn ang="0">
                    <a:pos x="5" y="39"/>
                  </a:cxn>
                  <a:cxn ang="0">
                    <a:pos x="0" y="36"/>
                  </a:cxn>
                  <a:cxn ang="0">
                    <a:pos x="16" y="0"/>
                  </a:cxn>
                  <a:cxn ang="0">
                    <a:pos x="21" y="1"/>
                  </a:cxn>
                  <a:cxn ang="0">
                    <a:pos x="24" y="4"/>
                  </a:cxn>
                  <a:cxn ang="0">
                    <a:pos x="29" y="7"/>
                  </a:cxn>
                  <a:cxn ang="0">
                    <a:pos x="5" y="39"/>
                  </a:cxn>
                </a:cxnLst>
                <a:rect l="0" t="0" r="r" b="b"/>
                <a:pathLst>
                  <a:path w="29" h="39">
                    <a:moveTo>
                      <a:pt x="5" y="39"/>
                    </a:moveTo>
                    <a:lnTo>
                      <a:pt x="0" y="36"/>
                    </a:lnTo>
                    <a:lnTo>
                      <a:pt x="16" y="0"/>
                    </a:lnTo>
                    <a:lnTo>
                      <a:pt x="21" y="1"/>
                    </a:lnTo>
                    <a:lnTo>
                      <a:pt x="24" y="4"/>
                    </a:lnTo>
                    <a:lnTo>
                      <a:pt x="29" y="7"/>
                    </a:lnTo>
                    <a:lnTo>
                      <a:pt x="5" y="39"/>
                    </a:lnTo>
                    <a:close/>
                  </a:path>
                </a:pathLst>
              </a:custGeom>
              <a:solidFill>
                <a:srgbClr val="00FFFF"/>
              </a:solidFill>
              <a:ln w="9525">
                <a:noFill/>
                <a:round/>
                <a:headEnd/>
                <a:tailEnd/>
              </a:ln>
            </p:spPr>
            <p:txBody>
              <a:bodyPr/>
              <a:lstStyle/>
              <a:p>
                <a:endParaRPr lang="en-US"/>
              </a:p>
            </p:txBody>
          </p:sp>
          <p:sp>
            <p:nvSpPr>
              <p:cNvPr id="78195" name="Freeform 371"/>
              <p:cNvSpPr>
                <a:spLocks/>
              </p:cNvSpPr>
              <p:nvPr/>
            </p:nvSpPr>
            <p:spPr bwMode="black">
              <a:xfrm>
                <a:off x="3567" y="2094"/>
                <a:ext cx="5" cy="14"/>
              </a:xfrm>
              <a:custGeom>
                <a:avLst/>
                <a:gdLst/>
                <a:ahLst/>
                <a:cxnLst>
                  <a:cxn ang="0">
                    <a:pos x="6" y="41"/>
                  </a:cxn>
                  <a:cxn ang="0">
                    <a:pos x="0" y="40"/>
                  </a:cxn>
                  <a:cxn ang="0">
                    <a:pos x="0" y="1"/>
                  </a:cxn>
                  <a:cxn ang="0">
                    <a:pos x="4" y="0"/>
                  </a:cxn>
                  <a:cxn ang="0">
                    <a:pos x="8" y="1"/>
                  </a:cxn>
                  <a:cxn ang="0">
                    <a:pos x="14" y="2"/>
                  </a:cxn>
                  <a:cxn ang="0">
                    <a:pos x="6" y="41"/>
                  </a:cxn>
                </a:cxnLst>
                <a:rect l="0" t="0" r="r" b="b"/>
                <a:pathLst>
                  <a:path w="14" h="41">
                    <a:moveTo>
                      <a:pt x="6" y="41"/>
                    </a:moveTo>
                    <a:lnTo>
                      <a:pt x="0" y="40"/>
                    </a:lnTo>
                    <a:lnTo>
                      <a:pt x="0" y="1"/>
                    </a:lnTo>
                    <a:lnTo>
                      <a:pt x="4" y="0"/>
                    </a:lnTo>
                    <a:lnTo>
                      <a:pt x="8" y="1"/>
                    </a:lnTo>
                    <a:lnTo>
                      <a:pt x="14" y="2"/>
                    </a:lnTo>
                    <a:lnTo>
                      <a:pt x="6" y="41"/>
                    </a:lnTo>
                    <a:close/>
                  </a:path>
                </a:pathLst>
              </a:custGeom>
              <a:solidFill>
                <a:srgbClr val="00FFFF"/>
              </a:solidFill>
              <a:ln w="9525">
                <a:noFill/>
                <a:round/>
                <a:headEnd/>
                <a:tailEnd/>
              </a:ln>
            </p:spPr>
            <p:txBody>
              <a:bodyPr/>
              <a:lstStyle/>
              <a:p>
                <a:endParaRPr lang="en-US"/>
              </a:p>
            </p:txBody>
          </p:sp>
          <p:sp>
            <p:nvSpPr>
              <p:cNvPr id="78196" name="Freeform 372"/>
              <p:cNvSpPr>
                <a:spLocks/>
              </p:cNvSpPr>
              <p:nvPr/>
            </p:nvSpPr>
            <p:spPr bwMode="black">
              <a:xfrm>
                <a:off x="3562" y="2095"/>
                <a:ext cx="8" cy="13"/>
              </a:xfrm>
              <a:custGeom>
                <a:avLst/>
                <a:gdLst/>
                <a:ahLst/>
                <a:cxnLst>
                  <a:cxn ang="0">
                    <a:pos x="24" y="39"/>
                  </a:cxn>
                  <a:cxn ang="0">
                    <a:pos x="16" y="40"/>
                  </a:cxn>
                  <a:cxn ang="0">
                    <a:pos x="0" y="5"/>
                  </a:cxn>
                  <a:cxn ang="0">
                    <a:pos x="4" y="2"/>
                  </a:cxn>
                  <a:cxn ang="0">
                    <a:pos x="9" y="1"/>
                  </a:cxn>
                  <a:cxn ang="0">
                    <a:pos x="16" y="0"/>
                  </a:cxn>
                  <a:cxn ang="0">
                    <a:pos x="24" y="39"/>
                  </a:cxn>
                </a:cxnLst>
                <a:rect l="0" t="0" r="r" b="b"/>
                <a:pathLst>
                  <a:path w="24" h="40">
                    <a:moveTo>
                      <a:pt x="24" y="39"/>
                    </a:moveTo>
                    <a:lnTo>
                      <a:pt x="16" y="40"/>
                    </a:lnTo>
                    <a:lnTo>
                      <a:pt x="0" y="5"/>
                    </a:lnTo>
                    <a:lnTo>
                      <a:pt x="4" y="2"/>
                    </a:lnTo>
                    <a:lnTo>
                      <a:pt x="9" y="1"/>
                    </a:lnTo>
                    <a:lnTo>
                      <a:pt x="16" y="0"/>
                    </a:lnTo>
                    <a:lnTo>
                      <a:pt x="24" y="39"/>
                    </a:lnTo>
                    <a:close/>
                  </a:path>
                </a:pathLst>
              </a:custGeom>
              <a:solidFill>
                <a:srgbClr val="00FFFF"/>
              </a:solidFill>
              <a:ln w="9525">
                <a:noFill/>
                <a:round/>
                <a:headEnd/>
                <a:tailEnd/>
              </a:ln>
            </p:spPr>
            <p:txBody>
              <a:bodyPr/>
              <a:lstStyle/>
              <a:p>
                <a:endParaRPr lang="en-US"/>
              </a:p>
            </p:txBody>
          </p:sp>
          <p:sp>
            <p:nvSpPr>
              <p:cNvPr id="78197" name="Freeform 373"/>
              <p:cNvSpPr>
                <a:spLocks/>
              </p:cNvSpPr>
              <p:nvPr/>
            </p:nvSpPr>
            <p:spPr bwMode="black">
              <a:xfrm>
                <a:off x="3559" y="2096"/>
                <a:ext cx="11" cy="12"/>
              </a:xfrm>
              <a:custGeom>
                <a:avLst/>
                <a:gdLst/>
                <a:ahLst/>
                <a:cxnLst>
                  <a:cxn ang="0">
                    <a:pos x="33" y="32"/>
                  </a:cxn>
                  <a:cxn ang="0">
                    <a:pos x="28" y="35"/>
                  </a:cxn>
                  <a:cxn ang="0">
                    <a:pos x="0" y="7"/>
                  </a:cxn>
                  <a:cxn ang="0">
                    <a:pos x="1" y="5"/>
                  </a:cxn>
                  <a:cxn ang="0">
                    <a:pos x="4" y="3"/>
                  </a:cxn>
                  <a:cxn ang="0">
                    <a:pos x="8" y="0"/>
                  </a:cxn>
                  <a:cxn ang="0">
                    <a:pos x="33" y="32"/>
                  </a:cxn>
                </a:cxnLst>
                <a:rect l="0" t="0" r="r" b="b"/>
                <a:pathLst>
                  <a:path w="33" h="35">
                    <a:moveTo>
                      <a:pt x="33" y="32"/>
                    </a:moveTo>
                    <a:lnTo>
                      <a:pt x="28" y="35"/>
                    </a:lnTo>
                    <a:lnTo>
                      <a:pt x="0" y="7"/>
                    </a:lnTo>
                    <a:lnTo>
                      <a:pt x="1" y="5"/>
                    </a:lnTo>
                    <a:lnTo>
                      <a:pt x="4" y="3"/>
                    </a:lnTo>
                    <a:lnTo>
                      <a:pt x="8" y="0"/>
                    </a:lnTo>
                    <a:lnTo>
                      <a:pt x="33" y="32"/>
                    </a:lnTo>
                    <a:close/>
                  </a:path>
                </a:pathLst>
              </a:custGeom>
              <a:solidFill>
                <a:srgbClr val="00FFFF"/>
              </a:solidFill>
              <a:ln w="9525">
                <a:noFill/>
                <a:round/>
                <a:headEnd/>
                <a:tailEnd/>
              </a:ln>
            </p:spPr>
            <p:txBody>
              <a:bodyPr/>
              <a:lstStyle/>
              <a:p>
                <a:endParaRPr lang="en-US"/>
              </a:p>
            </p:txBody>
          </p:sp>
          <p:sp>
            <p:nvSpPr>
              <p:cNvPr id="78198" name="Freeform 374"/>
              <p:cNvSpPr>
                <a:spLocks/>
              </p:cNvSpPr>
              <p:nvPr/>
            </p:nvSpPr>
            <p:spPr bwMode="black">
              <a:xfrm>
                <a:off x="3557" y="2099"/>
                <a:ext cx="13" cy="9"/>
              </a:xfrm>
              <a:custGeom>
                <a:avLst/>
                <a:gdLst/>
                <a:ahLst/>
                <a:cxnLst>
                  <a:cxn ang="0">
                    <a:pos x="39" y="25"/>
                  </a:cxn>
                  <a:cxn ang="0">
                    <a:pos x="35" y="29"/>
                  </a:cxn>
                  <a:cxn ang="0">
                    <a:pos x="0" y="14"/>
                  </a:cxn>
                  <a:cxn ang="0">
                    <a:pos x="1" y="9"/>
                  </a:cxn>
                  <a:cxn ang="0">
                    <a:pos x="3" y="5"/>
                  </a:cxn>
                  <a:cxn ang="0">
                    <a:pos x="7" y="0"/>
                  </a:cxn>
                  <a:cxn ang="0">
                    <a:pos x="39" y="25"/>
                  </a:cxn>
                </a:cxnLst>
                <a:rect l="0" t="0" r="r" b="b"/>
                <a:pathLst>
                  <a:path w="39" h="29">
                    <a:moveTo>
                      <a:pt x="39" y="25"/>
                    </a:moveTo>
                    <a:lnTo>
                      <a:pt x="35" y="29"/>
                    </a:lnTo>
                    <a:lnTo>
                      <a:pt x="0" y="14"/>
                    </a:lnTo>
                    <a:lnTo>
                      <a:pt x="1" y="9"/>
                    </a:lnTo>
                    <a:lnTo>
                      <a:pt x="3" y="5"/>
                    </a:lnTo>
                    <a:lnTo>
                      <a:pt x="7" y="0"/>
                    </a:lnTo>
                    <a:lnTo>
                      <a:pt x="39" y="25"/>
                    </a:lnTo>
                    <a:close/>
                  </a:path>
                </a:pathLst>
              </a:custGeom>
              <a:solidFill>
                <a:srgbClr val="00FFFF"/>
              </a:solidFill>
              <a:ln w="9525">
                <a:noFill/>
                <a:round/>
                <a:headEnd/>
                <a:tailEnd/>
              </a:ln>
            </p:spPr>
            <p:txBody>
              <a:bodyPr/>
              <a:lstStyle/>
              <a:p>
                <a:endParaRPr lang="en-US"/>
              </a:p>
            </p:txBody>
          </p:sp>
          <p:sp>
            <p:nvSpPr>
              <p:cNvPr id="78199" name="Freeform 375"/>
              <p:cNvSpPr>
                <a:spLocks/>
              </p:cNvSpPr>
              <p:nvPr/>
            </p:nvSpPr>
            <p:spPr bwMode="black">
              <a:xfrm>
                <a:off x="3556" y="2103"/>
                <a:ext cx="14" cy="5"/>
              </a:xfrm>
              <a:custGeom>
                <a:avLst/>
                <a:gdLst/>
                <a:ahLst/>
                <a:cxnLst>
                  <a:cxn ang="0">
                    <a:pos x="41" y="7"/>
                  </a:cxn>
                  <a:cxn ang="0">
                    <a:pos x="39" y="14"/>
                  </a:cxn>
                  <a:cxn ang="0">
                    <a:pos x="0" y="7"/>
                  </a:cxn>
                  <a:cxn ang="0">
                    <a:pos x="2" y="0"/>
                  </a:cxn>
                  <a:cxn ang="0">
                    <a:pos x="41" y="7"/>
                  </a:cxn>
                </a:cxnLst>
                <a:rect l="0" t="0" r="r" b="b"/>
                <a:pathLst>
                  <a:path w="41" h="14">
                    <a:moveTo>
                      <a:pt x="41" y="7"/>
                    </a:moveTo>
                    <a:lnTo>
                      <a:pt x="39" y="14"/>
                    </a:lnTo>
                    <a:lnTo>
                      <a:pt x="0" y="7"/>
                    </a:lnTo>
                    <a:lnTo>
                      <a:pt x="2" y="0"/>
                    </a:lnTo>
                    <a:lnTo>
                      <a:pt x="41" y="7"/>
                    </a:lnTo>
                    <a:close/>
                  </a:path>
                </a:pathLst>
              </a:custGeom>
              <a:solidFill>
                <a:srgbClr val="00FFFF"/>
              </a:solidFill>
              <a:ln w="9525">
                <a:noFill/>
                <a:round/>
                <a:headEnd/>
                <a:tailEnd/>
              </a:ln>
            </p:spPr>
            <p:txBody>
              <a:bodyPr/>
              <a:lstStyle/>
              <a:p>
                <a:endParaRPr lang="en-US"/>
              </a:p>
            </p:txBody>
          </p:sp>
          <p:sp>
            <p:nvSpPr>
              <p:cNvPr id="78200" name="Freeform 376"/>
              <p:cNvSpPr>
                <a:spLocks/>
              </p:cNvSpPr>
              <p:nvPr/>
            </p:nvSpPr>
            <p:spPr bwMode="black">
              <a:xfrm>
                <a:off x="3782" y="2106"/>
                <a:ext cx="13" cy="8"/>
              </a:xfrm>
              <a:custGeom>
                <a:avLst/>
                <a:gdLst/>
                <a:ahLst/>
                <a:cxnLst>
                  <a:cxn ang="0">
                    <a:pos x="39" y="0"/>
                  </a:cxn>
                  <a:cxn ang="0">
                    <a:pos x="40" y="6"/>
                  </a:cxn>
                  <a:cxn ang="0">
                    <a:pos x="1" y="22"/>
                  </a:cxn>
                  <a:cxn ang="0">
                    <a:pos x="4" y="26"/>
                  </a:cxn>
                  <a:cxn ang="0">
                    <a:pos x="1" y="13"/>
                  </a:cxn>
                  <a:cxn ang="0">
                    <a:pos x="0" y="7"/>
                  </a:cxn>
                  <a:cxn ang="0">
                    <a:pos x="39" y="0"/>
                  </a:cxn>
                </a:cxnLst>
                <a:rect l="0" t="0" r="r" b="b"/>
                <a:pathLst>
                  <a:path w="40" h="26">
                    <a:moveTo>
                      <a:pt x="39" y="0"/>
                    </a:moveTo>
                    <a:lnTo>
                      <a:pt x="40" y="6"/>
                    </a:lnTo>
                    <a:lnTo>
                      <a:pt x="1" y="22"/>
                    </a:lnTo>
                    <a:lnTo>
                      <a:pt x="4" y="26"/>
                    </a:lnTo>
                    <a:lnTo>
                      <a:pt x="1" y="13"/>
                    </a:lnTo>
                    <a:lnTo>
                      <a:pt x="0" y="7"/>
                    </a:lnTo>
                    <a:lnTo>
                      <a:pt x="39" y="0"/>
                    </a:lnTo>
                    <a:close/>
                  </a:path>
                </a:pathLst>
              </a:custGeom>
              <a:solidFill>
                <a:srgbClr val="00FFFF"/>
              </a:solidFill>
              <a:ln w="9525">
                <a:noFill/>
                <a:round/>
                <a:headEnd/>
                <a:tailEnd/>
              </a:ln>
            </p:spPr>
            <p:txBody>
              <a:bodyPr/>
              <a:lstStyle/>
              <a:p>
                <a:endParaRPr lang="en-US"/>
              </a:p>
            </p:txBody>
          </p:sp>
          <p:sp>
            <p:nvSpPr>
              <p:cNvPr id="78201" name="Freeform 377"/>
              <p:cNvSpPr>
                <a:spLocks/>
              </p:cNvSpPr>
              <p:nvPr/>
            </p:nvSpPr>
            <p:spPr bwMode="black">
              <a:xfrm>
                <a:off x="3782" y="2105"/>
                <a:ext cx="15" cy="12"/>
              </a:xfrm>
              <a:custGeom>
                <a:avLst/>
                <a:gdLst/>
                <a:ahLst/>
                <a:cxnLst>
                  <a:cxn ang="0">
                    <a:pos x="39" y="0"/>
                  </a:cxn>
                  <a:cxn ang="0">
                    <a:pos x="43" y="7"/>
                  </a:cxn>
                  <a:cxn ang="0">
                    <a:pos x="11" y="38"/>
                  </a:cxn>
                  <a:cxn ang="0">
                    <a:pos x="6" y="36"/>
                  </a:cxn>
                  <a:cxn ang="0">
                    <a:pos x="4" y="31"/>
                  </a:cxn>
                  <a:cxn ang="0">
                    <a:pos x="0" y="25"/>
                  </a:cxn>
                  <a:cxn ang="0">
                    <a:pos x="39" y="0"/>
                  </a:cxn>
                </a:cxnLst>
                <a:rect l="0" t="0" r="r" b="b"/>
                <a:pathLst>
                  <a:path w="43" h="38">
                    <a:moveTo>
                      <a:pt x="39" y="0"/>
                    </a:moveTo>
                    <a:lnTo>
                      <a:pt x="43" y="7"/>
                    </a:lnTo>
                    <a:lnTo>
                      <a:pt x="11" y="38"/>
                    </a:lnTo>
                    <a:lnTo>
                      <a:pt x="6" y="36"/>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78202" name="Freeform 378"/>
              <p:cNvSpPr>
                <a:spLocks/>
              </p:cNvSpPr>
              <p:nvPr/>
            </p:nvSpPr>
            <p:spPr bwMode="black">
              <a:xfrm>
                <a:off x="3786" y="2104"/>
                <a:ext cx="10" cy="15"/>
              </a:xfrm>
              <a:custGeom>
                <a:avLst/>
                <a:gdLst/>
                <a:ahLst/>
                <a:cxnLst>
                  <a:cxn ang="0">
                    <a:pos x="25" y="0"/>
                  </a:cxn>
                  <a:cxn ang="0">
                    <a:pos x="31" y="4"/>
                  </a:cxn>
                  <a:cxn ang="0">
                    <a:pos x="15" y="43"/>
                  </a:cxn>
                  <a:cxn ang="0">
                    <a:pos x="3" y="41"/>
                  </a:cxn>
                  <a:cxn ang="0">
                    <a:pos x="6" y="43"/>
                  </a:cxn>
                  <a:cxn ang="0">
                    <a:pos x="0" y="39"/>
                  </a:cxn>
                  <a:cxn ang="0">
                    <a:pos x="25" y="0"/>
                  </a:cxn>
                </a:cxnLst>
                <a:rect l="0" t="0" r="r" b="b"/>
                <a:pathLst>
                  <a:path w="31" h="43">
                    <a:moveTo>
                      <a:pt x="25" y="0"/>
                    </a:moveTo>
                    <a:lnTo>
                      <a:pt x="31" y="4"/>
                    </a:lnTo>
                    <a:lnTo>
                      <a:pt x="15" y="43"/>
                    </a:lnTo>
                    <a:lnTo>
                      <a:pt x="3" y="41"/>
                    </a:lnTo>
                    <a:lnTo>
                      <a:pt x="6" y="43"/>
                    </a:lnTo>
                    <a:lnTo>
                      <a:pt x="0" y="39"/>
                    </a:lnTo>
                    <a:lnTo>
                      <a:pt x="25" y="0"/>
                    </a:lnTo>
                    <a:close/>
                  </a:path>
                </a:pathLst>
              </a:custGeom>
              <a:solidFill>
                <a:srgbClr val="00FFFF"/>
              </a:solidFill>
              <a:ln w="9525">
                <a:noFill/>
                <a:round/>
                <a:headEnd/>
                <a:tailEnd/>
              </a:ln>
            </p:spPr>
            <p:txBody>
              <a:bodyPr/>
              <a:lstStyle/>
              <a:p>
                <a:endParaRPr lang="en-US"/>
              </a:p>
            </p:txBody>
          </p:sp>
          <p:sp>
            <p:nvSpPr>
              <p:cNvPr id="78203" name="Freeform 379"/>
              <p:cNvSpPr>
                <a:spLocks/>
              </p:cNvSpPr>
              <p:nvPr/>
            </p:nvSpPr>
            <p:spPr bwMode="black">
              <a:xfrm>
                <a:off x="3791" y="2106"/>
                <a:ext cx="4" cy="14"/>
              </a:xfrm>
              <a:custGeom>
                <a:avLst/>
                <a:gdLst/>
                <a:ahLst/>
                <a:cxnLst>
                  <a:cxn ang="0">
                    <a:pos x="7" y="0"/>
                  </a:cxn>
                  <a:cxn ang="0">
                    <a:pos x="13" y="1"/>
                  </a:cxn>
                  <a:cxn ang="0">
                    <a:pos x="13" y="40"/>
                  </a:cxn>
                  <a:cxn ang="0">
                    <a:pos x="10" y="42"/>
                  </a:cxn>
                  <a:cxn ang="0">
                    <a:pos x="6" y="40"/>
                  </a:cxn>
                  <a:cxn ang="0">
                    <a:pos x="0" y="39"/>
                  </a:cxn>
                  <a:cxn ang="0">
                    <a:pos x="7" y="0"/>
                  </a:cxn>
                </a:cxnLst>
                <a:rect l="0" t="0" r="r" b="b"/>
                <a:pathLst>
                  <a:path w="13" h="42">
                    <a:moveTo>
                      <a:pt x="7" y="0"/>
                    </a:moveTo>
                    <a:lnTo>
                      <a:pt x="13" y="1"/>
                    </a:lnTo>
                    <a:lnTo>
                      <a:pt x="13" y="40"/>
                    </a:lnTo>
                    <a:lnTo>
                      <a:pt x="10" y="42"/>
                    </a:lnTo>
                    <a:lnTo>
                      <a:pt x="6" y="40"/>
                    </a:lnTo>
                    <a:lnTo>
                      <a:pt x="0" y="39"/>
                    </a:lnTo>
                    <a:lnTo>
                      <a:pt x="7" y="0"/>
                    </a:lnTo>
                    <a:close/>
                  </a:path>
                </a:pathLst>
              </a:custGeom>
              <a:solidFill>
                <a:srgbClr val="00FFFF"/>
              </a:solidFill>
              <a:ln w="9525">
                <a:noFill/>
                <a:round/>
                <a:headEnd/>
                <a:tailEnd/>
              </a:ln>
            </p:spPr>
            <p:txBody>
              <a:bodyPr/>
              <a:lstStyle/>
              <a:p>
                <a:endParaRPr lang="en-US"/>
              </a:p>
            </p:txBody>
          </p:sp>
          <p:sp>
            <p:nvSpPr>
              <p:cNvPr id="78204" name="Freeform 380"/>
              <p:cNvSpPr>
                <a:spLocks/>
              </p:cNvSpPr>
              <p:nvPr/>
            </p:nvSpPr>
            <p:spPr bwMode="black">
              <a:xfrm>
                <a:off x="3793" y="2106"/>
                <a:ext cx="8" cy="13"/>
              </a:xfrm>
              <a:custGeom>
                <a:avLst/>
                <a:gdLst/>
                <a:ahLst/>
                <a:cxnLst>
                  <a:cxn ang="0">
                    <a:pos x="0" y="1"/>
                  </a:cxn>
                  <a:cxn ang="0">
                    <a:pos x="7" y="0"/>
                  </a:cxn>
                  <a:cxn ang="0">
                    <a:pos x="23" y="35"/>
                  </a:cxn>
                  <a:cxn ang="0">
                    <a:pos x="20" y="38"/>
                  </a:cxn>
                  <a:cxn ang="0">
                    <a:pos x="15" y="39"/>
                  </a:cxn>
                  <a:cxn ang="0">
                    <a:pos x="7" y="40"/>
                  </a:cxn>
                  <a:cxn ang="0">
                    <a:pos x="0" y="1"/>
                  </a:cxn>
                </a:cxnLst>
                <a:rect l="0" t="0" r="r" b="b"/>
                <a:pathLst>
                  <a:path w="23" h="40">
                    <a:moveTo>
                      <a:pt x="0" y="1"/>
                    </a:moveTo>
                    <a:lnTo>
                      <a:pt x="7" y="0"/>
                    </a:lnTo>
                    <a:lnTo>
                      <a:pt x="23" y="35"/>
                    </a:lnTo>
                    <a:lnTo>
                      <a:pt x="20" y="38"/>
                    </a:lnTo>
                    <a:lnTo>
                      <a:pt x="15" y="39"/>
                    </a:lnTo>
                    <a:lnTo>
                      <a:pt x="7" y="40"/>
                    </a:lnTo>
                    <a:lnTo>
                      <a:pt x="0" y="1"/>
                    </a:lnTo>
                    <a:close/>
                  </a:path>
                </a:pathLst>
              </a:custGeom>
              <a:solidFill>
                <a:srgbClr val="00FFFF"/>
              </a:solidFill>
              <a:ln w="9525">
                <a:noFill/>
                <a:round/>
                <a:headEnd/>
                <a:tailEnd/>
              </a:ln>
            </p:spPr>
            <p:txBody>
              <a:bodyPr/>
              <a:lstStyle/>
              <a:p>
                <a:endParaRPr lang="en-US"/>
              </a:p>
            </p:txBody>
          </p:sp>
          <p:sp>
            <p:nvSpPr>
              <p:cNvPr id="78205" name="Freeform 381"/>
              <p:cNvSpPr>
                <a:spLocks/>
              </p:cNvSpPr>
              <p:nvPr/>
            </p:nvSpPr>
            <p:spPr bwMode="black">
              <a:xfrm>
                <a:off x="3793" y="2106"/>
                <a:ext cx="13" cy="11"/>
              </a:xfrm>
              <a:custGeom>
                <a:avLst/>
                <a:gdLst/>
                <a:ahLst/>
                <a:cxnLst>
                  <a:cxn ang="0">
                    <a:pos x="0" y="4"/>
                  </a:cxn>
                  <a:cxn ang="0">
                    <a:pos x="5" y="0"/>
                  </a:cxn>
                  <a:cxn ang="0">
                    <a:pos x="36" y="28"/>
                  </a:cxn>
                  <a:cxn ang="0">
                    <a:pos x="39" y="24"/>
                  </a:cxn>
                  <a:cxn ang="0">
                    <a:pos x="29" y="32"/>
                  </a:cxn>
                  <a:cxn ang="0">
                    <a:pos x="24" y="35"/>
                  </a:cxn>
                  <a:cxn ang="0">
                    <a:pos x="0" y="4"/>
                  </a:cxn>
                </a:cxnLst>
                <a:rect l="0" t="0" r="r" b="b"/>
                <a:pathLst>
                  <a:path w="39" h="35">
                    <a:moveTo>
                      <a:pt x="0" y="4"/>
                    </a:moveTo>
                    <a:lnTo>
                      <a:pt x="5" y="0"/>
                    </a:lnTo>
                    <a:lnTo>
                      <a:pt x="36" y="28"/>
                    </a:lnTo>
                    <a:lnTo>
                      <a:pt x="39" y="24"/>
                    </a:lnTo>
                    <a:lnTo>
                      <a:pt x="29" y="32"/>
                    </a:lnTo>
                    <a:lnTo>
                      <a:pt x="24" y="35"/>
                    </a:lnTo>
                    <a:lnTo>
                      <a:pt x="0" y="4"/>
                    </a:lnTo>
                    <a:close/>
                  </a:path>
                </a:pathLst>
              </a:custGeom>
              <a:solidFill>
                <a:srgbClr val="00FFFF"/>
              </a:solidFill>
              <a:ln w="9525">
                <a:noFill/>
                <a:round/>
                <a:headEnd/>
                <a:tailEnd/>
              </a:ln>
            </p:spPr>
            <p:txBody>
              <a:bodyPr/>
              <a:lstStyle/>
              <a:p>
                <a:endParaRPr lang="en-US"/>
              </a:p>
            </p:txBody>
          </p:sp>
          <p:sp>
            <p:nvSpPr>
              <p:cNvPr id="78206" name="Freeform 382"/>
              <p:cNvSpPr>
                <a:spLocks/>
              </p:cNvSpPr>
              <p:nvPr/>
            </p:nvSpPr>
            <p:spPr bwMode="black">
              <a:xfrm>
                <a:off x="3792" y="2105"/>
                <a:ext cx="14" cy="10"/>
              </a:xfrm>
              <a:custGeom>
                <a:avLst/>
                <a:gdLst/>
                <a:ahLst/>
                <a:cxnLst>
                  <a:cxn ang="0">
                    <a:pos x="0" y="7"/>
                  </a:cxn>
                  <a:cxn ang="0">
                    <a:pos x="4" y="0"/>
                  </a:cxn>
                  <a:cxn ang="0">
                    <a:pos x="43" y="16"/>
                  </a:cxn>
                  <a:cxn ang="0">
                    <a:pos x="41" y="29"/>
                  </a:cxn>
                  <a:cxn ang="0">
                    <a:pos x="43" y="25"/>
                  </a:cxn>
                  <a:cxn ang="0">
                    <a:pos x="39" y="31"/>
                  </a:cxn>
                  <a:cxn ang="0">
                    <a:pos x="0" y="7"/>
                  </a:cxn>
                </a:cxnLst>
                <a:rect l="0" t="0" r="r" b="b"/>
                <a:pathLst>
                  <a:path w="43" h="31">
                    <a:moveTo>
                      <a:pt x="0" y="7"/>
                    </a:moveTo>
                    <a:lnTo>
                      <a:pt x="4" y="0"/>
                    </a:lnTo>
                    <a:lnTo>
                      <a:pt x="43" y="16"/>
                    </a:lnTo>
                    <a:lnTo>
                      <a:pt x="41" y="29"/>
                    </a:lnTo>
                    <a:lnTo>
                      <a:pt x="43" y="25"/>
                    </a:lnTo>
                    <a:lnTo>
                      <a:pt x="39" y="31"/>
                    </a:lnTo>
                    <a:lnTo>
                      <a:pt x="0" y="7"/>
                    </a:lnTo>
                    <a:close/>
                  </a:path>
                </a:pathLst>
              </a:custGeom>
              <a:solidFill>
                <a:srgbClr val="00FFFF"/>
              </a:solidFill>
              <a:ln w="9525">
                <a:noFill/>
                <a:round/>
                <a:headEnd/>
                <a:tailEnd/>
              </a:ln>
            </p:spPr>
            <p:txBody>
              <a:bodyPr/>
              <a:lstStyle/>
              <a:p>
                <a:endParaRPr lang="en-US"/>
              </a:p>
            </p:txBody>
          </p:sp>
          <p:sp>
            <p:nvSpPr>
              <p:cNvPr id="78207" name="Freeform 383"/>
              <p:cNvSpPr>
                <a:spLocks/>
              </p:cNvSpPr>
              <p:nvPr/>
            </p:nvSpPr>
            <p:spPr bwMode="black">
              <a:xfrm>
                <a:off x="3793" y="2106"/>
                <a:ext cx="13" cy="4"/>
              </a:xfrm>
              <a:custGeom>
                <a:avLst/>
                <a:gdLst/>
                <a:ahLst/>
                <a:cxnLst>
                  <a:cxn ang="0">
                    <a:pos x="0" y="6"/>
                  </a:cxn>
                  <a:cxn ang="0">
                    <a:pos x="1" y="0"/>
                  </a:cxn>
                  <a:cxn ang="0">
                    <a:pos x="40" y="7"/>
                  </a:cxn>
                  <a:cxn ang="0">
                    <a:pos x="39" y="13"/>
                  </a:cxn>
                  <a:cxn ang="0">
                    <a:pos x="0" y="6"/>
                  </a:cxn>
                </a:cxnLst>
                <a:rect l="0" t="0" r="r" b="b"/>
                <a:pathLst>
                  <a:path w="40" h="13">
                    <a:moveTo>
                      <a:pt x="0" y="6"/>
                    </a:moveTo>
                    <a:lnTo>
                      <a:pt x="1" y="0"/>
                    </a:lnTo>
                    <a:lnTo>
                      <a:pt x="40" y="7"/>
                    </a:lnTo>
                    <a:lnTo>
                      <a:pt x="39" y="13"/>
                    </a:lnTo>
                    <a:lnTo>
                      <a:pt x="0" y="6"/>
                    </a:lnTo>
                    <a:close/>
                  </a:path>
                </a:pathLst>
              </a:custGeom>
              <a:solidFill>
                <a:srgbClr val="00FFFF"/>
              </a:solidFill>
              <a:ln w="9525">
                <a:noFill/>
                <a:round/>
                <a:headEnd/>
                <a:tailEnd/>
              </a:ln>
            </p:spPr>
            <p:txBody>
              <a:bodyPr/>
              <a:lstStyle/>
              <a:p>
                <a:endParaRPr lang="en-US"/>
              </a:p>
            </p:txBody>
          </p:sp>
          <p:sp>
            <p:nvSpPr>
              <p:cNvPr id="78208" name="Freeform 384"/>
              <p:cNvSpPr>
                <a:spLocks/>
              </p:cNvSpPr>
              <p:nvPr/>
            </p:nvSpPr>
            <p:spPr bwMode="black">
              <a:xfrm>
                <a:off x="3793" y="2100"/>
                <a:ext cx="13" cy="8"/>
              </a:xfrm>
              <a:custGeom>
                <a:avLst/>
                <a:gdLst/>
                <a:ahLst/>
                <a:cxnLst>
                  <a:cxn ang="0">
                    <a:pos x="1" y="23"/>
                  </a:cxn>
                  <a:cxn ang="0">
                    <a:pos x="0" y="16"/>
                  </a:cxn>
                  <a:cxn ang="0">
                    <a:pos x="35" y="0"/>
                  </a:cxn>
                  <a:cxn ang="0">
                    <a:pos x="38" y="4"/>
                  </a:cxn>
                  <a:cxn ang="0">
                    <a:pos x="39" y="9"/>
                  </a:cxn>
                  <a:cxn ang="0">
                    <a:pos x="40" y="16"/>
                  </a:cxn>
                  <a:cxn ang="0">
                    <a:pos x="1" y="23"/>
                  </a:cxn>
                </a:cxnLst>
                <a:rect l="0" t="0" r="r" b="b"/>
                <a:pathLst>
                  <a:path w="40" h="23">
                    <a:moveTo>
                      <a:pt x="1" y="23"/>
                    </a:moveTo>
                    <a:lnTo>
                      <a:pt x="0" y="16"/>
                    </a:lnTo>
                    <a:lnTo>
                      <a:pt x="35" y="0"/>
                    </a:lnTo>
                    <a:lnTo>
                      <a:pt x="38" y="4"/>
                    </a:lnTo>
                    <a:lnTo>
                      <a:pt x="39" y="9"/>
                    </a:lnTo>
                    <a:lnTo>
                      <a:pt x="40" y="16"/>
                    </a:lnTo>
                    <a:lnTo>
                      <a:pt x="1" y="23"/>
                    </a:lnTo>
                    <a:close/>
                  </a:path>
                </a:pathLst>
              </a:custGeom>
              <a:solidFill>
                <a:srgbClr val="00FFFF"/>
              </a:solidFill>
              <a:ln w="9525">
                <a:noFill/>
                <a:round/>
                <a:headEnd/>
                <a:tailEnd/>
              </a:ln>
            </p:spPr>
            <p:txBody>
              <a:bodyPr/>
              <a:lstStyle/>
              <a:p>
                <a:endParaRPr lang="en-US"/>
              </a:p>
            </p:txBody>
          </p:sp>
          <p:sp>
            <p:nvSpPr>
              <p:cNvPr id="78209" name="Freeform 385"/>
              <p:cNvSpPr>
                <a:spLocks/>
              </p:cNvSpPr>
              <p:nvPr/>
            </p:nvSpPr>
            <p:spPr bwMode="black">
              <a:xfrm>
                <a:off x="3793" y="2095"/>
                <a:ext cx="12" cy="13"/>
              </a:xfrm>
              <a:custGeom>
                <a:avLst/>
                <a:gdLst/>
                <a:ahLst/>
                <a:cxnLst>
                  <a:cxn ang="0">
                    <a:pos x="4" y="39"/>
                  </a:cxn>
                  <a:cxn ang="0">
                    <a:pos x="0" y="35"/>
                  </a:cxn>
                  <a:cxn ang="0">
                    <a:pos x="28" y="3"/>
                  </a:cxn>
                  <a:cxn ang="0">
                    <a:pos x="24" y="0"/>
                  </a:cxn>
                  <a:cxn ang="0">
                    <a:pos x="32" y="10"/>
                  </a:cxn>
                  <a:cxn ang="0">
                    <a:pos x="35" y="15"/>
                  </a:cxn>
                  <a:cxn ang="0">
                    <a:pos x="4" y="39"/>
                  </a:cxn>
                </a:cxnLst>
                <a:rect l="0" t="0" r="r" b="b"/>
                <a:pathLst>
                  <a:path w="35" h="39">
                    <a:moveTo>
                      <a:pt x="4" y="39"/>
                    </a:moveTo>
                    <a:lnTo>
                      <a:pt x="0" y="35"/>
                    </a:lnTo>
                    <a:lnTo>
                      <a:pt x="28" y="3"/>
                    </a:lnTo>
                    <a:lnTo>
                      <a:pt x="24" y="0"/>
                    </a:lnTo>
                    <a:lnTo>
                      <a:pt x="32" y="10"/>
                    </a:lnTo>
                    <a:lnTo>
                      <a:pt x="35" y="15"/>
                    </a:lnTo>
                    <a:lnTo>
                      <a:pt x="4" y="39"/>
                    </a:lnTo>
                    <a:close/>
                  </a:path>
                </a:pathLst>
              </a:custGeom>
              <a:solidFill>
                <a:srgbClr val="00FFFF"/>
              </a:solidFill>
              <a:ln w="9525">
                <a:noFill/>
                <a:round/>
                <a:headEnd/>
                <a:tailEnd/>
              </a:ln>
            </p:spPr>
            <p:txBody>
              <a:bodyPr/>
              <a:lstStyle/>
              <a:p>
                <a:endParaRPr lang="en-US"/>
              </a:p>
            </p:txBody>
          </p:sp>
          <p:sp>
            <p:nvSpPr>
              <p:cNvPr id="78210" name="Freeform 386"/>
              <p:cNvSpPr>
                <a:spLocks/>
              </p:cNvSpPr>
              <p:nvPr/>
            </p:nvSpPr>
            <p:spPr bwMode="black">
              <a:xfrm>
                <a:off x="3792" y="2095"/>
                <a:ext cx="10" cy="14"/>
              </a:xfrm>
              <a:custGeom>
                <a:avLst/>
                <a:gdLst/>
                <a:ahLst/>
                <a:cxnLst>
                  <a:cxn ang="0">
                    <a:pos x="6" y="43"/>
                  </a:cxn>
                  <a:cxn ang="0">
                    <a:pos x="0" y="39"/>
                  </a:cxn>
                  <a:cxn ang="0">
                    <a:pos x="15" y="0"/>
                  </a:cxn>
                  <a:cxn ang="0">
                    <a:pos x="29" y="3"/>
                  </a:cxn>
                  <a:cxn ang="0">
                    <a:pos x="24" y="0"/>
                  </a:cxn>
                  <a:cxn ang="0">
                    <a:pos x="30" y="4"/>
                  </a:cxn>
                  <a:cxn ang="0">
                    <a:pos x="6" y="43"/>
                  </a:cxn>
                </a:cxnLst>
                <a:rect l="0" t="0" r="r" b="b"/>
                <a:pathLst>
                  <a:path w="30" h="43">
                    <a:moveTo>
                      <a:pt x="6" y="43"/>
                    </a:moveTo>
                    <a:lnTo>
                      <a:pt x="0" y="39"/>
                    </a:lnTo>
                    <a:lnTo>
                      <a:pt x="15" y="0"/>
                    </a:lnTo>
                    <a:lnTo>
                      <a:pt x="29" y="3"/>
                    </a:lnTo>
                    <a:lnTo>
                      <a:pt x="24" y="0"/>
                    </a:lnTo>
                    <a:lnTo>
                      <a:pt x="30" y="4"/>
                    </a:lnTo>
                    <a:lnTo>
                      <a:pt x="6" y="43"/>
                    </a:lnTo>
                    <a:close/>
                  </a:path>
                </a:pathLst>
              </a:custGeom>
              <a:solidFill>
                <a:srgbClr val="00FFFF"/>
              </a:solidFill>
              <a:ln w="9525">
                <a:noFill/>
                <a:round/>
                <a:headEnd/>
                <a:tailEnd/>
              </a:ln>
            </p:spPr>
            <p:txBody>
              <a:bodyPr/>
              <a:lstStyle/>
              <a:p>
                <a:endParaRPr lang="en-US"/>
              </a:p>
            </p:txBody>
          </p:sp>
          <p:sp>
            <p:nvSpPr>
              <p:cNvPr id="78211" name="Freeform 387"/>
              <p:cNvSpPr>
                <a:spLocks/>
              </p:cNvSpPr>
              <p:nvPr/>
            </p:nvSpPr>
            <p:spPr bwMode="black">
              <a:xfrm>
                <a:off x="3793" y="2094"/>
                <a:ext cx="4" cy="14"/>
              </a:xfrm>
              <a:custGeom>
                <a:avLst/>
                <a:gdLst/>
                <a:ahLst/>
                <a:cxnLst>
                  <a:cxn ang="0">
                    <a:pos x="6" y="41"/>
                  </a:cxn>
                  <a:cxn ang="0">
                    <a:pos x="0" y="40"/>
                  </a:cxn>
                  <a:cxn ang="0">
                    <a:pos x="0" y="1"/>
                  </a:cxn>
                  <a:cxn ang="0">
                    <a:pos x="4" y="0"/>
                  </a:cxn>
                  <a:cxn ang="0">
                    <a:pos x="7" y="1"/>
                  </a:cxn>
                  <a:cxn ang="0">
                    <a:pos x="13" y="2"/>
                  </a:cxn>
                  <a:cxn ang="0">
                    <a:pos x="6" y="41"/>
                  </a:cxn>
                </a:cxnLst>
                <a:rect l="0" t="0" r="r" b="b"/>
                <a:pathLst>
                  <a:path w="13" h="41">
                    <a:moveTo>
                      <a:pt x="6" y="41"/>
                    </a:moveTo>
                    <a:lnTo>
                      <a:pt x="0" y="40"/>
                    </a:lnTo>
                    <a:lnTo>
                      <a:pt x="0" y="1"/>
                    </a:lnTo>
                    <a:lnTo>
                      <a:pt x="4" y="0"/>
                    </a:lnTo>
                    <a:lnTo>
                      <a:pt x="7" y="1"/>
                    </a:lnTo>
                    <a:lnTo>
                      <a:pt x="13" y="2"/>
                    </a:lnTo>
                    <a:lnTo>
                      <a:pt x="6" y="41"/>
                    </a:lnTo>
                    <a:close/>
                  </a:path>
                </a:pathLst>
              </a:custGeom>
              <a:solidFill>
                <a:srgbClr val="00FFFF"/>
              </a:solidFill>
              <a:ln w="9525">
                <a:noFill/>
                <a:round/>
                <a:headEnd/>
                <a:tailEnd/>
              </a:ln>
            </p:spPr>
            <p:txBody>
              <a:bodyPr/>
              <a:lstStyle/>
              <a:p>
                <a:endParaRPr lang="en-US"/>
              </a:p>
            </p:txBody>
          </p:sp>
          <p:sp>
            <p:nvSpPr>
              <p:cNvPr id="78212" name="Freeform 388"/>
              <p:cNvSpPr>
                <a:spLocks/>
              </p:cNvSpPr>
              <p:nvPr/>
            </p:nvSpPr>
            <p:spPr bwMode="black">
              <a:xfrm>
                <a:off x="3787" y="2095"/>
                <a:ext cx="8" cy="13"/>
              </a:xfrm>
              <a:custGeom>
                <a:avLst/>
                <a:gdLst/>
                <a:ahLst/>
                <a:cxnLst>
                  <a:cxn ang="0">
                    <a:pos x="25" y="39"/>
                  </a:cxn>
                  <a:cxn ang="0">
                    <a:pos x="19" y="40"/>
                  </a:cxn>
                  <a:cxn ang="0">
                    <a:pos x="3" y="1"/>
                  </a:cxn>
                  <a:cxn ang="0">
                    <a:pos x="0" y="4"/>
                  </a:cxn>
                  <a:cxn ang="0">
                    <a:pos x="12" y="1"/>
                  </a:cxn>
                  <a:cxn ang="0">
                    <a:pos x="18" y="0"/>
                  </a:cxn>
                  <a:cxn ang="0">
                    <a:pos x="25" y="39"/>
                  </a:cxn>
                </a:cxnLst>
                <a:rect l="0" t="0" r="r" b="b"/>
                <a:pathLst>
                  <a:path w="25" h="40">
                    <a:moveTo>
                      <a:pt x="25" y="39"/>
                    </a:moveTo>
                    <a:lnTo>
                      <a:pt x="19" y="40"/>
                    </a:lnTo>
                    <a:lnTo>
                      <a:pt x="3" y="1"/>
                    </a:lnTo>
                    <a:lnTo>
                      <a:pt x="0" y="4"/>
                    </a:lnTo>
                    <a:lnTo>
                      <a:pt x="12" y="1"/>
                    </a:lnTo>
                    <a:lnTo>
                      <a:pt x="18" y="0"/>
                    </a:lnTo>
                    <a:lnTo>
                      <a:pt x="25" y="39"/>
                    </a:lnTo>
                    <a:close/>
                  </a:path>
                </a:pathLst>
              </a:custGeom>
              <a:solidFill>
                <a:srgbClr val="00FFFF"/>
              </a:solidFill>
              <a:ln w="9525">
                <a:noFill/>
                <a:round/>
                <a:headEnd/>
                <a:tailEnd/>
              </a:ln>
            </p:spPr>
            <p:txBody>
              <a:bodyPr/>
              <a:lstStyle/>
              <a:p>
                <a:endParaRPr lang="en-US"/>
              </a:p>
            </p:txBody>
          </p:sp>
          <p:sp>
            <p:nvSpPr>
              <p:cNvPr id="78213" name="Freeform 389"/>
              <p:cNvSpPr>
                <a:spLocks/>
              </p:cNvSpPr>
              <p:nvPr/>
            </p:nvSpPr>
            <p:spPr bwMode="black">
              <a:xfrm>
                <a:off x="3785" y="2095"/>
                <a:ext cx="11" cy="14"/>
              </a:xfrm>
              <a:custGeom>
                <a:avLst/>
                <a:gdLst/>
                <a:ahLst/>
                <a:cxnLst>
                  <a:cxn ang="0">
                    <a:pos x="34" y="39"/>
                  </a:cxn>
                  <a:cxn ang="0">
                    <a:pos x="28" y="43"/>
                  </a:cxn>
                  <a:cxn ang="0">
                    <a:pos x="0" y="11"/>
                  </a:cxn>
                  <a:cxn ang="0">
                    <a:pos x="7" y="1"/>
                  </a:cxn>
                  <a:cxn ang="0">
                    <a:pos x="3" y="4"/>
                  </a:cxn>
                  <a:cxn ang="0">
                    <a:pos x="9" y="0"/>
                  </a:cxn>
                  <a:cxn ang="0">
                    <a:pos x="34" y="39"/>
                  </a:cxn>
                </a:cxnLst>
                <a:rect l="0" t="0" r="r" b="b"/>
                <a:pathLst>
                  <a:path w="34" h="43">
                    <a:moveTo>
                      <a:pt x="34" y="39"/>
                    </a:moveTo>
                    <a:lnTo>
                      <a:pt x="28" y="43"/>
                    </a:lnTo>
                    <a:lnTo>
                      <a:pt x="0" y="11"/>
                    </a:lnTo>
                    <a:lnTo>
                      <a:pt x="7" y="1"/>
                    </a:lnTo>
                    <a:lnTo>
                      <a:pt x="3" y="4"/>
                    </a:lnTo>
                    <a:lnTo>
                      <a:pt x="9" y="0"/>
                    </a:lnTo>
                    <a:lnTo>
                      <a:pt x="34" y="39"/>
                    </a:lnTo>
                    <a:close/>
                  </a:path>
                </a:pathLst>
              </a:custGeom>
              <a:solidFill>
                <a:srgbClr val="00FFFF"/>
              </a:solidFill>
              <a:ln w="9525">
                <a:noFill/>
                <a:round/>
                <a:headEnd/>
                <a:tailEnd/>
              </a:ln>
            </p:spPr>
            <p:txBody>
              <a:bodyPr/>
              <a:lstStyle/>
              <a:p>
                <a:endParaRPr lang="en-US"/>
              </a:p>
            </p:txBody>
          </p:sp>
          <p:sp>
            <p:nvSpPr>
              <p:cNvPr id="78214" name="Freeform 390"/>
              <p:cNvSpPr>
                <a:spLocks/>
              </p:cNvSpPr>
              <p:nvPr/>
            </p:nvSpPr>
            <p:spPr bwMode="black">
              <a:xfrm>
                <a:off x="3782" y="2099"/>
                <a:ext cx="13" cy="9"/>
              </a:xfrm>
              <a:custGeom>
                <a:avLst/>
                <a:gdLst/>
                <a:ahLst/>
                <a:cxnLst>
                  <a:cxn ang="0">
                    <a:pos x="39" y="25"/>
                  </a:cxn>
                  <a:cxn ang="0">
                    <a:pos x="36" y="29"/>
                  </a:cxn>
                  <a:cxn ang="0">
                    <a:pos x="0" y="14"/>
                  </a:cxn>
                  <a:cxn ang="0">
                    <a:pos x="2" y="9"/>
                  </a:cxn>
                  <a:cxn ang="0">
                    <a:pos x="4" y="5"/>
                  </a:cxn>
                  <a:cxn ang="0">
                    <a:pos x="8" y="0"/>
                  </a:cxn>
                  <a:cxn ang="0">
                    <a:pos x="39" y="25"/>
                  </a:cxn>
                </a:cxnLst>
                <a:rect l="0" t="0" r="r" b="b"/>
                <a:pathLst>
                  <a:path w="39" h="29">
                    <a:moveTo>
                      <a:pt x="39" y="25"/>
                    </a:moveTo>
                    <a:lnTo>
                      <a:pt x="36" y="29"/>
                    </a:lnTo>
                    <a:lnTo>
                      <a:pt x="0" y="14"/>
                    </a:lnTo>
                    <a:lnTo>
                      <a:pt x="2" y="9"/>
                    </a:lnTo>
                    <a:lnTo>
                      <a:pt x="4" y="5"/>
                    </a:lnTo>
                    <a:lnTo>
                      <a:pt x="8" y="0"/>
                    </a:lnTo>
                    <a:lnTo>
                      <a:pt x="39" y="25"/>
                    </a:lnTo>
                    <a:close/>
                  </a:path>
                </a:pathLst>
              </a:custGeom>
              <a:solidFill>
                <a:srgbClr val="00FFFF"/>
              </a:solidFill>
              <a:ln w="9525">
                <a:noFill/>
                <a:round/>
                <a:headEnd/>
                <a:tailEnd/>
              </a:ln>
            </p:spPr>
            <p:txBody>
              <a:bodyPr/>
              <a:lstStyle/>
              <a:p>
                <a:endParaRPr lang="en-US"/>
              </a:p>
            </p:txBody>
          </p:sp>
          <p:sp>
            <p:nvSpPr>
              <p:cNvPr id="78215" name="Freeform 391"/>
              <p:cNvSpPr>
                <a:spLocks/>
              </p:cNvSpPr>
              <p:nvPr/>
            </p:nvSpPr>
            <p:spPr bwMode="black">
              <a:xfrm>
                <a:off x="3782" y="2103"/>
                <a:ext cx="13" cy="5"/>
              </a:xfrm>
              <a:custGeom>
                <a:avLst/>
                <a:gdLst/>
                <a:ahLst/>
                <a:cxnLst>
                  <a:cxn ang="0">
                    <a:pos x="40" y="7"/>
                  </a:cxn>
                  <a:cxn ang="0">
                    <a:pos x="39" y="14"/>
                  </a:cxn>
                  <a:cxn ang="0">
                    <a:pos x="0" y="7"/>
                  </a:cxn>
                  <a:cxn ang="0">
                    <a:pos x="1" y="0"/>
                  </a:cxn>
                  <a:cxn ang="0">
                    <a:pos x="40" y="7"/>
                  </a:cxn>
                </a:cxnLst>
                <a:rect l="0" t="0" r="r" b="b"/>
                <a:pathLst>
                  <a:path w="40" h="14">
                    <a:moveTo>
                      <a:pt x="40" y="7"/>
                    </a:moveTo>
                    <a:lnTo>
                      <a:pt x="39" y="14"/>
                    </a:lnTo>
                    <a:lnTo>
                      <a:pt x="0" y="7"/>
                    </a:lnTo>
                    <a:lnTo>
                      <a:pt x="1" y="0"/>
                    </a:lnTo>
                    <a:lnTo>
                      <a:pt x="40" y="7"/>
                    </a:lnTo>
                    <a:close/>
                  </a:path>
                </a:pathLst>
              </a:custGeom>
              <a:solidFill>
                <a:srgbClr val="00FFFF"/>
              </a:solidFill>
              <a:ln w="9525">
                <a:noFill/>
                <a:round/>
                <a:headEnd/>
                <a:tailEnd/>
              </a:ln>
            </p:spPr>
            <p:txBody>
              <a:bodyPr/>
              <a:lstStyle/>
              <a:p>
                <a:endParaRPr lang="en-US"/>
              </a:p>
            </p:txBody>
          </p:sp>
          <p:sp>
            <p:nvSpPr>
              <p:cNvPr id="78216" name="Freeform 392"/>
              <p:cNvSpPr>
                <a:spLocks/>
              </p:cNvSpPr>
              <p:nvPr/>
            </p:nvSpPr>
            <p:spPr bwMode="black">
              <a:xfrm>
                <a:off x="3179" y="1931"/>
                <a:ext cx="13" cy="9"/>
              </a:xfrm>
              <a:custGeom>
                <a:avLst/>
                <a:gdLst/>
                <a:ahLst/>
                <a:cxnLst>
                  <a:cxn ang="0">
                    <a:pos x="39" y="0"/>
                  </a:cxn>
                  <a:cxn ang="0">
                    <a:pos x="40" y="6"/>
                  </a:cxn>
                  <a:cxn ang="0">
                    <a:pos x="1" y="22"/>
                  </a:cxn>
                  <a:cxn ang="0">
                    <a:pos x="3" y="26"/>
                  </a:cxn>
                  <a:cxn ang="0">
                    <a:pos x="1" y="14"/>
                  </a:cxn>
                  <a:cxn ang="0">
                    <a:pos x="0" y="8"/>
                  </a:cxn>
                  <a:cxn ang="0">
                    <a:pos x="39" y="0"/>
                  </a:cxn>
                </a:cxnLst>
                <a:rect l="0" t="0" r="r" b="b"/>
                <a:pathLst>
                  <a:path w="40" h="26">
                    <a:moveTo>
                      <a:pt x="39" y="0"/>
                    </a:moveTo>
                    <a:lnTo>
                      <a:pt x="40" y="6"/>
                    </a:lnTo>
                    <a:lnTo>
                      <a:pt x="1" y="22"/>
                    </a:lnTo>
                    <a:lnTo>
                      <a:pt x="3" y="26"/>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78217" name="Freeform 393"/>
              <p:cNvSpPr>
                <a:spLocks/>
              </p:cNvSpPr>
              <p:nvPr/>
            </p:nvSpPr>
            <p:spPr bwMode="black">
              <a:xfrm>
                <a:off x="3179" y="1931"/>
                <a:ext cx="14" cy="12"/>
              </a:xfrm>
              <a:custGeom>
                <a:avLst/>
                <a:gdLst/>
                <a:ahLst/>
                <a:cxnLst>
                  <a:cxn ang="0">
                    <a:pos x="39" y="0"/>
                  </a:cxn>
                  <a:cxn ang="0">
                    <a:pos x="43" y="6"/>
                  </a:cxn>
                  <a:cxn ang="0">
                    <a:pos x="16" y="38"/>
                  </a:cxn>
                  <a:cxn ang="0">
                    <a:pos x="6" y="34"/>
                  </a:cxn>
                  <a:cxn ang="0">
                    <a:pos x="4" y="30"/>
                  </a:cxn>
                  <a:cxn ang="0">
                    <a:pos x="0" y="24"/>
                  </a:cxn>
                  <a:cxn ang="0">
                    <a:pos x="39" y="0"/>
                  </a:cxn>
                </a:cxnLst>
                <a:rect l="0" t="0" r="r" b="b"/>
                <a:pathLst>
                  <a:path w="43" h="38">
                    <a:moveTo>
                      <a:pt x="39" y="0"/>
                    </a:moveTo>
                    <a:lnTo>
                      <a:pt x="43" y="6"/>
                    </a:lnTo>
                    <a:lnTo>
                      <a:pt x="16" y="38"/>
                    </a:lnTo>
                    <a:lnTo>
                      <a:pt x="6" y="34"/>
                    </a:lnTo>
                    <a:lnTo>
                      <a:pt x="4" y="30"/>
                    </a:lnTo>
                    <a:lnTo>
                      <a:pt x="0" y="24"/>
                    </a:lnTo>
                    <a:lnTo>
                      <a:pt x="39" y="0"/>
                    </a:lnTo>
                    <a:close/>
                  </a:path>
                </a:pathLst>
              </a:custGeom>
              <a:solidFill>
                <a:srgbClr val="00FFFF"/>
              </a:solidFill>
              <a:ln w="9525">
                <a:noFill/>
                <a:round/>
                <a:headEnd/>
                <a:tailEnd/>
              </a:ln>
            </p:spPr>
            <p:txBody>
              <a:bodyPr/>
              <a:lstStyle/>
              <a:p>
                <a:endParaRPr lang="en-US"/>
              </a:p>
            </p:txBody>
          </p:sp>
          <p:sp>
            <p:nvSpPr>
              <p:cNvPr id="78218" name="Freeform 394"/>
              <p:cNvSpPr>
                <a:spLocks/>
              </p:cNvSpPr>
              <p:nvPr/>
            </p:nvSpPr>
            <p:spPr bwMode="black">
              <a:xfrm>
                <a:off x="3184" y="1930"/>
                <a:ext cx="7" cy="14"/>
              </a:xfrm>
              <a:custGeom>
                <a:avLst/>
                <a:gdLst/>
                <a:ahLst/>
                <a:cxnLst>
                  <a:cxn ang="0">
                    <a:pos x="14" y="0"/>
                  </a:cxn>
                  <a:cxn ang="0">
                    <a:pos x="21" y="2"/>
                  </a:cxn>
                  <a:cxn ang="0">
                    <a:pos x="21" y="2"/>
                  </a:cxn>
                  <a:cxn ang="0">
                    <a:pos x="6" y="41"/>
                  </a:cxn>
                  <a:cxn ang="0">
                    <a:pos x="6" y="41"/>
                  </a:cxn>
                  <a:cxn ang="0">
                    <a:pos x="0" y="39"/>
                  </a:cxn>
                  <a:cxn ang="0">
                    <a:pos x="14" y="0"/>
                  </a:cxn>
                </a:cxnLst>
                <a:rect l="0" t="0" r="r" b="b"/>
                <a:pathLst>
                  <a:path w="21" h="41">
                    <a:moveTo>
                      <a:pt x="14" y="0"/>
                    </a:moveTo>
                    <a:lnTo>
                      <a:pt x="21" y="2"/>
                    </a:lnTo>
                    <a:lnTo>
                      <a:pt x="21" y="2"/>
                    </a:lnTo>
                    <a:lnTo>
                      <a:pt x="6" y="41"/>
                    </a:lnTo>
                    <a:lnTo>
                      <a:pt x="6" y="41"/>
                    </a:lnTo>
                    <a:lnTo>
                      <a:pt x="0" y="39"/>
                    </a:lnTo>
                    <a:lnTo>
                      <a:pt x="14" y="0"/>
                    </a:lnTo>
                    <a:close/>
                  </a:path>
                </a:pathLst>
              </a:custGeom>
              <a:solidFill>
                <a:srgbClr val="00FFFF"/>
              </a:solidFill>
              <a:ln w="9525">
                <a:noFill/>
                <a:round/>
                <a:headEnd/>
                <a:tailEnd/>
              </a:ln>
            </p:spPr>
            <p:txBody>
              <a:bodyPr/>
              <a:lstStyle/>
              <a:p>
                <a:endParaRPr lang="en-US"/>
              </a:p>
            </p:txBody>
          </p:sp>
          <p:sp>
            <p:nvSpPr>
              <p:cNvPr id="78219" name="Freeform 395"/>
              <p:cNvSpPr>
                <a:spLocks/>
              </p:cNvSpPr>
              <p:nvPr/>
            </p:nvSpPr>
            <p:spPr bwMode="black">
              <a:xfrm>
                <a:off x="3186" y="1931"/>
                <a:ext cx="7" cy="15"/>
              </a:xfrm>
              <a:custGeom>
                <a:avLst/>
                <a:gdLst/>
                <a:ahLst/>
                <a:cxnLst>
                  <a:cxn ang="0">
                    <a:pos x="15" y="0"/>
                  </a:cxn>
                  <a:cxn ang="0">
                    <a:pos x="21" y="2"/>
                  </a:cxn>
                  <a:cxn ang="0">
                    <a:pos x="21" y="42"/>
                  </a:cxn>
                  <a:cxn ang="0">
                    <a:pos x="13" y="44"/>
                  </a:cxn>
                  <a:cxn ang="0">
                    <a:pos x="6" y="42"/>
                  </a:cxn>
                  <a:cxn ang="0">
                    <a:pos x="0" y="39"/>
                  </a:cxn>
                  <a:cxn ang="0">
                    <a:pos x="15" y="0"/>
                  </a:cxn>
                </a:cxnLst>
                <a:rect l="0" t="0" r="r" b="b"/>
                <a:pathLst>
                  <a:path w="21" h="44">
                    <a:moveTo>
                      <a:pt x="15" y="0"/>
                    </a:moveTo>
                    <a:lnTo>
                      <a:pt x="21" y="2"/>
                    </a:lnTo>
                    <a:lnTo>
                      <a:pt x="21" y="42"/>
                    </a:lnTo>
                    <a:lnTo>
                      <a:pt x="13" y="44"/>
                    </a:lnTo>
                    <a:lnTo>
                      <a:pt x="6" y="42"/>
                    </a:lnTo>
                    <a:lnTo>
                      <a:pt x="0" y="39"/>
                    </a:lnTo>
                    <a:lnTo>
                      <a:pt x="15" y="0"/>
                    </a:lnTo>
                    <a:close/>
                  </a:path>
                </a:pathLst>
              </a:custGeom>
              <a:solidFill>
                <a:srgbClr val="00FFFF"/>
              </a:solidFill>
              <a:ln w="9525">
                <a:noFill/>
                <a:round/>
                <a:headEnd/>
                <a:tailEnd/>
              </a:ln>
            </p:spPr>
            <p:txBody>
              <a:bodyPr/>
              <a:lstStyle/>
              <a:p>
                <a:endParaRPr lang="en-US"/>
              </a:p>
            </p:txBody>
          </p:sp>
          <p:sp>
            <p:nvSpPr>
              <p:cNvPr id="78220" name="Freeform 396"/>
              <p:cNvSpPr>
                <a:spLocks/>
              </p:cNvSpPr>
              <p:nvPr/>
            </p:nvSpPr>
            <p:spPr bwMode="black">
              <a:xfrm>
                <a:off x="3188" y="1931"/>
                <a:ext cx="7" cy="14"/>
              </a:xfrm>
              <a:custGeom>
                <a:avLst/>
                <a:gdLst/>
                <a:ahLst/>
                <a:cxnLst>
                  <a:cxn ang="0">
                    <a:pos x="0" y="2"/>
                  </a:cxn>
                  <a:cxn ang="0">
                    <a:pos x="6" y="0"/>
                  </a:cxn>
                  <a:cxn ang="0">
                    <a:pos x="6" y="0"/>
                  </a:cxn>
                  <a:cxn ang="0">
                    <a:pos x="21" y="39"/>
                  </a:cxn>
                  <a:cxn ang="0">
                    <a:pos x="21" y="39"/>
                  </a:cxn>
                  <a:cxn ang="0">
                    <a:pos x="15" y="42"/>
                  </a:cxn>
                  <a:cxn ang="0">
                    <a:pos x="0" y="2"/>
                  </a:cxn>
                </a:cxnLst>
                <a:rect l="0" t="0" r="r" b="b"/>
                <a:pathLst>
                  <a:path w="21" h="42">
                    <a:moveTo>
                      <a:pt x="0" y="2"/>
                    </a:moveTo>
                    <a:lnTo>
                      <a:pt x="6" y="0"/>
                    </a:lnTo>
                    <a:lnTo>
                      <a:pt x="6" y="0"/>
                    </a:lnTo>
                    <a:lnTo>
                      <a:pt x="21" y="39"/>
                    </a:lnTo>
                    <a:lnTo>
                      <a:pt x="21" y="39"/>
                    </a:lnTo>
                    <a:lnTo>
                      <a:pt x="15" y="42"/>
                    </a:lnTo>
                    <a:lnTo>
                      <a:pt x="0" y="2"/>
                    </a:lnTo>
                    <a:close/>
                  </a:path>
                </a:pathLst>
              </a:custGeom>
              <a:solidFill>
                <a:srgbClr val="00FFFF"/>
              </a:solidFill>
              <a:ln w="9525">
                <a:noFill/>
                <a:round/>
                <a:headEnd/>
                <a:tailEnd/>
              </a:ln>
            </p:spPr>
            <p:txBody>
              <a:bodyPr/>
              <a:lstStyle/>
              <a:p>
                <a:endParaRPr lang="en-US"/>
              </a:p>
            </p:txBody>
          </p:sp>
          <p:sp>
            <p:nvSpPr>
              <p:cNvPr id="78221" name="Freeform 397"/>
              <p:cNvSpPr>
                <a:spLocks/>
              </p:cNvSpPr>
              <p:nvPr/>
            </p:nvSpPr>
            <p:spPr bwMode="black">
              <a:xfrm>
                <a:off x="3190" y="1930"/>
                <a:ext cx="11" cy="14"/>
              </a:xfrm>
              <a:custGeom>
                <a:avLst/>
                <a:gdLst/>
                <a:ahLst/>
                <a:cxnLst>
                  <a:cxn ang="0">
                    <a:pos x="0" y="2"/>
                  </a:cxn>
                  <a:cxn ang="0">
                    <a:pos x="6" y="0"/>
                  </a:cxn>
                  <a:cxn ang="0">
                    <a:pos x="33" y="31"/>
                  </a:cxn>
                  <a:cxn ang="0">
                    <a:pos x="31" y="35"/>
                  </a:cxn>
                  <a:cxn ang="0">
                    <a:pos x="21" y="39"/>
                  </a:cxn>
                  <a:cxn ang="0">
                    <a:pos x="15" y="41"/>
                  </a:cxn>
                  <a:cxn ang="0">
                    <a:pos x="0" y="2"/>
                  </a:cxn>
                </a:cxnLst>
                <a:rect l="0" t="0" r="r" b="b"/>
                <a:pathLst>
                  <a:path w="33" h="41">
                    <a:moveTo>
                      <a:pt x="0" y="2"/>
                    </a:moveTo>
                    <a:lnTo>
                      <a:pt x="6" y="0"/>
                    </a:lnTo>
                    <a:lnTo>
                      <a:pt x="33" y="31"/>
                    </a:lnTo>
                    <a:lnTo>
                      <a:pt x="31" y="35"/>
                    </a:lnTo>
                    <a:lnTo>
                      <a:pt x="21" y="39"/>
                    </a:lnTo>
                    <a:lnTo>
                      <a:pt x="15" y="41"/>
                    </a:lnTo>
                    <a:lnTo>
                      <a:pt x="0" y="2"/>
                    </a:lnTo>
                    <a:close/>
                  </a:path>
                </a:pathLst>
              </a:custGeom>
              <a:solidFill>
                <a:srgbClr val="00FFFF"/>
              </a:solidFill>
              <a:ln w="9525">
                <a:noFill/>
                <a:round/>
                <a:headEnd/>
                <a:tailEnd/>
              </a:ln>
            </p:spPr>
            <p:txBody>
              <a:bodyPr/>
              <a:lstStyle/>
              <a:p>
                <a:endParaRPr lang="en-US"/>
              </a:p>
            </p:txBody>
          </p:sp>
          <p:sp>
            <p:nvSpPr>
              <p:cNvPr id="78222" name="Freeform 398"/>
              <p:cNvSpPr>
                <a:spLocks/>
              </p:cNvSpPr>
              <p:nvPr/>
            </p:nvSpPr>
            <p:spPr bwMode="black">
              <a:xfrm>
                <a:off x="3188" y="1931"/>
                <a:ext cx="15" cy="10"/>
              </a:xfrm>
              <a:custGeom>
                <a:avLst/>
                <a:gdLst/>
                <a:ahLst/>
                <a:cxnLst>
                  <a:cxn ang="0">
                    <a:pos x="0" y="6"/>
                  </a:cxn>
                  <a:cxn ang="0">
                    <a:pos x="4" y="0"/>
                  </a:cxn>
                  <a:cxn ang="0">
                    <a:pos x="43" y="16"/>
                  </a:cxn>
                  <a:cxn ang="0">
                    <a:pos x="40" y="28"/>
                  </a:cxn>
                  <a:cxn ang="0">
                    <a:pos x="43" y="24"/>
                  </a:cxn>
                  <a:cxn ang="0">
                    <a:pos x="39" y="30"/>
                  </a:cxn>
                  <a:cxn ang="0">
                    <a:pos x="0" y="6"/>
                  </a:cxn>
                </a:cxnLst>
                <a:rect l="0" t="0" r="r" b="b"/>
                <a:pathLst>
                  <a:path w="43" h="30">
                    <a:moveTo>
                      <a:pt x="0" y="6"/>
                    </a:moveTo>
                    <a:lnTo>
                      <a:pt x="4" y="0"/>
                    </a:lnTo>
                    <a:lnTo>
                      <a:pt x="43" y="16"/>
                    </a:lnTo>
                    <a:lnTo>
                      <a:pt x="40" y="28"/>
                    </a:lnTo>
                    <a:lnTo>
                      <a:pt x="43" y="24"/>
                    </a:lnTo>
                    <a:lnTo>
                      <a:pt x="39" y="30"/>
                    </a:lnTo>
                    <a:lnTo>
                      <a:pt x="0" y="6"/>
                    </a:lnTo>
                    <a:close/>
                  </a:path>
                </a:pathLst>
              </a:custGeom>
              <a:solidFill>
                <a:srgbClr val="00FFFF"/>
              </a:solidFill>
              <a:ln w="9525">
                <a:noFill/>
                <a:round/>
                <a:headEnd/>
                <a:tailEnd/>
              </a:ln>
            </p:spPr>
            <p:txBody>
              <a:bodyPr/>
              <a:lstStyle/>
              <a:p>
                <a:endParaRPr lang="en-US"/>
              </a:p>
            </p:txBody>
          </p:sp>
          <p:sp>
            <p:nvSpPr>
              <p:cNvPr id="78223" name="Freeform 399"/>
              <p:cNvSpPr>
                <a:spLocks/>
              </p:cNvSpPr>
              <p:nvPr/>
            </p:nvSpPr>
            <p:spPr bwMode="black">
              <a:xfrm>
                <a:off x="3190" y="1931"/>
                <a:ext cx="13" cy="5"/>
              </a:xfrm>
              <a:custGeom>
                <a:avLst/>
                <a:gdLst/>
                <a:ahLst/>
                <a:cxnLst>
                  <a:cxn ang="0">
                    <a:pos x="0" y="6"/>
                  </a:cxn>
                  <a:cxn ang="0">
                    <a:pos x="1" y="0"/>
                  </a:cxn>
                  <a:cxn ang="0">
                    <a:pos x="40" y="8"/>
                  </a:cxn>
                  <a:cxn ang="0">
                    <a:pos x="39" y="14"/>
                  </a:cxn>
                  <a:cxn ang="0">
                    <a:pos x="0" y="6"/>
                  </a:cxn>
                </a:cxnLst>
                <a:rect l="0" t="0" r="r" b="b"/>
                <a:pathLst>
                  <a:path w="40" h="14">
                    <a:moveTo>
                      <a:pt x="0" y="6"/>
                    </a:moveTo>
                    <a:lnTo>
                      <a:pt x="1" y="0"/>
                    </a:lnTo>
                    <a:lnTo>
                      <a:pt x="40" y="8"/>
                    </a:lnTo>
                    <a:lnTo>
                      <a:pt x="39" y="14"/>
                    </a:lnTo>
                    <a:lnTo>
                      <a:pt x="0" y="6"/>
                    </a:lnTo>
                    <a:close/>
                  </a:path>
                </a:pathLst>
              </a:custGeom>
              <a:solidFill>
                <a:srgbClr val="00FFFF"/>
              </a:solidFill>
              <a:ln w="9525">
                <a:noFill/>
                <a:round/>
                <a:headEnd/>
                <a:tailEnd/>
              </a:ln>
            </p:spPr>
            <p:txBody>
              <a:bodyPr/>
              <a:lstStyle/>
              <a:p>
                <a:endParaRPr lang="en-US"/>
              </a:p>
            </p:txBody>
          </p:sp>
          <p:sp>
            <p:nvSpPr>
              <p:cNvPr id="78224" name="Freeform 400"/>
              <p:cNvSpPr>
                <a:spLocks/>
              </p:cNvSpPr>
              <p:nvPr/>
            </p:nvSpPr>
            <p:spPr bwMode="black">
              <a:xfrm>
                <a:off x="3190" y="1926"/>
                <a:ext cx="13" cy="8"/>
              </a:xfrm>
              <a:custGeom>
                <a:avLst/>
                <a:gdLst/>
                <a:ahLst/>
                <a:cxnLst>
                  <a:cxn ang="0">
                    <a:pos x="1" y="24"/>
                  </a:cxn>
                  <a:cxn ang="0">
                    <a:pos x="0" y="16"/>
                  </a:cxn>
                  <a:cxn ang="0">
                    <a:pos x="35" y="0"/>
                  </a:cxn>
                  <a:cxn ang="0">
                    <a:pos x="37" y="4"/>
                  </a:cxn>
                  <a:cxn ang="0">
                    <a:pos x="39" y="9"/>
                  </a:cxn>
                  <a:cxn ang="0">
                    <a:pos x="40" y="16"/>
                  </a:cxn>
                  <a:cxn ang="0">
                    <a:pos x="1" y="24"/>
                  </a:cxn>
                </a:cxnLst>
                <a:rect l="0" t="0" r="r" b="b"/>
                <a:pathLst>
                  <a:path w="40" h="24">
                    <a:moveTo>
                      <a:pt x="1" y="24"/>
                    </a:moveTo>
                    <a:lnTo>
                      <a:pt x="0" y="16"/>
                    </a:lnTo>
                    <a:lnTo>
                      <a:pt x="35" y="0"/>
                    </a:lnTo>
                    <a:lnTo>
                      <a:pt x="37" y="4"/>
                    </a:lnTo>
                    <a:lnTo>
                      <a:pt x="39" y="9"/>
                    </a:lnTo>
                    <a:lnTo>
                      <a:pt x="40" y="16"/>
                    </a:lnTo>
                    <a:lnTo>
                      <a:pt x="1" y="24"/>
                    </a:lnTo>
                    <a:close/>
                  </a:path>
                </a:pathLst>
              </a:custGeom>
              <a:solidFill>
                <a:srgbClr val="00FFFF"/>
              </a:solidFill>
              <a:ln w="9525">
                <a:noFill/>
                <a:round/>
                <a:headEnd/>
                <a:tailEnd/>
              </a:ln>
            </p:spPr>
            <p:txBody>
              <a:bodyPr/>
              <a:lstStyle/>
              <a:p>
                <a:endParaRPr lang="en-US"/>
              </a:p>
            </p:txBody>
          </p:sp>
          <p:sp>
            <p:nvSpPr>
              <p:cNvPr id="78225" name="Freeform 401"/>
              <p:cNvSpPr>
                <a:spLocks/>
              </p:cNvSpPr>
              <p:nvPr/>
            </p:nvSpPr>
            <p:spPr bwMode="black">
              <a:xfrm>
                <a:off x="3190" y="1921"/>
                <a:ext cx="11" cy="13"/>
              </a:xfrm>
              <a:custGeom>
                <a:avLst/>
                <a:gdLst/>
                <a:ahLst/>
                <a:cxnLst>
                  <a:cxn ang="0">
                    <a:pos x="3" y="39"/>
                  </a:cxn>
                  <a:cxn ang="0">
                    <a:pos x="0" y="34"/>
                  </a:cxn>
                  <a:cxn ang="0">
                    <a:pos x="28" y="2"/>
                  </a:cxn>
                  <a:cxn ang="0">
                    <a:pos x="24" y="0"/>
                  </a:cxn>
                  <a:cxn ang="0">
                    <a:pos x="31" y="9"/>
                  </a:cxn>
                  <a:cxn ang="0">
                    <a:pos x="35" y="14"/>
                  </a:cxn>
                  <a:cxn ang="0">
                    <a:pos x="3" y="39"/>
                  </a:cxn>
                </a:cxnLst>
                <a:rect l="0" t="0" r="r" b="b"/>
                <a:pathLst>
                  <a:path w="35" h="39">
                    <a:moveTo>
                      <a:pt x="3" y="39"/>
                    </a:moveTo>
                    <a:lnTo>
                      <a:pt x="0" y="34"/>
                    </a:lnTo>
                    <a:lnTo>
                      <a:pt x="28" y="2"/>
                    </a:lnTo>
                    <a:lnTo>
                      <a:pt x="24" y="0"/>
                    </a:lnTo>
                    <a:lnTo>
                      <a:pt x="31" y="9"/>
                    </a:lnTo>
                    <a:lnTo>
                      <a:pt x="35" y="14"/>
                    </a:lnTo>
                    <a:lnTo>
                      <a:pt x="3" y="39"/>
                    </a:lnTo>
                    <a:close/>
                  </a:path>
                </a:pathLst>
              </a:custGeom>
              <a:solidFill>
                <a:srgbClr val="00FFFF"/>
              </a:solidFill>
              <a:ln w="9525">
                <a:noFill/>
                <a:round/>
                <a:headEnd/>
                <a:tailEnd/>
              </a:ln>
            </p:spPr>
            <p:txBody>
              <a:bodyPr/>
              <a:lstStyle/>
              <a:p>
                <a:endParaRPr lang="en-US"/>
              </a:p>
            </p:txBody>
          </p:sp>
          <p:sp>
            <p:nvSpPr>
              <p:cNvPr id="78226" name="Freeform 402"/>
              <p:cNvSpPr>
                <a:spLocks/>
              </p:cNvSpPr>
              <p:nvPr/>
            </p:nvSpPr>
            <p:spPr bwMode="black">
              <a:xfrm>
                <a:off x="3189" y="1921"/>
                <a:ext cx="10" cy="14"/>
              </a:xfrm>
              <a:custGeom>
                <a:avLst/>
                <a:gdLst/>
                <a:ahLst/>
                <a:cxnLst>
                  <a:cxn ang="0">
                    <a:pos x="6" y="43"/>
                  </a:cxn>
                  <a:cxn ang="0">
                    <a:pos x="0" y="40"/>
                  </a:cxn>
                  <a:cxn ang="0">
                    <a:pos x="16" y="0"/>
                  </a:cxn>
                  <a:cxn ang="0">
                    <a:pos x="30" y="3"/>
                  </a:cxn>
                  <a:cxn ang="0">
                    <a:pos x="25" y="0"/>
                  </a:cxn>
                  <a:cxn ang="0">
                    <a:pos x="31" y="4"/>
                  </a:cxn>
                  <a:cxn ang="0">
                    <a:pos x="6" y="43"/>
                  </a:cxn>
                </a:cxnLst>
                <a:rect l="0" t="0" r="r" b="b"/>
                <a:pathLst>
                  <a:path w="31" h="43">
                    <a:moveTo>
                      <a:pt x="6" y="43"/>
                    </a:moveTo>
                    <a:lnTo>
                      <a:pt x="0" y="40"/>
                    </a:lnTo>
                    <a:lnTo>
                      <a:pt x="16" y="0"/>
                    </a:lnTo>
                    <a:lnTo>
                      <a:pt x="30" y="3"/>
                    </a:lnTo>
                    <a:lnTo>
                      <a:pt x="25" y="0"/>
                    </a:lnTo>
                    <a:lnTo>
                      <a:pt x="31" y="4"/>
                    </a:lnTo>
                    <a:lnTo>
                      <a:pt x="6" y="43"/>
                    </a:lnTo>
                    <a:close/>
                  </a:path>
                </a:pathLst>
              </a:custGeom>
              <a:solidFill>
                <a:srgbClr val="00FFFF"/>
              </a:solidFill>
              <a:ln w="9525">
                <a:noFill/>
                <a:round/>
                <a:headEnd/>
                <a:tailEnd/>
              </a:ln>
            </p:spPr>
            <p:txBody>
              <a:bodyPr/>
              <a:lstStyle/>
              <a:p>
                <a:endParaRPr lang="en-US"/>
              </a:p>
            </p:txBody>
          </p:sp>
          <p:sp>
            <p:nvSpPr>
              <p:cNvPr id="78227" name="Freeform 403"/>
              <p:cNvSpPr>
                <a:spLocks/>
              </p:cNvSpPr>
              <p:nvPr/>
            </p:nvSpPr>
            <p:spPr bwMode="black">
              <a:xfrm>
                <a:off x="3190" y="1920"/>
                <a:ext cx="4" cy="14"/>
              </a:xfrm>
              <a:custGeom>
                <a:avLst/>
                <a:gdLst/>
                <a:ahLst/>
                <a:cxnLst>
                  <a:cxn ang="0">
                    <a:pos x="6" y="42"/>
                  </a:cxn>
                  <a:cxn ang="0">
                    <a:pos x="0" y="40"/>
                  </a:cxn>
                  <a:cxn ang="0">
                    <a:pos x="0" y="1"/>
                  </a:cxn>
                  <a:cxn ang="0">
                    <a:pos x="3" y="0"/>
                  </a:cxn>
                  <a:cxn ang="0">
                    <a:pos x="7" y="1"/>
                  </a:cxn>
                  <a:cxn ang="0">
                    <a:pos x="13" y="2"/>
                  </a:cxn>
                  <a:cxn ang="0">
                    <a:pos x="6" y="42"/>
                  </a:cxn>
                </a:cxnLst>
                <a:rect l="0" t="0" r="r" b="b"/>
                <a:pathLst>
                  <a:path w="13" h="42">
                    <a:moveTo>
                      <a:pt x="6" y="42"/>
                    </a:moveTo>
                    <a:lnTo>
                      <a:pt x="0" y="40"/>
                    </a:lnTo>
                    <a:lnTo>
                      <a:pt x="0" y="1"/>
                    </a:lnTo>
                    <a:lnTo>
                      <a:pt x="3" y="0"/>
                    </a:lnTo>
                    <a:lnTo>
                      <a:pt x="7" y="1"/>
                    </a:lnTo>
                    <a:lnTo>
                      <a:pt x="13" y="2"/>
                    </a:lnTo>
                    <a:lnTo>
                      <a:pt x="6" y="42"/>
                    </a:lnTo>
                    <a:close/>
                  </a:path>
                </a:pathLst>
              </a:custGeom>
              <a:solidFill>
                <a:srgbClr val="00FFFF"/>
              </a:solidFill>
              <a:ln w="9525">
                <a:noFill/>
                <a:round/>
                <a:headEnd/>
                <a:tailEnd/>
              </a:ln>
            </p:spPr>
            <p:txBody>
              <a:bodyPr/>
              <a:lstStyle/>
              <a:p>
                <a:endParaRPr lang="en-US"/>
              </a:p>
            </p:txBody>
          </p:sp>
          <p:sp>
            <p:nvSpPr>
              <p:cNvPr id="78228" name="Freeform 404"/>
              <p:cNvSpPr>
                <a:spLocks/>
              </p:cNvSpPr>
              <p:nvPr/>
            </p:nvSpPr>
            <p:spPr bwMode="black">
              <a:xfrm>
                <a:off x="3183" y="1920"/>
                <a:ext cx="9" cy="14"/>
              </a:xfrm>
              <a:custGeom>
                <a:avLst/>
                <a:gdLst/>
                <a:ahLst/>
                <a:cxnLst>
                  <a:cxn ang="0">
                    <a:pos x="26" y="39"/>
                  </a:cxn>
                  <a:cxn ang="0">
                    <a:pos x="20" y="41"/>
                  </a:cxn>
                  <a:cxn ang="0">
                    <a:pos x="4" y="1"/>
                  </a:cxn>
                  <a:cxn ang="0">
                    <a:pos x="0" y="4"/>
                  </a:cxn>
                  <a:cxn ang="0">
                    <a:pos x="13" y="1"/>
                  </a:cxn>
                  <a:cxn ang="0">
                    <a:pos x="19" y="0"/>
                  </a:cxn>
                  <a:cxn ang="0">
                    <a:pos x="26" y="39"/>
                  </a:cxn>
                </a:cxnLst>
                <a:rect l="0" t="0" r="r" b="b"/>
                <a:pathLst>
                  <a:path w="26" h="41">
                    <a:moveTo>
                      <a:pt x="26" y="39"/>
                    </a:moveTo>
                    <a:lnTo>
                      <a:pt x="20" y="41"/>
                    </a:lnTo>
                    <a:lnTo>
                      <a:pt x="4" y="1"/>
                    </a:lnTo>
                    <a:lnTo>
                      <a:pt x="0" y="4"/>
                    </a:lnTo>
                    <a:lnTo>
                      <a:pt x="13" y="1"/>
                    </a:lnTo>
                    <a:lnTo>
                      <a:pt x="19" y="0"/>
                    </a:lnTo>
                    <a:lnTo>
                      <a:pt x="26" y="39"/>
                    </a:lnTo>
                    <a:close/>
                  </a:path>
                </a:pathLst>
              </a:custGeom>
              <a:solidFill>
                <a:srgbClr val="00FFFF"/>
              </a:solidFill>
              <a:ln w="9525">
                <a:noFill/>
                <a:round/>
                <a:headEnd/>
                <a:tailEnd/>
              </a:ln>
            </p:spPr>
            <p:txBody>
              <a:bodyPr/>
              <a:lstStyle/>
              <a:p>
                <a:endParaRPr lang="en-US"/>
              </a:p>
            </p:txBody>
          </p:sp>
          <p:sp>
            <p:nvSpPr>
              <p:cNvPr id="78229" name="Freeform 405"/>
              <p:cNvSpPr>
                <a:spLocks/>
              </p:cNvSpPr>
              <p:nvPr/>
            </p:nvSpPr>
            <p:spPr bwMode="black">
              <a:xfrm>
                <a:off x="3181" y="1921"/>
                <a:ext cx="12" cy="14"/>
              </a:xfrm>
              <a:custGeom>
                <a:avLst/>
                <a:gdLst/>
                <a:ahLst/>
                <a:cxnLst>
                  <a:cxn ang="0">
                    <a:pos x="34" y="40"/>
                  </a:cxn>
                  <a:cxn ang="0">
                    <a:pos x="28" y="43"/>
                  </a:cxn>
                  <a:cxn ang="0">
                    <a:pos x="0" y="11"/>
                  </a:cxn>
                  <a:cxn ang="0">
                    <a:pos x="8" y="2"/>
                  </a:cxn>
                  <a:cxn ang="0">
                    <a:pos x="4" y="4"/>
                  </a:cxn>
                  <a:cxn ang="0">
                    <a:pos x="10" y="0"/>
                  </a:cxn>
                  <a:cxn ang="0">
                    <a:pos x="34" y="40"/>
                  </a:cxn>
                </a:cxnLst>
                <a:rect l="0" t="0" r="r" b="b"/>
                <a:pathLst>
                  <a:path w="34" h="43">
                    <a:moveTo>
                      <a:pt x="34" y="40"/>
                    </a:moveTo>
                    <a:lnTo>
                      <a:pt x="28" y="43"/>
                    </a:lnTo>
                    <a:lnTo>
                      <a:pt x="0" y="11"/>
                    </a:lnTo>
                    <a:lnTo>
                      <a:pt x="8" y="2"/>
                    </a:lnTo>
                    <a:lnTo>
                      <a:pt x="4" y="4"/>
                    </a:lnTo>
                    <a:lnTo>
                      <a:pt x="10" y="0"/>
                    </a:lnTo>
                    <a:lnTo>
                      <a:pt x="34" y="40"/>
                    </a:lnTo>
                    <a:close/>
                  </a:path>
                </a:pathLst>
              </a:custGeom>
              <a:solidFill>
                <a:srgbClr val="00FFFF"/>
              </a:solidFill>
              <a:ln w="9525">
                <a:noFill/>
                <a:round/>
                <a:headEnd/>
                <a:tailEnd/>
              </a:ln>
            </p:spPr>
            <p:txBody>
              <a:bodyPr/>
              <a:lstStyle/>
              <a:p>
                <a:endParaRPr lang="en-US"/>
              </a:p>
            </p:txBody>
          </p:sp>
          <p:sp>
            <p:nvSpPr>
              <p:cNvPr id="78230" name="Freeform 406"/>
              <p:cNvSpPr>
                <a:spLocks/>
              </p:cNvSpPr>
              <p:nvPr/>
            </p:nvSpPr>
            <p:spPr bwMode="black">
              <a:xfrm>
                <a:off x="3179" y="1924"/>
                <a:ext cx="13" cy="10"/>
              </a:xfrm>
              <a:custGeom>
                <a:avLst/>
                <a:gdLst/>
                <a:ahLst/>
                <a:cxnLst>
                  <a:cxn ang="0">
                    <a:pos x="39" y="25"/>
                  </a:cxn>
                  <a:cxn ang="0">
                    <a:pos x="35" y="30"/>
                  </a:cxn>
                  <a:cxn ang="0">
                    <a:pos x="0" y="14"/>
                  </a:cxn>
                  <a:cxn ang="0">
                    <a:pos x="1" y="9"/>
                  </a:cxn>
                  <a:cxn ang="0">
                    <a:pos x="4" y="5"/>
                  </a:cxn>
                  <a:cxn ang="0">
                    <a:pos x="7" y="0"/>
                  </a:cxn>
                  <a:cxn ang="0">
                    <a:pos x="39" y="25"/>
                  </a:cxn>
                </a:cxnLst>
                <a:rect l="0" t="0" r="r" b="b"/>
                <a:pathLst>
                  <a:path w="39" h="30">
                    <a:moveTo>
                      <a:pt x="39" y="25"/>
                    </a:moveTo>
                    <a:lnTo>
                      <a:pt x="35" y="30"/>
                    </a:lnTo>
                    <a:lnTo>
                      <a:pt x="0" y="14"/>
                    </a:lnTo>
                    <a:lnTo>
                      <a:pt x="1" y="9"/>
                    </a:lnTo>
                    <a:lnTo>
                      <a:pt x="4" y="5"/>
                    </a:lnTo>
                    <a:lnTo>
                      <a:pt x="7" y="0"/>
                    </a:lnTo>
                    <a:lnTo>
                      <a:pt x="39" y="25"/>
                    </a:lnTo>
                    <a:close/>
                  </a:path>
                </a:pathLst>
              </a:custGeom>
              <a:solidFill>
                <a:srgbClr val="00FFFF"/>
              </a:solidFill>
              <a:ln w="9525">
                <a:noFill/>
                <a:round/>
                <a:headEnd/>
                <a:tailEnd/>
              </a:ln>
            </p:spPr>
            <p:txBody>
              <a:bodyPr/>
              <a:lstStyle/>
              <a:p>
                <a:endParaRPr lang="en-US"/>
              </a:p>
            </p:txBody>
          </p:sp>
        </p:grpSp>
        <p:grpSp>
          <p:nvGrpSpPr>
            <p:cNvPr id="78231" name="Group 407"/>
            <p:cNvGrpSpPr>
              <a:grpSpLocks/>
            </p:cNvGrpSpPr>
            <p:nvPr/>
          </p:nvGrpSpPr>
          <p:grpSpPr bwMode="auto">
            <a:xfrm>
              <a:off x="5089525" y="2176463"/>
              <a:ext cx="1938338" cy="2208212"/>
              <a:chOff x="3051" y="1731"/>
              <a:chExt cx="816" cy="846"/>
            </a:xfrm>
          </p:grpSpPr>
          <p:sp>
            <p:nvSpPr>
              <p:cNvPr id="78232" name="Freeform 408"/>
              <p:cNvSpPr>
                <a:spLocks/>
              </p:cNvSpPr>
              <p:nvPr/>
            </p:nvSpPr>
            <p:spPr bwMode="black">
              <a:xfrm>
                <a:off x="3179" y="1929"/>
                <a:ext cx="13" cy="5"/>
              </a:xfrm>
              <a:custGeom>
                <a:avLst/>
                <a:gdLst/>
                <a:ahLst/>
                <a:cxnLst>
                  <a:cxn ang="0">
                    <a:pos x="40" y="7"/>
                  </a:cxn>
                  <a:cxn ang="0">
                    <a:pos x="39" y="15"/>
                  </a:cxn>
                  <a:cxn ang="0">
                    <a:pos x="0" y="7"/>
                  </a:cxn>
                  <a:cxn ang="0">
                    <a:pos x="1" y="0"/>
                  </a:cxn>
                  <a:cxn ang="0">
                    <a:pos x="40" y="7"/>
                  </a:cxn>
                </a:cxnLst>
                <a:rect l="0" t="0" r="r" b="b"/>
                <a:pathLst>
                  <a:path w="40" h="15">
                    <a:moveTo>
                      <a:pt x="40" y="7"/>
                    </a:moveTo>
                    <a:lnTo>
                      <a:pt x="39" y="15"/>
                    </a:lnTo>
                    <a:lnTo>
                      <a:pt x="0" y="7"/>
                    </a:lnTo>
                    <a:lnTo>
                      <a:pt x="1" y="0"/>
                    </a:lnTo>
                    <a:lnTo>
                      <a:pt x="40" y="7"/>
                    </a:lnTo>
                    <a:close/>
                  </a:path>
                </a:pathLst>
              </a:custGeom>
              <a:solidFill>
                <a:srgbClr val="00FFFF"/>
              </a:solidFill>
              <a:ln w="9525">
                <a:noFill/>
                <a:round/>
                <a:headEnd/>
                <a:tailEnd/>
              </a:ln>
            </p:spPr>
            <p:txBody>
              <a:bodyPr/>
              <a:lstStyle/>
              <a:p>
                <a:endParaRPr lang="en-US"/>
              </a:p>
            </p:txBody>
          </p:sp>
          <p:sp>
            <p:nvSpPr>
              <p:cNvPr id="78233" name="Freeform 409"/>
              <p:cNvSpPr>
                <a:spLocks/>
              </p:cNvSpPr>
              <p:nvPr/>
            </p:nvSpPr>
            <p:spPr bwMode="black">
              <a:xfrm>
                <a:off x="3360" y="1924"/>
                <a:ext cx="13" cy="8"/>
              </a:xfrm>
              <a:custGeom>
                <a:avLst/>
                <a:gdLst/>
                <a:ahLst/>
                <a:cxnLst>
                  <a:cxn ang="0">
                    <a:pos x="40" y="0"/>
                  </a:cxn>
                  <a:cxn ang="0">
                    <a:pos x="41" y="6"/>
                  </a:cxn>
                  <a:cxn ang="0">
                    <a:pos x="5" y="23"/>
                  </a:cxn>
                  <a:cxn ang="0">
                    <a:pos x="3" y="21"/>
                  </a:cxn>
                  <a:cxn ang="0">
                    <a:pos x="2" y="14"/>
                  </a:cxn>
                  <a:cxn ang="0">
                    <a:pos x="0" y="8"/>
                  </a:cxn>
                  <a:cxn ang="0">
                    <a:pos x="40" y="0"/>
                  </a:cxn>
                </a:cxnLst>
                <a:rect l="0" t="0" r="r" b="b"/>
                <a:pathLst>
                  <a:path w="41" h="23">
                    <a:moveTo>
                      <a:pt x="40" y="0"/>
                    </a:moveTo>
                    <a:lnTo>
                      <a:pt x="41" y="6"/>
                    </a:lnTo>
                    <a:lnTo>
                      <a:pt x="5" y="23"/>
                    </a:lnTo>
                    <a:lnTo>
                      <a:pt x="3" y="21"/>
                    </a:lnTo>
                    <a:lnTo>
                      <a:pt x="2" y="14"/>
                    </a:lnTo>
                    <a:lnTo>
                      <a:pt x="0" y="8"/>
                    </a:lnTo>
                    <a:lnTo>
                      <a:pt x="40" y="0"/>
                    </a:lnTo>
                    <a:close/>
                  </a:path>
                </a:pathLst>
              </a:custGeom>
              <a:solidFill>
                <a:srgbClr val="00FFFF"/>
              </a:solidFill>
              <a:ln w="9525">
                <a:noFill/>
                <a:round/>
                <a:headEnd/>
                <a:tailEnd/>
              </a:ln>
            </p:spPr>
            <p:txBody>
              <a:bodyPr/>
              <a:lstStyle/>
              <a:p>
                <a:endParaRPr lang="en-US"/>
              </a:p>
            </p:txBody>
          </p:sp>
          <p:sp>
            <p:nvSpPr>
              <p:cNvPr id="78234" name="Freeform 410"/>
              <p:cNvSpPr>
                <a:spLocks/>
              </p:cNvSpPr>
              <p:nvPr/>
            </p:nvSpPr>
            <p:spPr bwMode="black">
              <a:xfrm>
                <a:off x="3361" y="1923"/>
                <a:ext cx="13" cy="12"/>
              </a:xfrm>
              <a:custGeom>
                <a:avLst/>
                <a:gdLst/>
                <a:ahLst/>
                <a:cxnLst>
                  <a:cxn ang="0">
                    <a:pos x="32" y="0"/>
                  </a:cxn>
                  <a:cxn ang="0">
                    <a:pos x="37" y="6"/>
                  </a:cxn>
                  <a:cxn ang="0">
                    <a:pos x="9" y="35"/>
                  </a:cxn>
                  <a:cxn ang="0">
                    <a:pos x="5" y="31"/>
                  </a:cxn>
                  <a:cxn ang="0">
                    <a:pos x="5" y="33"/>
                  </a:cxn>
                  <a:cxn ang="0">
                    <a:pos x="0" y="26"/>
                  </a:cxn>
                  <a:cxn ang="0">
                    <a:pos x="32" y="0"/>
                  </a:cxn>
                </a:cxnLst>
                <a:rect l="0" t="0" r="r" b="b"/>
                <a:pathLst>
                  <a:path w="37" h="35">
                    <a:moveTo>
                      <a:pt x="32" y="0"/>
                    </a:moveTo>
                    <a:lnTo>
                      <a:pt x="37" y="6"/>
                    </a:lnTo>
                    <a:lnTo>
                      <a:pt x="9" y="35"/>
                    </a:lnTo>
                    <a:lnTo>
                      <a:pt x="5" y="31"/>
                    </a:lnTo>
                    <a:lnTo>
                      <a:pt x="5" y="33"/>
                    </a:lnTo>
                    <a:lnTo>
                      <a:pt x="0" y="26"/>
                    </a:lnTo>
                    <a:lnTo>
                      <a:pt x="32" y="0"/>
                    </a:lnTo>
                    <a:close/>
                  </a:path>
                </a:pathLst>
              </a:custGeom>
              <a:solidFill>
                <a:srgbClr val="00FFFF"/>
              </a:solidFill>
              <a:ln w="9525">
                <a:noFill/>
                <a:round/>
                <a:headEnd/>
                <a:tailEnd/>
              </a:ln>
            </p:spPr>
            <p:txBody>
              <a:bodyPr/>
              <a:lstStyle/>
              <a:p>
                <a:endParaRPr lang="en-US"/>
              </a:p>
            </p:txBody>
          </p:sp>
          <p:sp>
            <p:nvSpPr>
              <p:cNvPr id="78235" name="Freeform 411"/>
              <p:cNvSpPr>
                <a:spLocks/>
              </p:cNvSpPr>
              <p:nvPr/>
            </p:nvSpPr>
            <p:spPr bwMode="black">
              <a:xfrm>
                <a:off x="3364" y="1924"/>
                <a:ext cx="10" cy="13"/>
              </a:xfrm>
              <a:custGeom>
                <a:avLst/>
                <a:gdLst/>
                <a:ahLst/>
                <a:cxnLst>
                  <a:cxn ang="0">
                    <a:pos x="24" y="0"/>
                  </a:cxn>
                  <a:cxn ang="0">
                    <a:pos x="29" y="4"/>
                  </a:cxn>
                  <a:cxn ang="0">
                    <a:pos x="13" y="39"/>
                  </a:cxn>
                  <a:cxn ang="0">
                    <a:pos x="8" y="38"/>
                  </a:cxn>
                  <a:cxn ang="0">
                    <a:pos x="5" y="36"/>
                  </a:cxn>
                  <a:cxn ang="0">
                    <a:pos x="0" y="32"/>
                  </a:cxn>
                  <a:cxn ang="0">
                    <a:pos x="24" y="0"/>
                  </a:cxn>
                </a:cxnLst>
                <a:rect l="0" t="0" r="r" b="b"/>
                <a:pathLst>
                  <a:path w="29" h="39">
                    <a:moveTo>
                      <a:pt x="24" y="0"/>
                    </a:moveTo>
                    <a:lnTo>
                      <a:pt x="29" y="4"/>
                    </a:lnTo>
                    <a:lnTo>
                      <a:pt x="13" y="39"/>
                    </a:lnTo>
                    <a:lnTo>
                      <a:pt x="8" y="38"/>
                    </a:lnTo>
                    <a:lnTo>
                      <a:pt x="5" y="36"/>
                    </a:lnTo>
                    <a:lnTo>
                      <a:pt x="0" y="32"/>
                    </a:lnTo>
                    <a:lnTo>
                      <a:pt x="24" y="0"/>
                    </a:lnTo>
                    <a:close/>
                  </a:path>
                </a:pathLst>
              </a:custGeom>
              <a:solidFill>
                <a:srgbClr val="00FFFF"/>
              </a:solidFill>
              <a:ln w="9525">
                <a:noFill/>
                <a:round/>
                <a:headEnd/>
                <a:tailEnd/>
              </a:ln>
            </p:spPr>
            <p:txBody>
              <a:bodyPr/>
              <a:lstStyle/>
              <a:p>
                <a:endParaRPr lang="en-US"/>
              </a:p>
            </p:txBody>
          </p:sp>
          <p:sp>
            <p:nvSpPr>
              <p:cNvPr id="78236" name="Freeform 412"/>
              <p:cNvSpPr>
                <a:spLocks/>
              </p:cNvSpPr>
              <p:nvPr/>
            </p:nvSpPr>
            <p:spPr bwMode="black">
              <a:xfrm>
                <a:off x="3369" y="1924"/>
                <a:ext cx="4" cy="14"/>
              </a:xfrm>
              <a:custGeom>
                <a:avLst/>
                <a:gdLst/>
                <a:ahLst/>
                <a:cxnLst>
                  <a:cxn ang="0">
                    <a:pos x="8" y="0"/>
                  </a:cxn>
                  <a:cxn ang="0">
                    <a:pos x="14" y="1"/>
                  </a:cxn>
                  <a:cxn ang="0">
                    <a:pos x="14" y="41"/>
                  </a:cxn>
                  <a:cxn ang="0">
                    <a:pos x="10" y="42"/>
                  </a:cxn>
                  <a:cxn ang="0">
                    <a:pos x="6" y="41"/>
                  </a:cxn>
                  <a:cxn ang="0">
                    <a:pos x="0" y="39"/>
                  </a:cxn>
                  <a:cxn ang="0">
                    <a:pos x="8" y="0"/>
                  </a:cxn>
                </a:cxnLst>
                <a:rect l="0" t="0" r="r" b="b"/>
                <a:pathLst>
                  <a:path w="14" h="42">
                    <a:moveTo>
                      <a:pt x="8" y="0"/>
                    </a:moveTo>
                    <a:lnTo>
                      <a:pt x="14" y="1"/>
                    </a:lnTo>
                    <a:lnTo>
                      <a:pt x="14" y="41"/>
                    </a:lnTo>
                    <a:lnTo>
                      <a:pt x="10" y="42"/>
                    </a:lnTo>
                    <a:lnTo>
                      <a:pt x="6" y="41"/>
                    </a:lnTo>
                    <a:lnTo>
                      <a:pt x="0" y="39"/>
                    </a:lnTo>
                    <a:lnTo>
                      <a:pt x="8" y="0"/>
                    </a:lnTo>
                    <a:close/>
                  </a:path>
                </a:pathLst>
              </a:custGeom>
              <a:solidFill>
                <a:srgbClr val="00FFFF"/>
              </a:solidFill>
              <a:ln w="9525">
                <a:noFill/>
                <a:round/>
                <a:headEnd/>
                <a:tailEnd/>
              </a:ln>
            </p:spPr>
            <p:txBody>
              <a:bodyPr/>
              <a:lstStyle/>
              <a:p>
                <a:endParaRPr lang="en-US"/>
              </a:p>
            </p:txBody>
          </p:sp>
          <p:sp>
            <p:nvSpPr>
              <p:cNvPr id="78237" name="Freeform 413"/>
              <p:cNvSpPr>
                <a:spLocks/>
              </p:cNvSpPr>
              <p:nvPr/>
            </p:nvSpPr>
            <p:spPr bwMode="black">
              <a:xfrm>
                <a:off x="3371" y="1924"/>
                <a:ext cx="8" cy="14"/>
              </a:xfrm>
              <a:custGeom>
                <a:avLst/>
                <a:gdLst/>
                <a:ahLst/>
                <a:cxnLst>
                  <a:cxn ang="0">
                    <a:pos x="0" y="1"/>
                  </a:cxn>
                  <a:cxn ang="0">
                    <a:pos x="8" y="0"/>
                  </a:cxn>
                  <a:cxn ang="0">
                    <a:pos x="24" y="36"/>
                  </a:cxn>
                  <a:cxn ang="0">
                    <a:pos x="20" y="38"/>
                  </a:cxn>
                  <a:cxn ang="0">
                    <a:pos x="15" y="39"/>
                  </a:cxn>
                  <a:cxn ang="0">
                    <a:pos x="8" y="41"/>
                  </a:cxn>
                  <a:cxn ang="0">
                    <a:pos x="0" y="1"/>
                  </a:cxn>
                </a:cxnLst>
                <a:rect l="0" t="0" r="r" b="b"/>
                <a:pathLst>
                  <a:path w="24" h="41">
                    <a:moveTo>
                      <a:pt x="0" y="1"/>
                    </a:moveTo>
                    <a:lnTo>
                      <a:pt x="8" y="0"/>
                    </a:lnTo>
                    <a:lnTo>
                      <a:pt x="24" y="36"/>
                    </a:lnTo>
                    <a:lnTo>
                      <a:pt x="20" y="38"/>
                    </a:lnTo>
                    <a:lnTo>
                      <a:pt x="15" y="39"/>
                    </a:lnTo>
                    <a:lnTo>
                      <a:pt x="8" y="41"/>
                    </a:lnTo>
                    <a:lnTo>
                      <a:pt x="0" y="1"/>
                    </a:lnTo>
                    <a:close/>
                  </a:path>
                </a:pathLst>
              </a:custGeom>
              <a:solidFill>
                <a:srgbClr val="00FFFF"/>
              </a:solidFill>
              <a:ln w="9525">
                <a:noFill/>
                <a:round/>
                <a:headEnd/>
                <a:tailEnd/>
              </a:ln>
            </p:spPr>
            <p:txBody>
              <a:bodyPr/>
              <a:lstStyle/>
              <a:p>
                <a:endParaRPr lang="en-US"/>
              </a:p>
            </p:txBody>
          </p:sp>
          <p:sp>
            <p:nvSpPr>
              <p:cNvPr id="78238" name="Freeform 414"/>
              <p:cNvSpPr>
                <a:spLocks/>
              </p:cNvSpPr>
              <p:nvPr/>
            </p:nvSpPr>
            <p:spPr bwMode="black">
              <a:xfrm>
                <a:off x="3370" y="1924"/>
                <a:ext cx="13" cy="12"/>
              </a:xfrm>
              <a:custGeom>
                <a:avLst/>
                <a:gdLst/>
                <a:ahLst/>
                <a:cxnLst>
                  <a:cxn ang="0">
                    <a:pos x="0" y="4"/>
                  </a:cxn>
                  <a:cxn ang="0">
                    <a:pos x="5" y="0"/>
                  </a:cxn>
                  <a:cxn ang="0">
                    <a:pos x="37" y="28"/>
                  </a:cxn>
                  <a:cxn ang="0">
                    <a:pos x="39" y="25"/>
                  </a:cxn>
                  <a:cxn ang="0">
                    <a:pos x="29" y="32"/>
                  </a:cxn>
                  <a:cxn ang="0">
                    <a:pos x="25" y="36"/>
                  </a:cxn>
                  <a:cxn ang="0">
                    <a:pos x="0" y="4"/>
                  </a:cxn>
                </a:cxnLst>
                <a:rect l="0" t="0" r="r" b="b"/>
                <a:pathLst>
                  <a:path w="39" h="36">
                    <a:moveTo>
                      <a:pt x="0" y="4"/>
                    </a:moveTo>
                    <a:lnTo>
                      <a:pt x="5" y="0"/>
                    </a:lnTo>
                    <a:lnTo>
                      <a:pt x="37" y="28"/>
                    </a:lnTo>
                    <a:lnTo>
                      <a:pt x="39" y="25"/>
                    </a:lnTo>
                    <a:lnTo>
                      <a:pt x="29" y="32"/>
                    </a:lnTo>
                    <a:lnTo>
                      <a:pt x="25" y="36"/>
                    </a:lnTo>
                    <a:lnTo>
                      <a:pt x="0" y="4"/>
                    </a:lnTo>
                    <a:close/>
                  </a:path>
                </a:pathLst>
              </a:custGeom>
              <a:solidFill>
                <a:srgbClr val="00FFFF"/>
              </a:solidFill>
              <a:ln w="9525">
                <a:noFill/>
                <a:round/>
                <a:headEnd/>
                <a:tailEnd/>
              </a:ln>
            </p:spPr>
            <p:txBody>
              <a:bodyPr/>
              <a:lstStyle/>
              <a:p>
                <a:endParaRPr lang="en-US"/>
              </a:p>
            </p:txBody>
          </p:sp>
          <p:sp>
            <p:nvSpPr>
              <p:cNvPr id="78239" name="Freeform 415"/>
              <p:cNvSpPr>
                <a:spLocks/>
              </p:cNvSpPr>
              <p:nvPr/>
            </p:nvSpPr>
            <p:spPr bwMode="black">
              <a:xfrm>
                <a:off x="3370" y="1923"/>
                <a:ext cx="14" cy="10"/>
              </a:xfrm>
              <a:custGeom>
                <a:avLst/>
                <a:gdLst/>
                <a:ahLst/>
                <a:cxnLst>
                  <a:cxn ang="0">
                    <a:pos x="0" y="6"/>
                  </a:cxn>
                  <a:cxn ang="0">
                    <a:pos x="3" y="0"/>
                  </a:cxn>
                  <a:cxn ang="0">
                    <a:pos x="42" y="16"/>
                  </a:cxn>
                  <a:cxn ang="0">
                    <a:pos x="40" y="28"/>
                  </a:cxn>
                  <a:cxn ang="0">
                    <a:pos x="42" y="24"/>
                  </a:cxn>
                  <a:cxn ang="0">
                    <a:pos x="39" y="30"/>
                  </a:cxn>
                  <a:cxn ang="0">
                    <a:pos x="0" y="6"/>
                  </a:cxn>
                </a:cxnLst>
                <a:rect l="0" t="0" r="r" b="b"/>
                <a:pathLst>
                  <a:path w="42" h="30">
                    <a:moveTo>
                      <a:pt x="0" y="6"/>
                    </a:moveTo>
                    <a:lnTo>
                      <a:pt x="3" y="0"/>
                    </a:lnTo>
                    <a:lnTo>
                      <a:pt x="42" y="16"/>
                    </a:lnTo>
                    <a:lnTo>
                      <a:pt x="40" y="28"/>
                    </a:lnTo>
                    <a:lnTo>
                      <a:pt x="42" y="24"/>
                    </a:lnTo>
                    <a:lnTo>
                      <a:pt x="39" y="30"/>
                    </a:lnTo>
                    <a:lnTo>
                      <a:pt x="0" y="6"/>
                    </a:lnTo>
                    <a:close/>
                  </a:path>
                </a:pathLst>
              </a:custGeom>
              <a:solidFill>
                <a:srgbClr val="00FFFF"/>
              </a:solidFill>
              <a:ln w="9525">
                <a:noFill/>
                <a:round/>
                <a:headEnd/>
                <a:tailEnd/>
              </a:ln>
            </p:spPr>
            <p:txBody>
              <a:bodyPr/>
              <a:lstStyle/>
              <a:p>
                <a:endParaRPr lang="en-US"/>
              </a:p>
            </p:txBody>
          </p:sp>
          <p:sp>
            <p:nvSpPr>
              <p:cNvPr id="78240" name="Freeform 416"/>
              <p:cNvSpPr>
                <a:spLocks/>
              </p:cNvSpPr>
              <p:nvPr/>
            </p:nvSpPr>
            <p:spPr bwMode="black">
              <a:xfrm>
                <a:off x="3371" y="1924"/>
                <a:ext cx="13" cy="5"/>
              </a:xfrm>
              <a:custGeom>
                <a:avLst/>
                <a:gdLst/>
                <a:ahLst/>
                <a:cxnLst>
                  <a:cxn ang="0">
                    <a:pos x="0" y="6"/>
                  </a:cxn>
                  <a:cxn ang="0">
                    <a:pos x="2" y="0"/>
                  </a:cxn>
                  <a:cxn ang="0">
                    <a:pos x="41" y="8"/>
                  </a:cxn>
                  <a:cxn ang="0">
                    <a:pos x="39" y="14"/>
                  </a:cxn>
                  <a:cxn ang="0">
                    <a:pos x="0" y="6"/>
                  </a:cxn>
                </a:cxnLst>
                <a:rect l="0" t="0" r="r" b="b"/>
                <a:pathLst>
                  <a:path w="41" h="14">
                    <a:moveTo>
                      <a:pt x="0" y="6"/>
                    </a:moveTo>
                    <a:lnTo>
                      <a:pt x="2" y="0"/>
                    </a:lnTo>
                    <a:lnTo>
                      <a:pt x="41" y="8"/>
                    </a:lnTo>
                    <a:lnTo>
                      <a:pt x="39" y="14"/>
                    </a:lnTo>
                    <a:lnTo>
                      <a:pt x="0" y="6"/>
                    </a:lnTo>
                    <a:close/>
                  </a:path>
                </a:pathLst>
              </a:custGeom>
              <a:solidFill>
                <a:srgbClr val="00FFFF"/>
              </a:solidFill>
              <a:ln w="9525">
                <a:noFill/>
                <a:round/>
                <a:headEnd/>
                <a:tailEnd/>
              </a:ln>
            </p:spPr>
            <p:txBody>
              <a:bodyPr/>
              <a:lstStyle/>
              <a:p>
                <a:endParaRPr lang="en-US"/>
              </a:p>
            </p:txBody>
          </p:sp>
          <p:sp>
            <p:nvSpPr>
              <p:cNvPr id="78241" name="Freeform 417"/>
              <p:cNvSpPr>
                <a:spLocks/>
              </p:cNvSpPr>
              <p:nvPr/>
            </p:nvSpPr>
            <p:spPr bwMode="black">
              <a:xfrm>
                <a:off x="3371" y="1919"/>
                <a:ext cx="13" cy="8"/>
              </a:xfrm>
              <a:custGeom>
                <a:avLst/>
                <a:gdLst/>
                <a:ahLst/>
                <a:cxnLst>
                  <a:cxn ang="0">
                    <a:pos x="2" y="24"/>
                  </a:cxn>
                  <a:cxn ang="0">
                    <a:pos x="0" y="16"/>
                  </a:cxn>
                  <a:cxn ang="0">
                    <a:pos x="36" y="0"/>
                  </a:cxn>
                  <a:cxn ang="0">
                    <a:pos x="38" y="4"/>
                  </a:cxn>
                  <a:cxn ang="0">
                    <a:pos x="39" y="9"/>
                  </a:cxn>
                  <a:cxn ang="0">
                    <a:pos x="41" y="16"/>
                  </a:cxn>
                  <a:cxn ang="0">
                    <a:pos x="2" y="24"/>
                  </a:cxn>
                </a:cxnLst>
                <a:rect l="0" t="0" r="r" b="b"/>
                <a:pathLst>
                  <a:path w="41" h="24">
                    <a:moveTo>
                      <a:pt x="2" y="24"/>
                    </a:moveTo>
                    <a:lnTo>
                      <a:pt x="0" y="16"/>
                    </a:lnTo>
                    <a:lnTo>
                      <a:pt x="36" y="0"/>
                    </a:lnTo>
                    <a:lnTo>
                      <a:pt x="38" y="4"/>
                    </a:lnTo>
                    <a:lnTo>
                      <a:pt x="39" y="9"/>
                    </a:lnTo>
                    <a:lnTo>
                      <a:pt x="41" y="16"/>
                    </a:lnTo>
                    <a:lnTo>
                      <a:pt x="2" y="24"/>
                    </a:lnTo>
                    <a:close/>
                  </a:path>
                </a:pathLst>
              </a:custGeom>
              <a:solidFill>
                <a:srgbClr val="00FFFF"/>
              </a:solidFill>
              <a:ln w="9525">
                <a:noFill/>
                <a:round/>
                <a:headEnd/>
                <a:tailEnd/>
              </a:ln>
            </p:spPr>
            <p:txBody>
              <a:bodyPr/>
              <a:lstStyle/>
              <a:p>
                <a:endParaRPr lang="en-US"/>
              </a:p>
            </p:txBody>
          </p:sp>
          <p:sp>
            <p:nvSpPr>
              <p:cNvPr id="78242" name="Freeform 418"/>
              <p:cNvSpPr>
                <a:spLocks/>
              </p:cNvSpPr>
              <p:nvPr/>
            </p:nvSpPr>
            <p:spPr bwMode="black">
              <a:xfrm>
                <a:off x="3371" y="1916"/>
                <a:ext cx="12" cy="11"/>
              </a:xfrm>
              <a:custGeom>
                <a:avLst/>
                <a:gdLst/>
                <a:ahLst/>
                <a:cxnLst>
                  <a:cxn ang="0">
                    <a:pos x="4" y="33"/>
                  </a:cxn>
                  <a:cxn ang="0">
                    <a:pos x="0" y="28"/>
                  </a:cxn>
                  <a:cxn ang="0">
                    <a:pos x="28" y="0"/>
                  </a:cxn>
                  <a:cxn ang="0">
                    <a:pos x="31" y="1"/>
                  </a:cxn>
                  <a:cxn ang="0">
                    <a:pos x="32" y="3"/>
                  </a:cxn>
                  <a:cxn ang="0">
                    <a:pos x="36" y="8"/>
                  </a:cxn>
                  <a:cxn ang="0">
                    <a:pos x="4" y="33"/>
                  </a:cxn>
                </a:cxnLst>
                <a:rect l="0" t="0" r="r" b="b"/>
                <a:pathLst>
                  <a:path w="36" h="33">
                    <a:moveTo>
                      <a:pt x="4" y="33"/>
                    </a:moveTo>
                    <a:lnTo>
                      <a:pt x="0" y="28"/>
                    </a:lnTo>
                    <a:lnTo>
                      <a:pt x="28" y="0"/>
                    </a:lnTo>
                    <a:lnTo>
                      <a:pt x="31" y="1"/>
                    </a:lnTo>
                    <a:lnTo>
                      <a:pt x="32" y="3"/>
                    </a:lnTo>
                    <a:lnTo>
                      <a:pt x="36" y="8"/>
                    </a:lnTo>
                    <a:lnTo>
                      <a:pt x="4" y="33"/>
                    </a:lnTo>
                    <a:close/>
                  </a:path>
                </a:pathLst>
              </a:custGeom>
              <a:solidFill>
                <a:srgbClr val="00FFFF"/>
              </a:solidFill>
              <a:ln w="9525">
                <a:noFill/>
                <a:round/>
                <a:headEnd/>
                <a:tailEnd/>
              </a:ln>
            </p:spPr>
            <p:txBody>
              <a:bodyPr/>
              <a:lstStyle/>
              <a:p>
                <a:endParaRPr lang="en-US"/>
              </a:p>
            </p:txBody>
          </p:sp>
          <p:sp>
            <p:nvSpPr>
              <p:cNvPr id="78243" name="Freeform 419"/>
              <p:cNvSpPr>
                <a:spLocks/>
              </p:cNvSpPr>
              <p:nvPr/>
            </p:nvSpPr>
            <p:spPr bwMode="black">
              <a:xfrm>
                <a:off x="3370" y="1913"/>
                <a:ext cx="10" cy="14"/>
              </a:xfrm>
              <a:custGeom>
                <a:avLst/>
                <a:gdLst/>
                <a:ahLst/>
                <a:cxnLst>
                  <a:cxn ang="0">
                    <a:pos x="5" y="40"/>
                  </a:cxn>
                  <a:cxn ang="0">
                    <a:pos x="0" y="36"/>
                  </a:cxn>
                  <a:cxn ang="0">
                    <a:pos x="18" y="0"/>
                  </a:cxn>
                  <a:cxn ang="0">
                    <a:pos x="21" y="2"/>
                  </a:cxn>
                  <a:cxn ang="0">
                    <a:pos x="25" y="4"/>
                  </a:cxn>
                  <a:cxn ang="0">
                    <a:pos x="29" y="8"/>
                  </a:cxn>
                  <a:cxn ang="0">
                    <a:pos x="5" y="40"/>
                  </a:cxn>
                </a:cxnLst>
                <a:rect l="0" t="0" r="r" b="b"/>
                <a:pathLst>
                  <a:path w="29" h="40">
                    <a:moveTo>
                      <a:pt x="5" y="40"/>
                    </a:moveTo>
                    <a:lnTo>
                      <a:pt x="0" y="36"/>
                    </a:lnTo>
                    <a:lnTo>
                      <a:pt x="18" y="0"/>
                    </a:lnTo>
                    <a:lnTo>
                      <a:pt x="21" y="2"/>
                    </a:lnTo>
                    <a:lnTo>
                      <a:pt x="25" y="4"/>
                    </a:lnTo>
                    <a:lnTo>
                      <a:pt x="29" y="8"/>
                    </a:lnTo>
                    <a:lnTo>
                      <a:pt x="5" y="40"/>
                    </a:lnTo>
                    <a:close/>
                  </a:path>
                </a:pathLst>
              </a:custGeom>
              <a:solidFill>
                <a:srgbClr val="00FFFF"/>
              </a:solidFill>
              <a:ln w="9525">
                <a:noFill/>
                <a:round/>
                <a:headEnd/>
                <a:tailEnd/>
              </a:ln>
            </p:spPr>
            <p:txBody>
              <a:bodyPr/>
              <a:lstStyle/>
              <a:p>
                <a:endParaRPr lang="en-US"/>
              </a:p>
            </p:txBody>
          </p:sp>
          <p:sp>
            <p:nvSpPr>
              <p:cNvPr id="78244" name="Freeform 420"/>
              <p:cNvSpPr>
                <a:spLocks/>
              </p:cNvSpPr>
              <p:nvPr/>
            </p:nvSpPr>
            <p:spPr bwMode="black">
              <a:xfrm>
                <a:off x="3370" y="1912"/>
                <a:ext cx="6" cy="15"/>
              </a:xfrm>
              <a:custGeom>
                <a:avLst/>
                <a:gdLst/>
                <a:ahLst/>
                <a:cxnLst>
                  <a:cxn ang="0">
                    <a:pos x="8" y="45"/>
                  </a:cxn>
                  <a:cxn ang="0">
                    <a:pos x="1" y="42"/>
                  </a:cxn>
                  <a:cxn ang="0">
                    <a:pos x="0" y="3"/>
                  </a:cxn>
                  <a:cxn ang="0">
                    <a:pos x="6" y="0"/>
                  </a:cxn>
                  <a:cxn ang="0">
                    <a:pos x="13" y="3"/>
                  </a:cxn>
                  <a:cxn ang="0">
                    <a:pos x="20" y="5"/>
                  </a:cxn>
                  <a:cxn ang="0">
                    <a:pos x="8" y="45"/>
                  </a:cxn>
                </a:cxnLst>
                <a:rect l="0" t="0" r="r" b="b"/>
                <a:pathLst>
                  <a:path w="20" h="45">
                    <a:moveTo>
                      <a:pt x="8" y="45"/>
                    </a:moveTo>
                    <a:lnTo>
                      <a:pt x="1" y="42"/>
                    </a:lnTo>
                    <a:lnTo>
                      <a:pt x="0" y="3"/>
                    </a:lnTo>
                    <a:lnTo>
                      <a:pt x="6" y="0"/>
                    </a:lnTo>
                    <a:lnTo>
                      <a:pt x="13" y="3"/>
                    </a:lnTo>
                    <a:lnTo>
                      <a:pt x="20" y="5"/>
                    </a:lnTo>
                    <a:lnTo>
                      <a:pt x="8" y="45"/>
                    </a:lnTo>
                    <a:close/>
                  </a:path>
                </a:pathLst>
              </a:custGeom>
              <a:solidFill>
                <a:srgbClr val="00FFFF"/>
              </a:solidFill>
              <a:ln w="9525">
                <a:noFill/>
                <a:round/>
                <a:headEnd/>
                <a:tailEnd/>
              </a:ln>
            </p:spPr>
            <p:txBody>
              <a:bodyPr/>
              <a:lstStyle/>
              <a:p>
                <a:endParaRPr lang="en-US"/>
              </a:p>
            </p:txBody>
          </p:sp>
          <p:sp>
            <p:nvSpPr>
              <p:cNvPr id="78245" name="Freeform 421"/>
              <p:cNvSpPr>
                <a:spLocks/>
              </p:cNvSpPr>
              <p:nvPr/>
            </p:nvSpPr>
            <p:spPr bwMode="black">
              <a:xfrm>
                <a:off x="3363" y="1913"/>
                <a:ext cx="11" cy="14"/>
              </a:xfrm>
              <a:custGeom>
                <a:avLst/>
                <a:gdLst/>
                <a:ahLst/>
                <a:cxnLst>
                  <a:cxn ang="0">
                    <a:pos x="35" y="39"/>
                  </a:cxn>
                  <a:cxn ang="0">
                    <a:pos x="29" y="42"/>
                  </a:cxn>
                  <a:cxn ang="0">
                    <a:pos x="10" y="2"/>
                  </a:cxn>
                  <a:cxn ang="0">
                    <a:pos x="0" y="8"/>
                  </a:cxn>
                  <a:cxn ang="0">
                    <a:pos x="15" y="2"/>
                  </a:cxn>
                  <a:cxn ang="0">
                    <a:pos x="21" y="0"/>
                  </a:cxn>
                  <a:cxn ang="0">
                    <a:pos x="35" y="39"/>
                  </a:cxn>
                </a:cxnLst>
                <a:rect l="0" t="0" r="r" b="b"/>
                <a:pathLst>
                  <a:path w="35" h="42">
                    <a:moveTo>
                      <a:pt x="35" y="39"/>
                    </a:moveTo>
                    <a:lnTo>
                      <a:pt x="29" y="42"/>
                    </a:lnTo>
                    <a:lnTo>
                      <a:pt x="10" y="2"/>
                    </a:lnTo>
                    <a:lnTo>
                      <a:pt x="0" y="8"/>
                    </a:lnTo>
                    <a:lnTo>
                      <a:pt x="15" y="2"/>
                    </a:lnTo>
                    <a:lnTo>
                      <a:pt x="21" y="0"/>
                    </a:lnTo>
                    <a:lnTo>
                      <a:pt x="35" y="39"/>
                    </a:lnTo>
                    <a:close/>
                  </a:path>
                </a:pathLst>
              </a:custGeom>
              <a:solidFill>
                <a:srgbClr val="00FFFF"/>
              </a:solidFill>
              <a:ln w="9525">
                <a:noFill/>
                <a:round/>
                <a:headEnd/>
                <a:tailEnd/>
              </a:ln>
            </p:spPr>
            <p:txBody>
              <a:bodyPr/>
              <a:lstStyle/>
              <a:p>
                <a:endParaRPr lang="en-US"/>
              </a:p>
            </p:txBody>
          </p:sp>
          <p:sp>
            <p:nvSpPr>
              <p:cNvPr id="78246" name="Freeform 422"/>
              <p:cNvSpPr>
                <a:spLocks/>
              </p:cNvSpPr>
              <p:nvPr/>
            </p:nvSpPr>
            <p:spPr bwMode="black">
              <a:xfrm>
                <a:off x="3363" y="1913"/>
                <a:ext cx="11" cy="15"/>
              </a:xfrm>
              <a:custGeom>
                <a:avLst/>
                <a:gdLst/>
                <a:ahLst/>
                <a:cxnLst>
                  <a:cxn ang="0">
                    <a:pos x="34" y="40"/>
                  </a:cxn>
                  <a:cxn ang="0">
                    <a:pos x="28" y="43"/>
                  </a:cxn>
                  <a:cxn ang="0">
                    <a:pos x="0" y="11"/>
                  </a:cxn>
                  <a:cxn ang="0">
                    <a:pos x="7" y="2"/>
                  </a:cxn>
                  <a:cxn ang="0">
                    <a:pos x="4" y="4"/>
                  </a:cxn>
                  <a:cxn ang="0">
                    <a:pos x="10" y="0"/>
                  </a:cxn>
                  <a:cxn ang="0">
                    <a:pos x="34" y="40"/>
                  </a:cxn>
                </a:cxnLst>
                <a:rect l="0" t="0" r="r" b="b"/>
                <a:pathLst>
                  <a:path w="34" h="43">
                    <a:moveTo>
                      <a:pt x="34" y="40"/>
                    </a:moveTo>
                    <a:lnTo>
                      <a:pt x="28" y="43"/>
                    </a:lnTo>
                    <a:lnTo>
                      <a:pt x="0" y="11"/>
                    </a:lnTo>
                    <a:lnTo>
                      <a:pt x="7" y="2"/>
                    </a:lnTo>
                    <a:lnTo>
                      <a:pt x="4" y="4"/>
                    </a:lnTo>
                    <a:lnTo>
                      <a:pt x="10" y="0"/>
                    </a:lnTo>
                    <a:lnTo>
                      <a:pt x="34" y="40"/>
                    </a:lnTo>
                    <a:close/>
                  </a:path>
                </a:pathLst>
              </a:custGeom>
              <a:solidFill>
                <a:srgbClr val="00FFFF"/>
              </a:solidFill>
              <a:ln w="9525">
                <a:noFill/>
                <a:round/>
                <a:headEnd/>
                <a:tailEnd/>
              </a:ln>
            </p:spPr>
            <p:txBody>
              <a:bodyPr/>
              <a:lstStyle/>
              <a:p>
                <a:endParaRPr lang="en-US"/>
              </a:p>
            </p:txBody>
          </p:sp>
          <p:sp>
            <p:nvSpPr>
              <p:cNvPr id="78247" name="Freeform 423"/>
              <p:cNvSpPr>
                <a:spLocks/>
              </p:cNvSpPr>
              <p:nvPr/>
            </p:nvSpPr>
            <p:spPr bwMode="black">
              <a:xfrm>
                <a:off x="3360" y="1917"/>
                <a:ext cx="13" cy="10"/>
              </a:xfrm>
              <a:custGeom>
                <a:avLst/>
                <a:gdLst/>
                <a:ahLst/>
                <a:cxnLst>
                  <a:cxn ang="0">
                    <a:pos x="39" y="25"/>
                  </a:cxn>
                  <a:cxn ang="0">
                    <a:pos x="35" y="30"/>
                  </a:cxn>
                  <a:cxn ang="0">
                    <a:pos x="0" y="14"/>
                  </a:cxn>
                  <a:cxn ang="0">
                    <a:pos x="1" y="9"/>
                  </a:cxn>
                  <a:cxn ang="0">
                    <a:pos x="3" y="5"/>
                  </a:cxn>
                  <a:cxn ang="0">
                    <a:pos x="7" y="0"/>
                  </a:cxn>
                  <a:cxn ang="0">
                    <a:pos x="39" y="25"/>
                  </a:cxn>
                </a:cxnLst>
                <a:rect l="0" t="0" r="r" b="b"/>
                <a:pathLst>
                  <a:path w="39" h="30">
                    <a:moveTo>
                      <a:pt x="39" y="25"/>
                    </a:moveTo>
                    <a:lnTo>
                      <a:pt x="35" y="30"/>
                    </a:lnTo>
                    <a:lnTo>
                      <a:pt x="0" y="14"/>
                    </a:lnTo>
                    <a:lnTo>
                      <a:pt x="1" y="9"/>
                    </a:lnTo>
                    <a:lnTo>
                      <a:pt x="3" y="5"/>
                    </a:lnTo>
                    <a:lnTo>
                      <a:pt x="7" y="0"/>
                    </a:lnTo>
                    <a:lnTo>
                      <a:pt x="39" y="25"/>
                    </a:lnTo>
                    <a:close/>
                  </a:path>
                </a:pathLst>
              </a:custGeom>
              <a:solidFill>
                <a:srgbClr val="00FFFF"/>
              </a:solidFill>
              <a:ln w="9525">
                <a:noFill/>
                <a:round/>
                <a:headEnd/>
                <a:tailEnd/>
              </a:ln>
            </p:spPr>
            <p:txBody>
              <a:bodyPr/>
              <a:lstStyle/>
              <a:p>
                <a:endParaRPr lang="en-US"/>
              </a:p>
            </p:txBody>
          </p:sp>
          <p:sp>
            <p:nvSpPr>
              <p:cNvPr id="78248" name="Freeform 424"/>
              <p:cNvSpPr>
                <a:spLocks/>
              </p:cNvSpPr>
              <p:nvPr/>
            </p:nvSpPr>
            <p:spPr bwMode="black">
              <a:xfrm>
                <a:off x="3360" y="1922"/>
                <a:ext cx="13" cy="5"/>
              </a:xfrm>
              <a:custGeom>
                <a:avLst/>
                <a:gdLst/>
                <a:ahLst/>
                <a:cxnLst>
                  <a:cxn ang="0">
                    <a:pos x="41" y="7"/>
                  </a:cxn>
                  <a:cxn ang="0">
                    <a:pos x="40" y="15"/>
                  </a:cxn>
                  <a:cxn ang="0">
                    <a:pos x="0" y="7"/>
                  </a:cxn>
                  <a:cxn ang="0">
                    <a:pos x="2" y="0"/>
                  </a:cxn>
                  <a:cxn ang="0">
                    <a:pos x="41" y="7"/>
                  </a:cxn>
                </a:cxnLst>
                <a:rect l="0" t="0" r="r" b="b"/>
                <a:pathLst>
                  <a:path w="41" h="15">
                    <a:moveTo>
                      <a:pt x="41" y="7"/>
                    </a:moveTo>
                    <a:lnTo>
                      <a:pt x="40" y="15"/>
                    </a:lnTo>
                    <a:lnTo>
                      <a:pt x="0" y="7"/>
                    </a:lnTo>
                    <a:lnTo>
                      <a:pt x="2" y="0"/>
                    </a:lnTo>
                    <a:lnTo>
                      <a:pt x="41" y="7"/>
                    </a:lnTo>
                    <a:close/>
                  </a:path>
                </a:pathLst>
              </a:custGeom>
              <a:solidFill>
                <a:srgbClr val="00FFFF"/>
              </a:solidFill>
              <a:ln w="9525">
                <a:noFill/>
                <a:round/>
                <a:headEnd/>
                <a:tailEnd/>
              </a:ln>
            </p:spPr>
            <p:txBody>
              <a:bodyPr/>
              <a:lstStyle/>
              <a:p>
                <a:endParaRPr lang="en-US"/>
              </a:p>
            </p:txBody>
          </p:sp>
          <p:sp>
            <p:nvSpPr>
              <p:cNvPr id="78249" name="Freeform 425"/>
              <p:cNvSpPr>
                <a:spLocks/>
              </p:cNvSpPr>
              <p:nvPr/>
            </p:nvSpPr>
            <p:spPr bwMode="black">
              <a:xfrm>
                <a:off x="3405" y="1931"/>
                <a:ext cx="13" cy="9"/>
              </a:xfrm>
              <a:custGeom>
                <a:avLst/>
                <a:gdLst/>
                <a:ahLst/>
                <a:cxnLst>
                  <a:cxn ang="0">
                    <a:pos x="39" y="0"/>
                  </a:cxn>
                  <a:cxn ang="0">
                    <a:pos x="40" y="6"/>
                  </a:cxn>
                  <a:cxn ang="0">
                    <a:pos x="1" y="22"/>
                  </a:cxn>
                  <a:cxn ang="0">
                    <a:pos x="3" y="26"/>
                  </a:cxn>
                  <a:cxn ang="0">
                    <a:pos x="1" y="14"/>
                  </a:cxn>
                  <a:cxn ang="0">
                    <a:pos x="0" y="8"/>
                  </a:cxn>
                  <a:cxn ang="0">
                    <a:pos x="39" y="0"/>
                  </a:cxn>
                </a:cxnLst>
                <a:rect l="0" t="0" r="r" b="b"/>
                <a:pathLst>
                  <a:path w="40" h="26">
                    <a:moveTo>
                      <a:pt x="39" y="0"/>
                    </a:moveTo>
                    <a:lnTo>
                      <a:pt x="40" y="6"/>
                    </a:lnTo>
                    <a:lnTo>
                      <a:pt x="1" y="22"/>
                    </a:lnTo>
                    <a:lnTo>
                      <a:pt x="3" y="26"/>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78250" name="Freeform 426"/>
              <p:cNvSpPr>
                <a:spLocks/>
              </p:cNvSpPr>
              <p:nvPr/>
            </p:nvSpPr>
            <p:spPr bwMode="black">
              <a:xfrm>
                <a:off x="3405" y="1931"/>
                <a:ext cx="14" cy="12"/>
              </a:xfrm>
              <a:custGeom>
                <a:avLst/>
                <a:gdLst/>
                <a:ahLst/>
                <a:cxnLst>
                  <a:cxn ang="0">
                    <a:pos x="39" y="0"/>
                  </a:cxn>
                  <a:cxn ang="0">
                    <a:pos x="42" y="6"/>
                  </a:cxn>
                  <a:cxn ang="0">
                    <a:pos x="16" y="38"/>
                  </a:cxn>
                  <a:cxn ang="0">
                    <a:pos x="6" y="34"/>
                  </a:cxn>
                  <a:cxn ang="0">
                    <a:pos x="3" y="30"/>
                  </a:cxn>
                  <a:cxn ang="0">
                    <a:pos x="0" y="24"/>
                  </a:cxn>
                  <a:cxn ang="0">
                    <a:pos x="39" y="0"/>
                  </a:cxn>
                </a:cxnLst>
                <a:rect l="0" t="0" r="r" b="b"/>
                <a:pathLst>
                  <a:path w="42" h="38">
                    <a:moveTo>
                      <a:pt x="39" y="0"/>
                    </a:moveTo>
                    <a:lnTo>
                      <a:pt x="42" y="6"/>
                    </a:lnTo>
                    <a:lnTo>
                      <a:pt x="16" y="38"/>
                    </a:lnTo>
                    <a:lnTo>
                      <a:pt x="6" y="34"/>
                    </a:lnTo>
                    <a:lnTo>
                      <a:pt x="3" y="30"/>
                    </a:lnTo>
                    <a:lnTo>
                      <a:pt x="0" y="24"/>
                    </a:lnTo>
                    <a:lnTo>
                      <a:pt x="39" y="0"/>
                    </a:lnTo>
                    <a:close/>
                  </a:path>
                </a:pathLst>
              </a:custGeom>
              <a:solidFill>
                <a:srgbClr val="00FFFF"/>
              </a:solidFill>
              <a:ln w="9525">
                <a:noFill/>
                <a:round/>
                <a:headEnd/>
                <a:tailEnd/>
              </a:ln>
            </p:spPr>
            <p:txBody>
              <a:bodyPr/>
              <a:lstStyle/>
              <a:p>
                <a:endParaRPr lang="en-US"/>
              </a:p>
            </p:txBody>
          </p:sp>
          <p:sp>
            <p:nvSpPr>
              <p:cNvPr id="78251" name="Freeform 427"/>
              <p:cNvSpPr>
                <a:spLocks/>
              </p:cNvSpPr>
              <p:nvPr/>
            </p:nvSpPr>
            <p:spPr bwMode="black">
              <a:xfrm>
                <a:off x="3410" y="1930"/>
                <a:ext cx="7" cy="14"/>
              </a:xfrm>
              <a:custGeom>
                <a:avLst/>
                <a:gdLst/>
                <a:ahLst/>
                <a:cxnLst>
                  <a:cxn ang="0">
                    <a:pos x="14" y="0"/>
                  </a:cxn>
                  <a:cxn ang="0">
                    <a:pos x="20" y="2"/>
                  </a:cxn>
                  <a:cxn ang="0">
                    <a:pos x="20" y="2"/>
                  </a:cxn>
                  <a:cxn ang="0">
                    <a:pos x="6" y="41"/>
                  </a:cxn>
                  <a:cxn ang="0">
                    <a:pos x="6" y="41"/>
                  </a:cxn>
                  <a:cxn ang="0">
                    <a:pos x="0" y="39"/>
                  </a:cxn>
                  <a:cxn ang="0">
                    <a:pos x="14" y="0"/>
                  </a:cxn>
                </a:cxnLst>
                <a:rect l="0" t="0" r="r" b="b"/>
                <a:pathLst>
                  <a:path w="20" h="41">
                    <a:moveTo>
                      <a:pt x="14" y="0"/>
                    </a:moveTo>
                    <a:lnTo>
                      <a:pt x="20" y="2"/>
                    </a:lnTo>
                    <a:lnTo>
                      <a:pt x="20" y="2"/>
                    </a:lnTo>
                    <a:lnTo>
                      <a:pt x="6" y="41"/>
                    </a:lnTo>
                    <a:lnTo>
                      <a:pt x="6" y="41"/>
                    </a:lnTo>
                    <a:lnTo>
                      <a:pt x="0" y="39"/>
                    </a:lnTo>
                    <a:lnTo>
                      <a:pt x="14" y="0"/>
                    </a:lnTo>
                    <a:close/>
                  </a:path>
                </a:pathLst>
              </a:custGeom>
              <a:solidFill>
                <a:srgbClr val="00FFFF"/>
              </a:solidFill>
              <a:ln w="9525">
                <a:noFill/>
                <a:round/>
                <a:headEnd/>
                <a:tailEnd/>
              </a:ln>
            </p:spPr>
            <p:txBody>
              <a:bodyPr/>
              <a:lstStyle/>
              <a:p>
                <a:endParaRPr lang="en-US"/>
              </a:p>
            </p:txBody>
          </p:sp>
          <p:sp>
            <p:nvSpPr>
              <p:cNvPr id="78252" name="Freeform 428"/>
              <p:cNvSpPr>
                <a:spLocks/>
              </p:cNvSpPr>
              <p:nvPr/>
            </p:nvSpPr>
            <p:spPr bwMode="black">
              <a:xfrm>
                <a:off x="3412" y="1931"/>
                <a:ext cx="7" cy="15"/>
              </a:xfrm>
              <a:custGeom>
                <a:avLst/>
                <a:gdLst/>
                <a:ahLst/>
                <a:cxnLst>
                  <a:cxn ang="0">
                    <a:pos x="14" y="0"/>
                  </a:cxn>
                  <a:cxn ang="0">
                    <a:pos x="20" y="2"/>
                  </a:cxn>
                  <a:cxn ang="0">
                    <a:pos x="19" y="42"/>
                  </a:cxn>
                  <a:cxn ang="0">
                    <a:pos x="12" y="44"/>
                  </a:cxn>
                  <a:cxn ang="0">
                    <a:pos x="6" y="42"/>
                  </a:cxn>
                  <a:cxn ang="0">
                    <a:pos x="0" y="39"/>
                  </a:cxn>
                  <a:cxn ang="0">
                    <a:pos x="14" y="0"/>
                  </a:cxn>
                </a:cxnLst>
                <a:rect l="0" t="0" r="r" b="b"/>
                <a:pathLst>
                  <a:path w="20" h="44">
                    <a:moveTo>
                      <a:pt x="14" y="0"/>
                    </a:moveTo>
                    <a:lnTo>
                      <a:pt x="20" y="2"/>
                    </a:lnTo>
                    <a:lnTo>
                      <a:pt x="19" y="42"/>
                    </a:lnTo>
                    <a:lnTo>
                      <a:pt x="12" y="44"/>
                    </a:lnTo>
                    <a:lnTo>
                      <a:pt x="6" y="42"/>
                    </a:lnTo>
                    <a:lnTo>
                      <a:pt x="0" y="39"/>
                    </a:lnTo>
                    <a:lnTo>
                      <a:pt x="14" y="0"/>
                    </a:lnTo>
                    <a:close/>
                  </a:path>
                </a:pathLst>
              </a:custGeom>
              <a:solidFill>
                <a:srgbClr val="00FFFF"/>
              </a:solidFill>
              <a:ln w="9525">
                <a:noFill/>
                <a:round/>
                <a:headEnd/>
                <a:tailEnd/>
              </a:ln>
            </p:spPr>
            <p:txBody>
              <a:bodyPr/>
              <a:lstStyle/>
              <a:p>
                <a:endParaRPr lang="en-US"/>
              </a:p>
            </p:txBody>
          </p:sp>
          <p:sp>
            <p:nvSpPr>
              <p:cNvPr id="78253" name="Freeform 429"/>
              <p:cNvSpPr>
                <a:spLocks/>
              </p:cNvSpPr>
              <p:nvPr/>
            </p:nvSpPr>
            <p:spPr bwMode="black">
              <a:xfrm>
                <a:off x="3415" y="1931"/>
                <a:ext cx="10" cy="14"/>
              </a:xfrm>
              <a:custGeom>
                <a:avLst/>
                <a:gdLst/>
                <a:ahLst/>
                <a:cxnLst>
                  <a:cxn ang="0">
                    <a:pos x="0" y="2"/>
                  </a:cxn>
                  <a:cxn ang="0">
                    <a:pos x="7" y="0"/>
                  </a:cxn>
                  <a:cxn ang="0">
                    <a:pos x="23" y="39"/>
                  </a:cxn>
                  <a:cxn ang="0">
                    <a:pos x="31" y="36"/>
                  </a:cxn>
                  <a:cxn ang="0">
                    <a:pos x="20" y="39"/>
                  </a:cxn>
                  <a:cxn ang="0">
                    <a:pos x="12" y="42"/>
                  </a:cxn>
                  <a:cxn ang="0">
                    <a:pos x="0" y="2"/>
                  </a:cxn>
                </a:cxnLst>
                <a:rect l="0" t="0" r="r" b="b"/>
                <a:pathLst>
                  <a:path w="31" h="42">
                    <a:moveTo>
                      <a:pt x="0" y="2"/>
                    </a:moveTo>
                    <a:lnTo>
                      <a:pt x="7" y="0"/>
                    </a:lnTo>
                    <a:lnTo>
                      <a:pt x="23" y="39"/>
                    </a:lnTo>
                    <a:lnTo>
                      <a:pt x="31" y="36"/>
                    </a:lnTo>
                    <a:lnTo>
                      <a:pt x="20" y="39"/>
                    </a:lnTo>
                    <a:lnTo>
                      <a:pt x="12" y="42"/>
                    </a:lnTo>
                    <a:lnTo>
                      <a:pt x="0" y="2"/>
                    </a:lnTo>
                    <a:close/>
                  </a:path>
                </a:pathLst>
              </a:custGeom>
              <a:solidFill>
                <a:srgbClr val="00FFFF"/>
              </a:solidFill>
              <a:ln w="9525">
                <a:noFill/>
                <a:round/>
                <a:headEnd/>
                <a:tailEnd/>
              </a:ln>
            </p:spPr>
            <p:txBody>
              <a:bodyPr/>
              <a:lstStyle/>
              <a:p>
                <a:endParaRPr lang="en-US"/>
              </a:p>
            </p:txBody>
          </p:sp>
          <p:sp>
            <p:nvSpPr>
              <p:cNvPr id="78254" name="Freeform 430"/>
              <p:cNvSpPr>
                <a:spLocks/>
              </p:cNvSpPr>
              <p:nvPr/>
            </p:nvSpPr>
            <p:spPr bwMode="black">
              <a:xfrm>
                <a:off x="3416" y="1930"/>
                <a:ext cx="11" cy="14"/>
              </a:xfrm>
              <a:custGeom>
                <a:avLst/>
                <a:gdLst/>
                <a:ahLst/>
                <a:cxnLst>
                  <a:cxn ang="0">
                    <a:pos x="0" y="2"/>
                  </a:cxn>
                  <a:cxn ang="0">
                    <a:pos x="5" y="0"/>
                  </a:cxn>
                  <a:cxn ang="0">
                    <a:pos x="34" y="31"/>
                  </a:cxn>
                  <a:cxn ang="0">
                    <a:pos x="31" y="35"/>
                  </a:cxn>
                  <a:cxn ang="0">
                    <a:pos x="24" y="39"/>
                  </a:cxn>
                  <a:cxn ang="0">
                    <a:pos x="19" y="41"/>
                  </a:cxn>
                  <a:cxn ang="0">
                    <a:pos x="0" y="2"/>
                  </a:cxn>
                </a:cxnLst>
                <a:rect l="0" t="0" r="r" b="b"/>
                <a:pathLst>
                  <a:path w="34" h="41">
                    <a:moveTo>
                      <a:pt x="0" y="2"/>
                    </a:moveTo>
                    <a:lnTo>
                      <a:pt x="5" y="0"/>
                    </a:lnTo>
                    <a:lnTo>
                      <a:pt x="34" y="31"/>
                    </a:lnTo>
                    <a:lnTo>
                      <a:pt x="31" y="35"/>
                    </a:lnTo>
                    <a:lnTo>
                      <a:pt x="24" y="39"/>
                    </a:lnTo>
                    <a:lnTo>
                      <a:pt x="19" y="41"/>
                    </a:lnTo>
                    <a:lnTo>
                      <a:pt x="0" y="2"/>
                    </a:lnTo>
                    <a:close/>
                  </a:path>
                </a:pathLst>
              </a:custGeom>
              <a:solidFill>
                <a:srgbClr val="00FFFF"/>
              </a:solidFill>
              <a:ln w="9525">
                <a:noFill/>
                <a:round/>
                <a:headEnd/>
                <a:tailEnd/>
              </a:ln>
            </p:spPr>
            <p:txBody>
              <a:bodyPr/>
              <a:lstStyle/>
              <a:p>
                <a:endParaRPr lang="en-US"/>
              </a:p>
            </p:txBody>
          </p:sp>
          <p:sp>
            <p:nvSpPr>
              <p:cNvPr id="78255" name="Freeform 431"/>
              <p:cNvSpPr>
                <a:spLocks/>
              </p:cNvSpPr>
              <p:nvPr/>
            </p:nvSpPr>
            <p:spPr bwMode="black">
              <a:xfrm>
                <a:off x="3414" y="1931"/>
                <a:ext cx="15" cy="10"/>
              </a:xfrm>
              <a:custGeom>
                <a:avLst/>
                <a:gdLst/>
                <a:ahLst/>
                <a:cxnLst>
                  <a:cxn ang="0">
                    <a:pos x="0" y="6"/>
                  </a:cxn>
                  <a:cxn ang="0">
                    <a:pos x="4" y="0"/>
                  </a:cxn>
                  <a:cxn ang="0">
                    <a:pos x="43" y="16"/>
                  </a:cxn>
                  <a:cxn ang="0">
                    <a:pos x="40" y="28"/>
                  </a:cxn>
                  <a:cxn ang="0">
                    <a:pos x="43" y="24"/>
                  </a:cxn>
                  <a:cxn ang="0">
                    <a:pos x="39" y="30"/>
                  </a:cxn>
                  <a:cxn ang="0">
                    <a:pos x="0" y="6"/>
                  </a:cxn>
                </a:cxnLst>
                <a:rect l="0" t="0" r="r" b="b"/>
                <a:pathLst>
                  <a:path w="43" h="30">
                    <a:moveTo>
                      <a:pt x="0" y="6"/>
                    </a:moveTo>
                    <a:lnTo>
                      <a:pt x="4" y="0"/>
                    </a:lnTo>
                    <a:lnTo>
                      <a:pt x="43" y="16"/>
                    </a:lnTo>
                    <a:lnTo>
                      <a:pt x="40" y="28"/>
                    </a:lnTo>
                    <a:lnTo>
                      <a:pt x="43" y="24"/>
                    </a:lnTo>
                    <a:lnTo>
                      <a:pt x="39" y="30"/>
                    </a:lnTo>
                    <a:lnTo>
                      <a:pt x="0" y="6"/>
                    </a:lnTo>
                    <a:close/>
                  </a:path>
                </a:pathLst>
              </a:custGeom>
              <a:solidFill>
                <a:srgbClr val="00FFFF"/>
              </a:solidFill>
              <a:ln w="9525">
                <a:noFill/>
                <a:round/>
                <a:headEnd/>
                <a:tailEnd/>
              </a:ln>
            </p:spPr>
            <p:txBody>
              <a:bodyPr/>
              <a:lstStyle/>
              <a:p>
                <a:endParaRPr lang="en-US"/>
              </a:p>
            </p:txBody>
          </p:sp>
          <p:sp>
            <p:nvSpPr>
              <p:cNvPr id="78256" name="Freeform 432"/>
              <p:cNvSpPr>
                <a:spLocks/>
              </p:cNvSpPr>
              <p:nvPr/>
            </p:nvSpPr>
            <p:spPr bwMode="black">
              <a:xfrm>
                <a:off x="3416" y="1931"/>
                <a:ext cx="13" cy="5"/>
              </a:xfrm>
              <a:custGeom>
                <a:avLst/>
                <a:gdLst/>
                <a:ahLst/>
                <a:cxnLst>
                  <a:cxn ang="0">
                    <a:pos x="0" y="6"/>
                  </a:cxn>
                  <a:cxn ang="0">
                    <a:pos x="1" y="0"/>
                  </a:cxn>
                  <a:cxn ang="0">
                    <a:pos x="40" y="8"/>
                  </a:cxn>
                  <a:cxn ang="0">
                    <a:pos x="39" y="14"/>
                  </a:cxn>
                  <a:cxn ang="0">
                    <a:pos x="0" y="6"/>
                  </a:cxn>
                </a:cxnLst>
                <a:rect l="0" t="0" r="r" b="b"/>
                <a:pathLst>
                  <a:path w="40" h="14">
                    <a:moveTo>
                      <a:pt x="0" y="6"/>
                    </a:moveTo>
                    <a:lnTo>
                      <a:pt x="1" y="0"/>
                    </a:lnTo>
                    <a:lnTo>
                      <a:pt x="40" y="8"/>
                    </a:lnTo>
                    <a:lnTo>
                      <a:pt x="39" y="14"/>
                    </a:lnTo>
                    <a:lnTo>
                      <a:pt x="0" y="6"/>
                    </a:lnTo>
                    <a:close/>
                  </a:path>
                </a:pathLst>
              </a:custGeom>
              <a:solidFill>
                <a:srgbClr val="00FFFF"/>
              </a:solidFill>
              <a:ln w="9525">
                <a:noFill/>
                <a:round/>
                <a:headEnd/>
                <a:tailEnd/>
              </a:ln>
            </p:spPr>
            <p:txBody>
              <a:bodyPr/>
              <a:lstStyle/>
              <a:p>
                <a:endParaRPr lang="en-US"/>
              </a:p>
            </p:txBody>
          </p:sp>
          <p:sp>
            <p:nvSpPr>
              <p:cNvPr id="78257" name="Freeform 433"/>
              <p:cNvSpPr>
                <a:spLocks/>
              </p:cNvSpPr>
              <p:nvPr/>
            </p:nvSpPr>
            <p:spPr bwMode="black">
              <a:xfrm>
                <a:off x="3416" y="1926"/>
                <a:ext cx="13" cy="8"/>
              </a:xfrm>
              <a:custGeom>
                <a:avLst/>
                <a:gdLst/>
                <a:ahLst/>
                <a:cxnLst>
                  <a:cxn ang="0">
                    <a:pos x="1" y="24"/>
                  </a:cxn>
                  <a:cxn ang="0">
                    <a:pos x="0" y="16"/>
                  </a:cxn>
                  <a:cxn ang="0">
                    <a:pos x="35" y="0"/>
                  </a:cxn>
                  <a:cxn ang="0">
                    <a:pos x="37" y="4"/>
                  </a:cxn>
                  <a:cxn ang="0">
                    <a:pos x="39" y="9"/>
                  </a:cxn>
                  <a:cxn ang="0">
                    <a:pos x="40" y="16"/>
                  </a:cxn>
                  <a:cxn ang="0">
                    <a:pos x="1" y="24"/>
                  </a:cxn>
                </a:cxnLst>
                <a:rect l="0" t="0" r="r" b="b"/>
                <a:pathLst>
                  <a:path w="40" h="24">
                    <a:moveTo>
                      <a:pt x="1" y="24"/>
                    </a:moveTo>
                    <a:lnTo>
                      <a:pt x="0" y="16"/>
                    </a:lnTo>
                    <a:lnTo>
                      <a:pt x="35" y="0"/>
                    </a:lnTo>
                    <a:lnTo>
                      <a:pt x="37" y="4"/>
                    </a:lnTo>
                    <a:lnTo>
                      <a:pt x="39" y="9"/>
                    </a:lnTo>
                    <a:lnTo>
                      <a:pt x="40" y="16"/>
                    </a:lnTo>
                    <a:lnTo>
                      <a:pt x="1" y="24"/>
                    </a:lnTo>
                    <a:close/>
                  </a:path>
                </a:pathLst>
              </a:custGeom>
              <a:solidFill>
                <a:srgbClr val="00FFFF"/>
              </a:solidFill>
              <a:ln w="9525">
                <a:noFill/>
                <a:round/>
                <a:headEnd/>
                <a:tailEnd/>
              </a:ln>
            </p:spPr>
            <p:txBody>
              <a:bodyPr/>
              <a:lstStyle/>
              <a:p>
                <a:endParaRPr lang="en-US"/>
              </a:p>
            </p:txBody>
          </p:sp>
          <p:sp>
            <p:nvSpPr>
              <p:cNvPr id="78258" name="Freeform 434"/>
              <p:cNvSpPr>
                <a:spLocks/>
              </p:cNvSpPr>
              <p:nvPr/>
            </p:nvSpPr>
            <p:spPr bwMode="black">
              <a:xfrm>
                <a:off x="3416" y="1923"/>
                <a:ext cx="11" cy="11"/>
              </a:xfrm>
              <a:custGeom>
                <a:avLst/>
                <a:gdLst/>
                <a:ahLst/>
                <a:cxnLst>
                  <a:cxn ang="0">
                    <a:pos x="3" y="33"/>
                  </a:cxn>
                  <a:cxn ang="0">
                    <a:pos x="0" y="28"/>
                  </a:cxn>
                  <a:cxn ang="0">
                    <a:pos x="28" y="0"/>
                  </a:cxn>
                  <a:cxn ang="0">
                    <a:pos x="30" y="1"/>
                  </a:cxn>
                  <a:cxn ang="0">
                    <a:pos x="31" y="3"/>
                  </a:cxn>
                  <a:cxn ang="0">
                    <a:pos x="35" y="8"/>
                  </a:cxn>
                  <a:cxn ang="0">
                    <a:pos x="3" y="33"/>
                  </a:cxn>
                </a:cxnLst>
                <a:rect l="0" t="0" r="r" b="b"/>
                <a:pathLst>
                  <a:path w="35" h="33">
                    <a:moveTo>
                      <a:pt x="3" y="33"/>
                    </a:moveTo>
                    <a:lnTo>
                      <a:pt x="0" y="28"/>
                    </a:lnTo>
                    <a:lnTo>
                      <a:pt x="28" y="0"/>
                    </a:lnTo>
                    <a:lnTo>
                      <a:pt x="30" y="1"/>
                    </a:lnTo>
                    <a:lnTo>
                      <a:pt x="31" y="3"/>
                    </a:lnTo>
                    <a:lnTo>
                      <a:pt x="35" y="8"/>
                    </a:lnTo>
                    <a:lnTo>
                      <a:pt x="3" y="33"/>
                    </a:lnTo>
                    <a:close/>
                  </a:path>
                </a:pathLst>
              </a:custGeom>
              <a:solidFill>
                <a:srgbClr val="00FFFF"/>
              </a:solidFill>
              <a:ln w="9525">
                <a:noFill/>
                <a:round/>
                <a:headEnd/>
                <a:tailEnd/>
              </a:ln>
            </p:spPr>
            <p:txBody>
              <a:bodyPr/>
              <a:lstStyle/>
              <a:p>
                <a:endParaRPr lang="en-US"/>
              </a:p>
            </p:txBody>
          </p:sp>
          <p:sp>
            <p:nvSpPr>
              <p:cNvPr id="78259" name="Freeform 435"/>
              <p:cNvSpPr>
                <a:spLocks/>
              </p:cNvSpPr>
              <p:nvPr/>
            </p:nvSpPr>
            <p:spPr bwMode="black">
              <a:xfrm>
                <a:off x="3415" y="1921"/>
                <a:ext cx="10" cy="13"/>
              </a:xfrm>
              <a:custGeom>
                <a:avLst/>
                <a:gdLst/>
                <a:ahLst/>
                <a:cxnLst>
                  <a:cxn ang="0">
                    <a:pos x="5" y="40"/>
                  </a:cxn>
                  <a:cxn ang="0">
                    <a:pos x="0" y="36"/>
                  </a:cxn>
                  <a:cxn ang="0">
                    <a:pos x="16" y="0"/>
                  </a:cxn>
                  <a:cxn ang="0">
                    <a:pos x="21" y="2"/>
                  </a:cxn>
                  <a:cxn ang="0">
                    <a:pos x="25" y="4"/>
                  </a:cxn>
                  <a:cxn ang="0">
                    <a:pos x="30" y="8"/>
                  </a:cxn>
                  <a:cxn ang="0">
                    <a:pos x="5" y="40"/>
                  </a:cxn>
                </a:cxnLst>
                <a:rect l="0" t="0" r="r" b="b"/>
                <a:pathLst>
                  <a:path w="30" h="40">
                    <a:moveTo>
                      <a:pt x="5" y="40"/>
                    </a:moveTo>
                    <a:lnTo>
                      <a:pt x="0" y="36"/>
                    </a:lnTo>
                    <a:lnTo>
                      <a:pt x="16" y="0"/>
                    </a:lnTo>
                    <a:lnTo>
                      <a:pt x="21" y="2"/>
                    </a:lnTo>
                    <a:lnTo>
                      <a:pt x="25" y="4"/>
                    </a:lnTo>
                    <a:lnTo>
                      <a:pt x="30" y="8"/>
                    </a:lnTo>
                    <a:lnTo>
                      <a:pt x="5" y="40"/>
                    </a:lnTo>
                    <a:close/>
                  </a:path>
                </a:pathLst>
              </a:custGeom>
              <a:solidFill>
                <a:srgbClr val="00FFFF"/>
              </a:solidFill>
              <a:ln w="9525">
                <a:noFill/>
                <a:round/>
                <a:headEnd/>
                <a:tailEnd/>
              </a:ln>
            </p:spPr>
            <p:txBody>
              <a:bodyPr/>
              <a:lstStyle/>
              <a:p>
                <a:endParaRPr lang="en-US"/>
              </a:p>
            </p:txBody>
          </p:sp>
          <p:sp>
            <p:nvSpPr>
              <p:cNvPr id="78260" name="Freeform 436"/>
              <p:cNvSpPr>
                <a:spLocks/>
              </p:cNvSpPr>
              <p:nvPr/>
            </p:nvSpPr>
            <p:spPr bwMode="black">
              <a:xfrm>
                <a:off x="3416" y="1920"/>
                <a:ext cx="4" cy="14"/>
              </a:xfrm>
              <a:custGeom>
                <a:avLst/>
                <a:gdLst/>
                <a:ahLst/>
                <a:cxnLst>
                  <a:cxn ang="0">
                    <a:pos x="7" y="42"/>
                  </a:cxn>
                  <a:cxn ang="0">
                    <a:pos x="0" y="40"/>
                  </a:cxn>
                  <a:cxn ang="0">
                    <a:pos x="0" y="1"/>
                  </a:cxn>
                  <a:cxn ang="0">
                    <a:pos x="3" y="0"/>
                  </a:cxn>
                  <a:cxn ang="0">
                    <a:pos x="7" y="1"/>
                  </a:cxn>
                  <a:cxn ang="0">
                    <a:pos x="14" y="2"/>
                  </a:cxn>
                  <a:cxn ang="0">
                    <a:pos x="7" y="42"/>
                  </a:cxn>
                </a:cxnLst>
                <a:rect l="0" t="0" r="r" b="b"/>
                <a:pathLst>
                  <a:path w="14" h="42">
                    <a:moveTo>
                      <a:pt x="7" y="42"/>
                    </a:moveTo>
                    <a:lnTo>
                      <a:pt x="0" y="40"/>
                    </a:lnTo>
                    <a:lnTo>
                      <a:pt x="0" y="1"/>
                    </a:lnTo>
                    <a:lnTo>
                      <a:pt x="3" y="0"/>
                    </a:lnTo>
                    <a:lnTo>
                      <a:pt x="7" y="1"/>
                    </a:lnTo>
                    <a:lnTo>
                      <a:pt x="14" y="2"/>
                    </a:lnTo>
                    <a:lnTo>
                      <a:pt x="7" y="42"/>
                    </a:lnTo>
                    <a:close/>
                  </a:path>
                </a:pathLst>
              </a:custGeom>
              <a:solidFill>
                <a:srgbClr val="00FFFF"/>
              </a:solidFill>
              <a:ln w="9525">
                <a:noFill/>
                <a:round/>
                <a:headEnd/>
                <a:tailEnd/>
              </a:ln>
            </p:spPr>
            <p:txBody>
              <a:bodyPr/>
              <a:lstStyle/>
              <a:p>
                <a:endParaRPr lang="en-US"/>
              </a:p>
            </p:txBody>
          </p:sp>
          <p:sp>
            <p:nvSpPr>
              <p:cNvPr id="78261" name="Freeform 437"/>
              <p:cNvSpPr>
                <a:spLocks/>
              </p:cNvSpPr>
              <p:nvPr/>
            </p:nvSpPr>
            <p:spPr bwMode="black">
              <a:xfrm>
                <a:off x="3409" y="1920"/>
                <a:ext cx="9" cy="14"/>
              </a:xfrm>
              <a:custGeom>
                <a:avLst/>
                <a:gdLst/>
                <a:ahLst/>
                <a:cxnLst>
                  <a:cxn ang="0">
                    <a:pos x="26" y="39"/>
                  </a:cxn>
                  <a:cxn ang="0">
                    <a:pos x="20" y="41"/>
                  </a:cxn>
                  <a:cxn ang="0">
                    <a:pos x="4" y="1"/>
                  </a:cxn>
                  <a:cxn ang="0">
                    <a:pos x="0" y="4"/>
                  </a:cxn>
                  <a:cxn ang="0">
                    <a:pos x="12" y="1"/>
                  </a:cxn>
                  <a:cxn ang="0">
                    <a:pos x="19" y="0"/>
                  </a:cxn>
                  <a:cxn ang="0">
                    <a:pos x="26" y="39"/>
                  </a:cxn>
                </a:cxnLst>
                <a:rect l="0" t="0" r="r" b="b"/>
                <a:pathLst>
                  <a:path w="26" h="41">
                    <a:moveTo>
                      <a:pt x="26" y="39"/>
                    </a:moveTo>
                    <a:lnTo>
                      <a:pt x="20" y="41"/>
                    </a:lnTo>
                    <a:lnTo>
                      <a:pt x="4" y="1"/>
                    </a:lnTo>
                    <a:lnTo>
                      <a:pt x="0" y="4"/>
                    </a:lnTo>
                    <a:lnTo>
                      <a:pt x="12" y="1"/>
                    </a:lnTo>
                    <a:lnTo>
                      <a:pt x="19" y="0"/>
                    </a:lnTo>
                    <a:lnTo>
                      <a:pt x="26" y="39"/>
                    </a:lnTo>
                    <a:close/>
                  </a:path>
                </a:pathLst>
              </a:custGeom>
              <a:solidFill>
                <a:srgbClr val="00FFFF"/>
              </a:solidFill>
              <a:ln w="9525">
                <a:noFill/>
                <a:round/>
                <a:headEnd/>
                <a:tailEnd/>
              </a:ln>
            </p:spPr>
            <p:txBody>
              <a:bodyPr/>
              <a:lstStyle/>
              <a:p>
                <a:endParaRPr lang="en-US"/>
              </a:p>
            </p:txBody>
          </p:sp>
          <p:sp>
            <p:nvSpPr>
              <p:cNvPr id="78262" name="Freeform 438"/>
              <p:cNvSpPr>
                <a:spLocks/>
              </p:cNvSpPr>
              <p:nvPr/>
            </p:nvSpPr>
            <p:spPr bwMode="black">
              <a:xfrm>
                <a:off x="3407" y="1921"/>
                <a:ext cx="12" cy="14"/>
              </a:xfrm>
              <a:custGeom>
                <a:avLst/>
                <a:gdLst/>
                <a:ahLst/>
                <a:cxnLst>
                  <a:cxn ang="0">
                    <a:pos x="34" y="40"/>
                  </a:cxn>
                  <a:cxn ang="0">
                    <a:pos x="28" y="43"/>
                  </a:cxn>
                  <a:cxn ang="0">
                    <a:pos x="0" y="11"/>
                  </a:cxn>
                  <a:cxn ang="0">
                    <a:pos x="7" y="2"/>
                  </a:cxn>
                  <a:cxn ang="0">
                    <a:pos x="4" y="4"/>
                  </a:cxn>
                  <a:cxn ang="0">
                    <a:pos x="10" y="0"/>
                  </a:cxn>
                  <a:cxn ang="0">
                    <a:pos x="34" y="40"/>
                  </a:cxn>
                </a:cxnLst>
                <a:rect l="0" t="0" r="r" b="b"/>
                <a:pathLst>
                  <a:path w="34" h="43">
                    <a:moveTo>
                      <a:pt x="34" y="40"/>
                    </a:moveTo>
                    <a:lnTo>
                      <a:pt x="28" y="43"/>
                    </a:lnTo>
                    <a:lnTo>
                      <a:pt x="0" y="11"/>
                    </a:lnTo>
                    <a:lnTo>
                      <a:pt x="7" y="2"/>
                    </a:lnTo>
                    <a:lnTo>
                      <a:pt x="4" y="4"/>
                    </a:lnTo>
                    <a:lnTo>
                      <a:pt x="10" y="0"/>
                    </a:lnTo>
                    <a:lnTo>
                      <a:pt x="34" y="40"/>
                    </a:lnTo>
                    <a:close/>
                  </a:path>
                </a:pathLst>
              </a:custGeom>
              <a:solidFill>
                <a:srgbClr val="00FFFF"/>
              </a:solidFill>
              <a:ln w="9525">
                <a:noFill/>
                <a:round/>
                <a:headEnd/>
                <a:tailEnd/>
              </a:ln>
            </p:spPr>
            <p:txBody>
              <a:bodyPr/>
              <a:lstStyle/>
              <a:p>
                <a:endParaRPr lang="en-US"/>
              </a:p>
            </p:txBody>
          </p:sp>
          <p:sp>
            <p:nvSpPr>
              <p:cNvPr id="78263" name="Freeform 439"/>
              <p:cNvSpPr>
                <a:spLocks/>
              </p:cNvSpPr>
              <p:nvPr/>
            </p:nvSpPr>
            <p:spPr bwMode="black">
              <a:xfrm>
                <a:off x="3405" y="1924"/>
                <a:ext cx="13" cy="10"/>
              </a:xfrm>
              <a:custGeom>
                <a:avLst/>
                <a:gdLst/>
                <a:ahLst/>
                <a:cxnLst>
                  <a:cxn ang="0">
                    <a:pos x="39" y="25"/>
                  </a:cxn>
                  <a:cxn ang="0">
                    <a:pos x="35" y="30"/>
                  </a:cxn>
                  <a:cxn ang="0">
                    <a:pos x="0" y="14"/>
                  </a:cxn>
                  <a:cxn ang="0">
                    <a:pos x="1" y="9"/>
                  </a:cxn>
                  <a:cxn ang="0">
                    <a:pos x="3" y="5"/>
                  </a:cxn>
                  <a:cxn ang="0">
                    <a:pos x="7" y="0"/>
                  </a:cxn>
                  <a:cxn ang="0">
                    <a:pos x="39" y="25"/>
                  </a:cxn>
                </a:cxnLst>
                <a:rect l="0" t="0" r="r" b="b"/>
                <a:pathLst>
                  <a:path w="39" h="30">
                    <a:moveTo>
                      <a:pt x="39" y="25"/>
                    </a:moveTo>
                    <a:lnTo>
                      <a:pt x="35" y="30"/>
                    </a:lnTo>
                    <a:lnTo>
                      <a:pt x="0" y="14"/>
                    </a:lnTo>
                    <a:lnTo>
                      <a:pt x="1" y="9"/>
                    </a:lnTo>
                    <a:lnTo>
                      <a:pt x="3" y="5"/>
                    </a:lnTo>
                    <a:lnTo>
                      <a:pt x="7" y="0"/>
                    </a:lnTo>
                    <a:lnTo>
                      <a:pt x="39" y="25"/>
                    </a:lnTo>
                    <a:close/>
                  </a:path>
                </a:pathLst>
              </a:custGeom>
              <a:solidFill>
                <a:srgbClr val="00FFFF"/>
              </a:solidFill>
              <a:ln w="9525">
                <a:noFill/>
                <a:round/>
                <a:headEnd/>
                <a:tailEnd/>
              </a:ln>
            </p:spPr>
            <p:txBody>
              <a:bodyPr/>
              <a:lstStyle/>
              <a:p>
                <a:endParaRPr lang="en-US"/>
              </a:p>
            </p:txBody>
          </p:sp>
          <p:sp>
            <p:nvSpPr>
              <p:cNvPr id="78264" name="Freeform 440"/>
              <p:cNvSpPr>
                <a:spLocks/>
              </p:cNvSpPr>
              <p:nvPr/>
            </p:nvSpPr>
            <p:spPr bwMode="black">
              <a:xfrm>
                <a:off x="3405" y="1929"/>
                <a:ext cx="13" cy="5"/>
              </a:xfrm>
              <a:custGeom>
                <a:avLst/>
                <a:gdLst/>
                <a:ahLst/>
                <a:cxnLst>
                  <a:cxn ang="0">
                    <a:pos x="40" y="7"/>
                  </a:cxn>
                  <a:cxn ang="0">
                    <a:pos x="39" y="15"/>
                  </a:cxn>
                  <a:cxn ang="0">
                    <a:pos x="0" y="7"/>
                  </a:cxn>
                  <a:cxn ang="0">
                    <a:pos x="1" y="0"/>
                  </a:cxn>
                  <a:cxn ang="0">
                    <a:pos x="40" y="7"/>
                  </a:cxn>
                </a:cxnLst>
                <a:rect l="0" t="0" r="r" b="b"/>
                <a:pathLst>
                  <a:path w="40" h="15">
                    <a:moveTo>
                      <a:pt x="40" y="7"/>
                    </a:moveTo>
                    <a:lnTo>
                      <a:pt x="39" y="15"/>
                    </a:lnTo>
                    <a:lnTo>
                      <a:pt x="0" y="7"/>
                    </a:lnTo>
                    <a:lnTo>
                      <a:pt x="1" y="0"/>
                    </a:lnTo>
                    <a:lnTo>
                      <a:pt x="40" y="7"/>
                    </a:lnTo>
                    <a:close/>
                  </a:path>
                </a:pathLst>
              </a:custGeom>
              <a:solidFill>
                <a:srgbClr val="00FFFF"/>
              </a:solidFill>
              <a:ln w="9525">
                <a:noFill/>
                <a:round/>
                <a:headEnd/>
                <a:tailEnd/>
              </a:ln>
            </p:spPr>
            <p:txBody>
              <a:bodyPr/>
              <a:lstStyle/>
              <a:p>
                <a:endParaRPr lang="en-US"/>
              </a:p>
            </p:txBody>
          </p:sp>
          <p:sp>
            <p:nvSpPr>
              <p:cNvPr id="78265" name="Freeform 441"/>
              <p:cNvSpPr>
                <a:spLocks/>
              </p:cNvSpPr>
              <p:nvPr/>
            </p:nvSpPr>
            <p:spPr bwMode="black">
              <a:xfrm>
                <a:off x="3631" y="1931"/>
                <a:ext cx="13" cy="9"/>
              </a:xfrm>
              <a:custGeom>
                <a:avLst/>
                <a:gdLst/>
                <a:ahLst/>
                <a:cxnLst>
                  <a:cxn ang="0">
                    <a:pos x="39" y="0"/>
                  </a:cxn>
                  <a:cxn ang="0">
                    <a:pos x="40" y="6"/>
                  </a:cxn>
                  <a:cxn ang="0">
                    <a:pos x="1" y="22"/>
                  </a:cxn>
                  <a:cxn ang="0">
                    <a:pos x="3" y="26"/>
                  </a:cxn>
                  <a:cxn ang="0">
                    <a:pos x="1" y="14"/>
                  </a:cxn>
                  <a:cxn ang="0">
                    <a:pos x="0" y="8"/>
                  </a:cxn>
                  <a:cxn ang="0">
                    <a:pos x="39" y="0"/>
                  </a:cxn>
                </a:cxnLst>
                <a:rect l="0" t="0" r="r" b="b"/>
                <a:pathLst>
                  <a:path w="40" h="26">
                    <a:moveTo>
                      <a:pt x="39" y="0"/>
                    </a:moveTo>
                    <a:lnTo>
                      <a:pt x="40" y="6"/>
                    </a:lnTo>
                    <a:lnTo>
                      <a:pt x="1" y="22"/>
                    </a:lnTo>
                    <a:lnTo>
                      <a:pt x="3" y="26"/>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78266" name="Freeform 442"/>
              <p:cNvSpPr>
                <a:spLocks/>
              </p:cNvSpPr>
              <p:nvPr/>
            </p:nvSpPr>
            <p:spPr bwMode="black">
              <a:xfrm>
                <a:off x="3631" y="1931"/>
                <a:ext cx="15" cy="12"/>
              </a:xfrm>
              <a:custGeom>
                <a:avLst/>
                <a:gdLst/>
                <a:ahLst/>
                <a:cxnLst>
                  <a:cxn ang="0">
                    <a:pos x="39" y="0"/>
                  </a:cxn>
                  <a:cxn ang="0">
                    <a:pos x="43" y="6"/>
                  </a:cxn>
                  <a:cxn ang="0">
                    <a:pos x="13" y="38"/>
                  </a:cxn>
                  <a:cxn ang="0">
                    <a:pos x="6" y="34"/>
                  </a:cxn>
                  <a:cxn ang="0">
                    <a:pos x="4" y="30"/>
                  </a:cxn>
                  <a:cxn ang="0">
                    <a:pos x="0" y="24"/>
                  </a:cxn>
                  <a:cxn ang="0">
                    <a:pos x="39" y="0"/>
                  </a:cxn>
                </a:cxnLst>
                <a:rect l="0" t="0" r="r" b="b"/>
                <a:pathLst>
                  <a:path w="43" h="38">
                    <a:moveTo>
                      <a:pt x="39" y="0"/>
                    </a:moveTo>
                    <a:lnTo>
                      <a:pt x="43" y="6"/>
                    </a:lnTo>
                    <a:lnTo>
                      <a:pt x="13" y="38"/>
                    </a:lnTo>
                    <a:lnTo>
                      <a:pt x="6" y="34"/>
                    </a:lnTo>
                    <a:lnTo>
                      <a:pt x="4" y="30"/>
                    </a:lnTo>
                    <a:lnTo>
                      <a:pt x="0" y="24"/>
                    </a:lnTo>
                    <a:lnTo>
                      <a:pt x="39" y="0"/>
                    </a:lnTo>
                    <a:close/>
                  </a:path>
                </a:pathLst>
              </a:custGeom>
              <a:solidFill>
                <a:srgbClr val="00FFFF"/>
              </a:solidFill>
              <a:ln w="9525">
                <a:noFill/>
                <a:round/>
                <a:headEnd/>
                <a:tailEnd/>
              </a:ln>
            </p:spPr>
            <p:txBody>
              <a:bodyPr/>
              <a:lstStyle/>
              <a:p>
                <a:endParaRPr lang="en-US"/>
              </a:p>
            </p:txBody>
          </p:sp>
          <p:sp>
            <p:nvSpPr>
              <p:cNvPr id="78267" name="Freeform 443"/>
              <p:cNvSpPr>
                <a:spLocks/>
              </p:cNvSpPr>
              <p:nvPr/>
            </p:nvSpPr>
            <p:spPr bwMode="black">
              <a:xfrm>
                <a:off x="3635" y="1930"/>
                <a:ext cx="9" cy="14"/>
              </a:xfrm>
              <a:custGeom>
                <a:avLst/>
                <a:gdLst/>
                <a:ahLst/>
                <a:cxnLst>
                  <a:cxn ang="0">
                    <a:pos x="22" y="0"/>
                  </a:cxn>
                  <a:cxn ang="0">
                    <a:pos x="27" y="2"/>
                  </a:cxn>
                  <a:cxn ang="0">
                    <a:pos x="11" y="41"/>
                  </a:cxn>
                  <a:cxn ang="0">
                    <a:pos x="0" y="38"/>
                  </a:cxn>
                  <a:cxn ang="0">
                    <a:pos x="7" y="41"/>
                  </a:cxn>
                  <a:cxn ang="0">
                    <a:pos x="2" y="39"/>
                  </a:cxn>
                  <a:cxn ang="0">
                    <a:pos x="22" y="0"/>
                  </a:cxn>
                </a:cxnLst>
                <a:rect l="0" t="0" r="r" b="b"/>
                <a:pathLst>
                  <a:path w="27" h="41">
                    <a:moveTo>
                      <a:pt x="22" y="0"/>
                    </a:moveTo>
                    <a:lnTo>
                      <a:pt x="27" y="2"/>
                    </a:lnTo>
                    <a:lnTo>
                      <a:pt x="11" y="41"/>
                    </a:lnTo>
                    <a:lnTo>
                      <a:pt x="0" y="38"/>
                    </a:lnTo>
                    <a:lnTo>
                      <a:pt x="7" y="41"/>
                    </a:lnTo>
                    <a:lnTo>
                      <a:pt x="2" y="39"/>
                    </a:lnTo>
                    <a:lnTo>
                      <a:pt x="22" y="0"/>
                    </a:lnTo>
                    <a:close/>
                  </a:path>
                </a:pathLst>
              </a:custGeom>
              <a:solidFill>
                <a:srgbClr val="00FFFF"/>
              </a:solidFill>
              <a:ln w="9525">
                <a:noFill/>
                <a:round/>
                <a:headEnd/>
                <a:tailEnd/>
              </a:ln>
            </p:spPr>
            <p:txBody>
              <a:bodyPr/>
              <a:lstStyle/>
              <a:p>
                <a:endParaRPr lang="en-US"/>
              </a:p>
            </p:txBody>
          </p:sp>
          <p:sp>
            <p:nvSpPr>
              <p:cNvPr id="78268" name="Freeform 444"/>
              <p:cNvSpPr>
                <a:spLocks/>
              </p:cNvSpPr>
              <p:nvPr/>
            </p:nvSpPr>
            <p:spPr bwMode="black">
              <a:xfrm>
                <a:off x="3639" y="1931"/>
                <a:ext cx="7" cy="15"/>
              </a:xfrm>
              <a:custGeom>
                <a:avLst/>
                <a:gdLst/>
                <a:ahLst/>
                <a:cxnLst>
                  <a:cxn ang="0">
                    <a:pos x="12" y="0"/>
                  </a:cxn>
                  <a:cxn ang="0">
                    <a:pos x="19" y="2"/>
                  </a:cxn>
                  <a:cxn ang="0">
                    <a:pos x="21" y="42"/>
                  </a:cxn>
                  <a:cxn ang="0">
                    <a:pos x="14" y="44"/>
                  </a:cxn>
                  <a:cxn ang="0">
                    <a:pos x="7" y="42"/>
                  </a:cxn>
                  <a:cxn ang="0">
                    <a:pos x="0" y="39"/>
                  </a:cxn>
                  <a:cxn ang="0">
                    <a:pos x="12" y="0"/>
                  </a:cxn>
                </a:cxnLst>
                <a:rect l="0" t="0" r="r" b="b"/>
                <a:pathLst>
                  <a:path w="21" h="44">
                    <a:moveTo>
                      <a:pt x="12" y="0"/>
                    </a:moveTo>
                    <a:lnTo>
                      <a:pt x="19" y="2"/>
                    </a:lnTo>
                    <a:lnTo>
                      <a:pt x="21" y="42"/>
                    </a:lnTo>
                    <a:lnTo>
                      <a:pt x="14" y="44"/>
                    </a:lnTo>
                    <a:lnTo>
                      <a:pt x="7" y="42"/>
                    </a:lnTo>
                    <a:lnTo>
                      <a:pt x="0" y="39"/>
                    </a:lnTo>
                    <a:lnTo>
                      <a:pt x="12" y="0"/>
                    </a:lnTo>
                    <a:close/>
                  </a:path>
                </a:pathLst>
              </a:custGeom>
              <a:solidFill>
                <a:srgbClr val="00FFFF"/>
              </a:solidFill>
              <a:ln w="9525">
                <a:noFill/>
                <a:round/>
                <a:headEnd/>
                <a:tailEnd/>
              </a:ln>
            </p:spPr>
            <p:txBody>
              <a:bodyPr/>
              <a:lstStyle/>
              <a:p>
                <a:endParaRPr lang="en-US"/>
              </a:p>
            </p:txBody>
          </p:sp>
          <p:sp>
            <p:nvSpPr>
              <p:cNvPr id="78269" name="Freeform 445"/>
              <p:cNvSpPr>
                <a:spLocks/>
              </p:cNvSpPr>
              <p:nvPr/>
            </p:nvSpPr>
            <p:spPr bwMode="black">
              <a:xfrm>
                <a:off x="3641" y="1931"/>
                <a:ext cx="7" cy="14"/>
              </a:xfrm>
              <a:custGeom>
                <a:avLst/>
                <a:gdLst/>
                <a:ahLst/>
                <a:cxnLst>
                  <a:cxn ang="0">
                    <a:pos x="0" y="2"/>
                  </a:cxn>
                  <a:cxn ang="0">
                    <a:pos x="6" y="0"/>
                  </a:cxn>
                  <a:cxn ang="0">
                    <a:pos x="6" y="0"/>
                  </a:cxn>
                  <a:cxn ang="0">
                    <a:pos x="21" y="39"/>
                  </a:cxn>
                  <a:cxn ang="0">
                    <a:pos x="21" y="39"/>
                  </a:cxn>
                  <a:cxn ang="0">
                    <a:pos x="15" y="42"/>
                  </a:cxn>
                  <a:cxn ang="0">
                    <a:pos x="0" y="2"/>
                  </a:cxn>
                </a:cxnLst>
                <a:rect l="0" t="0" r="r" b="b"/>
                <a:pathLst>
                  <a:path w="21" h="42">
                    <a:moveTo>
                      <a:pt x="0" y="2"/>
                    </a:moveTo>
                    <a:lnTo>
                      <a:pt x="6" y="0"/>
                    </a:lnTo>
                    <a:lnTo>
                      <a:pt x="6" y="0"/>
                    </a:lnTo>
                    <a:lnTo>
                      <a:pt x="21" y="39"/>
                    </a:lnTo>
                    <a:lnTo>
                      <a:pt x="21" y="39"/>
                    </a:lnTo>
                    <a:lnTo>
                      <a:pt x="15" y="42"/>
                    </a:lnTo>
                    <a:lnTo>
                      <a:pt x="0" y="2"/>
                    </a:lnTo>
                    <a:close/>
                  </a:path>
                </a:pathLst>
              </a:custGeom>
              <a:solidFill>
                <a:srgbClr val="00FFFF"/>
              </a:solidFill>
              <a:ln w="9525">
                <a:noFill/>
                <a:round/>
                <a:headEnd/>
                <a:tailEnd/>
              </a:ln>
            </p:spPr>
            <p:txBody>
              <a:bodyPr/>
              <a:lstStyle/>
              <a:p>
                <a:endParaRPr lang="en-US"/>
              </a:p>
            </p:txBody>
          </p:sp>
          <p:sp>
            <p:nvSpPr>
              <p:cNvPr id="78270" name="Freeform 446"/>
              <p:cNvSpPr>
                <a:spLocks/>
              </p:cNvSpPr>
              <p:nvPr/>
            </p:nvSpPr>
            <p:spPr bwMode="black">
              <a:xfrm>
                <a:off x="3643" y="1930"/>
                <a:ext cx="11" cy="14"/>
              </a:xfrm>
              <a:custGeom>
                <a:avLst/>
                <a:gdLst/>
                <a:ahLst/>
                <a:cxnLst>
                  <a:cxn ang="0">
                    <a:pos x="0" y="2"/>
                  </a:cxn>
                  <a:cxn ang="0">
                    <a:pos x="6" y="0"/>
                  </a:cxn>
                  <a:cxn ang="0">
                    <a:pos x="33" y="31"/>
                  </a:cxn>
                  <a:cxn ang="0">
                    <a:pos x="30" y="35"/>
                  </a:cxn>
                  <a:cxn ang="0">
                    <a:pos x="21" y="39"/>
                  </a:cxn>
                  <a:cxn ang="0">
                    <a:pos x="15" y="41"/>
                  </a:cxn>
                  <a:cxn ang="0">
                    <a:pos x="0" y="2"/>
                  </a:cxn>
                </a:cxnLst>
                <a:rect l="0" t="0" r="r" b="b"/>
                <a:pathLst>
                  <a:path w="33" h="41">
                    <a:moveTo>
                      <a:pt x="0" y="2"/>
                    </a:moveTo>
                    <a:lnTo>
                      <a:pt x="6" y="0"/>
                    </a:lnTo>
                    <a:lnTo>
                      <a:pt x="33" y="31"/>
                    </a:lnTo>
                    <a:lnTo>
                      <a:pt x="30" y="35"/>
                    </a:lnTo>
                    <a:lnTo>
                      <a:pt x="21" y="39"/>
                    </a:lnTo>
                    <a:lnTo>
                      <a:pt x="15" y="41"/>
                    </a:lnTo>
                    <a:lnTo>
                      <a:pt x="0" y="2"/>
                    </a:lnTo>
                    <a:close/>
                  </a:path>
                </a:pathLst>
              </a:custGeom>
              <a:solidFill>
                <a:srgbClr val="00FFFF"/>
              </a:solidFill>
              <a:ln w="9525">
                <a:noFill/>
                <a:round/>
                <a:headEnd/>
                <a:tailEnd/>
              </a:ln>
            </p:spPr>
            <p:txBody>
              <a:bodyPr/>
              <a:lstStyle/>
              <a:p>
                <a:endParaRPr lang="en-US"/>
              </a:p>
            </p:txBody>
          </p:sp>
          <p:sp>
            <p:nvSpPr>
              <p:cNvPr id="78271" name="Freeform 447"/>
              <p:cNvSpPr>
                <a:spLocks/>
              </p:cNvSpPr>
              <p:nvPr/>
            </p:nvSpPr>
            <p:spPr bwMode="black">
              <a:xfrm>
                <a:off x="3641" y="1931"/>
                <a:ext cx="14" cy="10"/>
              </a:xfrm>
              <a:custGeom>
                <a:avLst/>
                <a:gdLst/>
                <a:ahLst/>
                <a:cxnLst>
                  <a:cxn ang="0">
                    <a:pos x="0" y="6"/>
                  </a:cxn>
                  <a:cxn ang="0">
                    <a:pos x="4" y="0"/>
                  </a:cxn>
                  <a:cxn ang="0">
                    <a:pos x="43" y="16"/>
                  </a:cxn>
                  <a:cxn ang="0">
                    <a:pos x="40" y="28"/>
                  </a:cxn>
                  <a:cxn ang="0">
                    <a:pos x="43" y="24"/>
                  </a:cxn>
                  <a:cxn ang="0">
                    <a:pos x="39" y="30"/>
                  </a:cxn>
                  <a:cxn ang="0">
                    <a:pos x="0" y="6"/>
                  </a:cxn>
                </a:cxnLst>
                <a:rect l="0" t="0" r="r" b="b"/>
                <a:pathLst>
                  <a:path w="43" h="30">
                    <a:moveTo>
                      <a:pt x="0" y="6"/>
                    </a:moveTo>
                    <a:lnTo>
                      <a:pt x="4" y="0"/>
                    </a:lnTo>
                    <a:lnTo>
                      <a:pt x="43" y="16"/>
                    </a:lnTo>
                    <a:lnTo>
                      <a:pt x="40" y="28"/>
                    </a:lnTo>
                    <a:lnTo>
                      <a:pt x="43" y="24"/>
                    </a:lnTo>
                    <a:lnTo>
                      <a:pt x="39" y="30"/>
                    </a:lnTo>
                    <a:lnTo>
                      <a:pt x="0" y="6"/>
                    </a:lnTo>
                    <a:close/>
                  </a:path>
                </a:pathLst>
              </a:custGeom>
              <a:solidFill>
                <a:srgbClr val="00FFFF"/>
              </a:solidFill>
              <a:ln w="9525">
                <a:noFill/>
                <a:round/>
                <a:headEnd/>
                <a:tailEnd/>
              </a:ln>
            </p:spPr>
            <p:txBody>
              <a:bodyPr/>
              <a:lstStyle/>
              <a:p>
                <a:endParaRPr lang="en-US"/>
              </a:p>
            </p:txBody>
          </p:sp>
          <p:sp>
            <p:nvSpPr>
              <p:cNvPr id="78272" name="Freeform 448"/>
              <p:cNvSpPr>
                <a:spLocks/>
              </p:cNvSpPr>
              <p:nvPr/>
            </p:nvSpPr>
            <p:spPr bwMode="black">
              <a:xfrm>
                <a:off x="3642" y="1931"/>
                <a:ext cx="13" cy="5"/>
              </a:xfrm>
              <a:custGeom>
                <a:avLst/>
                <a:gdLst/>
                <a:ahLst/>
                <a:cxnLst>
                  <a:cxn ang="0">
                    <a:pos x="0" y="6"/>
                  </a:cxn>
                  <a:cxn ang="0">
                    <a:pos x="1" y="0"/>
                  </a:cxn>
                  <a:cxn ang="0">
                    <a:pos x="40" y="8"/>
                  </a:cxn>
                  <a:cxn ang="0">
                    <a:pos x="39" y="14"/>
                  </a:cxn>
                  <a:cxn ang="0">
                    <a:pos x="0" y="6"/>
                  </a:cxn>
                </a:cxnLst>
                <a:rect l="0" t="0" r="r" b="b"/>
                <a:pathLst>
                  <a:path w="40" h="14">
                    <a:moveTo>
                      <a:pt x="0" y="6"/>
                    </a:moveTo>
                    <a:lnTo>
                      <a:pt x="1" y="0"/>
                    </a:lnTo>
                    <a:lnTo>
                      <a:pt x="40" y="8"/>
                    </a:lnTo>
                    <a:lnTo>
                      <a:pt x="39" y="14"/>
                    </a:lnTo>
                    <a:lnTo>
                      <a:pt x="0" y="6"/>
                    </a:lnTo>
                    <a:close/>
                  </a:path>
                </a:pathLst>
              </a:custGeom>
              <a:solidFill>
                <a:srgbClr val="00FFFF"/>
              </a:solidFill>
              <a:ln w="9525">
                <a:noFill/>
                <a:round/>
                <a:headEnd/>
                <a:tailEnd/>
              </a:ln>
            </p:spPr>
            <p:txBody>
              <a:bodyPr/>
              <a:lstStyle/>
              <a:p>
                <a:endParaRPr lang="en-US"/>
              </a:p>
            </p:txBody>
          </p:sp>
          <p:sp>
            <p:nvSpPr>
              <p:cNvPr id="78273" name="Freeform 449"/>
              <p:cNvSpPr>
                <a:spLocks/>
              </p:cNvSpPr>
              <p:nvPr/>
            </p:nvSpPr>
            <p:spPr bwMode="black">
              <a:xfrm>
                <a:off x="3642" y="1926"/>
                <a:ext cx="13" cy="8"/>
              </a:xfrm>
              <a:custGeom>
                <a:avLst/>
                <a:gdLst/>
                <a:ahLst/>
                <a:cxnLst>
                  <a:cxn ang="0">
                    <a:pos x="1" y="24"/>
                  </a:cxn>
                  <a:cxn ang="0">
                    <a:pos x="0" y="16"/>
                  </a:cxn>
                  <a:cxn ang="0">
                    <a:pos x="35" y="0"/>
                  </a:cxn>
                  <a:cxn ang="0">
                    <a:pos x="37" y="4"/>
                  </a:cxn>
                  <a:cxn ang="0">
                    <a:pos x="39" y="9"/>
                  </a:cxn>
                  <a:cxn ang="0">
                    <a:pos x="40" y="16"/>
                  </a:cxn>
                  <a:cxn ang="0">
                    <a:pos x="1" y="24"/>
                  </a:cxn>
                </a:cxnLst>
                <a:rect l="0" t="0" r="r" b="b"/>
                <a:pathLst>
                  <a:path w="40" h="24">
                    <a:moveTo>
                      <a:pt x="1" y="24"/>
                    </a:moveTo>
                    <a:lnTo>
                      <a:pt x="0" y="16"/>
                    </a:lnTo>
                    <a:lnTo>
                      <a:pt x="35" y="0"/>
                    </a:lnTo>
                    <a:lnTo>
                      <a:pt x="37" y="4"/>
                    </a:lnTo>
                    <a:lnTo>
                      <a:pt x="39" y="9"/>
                    </a:lnTo>
                    <a:lnTo>
                      <a:pt x="40" y="16"/>
                    </a:lnTo>
                    <a:lnTo>
                      <a:pt x="1" y="24"/>
                    </a:lnTo>
                    <a:close/>
                  </a:path>
                </a:pathLst>
              </a:custGeom>
              <a:solidFill>
                <a:srgbClr val="00FFFF"/>
              </a:solidFill>
              <a:ln w="9525">
                <a:noFill/>
                <a:round/>
                <a:headEnd/>
                <a:tailEnd/>
              </a:ln>
            </p:spPr>
            <p:txBody>
              <a:bodyPr/>
              <a:lstStyle/>
              <a:p>
                <a:endParaRPr lang="en-US"/>
              </a:p>
            </p:txBody>
          </p:sp>
          <p:sp>
            <p:nvSpPr>
              <p:cNvPr id="78274" name="Freeform 450"/>
              <p:cNvSpPr>
                <a:spLocks/>
              </p:cNvSpPr>
              <p:nvPr/>
            </p:nvSpPr>
            <p:spPr bwMode="black">
              <a:xfrm>
                <a:off x="3642" y="1921"/>
                <a:ext cx="12" cy="13"/>
              </a:xfrm>
              <a:custGeom>
                <a:avLst/>
                <a:gdLst/>
                <a:ahLst/>
                <a:cxnLst>
                  <a:cxn ang="0">
                    <a:pos x="3" y="39"/>
                  </a:cxn>
                  <a:cxn ang="0">
                    <a:pos x="0" y="34"/>
                  </a:cxn>
                  <a:cxn ang="0">
                    <a:pos x="28" y="2"/>
                  </a:cxn>
                  <a:cxn ang="0">
                    <a:pos x="24" y="0"/>
                  </a:cxn>
                  <a:cxn ang="0">
                    <a:pos x="31" y="9"/>
                  </a:cxn>
                  <a:cxn ang="0">
                    <a:pos x="35" y="14"/>
                  </a:cxn>
                  <a:cxn ang="0">
                    <a:pos x="3" y="39"/>
                  </a:cxn>
                </a:cxnLst>
                <a:rect l="0" t="0" r="r" b="b"/>
                <a:pathLst>
                  <a:path w="35" h="39">
                    <a:moveTo>
                      <a:pt x="3" y="39"/>
                    </a:moveTo>
                    <a:lnTo>
                      <a:pt x="0" y="34"/>
                    </a:lnTo>
                    <a:lnTo>
                      <a:pt x="28" y="2"/>
                    </a:lnTo>
                    <a:lnTo>
                      <a:pt x="24" y="0"/>
                    </a:lnTo>
                    <a:lnTo>
                      <a:pt x="31" y="9"/>
                    </a:lnTo>
                    <a:lnTo>
                      <a:pt x="35" y="14"/>
                    </a:lnTo>
                    <a:lnTo>
                      <a:pt x="3" y="39"/>
                    </a:lnTo>
                    <a:close/>
                  </a:path>
                </a:pathLst>
              </a:custGeom>
              <a:solidFill>
                <a:srgbClr val="00FFFF"/>
              </a:solidFill>
              <a:ln w="9525">
                <a:noFill/>
                <a:round/>
                <a:headEnd/>
                <a:tailEnd/>
              </a:ln>
            </p:spPr>
            <p:txBody>
              <a:bodyPr/>
              <a:lstStyle/>
              <a:p>
                <a:endParaRPr lang="en-US"/>
              </a:p>
            </p:txBody>
          </p:sp>
          <p:sp>
            <p:nvSpPr>
              <p:cNvPr id="78275" name="Freeform 451"/>
              <p:cNvSpPr>
                <a:spLocks/>
              </p:cNvSpPr>
              <p:nvPr/>
            </p:nvSpPr>
            <p:spPr bwMode="black">
              <a:xfrm>
                <a:off x="3641" y="1921"/>
                <a:ext cx="10" cy="14"/>
              </a:xfrm>
              <a:custGeom>
                <a:avLst/>
                <a:gdLst/>
                <a:ahLst/>
                <a:cxnLst>
                  <a:cxn ang="0">
                    <a:pos x="6" y="43"/>
                  </a:cxn>
                  <a:cxn ang="0">
                    <a:pos x="0" y="40"/>
                  </a:cxn>
                  <a:cxn ang="0">
                    <a:pos x="16" y="0"/>
                  </a:cxn>
                  <a:cxn ang="0">
                    <a:pos x="29" y="3"/>
                  </a:cxn>
                  <a:cxn ang="0">
                    <a:pos x="25" y="0"/>
                  </a:cxn>
                  <a:cxn ang="0">
                    <a:pos x="31" y="4"/>
                  </a:cxn>
                  <a:cxn ang="0">
                    <a:pos x="6" y="43"/>
                  </a:cxn>
                </a:cxnLst>
                <a:rect l="0" t="0" r="r" b="b"/>
                <a:pathLst>
                  <a:path w="31" h="43">
                    <a:moveTo>
                      <a:pt x="6" y="43"/>
                    </a:moveTo>
                    <a:lnTo>
                      <a:pt x="0" y="40"/>
                    </a:lnTo>
                    <a:lnTo>
                      <a:pt x="16" y="0"/>
                    </a:lnTo>
                    <a:lnTo>
                      <a:pt x="29" y="3"/>
                    </a:lnTo>
                    <a:lnTo>
                      <a:pt x="25" y="0"/>
                    </a:lnTo>
                    <a:lnTo>
                      <a:pt x="31" y="4"/>
                    </a:lnTo>
                    <a:lnTo>
                      <a:pt x="6" y="43"/>
                    </a:lnTo>
                    <a:close/>
                  </a:path>
                </a:pathLst>
              </a:custGeom>
              <a:solidFill>
                <a:srgbClr val="00FFFF"/>
              </a:solidFill>
              <a:ln w="9525">
                <a:noFill/>
                <a:round/>
                <a:headEnd/>
                <a:tailEnd/>
              </a:ln>
            </p:spPr>
            <p:txBody>
              <a:bodyPr/>
              <a:lstStyle/>
              <a:p>
                <a:endParaRPr lang="en-US"/>
              </a:p>
            </p:txBody>
          </p:sp>
          <p:sp>
            <p:nvSpPr>
              <p:cNvPr id="78276" name="Freeform 452"/>
              <p:cNvSpPr>
                <a:spLocks/>
              </p:cNvSpPr>
              <p:nvPr/>
            </p:nvSpPr>
            <p:spPr bwMode="black">
              <a:xfrm>
                <a:off x="3642" y="1920"/>
                <a:ext cx="4" cy="14"/>
              </a:xfrm>
              <a:custGeom>
                <a:avLst/>
                <a:gdLst/>
                <a:ahLst/>
                <a:cxnLst>
                  <a:cxn ang="0">
                    <a:pos x="6" y="42"/>
                  </a:cxn>
                  <a:cxn ang="0">
                    <a:pos x="0" y="40"/>
                  </a:cxn>
                  <a:cxn ang="0">
                    <a:pos x="0" y="1"/>
                  </a:cxn>
                  <a:cxn ang="0">
                    <a:pos x="3" y="0"/>
                  </a:cxn>
                  <a:cxn ang="0">
                    <a:pos x="7" y="1"/>
                  </a:cxn>
                  <a:cxn ang="0">
                    <a:pos x="13" y="2"/>
                  </a:cxn>
                  <a:cxn ang="0">
                    <a:pos x="6" y="42"/>
                  </a:cxn>
                </a:cxnLst>
                <a:rect l="0" t="0" r="r" b="b"/>
                <a:pathLst>
                  <a:path w="13" h="42">
                    <a:moveTo>
                      <a:pt x="6" y="42"/>
                    </a:moveTo>
                    <a:lnTo>
                      <a:pt x="0" y="40"/>
                    </a:lnTo>
                    <a:lnTo>
                      <a:pt x="0" y="1"/>
                    </a:lnTo>
                    <a:lnTo>
                      <a:pt x="3" y="0"/>
                    </a:lnTo>
                    <a:lnTo>
                      <a:pt x="7" y="1"/>
                    </a:lnTo>
                    <a:lnTo>
                      <a:pt x="13" y="2"/>
                    </a:lnTo>
                    <a:lnTo>
                      <a:pt x="6" y="42"/>
                    </a:lnTo>
                    <a:close/>
                  </a:path>
                </a:pathLst>
              </a:custGeom>
              <a:solidFill>
                <a:srgbClr val="00FFFF"/>
              </a:solidFill>
              <a:ln w="9525">
                <a:noFill/>
                <a:round/>
                <a:headEnd/>
                <a:tailEnd/>
              </a:ln>
            </p:spPr>
            <p:txBody>
              <a:bodyPr/>
              <a:lstStyle/>
              <a:p>
                <a:endParaRPr lang="en-US"/>
              </a:p>
            </p:txBody>
          </p:sp>
          <p:sp>
            <p:nvSpPr>
              <p:cNvPr id="78277" name="Freeform 453"/>
              <p:cNvSpPr>
                <a:spLocks/>
              </p:cNvSpPr>
              <p:nvPr/>
            </p:nvSpPr>
            <p:spPr bwMode="black">
              <a:xfrm>
                <a:off x="3637" y="1920"/>
                <a:ext cx="7" cy="14"/>
              </a:xfrm>
              <a:custGeom>
                <a:avLst/>
                <a:gdLst/>
                <a:ahLst/>
                <a:cxnLst>
                  <a:cxn ang="0">
                    <a:pos x="23" y="39"/>
                  </a:cxn>
                  <a:cxn ang="0">
                    <a:pos x="16" y="41"/>
                  </a:cxn>
                  <a:cxn ang="0">
                    <a:pos x="0" y="5"/>
                  </a:cxn>
                  <a:cxn ang="0">
                    <a:pos x="3" y="3"/>
                  </a:cxn>
                  <a:cxn ang="0">
                    <a:pos x="8" y="1"/>
                  </a:cxn>
                  <a:cxn ang="0">
                    <a:pos x="16" y="0"/>
                  </a:cxn>
                  <a:cxn ang="0">
                    <a:pos x="23" y="39"/>
                  </a:cxn>
                </a:cxnLst>
                <a:rect l="0" t="0" r="r" b="b"/>
                <a:pathLst>
                  <a:path w="23" h="41">
                    <a:moveTo>
                      <a:pt x="23" y="39"/>
                    </a:moveTo>
                    <a:lnTo>
                      <a:pt x="16" y="41"/>
                    </a:lnTo>
                    <a:lnTo>
                      <a:pt x="0" y="5"/>
                    </a:lnTo>
                    <a:lnTo>
                      <a:pt x="3" y="3"/>
                    </a:lnTo>
                    <a:lnTo>
                      <a:pt x="8" y="1"/>
                    </a:lnTo>
                    <a:lnTo>
                      <a:pt x="16" y="0"/>
                    </a:lnTo>
                    <a:lnTo>
                      <a:pt x="23" y="39"/>
                    </a:lnTo>
                    <a:close/>
                  </a:path>
                </a:pathLst>
              </a:custGeom>
              <a:solidFill>
                <a:srgbClr val="00FFFF"/>
              </a:solidFill>
              <a:ln w="9525">
                <a:noFill/>
                <a:round/>
                <a:headEnd/>
                <a:tailEnd/>
              </a:ln>
            </p:spPr>
            <p:txBody>
              <a:bodyPr/>
              <a:lstStyle/>
              <a:p>
                <a:endParaRPr lang="en-US"/>
              </a:p>
            </p:txBody>
          </p:sp>
          <p:sp>
            <p:nvSpPr>
              <p:cNvPr id="78278" name="Freeform 454"/>
              <p:cNvSpPr>
                <a:spLocks/>
              </p:cNvSpPr>
              <p:nvPr/>
            </p:nvSpPr>
            <p:spPr bwMode="black">
              <a:xfrm>
                <a:off x="3634" y="1922"/>
                <a:ext cx="11" cy="12"/>
              </a:xfrm>
              <a:custGeom>
                <a:avLst/>
                <a:gdLst/>
                <a:ahLst/>
                <a:cxnLst>
                  <a:cxn ang="0">
                    <a:pos x="33" y="32"/>
                  </a:cxn>
                  <a:cxn ang="0">
                    <a:pos x="28" y="36"/>
                  </a:cxn>
                  <a:cxn ang="0">
                    <a:pos x="0" y="7"/>
                  </a:cxn>
                  <a:cxn ang="0">
                    <a:pos x="1" y="5"/>
                  </a:cxn>
                  <a:cxn ang="0">
                    <a:pos x="4" y="4"/>
                  </a:cxn>
                  <a:cxn ang="0">
                    <a:pos x="9" y="0"/>
                  </a:cxn>
                  <a:cxn ang="0">
                    <a:pos x="33" y="32"/>
                  </a:cxn>
                </a:cxnLst>
                <a:rect l="0" t="0" r="r" b="b"/>
                <a:pathLst>
                  <a:path w="33" h="36">
                    <a:moveTo>
                      <a:pt x="33" y="32"/>
                    </a:moveTo>
                    <a:lnTo>
                      <a:pt x="28" y="36"/>
                    </a:lnTo>
                    <a:lnTo>
                      <a:pt x="0" y="7"/>
                    </a:lnTo>
                    <a:lnTo>
                      <a:pt x="1" y="5"/>
                    </a:lnTo>
                    <a:lnTo>
                      <a:pt x="4" y="4"/>
                    </a:lnTo>
                    <a:lnTo>
                      <a:pt x="9" y="0"/>
                    </a:lnTo>
                    <a:lnTo>
                      <a:pt x="33" y="32"/>
                    </a:lnTo>
                    <a:close/>
                  </a:path>
                </a:pathLst>
              </a:custGeom>
              <a:solidFill>
                <a:srgbClr val="00FFFF"/>
              </a:solidFill>
              <a:ln w="9525">
                <a:noFill/>
                <a:round/>
                <a:headEnd/>
                <a:tailEnd/>
              </a:ln>
            </p:spPr>
            <p:txBody>
              <a:bodyPr/>
              <a:lstStyle/>
              <a:p>
                <a:endParaRPr lang="en-US"/>
              </a:p>
            </p:txBody>
          </p:sp>
          <p:sp>
            <p:nvSpPr>
              <p:cNvPr id="78279" name="Freeform 455"/>
              <p:cNvSpPr>
                <a:spLocks/>
              </p:cNvSpPr>
              <p:nvPr/>
            </p:nvSpPr>
            <p:spPr bwMode="black">
              <a:xfrm>
                <a:off x="3631" y="1924"/>
                <a:ext cx="13" cy="10"/>
              </a:xfrm>
              <a:custGeom>
                <a:avLst/>
                <a:gdLst/>
                <a:ahLst/>
                <a:cxnLst>
                  <a:cxn ang="0">
                    <a:pos x="39" y="25"/>
                  </a:cxn>
                  <a:cxn ang="0">
                    <a:pos x="35" y="30"/>
                  </a:cxn>
                  <a:cxn ang="0">
                    <a:pos x="0" y="14"/>
                  </a:cxn>
                  <a:cxn ang="0">
                    <a:pos x="1" y="9"/>
                  </a:cxn>
                  <a:cxn ang="0">
                    <a:pos x="4" y="5"/>
                  </a:cxn>
                  <a:cxn ang="0">
                    <a:pos x="7" y="0"/>
                  </a:cxn>
                  <a:cxn ang="0">
                    <a:pos x="39" y="25"/>
                  </a:cxn>
                </a:cxnLst>
                <a:rect l="0" t="0" r="r" b="b"/>
                <a:pathLst>
                  <a:path w="39" h="30">
                    <a:moveTo>
                      <a:pt x="39" y="25"/>
                    </a:moveTo>
                    <a:lnTo>
                      <a:pt x="35" y="30"/>
                    </a:lnTo>
                    <a:lnTo>
                      <a:pt x="0" y="14"/>
                    </a:lnTo>
                    <a:lnTo>
                      <a:pt x="1" y="9"/>
                    </a:lnTo>
                    <a:lnTo>
                      <a:pt x="4" y="5"/>
                    </a:lnTo>
                    <a:lnTo>
                      <a:pt x="7" y="0"/>
                    </a:lnTo>
                    <a:lnTo>
                      <a:pt x="39" y="25"/>
                    </a:lnTo>
                    <a:close/>
                  </a:path>
                </a:pathLst>
              </a:custGeom>
              <a:solidFill>
                <a:srgbClr val="00FFFF"/>
              </a:solidFill>
              <a:ln w="9525">
                <a:noFill/>
                <a:round/>
                <a:headEnd/>
                <a:tailEnd/>
              </a:ln>
            </p:spPr>
            <p:txBody>
              <a:bodyPr/>
              <a:lstStyle/>
              <a:p>
                <a:endParaRPr lang="en-US"/>
              </a:p>
            </p:txBody>
          </p:sp>
          <p:sp>
            <p:nvSpPr>
              <p:cNvPr id="78280" name="Freeform 456"/>
              <p:cNvSpPr>
                <a:spLocks/>
              </p:cNvSpPr>
              <p:nvPr/>
            </p:nvSpPr>
            <p:spPr bwMode="black">
              <a:xfrm>
                <a:off x="3631" y="1929"/>
                <a:ext cx="13" cy="5"/>
              </a:xfrm>
              <a:custGeom>
                <a:avLst/>
                <a:gdLst/>
                <a:ahLst/>
                <a:cxnLst>
                  <a:cxn ang="0">
                    <a:pos x="40" y="7"/>
                  </a:cxn>
                  <a:cxn ang="0">
                    <a:pos x="39" y="15"/>
                  </a:cxn>
                  <a:cxn ang="0">
                    <a:pos x="0" y="7"/>
                  </a:cxn>
                  <a:cxn ang="0">
                    <a:pos x="1" y="0"/>
                  </a:cxn>
                  <a:cxn ang="0">
                    <a:pos x="40" y="7"/>
                  </a:cxn>
                </a:cxnLst>
                <a:rect l="0" t="0" r="r" b="b"/>
                <a:pathLst>
                  <a:path w="40" h="15">
                    <a:moveTo>
                      <a:pt x="40" y="7"/>
                    </a:moveTo>
                    <a:lnTo>
                      <a:pt x="39" y="15"/>
                    </a:lnTo>
                    <a:lnTo>
                      <a:pt x="0" y="7"/>
                    </a:lnTo>
                    <a:lnTo>
                      <a:pt x="1" y="0"/>
                    </a:lnTo>
                    <a:lnTo>
                      <a:pt x="40" y="7"/>
                    </a:lnTo>
                    <a:close/>
                  </a:path>
                </a:pathLst>
              </a:custGeom>
              <a:solidFill>
                <a:srgbClr val="00FFFF"/>
              </a:solidFill>
              <a:ln w="9525">
                <a:noFill/>
                <a:round/>
                <a:headEnd/>
                <a:tailEnd/>
              </a:ln>
            </p:spPr>
            <p:txBody>
              <a:bodyPr/>
              <a:lstStyle/>
              <a:p>
                <a:endParaRPr lang="en-US"/>
              </a:p>
            </p:txBody>
          </p:sp>
          <p:sp>
            <p:nvSpPr>
              <p:cNvPr id="78281" name="Freeform 457"/>
              <p:cNvSpPr>
                <a:spLocks/>
              </p:cNvSpPr>
              <p:nvPr/>
            </p:nvSpPr>
            <p:spPr bwMode="black">
              <a:xfrm>
                <a:off x="3586" y="1924"/>
                <a:ext cx="14" cy="9"/>
              </a:xfrm>
              <a:custGeom>
                <a:avLst/>
                <a:gdLst/>
                <a:ahLst/>
                <a:cxnLst>
                  <a:cxn ang="0">
                    <a:pos x="39" y="0"/>
                  </a:cxn>
                  <a:cxn ang="0">
                    <a:pos x="40" y="6"/>
                  </a:cxn>
                  <a:cxn ang="0">
                    <a:pos x="1" y="22"/>
                  </a:cxn>
                  <a:cxn ang="0">
                    <a:pos x="3" y="26"/>
                  </a:cxn>
                  <a:cxn ang="0">
                    <a:pos x="1" y="14"/>
                  </a:cxn>
                  <a:cxn ang="0">
                    <a:pos x="0" y="8"/>
                  </a:cxn>
                  <a:cxn ang="0">
                    <a:pos x="39" y="0"/>
                  </a:cxn>
                </a:cxnLst>
                <a:rect l="0" t="0" r="r" b="b"/>
                <a:pathLst>
                  <a:path w="40" h="26">
                    <a:moveTo>
                      <a:pt x="39" y="0"/>
                    </a:moveTo>
                    <a:lnTo>
                      <a:pt x="40" y="6"/>
                    </a:lnTo>
                    <a:lnTo>
                      <a:pt x="1" y="22"/>
                    </a:lnTo>
                    <a:lnTo>
                      <a:pt x="3" y="26"/>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78282" name="Freeform 458"/>
              <p:cNvSpPr>
                <a:spLocks/>
              </p:cNvSpPr>
              <p:nvPr/>
            </p:nvSpPr>
            <p:spPr bwMode="black">
              <a:xfrm>
                <a:off x="3587" y="1923"/>
                <a:ext cx="14" cy="12"/>
              </a:xfrm>
              <a:custGeom>
                <a:avLst/>
                <a:gdLst/>
                <a:ahLst/>
                <a:cxnLst>
                  <a:cxn ang="0">
                    <a:pos x="39" y="0"/>
                  </a:cxn>
                  <a:cxn ang="0">
                    <a:pos x="42" y="6"/>
                  </a:cxn>
                  <a:cxn ang="0">
                    <a:pos x="11" y="34"/>
                  </a:cxn>
                  <a:cxn ang="0">
                    <a:pos x="1" y="27"/>
                  </a:cxn>
                  <a:cxn ang="0">
                    <a:pos x="3" y="30"/>
                  </a:cxn>
                  <a:cxn ang="0">
                    <a:pos x="0" y="24"/>
                  </a:cxn>
                  <a:cxn ang="0">
                    <a:pos x="39" y="0"/>
                  </a:cxn>
                </a:cxnLst>
                <a:rect l="0" t="0" r="r" b="b"/>
                <a:pathLst>
                  <a:path w="42" h="34">
                    <a:moveTo>
                      <a:pt x="39" y="0"/>
                    </a:moveTo>
                    <a:lnTo>
                      <a:pt x="42" y="6"/>
                    </a:lnTo>
                    <a:lnTo>
                      <a:pt x="11" y="34"/>
                    </a:lnTo>
                    <a:lnTo>
                      <a:pt x="1" y="27"/>
                    </a:lnTo>
                    <a:lnTo>
                      <a:pt x="3" y="30"/>
                    </a:lnTo>
                    <a:lnTo>
                      <a:pt x="0" y="24"/>
                    </a:lnTo>
                    <a:lnTo>
                      <a:pt x="39" y="0"/>
                    </a:lnTo>
                    <a:close/>
                  </a:path>
                </a:pathLst>
              </a:custGeom>
              <a:solidFill>
                <a:srgbClr val="00FFFF"/>
              </a:solidFill>
              <a:ln w="9525">
                <a:noFill/>
                <a:round/>
                <a:headEnd/>
                <a:tailEnd/>
              </a:ln>
            </p:spPr>
            <p:txBody>
              <a:bodyPr/>
              <a:lstStyle/>
              <a:p>
                <a:endParaRPr lang="en-US"/>
              </a:p>
            </p:txBody>
          </p:sp>
          <p:sp>
            <p:nvSpPr>
              <p:cNvPr id="78283" name="Freeform 459"/>
              <p:cNvSpPr>
                <a:spLocks/>
              </p:cNvSpPr>
              <p:nvPr/>
            </p:nvSpPr>
            <p:spPr bwMode="black">
              <a:xfrm>
                <a:off x="3590" y="1924"/>
                <a:ext cx="10" cy="13"/>
              </a:xfrm>
              <a:custGeom>
                <a:avLst/>
                <a:gdLst/>
                <a:ahLst/>
                <a:cxnLst>
                  <a:cxn ang="0">
                    <a:pos x="24" y="0"/>
                  </a:cxn>
                  <a:cxn ang="0">
                    <a:pos x="29" y="4"/>
                  </a:cxn>
                  <a:cxn ang="0">
                    <a:pos x="13" y="39"/>
                  </a:cxn>
                  <a:cxn ang="0">
                    <a:pos x="8" y="38"/>
                  </a:cxn>
                  <a:cxn ang="0">
                    <a:pos x="5" y="36"/>
                  </a:cxn>
                  <a:cxn ang="0">
                    <a:pos x="0" y="32"/>
                  </a:cxn>
                  <a:cxn ang="0">
                    <a:pos x="24" y="0"/>
                  </a:cxn>
                </a:cxnLst>
                <a:rect l="0" t="0" r="r" b="b"/>
                <a:pathLst>
                  <a:path w="29" h="39">
                    <a:moveTo>
                      <a:pt x="24" y="0"/>
                    </a:moveTo>
                    <a:lnTo>
                      <a:pt x="29" y="4"/>
                    </a:lnTo>
                    <a:lnTo>
                      <a:pt x="13" y="39"/>
                    </a:lnTo>
                    <a:lnTo>
                      <a:pt x="8" y="38"/>
                    </a:lnTo>
                    <a:lnTo>
                      <a:pt x="5" y="36"/>
                    </a:lnTo>
                    <a:lnTo>
                      <a:pt x="0" y="32"/>
                    </a:lnTo>
                    <a:lnTo>
                      <a:pt x="24" y="0"/>
                    </a:lnTo>
                    <a:close/>
                  </a:path>
                </a:pathLst>
              </a:custGeom>
              <a:solidFill>
                <a:srgbClr val="00FFFF"/>
              </a:solidFill>
              <a:ln w="9525">
                <a:noFill/>
                <a:round/>
                <a:headEnd/>
                <a:tailEnd/>
              </a:ln>
            </p:spPr>
            <p:txBody>
              <a:bodyPr/>
              <a:lstStyle/>
              <a:p>
                <a:endParaRPr lang="en-US"/>
              </a:p>
            </p:txBody>
          </p:sp>
          <p:sp>
            <p:nvSpPr>
              <p:cNvPr id="78284" name="Freeform 460"/>
              <p:cNvSpPr>
                <a:spLocks/>
              </p:cNvSpPr>
              <p:nvPr/>
            </p:nvSpPr>
            <p:spPr bwMode="black">
              <a:xfrm>
                <a:off x="3595" y="1924"/>
                <a:ext cx="5" cy="14"/>
              </a:xfrm>
              <a:custGeom>
                <a:avLst/>
                <a:gdLst/>
                <a:ahLst/>
                <a:cxnLst>
                  <a:cxn ang="0">
                    <a:pos x="7" y="0"/>
                  </a:cxn>
                  <a:cxn ang="0">
                    <a:pos x="15" y="1"/>
                  </a:cxn>
                  <a:cxn ang="0">
                    <a:pos x="15" y="41"/>
                  </a:cxn>
                  <a:cxn ang="0">
                    <a:pos x="11" y="42"/>
                  </a:cxn>
                  <a:cxn ang="0">
                    <a:pos x="7" y="41"/>
                  </a:cxn>
                  <a:cxn ang="0">
                    <a:pos x="0" y="39"/>
                  </a:cxn>
                  <a:cxn ang="0">
                    <a:pos x="7" y="0"/>
                  </a:cxn>
                </a:cxnLst>
                <a:rect l="0" t="0" r="r" b="b"/>
                <a:pathLst>
                  <a:path w="15" h="42">
                    <a:moveTo>
                      <a:pt x="7" y="0"/>
                    </a:moveTo>
                    <a:lnTo>
                      <a:pt x="15" y="1"/>
                    </a:lnTo>
                    <a:lnTo>
                      <a:pt x="15" y="41"/>
                    </a:lnTo>
                    <a:lnTo>
                      <a:pt x="11" y="42"/>
                    </a:lnTo>
                    <a:lnTo>
                      <a:pt x="7" y="41"/>
                    </a:lnTo>
                    <a:lnTo>
                      <a:pt x="0" y="39"/>
                    </a:lnTo>
                    <a:lnTo>
                      <a:pt x="7" y="0"/>
                    </a:lnTo>
                    <a:close/>
                  </a:path>
                </a:pathLst>
              </a:custGeom>
              <a:solidFill>
                <a:srgbClr val="00FFFF"/>
              </a:solidFill>
              <a:ln w="9525">
                <a:noFill/>
                <a:round/>
                <a:headEnd/>
                <a:tailEnd/>
              </a:ln>
            </p:spPr>
            <p:txBody>
              <a:bodyPr/>
              <a:lstStyle/>
              <a:p>
                <a:endParaRPr lang="en-US"/>
              </a:p>
            </p:txBody>
          </p:sp>
          <p:sp>
            <p:nvSpPr>
              <p:cNvPr id="78285" name="Freeform 461"/>
              <p:cNvSpPr>
                <a:spLocks/>
              </p:cNvSpPr>
              <p:nvPr/>
            </p:nvSpPr>
            <p:spPr bwMode="black">
              <a:xfrm>
                <a:off x="3597" y="1924"/>
                <a:ext cx="9" cy="14"/>
              </a:xfrm>
              <a:custGeom>
                <a:avLst/>
                <a:gdLst/>
                <a:ahLst/>
                <a:cxnLst>
                  <a:cxn ang="0">
                    <a:pos x="0" y="1"/>
                  </a:cxn>
                  <a:cxn ang="0">
                    <a:pos x="7" y="0"/>
                  </a:cxn>
                  <a:cxn ang="0">
                    <a:pos x="22" y="39"/>
                  </a:cxn>
                  <a:cxn ang="0">
                    <a:pos x="27" y="37"/>
                  </a:cxn>
                  <a:cxn ang="0">
                    <a:pos x="14" y="39"/>
                  </a:cxn>
                  <a:cxn ang="0">
                    <a:pos x="8" y="41"/>
                  </a:cxn>
                  <a:cxn ang="0">
                    <a:pos x="0" y="1"/>
                  </a:cxn>
                </a:cxnLst>
                <a:rect l="0" t="0" r="r" b="b"/>
                <a:pathLst>
                  <a:path w="27" h="41">
                    <a:moveTo>
                      <a:pt x="0" y="1"/>
                    </a:moveTo>
                    <a:lnTo>
                      <a:pt x="7" y="0"/>
                    </a:lnTo>
                    <a:lnTo>
                      <a:pt x="22" y="39"/>
                    </a:lnTo>
                    <a:lnTo>
                      <a:pt x="27" y="37"/>
                    </a:lnTo>
                    <a:lnTo>
                      <a:pt x="14" y="39"/>
                    </a:lnTo>
                    <a:lnTo>
                      <a:pt x="8" y="41"/>
                    </a:lnTo>
                    <a:lnTo>
                      <a:pt x="0" y="1"/>
                    </a:lnTo>
                    <a:close/>
                  </a:path>
                </a:pathLst>
              </a:custGeom>
              <a:solidFill>
                <a:srgbClr val="00FFFF"/>
              </a:solidFill>
              <a:ln w="9525">
                <a:noFill/>
                <a:round/>
                <a:headEnd/>
                <a:tailEnd/>
              </a:ln>
            </p:spPr>
            <p:txBody>
              <a:bodyPr/>
              <a:lstStyle/>
              <a:p>
                <a:endParaRPr lang="en-US"/>
              </a:p>
            </p:txBody>
          </p:sp>
          <p:sp>
            <p:nvSpPr>
              <p:cNvPr id="78286" name="Freeform 462"/>
              <p:cNvSpPr>
                <a:spLocks/>
              </p:cNvSpPr>
              <p:nvPr/>
            </p:nvSpPr>
            <p:spPr bwMode="black">
              <a:xfrm>
                <a:off x="3596" y="1923"/>
                <a:ext cx="13" cy="14"/>
              </a:xfrm>
              <a:custGeom>
                <a:avLst/>
                <a:gdLst/>
                <a:ahLst/>
                <a:cxnLst>
                  <a:cxn ang="0">
                    <a:pos x="0" y="3"/>
                  </a:cxn>
                  <a:cxn ang="0">
                    <a:pos x="6" y="0"/>
                  </a:cxn>
                  <a:cxn ang="0">
                    <a:pos x="38" y="31"/>
                  </a:cxn>
                  <a:cxn ang="0">
                    <a:pos x="35" y="36"/>
                  </a:cxn>
                  <a:cxn ang="0">
                    <a:pos x="31" y="39"/>
                  </a:cxn>
                  <a:cxn ang="0">
                    <a:pos x="24" y="42"/>
                  </a:cxn>
                  <a:cxn ang="0">
                    <a:pos x="0" y="3"/>
                  </a:cxn>
                </a:cxnLst>
                <a:rect l="0" t="0" r="r" b="b"/>
                <a:pathLst>
                  <a:path w="38" h="42">
                    <a:moveTo>
                      <a:pt x="0" y="3"/>
                    </a:moveTo>
                    <a:lnTo>
                      <a:pt x="6" y="0"/>
                    </a:lnTo>
                    <a:lnTo>
                      <a:pt x="38" y="31"/>
                    </a:lnTo>
                    <a:lnTo>
                      <a:pt x="35" y="36"/>
                    </a:lnTo>
                    <a:lnTo>
                      <a:pt x="31" y="39"/>
                    </a:lnTo>
                    <a:lnTo>
                      <a:pt x="24" y="42"/>
                    </a:lnTo>
                    <a:lnTo>
                      <a:pt x="0" y="3"/>
                    </a:lnTo>
                    <a:close/>
                  </a:path>
                </a:pathLst>
              </a:custGeom>
              <a:solidFill>
                <a:srgbClr val="00FFFF"/>
              </a:solidFill>
              <a:ln w="9525">
                <a:noFill/>
                <a:round/>
                <a:headEnd/>
                <a:tailEnd/>
              </a:ln>
            </p:spPr>
            <p:txBody>
              <a:bodyPr/>
              <a:lstStyle/>
              <a:p>
                <a:endParaRPr lang="en-US"/>
              </a:p>
            </p:txBody>
          </p:sp>
          <p:sp>
            <p:nvSpPr>
              <p:cNvPr id="78287" name="Freeform 463"/>
              <p:cNvSpPr>
                <a:spLocks/>
              </p:cNvSpPr>
              <p:nvPr/>
            </p:nvSpPr>
            <p:spPr bwMode="black">
              <a:xfrm>
                <a:off x="3596" y="1923"/>
                <a:ext cx="14" cy="10"/>
              </a:xfrm>
              <a:custGeom>
                <a:avLst/>
                <a:gdLst/>
                <a:ahLst/>
                <a:cxnLst>
                  <a:cxn ang="0">
                    <a:pos x="0" y="6"/>
                  </a:cxn>
                  <a:cxn ang="0">
                    <a:pos x="3" y="0"/>
                  </a:cxn>
                  <a:cxn ang="0">
                    <a:pos x="42" y="16"/>
                  </a:cxn>
                  <a:cxn ang="0">
                    <a:pos x="40" y="28"/>
                  </a:cxn>
                  <a:cxn ang="0">
                    <a:pos x="42" y="24"/>
                  </a:cxn>
                  <a:cxn ang="0">
                    <a:pos x="39" y="30"/>
                  </a:cxn>
                  <a:cxn ang="0">
                    <a:pos x="0" y="6"/>
                  </a:cxn>
                </a:cxnLst>
                <a:rect l="0" t="0" r="r" b="b"/>
                <a:pathLst>
                  <a:path w="42" h="30">
                    <a:moveTo>
                      <a:pt x="0" y="6"/>
                    </a:moveTo>
                    <a:lnTo>
                      <a:pt x="3" y="0"/>
                    </a:lnTo>
                    <a:lnTo>
                      <a:pt x="42" y="16"/>
                    </a:lnTo>
                    <a:lnTo>
                      <a:pt x="40" y="28"/>
                    </a:lnTo>
                    <a:lnTo>
                      <a:pt x="42" y="24"/>
                    </a:lnTo>
                    <a:lnTo>
                      <a:pt x="39" y="30"/>
                    </a:lnTo>
                    <a:lnTo>
                      <a:pt x="0" y="6"/>
                    </a:lnTo>
                    <a:close/>
                  </a:path>
                </a:pathLst>
              </a:custGeom>
              <a:solidFill>
                <a:srgbClr val="00FFFF"/>
              </a:solidFill>
              <a:ln w="9525">
                <a:noFill/>
                <a:round/>
                <a:headEnd/>
                <a:tailEnd/>
              </a:ln>
            </p:spPr>
            <p:txBody>
              <a:bodyPr/>
              <a:lstStyle/>
              <a:p>
                <a:endParaRPr lang="en-US"/>
              </a:p>
            </p:txBody>
          </p:sp>
          <p:sp>
            <p:nvSpPr>
              <p:cNvPr id="78288" name="Freeform 464"/>
              <p:cNvSpPr>
                <a:spLocks/>
              </p:cNvSpPr>
              <p:nvPr/>
            </p:nvSpPr>
            <p:spPr bwMode="black">
              <a:xfrm>
                <a:off x="3597" y="1924"/>
                <a:ext cx="14" cy="5"/>
              </a:xfrm>
              <a:custGeom>
                <a:avLst/>
                <a:gdLst/>
                <a:ahLst/>
                <a:cxnLst>
                  <a:cxn ang="0">
                    <a:pos x="0" y="6"/>
                  </a:cxn>
                  <a:cxn ang="0">
                    <a:pos x="2" y="0"/>
                  </a:cxn>
                  <a:cxn ang="0">
                    <a:pos x="41" y="8"/>
                  </a:cxn>
                  <a:cxn ang="0">
                    <a:pos x="39" y="14"/>
                  </a:cxn>
                  <a:cxn ang="0">
                    <a:pos x="0" y="6"/>
                  </a:cxn>
                </a:cxnLst>
                <a:rect l="0" t="0" r="r" b="b"/>
                <a:pathLst>
                  <a:path w="41" h="14">
                    <a:moveTo>
                      <a:pt x="0" y="6"/>
                    </a:moveTo>
                    <a:lnTo>
                      <a:pt x="2" y="0"/>
                    </a:lnTo>
                    <a:lnTo>
                      <a:pt x="41" y="8"/>
                    </a:lnTo>
                    <a:lnTo>
                      <a:pt x="39" y="14"/>
                    </a:lnTo>
                    <a:lnTo>
                      <a:pt x="0" y="6"/>
                    </a:lnTo>
                    <a:close/>
                  </a:path>
                </a:pathLst>
              </a:custGeom>
              <a:solidFill>
                <a:srgbClr val="00FFFF"/>
              </a:solidFill>
              <a:ln w="9525">
                <a:noFill/>
                <a:round/>
                <a:headEnd/>
                <a:tailEnd/>
              </a:ln>
            </p:spPr>
            <p:txBody>
              <a:bodyPr/>
              <a:lstStyle/>
              <a:p>
                <a:endParaRPr lang="en-US"/>
              </a:p>
            </p:txBody>
          </p:sp>
          <p:sp>
            <p:nvSpPr>
              <p:cNvPr id="78289" name="Freeform 465"/>
              <p:cNvSpPr>
                <a:spLocks/>
              </p:cNvSpPr>
              <p:nvPr/>
            </p:nvSpPr>
            <p:spPr bwMode="black">
              <a:xfrm>
                <a:off x="3597" y="1919"/>
                <a:ext cx="14" cy="8"/>
              </a:xfrm>
              <a:custGeom>
                <a:avLst/>
                <a:gdLst/>
                <a:ahLst/>
                <a:cxnLst>
                  <a:cxn ang="0">
                    <a:pos x="2" y="24"/>
                  </a:cxn>
                  <a:cxn ang="0">
                    <a:pos x="0" y="16"/>
                  </a:cxn>
                  <a:cxn ang="0">
                    <a:pos x="36" y="0"/>
                  </a:cxn>
                  <a:cxn ang="0">
                    <a:pos x="38" y="4"/>
                  </a:cxn>
                  <a:cxn ang="0">
                    <a:pos x="39" y="9"/>
                  </a:cxn>
                  <a:cxn ang="0">
                    <a:pos x="41" y="16"/>
                  </a:cxn>
                  <a:cxn ang="0">
                    <a:pos x="2" y="24"/>
                  </a:cxn>
                </a:cxnLst>
                <a:rect l="0" t="0" r="r" b="b"/>
                <a:pathLst>
                  <a:path w="41" h="24">
                    <a:moveTo>
                      <a:pt x="2" y="24"/>
                    </a:moveTo>
                    <a:lnTo>
                      <a:pt x="0" y="16"/>
                    </a:lnTo>
                    <a:lnTo>
                      <a:pt x="36" y="0"/>
                    </a:lnTo>
                    <a:lnTo>
                      <a:pt x="38" y="4"/>
                    </a:lnTo>
                    <a:lnTo>
                      <a:pt x="39" y="9"/>
                    </a:lnTo>
                    <a:lnTo>
                      <a:pt x="41" y="16"/>
                    </a:lnTo>
                    <a:lnTo>
                      <a:pt x="2" y="24"/>
                    </a:lnTo>
                    <a:close/>
                  </a:path>
                </a:pathLst>
              </a:custGeom>
              <a:solidFill>
                <a:srgbClr val="00FFFF"/>
              </a:solidFill>
              <a:ln w="9525">
                <a:noFill/>
                <a:round/>
                <a:headEnd/>
                <a:tailEnd/>
              </a:ln>
            </p:spPr>
            <p:txBody>
              <a:bodyPr/>
              <a:lstStyle/>
              <a:p>
                <a:endParaRPr lang="en-US"/>
              </a:p>
            </p:txBody>
          </p:sp>
          <p:sp>
            <p:nvSpPr>
              <p:cNvPr id="78290" name="Freeform 466"/>
              <p:cNvSpPr>
                <a:spLocks/>
              </p:cNvSpPr>
              <p:nvPr/>
            </p:nvSpPr>
            <p:spPr bwMode="black">
              <a:xfrm>
                <a:off x="3597" y="1914"/>
                <a:ext cx="12" cy="13"/>
              </a:xfrm>
              <a:custGeom>
                <a:avLst/>
                <a:gdLst/>
                <a:ahLst/>
                <a:cxnLst>
                  <a:cxn ang="0">
                    <a:pos x="4" y="39"/>
                  </a:cxn>
                  <a:cxn ang="0">
                    <a:pos x="0" y="34"/>
                  </a:cxn>
                  <a:cxn ang="0">
                    <a:pos x="29" y="2"/>
                  </a:cxn>
                  <a:cxn ang="0">
                    <a:pos x="25" y="0"/>
                  </a:cxn>
                  <a:cxn ang="0">
                    <a:pos x="32" y="9"/>
                  </a:cxn>
                  <a:cxn ang="0">
                    <a:pos x="36" y="14"/>
                  </a:cxn>
                  <a:cxn ang="0">
                    <a:pos x="4" y="39"/>
                  </a:cxn>
                </a:cxnLst>
                <a:rect l="0" t="0" r="r" b="b"/>
                <a:pathLst>
                  <a:path w="36" h="39">
                    <a:moveTo>
                      <a:pt x="4" y="39"/>
                    </a:moveTo>
                    <a:lnTo>
                      <a:pt x="0" y="34"/>
                    </a:lnTo>
                    <a:lnTo>
                      <a:pt x="29" y="2"/>
                    </a:lnTo>
                    <a:lnTo>
                      <a:pt x="25" y="0"/>
                    </a:lnTo>
                    <a:lnTo>
                      <a:pt x="32" y="9"/>
                    </a:lnTo>
                    <a:lnTo>
                      <a:pt x="36" y="14"/>
                    </a:lnTo>
                    <a:lnTo>
                      <a:pt x="4" y="39"/>
                    </a:lnTo>
                    <a:close/>
                  </a:path>
                </a:pathLst>
              </a:custGeom>
              <a:solidFill>
                <a:srgbClr val="00FFFF"/>
              </a:solidFill>
              <a:ln w="9525">
                <a:noFill/>
                <a:round/>
                <a:headEnd/>
                <a:tailEnd/>
              </a:ln>
            </p:spPr>
            <p:txBody>
              <a:bodyPr/>
              <a:lstStyle/>
              <a:p>
                <a:endParaRPr lang="en-US"/>
              </a:p>
            </p:txBody>
          </p:sp>
          <p:sp>
            <p:nvSpPr>
              <p:cNvPr id="78291" name="Freeform 467"/>
              <p:cNvSpPr>
                <a:spLocks/>
              </p:cNvSpPr>
              <p:nvPr/>
            </p:nvSpPr>
            <p:spPr bwMode="black">
              <a:xfrm>
                <a:off x="3596" y="1913"/>
                <a:ext cx="12" cy="15"/>
              </a:xfrm>
              <a:custGeom>
                <a:avLst/>
                <a:gdLst/>
                <a:ahLst/>
                <a:cxnLst>
                  <a:cxn ang="0">
                    <a:pos x="6" y="43"/>
                  </a:cxn>
                  <a:cxn ang="0">
                    <a:pos x="0" y="40"/>
                  </a:cxn>
                  <a:cxn ang="0">
                    <a:pos x="20" y="0"/>
                  </a:cxn>
                  <a:cxn ang="0">
                    <a:pos x="34" y="6"/>
                  </a:cxn>
                  <a:cxn ang="0">
                    <a:pos x="24" y="0"/>
                  </a:cxn>
                  <a:cxn ang="0">
                    <a:pos x="31" y="4"/>
                  </a:cxn>
                  <a:cxn ang="0">
                    <a:pos x="6" y="43"/>
                  </a:cxn>
                </a:cxnLst>
                <a:rect l="0" t="0" r="r" b="b"/>
                <a:pathLst>
                  <a:path w="34" h="43">
                    <a:moveTo>
                      <a:pt x="6" y="43"/>
                    </a:moveTo>
                    <a:lnTo>
                      <a:pt x="0" y="40"/>
                    </a:lnTo>
                    <a:lnTo>
                      <a:pt x="20" y="0"/>
                    </a:lnTo>
                    <a:lnTo>
                      <a:pt x="34" y="6"/>
                    </a:lnTo>
                    <a:lnTo>
                      <a:pt x="24" y="0"/>
                    </a:lnTo>
                    <a:lnTo>
                      <a:pt x="31" y="4"/>
                    </a:lnTo>
                    <a:lnTo>
                      <a:pt x="6" y="43"/>
                    </a:lnTo>
                    <a:close/>
                  </a:path>
                </a:pathLst>
              </a:custGeom>
              <a:solidFill>
                <a:srgbClr val="00FFFF"/>
              </a:solidFill>
              <a:ln w="9525">
                <a:noFill/>
                <a:round/>
                <a:headEnd/>
                <a:tailEnd/>
              </a:ln>
            </p:spPr>
            <p:txBody>
              <a:bodyPr/>
              <a:lstStyle/>
              <a:p>
                <a:endParaRPr lang="en-US"/>
              </a:p>
            </p:txBody>
          </p:sp>
          <p:sp>
            <p:nvSpPr>
              <p:cNvPr id="78292" name="Freeform 468"/>
              <p:cNvSpPr>
                <a:spLocks/>
              </p:cNvSpPr>
              <p:nvPr/>
            </p:nvSpPr>
            <p:spPr bwMode="black">
              <a:xfrm>
                <a:off x="3596" y="1912"/>
                <a:ext cx="7" cy="15"/>
              </a:xfrm>
              <a:custGeom>
                <a:avLst/>
                <a:gdLst/>
                <a:ahLst/>
                <a:cxnLst>
                  <a:cxn ang="0">
                    <a:pos x="6" y="45"/>
                  </a:cxn>
                  <a:cxn ang="0">
                    <a:pos x="0" y="42"/>
                  </a:cxn>
                  <a:cxn ang="0">
                    <a:pos x="1" y="3"/>
                  </a:cxn>
                  <a:cxn ang="0">
                    <a:pos x="8" y="0"/>
                  </a:cxn>
                  <a:cxn ang="0">
                    <a:pos x="14" y="3"/>
                  </a:cxn>
                  <a:cxn ang="0">
                    <a:pos x="21" y="5"/>
                  </a:cxn>
                  <a:cxn ang="0">
                    <a:pos x="6" y="45"/>
                  </a:cxn>
                </a:cxnLst>
                <a:rect l="0" t="0" r="r" b="b"/>
                <a:pathLst>
                  <a:path w="21" h="45">
                    <a:moveTo>
                      <a:pt x="6" y="45"/>
                    </a:moveTo>
                    <a:lnTo>
                      <a:pt x="0" y="42"/>
                    </a:lnTo>
                    <a:lnTo>
                      <a:pt x="1" y="3"/>
                    </a:lnTo>
                    <a:lnTo>
                      <a:pt x="8" y="0"/>
                    </a:lnTo>
                    <a:lnTo>
                      <a:pt x="14" y="3"/>
                    </a:lnTo>
                    <a:lnTo>
                      <a:pt x="21" y="5"/>
                    </a:lnTo>
                    <a:lnTo>
                      <a:pt x="6" y="45"/>
                    </a:lnTo>
                    <a:close/>
                  </a:path>
                </a:pathLst>
              </a:custGeom>
              <a:solidFill>
                <a:srgbClr val="00FFFF"/>
              </a:solidFill>
              <a:ln w="9525">
                <a:noFill/>
                <a:round/>
                <a:headEnd/>
                <a:tailEnd/>
              </a:ln>
            </p:spPr>
            <p:txBody>
              <a:bodyPr/>
              <a:lstStyle/>
              <a:p>
                <a:endParaRPr lang="en-US"/>
              </a:p>
            </p:txBody>
          </p:sp>
          <p:sp>
            <p:nvSpPr>
              <p:cNvPr id="78293" name="Freeform 469"/>
              <p:cNvSpPr>
                <a:spLocks/>
              </p:cNvSpPr>
              <p:nvPr/>
            </p:nvSpPr>
            <p:spPr bwMode="black">
              <a:xfrm>
                <a:off x="3592" y="1913"/>
                <a:ext cx="8" cy="14"/>
              </a:xfrm>
              <a:custGeom>
                <a:avLst/>
                <a:gdLst/>
                <a:ahLst/>
                <a:cxnLst>
                  <a:cxn ang="0">
                    <a:pos x="25" y="39"/>
                  </a:cxn>
                  <a:cxn ang="0">
                    <a:pos x="18" y="42"/>
                  </a:cxn>
                  <a:cxn ang="0">
                    <a:pos x="0" y="6"/>
                  </a:cxn>
                  <a:cxn ang="0">
                    <a:pos x="3" y="4"/>
                  </a:cxn>
                  <a:cxn ang="0">
                    <a:pos x="6" y="2"/>
                  </a:cxn>
                  <a:cxn ang="0">
                    <a:pos x="13" y="0"/>
                  </a:cxn>
                  <a:cxn ang="0">
                    <a:pos x="25" y="39"/>
                  </a:cxn>
                </a:cxnLst>
                <a:rect l="0" t="0" r="r" b="b"/>
                <a:pathLst>
                  <a:path w="25" h="42">
                    <a:moveTo>
                      <a:pt x="25" y="39"/>
                    </a:moveTo>
                    <a:lnTo>
                      <a:pt x="18" y="42"/>
                    </a:lnTo>
                    <a:lnTo>
                      <a:pt x="0" y="6"/>
                    </a:lnTo>
                    <a:lnTo>
                      <a:pt x="3" y="4"/>
                    </a:lnTo>
                    <a:lnTo>
                      <a:pt x="6" y="2"/>
                    </a:lnTo>
                    <a:lnTo>
                      <a:pt x="13" y="0"/>
                    </a:lnTo>
                    <a:lnTo>
                      <a:pt x="25" y="39"/>
                    </a:lnTo>
                    <a:close/>
                  </a:path>
                </a:pathLst>
              </a:custGeom>
              <a:solidFill>
                <a:srgbClr val="00FFFF"/>
              </a:solidFill>
              <a:ln w="9525">
                <a:noFill/>
                <a:round/>
                <a:headEnd/>
                <a:tailEnd/>
              </a:ln>
            </p:spPr>
            <p:txBody>
              <a:bodyPr/>
              <a:lstStyle/>
              <a:p>
                <a:endParaRPr lang="en-US"/>
              </a:p>
            </p:txBody>
          </p:sp>
          <p:sp>
            <p:nvSpPr>
              <p:cNvPr id="78294" name="Freeform 470"/>
              <p:cNvSpPr>
                <a:spLocks/>
              </p:cNvSpPr>
              <p:nvPr/>
            </p:nvSpPr>
            <p:spPr bwMode="black">
              <a:xfrm>
                <a:off x="3589" y="1915"/>
                <a:ext cx="11" cy="12"/>
              </a:xfrm>
              <a:custGeom>
                <a:avLst/>
                <a:gdLst/>
                <a:ahLst/>
                <a:cxnLst>
                  <a:cxn ang="0">
                    <a:pos x="33" y="32"/>
                  </a:cxn>
                  <a:cxn ang="0">
                    <a:pos x="28" y="36"/>
                  </a:cxn>
                  <a:cxn ang="0">
                    <a:pos x="0" y="7"/>
                  </a:cxn>
                  <a:cxn ang="0">
                    <a:pos x="1" y="5"/>
                  </a:cxn>
                  <a:cxn ang="0">
                    <a:pos x="4" y="4"/>
                  </a:cxn>
                  <a:cxn ang="0">
                    <a:pos x="9" y="0"/>
                  </a:cxn>
                  <a:cxn ang="0">
                    <a:pos x="33" y="32"/>
                  </a:cxn>
                </a:cxnLst>
                <a:rect l="0" t="0" r="r" b="b"/>
                <a:pathLst>
                  <a:path w="33" h="36">
                    <a:moveTo>
                      <a:pt x="33" y="32"/>
                    </a:moveTo>
                    <a:lnTo>
                      <a:pt x="28" y="36"/>
                    </a:lnTo>
                    <a:lnTo>
                      <a:pt x="0" y="7"/>
                    </a:lnTo>
                    <a:lnTo>
                      <a:pt x="1" y="5"/>
                    </a:lnTo>
                    <a:lnTo>
                      <a:pt x="4" y="4"/>
                    </a:lnTo>
                    <a:lnTo>
                      <a:pt x="9" y="0"/>
                    </a:lnTo>
                    <a:lnTo>
                      <a:pt x="33" y="32"/>
                    </a:lnTo>
                    <a:close/>
                  </a:path>
                </a:pathLst>
              </a:custGeom>
              <a:solidFill>
                <a:srgbClr val="00FFFF"/>
              </a:solidFill>
              <a:ln w="9525">
                <a:noFill/>
                <a:round/>
                <a:headEnd/>
                <a:tailEnd/>
              </a:ln>
            </p:spPr>
            <p:txBody>
              <a:bodyPr/>
              <a:lstStyle/>
              <a:p>
                <a:endParaRPr lang="en-US"/>
              </a:p>
            </p:txBody>
          </p:sp>
          <p:sp>
            <p:nvSpPr>
              <p:cNvPr id="78295" name="Freeform 471"/>
              <p:cNvSpPr>
                <a:spLocks/>
              </p:cNvSpPr>
              <p:nvPr/>
            </p:nvSpPr>
            <p:spPr bwMode="black">
              <a:xfrm>
                <a:off x="3587" y="1917"/>
                <a:ext cx="13" cy="10"/>
              </a:xfrm>
              <a:custGeom>
                <a:avLst/>
                <a:gdLst/>
                <a:ahLst/>
                <a:cxnLst>
                  <a:cxn ang="0">
                    <a:pos x="39" y="25"/>
                  </a:cxn>
                  <a:cxn ang="0">
                    <a:pos x="35" y="30"/>
                  </a:cxn>
                  <a:cxn ang="0">
                    <a:pos x="0" y="14"/>
                  </a:cxn>
                  <a:cxn ang="0">
                    <a:pos x="1" y="9"/>
                  </a:cxn>
                  <a:cxn ang="0">
                    <a:pos x="3" y="5"/>
                  </a:cxn>
                  <a:cxn ang="0">
                    <a:pos x="7" y="0"/>
                  </a:cxn>
                  <a:cxn ang="0">
                    <a:pos x="39" y="25"/>
                  </a:cxn>
                </a:cxnLst>
                <a:rect l="0" t="0" r="r" b="b"/>
                <a:pathLst>
                  <a:path w="39" h="30">
                    <a:moveTo>
                      <a:pt x="39" y="25"/>
                    </a:moveTo>
                    <a:lnTo>
                      <a:pt x="35" y="30"/>
                    </a:lnTo>
                    <a:lnTo>
                      <a:pt x="0" y="14"/>
                    </a:lnTo>
                    <a:lnTo>
                      <a:pt x="1" y="9"/>
                    </a:lnTo>
                    <a:lnTo>
                      <a:pt x="3" y="5"/>
                    </a:lnTo>
                    <a:lnTo>
                      <a:pt x="7" y="0"/>
                    </a:lnTo>
                    <a:lnTo>
                      <a:pt x="39" y="25"/>
                    </a:lnTo>
                    <a:close/>
                  </a:path>
                </a:pathLst>
              </a:custGeom>
              <a:solidFill>
                <a:srgbClr val="00FFFF"/>
              </a:solidFill>
              <a:ln w="9525">
                <a:noFill/>
                <a:round/>
                <a:headEnd/>
                <a:tailEnd/>
              </a:ln>
            </p:spPr>
            <p:txBody>
              <a:bodyPr/>
              <a:lstStyle/>
              <a:p>
                <a:endParaRPr lang="en-US"/>
              </a:p>
            </p:txBody>
          </p:sp>
          <p:sp>
            <p:nvSpPr>
              <p:cNvPr id="78296" name="Freeform 472"/>
              <p:cNvSpPr>
                <a:spLocks/>
              </p:cNvSpPr>
              <p:nvPr/>
            </p:nvSpPr>
            <p:spPr bwMode="black">
              <a:xfrm>
                <a:off x="3586" y="1922"/>
                <a:ext cx="14" cy="5"/>
              </a:xfrm>
              <a:custGeom>
                <a:avLst/>
                <a:gdLst/>
                <a:ahLst/>
                <a:cxnLst>
                  <a:cxn ang="0">
                    <a:pos x="40" y="7"/>
                  </a:cxn>
                  <a:cxn ang="0">
                    <a:pos x="39" y="15"/>
                  </a:cxn>
                  <a:cxn ang="0">
                    <a:pos x="0" y="7"/>
                  </a:cxn>
                  <a:cxn ang="0">
                    <a:pos x="1" y="0"/>
                  </a:cxn>
                  <a:cxn ang="0">
                    <a:pos x="40" y="7"/>
                  </a:cxn>
                </a:cxnLst>
                <a:rect l="0" t="0" r="r" b="b"/>
                <a:pathLst>
                  <a:path w="40" h="15">
                    <a:moveTo>
                      <a:pt x="40" y="7"/>
                    </a:moveTo>
                    <a:lnTo>
                      <a:pt x="39" y="15"/>
                    </a:lnTo>
                    <a:lnTo>
                      <a:pt x="0" y="7"/>
                    </a:lnTo>
                    <a:lnTo>
                      <a:pt x="1" y="0"/>
                    </a:lnTo>
                    <a:lnTo>
                      <a:pt x="40" y="7"/>
                    </a:lnTo>
                    <a:close/>
                  </a:path>
                </a:pathLst>
              </a:custGeom>
              <a:solidFill>
                <a:srgbClr val="00FFFF"/>
              </a:solidFill>
              <a:ln w="9525">
                <a:noFill/>
                <a:round/>
                <a:headEnd/>
                <a:tailEnd/>
              </a:ln>
            </p:spPr>
            <p:txBody>
              <a:bodyPr/>
              <a:lstStyle/>
              <a:p>
                <a:endParaRPr lang="en-US"/>
              </a:p>
            </p:txBody>
          </p:sp>
          <p:sp>
            <p:nvSpPr>
              <p:cNvPr id="78297" name="Freeform 473"/>
              <p:cNvSpPr>
                <a:spLocks/>
              </p:cNvSpPr>
              <p:nvPr/>
            </p:nvSpPr>
            <p:spPr bwMode="black">
              <a:xfrm>
                <a:off x="3812" y="1924"/>
                <a:ext cx="14" cy="9"/>
              </a:xfrm>
              <a:custGeom>
                <a:avLst/>
                <a:gdLst/>
                <a:ahLst/>
                <a:cxnLst>
                  <a:cxn ang="0">
                    <a:pos x="39" y="0"/>
                  </a:cxn>
                  <a:cxn ang="0">
                    <a:pos x="41" y="6"/>
                  </a:cxn>
                  <a:cxn ang="0">
                    <a:pos x="2" y="22"/>
                  </a:cxn>
                  <a:cxn ang="0">
                    <a:pos x="4" y="26"/>
                  </a:cxn>
                  <a:cxn ang="0">
                    <a:pos x="2" y="14"/>
                  </a:cxn>
                  <a:cxn ang="0">
                    <a:pos x="0" y="8"/>
                  </a:cxn>
                  <a:cxn ang="0">
                    <a:pos x="39" y="0"/>
                  </a:cxn>
                </a:cxnLst>
                <a:rect l="0" t="0" r="r" b="b"/>
                <a:pathLst>
                  <a:path w="41" h="26">
                    <a:moveTo>
                      <a:pt x="39" y="0"/>
                    </a:moveTo>
                    <a:lnTo>
                      <a:pt x="41" y="6"/>
                    </a:lnTo>
                    <a:lnTo>
                      <a:pt x="2" y="22"/>
                    </a:lnTo>
                    <a:lnTo>
                      <a:pt x="4" y="26"/>
                    </a:lnTo>
                    <a:lnTo>
                      <a:pt x="2" y="14"/>
                    </a:lnTo>
                    <a:lnTo>
                      <a:pt x="0" y="8"/>
                    </a:lnTo>
                    <a:lnTo>
                      <a:pt x="39" y="0"/>
                    </a:lnTo>
                    <a:close/>
                  </a:path>
                </a:pathLst>
              </a:custGeom>
              <a:solidFill>
                <a:srgbClr val="00FFFF"/>
              </a:solidFill>
              <a:ln w="9525">
                <a:noFill/>
                <a:round/>
                <a:headEnd/>
                <a:tailEnd/>
              </a:ln>
            </p:spPr>
            <p:txBody>
              <a:bodyPr/>
              <a:lstStyle/>
              <a:p>
                <a:endParaRPr lang="en-US"/>
              </a:p>
            </p:txBody>
          </p:sp>
          <p:sp>
            <p:nvSpPr>
              <p:cNvPr id="78298" name="Freeform 474"/>
              <p:cNvSpPr>
                <a:spLocks/>
              </p:cNvSpPr>
              <p:nvPr/>
            </p:nvSpPr>
            <p:spPr bwMode="black">
              <a:xfrm>
                <a:off x="3813" y="1923"/>
                <a:ext cx="14" cy="13"/>
              </a:xfrm>
              <a:custGeom>
                <a:avLst/>
                <a:gdLst/>
                <a:ahLst/>
                <a:cxnLst>
                  <a:cxn ang="0">
                    <a:pos x="39" y="0"/>
                  </a:cxn>
                  <a:cxn ang="0">
                    <a:pos x="42" y="6"/>
                  </a:cxn>
                  <a:cxn ang="0">
                    <a:pos x="11" y="38"/>
                  </a:cxn>
                  <a:cxn ang="0">
                    <a:pos x="6" y="35"/>
                  </a:cxn>
                  <a:cxn ang="0">
                    <a:pos x="3" y="30"/>
                  </a:cxn>
                  <a:cxn ang="0">
                    <a:pos x="0" y="24"/>
                  </a:cxn>
                  <a:cxn ang="0">
                    <a:pos x="39" y="0"/>
                  </a:cxn>
                </a:cxnLst>
                <a:rect l="0" t="0" r="r" b="b"/>
                <a:pathLst>
                  <a:path w="42" h="38">
                    <a:moveTo>
                      <a:pt x="39" y="0"/>
                    </a:moveTo>
                    <a:lnTo>
                      <a:pt x="42" y="6"/>
                    </a:lnTo>
                    <a:lnTo>
                      <a:pt x="11" y="38"/>
                    </a:lnTo>
                    <a:lnTo>
                      <a:pt x="6" y="35"/>
                    </a:lnTo>
                    <a:lnTo>
                      <a:pt x="3" y="30"/>
                    </a:lnTo>
                    <a:lnTo>
                      <a:pt x="0" y="24"/>
                    </a:lnTo>
                    <a:lnTo>
                      <a:pt x="39" y="0"/>
                    </a:lnTo>
                    <a:close/>
                  </a:path>
                </a:pathLst>
              </a:custGeom>
              <a:solidFill>
                <a:srgbClr val="00FFFF"/>
              </a:solidFill>
              <a:ln w="9525">
                <a:noFill/>
                <a:round/>
                <a:headEnd/>
                <a:tailEnd/>
              </a:ln>
            </p:spPr>
            <p:txBody>
              <a:bodyPr/>
              <a:lstStyle/>
              <a:p>
                <a:endParaRPr lang="en-US"/>
              </a:p>
            </p:txBody>
          </p:sp>
          <p:sp>
            <p:nvSpPr>
              <p:cNvPr id="78299" name="Freeform 475"/>
              <p:cNvSpPr>
                <a:spLocks/>
              </p:cNvSpPr>
              <p:nvPr/>
            </p:nvSpPr>
            <p:spPr bwMode="black">
              <a:xfrm>
                <a:off x="3816" y="1923"/>
                <a:ext cx="10" cy="14"/>
              </a:xfrm>
              <a:custGeom>
                <a:avLst/>
                <a:gdLst/>
                <a:ahLst/>
                <a:cxnLst>
                  <a:cxn ang="0">
                    <a:pos x="24" y="0"/>
                  </a:cxn>
                  <a:cxn ang="0">
                    <a:pos x="30" y="3"/>
                  </a:cxn>
                  <a:cxn ang="0">
                    <a:pos x="14" y="42"/>
                  </a:cxn>
                  <a:cxn ang="0">
                    <a:pos x="2" y="40"/>
                  </a:cxn>
                  <a:cxn ang="0">
                    <a:pos x="6" y="42"/>
                  </a:cxn>
                  <a:cxn ang="0">
                    <a:pos x="0" y="39"/>
                  </a:cxn>
                  <a:cxn ang="0">
                    <a:pos x="24" y="0"/>
                  </a:cxn>
                </a:cxnLst>
                <a:rect l="0" t="0" r="r" b="b"/>
                <a:pathLst>
                  <a:path w="30" h="42">
                    <a:moveTo>
                      <a:pt x="24" y="0"/>
                    </a:moveTo>
                    <a:lnTo>
                      <a:pt x="30" y="3"/>
                    </a:lnTo>
                    <a:lnTo>
                      <a:pt x="14" y="42"/>
                    </a:lnTo>
                    <a:lnTo>
                      <a:pt x="2" y="40"/>
                    </a:lnTo>
                    <a:lnTo>
                      <a:pt x="6" y="42"/>
                    </a:lnTo>
                    <a:lnTo>
                      <a:pt x="0" y="39"/>
                    </a:lnTo>
                    <a:lnTo>
                      <a:pt x="24" y="0"/>
                    </a:lnTo>
                    <a:close/>
                  </a:path>
                </a:pathLst>
              </a:custGeom>
              <a:solidFill>
                <a:srgbClr val="00FFFF"/>
              </a:solidFill>
              <a:ln w="9525">
                <a:noFill/>
                <a:round/>
                <a:headEnd/>
                <a:tailEnd/>
              </a:ln>
            </p:spPr>
            <p:txBody>
              <a:bodyPr/>
              <a:lstStyle/>
              <a:p>
                <a:endParaRPr lang="en-US"/>
              </a:p>
            </p:txBody>
          </p:sp>
          <p:sp>
            <p:nvSpPr>
              <p:cNvPr id="78300" name="Freeform 476"/>
              <p:cNvSpPr>
                <a:spLocks/>
              </p:cNvSpPr>
              <p:nvPr/>
            </p:nvSpPr>
            <p:spPr bwMode="black">
              <a:xfrm>
                <a:off x="3821" y="1924"/>
                <a:ext cx="5" cy="14"/>
              </a:xfrm>
              <a:custGeom>
                <a:avLst/>
                <a:gdLst/>
                <a:ahLst/>
                <a:cxnLst>
                  <a:cxn ang="0">
                    <a:pos x="8" y="0"/>
                  </a:cxn>
                  <a:cxn ang="0">
                    <a:pos x="14" y="1"/>
                  </a:cxn>
                  <a:cxn ang="0">
                    <a:pos x="14" y="41"/>
                  </a:cxn>
                  <a:cxn ang="0">
                    <a:pos x="10" y="42"/>
                  </a:cxn>
                  <a:cxn ang="0">
                    <a:pos x="6" y="41"/>
                  </a:cxn>
                  <a:cxn ang="0">
                    <a:pos x="0" y="39"/>
                  </a:cxn>
                  <a:cxn ang="0">
                    <a:pos x="8" y="0"/>
                  </a:cxn>
                </a:cxnLst>
                <a:rect l="0" t="0" r="r" b="b"/>
                <a:pathLst>
                  <a:path w="14" h="42">
                    <a:moveTo>
                      <a:pt x="8" y="0"/>
                    </a:moveTo>
                    <a:lnTo>
                      <a:pt x="14" y="1"/>
                    </a:lnTo>
                    <a:lnTo>
                      <a:pt x="14" y="41"/>
                    </a:lnTo>
                    <a:lnTo>
                      <a:pt x="10" y="42"/>
                    </a:lnTo>
                    <a:lnTo>
                      <a:pt x="6" y="41"/>
                    </a:lnTo>
                    <a:lnTo>
                      <a:pt x="0" y="39"/>
                    </a:lnTo>
                    <a:lnTo>
                      <a:pt x="8" y="0"/>
                    </a:lnTo>
                    <a:close/>
                  </a:path>
                </a:pathLst>
              </a:custGeom>
              <a:solidFill>
                <a:srgbClr val="00FFFF"/>
              </a:solidFill>
              <a:ln w="9525">
                <a:noFill/>
                <a:round/>
                <a:headEnd/>
                <a:tailEnd/>
              </a:ln>
            </p:spPr>
            <p:txBody>
              <a:bodyPr/>
              <a:lstStyle/>
              <a:p>
                <a:endParaRPr lang="en-US"/>
              </a:p>
            </p:txBody>
          </p:sp>
          <p:sp>
            <p:nvSpPr>
              <p:cNvPr id="78301" name="Freeform 477"/>
              <p:cNvSpPr>
                <a:spLocks/>
              </p:cNvSpPr>
              <p:nvPr/>
            </p:nvSpPr>
            <p:spPr bwMode="black">
              <a:xfrm>
                <a:off x="3823" y="1924"/>
                <a:ext cx="9" cy="14"/>
              </a:xfrm>
              <a:custGeom>
                <a:avLst/>
                <a:gdLst/>
                <a:ahLst/>
                <a:cxnLst>
                  <a:cxn ang="0">
                    <a:pos x="0" y="1"/>
                  </a:cxn>
                  <a:cxn ang="0">
                    <a:pos x="6" y="0"/>
                  </a:cxn>
                  <a:cxn ang="0">
                    <a:pos x="22" y="39"/>
                  </a:cxn>
                  <a:cxn ang="0">
                    <a:pos x="27" y="37"/>
                  </a:cxn>
                  <a:cxn ang="0">
                    <a:pos x="14" y="39"/>
                  </a:cxn>
                  <a:cxn ang="0">
                    <a:pos x="8" y="41"/>
                  </a:cxn>
                  <a:cxn ang="0">
                    <a:pos x="0" y="1"/>
                  </a:cxn>
                </a:cxnLst>
                <a:rect l="0" t="0" r="r" b="b"/>
                <a:pathLst>
                  <a:path w="27" h="41">
                    <a:moveTo>
                      <a:pt x="0" y="1"/>
                    </a:moveTo>
                    <a:lnTo>
                      <a:pt x="6" y="0"/>
                    </a:lnTo>
                    <a:lnTo>
                      <a:pt x="22" y="39"/>
                    </a:lnTo>
                    <a:lnTo>
                      <a:pt x="27" y="37"/>
                    </a:lnTo>
                    <a:lnTo>
                      <a:pt x="14" y="39"/>
                    </a:lnTo>
                    <a:lnTo>
                      <a:pt x="8" y="41"/>
                    </a:lnTo>
                    <a:lnTo>
                      <a:pt x="0" y="1"/>
                    </a:lnTo>
                    <a:close/>
                  </a:path>
                </a:pathLst>
              </a:custGeom>
              <a:solidFill>
                <a:srgbClr val="00FFFF"/>
              </a:solidFill>
              <a:ln w="9525">
                <a:noFill/>
                <a:round/>
                <a:headEnd/>
                <a:tailEnd/>
              </a:ln>
            </p:spPr>
            <p:txBody>
              <a:bodyPr/>
              <a:lstStyle/>
              <a:p>
                <a:endParaRPr lang="en-US"/>
              </a:p>
            </p:txBody>
          </p:sp>
          <p:sp>
            <p:nvSpPr>
              <p:cNvPr id="78302" name="Freeform 478"/>
              <p:cNvSpPr>
                <a:spLocks/>
              </p:cNvSpPr>
              <p:nvPr/>
            </p:nvSpPr>
            <p:spPr bwMode="black">
              <a:xfrm>
                <a:off x="3822" y="1923"/>
                <a:ext cx="13" cy="14"/>
              </a:xfrm>
              <a:custGeom>
                <a:avLst/>
                <a:gdLst/>
                <a:ahLst/>
                <a:cxnLst>
                  <a:cxn ang="0">
                    <a:pos x="0" y="3"/>
                  </a:cxn>
                  <a:cxn ang="0">
                    <a:pos x="6" y="0"/>
                  </a:cxn>
                  <a:cxn ang="0">
                    <a:pos x="38" y="31"/>
                  </a:cxn>
                  <a:cxn ang="0">
                    <a:pos x="35" y="36"/>
                  </a:cxn>
                  <a:cxn ang="0">
                    <a:pos x="30" y="39"/>
                  </a:cxn>
                  <a:cxn ang="0">
                    <a:pos x="24" y="42"/>
                  </a:cxn>
                  <a:cxn ang="0">
                    <a:pos x="0" y="3"/>
                  </a:cxn>
                </a:cxnLst>
                <a:rect l="0" t="0" r="r" b="b"/>
                <a:pathLst>
                  <a:path w="38" h="42">
                    <a:moveTo>
                      <a:pt x="0" y="3"/>
                    </a:moveTo>
                    <a:lnTo>
                      <a:pt x="6" y="0"/>
                    </a:lnTo>
                    <a:lnTo>
                      <a:pt x="38" y="31"/>
                    </a:lnTo>
                    <a:lnTo>
                      <a:pt x="35" y="36"/>
                    </a:lnTo>
                    <a:lnTo>
                      <a:pt x="30" y="39"/>
                    </a:lnTo>
                    <a:lnTo>
                      <a:pt x="24" y="42"/>
                    </a:lnTo>
                    <a:lnTo>
                      <a:pt x="0" y="3"/>
                    </a:lnTo>
                    <a:close/>
                  </a:path>
                </a:pathLst>
              </a:custGeom>
              <a:solidFill>
                <a:srgbClr val="00FFFF"/>
              </a:solidFill>
              <a:ln w="9525">
                <a:noFill/>
                <a:round/>
                <a:headEnd/>
                <a:tailEnd/>
              </a:ln>
            </p:spPr>
            <p:txBody>
              <a:bodyPr/>
              <a:lstStyle/>
              <a:p>
                <a:endParaRPr lang="en-US"/>
              </a:p>
            </p:txBody>
          </p:sp>
          <p:sp>
            <p:nvSpPr>
              <p:cNvPr id="78303" name="Freeform 479"/>
              <p:cNvSpPr>
                <a:spLocks/>
              </p:cNvSpPr>
              <p:nvPr/>
            </p:nvSpPr>
            <p:spPr bwMode="black">
              <a:xfrm>
                <a:off x="3822" y="1923"/>
                <a:ext cx="14" cy="10"/>
              </a:xfrm>
              <a:custGeom>
                <a:avLst/>
                <a:gdLst/>
                <a:ahLst/>
                <a:cxnLst>
                  <a:cxn ang="0">
                    <a:pos x="0" y="6"/>
                  </a:cxn>
                  <a:cxn ang="0">
                    <a:pos x="3" y="0"/>
                  </a:cxn>
                  <a:cxn ang="0">
                    <a:pos x="42" y="16"/>
                  </a:cxn>
                  <a:cxn ang="0">
                    <a:pos x="40" y="28"/>
                  </a:cxn>
                  <a:cxn ang="0">
                    <a:pos x="42" y="24"/>
                  </a:cxn>
                  <a:cxn ang="0">
                    <a:pos x="39" y="30"/>
                  </a:cxn>
                  <a:cxn ang="0">
                    <a:pos x="0" y="6"/>
                  </a:cxn>
                </a:cxnLst>
                <a:rect l="0" t="0" r="r" b="b"/>
                <a:pathLst>
                  <a:path w="42" h="30">
                    <a:moveTo>
                      <a:pt x="0" y="6"/>
                    </a:moveTo>
                    <a:lnTo>
                      <a:pt x="3" y="0"/>
                    </a:lnTo>
                    <a:lnTo>
                      <a:pt x="42" y="16"/>
                    </a:lnTo>
                    <a:lnTo>
                      <a:pt x="40" y="28"/>
                    </a:lnTo>
                    <a:lnTo>
                      <a:pt x="42" y="24"/>
                    </a:lnTo>
                    <a:lnTo>
                      <a:pt x="39" y="30"/>
                    </a:lnTo>
                    <a:lnTo>
                      <a:pt x="0" y="6"/>
                    </a:lnTo>
                    <a:close/>
                  </a:path>
                </a:pathLst>
              </a:custGeom>
              <a:solidFill>
                <a:srgbClr val="00FFFF"/>
              </a:solidFill>
              <a:ln w="9525">
                <a:noFill/>
                <a:round/>
                <a:headEnd/>
                <a:tailEnd/>
              </a:ln>
            </p:spPr>
            <p:txBody>
              <a:bodyPr/>
              <a:lstStyle/>
              <a:p>
                <a:endParaRPr lang="en-US"/>
              </a:p>
            </p:txBody>
          </p:sp>
          <p:sp>
            <p:nvSpPr>
              <p:cNvPr id="78304" name="Freeform 480"/>
              <p:cNvSpPr>
                <a:spLocks/>
              </p:cNvSpPr>
              <p:nvPr/>
            </p:nvSpPr>
            <p:spPr bwMode="black">
              <a:xfrm>
                <a:off x="3823" y="1924"/>
                <a:ext cx="14" cy="5"/>
              </a:xfrm>
              <a:custGeom>
                <a:avLst/>
                <a:gdLst/>
                <a:ahLst/>
                <a:cxnLst>
                  <a:cxn ang="0">
                    <a:pos x="0" y="6"/>
                  </a:cxn>
                  <a:cxn ang="0">
                    <a:pos x="2" y="0"/>
                  </a:cxn>
                  <a:cxn ang="0">
                    <a:pos x="41" y="8"/>
                  </a:cxn>
                  <a:cxn ang="0">
                    <a:pos x="39" y="14"/>
                  </a:cxn>
                  <a:cxn ang="0">
                    <a:pos x="0" y="6"/>
                  </a:cxn>
                </a:cxnLst>
                <a:rect l="0" t="0" r="r" b="b"/>
                <a:pathLst>
                  <a:path w="41" h="14">
                    <a:moveTo>
                      <a:pt x="0" y="6"/>
                    </a:moveTo>
                    <a:lnTo>
                      <a:pt x="2" y="0"/>
                    </a:lnTo>
                    <a:lnTo>
                      <a:pt x="41" y="8"/>
                    </a:lnTo>
                    <a:lnTo>
                      <a:pt x="39" y="14"/>
                    </a:lnTo>
                    <a:lnTo>
                      <a:pt x="0" y="6"/>
                    </a:lnTo>
                    <a:close/>
                  </a:path>
                </a:pathLst>
              </a:custGeom>
              <a:solidFill>
                <a:srgbClr val="00FFFF"/>
              </a:solidFill>
              <a:ln w="9525">
                <a:noFill/>
                <a:round/>
                <a:headEnd/>
                <a:tailEnd/>
              </a:ln>
            </p:spPr>
            <p:txBody>
              <a:bodyPr/>
              <a:lstStyle/>
              <a:p>
                <a:endParaRPr lang="en-US"/>
              </a:p>
            </p:txBody>
          </p:sp>
          <p:sp>
            <p:nvSpPr>
              <p:cNvPr id="78305" name="Freeform 481"/>
              <p:cNvSpPr>
                <a:spLocks/>
              </p:cNvSpPr>
              <p:nvPr/>
            </p:nvSpPr>
            <p:spPr bwMode="black">
              <a:xfrm>
                <a:off x="3823" y="1919"/>
                <a:ext cx="14" cy="8"/>
              </a:xfrm>
              <a:custGeom>
                <a:avLst/>
                <a:gdLst/>
                <a:ahLst/>
                <a:cxnLst>
                  <a:cxn ang="0">
                    <a:pos x="2" y="24"/>
                  </a:cxn>
                  <a:cxn ang="0">
                    <a:pos x="0" y="16"/>
                  </a:cxn>
                  <a:cxn ang="0">
                    <a:pos x="36" y="0"/>
                  </a:cxn>
                  <a:cxn ang="0">
                    <a:pos x="38" y="4"/>
                  </a:cxn>
                  <a:cxn ang="0">
                    <a:pos x="39" y="9"/>
                  </a:cxn>
                  <a:cxn ang="0">
                    <a:pos x="41" y="16"/>
                  </a:cxn>
                  <a:cxn ang="0">
                    <a:pos x="2" y="24"/>
                  </a:cxn>
                </a:cxnLst>
                <a:rect l="0" t="0" r="r" b="b"/>
                <a:pathLst>
                  <a:path w="41" h="24">
                    <a:moveTo>
                      <a:pt x="2" y="24"/>
                    </a:moveTo>
                    <a:lnTo>
                      <a:pt x="0" y="16"/>
                    </a:lnTo>
                    <a:lnTo>
                      <a:pt x="36" y="0"/>
                    </a:lnTo>
                    <a:lnTo>
                      <a:pt x="38" y="4"/>
                    </a:lnTo>
                    <a:lnTo>
                      <a:pt x="39" y="9"/>
                    </a:lnTo>
                    <a:lnTo>
                      <a:pt x="41" y="16"/>
                    </a:lnTo>
                    <a:lnTo>
                      <a:pt x="2" y="24"/>
                    </a:lnTo>
                    <a:close/>
                  </a:path>
                </a:pathLst>
              </a:custGeom>
              <a:solidFill>
                <a:srgbClr val="00FFFF"/>
              </a:solidFill>
              <a:ln w="9525">
                <a:noFill/>
                <a:round/>
                <a:headEnd/>
                <a:tailEnd/>
              </a:ln>
            </p:spPr>
            <p:txBody>
              <a:bodyPr/>
              <a:lstStyle/>
              <a:p>
                <a:endParaRPr lang="en-US"/>
              </a:p>
            </p:txBody>
          </p:sp>
          <p:sp>
            <p:nvSpPr>
              <p:cNvPr id="78306" name="Freeform 482"/>
              <p:cNvSpPr>
                <a:spLocks/>
              </p:cNvSpPr>
              <p:nvPr/>
            </p:nvSpPr>
            <p:spPr bwMode="black">
              <a:xfrm>
                <a:off x="3823" y="1916"/>
                <a:ext cx="12" cy="11"/>
              </a:xfrm>
              <a:custGeom>
                <a:avLst/>
                <a:gdLst/>
                <a:ahLst/>
                <a:cxnLst>
                  <a:cxn ang="0">
                    <a:pos x="4" y="33"/>
                  </a:cxn>
                  <a:cxn ang="0">
                    <a:pos x="0" y="28"/>
                  </a:cxn>
                  <a:cxn ang="0">
                    <a:pos x="28" y="0"/>
                  </a:cxn>
                  <a:cxn ang="0">
                    <a:pos x="31" y="1"/>
                  </a:cxn>
                  <a:cxn ang="0">
                    <a:pos x="32" y="3"/>
                  </a:cxn>
                  <a:cxn ang="0">
                    <a:pos x="36" y="8"/>
                  </a:cxn>
                  <a:cxn ang="0">
                    <a:pos x="4" y="33"/>
                  </a:cxn>
                </a:cxnLst>
                <a:rect l="0" t="0" r="r" b="b"/>
                <a:pathLst>
                  <a:path w="36" h="33">
                    <a:moveTo>
                      <a:pt x="4" y="33"/>
                    </a:moveTo>
                    <a:lnTo>
                      <a:pt x="0" y="28"/>
                    </a:lnTo>
                    <a:lnTo>
                      <a:pt x="28" y="0"/>
                    </a:lnTo>
                    <a:lnTo>
                      <a:pt x="31" y="1"/>
                    </a:lnTo>
                    <a:lnTo>
                      <a:pt x="32" y="3"/>
                    </a:lnTo>
                    <a:lnTo>
                      <a:pt x="36" y="8"/>
                    </a:lnTo>
                    <a:lnTo>
                      <a:pt x="4" y="33"/>
                    </a:lnTo>
                    <a:close/>
                  </a:path>
                </a:pathLst>
              </a:custGeom>
              <a:solidFill>
                <a:srgbClr val="00FFFF"/>
              </a:solidFill>
              <a:ln w="9525">
                <a:noFill/>
                <a:round/>
                <a:headEnd/>
                <a:tailEnd/>
              </a:ln>
            </p:spPr>
            <p:txBody>
              <a:bodyPr/>
              <a:lstStyle/>
              <a:p>
                <a:endParaRPr lang="en-US"/>
              </a:p>
            </p:txBody>
          </p:sp>
          <p:sp>
            <p:nvSpPr>
              <p:cNvPr id="78307" name="Freeform 483"/>
              <p:cNvSpPr>
                <a:spLocks/>
              </p:cNvSpPr>
              <p:nvPr/>
            </p:nvSpPr>
            <p:spPr bwMode="black">
              <a:xfrm>
                <a:off x="3823" y="1913"/>
                <a:ext cx="9" cy="14"/>
              </a:xfrm>
              <a:custGeom>
                <a:avLst/>
                <a:gdLst/>
                <a:ahLst/>
                <a:cxnLst>
                  <a:cxn ang="0">
                    <a:pos x="5" y="40"/>
                  </a:cxn>
                  <a:cxn ang="0">
                    <a:pos x="0" y="36"/>
                  </a:cxn>
                  <a:cxn ang="0">
                    <a:pos x="18" y="0"/>
                  </a:cxn>
                  <a:cxn ang="0">
                    <a:pos x="21" y="2"/>
                  </a:cxn>
                  <a:cxn ang="0">
                    <a:pos x="24" y="4"/>
                  </a:cxn>
                  <a:cxn ang="0">
                    <a:pos x="29" y="8"/>
                  </a:cxn>
                  <a:cxn ang="0">
                    <a:pos x="5" y="40"/>
                  </a:cxn>
                </a:cxnLst>
                <a:rect l="0" t="0" r="r" b="b"/>
                <a:pathLst>
                  <a:path w="29" h="40">
                    <a:moveTo>
                      <a:pt x="5" y="40"/>
                    </a:moveTo>
                    <a:lnTo>
                      <a:pt x="0" y="36"/>
                    </a:lnTo>
                    <a:lnTo>
                      <a:pt x="18" y="0"/>
                    </a:lnTo>
                    <a:lnTo>
                      <a:pt x="21" y="2"/>
                    </a:lnTo>
                    <a:lnTo>
                      <a:pt x="24" y="4"/>
                    </a:lnTo>
                    <a:lnTo>
                      <a:pt x="29" y="8"/>
                    </a:lnTo>
                    <a:lnTo>
                      <a:pt x="5" y="40"/>
                    </a:lnTo>
                    <a:close/>
                  </a:path>
                </a:pathLst>
              </a:custGeom>
              <a:solidFill>
                <a:srgbClr val="00FFFF"/>
              </a:solidFill>
              <a:ln w="9525">
                <a:noFill/>
                <a:round/>
                <a:headEnd/>
                <a:tailEnd/>
              </a:ln>
            </p:spPr>
            <p:txBody>
              <a:bodyPr/>
              <a:lstStyle/>
              <a:p>
                <a:endParaRPr lang="en-US"/>
              </a:p>
            </p:txBody>
          </p:sp>
          <p:sp>
            <p:nvSpPr>
              <p:cNvPr id="78308" name="Freeform 484"/>
              <p:cNvSpPr>
                <a:spLocks/>
              </p:cNvSpPr>
              <p:nvPr/>
            </p:nvSpPr>
            <p:spPr bwMode="black">
              <a:xfrm>
                <a:off x="3822" y="1912"/>
                <a:ext cx="7" cy="15"/>
              </a:xfrm>
              <a:custGeom>
                <a:avLst/>
                <a:gdLst/>
                <a:ahLst/>
                <a:cxnLst>
                  <a:cxn ang="0">
                    <a:pos x="8" y="45"/>
                  </a:cxn>
                  <a:cxn ang="0">
                    <a:pos x="1" y="42"/>
                  </a:cxn>
                  <a:cxn ang="0">
                    <a:pos x="0" y="3"/>
                  </a:cxn>
                  <a:cxn ang="0">
                    <a:pos x="6" y="0"/>
                  </a:cxn>
                  <a:cxn ang="0">
                    <a:pos x="13" y="3"/>
                  </a:cxn>
                  <a:cxn ang="0">
                    <a:pos x="20" y="5"/>
                  </a:cxn>
                  <a:cxn ang="0">
                    <a:pos x="8" y="45"/>
                  </a:cxn>
                </a:cxnLst>
                <a:rect l="0" t="0" r="r" b="b"/>
                <a:pathLst>
                  <a:path w="20" h="45">
                    <a:moveTo>
                      <a:pt x="8" y="45"/>
                    </a:moveTo>
                    <a:lnTo>
                      <a:pt x="1" y="42"/>
                    </a:lnTo>
                    <a:lnTo>
                      <a:pt x="0" y="3"/>
                    </a:lnTo>
                    <a:lnTo>
                      <a:pt x="6" y="0"/>
                    </a:lnTo>
                    <a:lnTo>
                      <a:pt x="13" y="3"/>
                    </a:lnTo>
                    <a:lnTo>
                      <a:pt x="20" y="5"/>
                    </a:lnTo>
                    <a:lnTo>
                      <a:pt x="8" y="45"/>
                    </a:lnTo>
                    <a:close/>
                  </a:path>
                </a:pathLst>
              </a:custGeom>
              <a:solidFill>
                <a:srgbClr val="00FFFF"/>
              </a:solidFill>
              <a:ln w="9525">
                <a:noFill/>
                <a:round/>
                <a:headEnd/>
                <a:tailEnd/>
              </a:ln>
            </p:spPr>
            <p:txBody>
              <a:bodyPr/>
              <a:lstStyle/>
              <a:p>
                <a:endParaRPr lang="en-US"/>
              </a:p>
            </p:txBody>
          </p:sp>
          <p:sp>
            <p:nvSpPr>
              <p:cNvPr id="78309" name="Freeform 485"/>
              <p:cNvSpPr>
                <a:spLocks/>
              </p:cNvSpPr>
              <p:nvPr/>
            </p:nvSpPr>
            <p:spPr bwMode="black">
              <a:xfrm>
                <a:off x="3815" y="1913"/>
                <a:ext cx="12" cy="14"/>
              </a:xfrm>
              <a:custGeom>
                <a:avLst/>
                <a:gdLst/>
                <a:ahLst/>
                <a:cxnLst>
                  <a:cxn ang="0">
                    <a:pos x="35" y="39"/>
                  </a:cxn>
                  <a:cxn ang="0">
                    <a:pos x="29" y="42"/>
                  </a:cxn>
                  <a:cxn ang="0">
                    <a:pos x="10" y="2"/>
                  </a:cxn>
                  <a:cxn ang="0">
                    <a:pos x="0" y="8"/>
                  </a:cxn>
                  <a:cxn ang="0">
                    <a:pos x="15" y="2"/>
                  </a:cxn>
                  <a:cxn ang="0">
                    <a:pos x="21" y="0"/>
                  </a:cxn>
                  <a:cxn ang="0">
                    <a:pos x="35" y="39"/>
                  </a:cxn>
                </a:cxnLst>
                <a:rect l="0" t="0" r="r" b="b"/>
                <a:pathLst>
                  <a:path w="35" h="42">
                    <a:moveTo>
                      <a:pt x="35" y="39"/>
                    </a:moveTo>
                    <a:lnTo>
                      <a:pt x="29" y="42"/>
                    </a:lnTo>
                    <a:lnTo>
                      <a:pt x="10" y="2"/>
                    </a:lnTo>
                    <a:lnTo>
                      <a:pt x="0" y="8"/>
                    </a:lnTo>
                    <a:lnTo>
                      <a:pt x="15" y="2"/>
                    </a:lnTo>
                    <a:lnTo>
                      <a:pt x="21" y="0"/>
                    </a:lnTo>
                    <a:lnTo>
                      <a:pt x="35" y="39"/>
                    </a:lnTo>
                    <a:close/>
                  </a:path>
                </a:pathLst>
              </a:custGeom>
              <a:solidFill>
                <a:srgbClr val="00FFFF"/>
              </a:solidFill>
              <a:ln w="9525">
                <a:noFill/>
                <a:round/>
                <a:headEnd/>
                <a:tailEnd/>
              </a:ln>
            </p:spPr>
            <p:txBody>
              <a:bodyPr/>
              <a:lstStyle/>
              <a:p>
                <a:endParaRPr lang="en-US"/>
              </a:p>
            </p:txBody>
          </p:sp>
          <p:sp>
            <p:nvSpPr>
              <p:cNvPr id="78310" name="Freeform 486"/>
              <p:cNvSpPr>
                <a:spLocks/>
              </p:cNvSpPr>
              <p:nvPr/>
            </p:nvSpPr>
            <p:spPr bwMode="black">
              <a:xfrm>
                <a:off x="3815" y="1913"/>
                <a:ext cx="11" cy="15"/>
              </a:xfrm>
              <a:custGeom>
                <a:avLst/>
                <a:gdLst/>
                <a:ahLst/>
                <a:cxnLst>
                  <a:cxn ang="0">
                    <a:pos x="34" y="40"/>
                  </a:cxn>
                  <a:cxn ang="0">
                    <a:pos x="28" y="43"/>
                  </a:cxn>
                  <a:cxn ang="0">
                    <a:pos x="0" y="11"/>
                  </a:cxn>
                  <a:cxn ang="0">
                    <a:pos x="7" y="2"/>
                  </a:cxn>
                  <a:cxn ang="0">
                    <a:pos x="4" y="4"/>
                  </a:cxn>
                  <a:cxn ang="0">
                    <a:pos x="10" y="0"/>
                  </a:cxn>
                  <a:cxn ang="0">
                    <a:pos x="34" y="40"/>
                  </a:cxn>
                </a:cxnLst>
                <a:rect l="0" t="0" r="r" b="b"/>
                <a:pathLst>
                  <a:path w="34" h="43">
                    <a:moveTo>
                      <a:pt x="34" y="40"/>
                    </a:moveTo>
                    <a:lnTo>
                      <a:pt x="28" y="43"/>
                    </a:lnTo>
                    <a:lnTo>
                      <a:pt x="0" y="11"/>
                    </a:lnTo>
                    <a:lnTo>
                      <a:pt x="7" y="2"/>
                    </a:lnTo>
                    <a:lnTo>
                      <a:pt x="4" y="4"/>
                    </a:lnTo>
                    <a:lnTo>
                      <a:pt x="10" y="0"/>
                    </a:lnTo>
                    <a:lnTo>
                      <a:pt x="34" y="40"/>
                    </a:lnTo>
                    <a:close/>
                  </a:path>
                </a:pathLst>
              </a:custGeom>
              <a:solidFill>
                <a:srgbClr val="00FFFF"/>
              </a:solidFill>
              <a:ln w="9525">
                <a:noFill/>
                <a:round/>
                <a:headEnd/>
                <a:tailEnd/>
              </a:ln>
            </p:spPr>
            <p:txBody>
              <a:bodyPr/>
              <a:lstStyle/>
              <a:p>
                <a:endParaRPr lang="en-US"/>
              </a:p>
            </p:txBody>
          </p:sp>
          <p:sp>
            <p:nvSpPr>
              <p:cNvPr id="78311" name="Freeform 487"/>
              <p:cNvSpPr>
                <a:spLocks/>
              </p:cNvSpPr>
              <p:nvPr/>
            </p:nvSpPr>
            <p:spPr bwMode="black">
              <a:xfrm>
                <a:off x="3813" y="1917"/>
                <a:ext cx="13" cy="10"/>
              </a:xfrm>
              <a:custGeom>
                <a:avLst/>
                <a:gdLst/>
                <a:ahLst/>
                <a:cxnLst>
                  <a:cxn ang="0">
                    <a:pos x="39" y="25"/>
                  </a:cxn>
                  <a:cxn ang="0">
                    <a:pos x="35" y="30"/>
                  </a:cxn>
                  <a:cxn ang="0">
                    <a:pos x="0" y="14"/>
                  </a:cxn>
                  <a:cxn ang="0">
                    <a:pos x="1" y="9"/>
                  </a:cxn>
                  <a:cxn ang="0">
                    <a:pos x="3" y="5"/>
                  </a:cxn>
                  <a:cxn ang="0">
                    <a:pos x="7" y="0"/>
                  </a:cxn>
                  <a:cxn ang="0">
                    <a:pos x="39" y="25"/>
                  </a:cxn>
                </a:cxnLst>
                <a:rect l="0" t="0" r="r" b="b"/>
                <a:pathLst>
                  <a:path w="39" h="30">
                    <a:moveTo>
                      <a:pt x="39" y="25"/>
                    </a:moveTo>
                    <a:lnTo>
                      <a:pt x="35" y="30"/>
                    </a:lnTo>
                    <a:lnTo>
                      <a:pt x="0" y="14"/>
                    </a:lnTo>
                    <a:lnTo>
                      <a:pt x="1" y="9"/>
                    </a:lnTo>
                    <a:lnTo>
                      <a:pt x="3" y="5"/>
                    </a:lnTo>
                    <a:lnTo>
                      <a:pt x="7" y="0"/>
                    </a:lnTo>
                    <a:lnTo>
                      <a:pt x="39" y="25"/>
                    </a:lnTo>
                    <a:close/>
                  </a:path>
                </a:pathLst>
              </a:custGeom>
              <a:solidFill>
                <a:srgbClr val="00FFFF"/>
              </a:solidFill>
              <a:ln w="9525">
                <a:noFill/>
                <a:round/>
                <a:headEnd/>
                <a:tailEnd/>
              </a:ln>
            </p:spPr>
            <p:txBody>
              <a:bodyPr/>
              <a:lstStyle/>
              <a:p>
                <a:endParaRPr lang="en-US"/>
              </a:p>
            </p:txBody>
          </p:sp>
          <p:sp>
            <p:nvSpPr>
              <p:cNvPr id="78312" name="Freeform 488"/>
              <p:cNvSpPr>
                <a:spLocks/>
              </p:cNvSpPr>
              <p:nvPr/>
            </p:nvSpPr>
            <p:spPr bwMode="black">
              <a:xfrm>
                <a:off x="3812" y="1922"/>
                <a:ext cx="14" cy="5"/>
              </a:xfrm>
              <a:custGeom>
                <a:avLst/>
                <a:gdLst/>
                <a:ahLst/>
                <a:cxnLst>
                  <a:cxn ang="0">
                    <a:pos x="41" y="7"/>
                  </a:cxn>
                  <a:cxn ang="0">
                    <a:pos x="39" y="15"/>
                  </a:cxn>
                  <a:cxn ang="0">
                    <a:pos x="0" y="7"/>
                  </a:cxn>
                  <a:cxn ang="0">
                    <a:pos x="2" y="0"/>
                  </a:cxn>
                  <a:cxn ang="0">
                    <a:pos x="41" y="7"/>
                  </a:cxn>
                </a:cxnLst>
                <a:rect l="0" t="0" r="r" b="b"/>
                <a:pathLst>
                  <a:path w="41" h="15">
                    <a:moveTo>
                      <a:pt x="41" y="7"/>
                    </a:moveTo>
                    <a:lnTo>
                      <a:pt x="39" y="15"/>
                    </a:lnTo>
                    <a:lnTo>
                      <a:pt x="0" y="7"/>
                    </a:lnTo>
                    <a:lnTo>
                      <a:pt x="2" y="0"/>
                    </a:lnTo>
                    <a:lnTo>
                      <a:pt x="41" y="7"/>
                    </a:lnTo>
                    <a:close/>
                  </a:path>
                </a:pathLst>
              </a:custGeom>
              <a:solidFill>
                <a:srgbClr val="00FFFF"/>
              </a:solidFill>
              <a:ln w="9525">
                <a:noFill/>
                <a:round/>
                <a:headEnd/>
                <a:tailEnd/>
              </a:ln>
            </p:spPr>
            <p:txBody>
              <a:bodyPr/>
              <a:lstStyle/>
              <a:p>
                <a:endParaRPr lang="en-US"/>
              </a:p>
            </p:txBody>
          </p:sp>
          <p:sp>
            <p:nvSpPr>
              <p:cNvPr id="78313" name="Freeform 489"/>
              <p:cNvSpPr>
                <a:spLocks/>
              </p:cNvSpPr>
              <p:nvPr/>
            </p:nvSpPr>
            <p:spPr bwMode="black">
              <a:xfrm>
                <a:off x="3209" y="1750"/>
                <a:ext cx="13" cy="8"/>
              </a:xfrm>
              <a:custGeom>
                <a:avLst/>
                <a:gdLst/>
                <a:ahLst/>
                <a:cxnLst>
                  <a:cxn ang="0">
                    <a:pos x="39" y="0"/>
                  </a:cxn>
                  <a:cxn ang="0">
                    <a:pos x="40" y="7"/>
                  </a:cxn>
                  <a:cxn ang="0">
                    <a:pos x="1" y="23"/>
                  </a:cxn>
                  <a:cxn ang="0">
                    <a:pos x="4" y="26"/>
                  </a:cxn>
                  <a:cxn ang="0">
                    <a:pos x="1" y="14"/>
                  </a:cxn>
                  <a:cxn ang="0">
                    <a:pos x="0" y="8"/>
                  </a:cxn>
                  <a:cxn ang="0">
                    <a:pos x="39" y="0"/>
                  </a:cxn>
                </a:cxnLst>
                <a:rect l="0" t="0" r="r" b="b"/>
                <a:pathLst>
                  <a:path w="40" h="26">
                    <a:moveTo>
                      <a:pt x="39" y="0"/>
                    </a:moveTo>
                    <a:lnTo>
                      <a:pt x="40" y="7"/>
                    </a:lnTo>
                    <a:lnTo>
                      <a:pt x="1" y="23"/>
                    </a:lnTo>
                    <a:lnTo>
                      <a:pt x="4" y="26"/>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78314" name="Freeform 490"/>
              <p:cNvSpPr>
                <a:spLocks/>
              </p:cNvSpPr>
              <p:nvPr/>
            </p:nvSpPr>
            <p:spPr bwMode="black">
              <a:xfrm>
                <a:off x="3209" y="1749"/>
                <a:ext cx="14" cy="13"/>
              </a:xfrm>
              <a:custGeom>
                <a:avLst/>
                <a:gdLst/>
                <a:ahLst/>
                <a:cxnLst>
                  <a:cxn ang="0">
                    <a:pos x="39" y="0"/>
                  </a:cxn>
                  <a:cxn ang="0">
                    <a:pos x="43" y="6"/>
                  </a:cxn>
                  <a:cxn ang="0">
                    <a:pos x="11" y="38"/>
                  </a:cxn>
                  <a:cxn ang="0">
                    <a:pos x="6" y="36"/>
                  </a:cxn>
                  <a:cxn ang="0">
                    <a:pos x="4" y="31"/>
                  </a:cxn>
                  <a:cxn ang="0">
                    <a:pos x="0" y="25"/>
                  </a:cxn>
                  <a:cxn ang="0">
                    <a:pos x="39" y="0"/>
                  </a:cxn>
                </a:cxnLst>
                <a:rect l="0" t="0" r="r" b="b"/>
                <a:pathLst>
                  <a:path w="43" h="38">
                    <a:moveTo>
                      <a:pt x="39" y="0"/>
                    </a:moveTo>
                    <a:lnTo>
                      <a:pt x="43" y="6"/>
                    </a:lnTo>
                    <a:lnTo>
                      <a:pt x="11" y="38"/>
                    </a:lnTo>
                    <a:lnTo>
                      <a:pt x="6" y="36"/>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78315" name="Freeform 491"/>
              <p:cNvSpPr>
                <a:spLocks/>
              </p:cNvSpPr>
              <p:nvPr/>
            </p:nvSpPr>
            <p:spPr bwMode="black">
              <a:xfrm>
                <a:off x="3213" y="1749"/>
                <a:ext cx="10" cy="14"/>
              </a:xfrm>
              <a:custGeom>
                <a:avLst/>
                <a:gdLst/>
                <a:ahLst/>
                <a:cxnLst>
                  <a:cxn ang="0">
                    <a:pos x="25" y="0"/>
                  </a:cxn>
                  <a:cxn ang="0">
                    <a:pos x="31" y="3"/>
                  </a:cxn>
                  <a:cxn ang="0">
                    <a:pos x="15" y="43"/>
                  </a:cxn>
                  <a:cxn ang="0">
                    <a:pos x="3" y="40"/>
                  </a:cxn>
                  <a:cxn ang="0">
                    <a:pos x="6" y="43"/>
                  </a:cxn>
                  <a:cxn ang="0">
                    <a:pos x="0" y="39"/>
                  </a:cxn>
                  <a:cxn ang="0">
                    <a:pos x="25" y="0"/>
                  </a:cxn>
                </a:cxnLst>
                <a:rect l="0" t="0" r="r" b="b"/>
                <a:pathLst>
                  <a:path w="31" h="43">
                    <a:moveTo>
                      <a:pt x="25" y="0"/>
                    </a:moveTo>
                    <a:lnTo>
                      <a:pt x="31" y="3"/>
                    </a:lnTo>
                    <a:lnTo>
                      <a:pt x="15" y="43"/>
                    </a:lnTo>
                    <a:lnTo>
                      <a:pt x="3" y="40"/>
                    </a:lnTo>
                    <a:lnTo>
                      <a:pt x="6" y="43"/>
                    </a:lnTo>
                    <a:lnTo>
                      <a:pt x="0" y="39"/>
                    </a:lnTo>
                    <a:lnTo>
                      <a:pt x="25" y="0"/>
                    </a:lnTo>
                    <a:close/>
                  </a:path>
                </a:pathLst>
              </a:custGeom>
              <a:solidFill>
                <a:srgbClr val="00FFFF"/>
              </a:solidFill>
              <a:ln w="9525">
                <a:noFill/>
                <a:round/>
                <a:headEnd/>
                <a:tailEnd/>
              </a:ln>
            </p:spPr>
            <p:txBody>
              <a:bodyPr/>
              <a:lstStyle/>
              <a:p>
                <a:endParaRPr lang="en-US"/>
              </a:p>
            </p:txBody>
          </p:sp>
          <p:sp>
            <p:nvSpPr>
              <p:cNvPr id="78316" name="Freeform 492"/>
              <p:cNvSpPr>
                <a:spLocks/>
              </p:cNvSpPr>
              <p:nvPr/>
            </p:nvSpPr>
            <p:spPr bwMode="black">
              <a:xfrm>
                <a:off x="3218" y="1750"/>
                <a:ext cx="4" cy="14"/>
              </a:xfrm>
              <a:custGeom>
                <a:avLst/>
                <a:gdLst/>
                <a:ahLst/>
                <a:cxnLst>
                  <a:cxn ang="0">
                    <a:pos x="7" y="0"/>
                  </a:cxn>
                  <a:cxn ang="0">
                    <a:pos x="13" y="2"/>
                  </a:cxn>
                  <a:cxn ang="0">
                    <a:pos x="13" y="41"/>
                  </a:cxn>
                  <a:cxn ang="0">
                    <a:pos x="10" y="42"/>
                  </a:cxn>
                  <a:cxn ang="0">
                    <a:pos x="6" y="41"/>
                  </a:cxn>
                  <a:cxn ang="0">
                    <a:pos x="0" y="40"/>
                  </a:cxn>
                  <a:cxn ang="0">
                    <a:pos x="7" y="0"/>
                  </a:cxn>
                </a:cxnLst>
                <a:rect l="0" t="0" r="r" b="b"/>
                <a:pathLst>
                  <a:path w="13" h="42">
                    <a:moveTo>
                      <a:pt x="7" y="0"/>
                    </a:moveTo>
                    <a:lnTo>
                      <a:pt x="13" y="2"/>
                    </a:lnTo>
                    <a:lnTo>
                      <a:pt x="13" y="41"/>
                    </a:lnTo>
                    <a:lnTo>
                      <a:pt x="10" y="42"/>
                    </a:lnTo>
                    <a:lnTo>
                      <a:pt x="6" y="41"/>
                    </a:lnTo>
                    <a:lnTo>
                      <a:pt x="0" y="40"/>
                    </a:lnTo>
                    <a:lnTo>
                      <a:pt x="7" y="0"/>
                    </a:lnTo>
                    <a:close/>
                  </a:path>
                </a:pathLst>
              </a:custGeom>
              <a:solidFill>
                <a:srgbClr val="00FFFF"/>
              </a:solidFill>
              <a:ln w="9525">
                <a:noFill/>
                <a:round/>
                <a:headEnd/>
                <a:tailEnd/>
              </a:ln>
            </p:spPr>
            <p:txBody>
              <a:bodyPr/>
              <a:lstStyle/>
              <a:p>
                <a:endParaRPr lang="en-US"/>
              </a:p>
            </p:txBody>
          </p:sp>
          <p:sp>
            <p:nvSpPr>
              <p:cNvPr id="78317" name="Freeform 493"/>
              <p:cNvSpPr>
                <a:spLocks/>
              </p:cNvSpPr>
              <p:nvPr/>
            </p:nvSpPr>
            <p:spPr bwMode="black">
              <a:xfrm>
                <a:off x="3220" y="1750"/>
                <a:ext cx="9" cy="13"/>
              </a:xfrm>
              <a:custGeom>
                <a:avLst/>
                <a:gdLst/>
                <a:ahLst/>
                <a:cxnLst>
                  <a:cxn ang="0">
                    <a:pos x="0" y="2"/>
                  </a:cxn>
                  <a:cxn ang="0">
                    <a:pos x="6" y="0"/>
                  </a:cxn>
                  <a:cxn ang="0">
                    <a:pos x="22" y="40"/>
                  </a:cxn>
                  <a:cxn ang="0">
                    <a:pos x="27" y="37"/>
                  </a:cxn>
                  <a:cxn ang="0">
                    <a:pos x="13" y="40"/>
                  </a:cxn>
                  <a:cxn ang="0">
                    <a:pos x="7" y="41"/>
                  </a:cxn>
                  <a:cxn ang="0">
                    <a:pos x="0" y="2"/>
                  </a:cxn>
                </a:cxnLst>
                <a:rect l="0" t="0" r="r" b="b"/>
                <a:pathLst>
                  <a:path w="27" h="41">
                    <a:moveTo>
                      <a:pt x="0" y="2"/>
                    </a:moveTo>
                    <a:lnTo>
                      <a:pt x="6" y="0"/>
                    </a:lnTo>
                    <a:lnTo>
                      <a:pt x="22" y="40"/>
                    </a:lnTo>
                    <a:lnTo>
                      <a:pt x="27" y="37"/>
                    </a:lnTo>
                    <a:lnTo>
                      <a:pt x="13" y="40"/>
                    </a:lnTo>
                    <a:lnTo>
                      <a:pt x="7" y="41"/>
                    </a:lnTo>
                    <a:lnTo>
                      <a:pt x="0" y="2"/>
                    </a:lnTo>
                    <a:close/>
                  </a:path>
                </a:pathLst>
              </a:custGeom>
              <a:solidFill>
                <a:srgbClr val="00FFFF"/>
              </a:solidFill>
              <a:ln w="9525">
                <a:noFill/>
                <a:round/>
                <a:headEnd/>
                <a:tailEnd/>
              </a:ln>
            </p:spPr>
            <p:txBody>
              <a:bodyPr/>
              <a:lstStyle/>
              <a:p>
                <a:endParaRPr lang="en-US"/>
              </a:p>
            </p:txBody>
          </p:sp>
          <p:sp>
            <p:nvSpPr>
              <p:cNvPr id="78318" name="Freeform 494"/>
              <p:cNvSpPr>
                <a:spLocks/>
              </p:cNvSpPr>
              <p:nvPr/>
            </p:nvSpPr>
            <p:spPr bwMode="black">
              <a:xfrm>
                <a:off x="3219" y="1749"/>
                <a:ext cx="12" cy="14"/>
              </a:xfrm>
              <a:custGeom>
                <a:avLst/>
                <a:gdLst/>
                <a:ahLst/>
                <a:cxnLst>
                  <a:cxn ang="0">
                    <a:pos x="0" y="3"/>
                  </a:cxn>
                  <a:cxn ang="0">
                    <a:pos x="7" y="0"/>
                  </a:cxn>
                  <a:cxn ang="0">
                    <a:pos x="38" y="32"/>
                  </a:cxn>
                  <a:cxn ang="0">
                    <a:pos x="36" y="37"/>
                  </a:cxn>
                  <a:cxn ang="0">
                    <a:pos x="31" y="39"/>
                  </a:cxn>
                  <a:cxn ang="0">
                    <a:pos x="25" y="43"/>
                  </a:cxn>
                  <a:cxn ang="0">
                    <a:pos x="0" y="3"/>
                  </a:cxn>
                </a:cxnLst>
                <a:rect l="0" t="0" r="r" b="b"/>
                <a:pathLst>
                  <a:path w="38" h="43">
                    <a:moveTo>
                      <a:pt x="0" y="3"/>
                    </a:moveTo>
                    <a:lnTo>
                      <a:pt x="7" y="0"/>
                    </a:lnTo>
                    <a:lnTo>
                      <a:pt x="38" y="32"/>
                    </a:lnTo>
                    <a:lnTo>
                      <a:pt x="36" y="37"/>
                    </a:lnTo>
                    <a:lnTo>
                      <a:pt x="31" y="39"/>
                    </a:lnTo>
                    <a:lnTo>
                      <a:pt x="25" y="43"/>
                    </a:lnTo>
                    <a:lnTo>
                      <a:pt x="0" y="3"/>
                    </a:lnTo>
                    <a:close/>
                  </a:path>
                </a:pathLst>
              </a:custGeom>
              <a:solidFill>
                <a:srgbClr val="00FFFF"/>
              </a:solidFill>
              <a:ln w="9525">
                <a:noFill/>
                <a:round/>
                <a:headEnd/>
                <a:tailEnd/>
              </a:ln>
            </p:spPr>
            <p:txBody>
              <a:bodyPr/>
              <a:lstStyle/>
              <a:p>
                <a:endParaRPr lang="en-US"/>
              </a:p>
            </p:txBody>
          </p:sp>
          <p:sp>
            <p:nvSpPr>
              <p:cNvPr id="78319" name="Freeform 495"/>
              <p:cNvSpPr>
                <a:spLocks/>
              </p:cNvSpPr>
              <p:nvPr/>
            </p:nvSpPr>
            <p:spPr bwMode="black">
              <a:xfrm>
                <a:off x="3218" y="1749"/>
                <a:ext cx="15" cy="10"/>
              </a:xfrm>
              <a:custGeom>
                <a:avLst/>
                <a:gdLst/>
                <a:ahLst/>
                <a:cxnLst>
                  <a:cxn ang="0">
                    <a:pos x="0" y="6"/>
                  </a:cxn>
                  <a:cxn ang="0">
                    <a:pos x="4" y="0"/>
                  </a:cxn>
                  <a:cxn ang="0">
                    <a:pos x="43" y="16"/>
                  </a:cxn>
                  <a:cxn ang="0">
                    <a:pos x="40" y="28"/>
                  </a:cxn>
                  <a:cxn ang="0">
                    <a:pos x="43" y="25"/>
                  </a:cxn>
                  <a:cxn ang="0">
                    <a:pos x="39" y="31"/>
                  </a:cxn>
                  <a:cxn ang="0">
                    <a:pos x="0" y="6"/>
                  </a:cxn>
                </a:cxnLst>
                <a:rect l="0" t="0" r="r" b="b"/>
                <a:pathLst>
                  <a:path w="43" h="31">
                    <a:moveTo>
                      <a:pt x="0" y="6"/>
                    </a:moveTo>
                    <a:lnTo>
                      <a:pt x="4" y="0"/>
                    </a:lnTo>
                    <a:lnTo>
                      <a:pt x="43" y="16"/>
                    </a:lnTo>
                    <a:lnTo>
                      <a:pt x="40" y="28"/>
                    </a:lnTo>
                    <a:lnTo>
                      <a:pt x="43" y="25"/>
                    </a:lnTo>
                    <a:lnTo>
                      <a:pt x="39" y="31"/>
                    </a:lnTo>
                    <a:lnTo>
                      <a:pt x="0" y="6"/>
                    </a:lnTo>
                    <a:close/>
                  </a:path>
                </a:pathLst>
              </a:custGeom>
              <a:solidFill>
                <a:srgbClr val="00FFFF"/>
              </a:solidFill>
              <a:ln w="9525">
                <a:noFill/>
                <a:round/>
                <a:headEnd/>
                <a:tailEnd/>
              </a:ln>
            </p:spPr>
            <p:txBody>
              <a:bodyPr/>
              <a:lstStyle/>
              <a:p>
                <a:endParaRPr lang="en-US"/>
              </a:p>
            </p:txBody>
          </p:sp>
          <p:sp>
            <p:nvSpPr>
              <p:cNvPr id="78320" name="Freeform 496"/>
              <p:cNvSpPr>
                <a:spLocks/>
              </p:cNvSpPr>
              <p:nvPr/>
            </p:nvSpPr>
            <p:spPr bwMode="black">
              <a:xfrm>
                <a:off x="3220" y="1750"/>
                <a:ext cx="13" cy="4"/>
              </a:xfrm>
              <a:custGeom>
                <a:avLst/>
                <a:gdLst/>
                <a:ahLst/>
                <a:cxnLst>
                  <a:cxn ang="0">
                    <a:pos x="0" y="7"/>
                  </a:cxn>
                  <a:cxn ang="0">
                    <a:pos x="1" y="0"/>
                  </a:cxn>
                  <a:cxn ang="0">
                    <a:pos x="40" y="8"/>
                  </a:cxn>
                  <a:cxn ang="0">
                    <a:pos x="39" y="14"/>
                  </a:cxn>
                  <a:cxn ang="0">
                    <a:pos x="0" y="7"/>
                  </a:cxn>
                </a:cxnLst>
                <a:rect l="0" t="0" r="r" b="b"/>
                <a:pathLst>
                  <a:path w="40" h="14">
                    <a:moveTo>
                      <a:pt x="0" y="7"/>
                    </a:moveTo>
                    <a:lnTo>
                      <a:pt x="1" y="0"/>
                    </a:lnTo>
                    <a:lnTo>
                      <a:pt x="40" y="8"/>
                    </a:lnTo>
                    <a:lnTo>
                      <a:pt x="39" y="14"/>
                    </a:lnTo>
                    <a:lnTo>
                      <a:pt x="0" y="7"/>
                    </a:lnTo>
                    <a:close/>
                  </a:path>
                </a:pathLst>
              </a:custGeom>
              <a:solidFill>
                <a:srgbClr val="00FFFF"/>
              </a:solidFill>
              <a:ln w="9525">
                <a:noFill/>
                <a:round/>
                <a:headEnd/>
                <a:tailEnd/>
              </a:ln>
            </p:spPr>
            <p:txBody>
              <a:bodyPr/>
              <a:lstStyle/>
              <a:p>
                <a:endParaRPr lang="en-US"/>
              </a:p>
            </p:txBody>
          </p:sp>
          <p:sp>
            <p:nvSpPr>
              <p:cNvPr id="78321" name="Freeform 497"/>
              <p:cNvSpPr>
                <a:spLocks/>
              </p:cNvSpPr>
              <p:nvPr/>
            </p:nvSpPr>
            <p:spPr bwMode="black">
              <a:xfrm>
                <a:off x="3220" y="1743"/>
                <a:ext cx="13" cy="9"/>
              </a:xfrm>
              <a:custGeom>
                <a:avLst/>
                <a:gdLst/>
                <a:ahLst/>
                <a:cxnLst>
                  <a:cxn ang="0">
                    <a:pos x="1" y="27"/>
                  </a:cxn>
                  <a:cxn ang="0">
                    <a:pos x="0" y="21"/>
                  </a:cxn>
                  <a:cxn ang="0">
                    <a:pos x="39" y="5"/>
                  </a:cxn>
                  <a:cxn ang="0">
                    <a:pos x="36" y="0"/>
                  </a:cxn>
                  <a:cxn ang="0">
                    <a:pos x="39" y="13"/>
                  </a:cxn>
                  <a:cxn ang="0">
                    <a:pos x="40" y="19"/>
                  </a:cxn>
                  <a:cxn ang="0">
                    <a:pos x="1" y="27"/>
                  </a:cxn>
                </a:cxnLst>
                <a:rect l="0" t="0" r="r" b="b"/>
                <a:pathLst>
                  <a:path w="40" h="27">
                    <a:moveTo>
                      <a:pt x="1" y="27"/>
                    </a:moveTo>
                    <a:lnTo>
                      <a:pt x="0" y="21"/>
                    </a:lnTo>
                    <a:lnTo>
                      <a:pt x="39" y="5"/>
                    </a:lnTo>
                    <a:lnTo>
                      <a:pt x="36" y="0"/>
                    </a:lnTo>
                    <a:lnTo>
                      <a:pt x="39" y="13"/>
                    </a:lnTo>
                    <a:lnTo>
                      <a:pt x="40" y="19"/>
                    </a:lnTo>
                    <a:lnTo>
                      <a:pt x="1" y="27"/>
                    </a:lnTo>
                    <a:close/>
                  </a:path>
                </a:pathLst>
              </a:custGeom>
              <a:solidFill>
                <a:srgbClr val="00FFFF"/>
              </a:solidFill>
              <a:ln w="9525">
                <a:noFill/>
                <a:round/>
                <a:headEnd/>
                <a:tailEnd/>
              </a:ln>
            </p:spPr>
            <p:txBody>
              <a:bodyPr/>
              <a:lstStyle/>
              <a:p>
                <a:endParaRPr lang="en-US"/>
              </a:p>
            </p:txBody>
          </p:sp>
          <p:sp>
            <p:nvSpPr>
              <p:cNvPr id="78322" name="Freeform 498"/>
              <p:cNvSpPr>
                <a:spLocks/>
              </p:cNvSpPr>
              <p:nvPr/>
            </p:nvSpPr>
            <p:spPr bwMode="black">
              <a:xfrm>
                <a:off x="3218" y="1740"/>
                <a:ext cx="15" cy="13"/>
              </a:xfrm>
              <a:custGeom>
                <a:avLst/>
                <a:gdLst/>
                <a:ahLst/>
                <a:cxnLst>
                  <a:cxn ang="0">
                    <a:pos x="4" y="38"/>
                  </a:cxn>
                  <a:cxn ang="0">
                    <a:pos x="0" y="32"/>
                  </a:cxn>
                  <a:cxn ang="0">
                    <a:pos x="32" y="0"/>
                  </a:cxn>
                  <a:cxn ang="0">
                    <a:pos x="37" y="3"/>
                  </a:cxn>
                  <a:cxn ang="0">
                    <a:pos x="39" y="8"/>
                  </a:cxn>
                  <a:cxn ang="0">
                    <a:pos x="43" y="14"/>
                  </a:cxn>
                  <a:cxn ang="0">
                    <a:pos x="4" y="38"/>
                  </a:cxn>
                </a:cxnLst>
                <a:rect l="0" t="0" r="r" b="b"/>
                <a:pathLst>
                  <a:path w="43" h="38">
                    <a:moveTo>
                      <a:pt x="4" y="38"/>
                    </a:moveTo>
                    <a:lnTo>
                      <a:pt x="0" y="32"/>
                    </a:lnTo>
                    <a:lnTo>
                      <a:pt x="32" y="0"/>
                    </a:lnTo>
                    <a:lnTo>
                      <a:pt x="37" y="3"/>
                    </a:lnTo>
                    <a:lnTo>
                      <a:pt x="39" y="8"/>
                    </a:lnTo>
                    <a:lnTo>
                      <a:pt x="43" y="14"/>
                    </a:lnTo>
                    <a:lnTo>
                      <a:pt x="4" y="38"/>
                    </a:lnTo>
                    <a:close/>
                  </a:path>
                </a:pathLst>
              </a:custGeom>
              <a:solidFill>
                <a:srgbClr val="00FFFF"/>
              </a:solidFill>
              <a:ln w="9525">
                <a:noFill/>
                <a:round/>
                <a:headEnd/>
                <a:tailEnd/>
              </a:ln>
            </p:spPr>
            <p:txBody>
              <a:bodyPr/>
              <a:lstStyle/>
              <a:p>
                <a:endParaRPr lang="en-US"/>
              </a:p>
            </p:txBody>
          </p:sp>
          <p:sp>
            <p:nvSpPr>
              <p:cNvPr id="78323" name="Freeform 499"/>
              <p:cNvSpPr>
                <a:spLocks/>
              </p:cNvSpPr>
              <p:nvPr/>
            </p:nvSpPr>
            <p:spPr bwMode="black">
              <a:xfrm>
                <a:off x="3219" y="1739"/>
                <a:ext cx="10" cy="15"/>
              </a:xfrm>
              <a:custGeom>
                <a:avLst/>
                <a:gdLst/>
                <a:ahLst/>
                <a:cxnLst>
                  <a:cxn ang="0">
                    <a:pos x="7" y="43"/>
                  </a:cxn>
                  <a:cxn ang="0">
                    <a:pos x="0" y="39"/>
                  </a:cxn>
                  <a:cxn ang="0">
                    <a:pos x="16" y="0"/>
                  </a:cxn>
                  <a:cxn ang="0">
                    <a:pos x="30" y="2"/>
                  </a:cxn>
                  <a:cxn ang="0">
                    <a:pos x="25" y="0"/>
                  </a:cxn>
                  <a:cxn ang="0">
                    <a:pos x="31" y="3"/>
                  </a:cxn>
                  <a:cxn ang="0">
                    <a:pos x="7" y="43"/>
                  </a:cxn>
                </a:cxnLst>
                <a:rect l="0" t="0" r="r" b="b"/>
                <a:pathLst>
                  <a:path w="31" h="43">
                    <a:moveTo>
                      <a:pt x="7" y="43"/>
                    </a:moveTo>
                    <a:lnTo>
                      <a:pt x="0" y="39"/>
                    </a:lnTo>
                    <a:lnTo>
                      <a:pt x="16" y="0"/>
                    </a:lnTo>
                    <a:lnTo>
                      <a:pt x="30" y="2"/>
                    </a:lnTo>
                    <a:lnTo>
                      <a:pt x="25" y="0"/>
                    </a:lnTo>
                    <a:lnTo>
                      <a:pt x="31" y="3"/>
                    </a:lnTo>
                    <a:lnTo>
                      <a:pt x="7" y="43"/>
                    </a:lnTo>
                    <a:close/>
                  </a:path>
                </a:pathLst>
              </a:custGeom>
              <a:solidFill>
                <a:srgbClr val="00FFFF"/>
              </a:solidFill>
              <a:ln w="9525">
                <a:noFill/>
                <a:round/>
                <a:headEnd/>
                <a:tailEnd/>
              </a:ln>
            </p:spPr>
            <p:txBody>
              <a:bodyPr/>
              <a:lstStyle/>
              <a:p>
                <a:endParaRPr lang="en-US"/>
              </a:p>
            </p:txBody>
          </p:sp>
          <p:sp>
            <p:nvSpPr>
              <p:cNvPr id="78324" name="Freeform 500"/>
              <p:cNvSpPr>
                <a:spLocks/>
              </p:cNvSpPr>
              <p:nvPr/>
            </p:nvSpPr>
            <p:spPr bwMode="black">
              <a:xfrm>
                <a:off x="3220" y="1738"/>
                <a:ext cx="4" cy="14"/>
              </a:xfrm>
              <a:custGeom>
                <a:avLst/>
                <a:gdLst/>
                <a:ahLst/>
                <a:cxnLst>
                  <a:cxn ang="0">
                    <a:pos x="6" y="42"/>
                  </a:cxn>
                  <a:cxn ang="0">
                    <a:pos x="0" y="41"/>
                  </a:cxn>
                  <a:cxn ang="0">
                    <a:pos x="0" y="1"/>
                  </a:cxn>
                  <a:cxn ang="0">
                    <a:pos x="4" y="0"/>
                  </a:cxn>
                  <a:cxn ang="0">
                    <a:pos x="7" y="1"/>
                  </a:cxn>
                  <a:cxn ang="0">
                    <a:pos x="13" y="3"/>
                  </a:cxn>
                  <a:cxn ang="0">
                    <a:pos x="6" y="42"/>
                  </a:cxn>
                </a:cxnLst>
                <a:rect l="0" t="0" r="r" b="b"/>
                <a:pathLst>
                  <a:path w="13" h="42">
                    <a:moveTo>
                      <a:pt x="6" y="42"/>
                    </a:moveTo>
                    <a:lnTo>
                      <a:pt x="0" y="41"/>
                    </a:lnTo>
                    <a:lnTo>
                      <a:pt x="0" y="1"/>
                    </a:lnTo>
                    <a:lnTo>
                      <a:pt x="4" y="0"/>
                    </a:lnTo>
                    <a:lnTo>
                      <a:pt x="7" y="1"/>
                    </a:lnTo>
                    <a:lnTo>
                      <a:pt x="13" y="3"/>
                    </a:lnTo>
                    <a:lnTo>
                      <a:pt x="6" y="42"/>
                    </a:lnTo>
                    <a:close/>
                  </a:path>
                </a:pathLst>
              </a:custGeom>
              <a:solidFill>
                <a:srgbClr val="00FFFF"/>
              </a:solidFill>
              <a:ln w="9525">
                <a:noFill/>
                <a:round/>
                <a:headEnd/>
                <a:tailEnd/>
              </a:ln>
            </p:spPr>
            <p:txBody>
              <a:bodyPr/>
              <a:lstStyle/>
              <a:p>
                <a:endParaRPr lang="en-US"/>
              </a:p>
            </p:txBody>
          </p:sp>
          <p:sp>
            <p:nvSpPr>
              <p:cNvPr id="78325" name="Freeform 501"/>
              <p:cNvSpPr>
                <a:spLocks/>
              </p:cNvSpPr>
              <p:nvPr/>
            </p:nvSpPr>
            <p:spPr bwMode="black">
              <a:xfrm>
                <a:off x="3214" y="1739"/>
                <a:ext cx="8" cy="13"/>
              </a:xfrm>
              <a:custGeom>
                <a:avLst/>
                <a:gdLst/>
                <a:ahLst/>
                <a:cxnLst>
                  <a:cxn ang="0">
                    <a:pos x="25" y="40"/>
                  </a:cxn>
                  <a:cxn ang="0">
                    <a:pos x="19" y="41"/>
                  </a:cxn>
                  <a:cxn ang="0">
                    <a:pos x="3" y="2"/>
                  </a:cxn>
                  <a:cxn ang="0">
                    <a:pos x="0" y="4"/>
                  </a:cxn>
                  <a:cxn ang="0">
                    <a:pos x="12" y="2"/>
                  </a:cxn>
                  <a:cxn ang="0">
                    <a:pos x="18" y="0"/>
                  </a:cxn>
                  <a:cxn ang="0">
                    <a:pos x="25" y="40"/>
                  </a:cxn>
                </a:cxnLst>
                <a:rect l="0" t="0" r="r" b="b"/>
                <a:pathLst>
                  <a:path w="25" h="41">
                    <a:moveTo>
                      <a:pt x="25" y="40"/>
                    </a:moveTo>
                    <a:lnTo>
                      <a:pt x="19" y="41"/>
                    </a:lnTo>
                    <a:lnTo>
                      <a:pt x="3" y="2"/>
                    </a:lnTo>
                    <a:lnTo>
                      <a:pt x="0" y="4"/>
                    </a:lnTo>
                    <a:lnTo>
                      <a:pt x="12" y="2"/>
                    </a:lnTo>
                    <a:lnTo>
                      <a:pt x="18" y="0"/>
                    </a:lnTo>
                    <a:lnTo>
                      <a:pt x="25" y="40"/>
                    </a:lnTo>
                    <a:close/>
                  </a:path>
                </a:pathLst>
              </a:custGeom>
              <a:solidFill>
                <a:srgbClr val="00FFFF"/>
              </a:solidFill>
              <a:ln w="9525">
                <a:noFill/>
                <a:round/>
                <a:headEnd/>
                <a:tailEnd/>
              </a:ln>
            </p:spPr>
            <p:txBody>
              <a:bodyPr/>
              <a:lstStyle/>
              <a:p>
                <a:endParaRPr lang="en-US"/>
              </a:p>
            </p:txBody>
          </p:sp>
          <p:sp>
            <p:nvSpPr>
              <p:cNvPr id="78326" name="Freeform 502"/>
              <p:cNvSpPr>
                <a:spLocks/>
              </p:cNvSpPr>
              <p:nvPr/>
            </p:nvSpPr>
            <p:spPr bwMode="black">
              <a:xfrm>
                <a:off x="3210" y="1739"/>
                <a:ext cx="13" cy="15"/>
              </a:xfrm>
              <a:custGeom>
                <a:avLst/>
                <a:gdLst/>
                <a:ahLst/>
                <a:cxnLst>
                  <a:cxn ang="0">
                    <a:pos x="38" y="39"/>
                  </a:cxn>
                  <a:cxn ang="0">
                    <a:pos x="32" y="43"/>
                  </a:cxn>
                  <a:cxn ang="0">
                    <a:pos x="0" y="11"/>
                  </a:cxn>
                  <a:cxn ang="0">
                    <a:pos x="2" y="6"/>
                  </a:cxn>
                  <a:cxn ang="0">
                    <a:pos x="7" y="3"/>
                  </a:cxn>
                  <a:cxn ang="0">
                    <a:pos x="13" y="0"/>
                  </a:cxn>
                  <a:cxn ang="0">
                    <a:pos x="38" y="39"/>
                  </a:cxn>
                </a:cxnLst>
                <a:rect l="0" t="0" r="r" b="b"/>
                <a:pathLst>
                  <a:path w="38" h="43">
                    <a:moveTo>
                      <a:pt x="38" y="39"/>
                    </a:moveTo>
                    <a:lnTo>
                      <a:pt x="32" y="43"/>
                    </a:lnTo>
                    <a:lnTo>
                      <a:pt x="0" y="11"/>
                    </a:lnTo>
                    <a:lnTo>
                      <a:pt x="2" y="6"/>
                    </a:lnTo>
                    <a:lnTo>
                      <a:pt x="7" y="3"/>
                    </a:lnTo>
                    <a:lnTo>
                      <a:pt x="13" y="0"/>
                    </a:lnTo>
                    <a:lnTo>
                      <a:pt x="38" y="39"/>
                    </a:lnTo>
                    <a:close/>
                  </a:path>
                </a:pathLst>
              </a:custGeom>
              <a:solidFill>
                <a:srgbClr val="00FFFF"/>
              </a:solidFill>
              <a:ln w="9525">
                <a:noFill/>
                <a:round/>
                <a:headEnd/>
                <a:tailEnd/>
              </a:ln>
            </p:spPr>
            <p:txBody>
              <a:bodyPr/>
              <a:lstStyle/>
              <a:p>
                <a:endParaRPr lang="en-US"/>
              </a:p>
            </p:txBody>
          </p:sp>
          <p:sp>
            <p:nvSpPr>
              <p:cNvPr id="78327" name="Freeform 503"/>
              <p:cNvSpPr>
                <a:spLocks/>
              </p:cNvSpPr>
              <p:nvPr/>
            </p:nvSpPr>
            <p:spPr bwMode="black">
              <a:xfrm>
                <a:off x="3209" y="1743"/>
                <a:ext cx="14" cy="10"/>
              </a:xfrm>
              <a:custGeom>
                <a:avLst/>
                <a:gdLst/>
                <a:ahLst/>
                <a:cxnLst>
                  <a:cxn ang="0">
                    <a:pos x="43" y="24"/>
                  </a:cxn>
                  <a:cxn ang="0">
                    <a:pos x="39" y="30"/>
                  </a:cxn>
                  <a:cxn ang="0">
                    <a:pos x="0" y="14"/>
                  </a:cxn>
                  <a:cxn ang="0">
                    <a:pos x="3" y="1"/>
                  </a:cxn>
                  <a:cxn ang="0">
                    <a:pos x="0" y="6"/>
                  </a:cxn>
                  <a:cxn ang="0">
                    <a:pos x="4" y="0"/>
                  </a:cxn>
                  <a:cxn ang="0">
                    <a:pos x="43" y="24"/>
                  </a:cxn>
                </a:cxnLst>
                <a:rect l="0" t="0" r="r" b="b"/>
                <a:pathLst>
                  <a:path w="43" h="30">
                    <a:moveTo>
                      <a:pt x="43" y="24"/>
                    </a:moveTo>
                    <a:lnTo>
                      <a:pt x="39" y="30"/>
                    </a:lnTo>
                    <a:lnTo>
                      <a:pt x="0" y="14"/>
                    </a:lnTo>
                    <a:lnTo>
                      <a:pt x="3"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78328" name="Freeform 504"/>
              <p:cNvSpPr>
                <a:spLocks/>
              </p:cNvSpPr>
              <p:nvPr/>
            </p:nvSpPr>
            <p:spPr bwMode="black">
              <a:xfrm>
                <a:off x="3209" y="1748"/>
                <a:ext cx="13" cy="4"/>
              </a:xfrm>
              <a:custGeom>
                <a:avLst/>
                <a:gdLst/>
                <a:ahLst/>
                <a:cxnLst>
                  <a:cxn ang="0">
                    <a:pos x="40" y="8"/>
                  </a:cxn>
                  <a:cxn ang="0">
                    <a:pos x="39" y="14"/>
                  </a:cxn>
                  <a:cxn ang="0">
                    <a:pos x="0" y="6"/>
                  </a:cxn>
                  <a:cxn ang="0">
                    <a:pos x="1" y="0"/>
                  </a:cxn>
                  <a:cxn ang="0">
                    <a:pos x="40" y="8"/>
                  </a:cxn>
                </a:cxnLst>
                <a:rect l="0" t="0" r="r" b="b"/>
                <a:pathLst>
                  <a:path w="40" h="14">
                    <a:moveTo>
                      <a:pt x="40" y="8"/>
                    </a:moveTo>
                    <a:lnTo>
                      <a:pt x="39" y="14"/>
                    </a:lnTo>
                    <a:lnTo>
                      <a:pt x="0" y="6"/>
                    </a:lnTo>
                    <a:lnTo>
                      <a:pt x="1" y="0"/>
                    </a:lnTo>
                    <a:lnTo>
                      <a:pt x="40" y="8"/>
                    </a:lnTo>
                    <a:close/>
                  </a:path>
                </a:pathLst>
              </a:custGeom>
              <a:solidFill>
                <a:srgbClr val="00FFFF"/>
              </a:solidFill>
              <a:ln w="9525">
                <a:noFill/>
                <a:round/>
                <a:headEnd/>
                <a:tailEnd/>
              </a:ln>
            </p:spPr>
            <p:txBody>
              <a:bodyPr/>
              <a:lstStyle/>
              <a:p>
                <a:endParaRPr lang="en-US"/>
              </a:p>
            </p:txBody>
          </p:sp>
          <p:sp>
            <p:nvSpPr>
              <p:cNvPr id="78329" name="Freeform 505"/>
              <p:cNvSpPr>
                <a:spLocks/>
              </p:cNvSpPr>
              <p:nvPr/>
            </p:nvSpPr>
            <p:spPr bwMode="black">
              <a:xfrm>
                <a:off x="3390" y="1742"/>
                <a:ext cx="14" cy="8"/>
              </a:xfrm>
              <a:custGeom>
                <a:avLst/>
                <a:gdLst/>
                <a:ahLst/>
                <a:cxnLst>
                  <a:cxn ang="0">
                    <a:pos x="39" y="0"/>
                  </a:cxn>
                  <a:cxn ang="0">
                    <a:pos x="40" y="7"/>
                  </a:cxn>
                  <a:cxn ang="0">
                    <a:pos x="5" y="22"/>
                  </a:cxn>
                  <a:cxn ang="0">
                    <a:pos x="2" y="19"/>
                  </a:cxn>
                  <a:cxn ang="0">
                    <a:pos x="1" y="14"/>
                  </a:cxn>
                  <a:cxn ang="0">
                    <a:pos x="0" y="8"/>
                  </a:cxn>
                  <a:cxn ang="0">
                    <a:pos x="39" y="0"/>
                  </a:cxn>
                </a:cxnLst>
                <a:rect l="0" t="0" r="r" b="b"/>
                <a:pathLst>
                  <a:path w="40" h="22">
                    <a:moveTo>
                      <a:pt x="39" y="0"/>
                    </a:moveTo>
                    <a:lnTo>
                      <a:pt x="40" y="7"/>
                    </a:lnTo>
                    <a:lnTo>
                      <a:pt x="5" y="22"/>
                    </a:lnTo>
                    <a:lnTo>
                      <a:pt x="2" y="19"/>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78330" name="Freeform 506"/>
              <p:cNvSpPr>
                <a:spLocks/>
              </p:cNvSpPr>
              <p:nvPr/>
            </p:nvSpPr>
            <p:spPr bwMode="black">
              <a:xfrm>
                <a:off x="3392" y="1742"/>
                <a:ext cx="12" cy="13"/>
              </a:xfrm>
              <a:custGeom>
                <a:avLst/>
                <a:gdLst/>
                <a:ahLst/>
                <a:cxnLst>
                  <a:cxn ang="0">
                    <a:pos x="32" y="0"/>
                  </a:cxn>
                  <a:cxn ang="0">
                    <a:pos x="35" y="5"/>
                  </a:cxn>
                  <a:cxn ang="0">
                    <a:pos x="7" y="37"/>
                  </a:cxn>
                  <a:cxn ang="0">
                    <a:pos x="11" y="39"/>
                  </a:cxn>
                  <a:cxn ang="0">
                    <a:pos x="3" y="29"/>
                  </a:cxn>
                  <a:cxn ang="0">
                    <a:pos x="0" y="24"/>
                  </a:cxn>
                  <a:cxn ang="0">
                    <a:pos x="32" y="0"/>
                  </a:cxn>
                </a:cxnLst>
                <a:rect l="0" t="0" r="r" b="b"/>
                <a:pathLst>
                  <a:path w="35" h="39">
                    <a:moveTo>
                      <a:pt x="32" y="0"/>
                    </a:moveTo>
                    <a:lnTo>
                      <a:pt x="35" y="5"/>
                    </a:lnTo>
                    <a:lnTo>
                      <a:pt x="7" y="37"/>
                    </a:lnTo>
                    <a:lnTo>
                      <a:pt x="11" y="39"/>
                    </a:lnTo>
                    <a:lnTo>
                      <a:pt x="3" y="29"/>
                    </a:lnTo>
                    <a:lnTo>
                      <a:pt x="0" y="24"/>
                    </a:lnTo>
                    <a:lnTo>
                      <a:pt x="32" y="0"/>
                    </a:lnTo>
                    <a:close/>
                  </a:path>
                </a:pathLst>
              </a:custGeom>
              <a:solidFill>
                <a:srgbClr val="00FFFF"/>
              </a:solidFill>
              <a:ln w="9525">
                <a:noFill/>
                <a:round/>
                <a:headEnd/>
                <a:tailEnd/>
              </a:ln>
            </p:spPr>
            <p:txBody>
              <a:bodyPr/>
              <a:lstStyle/>
              <a:p>
                <a:endParaRPr lang="en-US"/>
              </a:p>
            </p:txBody>
          </p:sp>
          <p:sp>
            <p:nvSpPr>
              <p:cNvPr id="78331" name="Freeform 507"/>
              <p:cNvSpPr>
                <a:spLocks/>
              </p:cNvSpPr>
              <p:nvPr/>
            </p:nvSpPr>
            <p:spPr bwMode="black">
              <a:xfrm>
                <a:off x="3394" y="1741"/>
                <a:ext cx="11" cy="14"/>
              </a:xfrm>
              <a:custGeom>
                <a:avLst/>
                <a:gdLst/>
                <a:ahLst/>
                <a:cxnLst>
                  <a:cxn ang="0">
                    <a:pos x="25" y="0"/>
                  </a:cxn>
                  <a:cxn ang="0">
                    <a:pos x="31" y="3"/>
                  </a:cxn>
                  <a:cxn ang="0">
                    <a:pos x="15" y="42"/>
                  </a:cxn>
                  <a:cxn ang="0">
                    <a:pos x="3" y="40"/>
                  </a:cxn>
                  <a:cxn ang="0">
                    <a:pos x="6" y="42"/>
                  </a:cxn>
                  <a:cxn ang="0">
                    <a:pos x="0" y="39"/>
                  </a:cxn>
                  <a:cxn ang="0">
                    <a:pos x="25" y="0"/>
                  </a:cxn>
                </a:cxnLst>
                <a:rect l="0" t="0" r="r" b="b"/>
                <a:pathLst>
                  <a:path w="31" h="42">
                    <a:moveTo>
                      <a:pt x="25" y="0"/>
                    </a:moveTo>
                    <a:lnTo>
                      <a:pt x="31" y="3"/>
                    </a:lnTo>
                    <a:lnTo>
                      <a:pt x="15" y="42"/>
                    </a:lnTo>
                    <a:lnTo>
                      <a:pt x="3" y="40"/>
                    </a:lnTo>
                    <a:lnTo>
                      <a:pt x="6" y="42"/>
                    </a:lnTo>
                    <a:lnTo>
                      <a:pt x="0" y="39"/>
                    </a:lnTo>
                    <a:lnTo>
                      <a:pt x="25" y="0"/>
                    </a:lnTo>
                    <a:close/>
                  </a:path>
                </a:pathLst>
              </a:custGeom>
              <a:solidFill>
                <a:srgbClr val="00FFFF"/>
              </a:solidFill>
              <a:ln w="9525">
                <a:noFill/>
                <a:round/>
                <a:headEnd/>
                <a:tailEnd/>
              </a:ln>
            </p:spPr>
            <p:txBody>
              <a:bodyPr/>
              <a:lstStyle/>
              <a:p>
                <a:endParaRPr lang="en-US"/>
              </a:p>
            </p:txBody>
          </p:sp>
          <p:sp>
            <p:nvSpPr>
              <p:cNvPr id="78332" name="Freeform 508"/>
              <p:cNvSpPr>
                <a:spLocks/>
              </p:cNvSpPr>
              <p:nvPr/>
            </p:nvSpPr>
            <p:spPr bwMode="black">
              <a:xfrm>
                <a:off x="3399" y="1742"/>
                <a:ext cx="5" cy="14"/>
              </a:xfrm>
              <a:custGeom>
                <a:avLst/>
                <a:gdLst/>
                <a:ahLst/>
                <a:cxnLst>
                  <a:cxn ang="0">
                    <a:pos x="7" y="0"/>
                  </a:cxn>
                  <a:cxn ang="0">
                    <a:pos x="13" y="1"/>
                  </a:cxn>
                  <a:cxn ang="0">
                    <a:pos x="13" y="41"/>
                  </a:cxn>
                  <a:cxn ang="0">
                    <a:pos x="10" y="42"/>
                  </a:cxn>
                  <a:cxn ang="0">
                    <a:pos x="6" y="41"/>
                  </a:cxn>
                  <a:cxn ang="0">
                    <a:pos x="0" y="39"/>
                  </a:cxn>
                  <a:cxn ang="0">
                    <a:pos x="7" y="0"/>
                  </a:cxn>
                </a:cxnLst>
                <a:rect l="0" t="0" r="r" b="b"/>
                <a:pathLst>
                  <a:path w="13" h="42">
                    <a:moveTo>
                      <a:pt x="7" y="0"/>
                    </a:moveTo>
                    <a:lnTo>
                      <a:pt x="13" y="1"/>
                    </a:lnTo>
                    <a:lnTo>
                      <a:pt x="13" y="41"/>
                    </a:lnTo>
                    <a:lnTo>
                      <a:pt x="10" y="42"/>
                    </a:lnTo>
                    <a:lnTo>
                      <a:pt x="6" y="41"/>
                    </a:lnTo>
                    <a:lnTo>
                      <a:pt x="0" y="39"/>
                    </a:lnTo>
                    <a:lnTo>
                      <a:pt x="7" y="0"/>
                    </a:lnTo>
                    <a:close/>
                  </a:path>
                </a:pathLst>
              </a:custGeom>
              <a:solidFill>
                <a:srgbClr val="00FFFF"/>
              </a:solidFill>
              <a:ln w="9525">
                <a:noFill/>
                <a:round/>
                <a:headEnd/>
                <a:tailEnd/>
              </a:ln>
            </p:spPr>
            <p:txBody>
              <a:bodyPr/>
              <a:lstStyle/>
              <a:p>
                <a:endParaRPr lang="en-US"/>
              </a:p>
            </p:txBody>
          </p:sp>
          <p:sp>
            <p:nvSpPr>
              <p:cNvPr id="78333" name="Freeform 509"/>
              <p:cNvSpPr>
                <a:spLocks/>
              </p:cNvSpPr>
              <p:nvPr/>
            </p:nvSpPr>
            <p:spPr bwMode="black">
              <a:xfrm>
                <a:off x="3401" y="1742"/>
                <a:ext cx="8" cy="14"/>
              </a:xfrm>
              <a:custGeom>
                <a:avLst/>
                <a:gdLst/>
                <a:ahLst/>
                <a:cxnLst>
                  <a:cxn ang="0">
                    <a:pos x="0" y="1"/>
                  </a:cxn>
                  <a:cxn ang="0">
                    <a:pos x="6" y="0"/>
                  </a:cxn>
                  <a:cxn ang="0">
                    <a:pos x="22" y="36"/>
                  </a:cxn>
                  <a:cxn ang="0">
                    <a:pos x="18" y="38"/>
                  </a:cxn>
                  <a:cxn ang="0">
                    <a:pos x="13" y="39"/>
                  </a:cxn>
                  <a:cxn ang="0">
                    <a:pos x="7" y="41"/>
                  </a:cxn>
                  <a:cxn ang="0">
                    <a:pos x="0" y="1"/>
                  </a:cxn>
                </a:cxnLst>
                <a:rect l="0" t="0" r="r" b="b"/>
                <a:pathLst>
                  <a:path w="22" h="41">
                    <a:moveTo>
                      <a:pt x="0" y="1"/>
                    </a:moveTo>
                    <a:lnTo>
                      <a:pt x="6" y="0"/>
                    </a:lnTo>
                    <a:lnTo>
                      <a:pt x="22" y="36"/>
                    </a:lnTo>
                    <a:lnTo>
                      <a:pt x="18" y="38"/>
                    </a:lnTo>
                    <a:lnTo>
                      <a:pt x="13" y="39"/>
                    </a:lnTo>
                    <a:lnTo>
                      <a:pt x="7" y="41"/>
                    </a:lnTo>
                    <a:lnTo>
                      <a:pt x="0" y="1"/>
                    </a:lnTo>
                    <a:close/>
                  </a:path>
                </a:pathLst>
              </a:custGeom>
              <a:solidFill>
                <a:srgbClr val="00FFFF"/>
              </a:solidFill>
              <a:ln w="9525">
                <a:noFill/>
                <a:round/>
                <a:headEnd/>
                <a:tailEnd/>
              </a:ln>
            </p:spPr>
            <p:txBody>
              <a:bodyPr/>
              <a:lstStyle/>
              <a:p>
                <a:endParaRPr lang="en-US"/>
              </a:p>
            </p:txBody>
          </p:sp>
          <p:sp>
            <p:nvSpPr>
              <p:cNvPr id="78334" name="Freeform 510"/>
              <p:cNvSpPr>
                <a:spLocks/>
              </p:cNvSpPr>
              <p:nvPr/>
            </p:nvSpPr>
            <p:spPr bwMode="black">
              <a:xfrm>
                <a:off x="3400" y="1742"/>
                <a:ext cx="11" cy="12"/>
              </a:xfrm>
              <a:custGeom>
                <a:avLst/>
                <a:gdLst/>
                <a:ahLst/>
                <a:cxnLst>
                  <a:cxn ang="0">
                    <a:pos x="0" y="4"/>
                  </a:cxn>
                  <a:cxn ang="0">
                    <a:pos x="5" y="0"/>
                  </a:cxn>
                  <a:cxn ang="0">
                    <a:pos x="33" y="28"/>
                  </a:cxn>
                  <a:cxn ang="0">
                    <a:pos x="32" y="31"/>
                  </a:cxn>
                  <a:cxn ang="0">
                    <a:pos x="30" y="32"/>
                  </a:cxn>
                  <a:cxn ang="0">
                    <a:pos x="25" y="36"/>
                  </a:cxn>
                  <a:cxn ang="0">
                    <a:pos x="0" y="4"/>
                  </a:cxn>
                </a:cxnLst>
                <a:rect l="0" t="0" r="r" b="b"/>
                <a:pathLst>
                  <a:path w="33" h="36">
                    <a:moveTo>
                      <a:pt x="0" y="4"/>
                    </a:moveTo>
                    <a:lnTo>
                      <a:pt x="5" y="0"/>
                    </a:lnTo>
                    <a:lnTo>
                      <a:pt x="33" y="28"/>
                    </a:lnTo>
                    <a:lnTo>
                      <a:pt x="32" y="31"/>
                    </a:lnTo>
                    <a:lnTo>
                      <a:pt x="30" y="32"/>
                    </a:lnTo>
                    <a:lnTo>
                      <a:pt x="25" y="36"/>
                    </a:lnTo>
                    <a:lnTo>
                      <a:pt x="0" y="4"/>
                    </a:lnTo>
                    <a:close/>
                  </a:path>
                </a:pathLst>
              </a:custGeom>
              <a:solidFill>
                <a:srgbClr val="00FFFF"/>
              </a:solidFill>
              <a:ln w="9525">
                <a:noFill/>
                <a:round/>
                <a:headEnd/>
                <a:tailEnd/>
              </a:ln>
            </p:spPr>
            <p:txBody>
              <a:bodyPr/>
              <a:lstStyle/>
              <a:p>
                <a:endParaRPr lang="en-US"/>
              </a:p>
            </p:txBody>
          </p:sp>
          <p:sp>
            <p:nvSpPr>
              <p:cNvPr id="78335" name="Freeform 511"/>
              <p:cNvSpPr>
                <a:spLocks/>
              </p:cNvSpPr>
              <p:nvPr/>
            </p:nvSpPr>
            <p:spPr bwMode="black">
              <a:xfrm>
                <a:off x="3401" y="1742"/>
                <a:ext cx="13" cy="9"/>
              </a:xfrm>
              <a:custGeom>
                <a:avLst/>
                <a:gdLst/>
                <a:ahLst/>
                <a:cxnLst>
                  <a:cxn ang="0">
                    <a:pos x="0" y="5"/>
                  </a:cxn>
                  <a:cxn ang="0">
                    <a:pos x="3" y="0"/>
                  </a:cxn>
                  <a:cxn ang="0">
                    <a:pos x="39" y="20"/>
                  </a:cxn>
                  <a:cxn ang="0">
                    <a:pos x="39" y="20"/>
                  </a:cxn>
                  <a:cxn ang="0">
                    <a:pos x="35" y="24"/>
                  </a:cxn>
                  <a:cxn ang="0">
                    <a:pos x="31" y="29"/>
                  </a:cxn>
                  <a:cxn ang="0">
                    <a:pos x="0" y="5"/>
                  </a:cxn>
                </a:cxnLst>
                <a:rect l="0" t="0" r="r" b="b"/>
                <a:pathLst>
                  <a:path w="39" h="29">
                    <a:moveTo>
                      <a:pt x="0" y="5"/>
                    </a:moveTo>
                    <a:lnTo>
                      <a:pt x="3" y="0"/>
                    </a:lnTo>
                    <a:lnTo>
                      <a:pt x="39" y="20"/>
                    </a:lnTo>
                    <a:lnTo>
                      <a:pt x="39" y="20"/>
                    </a:lnTo>
                    <a:lnTo>
                      <a:pt x="35" y="24"/>
                    </a:lnTo>
                    <a:lnTo>
                      <a:pt x="31" y="29"/>
                    </a:lnTo>
                    <a:lnTo>
                      <a:pt x="0" y="5"/>
                    </a:lnTo>
                    <a:close/>
                  </a:path>
                </a:pathLst>
              </a:custGeom>
              <a:solidFill>
                <a:srgbClr val="00FFFF"/>
              </a:solidFill>
              <a:ln w="9525">
                <a:noFill/>
                <a:round/>
                <a:headEnd/>
                <a:tailEnd/>
              </a:ln>
            </p:spPr>
            <p:txBody>
              <a:bodyPr/>
              <a:lstStyle/>
              <a:p>
                <a:endParaRPr lang="en-US"/>
              </a:p>
            </p:txBody>
          </p:sp>
          <p:sp>
            <p:nvSpPr>
              <p:cNvPr id="78336" name="Freeform 512"/>
              <p:cNvSpPr>
                <a:spLocks/>
              </p:cNvSpPr>
              <p:nvPr/>
            </p:nvSpPr>
            <p:spPr bwMode="black">
              <a:xfrm>
                <a:off x="3401" y="1741"/>
                <a:ext cx="14" cy="7"/>
              </a:xfrm>
              <a:custGeom>
                <a:avLst/>
                <a:gdLst/>
                <a:ahLst/>
                <a:cxnLst>
                  <a:cxn ang="0">
                    <a:pos x="0" y="6"/>
                  </a:cxn>
                  <a:cxn ang="0">
                    <a:pos x="2" y="0"/>
                  </a:cxn>
                  <a:cxn ang="0">
                    <a:pos x="41" y="14"/>
                  </a:cxn>
                  <a:cxn ang="0">
                    <a:pos x="39" y="21"/>
                  </a:cxn>
                  <a:cxn ang="0">
                    <a:pos x="0" y="6"/>
                  </a:cxn>
                </a:cxnLst>
                <a:rect l="0" t="0" r="r" b="b"/>
                <a:pathLst>
                  <a:path w="41" h="21">
                    <a:moveTo>
                      <a:pt x="0" y="6"/>
                    </a:moveTo>
                    <a:lnTo>
                      <a:pt x="2" y="0"/>
                    </a:lnTo>
                    <a:lnTo>
                      <a:pt x="41" y="14"/>
                    </a:lnTo>
                    <a:lnTo>
                      <a:pt x="39" y="21"/>
                    </a:lnTo>
                    <a:lnTo>
                      <a:pt x="0" y="6"/>
                    </a:lnTo>
                    <a:close/>
                  </a:path>
                </a:pathLst>
              </a:custGeom>
              <a:solidFill>
                <a:srgbClr val="00FFFF"/>
              </a:solidFill>
              <a:ln w="9525">
                <a:noFill/>
                <a:round/>
                <a:headEnd/>
                <a:tailEnd/>
              </a:ln>
            </p:spPr>
            <p:txBody>
              <a:bodyPr/>
              <a:lstStyle/>
              <a:p>
                <a:endParaRPr lang="en-US"/>
              </a:p>
            </p:txBody>
          </p:sp>
          <p:sp>
            <p:nvSpPr>
              <p:cNvPr id="78337" name="Freeform 513"/>
              <p:cNvSpPr>
                <a:spLocks/>
              </p:cNvSpPr>
              <p:nvPr/>
            </p:nvSpPr>
            <p:spPr bwMode="black">
              <a:xfrm>
                <a:off x="3401" y="1737"/>
                <a:ext cx="14" cy="9"/>
              </a:xfrm>
              <a:custGeom>
                <a:avLst/>
                <a:gdLst/>
                <a:ahLst/>
                <a:cxnLst>
                  <a:cxn ang="0">
                    <a:pos x="2" y="25"/>
                  </a:cxn>
                  <a:cxn ang="0">
                    <a:pos x="0" y="18"/>
                  </a:cxn>
                  <a:cxn ang="0">
                    <a:pos x="35" y="0"/>
                  </a:cxn>
                  <a:cxn ang="0">
                    <a:pos x="37" y="3"/>
                  </a:cxn>
                  <a:cxn ang="0">
                    <a:pos x="39" y="6"/>
                  </a:cxn>
                  <a:cxn ang="0">
                    <a:pos x="41" y="13"/>
                  </a:cxn>
                  <a:cxn ang="0">
                    <a:pos x="2" y="25"/>
                  </a:cxn>
                </a:cxnLst>
                <a:rect l="0" t="0" r="r" b="b"/>
                <a:pathLst>
                  <a:path w="41" h="25">
                    <a:moveTo>
                      <a:pt x="2" y="25"/>
                    </a:moveTo>
                    <a:lnTo>
                      <a:pt x="0" y="18"/>
                    </a:lnTo>
                    <a:lnTo>
                      <a:pt x="35" y="0"/>
                    </a:lnTo>
                    <a:lnTo>
                      <a:pt x="37" y="3"/>
                    </a:lnTo>
                    <a:lnTo>
                      <a:pt x="39" y="6"/>
                    </a:lnTo>
                    <a:lnTo>
                      <a:pt x="41" y="13"/>
                    </a:lnTo>
                    <a:lnTo>
                      <a:pt x="2" y="25"/>
                    </a:lnTo>
                    <a:close/>
                  </a:path>
                </a:pathLst>
              </a:custGeom>
              <a:solidFill>
                <a:srgbClr val="00FFFF"/>
              </a:solidFill>
              <a:ln w="9525">
                <a:noFill/>
                <a:round/>
                <a:headEnd/>
                <a:tailEnd/>
              </a:ln>
            </p:spPr>
            <p:txBody>
              <a:bodyPr/>
              <a:lstStyle/>
              <a:p>
                <a:endParaRPr lang="en-US"/>
              </a:p>
            </p:txBody>
          </p:sp>
          <p:sp>
            <p:nvSpPr>
              <p:cNvPr id="78338" name="Freeform 514"/>
              <p:cNvSpPr>
                <a:spLocks/>
              </p:cNvSpPr>
              <p:nvPr/>
            </p:nvSpPr>
            <p:spPr bwMode="black">
              <a:xfrm>
                <a:off x="3401" y="1734"/>
                <a:ext cx="12" cy="11"/>
              </a:xfrm>
              <a:custGeom>
                <a:avLst/>
                <a:gdLst/>
                <a:ahLst/>
                <a:cxnLst>
                  <a:cxn ang="0">
                    <a:pos x="3" y="33"/>
                  </a:cxn>
                  <a:cxn ang="0">
                    <a:pos x="0" y="28"/>
                  </a:cxn>
                  <a:cxn ang="0">
                    <a:pos x="28" y="0"/>
                  </a:cxn>
                  <a:cxn ang="0">
                    <a:pos x="30" y="1"/>
                  </a:cxn>
                  <a:cxn ang="0">
                    <a:pos x="31" y="4"/>
                  </a:cxn>
                  <a:cxn ang="0">
                    <a:pos x="35" y="9"/>
                  </a:cxn>
                  <a:cxn ang="0">
                    <a:pos x="3" y="33"/>
                  </a:cxn>
                </a:cxnLst>
                <a:rect l="0" t="0" r="r" b="b"/>
                <a:pathLst>
                  <a:path w="35" h="33">
                    <a:moveTo>
                      <a:pt x="3" y="33"/>
                    </a:moveTo>
                    <a:lnTo>
                      <a:pt x="0" y="28"/>
                    </a:lnTo>
                    <a:lnTo>
                      <a:pt x="28" y="0"/>
                    </a:lnTo>
                    <a:lnTo>
                      <a:pt x="30" y="1"/>
                    </a:lnTo>
                    <a:lnTo>
                      <a:pt x="31" y="4"/>
                    </a:lnTo>
                    <a:lnTo>
                      <a:pt x="35" y="9"/>
                    </a:lnTo>
                    <a:lnTo>
                      <a:pt x="3" y="33"/>
                    </a:lnTo>
                    <a:close/>
                  </a:path>
                </a:pathLst>
              </a:custGeom>
              <a:solidFill>
                <a:srgbClr val="00FFFF"/>
              </a:solidFill>
              <a:ln w="9525">
                <a:noFill/>
                <a:round/>
                <a:headEnd/>
                <a:tailEnd/>
              </a:ln>
            </p:spPr>
            <p:txBody>
              <a:bodyPr/>
              <a:lstStyle/>
              <a:p>
                <a:endParaRPr lang="en-US"/>
              </a:p>
            </p:txBody>
          </p:sp>
          <p:sp>
            <p:nvSpPr>
              <p:cNvPr id="78339" name="Freeform 515"/>
              <p:cNvSpPr>
                <a:spLocks/>
              </p:cNvSpPr>
              <p:nvPr/>
            </p:nvSpPr>
            <p:spPr bwMode="black">
              <a:xfrm>
                <a:off x="3400" y="1732"/>
                <a:ext cx="10" cy="13"/>
              </a:xfrm>
              <a:custGeom>
                <a:avLst/>
                <a:gdLst/>
                <a:ahLst/>
                <a:cxnLst>
                  <a:cxn ang="0">
                    <a:pos x="5" y="39"/>
                  </a:cxn>
                  <a:cxn ang="0">
                    <a:pos x="0" y="35"/>
                  </a:cxn>
                  <a:cxn ang="0">
                    <a:pos x="16" y="0"/>
                  </a:cxn>
                  <a:cxn ang="0">
                    <a:pos x="21" y="1"/>
                  </a:cxn>
                  <a:cxn ang="0">
                    <a:pos x="25" y="3"/>
                  </a:cxn>
                  <a:cxn ang="0">
                    <a:pos x="30" y="7"/>
                  </a:cxn>
                  <a:cxn ang="0">
                    <a:pos x="5" y="39"/>
                  </a:cxn>
                </a:cxnLst>
                <a:rect l="0" t="0" r="r" b="b"/>
                <a:pathLst>
                  <a:path w="30" h="39">
                    <a:moveTo>
                      <a:pt x="5" y="39"/>
                    </a:moveTo>
                    <a:lnTo>
                      <a:pt x="0" y="35"/>
                    </a:lnTo>
                    <a:lnTo>
                      <a:pt x="16" y="0"/>
                    </a:lnTo>
                    <a:lnTo>
                      <a:pt x="21" y="1"/>
                    </a:lnTo>
                    <a:lnTo>
                      <a:pt x="25" y="3"/>
                    </a:lnTo>
                    <a:lnTo>
                      <a:pt x="30" y="7"/>
                    </a:lnTo>
                    <a:lnTo>
                      <a:pt x="5" y="39"/>
                    </a:lnTo>
                    <a:close/>
                  </a:path>
                </a:pathLst>
              </a:custGeom>
              <a:solidFill>
                <a:srgbClr val="00FFFF"/>
              </a:solidFill>
              <a:ln w="9525">
                <a:noFill/>
                <a:round/>
                <a:headEnd/>
                <a:tailEnd/>
              </a:ln>
            </p:spPr>
            <p:txBody>
              <a:bodyPr/>
              <a:lstStyle/>
              <a:p>
                <a:endParaRPr lang="en-US"/>
              </a:p>
            </p:txBody>
          </p:sp>
          <p:sp>
            <p:nvSpPr>
              <p:cNvPr id="78340" name="Freeform 516"/>
              <p:cNvSpPr>
                <a:spLocks/>
              </p:cNvSpPr>
              <p:nvPr/>
            </p:nvSpPr>
            <p:spPr bwMode="black">
              <a:xfrm>
                <a:off x="3401" y="1731"/>
                <a:ext cx="5" cy="14"/>
              </a:xfrm>
              <a:custGeom>
                <a:avLst/>
                <a:gdLst/>
                <a:ahLst/>
                <a:cxnLst>
                  <a:cxn ang="0">
                    <a:pos x="6" y="42"/>
                  </a:cxn>
                  <a:cxn ang="0">
                    <a:pos x="0" y="41"/>
                  </a:cxn>
                  <a:cxn ang="0">
                    <a:pos x="0" y="1"/>
                  </a:cxn>
                  <a:cxn ang="0">
                    <a:pos x="4" y="0"/>
                  </a:cxn>
                  <a:cxn ang="0">
                    <a:pos x="7" y="1"/>
                  </a:cxn>
                  <a:cxn ang="0">
                    <a:pos x="13" y="3"/>
                  </a:cxn>
                  <a:cxn ang="0">
                    <a:pos x="6" y="42"/>
                  </a:cxn>
                </a:cxnLst>
                <a:rect l="0" t="0" r="r" b="b"/>
                <a:pathLst>
                  <a:path w="13" h="42">
                    <a:moveTo>
                      <a:pt x="6" y="42"/>
                    </a:moveTo>
                    <a:lnTo>
                      <a:pt x="0" y="41"/>
                    </a:lnTo>
                    <a:lnTo>
                      <a:pt x="0" y="1"/>
                    </a:lnTo>
                    <a:lnTo>
                      <a:pt x="4" y="0"/>
                    </a:lnTo>
                    <a:lnTo>
                      <a:pt x="7" y="1"/>
                    </a:lnTo>
                    <a:lnTo>
                      <a:pt x="13" y="3"/>
                    </a:lnTo>
                    <a:lnTo>
                      <a:pt x="6" y="42"/>
                    </a:lnTo>
                    <a:close/>
                  </a:path>
                </a:pathLst>
              </a:custGeom>
              <a:solidFill>
                <a:srgbClr val="00FFFF"/>
              </a:solidFill>
              <a:ln w="9525">
                <a:noFill/>
                <a:round/>
                <a:headEnd/>
                <a:tailEnd/>
              </a:ln>
            </p:spPr>
            <p:txBody>
              <a:bodyPr/>
              <a:lstStyle/>
              <a:p>
                <a:endParaRPr lang="en-US"/>
              </a:p>
            </p:txBody>
          </p:sp>
          <p:sp>
            <p:nvSpPr>
              <p:cNvPr id="78341" name="Freeform 517"/>
              <p:cNvSpPr>
                <a:spLocks/>
              </p:cNvSpPr>
              <p:nvPr/>
            </p:nvSpPr>
            <p:spPr bwMode="black">
              <a:xfrm>
                <a:off x="3395" y="1731"/>
                <a:ext cx="9" cy="14"/>
              </a:xfrm>
              <a:custGeom>
                <a:avLst/>
                <a:gdLst/>
                <a:ahLst/>
                <a:cxnLst>
                  <a:cxn ang="0">
                    <a:pos x="25" y="40"/>
                  </a:cxn>
                  <a:cxn ang="0">
                    <a:pos x="19" y="41"/>
                  </a:cxn>
                  <a:cxn ang="0">
                    <a:pos x="3" y="2"/>
                  </a:cxn>
                  <a:cxn ang="0">
                    <a:pos x="0" y="4"/>
                  </a:cxn>
                  <a:cxn ang="0">
                    <a:pos x="12" y="2"/>
                  </a:cxn>
                  <a:cxn ang="0">
                    <a:pos x="18" y="0"/>
                  </a:cxn>
                  <a:cxn ang="0">
                    <a:pos x="25" y="40"/>
                  </a:cxn>
                </a:cxnLst>
                <a:rect l="0" t="0" r="r" b="b"/>
                <a:pathLst>
                  <a:path w="25" h="41">
                    <a:moveTo>
                      <a:pt x="25" y="40"/>
                    </a:moveTo>
                    <a:lnTo>
                      <a:pt x="19" y="41"/>
                    </a:lnTo>
                    <a:lnTo>
                      <a:pt x="3" y="2"/>
                    </a:lnTo>
                    <a:lnTo>
                      <a:pt x="0" y="4"/>
                    </a:lnTo>
                    <a:lnTo>
                      <a:pt x="12" y="2"/>
                    </a:lnTo>
                    <a:lnTo>
                      <a:pt x="18" y="0"/>
                    </a:lnTo>
                    <a:lnTo>
                      <a:pt x="25" y="40"/>
                    </a:lnTo>
                    <a:close/>
                  </a:path>
                </a:pathLst>
              </a:custGeom>
              <a:solidFill>
                <a:srgbClr val="00FFFF"/>
              </a:solidFill>
              <a:ln w="9525">
                <a:noFill/>
                <a:round/>
                <a:headEnd/>
                <a:tailEnd/>
              </a:ln>
            </p:spPr>
            <p:txBody>
              <a:bodyPr/>
              <a:lstStyle/>
              <a:p>
                <a:endParaRPr lang="en-US"/>
              </a:p>
            </p:txBody>
          </p:sp>
          <p:sp>
            <p:nvSpPr>
              <p:cNvPr id="78342" name="Freeform 518"/>
              <p:cNvSpPr>
                <a:spLocks/>
              </p:cNvSpPr>
              <p:nvPr/>
            </p:nvSpPr>
            <p:spPr bwMode="black">
              <a:xfrm>
                <a:off x="3393" y="1732"/>
                <a:ext cx="12" cy="14"/>
              </a:xfrm>
              <a:custGeom>
                <a:avLst/>
                <a:gdLst/>
                <a:ahLst/>
                <a:cxnLst>
                  <a:cxn ang="0">
                    <a:pos x="35" y="39"/>
                  </a:cxn>
                  <a:cxn ang="0">
                    <a:pos x="29" y="42"/>
                  </a:cxn>
                  <a:cxn ang="0">
                    <a:pos x="0" y="11"/>
                  </a:cxn>
                  <a:cxn ang="0">
                    <a:pos x="8" y="1"/>
                  </a:cxn>
                  <a:cxn ang="0">
                    <a:pos x="4" y="3"/>
                  </a:cxn>
                  <a:cxn ang="0">
                    <a:pos x="10" y="0"/>
                  </a:cxn>
                  <a:cxn ang="0">
                    <a:pos x="35" y="39"/>
                  </a:cxn>
                </a:cxnLst>
                <a:rect l="0" t="0" r="r" b="b"/>
                <a:pathLst>
                  <a:path w="35" h="42">
                    <a:moveTo>
                      <a:pt x="35" y="39"/>
                    </a:moveTo>
                    <a:lnTo>
                      <a:pt x="29" y="42"/>
                    </a:lnTo>
                    <a:lnTo>
                      <a:pt x="0" y="11"/>
                    </a:lnTo>
                    <a:lnTo>
                      <a:pt x="8" y="1"/>
                    </a:lnTo>
                    <a:lnTo>
                      <a:pt x="4" y="3"/>
                    </a:lnTo>
                    <a:lnTo>
                      <a:pt x="10" y="0"/>
                    </a:lnTo>
                    <a:lnTo>
                      <a:pt x="35" y="39"/>
                    </a:lnTo>
                    <a:close/>
                  </a:path>
                </a:pathLst>
              </a:custGeom>
              <a:solidFill>
                <a:srgbClr val="00FFFF"/>
              </a:solidFill>
              <a:ln w="9525">
                <a:noFill/>
                <a:round/>
                <a:headEnd/>
                <a:tailEnd/>
              </a:ln>
            </p:spPr>
            <p:txBody>
              <a:bodyPr/>
              <a:lstStyle/>
              <a:p>
                <a:endParaRPr lang="en-US"/>
              </a:p>
            </p:txBody>
          </p:sp>
          <p:sp>
            <p:nvSpPr>
              <p:cNvPr id="78343" name="Freeform 519"/>
              <p:cNvSpPr>
                <a:spLocks/>
              </p:cNvSpPr>
              <p:nvPr/>
            </p:nvSpPr>
            <p:spPr bwMode="black">
              <a:xfrm>
                <a:off x="3391" y="1736"/>
                <a:ext cx="13" cy="9"/>
              </a:xfrm>
              <a:custGeom>
                <a:avLst/>
                <a:gdLst/>
                <a:ahLst/>
                <a:cxnLst>
                  <a:cxn ang="0">
                    <a:pos x="39" y="24"/>
                  </a:cxn>
                  <a:cxn ang="0">
                    <a:pos x="36" y="29"/>
                  </a:cxn>
                  <a:cxn ang="0">
                    <a:pos x="0" y="13"/>
                  </a:cxn>
                  <a:cxn ang="0">
                    <a:pos x="1" y="8"/>
                  </a:cxn>
                  <a:cxn ang="0">
                    <a:pos x="4" y="5"/>
                  </a:cxn>
                  <a:cxn ang="0">
                    <a:pos x="7" y="0"/>
                  </a:cxn>
                  <a:cxn ang="0">
                    <a:pos x="39" y="24"/>
                  </a:cxn>
                </a:cxnLst>
                <a:rect l="0" t="0" r="r" b="b"/>
                <a:pathLst>
                  <a:path w="39" h="29">
                    <a:moveTo>
                      <a:pt x="39" y="24"/>
                    </a:moveTo>
                    <a:lnTo>
                      <a:pt x="36" y="29"/>
                    </a:lnTo>
                    <a:lnTo>
                      <a:pt x="0" y="13"/>
                    </a:lnTo>
                    <a:lnTo>
                      <a:pt x="1" y="8"/>
                    </a:lnTo>
                    <a:lnTo>
                      <a:pt x="4" y="5"/>
                    </a:lnTo>
                    <a:lnTo>
                      <a:pt x="7" y="0"/>
                    </a:lnTo>
                    <a:lnTo>
                      <a:pt x="39" y="24"/>
                    </a:lnTo>
                    <a:close/>
                  </a:path>
                </a:pathLst>
              </a:custGeom>
              <a:solidFill>
                <a:srgbClr val="00FFFF"/>
              </a:solidFill>
              <a:ln w="9525">
                <a:noFill/>
                <a:round/>
                <a:headEnd/>
                <a:tailEnd/>
              </a:ln>
            </p:spPr>
            <p:txBody>
              <a:bodyPr/>
              <a:lstStyle/>
              <a:p>
                <a:endParaRPr lang="en-US"/>
              </a:p>
            </p:txBody>
          </p:sp>
          <p:sp>
            <p:nvSpPr>
              <p:cNvPr id="78344" name="Freeform 520"/>
              <p:cNvSpPr>
                <a:spLocks/>
              </p:cNvSpPr>
              <p:nvPr/>
            </p:nvSpPr>
            <p:spPr bwMode="black">
              <a:xfrm>
                <a:off x="3390" y="1740"/>
                <a:ext cx="14" cy="5"/>
              </a:xfrm>
              <a:custGeom>
                <a:avLst/>
                <a:gdLst/>
                <a:ahLst/>
                <a:cxnLst>
                  <a:cxn ang="0">
                    <a:pos x="40" y="7"/>
                  </a:cxn>
                  <a:cxn ang="0">
                    <a:pos x="39" y="15"/>
                  </a:cxn>
                  <a:cxn ang="0">
                    <a:pos x="0" y="7"/>
                  </a:cxn>
                  <a:cxn ang="0">
                    <a:pos x="1" y="0"/>
                  </a:cxn>
                  <a:cxn ang="0">
                    <a:pos x="40" y="7"/>
                  </a:cxn>
                </a:cxnLst>
                <a:rect l="0" t="0" r="r" b="b"/>
                <a:pathLst>
                  <a:path w="40" h="15">
                    <a:moveTo>
                      <a:pt x="40" y="7"/>
                    </a:moveTo>
                    <a:lnTo>
                      <a:pt x="39" y="15"/>
                    </a:lnTo>
                    <a:lnTo>
                      <a:pt x="0" y="7"/>
                    </a:lnTo>
                    <a:lnTo>
                      <a:pt x="1" y="0"/>
                    </a:lnTo>
                    <a:lnTo>
                      <a:pt x="40" y="7"/>
                    </a:lnTo>
                    <a:close/>
                  </a:path>
                </a:pathLst>
              </a:custGeom>
              <a:solidFill>
                <a:srgbClr val="00FFFF"/>
              </a:solidFill>
              <a:ln w="9525">
                <a:noFill/>
                <a:round/>
                <a:headEnd/>
                <a:tailEnd/>
              </a:ln>
            </p:spPr>
            <p:txBody>
              <a:bodyPr/>
              <a:lstStyle/>
              <a:p>
                <a:endParaRPr lang="en-US"/>
              </a:p>
            </p:txBody>
          </p:sp>
          <p:sp>
            <p:nvSpPr>
              <p:cNvPr id="78345" name="Freeform 521"/>
              <p:cNvSpPr>
                <a:spLocks/>
              </p:cNvSpPr>
              <p:nvPr/>
            </p:nvSpPr>
            <p:spPr bwMode="black">
              <a:xfrm>
                <a:off x="3435" y="1749"/>
                <a:ext cx="13" cy="11"/>
              </a:xfrm>
              <a:custGeom>
                <a:avLst/>
                <a:gdLst/>
                <a:ahLst/>
                <a:cxnLst>
                  <a:cxn ang="0">
                    <a:pos x="39" y="0"/>
                  </a:cxn>
                  <a:cxn ang="0">
                    <a:pos x="41" y="6"/>
                  </a:cxn>
                  <a:cxn ang="0">
                    <a:pos x="2" y="26"/>
                  </a:cxn>
                  <a:cxn ang="0">
                    <a:pos x="8" y="35"/>
                  </a:cxn>
                  <a:cxn ang="0">
                    <a:pos x="2" y="21"/>
                  </a:cxn>
                  <a:cxn ang="0">
                    <a:pos x="0" y="15"/>
                  </a:cxn>
                  <a:cxn ang="0">
                    <a:pos x="39" y="0"/>
                  </a:cxn>
                </a:cxnLst>
                <a:rect l="0" t="0" r="r" b="b"/>
                <a:pathLst>
                  <a:path w="41" h="35">
                    <a:moveTo>
                      <a:pt x="39" y="0"/>
                    </a:moveTo>
                    <a:lnTo>
                      <a:pt x="41" y="6"/>
                    </a:lnTo>
                    <a:lnTo>
                      <a:pt x="2" y="26"/>
                    </a:lnTo>
                    <a:lnTo>
                      <a:pt x="8" y="35"/>
                    </a:lnTo>
                    <a:lnTo>
                      <a:pt x="2" y="21"/>
                    </a:lnTo>
                    <a:lnTo>
                      <a:pt x="0" y="15"/>
                    </a:lnTo>
                    <a:lnTo>
                      <a:pt x="39" y="0"/>
                    </a:lnTo>
                    <a:close/>
                  </a:path>
                </a:pathLst>
              </a:custGeom>
              <a:solidFill>
                <a:srgbClr val="00FFFF"/>
              </a:solidFill>
              <a:ln w="9525">
                <a:noFill/>
                <a:round/>
                <a:headEnd/>
                <a:tailEnd/>
              </a:ln>
            </p:spPr>
            <p:txBody>
              <a:bodyPr/>
              <a:lstStyle/>
              <a:p>
                <a:endParaRPr lang="en-US"/>
              </a:p>
            </p:txBody>
          </p:sp>
          <p:sp>
            <p:nvSpPr>
              <p:cNvPr id="78346" name="Freeform 522"/>
              <p:cNvSpPr>
                <a:spLocks/>
              </p:cNvSpPr>
              <p:nvPr/>
            </p:nvSpPr>
            <p:spPr bwMode="black">
              <a:xfrm>
                <a:off x="3435" y="1749"/>
                <a:ext cx="15" cy="11"/>
              </a:xfrm>
              <a:custGeom>
                <a:avLst/>
                <a:gdLst/>
                <a:ahLst/>
                <a:cxnLst>
                  <a:cxn ang="0">
                    <a:pos x="39" y="0"/>
                  </a:cxn>
                  <a:cxn ang="0">
                    <a:pos x="43" y="6"/>
                  </a:cxn>
                  <a:cxn ang="0">
                    <a:pos x="11" y="34"/>
                  </a:cxn>
                  <a:cxn ang="0">
                    <a:pos x="1" y="27"/>
                  </a:cxn>
                  <a:cxn ang="0">
                    <a:pos x="4" y="31"/>
                  </a:cxn>
                  <a:cxn ang="0">
                    <a:pos x="0" y="25"/>
                  </a:cxn>
                  <a:cxn ang="0">
                    <a:pos x="39" y="0"/>
                  </a:cxn>
                </a:cxnLst>
                <a:rect l="0" t="0" r="r" b="b"/>
                <a:pathLst>
                  <a:path w="43" h="34">
                    <a:moveTo>
                      <a:pt x="39" y="0"/>
                    </a:moveTo>
                    <a:lnTo>
                      <a:pt x="43" y="6"/>
                    </a:lnTo>
                    <a:lnTo>
                      <a:pt x="11" y="34"/>
                    </a:lnTo>
                    <a:lnTo>
                      <a:pt x="1" y="27"/>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78347" name="Freeform 523"/>
              <p:cNvSpPr>
                <a:spLocks/>
              </p:cNvSpPr>
              <p:nvPr/>
            </p:nvSpPr>
            <p:spPr bwMode="black">
              <a:xfrm>
                <a:off x="3439" y="1750"/>
                <a:ext cx="10" cy="13"/>
              </a:xfrm>
              <a:custGeom>
                <a:avLst/>
                <a:gdLst/>
                <a:ahLst/>
                <a:cxnLst>
                  <a:cxn ang="0">
                    <a:pos x="25" y="0"/>
                  </a:cxn>
                  <a:cxn ang="0">
                    <a:pos x="29" y="4"/>
                  </a:cxn>
                  <a:cxn ang="0">
                    <a:pos x="14" y="40"/>
                  </a:cxn>
                  <a:cxn ang="0">
                    <a:pos x="9" y="38"/>
                  </a:cxn>
                  <a:cxn ang="0">
                    <a:pos x="5" y="36"/>
                  </a:cxn>
                  <a:cxn ang="0">
                    <a:pos x="0" y="32"/>
                  </a:cxn>
                  <a:cxn ang="0">
                    <a:pos x="25" y="0"/>
                  </a:cxn>
                </a:cxnLst>
                <a:rect l="0" t="0" r="r" b="b"/>
                <a:pathLst>
                  <a:path w="29" h="40">
                    <a:moveTo>
                      <a:pt x="25" y="0"/>
                    </a:moveTo>
                    <a:lnTo>
                      <a:pt x="29" y="4"/>
                    </a:lnTo>
                    <a:lnTo>
                      <a:pt x="14" y="40"/>
                    </a:lnTo>
                    <a:lnTo>
                      <a:pt x="9" y="38"/>
                    </a:lnTo>
                    <a:lnTo>
                      <a:pt x="5" y="36"/>
                    </a:lnTo>
                    <a:lnTo>
                      <a:pt x="0" y="32"/>
                    </a:lnTo>
                    <a:lnTo>
                      <a:pt x="25" y="0"/>
                    </a:lnTo>
                    <a:close/>
                  </a:path>
                </a:pathLst>
              </a:custGeom>
              <a:solidFill>
                <a:srgbClr val="00FFFF"/>
              </a:solidFill>
              <a:ln w="9525">
                <a:noFill/>
                <a:round/>
                <a:headEnd/>
                <a:tailEnd/>
              </a:ln>
            </p:spPr>
            <p:txBody>
              <a:bodyPr/>
              <a:lstStyle/>
              <a:p>
                <a:endParaRPr lang="en-US"/>
              </a:p>
            </p:txBody>
          </p:sp>
          <p:sp>
            <p:nvSpPr>
              <p:cNvPr id="78348" name="Freeform 524"/>
              <p:cNvSpPr>
                <a:spLocks/>
              </p:cNvSpPr>
              <p:nvPr/>
            </p:nvSpPr>
            <p:spPr bwMode="black">
              <a:xfrm>
                <a:off x="3444" y="1750"/>
                <a:ext cx="4" cy="14"/>
              </a:xfrm>
              <a:custGeom>
                <a:avLst/>
                <a:gdLst/>
                <a:ahLst/>
                <a:cxnLst>
                  <a:cxn ang="0">
                    <a:pos x="7" y="0"/>
                  </a:cxn>
                  <a:cxn ang="0">
                    <a:pos x="13" y="2"/>
                  </a:cxn>
                  <a:cxn ang="0">
                    <a:pos x="13" y="41"/>
                  </a:cxn>
                  <a:cxn ang="0">
                    <a:pos x="9" y="42"/>
                  </a:cxn>
                  <a:cxn ang="0">
                    <a:pos x="6" y="41"/>
                  </a:cxn>
                  <a:cxn ang="0">
                    <a:pos x="0" y="40"/>
                  </a:cxn>
                  <a:cxn ang="0">
                    <a:pos x="7" y="0"/>
                  </a:cxn>
                </a:cxnLst>
                <a:rect l="0" t="0" r="r" b="b"/>
                <a:pathLst>
                  <a:path w="13" h="42">
                    <a:moveTo>
                      <a:pt x="7" y="0"/>
                    </a:moveTo>
                    <a:lnTo>
                      <a:pt x="13" y="2"/>
                    </a:lnTo>
                    <a:lnTo>
                      <a:pt x="13" y="41"/>
                    </a:lnTo>
                    <a:lnTo>
                      <a:pt x="9" y="42"/>
                    </a:lnTo>
                    <a:lnTo>
                      <a:pt x="6" y="41"/>
                    </a:lnTo>
                    <a:lnTo>
                      <a:pt x="0" y="40"/>
                    </a:lnTo>
                    <a:lnTo>
                      <a:pt x="7" y="0"/>
                    </a:lnTo>
                    <a:close/>
                  </a:path>
                </a:pathLst>
              </a:custGeom>
              <a:solidFill>
                <a:srgbClr val="00FFFF"/>
              </a:solidFill>
              <a:ln w="9525">
                <a:noFill/>
                <a:round/>
                <a:headEnd/>
                <a:tailEnd/>
              </a:ln>
            </p:spPr>
            <p:txBody>
              <a:bodyPr/>
              <a:lstStyle/>
              <a:p>
                <a:endParaRPr lang="en-US"/>
              </a:p>
            </p:txBody>
          </p:sp>
          <p:sp>
            <p:nvSpPr>
              <p:cNvPr id="78349" name="Freeform 525"/>
              <p:cNvSpPr>
                <a:spLocks/>
              </p:cNvSpPr>
              <p:nvPr/>
            </p:nvSpPr>
            <p:spPr bwMode="black">
              <a:xfrm>
                <a:off x="3446" y="1750"/>
                <a:ext cx="7" cy="13"/>
              </a:xfrm>
              <a:custGeom>
                <a:avLst/>
                <a:gdLst/>
                <a:ahLst/>
                <a:cxnLst>
                  <a:cxn ang="0">
                    <a:pos x="0" y="2"/>
                  </a:cxn>
                  <a:cxn ang="0">
                    <a:pos x="7" y="0"/>
                  </a:cxn>
                  <a:cxn ang="0">
                    <a:pos x="23" y="36"/>
                  </a:cxn>
                  <a:cxn ang="0">
                    <a:pos x="19" y="38"/>
                  </a:cxn>
                  <a:cxn ang="0">
                    <a:pos x="14" y="40"/>
                  </a:cxn>
                  <a:cxn ang="0">
                    <a:pos x="7" y="41"/>
                  </a:cxn>
                  <a:cxn ang="0">
                    <a:pos x="0" y="2"/>
                  </a:cxn>
                </a:cxnLst>
                <a:rect l="0" t="0" r="r" b="b"/>
                <a:pathLst>
                  <a:path w="23" h="41">
                    <a:moveTo>
                      <a:pt x="0" y="2"/>
                    </a:moveTo>
                    <a:lnTo>
                      <a:pt x="7" y="0"/>
                    </a:lnTo>
                    <a:lnTo>
                      <a:pt x="23" y="36"/>
                    </a:lnTo>
                    <a:lnTo>
                      <a:pt x="19" y="38"/>
                    </a:lnTo>
                    <a:lnTo>
                      <a:pt x="14" y="40"/>
                    </a:lnTo>
                    <a:lnTo>
                      <a:pt x="7" y="41"/>
                    </a:lnTo>
                    <a:lnTo>
                      <a:pt x="0" y="2"/>
                    </a:lnTo>
                    <a:close/>
                  </a:path>
                </a:pathLst>
              </a:custGeom>
              <a:solidFill>
                <a:srgbClr val="00FFFF"/>
              </a:solidFill>
              <a:ln w="9525">
                <a:noFill/>
                <a:round/>
                <a:headEnd/>
                <a:tailEnd/>
              </a:ln>
            </p:spPr>
            <p:txBody>
              <a:bodyPr/>
              <a:lstStyle/>
              <a:p>
                <a:endParaRPr lang="en-US"/>
              </a:p>
            </p:txBody>
          </p:sp>
          <p:sp>
            <p:nvSpPr>
              <p:cNvPr id="78350" name="Freeform 526"/>
              <p:cNvSpPr>
                <a:spLocks/>
              </p:cNvSpPr>
              <p:nvPr/>
            </p:nvSpPr>
            <p:spPr bwMode="black">
              <a:xfrm>
                <a:off x="3445" y="1750"/>
                <a:ext cx="13" cy="12"/>
              </a:xfrm>
              <a:custGeom>
                <a:avLst/>
                <a:gdLst/>
                <a:ahLst/>
                <a:cxnLst>
                  <a:cxn ang="0">
                    <a:pos x="0" y="4"/>
                  </a:cxn>
                  <a:cxn ang="0">
                    <a:pos x="4" y="0"/>
                  </a:cxn>
                  <a:cxn ang="0">
                    <a:pos x="36" y="29"/>
                  </a:cxn>
                  <a:cxn ang="0">
                    <a:pos x="39" y="25"/>
                  </a:cxn>
                  <a:cxn ang="0">
                    <a:pos x="29" y="32"/>
                  </a:cxn>
                  <a:cxn ang="0">
                    <a:pos x="24" y="36"/>
                  </a:cxn>
                  <a:cxn ang="0">
                    <a:pos x="0" y="4"/>
                  </a:cxn>
                </a:cxnLst>
                <a:rect l="0" t="0" r="r" b="b"/>
                <a:pathLst>
                  <a:path w="39" h="36">
                    <a:moveTo>
                      <a:pt x="0" y="4"/>
                    </a:moveTo>
                    <a:lnTo>
                      <a:pt x="4" y="0"/>
                    </a:lnTo>
                    <a:lnTo>
                      <a:pt x="36" y="29"/>
                    </a:lnTo>
                    <a:lnTo>
                      <a:pt x="39" y="25"/>
                    </a:lnTo>
                    <a:lnTo>
                      <a:pt x="29" y="32"/>
                    </a:lnTo>
                    <a:lnTo>
                      <a:pt x="24" y="36"/>
                    </a:lnTo>
                    <a:lnTo>
                      <a:pt x="0" y="4"/>
                    </a:lnTo>
                    <a:close/>
                  </a:path>
                </a:pathLst>
              </a:custGeom>
              <a:solidFill>
                <a:srgbClr val="00FFFF"/>
              </a:solidFill>
              <a:ln w="9525">
                <a:noFill/>
                <a:round/>
                <a:headEnd/>
                <a:tailEnd/>
              </a:ln>
            </p:spPr>
            <p:txBody>
              <a:bodyPr/>
              <a:lstStyle/>
              <a:p>
                <a:endParaRPr lang="en-US"/>
              </a:p>
            </p:txBody>
          </p:sp>
          <p:sp>
            <p:nvSpPr>
              <p:cNvPr id="78351" name="Freeform 527"/>
              <p:cNvSpPr>
                <a:spLocks/>
              </p:cNvSpPr>
              <p:nvPr/>
            </p:nvSpPr>
            <p:spPr bwMode="black">
              <a:xfrm>
                <a:off x="3444" y="1749"/>
                <a:ext cx="15" cy="10"/>
              </a:xfrm>
              <a:custGeom>
                <a:avLst/>
                <a:gdLst/>
                <a:ahLst/>
                <a:cxnLst>
                  <a:cxn ang="0">
                    <a:pos x="0" y="6"/>
                  </a:cxn>
                  <a:cxn ang="0">
                    <a:pos x="4" y="0"/>
                  </a:cxn>
                  <a:cxn ang="0">
                    <a:pos x="43" y="16"/>
                  </a:cxn>
                  <a:cxn ang="0">
                    <a:pos x="40" y="28"/>
                  </a:cxn>
                  <a:cxn ang="0">
                    <a:pos x="43" y="25"/>
                  </a:cxn>
                  <a:cxn ang="0">
                    <a:pos x="39" y="31"/>
                  </a:cxn>
                  <a:cxn ang="0">
                    <a:pos x="0" y="6"/>
                  </a:cxn>
                </a:cxnLst>
                <a:rect l="0" t="0" r="r" b="b"/>
                <a:pathLst>
                  <a:path w="43" h="31">
                    <a:moveTo>
                      <a:pt x="0" y="6"/>
                    </a:moveTo>
                    <a:lnTo>
                      <a:pt x="4" y="0"/>
                    </a:lnTo>
                    <a:lnTo>
                      <a:pt x="43" y="16"/>
                    </a:lnTo>
                    <a:lnTo>
                      <a:pt x="40" y="28"/>
                    </a:lnTo>
                    <a:lnTo>
                      <a:pt x="43" y="25"/>
                    </a:lnTo>
                    <a:lnTo>
                      <a:pt x="39" y="31"/>
                    </a:lnTo>
                    <a:lnTo>
                      <a:pt x="0" y="6"/>
                    </a:lnTo>
                    <a:close/>
                  </a:path>
                </a:pathLst>
              </a:custGeom>
              <a:solidFill>
                <a:srgbClr val="00FFFF"/>
              </a:solidFill>
              <a:ln w="9525">
                <a:noFill/>
                <a:round/>
                <a:headEnd/>
                <a:tailEnd/>
              </a:ln>
            </p:spPr>
            <p:txBody>
              <a:bodyPr/>
              <a:lstStyle/>
              <a:p>
                <a:endParaRPr lang="en-US"/>
              </a:p>
            </p:txBody>
          </p:sp>
          <p:sp>
            <p:nvSpPr>
              <p:cNvPr id="78352" name="Freeform 528"/>
              <p:cNvSpPr>
                <a:spLocks/>
              </p:cNvSpPr>
              <p:nvPr/>
            </p:nvSpPr>
            <p:spPr bwMode="black">
              <a:xfrm>
                <a:off x="3446" y="1750"/>
                <a:ext cx="13" cy="4"/>
              </a:xfrm>
              <a:custGeom>
                <a:avLst/>
                <a:gdLst/>
                <a:ahLst/>
                <a:cxnLst>
                  <a:cxn ang="0">
                    <a:pos x="0" y="7"/>
                  </a:cxn>
                  <a:cxn ang="0">
                    <a:pos x="1" y="0"/>
                  </a:cxn>
                  <a:cxn ang="0">
                    <a:pos x="40" y="8"/>
                  </a:cxn>
                  <a:cxn ang="0">
                    <a:pos x="39" y="14"/>
                  </a:cxn>
                  <a:cxn ang="0">
                    <a:pos x="0" y="7"/>
                  </a:cxn>
                </a:cxnLst>
                <a:rect l="0" t="0" r="r" b="b"/>
                <a:pathLst>
                  <a:path w="40" h="14">
                    <a:moveTo>
                      <a:pt x="0" y="7"/>
                    </a:moveTo>
                    <a:lnTo>
                      <a:pt x="1" y="0"/>
                    </a:lnTo>
                    <a:lnTo>
                      <a:pt x="40" y="8"/>
                    </a:lnTo>
                    <a:lnTo>
                      <a:pt x="39" y="14"/>
                    </a:lnTo>
                    <a:lnTo>
                      <a:pt x="0" y="7"/>
                    </a:lnTo>
                    <a:close/>
                  </a:path>
                </a:pathLst>
              </a:custGeom>
              <a:solidFill>
                <a:srgbClr val="00FFFF"/>
              </a:solidFill>
              <a:ln w="9525">
                <a:noFill/>
                <a:round/>
                <a:headEnd/>
                <a:tailEnd/>
              </a:ln>
            </p:spPr>
            <p:txBody>
              <a:bodyPr/>
              <a:lstStyle/>
              <a:p>
                <a:endParaRPr lang="en-US"/>
              </a:p>
            </p:txBody>
          </p:sp>
          <p:sp>
            <p:nvSpPr>
              <p:cNvPr id="78353" name="Freeform 529"/>
              <p:cNvSpPr>
                <a:spLocks/>
              </p:cNvSpPr>
              <p:nvPr/>
            </p:nvSpPr>
            <p:spPr bwMode="black">
              <a:xfrm>
                <a:off x="3446" y="1743"/>
                <a:ext cx="13" cy="9"/>
              </a:xfrm>
              <a:custGeom>
                <a:avLst/>
                <a:gdLst/>
                <a:ahLst/>
                <a:cxnLst>
                  <a:cxn ang="0">
                    <a:pos x="1" y="27"/>
                  </a:cxn>
                  <a:cxn ang="0">
                    <a:pos x="0" y="21"/>
                  </a:cxn>
                  <a:cxn ang="0">
                    <a:pos x="39" y="5"/>
                  </a:cxn>
                  <a:cxn ang="0">
                    <a:pos x="36" y="0"/>
                  </a:cxn>
                  <a:cxn ang="0">
                    <a:pos x="39" y="13"/>
                  </a:cxn>
                  <a:cxn ang="0">
                    <a:pos x="40" y="19"/>
                  </a:cxn>
                  <a:cxn ang="0">
                    <a:pos x="1" y="27"/>
                  </a:cxn>
                </a:cxnLst>
                <a:rect l="0" t="0" r="r" b="b"/>
                <a:pathLst>
                  <a:path w="40" h="27">
                    <a:moveTo>
                      <a:pt x="1" y="27"/>
                    </a:moveTo>
                    <a:lnTo>
                      <a:pt x="0" y="21"/>
                    </a:lnTo>
                    <a:lnTo>
                      <a:pt x="39" y="5"/>
                    </a:lnTo>
                    <a:lnTo>
                      <a:pt x="36" y="0"/>
                    </a:lnTo>
                    <a:lnTo>
                      <a:pt x="39" y="13"/>
                    </a:lnTo>
                    <a:lnTo>
                      <a:pt x="40" y="19"/>
                    </a:lnTo>
                    <a:lnTo>
                      <a:pt x="1" y="27"/>
                    </a:lnTo>
                    <a:close/>
                  </a:path>
                </a:pathLst>
              </a:custGeom>
              <a:solidFill>
                <a:srgbClr val="00FFFF"/>
              </a:solidFill>
              <a:ln w="9525">
                <a:noFill/>
                <a:round/>
                <a:headEnd/>
                <a:tailEnd/>
              </a:ln>
            </p:spPr>
            <p:txBody>
              <a:bodyPr/>
              <a:lstStyle/>
              <a:p>
                <a:endParaRPr lang="en-US"/>
              </a:p>
            </p:txBody>
          </p:sp>
          <p:sp>
            <p:nvSpPr>
              <p:cNvPr id="78354" name="Freeform 530"/>
              <p:cNvSpPr>
                <a:spLocks/>
              </p:cNvSpPr>
              <p:nvPr/>
            </p:nvSpPr>
            <p:spPr bwMode="black">
              <a:xfrm>
                <a:off x="3444" y="1742"/>
                <a:ext cx="15" cy="11"/>
              </a:xfrm>
              <a:custGeom>
                <a:avLst/>
                <a:gdLst/>
                <a:ahLst/>
                <a:cxnLst>
                  <a:cxn ang="0">
                    <a:pos x="4" y="34"/>
                  </a:cxn>
                  <a:cxn ang="0">
                    <a:pos x="0" y="28"/>
                  </a:cxn>
                  <a:cxn ang="0">
                    <a:pos x="32" y="0"/>
                  </a:cxn>
                  <a:cxn ang="0">
                    <a:pos x="42" y="7"/>
                  </a:cxn>
                  <a:cxn ang="0">
                    <a:pos x="39" y="4"/>
                  </a:cxn>
                  <a:cxn ang="0">
                    <a:pos x="43" y="10"/>
                  </a:cxn>
                  <a:cxn ang="0">
                    <a:pos x="4" y="34"/>
                  </a:cxn>
                </a:cxnLst>
                <a:rect l="0" t="0" r="r" b="b"/>
                <a:pathLst>
                  <a:path w="43" h="34">
                    <a:moveTo>
                      <a:pt x="4" y="34"/>
                    </a:moveTo>
                    <a:lnTo>
                      <a:pt x="0" y="28"/>
                    </a:lnTo>
                    <a:lnTo>
                      <a:pt x="32" y="0"/>
                    </a:lnTo>
                    <a:lnTo>
                      <a:pt x="42" y="7"/>
                    </a:lnTo>
                    <a:lnTo>
                      <a:pt x="39" y="4"/>
                    </a:lnTo>
                    <a:lnTo>
                      <a:pt x="43" y="10"/>
                    </a:lnTo>
                    <a:lnTo>
                      <a:pt x="4" y="34"/>
                    </a:lnTo>
                    <a:close/>
                  </a:path>
                </a:pathLst>
              </a:custGeom>
              <a:solidFill>
                <a:srgbClr val="00FFFF"/>
              </a:solidFill>
              <a:ln w="9525">
                <a:noFill/>
                <a:round/>
                <a:headEnd/>
                <a:tailEnd/>
              </a:ln>
            </p:spPr>
            <p:txBody>
              <a:bodyPr/>
              <a:lstStyle/>
              <a:p>
                <a:endParaRPr lang="en-US"/>
              </a:p>
            </p:txBody>
          </p:sp>
          <p:sp>
            <p:nvSpPr>
              <p:cNvPr id="78355" name="Freeform 531"/>
              <p:cNvSpPr>
                <a:spLocks/>
              </p:cNvSpPr>
              <p:nvPr/>
            </p:nvSpPr>
            <p:spPr bwMode="black">
              <a:xfrm>
                <a:off x="3445" y="1739"/>
                <a:ext cx="10" cy="13"/>
              </a:xfrm>
              <a:custGeom>
                <a:avLst/>
                <a:gdLst/>
                <a:ahLst/>
                <a:cxnLst>
                  <a:cxn ang="0">
                    <a:pos x="4" y="39"/>
                  </a:cxn>
                  <a:cxn ang="0">
                    <a:pos x="0" y="35"/>
                  </a:cxn>
                  <a:cxn ang="0">
                    <a:pos x="15" y="0"/>
                  </a:cxn>
                  <a:cxn ang="0">
                    <a:pos x="20" y="1"/>
                  </a:cxn>
                  <a:cxn ang="0">
                    <a:pos x="24" y="3"/>
                  </a:cxn>
                  <a:cxn ang="0">
                    <a:pos x="29" y="7"/>
                  </a:cxn>
                  <a:cxn ang="0">
                    <a:pos x="4" y="39"/>
                  </a:cxn>
                </a:cxnLst>
                <a:rect l="0" t="0" r="r" b="b"/>
                <a:pathLst>
                  <a:path w="29" h="39">
                    <a:moveTo>
                      <a:pt x="4" y="39"/>
                    </a:moveTo>
                    <a:lnTo>
                      <a:pt x="0" y="35"/>
                    </a:lnTo>
                    <a:lnTo>
                      <a:pt x="15" y="0"/>
                    </a:lnTo>
                    <a:lnTo>
                      <a:pt x="20" y="1"/>
                    </a:lnTo>
                    <a:lnTo>
                      <a:pt x="24" y="3"/>
                    </a:lnTo>
                    <a:lnTo>
                      <a:pt x="29" y="7"/>
                    </a:lnTo>
                    <a:lnTo>
                      <a:pt x="4" y="39"/>
                    </a:lnTo>
                    <a:close/>
                  </a:path>
                </a:pathLst>
              </a:custGeom>
              <a:solidFill>
                <a:srgbClr val="00FFFF"/>
              </a:solidFill>
              <a:ln w="9525">
                <a:noFill/>
                <a:round/>
                <a:headEnd/>
                <a:tailEnd/>
              </a:ln>
            </p:spPr>
            <p:txBody>
              <a:bodyPr/>
              <a:lstStyle/>
              <a:p>
                <a:endParaRPr lang="en-US"/>
              </a:p>
            </p:txBody>
          </p:sp>
          <p:sp>
            <p:nvSpPr>
              <p:cNvPr id="78356" name="Freeform 532"/>
              <p:cNvSpPr>
                <a:spLocks/>
              </p:cNvSpPr>
              <p:nvPr/>
            </p:nvSpPr>
            <p:spPr bwMode="black">
              <a:xfrm>
                <a:off x="3446" y="1738"/>
                <a:ext cx="4" cy="14"/>
              </a:xfrm>
              <a:custGeom>
                <a:avLst/>
                <a:gdLst/>
                <a:ahLst/>
                <a:cxnLst>
                  <a:cxn ang="0">
                    <a:pos x="7" y="42"/>
                  </a:cxn>
                  <a:cxn ang="0">
                    <a:pos x="0" y="41"/>
                  </a:cxn>
                  <a:cxn ang="0">
                    <a:pos x="0" y="1"/>
                  </a:cxn>
                  <a:cxn ang="0">
                    <a:pos x="3" y="0"/>
                  </a:cxn>
                  <a:cxn ang="0">
                    <a:pos x="7" y="1"/>
                  </a:cxn>
                  <a:cxn ang="0">
                    <a:pos x="14" y="3"/>
                  </a:cxn>
                  <a:cxn ang="0">
                    <a:pos x="7" y="42"/>
                  </a:cxn>
                </a:cxnLst>
                <a:rect l="0" t="0" r="r" b="b"/>
                <a:pathLst>
                  <a:path w="14" h="42">
                    <a:moveTo>
                      <a:pt x="7" y="42"/>
                    </a:moveTo>
                    <a:lnTo>
                      <a:pt x="0" y="41"/>
                    </a:lnTo>
                    <a:lnTo>
                      <a:pt x="0" y="1"/>
                    </a:lnTo>
                    <a:lnTo>
                      <a:pt x="3" y="0"/>
                    </a:lnTo>
                    <a:lnTo>
                      <a:pt x="7" y="1"/>
                    </a:lnTo>
                    <a:lnTo>
                      <a:pt x="14" y="3"/>
                    </a:lnTo>
                    <a:lnTo>
                      <a:pt x="7" y="42"/>
                    </a:lnTo>
                    <a:close/>
                  </a:path>
                </a:pathLst>
              </a:custGeom>
              <a:solidFill>
                <a:srgbClr val="00FFFF"/>
              </a:solidFill>
              <a:ln w="9525">
                <a:noFill/>
                <a:round/>
                <a:headEnd/>
                <a:tailEnd/>
              </a:ln>
            </p:spPr>
            <p:txBody>
              <a:bodyPr/>
              <a:lstStyle/>
              <a:p>
                <a:endParaRPr lang="en-US"/>
              </a:p>
            </p:txBody>
          </p:sp>
          <p:sp>
            <p:nvSpPr>
              <p:cNvPr id="78357" name="Freeform 533"/>
              <p:cNvSpPr>
                <a:spLocks/>
              </p:cNvSpPr>
              <p:nvPr/>
            </p:nvSpPr>
            <p:spPr bwMode="black">
              <a:xfrm>
                <a:off x="3439" y="1739"/>
                <a:ext cx="9" cy="13"/>
              </a:xfrm>
              <a:custGeom>
                <a:avLst/>
                <a:gdLst/>
                <a:ahLst/>
                <a:cxnLst>
                  <a:cxn ang="0">
                    <a:pos x="26" y="40"/>
                  </a:cxn>
                  <a:cxn ang="0">
                    <a:pos x="20" y="41"/>
                  </a:cxn>
                  <a:cxn ang="0">
                    <a:pos x="4" y="2"/>
                  </a:cxn>
                  <a:cxn ang="0">
                    <a:pos x="0" y="4"/>
                  </a:cxn>
                  <a:cxn ang="0">
                    <a:pos x="13" y="2"/>
                  </a:cxn>
                  <a:cxn ang="0">
                    <a:pos x="19" y="0"/>
                  </a:cxn>
                  <a:cxn ang="0">
                    <a:pos x="26" y="40"/>
                  </a:cxn>
                </a:cxnLst>
                <a:rect l="0" t="0" r="r" b="b"/>
                <a:pathLst>
                  <a:path w="26" h="41">
                    <a:moveTo>
                      <a:pt x="26" y="40"/>
                    </a:moveTo>
                    <a:lnTo>
                      <a:pt x="20" y="41"/>
                    </a:lnTo>
                    <a:lnTo>
                      <a:pt x="4" y="2"/>
                    </a:lnTo>
                    <a:lnTo>
                      <a:pt x="0" y="4"/>
                    </a:lnTo>
                    <a:lnTo>
                      <a:pt x="13" y="2"/>
                    </a:lnTo>
                    <a:lnTo>
                      <a:pt x="19" y="0"/>
                    </a:lnTo>
                    <a:lnTo>
                      <a:pt x="26" y="40"/>
                    </a:lnTo>
                    <a:close/>
                  </a:path>
                </a:pathLst>
              </a:custGeom>
              <a:solidFill>
                <a:srgbClr val="00FFFF"/>
              </a:solidFill>
              <a:ln w="9525">
                <a:noFill/>
                <a:round/>
                <a:headEnd/>
                <a:tailEnd/>
              </a:ln>
            </p:spPr>
            <p:txBody>
              <a:bodyPr/>
              <a:lstStyle/>
              <a:p>
                <a:endParaRPr lang="en-US"/>
              </a:p>
            </p:txBody>
          </p:sp>
          <p:sp>
            <p:nvSpPr>
              <p:cNvPr id="78358" name="Freeform 534"/>
              <p:cNvSpPr>
                <a:spLocks/>
              </p:cNvSpPr>
              <p:nvPr/>
            </p:nvSpPr>
            <p:spPr bwMode="black">
              <a:xfrm>
                <a:off x="3436" y="1739"/>
                <a:ext cx="13" cy="15"/>
              </a:xfrm>
              <a:custGeom>
                <a:avLst/>
                <a:gdLst/>
                <a:ahLst/>
                <a:cxnLst>
                  <a:cxn ang="0">
                    <a:pos x="37" y="39"/>
                  </a:cxn>
                  <a:cxn ang="0">
                    <a:pos x="31" y="43"/>
                  </a:cxn>
                  <a:cxn ang="0">
                    <a:pos x="0" y="11"/>
                  </a:cxn>
                  <a:cxn ang="0">
                    <a:pos x="2" y="6"/>
                  </a:cxn>
                  <a:cxn ang="0">
                    <a:pos x="7" y="3"/>
                  </a:cxn>
                  <a:cxn ang="0">
                    <a:pos x="13" y="0"/>
                  </a:cxn>
                  <a:cxn ang="0">
                    <a:pos x="37" y="39"/>
                  </a:cxn>
                </a:cxnLst>
                <a:rect l="0" t="0" r="r" b="b"/>
                <a:pathLst>
                  <a:path w="37" h="43">
                    <a:moveTo>
                      <a:pt x="37" y="39"/>
                    </a:moveTo>
                    <a:lnTo>
                      <a:pt x="31" y="43"/>
                    </a:lnTo>
                    <a:lnTo>
                      <a:pt x="0" y="11"/>
                    </a:lnTo>
                    <a:lnTo>
                      <a:pt x="2" y="6"/>
                    </a:lnTo>
                    <a:lnTo>
                      <a:pt x="7" y="3"/>
                    </a:lnTo>
                    <a:lnTo>
                      <a:pt x="13" y="0"/>
                    </a:lnTo>
                    <a:lnTo>
                      <a:pt x="37" y="39"/>
                    </a:lnTo>
                    <a:close/>
                  </a:path>
                </a:pathLst>
              </a:custGeom>
              <a:solidFill>
                <a:srgbClr val="00FFFF"/>
              </a:solidFill>
              <a:ln w="9525">
                <a:noFill/>
                <a:round/>
                <a:headEnd/>
                <a:tailEnd/>
              </a:ln>
            </p:spPr>
            <p:txBody>
              <a:bodyPr/>
              <a:lstStyle/>
              <a:p>
                <a:endParaRPr lang="en-US"/>
              </a:p>
            </p:txBody>
          </p:sp>
          <p:sp>
            <p:nvSpPr>
              <p:cNvPr id="78359" name="Freeform 535"/>
              <p:cNvSpPr>
                <a:spLocks/>
              </p:cNvSpPr>
              <p:nvPr/>
            </p:nvSpPr>
            <p:spPr bwMode="black">
              <a:xfrm>
                <a:off x="3435" y="1743"/>
                <a:ext cx="14" cy="10"/>
              </a:xfrm>
              <a:custGeom>
                <a:avLst/>
                <a:gdLst/>
                <a:ahLst/>
                <a:cxnLst>
                  <a:cxn ang="0">
                    <a:pos x="43" y="24"/>
                  </a:cxn>
                  <a:cxn ang="0">
                    <a:pos x="39" y="30"/>
                  </a:cxn>
                  <a:cxn ang="0">
                    <a:pos x="0" y="14"/>
                  </a:cxn>
                  <a:cxn ang="0">
                    <a:pos x="2" y="1"/>
                  </a:cxn>
                  <a:cxn ang="0">
                    <a:pos x="0" y="6"/>
                  </a:cxn>
                  <a:cxn ang="0">
                    <a:pos x="4" y="0"/>
                  </a:cxn>
                  <a:cxn ang="0">
                    <a:pos x="43" y="24"/>
                  </a:cxn>
                </a:cxnLst>
                <a:rect l="0" t="0" r="r" b="b"/>
                <a:pathLst>
                  <a:path w="43" h="30">
                    <a:moveTo>
                      <a:pt x="43" y="24"/>
                    </a:moveTo>
                    <a:lnTo>
                      <a:pt x="39" y="30"/>
                    </a:lnTo>
                    <a:lnTo>
                      <a:pt x="0" y="14"/>
                    </a:lnTo>
                    <a:lnTo>
                      <a:pt x="2"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78360" name="Freeform 536"/>
              <p:cNvSpPr>
                <a:spLocks/>
              </p:cNvSpPr>
              <p:nvPr/>
            </p:nvSpPr>
            <p:spPr bwMode="black">
              <a:xfrm>
                <a:off x="3435" y="1748"/>
                <a:ext cx="13" cy="4"/>
              </a:xfrm>
              <a:custGeom>
                <a:avLst/>
                <a:gdLst/>
                <a:ahLst/>
                <a:cxnLst>
                  <a:cxn ang="0">
                    <a:pos x="40" y="8"/>
                  </a:cxn>
                  <a:cxn ang="0">
                    <a:pos x="39" y="14"/>
                  </a:cxn>
                  <a:cxn ang="0">
                    <a:pos x="0" y="6"/>
                  </a:cxn>
                  <a:cxn ang="0">
                    <a:pos x="1" y="0"/>
                  </a:cxn>
                  <a:cxn ang="0">
                    <a:pos x="40" y="8"/>
                  </a:cxn>
                </a:cxnLst>
                <a:rect l="0" t="0" r="r" b="b"/>
                <a:pathLst>
                  <a:path w="40" h="14">
                    <a:moveTo>
                      <a:pt x="40" y="8"/>
                    </a:moveTo>
                    <a:lnTo>
                      <a:pt x="39" y="14"/>
                    </a:lnTo>
                    <a:lnTo>
                      <a:pt x="0" y="6"/>
                    </a:lnTo>
                    <a:lnTo>
                      <a:pt x="1" y="0"/>
                    </a:lnTo>
                    <a:lnTo>
                      <a:pt x="40" y="8"/>
                    </a:lnTo>
                    <a:close/>
                  </a:path>
                </a:pathLst>
              </a:custGeom>
              <a:solidFill>
                <a:srgbClr val="00FFFF"/>
              </a:solidFill>
              <a:ln w="9525">
                <a:noFill/>
                <a:round/>
                <a:headEnd/>
                <a:tailEnd/>
              </a:ln>
            </p:spPr>
            <p:txBody>
              <a:bodyPr/>
              <a:lstStyle/>
              <a:p>
                <a:endParaRPr lang="en-US"/>
              </a:p>
            </p:txBody>
          </p:sp>
          <p:sp>
            <p:nvSpPr>
              <p:cNvPr id="78361" name="Freeform 537"/>
              <p:cNvSpPr>
                <a:spLocks/>
              </p:cNvSpPr>
              <p:nvPr/>
            </p:nvSpPr>
            <p:spPr bwMode="black">
              <a:xfrm>
                <a:off x="3661" y="1750"/>
                <a:ext cx="13" cy="8"/>
              </a:xfrm>
              <a:custGeom>
                <a:avLst/>
                <a:gdLst/>
                <a:ahLst/>
                <a:cxnLst>
                  <a:cxn ang="0">
                    <a:pos x="39" y="0"/>
                  </a:cxn>
                  <a:cxn ang="0">
                    <a:pos x="40" y="7"/>
                  </a:cxn>
                  <a:cxn ang="0">
                    <a:pos x="1" y="23"/>
                  </a:cxn>
                  <a:cxn ang="0">
                    <a:pos x="4" y="26"/>
                  </a:cxn>
                  <a:cxn ang="0">
                    <a:pos x="1" y="14"/>
                  </a:cxn>
                  <a:cxn ang="0">
                    <a:pos x="0" y="8"/>
                  </a:cxn>
                  <a:cxn ang="0">
                    <a:pos x="39" y="0"/>
                  </a:cxn>
                </a:cxnLst>
                <a:rect l="0" t="0" r="r" b="b"/>
                <a:pathLst>
                  <a:path w="40" h="26">
                    <a:moveTo>
                      <a:pt x="39" y="0"/>
                    </a:moveTo>
                    <a:lnTo>
                      <a:pt x="40" y="7"/>
                    </a:lnTo>
                    <a:lnTo>
                      <a:pt x="1" y="23"/>
                    </a:lnTo>
                    <a:lnTo>
                      <a:pt x="4" y="26"/>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78362" name="Freeform 538"/>
              <p:cNvSpPr>
                <a:spLocks/>
              </p:cNvSpPr>
              <p:nvPr/>
            </p:nvSpPr>
            <p:spPr bwMode="black">
              <a:xfrm>
                <a:off x="3661" y="1749"/>
                <a:ext cx="15" cy="13"/>
              </a:xfrm>
              <a:custGeom>
                <a:avLst/>
                <a:gdLst/>
                <a:ahLst/>
                <a:cxnLst>
                  <a:cxn ang="0">
                    <a:pos x="39" y="0"/>
                  </a:cxn>
                  <a:cxn ang="0">
                    <a:pos x="43" y="6"/>
                  </a:cxn>
                  <a:cxn ang="0">
                    <a:pos x="11" y="38"/>
                  </a:cxn>
                  <a:cxn ang="0">
                    <a:pos x="6" y="36"/>
                  </a:cxn>
                  <a:cxn ang="0">
                    <a:pos x="4" y="31"/>
                  </a:cxn>
                  <a:cxn ang="0">
                    <a:pos x="0" y="25"/>
                  </a:cxn>
                  <a:cxn ang="0">
                    <a:pos x="39" y="0"/>
                  </a:cxn>
                </a:cxnLst>
                <a:rect l="0" t="0" r="r" b="b"/>
                <a:pathLst>
                  <a:path w="43" h="38">
                    <a:moveTo>
                      <a:pt x="39" y="0"/>
                    </a:moveTo>
                    <a:lnTo>
                      <a:pt x="43" y="6"/>
                    </a:lnTo>
                    <a:lnTo>
                      <a:pt x="11" y="38"/>
                    </a:lnTo>
                    <a:lnTo>
                      <a:pt x="6" y="36"/>
                    </a:lnTo>
                    <a:lnTo>
                      <a:pt x="4" y="31"/>
                    </a:lnTo>
                    <a:lnTo>
                      <a:pt x="0" y="25"/>
                    </a:lnTo>
                    <a:lnTo>
                      <a:pt x="39" y="0"/>
                    </a:lnTo>
                    <a:close/>
                  </a:path>
                </a:pathLst>
              </a:custGeom>
              <a:solidFill>
                <a:srgbClr val="00FFFF"/>
              </a:solidFill>
              <a:ln w="9525">
                <a:noFill/>
                <a:round/>
                <a:headEnd/>
                <a:tailEnd/>
              </a:ln>
            </p:spPr>
            <p:txBody>
              <a:bodyPr/>
              <a:lstStyle/>
              <a:p>
                <a:endParaRPr lang="en-US"/>
              </a:p>
            </p:txBody>
          </p:sp>
          <p:sp>
            <p:nvSpPr>
              <p:cNvPr id="78363" name="Freeform 539"/>
              <p:cNvSpPr>
                <a:spLocks/>
              </p:cNvSpPr>
              <p:nvPr/>
            </p:nvSpPr>
            <p:spPr bwMode="black">
              <a:xfrm>
                <a:off x="3665" y="1749"/>
                <a:ext cx="10" cy="14"/>
              </a:xfrm>
              <a:custGeom>
                <a:avLst/>
                <a:gdLst/>
                <a:ahLst/>
                <a:cxnLst>
                  <a:cxn ang="0">
                    <a:pos x="24" y="0"/>
                  </a:cxn>
                  <a:cxn ang="0">
                    <a:pos x="31" y="3"/>
                  </a:cxn>
                  <a:cxn ang="0">
                    <a:pos x="15" y="43"/>
                  </a:cxn>
                  <a:cxn ang="0">
                    <a:pos x="2" y="40"/>
                  </a:cxn>
                  <a:cxn ang="0">
                    <a:pos x="6" y="43"/>
                  </a:cxn>
                  <a:cxn ang="0">
                    <a:pos x="0" y="39"/>
                  </a:cxn>
                  <a:cxn ang="0">
                    <a:pos x="24" y="0"/>
                  </a:cxn>
                </a:cxnLst>
                <a:rect l="0" t="0" r="r" b="b"/>
                <a:pathLst>
                  <a:path w="31" h="43">
                    <a:moveTo>
                      <a:pt x="24" y="0"/>
                    </a:moveTo>
                    <a:lnTo>
                      <a:pt x="31" y="3"/>
                    </a:lnTo>
                    <a:lnTo>
                      <a:pt x="15" y="43"/>
                    </a:lnTo>
                    <a:lnTo>
                      <a:pt x="2" y="40"/>
                    </a:lnTo>
                    <a:lnTo>
                      <a:pt x="6" y="43"/>
                    </a:lnTo>
                    <a:lnTo>
                      <a:pt x="0" y="39"/>
                    </a:lnTo>
                    <a:lnTo>
                      <a:pt x="24" y="0"/>
                    </a:lnTo>
                    <a:close/>
                  </a:path>
                </a:pathLst>
              </a:custGeom>
              <a:solidFill>
                <a:srgbClr val="00FFFF"/>
              </a:solidFill>
              <a:ln w="9525">
                <a:noFill/>
                <a:round/>
                <a:headEnd/>
                <a:tailEnd/>
              </a:ln>
            </p:spPr>
            <p:txBody>
              <a:bodyPr/>
              <a:lstStyle/>
              <a:p>
                <a:endParaRPr lang="en-US"/>
              </a:p>
            </p:txBody>
          </p:sp>
          <p:sp>
            <p:nvSpPr>
              <p:cNvPr id="78364" name="Freeform 540"/>
              <p:cNvSpPr>
                <a:spLocks/>
              </p:cNvSpPr>
              <p:nvPr/>
            </p:nvSpPr>
            <p:spPr bwMode="black">
              <a:xfrm>
                <a:off x="3670" y="1750"/>
                <a:ext cx="4" cy="14"/>
              </a:xfrm>
              <a:custGeom>
                <a:avLst/>
                <a:gdLst/>
                <a:ahLst/>
                <a:cxnLst>
                  <a:cxn ang="0">
                    <a:pos x="7" y="0"/>
                  </a:cxn>
                  <a:cxn ang="0">
                    <a:pos x="13" y="2"/>
                  </a:cxn>
                  <a:cxn ang="0">
                    <a:pos x="13" y="41"/>
                  </a:cxn>
                  <a:cxn ang="0">
                    <a:pos x="9" y="42"/>
                  </a:cxn>
                  <a:cxn ang="0">
                    <a:pos x="6" y="41"/>
                  </a:cxn>
                  <a:cxn ang="0">
                    <a:pos x="0" y="40"/>
                  </a:cxn>
                  <a:cxn ang="0">
                    <a:pos x="7" y="0"/>
                  </a:cxn>
                </a:cxnLst>
                <a:rect l="0" t="0" r="r" b="b"/>
                <a:pathLst>
                  <a:path w="13" h="42">
                    <a:moveTo>
                      <a:pt x="7" y="0"/>
                    </a:moveTo>
                    <a:lnTo>
                      <a:pt x="13" y="2"/>
                    </a:lnTo>
                    <a:lnTo>
                      <a:pt x="13" y="41"/>
                    </a:lnTo>
                    <a:lnTo>
                      <a:pt x="9" y="42"/>
                    </a:lnTo>
                    <a:lnTo>
                      <a:pt x="6" y="41"/>
                    </a:lnTo>
                    <a:lnTo>
                      <a:pt x="0" y="40"/>
                    </a:lnTo>
                    <a:lnTo>
                      <a:pt x="7" y="0"/>
                    </a:lnTo>
                    <a:close/>
                  </a:path>
                </a:pathLst>
              </a:custGeom>
              <a:solidFill>
                <a:srgbClr val="00FFFF"/>
              </a:solidFill>
              <a:ln w="9525">
                <a:noFill/>
                <a:round/>
                <a:headEnd/>
                <a:tailEnd/>
              </a:ln>
            </p:spPr>
            <p:txBody>
              <a:bodyPr/>
              <a:lstStyle/>
              <a:p>
                <a:endParaRPr lang="en-US"/>
              </a:p>
            </p:txBody>
          </p:sp>
          <p:sp>
            <p:nvSpPr>
              <p:cNvPr id="78365" name="Freeform 541"/>
              <p:cNvSpPr>
                <a:spLocks/>
              </p:cNvSpPr>
              <p:nvPr/>
            </p:nvSpPr>
            <p:spPr bwMode="black">
              <a:xfrm>
                <a:off x="3672" y="1750"/>
                <a:ext cx="9" cy="13"/>
              </a:xfrm>
              <a:custGeom>
                <a:avLst/>
                <a:gdLst/>
                <a:ahLst/>
                <a:cxnLst>
                  <a:cxn ang="0">
                    <a:pos x="0" y="2"/>
                  </a:cxn>
                  <a:cxn ang="0">
                    <a:pos x="6" y="0"/>
                  </a:cxn>
                  <a:cxn ang="0">
                    <a:pos x="22" y="40"/>
                  </a:cxn>
                  <a:cxn ang="0">
                    <a:pos x="27" y="37"/>
                  </a:cxn>
                  <a:cxn ang="0">
                    <a:pos x="13" y="40"/>
                  </a:cxn>
                  <a:cxn ang="0">
                    <a:pos x="7" y="41"/>
                  </a:cxn>
                  <a:cxn ang="0">
                    <a:pos x="0" y="2"/>
                  </a:cxn>
                </a:cxnLst>
                <a:rect l="0" t="0" r="r" b="b"/>
                <a:pathLst>
                  <a:path w="27" h="41">
                    <a:moveTo>
                      <a:pt x="0" y="2"/>
                    </a:moveTo>
                    <a:lnTo>
                      <a:pt x="6" y="0"/>
                    </a:lnTo>
                    <a:lnTo>
                      <a:pt x="22" y="40"/>
                    </a:lnTo>
                    <a:lnTo>
                      <a:pt x="27" y="37"/>
                    </a:lnTo>
                    <a:lnTo>
                      <a:pt x="13" y="40"/>
                    </a:lnTo>
                    <a:lnTo>
                      <a:pt x="7" y="41"/>
                    </a:lnTo>
                    <a:lnTo>
                      <a:pt x="0" y="2"/>
                    </a:lnTo>
                    <a:close/>
                  </a:path>
                </a:pathLst>
              </a:custGeom>
              <a:solidFill>
                <a:srgbClr val="00FFFF"/>
              </a:solidFill>
              <a:ln w="9525">
                <a:noFill/>
                <a:round/>
                <a:headEnd/>
                <a:tailEnd/>
              </a:ln>
            </p:spPr>
            <p:txBody>
              <a:bodyPr/>
              <a:lstStyle/>
              <a:p>
                <a:endParaRPr lang="en-US"/>
              </a:p>
            </p:txBody>
          </p:sp>
          <p:sp>
            <p:nvSpPr>
              <p:cNvPr id="78366" name="Freeform 542"/>
              <p:cNvSpPr>
                <a:spLocks/>
              </p:cNvSpPr>
              <p:nvPr/>
            </p:nvSpPr>
            <p:spPr bwMode="black">
              <a:xfrm>
                <a:off x="3671" y="1749"/>
                <a:ext cx="13" cy="14"/>
              </a:xfrm>
              <a:custGeom>
                <a:avLst/>
                <a:gdLst/>
                <a:ahLst/>
                <a:cxnLst>
                  <a:cxn ang="0">
                    <a:pos x="0" y="3"/>
                  </a:cxn>
                  <a:cxn ang="0">
                    <a:pos x="6" y="0"/>
                  </a:cxn>
                  <a:cxn ang="0">
                    <a:pos x="38" y="32"/>
                  </a:cxn>
                  <a:cxn ang="0">
                    <a:pos x="36" y="37"/>
                  </a:cxn>
                  <a:cxn ang="0">
                    <a:pos x="31" y="39"/>
                  </a:cxn>
                  <a:cxn ang="0">
                    <a:pos x="25" y="43"/>
                  </a:cxn>
                  <a:cxn ang="0">
                    <a:pos x="0" y="3"/>
                  </a:cxn>
                </a:cxnLst>
                <a:rect l="0" t="0" r="r" b="b"/>
                <a:pathLst>
                  <a:path w="38" h="43">
                    <a:moveTo>
                      <a:pt x="0" y="3"/>
                    </a:moveTo>
                    <a:lnTo>
                      <a:pt x="6" y="0"/>
                    </a:lnTo>
                    <a:lnTo>
                      <a:pt x="38" y="32"/>
                    </a:lnTo>
                    <a:lnTo>
                      <a:pt x="36" y="37"/>
                    </a:lnTo>
                    <a:lnTo>
                      <a:pt x="31" y="39"/>
                    </a:lnTo>
                    <a:lnTo>
                      <a:pt x="25" y="43"/>
                    </a:lnTo>
                    <a:lnTo>
                      <a:pt x="0" y="3"/>
                    </a:lnTo>
                    <a:close/>
                  </a:path>
                </a:pathLst>
              </a:custGeom>
              <a:solidFill>
                <a:srgbClr val="00FFFF"/>
              </a:solidFill>
              <a:ln w="9525">
                <a:noFill/>
                <a:round/>
                <a:headEnd/>
                <a:tailEnd/>
              </a:ln>
            </p:spPr>
            <p:txBody>
              <a:bodyPr/>
              <a:lstStyle/>
              <a:p>
                <a:endParaRPr lang="en-US"/>
              </a:p>
            </p:txBody>
          </p:sp>
          <p:sp>
            <p:nvSpPr>
              <p:cNvPr id="78367" name="Freeform 543"/>
              <p:cNvSpPr>
                <a:spLocks/>
              </p:cNvSpPr>
              <p:nvPr/>
            </p:nvSpPr>
            <p:spPr bwMode="black">
              <a:xfrm>
                <a:off x="3671" y="1749"/>
                <a:ext cx="14" cy="10"/>
              </a:xfrm>
              <a:custGeom>
                <a:avLst/>
                <a:gdLst/>
                <a:ahLst/>
                <a:cxnLst>
                  <a:cxn ang="0">
                    <a:pos x="0" y="6"/>
                  </a:cxn>
                  <a:cxn ang="0">
                    <a:pos x="4" y="0"/>
                  </a:cxn>
                  <a:cxn ang="0">
                    <a:pos x="43" y="16"/>
                  </a:cxn>
                  <a:cxn ang="0">
                    <a:pos x="40" y="28"/>
                  </a:cxn>
                  <a:cxn ang="0">
                    <a:pos x="43" y="25"/>
                  </a:cxn>
                  <a:cxn ang="0">
                    <a:pos x="39" y="31"/>
                  </a:cxn>
                  <a:cxn ang="0">
                    <a:pos x="0" y="6"/>
                  </a:cxn>
                </a:cxnLst>
                <a:rect l="0" t="0" r="r" b="b"/>
                <a:pathLst>
                  <a:path w="43" h="31">
                    <a:moveTo>
                      <a:pt x="0" y="6"/>
                    </a:moveTo>
                    <a:lnTo>
                      <a:pt x="4" y="0"/>
                    </a:lnTo>
                    <a:lnTo>
                      <a:pt x="43" y="16"/>
                    </a:lnTo>
                    <a:lnTo>
                      <a:pt x="40" y="28"/>
                    </a:lnTo>
                    <a:lnTo>
                      <a:pt x="43" y="25"/>
                    </a:lnTo>
                    <a:lnTo>
                      <a:pt x="39" y="31"/>
                    </a:lnTo>
                    <a:lnTo>
                      <a:pt x="0" y="6"/>
                    </a:lnTo>
                    <a:close/>
                  </a:path>
                </a:pathLst>
              </a:custGeom>
              <a:solidFill>
                <a:srgbClr val="00FFFF"/>
              </a:solidFill>
              <a:ln w="9525">
                <a:noFill/>
                <a:round/>
                <a:headEnd/>
                <a:tailEnd/>
              </a:ln>
            </p:spPr>
            <p:txBody>
              <a:bodyPr/>
              <a:lstStyle/>
              <a:p>
                <a:endParaRPr lang="en-US"/>
              </a:p>
            </p:txBody>
          </p:sp>
          <p:sp>
            <p:nvSpPr>
              <p:cNvPr id="78368" name="Freeform 544"/>
              <p:cNvSpPr>
                <a:spLocks/>
              </p:cNvSpPr>
              <p:nvPr/>
            </p:nvSpPr>
            <p:spPr bwMode="black">
              <a:xfrm>
                <a:off x="3672" y="1750"/>
                <a:ext cx="13" cy="4"/>
              </a:xfrm>
              <a:custGeom>
                <a:avLst/>
                <a:gdLst/>
                <a:ahLst/>
                <a:cxnLst>
                  <a:cxn ang="0">
                    <a:pos x="0" y="7"/>
                  </a:cxn>
                  <a:cxn ang="0">
                    <a:pos x="1" y="0"/>
                  </a:cxn>
                  <a:cxn ang="0">
                    <a:pos x="40" y="8"/>
                  </a:cxn>
                  <a:cxn ang="0">
                    <a:pos x="39" y="14"/>
                  </a:cxn>
                  <a:cxn ang="0">
                    <a:pos x="0" y="7"/>
                  </a:cxn>
                </a:cxnLst>
                <a:rect l="0" t="0" r="r" b="b"/>
                <a:pathLst>
                  <a:path w="40" h="14">
                    <a:moveTo>
                      <a:pt x="0" y="7"/>
                    </a:moveTo>
                    <a:lnTo>
                      <a:pt x="1" y="0"/>
                    </a:lnTo>
                    <a:lnTo>
                      <a:pt x="40" y="8"/>
                    </a:lnTo>
                    <a:lnTo>
                      <a:pt x="39" y="14"/>
                    </a:lnTo>
                    <a:lnTo>
                      <a:pt x="0" y="7"/>
                    </a:lnTo>
                    <a:close/>
                  </a:path>
                </a:pathLst>
              </a:custGeom>
              <a:solidFill>
                <a:srgbClr val="00FFFF"/>
              </a:solidFill>
              <a:ln w="9525">
                <a:noFill/>
                <a:round/>
                <a:headEnd/>
                <a:tailEnd/>
              </a:ln>
            </p:spPr>
            <p:txBody>
              <a:bodyPr/>
              <a:lstStyle/>
              <a:p>
                <a:endParaRPr lang="en-US"/>
              </a:p>
            </p:txBody>
          </p:sp>
          <p:sp>
            <p:nvSpPr>
              <p:cNvPr id="78369" name="Freeform 545"/>
              <p:cNvSpPr>
                <a:spLocks/>
              </p:cNvSpPr>
              <p:nvPr/>
            </p:nvSpPr>
            <p:spPr bwMode="black">
              <a:xfrm>
                <a:off x="3672" y="1743"/>
                <a:ext cx="13" cy="9"/>
              </a:xfrm>
              <a:custGeom>
                <a:avLst/>
                <a:gdLst/>
                <a:ahLst/>
                <a:cxnLst>
                  <a:cxn ang="0">
                    <a:pos x="1" y="27"/>
                  </a:cxn>
                  <a:cxn ang="0">
                    <a:pos x="0" y="21"/>
                  </a:cxn>
                  <a:cxn ang="0">
                    <a:pos x="39" y="5"/>
                  </a:cxn>
                  <a:cxn ang="0">
                    <a:pos x="36" y="0"/>
                  </a:cxn>
                  <a:cxn ang="0">
                    <a:pos x="39" y="13"/>
                  </a:cxn>
                  <a:cxn ang="0">
                    <a:pos x="40" y="19"/>
                  </a:cxn>
                  <a:cxn ang="0">
                    <a:pos x="1" y="27"/>
                  </a:cxn>
                </a:cxnLst>
                <a:rect l="0" t="0" r="r" b="b"/>
                <a:pathLst>
                  <a:path w="40" h="27">
                    <a:moveTo>
                      <a:pt x="1" y="27"/>
                    </a:moveTo>
                    <a:lnTo>
                      <a:pt x="0" y="21"/>
                    </a:lnTo>
                    <a:lnTo>
                      <a:pt x="39" y="5"/>
                    </a:lnTo>
                    <a:lnTo>
                      <a:pt x="36" y="0"/>
                    </a:lnTo>
                    <a:lnTo>
                      <a:pt x="39" y="13"/>
                    </a:lnTo>
                    <a:lnTo>
                      <a:pt x="40" y="19"/>
                    </a:lnTo>
                    <a:lnTo>
                      <a:pt x="1" y="27"/>
                    </a:lnTo>
                    <a:close/>
                  </a:path>
                </a:pathLst>
              </a:custGeom>
              <a:solidFill>
                <a:srgbClr val="00FFFF"/>
              </a:solidFill>
              <a:ln w="9525">
                <a:noFill/>
                <a:round/>
                <a:headEnd/>
                <a:tailEnd/>
              </a:ln>
            </p:spPr>
            <p:txBody>
              <a:bodyPr/>
              <a:lstStyle/>
              <a:p>
                <a:endParaRPr lang="en-US"/>
              </a:p>
            </p:txBody>
          </p:sp>
          <p:sp>
            <p:nvSpPr>
              <p:cNvPr id="78370" name="Freeform 546"/>
              <p:cNvSpPr>
                <a:spLocks/>
              </p:cNvSpPr>
              <p:nvPr/>
            </p:nvSpPr>
            <p:spPr bwMode="black">
              <a:xfrm>
                <a:off x="3671" y="1740"/>
                <a:ext cx="14" cy="13"/>
              </a:xfrm>
              <a:custGeom>
                <a:avLst/>
                <a:gdLst/>
                <a:ahLst/>
                <a:cxnLst>
                  <a:cxn ang="0">
                    <a:pos x="4" y="38"/>
                  </a:cxn>
                  <a:cxn ang="0">
                    <a:pos x="0" y="32"/>
                  </a:cxn>
                  <a:cxn ang="0">
                    <a:pos x="32" y="0"/>
                  </a:cxn>
                  <a:cxn ang="0">
                    <a:pos x="37" y="3"/>
                  </a:cxn>
                  <a:cxn ang="0">
                    <a:pos x="39" y="8"/>
                  </a:cxn>
                  <a:cxn ang="0">
                    <a:pos x="43" y="14"/>
                  </a:cxn>
                  <a:cxn ang="0">
                    <a:pos x="4" y="38"/>
                  </a:cxn>
                </a:cxnLst>
                <a:rect l="0" t="0" r="r" b="b"/>
                <a:pathLst>
                  <a:path w="43" h="38">
                    <a:moveTo>
                      <a:pt x="4" y="38"/>
                    </a:moveTo>
                    <a:lnTo>
                      <a:pt x="0" y="32"/>
                    </a:lnTo>
                    <a:lnTo>
                      <a:pt x="32" y="0"/>
                    </a:lnTo>
                    <a:lnTo>
                      <a:pt x="37" y="3"/>
                    </a:lnTo>
                    <a:lnTo>
                      <a:pt x="39" y="8"/>
                    </a:lnTo>
                    <a:lnTo>
                      <a:pt x="43" y="14"/>
                    </a:lnTo>
                    <a:lnTo>
                      <a:pt x="4" y="38"/>
                    </a:lnTo>
                    <a:close/>
                  </a:path>
                </a:pathLst>
              </a:custGeom>
              <a:solidFill>
                <a:srgbClr val="00FFFF"/>
              </a:solidFill>
              <a:ln w="9525">
                <a:noFill/>
                <a:round/>
                <a:headEnd/>
                <a:tailEnd/>
              </a:ln>
            </p:spPr>
            <p:txBody>
              <a:bodyPr/>
              <a:lstStyle/>
              <a:p>
                <a:endParaRPr lang="en-US"/>
              </a:p>
            </p:txBody>
          </p:sp>
          <p:sp>
            <p:nvSpPr>
              <p:cNvPr id="78371" name="Freeform 547"/>
              <p:cNvSpPr>
                <a:spLocks/>
              </p:cNvSpPr>
              <p:nvPr/>
            </p:nvSpPr>
            <p:spPr bwMode="black">
              <a:xfrm>
                <a:off x="3671" y="1739"/>
                <a:ext cx="10" cy="15"/>
              </a:xfrm>
              <a:custGeom>
                <a:avLst/>
                <a:gdLst/>
                <a:ahLst/>
                <a:cxnLst>
                  <a:cxn ang="0">
                    <a:pos x="6" y="43"/>
                  </a:cxn>
                  <a:cxn ang="0">
                    <a:pos x="0" y="39"/>
                  </a:cxn>
                  <a:cxn ang="0">
                    <a:pos x="16" y="0"/>
                  </a:cxn>
                  <a:cxn ang="0">
                    <a:pos x="30" y="2"/>
                  </a:cxn>
                  <a:cxn ang="0">
                    <a:pos x="25" y="0"/>
                  </a:cxn>
                  <a:cxn ang="0">
                    <a:pos x="31" y="3"/>
                  </a:cxn>
                  <a:cxn ang="0">
                    <a:pos x="6" y="43"/>
                  </a:cxn>
                </a:cxnLst>
                <a:rect l="0" t="0" r="r" b="b"/>
                <a:pathLst>
                  <a:path w="31" h="43">
                    <a:moveTo>
                      <a:pt x="6" y="43"/>
                    </a:moveTo>
                    <a:lnTo>
                      <a:pt x="0" y="39"/>
                    </a:lnTo>
                    <a:lnTo>
                      <a:pt x="16" y="0"/>
                    </a:lnTo>
                    <a:lnTo>
                      <a:pt x="30" y="2"/>
                    </a:lnTo>
                    <a:lnTo>
                      <a:pt x="25" y="0"/>
                    </a:lnTo>
                    <a:lnTo>
                      <a:pt x="31" y="3"/>
                    </a:lnTo>
                    <a:lnTo>
                      <a:pt x="6" y="43"/>
                    </a:lnTo>
                    <a:close/>
                  </a:path>
                </a:pathLst>
              </a:custGeom>
              <a:solidFill>
                <a:srgbClr val="00FFFF"/>
              </a:solidFill>
              <a:ln w="9525">
                <a:noFill/>
                <a:round/>
                <a:headEnd/>
                <a:tailEnd/>
              </a:ln>
            </p:spPr>
            <p:txBody>
              <a:bodyPr/>
              <a:lstStyle/>
              <a:p>
                <a:endParaRPr lang="en-US"/>
              </a:p>
            </p:txBody>
          </p:sp>
          <p:sp>
            <p:nvSpPr>
              <p:cNvPr id="78372" name="Freeform 548"/>
              <p:cNvSpPr>
                <a:spLocks/>
              </p:cNvSpPr>
              <p:nvPr/>
            </p:nvSpPr>
            <p:spPr bwMode="black">
              <a:xfrm>
                <a:off x="3672" y="1738"/>
                <a:ext cx="4" cy="14"/>
              </a:xfrm>
              <a:custGeom>
                <a:avLst/>
                <a:gdLst/>
                <a:ahLst/>
                <a:cxnLst>
                  <a:cxn ang="0">
                    <a:pos x="6" y="42"/>
                  </a:cxn>
                  <a:cxn ang="0">
                    <a:pos x="0" y="41"/>
                  </a:cxn>
                  <a:cxn ang="0">
                    <a:pos x="0" y="1"/>
                  </a:cxn>
                  <a:cxn ang="0">
                    <a:pos x="3" y="0"/>
                  </a:cxn>
                  <a:cxn ang="0">
                    <a:pos x="7" y="1"/>
                  </a:cxn>
                  <a:cxn ang="0">
                    <a:pos x="13" y="3"/>
                  </a:cxn>
                  <a:cxn ang="0">
                    <a:pos x="6" y="42"/>
                  </a:cxn>
                </a:cxnLst>
                <a:rect l="0" t="0" r="r" b="b"/>
                <a:pathLst>
                  <a:path w="13" h="42">
                    <a:moveTo>
                      <a:pt x="6" y="42"/>
                    </a:moveTo>
                    <a:lnTo>
                      <a:pt x="0" y="41"/>
                    </a:lnTo>
                    <a:lnTo>
                      <a:pt x="0" y="1"/>
                    </a:lnTo>
                    <a:lnTo>
                      <a:pt x="3" y="0"/>
                    </a:lnTo>
                    <a:lnTo>
                      <a:pt x="7" y="1"/>
                    </a:lnTo>
                    <a:lnTo>
                      <a:pt x="13" y="3"/>
                    </a:lnTo>
                    <a:lnTo>
                      <a:pt x="6" y="42"/>
                    </a:lnTo>
                    <a:close/>
                  </a:path>
                </a:pathLst>
              </a:custGeom>
              <a:solidFill>
                <a:srgbClr val="00FFFF"/>
              </a:solidFill>
              <a:ln w="9525">
                <a:noFill/>
                <a:round/>
                <a:headEnd/>
                <a:tailEnd/>
              </a:ln>
            </p:spPr>
            <p:txBody>
              <a:bodyPr/>
              <a:lstStyle/>
              <a:p>
                <a:endParaRPr lang="en-US"/>
              </a:p>
            </p:txBody>
          </p:sp>
          <p:sp>
            <p:nvSpPr>
              <p:cNvPr id="78373" name="Freeform 549"/>
              <p:cNvSpPr>
                <a:spLocks/>
              </p:cNvSpPr>
              <p:nvPr/>
            </p:nvSpPr>
            <p:spPr bwMode="black">
              <a:xfrm>
                <a:off x="3667" y="1739"/>
                <a:ext cx="7" cy="13"/>
              </a:xfrm>
              <a:custGeom>
                <a:avLst/>
                <a:gdLst/>
                <a:ahLst/>
                <a:cxnLst>
                  <a:cxn ang="0">
                    <a:pos x="23" y="40"/>
                  </a:cxn>
                  <a:cxn ang="0">
                    <a:pos x="16" y="41"/>
                  </a:cxn>
                  <a:cxn ang="0">
                    <a:pos x="0" y="5"/>
                  </a:cxn>
                  <a:cxn ang="0">
                    <a:pos x="4" y="3"/>
                  </a:cxn>
                  <a:cxn ang="0">
                    <a:pos x="8" y="2"/>
                  </a:cxn>
                  <a:cxn ang="0">
                    <a:pos x="16" y="0"/>
                  </a:cxn>
                  <a:cxn ang="0">
                    <a:pos x="23" y="40"/>
                  </a:cxn>
                </a:cxnLst>
                <a:rect l="0" t="0" r="r" b="b"/>
                <a:pathLst>
                  <a:path w="23" h="41">
                    <a:moveTo>
                      <a:pt x="23" y="40"/>
                    </a:moveTo>
                    <a:lnTo>
                      <a:pt x="16" y="41"/>
                    </a:lnTo>
                    <a:lnTo>
                      <a:pt x="0" y="5"/>
                    </a:lnTo>
                    <a:lnTo>
                      <a:pt x="4" y="3"/>
                    </a:lnTo>
                    <a:lnTo>
                      <a:pt x="8" y="2"/>
                    </a:lnTo>
                    <a:lnTo>
                      <a:pt x="16" y="0"/>
                    </a:lnTo>
                    <a:lnTo>
                      <a:pt x="23" y="40"/>
                    </a:lnTo>
                    <a:close/>
                  </a:path>
                </a:pathLst>
              </a:custGeom>
              <a:solidFill>
                <a:srgbClr val="00FFFF"/>
              </a:solidFill>
              <a:ln w="9525">
                <a:noFill/>
                <a:round/>
                <a:headEnd/>
                <a:tailEnd/>
              </a:ln>
            </p:spPr>
            <p:txBody>
              <a:bodyPr/>
              <a:lstStyle/>
              <a:p>
                <a:endParaRPr lang="en-US"/>
              </a:p>
            </p:txBody>
          </p:sp>
          <p:sp>
            <p:nvSpPr>
              <p:cNvPr id="78374" name="Freeform 550"/>
              <p:cNvSpPr>
                <a:spLocks/>
              </p:cNvSpPr>
              <p:nvPr/>
            </p:nvSpPr>
            <p:spPr bwMode="black">
              <a:xfrm>
                <a:off x="3662" y="1740"/>
                <a:ext cx="13" cy="12"/>
              </a:xfrm>
              <a:custGeom>
                <a:avLst/>
                <a:gdLst/>
                <a:ahLst/>
                <a:cxnLst>
                  <a:cxn ang="0">
                    <a:pos x="39" y="32"/>
                  </a:cxn>
                  <a:cxn ang="0">
                    <a:pos x="34" y="36"/>
                  </a:cxn>
                  <a:cxn ang="0">
                    <a:pos x="3" y="8"/>
                  </a:cxn>
                  <a:cxn ang="0">
                    <a:pos x="0" y="11"/>
                  </a:cxn>
                  <a:cxn ang="0">
                    <a:pos x="10" y="4"/>
                  </a:cxn>
                  <a:cxn ang="0">
                    <a:pos x="15" y="0"/>
                  </a:cxn>
                  <a:cxn ang="0">
                    <a:pos x="39" y="32"/>
                  </a:cxn>
                </a:cxnLst>
                <a:rect l="0" t="0" r="r" b="b"/>
                <a:pathLst>
                  <a:path w="39" h="36">
                    <a:moveTo>
                      <a:pt x="39" y="32"/>
                    </a:moveTo>
                    <a:lnTo>
                      <a:pt x="34" y="36"/>
                    </a:lnTo>
                    <a:lnTo>
                      <a:pt x="3" y="8"/>
                    </a:lnTo>
                    <a:lnTo>
                      <a:pt x="0" y="11"/>
                    </a:lnTo>
                    <a:lnTo>
                      <a:pt x="10" y="4"/>
                    </a:lnTo>
                    <a:lnTo>
                      <a:pt x="15" y="0"/>
                    </a:lnTo>
                    <a:lnTo>
                      <a:pt x="39" y="32"/>
                    </a:lnTo>
                    <a:close/>
                  </a:path>
                </a:pathLst>
              </a:custGeom>
              <a:solidFill>
                <a:srgbClr val="00FFFF"/>
              </a:solidFill>
              <a:ln w="9525">
                <a:noFill/>
                <a:round/>
                <a:headEnd/>
                <a:tailEnd/>
              </a:ln>
            </p:spPr>
            <p:txBody>
              <a:bodyPr/>
              <a:lstStyle/>
              <a:p>
                <a:endParaRPr lang="en-US"/>
              </a:p>
            </p:txBody>
          </p:sp>
          <p:sp>
            <p:nvSpPr>
              <p:cNvPr id="78375" name="Freeform 551"/>
              <p:cNvSpPr>
                <a:spLocks/>
              </p:cNvSpPr>
              <p:nvPr/>
            </p:nvSpPr>
            <p:spPr bwMode="black">
              <a:xfrm>
                <a:off x="3661" y="1743"/>
                <a:ext cx="15" cy="10"/>
              </a:xfrm>
              <a:custGeom>
                <a:avLst/>
                <a:gdLst/>
                <a:ahLst/>
                <a:cxnLst>
                  <a:cxn ang="0">
                    <a:pos x="43" y="24"/>
                  </a:cxn>
                  <a:cxn ang="0">
                    <a:pos x="39" y="30"/>
                  </a:cxn>
                  <a:cxn ang="0">
                    <a:pos x="0" y="14"/>
                  </a:cxn>
                  <a:cxn ang="0">
                    <a:pos x="3" y="1"/>
                  </a:cxn>
                  <a:cxn ang="0">
                    <a:pos x="0" y="6"/>
                  </a:cxn>
                  <a:cxn ang="0">
                    <a:pos x="4" y="0"/>
                  </a:cxn>
                  <a:cxn ang="0">
                    <a:pos x="43" y="24"/>
                  </a:cxn>
                </a:cxnLst>
                <a:rect l="0" t="0" r="r" b="b"/>
                <a:pathLst>
                  <a:path w="43" h="30">
                    <a:moveTo>
                      <a:pt x="43" y="24"/>
                    </a:moveTo>
                    <a:lnTo>
                      <a:pt x="39" y="30"/>
                    </a:lnTo>
                    <a:lnTo>
                      <a:pt x="0" y="14"/>
                    </a:lnTo>
                    <a:lnTo>
                      <a:pt x="3" y="1"/>
                    </a:lnTo>
                    <a:lnTo>
                      <a:pt x="0" y="6"/>
                    </a:lnTo>
                    <a:lnTo>
                      <a:pt x="4" y="0"/>
                    </a:lnTo>
                    <a:lnTo>
                      <a:pt x="43" y="24"/>
                    </a:lnTo>
                    <a:close/>
                  </a:path>
                </a:pathLst>
              </a:custGeom>
              <a:solidFill>
                <a:srgbClr val="00FFFF"/>
              </a:solidFill>
              <a:ln w="9525">
                <a:noFill/>
                <a:round/>
                <a:headEnd/>
                <a:tailEnd/>
              </a:ln>
            </p:spPr>
            <p:txBody>
              <a:bodyPr/>
              <a:lstStyle/>
              <a:p>
                <a:endParaRPr lang="en-US"/>
              </a:p>
            </p:txBody>
          </p:sp>
          <p:sp>
            <p:nvSpPr>
              <p:cNvPr id="78376" name="Freeform 552"/>
              <p:cNvSpPr>
                <a:spLocks/>
              </p:cNvSpPr>
              <p:nvPr/>
            </p:nvSpPr>
            <p:spPr bwMode="black">
              <a:xfrm>
                <a:off x="3661" y="1748"/>
                <a:ext cx="13" cy="4"/>
              </a:xfrm>
              <a:custGeom>
                <a:avLst/>
                <a:gdLst/>
                <a:ahLst/>
                <a:cxnLst>
                  <a:cxn ang="0">
                    <a:pos x="40" y="8"/>
                  </a:cxn>
                  <a:cxn ang="0">
                    <a:pos x="39" y="14"/>
                  </a:cxn>
                  <a:cxn ang="0">
                    <a:pos x="0" y="6"/>
                  </a:cxn>
                  <a:cxn ang="0">
                    <a:pos x="1" y="0"/>
                  </a:cxn>
                  <a:cxn ang="0">
                    <a:pos x="40" y="8"/>
                  </a:cxn>
                </a:cxnLst>
                <a:rect l="0" t="0" r="r" b="b"/>
                <a:pathLst>
                  <a:path w="40" h="14">
                    <a:moveTo>
                      <a:pt x="40" y="8"/>
                    </a:moveTo>
                    <a:lnTo>
                      <a:pt x="39" y="14"/>
                    </a:lnTo>
                    <a:lnTo>
                      <a:pt x="0" y="6"/>
                    </a:lnTo>
                    <a:lnTo>
                      <a:pt x="1" y="0"/>
                    </a:lnTo>
                    <a:lnTo>
                      <a:pt x="40" y="8"/>
                    </a:lnTo>
                    <a:close/>
                  </a:path>
                </a:pathLst>
              </a:custGeom>
              <a:solidFill>
                <a:srgbClr val="00FFFF"/>
              </a:solidFill>
              <a:ln w="9525">
                <a:noFill/>
                <a:round/>
                <a:headEnd/>
                <a:tailEnd/>
              </a:ln>
            </p:spPr>
            <p:txBody>
              <a:bodyPr/>
              <a:lstStyle/>
              <a:p>
                <a:endParaRPr lang="en-US"/>
              </a:p>
            </p:txBody>
          </p:sp>
          <p:sp>
            <p:nvSpPr>
              <p:cNvPr id="78377" name="Freeform 553"/>
              <p:cNvSpPr>
                <a:spLocks/>
              </p:cNvSpPr>
              <p:nvPr/>
            </p:nvSpPr>
            <p:spPr bwMode="black">
              <a:xfrm>
                <a:off x="3616" y="1742"/>
                <a:ext cx="14" cy="8"/>
              </a:xfrm>
              <a:custGeom>
                <a:avLst/>
                <a:gdLst/>
                <a:ahLst/>
                <a:cxnLst>
                  <a:cxn ang="0">
                    <a:pos x="39" y="0"/>
                  </a:cxn>
                  <a:cxn ang="0">
                    <a:pos x="40" y="7"/>
                  </a:cxn>
                  <a:cxn ang="0">
                    <a:pos x="5" y="22"/>
                  </a:cxn>
                  <a:cxn ang="0">
                    <a:pos x="2" y="19"/>
                  </a:cxn>
                  <a:cxn ang="0">
                    <a:pos x="1" y="14"/>
                  </a:cxn>
                  <a:cxn ang="0">
                    <a:pos x="0" y="8"/>
                  </a:cxn>
                  <a:cxn ang="0">
                    <a:pos x="39" y="0"/>
                  </a:cxn>
                </a:cxnLst>
                <a:rect l="0" t="0" r="r" b="b"/>
                <a:pathLst>
                  <a:path w="40" h="22">
                    <a:moveTo>
                      <a:pt x="39" y="0"/>
                    </a:moveTo>
                    <a:lnTo>
                      <a:pt x="40" y="7"/>
                    </a:lnTo>
                    <a:lnTo>
                      <a:pt x="5" y="22"/>
                    </a:lnTo>
                    <a:lnTo>
                      <a:pt x="2" y="19"/>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78378" name="Freeform 554"/>
              <p:cNvSpPr>
                <a:spLocks/>
              </p:cNvSpPr>
              <p:nvPr/>
            </p:nvSpPr>
            <p:spPr bwMode="black">
              <a:xfrm>
                <a:off x="3618" y="1742"/>
                <a:ext cx="12" cy="13"/>
              </a:xfrm>
              <a:custGeom>
                <a:avLst/>
                <a:gdLst/>
                <a:ahLst/>
                <a:cxnLst>
                  <a:cxn ang="0">
                    <a:pos x="31" y="0"/>
                  </a:cxn>
                  <a:cxn ang="0">
                    <a:pos x="35" y="5"/>
                  </a:cxn>
                  <a:cxn ang="0">
                    <a:pos x="7" y="37"/>
                  </a:cxn>
                  <a:cxn ang="0">
                    <a:pos x="11" y="39"/>
                  </a:cxn>
                  <a:cxn ang="0">
                    <a:pos x="3" y="29"/>
                  </a:cxn>
                  <a:cxn ang="0">
                    <a:pos x="0" y="24"/>
                  </a:cxn>
                  <a:cxn ang="0">
                    <a:pos x="31" y="0"/>
                  </a:cxn>
                </a:cxnLst>
                <a:rect l="0" t="0" r="r" b="b"/>
                <a:pathLst>
                  <a:path w="35" h="39">
                    <a:moveTo>
                      <a:pt x="31" y="0"/>
                    </a:moveTo>
                    <a:lnTo>
                      <a:pt x="35" y="5"/>
                    </a:lnTo>
                    <a:lnTo>
                      <a:pt x="7" y="37"/>
                    </a:lnTo>
                    <a:lnTo>
                      <a:pt x="11" y="39"/>
                    </a:lnTo>
                    <a:lnTo>
                      <a:pt x="3" y="29"/>
                    </a:lnTo>
                    <a:lnTo>
                      <a:pt x="0" y="24"/>
                    </a:lnTo>
                    <a:lnTo>
                      <a:pt x="31" y="0"/>
                    </a:lnTo>
                    <a:close/>
                  </a:path>
                </a:pathLst>
              </a:custGeom>
              <a:solidFill>
                <a:srgbClr val="00FFFF"/>
              </a:solidFill>
              <a:ln w="9525">
                <a:noFill/>
                <a:round/>
                <a:headEnd/>
                <a:tailEnd/>
              </a:ln>
            </p:spPr>
            <p:txBody>
              <a:bodyPr/>
              <a:lstStyle/>
              <a:p>
                <a:endParaRPr lang="en-US"/>
              </a:p>
            </p:txBody>
          </p:sp>
          <p:sp>
            <p:nvSpPr>
              <p:cNvPr id="78379" name="Freeform 555"/>
              <p:cNvSpPr>
                <a:spLocks/>
              </p:cNvSpPr>
              <p:nvPr/>
            </p:nvSpPr>
            <p:spPr bwMode="black">
              <a:xfrm>
                <a:off x="3620" y="1741"/>
                <a:ext cx="10" cy="14"/>
              </a:xfrm>
              <a:custGeom>
                <a:avLst/>
                <a:gdLst/>
                <a:ahLst/>
                <a:cxnLst>
                  <a:cxn ang="0">
                    <a:pos x="24" y="0"/>
                  </a:cxn>
                  <a:cxn ang="0">
                    <a:pos x="30" y="3"/>
                  </a:cxn>
                  <a:cxn ang="0">
                    <a:pos x="15" y="42"/>
                  </a:cxn>
                  <a:cxn ang="0">
                    <a:pos x="2" y="40"/>
                  </a:cxn>
                  <a:cxn ang="0">
                    <a:pos x="6" y="42"/>
                  </a:cxn>
                  <a:cxn ang="0">
                    <a:pos x="0" y="39"/>
                  </a:cxn>
                  <a:cxn ang="0">
                    <a:pos x="24" y="0"/>
                  </a:cxn>
                </a:cxnLst>
                <a:rect l="0" t="0" r="r" b="b"/>
                <a:pathLst>
                  <a:path w="30" h="42">
                    <a:moveTo>
                      <a:pt x="24" y="0"/>
                    </a:moveTo>
                    <a:lnTo>
                      <a:pt x="30" y="3"/>
                    </a:lnTo>
                    <a:lnTo>
                      <a:pt x="15" y="42"/>
                    </a:lnTo>
                    <a:lnTo>
                      <a:pt x="2" y="40"/>
                    </a:lnTo>
                    <a:lnTo>
                      <a:pt x="6" y="42"/>
                    </a:lnTo>
                    <a:lnTo>
                      <a:pt x="0" y="39"/>
                    </a:lnTo>
                    <a:lnTo>
                      <a:pt x="24" y="0"/>
                    </a:lnTo>
                    <a:close/>
                  </a:path>
                </a:pathLst>
              </a:custGeom>
              <a:solidFill>
                <a:srgbClr val="00FFFF"/>
              </a:solidFill>
              <a:ln w="9525">
                <a:noFill/>
                <a:round/>
                <a:headEnd/>
                <a:tailEnd/>
              </a:ln>
            </p:spPr>
            <p:txBody>
              <a:bodyPr/>
              <a:lstStyle/>
              <a:p>
                <a:endParaRPr lang="en-US"/>
              </a:p>
            </p:txBody>
          </p:sp>
          <p:sp>
            <p:nvSpPr>
              <p:cNvPr id="78380" name="Freeform 556"/>
              <p:cNvSpPr>
                <a:spLocks/>
              </p:cNvSpPr>
              <p:nvPr/>
            </p:nvSpPr>
            <p:spPr bwMode="black">
              <a:xfrm>
                <a:off x="3625" y="1742"/>
                <a:ext cx="5" cy="14"/>
              </a:xfrm>
              <a:custGeom>
                <a:avLst/>
                <a:gdLst/>
                <a:ahLst/>
                <a:cxnLst>
                  <a:cxn ang="0">
                    <a:pos x="7" y="0"/>
                  </a:cxn>
                  <a:cxn ang="0">
                    <a:pos x="13" y="1"/>
                  </a:cxn>
                  <a:cxn ang="0">
                    <a:pos x="13" y="41"/>
                  </a:cxn>
                  <a:cxn ang="0">
                    <a:pos x="9" y="42"/>
                  </a:cxn>
                  <a:cxn ang="0">
                    <a:pos x="6" y="41"/>
                  </a:cxn>
                  <a:cxn ang="0">
                    <a:pos x="0" y="39"/>
                  </a:cxn>
                  <a:cxn ang="0">
                    <a:pos x="7" y="0"/>
                  </a:cxn>
                </a:cxnLst>
                <a:rect l="0" t="0" r="r" b="b"/>
                <a:pathLst>
                  <a:path w="13" h="42">
                    <a:moveTo>
                      <a:pt x="7" y="0"/>
                    </a:moveTo>
                    <a:lnTo>
                      <a:pt x="13" y="1"/>
                    </a:lnTo>
                    <a:lnTo>
                      <a:pt x="13" y="41"/>
                    </a:lnTo>
                    <a:lnTo>
                      <a:pt x="9" y="42"/>
                    </a:lnTo>
                    <a:lnTo>
                      <a:pt x="6" y="41"/>
                    </a:lnTo>
                    <a:lnTo>
                      <a:pt x="0" y="39"/>
                    </a:lnTo>
                    <a:lnTo>
                      <a:pt x="7" y="0"/>
                    </a:lnTo>
                    <a:close/>
                  </a:path>
                </a:pathLst>
              </a:custGeom>
              <a:solidFill>
                <a:srgbClr val="00FFFF"/>
              </a:solidFill>
              <a:ln w="9525">
                <a:noFill/>
                <a:round/>
                <a:headEnd/>
                <a:tailEnd/>
              </a:ln>
            </p:spPr>
            <p:txBody>
              <a:bodyPr/>
              <a:lstStyle/>
              <a:p>
                <a:endParaRPr lang="en-US"/>
              </a:p>
            </p:txBody>
          </p:sp>
          <p:sp>
            <p:nvSpPr>
              <p:cNvPr id="78381" name="Freeform 557"/>
              <p:cNvSpPr>
                <a:spLocks/>
              </p:cNvSpPr>
              <p:nvPr/>
            </p:nvSpPr>
            <p:spPr bwMode="black">
              <a:xfrm>
                <a:off x="3627" y="1742"/>
                <a:ext cx="9" cy="14"/>
              </a:xfrm>
              <a:custGeom>
                <a:avLst/>
                <a:gdLst/>
                <a:ahLst/>
                <a:cxnLst>
                  <a:cxn ang="0">
                    <a:pos x="0" y="1"/>
                  </a:cxn>
                  <a:cxn ang="0">
                    <a:pos x="6" y="0"/>
                  </a:cxn>
                  <a:cxn ang="0">
                    <a:pos x="22" y="39"/>
                  </a:cxn>
                  <a:cxn ang="0">
                    <a:pos x="26" y="37"/>
                  </a:cxn>
                  <a:cxn ang="0">
                    <a:pos x="13" y="39"/>
                  </a:cxn>
                  <a:cxn ang="0">
                    <a:pos x="7" y="41"/>
                  </a:cxn>
                  <a:cxn ang="0">
                    <a:pos x="0" y="1"/>
                  </a:cxn>
                </a:cxnLst>
                <a:rect l="0" t="0" r="r" b="b"/>
                <a:pathLst>
                  <a:path w="26" h="41">
                    <a:moveTo>
                      <a:pt x="0" y="1"/>
                    </a:moveTo>
                    <a:lnTo>
                      <a:pt x="6" y="0"/>
                    </a:lnTo>
                    <a:lnTo>
                      <a:pt x="22" y="39"/>
                    </a:lnTo>
                    <a:lnTo>
                      <a:pt x="26" y="37"/>
                    </a:lnTo>
                    <a:lnTo>
                      <a:pt x="13" y="39"/>
                    </a:lnTo>
                    <a:lnTo>
                      <a:pt x="7" y="41"/>
                    </a:lnTo>
                    <a:lnTo>
                      <a:pt x="0" y="1"/>
                    </a:lnTo>
                    <a:close/>
                  </a:path>
                </a:pathLst>
              </a:custGeom>
              <a:solidFill>
                <a:srgbClr val="00FFFF"/>
              </a:solidFill>
              <a:ln w="9525">
                <a:noFill/>
                <a:round/>
                <a:headEnd/>
                <a:tailEnd/>
              </a:ln>
            </p:spPr>
            <p:txBody>
              <a:bodyPr/>
              <a:lstStyle/>
              <a:p>
                <a:endParaRPr lang="en-US"/>
              </a:p>
            </p:txBody>
          </p:sp>
          <p:sp>
            <p:nvSpPr>
              <p:cNvPr id="78382" name="Freeform 558"/>
              <p:cNvSpPr>
                <a:spLocks/>
              </p:cNvSpPr>
              <p:nvPr/>
            </p:nvSpPr>
            <p:spPr bwMode="black">
              <a:xfrm>
                <a:off x="3626" y="1741"/>
                <a:ext cx="12" cy="14"/>
              </a:xfrm>
              <a:custGeom>
                <a:avLst/>
                <a:gdLst/>
                <a:ahLst/>
                <a:cxnLst>
                  <a:cxn ang="0">
                    <a:pos x="0" y="3"/>
                  </a:cxn>
                  <a:cxn ang="0">
                    <a:pos x="6" y="0"/>
                  </a:cxn>
                  <a:cxn ang="0">
                    <a:pos x="34" y="31"/>
                  </a:cxn>
                  <a:cxn ang="0">
                    <a:pos x="27" y="41"/>
                  </a:cxn>
                  <a:cxn ang="0">
                    <a:pos x="31" y="39"/>
                  </a:cxn>
                  <a:cxn ang="0">
                    <a:pos x="25" y="42"/>
                  </a:cxn>
                  <a:cxn ang="0">
                    <a:pos x="0" y="3"/>
                  </a:cxn>
                </a:cxnLst>
                <a:rect l="0" t="0" r="r" b="b"/>
                <a:pathLst>
                  <a:path w="34" h="42">
                    <a:moveTo>
                      <a:pt x="0" y="3"/>
                    </a:moveTo>
                    <a:lnTo>
                      <a:pt x="6" y="0"/>
                    </a:lnTo>
                    <a:lnTo>
                      <a:pt x="34" y="31"/>
                    </a:lnTo>
                    <a:lnTo>
                      <a:pt x="27" y="41"/>
                    </a:lnTo>
                    <a:lnTo>
                      <a:pt x="31" y="39"/>
                    </a:lnTo>
                    <a:lnTo>
                      <a:pt x="25" y="42"/>
                    </a:lnTo>
                    <a:lnTo>
                      <a:pt x="0" y="3"/>
                    </a:lnTo>
                    <a:close/>
                  </a:path>
                </a:pathLst>
              </a:custGeom>
              <a:solidFill>
                <a:srgbClr val="00FFFF"/>
              </a:solidFill>
              <a:ln w="9525">
                <a:noFill/>
                <a:round/>
                <a:headEnd/>
                <a:tailEnd/>
              </a:ln>
            </p:spPr>
            <p:txBody>
              <a:bodyPr/>
              <a:lstStyle/>
              <a:p>
                <a:endParaRPr lang="en-US"/>
              </a:p>
            </p:txBody>
          </p:sp>
          <p:sp>
            <p:nvSpPr>
              <p:cNvPr id="78383" name="Freeform 559"/>
              <p:cNvSpPr>
                <a:spLocks/>
              </p:cNvSpPr>
              <p:nvPr/>
            </p:nvSpPr>
            <p:spPr bwMode="black">
              <a:xfrm>
                <a:off x="3627" y="1742"/>
                <a:ext cx="13" cy="9"/>
              </a:xfrm>
              <a:custGeom>
                <a:avLst/>
                <a:gdLst/>
                <a:ahLst/>
                <a:cxnLst>
                  <a:cxn ang="0">
                    <a:pos x="0" y="5"/>
                  </a:cxn>
                  <a:cxn ang="0">
                    <a:pos x="3" y="0"/>
                  </a:cxn>
                  <a:cxn ang="0">
                    <a:pos x="39" y="16"/>
                  </a:cxn>
                  <a:cxn ang="0">
                    <a:pos x="37" y="21"/>
                  </a:cxn>
                  <a:cxn ang="0">
                    <a:pos x="35" y="24"/>
                  </a:cxn>
                  <a:cxn ang="0">
                    <a:pos x="31" y="29"/>
                  </a:cxn>
                  <a:cxn ang="0">
                    <a:pos x="0" y="5"/>
                  </a:cxn>
                </a:cxnLst>
                <a:rect l="0" t="0" r="r" b="b"/>
                <a:pathLst>
                  <a:path w="39" h="29">
                    <a:moveTo>
                      <a:pt x="0" y="5"/>
                    </a:moveTo>
                    <a:lnTo>
                      <a:pt x="3" y="0"/>
                    </a:lnTo>
                    <a:lnTo>
                      <a:pt x="39" y="16"/>
                    </a:lnTo>
                    <a:lnTo>
                      <a:pt x="37" y="21"/>
                    </a:lnTo>
                    <a:lnTo>
                      <a:pt x="35" y="24"/>
                    </a:lnTo>
                    <a:lnTo>
                      <a:pt x="31" y="29"/>
                    </a:lnTo>
                    <a:lnTo>
                      <a:pt x="0" y="5"/>
                    </a:lnTo>
                    <a:close/>
                  </a:path>
                </a:pathLst>
              </a:custGeom>
              <a:solidFill>
                <a:srgbClr val="00FFFF"/>
              </a:solidFill>
              <a:ln w="9525">
                <a:noFill/>
                <a:round/>
                <a:headEnd/>
                <a:tailEnd/>
              </a:ln>
            </p:spPr>
            <p:txBody>
              <a:bodyPr/>
              <a:lstStyle/>
              <a:p>
                <a:endParaRPr lang="en-US"/>
              </a:p>
            </p:txBody>
          </p:sp>
          <p:sp>
            <p:nvSpPr>
              <p:cNvPr id="78384" name="Freeform 560"/>
              <p:cNvSpPr>
                <a:spLocks/>
              </p:cNvSpPr>
              <p:nvPr/>
            </p:nvSpPr>
            <p:spPr bwMode="black">
              <a:xfrm>
                <a:off x="3627" y="1742"/>
                <a:ext cx="14" cy="5"/>
              </a:xfrm>
              <a:custGeom>
                <a:avLst/>
                <a:gdLst/>
                <a:ahLst/>
                <a:cxnLst>
                  <a:cxn ang="0">
                    <a:pos x="0" y="7"/>
                  </a:cxn>
                  <a:cxn ang="0">
                    <a:pos x="1" y="0"/>
                  </a:cxn>
                  <a:cxn ang="0">
                    <a:pos x="40" y="8"/>
                  </a:cxn>
                  <a:cxn ang="0">
                    <a:pos x="39" y="14"/>
                  </a:cxn>
                  <a:cxn ang="0">
                    <a:pos x="0" y="7"/>
                  </a:cxn>
                </a:cxnLst>
                <a:rect l="0" t="0" r="r" b="b"/>
                <a:pathLst>
                  <a:path w="40" h="14">
                    <a:moveTo>
                      <a:pt x="0" y="7"/>
                    </a:moveTo>
                    <a:lnTo>
                      <a:pt x="1" y="0"/>
                    </a:lnTo>
                    <a:lnTo>
                      <a:pt x="40" y="8"/>
                    </a:lnTo>
                    <a:lnTo>
                      <a:pt x="39" y="14"/>
                    </a:lnTo>
                    <a:lnTo>
                      <a:pt x="0" y="7"/>
                    </a:lnTo>
                    <a:close/>
                  </a:path>
                </a:pathLst>
              </a:custGeom>
              <a:solidFill>
                <a:srgbClr val="00FFFF"/>
              </a:solidFill>
              <a:ln w="9525">
                <a:noFill/>
                <a:round/>
                <a:headEnd/>
                <a:tailEnd/>
              </a:ln>
            </p:spPr>
            <p:txBody>
              <a:bodyPr/>
              <a:lstStyle/>
              <a:p>
                <a:endParaRPr lang="en-US"/>
              </a:p>
            </p:txBody>
          </p:sp>
          <p:sp>
            <p:nvSpPr>
              <p:cNvPr id="78385" name="Freeform 561"/>
              <p:cNvSpPr>
                <a:spLocks/>
              </p:cNvSpPr>
              <p:nvPr/>
            </p:nvSpPr>
            <p:spPr bwMode="black">
              <a:xfrm>
                <a:off x="3627" y="1737"/>
                <a:ext cx="14" cy="8"/>
              </a:xfrm>
              <a:custGeom>
                <a:avLst/>
                <a:gdLst/>
                <a:ahLst/>
                <a:cxnLst>
                  <a:cxn ang="0">
                    <a:pos x="1" y="23"/>
                  </a:cxn>
                  <a:cxn ang="0">
                    <a:pos x="0" y="15"/>
                  </a:cxn>
                  <a:cxn ang="0">
                    <a:pos x="35" y="0"/>
                  </a:cxn>
                  <a:cxn ang="0">
                    <a:pos x="37" y="3"/>
                  </a:cxn>
                  <a:cxn ang="0">
                    <a:pos x="39" y="8"/>
                  </a:cxn>
                  <a:cxn ang="0">
                    <a:pos x="40" y="15"/>
                  </a:cxn>
                  <a:cxn ang="0">
                    <a:pos x="1" y="23"/>
                  </a:cxn>
                </a:cxnLst>
                <a:rect l="0" t="0" r="r" b="b"/>
                <a:pathLst>
                  <a:path w="40" h="23">
                    <a:moveTo>
                      <a:pt x="1" y="23"/>
                    </a:moveTo>
                    <a:lnTo>
                      <a:pt x="0" y="15"/>
                    </a:lnTo>
                    <a:lnTo>
                      <a:pt x="35" y="0"/>
                    </a:lnTo>
                    <a:lnTo>
                      <a:pt x="37" y="3"/>
                    </a:lnTo>
                    <a:lnTo>
                      <a:pt x="39" y="8"/>
                    </a:lnTo>
                    <a:lnTo>
                      <a:pt x="40" y="15"/>
                    </a:lnTo>
                    <a:lnTo>
                      <a:pt x="1" y="23"/>
                    </a:lnTo>
                    <a:close/>
                  </a:path>
                </a:pathLst>
              </a:custGeom>
              <a:solidFill>
                <a:srgbClr val="00FFFF"/>
              </a:solidFill>
              <a:ln w="9525">
                <a:noFill/>
                <a:round/>
                <a:headEnd/>
                <a:tailEnd/>
              </a:ln>
            </p:spPr>
            <p:txBody>
              <a:bodyPr/>
              <a:lstStyle/>
              <a:p>
                <a:endParaRPr lang="en-US"/>
              </a:p>
            </p:txBody>
          </p:sp>
          <p:sp>
            <p:nvSpPr>
              <p:cNvPr id="78386" name="Freeform 562"/>
              <p:cNvSpPr>
                <a:spLocks/>
              </p:cNvSpPr>
              <p:nvPr/>
            </p:nvSpPr>
            <p:spPr bwMode="black">
              <a:xfrm>
                <a:off x="3627" y="1732"/>
                <a:ext cx="12" cy="13"/>
              </a:xfrm>
              <a:custGeom>
                <a:avLst/>
                <a:gdLst/>
                <a:ahLst/>
                <a:cxnLst>
                  <a:cxn ang="0">
                    <a:pos x="3" y="39"/>
                  </a:cxn>
                  <a:cxn ang="0">
                    <a:pos x="0" y="34"/>
                  </a:cxn>
                  <a:cxn ang="0">
                    <a:pos x="28" y="2"/>
                  </a:cxn>
                  <a:cxn ang="0">
                    <a:pos x="24" y="0"/>
                  </a:cxn>
                  <a:cxn ang="0">
                    <a:pos x="31" y="10"/>
                  </a:cxn>
                  <a:cxn ang="0">
                    <a:pos x="35" y="15"/>
                  </a:cxn>
                  <a:cxn ang="0">
                    <a:pos x="3" y="39"/>
                  </a:cxn>
                </a:cxnLst>
                <a:rect l="0" t="0" r="r" b="b"/>
                <a:pathLst>
                  <a:path w="35" h="39">
                    <a:moveTo>
                      <a:pt x="3" y="39"/>
                    </a:moveTo>
                    <a:lnTo>
                      <a:pt x="0" y="34"/>
                    </a:lnTo>
                    <a:lnTo>
                      <a:pt x="28" y="2"/>
                    </a:lnTo>
                    <a:lnTo>
                      <a:pt x="24" y="0"/>
                    </a:lnTo>
                    <a:lnTo>
                      <a:pt x="31" y="10"/>
                    </a:lnTo>
                    <a:lnTo>
                      <a:pt x="35" y="15"/>
                    </a:lnTo>
                    <a:lnTo>
                      <a:pt x="3" y="39"/>
                    </a:lnTo>
                    <a:close/>
                  </a:path>
                </a:pathLst>
              </a:custGeom>
              <a:solidFill>
                <a:srgbClr val="00FFFF"/>
              </a:solidFill>
              <a:ln w="9525">
                <a:noFill/>
                <a:round/>
                <a:headEnd/>
                <a:tailEnd/>
              </a:ln>
            </p:spPr>
            <p:txBody>
              <a:bodyPr/>
              <a:lstStyle/>
              <a:p>
                <a:endParaRPr lang="en-US"/>
              </a:p>
            </p:txBody>
          </p:sp>
          <p:sp>
            <p:nvSpPr>
              <p:cNvPr id="78387" name="Freeform 563"/>
              <p:cNvSpPr>
                <a:spLocks/>
              </p:cNvSpPr>
              <p:nvPr/>
            </p:nvSpPr>
            <p:spPr bwMode="black">
              <a:xfrm>
                <a:off x="3626" y="1732"/>
                <a:ext cx="11" cy="14"/>
              </a:xfrm>
              <a:custGeom>
                <a:avLst/>
                <a:gdLst/>
                <a:ahLst/>
                <a:cxnLst>
                  <a:cxn ang="0">
                    <a:pos x="6" y="42"/>
                  </a:cxn>
                  <a:cxn ang="0">
                    <a:pos x="0" y="39"/>
                  </a:cxn>
                  <a:cxn ang="0">
                    <a:pos x="16" y="0"/>
                  </a:cxn>
                  <a:cxn ang="0">
                    <a:pos x="29" y="2"/>
                  </a:cxn>
                  <a:cxn ang="0">
                    <a:pos x="25" y="0"/>
                  </a:cxn>
                  <a:cxn ang="0">
                    <a:pos x="31" y="3"/>
                  </a:cxn>
                  <a:cxn ang="0">
                    <a:pos x="6" y="42"/>
                  </a:cxn>
                </a:cxnLst>
                <a:rect l="0" t="0" r="r" b="b"/>
                <a:pathLst>
                  <a:path w="31" h="42">
                    <a:moveTo>
                      <a:pt x="6" y="42"/>
                    </a:moveTo>
                    <a:lnTo>
                      <a:pt x="0" y="39"/>
                    </a:lnTo>
                    <a:lnTo>
                      <a:pt x="16" y="0"/>
                    </a:lnTo>
                    <a:lnTo>
                      <a:pt x="29" y="2"/>
                    </a:lnTo>
                    <a:lnTo>
                      <a:pt x="25" y="0"/>
                    </a:lnTo>
                    <a:lnTo>
                      <a:pt x="31" y="3"/>
                    </a:lnTo>
                    <a:lnTo>
                      <a:pt x="6" y="42"/>
                    </a:lnTo>
                    <a:close/>
                  </a:path>
                </a:pathLst>
              </a:custGeom>
              <a:solidFill>
                <a:srgbClr val="00FFFF"/>
              </a:solidFill>
              <a:ln w="9525">
                <a:noFill/>
                <a:round/>
                <a:headEnd/>
                <a:tailEnd/>
              </a:ln>
            </p:spPr>
            <p:txBody>
              <a:bodyPr/>
              <a:lstStyle/>
              <a:p>
                <a:endParaRPr lang="en-US"/>
              </a:p>
            </p:txBody>
          </p:sp>
          <p:sp>
            <p:nvSpPr>
              <p:cNvPr id="78388" name="Freeform 564"/>
              <p:cNvSpPr>
                <a:spLocks/>
              </p:cNvSpPr>
              <p:nvPr/>
            </p:nvSpPr>
            <p:spPr bwMode="black">
              <a:xfrm>
                <a:off x="3627" y="1731"/>
                <a:ext cx="5" cy="14"/>
              </a:xfrm>
              <a:custGeom>
                <a:avLst/>
                <a:gdLst/>
                <a:ahLst/>
                <a:cxnLst>
                  <a:cxn ang="0">
                    <a:pos x="6" y="42"/>
                  </a:cxn>
                  <a:cxn ang="0">
                    <a:pos x="0" y="41"/>
                  </a:cxn>
                  <a:cxn ang="0">
                    <a:pos x="0" y="1"/>
                  </a:cxn>
                  <a:cxn ang="0">
                    <a:pos x="3" y="0"/>
                  </a:cxn>
                  <a:cxn ang="0">
                    <a:pos x="7" y="1"/>
                  </a:cxn>
                  <a:cxn ang="0">
                    <a:pos x="13" y="3"/>
                  </a:cxn>
                  <a:cxn ang="0">
                    <a:pos x="6" y="42"/>
                  </a:cxn>
                </a:cxnLst>
                <a:rect l="0" t="0" r="r" b="b"/>
                <a:pathLst>
                  <a:path w="13" h="42">
                    <a:moveTo>
                      <a:pt x="6" y="42"/>
                    </a:moveTo>
                    <a:lnTo>
                      <a:pt x="0" y="41"/>
                    </a:lnTo>
                    <a:lnTo>
                      <a:pt x="0" y="1"/>
                    </a:lnTo>
                    <a:lnTo>
                      <a:pt x="3" y="0"/>
                    </a:lnTo>
                    <a:lnTo>
                      <a:pt x="7" y="1"/>
                    </a:lnTo>
                    <a:lnTo>
                      <a:pt x="13" y="3"/>
                    </a:lnTo>
                    <a:lnTo>
                      <a:pt x="6" y="42"/>
                    </a:lnTo>
                    <a:close/>
                  </a:path>
                </a:pathLst>
              </a:custGeom>
              <a:solidFill>
                <a:srgbClr val="00FFFF"/>
              </a:solidFill>
              <a:ln w="9525">
                <a:noFill/>
                <a:round/>
                <a:headEnd/>
                <a:tailEnd/>
              </a:ln>
            </p:spPr>
            <p:txBody>
              <a:bodyPr/>
              <a:lstStyle/>
              <a:p>
                <a:endParaRPr lang="en-US"/>
              </a:p>
            </p:txBody>
          </p:sp>
          <p:sp>
            <p:nvSpPr>
              <p:cNvPr id="78389" name="Freeform 565"/>
              <p:cNvSpPr>
                <a:spLocks/>
              </p:cNvSpPr>
              <p:nvPr/>
            </p:nvSpPr>
            <p:spPr bwMode="black">
              <a:xfrm>
                <a:off x="3621" y="1731"/>
                <a:ext cx="9" cy="14"/>
              </a:xfrm>
              <a:custGeom>
                <a:avLst/>
                <a:gdLst/>
                <a:ahLst/>
                <a:cxnLst>
                  <a:cxn ang="0">
                    <a:pos x="26" y="40"/>
                  </a:cxn>
                  <a:cxn ang="0">
                    <a:pos x="20" y="41"/>
                  </a:cxn>
                  <a:cxn ang="0">
                    <a:pos x="4" y="2"/>
                  </a:cxn>
                  <a:cxn ang="0">
                    <a:pos x="0" y="4"/>
                  </a:cxn>
                  <a:cxn ang="0">
                    <a:pos x="13" y="2"/>
                  </a:cxn>
                  <a:cxn ang="0">
                    <a:pos x="19" y="0"/>
                  </a:cxn>
                  <a:cxn ang="0">
                    <a:pos x="26" y="40"/>
                  </a:cxn>
                </a:cxnLst>
                <a:rect l="0" t="0" r="r" b="b"/>
                <a:pathLst>
                  <a:path w="26" h="41">
                    <a:moveTo>
                      <a:pt x="26" y="40"/>
                    </a:moveTo>
                    <a:lnTo>
                      <a:pt x="20" y="41"/>
                    </a:lnTo>
                    <a:lnTo>
                      <a:pt x="4" y="2"/>
                    </a:lnTo>
                    <a:lnTo>
                      <a:pt x="0" y="4"/>
                    </a:lnTo>
                    <a:lnTo>
                      <a:pt x="13" y="2"/>
                    </a:lnTo>
                    <a:lnTo>
                      <a:pt x="19" y="0"/>
                    </a:lnTo>
                    <a:lnTo>
                      <a:pt x="26" y="40"/>
                    </a:lnTo>
                    <a:close/>
                  </a:path>
                </a:pathLst>
              </a:custGeom>
              <a:solidFill>
                <a:srgbClr val="00FFFF"/>
              </a:solidFill>
              <a:ln w="9525">
                <a:noFill/>
                <a:round/>
                <a:headEnd/>
                <a:tailEnd/>
              </a:ln>
            </p:spPr>
            <p:txBody>
              <a:bodyPr/>
              <a:lstStyle/>
              <a:p>
                <a:endParaRPr lang="en-US"/>
              </a:p>
            </p:txBody>
          </p:sp>
          <p:sp>
            <p:nvSpPr>
              <p:cNvPr id="78390" name="Freeform 566"/>
              <p:cNvSpPr>
                <a:spLocks/>
              </p:cNvSpPr>
              <p:nvPr/>
            </p:nvSpPr>
            <p:spPr bwMode="black">
              <a:xfrm>
                <a:off x="3619" y="1732"/>
                <a:ext cx="11" cy="14"/>
              </a:xfrm>
              <a:custGeom>
                <a:avLst/>
                <a:gdLst/>
                <a:ahLst/>
                <a:cxnLst>
                  <a:cxn ang="0">
                    <a:pos x="34" y="39"/>
                  </a:cxn>
                  <a:cxn ang="0">
                    <a:pos x="28" y="42"/>
                  </a:cxn>
                  <a:cxn ang="0">
                    <a:pos x="0" y="11"/>
                  </a:cxn>
                  <a:cxn ang="0">
                    <a:pos x="8" y="1"/>
                  </a:cxn>
                  <a:cxn ang="0">
                    <a:pos x="4" y="3"/>
                  </a:cxn>
                  <a:cxn ang="0">
                    <a:pos x="10" y="0"/>
                  </a:cxn>
                  <a:cxn ang="0">
                    <a:pos x="34" y="39"/>
                  </a:cxn>
                </a:cxnLst>
                <a:rect l="0" t="0" r="r" b="b"/>
                <a:pathLst>
                  <a:path w="34" h="42">
                    <a:moveTo>
                      <a:pt x="34" y="39"/>
                    </a:moveTo>
                    <a:lnTo>
                      <a:pt x="28" y="42"/>
                    </a:lnTo>
                    <a:lnTo>
                      <a:pt x="0" y="11"/>
                    </a:lnTo>
                    <a:lnTo>
                      <a:pt x="8" y="1"/>
                    </a:lnTo>
                    <a:lnTo>
                      <a:pt x="4" y="3"/>
                    </a:lnTo>
                    <a:lnTo>
                      <a:pt x="10" y="0"/>
                    </a:lnTo>
                    <a:lnTo>
                      <a:pt x="34" y="39"/>
                    </a:lnTo>
                    <a:close/>
                  </a:path>
                </a:pathLst>
              </a:custGeom>
              <a:solidFill>
                <a:srgbClr val="00FFFF"/>
              </a:solidFill>
              <a:ln w="9525">
                <a:noFill/>
                <a:round/>
                <a:headEnd/>
                <a:tailEnd/>
              </a:ln>
            </p:spPr>
            <p:txBody>
              <a:bodyPr/>
              <a:lstStyle/>
              <a:p>
                <a:endParaRPr lang="en-US"/>
              </a:p>
            </p:txBody>
          </p:sp>
          <p:sp>
            <p:nvSpPr>
              <p:cNvPr id="78391" name="Freeform 567"/>
              <p:cNvSpPr>
                <a:spLocks/>
              </p:cNvSpPr>
              <p:nvPr/>
            </p:nvSpPr>
            <p:spPr bwMode="black">
              <a:xfrm>
                <a:off x="3617" y="1736"/>
                <a:ext cx="13" cy="9"/>
              </a:xfrm>
              <a:custGeom>
                <a:avLst/>
                <a:gdLst/>
                <a:ahLst/>
                <a:cxnLst>
                  <a:cxn ang="0">
                    <a:pos x="39" y="24"/>
                  </a:cxn>
                  <a:cxn ang="0">
                    <a:pos x="35" y="29"/>
                  </a:cxn>
                  <a:cxn ang="0">
                    <a:pos x="0" y="13"/>
                  </a:cxn>
                  <a:cxn ang="0">
                    <a:pos x="1" y="8"/>
                  </a:cxn>
                  <a:cxn ang="0">
                    <a:pos x="4" y="5"/>
                  </a:cxn>
                  <a:cxn ang="0">
                    <a:pos x="7" y="0"/>
                  </a:cxn>
                  <a:cxn ang="0">
                    <a:pos x="39" y="24"/>
                  </a:cxn>
                </a:cxnLst>
                <a:rect l="0" t="0" r="r" b="b"/>
                <a:pathLst>
                  <a:path w="39" h="29">
                    <a:moveTo>
                      <a:pt x="39" y="24"/>
                    </a:moveTo>
                    <a:lnTo>
                      <a:pt x="35" y="29"/>
                    </a:lnTo>
                    <a:lnTo>
                      <a:pt x="0" y="13"/>
                    </a:lnTo>
                    <a:lnTo>
                      <a:pt x="1" y="8"/>
                    </a:lnTo>
                    <a:lnTo>
                      <a:pt x="4" y="5"/>
                    </a:lnTo>
                    <a:lnTo>
                      <a:pt x="7" y="0"/>
                    </a:lnTo>
                    <a:lnTo>
                      <a:pt x="39" y="24"/>
                    </a:lnTo>
                    <a:close/>
                  </a:path>
                </a:pathLst>
              </a:custGeom>
              <a:solidFill>
                <a:srgbClr val="00FFFF"/>
              </a:solidFill>
              <a:ln w="9525">
                <a:noFill/>
                <a:round/>
                <a:headEnd/>
                <a:tailEnd/>
              </a:ln>
            </p:spPr>
            <p:txBody>
              <a:bodyPr/>
              <a:lstStyle/>
              <a:p>
                <a:endParaRPr lang="en-US"/>
              </a:p>
            </p:txBody>
          </p:sp>
          <p:sp>
            <p:nvSpPr>
              <p:cNvPr id="78392" name="Freeform 568"/>
              <p:cNvSpPr>
                <a:spLocks/>
              </p:cNvSpPr>
              <p:nvPr/>
            </p:nvSpPr>
            <p:spPr bwMode="black">
              <a:xfrm>
                <a:off x="3616" y="1740"/>
                <a:ext cx="14" cy="5"/>
              </a:xfrm>
              <a:custGeom>
                <a:avLst/>
                <a:gdLst/>
                <a:ahLst/>
                <a:cxnLst>
                  <a:cxn ang="0">
                    <a:pos x="40" y="7"/>
                  </a:cxn>
                  <a:cxn ang="0">
                    <a:pos x="39" y="15"/>
                  </a:cxn>
                  <a:cxn ang="0">
                    <a:pos x="0" y="7"/>
                  </a:cxn>
                  <a:cxn ang="0">
                    <a:pos x="1" y="0"/>
                  </a:cxn>
                  <a:cxn ang="0">
                    <a:pos x="40" y="7"/>
                  </a:cxn>
                </a:cxnLst>
                <a:rect l="0" t="0" r="r" b="b"/>
                <a:pathLst>
                  <a:path w="40" h="15">
                    <a:moveTo>
                      <a:pt x="40" y="7"/>
                    </a:moveTo>
                    <a:lnTo>
                      <a:pt x="39" y="15"/>
                    </a:lnTo>
                    <a:lnTo>
                      <a:pt x="0" y="7"/>
                    </a:lnTo>
                    <a:lnTo>
                      <a:pt x="1" y="0"/>
                    </a:lnTo>
                    <a:lnTo>
                      <a:pt x="40" y="7"/>
                    </a:lnTo>
                    <a:close/>
                  </a:path>
                </a:pathLst>
              </a:custGeom>
              <a:solidFill>
                <a:srgbClr val="00FFFF"/>
              </a:solidFill>
              <a:ln w="9525">
                <a:noFill/>
                <a:round/>
                <a:headEnd/>
                <a:tailEnd/>
              </a:ln>
            </p:spPr>
            <p:txBody>
              <a:bodyPr/>
              <a:lstStyle/>
              <a:p>
                <a:endParaRPr lang="en-US"/>
              </a:p>
            </p:txBody>
          </p:sp>
          <p:sp>
            <p:nvSpPr>
              <p:cNvPr id="78393" name="Freeform 569"/>
              <p:cNvSpPr>
                <a:spLocks/>
              </p:cNvSpPr>
              <p:nvPr/>
            </p:nvSpPr>
            <p:spPr bwMode="black">
              <a:xfrm>
                <a:off x="3842" y="1742"/>
                <a:ext cx="14" cy="8"/>
              </a:xfrm>
              <a:custGeom>
                <a:avLst/>
                <a:gdLst/>
                <a:ahLst/>
                <a:cxnLst>
                  <a:cxn ang="0">
                    <a:pos x="39" y="0"/>
                  </a:cxn>
                  <a:cxn ang="0">
                    <a:pos x="40" y="7"/>
                  </a:cxn>
                  <a:cxn ang="0">
                    <a:pos x="4" y="22"/>
                  </a:cxn>
                  <a:cxn ang="0">
                    <a:pos x="2" y="19"/>
                  </a:cxn>
                  <a:cxn ang="0">
                    <a:pos x="1" y="14"/>
                  </a:cxn>
                  <a:cxn ang="0">
                    <a:pos x="0" y="8"/>
                  </a:cxn>
                  <a:cxn ang="0">
                    <a:pos x="39" y="0"/>
                  </a:cxn>
                </a:cxnLst>
                <a:rect l="0" t="0" r="r" b="b"/>
                <a:pathLst>
                  <a:path w="40" h="22">
                    <a:moveTo>
                      <a:pt x="39" y="0"/>
                    </a:moveTo>
                    <a:lnTo>
                      <a:pt x="40" y="7"/>
                    </a:lnTo>
                    <a:lnTo>
                      <a:pt x="4" y="22"/>
                    </a:lnTo>
                    <a:lnTo>
                      <a:pt x="2" y="19"/>
                    </a:lnTo>
                    <a:lnTo>
                      <a:pt x="1" y="14"/>
                    </a:lnTo>
                    <a:lnTo>
                      <a:pt x="0" y="8"/>
                    </a:lnTo>
                    <a:lnTo>
                      <a:pt x="39" y="0"/>
                    </a:lnTo>
                    <a:close/>
                  </a:path>
                </a:pathLst>
              </a:custGeom>
              <a:solidFill>
                <a:srgbClr val="00FFFF"/>
              </a:solidFill>
              <a:ln w="9525">
                <a:noFill/>
                <a:round/>
                <a:headEnd/>
                <a:tailEnd/>
              </a:ln>
            </p:spPr>
            <p:txBody>
              <a:bodyPr/>
              <a:lstStyle/>
              <a:p>
                <a:endParaRPr lang="en-US"/>
              </a:p>
            </p:txBody>
          </p:sp>
          <p:sp>
            <p:nvSpPr>
              <p:cNvPr id="78394" name="Freeform 570"/>
              <p:cNvSpPr>
                <a:spLocks/>
              </p:cNvSpPr>
              <p:nvPr/>
            </p:nvSpPr>
            <p:spPr bwMode="black">
              <a:xfrm>
                <a:off x="3844" y="1742"/>
                <a:ext cx="12" cy="13"/>
              </a:xfrm>
              <a:custGeom>
                <a:avLst/>
                <a:gdLst/>
                <a:ahLst/>
                <a:cxnLst>
                  <a:cxn ang="0">
                    <a:pos x="32" y="0"/>
                  </a:cxn>
                  <a:cxn ang="0">
                    <a:pos x="36" y="5"/>
                  </a:cxn>
                  <a:cxn ang="0">
                    <a:pos x="8" y="37"/>
                  </a:cxn>
                  <a:cxn ang="0">
                    <a:pos x="11" y="39"/>
                  </a:cxn>
                  <a:cxn ang="0">
                    <a:pos x="4" y="29"/>
                  </a:cxn>
                  <a:cxn ang="0">
                    <a:pos x="0" y="24"/>
                  </a:cxn>
                  <a:cxn ang="0">
                    <a:pos x="32" y="0"/>
                  </a:cxn>
                </a:cxnLst>
                <a:rect l="0" t="0" r="r" b="b"/>
                <a:pathLst>
                  <a:path w="36" h="39">
                    <a:moveTo>
                      <a:pt x="32" y="0"/>
                    </a:moveTo>
                    <a:lnTo>
                      <a:pt x="36" y="5"/>
                    </a:lnTo>
                    <a:lnTo>
                      <a:pt x="8" y="37"/>
                    </a:lnTo>
                    <a:lnTo>
                      <a:pt x="11" y="39"/>
                    </a:lnTo>
                    <a:lnTo>
                      <a:pt x="4" y="29"/>
                    </a:lnTo>
                    <a:lnTo>
                      <a:pt x="0" y="24"/>
                    </a:lnTo>
                    <a:lnTo>
                      <a:pt x="32" y="0"/>
                    </a:lnTo>
                    <a:close/>
                  </a:path>
                </a:pathLst>
              </a:custGeom>
              <a:solidFill>
                <a:srgbClr val="00FFFF"/>
              </a:solidFill>
              <a:ln w="9525">
                <a:noFill/>
                <a:round/>
                <a:headEnd/>
                <a:tailEnd/>
              </a:ln>
            </p:spPr>
            <p:txBody>
              <a:bodyPr/>
              <a:lstStyle/>
              <a:p>
                <a:endParaRPr lang="en-US"/>
              </a:p>
            </p:txBody>
          </p:sp>
          <p:sp>
            <p:nvSpPr>
              <p:cNvPr id="78395" name="Freeform 571"/>
              <p:cNvSpPr>
                <a:spLocks/>
              </p:cNvSpPr>
              <p:nvPr/>
            </p:nvSpPr>
            <p:spPr bwMode="black">
              <a:xfrm>
                <a:off x="3846" y="1741"/>
                <a:ext cx="10" cy="14"/>
              </a:xfrm>
              <a:custGeom>
                <a:avLst/>
                <a:gdLst/>
                <a:ahLst/>
                <a:cxnLst>
                  <a:cxn ang="0">
                    <a:pos x="24" y="0"/>
                  </a:cxn>
                  <a:cxn ang="0">
                    <a:pos x="30" y="3"/>
                  </a:cxn>
                  <a:cxn ang="0">
                    <a:pos x="14" y="42"/>
                  </a:cxn>
                  <a:cxn ang="0">
                    <a:pos x="2" y="40"/>
                  </a:cxn>
                  <a:cxn ang="0">
                    <a:pos x="6" y="42"/>
                  </a:cxn>
                  <a:cxn ang="0">
                    <a:pos x="0" y="39"/>
                  </a:cxn>
                  <a:cxn ang="0">
                    <a:pos x="24" y="0"/>
                  </a:cxn>
                </a:cxnLst>
                <a:rect l="0" t="0" r="r" b="b"/>
                <a:pathLst>
                  <a:path w="30" h="42">
                    <a:moveTo>
                      <a:pt x="24" y="0"/>
                    </a:moveTo>
                    <a:lnTo>
                      <a:pt x="30" y="3"/>
                    </a:lnTo>
                    <a:lnTo>
                      <a:pt x="14" y="42"/>
                    </a:lnTo>
                    <a:lnTo>
                      <a:pt x="2" y="40"/>
                    </a:lnTo>
                    <a:lnTo>
                      <a:pt x="6" y="42"/>
                    </a:lnTo>
                    <a:lnTo>
                      <a:pt x="0" y="39"/>
                    </a:lnTo>
                    <a:lnTo>
                      <a:pt x="24" y="0"/>
                    </a:lnTo>
                    <a:close/>
                  </a:path>
                </a:pathLst>
              </a:custGeom>
              <a:solidFill>
                <a:srgbClr val="00FFFF"/>
              </a:solidFill>
              <a:ln w="9525">
                <a:noFill/>
                <a:round/>
                <a:headEnd/>
                <a:tailEnd/>
              </a:ln>
            </p:spPr>
            <p:txBody>
              <a:bodyPr/>
              <a:lstStyle/>
              <a:p>
                <a:endParaRPr lang="en-US"/>
              </a:p>
            </p:txBody>
          </p:sp>
          <p:sp>
            <p:nvSpPr>
              <p:cNvPr id="78396" name="Freeform 572"/>
              <p:cNvSpPr>
                <a:spLocks/>
              </p:cNvSpPr>
              <p:nvPr/>
            </p:nvSpPr>
            <p:spPr bwMode="black">
              <a:xfrm>
                <a:off x="3851" y="1742"/>
                <a:ext cx="5" cy="14"/>
              </a:xfrm>
              <a:custGeom>
                <a:avLst/>
                <a:gdLst/>
                <a:ahLst/>
                <a:cxnLst>
                  <a:cxn ang="0">
                    <a:pos x="8" y="0"/>
                  </a:cxn>
                  <a:cxn ang="0">
                    <a:pos x="14" y="1"/>
                  </a:cxn>
                  <a:cxn ang="0">
                    <a:pos x="14" y="41"/>
                  </a:cxn>
                  <a:cxn ang="0">
                    <a:pos x="10" y="42"/>
                  </a:cxn>
                  <a:cxn ang="0">
                    <a:pos x="7" y="41"/>
                  </a:cxn>
                  <a:cxn ang="0">
                    <a:pos x="0" y="39"/>
                  </a:cxn>
                  <a:cxn ang="0">
                    <a:pos x="8" y="0"/>
                  </a:cxn>
                </a:cxnLst>
                <a:rect l="0" t="0" r="r" b="b"/>
                <a:pathLst>
                  <a:path w="14" h="42">
                    <a:moveTo>
                      <a:pt x="8" y="0"/>
                    </a:moveTo>
                    <a:lnTo>
                      <a:pt x="14" y="1"/>
                    </a:lnTo>
                    <a:lnTo>
                      <a:pt x="14" y="41"/>
                    </a:lnTo>
                    <a:lnTo>
                      <a:pt x="10" y="42"/>
                    </a:lnTo>
                    <a:lnTo>
                      <a:pt x="7" y="41"/>
                    </a:lnTo>
                    <a:lnTo>
                      <a:pt x="0" y="39"/>
                    </a:lnTo>
                    <a:lnTo>
                      <a:pt x="8" y="0"/>
                    </a:lnTo>
                    <a:close/>
                  </a:path>
                </a:pathLst>
              </a:custGeom>
              <a:solidFill>
                <a:srgbClr val="00FFFF"/>
              </a:solidFill>
              <a:ln w="9525">
                <a:noFill/>
                <a:round/>
                <a:headEnd/>
                <a:tailEnd/>
              </a:ln>
            </p:spPr>
            <p:txBody>
              <a:bodyPr/>
              <a:lstStyle/>
              <a:p>
                <a:endParaRPr lang="en-US"/>
              </a:p>
            </p:txBody>
          </p:sp>
          <p:sp>
            <p:nvSpPr>
              <p:cNvPr id="78397" name="Freeform 573"/>
              <p:cNvSpPr>
                <a:spLocks/>
              </p:cNvSpPr>
              <p:nvPr/>
            </p:nvSpPr>
            <p:spPr bwMode="black">
              <a:xfrm>
                <a:off x="3853" y="1742"/>
                <a:ext cx="8" cy="14"/>
              </a:xfrm>
              <a:custGeom>
                <a:avLst/>
                <a:gdLst/>
                <a:ahLst/>
                <a:cxnLst>
                  <a:cxn ang="0">
                    <a:pos x="0" y="1"/>
                  </a:cxn>
                  <a:cxn ang="0">
                    <a:pos x="7" y="0"/>
                  </a:cxn>
                  <a:cxn ang="0">
                    <a:pos x="23" y="36"/>
                  </a:cxn>
                  <a:cxn ang="0">
                    <a:pos x="19" y="38"/>
                  </a:cxn>
                  <a:cxn ang="0">
                    <a:pos x="14" y="39"/>
                  </a:cxn>
                  <a:cxn ang="0">
                    <a:pos x="7" y="41"/>
                  </a:cxn>
                  <a:cxn ang="0">
                    <a:pos x="0" y="1"/>
                  </a:cxn>
                </a:cxnLst>
                <a:rect l="0" t="0" r="r" b="b"/>
                <a:pathLst>
                  <a:path w="23" h="41">
                    <a:moveTo>
                      <a:pt x="0" y="1"/>
                    </a:moveTo>
                    <a:lnTo>
                      <a:pt x="7" y="0"/>
                    </a:lnTo>
                    <a:lnTo>
                      <a:pt x="23" y="36"/>
                    </a:lnTo>
                    <a:lnTo>
                      <a:pt x="19" y="38"/>
                    </a:lnTo>
                    <a:lnTo>
                      <a:pt x="14" y="39"/>
                    </a:lnTo>
                    <a:lnTo>
                      <a:pt x="7" y="41"/>
                    </a:lnTo>
                    <a:lnTo>
                      <a:pt x="0" y="1"/>
                    </a:lnTo>
                    <a:close/>
                  </a:path>
                </a:pathLst>
              </a:custGeom>
              <a:solidFill>
                <a:srgbClr val="00FFFF"/>
              </a:solidFill>
              <a:ln w="9525">
                <a:noFill/>
                <a:round/>
                <a:headEnd/>
                <a:tailEnd/>
              </a:ln>
            </p:spPr>
            <p:txBody>
              <a:bodyPr/>
              <a:lstStyle/>
              <a:p>
                <a:endParaRPr lang="en-US"/>
              </a:p>
            </p:txBody>
          </p:sp>
          <p:sp>
            <p:nvSpPr>
              <p:cNvPr id="78398" name="Freeform 574"/>
              <p:cNvSpPr>
                <a:spLocks/>
              </p:cNvSpPr>
              <p:nvPr/>
            </p:nvSpPr>
            <p:spPr bwMode="black">
              <a:xfrm>
                <a:off x="3853" y="1742"/>
                <a:ext cx="11" cy="12"/>
              </a:xfrm>
              <a:custGeom>
                <a:avLst/>
                <a:gdLst/>
                <a:ahLst/>
                <a:cxnLst>
                  <a:cxn ang="0">
                    <a:pos x="0" y="4"/>
                  </a:cxn>
                  <a:cxn ang="0">
                    <a:pos x="5" y="0"/>
                  </a:cxn>
                  <a:cxn ang="0">
                    <a:pos x="33" y="28"/>
                  </a:cxn>
                  <a:cxn ang="0">
                    <a:pos x="32" y="31"/>
                  </a:cxn>
                  <a:cxn ang="0">
                    <a:pos x="30" y="32"/>
                  </a:cxn>
                  <a:cxn ang="0">
                    <a:pos x="25" y="36"/>
                  </a:cxn>
                  <a:cxn ang="0">
                    <a:pos x="0" y="4"/>
                  </a:cxn>
                </a:cxnLst>
                <a:rect l="0" t="0" r="r" b="b"/>
                <a:pathLst>
                  <a:path w="33" h="36">
                    <a:moveTo>
                      <a:pt x="0" y="4"/>
                    </a:moveTo>
                    <a:lnTo>
                      <a:pt x="5" y="0"/>
                    </a:lnTo>
                    <a:lnTo>
                      <a:pt x="33" y="28"/>
                    </a:lnTo>
                    <a:lnTo>
                      <a:pt x="32" y="31"/>
                    </a:lnTo>
                    <a:lnTo>
                      <a:pt x="30" y="32"/>
                    </a:lnTo>
                    <a:lnTo>
                      <a:pt x="25" y="36"/>
                    </a:lnTo>
                    <a:lnTo>
                      <a:pt x="0" y="4"/>
                    </a:lnTo>
                    <a:close/>
                  </a:path>
                </a:pathLst>
              </a:custGeom>
              <a:solidFill>
                <a:srgbClr val="00FFFF"/>
              </a:solidFill>
              <a:ln w="9525">
                <a:noFill/>
                <a:round/>
                <a:headEnd/>
                <a:tailEnd/>
              </a:ln>
            </p:spPr>
            <p:txBody>
              <a:bodyPr/>
              <a:lstStyle/>
              <a:p>
                <a:endParaRPr lang="en-US"/>
              </a:p>
            </p:txBody>
          </p:sp>
          <p:sp>
            <p:nvSpPr>
              <p:cNvPr id="78399" name="Freeform 575"/>
              <p:cNvSpPr>
                <a:spLocks/>
              </p:cNvSpPr>
              <p:nvPr/>
            </p:nvSpPr>
            <p:spPr bwMode="black">
              <a:xfrm>
                <a:off x="3853" y="1742"/>
                <a:ext cx="13" cy="9"/>
              </a:xfrm>
              <a:custGeom>
                <a:avLst/>
                <a:gdLst/>
                <a:ahLst/>
                <a:cxnLst>
                  <a:cxn ang="0">
                    <a:pos x="0" y="5"/>
                  </a:cxn>
                  <a:cxn ang="0">
                    <a:pos x="3" y="0"/>
                  </a:cxn>
                  <a:cxn ang="0">
                    <a:pos x="39" y="16"/>
                  </a:cxn>
                  <a:cxn ang="0">
                    <a:pos x="37" y="21"/>
                  </a:cxn>
                  <a:cxn ang="0">
                    <a:pos x="35" y="24"/>
                  </a:cxn>
                  <a:cxn ang="0">
                    <a:pos x="31" y="29"/>
                  </a:cxn>
                  <a:cxn ang="0">
                    <a:pos x="0" y="5"/>
                  </a:cxn>
                </a:cxnLst>
                <a:rect l="0" t="0" r="r" b="b"/>
                <a:pathLst>
                  <a:path w="39" h="29">
                    <a:moveTo>
                      <a:pt x="0" y="5"/>
                    </a:moveTo>
                    <a:lnTo>
                      <a:pt x="3" y="0"/>
                    </a:lnTo>
                    <a:lnTo>
                      <a:pt x="39" y="16"/>
                    </a:lnTo>
                    <a:lnTo>
                      <a:pt x="37" y="21"/>
                    </a:lnTo>
                    <a:lnTo>
                      <a:pt x="35" y="24"/>
                    </a:lnTo>
                    <a:lnTo>
                      <a:pt x="31" y="29"/>
                    </a:lnTo>
                    <a:lnTo>
                      <a:pt x="0" y="5"/>
                    </a:lnTo>
                    <a:close/>
                  </a:path>
                </a:pathLst>
              </a:custGeom>
              <a:solidFill>
                <a:srgbClr val="00FFFF"/>
              </a:solidFill>
              <a:ln w="9525">
                <a:noFill/>
                <a:round/>
                <a:headEnd/>
                <a:tailEnd/>
              </a:ln>
            </p:spPr>
            <p:txBody>
              <a:bodyPr/>
              <a:lstStyle/>
              <a:p>
                <a:endParaRPr lang="en-US"/>
              </a:p>
            </p:txBody>
          </p:sp>
          <p:sp>
            <p:nvSpPr>
              <p:cNvPr id="78400" name="Freeform 576"/>
              <p:cNvSpPr>
                <a:spLocks/>
              </p:cNvSpPr>
              <p:nvPr/>
            </p:nvSpPr>
            <p:spPr bwMode="black">
              <a:xfrm>
                <a:off x="3853" y="1742"/>
                <a:ext cx="14" cy="5"/>
              </a:xfrm>
              <a:custGeom>
                <a:avLst/>
                <a:gdLst/>
                <a:ahLst/>
                <a:cxnLst>
                  <a:cxn ang="0">
                    <a:pos x="0" y="7"/>
                  </a:cxn>
                  <a:cxn ang="0">
                    <a:pos x="1" y="0"/>
                  </a:cxn>
                  <a:cxn ang="0">
                    <a:pos x="40" y="8"/>
                  </a:cxn>
                  <a:cxn ang="0">
                    <a:pos x="39" y="14"/>
                  </a:cxn>
                  <a:cxn ang="0">
                    <a:pos x="0" y="7"/>
                  </a:cxn>
                </a:cxnLst>
                <a:rect l="0" t="0" r="r" b="b"/>
                <a:pathLst>
                  <a:path w="40" h="14">
                    <a:moveTo>
                      <a:pt x="0" y="7"/>
                    </a:moveTo>
                    <a:lnTo>
                      <a:pt x="1" y="0"/>
                    </a:lnTo>
                    <a:lnTo>
                      <a:pt x="40" y="8"/>
                    </a:lnTo>
                    <a:lnTo>
                      <a:pt x="39" y="14"/>
                    </a:lnTo>
                    <a:lnTo>
                      <a:pt x="0" y="7"/>
                    </a:lnTo>
                    <a:close/>
                  </a:path>
                </a:pathLst>
              </a:custGeom>
              <a:solidFill>
                <a:srgbClr val="00FFFF"/>
              </a:solidFill>
              <a:ln w="9525">
                <a:noFill/>
                <a:round/>
                <a:headEnd/>
                <a:tailEnd/>
              </a:ln>
            </p:spPr>
            <p:txBody>
              <a:bodyPr/>
              <a:lstStyle/>
              <a:p>
                <a:endParaRPr lang="en-US"/>
              </a:p>
            </p:txBody>
          </p:sp>
          <p:sp>
            <p:nvSpPr>
              <p:cNvPr id="78401" name="Freeform 577"/>
              <p:cNvSpPr>
                <a:spLocks/>
              </p:cNvSpPr>
              <p:nvPr/>
            </p:nvSpPr>
            <p:spPr bwMode="black">
              <a:xfrm>
                <a:off x="3853" y="1737"/>
                <a:ext cx="14" cy="8"/>
              </a:xfrm>
              <a:custGeom>
                <a:avLst/>
                <a:gdLst/>
                <a:ahLst/>
                <a:cxnLst>
                  <a:cxn ang="0">
                    <a:pos x="1" y="23"/>
                  </a:cxn>
                  <a:cxn ang="0">
                    <a:pos x="0" y="15"/>
                  </a:cxn>
                  <a:cxn ang="0">
                    <a:pos x="35" y="0"/>
                  </a:cxn>
                  <a:cxn ang="0">
                    <a:pos x="37" y="3"/>
                  </a:cxn>
                  <a:cxn ang="0">
                    <a:pos x="39" y="8"/>
                  </a:cxn>
                  <a:cxn ang="0">
                    <a:pos x="40" y="15"/>
                  </a:cxn>
                  <a:cxn ang="0">
                    <a:pos x="1" y="23"/>
                  </a:cxn>
                </a:cxnLst>
                <a:rect l="0" t="0" r="r" b="b"/>
                <a:pathLst>
                  <a:path w="40" h="23">
                    <a:moveTo>
                      <a:pt x="1" y="23"/>
                    </a:moveTo>
                    <a:lnTo>
                      <a:pt x="0" y="15"/>
                    </a:lnTo>
                    <a:lnTo>
                      <a:pt x="35" y="0"/>
                    </a:lnTo>
                    <a:lnTo>
                      <a:pt x="37" y="3"/>
                    </a:lnTo>
                    <a:lnTo>
                      <a:pt x="39" y="8"/>
                    </a:lnTo>
                    <a:lnTo>
                      <a:pt x="40" y="15"/>
                    </a:lnTo>
                    <a:lnTo>
                      <a:pt x="1" y="23"/>
                    </a:lnTo>
                    <a:close/>
                  </a:path>
                </a:pathLst>
              </a:custGeom>
              <a:solidFill>
                <a:srgbClr val="00FFFF"/>
              </a:solidFill>
              <a:ln w="9525">
                <a:noFill/>
                <a:round/>
                <a:headEnd/>
                <a:tailEnd/>
              </a:ln>
            </p:spPr>
            <p:txBody>
              <a:bodyPr/>
              <a:lstStyle/>
              <a:p>
                <a:endParaRPr lang="en-US"/>
              </a:p>
            </p:txBody>
          </p:sp>
          <p:sp>
            <p:nvSpPr>
              <p:cNvPr id="78402" name="Freeform 578"/>
              <p:cNvSpPr>
                <a:spLocks/>
              </p:cNvSpPr>
              <p:nvPr/>
            </p:nvSpPr>
            <p:spPr bwMode="black">
              <a:xfrm>
                <a:off x="3853" y="1734"/>
                <a:ext cx="12" cy="11"/>
              </a:xfrm>
              <a:custGeom>
                <a:avLst/>
                <a:gdLst/>
                <a:ahLst/>
                <a:cxnLst>
                  <a:cxn ang="0">
                    <a:pos x="3" y="33"/>
                  </a:cxn>
                  <a:cxn ang="0">
                    <a:pos x="0" y="28"/>
                  </a:cxn>
                  <a:cxn ang="0">
                    <a:pos x="28" y="0"/>
                  </a:cxn>
                  <a:cxn ang="0">
                    <a:pos x="30" y="1"/>
                  </a:cxn>
                  <a:cxn ang="0">
                    <a:pos x="31" y="4"/>
                  </a:cxn>
                  <a:cxn ang="0">
                    <a:pos x="35" y="9"/>
                  </a:cxn>
                  <a:cxn ang="0">
                    <a:pos x="3" y="33"/>
                  </a:cxn>
                </a:cxnLst>
                <a:rect l="0" t="0" r="r" b="b"/>
                <a:pathLst>
                  <a:path w="35" h="33">
                    <a:moveTo>
                      <a:pt x="3" y="33"/>
                    </a:moveTo>
                    <a:lnTo>
                      <a:pt x="0" y="28"/>
                    </a:lnTo>
                    <a:lnTo>
                      <a:pt x="28" y="0"/>
                    </a:lnTo>
                    <a:lnTo>
                      <a:pt x="30" y="1"/>
                    </a:lnTo>
                    <a:lnTo>
                      <a:pt x="31" y="4"/>
                    </a:lnTo>
                    <a:lnTo>
                      <a:pt x="35" y="9"/>
                    </a:lnTo>
                    <a:lnTo>
                      <a:pt x="3" y="33"/>
                    </a:lnTo>
                    <a:close/>
                  </a:path>
                </a:pathLst>
              </a:custGeom>
              <a:solidFill>
                <a:srgbClr val="00FFFF"/>
              </a:solidFill>
              <a:ln w="9525">
                <a:noFill/>
                <a:round/>
                <a:headEnd/>
                <a:tailEnd/>
              </a:ln>
            </p:spPr>
            <p:txBody>
              <a:bodyPr/>
              <a:lstStyle/>
              <a:p>
                <a:endParaRPr lang="en-US"/>
              </a:p>
            </p:txBody>
          </p:sp>
          <p:sp>
            <p:nvSpPr>
              <p:cNvPr id="78403" name="Freeform 579"/>
              <p:cNvSpPr>
                <a:spLocks/>
              </p:cNvSpPr>
              <p:nvPr/>
            </p:nvSpPr>
            <p:spPr bwMode="black">
              <a:xfrm>
                <a:off x="3853" y="1732"/>
                <a:ext cx="10" cy="13"/>
              </a:xfrm>
              <a:custGeom>
                <a:avLst/>
                <a:gdLst/>
                <a:ahLst/>
                <a:cxnLst>
                  <a:cxn ang="0">
                    <a:pos x="5" y="39"/>
                  </a:cxn>
                  <a:cxn ang="0">
                    <a:pos x="0" y="35"/>
                  </a:cxn>
                  <a:cxn ang="0">
                    <a:pos x="16" y="0"/>
                  </a:cxn>
                  <a:cxn ang="0">
                    <a:pos x="21" y="1"/>
                  </a:cxn>
                  <a:cxn ang="0">
                    <a:pos x="25" y="3"/>
                  </a:cxn>
                  <a:cxn ang="0">
                    <a:pos x="30" y="7"/>
                  </a:cxn>
                  <a:cxn ang="0">
                    <a:pos x="5" y="39"/>
                  </a:cxn>
                </a:cxnLst>
                <a:rect l="0" t="0" r="r" b="b"/>
                <a:pathLst>
                  <a:path w="30" h="39">
                    <a:moveTo>
                      <a:pt x="5" y="39"/>
                    </a:moveTo>
                    <a:lnTo>
                      <a:pt x="0" y="35"/>
                    </a:lnTo>
                    <a:lnTo>
                      <a:pt x="16" y="0"/>
                    </a:lnTo>
                    <a:lnTo>
                      <a:pt x="21" y="1"/>
                    </a:lnTo>
                    <a:lnTo>
                      <a:pt x="25" y="3"/>
                    </a:lnTo>
                    <a:lnTo>
                      <a:pt x="30" y="7"/>
                    </a:lnTo>
                    <a:lnTo>
                      <a:pt x="5" y="39"/>
                    </a:lnTo>
                    <a:close/>
                  </a:path>
                </a:pathLst>
              </a:custGeom>
              <a:solidFill>
                <a:srgbClr val="00FFFF"/>
              </a:solidFill>
              <a:ln w="9525">
                <a:noFill/>
                <a:round/>
                <a:headEnd/>
                <a:tailEnd/>
              </a:ln>
            </p:spPr>
            <p:txBody>
              <a:bodyPr/>
              <a:lstStyle/>
              <a:p>
                <a:endParaRPr lang="en-US"/>
              </a:p>
            </p:txBody>
          </p:sp>
          <p:sp>
            <p:nvSpPr>
              <p:cNvPr id="78404" name="Freeform 580"/>
              <p:cNvSpPr>
                <a:spLocks/>
              </p:cNvSpPr>
              <p:nvPr/>
            </p:nvSpPr>
            <p:spPr bwMode="black">
              <a:xfrm>
                <a:off x="3853" y="1731"/>
                <a:ext cx="5" cy="14"/>
              </a:xfrm>
              <a:custGeom>
                <a:avLst/>
                <a:gdLst/>
                <a:ahLst/>
                <a:cxnLst>
                  <a:cxn ang="0">
                    <a:pos x="7" y="42"/>
                  </a:cxn>
                  <a:cxn ang="0">
                    <a:pos x="0" y="41"/>
                  </a:cxn>
                  <a:cxn ang="0">
                    <a:pos x="0" y="1"/>
                  </a:cxn>
                  <a:cxn ang="0">
                    <a:pos x="3" y="0"/>
                  </a:cxn>
                  <a:cxn ang="0">
                    <a:pos x="7" y="1"/>
                  </a:cxn>
                  <a:cxn ang="0">
                    <a:pos x="14" y="3"/>
                  </a:cxn>
                  <a:cxn ang="0">
                    <a:pos x="7" y="42"/>
                  </a:cxn>
                </a:cxnLst>
                <a:rect l="0" t="0" r="r" b="b"/>
                <a:pathLst>
                  <a:path w="14" h="42">
                    <a:moveTo>
                      <a:pt x="7" y="42"/>
                    </a:moveTo>
                    <a:lnTo>
                      <a:pt x="0" y="41"/>
                    </a:lnTo>
                    <a:lnTo>
                      <a:pt x="0" y="1"/>
                    </a:lnTo>
                    <a:lnTo>
                      <a:pt x="3" y="0"/>
                    </a:lnTo>
                    <a:lnTo>
                      <a:pt x="7" y="1"/>
                    </a:lnTo>
                    <a:lnTo>
                      <a:pt x="14" y="3"/>
                    </a:lnTo>
                    <a:lnTo>
                      <a:pt x="7" y="42"/>
                    </a:lnTo>
                    <a:close/>
                  </a:path>
                </a:pathLst>
              </a:custGeom>
              <a:solidFill>
                <a:srgbClr val="00FFFF"/>
              </a:solidFill>
              <a:ln w="9525">
                <a:noFill/>
                <a:round/>
                <a:headEnd/>
                <a:tailEnd/>
              </a:ln>
            </p:spPr>
            <p:txBody>
              <a:bodyPr/>
              <a:lstStyle/>
              <a:p>
                <a:endParaRPr lang="en-US"/>
              </a:p>
            </p:txBody>
          </p:sp>
          <p:sp>
            <p:nvSpPr>
              <p:cNvPr id="78405" name="Freeform 581"/>
              <p:cNvSpPr>
                <a:spLocks/>
              </p:cNvSpPr>
              <p:nvPr/>
            </p:nvSpPr>
            <p:spPr bwMode="black">
              <a:xfrm>
                <a:off x="3847" y="1731"/>
                <a:ext cx="9" cy="14"/>
              </a:xfrm>
              <a:custGeom>
                <a:avLst/>
                <a:gdLst/>
                <a:ahLst/>
                <a:cxnLst>
                  <a:cxn ang="0">
                    <a:pos x="26" y="40"/>
                  </a:cxn>
                  <a:cxn ang="0">
                    <a:pos x="20" y="41"/>
                  </a:cxn>
                  <a:cxn ang="0">
                    <a:pos x="4" y="2"/>
                  </a:cxn>
                  <a:cxn ang="0">
                    <a:pos x="0" y="4"/>
                  </a:cxn>
                  <a:cxn ang="0">
                    <a:pos x="12" y="2"/>
                  </a:cxn>
                  <a:cxn ang="0">
                    <a:pos x="19" y="0"/>
                  </a:cxn>
                  <a:cxn ang="0">
                    <a:pos x="26" y="40"/>
                  </a:cxn>
                </a:cxnLst>
                <a:rect l="0" t="0" r="r" b="b"/>
                <a:pathLst>
                  <a:path w="26" h="41">
                    <a:moveTo>
                      <a:pt x="26" y="40"/>
                    </a:moveTo>
                    <a:lnTo>
                      <a:pt x="20" y="41"/>
                    </a:lnTo>
                    <a:lnTo>
                      <a:pt x="4" y="2"/>
                    </a:lnTo>
                    <a:lnTo>
                      <a:pt x="0" y="4"/>
                    </a:lnTo>
                    <a:lnTo>
                      <a:pt x="12" y="2"/>
                    </a:lnTo>
                    <a:lnTo>
                      <a:pt x="19" y="0"/>
                    </a:lnTo>
                    <a:lnTo>
                      <a:pt x="26" y="40"/>
                    </a:lnTo>
                    <a:close/>
                  </a:path>
                </a:pathLst>
              </a:custGeom>
              <a:solidFill>
                <a:srgbClr val="00FFFF"/>
              </a:solidFill>
              <a:ln w="9525">
                <a:noFill/>
                <a:round/>
                <a:headEnd/>
                <a:tailEnd/>
              </a:ln>
            </p:spPr>
            <p:txBody>
              <a:bodyPr/>
              <a:lstStyle/>
              <a:p>
                <a:endParaRPr lang="en-US"/>
              </a:p>
            </p:txBody>
          </p:sp>
          <p:sp>
            <p:nvSpPr>
              <p:cNvPr id="78406" name="Freeform 582"/>
              <p:cNvSpPr>
                <a:spLocks/>
              </p:cNvSpPr>
              <p:nvPr/>
            </p:nvSpPr>
            <p:spPr bwMode="black">
              <a:xfrm>
                <a:off x="3845" y="1732"/>
                <a:ext cx="11" cy="14"/>
              </a:xfrm>
              <a:custGeom>
                <a:avLst/>
                <a:gdLst/>
                <a:ahLst/>
                <a:cxnLst>
                  <a:cxn ang="0">
                    <a:pos x="34" y="39"/>
                  </a:cxn>
                  <a:cxn ang="0">
                    <a:pos x="28" y="42"/>
                  </a:cxn>
                  <a:cxn ang="0">
                    <a:pos x="0" y="11"/>
                  </a:cxn>
                  <a:cxn ang="0">
                    <a:pos x="7" y="1"/>
                  </a:cxn>
                  <a:cxn ang="0">
                    <a:pos x="4" y="3"/>
                  </a:cxn>
                  <a:cxn ang="0">
                    <a:pos x="10" y="0"/>
                  </a:cxn>
                  <a:cxn ang="0">
                    <a:pos x="34" y="39"/>
                  </a:cxn>
                </a:cxnLst>
                <a:rect l="0" t="0" r="r" b="b"/>
                <a:pathLst>
                  <a:path w="34" h="42">
                    <a:moveTo>
                      <a:pt x="34" y="39"/>
                    </a:moveTo>
                    <a:lnTo>
                      <a:pt x="28" y="42"/>
                    </a:lnTo>
                    <a:lnTo>
                      <a:pt x="0" y="11"/>
                    </a:lnTo>
                    <a:lnTo>
                      <a:pt x="7" y="1"/>
                    </a:lnTo>
                    <a:lnTo>
                      <a:pt x="4" y="3"/>
                    </a:lnTo>
                    <a:lnTo>
                      <a:pt x="10" y="0"/>
                    </a:lnTo>
                    <a:lnTo>
                      <a:pt x="34" y="39"/>
                    </a:lnTo>
                    <a:close/>
                  </a:path>
                </a:pathLst>
              </a:custGeom>
              <a:solidFill>
                <a:srgbClr val="00FFFF"/>
              </a:solidFill>
              <a:ln w="9525">
                <a:noFill/>
                <a:round/>
                <a:headEnd/>
                <a:tailEnd/>
              </a:ln>
            </p:spPr>
            <p:txBody>
              <a:bodyPr/>
              <a:lstStyle/>
              <a:p>
                <a:endParaRPr lang="en-US"/>
              </a:p>
            </p:txBody>
          </p:sp>
          <p:sp>
            <p:nvSpPr>
              <p:cNvPr id="78407" name="Freeform 583"/>
              <p:cNvSpPr>
                <a:spLocks/>
              </p:cNvSpPr>
              <p:nvPr/>
            </p:nvSpPr>
            <p:spPr bwMode="black">
              <a:xfrm>
                <a:off x="3843" y="1736"/>
                <a:ext cx="13" cy="9"/>
              </a:xfrm>
              <a:custGeom>
                <a:avLst/>
                <a:gdLst/>
                <a:ahLst/>
                <a:cxnLst>
                  <a:cxn ang="0">
                    <a:pos x="39" y="24"/>
                  </a:cxn>
                  <a:cxn ang="0">
                    <a:pos x="35" y="29"/>
                  </a:cxn>
                  <a:cxn ang="0">
                    <a:pos x="0" y="13"/>
                  </a:cxn>
                  <a:cxn ang="0">
                    <a:pos x="1" y="8"/>
                  </a:cxn>
                  <a:cxn ang="0">
                    <a:pos x="3" y="5"/>
                  </a:cxn>
                  <a:cxn ang="0">
                    <a:pos x="7" y="0"/>
                  </a:cxn>
                  <a:cxn ang="0">
                    <a:pos x="39" y="24"/>
                  </a:cxn>
                </a:cxnLst>
                <a:rect l="0" t="0" r="r" b="b"/>
                <a:pathLst>
                  <a:path w="39" h="29">
                    <a:moveTo>
                      <a:pt x="39" y="24"/>
                    </a:moveTo>
                    <a:lnTo>
                      <a:pt x="35" y="29"/>
                    </a:lnTo>
                    <a:lnTo>
                      <a:pt x="0" y="13"/>
                    </a:lnTo>
                    <a:lnTo>
                      <a:pt x="1" y="8"/>
                    </a:lnTo>
                    <a:lnTo>
                      <a:pt x="3" y="5"/>
                    </a:lnTo>
                    <a:lnTo>
                      <a:pt x="7" y="0"/>
                    </a:lnTo>
                    <a:lnTo>
                      <a:pt x="39" y="24"/>
                    </a:lnTo>
                    <a:close/>
                  </a:path>
                </a:pathLst>
              </a:custGeom>
              <a:solidFill>
                <a:srgbClr val="00FFFF"/>
              </a:solidFill>
              <a:ln w="9525">
                <a:noFill/>
                <a:round/>
                <a:headEnd/>
                <a:tailEnd/>
              </a:ln>
            </p:spPr>
            <p:txBody>
              <a:bodyPr/>
              <a:lstStyle/>
              <a:p>
                <a:endParaRPr lang="en-US"/>
              </a:p>
            </p:txBody>
          </p:sp>
          <p:sp>
            <p:nvSpPr>
              <p:cNvPr id="78408" name="Freeform 584"/>
              <p:cNvSpPr>
                <a:spLocks/>
              </p:cNvSpPr>
              <p:nvPr/>
            </p:nvSpPr>
            <p:spPr bwMode="black">
              <a:xfrm>
                <a:off x="3842" y="1740"/>
                <a:ext cx="14" cy="5"/>
              </a:xfrm>
              <a:custGeom>
                <a:avLst/>
                <a:gdLst/>
                <a:ahLst/>
                <a:cxnLst>
                  <a:cxn ang="0">
                    <a:pos x="40" y="7"/>
                  </a:cxn>
                  <a:cxn ang="0">
                    <a:pos x="39" y="15"/>
                  </a:cxn>
                  <a:cxn ang="0">
                    <a:pos x="0" y="7"/>
                  </a:cxn>
                  <a:cxn ang="0">
                    <a:pos x="1" y="0"/>
                  </a:cxn>
                  <a:cxn ang="0">
                    <a:pos x="40" y="7"/>
                  </a:cxn>
                </a:cxnLst>
                <a:rect l="0" t="0" r="r" b="b"/>
                <a:pathLst>
                  <a:path w="40" h="15">
                    <a:moveTo>
                      <a:pt x="40" y="7"/>
                    </a:moveTo>
                    <a:lnTo>
                      <a:pt x="39" y="15"/>
                    </a:lnTo>
                    <a:lnTo>
                      <a:pt x="0" y="7"/>
                    </a:lnTo>
                    <a:lnTo>
                      <a:pt x="1" y="0"/>
                    </a:lnTo>
                    <a:lnTo>
                      <a:pt x="40" y="7"/>
                    </a:lnTo>
                    <a:close/>
                  </a:path>
                </a:pathLst>
              </a:custGeom>
              <a:solidFill>
                <a:srgbClr val="00FFFF"/>
              </a:solidFill>
              <a:ln w="9525">
                <a:noFill/>
                <a:round/>
                <a:headEnd/>
                <a:tailEnd/>
              </a:ln>
            </p:spPr>
            <p:txBody>
              <a:bodyPr/>
              <a:lstStyle/>
              <a:p>
                <a:endParaRPr lang="en-US"/>
              </a:p>
            </p:txBody>
          </p:sp>
          <p:sp>
            <p:nvSpPr>
              <p:cNvPr id="78409" name="Freeform 585"/>
              <p:cNvSpPr>
                <a:spLocks/>
              </p:cNvSpPr>
              <p:nvPr/>
            </p:nvSpPr>
            <p:spPr bwMode="black">
              <a:xfrm>
                <a:off x="3051" y="2563"/>
                <a:ext cx="13" cy="9"/>
              </a:xfrm>
              <a:custGeom>
                <a:avLst/>
                <a:gdLst/>
                <a:ahLst/>
                <a:cxnLst>
                  <a:cxn ang="0">
                    <a:pos x="39" y="0"/>
                  </a:cxn>
                  <a:cxn ang="0">
                    <a:pos x="40" y="7"/>
                  </a:cxn>
                  <a:cxn ang="0">
                    <a:pos x="1" y="23"/>
                  </a:cxn>
                  <a:cxn ang="0">
                    <a:pos x="3" y="27"/>
                  </a:cxn>
                  <a:cxn ang="0">
                    <a:pos x="1" y="15"/>
                  </a:cxn>
                  <a:cxn ang="0">
                    <a:pos x="0" y="7"/>
                  </a:cxn>
                  <a:cxn ang="0">
                    <a:pos x="39" y="0"/>
                  </a:cxn>
                </a:cxnLst>
                <a:rect l="0" t="0" r="r" b="b"/>
                <a:pathLst>
                  <a:path w="40" h="27">
                    <a:moveTo>
                      <a:pt x="39" y="0"/>
                    </a:moveTo>
                    <a:lnTo>
                      <a:pt x="40" y="7"/>
                    </a:lnTo>
                    <a:lnTo>
                      <a:pt x="1" y="23"/>
                    </a:lnTo>
                    <a:lnTo>
                      <a:pt x="3" y="27"/>
                    </a:lnTo>
                    <a:lnTo>
                      <a:pt x="1" y="15"/>
                    </a:lnTo>
                    <a:lnTo>
                      <a:pt x="0" y="7"/>
                    </a:lnTo>
                    <a:lnTo>
                      <a:pt x="39" y="0"/>
                    </a:lnTo>
                    <a:close/>
                  </a:path>
                </a:pathLst>
              </a:custGeom>
              <a:solidFill>
                <a:srgbClr val="00FFFF"/>
              </a:solidFill>
              <a:ln w="9525">
                <a:noFill/>
                <a:round/>
                <a:headEnd/>
                <a:tailEnd/>
              </a:ln>
            </p:spPr>
            <p:txBody>
              <a:bodyPr/>
              <a:lstStyle/>
              <a:p>
                <a:endParaRPr lang="en-US"/>
              </a:p>
            </p:txBody>
          </p:sp>
          <p:sp>
            <p:nvSpPr>
              <p:cNvPr id="78410" name="Freeform 586"/>
              <p:cNvSpPr>
                <a:spLocks/>
              </p:cNvSpPr>
              <p:nvPr/>
            </p:nvSpPr>
            <p:spPr bwMode="black">
              <a:xfrm>
                <a:off x="3051" y="2563"/>
                <a:ext cx="14" cy="12"/>
              </a:xfrm>
              <a:custGeom>
                <a:avLst/>
                <a:gdLst/>
                <a:ahLst/>
                <a:cxnLst>
                  <a:cxn ang="0">
                    <a:pos x="39" y="0"/>
                  </a:cxn>
                  <a:cxn ang="0">
                    <a:pos x="43" y="6"/>
                  </a:cxn>
                  <a:cxn ang="0">
                    <a:pos x="11" y="38"/>
                  </a:cxn>
                  <a:cxn ang="0">
                    <a:pos x="6" y="35"/>
                  </a:cxn>
                  <a:cxn ang="0">
                    <a:pos x="4" y="31"/>
                  </a:cxn>
                  <a:cxn ang="0">
                    <a:pos x="0" y="24"/>
                  </a:cxn>
                  <a:cxn ang="0">
                    <a:pos x="39" y="0"/>
                  </a:cxn>
                </a:cxnLst>
                <a:rect l="0" t="0" r="r" b="b"/>
                <a:pathLst>
                  <a:path w="43" h="38">
                    <a:moveTo>
                      <a:pt x="39" y="0"/>
                    </a:moveTo>
                    <a:lnTo>
                      <a:pt x="43" y="6"/>
                    </a:lnTo>
                    <a:lnTo>
                      <a:pt x="11" y="38"/>
                    </a:lnTo>
                    <a:lnTo>
                      <a:pt x="6" y="35"/>
                    </a:lnTo>
                    <a:lnTo>
                      <a:pt x="4" y="31"/>
                    </a:lnTo>
                    <a:lnTo>
                      <a:pt x="0" y="24"/>
                    </a:lnTo>
                    <a:lnTo>
                      <a:pt x="39" y="0"/>
                    </a:lnTo>
                    <a:close/>
                  </a:path>
                </a:pathLst>
              </a:custGeom>
              <a:solidFill>
                <a:srgbClr val="00FFFF"/>
              </a:solidFill>
              <a:ln w="9525">
                <a:noFill/>
                <a:round/>
                <a:headEnd/>
                <a:tailEnd/>
              </a:ln>
            </p:spPr>
            <p:txBody>
              <a:bodyPr/>
              <a:lstStyle/>
              <a:p>
                <a:endParaRPr lang="en-US"/>
              </a:p>
            </p:txBody>
          </p:sp>
          <p:sp>
            <p:nvSpPr>
              <p:cNvPr id="78411" name="Freeform 587"/>
              <p:cNvSpPr>
                <a:spLocks/>
              </p:cNvSpPr>
              <p:nvPr/>
            </p:nvSpPr>
            <p:spPr bwMode="black">
              <a:xfrm>
                <a:off x="3055" y="2562"/>
                <a:ext cx="10" cy="15"/>
              </a:xfrm>
              <a:custGeom>
                <a:avLst/>
                <a:gdLst/>
                <a:ahLst/>
                <a:cxnLst>
                  <a:cxn ang="0">
                    <a:pos x="24" y="0"/>
                  </a:cxn>
                  <a:cxn ang="0">
                    <a:pos x="30" y="3"/>
                  </a:cxn>
                  <a:cxn ang="0">
                    <a:pos x="15" y="43"/>
                  </a:cxn>
                  <a:cxn ang="0">
                    <a:pos x="2" y="40"/>
                  </a:cxn>
                  <a:cxn ang="0">
                    <a:pos x="6" y="43"/>
                  </a:cxn>
                  <a:cxn ang="0">
                    <a:pos x="0" y="39"/>
                  </a:cxn>
                  <a:cxn ang="0">
                    <a:pos x="24" y="0"/>
                  </a:cxn>
                </a:cxnLst>
                <a:rect l="0" t="0" r="r" b="b"/>
                <a:pathLst>
                  <a:path w="30" h="43">
                    <a:moveTo>
                      <a:pt x="24" y="0"/>
                    </a:moveTo>
                    <a:lnTo>
                      <a:pt x="30" y="3"/>
                    </a:lnTo>
                    <a:lnTo>
                      <a:pt x="15" y="43"/>
                    </a:lnTo>
                    <a:lnTo>
                      <a:pt x="2" y="40"/>
                    </a:lnTo>
                    <a:lnTo>
                      <a:pt x="6" y="43"/>
                    </a:lnTo>
                    <a:lnTo>
                      <a:pt x="0" y="39"/>
                    </a:lnTo>
                    <a:lnTo>
                      <a:pt x="24" y="0"/>
                    </a:lnTo>
                    <a:close/>
                  </a:path>
                </a:pathLst>
              </a:custGeom>
              <a:solidFill>
                <a:srgbClr val="00FFFF"/>
              </a:solidFill>
              <a:ln w="9525">
                <a:noFill/>
                <a:round/>
                <a:headEnd/>
                <a:tailEnd/>
              </a:ln>
            </p:spPr>
            <p:txBody>
              <a:bodyPr/>
              <a:lstStyle/>
              <a:p>
                <a:endParaRPr lang="en-US"/>
              </a:p>
            </p:txBody>
          </p:sp>
          <p:sp>
            <p:nvSpPr>
              <p:cNvPr id="78412" name="Freeform 588"/>
              <p:cNvSpPr>
                <a:spLocks/>
              </p:cNvSpPr>
              <p:nvPr/>
            </p:nvSpPr>
            <p:spPr bwMode="black">
              <a:xfrm>
                <a:off x="3060" y="2563"/>
                <a:ext cx="4" cy="14"/>
              </a:xfrm>
              <a:custGeom>
                <a:avLst/>
                <a:gdLst/>
                <a:ahLst/>
                <a:cxnLst>
                  <a:cxn ang="0">
                    <a:pos x="7" y="0"/>
                  </a:cxn>
                  <a:cxn ang="0">
                    <a:pos x="14" y="2"/>
                  </a:cxn>
                  <a:cxn ang="0">
                    <a:pos x="14" y="41"/>
                  </a:cxn>
                  <a:cxn ang="0">
                    <a:pos x="11" y="42"/>
                  </a:cxn>
                  <a:cxn ang="0">
                    <a:pos x="7" y="41"/>
                  </a:cxn>
                  <a:cxn ang="0">
                    <a:pos x="0" y="40"/>
                  </a:cxn>
                  <a:cxn ang="0">
                    <a:pos x="7" y="0"/>
                  </a:cxn>
                </a:cxnLst>
                <a:rect l="0" t="0" r="r" b="b"/>
                <a:pathLst>
                  <a:path w="14" h="42">
                    <a:moveTo>
                      <a:pt x="7" y="0"/>
                    </a:moveTo>
                    <a:lnTo>
                      <a:pt x="14" y="2"/>
                    </a:lnTo>
                    <a:lnTo>
                      <a:pt x="14" y="41"/>
                    </a:lnTo>
                    <a:lnTo>
                      <a:pt x="11" y="42"/>
                    </a:lnTo>
                    <a:lnTo>
                      <a:pt x="7" y="41"/>
                    </a:lnTo>
                    <a:lnTo>
                      <a:pt x="0" y="40"/>
                    </a:lnTo>
                    <a:lnTo>
                      <a:pt x="7" y="0"/>
                    </a:lnTo>
                    <a:close/>
                  </a:path>
                </a:pathLst>
              </a:custGeom>
              <a:solidFill>
                <a:srgbClr val="00FFFF"/>
              </a:solidFill>
              <a:ln w="9525">
                <a:noFill/>
                <a:round/>
                <a:headEnd/>
                <a:tailEnd/>
              </a:ln>
            </p:spPr>
            <p:txBody>
              <a:bodyPr/>
              <a:lstStyle/>
              <a:p>
                <a:endParaRPr lang="en-US"/>
              </a:p>
            </p:txBody>
          </p:sp>
          <p:sp>
            <p:nvSpPr>
              <p:cNvPr id="78413" name="Freeform 589"/>
              <p:cNvSpPr>
                <a:spLocks/>
              </p:cNvSpPr>
              <p:nvPr/>
            </p:nvSpPr>
            <p:spPr bwMode="black">
              <a:xfrm>
                <a:off x="3062" y="2563"/>
                <a:ext cx="9" cy="14"/>
              </a:xfrm>
              <a:custGeom>
                <a:avLst/>
                <a:gdLst/>
                <a:ahLst/>
                <a:cxnLst>
                  <a:cxn ang="0">
                    <a:pos x="0" y="2"/>
                  </a:cxn>
                  <a:cxn ang="0">
                    <a:pos x="6" y="0"/>
                  </a:cxn>
                  <a:cxn ang="0">
                    <a:pos x="22" y="40"/>
                  </a:cxn>
                  <a:cxn ang="0">
                    <a:pos x="27" y="37"/>
                  </a:cxn>
                  <a:cxn ang="0">
                    <a:pos x="13" y="40"/>
                  </a:cxn>
                  <a:cxn ang="0">
                    <a:pos x="7" y="41"/>
                  </a:cxn>
                  <a:cxn ang="0">
                    <a:pos x="0" y="2"/>
                  </a:cxn>
                </a:cxnLst>
                <a:rect l="0" t="0" r="r" b="b"/>
                <a:pathLst>
                  <a:path w="27" h="41">
                    <a:moveTo>
                      <a:pt x="0" y="2"/>
                    </a:moveTo>
                    <a:lnTo>
                      <a:pt x="6" y="0"/>
                    </a:lnTo>
                    <a:lnTo>
                      <a:pt x="22" y="40"/>
                    </a:lnTo>
                    <a:lnTo>
                      <a:pt x="27" y="37"/>
                    </a:lnTo>
                    <a:lnTo>
                      <a:pt x="13" y="40"/>
                    </a:lnTo>
                    <a:lnTo>
                      <a:pt x="7" y="41"/>
                    </a:lnTo>
                    <a:lnTo>
                      <a:pt x="0" y="2"/>
                    </a:lnTo>
                    <a:close/>
                  </a:path>
                </a:pathLst>
              </a:custGeom>
              <a:solidFill>
                <a:srgbClr val="00FFFF"/>
              </a:solidFill>
              <a:ln w="9525">
                <a:noFill/>
                <a:round/>
                <a:headEnd/>
                <a:tailEnd/>
              </a:ln>
            </p:spPr>
            <p:txBody>
              <a:bodyPr/>
              <a:lstStyle/>
              <a:p>
                <a:endParaRPr lang="en-US"/>
              </a:p>
            </p:txBody>
          </p:sp>
          <p:sp>
            <p:nvSpPr>
              <p:cNvPr id="78414" name="Freeform 590"/>
              <p:cNvSpPr>
                <a:spLocks/>
              </p:cNvSpPr>
              <p:nvPr/>
            </p:nvSpPr>
            <p:spPr bwMode="black">
              <a:xfrm>
                <a:off x="3061" y="2562"/>
                <a:ext cx="13" cy="15"/>
              </a:xfrm>
              <a:custGeom>
                <a:avLst/>
                <a:gdLst/>
                <a:ahLst/>
                <a:cxnLst>
                  <a:cxn ang="0">
                    <a:pos x="0" y="3"/>
                  </a:cxn>
                  <a:cxn ang="0">
                    <a:pos x="7" y="0"/>
                  </a:cxn>
                  <a:cxn ang="0">
                    <a:pos x="38" y="32"/>
                  </a:cxn>
                  <a:cxn ang="0">
                    <a:pos x="36" y="36"/>
                  </a:cxn>
                  <a:cxn ang="0">
                    <a:pos x="31" y="39"/>
                  </a:cxn>
                  <a:cxn ang="0">
                    <a:pos x="25" y="43"/>
                  </a:cxn>
                  <a:cxn ang="0">
                    <a:pos x="0" y="3"/>
                  </a:cxn>
                </a:cxnLst>
                <a:rect l="0" t="0" r="r" b="b"/>
                <a:pathLst>
                  <a:path w="38" h="43">
                    <a:moveTo>
                      <a:pt x="0" y="3"/>
                    </a:moveTo>
                    <a:lnTo>
                      <a:pt x="7" y="0"/>
                    </a:lnTo>
                    <a:lnTo>
                      <a:pt x="38" y="32"/>
                    </a:lnTo>
                    <a:lnTo>
                      <a:pt x="36" y="36"/>
                    </a:lnTo>
                    <a:lnTo>
                      <a:pt x="31" y="39"/>
                    </a:lnTo>
                    <a:lnTo>
                      <a:pt x="25" y="43"/>
                    </a:lnTo>
                    <a:lnTo>
                      <a:pt x="0" y="3"/>
                    </a:lnTo>
                    <a:close/>
                  </a:path>
                </a:pathLst>
              </a:custGeom>
              <a:solidFill>
                <a:srgbClr val="00FFFF"/>
              </a:solidFill>
              <a:ln w="9525">
                <a:noFill/>
                <a:round/>
                <a:headEnd/>
                <a:tailEnd/>
              </a:ln>
            </p:spPr>
            <p:txBody>
              <a:bodyPr/>
              <a:lstStyle/>
              <a:p>
                <a:endParaRPr lang="en-US"/>
              </a:p>
            </p:txBody>
          </p:sp>
          <p:sp>
            <p:nvSpPr>
              <p:cNvPr id="78415" name="Freeform 591"/>
              <p:cNvSpPr>
                <a:spLocks/>
              </p:cNvSpPr>
              <p:nvPr/>
            </p:nvSpPr>
            <p:spPr bwMode="black">
              <a:xfrm>
                <a:off x="3061" y="2563"/>
                <a:ext cx="14" cy="10"/>
              </a:xfrm>
              <a:custGeom>
                <a:avLst/>
                <a:gdLst/>
                <a:ahLst/>
                <a:cxnLst>
                  <a:cxn ang="0">
                    <a:pos x="0" y="6"/>
                  </a:cxn>
                  <a:cxn ang="0">
                    <a:pos x="4" y="0"/>
                  </a:cxn>
                  <a:cxn ang="0">
                    <a:pos x="43" y="16"/>
                  </a:cxn>
                  <a:cxn ang="0">
                    <a:pos x="40" y="28"/>
                  </a:cxn>
                  <a:cxn ang="0">
                    <a:pos x="43" y="24"/>
                  </a:cxn>
                  <a:cxn ang="0">
                    <a:pos x="39" y="31"/>
                  </a:cxn>
                  <a:cxn ang="0">
                    <a:pos x="0" y="6"/>
                  </a:cxn>
                </a:cxnLst>
                <a:rect l="0" t="0" r="r" b="b"/>
                <a:pathLst>
                  <a:path w="43" h="31">
                    <a:moveTo>
                      <a:pt x="0" y="6"/>
                    </a:moveTo>
                    <a:lnTo>
                      <a:pt x="4" y="0"/>
                    </a:lnTo>
                    <a:lnTo>
                      <a:pt x="43" y="16"/>
                    </a:lnTo>
                    <a:lnTo>
                      <a:pt x="40" y="28"/>
                    </a:lnTo>
                    <a:lnTo>
                      <a:pt x="43" y="24"/>
                    </a:lnTo>
                    <a:lnTo>
                      <a:pt x="39" y="31"/>
                    </a:lnTo>
                    <a:lnTo>
                      <a:pt x="0" y="6"/>
                    </a:lnTo>
                    <a:close/>
                  </a:path>
                </a:pathLst>
              </a:custGeom>
              <a:solidFill>
                <a:srgbClr val="00FFFF"/>
              </a:solidFill>
              <a:ln w="9525">
                <a:noFill/>
                <a:round/>
                <a:headEnd/>
                <a:tailEnd/>
              </a:ln>
            </p:spPr>
            <p:txBody>
              <a:bodyPr/>
              <a:lstStyle/>
              <a:p>
                <a:endParaRPr lang="en-US"/>
              </a:p>
            </p:txBody>
          </p:sp>
          <p:sp>
            <p:nvSpPr>
              <p:cNvPr id="78416" name="Freeform 592"/>
              <p:cNvSpPr>
                <a:spLocks/>
              </p:cNvSpPr>
              <p:nvPr/>
            </p:nvSpPr>
            <p:spPr bwMode="black">
              <a:xfrm>
                <a:off x="3062" y="2563"/>
                <a:ext cx="13" cy="5"/>
              </a:xfrm>
              <a:custGeom>
                <a:avLst/>
                <a:gdLst/>
                <a:ahLst/>
                <a:cxnLst>
                  <a:cxn ang="0">
                    <a:pos x="0" y="7"/>
                  </a:cxn>
                  <a:cxn ang="0">
                    <a:pos x="1" y="0"/>
                  </a:cxn>
                  <a:cxn ang="0">
                    <a:pos x="40" y="7"/>
                  </a:cxn>
                  <a:cxn ang="0">
                    <a:pos x="39" y="15"/>
                  </a:cxn>
                  <a:cxn ang="0">
                    <a:pos x="0" y="7"/>
                  </a:cxn>
                </a:cxnLst>
                <a:rect l="0" t="0" r="r" b="b"/>
                <a:pathLst>
                  <a:path w="40" h="15">
                    <a:moveTo>
                      <a:pt x="0" y="7"/>
                    </a:moveTo>
                    <a:lnTo>
                      <a:pt x="1" y="0"/>
                    </a:lnTo>
                    <a:lnTo>
                      <a:pt x="40" y="7"/>
                    </a:lnTo>
                    <a:lnTo>
                      <a:pt x="39" y="15"/>
                    </a:lnTo>
                    <a:lnTo>
                      <a:pt x="0" y="7"/>
                    </a:lnTo>
                    <a:close/>
                  </a:path>
                </a:pathLst>
              </a:custGeom>
              <a:solidFill>
                <a:srgbClr val="00FFFF"/>
              </a:solidFill>
              <a:ln w="9525">
                <a:noFill/>
                <a:round/>
                <a:headEnd/>
                <a:tailEnd/>
              </a:ln>
            </p:spPr>
            <p:txBody>
              <a:bodyPr/>
              <a:lstStyle/>
              <a:p>
                <a:endParaRPr lang="en-US"/>
              </a:p>
            </p:txBody>
          </p:sp>
          <p:sp>
            <p:nvSpPr>
              <p:cNvPr id="78417" name="Freeform 593"/>
              <p:cNvSpPr>
                <a:spLocks/>
              </p:cNvSpPr>
              <p:nvPr/>
            </p:nvSpPr>
            <p:spPr bwMode="black">
              <a:xfrm>
                <a:off x="3062" y="2558"/>
                <a:ext cx="13" cy="9"/>
              </a:xfrm>
              <a:custGeom>
                <a:avLst/>
                <a:gdLst/>
                <a:ahLst/>
                <a:cxnLst>
                  <a:cxn ang="0">
                    <a:pos x="2" y="26"/>
                  </a:cxn>
                  <a:cxn ang="0">
                    <a:pos x="0" y="20"/>
                  </a:cxn>
                  <a:cxn ang="0">
                    <a:pos x="35" y="0"/>
                  </a:cxn>
                  <a:cxn ang="0">
                    <a:pos x="39" y="5"/>
                  </a:cxn>
                  <a:cxn ang="0">
                    <a:pos x="39" y="5"/>
                  </a:cxn>
                  <a:cxn ang="0">
                    <a:pos x="41" y="11"/>
                  </a:cxn>
                  <a:cxn ang="0">
                    <a:pos x="2" y="26"/>
                  </a:cxn>
                </a:cxnLst>
                <a:rect l="0" t="0" r="r" b="b"/>
                <a:pathLst>
                  <a:path w="41" h="26">
                    <a:moveTo>
                      <a:pt x="2" y="26"/>
                    </a:moveTo>
                    <a:lnTo>
                      <a:pt x="0" y="20"/>
                    </a:lnTo>
                    <a:lnTo>
                      <a:pt x="35" y="0"/>
                    </a:lnTo>
                    <a:lnTo>
                      <a:pt x="39" y="5"/>
                    </a:lnTo>
                    <a:lnTo>
                      <a:pt x="39" y="5"/>
                    </a:lnTo>
                    <a:lnTo>
                      <a:pt x="41" y="11"/>
                    </a:lnTo>
                    <a:lnTo>
                      <a:pt x="2" y="26"/>
                    </a:lnTo>
                    <a:close/>
                  </a:path>
                </a:pathLst>
              </a:custGeom>
              <a:solidFill>
                <a:srgbClr val="00FFFF"/>
              </a:solidFill>
              <a:ln w="9525">
                <a:noFill/>
                <a:round/>
                <a:headEnd/>
                <a:tailEnd/>
              </a:ln>
            </p:spPr>
            <p:txBody>
              <a:bodyPr/>
              <a:lstStyle/>
              <a:p>
                <a:endParaRPr lang="en-US"/>
              </a:p>
            </p:txBody>
          </p:sp>
          <p:sp>
            <p:nvSpPr>
              <p:cNvPr id="78418" name="Freeform 594"/>
              <p:cNvSpPr>
                <a:spLocks/>
              </p:cNvSpPr>
              <p:nvPr/>
            </p:nvSpPr>
            <p:spPr bwMode="black">
              <a:xfrm>
                <a:off x="3062" y="2555"/>
                <a:ext cx="11" cy="11"/>
              </a:xfrm>
              <a:custGeom>
                <a:avLst/>
                <a:gdLst/>
                <a:ahLst/>
                <a:cxnLst>
                  <a:cxn ang="0">
                    <a:pos x="3" y="33"/>
                  </a:cxn>
                  <a:cxn ang="0">
                    <a:pos x="0" y="28"/>
                  </a:cxn>
                  <a:cxn ang="0">
                    <a:pos x="28" y="0"/>
                  </a:cxn>
                  <a:cxn ang="0">
                    <a:pos x="30" y="1"/>
                  </a:cxn>
                  <a:cxn ang="0">
                    <a:pos x="31" y="4"/>
                  </a:cxn>
                  <a:cxn ang="0">
                    <a:pos x="35" y="8"/>
                  </a:cxn>
                  <a:cxn ang="0">
                    <a:pos x="3" y="33"/>
                  </a:cxn>
                </a:cxnLst>
                <a:rect l="0" t="0" r="r" b="b"/>
                <a:pathLst>
                  <a:path w="35" h="33">
                    <a:moveTo>
                      <a:pt x="3" y="33"/>
                    </a:moveTo>
                    <a:lnTo>
                      <a:pt x="0" y="28"/>
                    </a:lnTo>
                    <a:lnTo>
                      <a:pt x="28" y="0"/>
                    </a:lnTo>
                    <a:lnTo>
                      <a:pt x="30" y="1"/>
                    </a:lnTo>
                    <a:lnTo>
                      <a:pt x="31" y="4"/>
                    </a:lnTo>
                    <a:lnTo>
                      <a:pt x="35" y="8"/>
                    </a:lnTo>
                    <a:lnTo>
                      <a:pt x="3" y="33"/>
                    </a:lnTo>
                    <a:close/>
                  </a:path>
                </a:pathLst>
              </a:custGeom>
              <a:solidFill>
                <a:srgbClr val="00FFFF"/>
              </a:solidFill>
              <a:ln w="9525">
                <a:noFill/>
                <a:round/>
                <a:headEnd/>
                <a:tailEnd/>
              </a:ln>
            </p:spPr>
            <p:txBody>
              <a:bodyPr/>
              <a:lstStyle/>
              <a:p>
                <a:endParaRPr lang="en-US"/>
              </a:p>
            </p:txBody>
          </p:sp>
          <p:sp>
            <p:nvSpPr>
              <p:cNvPr id="78419" name="Freeform 595"/>
              <p:cNvSpPr>
                <a:spLocks/>
              </p:cNvSpPr>
              <p:nvPr/>
            </p:nvSpPr>
            <p:spPr bwMode="black">
              <a:xfrm>
                <a:off x="3061" y="2553"/>
                <a:ext cx="10" cy="13"/>
              </a:xfrm>
              <a:custGeom>
                <a:avLst/>
                <a:gdLst/>
                <a:ahLst/>
                <a:cxnLst>
                  <a:cxn ang="0">
                    <a:pos x="5" y="39"/>
                  </a:cxn>
                  <a:cxn ang="0">
                    <a:pos x="0" y="35"/>
                  </a:cxn>
                  <a:cxn ang="0">
                    <a:pos x="16" y="0"/>
                  </a:cxn>
                  <a:cxn ang="0">
                    <a:pos x="21" y="1"/>
                  </a:cxn>
                  <a:cxn ang="0">
                    <a:pos x="25" y="3"/>
                  </a:cxn>
                  <a:cxn ang="0">
                    <a:pos x="30" y="7"/>
                  </a:cxn>
                  <a:cxn ang="0">
                    <a:pos x="5" y="39"/>
                  </a:cxn>
                </a:cxnLst>
                <a:rect l="0" t="0" r="r" b="b"/>
                <a:pathLst>
                  <a:path w="30" h="39">
                    <a:moveTo>
                      <a:pt x="5" y="39"/>
                    </a:moveTo>
                    <a:lnTo>
                      <a:pt x="0" y="35"/>
                    </a:lnTo>
                    <a:lnTo>
                      <a:pt x="16" y="0"/>
                    </a:lnTo>
                    <a:lnTo>
                      <a:pt x="21" y="1"/>
                    </a:lnTo>
                    <a:lnTo>
                      <a:pt x="25" y="3"/>
                    </a:lnTo>
                    <a:lnTo>
                      <a:pt x="30" y="7"/>
                    </a:lnTo>
                    <a:lnTo>
                      <a:pt x="5" y="39"/>
                    </a:lnTo>
                    <a:close/>
                  </a:path>
                </a:pathLst>
              </a:custGeom>
              <a:solidFill>
                <a:srgbClr val="00FFFF"/>
              </a:solidFill>
              <a:ln w="9525">
                <a:noFill/>
                <a:round/>
                <a:headEnd/>
                <a:tailEnd/>
              </a:ln>
            </p:spPr>
            <p:txBody>
              <a:bodyPr/>
              <a:lstStyle/>
              <a:p>
                <a:endParaRPr lang="en-US"/>
              </a:p>
            </p:txBody>
          </p:sp>
          <p:sp>
            <p:nvSpPr>
              <p:cNvPr id="78420" name="Freeform 596"/>
              <p:cNvSpPr>
                <a:spLocks/>
              </p:cNvSpPr>
              <p:nvPr/>
            </p:nvSpPr>
            <p:spPr bwMode="black">
              <a:xfrm>
                <a:off x="3062" y="2552"/>
                <a:ext cx="4" cy="14"/>
              </a:xfrm>
              <a:custGeom>
                <a:avLst/>
                <a:gdLst/>
                <a:ahLst/>
                <a:cxnLst>
                  <a:cxn ang="0">
                    <a:pos x="6" y="42"/>
                  </a:cxn>
                  <a:cxn ang="0">
                    <a:pos x="0" y="40"/>
                  </a:cxn>
                  <a:cxn ang="0">
                    <a:pos x="0" y="1"/>
                  </a:cxn>
                  <a:cxn ang="0">
                    <a:pos x="4" y="0"/>
                  </a:cxn>
                  <a:cxn ang="0">
                    <a:pos x="7" y="1"/>
                  </a:cxn>
                  <a:cxn ang="0">
                    <a:pos x="13" y="3"/>
                  </a:cxn>
                  <a:cxn ang="0">
                    <a:pos x="6" y="42"/>
                  </a:cxn>
                </a:cxnLst>
                <a:rect l="0" t="0" r="r" b="b"/>
                <a:pathLst>
                  <a:path w="13" h="42">
                    <a:moveTo>
                      <a:pt x="6" y="42"/>
                    </a:moveTo>
                    <a:lnTo>
                      <a:pt x="0" y="40"/>
                    </a:lnTo>
                    <a:lnTo>
                      <a:pt x="0" y="1"/>
                    </a:lnTo>
                    <a:lnTo>
                      <a:pt x="4" y="0"/>
                    </a:lnTo>
                    <a:lnTo>
                      <a:pt x="7" y="1"/>
                    </a:lnTo>
                    <a:lnTo>
                      <a:pt x="13" y="3"/>
                    </a:lnTo>
                    <a:lnTo>
                      <a:pt x="6" y="42"/>
                    </a:lnTo>
                    <a:close/>
                  </a:path>
                </a:pathLst>
              </a:custGeom>
              <a:solidFill>
                <a:srgbClr val="00FFFF"/>
              </a:solidFill>
              <a:ln w="9525">
                <a:noFill/>
                <a:round/>
                <a:headEnd/>
                <a:tailEnd/>
              </a:ln>
            </p:spPr>
            <p:txBody>
              <a:bodyPr/>
              <a:lstStyle/>
              <a:p>
                <a:endParaRPr lang="en-US"/>
              </a:p>
            </p:txBody>
          </p:sp>
          <p:sp>
            <p:nvSpPr>
              <p:cNvPr id="78421" name="Freeform 597"/>
              <p:cNvSpPr>
                <a:spLocks/>
              </p:cNvSpPr>
              <p:nvPr/>
            </p:nvSpPr>
            <p:spPr bwMode="black">
              <a:xfrm>
                <a:off x="3057" y="2552"/>
                <a:ext cx="7" cy="14"/>
              </a:xfrm>
              <a:custGeom>
                <a:avLst/>
                <a:gdLst/>
                <a:ahLst/>
                <a:cxnLst>
                  <a:cxn ang="0">
                    <a:pos x="23" y="39"/>
                  </a:cxn>
                  <a:cxn ang="0">
                    <a:pos x="16" y="41"/>
                  </a:cxn>
                  <a:cxn ang="0">
                    <a:pos x="0" y="5"/>
                  </a:cxn>
                  <a:cxn ang="0">
                    <a:pos x="4" y="3"/>
                  </a:cxn>
                  <a:cxn ang="0">
                    <a:pos x="9" y="2"/>
                  </a:cxn>
                  <a:cxn ang="0">
                    <a:pos x="16" y="0"/>
                  </a:cxn>
                  <a:cxn ang="0">
                    <a:pos x="23" y="39"/>
                  </a:cxn>
                </a:cxnLst>
                <a:rect l="0" t="0" r="r" b="b"/>
                <a:pathLst>
                  <a:path w="23" h="41">
                    <a:moveTo>
                      <a:pt x="23" y="39"/>
                    </a:moveTo>
                    <a:lnTo>
                      <a:pt x="16" y="41"/>
                    </a:lnTo>
                    <a:lnTo>
                      <a:pt x="0" y="5"/>
                    </a:lnTo>
                    <a:lnTo>
                      <a:pt x="4" y="3"/>
                    </a:lnTo>
                    <a:lnTo>
                      <a:pt x="9" y="2"/>
                    </a:lnTo>
                    <a:lnTo>
                      <a:pt x="16" y="0"/>
                    </a:lnTo>
                    <a:lnTo>
                      <a:pt x="23" y="39"/>
                    </a:lnTo>
                    <a:close/>
                  </a:path>
                </a:pathLst>
              </a:custGeom>
              <a:solidFill>
                <a:srgbClr val="00FFFF"/>
              </a:solidFill>
              <a:ln w="9525">
                <a:noFill/>
                <a:round/>
                <a:headEnd/>
                <a:tailEnd/>
              </a:ln>
            </p:spPr>
            <p:txBody>
              <a:bodyPr/>
              <a:lstStyle/>
              <a:p>
                <a:endParaRPr lang="en-US"/>
              </a:p>
            </p:txBody>
          </p:sp>
          <p:sp>
            <p:nvSpPr>
              <p:cNvPr id="78422" name="Freeform 598"/>
              <p:cNvSpPr>
                <a:spLocks/>
              </p:cNvSpPr>
              <p:nvPr/>
            </p:nvSpPr>
            <p:spPr bwMode="black">
              <a:xfrm>
                <a:off x="3054" y="2554"/>
                <a:ext cx="11" cy="12"/>
              </a:xfrm>
              <a:custGeom>
                <a:avLst/>
                <a:gdLst/>
                <a:ahLst/>
                <a:cxnLst>
                  <a:cxn ang="0">
                    <a:pos x="32" y="32"/>
                  </a:cxn>
                  <a:cxn ang="0">
                    <a:pos x="28" y="36"/>
                  </a:cxn>
                  <a:cxn ang="0">
                    <a:pos x="0" y="8"/>
                  </a:cxn>
                  <a:cxn ang="0">
                    <a:pos x="1" y="5"/>
                  </a:cxn>
                  <a:cxn ang="0">
                    <a:pos x="3" y="4"/>
                  </a:cxn>
                  <a:cxn ang="0">
                    <a:pos x="8" y="0"/>
                  </a:cxn>
                  <a:cxn ang="0">
                    <a:pos x="32" y="32"/>
                  </a:cxn>
                </a:cxnLst>
                <a:rect l="0" t="0" r="r" b="b"/>
                <a:pathLst>
                  <a:path w="32" h="36">
                    <a:moveTo>
                      <a:pt x="32" y="32"/>
                    </a:moveTo>
                    <a:lnTo>
                      <a:pt x="28" y="36"/>
                    </a:lnTo>
                    <a:lnTo>
                      <a:pt x="0" y="8"/>
                    </a:lnTo>
                    <a:lnTo>
                      <a:pt x="1" y="5"/>
                    </a:lnTo>
                    <a:lnTo>
                      <a:pt x="3" y="4"/>
                    </a:lnTo>
                    <a:lnTo>
                      <a:pt x="8" y="0"/>
                    </a:lnTo>
                    <a:lnTo>
                      <a:pt x="32" y="32"/>
                    </a:lnTo>
                    <a:close/>
                  </a:path>
                </a:pathLst>
              </a:custGeom>
              <a:solidFill>
                <a:srgbClr val="00FFFF"/>
              </a:solidFill>
              <a:ln w="9525">
                <a:noFill/>
                <a:round/>
                <a:headEnd/>
                <a:tailEnd/>
              </a:ln>
            </p:spPr>
            <p:txBody>
              <a:bodyPr/>
              <a:lstStyle/>
              <a:p>
                <a:endParaRPr lang="en-US"/>
              </a:p>
            </p:txBody>
          </p:sp>
          <p:sp>
            <p:nvSpPr>
              <p:cNvPr id="78423" name="Freeform 599"/>
              <p:cNvSpPr>
                <a:spLocks/>
              </p:cNvSpPr>
              <p:nvPr/>
            </p:nvSpPr>
            <p:spPr bwMode="black">
              <a:xfrm>
                <a:off x="3051" y="2557"/>
                <a:ext cx="13" cy="9"/>
              </a:xfrm>
              <a:custGeom>
                <a:avLst/>
                <a:gdLst/>
                <a:ahLst/>
                <a:cxnLst>
                  <a:cxn ang="0">
                    <a:pos x="39" y="24"/>
                  </a:cxn>
                  <a:cxn ang="0">
                    <a:pos x="36" y="29"/>
                  </a:cxn>
                  <a:cxn ang="0">
                    <a:pos x="0" y="9"/>
                  </a:cxn>
                  <a:cxn ang="0">
                    <a:pos x="0" y="9"/>
                  </a:cxn>
                  <a:cxn ang="0">
                    <a:pos x="4" y="4"/>
                  </a:cxn>
                  <a:cxn ang="0">
                    <a:pos x="8" y="0"/>
                  </a:cxn>
                  <a:cxn ang="0">
                    <a:pos x="39" y="24"/>
                  </a:cxn>
                </a:cxnLst>
                <a:rect l="0" t="0" r="r" b="b"/>
                <a:pathLst>
                  <a:path w="39" h="29">
                    <a:moveTo>
                      <a:pt x="39" y="24"/>
                    </a:moveTo>
                    <a:lnTo>
                      <a:pt x="36" y="29"/>
                    </a:lnTo>
                    <a:lnTo>
                      <a:pt x="0" y="9"/>
                    </a:lnTo>
                    <a:lnTo>
                      <a:pt x="0" y="9"/>
                    </a:lnTo>
                    <a:lnTo>
                      <a:pt x="4" y="4"/>
                    </a:lnTo>
                    <a:lnTo>
                      <a:pt x="8" y="0"/>
                    </a:lnTo>
                    <a:lnTo>
                      <a:pt x="39" y="24"/>
                    </a:lnTo>
                    <a:close/>
                  </a:path>
                </a:pathLst>
              </a:custGeom>
              <a:solidFill>
                <a:srgbClr val="00FFFF"/>
              </a:solidFill>
              <a:ln w="9525">
                <a:noFill/>
                <a:round/>
                <a:headEnd/>
                <a:tailEnd/>
              </a:ln>
            </p:spPr>
            <p:txBody>
              <a:bodyPr/>
              <a:lstStyle/>
              <a:p>
                <a:endParaRPr lang="en-US"/>
              </a:p>
            </p:txBody>
          </p:sp>
          <p:sp>
            <p:nvSpPr>
              <p:cNvPr id="78424" name="Freeform 600"/>
              <p:cNvSpPr>
                <a:spLocks/>
              </p:cNvSpPr>
              <p:nvPr/>
            </p:nvSpPr>
            <p:spPr bwMode="black">
              <a:xfrm>
                <a:off x="3051" y="2560"/>
                <a:ext cx="13" cy="7"/>
              </a:xfrm>
              <a:custGeom>
                <a:avLst/>
                <a:gdLst/>
                <a:ahLst/>
                <a:cxnLst>
                  <a:cxn ang="0">
                    <a:pos x="41" y="15"/>
                  </a:cxn>
                  <a:cxn ang="0">
                    <a:pos x="39" y="21"/>
                  </a:cxn>
                  <a:cxn ang="0">
                    <a:pos x="0" y="6"/>
                  </a:cxn>
                  <a:cxn ang="0">
                    <a:pos x="2" y="0"/>
                  </a:cxn>
                  <a:cxn ang="0">
                    <a:pos x="41" y="15"/>
                  </a:cxn>
                </a:cxnLst>
                <a:rect l="0" t="0" r="r" b="b"/>
                <a:pathLst>
                  <a:path w="41" h="21">
                    <a:moveTo>
                      <a:pt x="41" y="15"/>
                    </a:moveTo>
                    <a:lnTo>
                      <a:pt x="39" y="21"/>
                    </a:lnTo>
                    <a:lnTo>
                      <a:pt x="0" y="6"/>
                    </a:lnTo>
                    <a:lnTo>
                      <a:pt x="2" y="0"/>
                    </a:lnTo>
                    <a:lnTo>
                      <a:pt x="41" y="15"/>
                    </a:lnTo>
                    <a:close/>
                  </a:path>
                </a:pathLst>
              </a:custGeom>
              <a:solidFill>
                <a:srgbClr val="00FFFF"/>
              </a:solidFill>
              <a:ln w="9525">
                <a:noFill/>
                <a:round/>
                <a:headEnd/>
                <a:tailEnd/>
              </a:ln>
            </p:spPr>
            <p:txBody>
              <a:bodyPr/>
              <a:lstStyle/>
              <a:p>
                <a:endParaRPr lang="en-US"/>
              </a:p>
            </p:txBody>
          </p:sp>
          <p:sp>
            <p:nvSpPr>
              <p:cNvPr id="78425" name="Freeform 601"/>
              <p:cNvSpPr>
                <a:spLocks/>
              </p:cNvSpPr>
              <p:nvPr/>
            </p:nvSpPr>
            <p:spPr bwMode="black">
              <a:xfrm>
                <a:off x="3277" y="2563"/>
                <a:ext cx="13" cy="8"/>
              </a:xfrm>
              <a:custGeom>
                <a:avLst/>
                <a:gdLst/>
                <a:ahLst/>
                <a:cxnLst>
                  <a:cxn ang="0">
                    <a:pos x="39" y="0"/>
                  </a:cxn>
                  <a:cxn ang="0">
                    <a:pos x="40" y="7"/>
                  </a:cxn>
                  <a:cxn ang="0">
                    <a:pos x="5" y="23"/>
                  </a:cxn>
                  <a:cxn ang="0">
                    <a:pos x="2" y="20"/>
                  </a:cxn>
                  <a:cxn ang="0">
                    <a:pos x="1" y="15"/>
                  </a:cxn>
                  <a:cxn ang="0">
                    <a:pos x="0" y="7"/>
                  </a:cxn>
                  <a:cxn ang="0">
                    <a:pos x="39" y="0"/>
                  </a:cxn>
                </a:cxnLst>
                <a:rect l="0" t="0" r="r" b="b"/>
                <a:pathLst>
                  <a:path w="40" h="23">
                    <a:moveTo>
                      <a:pt x="39" y="0"/>
                    </a:moveTo>
                    <a:lnTo>
                      <a:pt x="40" y="7"/>
                    </a:lnTo>
                    <a:lnTo>
                      <a:pt x="5" y="23"/>
                    </a:lnTo>
                    <a:lnTo>
                      <a:pt x="2" y="20"/>
                    </a:lnTo>
                    <a:lnTo>
                      <a:pt x="1" y="15"/>
                    </a:lnTo>
                    <a:lnTo>
                      <a:pt x="0" y="7"/>
                    </a:lnTo>
                    <a:lnTo>
                      <a:pt x="39" y="0"/>
                    </a:lnTo>
                    <a:close/>
                  </a:path>
                </a:pathLst>
              </a:custGeom>
              <a:solidFill>
                <a:srgbClr val="00FFFF"/>
              </a:solidFill>
              <a:ln w="9525">
                <a:noFill/>
                <a:round/>
                <a:headEnd/>
                <a:tailEnd/>
              </a:ln>
            </p:spPr>
            <p:txBody>
              <a:bodyPr/>
              <a:lstStyle/>
              <a:p>
                <a:endParaRPr lang="en-US"/>
              </a:p>
            </p:txBody>
          </p:sp>
          <p:sp>
            <p:nvSpPr>
              <p:cNvPr id="78426" name="Freeform 602"/>
              <p:cNvSpPr>
                <a:spLocks/>
              </p:cNvSpPr>
              <p:nvPr/>
            </p:nvSpPr>
            <p:spPr bwMode="black">
              <a:xfrm>
                <a:off x="3279" y="2563"/>
                <a:ext cx="11" cy="14"/>
              </a:xfrm>
              <a:custGeom>
                <a:avLst/>
                <a:gdLst/>
                <a:ahLst/>
                <a:cxnLst>
                  <a:cxn ang="0">
                    <a:pos x="31" y="0"/>
                  </a:cxn>
                  <a:cxn ang="0">
                    <a:pos x="35" y="5"/>
                  </a:cxn>
                  <a:cxn ang="0">
                    <a:pos x="3" y="33"/>
                  </a:cxn>
                  <a:cxn ang="0">
                    <a:pos x="14" y="44"/>
                  </a:cxn>
                  <a:cxn ang="0">
                    <a:pos x="3" y="29"/>
                  </a:cxn>
                  <a:cxn ang="0">
                    <a:pos x="0" y="24"/>
                  </a:cxn>
                  <a:cxn ang="0">
                    <a:pos x="31" y="0"/>
                  </a:cxn>
                </a:cxnLst>
                <a:rect l="0" t="0" r="r" b="b"/>
                <a:pathLst>
                  <a:path w="35" h="44">
                    <a:moveTo>
                      <a:pt x="31" y="0"/>
                    </a:moveTo>
                    <a:lnTo>
                      <a:pt x="35" y="5"/>
                    </a:lnTo>
                    <a:lnTo>
                      <a:pt x="3" y="33"/>
                    </a:lnTo>
                    <a:lnTo>
                      <a:pt x="14" y="44"/>
                    </a:lnTo>
                    <a:lnTo>
                      <a:pt x="3" y="29"/>
                    </a:lnTo>
                    <a:lnTo>
                      <a:pt x="0" y="24"/>
                    </a:lnTo>
                    <a:lnTo>
                      <a:pt x="31" y="0"/>
                    </a:lnTo>
                    <a:close/>
                  </a:path>
                </a:pathLst>
              </a:custGeom>
              <a:solidFill>
                <a:srgbClr val="00FFFF"/>
              </a:solidFill>
              <a:ln w="9525">
                <a:noFill/>
                <a:round/>
                <a:headEnd/>
                <a:tailEnd/>
              </a:ln>
            </p:spPr>
            <p:txBody>
              <a:bodyPr/>
              <a:lstStyle/>
              <a:p>
                <a:endParaRPr lang="en-US"/>
              </a:p>
            </p:txBody>
          </p:sp>
          <p:sp>
            <p:nvSpPr>
              <p:cNvPr id="78427" name="Freeform 603"/>
              <p:cNvSpPr>
                <a:spLocks/>
              </p:cNvSpPr>
              <p:nvPr/>
            </p:nvSpPr>
            <p:spPr bwMode="black">
              <a:xfrm>
                <a:off x="3280" y="2563"/>
                <a:ext cx="12" cy="14"/>
              </a:xfrm>
              <a:custGeom>
                <a:avLst/>
                <a:gdLst/>
                <a:ahLst/>
                <a:cxnLst>
                  <a:cxn ang="0">
                    <a:pos x="32" y="0"/>
                  </a:cxn>
                  <a:cxn ang="0">
                    <a:pos x="37" y="5"/>
                  </a:cxn>
                  <a:cxn ang="0">
                    <a:pos x="17" y="41"/>
                  </a:cxn>
                  <a:cxn ang="0">
                    <a:pos x="8" y="39"/>
                  </a:cxn>
                  <a:cxn ang="0">
                    <a:pos x="5" y="37"/>
                  </a:cxn>
                  <a:cxn ang="0">
                    <a:pos x="0" y="32"/>
                  </a:cxn>
                  <a:cxn ang="0">
                    <a:pos x="32" y="0"/>
                  </a:cxn>
                </a:cxnLst>
                <a:rect l="0" t="0" r="r" b="b"/>
                <a:pathLst>
                  <a:path w="37" h="41">
                    <a:moveTo>
                      <a:pt x="32" y="0"/>
                    </a:moveTo>
                    <a:lnTo>
                      <a:pt x="37" y="5"/>
                    </a:lnTo>
                    <a:lnTo>
                      <a:pt x="17" y="41"/>
                    </a:lnTo>
                    <a:lnTo>
                      <a:pt x="8" y="39"/>
                    </a:lnTo>
                    <a:lnTo>
                      <a:pt x="5" y="37"/>
                    </a:lnTo>
                    <a:lnTo>
                      <a:pt x="0" y="32"/>
                    </a:lnTo>
                    <a:lnTo>
                      <a:pt x="32" y="0"/>
                    </a:lnTo>
                    <a:close/>
                  </a:path>
                </a:pathLst>
              </a:custGeom>
              <a:solidFill>
                <a:srgbClr val="00FFFF"/>
              </a:solidFill>
              <a:ln w="9525">
                <a:noFill/>
                <a:round/>
                <a:headEnd/>
                <a:tailEnd/>
              </a:ln>
            </p:spPr>
            <p:txBody>
              <a:bodyPr/>
              <a:lstStyle/>
              <a:p>
                <a:endParaRPr lang="en-US"/>
              </a:p>
            </p:txBody>
          </p:sp>
          <p:sp>
            <p:nvSpPr>
              <p:cNvPr id="78428" name="Freeform 604"/>
              <p:cNvSpPr>
                <a:spLocks/>
              </p:cNvSpPr>
              <p:nvPr/>
            </p:nvSpPr>
            <p:spPr bwMode="black">
              <a:xfrm>
                <a:off x="3285" y="2563"/>
                <a:ext cx="5" cy="14"/>
              </a:xfrm>
              <a:custGeom>
                <a:avLst/>
                <a:gdLst/>
                <a:ahLst/>
                <a:cxnLst>
                  <a:cxn ang="0">
                    <a:pos x="8" y="0"/>
                  </a:cxn>
                  <a:cxn ang="0">
                    <a:pos x="15" y="2"/>
                  </a:cxn>
                  <a:cxn ang="0">
                    <a:pos x="15" y="41"/>
                  </a:cxn>
                  <a:cxn ang="0">
                    <a:pos x="11" y="42"/>
                  </a:cxn>
                  <a:cxn ang="0">
                    <a:pos x="8" y="41"/>
                  </a:cxn>
                  <a:cxn ang="0">
                    <a:pos x="0" y="40"/>
                  </a:cxn>
                  <a:cxn ang="0">
                    <a:pos x="8" y="0"/>
                  </a:cxn>
                </a:cxnLst>
                <a:rect l="0" t="0" r="r" b="b"/>
                <a:pathLst>
                  <a:path w="15" h="42">
                    <a:moveTo>
                      <a:pt x="8" y="0"/>
                    </a:moveTo>
                    <a:lnTo>
                      <a:pt x="15" y="2"/>
                    </a:lnTo>
                    <a:lnTo>
                      <a:pt x="15" y="41"/>
                    </a:lnTo>
                    <a:lnTo>
                      <a:pt x="11" y="42"/>
                    </a:lnTo>
                    <a:lnTo>
                      <a:pt x="8" y="41"/>
                    </a:lnTo>
                    <a:lnTo>
                      <a:pt x="0" y="40"/>
                    </a:lnTo>
                    <a:lnTo>
                      <a:pt x="8" y="0"/>
                    </a:lnTo>
                    <a:close/>
                  </a:path>
                </a:pathLst>
              </a:custGeom>
              <a:solidFill>
                <a:srgbClr val="00FFFF"/>
              </a:solidFill>
              <a:ln w="9525">
                <a:noFill/>
                <a:round/>
                <a:headEnd/>
                <a:tailEnd/>
              </a:ln>
            </p:spPr>
            <p:txBody>
              <a:bodyPr/>
              <a:lstStyle/>
              <a:p>
                <a:endParaRPr lang="en-US"/>
              </a:p>
            </p:txBody>
          </p:sp>
          <p:sp>
            <p:nvSpPr>
              <p:cNvPr id="78429" name="Freeform 605"/>
              <p:cNvSpPr>
                <a:spLocks/>
              </p:cNvSpPr>
              <p:nvPr/>
            </p:nvSpPr>
            <p:spPr bwMode="black">
              <a:xfrm>
                <a:off x="3288" y="2563"/>
                <a:ext cx="8" cy="14"/>
              </a:xfrm>
              <a:custGeom>
                <a:avLst/>
                <a:gdLst/>
                <a:ahLst/>
                <a:cxnLst>
                  <a:cxn ang="0">
                    <a:pos x="0" y="2"/>
                  </a:cxn>
                  <a:cxn ang="0">
                    <a:pos x="6" y="0"/>
                  </a:cxn>
                  <a:cxn ang="0">
                    <a:pos x="23" y="36"/>
                  </a:cxn>
                  <a:cxn ang="0">
                    <a:pos x="20" y="38"/>
                  </a:cxn>
                  <a:cxn ang="0">
                    <a:pos x="13" y="40"/>
                  </a:cxn>
                  <a:cxn ang="0">
                    <a:pos x="7" y="41"/>
                  </a:cxn>
                  <a:cxn ang="0">
                    <a:pos x="0" y="2"/>
                  </a:cxn>
                </a:cxnLst>
                <a:rect l="0" t="0" r="r" b="b"/>
                <a:pathLst>
                  <a:path w="23" h="41">
                    <a:moveTo>
                      <a:pt x="0" y="2"/>
                    </a:moveTo>
                    <a:lnTo>
                      <a:pt x="6" y="0"/>
                    </a:lnTo>
                    <a:lnTo>
                      <a:pt x="23" y="36"/>
                    </a:lnTo>
                    <a:lnTo>
                      <a:pt x="20" y="38"/>
                    </a:lnTo>
                    <a:lnTo>
                      <a:pt x="13" y="40"/>
                    </a:lnTo>
                    <a:lnTo>
                      <a:pt x="7" y="41"/>
                    </a:lnTo>
                    <a:lnTo>
                      <a:pt x="0" y="2"/>
                    </a:lnTo>
                    <a:close/>
                  </a:path>
                </a:pathLst>
              </a:custGeom>
              <a:solidFill>
                <a:srgbClr val="00FFFF"/>
              </a:solidFill>
              <a:ln w="9525">
                <a:noFill/>
                <a:round/>
                <a:headEnd/>
                <a:tailEnd/>
              </a:ln>
            </p:spPr>
            <p:txBody>
              <a:bodyPr/>
              <a:lstStyle/>
              <a:p>
                <a:endParaRPr lang="en-US"/>
              </a:p>
            </p:txBody>
          </p:sp>
          <p:sp>
            <p:nvSpPr>
              <p:cNvPr id="78430" name="Freeform 606"/>
              <p:cNvSpPr>
                <a:spLocks/>
              </p:cNvSpPr>
              <p:nvPr/>
            </p:nvSpPr>
            <p:spPr bwMode="black">
              <a:xfrm>
                <a:off x="3287" y="2563"/>
                <a:ext cx="11" cy="12"/>
              </a:xfrm>
              <a:custGeom>
                <a:avLst/>
                <a:gdLst/>
                <a:ahLst/>
                <a:cxnLst>
                  <a:cxn ang="0">
                    <a:pos x="0" y="5"/>
                  </a:cxn>
                  <a:cxn ang="0">
                    <a:pos x="6" y="0"/>
                  </a:cxn>
                  <a:cxn ang="0">
                    <a:pos x="35" y="28"/>
                  </a:cxn>
                  <a:cxn ang="0">
                    <a:pos x="32" y="32"/>
                  </a:cxn>
                  <a:cxn ang="0">
                    <a:pos x="33" y="32"/>
                  </a:cxn>
                  <a:cxn ang="0">
                    <a:pos x="27" y="37"/>
                  </a:cxn>
                  <a:cxn ang="0">
                    <a:pos x="0" y="5"/>
                  </a:cxn>
                </a:cxnLst>
                <a:rect l="0" t="0" r="r" b="b"/>
                <a:pathLst>
                  <a:path w="35" h="37">
                    <a:moveTo>
                      <a:pt x="0" y="5"/>
                    </a:moveTo>
                    <a:lnTo>
                      <a:pt x="6" y="0"/>
                    </a:lnTo>
                    <a:lnTo>
                      <a:pt x="35" y="28"/>
                    </a:lnTo>
                    <a:lnTo>
                      <a:pt x="32" y="32"/>
                    </a:lnTo>
                    <a:lnTo>
                      <a:pt x="33" y="32"/>
                    </a:lnTo>
                    <a:lnTo>
                      <a:pt x="27" y="37"/>
                    </a:lnTo>
                    <a:lnTo>
                      <a:pt x="0" y="5"/>
                    </a:lnTo>
                    <a:close/>
                  </a:path>
                </a:pathLst>
              </a:custGeom>
              <a:solidFill>
                <a:srgbClr val="00FFFF"/>
              </a:solidFill>
              <a:ln w="9525">
                <a:noFill/>
                <a:round/>
                <a:headEnd/>
                <a:tailEnd/>
              </a:ln>
            </p:spPr>
            <p:txBody>
              <a:bodyPr/>
              <a:lstStyle/>
              <a:p>
                <a:endParaRPr lang="en-US"/>
              </a:p>
            </p:txBody>
          </p:sp>
          <p:sp>
            <p:nvSpPr>
              <p:cNvPr id="78431" name="Freeform 607"/>
              <p:cNvSpPr>
                <a:spLocks/>
              </p:cNvSpPr>
              <p:nvPr/>
            </p:nvSpPr>
            <p:spPr bwMode="black">
              <a:xfrm>
                <a:off x="3288" y="2563"/>
                <a:ext cx="13" cy="9"/>
              </a:xfrm>
              <a:custGeom>
                <a:avLst/>
                <a:gdLst/>
                <a:ahLst/>
                <a:cxnLst>
                  <a:cxn ang="0">
                    <a:pos x="0" y="5"/>
                  </a:cxn>
                  <a:cxn ang="0">
                    <a:pos x="3" y="0"/>
                  </a:cxn>
                  <a:cxn ang="0">
                    <a:pos x="39" y="12"/>
                  </a:cxn>
                  <a:cxn ang="0">
                    <a:pos x="39" y="20"/>
                  </a:cxn>
                  <a:cxn ang="0">
                    <a:pos x="35" y="24"/>
                  </a:cxn>
                  <a:cxn ang="0">
                    <a:pos x="31" y="29"/>
                  </a:cxn>
                  <a:cxn ang="0">
                    <a:pos x="0" y="5"/>
                  </a:cxn>
                </a:cxnLst>
                <a:rect l="0" t="0" r="r" b="b"/>
                <a:pathLst>
                  <a:path w="39" h="29">
                    <a:moveTo>
                      <a:pt x="0" y="5"/>
                    </a:moveTo>
                    <a:lnTo>
                      <a:pt x="3" y="0"/>
                    </a:lnTo>
                    <a:lnTo>
                      <a:pt x="39" y="12"/>
                    </a:lnTo>
                    <a:lnTo>
                      <a:pt x="39" y="20"/>
                    </a:lnTo>
                    <a:lnTo>
                      <a:pt x="35" y="24"/>
                    </a:lnTo>
                    <a:lnTo>
                      <a:pt x="31" y="29"/>
                    </a:lnTo>
                    <a:lnTo>
                      <a:pt x="0" y="5"/>
                    </a:lnTo>
                    <a:close/>
                  </a:path>
                </a:pathLst>
              </a:custGeom>
              <a:solidFill>
                <a:srgbClr val="00FFFF"/>
              </a:solidFill>
              <a:ln w="9525">
                <a:noFill/>
                <a:round/>
                <a:headEnd/>
                <a:tailEnd/>
              </a:ln>
            </p:spPr>
            <p:txBody>
              <a:bodyPr/>
              <a:lstStyle/>
              <a:p>
                <a:endParaRPr lang="en-US"/>
              </a:p>
            </p:txBody>
          </p:sp>
        </p:grpSp>
        <p:sp>
          <p:nvSpPr>
            <p:cNvPr id="78432" name="Rectangle 608"/>
            <p:cNvSpPr>
              <a:spLocks noChangeArrowheads="1"/>
            </p:cNvSpPr>
            <p:nvPr/>
          </p:nvSpPr>
          <p:spPr bwMode="black">
            <a:xfrm>
              <a:off x="5651500" y="4349750"/>
              <a:ext cx="31750" cy="7938"/>
            </a:xfrm>
            <a:prstGeom prst="rect">
              <a:avLst/>
            </a:prstGeom>
            <a:solidFill>
              <a:srgbClr val="00FFFF"/>
            </a:solidFill>
            <a:ln w="9525">
              <a:noFill/>
              <a:miter lim="800000"/>
              <a:headEnd/>
              <a:tailEnd/>
            </a:ln>
          </p:spPr>
          <p:txBody>
            <a:bodyPr/>
            <a:lstStyle/>
            <a:p>
              <a:endParaRPr lang="en-US"/>
            </a:p>
          </p:txBody>
        </p:sp>
        <p:sp>
          <p:nvSpPr>
            <p:cNvPr id="78433" name="Freeform 609"/>
            <p:cNvSpPr>
              <a:spLocks/>
            </p:cNvSpPr>
            <p:nvPr/>
          </p:nvSpPr>
          <p:spPr bwMode="black">
            <a:xfrm>
              <a:off x="5649913" y="4333875"/>
              <a:ext cx="33337" cy="19050"/>
            </a:xfrm>
            <a:custGeom>
              <a:avLst/>
              <a:gdLst/>
              <a:ahLst/>
              <a:cxnLst>
                <a:cxn ang="0">
                  <a:pos x="2" y="22"/>
                </a:cxn>
                <a:cxn ang="0">
                  <a:pos x="0" y="16"/>
                </a:cxn>
                <a:cxn ang="0">
                  <a:pos x="36" y="0"/>
                </a:cxn>
                <a:cxn ang="0">
                  <a:pos x="38" y="4"/>
                </a:cxn>
                <a:cxn ang="0">
                  <a:pos x="40" y="9"/>
                </a:cxn>
                <a:cxn ang="0">
                  <a:pos x="41" y="15"/>
                </a:cxn>
                <a:cxn ang="0">
                  <a:pos x="2" y="22"/>
                </a:cxn>
              </a:cxnLst>
              <a:rect l="0" t="0" r="r" b="b"/>
              <a:pathLst>
                <a:path w="41" h="22">
                  <a:moveTo>
                    <a:pt x="2" y="22"/>
                  </a:moveTo>
                  <a:lnTo>
                    <a:pt x="0" y="16"/>
                  </a:lnTo>
                  <a:lnTo>
                    <a:pt x="36" y="0"/>
                  </a:lnTo>
                  <a:lnTo>
                    <a:pt x="38" y="4"/>
                  </a:lnTo>
                  <a:lnTo>
                    <a:pt x="40" y="9"/>
                  </a:lnTo>
                  <a:lnTo>
                    <a:pt x="41" y="15"/>
                  </a:lnTo>
                  <a:lnTo>
                    <a:pt x="2" y="22"/>
                  </a:lnTo>
                  <a:close/>
                </a:path>
              </a:pathLst>
            </a:custGeom>
            <a:solidFill>
              <a:srgbClr val="00FFFF"/>
            </a:solidFill>
            <a:ln w="9525">
              <a:noFill/>
              <a:round/>
              <a:headEnd/>
              <a:tailEnd/>
            </a:ln>
          </p:spPr>
          <p:txBody>
            <a:bodyPr/>
            <a:lstStyle/>
            <a:p>
              <a:endParaRPr lang="en-US"/>
            </a:p>
          </p:txBody>
        </p:sp>
        <p:sp>
          <p:nvSpPr>
            <p:cNvPr id="78434" name="Freeform 610"/>
            <p:cNvSpPr>
              <a:spLocks/>
            </p:cNvSpPr>
            <p:nvPr/>
          </p:nvSpPr>
          <p:spPr bwMode="black">
            <a:xfrm>
              <a:off x="5649913" y="4327525"/>
              <a:ext cx="28575" cy="28575"/>
            </a:xfrm>
            <a:custGeom>
              <a:avLst/>
              <a:gdLst/>
              <a:ahLst/>
              <a:cxnLst>
                <a:cxn ang="0">
                  <a:pos x="4" y="33"/>
                </a:cxn>
                <a:cxn ang="0">
                  <a:pos x="0" y="28"/>
                </a:cxn>
                <a:cxn ang="0">
                  <a:pos x="29" y="0"/>
                </a:cxn>
                <a:cxn ang="0">
                  <a:pos x="31" y="1"/>
                </a:cxn>
                <a:cxn ang="0">
                  <a:pos x="32" y="4"/>
                </a:cxn>
                <a:cxn ang="0">
                  <a:pos x="36" y="8"/>
                </a:cxn>
                <a:cxn ang="0">
                  <a:pos x="4" y="33"/>
                </a:cxn>
              </a:cxnLst>
              <a:rect l="0" t="0" r="r" b="b"/>
              <a:pathLst>
                <a:path w="36" h="33">
                  <a:moveTo>
                    <a:pt x="4" y="33"/>
                  </a:moveTo>
                  <a:lnTo>
                    <a:pt x="0" y="28"/>
                  </a:lnTo>
                  <a:lnTo>
                    <a:pt x="29" y="0"/>
                  </a:lnTo>
                  <a:lnTo>
                    <a:pt x="31" y="1"/>
                  </a:lnTo>
                  <a:lnTo>
                    <a:pt x="32" y="4"/>
                  </a:lnTo>
                  <a:lnTo>
                    <a:pt x="36" y="8"/>
                  </a:lnTo>
                  <a:lnTo>
                    <a:pt x="4" y="33"/>
                  </a:lnTo>
                  <a:close/>
                </a:path>
              </a:pathLst>
            </a:custGeom>
            <a:solidFill>
              <a:srgbClr val="00FFFF"/>
            </a:solidFill>
            <a:ln w="9525">
              <a:noFill/>
              <a:round/>
              <a:headEnd/>
              <a:tailEnd/>
            </a:ln>
          </p:spPr>
          <p:txBody>
            <a:bodyPr/>
            <a:lstStyle/>
            <a:p>
              <a:endParaRPr lang="en-US"/>
            </a:p>
          </p:txBody>
        </p:sp>
        <p:sp>
          <p:nvSpPr>
            <p:cNvPr id="78435" name="Freeform 611"/>
            <p:cNvSpPr>
              <a:spLocks/>
            </p:cNvSpPr>
            <p:nvPr/>
          </p:nvSpPr>
          <p:spPr bwMode="black">
            <a:xfrm>
              <a:off x="5649913" y="4321175"/>
              <a:ext cx="23812" cy="34925"/>
            </a:xfrm>
            <a:custGeom>
              <a:avLst/>
              <a:gdLst/>
              <a:ahLst/>
              <a:cxnLst>
                <a:cxn ang="0">
                  <a:pos x="5" y="39"/>
                </a:cxn>
                <a:cxn ang="0">
                  <a:pos x="0" y="35"/>
                </a:cxn>
                <a:cxn ang="0">
                  <a:pos x="16" y="0"/>
                </a:cxn>
                <a:cxn ang="0">
                  <a:pos x="21" y="1"/>
                </a:cxn>
                <a:cxn ang="0">
                  <a:pos x="25" y="3"/>
                </a:cxn>
                <a:cxn ang="0">
                  <a:pos x="30" y="7"/>
                </a:cxn>
                <a:cxn ang="0">
                  <a:pos x="5" y="39"/>
                </a:cxn>
              </a:cxnLst>
              <a:rect l="0" t="0" r="r" b="b"/>
              <a:pathLst>
                <a:path w="30" h="39">
                  <a:moveTo>
                    <a:pt x="5" y="39"/>
                  </a:moveTo>
                  <a:lnTo>
                    <a:pt x="0" y="35"/>
                  </a:lnTo>
                  <a:lnTo>
                    <a:pt x="16" y="0"/>
                  </a:lnTo>
                  <a:lnTo>
                    <a:pt x="21" y="1"/>
                  </a:lnTo>
                  <a:lnTo>
                    <a:pt x="25" y="3"/>
                  </a:lnTo>
                  <a:lnTo>
                    <a:pt x="30" y="7"/>
                  </a:lnTo>
                  <a:lnTo>
                    <a:pt x="5" y="39"/>
                  </a:lnTo>
                  <a:close/>
                </a:path>
              </a:pathLst>
            </a:custGeom>
            <a:solidFill>
              <a:srgbClr val="00FFFF"/>
            </a:solidFill>
            <a:ln w="9525">
              <a:noFill/>
              <a:round/>
              <a:headEnd/>
              <a:tailEnd/>
            </a:ln>
          </p:spPr>
          <p:txBody>
            <a:bodyPr/>
            <a:lstStyle/>
            <a:p>
              <a:endParaRPr lang="en-US"/>
            </a:p>
          </p:txBody>
        </p:sp>
        <p:sp>
          <p:nvSpPr>
            <p:cNvPr id="78436" name="Freeform 612"/>
            <p:cNvSpPr>
              <a:spLocks/>
            </p:cNvSpPr>
            <p:nvPr/>
          </p:nvSpPr>
          <p:spPr bwMode="black">
            <a:xfrm>
              <a:off x="5651500" y="4319588"/>
              <a:ext cx="9525" cy="36512"/>
            </a:xfrm>
            <a:custGeom>
              <a:avLst/>
              <a:gdLst/>
              <a:ahLst/>
              <a:cxnLst>
                <a:cxn ang="0">
                  <a:pos x="6" y="42"/>
                </a:cxn>
                <a:cxn ang="0">
                  <a:pos x="0" y="40"/>
                </a:cxn>
                <a:cxn ang="0">
                  <a:pos x="0" y="1"/>
                </a:cxn>
                <a:cxn ang="0">
                  <a:pos x="3" y="0"/>
                </a:cxn>
                <a:cxn ang="0">
                  <a:pos x="7" y="1"/>
                </a:cxn>
                <a:cxn ang="0">
                  <a:pos x="13" y="3"/>
                </a:cxn>
                <a:cxn ang="0">
                  <a:pos x="6" y="42"/>
                </a:cxn>
              </a:cxnLst>
              <a:rect l="0" t="0" r="r" b="b"/>
              <a:pathLst>
                <a:path w="13" h="42">
                  <a:moveTo>
                    <a:pt x="6" y="42"/>
                  </a:moveTo>
                  <a:lnTo>
                    <a:pt x="0" y="40"/>
                  </a:lnTo>
                  <a:lnTo>
                    <a:pt x="0" y="1"/>
                  </a:lnTo>
                  <a:lnTo>
                    <a:pt x="3" y="0"/>
                  </a:lnTo>
                  <a:lnTo>
                    <a:pt x="7" y="1"/>
                  </a:lnTo>
                  <a:lnTo>
                    <a:pt x="13" y="3"/>
                  </a:lnTo>
                  <a:lnTo>
                    <a:pt x="6" y="42"/>
                  </a:lnTo>
                  <a:close/>
                </a:path>
              </a:pathLst>
            </a:custGeom>
            <a:solidFill>
              <a:srgbClr val="00FFFF"/>
            </a:solidFill>
            <a:ln w="9525">
              <a:noFill/>
              <a:round/>
              <a:headEnd/>
              <a:tailEnd/>
            </a:ln>
          </p:spPr>
          <p:txBody>
            <a:bodyPr/>
            <a:lstStyle/>
            <a:p>
              <a:endParaRPr lang="en-US"/>
            </a:p>
          </p:txBody>
        </p:sp>
        <p:sp>
          <p:nvSpPr>
            <p:cNvPr id="78437" name="Freeform 613"/>
            <p:cNvSpPr>
              <a:spLocks/>
            </p:cNvSpPr>
            <p:nvPr/>
          </p:nvSpPr>
          <p:spPr bwMode="black">
            <a:xfrm>
              <a:off x="5640388" y="4319588"/>
              <a:ext cx="15875" cy="36512"/>
            </a:xfrm>
            <a:custGeom>
              <a:avLst/>
              <a:gdLst/>
              <a:ahLst/>
              <a:cxnLst>
                <a:cxn ang="0">
                  <a:pos x="23" y="39"/>
                </a:cxn>
                <a:cxn ang="0">
                  <a:pos x="16" y="41"/>
                </a:cxn>
                <a:cxn ang="0">
                  <a:pos x="0" y="5"/>
                </a:cxn>
                <a:cxn ang="0">
                  <a:pos x="4" y="3"/>
                </a:cxn>
                <a:cxn ang="0">
                  <a:pos x="8" y="2"/>
                </a:cxn>
                <a:cxn ang="0">
                  <a:pos x="16" y="0"/>
                </a:cxn>
                <a:cxn ang="0">
                  <a:pos x="23" y="39"/>
                </a:cxn>
              </a:cxnLst>
              <a:rect l="0" t="0" r="r" b="b"/>
              <a:pathLst>
                <a:path w="23" h="41">
                  <a:moveTo>
                    <a:pt x="23" y="39"/>
                  </a:moveTo>
                  <a:lnTo>
                    <a:pt x="16" y="41"/>
                  </a:lnTo>
                  <a:lnTo>
                    <a:pt x="0" y="5"/>
                  </a:lnTo>
                  <a:lnTo>
                    <a:pt x="4" y="3"/>
                  </a:lnTo>
                  <a:lnTo>
                    <a:pt x="8" y="2"/>
                  </a:lnTo>
                  <a:lnTo>
                    <a:pt x="16" y="0"/>
                  </a:lnTo>
                  <a:lnTo>
                    <a:pt x="23" y="39"/>
                  </a:lnTo>
                  <a:close/>
                </a:path>
              </a:pathLst>
            </a:custGeom>
            <a:solidFill>
              <a:srgbClr val="00FFFF"/>
            </a:solidFill>
            <a:ln w="9525">
              <a:noFill/>
              <a:round/>
              <a:headEnd/>
              <a:tailEnd/>
            </a:ln>
          </p:spPr>
          <p:txBody>
            <a:bodyPr/>
            <a:lstStyle/>
            <a:p>
              <a:endParaRPr lang="en-US"/>
            </a:p>
          </p:txBody>
        </p:sp>
        <p:sp>
          <p:nvSpPr>
            <p:cNvPr id="78438" name="Freeform 614"/>
            <p:cNvSpPr>
              <a:spLocks/>
            </p:cNvSpPr>
            <p:nvPr/>
          </p:nvSpPr>
          <p:spPr bwMode="black">
            <a:xfrm>
              <a:off x="5632450" y="4324350"/>
              <a:ext cx="26988" cy="31750"/>
            </a:xfrm>
            <a:custGeom>
              <a:avLst/>
              <a:gdLst/>
              <a:ahLst/>
              <a:cxnLst>
                <a:cxn ang="0">
                  <a:pos x="33" y="32"/>
                </a:cxn>
                <a:cxn ang="0">
                  <a:pos x="28" y="36"/>
                </a:cxn>
                <a:cxn ang="0">
                  <a:pos x="0" y="8"/>
                </a:cxn>
                <a:cxn ang="0">
                  <a:pos x="2" y="5"/>
                </a:cxn>
                <a:cxn ang="0">
                  <a:pos x="4" y="4"/>
                </a:cxn>
                <a:cxn ang="0">
                  <a:pos x="9" y="0"/>
                </a:cxn>
                <a:cxn ang="0">
                  <a:pos x="33" y="32"/>
                </a:cxn>
              </a:cxnLst>
              <a:rect l="0" t="0" r="r" b="b"/>
              <a:pathLst>
                <a:path w="33" h="36">
                  <a:moveTo>
                    <a:pt x="33" y="32"/>
                  </a:moveTo>
                  <a:lnTo>
                    <a:pt x="28" y="36"/>
                  </a:lnTo>
                  <a:lnTo>
                    <a:pt x="0" y="8"/>
                  </a:lnTo>
                  <a:lnTo>
                    <a:pt x="2" y="5"/>
                  </a:lnTo>
                  <a:lnTo>
                    <a:pt x="4" y="4"/>
                  </a:lnTo>
                  <a:lnTo>
                    <a:pt x="9" y="0"/>
                  </a:lnTo>
                  <a:lnTo>
                    <a:pt x="33" y="32"/>
                  </a:lnTo>
                  <a:close/>
                </a:path>
              </a:pathLst>
            </a:custGeom>
            <a:solidFill>
              <a:srgbClr val="00FFFF"/>
            </a:solidFill>
            <a:ln w="9525">
              <a:noFill/>
              <a:round/>
              <a:headEnd/>
              <a:tailEnd/>
            </a:ln>
          </p:spPr>
          <p:txBody>
            <a:bodyPr/>
            <a:lstStyle/>
            <a:p>
              <a:endParaRPr lang="en-US"/>
            </a:p>
          </p:txBody>
        </p:sp>
        <p:sp>
          <p:nvSpPr>
            <p:cNvPr id="78439" name="Freeform 615"/>
            <p:cNvSpPr>
              <a:spLocks/>
            </p:cNvSpPr>
            <p:nvPr/>
          </p:nvSpPr>
          <p:spPr bwMode="black">
            <a:xfrm>
              <a:off x="5626100" y="4332288"/>
              <a:ext cx="30163" cy="23812"/>
            </a:xfrm>
            <a:custGeom>
              <a:avLst/>
              <a:gdLst/>
              <a:ahLst/>
              <a:cxnLst>
                <a:cxn ang="0">
                  <a:pos x="39" y="24"/>
                </a:cxn>
                <a:cxn ang="0">
                  <a:pos x="35" y="29"/>
                </a:cxn>
                <a:cxn ang="0">
                  <a:pos x="0" y="13"/>
                </a:cxn>
                <a:cxn ang="0">
                  <a:pos x="1" y="8"/>
                </a:cxn>
                <a:cxn ang="0">
                  <a:pos x="4" y="4"/>
                </a:cxn>
                <a:cxn ang="0">
                  <a:pos x="7" y="0"/>
                </a:cxn>
                <a:cxn ang="0">
                  <a:pos x="39" y="24"/>
                </a:cxn>
              </a:cxnLst>
              <a:rect l="0" t="0" r="r" b="b"/>
              <a:pathLst>
                <a:path w="39" h="29">
                  <a:moveTo>
                    <a:pt x="39" y="24"/>
                  </a:moveTo>
                  <a:lnTo>
                    <a:pt x="35" y="29"/>
                  </a:lnTo>
                  <a:lnTo>
                    <a:pt x="0" y="13"/>
                  </a:lnTo>
                  <a:lnTo>
                    <a:pt x="1" y="8"/>
                  </a:lnTo>
                  <a:lnTo>
                    <a:pt x="4" y="4"/>
                  </a:lnTo>
                  <a:lnTo>
                    <a:pt x="7" y="0"/>
                  </a:lnTo>
                  <a:lnTo>
                    <a:pt x="39" y="24"/>
                  </a:lnTo>
                  <a:close/>
                </a:path>
              </a:pathLst>
            </a:custGeom>
            <a:solidFill>
              <a:srgbClr val="00FFFF"/>
            </a:solidFill>
            <a:ln w="9525">
              <a:noFill/>
              <a:round/>
              <a:headEnd/>
              <a:tailEnd/>
            </a:ln>
          </p:spPr>
          <p:txBody>
            <a:bodyPr/>
            <a:lstStyle/>
            <a:p>
              <a:endParaRPr lang="en-US"/>
            </a:p>
          </p:txBody>
        </p:sp>
        <p:sp>
          <p:nvSpPr>
            <p:cNvPr id="78440" name="Freeform 616"/>
            <p:cNvSpPr>
              <a:spLocks/>
            </p:cNvSpPr>
            <p:nvPr/>
          </p:nvSpPr>
          <p:spPr bwMode="black">
            <a:xfrm>
              <a:off x="5626100" y="4341813"/>
              <a:ext cx="30163" cy="11112"/>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78441" name="Freeform 617"/>
            <p:cNvSpPr>
              <a:spLocks/>
            </p:cNvSpPr>
            <p:nvPr/>
          </p:nvSpPr>
          <p:spPr bwMode="black">
            <a:xfrm>
              <a:off x="6162675" y="4348163"/>
              <a:ext cx="31750" cy="20637"/>
            </a:xfrm>
            <a:custGeom>
              <a:avLst/>
              <a:gdLst/>
              <a:ahLst/>
              <a:cxnLst>
                <a:cxn ang="0">
                  <a:pos x="39" y="0"/>
                </a:cxn>
                <a:cxn ang="0">
                  <a:pos x="40" y="7"/>
                </a:cxn>
                <a:cxn ang="0">
                  <a:pos x="5" y="23"/>
                </a:cxn>
                <a:cxn ang="0">
                  <a:pos x="2" y="20"/>
                </a:cxn>
                <a:cxn ang="0">
                  <a:pos x="1" y="15"/>
                </a:cxn>
                <a:cxn ang="0">
                  <a:pos x="0" y="7"/>
                </a:cxn>
                <a:cxn ang="0">
                  <a:pos x="39" y="0"/>
                </a:cxn>
              </a:cxnLst>
              <a:rect l="0" t="0" r="r" b="b"/>
              <a:pathLst>
                <a:path w="40" h="23">
                  <a:moveTo>
                    <a:pt x="39" y="0"/>
                  </a:moveTo>
                  <a:lnTo>
                    <a:pt x="40" y="7"/>
                  </a:lnTo>
                  <a:lnTo>
                    <a:pt x="5" y="23"/>
                  </a:lnTo>
                  <a:lnTo>
                    <a:pt x="2" y="20"/>
                  </a:lnTo>
                  <a:lnTo>
                    <a:pt x="1" y="15"/>
                  </a:lnTo>
                  <a:lnTo>
                    <a:pt x="0" y="7"/>
                  </a:lnTo>
                  <a:lnTo>
                    <a:pt x="39" y="0"/>
                  </a:lnTo>
                  <a:close/>
                </a:path>
              </a:pathLst>
            </a:custGeom>
            <a:solidFill>
              <a:srgbClr val="00FFFF"/>
            </a:solidFill>
            <a:ln w="9525">
              <a:noFill/>
              <a:round/>
              <a:headEnd/>
              <a:tailEnd/>
            </a:ln>
          </p:spPr>
          <p:txBody>
            <a:bodyPr/>
            <a:lstStyle/>
            <a:p>
              <a:endParaRPr lang="en-US"/>
            </a:p>
          </p:txBody>
        </p:sp>
        <p:sp>
          <p:nvSpPr>
            <p:cNvPr id="78442" name="Freeform 618"/>
            <p:cNvSpPr>
              <a:spLocks/>
            </p:cNvSpPr>
            <p:nvPr/>
          </p:nvSpPr>
          <p:spPr bwMode="black">
            <a:xfrm>
              <a:off x="6167438" y="4348163"/>
              <a:ext cx="26987" cy="28575"/>
            </a:xfrm>
            <a:custGeom>
              <a:avLst/>
              <a:gdLst/>
              <a:ahLst/>
              <a:cxnLst>
                <a:cxn ang="0">
                  <a:pos x="31" y="0"/>
                </a:cxn>
                <a:cxn ang="0">
                  <a:pos x="35" y="5"/>
                </a:cxn>
                <a:cxn ang="0">
                  <a:pos x="6" y="33"/>
                </a:cxn>
                <a:cxn ang="0">
                  <a:pos x="7" y="33"/>
                </a:cxn>
                <a:cxn ang="0">
                  <a:pos x="3" y="29"/>
                </a:cxn>
                <a:cxn ang="0">
                  <a:pos x="0" y="24"/>
                </a:cxn>
                <a:cxn ang="0">
                  <a:pos x="31" y="0"/>
                </a:cxn>
              </a:cxnLst>
              <a:rect l="0" t="0" r="r" b="b"/>
              <a:pathLst>
                <a:path w="35" h="33">
                  <a:moveTo>
                    <a:pt x="31" y="0"/>
                  </a:moveTo>
                  <a:lnTo>
                    <a:pt x="35" y="5"/>
                  </a:lnTo>
                  <a:lnTo>
                    <a:pt x="6" y="33"/>
                  </a:lnTo>
                  <a:lnTo>
                    <a:pt x="7" y="33"/>
                  </a:lnTo>
                  <a:lnTo>
                    <a:pt x="3" y="29"/>
                  </a:lnTo>
                  <a:lnTo>
                    <a:pt x="0" y="24"/>
                  </a:lnTo>
                  <a:lnTo>
                    <a:pt x="31" y="0"/>
                  </a:lnTo>
                  <a:close/>
                </a:path>
              </a:pathLst>
            </a:custGeom>
            <a:solidFill>
              <a:srgbClr val="00FFFF"/>
            </a:solidFill>
            <a:ln w="9525">
              <a:noFill/>
              <a:round/>
              <a:headEnd/>
              <a:tailEnd/>
            </a:ln>
          </p:spPr>
          <p:txBody>
            <a:bodyPr/>
            <a:lstStyle/>
            <a:p>
              <a:endParaRPr lang="en-US"/>
            </a:p>
          </p:txBody>
        </p:sp>
        <p:sp>
          <p:nvSpPr>
            <p:cNvPr id="78443" name="Freeform 619"/>
            <p:cNvSpPr>
              <a:spLocks/>
            </p:cNvSpPr>
            <p:nvPr/>
          </p:nvSpPr>
          <p:spPr bwMode="black">
            <a:xfrm>
              <a:off x="6172200" y="4348163"/>
              <a:ext cx="26988" cy="36512"/>
            </a:xfrm>
            <a:custGeom>
              <a:avLst/>
              <a:gdLst/>
              <a:ahLst/>
              <a:cxnLst>
                <a:cxn ang="0">
                  <a:pos x="26" y="0"/>
                </a:cxn>
                <a:cxn ang="0">
                  <a:pos x="33" y="5"/>
                </a:cxn>
                <a:cxn ang="0">
                  <a:pos x="15" y="41"/>
                </a:cxn>
                <a:cxn ang="0">
                  <a:pos x="8" y="39"/>
                </a:cxn>
                <a:cxn ang="0">
                  <a:pos x="6" y="37"/>
                </a:cxn>
                <a:cxn ang="0">
                  <a:pos x="0" y="32"/>
                </a:cxn>
                <a:cxn ang="0">
                  <a:pos x="26" y="0"/>
                </a:cxn>
              </a:cxnLst>
              <a:rect l="0" t="0" r="r" b="b"/>
              <a:pathLst>
                <a:path w="33" h="41">
                  <a:moveTo>
                    <a:pt x="26" y="0"/>
                  </a:moveTo>
                  <a:lnTo>
                    <a:pt x="33" y="5"/>
                  </a:lnTo>
                  <a:lnTo>
                    <a:pt x="15" y="41"/>
                  </a:lnTo>
                  <a:lnTo>
                    <a:pt x="8" y="39"/>
                  </a:lnTo>
                  <a:lnTo>
                    <a:pt x="6" y="37"/>
                  </a:lnTo>
                  <a:lnTo>
                    <a:pt x="0" y="32"/>
                  </a:lnTo>
                  <a:lnTo>
                    <a:pt x="26" y="0"/>
                  </a:lnTo>
                  <a:close/>
                </a:path>
              </a:pathLst>
            </a:custGeom>
            <a:solidFill>
              <a:srgbClr val="00FFFF"/>
            </a:solidFill>
            <a:ln w="9525">
              <a:noFill/>
              <a:round/>
              <a:headEnd/>
              <a:tailEnd/>
            </a:ln>
          </p:spPr>
          <p:txBody>
            <a:bodyPr/>
            <a:lstStyle/>
            <a:p>
              <a:endParaRPr lang="en-US"/>
            </a:p>
          </p:txBody>
        </p:sp>
        <p:sp>
          <p:nvSpPr>
            <p:cNvPr id="78444" name="Freeform 620"/>
            <p:cNvSpPr>
              <a:spLocks/>
            </p:cNvSpPr>
            <p:nvPr/>
          </p:nvSpPr>
          <p:spPr bwMode="black">
            <a:xfrm>
              <a:off x="6184900" y="4348163"/>
              <a:ext cx="9525" cy="36512"/>
            </a:xfrm>
            <a:custGeom>
              <a:avLst/>
              <a:gdLst/>
              <a:ahLst/>
              <a:cxnLst>
                <a:cxn ang="0">
                  <a:pos x="8" y="0"/>
                </a:cxn>
                <a:cxn ang="0">
                  <a:pos x="14" y="2"/>
                </a:cxn>
                <a:cxn ang="0">
                  <a:pos x="14" y="41"/>
                </a:cxn>
                <a:cxn ang="0">
                  <a:pos x="10" y="42"/>
                </a:cxn>
                <a:cxn ang="0">
                  <a:pos x="7" y="41"/>
                </a:cxn>
                <a:cxn ang="0">
                  <a:pos x="0" y="40"/>
                </a:cxn>
                <a:cxn ang="0">
                  <a:pos x="8" y="0"/>
                </a:cxn>
              </a:cxnLst>
              <a:rect l="0" t="0" r="r" b="b"/>
              <a:pathLst>
                <a:path w="14" h="42">
                  <a:moveTo>
                    <a:pt x="8" y="0"/>
                  </a:moveTo>
                  <a:lnTo>
                    <a:pt x="14" y="2"/>
                  </a:lnTo>
                  <a:lnTo>
                    <a:pt x="14" y="41"/>
                  </a:lnTo>
                  <a:lnTo>
                    <a:pt x="10" y="42"/>
                  </a:lnTo>
                  <a:lnTo>
                    <a:pt x="7" y="41"/>
                  </a:lnTo>
                  <a:lnTo>
                    <a:pt x="0" y="40"/>
                  </a:lnTo>
                  <a:lnTo>
                    <a:pt x="8" y="0"/>
                  </a:lnTo>
                  <a:close/>
                </a:path>
              </a:pathLst>
            </a:custGeom>
            <a:solidFill>
              <a:srgbClr val="00FFFF"/>
            </a:solidFill>
            <a:ln w="9525">
              <a:noFill/>
              <a:round/>
              <a:headEnd/>
              <a:tailEnd/>
            </a:ln>
          </p:spPr>
          <p:txBody>
            <a:bodyPr/>
            <a:lstStyle/>
            <a:p>
              <a:endParaRPr lang="en-US"/>
            </a:p>
          </p:txBody>
        </p:sp>
        <p:sp>
          <p:nvSpPr>
            <p:cNvPr id="78445" name="Freeform 621"/>
            <p:cNvSpPr>
              <a:spLocks/>
            </p:cNvSpPr>
            <p:nvPr/>
          </p:nvSpPr>
          <p:spPr bwMode="black">
            <a:xfrm>
              <a:off x="6189663" y="4348163"/>
              <a:ext cx="19050" cy="36512"/>
            </a:xfrm>
            <a:custGeom>
              <a:avLst/>
              <a:gdLst/>
              <a:ahLst/>
              <a:cxnLst>
                <a:cxn ang="0">
                  <a:pos x="0" y="2"/>
                </a:cxn>
                <a:cxn ang="0">
                  <a:pos x="6" y="0"/>
                </a:cxn>
                <a:cxn ang="0">
                  <a:pos x="23" y="36"/>
                </a:cxn>
                <a:cxn ang="0">
                  <a:pos x="20" y="38"/>
                </a:cxn>
                <a:cxn ang="0">
                  <a:pos x="13" y="40"/>
                </a:cxn>
                <a:cxn ang="0">
                  <a:pos x="7" y="41"/>
                </a:cxn>
                <a:cxn ang="0">
                  <a:pos x="0" y="2"/>
                </a:cxn>
              </a:cxnLst>
              <a:rect l="0" t="0" r="r" b="b"/>
              <a:pathLst>
                <a:path w="23" h="41">
                  <a:moveTo>
                    <a:pt x="0" y="2"/>
                  </a:moveTo>
                  <a:lnTo>
                    <a:pt x="6" y="0"/>
                  </a:lnTo>
                  <a:lnTo>
                    <a:pt x="23" y="36"/>
                  </a:lnTo>
                  <a:lnTo>
                    <a:pt x="20" y="38"/>
                  </a:lnTo>
                  <a:lnTo>
                    <a:pt x="13" y="40"/>
                  </a:lnTo>
                  <a:lnTo>
                    <a:pt x="7" y="41"/>
                  </a:lnTo>
                  <a:lnTo>
                    <a:pt x="0" y="2"/>
                  </a:lnTo>
                  <a:close/>
                </a:path>
              </a:pathLst>
            </a:custGeom>
            <a:solidFill>
              <a:srgbClr val="00FFFF"/>
            </a:solidFill>
            <a:ln w="9525">
              <a:noFill/>
              <a:round/>
              <a:headEnd/>
              <a:tailEnd/>
            </a:ln>
          </p:spPr>
          <p:txBody>
            <a:bodyPr/>
            <a:lstStyle/>
            <a:p>
              <a:endParaRPr lang="en-US"/>
            </a:p>
          </p:txBody>
        </p:sp>
        <p:sp>
          <p:nvSpPr>
            <p:cNvPr id="78446" name="Freeform 622"/>
            <p:cNvSpPr>
              <a:spLocks/>
            </p:cNvSpPr>
            <p:nvPr/>
          </p:nvSpPr>
          <p:spPr bwMode="black">
            <a:xfrm>
              <a:off x="6186488" y="4348163"/>
              <a:ext cx="26987" cy="30162"/>
            </a:xfrm>
            <a:custGeom>
              <a:avLst/>
              <a:gdLst/>
              <a:ahLst/>
              <a:cxnLst>
                <a:cxn ang="0">
                  <a:pos x="0" y="5"/>
                </a:cxn>
                <a:cxn ang="0">
                  <a:pos x="6" y="0"/>
                </a:cxn>
                <a:cxn ang="0">
                  <a:pos x="35" y="28"/>
                </a:cxn>
                <a:cxn ang="0">
                  <a:pos x="32" y="32"/>
                </a:cxn>
                <a:cxn ang="0">
                  <a:pos x="33" y="32"/>
                </a:cxn>
                <a:cxn ang="0">
                  <a:pos x="27" y="37"/>
                </a:cxn>
                <a:cxn ang="0">
                  <a:pos x="0" y="5"/>
                </a:cxn>
              </a:cxnLst>
              <a:rect l="0" t="0" r="r" b="b"/>
              <a:pathLst>
                <a:path w="35" h="37">
                  <a:moveTo>
                    <a:pt x="0" y="5"/>
                  </a:moveTo>
                  <a:lnTo>
                    <a:pt x="6" y="0"/>
                  </a:lnTo>
                  <a:lnTo>
                    <a:pt x="35" y="28"/>
                  </a:lnTo>
                  <a:lnTo>
                    <a:pt x="32" y="32"/>
                  </a:lnTo>
                  <a:lnTo>
                    <a:pt x="33" y="32"/>
                  </a:lnTo>
                  <a:lnTo>
                    <a:pt x="27" y="37"/>
                  </a:lnTo>
                  <a:lnTo>
                    <a:pt x="0" y="5"/>
                  </a:lnTo>
                  <a:close/>
                </a:path>
              </a:pathLst>
            </a:custGeom>
            <a:solidFill>
              <a:srgbClr val="00FFFF"/>
            </a:solidFill>
            <a:ln w="9525">
              <a:noFill/>
              <a:round/>
              <a:headEnd/>
              <a:tailEnd/>
            </a:ln>
          </p:spPr>
          <p:txBody>
            <a:bodyPr/>
            <a:lstStyle/>
            <a:p>
              <a:endParaRPr lang="en-US"/>
            </a:p>
          </p:txBody>
        </p:sp>
        <p:sp>
          <p:nvSpPr>
            <p:cNvPr id="78447" name="Freeform 623"/>
            <p:cNvSpPr>
              <a:spLocks/>
            </p:cNvSpPr>
            <p:nvPr/>
          </p:nvSpPr>
          <p:spPr bwMode="black">
            <a:xfrm>
              <a:off x="6189663" y="4348163"/>
              <a:ext cx="30162" cy="22225"/>
            </a:xfrm>
            <a:custGeom>
              <a:avLst/>
              <a:gdLst/>
              <a:ahLst/>
              <a:cxnLst>
                <a:cxn ang="0">
                  <a:pos x="0" y="5"/>
                </a:cxn>
                <a:cxn ang="0">
                  <a:pos x="3" y="0"/>
                </a:cxn>
                <a:cxn ang="0">
                  <a:pos x="39" y="16"/>
                </a:cxn>
                <a:cxn ang="0">
                  <a:pos x="37" y="21"/>
                </a:cxn>
                <a:cxn ang="0">
                  <a:pos x="35" y="24"/>
                </a:cxn>
                <a:cxn ang="0">
                  <a:pos x="31" y="29"/>
                </a:cxn>
                <a:cxn ang="0">
                  <a:pos x="0" y="5"/>
                </a:cxn>
              </a:cxnLst>
              <a:rect l="0" t="0" r="r" b="b"/>
              <a:pathLst>
                <a:path w="39" h="29">
                  <a:moveTo>
                    <a:pt x="0" y="5"/>
                  </a:moveTo>
                  <a:lnTo>
                    <a:pt x="3" y="0"/>
                  </a:lnTo>
                  <a:lnTo>
                    <a:pt x="39" y="16"/>
                  </a:lnTo>
                  <a:lnTo>
                    <a:pt x="37" y="21"/>
                  </a:lnTo>
                  <a:lnTo>
                    <a:pt x="35" y="24"/>
                  </a:lnTo>
                  <a:lnTo>
                    <a:pt x="31" y="29"/>
                  </a:lnTo>
                  <a:lnTo>
                    <a:pt x="0" y="5"/>
                  </a:lnTo>
                  <a:close/>
                </a:path>
              </a:pathLst>
            </a:custGeom>
            <a:solidFill>
              <a:srgbClr val="00FFFF"/>
            </a:solidFill>
            <a:ln w="9525">
              <a:noFill/>
              <a:round/>
              <a:headEnd/>
              <a:tailEnd/>
            </a:ln>
          </p:spPr>
          <p:txBody>
            <a:bodyPr/>
            <a:lstStyle/>
            <a:p>
              <a:endParaRPr lang="en-US"/>
            </a:p>
          </p:txBody>
        </p:sp>
        <p:sp>
          <p:nvSpPr>
            <p:cNvPr id="78448" name="Freeform 624"/>
            <p:cNvSpPr>
              <a:spLocks/>
            </p:cNvSpPr>
            <p:nvPr/>
          </p:nvSpPr>
          <p:spPr bwMode="black">
            <a:xfrm>
              <a:off x="6189663" y="4348163"/>
              <a:ext cx="30162" cy="12700"/>
            </a:xfrm>
            <a:custGeom>
              <a:avLst/>
              <a:gdLst/>
              <a:ahLst/>
              <a:cxnLst>
                <a:cxn ang="0">
                  <a:pos x="0" y="7"/>
                </a:cxn>
                <a:cxn ang="0">
                  <a:pos x="1" y="0"/>
                </a:cxn>
                <a:cxn ang="0">
                  <a:pos x="40" y="7"/>
                </a:cxn>
                <a:cxn ang="0">
                  <a:pos x="39" y="15"/>
                </a:cxn>
                <a:cxn ang="0">
                  <a:pos x="0" y="7"/>
                </a:cxn>
              </a:cxnLst>
              <a:rect l="0" t="0" r="r" b="b"/>
              <a:pathLst>
                <a:path w="40" h="15">
                  <a:moveTo>
                    <a:pt x="0" y="7"/>
                  </a:moveTo>
                  <a:lnTo>
                    <a:pt x="1" y="0"/>
                  </a:lnTo>
                  <a:lnTo>
                    <a:pt x="40" y="7"/>
                  </a:lnTo>
                  <a:lnTo>
                    <a:pt x="39" y="15"/>
                  </a:lnTo>
                  <a:lnTo>
                    <a:pt x="0" y="7"/>
                  </a:lnTo>
                  <a:close/>
                </a:path>
              </a:pathLst>
            </a:custGeom>
            <a:solidFill>
              <a:srgbClr val="00FFFF"/>
            </a:solidFill>
            <a:ln w="9525">
              <a:noFill/>
              <a:round/>
              <a:headEnd/>
              <a:tailEnd/>
            </a:ln>
          </p:spPr>
          <p:txBody>
            <a:bodyPr/>
            <a:lstStyle/>
            <a:p>
              <a:endParaRPr lang="en-US"/>
            </a:p>
          </p:txBody>
        </p:sp>
        <p:sp>
          <p:nvSpPr>
            <p:cNvPr id="78449" name="Freeform 625"/>
            <p:cNvSpPr>
              <a:spLocks/>
            </p:cNvSpPr>
            <p:nvPr/>
          </p:nvSpPr>
          <p:spPr bwMode="black">
            <a:xfrm>
              <a:off x="6189663" y="4333875"/>
              <a:ext cx="30162" cy="19050"/>
            </a:xfrm>
            <a:custGeom>
              <a:avLst/>
              <a:gdLst/>
              <a:ahLst/>
              <a:cxnLst>
                <a:cxn ang="0">
                  <a:pos x="1" y="22"/>
                </a:cxn>
                <a:cxn ang="0">
                  <a:pos x="0" y="16"/>
                </a:cxn>
                <a:cxn ang="0">
                  <a:pos x="35" y="0"/>
                </a:cxn>
                <a:cxn ang="0">
                  <a:pos x="37" y="4"/>
                </a:cxn>
                <a:cxn ang="0">
                  <a:pos x="39" y="9"/>
                </a:cxn>
                <a:cxn ang="0">
                  <a:pos x="40" y="15"/>
                </a:cxn>
                <a:cxn ang="0">
                  <a:pos x="1" y="22"/>
                </a:cxn>
              </a:cxnLst>
              <a:rect l="0" t="0" r="r" b="b"/>
              <a:pathLst>
                <a:path w="40" h="22">
                  <a:moveTo>
                    <a:pt x="1" y="22"/>
                  </a:moveTo>
                  <a:lnTo>
                    <a:pt x="0" y="16"/>
                  </a:lnTo>
                  <a:lnTo>
                    <a:pt x="35" y="0"/>
                  </a:lnTo>
                  <a:lnTo>
                    <a:pt x="37" y="4"/>
                  </a:lnTo>
                  <a:lnTo>
                    <a:pt x="39" y="9"/>
                  </a:lnTo>
                  <a:lnTo>
                    <a:pt x="40" y="15"/>
                  </a:lnTo>
                  <a:lnTo>
                    <a:pt x="1" y="22"/>
                  </a:lnTo>
                  <a:close/>
                </a:path>
              </a:pathLst>
            </a:custGeom>
            <a:solidFill>
              <a:srgbClr val="00FFFF"/>
            </a:solidFill>
            <a:ln w="9525">
              <a:noFill/>
              <a:round/>
              <a:headEnd/>
              <a:tailEnd/>
            </a:ln>
          </p:spPr>
          <p:txBody>
            <a:bodyPr/>
            <a:lstStyle/>
            <a:p>
              <a:endParaRPr lang="en-US"/>
            </a:p>
          </p:txBody>
        </p:sp>
        <p:sp>
          <p:nvSpPr>
            <p:cNvPr id="78450" name="Freeform 626"/>
            <p:cNvSpPr>
              <a:spLocks/>
            </p:cNvSpPr>
            <p:nvPr/>
          </p:nvSpPr>
          <p:spPr bwMode="black">
            <a:xfrm>
              <a:off x="6189663" y="4321175"/>
              <a:ext cx="28575" cy="34925"/>
            </a:xfrm>
            <a:custGeom>
              <a:avLst/>
              <a:gdLst/>
              <a:ahLst/>
              <a:cxnLst>
                <a:cxn ang="0">
                  <a:pos x="3" y="39"/>
                </a:cxn>
                <a:cxn ang="0">
                  <a:pos x="0" y="34"/>
                </a:cxn>
                <a:cxn ang="0">
                  <a:pos x="28" y="2"/>
                </a:cxn>
                <a:cxn ang="0">
                  <a:pos x="24" y="0"/>
                </a:cxn>
                <a:cxn ang="0">
                  <a:pos x="31" y="10"/>
                </a:cxn>
                <a:cxn ang="0">
                  <a:pos x="35" y="14"/>
                </a:cxn>
                <a:cxn ang="0">
                  <a:pos x="3" y="39"/>
                </a:cxn>
              </a:cxnLst>
              <a:rect l="0" t="0" r="r" b="b"/>
              <a:pathLst>
                <a:path w="35" h="39">
                  <a:moveTo>
                    <a:pt x="3" y="39"/>
                  </a:moveTo>
                  <a:lnTo>
                    <a:pt x="0" y="34"/>
                  </a:lnTo>
                  <a:lnTo>
                    <a:pt x="28" y="2"/>
                  </a:lnTo>
                  <a:lnTo>
                    <a:pt x="24" y="0"/>
                  </a:lnTo>
                  <a:lnTo>
                    <a:pt x="31" y="10"/>
                  </a:lnTo>
                  <a:lnTo>
                    <a:pt x="35" y="14"/>
                  </a:lnTo>
                  <a:lnTo>
                    <a:pt x="3" y="39"/>
                  </a:lnTo>
                  <a:close/>
                </a:path>
              </a:pathLst>
            </a:custGeom>
            <a:solidFill>
              <a:srgbClr val="00FFFF"/>
            </a:solidFill>
            <a:ln w="9525">
              <a:noFill/>
              <a:round/>
              <a:headEnd/>
              <a:tailEnd/>
            </a:ln>
          </p:spPr>
          <p:txBody>
            <a:bodyPr/>
            <a:lstStyle/>
            <a:p>
              <a:endParaRPr lang="en-US"/>
            </a:p>
          </p:txBody>
        </p:sp>
        <p:sp>
          <p:nvSpPr>
            <p:cNvPr id="78451" name="Freeform 627"/>
            <p:cNvSpPr>
              <a:spLocks/>
            </p:cNvSpPr>
            <p:nvPr/>
          </p:nvSpPr>
          <p:spPr bwMode="black">
            <a:xfrm>
              <a:off x="6186488" y="4321175"/>
              <a:ext cx="23812" cy="36513"/>
            </a:xfrm>
            <a:custGeom>
              <a:avLst/>
              <a:gdLst/>
              <a:ahLst/>
              <a:cxnLst>
                <a:cxn ang="0">
                  <a:pos x="6" y="42"/>
                </a:cxn>
                <a:cxn ang="0">
                  <a:pos x="0" y="39"/>
                </a:cxn>
                <a:cxn ang="0">
                  <a:pos x="16" y="0"/>
                </a:cxn>
                <a:cxn ang="0">
                  <a:pos x="29" y="2"/>
                </a:cxn>
                <a:cxn ang="0">
                  <a:pos x="24" y="0"/>
                </a:cxn>
                <a:cxn ang="0">
                  <a:pos x="31" y="3"/>
                </a:cxn>
                <a:cxn ang="0">
                  <a:pos x="6" y="42"/>
                </a:cxn>
              </a:cxnLst>
              <a:rect l="0" t="0" r="r" b="b"/>
              <a:pathLst>
                <a:path w="31" h="42">
                  <a:moveTo>
                    <a:pt x="6" y="42"/>
                  </a:moveTo>
                  <a:lnTo>
                    <a:pt x="0" y="39"/>
                  </a:lnTo>
                  <a:lnTo>
                    <a:pt x="16" y="0"/>
                  </a:lnTo>
                  <a:lnTo>
                    <a:pt x="29" y="2"/>
                  </a:lnTo>
                  <a:lnTo>
                    <a:pt x="24" y="0"/>
                  </a:lnTo>
                  <a:lnTo>
                    <a:pt x="31" y="3"/>
                  </a:lnTo>
                  <a:lnTo>
                    <a:pt x="6" y="42"/>
                  </a:lnTo>
                  <a:close/>
                </a:path>
              </a:pathLst>
            </a:custGeom>
            <a:solidFill>
              <a:srgbClr val="00FFFF"/>
            </a:solidFill>
            <a:ln w="9525">
              <a:noFill/>
              <a:round/>
              <a:headEnd/>
              <a:tailEnd/>
            </a:ln>
          </p:spPr>
          <p:txBody>
            <a:bodyPr/>
            <a:lstStyle/>
            <a:p>
              <a:endParaRPr lang="en-US"/>
            </a:p>
          </p:txBody>
        </p:sp>
        <p:sp>
          <p:nvSpPr>
            <p:cNvPr id="78452" name="Freeform 628"/>
            <p:cNvSpPr>
              <a:spLocks/>
            </p:cNvSpPr>
            <p:nvPr/>
          </p:nvSpPr>
          <p:spPr bwMode="black">
            <a:xfrm>
              <a:off x="6189663" y="4319588"/>
              <a:ext cx="9525" cy="36512"/>
            </a:xfrm>
            <a:custGeom>
              <a:avLst/>
              <a:gdLst/>
              <a:ahLst/>
              <a:cxnLst>
                <a:cxn ang="0">
                  <a:pos x="6" y="42"/>
                </a:cxn>
                <a:cxn ang="0">
                  <a:pos x="0" y="40"/>
                </a:cxn>
                <a:cxn ang="0">
                  <a:pos x="0" y="1"/>
                </a:cxn>
                <a:cxn ang="0">
                  <a:pos x="3" y="0"/>
                </a:cxn>
                <a:cxn ang="0">
                  <a:pos x="7" y="1"/>
                </a:cxn>
                <a:cxn ang="0">
                  <a:pos x="13" y="3"/>
                </a:cxn>
                <a:cxn ang="0">
                  <a:pos x="6" y="42"/>
                </a:cxn>
              </a:cxnLst>
              <a:rect l="0" t="0" r="r" b="b"/>
              <a:pathLst>
                <a:path w="13" h="42">
                  <a:moveTo>
                    <a:pt x="6" y="42"/>
                  </a:moveTo>
                  <a:lnTo>
                    <a:pt x="0" y="40"/>
                  </a:lnTo>
                  <a:lnTo>
                    <a:pt x="0" y="1"/>
                  </a:lnTo>
                  <a:lnTo>
                    <a:pt x="3" y="0"/>
                  </a:lnTo>
                  <a:lnTo>
                    <a:pt x="7" y="1"/>
                  </a:lnTo>
                  <a:lnTo>
                    <a:pt x="13" y="3"/>
                  </a:lnTo>
                  <a:lnTo>
                    <a:pt x="6" y="42"/>
                  </a:lnTo>
                  <a:close/>
                </a:path>
              </a:pathLst>
            </a:custGeom>
            <a:solidFill>
              <a:srgbClr val="00FFFF"/>
            </a:solidFill>
            <a:ln w="9525">
              <a:noFill/>
              <a:round/>
              <a:headEnd/>
              <a:tailEnd/>
            </a:ln>
          </p:spPr>
          <p:txBody>
            <a:bodyPr/>
            <a:lstStyle/>
            <a:p>
              <a:endParaRPr lang="en-US"/>
            </a:p>
          </p:txBody>
        </p:sp>
        <p:sp>
          <p:nvSpPr>
            <p:cNvPr id="78453" name="Freeform 629"/>
            <p:cNvSpPr>
              <a:spLocks/>
            </p:cNvSpPr>
            <p:nvPr/>
          </p:nvSpPr>
          <p:spPr bwMode="black">
            <a:xfrm>
              <a:off x="6175375" y="4319588"/>
              <a:ext cx="19050" cy="36512"/>
            </a:xfrm>
            <a:custGeom>
              <a:avLst/>
              <a:gdLst/>
              <a:ahLst/>
              <a:cxnLst>
                <a:cxn ang="0">
                  <a:pos x="26" y="39"/>
                </a:cxn>
                <a:cxn ang="0">
                  <a:pos x="20" y="41"/>
                </a:cxn>
                <a:cxn ang="0">
                  <a:pos x="4" y="2"/>
                </a:cxn>
                <a:cxn ang="0">
                  <a:pos x="0" y="4"/>
                </a:cxn>
                <a:cxn ang="0">
                  <a:pos x="12" y="2"/>
                </a:cxn>
                <a:cxn ang="0">
                  <a:pos x="19" y="0"/>
                </a:cxn>
                <a:cxn ang="0">
                  <a:pos x="26" y="39"/>
                </a:cxn>
              </a:cxnLst>
              <a:rect l="0" t="0" r="r" b="b"/>
              <a:pathLst>
                <a:path w="26" h="41">
                  <a:moveTo>
                    <a:pt x="26" y="39"/>
                  </a:moveTo>
                  <a:lnTo>
                    <a:pt x="20" y="41"/>
                  </a:lnTo>
                  <a:lnTo>
                    <a:pt x="4" y="2"/>
                  </a:lnTo>
                  <a:lnTo>
                    <a:pt x="0" y="4"/>
                  </a:lnTo>
                  <a:lnTo>
                    <a:pt x="12" y="2"/>
                  </a:lnTo>
                  <a:lnTo>
                    <a:pt x="19" y="0"/>
                  </a:lnTo>
                  <a:lnTo>
                    <a:pt x="26" y="39"/>
                  </a:lnTo>
                  <a:close/>
                </a:path>
              </a:pathLst>
            </a:custGeom>
            <a:solidFill>
              <a:srgbClr val="00FFFF"/>
            </a:solidFill>
            <a:ln w="9525">
              <a:noFill/>
              <a:round/>
              <a:headEnd/>
              <a:tailEnd/>
            </a:ln>
          </p:spPr>
          <p:txBody>
            <a:bodyPr/>
            <a:lstStyle/>
            <a:p>
              <a:endParaRPr lang="en-US"/>
            </a:p>
          </p:txBody>
        </p:sp>
        <p:sp>
          <p:nvSpPr>
            <p:cNvPr id="78454" name="Freeform 630"/>
            <p:cNvSpPr>
              <a:spLocks/>
            </p:cNvSpPr>
            <p:nvPr/>
          </p:nvSpPr>
          <p:spPr bwMode="black">
            <a:xfrm>
              <a:off x="6170613" y="4321175"/>
              <a:ext cx="25400" cy="36513"/>
            </a:xfrm>
            <a:custGeom>
              <a:avLst/>
              <a:gdLst/>
              <a:ahLst/>
              <a:cxnLst>
                <a:cxn ang="0">
                  <a:pos x="34" y="39"/>
                </a:cxn>
                <a:cxn ang="0">
                  <a:pos x="28" y="42"/>
                </a:cxn>
                <a:cxn ang="0">
                  <a:pos x="0" y="11"/>
                </a:cxn>
                <a:cxn ang="0">
                  <a:pos x="7" y="1"/>
                </a:cxn>
                <a:cxn ang="0">
                  <a:pos x="4" y="3"/>
                </a:cxn>
                <a:cxn ang="0">
                  <a:pos x="10" y="0"/>
                </a:cxn>
                <a:cxn ang="0">
                  <a:pos x="34" y="39"/>
                </a:cxn>
              </a:cxnLst>
              <a:rect l="0" t="0" r="r" b="b"/>
              <a:pathLst>
                <a:path w="34" h="42">
                  <a:moveTo>
                    <a:pt x="34" y="39"/>
                  </a:moveTo>
                  <a:lnTo>
                    <a:pt x="28" y="42"/>
                  </a:lnTo>
                  <a:lnTo>
                    <a:pt x="0" y="11"/>
                  </a:lnTo>
                  <a:lnTo>
                    <a:pt x="7" y="1"/>
                  </a:lnTo>
                  <a:lnTo>
                    <a:pt x="4" y="3"/>
                  </a:lnTo>
                  <a:lnTo>
                    <a:pt x="10" y="0"/>
                  </a:lnTo>
                  <a:lnTo>
                    <a:pt x="34" y="39"/>
                  </a:lnTo>
                  <a:close/>
                </a:path>
              </a:pathLst>
            </a:custGeom>
            <a:solidFill>
              <a:srgbClr val="00FFFF"/>
            </a:solidFill>
            <a:ln w="9525">
              <a:noFill/>
              <a:round/>
              <a:headEnd/>
              <a:tailEnd/>
            </a:ln>
          </p:spPr>
          <p:txBody>
            <a:bodyPr/>
            <a:lstStyle/>
            <a:p>
              <a:endParaRPr lang="en-US"/>
            </a:p>
          </p:txBody>
        </p:sp>
        <p:sp>
          <p:nvSpPr>
            <p:cNvPr id="78455" name="Freeform 631"/>
            <p:cNvSpPr>
              <a:spLocks/>
            </p:cNvSpPr>
            <p:nvPr/>
          </p:nvSpPr>
          <p:spPr bwMode="black">
            <a:xfrm>
              <a:off x="6162675" y="4332288"/>
              <a:ext cx="31750" cy="23812"/>
            </a:xfrm>
            <a:custGeom>
              <a:avLst/>
              <a:gdLst/>
              <a:ahLst/>
              <a:cxnLst>
                <a:cxn ang="0">
                  <a:pos x="39" y="24"/>
                </a:cxn>
                <a:cxn ang="0">
                  <a:pos x="35" y="29"/>
                </a:cxn>
                <a:cxn ang="0">
                  <a:pos x="0" y="13"/>
                </a:cxn>
                <a:cxn ang="0">
                  <a:pos x="1" y="8"/>
                </a:cxn>
                <a:cxn ang="0">
                  <a:pos x="4" y="4"/>
                </a:cxn>
                <a:cxn ang="0">
                  <a:pos x="7" y="0"/>
                </a:cxn>
                <a:cxn ang="0">
                  <a:pos x="39" y="24"/>
                </a:cxn>
              </a:cxnLst>
              <a:rect l="0" t="0" r="r" b="b"/>
              <a:pathLst>
                <a:path w="39" h="29">
                  <a:moveTo>
                    <a:pt x="39" y="24"/>
                  </a:moveTo>
                  <a:lnTo>
                    <a:pt x="35" y="29"/>
                  </a:lnTo>
                  <a:lnTo>
                    <a:pt x="0" y="13"/>
                  </a:lnTo>
                  <a:lnTo>
                    <a:pt x="1" y="8"/>
                  </a:lnTo>
                  <a:lnTo>
                    <a:pt x="4" y="4"/>
                  </a:lnTo>
                  <a:lnTo>
                    <a:pt x="7" y="0"/>
                  </a:lnTo>
                  <a:lnTo>
                    <a:pt x="39" y="24"/>
                  </a:lnTo>
                  <a:close/>
                </a:path>
              </a:pathLst>
            </a:custGeom>
            <a:solidFill>
              <a:srgbClr val="00FFFF"/>
            </a:solidFill>
            <a:ln w="9525">
              <a:noFill/>
              <a:round/>
              <a:headEnd/>
              <a:tailEnd/>
            </a:ln>
          </p:spPr>
          <p:txBody>
            <a:bodyPr/>
            <a:lstStyle/>
            <a:p>
              <a:endParaRPr lang="en-US"/>
            </a:p>
          </p:txBody>
        </p:sp>
        <p:sp>
          <p:nvSpPr>
            <p:cNvPr id="78456" name="Freeform 632"/>
            <p:cNvSpPr>
              <a:spLocks/>
            </p:cNvSpPr>
            <p:nvPr/>
          </p:nvSpPr>
          <p:spPr bwMode="black">
            <a:xfrm>
              <a:off x="6162675" y="4341813"/>
              <a:ext cx="31750" cy="11112"/>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78457" name="Freeform 633"/>
            <p:cNvSpPr>
              <a:spLocks/>
            </p:cNvSpPr>
            <p:nvPr/>
          </p:nvSpPr>
          <p:spPr bwMode="black">
            <a:xfrm>
              <a:off x="6699250" y="4348163"/>
              <a:ext cx="33338" cy="20637"/>
            </a:xfrm>
            <a:custGeom>
              <a:avLst/>
              <a:gdLst/>
              <a:ahLst/>
              <a:cxnLst>
                <a:cxn ang="0">
                  <a:pos x="39" y="0"/>
                </a:cxn>
                <a:cxn ang="0">
                  <a:pos x="40" y="7"/>
                </a:cxn>
                <a:cxn ang="0">
                  <a:pos x="5" y="23"/>
                </a:cxn>
                <a:cxn ang="0">
                  <a:pos x="2" y="20"/>
                </a:cxn>
                <a:cxn ang="0">
                  <a:pos x="1" y="15"/>
                </a:cxn>
                <a:cxn ang="0">
                  <a:pos x="0" y="7"/>
                </a:cxn>
                <a:cxn ang="0">
                  <a:pos x="39" y="0"/>
                </a:cxn>
              </a:cxnLst>
              <a:rect l="0" t="0" r="r" b="b"/>
              <a:pathLst>
                <a:path w="40" h="23">
                  <a:moveTo>
                    <a:pt x="39" y="0"/>
                  </a:moveTo>
                  <a:lnTo>
                    <a:pt x="40" y="7"/>
                  </a:lnTo>
                  <a:lnTo>
                    <a:pt x="5" y="23"/>
                  </a:lnTo>
                  <a:lnTo>
                    <a:pt x="2" y="20"/>
                  </a:lnTo>
                  <a:lnTo>
                    <a:pt x="1" y="15"/>
                  </a:lnTo>
                  <a:lnTo>
                    <a:pt x="0" y="7"/>
                  </a:lnTo>
                  <a:lnTo>
                    <a:pt x="39" y="0"/>
                  </a:lnTo>
                  <a:close/>
                </a:path>
              </a:pathLst>
            </a:custGeom>
            <a:solidFill>
              <a:srgbClr val="00FFFF"/>
            </a:solidFill>
            <a:ln w="9525">
              <a:noFill/>
              <a:round/>
              <a:headEnd/>
              <a:tailEnd/>
            </a:ln>
          </p:spPr>
          <p:txBody>
            <a:bodyPr/>
            <a:lstStyle/>
            <a:p>
              <a:endParaRPr lang="en-US"/>
            </a:p>
          </p:txBody>
        </p:sp>
        <p:sp>
          <p:nvSpPr>
            <p:cNvPr id="78458" name="Freeform 634"/>
            <p:cNvSpPr>
              <a:spLocks/>
            </p:cNvSpPr>
            <p:nvPr/>
          </p:nvSpPr>
          <p:spPr bwMode="black">
            <a:xfrm>
              <a:off x="6704013" y="4348163"/>
              <a:ext cx="28575" cy="36512"/>
            </a:xfrm>
            <a:custGeom>
              <a:avLst/>
              <a:gdLst/>
              <a:ahLst/>
              <a:cxnLst>
                <a:cxn ang="0">
                  <a:pos x="31" y="0"/>
                </a:cxn>
                <a:cxn ang="0">
                  <a:pos x="35" y="5"/>
                </a:cxn>
                <a:cxn ang="0">
                  <a:pos x="3" y="33"/>
                </a:cxn>
                <a:cxn ang="0">
                  <a:pos x="14" y="44"/>
                </a:cxn>
                <a:cxn ang="0">
                  <a:pos x="3" y="29"/>
                </a:cxn>
                <a:cxn ang="0">
                  <a:pos x="0" y="24"/>
                </a:cxn>
                <a:cxn ang="0">
                  <a:pos x="31" y="0"/>
                </a:cxn>
              </a:cxnLst>
              <a:rect l="0" t="0" r="r" b="b"/>
              <a:pathLst>
                <a:path w="35" h="44">
                  <a:moveTo>
                    <a:pt x="31" y="0"/>
                  </a:moveTo>
                  <a:lnTo>
                    <a:pt x="35" y="5"/>
                  </a:lnTo>
                  <a:lnTo>
                    <a:pt x="3" y="33"/>
                  </a:lnTo>
                  <a:lnTo>
                    <a:pt x="14" y="44"/>
                  </a:lnTo>
                  <a:lnTo>
                    <a:pt x="3" y="29"/>
                  </a:lnTo>
                  <a:lnTo>
                    <a:pt x="0" y="24"/>
                  </a:lnTo>
                  <a:lnTo>
                    <a:pt x="31" y="0"/>
                  </a:lnTo>
                  <a:close/>
                </a:path>
              </a:pathLst>
            </a:custGeom>
            <a:solidFill>
              <a:srgbClr val="00FFFF"/>
            </a:solidFill>
            <a:ln w="9525">
              <a:noFill/>
              <a:round/>
              <a:headEnd/>
              <a:tailEnd/>
            </a:ln>
          </p:spPr>
          <p:txBody>
            <a:bodyPr/>
            <a:lstStyle/>
            <a:p>
              <a:endParaRPr lang="en-US"/>
            </a:p>
          </p:txBody>
        </p:sp>
        <p:sp>
          <p:nvSpPr>
            <p:cNvPr id="78459" name="Freeform 635"/>
            <p:cNvSpPr>
              <a:spLocks/>
            </p:cNvSpPr>
            <p:nvPr/>
          </p:nvSpPr>
          <p:spPr bwMode="black">
            <a:xfrm>
              <a:off x="6707188" y="4348163"/>
              <a:ext cx="28575" cy="36512"/>
            </a:xfrm>
            <a:custGeom>
              <a:avLst/>
              <a:gdLst/>
              <a:ahLst/>
              <a:cxnLst>
                <a:cxn ang="0">
                  <a:pos x="32" y="0"/>
                </a:cxn>
                <a:cxn ang="0">
                  <a:pos x="37" y="5"/>
                </a:cxn>
                <a:cxn ang="0">
                  <a:pos x="17" y="41"/>
                </a:cxn>
                <a:cxn ang="0">
                  <a:pos x="6" y="38"/>
                </a:cxn>
                <a:cxn ang="0">
                  <a:pos x="5" y="37"/>
                </a:cxn>
                <a:cxn ang="0">
                  <a:pos x="0" y="32"/>
                </a:cxn>
                <a:cxn ang="0">
                  <a:pos x="32" y="0"/>
                </a:cxn>
              </a:cxnLst>
              <a:rect l="0" t="0" r="r" b="b"/>
              <a:pathLst>
                <a:path w="37" h="41">
                  <a:moveTo>
                    <a:pt x="32" y="0"/>
                  </a:moveTo>
                  <a:lnTo>
                    <a:pt x="37" y="5"/>
                  </a:lnTo>
                  <a:lnTo>
                    <a:pt x="17" y="41"/>
                  </a:lnTo>
                  <a:lnTo>
                    <a:pt x="6" y="38"/>
                  </a:lnTo>
                  <a:lnTo>
                    <a:pt x="5" y="37"/>
                  </a:lnTo>
                  <a:lnTo>
                    <a:pt x="0" y="32"/>
                  </a:lnTo>
                  <a:lnTo>
                    <a:pt x="32" y="0"/>
                  </a:lnTo>
                  <a:close/>
                </a:path>
              </a:pathLst>
            </a:custGeom>
            <a:solidFill>
              <a:srgbClr val="00FFFF"/>
            </a:solidFill>
            <a:ln w="9525">
              <a:noFill/>
              <a:round/>
              <a:headEnd/>
              <a:tailEnd/>
            </a:ln>
          </p:spPr>
          <p:txBody>
            <a:bodyPr/>
            <a:lstStyle/>
            <a:p>
              <a:endParaRPr lang="en-US"/>
            </a:p>
          </p:txBody>
        </p:sp>
        <p:sp>
          <p:nvSpPr>
            <p:cNvPr id="78460" name="Freeform 636"/>
            <p:cNvSpPr>
              <a:spLocks/>
            </p:cNvSpPr>
            <p:nvPr/>
          </p:nvSpPr>
          <p:spPr bwMode="black">
            <a:xfrm>
              <a:off x="6721475" y="4348163"/>
              <a:ext cx="9525" cy="36512"/>
            </a:xfrm>
            <a:custGeom>
              <a:avLst/>
              <a:gdLst/>
              <a:ahLst/>
              <a:cxnLst>
                <a:cxn ang="0">
                  <a:pos x="8" y="0"/>
                </a:cxn>
                <a:cxn ang="0">
                  <a:pos x="14" y="2"/>
                </a:cxn>
                <a:cxn ang="0">
                  <a:pos x="14" y="41"/>
                </a:cxn>
                <a:cxn ang="0">
                  <a:pos x="10" y="42"/>
                </a:cxn>
                <a:cxn ang="0">
                  <a:pos x="6" y="41"/>
                </a:cxn>
                <a:cxn ang="0">
                  <a:pos x="0" y="40"/>
                </a:cxn>
                <a:cxn ang="0">
                  <a:pos x="8" y="0"/>
                </a:cxn>
              </a:cxnLst>
              <a:rect l="0" t="0" r="r" b="b"/>
              <a:pathLst>
                <a:path w="14" h="42">
                  <a:moveTo>
                    <a:pt x="8" y="0"/>
                  </a:moveTo>
                  <a:lnTo>
                    <a:pt x="14" y="2"/>
                  </a:lnTo>
                  <a:lnTo>
                    <a:pt x="14" y="41"/>
                  </a:lnTo>
                  <a:lnTo>
                    <a:pt x="10" y="42"/>
                  </a:lnTo>
                  <a:lnTo>
                    <a:pt x="6" y="41"/>
                  </a:lnTo>
                  <a:lnTo>
                    <a:pt x="0" y="40"/>
                  </a:lnTo>
                  <a:lnTo>
                    <a:pt x="8" y="0"/>
                  </a:lnTo>
                  <a:close/>
                </a:path>
              </a:pathLst>
            </a:custGeom>
            <a:solidFill>
              <a:srgbClr val="00FFFF"/>
            </a:solidFill>
            <a:ln w="9525">
              <a:noFill/>
              <a:round/>
              <a:headEnd/>
              <a:tailEnd/>
            </a:ln>
          </p:spPr>
          <p:txBody>
            <a:bodyPr/>
            <a:lstStyle/>
            <a:p>
              <a:endParaRPr lang="en-US"/>
            </a:p>
          </p:txBody>
        </p:sp>
        <p:sp>
          <p:nvSpPr>
            <p:cNvPr id="78461" name="Freeform 637"/>
            <p:cNvSpPr>
              <a:spLocks/>
            </p:cNvSpPr>
            <p:nvPr/>
          </p:nvSpPr>
          <p:spPr bwMode="black">
            <a:xfrm>
              <a:off x="6726238" y="4348163"/>
              <a:ext cx="20637" cy="36512"/>
            </a:xfrm>
            <a:custGeom>
              <a:avLst/>
              <a:gdLst/>
              <a:ahLst/>
              <a:cxnLst>
                <a:cxn ang="0">
                  <a:pos x="0" y="2"/>
                </a:cxn>
                <a:cxn ang="0">
                  <a:pos x="8" y="0"/>
                </a:cxn>
                <a:cxn ang="0">
                  <a:pos x="27" y="36"/>
                </a:cxn>
                <a:cxn ang="0">
                  <a:pos x="25" y="38"/>
                </a:cxn>
                <a:cxn ang="0">
                  <a:pos x="15" y="40"/>
                </a:cxn>
                <a:cxn ang="0">
                  <a:pos x="8" y="41"/>
                </a:cxn>
                <a:cxn ang="0">
                  <a:pos x="0" y="2"/>
                </a:cxn>
              </a:cxnLst>
              <a:rect l="0" t="0" r="r" b="b"/>
              <a:pathLst>
                <a:path w="27" h="41">
                  <a:moveTo>
                    <a:pt x="0" y="2"/>
                  </a:moveTo>
                  <a:lnTo>
                    <a:pt x="8" y="0"/>
                  </a:lnTo>
                  <a:lnTo>
                    <a:pt x="27" y="36"/>
                  </a:lnTo>
                  <a:lnTo>
                    <a:pt x="25" y="38"/>
                  </a:lnTo>
                  <a:lnTo>
                    <a:pt x="15" y="40"/>
                  </a:lnTo>
                  <a:lnTo>
                    <a:pt x="8" y="41"/>
                  </a:lnTo>
                  <a:lnTo>
                    <a:pt x="0" y="2"/>
                  </a:lnTo>
                  <a:close/>
                </a:path>
              </a:pathLst>
            </a:custGeom>
            <a:solidFill>
              <a:srgbClr val="00FFFF"/>
            </a:solidFill>
            <a:ln w="9525">
              <a:noFill/>
              <a:round/>
              <a:headEnd/>
              <a:tailEnd/>
            </a:ln>
          </p:spPr>
          <p:txBody>
            <a:bodyPr/>
            <a:lstStyle/>
            <a:p>
              <a:endParaRPr lang="en-US"/>
            </a:p>
          </p:txBody>
        </p:sp>
        <p:sp>
          <p:nvSpPr>
            <p:cNvPr id="78462" name="Freeform 638"/>
            <p:cNvSpPr>
              <a:spLocks/>
            </p:cNvSpPr>
            <p:nvPr/>
          </p:nvSpPr>
          <p:spPr bwMode="black">
            <a:xfrm>
              <a:off x="6721475" y="4348163"/>
              <a:ext cx="28575" cy="36512"/>
            </a:xfrm>
            <a:custGeom>
              <a:avLst/>
              <a:gdLst/>
              <a:ahLst/>
              <a:cxnLst>
                <a:cxn ang="0">
                  <a:pos x="0" y="5"/>
                </a:cxn>
                <a:cxn ang="0">
                  <a:pos x="5" y="0"/>
                </a:cxn>
                <a:cxn ang="0">
                  <a:pos x="37" y="28"/>
                </a:cxn>
                <a:cxn ang="0">
                  <a:pos x="26" y="43"/>
                </a:cxn>
                <a:cxn ang="0">
                  <a:pos x="37" y="32"/>
                </a:cxn>
                <a:cxn ang="0">
                  <a:pos x="32" y="37"/>
                </a:cxn>
                <a:cxn ang="0">
                  <a:pos x="0" y="5"/>
                </a:cxn>
              </a:cxnLst>
              <a:rect l="0" t="0" r="r" b="b"/>
              <a:pathLst>
                <a:path w="37" h="43">
                  <a:moveTo>
                    <a:pt x="0" y="5"/>
                  </a:moveTo>
                  <a:lnTo>
                    <a:pt x="5" y="0"/>
                  </a:lnTo>
                  <a:lnTo>
                    <a:pt x="37" y="28"/>
                  </a:lnTo>
                  <a:lnTo>
                    <a:pt x="26" y="43"/>
                  </a:lnTo>
                  <a:lnTo>
                    <a:pt x="37" y="32"/>
                  </a:lnTo>
                  <a:lnTo>
                    <a:pt x="32" y="37"/>
                  </a:lnTo>
                  <a:lnTo>
                    <a:pt x="0" y="5"/>
                  </a:lnTo>
                  <a:close/>
                </a:path>
              </a:pathLst>
            </a:custGeom>
            <a:solidFill>
              <a:srgbClr val="00FFFF"/>
            </a:solidFill>
            <a:ln w="9525">
              <a:noFill/>
              <a:round/>
              <a:headEnd/>
              <a:tailEnd/>
            </a:ln>
          </p:spPr>
          <p:txBody>
            <a:bodyPr/>
            <a:lstStyle/>
            <a:p>
              <a:endParaRPr lang="en-US"/>
            </a:p>
          </p:txBody>
        </p:sp>
        <p:sp>
          <p:nvSpPr>
            <p:cNvPr id="78463" name="Freeform 639"/>
            <p:cNvSpPr>
              <a:spLocks/>
            </p:cNvSpPr>
            <p:nvPr/>
          </p:nvSpPr>
          <p:spPr bwMode="black">
            <a:xfrm>
              <a:off x="6726238" y="4348163"/>
              <a:ext cx="30162" cy="22225"/>
            </a:xfrm>
            <a:custGeom>
              <a:avLst/>
              <a:gdLst/>
              <a:ahLst/>
              <a:cxnLst>
                <a:cxn ang="0">
                  <a:pos x="0" y="5"/>
                </a:cxn>
                <a:cxn ang="0">
                  <a:pos x="4" y="0"/>
                </a:cxn>
                <a:cxn ang="0">
                  <a:pos x="39" y="16"/>
                </a:cxn>
                <a:cxn ang="0">
                  <a:pos x="38" y="21"/>
                </a:cxn>
                <a:cxn ang="0">
                  <a:pos x="36" y="24"/>
                </a:cxn>
                <a:cxn ang="0">
                  <a:pos x="32" y="29"/>
                </a:cxn>
                <a:cxn ang="0">
                  <a:pos x="0" y="5"/>
                </a:cxn>
              </a:cxnLst>
              <a:rect l="0" t="0" r="r" b="b"/>
              <a:pathLst>
                <a:path w="39" h="29">
                  <a:moveTo>
                    <a:pt x="0" y="5"/>
                  </a:moveTo>
                  <a:lnTo>
                    <a:pt x="4" y="0"/>
                  </a:lnTo>
                  <a:lnTo>
                    <a:pt x="39" y="16"/>
                  </a:lnTo>
                  <a:lnTo>
                    <a:pt x="38" y="21"/>
                  </a:lnTo>
                  <a:lnTo>
                    <a:pt x="36" y="24"/>
                  </a:lnTo>
                  <a:lnTo>
                    <a:pt x="32" y="29"/>
                  </a:lnTo>
                  <a:lnTo>
                    <a:pt x="0" y="5"/>
                  </a:lnTo>
                  <a:close/>
                </a:path>
              </a:pathLst>
            </a:custGeom>
            <a:solidFill>
              <a:srgbClr val="00FFFF"/>
            </a:solidFill>
            <a:ln w="9525">
              <a:noFill/>
              <a:round/>
              <a:headEnd/>
              <a:tailEnd/>
            </a:ln>
          </p:spPr>
          <p:txBody>
            <a:bodyPr/>
            <a:lstStyle/>
            <a:p>
              <a:endParaRPr lang="en-US"/>
            </a:p>
          </p:txBody>
        </p:sp>
        <p:sp>
          <p:nvSpPr>
            <p:cNvPr id="78464" name="Freeform 640"/>
            <p:cNvSpPr>
              <a:spLocks/>
            </p:cNvSpPr>
            <p:nvPr/>
          </p:nvSpPr>
          <p:spPr bwMode="black">
            <a:xfrm>
              <a:off x="6726238" y="4348163"/>
              <a:ext cx="30162" cy="12700"/>
            </a:xfrm>
            <a:custGeom>
              <a:avLst/>
              <a:gdLst/>
              <a:ahLst/>
              <a:cxnLst>
                <a:cxn ang="0">
                  <a:pos x="0" y="7"/>
                </a:cxn>
                <a:cxn ang="0">
                  <a:pos x="2" y="0"/>
                </a:cxn>
                <a:cxn ang="0">
                  <a:pos x="41" y="7"/>
                </a:cxn>
                <a:cxn ang="0">
                  <a:pos x="39" y="15"/>
                </a:cxn>
                <a:cxn ang="0">
                  <a:pos x="0" y="7"/>
                </a:cxn>
              </a:cxnLst>
              <a:rect l="0" t="0" r="r" b="b"/>
              <a:pathLst>
                <a:path w="41" h="15">
                  <a:moveTo>
                    <a:pt x="0" y="7"/>
                  </a:moveTo>
                  <a:lnTo>
                    <a:pt x="2" y="0"/>
                  </a:lnTo>
                  <a:lnTo>
                    <a:pt x="41" y="7"/>
                  </a:lnTo>
                  <a:lnTo>
                    <a:pt x="39" y="15"/>
                  </a:lnTo>
                  <a:lnTo>
                    <a:pt x="0" y="7"/>
                  </a:lnTo>
                  <a:close/>
                </a:path>
              </a:pathLst>
            </a:custGeom>
            <a:solidFill>
              <a:srgbClr val="00FFFF"/>
            </a:solidFill>
            <a:ln w="9525">
              <a:noFill/>
              <a:round/>
              <a:headEnd/>
              <a:tailEnd/>
            </a:ln>
          </p:spPr>
          <p:txBody>
            <a:bodyPr/>
            <a:lstStyle/>
            <a:p>
              <a:endParaRPr lang="en-US"/>
            </a:p>
          </p:txBody>
        </p:sp>
        <p:sp>
          <p:nvSpPr>
            <p:cNvPr id="78465" name="Freeform 641"/>
            <p:cNvSpPr>
              <a:spLocks/>
            </p:cNvSpPr>
            <p:nvPr/>
          </p:nvSpPr>
          <p:spPr bwMode="black">
            <a:xfrm>
              <a:off x="6726238" y="4333875"/>
              <a:ext cx="30162" cy="19050"/>
            </a:xfrm>
            <a:custGeom>
              <a:avLst/>
              <a:gdLst/>
              <a:ahLst/>
              <a:cxnLst>
                <a:cxn ang="0">
                  <a:pos x="2" y="22"/>
                </a:cxn>
                <a:cxn ang="0">
                  <a:pos x="0" y="16"/>
                </a:cxn>
                <a:cxn ang="0">
                  <a:pos x="36" y="0"/>
                </a:cxn>
                <a:cxn ang="0">
                  <a:pos x="38" y="4"/>
                </a:cxn>
                <a:cxn ang="0">
                  <a:pos x="39" y="9"/>
                </a:cxn>
                <a:cxn ang="0">
                  <a:pos x="41" y="15"/>
                </a:cxn>
                <a:cxn ang="0">
                  <a:pos x="2" y="22"/>
                </a:cxn>
              </a:cxnLst>
              <a:rect l="0" t="0" r="r" b="b"/>
              <a:pathLst>
                <a:path w="41" h="22">
                  <a:moveTo>
                    <a:pt x="2" y="22"/>
                  </a:moveTo>
                  <a:lnTo>
                    <a:pt x="0" y="16"/>
                  </a:lnTo>
                  <a:lnTo>
                    <a:pt x="36" y="0"/>
                  </a:lnTo>
                  <a:lnTo>
                    <a:pt x="38" y="4"/>
                  </a:lnTo>
                  <a:lnTo>
                    <a:pt x="39" y="9"/>
                  </a:lnTo>
                  <a:lnTo>
                    <a:pt x="41" y="15"/>
                  </a:lnTo>
                  <a:lnTo>
                    <a:pt x="2" y="22"/>
                  </a:lnTo>
                  <a:close/>
                </a:path>
              </a:pathLst>
            </a:custGeom>
            <a:solidFill>
              <a:srgbClr val="00FFFF"/>
            </a:solidFill>
            <a:ln w="9525">
              <a:noFill/>
              <a:round/>
              <a:headEnd/>
              <a:tailEnd/>
            </a:ln>
          </p:spPr>
          <p:txBody>
            <a:bodyPr/>
            <a:lstStyle/>
            <a:p>
              <a:endParaRPr lang="en-US"/>
            </a:p>
          </p:txBody>
        </p:sp>
        <p:sp>
          <p:nvSpPr>
            <p:cNvPr id="78466" name="Freeform 642"/>
            <p:cNvSpPr>
              <a:spLocks/>
            </p:cNvSpPr>
            <p:nvPr/>
          </p:nvSpPr>
          <p:spPr bwMode="black">
            <a:xfrm>
              <a:off x="6726238" y="4327525"/>
              <a:ext cx="28575" cy="28575"/>
            </a:xfrm>
            <a:custGeom>
              <a:avLst/>
              <a:gdLst/>
              <a:ahLst/>
              <a:cxnLst>
                <a:cxn ang="0">
                  <a:pos x="4" y="33"/>
                </a:cxn>
                <a:cxn ang="0">
                  <a:pos x="0" y="28"/>
                </a:cxn>
                <a:cxn ang="0">
                  <a:pos x="28" y="0"/>
                </a:cxn>
                <a:cxn ang="0">
                  <a:pos x="31" y="1"/>
                </a:cxn>
                <a:cxn ang="0">
                  <a:pos x="32" y="4"/>
                </a:cxn>
                <a:cxn ang="0">
                  <a:pos x="36" y="8"/>
                </a:cxn>
                <a:cxn ang="0">
                  <a:pos x="4" y="33"/>
                </a:cxn>
              </a:cxnLst>
              <a:rect l="0" t="0" r="r" b="b"/>
              <a:pathLst>
                <a:path w="36" h="33">
                  <a:moveTo>
                    <a:pt x="4" y="33"/>
                  </a:moveTo>
                  <a:lnTo>
                    <a:pt x="0" y="28"/>
                  </a:lnTo>
                  <a:lnTo>
                    <a:pt x="28" y="0"/>
                  </a:lnTo>
                  <a:lnTo>
                    <a:pt x="31" y="1"/>
                  </a:lnTo>
                  <a:lnTo>
                    <a:pt x="32" y="4"/>
                  </a:lnTo>
                  <a:lnTo>
                    <a:pt x="36" y="8"/>
                  </a:lnTo>
                  <a:lnTo>
                    <a:pt x="4" y="33"/>
                  </a:lnTo>
                  <a:close/>
                </a:path>
              </a:pathLst>
            </a:custGeom>
            <a:solidFill>
              <a:srgbClr val="00FFFF"/>
            </a:solidFill>
            <a:ln w="9525">
              <a:noFill/>
              <a:round/>
              <a:headEnd/>
              <a:tailEnd/>
            </a:ln>
          </p:spPr>
          <p:txBody>
            <a:bodyPr/>
            <a:lstStyle/>
            <a:p>
              <a:endParaRPr lang="en-US"/>
            </a:p>
          </p:txBody>
        </p:sp>
        <p:sp>
          <p:nvSpPr>
            <p:cNvPr id="78467" name="Freeform 643"/>
            <p:cNvSpPr>
              <a:spLocks/>
            </p:cNvSpPr>
            <p:nvPr/>
          </p:nvSpPr>
          <p:spPr bwMode="black">
            <a:xfrm>
              <a:off x="6723063" y="4321175"/>
              <a:ext cx="23812" cy="34925"/>
            </a:xfrm>
            <a:custGeom>
              <a:avLst/>
              <a:gdLst/>
              <a:ahLst/>
              <a:cxnLst>
                <a:cxn ang="0">
                  <a:pos x="5" y="39"/>
                </a:cxn>
                <a:cxn ang="0">
                  <a:pos x="0" y="35"/>
                </a:cxn>
                <a:cxn ang="0">
                  <a:pos x="16" y="0"/>
                </a:cxn>
                <a:cxn ang="0">
                  <a:pos x="21" y="1"/>
                </a:cxn>
                <a:cxn ang="0">
                  <a:pos x="25" y="3"/>
                </a:cxn>
                <a:cxn ang="0">
                  <a:pos x="29" y="7"/>
                </a:cxn>
                <a:cxn ang="0">
                  <a:pos x="5" y="39"/>
                </a:cxn>
              </a:cxnLst>
              <a:rect l="0" t="0" r="r" b="b"/>
              <a:pathLst>
                <a:path w="29" h="39">
                  <a:moveTo>
                    <a:pt x="5" y="39"/>
                  </a:moveTo>
                  <a:lnTo>
                    <a:pt x="0" y="35"/>
                  </a:lnTo>
                  <a:lnTo>
                    <a:pt x="16" y="0"/>
                  </a:lnTo>
                  <a:lnTo>
                    <a:pt x="21" y="1"/>
                  </a:lnTo>
                  <a:lnTo>
                    <a:pt x="25" y="3"/>
                  </a:lnTo>
                  <a:lnTo>
                    <a:pt x="29" y="7"/>
                  </a:lnTo>
                  <a:lnTo>
                    <a:pt x="5" y="39"/>
                  </a:lnTo>
                  <a:close/>
                </a:path>
              </a:pathLst>
            </a:custGeom>
            <a:solidFill>
              <a:srgbClr val="00FFFF"/>
            </a:solidFill>
            <a:ln w="9525">
              <a:noFill/>
              <a:round/>
              <a:headEnd/>
              <a:tailEnd/>
            </a:ln>
          </p:spPr>
          <p:txBody>
            <a:bodyPr/>
            <a:lstStyle/>
            <a:p>
              <a:endParaRPr lang="en-US"/>
            </a:p>
          </p:txBody>
        </p:sp>
        <p:sp>
          <p:nvSpPr>
            <p:cNvPr id="78468" name="Freeform 644"/>
            <p:cNvSpPr>
              <a:spLocks/>
            </p:cNvSpPr>
            <p:nvPr/>
          </p:nvSpPr>
          <p:spPr bwMode="black">
            <a:xfrm>
              <a:off x="6726238" y="4319588"/>
              <a:ext cx="11112" cy="36512"/>
            </a:xfrm>
            <a:custGeom>
              <a:avLst/>
              <a:gdLst/>
              <a:ahLst/>
              <a:cxnLst>
                <a:cxn ang="0">
                  <a:pos x="8" y="42"/>
                </a:cxn>
                <a:cxn ang="0">
                  <a:pos x="0" y="40"/>
                </a:cxn>
                <a:cxn ang="0">
                  <a:pos x="0" y="1"/>
                </a:cxn>
                <a:cxn ang="0">
                  <a:pos x="4" y="0"/>
                </a:cxn>
                <a:cxn ang="0">
                  <a:pos x="8" y="1"/>
                </a:cxn>
                <a:cxn ang="0">
                  <a:pos x="15" y="3"/>
                </a:cxn>
                <a:cxn ang="0">
                  <a:pos x="8" y="42"/>
                </a:cxn>
              </a:cxnLst>
              <a:rect l="0" t="0" r="r" b="b"/>
              <a:pathLst>
                <a:path w="15" h="42">
                  <a:moveTo>
                    <a:pt x="8" y="42"/>
                  </a:moveTo>
                  <a:lnTo>
                    <a:pt x="0" y="40"/>
                  </a:lnTo>
                  <a:lnTo>
                    <a:pt x="0" y="1"/>
                  </a:lnTo>
                  <a:lnTo>
                    <a:pt x="4" y="0"/>
                  </a:lnTo>
                  <a:lnTo>
                    <a:pt x="8" y="1"/>
                  </a:lnTo>
                  <a:lnTo>
                    <a:pt x="15" y="3"/>
                  </a:lnTo>
                  <a:lnTo>
                    <a:pt x="8" y="42"/>
                  </a:lnTo>
                  <a:close/>
                </a:path>
              </a:pathLst>
            </a:custGeom>
            <a:solidFill>
              <a:srgbClr val="00FFFF"/>
            </a:solidFill>
            <a:ln w="9525">
              <a:noFill/>
              <a:round/>
              <a:headEnd/>
              <a:tailEnd/>
            </a:ln>
          </p:spPr>
          <p:txBody>
            <a:bodyPr/>
            <a:lstStyle/>
            <a:p>
              <a:endParaRPr lang="en-US"/>
            </a:p>
          </p:txBody>
        </p:sp>
        <p:sp>
          <p:nvSpPr>
            <p:cNvPr id="78469" name="Freeform 645"/>
            <p:cNvSpPr>
              <a:spLocks/>
            </p:cNvSpPr>
            <p:nvPr/>
          </p:nvSpPr>
          <p:spPr bwMode="black">
            <a:xfrm>
              <a:off x="6713538" y="4319588"/>
              <a:ext cx="17462" cy="36512"/>
            </a:xfrm>
            <a:custGeom>
              <a:avLst/>
              <a:gdLst/>
              <a:ahLst/>
              <a:cxnLst>
                <a:cxn ang="0">
                  <a:pos x="22" y="39"/>
                </a:cxn>
                <a:cxn ang="0">
                  <a:pos x="16" y="41"/>
                </a:cxn>
                <a:cxn ang="0">
                  <a:pos x="0" y="5"/>
                </a:cxn>
                <a:cxn ang="0">
                  <a:pos x="3" y="3"/>
                </a:cxn>
                <a:cxn ang="0">
                  <a:pos x="8" y="2"/>
                </a:cxn>
                <a:cxn ang="0">
                  <a:pos x="14" y="0"/>
                </a:cxn>
                <a:cxn ang="0">
                  <a:pos x="22" y="39"/>
                </a:cxn>
              </a:cxnLst>
              <a:rect l="0" t="0" r="r" b="b"/>
              <a:pathLst>
                <a:path w="22" h="41">
                  <a:moveTo>
                    <a:pt x="22" y="39"/>
                  </a:moveTo>
                  <a:lnTo>
                    <a:pt x="16" y="41"/>
                  </a:lnTo>
                  <a:lnTo>
                    <a:pt x="0" y="5"/>
                  </a:lnTo>
                  <a:lnTo>
                    <a:pt x="3" y="3"/>
                  </a:lnTo>
                  <a:lnTo>
                    <a:pt x="8" y="2"/>
                  </a:lnTo>
                  <a:lnTo>
                    <a:pt x="14" y="0"/>
                  </a:lnTo>
                  <a:lnTo>
                    <a:pt x="22" y="39"/>
                  </a:lnTo>
                  <a:close/>
                </a:path>
              </a:pathLst>
            </a:custGeom>
            <a:solidFill>
              <a:srgbClr val="00FFFF"/>
            </a:solidFill>
            <a:ln w="9525">
              <a:noFill/>
              <a:round/>
              <a:headEnd/>
              <a:tailEnd/>
            </a:ln>
          </p:spPr>
          <p:txBody>
            <a:bodyPr/>
            <a:lstStyle/>
            <a:p>
              <a:endParaRPr lang="en-US"/>
            </a:p>
          </p:txBody>
        </p:sp>
        <p:sp>
          <p:nvSpPr>
            <p:cNvPr id="78470" name="Freeform 646"/>
            <p:cNvSpPr>
              <a:spLocks/>
            </p:cNvSpPr>
            <p:nvPr/>
          </p:nvSpPr>
          <p:spPr bwMode="black">
            <a:xfrm>
              <a:off x="6707188" y="4324350"/>
              <a:ext cx="25400" cy="31750"/>
            </a:xfrm>
            <a:custGeom>
              <a:avLst/>
              <a:gdLst/>
              <a:ahLst/>
              <a:cxnLst>
                <a:cxn ang="0">
                  <a:pos x="33" y="32"/>
                </a:cxn>
                <a:cxn ang="0">
                  <a:pos x="28" y="36"/>
                </a:cxn>
                <a:cxn ang="0">
                  <a:pos x="0" y="8"/>
                </a:cxn>
                <a:cxn ang="0">
                  <a:pos x="1" y="5"/>
                </a:cxn>
                <a:cxn ang="0">
                  <a:pos x="4" y="4"/>
                </a:cxn>
                <a:cxn ang="0">
                  <a:pos x="9" y="0"/>
                </a:cxn>
                <a:cxn ang="0">
                  <a:pos x="33" y="32"/>
                </a:cxn>
              </a:cxnLst>
              <a:rect l="0" t="0" r="r" b="b"/>
              <a:pathLst>
                <a:path w="33" h="36">
                  <a:moveTo>
                    <a:pt x="33" y="32"/>
                  </a:moveTo>
                  <a:lnTo>
                    <a:pt x="28" y="36"/>
                  </a:lnTo>
                  <a:lnTo>
                    <a:pt x="0" y="8"/>
                  </a:lnTo>
                  <a:lnTo>
                    <a:pt x="1" y="5"/>
                  </a:lnTo>
                  <a:lnTo>
                    <a:pt x="4" y="4"/>
                  </a:lnTo>
                  <a:lnTo>
                    <a:pt x="9" y="0"/>
                  </a:lnTo>
                  <a:lnTo>
                    <a:pt x="33" y="32"/>
                  </a:lnTo>
                  <a:close/>
                </a:path>
              </a:pathLst>
            </a:custGeom>
            <a:solidFill>
              <a:srgbClr val="00FFFF"/>
            </a:solidFill>
            <a:ln w="9525">
              <a:noFill/>
              <a:round/>
              <a:headEnd/>
              <a:tailEnd/>
            </a:ln>
          </p:spPr>
          <p:txBody>
            <a:bodyPr/>
            <a:lstStyle/>
            <a:p>
              <a:endParaRPr lang="en-US"/>
            </a:p>
          </p:txBody>
        </p:sp>
        <p:sp>
          <p:nvSpPr>
            <p:cNvPr id="78471" name="Freeform 647"/>
            <p:cNvSpPr>
              <a:spLocks/>
            </p:cNvSpPr>
            <p:nvPr/>
          </p:nvSpPr>
          <p:spPr bwMode="black">
            <a:xfrm>
              <a:off x="6702425" y="4332288"/>
              <a:ext cx="30163" cy="23812"/>
            </a:xfrm>
            <a:custGeom>
              <a:avLst/>
              <a:gdLst/>
              <a:ahLst/>
              <a:cxnLst>
                <a:cxn ang="0">
                  <a:pos x="39" y="24"/>
                </a:cxn>
                <a:cxn ang="0">
                  <a:pos x="35" y="29"/>
                </a:cxn>
                <a:cxn ang="0">
                  <a:pos x="0" y="13"/>
                </a:cxn>
                <a:cxn ang="0">
                  <a:pos x="1" y="8"/>
                </a:cxn>
                <a:cxn ang="0">
                  <a:pos x="4" y="4"/>
                </a:cxn>
                <a:cxn ang="0">
                  <a:pos x="7" y="0"/>
                </a:cxn>
                <a:cxn ang="0">
                  <a:pos x="39" y="24"/>
                </a:cxn>
              </a:cxnLst>
              <a:rect l="0" t="0" r="r" b="b"/>
              <a:pathLst>
                <a:path w="39" h="29">
                  <a:moveTo>
                    <a:pt x="39" y="24"/>
                  </a:moveTo>
                  <a:lnTo>
                    <a:pt x="35" y="29"/>
                  </a:lnTo>
                  <a:lnTo>
                    <a:pt x="0" y="13"/>
                  </a:lnTo>
                  <a:lnTo>
                    <a:pt x="1" y="8"/>
                  </a:lnTo>
                  <a:lnTo>
                    <a:pt x="4" y="4"/>
                  </a:lnTo>
                  <a:lnTo>
                    <a:pt x="7" y="0"/>
                  </a:lnTo>
                  <a:lnTo>
                    <a:pt x="39" y="24"/>
                  </a:lnTo>
                  <a:close/>
                </a:path>
              </a:pathLst>
            </a:custGeom>
            <a:solidFill>
              <a:srgbClr val="00FFFF"/>
            </a:solidFill>
            <a:ln w="9525">
              <a:noFill/>
              <a:round/>
              <a:headEnd/>
              <a:tailEnd/>
            </a:ln>
          </p:spPr>
          <p:txBody>
            <a:bodyPr/>
            <a:lstStyle/>
            <a:p>
              <a:endParaRPr lang="en-US"/>
            </a:p>
          </p:txBody>
        </p:sp>
        <p:sp>
          <p:nvSpPr>
            <p:cNvPr id="78472" name="Freeform 648"/>
            <p:cNvSpPr>
              <a:spLocks/>
            </p:cNvSpPr>
            <p:nvPr/>
          </p:nvSpPr>
          <p:spPr bwMode="black">
            <a:xfrm>
              <a:off x="6699250" y="4341813"/>
              <a:ext cx="33338" cy="11112"/>
            </a:xfrm>
            <a:custGeom>
              <a:avLst/>
              <a:gdLst/>
              <a:ahLst/>
              <a:cxnLst>
                <a:cxn ang="0">
                  <a:pos x="40" y="7"/>
                </a:cxn>
                <a:cxn ang="0">
                  <a:pos x="39" y="13"/>
                </a:cxn>
                <a:cxn ang="0">
                  <a:pos x="0" y="6"/>
                </a:cxn>
                <a:cxn ang="0">
                  <a:pos x="1" y="0"/>
                </a:cxn>
                <a:cxn ang="0">
                  <a:pos x="40" y="7"/>
                </a:cxn>
              </a:cxnLst>
              <a:rect l="0" t="0" r="r" b="b"/>
              <a:pathLst>
                <a:path w="40" h="13">
                  <a:moveTo>
                    <a:pt x="40" y="7"/>
                  </a:moveTo>
                  <a:lnTo>
                    <a:pt x="39" y="13"/>
                  </a:lnTo>
                  <a:lnTo>
                    <a:pt x="0" y="6"/>
                  </a:lnTo>
                  <a:lnTo>
                    <a:pt x="1" y="0"/>
                  </a:lnTo>
                  <a:lnTo>
                    <a:pt x="40" y="7"/>
                  </a:lnTo>
                  <a:close/>
                </a:path>
              </a:pathLst>
            </a:custGeom>
            <a:solidFill>
              <a:srgbClr val="00FFFF"/>
            </a:solidFill>
            <a:ln w="9525">
              <a:noFill/>
              <a:round/>
              <a:headEnd/>
              <a:tailEnd/>
            </a:ln>
          </p:spPr>
          <p:txBody>
            <a:bodyPr/>
            <a:lstStyle/>
            <a:p>
              <a:endParaRPr lang="en-US"/>
            </a:p>
          </p:txBody>
        </p:sp>
        <p:sp>
          <p:nvSpPr>
            <p:cNvPr id="78473" name="Oval 649"/>
            <p:cNvSpPr>
              <a:spLocks noChangeArrowheads="1"/>
            </p:cNvSpPr>
            <p:nvPr/>
          </p:nvSpPr>
          <p:spPr bwMode="auto">
            <a:xfrm>
              <a:off x="3898900" y="365760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74" name="Oval 650"/>
            <p:cNvSpPr>
              <a:spLocks noChangeArrowheads="1"/>
            </p:cNvSpPr>
            <p:nvPr/>
          </p:nvSpPr>
          <p:spPr bwMode="auto">
            <a:xfrm>
              <a:off x="3355975" y="365283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75" name="Oval 651"/>
            <p:cNvSpPr>
              <a:spLocks noChangeArrowheads="1"/>
            </p:cNvSpPr>
            <p:nvPr/>
          </p:nvSpPr>
          <p:spPr bwMode="auto">
            <a:xfrm>
              <a:off x="2827338" y="3662363"/>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76" name="Oval 652"/>
            <p:cNvSpPr>
              <a:spLocks noChangeArrowheads="1"/>
            </p:cNvSpPr>
            <p:nvPr/>
          </p:nvSpPr>
          <p:spPr bwMode="auto">
            <a:xfrm>
              <a:off x="2279650" y="3662363"/>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77" name="Oval 653"/>
            <p:cNvSpPr>
              <a:spLocks noChangeArrowheads="1"/>
            </p:cNvSpPr>
            <p:nvPr/>
          </p:nvSpPr>
          <p:spPr bwMode="auto">
            <a:xfrm>
              <a:off x="1960563" y="4252913"/>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78" name="Oval 654"/>
            <p:cNvSpPr>
              <a:spLocks noChangeArrowheads="1"/>
            </p:cNvSpPr>
            <p:nvPr/>
          </p:nvSpPr>
          <p:spPr bwMode="auto">
            <a:xfrm>
              <a:off x="3570288" y="424815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79" name="Oval 655"/>
            <p:cNvSpPr>
              <a:spLocks noChangeArrowheads="1"/>
            </p:cNvSpPr>
            <p:nvPr/>
          </p:nvSpPr>
          <p:spPr bwMode="auto">
            <a:xfrm>
              <a:off x="3032125" y="4252913"/>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80" name="Oval 656"/>
            <p:cNvSpPr>
              <a:spLocks noChangeArrowheads="1"/>
            </p:cNvSpPr>
            <p:nvPr/>
          </p:nvSpPr>
          <p:spPr bwMode="auto">
            <a:xfrm>
              <a:off x="2493963" y="424815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81" name="Oval 657"/>
            <p:cNvSpPr>
              <a:spLocks noChangeArrowheads="1"/>
            </p:cNvSpPr>
            <p:nvPr/>
          </p:nvSpPr>
          <p:spPr bwMode="auto">
            <a:xfrm>
              <a:off x="5456238" y="218598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82" name="Oval 658"/>
            <p:cNvSpPr>
              <a:spLocks noChangeArrowheads="1"/>
            </p:cNvSpPr>
            <p:nvPr/>
          </p:nvSpPr>
          <p:spPr bwMode="auto">
            <a:xfrm>
              <a:off x="5375275" y="266223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83" name="Oval 659"/>
            <p:cNvSpPr>
              <a:spLocks noChangeArrowheads="1"/>
            </p:cNvSpPr>
            <p:nvPr/>
          </p:nvSpPr>
          <p:spPr bwMode="auto">
            <a:xfrm>
              <a:off x="5308600" y="314325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84" name="Oval 660"/>
            <p:cNvSpPr>
              <a:spLocks noChangeArrowheads="1"/>
            </p:cNvSpPr>
            <p:nvPr/>
          </p:nvSpPr>
          <p:spPr bwMode="auto">
            <a:xfrm>
              <a:off x="5232400" y="3609975"/>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85" name="Oval 661"/>
            <p:cNvSpPr>
              <a:spLocks noChangeArrowheads="1"/>
            </p:cNvSpPr>
            <p:nvPr/>
          </p:nvSpPr>
          <p:spPr bwMode="auto">
            <a:xfrm>
              <a:off x="5080000" y="4314825"/>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86" name="Oval 662"/>
            <p:cNvSpPr>
              <a:spLocks noChangeArrowheads="1"/>
            </p:cNvSpPr>
            <p:nvPr/>
          </p:nvSpPr>
          <p:spPr bwMode="auto">
            <a:xfrm>
              <a:off x="5889625" y="217170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87" name="Oval 663"/>
            <p:cNvSpPr>
              <a:spLocks noChangeArrowheads="1"/>
            </p:cNvSpPr>
            <p:nvPr/>
          </p:nvSpPr>
          <p:spPr bwMode="auto">
            <a:xfrm>
              <a:off x="5818188" y="264795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88" name="Oval 664"/>
            <p:cNvSpPr>
              <a:spLocks noChangeArrowheads="1"/>
            </p:cNvSpPr>
            <p:nvPr/>
          </p:nvSpPr>
          <p:spPr bwMode="auto">
            <a:xfrm>
              <a:off x="5741988" y="311943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89" name="Oval 665"/>
            <p:cNvSpPr>
              <a:spLocks noChangeArrowheads="1"/>
            </p:cNvSpPr>
            <p:nvPr/>
          </p:nvSpPr>
          <p:spPr bwMode="auto">
            <a:xfrm>
              <a:off x="5675313" y="359568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90" name="Oval 666"/>
            <p:cNvSpPr>
              <a:spLocks noChangeArrowheads="1"/>
            </p:cNvSpPr>
            <p:nvPr/>
          </p:nvSpPr>
          <p:spPr bwMode="auto">
            <a:xfrm>
              <a:off x="5989638" y="2195513"/>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91" name="Oval 667"/>
            <p:cNvSpPr>
              <a:spLocks noChangeArrowheads="1"/>
            </p:cNvSpPr>
            <p:nvPr/>
          </p:nvSpPr>
          <p:spPr bwMode="auto">
            <a:xfrm>
              <a:off x="5918200" y="266700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92" name="Oval 668"/>
            <p:cNvSpPr>
              <a:spLocks noChangeArrowheads="1"/>
            </p:cNvSpPr>
            <p:nvPr/>
          </p:nvSpPr>
          <p:spPr bwMode="auto">
            <a:xfrm>
              <a:off x="5851525" y="313848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93" name="Oval 669"/>
            <p:cNvSpPr>
              <a:spLocks noChangeArrowheads="1"/>
            </p:cNvSpPr>
            <p:nvPr/>
          </p:nvSpPr>
          <p:spPr bwMode="auto">
            <a:xfrm>
              <a:off x="5775325" y="361473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94" name="Oval 670"/>
            <p:cNvSpPr>
              <a:spLocks noChangeArrowheads="1"/>
            </p:cNvSpPr>
            <p:nvPr/>
          </p:nvSpPr>
          <p:spPr bwMode="auto">
            <a:xfrm>
              <a:off x="5613400" y="430530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95" name="Oval 671"/>
            <p:cNvSpPr>
              <a:spLocks noChangeArrowheads="1"/>
            </p:cNvSpPr>
            <p:nvPr/>
          </p:nvSpPr>
          <p:spPr bwMode="auto">
            <a:xfrm>
              <a:off x="6156325" y="4314825"/>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96" name="Oval 672"/>
            <p:cNvSpPr>
              <a:spLocks noChangeArrowheads="1"/>
            </p:cNvSpPr>
            <p:nvPr/>
          </p:nvSpPr>
          <p:spPr bwMode="auto">
            <a:xfrm>
              <a:off x="6694488" y="4314825"/>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97" name="Oval 673"/>
            <p:cNvSpPr>
              <a:spLocks noChangeArrowheads="1"/>
            </p:cNvSpPr>
            <p:nvPr/>
          </p:nvSpPr>
          <p:spPr bwMode="auto">
            <a:xfrm>
              <a:off x="6203950" y="359568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98" name="Oval 674"/>
            <p:cNvSpPr>
              <a:spLocks noChangeArrowheads="1"/>
            </p:cNvSpPr>
            <p:nvPr/>
          </p:nvSpPr>
          <p:spPr bwMode="auto">
            <a:xfrm>
              <a:off x="6318250" y="361473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499" name="Oval 675"/>
            <p:cNvSpPr>
              <a:spLocks noChangeArrowheads="1"/>
            </p:cNvSpPr>
            <p:nvPr/>
          </p:nvSpPr>
          <p:spPr bwMode="auto">
            <a:xfrm>
              <a:off x="6742113" y="359568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500" name="Oval 676"/>
            <p:cNvSpPr>
              <a:spLocks noChangeArrowheads="1"/>
            </p:cNvSpPr>
            <p:nvPr/>
          </p:nvSpPr>
          <p:spPr bwMode="auto">
            <a:xfrm>
              <a:off x="6270625" y="312420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501" name="Oval 677"/>
            <p:cNvSpPr>
              <a:spLocks noChangeArrowheads="1"/>
            </p:cNvSpPr>
            <p:nvPr/>
          </p:nvSpPr>
          <p:spPr bwMode="auto">
            <a:xfrm>
              <a:off x="6389688" y="313848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502" name="Oval 678"/>
            <p:cNvSpPr>
              <a:spLocks noChangeArrowheads="1"/>
            </p:cNvSpPr>
            <p:nvPr/>
          </p:nvSpPr>
          <p:spPr bwMode="auto">
            <a:xfrm>
              <a:off x="6808788" y="312420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503" name="Oval 679"/>
            <p:cNvSpPr>
              <a:spLocks noChangeArrowheads="1"/>
            </p:cNvSpPr>
            <p:nvPr/>
          </p:nvSpPr>
          <p:spPr bwMode="auto">
            <a:xfrm>
              <a:off x="6351588" y="2652713"/>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504" name="Oval 680"/>
            <p:cNvSpPr>
              <a:spLocks noChangeArrowheads="1"/>
            </p:cNvSpPr>
            <p:nvPr/>
          </p:nvSpPr>
          <p:spPr bwMode="auto">
            <a:xfrm>
              <a:off x="6456363" y="2667000"/>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505" name="Oval 681"/>
            <p:cNvSpPr>
              <a:spLocks noChangeArrowheads="1"/>
            </p:cNvSpPr>
            <p:nvPr/>
          </p:nvSpPr>
          <p:spPr bwMode="auto">
            <a:xfrm>
              <a:off x="6880225" y="2643188"/>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506" name="Oval 682"/>
            <p:cNvSpPr>
              <a:spLocks noChangeArrowheads="1"/>
            </p:cNvSpPr>
            <p:nvPr/>
          </p:nvSpPr>
          <p:spPr bwMode="auto">
            <a:xfrm>
              <a:off x="6427788" y="2181225"/>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507" name="Oval 683"/>
            <p:cNvSpPr>
              <a:spLocks noChangeArrowheads="1"/>
            </p:cNvSpPr>
            <p:nvPr/>
          </p:nvSpPr>
          <p:spPr bwMode="auto">
            <a:xfrm>
              <a:off x="6523038" y="2195513"/>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508" name="Oval 684"/>
            <p:cNvSpPr>
              <a:spLocks noChangeArrowheads="1"/>
            </p:cNvSpPr>
            <p:nvPr/>
          </p:nvSpPr>
          <p:spPr bwMode="auto">
            <a:xfrm>
              <a:off x="6961188" y="2181225"/>
              <a:ext cx="76200" cy="76200"/>
            </a:xfrm>
            <a:prstGeom prst="ellipse">
              <a:avLst/>
            </a:prstGeom>
            <a:solidFill>
              <a:srgbClr val="FF3300"/>
            </a:solidFill>
            <a:ln w="9525">
              <a:solidFill>
                <a:srgbClr val="FF3300"/>
              </a:solidFill>
              <a:round/>
              <a:headEnd/>
              <a:tailEnd/>
            </a:ln>
            <a:effectLst/>
          </p:spPr>
          <p:txBody>
            <a:bodyPr wrap="none" anchor="ctr"/>
            <a:lstStyle/>
            <a:p>
              <a:endParaRPr lang="en-US"/>
            </a:p>
          </p:txBody>
        </p:sp>
        <p:sp>
          <p:nvSpPr>
            <p:cNvPr id="78509" name="Text Box 685"/>
            <p:cNvSpPr txBox="1">
              <a:spLocks noChangeArrowheads="1"/>
            </p:cNvSpPr>
            <p:nvPr/>
          </p:nvSpPr>
          <p:spPr bwMode="auto">
            <a:xfrm>
              <a:off x="1430338" y="4679950"/>
              <a:ext cx="2540000" cy="457200"/>
            </a:xfrm>
            <a:prstGeom prst="rect">
              <a:avLst/>
            </a:prstGeom>
            <a:noFill/>
            <a:ln w="9525">
              <a:noFill/>
              <a:miter lim="800000"/>
              <a:headEnd/>
              <a:tailEnd/>
            </a:ln>
            <a:effectLst/>
          </p:spPr>
          <p:txBody>
            <a:bodyPr wrap="none">
              <a:spAutoFit/>
            </a:bodyPr>
            <a:lstStyle/>
            <a:p>
              <a:pPr algn="l"/>
              <a:r>
                <a:rPr lang="en-US" dirty="0"/>
                <a:t>Story mechanism</a:t>
              </a:r>
            </a:p>
          </p:txBody>
        </p:sp>
        <p:sp>
          <p:nvSpPr>
            <p:cNvPr id="78510" name="Text Box 686"/>
            <p:cNvSpPr txBox="1">
              <a:spLocks noChangeArrowheads="1"/>
            </p:cNvSpPr>
            <p:nvPr/>
          </p:nvSpPr>
          <p:spPr bwMode="auto">
            <a:xfrm>
              <a:off x="4843463" y="4667250"/>
              <a:ext cx="2574925" cy="457200"/>
            </a:xfrm>
            <a:prstGeom prst="rect">
              <a:avLst/>
            </a:prstGeom>
            <a:noFill/>
            <a:ln w="9525">
              <a:noFill/>
              <a:miter lim="800000"/>
              <a:headEnd/>
              <a:tailEnd/>
            </a:ln>
            <a:effectLst/>
          </p:spPr>
          <p:txBody>
            <a:bodyPr wrap="none">
              <a:spAutoFit/>
            </a:bodyPr>
            <a:lstStyle/>
            <a:p>
              <a:pPr algn="l"/>
              <a:r>
                <a:rPr lang="en-US" dirty="0"/>
                <a:t>Sway mechanism</a:t>
              </a:r>
            </a:p>
          </p:txBody>
        </p:sp>
      </p:grpSp>
      <p:sp>
        <p:nvSpPr>
          <p:cNvPr id="77826" name="Rectangle 2"/>
          <p:cNvSpPr>
            <a:spLocks noGrp="1" noChangeArrowheads="1"/>
          </p:cNvSpPr>
          <p:nvPr>
            <p:ph type="title"/>
          </p:nvPr>
        </p:nvSpPr>
        <p:spPr/>
        <p:txBody>
          <a:bodyPr/>
          <a:lstStyle/>
          <a:p>
            <a:r>
              <a:rPr lang="en-US" sz="3200" dirty="0">
                <a:solidFill>
                  <a:srgbClr val="2D2DB9"/>
                </a:solidFill>
              </a:rPr>
              <a:t>Frame Mechanisms</a:t>
            </a:r>
            <a:br>
              <a:rPr lang="en-US" sz="3200" dirty="0">
                <a:solidFill>
                  <a:srgbClr val="2D2DB9"/>
                </a:solidFill>
              </a:rPr>
            </a:br>
            <a:r>
              <a:rPr lang="en-US" sz="3200" dirty="0">
                <a:solidFill>
                  <a:srgbClr val="2D2DB9"/>
                </a:solidFill>
              </a:rPr>
              <a:t>“strong column – weak beam”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grpSp>
        <p:nvGrpSpPr>
          <p:cNvPr id="3" name="Group 2" descr="Required column strength with respect to beam strength.&#10;"/>
          <p:cNvGrpSpPr/>
          <p:nvPr/>
        </p:nvGrpSpPr>
        <p:grpSpPr>
          <a:xfrm>
            <a:off x="276225" y="1639888"/>
            <a:ext cx="5291138" cy="3949700"/>
            <a:chOff x="276225" y="1639888"/>
            <a:chExt cx="5291138" cy="3949700"/>
          </a:xfrm>
        </p:grpSpPr>
        <p:grpSp>
          <p:nvGrpSpPr>
            <p:cNvPr id="78852" name="Group 4"/>
            <p:cNvGrpSpPr>
              <a:grpSpLocks/>
            </p:cNvGrpSpPr>
            <p:nvPr/>
          </p:nvGrpSpPr>
          <p:grpSpPr bwMode="auto">
            <a:xfrm>
              <a:off x="1211263" y="2151063"/>
              <a:ext cx="3292475" cy="2921000"/>
              <a:chOff x="1052" y="3453"/>
              <a:chExt cx="655" cy="528"/>
            </a:xfrm>
          </p:grpSpPr>
          <p:grpSp>
            <p:nvGrpSpPr>
              <p:cNvPr id="78853" name="Group 5"/>
              <p:cNvGrpSpPr>
                <a:grpSpLocks/>
              </p:cNvGrpSpPr>
              <p:nvPr/>
            </p:nvGrpSpPr>
            <p:grpSpPr bwMode="auto">
              <a:xfrm>
                <a:off x="1173" y="3551"/>
                <a:ext cx="415" cy="334"/>
                <a:chOff x="1173" y="3551"/>
                <a:chExt cx="415" cy="334"/>
              </a:xfrm>
            </p:grpSpPr>
            <p:sp>
              <p:nvSpPr>
                <p:cNvPr id="78854" name="Freeform 6"/>
                <p:cNvSpPr>
                  <a:spLocks/>
                </p:cNvSpPr>
                <p:nvPr/>
              </p:nvSpPr>
              <p:spPr bwMode="black">
                <a:xfrm>
                  <a:off x="1575" y="3674"/>
                  <a:ext cx="9" cy="5"/>
                </a:xfrm>
                <a:custGeom>
                  <a:avLst/>
                  <a:gdLst/>
                  <a:ahLst/>
                  <a:cxnLst>
                    <a:cxn ang="0">
                      <a:pos x="3" y="32"/>
                    </a:cxn>
                    <a:cxn ang="0">
                      <a:pos x="0" y="10"/>
                    </a:cxn>
                    <a:cxn ang="0">
                      <a:pos x="0" y="11"/>
                    </a:cxn>
                    <a:cxn ang="0">
                      <a:pos x="49" y="0"/>
                    </a:cxn>
                    <a:cxn ang="0">
                      <a:pos x="49" y="1"/>
                    </a:cxn>
                    <a:cxn ang="0">
                      <a:pos x="52" y="23"/>
                    </a:cxn>
                    <a:cxn ang="0">
                      <a:pos x="3" y="32"/>
                    </a:cxn>
                  </a:cxnLst>
                  <a:rect l="0" t="0" r="r" b="b"/>
                  <a:pathLst>
                    <a:path w="52" h="32">
                      <a:moveTo>
                        <a:pt x="3" y="32"/>
                      </a:moveTo>
                      <a:lnTo>
                        <a:pt x="0" y="10"/>
                      </a:lnTo>
                      <a:lnTo>
                        <a:pt x="0" y="11"/>
                      </a:lnTo>
                      <a:lnTo>
                        <a:pt x="49" y="0"/>
                      </a:lnTo>
                      <a:lnTo>
                        <a:pt x="49" y="1"/>
                      </a:lnTo>
                      <a:lnTo>
                        <a:pt x="52" y="23"/>
                      </a:lnTo>
                      <a:lnTo>
                        <a:pt x="3" y="32"/>
                      </a:lnTo>
                      <a:close/>
                    </a:path>
                  </a:pathLst>
                </a:custGeom>
                <a:solidFill>
                  <a:schemeClr val="bg2"/>
                </a:solidFill>
                <a:ln w="9525">
                  <a:solidFill>
                    <a:schemeClr val="bg2"/>
                  </a:solidFill>
                  <a:round/>
                  <a:headEnd/>
                  <a:tailEnd/>
                </a:ln>
              </p:spPr>
              <p:txBody>
                <a:bodyPr/>
                <a:lstStyle/>
                <a:p>
                  <a:endParaRPr lang="en-US"/>
                </a:p>
              </p:txBody>
            </p:sp>
            <p:sp>
              <p:nvSpPr>
                <p:cNvPr id="78855" name="Freeform 7"/>
                <p:cNvSpPr>
                  <a:spLocks/>
                </p:cNvSpPr>
                <p:nvPr/>
              </p:nvSpPr>
              <p:spPr bwMode="black">
                <a:xfrm>
                  <a:off x="1574" y="3671"/>
                  <a:ext cx="9" cy="5"/>
                </a:xfrm>
                <a:custGeom>
                  <a:avLst/>
                  <a:gdLst/>
                  <a:ahLst/>
                  <a:cxnLst>
                    <a:cxn ang="0">
                      <a:pos x="4" y="37"/>
                    </a:cxn>
                    <a:cxn ang="0">
                      <a:pos x="0" y="14"/>
                    </a:cxn>
                    <a:cxn ang="0">
                      <a:pos x="0" y="16"/>
                    </a:cxn>
                    <a:cxn ang="0">
                      <a:pos x="49" y="0"/>
                    </a:cxn>
                    <a:cxn ang="0">
                      <a:pos x="49" y="3"/>
                    </a:cxn>
                    <a:cxn ang="0">
                      <a:pos x="53" y="26"/>
                    </a:cxn>
                    <a:cxn ang="0">
                      <a:pos x="4" y="37"/>
                    </a:cxn>
                  </a:cxnLst>
                  <a:rect l="0" t="0" r="r" b="b"/>
                  <a:pathLst>
                    <a:path w="53" h="37">
                      <a:moveTo>
                        <a:pt x="4" y="37"/>
                      </a:moveTo>
                      <a:lnTo>
                        <a:pt x="0" y="14"/>
                      </a:lnTo>
                      <a:lnTo>
                        <a:pt x="0" y="16"/>
                      </a:lnTo>
                      <a:lnTo>
                        <a:pt x="49" y="0"/>
                      </a:lnTo>
                      <a:lnTo>
                        <a:pt x="49" y="3"/>
                      </a:lnTo>
                      <a:lnTo>
                        <a:pt x="53" y="26"/>
                      </a:lnTo>
                      <a:lnTo>
                        <a:pt x="4" y="37"/>
                      </a:lnTo>
                      <a:close/>
                    </a:path>
                  </a:pathLst>
                </a:custGeom>
                <a:solidFill>
                  <a:schemeClr val="bg2"/>
                </a:solidFill>
                <a:ln w="9525">
                  <a:solidFill>
                    <a:schemeClr val="bg2"/>
                  </a:solidFill>
                  <a:round/>
                  <a:headEnd/>
                  <a:tailEnd/>
                </a:ln>
              </p:spPr>
              <p:txBody>
                <a:bodyPr/>
                <a:lstStyle/>
                <a:p>
                  <a:endParaRPr lang="en-US"/>
                </a:p>
              </p:txBody>
            </p:sp>
            <p:sp>
              <p:nvSpPr>
                <p:cNvPr id="78856" name="Freeform 8"/>
                <p:cNvSpPr>
                  <a:spLocks/>
                </p:cNvSpPr>
                <p:nvPr/>
              </p:nvSpPr>
              <p:spPr bwMode="black">
                <a:xfrm>
                  <a:off x="1573" y="3668"/>
                  <a:ext cx="9" cy="5"/>
                </a:xfrm>
                <a:custGeom>
                  <a:avLst/>
                  <a:gdLst/>
                  <a:ahLst/>
                  <a:cxnLst>
                    <a:cxn ang="0">
                      <a:pos x="6" y="42"/>
                    </a:cxn>
                    <a:cxn ang="0">
                      <a:pos x="0" y="19"/>
                    </a:cxn>
                    <a:cxn ang="0">
                      <a:pos x="1" y="22"/>
                    </a:cxn>
                    <a:cxn ang="0">
                      <a:pos x="48" y="0"/>
                    </a:cxn>
                    <a:cxn ang="0">
                      <a:pos x="49" y="3"/>
                    </a:cxn>
                    <a:cxn ang="0">
                      <a:pos x="55" y="26"/>
                    </a:cxn>
                    <a:cxn ang="0">
                      <a:pos x="6" y="42"/>
                    </a:cxn>
                  </a:cxnLst>
                  <a:rect l="0" t="0" r="r" b="b"/>
                  <a:pathLst>
                    <a:path w="55" h="42">
                      <a:moveTo>
                        <a:pt x="6" y="42"/>
                      </a:moveTo>
                      <a:lnTo>
                        <a:pt x="0" y="19"/>
                      </a:lnTo>
                      <a:lnTo>
                        <a:pt x="1" y="22"/>
                      </a:lnTo>
                      <a:lnTo>
                        <a:pt x="48" y="0"/>
                      </a:lnTo>
                      <a:lnTo>
                        <a:pt x="49" y="3"/>
                      </a:lnTo>
                      <a:lnTo>
                        <a:pt x="55" y="26"/>
                      </a:lnTo>
                      <a:lnTo>
                        <a:pt x="6" y="42"/>
                      </a:lnTo>
                      <a:close/>
                    </a:path>
                  </a:pathLst>
                </a:custGeom>
                <a:solidFill>
                  <a:schemeClr val="bg2"/>
                </a:solidFill>
                <a:ln w="9525">
                  <a:solidFill>
                    <a:schemeClr val="bg2"/>
                  </a:solidFill>
                  <a:round/>
                  <a:headEnd/>
                  <a:tailEnd/>
                </a:ln>
              </p:spPr>
              <p:txBody>
                <a:bodyPr/>
                <a:lstStyle/>
                <a:p>
                  <a:endParaRPr lang="en-US"/>
                </a:p>
              </p:txBody>
            </p:sp>
            <p:sp>
              <p:nvSpPr>
                <p:cNvPr id="78857" name="Freeform 9"/>
                <p:cNvSpPr>
                  <a:spLocks/>
                </p:cNvSpPr>
                <p:nvPr/>
              </p:nvSpPr>
              <p:spPr bwMode="black">
                <a:xfrm>
                  <a:off x="1572" y="3665"/>
                  <a:ext cx="9" cy="6"/>
                </a:xfrm>
                <a:custGeom>
                  <a:avLst/>
                  <a:gdLst/>
                  <a:ahLst/>
                  <a:cxnLst>
                    <a:cxn ang="0">
                      <a:pos x="10" y="45"/>
                    </a:cxn>
                    <a:cxn ang="0">
                      <a:pos x="0" y="22"/>
                    </a:cxn>
                    <a:cxn ang="0">
                      <a:pos x="0" y="21"/>
                    </a:cxn>
                    <a:cxn ang="0">
                      <a:pos x="48" y="1"/>
                    </a:cxn>
                    <a:cxn ang="0">
                      <a:pos x="48" y="0"/>
                    </a:cxn>
                    <a:cxn ang="0">
                      <a:pos x="57" y="23"/>
                    </a:cxn>
                    <a:cxn ang="0">
                      <a:pos x="10" y="45"/>
                    </a:cxn>
                  </a:cxnLst>
                  <a:rect l="0" t="0" r="r" b="b"/>
                  <a:pathLst>
                    <a:path w="57" h="45">
                      <a:moveTo>
                        <a:pt x="10" y="45"/>
                      </a:moveTo>
                      <a:lnTo>
                        <a:pt x="0" y="22"/>
                      </a:lnTo>
                      <a:lnTo>
                        <a:pt x="0" y="21"/>
                      </a:lnTo>
                      <a:lnTo>
                        <a:pt x="48" y="1"/>
                      </a:lnTo>
                      <a:lnTo>
                        <a:pt x="48" y="0"/>
                      </a:lnTo>
                      <a:lnTo>
                        <a:pt x="57" y="23"/>
                      </a:lnTo>
                      <a:lnTo>
                        <a:pt x="10" y="45"/>
                      </a:lnTo>
                      <a:close/>
                    </a:path>
                  </a:pathLst>
                </a:custGeom>
                <a:solidFill>
                  <a:schemeClr val="bg2"/>
                </a:solidFill>
                <a:ln w="9525">
                  <a:solidFill>
                    <a:schemeClr val="bg2"/>
                  </a:solidFill>
                  <a:round/>
                  <a:headEnd/>
                  <a:tailEnd/>
                </a:ln>
              </p:spPr>
              <p:txBody>
                <a:bodyPr/>
                <a:lstStyle/>
                <a:p>
                  <a:endParaRPr lang="en-US"/>
                </a:p>
              </p:txBody>
            </p:sp>
            <p:sp>
              <p:nvSpPr>
                <p:cNvPr id="78858" name="Freeform 10"/>
                <p:cNvSpPr>
                  <a:spLocks/>
                </p:cNvSpPr>
                <p:nvPr/>
              </p:nvSpPr>
              <p:spPr bwMode="black">
                <a:xfrm>
                  <a:off x="1570" y="3662"/>
                  <a:ext cx="10" cy="6"/>
                </a:xfrm>
                <a:custGeom>
                  <a:avLst/>
                  <a:gdLst/>
                  <a:ahLst/>
                  <a:cxnLst>
                    <a:cxn ang="0">
                      <a:pos x="10" y="45"/>
                    </a:cxn>
                    <a:cxn ang="0">
                      <a:pos x="1" y="20"/>
                    </a:cxn>
                    <a:cxn ang="0">
                      <a:pos x="0" y="17"/>
                    </a:cxn>
                    <a:cxn ang="0">
                      <a:pos x="49" y="4"/>
                    </a:cxn>
                    <a:cxn ang="0">
                      <a:pos x="48" y="0"/>
                    </a:cxn>
                    <a:cxn ang="0">
                      <a:pos x="58" y="25"/>
                    </a:cxn>
                    <a:cxn ang="0">
                      <a:pos x="10" y="45"/>
                    </a:cxn>
                  </a:cxnLst>
                  <a:rect l="0" t="0" r="r" b="b"/>
                  <a:pathLst>
                    <a:path w="58" h="45">
                      <a:moveTo>
                        <a:pt x="10" y="45"/>
                      </a:moveTo>
                      <a:lnTo>
                        <a:pt x="1" y="20"/>
                      </a:lnTo>
                      <a:lnTo>
                        <a:pt x="0" y="17"/>
                      </a:lnTo>
                      <a:lnTo>
                        <a:pt x="49" y="4"/>
                      </a:lnTo>
                      <a:lnTo>
                        <a:pt x="48" y="0"/>
                      </a:lnTo>
                      <a:lnTo>
                        <a:pt x="58" y="25"/>
                      </a:lnTo>
                      <a:lnTo>
                        <a:pt x="10" y="45"/>
                      </a:lnTo>
                      <a:close/>
                    </a:path>
                  </a:pathLst>
                </a:custGeom>
                <a:solidFill>
                  <a:schemeClr val="bg2"/>
                </a:solidFill>
                <a:ln w="9525">
                  <a:solidFill>
                    <a:schemeClr val="bg2"/>
                  </a:solidFill>
                  <a:round/>
                  <a:headEnd/>
                  <a:tailEnd/>
                </a:ln>
              </p:spPr>
              <p:txBody>
                <a:bodyPr/>
                <a:lstStyle/>
                <a:p>
                  <a:endParaRPr lang="en-US"/>
                </a:p>
              </p:txBody>
            </p:sp>
            <p:sp>
              <p:nvSpPr>
                <p:cNvPr id="78859" name="Freeform 11"/>
                <p:cNvSpPr>
                  <a:spLocks/>
                </p:cNvSpPr>
                <p:nvPr/>
              </p:nvSpPr>
              <p:spPr bwMode="black">
                <a:xfrm>
                  <a:off x="1569" y="3659"/>
                  <a:ext cx="9" cy="5"/>
                </a:xfrm>
                <a:custGeom>
                  <a:avLst/>
                  <a:gdLst/>
                  <a:ahLst/>
                  <a:cxnLst>
                    <a:cxn ang="0">
                      <a:pos x="6" y="39"/>
                    </a:cxn>
                    <a:cxn ang="0">
                      <a:pos x="0" y="13"/>
                    </a:cxn>
                    <a:cxn ang="0">
                      <a:pos x="0" y="10"/>
                    </a:cxn>
                    <a:cxn ang="0">
                      <a:pos x="49" y="4"/>
                    </a:cxn>
                    <a:cxn ang="0">
                      <a:pos x="49" y="0"/>
                    </a:cxn>
                    <a:cxn ang="0">
                      <a:pos x="55" y="26"/>
                    </a:cxn>
                    <a:cxn ang="0">
                      <a:pos x="6" y="39"/>
                    </a:cxn>
                  </a:cxnLst>
                  <a:rect l="0" t="0" r="r" b="b"/>
                  <a:pathLst>
                    <a:path w="55" h="39">
                      <a:moveTo>
                        <a:pt x="6" y="39"/>
                      </a:moveTo>
                      <a:lnTo>
                        <a:pt x="0" y="13"/>
                      </a:lnTo>
                      <a:lnTo>
                        <a:pt x="0" y="10"/>
                      </a:lnTo>
                      <a:lnTo>
                        <a:pt x="49" y="4"/>
                      </a:lnTo>
                      <a:lnTo>
                        <a:pt x="49" y="0"/>
                      </a:lnTo>
                      <a:lnTo>
                        <a:pt x="55" y="26"/>
                      </a:lnTo>
                      <a:lnTo>
                        <a:pt x="6" y="39"/>
                      </a:lnTo>
                      <a:close/>
                    </a:path>
                  </a:pathLst>
                </a:custGeom>
                <a:solidFill>
                  <a:schemeClr val="bg2"/>
                </a:solidFill>
                <a:ln w="9525">
                  <a:solidFill>
                    <a:schemeClr val="bg2"/>
                  </a:solidFill>
                  <a:round/>
                  <a:headEnd/>
                  <a:tailEnd/>
                </a:ln>
              </p:spPr>
              <p:txBody>
                <a:bodyPr/>
                <a:lstStyle/>
                <a:p>
                  <a:endParaRPr lang="en-US"/>
                </a:p>
              </p:txBody>
            </p:sp>
            <p:sp>
              <p:nvSpPr>
                <p:cNvPr id="78860" name="Freeform 12"/>
                <p:cNvSpPr>
                  <a:spLocks/>
                </p:cNvSpPr>
                <p:nvPr/>
              </p:nvSpPr>
              <p:spPr bwMode="black">
                <a:xfrm>
                  <a:off x="1568" y="3656"/>
                  <a:ext cx="9" cy="5"/>
                </a:xfrm>
                <a:custGeom>
                  <a:avLst/>
                  <a:gdLst/>
                  <a:ahLst/>
                  <a:cxnLst>
                    <a:cxn ang="0">
                      <a:pos x="3" y="34"/>
                    </a:cxn>
                    <a:cxn ang="0">
                      <a:pos x="0" y="6"/>
                    </a:cxn>
                    <a:cxn ang="0">
                      <a:pos x="0" y="3"/>
                    </a:cxn>
                    <a:cxn ang="0">
                      <a:pos x="49" y="3"/>
                    </a:cxn>
                    <a:cxn ang="0">
                      <a:pos x="49" y="0"/>
                    </a:cxn>
                    <a:cxn ang="0">
                      <a:pos x="52" y="28"/>
                    </a:cxn>
                    <a:cxn ang="0">
                      <a:pos x="3" y="34"/>
                    </a:cxn>
                  </a:cxnLst>
                  <a:rect l="0" t="0" r="r" b="b"/>
                  <a:pathLst>
                    <a:path w="52" h="34">
                      <a:moveTo>
                        <a:pt x="3" y="34"/>
                      </a:moveTo>
                      <a:lnTo>
                        <a:pt x="0" y="6"/>
                      </a:lnTo>
                      <a:lnTo>
                        <a:pt x="0" y="3"/>
                      </a:lnTo>
                      <a:lnTo>
                        <a:pt x="49" y="3"/>
                      </a:lnTo>
                      <a:lnTo>
                        <a:pt x="49" y="0"/>
                      </a:lnTo>
                      <a:lnTo>
                        <a:pt x="52" y="28"/>
                      </a:lnTo>
                      <a:lnTo>
                        <a:pt x="3" y="34"/>
                      </a:lnTo>
                      <a:close/>
                    </a:path>
                  </a:pathLst>
                </a:custGeom>
                <a:solidFill>
                  <a:schemeClr val="bg2"/>
                </a:solidFill>
                <a:ln w="9525">
                  <a:solidFill>
                    <a:schemeClr val="bg2"/>
                  </a:solidFill>
                  <a:round/>
                  <a:headEnd/>
                  <a:tailEnd/>
                </a:ln>
              </p:spPr>
              <p:txBody>
                <a:bodyPr/>
                <a:lstStyle/>
                <a:p>
                  <a:endParaRPr lang="en-US"/>
                </a:p>
              </p:txBody>
            </p:sp>
            <p:sp>
              <p:nvSpPr>
                <p:cNvPr id="78861" name="Freeform 13"/>
                <p:cNvSpPr>
                  <a:spLocks/>
                </p:cNvSpPr>
                <p:nvPr/>
              </p:nvSpPr>
              <p:spPr bwMode="black">
                <a:xfrm>
                  <a:off x="1568" y="3653"/>
                  <a:ext cx="9" cy="4"/>
                </a:xfrm>
                <a:custGeom>
                  <a:avLst/>
                  <a:gdLst/>
                  <a:ahLst/>
                  <a:cxnLst>
                    <a:cxn ang="0">
                      <a:pos x="0" y="32"/>
                    </a:cxn>
                    <a:cxn ang="0">
                      <a:pos x="0" y="3"/>
                    </a:cxn>
                    <a:cxn ang="0">
                      <a:pos x="0" y="0"/>
                    </a:cxn>
                    <a:cxn ang="0">
                      <a:pos x="49" y="7"/>
                    </a:cxn>
                    <a:cxn ang="0">
                      <a:pos x="49" y="3"/>
                    </a:cxn>
                    <a:cxn ang="0">
                      <a:pos x="49" y="32"/>
                    </a:cxn>
                    <a:cxn ang="0">
                      <a:pos x="0" y="32"/>
                    </a:cxn>
                  </a:cxnLst>
                  <a:rect l="0" t="0" r="r" b="b"/>
                  <a:pathLst>
                    <a:path w="49" h="32">
                      <a:moveTo>
                        <a:pt x="0" y="32"/>
                      </a:moveTo>
                      <a:lnTo>
                        <a:pt x="0" y="3"/>
                      </a:lnTo>
                      <a:lnTo>
                        <a:pt x="0" y="0"/>
                      </a:lnTo>
                      <a:lnTo>
                        <a:pt x="49" y="7"/>
                      </a:lnTo>
                      <a:lnTo>
                        <a:pt x="49" y="3"/>
                      </a:lnTo>
                      <a:lnTo>
                        <a:pt x="49" y="32"/>
                      </a:lnTo>
                      <a:lnTo>
                        <a:pt x="0" y="32"/>
                      </a:lnTo>
                      <a:close/>
                    </a:path>
                  </a:pathLst>
                </a:custGeom>
                <a:solidFill>
                  <a:schemeClr val="bg2"/>
                </a:solidFill>
                <a:ln w="9525">
                  <a:solidFill>
                    <a:schemeClr val="bg2"/>
                  </a:solidFill>
                  <a:round/>
                  <a:headEnd/>
                  <a:tailEnd/>
                </a:ln>
              </p:spPr>
              <p:txBody>
                <a:bodyPr/>
                <a:lstStyle/>
                <a:p>
                  <a:endParaRPr lang="en-US"/>
                </a:p>
              </p:txBody>
            </p:sp>
            <p:sp>
              <p:nvSpPr>
                <p:cNvPr id="78862" name="Freeform 14"/>
                <p:cNvSpPr>
                  <a:spLocks/>
                </p:cNvSpPr>
                <p:nvPr/>
              </p:nvSpPr>
              <p:spPr bwMode="black">
                <a:xfrm>
                  <a:off x="1568" y="3649"/>
                  <a:ext cx="9" cy="5"/>
                </a:xfrm>
                <a:custGeom>
                  <a:avLst/>
                  <a:gdLst/>
                  <a:ahLst/>
                  <a:cxnLst>
                    <a:cxn ang="0">
                      <a:pos x="0" y="31"/>
                    </a:cxn>
                    <a:cxn ang="0">
                      <a:pos x="3" y="1"/>
                    </a:cxn>
                    <a:cxn ang="0">
                      <a:pos x="3" y="0"/>
                    </a:cxn>
                    <a:cxn ang="0">
                      <a:pos x="52" y="9"/>
                    </a:cxn>
                    <a:cxn ang="0">
                      <a:pos x="52" y="8"/>
                    </a:cxn>
                    <a:cxn ang="0">
                      <a:pos x="49" y="38"/>
                    </a:cxn>
                    <a:cxn ang="0">
                      <a:pos x="0" y="31"/>
                    </a:cxn>
                  </a:cxnLst>
                  <a:rect l="0" t="0" r="r" b="b"/>
                  <a:pathLst>
                    <a:path w="52" h="38">
                      <a:moveTo>
                        <a:pt x="0" y="31"/>
                      </a:moveTo>
                      <a:lnTo>
                        <a:pt x="3" y="1"/>
                      </a:lnTo>
                      <a:lnTo>
                        <a:pt x="3" y="0"/>
                      </a:lnTo>
                      <a:lnTo>
                        <a:pt x="52" y="9"/>
                      </a:lnTo>
                      <a:lnTo>
                        <a:pt x="52" y="8"/>
                      </a:lnTo>
                      <a:lnTo>
                        <a:pt x="49" y="38"/>
                      </a:lnTo>
                      <a:lnTo>
                        <a:pt x="0" y="31"/>
                      </a:lnTo>
                      <a:close/>
                    </a:path>
                  </a:pathLst>
                </a:custGeom>
                <a:solidFill>
                  <a:schemeClr val="bg2"/>
                </a:solidFill>
                <a:ln w="9525">
                  <a:solidFill>
                    <a:schemeClr val="bg2"/>
                  </a:solidFill>
                  <a:round/>
                  <a:headEnd/>
                  <a:tailEnd/>
                </a:ln>
              </p:spPr>
              <p:txBody>
                <a:bodyPr/>
                <a:lstStyle/>
                <a:p>
                  <a:endParaRPr lang="en-US"/>
                </a:p>
              </p:txBody>
            </p:sp>
            <p:sp>
              <p:nvSpPr>
                <p:cNvPr id="78863" name="Freeform 15"/>
                <p:cNvSpPr>
                  <a:spLocks/>
                </p:cNvSpPr>
                <p:nvPr/>
              </p:nvSpPr>
              <p:spPr bwMode="black">
                <a:xfrm>
                  <a:off x="1569" y="3645"/>
                  <a:ext cx="9" cy="5"/>
                </a:xfrm>
                <a:custGeom>
                  <a:avLst/>
                  <a:gdLst/>
                  <a:ahLst/>
                  <a:cxnLst>
                    <a:cxn ang="0">
                      <a:pos x="0" y="33"/>
                    </a:cxn>
                    <a:cxn ang="0">
                      <a:pos x="5" y="2"/>
                    </a:cxn>
                    <a:cxn ang="0">
                      <a:pos x="5" y="0"/>
                    </a:cxn>
                    <a:cxn ang="0">
                      <a:pos x="54" y="13"/>
                    </a:cxn>
                    <a:cxn ang="0">
                      <a:pos x="54" y="11"/>
                    </a:cxn>
                    <a:cxn ang="0">
                      <a:pos x="49" y="42"/>
                    </a:cxn>
                    <a:cxn ang="0">
                      <a:pos x="0" y="33"/>
                    </a:cxn>
                  </a:cxnLst>
                  <a:rect l="0" t="0" r="r" b="b"/>
                  <a:pathLst>
                    <a:path w="54" h="42">
                      <a:moveTo>
                        <a:pt x="0" y="33"/>
                      </a:moveTo>
                      <a:lnTo>
                        <a:pt x="5" y="2"/>
                      </a:lnTo>
                      <a:lnTo>
                        <a:pt x="5" y="0"/>
                      </a:lnTo>
                      <a:lnTo>
                        <a:pt x="54" y="13"/>
                      </a:lnTo>
                      <a:lnTo>
                        <a:pt x="54" y="11"/>
                      </a:lnTo>
                      <a:lnTo>
                        <a:pt x="49" y="42"/>
                      </a:lnTo>
                      <a:lnTo>
                        <a:pt x="0" y="33"/>
                      </a:lnTo>
                      <a:close/>
                    </a:path>
                  </a:pathLst>
                </a:custGeom>
                <a:solidFill>
                  <a:schemeClr val="bg2"/>
                </a:solidFill>
                <a:ln w="9525">
                  <a:solidFill>
                    <a:schemeClr val="bg2"/>
                  </a:solidFill>
                  <a:round/>
                  <a:headEnd/>
                  <a:tailEnd/>
                </a:ln>
              </p:spPr>
              <p:txBody>
                <a:bodyPr/>
                <a:lstStyle/>
                <a:p>
                  <a:endParaRPr lang="en-US"/>
                </a:p>
              </p:txBody>
            </p:sp>
            <p:sp>
              <p:nvSpPr>
                <p:cNvPr id="78864" name="Freeform 16"/>
                <p:cNvSpPr>
                  <a:spLocks/>
                </p:cNvSpPr>
                <p:nvPr/>
              </p:nvSpPr>
              <p:spPr bwMode="black">
                <a:xfrm>
                  <a:off x="1570" y="3640"/>
                  <a:ext cx="9" cy="6"/>
                </a:xfrm>
                <a:custGeom>
                  <a:avLst/>
                  <a:gdLst/>
                  <a:ahLst/>
                  <a:cxnLst>
                    <a:cxn ang="0">
                      <a:pos x="0" y="36"/>
                    </a:cxn>
                    <a:cxn ang="0">
                      <a:pos x="7" y="3"/>
                    </a:cxn>
                    <a:cxn ang="0">
                      <a:pos x="8" y="0"/>
                    </a:cxn>
                    <a:cxn ang="0">
                      <a:pos x="56" y="18"/>
                    </a:cxn>
                    <a:cxn ang="0">
                      <a:pos x="57" y="16"/>
                    </a:cxn>
                    <a:cxn ang="0">
                      <a:pos x="49" y="49"/>
                    </a:cxn>
                    <a:cxn ang="0">
                      <a:pos x="0" y="36"/>
                    </a:cxn>
                  </a:cxnLst>
                  <a:rect l="0" t="0" r="r" b="b"/>
                  <a:pathLst>
                    <a:path w="57" h="49">
                      <a:moveTo>
                        <a:pt x="0" y="36"/>
                      </a:moveTo>
                      <a:lnTo>
                        <a:pt x="7" y="3"/>
                      </a:lnTo>
                      <a:lnTo>
                        <a:pt x="8" y="0"/>
                      </a:lnTo>
                      <a:lnTo>
                        <a:pt x="56" y="18"/>
                      </a:lnTo>
                      <a:lnTo>
                        <a:pt x="57" y="16"/>
                      </a:lnTo>
                      <a:lnTo>
                        <a:pt x="49" y="49"/>
                      </a:lnTo>
                      <a:lnTo>
                        <a:pt x="0" y="36"/>
                      </a:lnTo>
                      <a:close/>
                    </a:path>
                  </a:pathLst>
                </a:custGeom>
                <a:solidFill>
                  <a:schemeClr val="bg2"/>
                </a:solidFill>
                <a:ln w="9525">
                  <a:solidFill>
                    <a:schemeClr val="bg2"/>
                  </a:solidFill>
                  <a:round/>
                  <a:headEnd/>
                  <a:tailEnd/>
                </a:ln>
              </p:spPr>
              <p:txBody>
                <a:bodyPr/>
                <a:lstStyle/>
                <a:p>
                  <a:endParaRPr lang="en-US"/>
                </a:p>
              </p:txBody>
            </p:sp>
            <p:sp>
              <p:nvSpPr>
                <p:cNvPr id="78865" name="Freeform 17"/>
                <p:cNvSpPr>
                  <a:spLocks/>
                </p:cNvSpPr>
                <p:nvPr/>
              </p:nvSpPr>
              <p:spPr bwMode="black">
                <a:xfrm>
                  <a:off x="1571" y="3634"/>
                  <a:ext cx="10" cy="9"/>
                </a:xfrm>
                <a:custGeom>
                  <a:avLst/>
                  <a:gdLst/>
                  <a:ahLst/>
                  <a:cxnLst>
                    <a:cxn ang="0">
                      <a:pos x="0" y="52"/>
                    </a:cxn>
                    <a:cxn ang="0">
                      <a:pos x="12" y="18"/>
                    </a:cxn>
                    <a:cxn ang="0">
                      <a:pos x="35" y="53"/>
                    </a:cxn>
                    <a:cxn ang="0">
                      <a:pos x="35" y="0"/>
                    </a:cxn>
                    <a:cxn ang="0">
                      <a:pos x="59" y="36"/>
                    </a:cxn>
                    <a:cxn ang="0">
                      <a:pos x="48" y="70"/>
                    </a:cxn>
                    <a:cxn ang="0">
                      <a:pos x="0" y="52"/>
                    </a:cxn>
                  </a:cxnLst>
                  <a:rect l="0" t="0" r="r" b="b"/>
                  <a:pathLst>
                    <a:path w="59" h="70">
                      <a:moveTo>
                        <a:pt x="0" y="52"/>
                      </a:moveTo>
                      <a:lnTo>
                        <a:pt x="12" y="18"/>
                      </a:lnTo>
                      <a:lnTo>
                        <a:pt x="35" y="53"/>
                      </a:lnTo>
                      <a:lnTo>
                        <a:pt x="35" y="0"/>
                      </a:lnTo>
                      <a:lnTo>
                        <a:pt x="59" y="36"/>
                      </a:lnTo>
                      <a:lnTo>
                        <a:pt x="48" y="70"/>
                      </a:lnTo>
                      <a:lnTo>
                        <a:pt x="0" y="52"/>
                      </a:lnTo>
                      <a:close/>
                    </a:path>
                  </a:pathLst>
                </a:custGeom>
                <a:solidFill>
                  <a:schemeClr val="bg2"/>
                </a:solidFill>
                <a:ln w="9525">
                  <a:solidFill>
                    <a:schemeClr val="bg2"/>
                  </a:solidFill>
                  <a:round/>
                  <a:headEnd/>
                  <a:tailEnd/>
                </a:ln>
              </p:spPr>
              <p:txBody>
                <a:bodyPr/>
                <a:lstStyle/>
                <a:p>
                  <a:endParaRPr lang="en-US"/>
                </a:p>
              </p:txBody>
            </p:sp>
            <p:sp>
              <p:nvSpPr>
                <p:cNvPr id="78866" name="Freeform 18"/>
                <p:cNvSpPr>
                  <a:spLocks/>
                </p:cNvSpPr>
                <p:nvPr/>
              </p:nvSpPr>
              <p:spPr bwMode="black">
                <a:xfrm>
                  <a:off x="1474" y="3634"/>
                  <a:ext cx="103" cy="6"/>
                </a:xfrm>
                <a:custGeom>
                  <a:avLst/>
                  <a:gdLst/>
                  <a:ahLst/>
                  <a:cxnLst>
                    <a:cxn ang="0">
                      <a:pos x="617" y="53"/>
                    </a:cxn>
                    <a:cxn ang="0">
                      <a:pos x="25" y="53"/>
                    </a:cxn>
                    <a:cxn ang="0">
                      <a:pos x="0" y="27"/>
                    </a:cxn>
                    <a:cxn ang="0">
                      <a:pos x="50" y="27"/>
                    </a:cxn>
                    <a:cxn ang="0">
                      <a:pos x="25" y="0"/>
                    </a:cxn>
                    <a:cxn ang="0">
                      <a:pos x="617" y="0"/>
                    </a:cxn>
                    <a:cxn ang="0">
                      <a:pos x="617" y="53"/>
                    </a:cxn>
                  </a:cxnLst>
                  <a:rect l="0" t="0" r="r" b="b"/>
                  <a:pathLst>
                    <a:path w="617" h="53">
                      <a:moveTo>
                        <a:pt x="617" y="53"/>
                      </a:moveTo>
                      <a:lnTo>
                        <a:pt x="25" y="53"/>
                      </a:lnTo>
                      <a:lnTo>
                        <a:pt x="0" y="27"/>
                      </a:lnTo>
                      <a:lnTo>
                        <a:pt x="50" y="27"/>
                      </a:lnTo>
                      <a:lnTo>
                        <a:pt x="25" y="0"/>
                      </a:lnTo>
                      <a:lnTo>
                        <a:pt x="617" y="0"/>
                      </a:lnTo>
                      <a:lnTo>
                        <a:pt x="617" y="53"/>
                      </a:lnTo>
                      <a:close/>
                    </a:path>
                  </a:pathLst>
                </a:custGeom>
                <a:solidFill>
                  <a:schemeClr val="bg2"/>
                </a:solidFill>
                <a:ln w="9525">
                  <a:solidFill>
                    <a:schemeClr val="bg2"/>
                  </a:solidFill>
                  <a:round/>
                  <a:headEnd/>
                  <a:tailEnd/>
                </a:ln>
              </p:spPr>
              <p:txBody>
                <a:bodyPr/>
                <a:lstStyle/>
                <a:p>
                  <a:endParaRPr lang="en-US"/>
                </a:p>
              </p:txBody>
            </p:sp>
            <p:sp>
              <p:nvSpPr>
                <p:cNvPr id="78867" name="Freeform 19"/>
                <p:cNvSpPr>
                  <a:spLocks/>
                </p:cNvSpPr>
                <p:nvPr/>
              </p:nvSpPr>
              <p:spPr bwMode="black">
                <a:xfrm>
                  <a:off x="1474" y="3554"/>
                  <a:ext cx="8" cy="83"/>
                </a:xfrm>
                <a:custGeom>
                  <a:avLst/>
                  <a:gdLst/>
                  <a:ahLst/>
                  <a:cxnLst>
                    <a:cxn ang="0">
                      <a:pos x="0" y="664"/>
                    </a:cxn>
                    <a:cxn ang="0">
                      <a:pos x="0" y="27"/>
                    </a:cxn>
                    <a:cxn ang="0">
                      <a:pos x="31" y="54"/>
                    </a:cxn>
                    <a:cxn ang="0">
                      <a:pos x="19" y="0"/>
                    </a:cxn>
                    <a:cxn ang="0">
                      <a:pos x="50" y="27"/>
                    </a:cxn>
                    <a:cxn ang="0">
                      <a:pos x="50" y="664"/>
                    </a:cxn>
                    <a:cxn ang="0">
                      <a:pos x="0" y="664"/>
                    </a:cxn>
                  </a:cxnLst>
                  <a:rect l="0" t="0" r="r" b="b"/>
                  <a:pathLst>
                    <a:path w="50" h="664">
                      <a:moveTo>
                        <a:pt x="0" y="664"/>
                      </a:moveTo>
                      <a:lnTo>
                        <a:pt x="0" y="27"/>
                      </a:lnTo>
                      <a:lnTo>
                        <a:pt x="31" y="54"/>
                      </a:lnTo>
                      <a:lnTo>
                        <a:pt x="19" y="0"/>
                      </a:lnTo>
                      <a:lnTo>
                        <a:pt x="50" y="27"/>
                      </a:lnTo>
                      <a:lnTo>
                        <a:pt x="50" y="664"/>
                      </a:lnTo>
                      <a:lnTo>
                        <a:pt x="0" y="664"/>
                      </a:lnTo>
                      <a:close/>
                    </a:path>
                  </a:pathLst>
                </a:custGeom>
                <a:solidFill>
                  <a:schemeClr val="bg2"/>
                </a:solidFill>
                <a:ln w="9525">
                  <a:solidFill>
                    <a:schemeClr val="bg2"/>
                  </a:solidFill>
                  <a:round/>
                  <a:headEnd/>
                  <a:tailEnd/>
                </a:ln>
              </p:spPr>
              <p:txBody>
                <a:bodyPr/>
                <a:lstStyle/>
                <a:p>
                  <a:endParaRPr lang="en-US"/>
                </a:p>
              </p:txBody>
            </p:sp>
            <p:sp>
              <p:nvSpPr>
                <p:cNvPr id="78868" name="Freeform 20"/>
                <p:cNvSpPr>
                  <a:spLocks/>
                </p:cNvSpPr>
                <p:nvPr/>
              </p:nvSpPr>
              <p:spPr bwMode="black">
                <a:xfrm>
                  <a:off x="1469" y="3554"/>
                  <a:ext cx="10" cy="8"/>
                </a:xfrm>
                <a:custGeom>
                  <a:avLst/>
                  <a:gdLst/>
                  <a:ahLst/>
                  <a:cxnLst>
                    <a:cxn ang="0">
                      <a:pos x="60" y="54"/>
                    </a:cxn>
                    <a:cxn ang="0">
                      <a:pos x="12" y="66"/>
                    </a:cxn>
                    <a:cxn ang="0">
                      <a:pos x="10" y="66"/>
                    </a:cxn>
                    <a:cxn ang="0">
                      <a:pos x="2" y="13"/>
                    </a:cxn>
                    <a:cxn ang="0">
                      <a:pos x="0" y="13"/>
                    </a:cxn>
                    <a:cxn ang="0">
                      <a:pos x="48" y="0"/>
                    </a:cxn>
                    <a:cxn ang="0">
                      <a:pos x="60" y="54"/>
                    </a:cxn>
                  </a:cxnLst>
                  <a:rect l="0" t="0" r="r" b="b"/>
                  <a:pathLst>
                    <a:path w="60" h="66">
                      <a:moveTo>
                        <a:pt x="60" y="54"/>
                      </a:moveTo>
                      <a:lnTo>
                        <a:pt x="12" y="66"/>
                      </a:lnTo>
                      <a:lnTo>
                        <a:pt x="10" y="66"/>
                      </a:lnTo>
                      <a:lnTo>
                        <a:pt x="2" y="13"/>
                      </a:lnTo>
                      <a:lnTo>
                        <a:pt x="0" y="13"/>
                      </a:lnTo>
                      <a:lnTo>
                        <a:pt x="48" y="0"/>
                      </a:lnTo>
                      <a:lnTo>
                        <a:pt x="60" y="54"/>
                      </a:lnTo>
                      <a:close/>
                    </a:path>
                  </a:pathLst>
                </a:custGeom>
                <a:solidFill>
                  <a:schemeClr val="bg2"/>
                </a:solidFill>
                <a:ln w="9525">
                  <a:solidFill>
                    <a:schemeClr val="bg2"/>
                  </a:solidFill>
                  <a:round/>
                  <a:headEnd/>
                  <a:tailEnd/>
                </a:ln>
              </p:spPr>
              <p:txBody>
                <a:bodyPr/>
                <a:lstStyle/>
                <a:p>
                  <a:endParaRPr lang="en-US"/>
                </a:p>
              </p:txBody>
            </p:sp>
            <p:sp>
              <p:nvSpPr>
                <p:cNvPr id="78869" name="Freeform 21"/>
                <p:cNvSpPr>
                  <a:spLocks/>
                </p:cNvSpPr>
                <p:nvPr/>
              </p:nvSpPr>
              <p:spPr bwMode="black">
                <a:xfrm>
                  <a:off x="1462" y="3556"/>
                  <a:ext cx="9" cy="7"/>
                </a:xfrm>
                <a:custGeom>
                  <a:avLst/>
                  <a:gdLst/>
                  <a:ahLst/>
                  <a:cxnLst>
                    <a:cxn ang="0">
                      <a:pos x="53" y="53"/>
                    </a:cxn>
                    <a:cxn ang="0">
                      <a:pos x="9" y="62"/>
                    </a:cxn>
                    <a:cxn ang="0">
                      <a:pos x="8" y="62"/>
                    </a:cxn>
                    <a:cxn ang="0">
                      <a:pos x="1" y="8"/>
                    </a:cxn>
                    <a:cxn ang="0">
                      <a:pos x="0" y="8"/>
                    </a:cxn>
                    <a:cxn ang="0">
                      <a:pos x="45" y="0"/>
                    </a:cxn>
                    <a:cxn ang="0">
                      <a:pos x="53" y="53"/>
                    </a:cxn>
                  </a:cxnLst>
                  <a:rect l="0" t="0" r="r" b="b"/>
                  <a:pathLst>
                    <a:path w="53" h="62">
                      <a:moveTo>
                        <a:pt x="53" y="53"/>
                      </a:moveTo>
                      <a:lnTo>
                        <a:pt x="9" y="62"/>
                      </a:lnTo>
                      <a:lnTo>
                        <a:pt x="8" y="62"/>
                      </a:lnTo>
                      <a:lnTo>
                        <a:pt x="1" y="8"/>
                      </a:lnTo>
                      <a:lnTo>
                        <a:pt x="0" y="8"/>
                      </a:lnTo>
                      <a:lnTo>
                        <a:pt x="45" y="0"/>
                      </a:lnTo>
                      <a:lnTo>
                        <a:pt x="53" y="53"/>
                      </a:lnTo>
                      <a:close/>
                    </a:path>
                  </a:pathLst>
                </a:custGeom>
                <a:solidFill>
                  <a:schemeClr val="bg2"/>
                </a:solidFill>
                <a:ln w="9525">
                  <a:solidFill>
                    <a:schemeClr val="bg2"/>
                  </a:solidFill>
                  <a:round/>
                  <a:headEnd/>
                  <a:tailEnd/>
                </a:ln>
              </p:spPr>
              <p:txBody>
                <a:bodyPr/>
                <a:lstStyle/>
                <a:p>
                  <a:endParaRPr lang="en-US"/>
                </a:p>
              </p:txBody>
            </p:sp>
            <p:sp>
              <p:nvSpPr>
                <p:cNvPr id="78870" name="Freeform 22"/>
                <p:cNvSpPr>
                  <a:spLocks/>
                </p:cNvSpPr>
                <p:nvPr/>
              </p:nvSpPr>
              <p:spPr bwMode="black">
                <a:xfrm>
                  <a:off x="1456" y="3557"/>
                  <a:ext cx="7" cy="7"/>
                </a:xfrm>
                <a:custGeom>
                  <a:avLst/>
                  <a:gdLst/>
                  <a:ahLst/>
                  <a:cxnLst>
                    <a:cxn ang="0">
                      <a:pos x="48" y="54"/>
                    </a:cxn>
                    <a:cxn ang="0">
                      <a:pos x="6" y="59"/>
                    </a:cxn>
                    <a:cxn ang="0">
                      <a:pos x="6" y="59"/>
                    </a:cxn>
                    <a:cxn ang="0">
                      <a:pos x="0" y="6"/>
                    </a:cxn>
                    <a:cxn ang="0">
                      <a:pos x="0" y="6"/>
                    </a:cxn>
                    <a:cxn ang="0">
                      <a:pos x="41" y="0"/>
                    </a:cxn>
                    <a:cxn ang="0">
                      <a:pos x="48" y="54"/>
                    </a:cxn>
                  </a:cxnLst>
                  <a:rect l="0" t="0" r="r" b="b"/>
                  <a:pathLst>
                    <a:path w="48" h="59">
                      <a:moveTo>
                        <a:pt x="48" y="54"/>
                      </a:moveTo>
                      <a:lnTo>
                        <a:pt x="6" y="59"/>
                      </a:lnTo>
                      <a:lnTo>
                        <a:pt x="6" y="59"/>
                      </a:lnTo>
                      <a:lnTo>
                        <a:pt x="0" y="6"/>
                      </a:lnTo>
                      <a:lnTo>
                        <a:pt x="0" y="6"/>
                      </a:lnTo>
                      <a:lnTo>
                        <a:pt x="41" y="0"/>
                      </a:lnTo>
                      <a:lnTo>
                        <a:pt x="48" y="54"/>
                      </a:lnTo>
                      <a:close/>
                    </a:path>
                  </a:pathLst>
                </a:custGeom>
                <a:solidFill>
                  <a:schemeClr val="bg2"/>
                </a:solidFill>
                <a:ln w="9525">
                  <a:solidFill>
                    <a:schemeClr val="bg2"/>
                  </a:solidFill>
                  <a:round/>
                  <a:headEnd/>
                  <a:tailEnd/>
                </a:ln>
              </p:spPr>
              <p:txBody>
                <a:bodyPr/>
                <a:lstStyle/>
                <a:p>
                  <a:endParaRPr lang="en-US"/>
                </a:p>
              </p:txBody>
            </p:sp>
            <p:sp>
              <p:nvSpPr>
                <p:cNvPr id="78871" name="Freeform 23"/>
                <p:cNvSpPr>
                  <a:spLocks/>
                </p:cNvSpPr>
                <p:nvPr/>
              </p:nvSpPr>
              <p:spPr bwMode="black">
                <a:xfrm>
                  <a:off x="1449" y="3557"/>
                  <a:ext cx="8" cy="8"/>
                </a:xfrm>
                <a:custGeom>
                  <a:avLst/>
                  <a:gdLst/>
                  <a:ahLst/>
                  <a:cxnLst>
                    <a:cxn ang="0">
                      <a:pos x="44" y="53"/>
                    </a:cxn>
                    <a:cxn ang="0">
                      <a:pos x="6" y="58"/>
                    </a:cxn>
                    <a:cxn ang="0">
                      <a:pos x="3" y="58"/>
                    </a:cxn>
                    <a:cxn ang="0">
                      <a:pos x="3" y="4"/>
                    </a:cxn>
                    <a:cxn ang="0">
                      <a:pos x="0" y="4"/>
                    </a:cxn>
                    <a:cxn ang="0">
                      <a:pos x="38" y="0"/>
                    </a:cxn>
                    <a:cxn ang="0">
                      <a:pos x="44" y="53"/>
                    </a:cxn>
                  </a:cxnLst>
                  <a:rect l="0" t="0" r="r" b="b"/>
                  <a:pathLst>
                    <a:path w="44" h="58">
                      <a:moveTo>
                        <a:pt x="44" y="53"/>
                      </a:moveTo>
                      <a:lnTo>
                        <a:pt x="6" y="58"/>
                      </a:lnTo>
                      <a:lnTo>
                        <a:pt x="3" y="58"/>
                      </a:lnTo>
                      <a:lnTo>
                        <a:pt x="3" y="4"/>
                      </a:lnTo>
                      <a:lnTo>
                        <a:pt x="0" y="4"/>
                      </a:lnTo>
                      <a:lnTo>
                        <a:pt x="38" y="0"/>
                      </a:lnTo>
                      <a:lnTo>
                        <a:pt x="44" y="53"/>
                      </a:lnTo>
                      <a:close/>
                    </a:path>
                  </a:pathLst>
                </a:custGeom>
                <a:solidFill>
                  <a:schemeClr val="bg2"/>
                </a:solidFill>
                <a:ln w="9525">
                  <a:solidFill>
                    <a:schemeClr val="bg2"/>
                  </a:solidFill>
                  <a:round/>
                  <a:headEnd/>
                  <a:tailEnd/>
                </a:ln>
              </p:spPr>
              <p:txBody>
                <a:bodyPr/>
                <a:lstStyle/>
                <a:p>
                  <a:endParaRPr lang="en-US"/>
                </a:p>
              </p:txBody>
            </p:sp>
            <p:sp>
              <p:nvSpPr>
                <p:cNvPr id="78872" name="Freeform 24"/>
                <p:cNvSpPr>
                  <a:spLocks/>
                </p:cNvSpPr>
                <p:nvPr/>
              </p:nvSpPr>
              <p:spPr bwMode="black">
                <a:xfrm>
                  <a:off x="1444" y="3558"/>
                  <a:ext cx="6" cy="7"/>
                </a:xfrm>
                <a:custGeom>
                  <a:avLst/>
                  <a:gdLst/>
                  <a:ahLst/>
                  <a:cxnLst>
                    <a:cxn ang="0">
                      <a:pos x="36" y="54"/>
                    </a:cxn>
                    <a:cxn ang="0">
                      <a:pos x="1" y="54"/>
                    </a:cxn>
                    <a:cxn ang="0">
                      <a:pos x="0" y="54"/>
                    </a:cxn>
                    <a:cxn ang="0">
                      <a:pos x="2" y="0"/>
                    </a:cxn>
                    <a:cxn ang="0">
                      <a:pos x="1" y="0"/>
                    </a:cxn>
                    <a:cxn ang="0">
                      <a:pos x="36" y="0"/>
                    </a:cxn>
                    <a:cxn ang="0">
                      <a:pos x="36" y="54"/>
                    </a:cxn>
                  </a:cxnLst>
                  <a:rect l="0" t="0" r="r" b="b"/>
                  <a:pathLst>
                    <a:path w="36" h="54">
                      <a:moveTo>
                        <a:pt x="36" y="54"/>
                      </a:moveTo>
                      <a:lnTo>
                        <a:pt x="1" y="54"/>
                      </a:lnTo>
                      <a:lnTo>
                        <a:pt x="0" y="54"/>
                      </a:lnTo>
                      <a:lnTo>
                        <a:pt x="2" y="0"/>
                      </a:lnTo>
                      <a:lnTo>
                        <a:pt x="1" y="0"/>
                      </a:lnTo>
                      <a:lnTo>
                        <a:pt x="36" y="0"/>
                      </a:lnTo>
                      <a:lnTo>
                        <a:pt x="36" y="54"/>
                      </a:lnTo>
                      <a:close/>
                    </a:path>
                  </a:pathLst>
                </a:custGeom>
                <a:solidFill>
                  <a:schemeClr val="bg2"/>
                </a:solidFill>
                <a:ln w="9525">
                  <a:solidFill>
                    <a:schemeClr val="bg2"/>
                  </a:solidFill>
                  <a:round/>
                  <a:headEnd/>
                  <a:tailEnd/>
                </a:ln>
              </p:spPr>
              <p:txBody>
                <a:bodyPr/>
                <a:lstStyle/>
                <a:p>
                  <a:endParaRPr lang="en-US"/>
                </a:p>
              </p:txBody>
            </p:sp>
            <p:sp>
              <p:nvSpPr>
                <p:cNvPr id="78873" name="Freeform 25"/>
                <p:cNvSpPr>
                  <a:spLocks/>
                </p:cNvSpPr>
                <p:nvPr/>
              </p:nvSpPr>
              <p:spPr bwMode="black">
                <a:xfrm>
                  <a:off x="1438" y="3558"/>
                  <a:ext cx="6" cy="7"/>
                </a:xfrm>
                <a:custGeom>
                  <a:avLst/>
                  <a:gdLst/>
                  <a:ahLst/>
                  <a:cxnLst>
                    <a:cxn ang="0">
                      <a:pos x="34" y="55"/>
                    </a:cxn>
                    <a:cxn ang="0">
                      <a:pos x="2" y="53"/>
                    </a:cxn>
                    <a:cxn ang="0">
                      <a:pos x="0" y="53"/>
                    </a:cxn>
                    <a:cxn ang="0">
                      <a:pos x="6" y="0"/>
                    </a:cxn>
                    <a:cxn ang="0">
                      <a:pos x="4" y="0"/>
                    </a:cxn>
                    <a:cxn ang="0">
                      <a:pos x="36" y="1"/>
                    </a:cxn>
                    <a:cxn ang="0">
                      <a:pos x="34" y="55"/>
                    </a:cxn>
                  </a:cxnLst>
                  <a:rect l="0" t="0" r="r" b="b"/>
                  <a:pathLst>
                    <a:path w="36" h="55">
                      <a:moveTo>
                        <a:pt x="34" y="55"/>
                      </a:moveTo>
                      <a:lnTo>
                        <a:pt x="2" y="53"/>
                      </a:lnTo>
                      <a:lnTo>
                        <a:pt x="0" y="53"/>
                      </a:lnTo>
                      <a:lnTo>
                        <a:pt x="6" y="0"/>
                      </a:lnTo>
                      <a:lnTo>
                        <a:pt x="4" y="0"/>
                      </a:lnTo>
                      <a:lnTo>
                        <a:pt x="36" y="1"/>
                      </a:lnTo>
                      <a:lnTo>
                        <a:pt x="34" y="55"/>
                      </a:lnTo>
                      <a:close/>
                    </a:path>
                  </a:pathLst>
                </a:custGeom>
                <a:solidFill>
                  <a:schemeClr val="bg2"/>
                </a:solidFill>
                <a:ln w="9525">
                  <a:solidFill>
                    <a:schemeClr val="bg2"/>
                  </a:solidFill>
                  <a:round/>
                  <a:headEnd/>
                  <a:tailEnd/>
                </a:ln>
              </p:spPr>
              <p:txBody>
                <a:bodyPr/>
                <a:lstStyle/>
                <a:p>
                  <a:endParaRPr lang="en-US"/>
                </a:p>
              </p:txBody>
            </p:sp>
            <p:sp>
              <p:nvSpPr>
                <p:cNvPr id="78874" name="Freeform 26"/>
                <p:cNvSpPr>
                  <a:spLocks/>
                </p:cNvSpPr>
                <p:nvPr/>
              </p:nvSpPr>
              <p:spPr bwMode="black">
                <a:xfrm>
                  <a:off x="1433" y="3557"/>
                  <a:ext cx="6" cy="8"/>
                </a:xfrm>
                <a:custGeom>
                  <a:avLst/>
                  <a:gdLst/>
                  <a:ahLst/>
                  <a:cxnLst>
                    <a:cxn ang="0">
                      <a:pos x="33" y="57"/>
                    </a:cxn>
                    <a:cxn ang="0">
                      <a:pos x="4" y="53"/>
                    </a:cxn>
                    <a:cxn ang="0">
                      <a:pos x="0" y="53"/>
                    </a:cxn>
                    <a:cxn ang="0">
                      <a:pos x="15" y="0"/>
                    </a:cxn>
                    <a:cxn ang="0">
                      <a:pos x="10" y="0"/>
                    </a:cxn>
                    <a:cxn ang="0">
                      <a:pos x="39" y="4"/>
                    </a:cxn>
                    <a:cxn ang="0">
                      <a:pos x="33" y="57"/>
                    </a:cxn>
                  </a:cxnLst>
                  <a:rect l="0" t="0" r="r" b="b"/>
                  <a:pathLst>
                    <a:path w="39" h="57">
                      <a:moveTo>
                        <a:pt x="33" y="57"/>
                      </a:moveTo>
                      <a:lnTo>
                        <a:pt x="4" y="53"/>
                      </a:lnTo>
                      <a:lnTo>
                        <a:pt x="0" y="53"/>
                      </a:lnTo>
                      <a:lnTo>
                        <a:pt x="15" y="0"/>
                      </a:lnTo>
                      <a:lnTo>
                        <a:pt x="10" y="0"/>
                      </a:lnTo>
                      <a:lnTo>
                        <a:pt x="39" y="4"/>
                      </a:lnTo>
                      <a:lnTo>
                        <a:pt x="33" y="57"/>
                      </a:lnTo>
                      <a:close/>
                    </a:path>
                  </a:pathLst>
                </a:custGeom>
                <a:solidFill>
                  <a:schemeClr val="bg2"/>
                </a:solidFill>
                <a:ln w="9525">
                  <a:solidFill>
                    <a:schemeClr val="bg2"/>
                  </a:solidFill>
                  <a:round/>
                  <a:headEnd/>
                  <a:tailEnd/>
                </a:ln>
              </p:spPr>
              <p:txBody>
                <a:bodyPr/>
                <a:lstStyle/>
                <a:p>
                  <a:endParaRPr lang="en-US"/>
                </a:p>
              </p:txBody>
            </p:sp>
            <p:sp>
              <p:nvSpPr>
                <p:cNvPr id="78875" name="Freeform 27"/>
                <p:cNvSpPr>
                  <a:spLocks/>
                </p:cNvSpPr>
                <p:nvPr/>
              </p:nvSpPr>
              <p:spPr bwMode="black">
                <a:xfrm>
                  <a:off x="1428" y="3556"/>
                  <a:ext cx="7" cy="8"/>
                </a:xfrm>
                <a:custGeom>
                  <a:avLst/>
                  <a:gdLst/>
                  <a:ahLst/>
                  <a:cxnLst>
                    <a:cxn ang="0">
                      <a:pos x="26" y="61"/>
                    </a:cxn>
                    <a:cxn ang="0">
                      <a:pos x="0" y="53"/>
                    </a:cxn>
                    <a:cxn ang="0">
                      <a:pos x="0" y="52"/>
                    </a:cxn>
                    <a:cxn ang="0">
                      <a:pos x="15" y="1"/>
                    </a:cxn>
                    <a:cxn ang="0">
                      <a:pos x="15" y="0"/>
                    </a:cxn>
                    <a:cxn ang="0">
                      <a:pos x="41" y="8"/>
                    </a:cxn>
                    <a:cxn ang="0">
                      <a:pos x="26" y="61"/>
                    </a:cxn>
                  </a:cxnLst>
                  <a:rect l="0" t="0" r="r" b="b"/>
                  <a:pathLst>
                    <a:path w="41" h="61">
                      <a:moveTo>
                        <a:pt x="26" y="61"/>
                      </a:moveTo>
                      <a:lnTo>
                        <a:pt x="0" y="53"/>
                      </a:lnTo>
                      <a:lnTo>
                        <a:pt x="0" y="52"/>
                      </a:lnTo>
                      <a:lnTo>
                        <a:pt x="15" y="1"/>
                      </a:lnTo>
                      <a:lnTo>
                        <a:pt x="15" y="0"/>
                      </a:lnTo>
                      <a:lnTo>
                        <a:pt x="41" y="8"/>
                      </a:lnTo>
                      <a:lnTo>
                        <a:pt x="26" y="61"/>
                      </a:lnTo>
                      <a:close/>
                    </a:path>
                  </a:pathLst>
                </a:custGeom>
                <a:solidFill>
                  <a:schemeClr val="bg2"/>
                </a:solidFill>
                <a:ln w="9525">
                  <a:solidFill>
                    <a:schemeClr val="bg2"/>
                  </a:solidFill>
                  <a:round/>
                  <a:headEnd/>
                  <a:tailEnd/>
                </a:ln>
              </p:spPr>
              <p:txBody>
                <a:bodyPr/>
                <a:lstStyle/>
                <a:p>
                  <a:endParaRPr lang="en-US"/>
                </a:p>
              </p:txBody>
            </p:sp>
            <p:sp>
              <p:nvSpPr>
                <p:cNvPr id="78876" name="Freeform 28"/>
                <p:cNvSpPr>
                  <a:spLocks/>
                </p:cNvSpPr>
                <p:nvPr/>
              </p:nvSpPr>
              <p:spPr bwMode="black">
                <a:xfrm>
                  <a:off x="1424" y="3555"/>
                  <a:ext cx="7" cy="8"/>
                </a:xfrm>
                <a:custGeom>
                  <a:avLst/>
                  <a:gdLst/>
                  <a:ahLst/>
                  <a:cxnLst>
                    <a:cxn ang="0">
                      <a:pos x="23" y="60"/>
                    </a:cxn>
                    <a:cxn ang="0">
                      <a:pos x="0" y="52"/>
                    </a:cxn>
                    <a:cxn ang="0">
                      <a:pos x="2" y="53"/>
                    </a:cxn>
                    <a:cxn ang="0">
                      <a:pos x="12" y="0"/>
                    </a:cxn>
                    <a:cxn ang="0">
                      <a:pos x="14" y="1"/>
                    </a:cxn>
                    <a:cxn ang="0">
                      <a:pos x="38" y="9"/>
                    </a:cxn>
                    <a:cxn ang="0">
                      <a:pos x="23" y="60"/>
                    </a:cxn>
                  </a:cxnLst>
                  <a:rect l="0" t="0" r="r" b="b"/>
                  <a:pathLst>
                    <a:path w="38" h="60">
                      <a:moveTo>
                        <a:pt x="23" y="60"/>
                      </a:moveTo>
                      <a:lnTo>
                        <a:pt x="0" y="52"/>
                      </a:lnTo>
                      <a:lnTo>
                        <a:pt x="2" y="53"/>
                      </a:lnTo>
                      <a:lnTo>
                        <a:pt x="12" y="0"/>
                      </a:lnTo>
                      <a:lnTo>
                        <a:pt x="14" y="1"/>
                      </a:lnTo>
                      <a:lnTo>
                        <a:pt x="38" y="9"/>
                      </a:lnTo>
                      <a:lnTo>
                        <a:pt x="23" y="60"/>
                      </a:lnTo>
                      <a:close/>
                    </a:path>
                  </a:pathLst>
                </a:custGeom>
                <a:solidFill>
                  <a:schemeClr val="bg2"/>
                </a:solidFill>
                <a:ln w="9525">
                  <a:solidFill>
                    <a:schemeClr val="bg2"/>
                  </a:solidFill>
                  <a:round/>
                  <a:headEnd/>
                  <a:tailEnd/>
                </a:ln>
              </p:spPr>
              <p:txBody>
                <a:bodyPr/>
                <a:lstStyle/>
                <a:p>
                  <a:endParaRPr lang="en-US"/>
                </a:p>
              </p:txBody>
            </p:sp>
            <p:sp>
              <p:nvSpPr>
                <p:cNvPr id="78877" name="Freeform 29"/>
                <p:cNvSpPr>
                  <a:spLocks/>
                </p:cNvSpPr>
                <p:nvPr/>
              </p:nvSpPr>
              <p:spPr bwMode="black">
                <a:xfrm>
                  <a:off x="1421" y="3555"/>
                  <a:ext cx="5" cy="7"/>
                </a:xfrm>
                <a:custGeom>
                  <a:avLst/>
                  <a:gdLst/>
                  <a:ahLst/>
                  <a:cxnLst>
                    <a:cxn ang="0">
                      <a:pos x="22" y="57"/>
                    </a:cxn>
                    <a:cxn ang="0">
                      <a:pos x="0" y="53"/>
                    </a:cxn>
                    <a:cxn ang="0">
                      <a:pos x="1" y="53"/>
                    </a:cxn>
                    <a:cxn ang="0">
                      <a:pos x="9" y="0"/>
                    </a:cxn>
                    <a:cxn ang="0">
                      <a:pos x="10" y="0"/>
                    </a:cxn>
                    <a:cxn ang="0">
                      <a:pos x="32" y="4"/>
                    </a:cxn>
                    <a:cxn ang="0">
                      <a:pos x="22" y="57"/>
                    </a:cxn>
                  </a:cxnLst>
                  <a:rect l="0" t="0" r="r" b="b"/>
                  <a:pathLst>
                    <a:path w="32" h="57">
                      <a:moveTo>
                        <a:pt x="22" y="57"/>
                      </a:moveTo>
                      <a:lnTo>
                        <a:pt x="0" y="53"/>
                      </a:lnTo>
                      <a:lnTo>
                        <a:pt x="1" y="53"/>
                      </a:lnTo>
                      <a:lnTo>
                        <a:pt x="9" y="0"/>
                      </a:lnTo>
                      <a:lnTo>
                        <a:pt x="10" y="0"/>
                      </a:lnTo>
                      <a:lnTo>
                        <a:pt x="32" y="4"/>
                      </a:lnTo>
                      <a:lnTo>
                        <a:pt x="22" y="57"/>
                      </a:lnTo>
                      <a:close/>
                    </a:path>
                  </a:pathLst>
                </a:custGeom>
                <a:solidFill>
                  <a:schemeClr val="bg2"/>
                </a:solidFill>
                <a:ln w="9525">
                  <a:solidFill>
                    <a:schemeClr val="bg2"/>
                  </a:solidFill>
                  <a:round/>
                  <a:headEnd/>
                  <a:tailEnd/>
                </a:ln>
              </p:spPr>
              <p:txBody>
                <a:bodyPr/>
                <a:lstStyle/>
                <a:p>
                  <a:endParaRPr lang="en-US"/>
                </a:p>
              </p:txBody>
            </p:sp>
            <p:sp>
              <p:nvSpPr>
                <p:cNvPr id="78878" name="Freeform 30"/>
                <p:cNvSpPr>
                  <a:spLocks/>
                </p:cNvSpPr>
                <p:nvPr/>
              </p:nvSpPr>
              <p:spPr bwMode="black">
                <a:xfrm>
                  <a:off x="1418" y="3554"/>
                  <a:ext cx="5" cy="8"/>
                </a:xfrm>
                <a:custGeom>
                  <a:avLst/>
                  <a:gdLst/>
                  <a:ahLst/>
                  <a:cxnLst>
                    <a:cxn ang="0">
                      <a:pos x="19" y="56"/>
                    </a:cxn>
                    <a:cxn ang="0">
                      <a:pos x="0" y="53"/>
                    </a:cxn>
                    <a:cxn ang="0">
                      <a:pos x="4" y="53"/>
                    </a:cxn>
                    <a:cxn ang="0">
                      <a:pos x="4" y="0"/>
                    </a:cxn>
                    <a:cxn ang="0">
                      <a:pos x="8" y="0"/>
                    </a:cxn>
                    <a:cxn ang="0">
                      <a:pos x="27" y="3"/>
                    </a:cxn>
                    <a:cxn ang="0">
                      <a:pos x="19" y="56"/>
                    </a:cxn>
                  </a:cxnLst>
                  <a:rect l="0" t="0" r="r" b="b"/>
                  <a:pathLst>
                    <a:path w="27" h="56">
                      <a:moveTo>
                        <a:pt x="19" y="56"/>
                      </a:moveTo>
                      <a:lnTo>
                        <a:pt x="0" y="53"/>
                      </a:lnTo>
                      <a:lnTo>
                        <a:pt x="4" y="53"/>
                      </a:lnTo>
                      <a:lnTo>
                        <a:pt x="4" y="0"/>
                      </a:lnTo>
                      <a:lnTo>
                        <a:pt x="8" y="0"/>
                      </a:lnTo>
                      <a:lnTo>
                        <a:pt x="27" y="3"/>
                      </a:lnTo>
                      <a:lnTo>
                        <a:pt x="19" y="56"/>
                      </a:lnTo>
                      <a:close/>
                    </a:path>
                  </a:pathLst>
                </a:custGeom>
                <a:solidFill>
                  <a:schemeClr val="bg2"/>
                </a:solidFill>
                <a:ln w="9525">
                  <a:solidFill>
                    <a:schemeClr val="bg2"/>
                  </a:solidFill>
                  <a:round/>
                  <a:headEnd/>
                  <a:tailEnd/>
                </a:ln>
              </p:spPr>
              <p:txBody>
                <a:bodyPr/>
                <a:lstStyle/>
                <a:p>
                  <a:endParaRPr lang="en-US"/>
                </a:p>
              </p:txBody>
            </p:sp>
            <p:sp>
              <p:nvSpPr>
                <p:cNvPr id="78879" name="Freeform 31"/>
                <p:cNvSpPr>
                  <a:spLocks/>
                </p:cNvSpPr>
                <p:nvPr/>
              </p:nvSpPr>
              <p:spPr bwMode="black">
                <a:xfrm>
                  <a:off x="1415" y="3554"/>
                  <a:ext cx="4" cy="7"/>
                </a:xfrm>
                <a:custGeom>
                  <a:avLst/>
                  <a:gdLst/>
                  <a:ahLst/>
                  <a:cxnLst>
                    <a:cxn ang="0">
                      <a:pos x="22" y="53"/>
                    </a:cxn>
                    <a:cxn ang="0">
                      <a:pos x="3" y="53"/>
                    </a:cxn>
                    <a:cxn ang="0">
                      <a:pos x="6" y="53"/>
                    </a:cxn>
                    <a:cxn ang="0">
                      <a:pos x="0" y="0"/>
                    </a:cxn>
                    <a:cxn ang="0">
                      <a:pos x="3" y="0"/>
                    </a:cxn>
                    <a:cxn ang="0">
                      <a:pos x="22" y="0"/>
                    </a:cxn>
                    <a:cxn ang="0">
                      <a:pos x="22" y="53"/>
                    </a:cxn>
                  </a:cxnLst>
                  <a:rect l="0" t="0" r="r" b="b"/>
                  <a:pathLst>
                    <a:path w="22" h="53">
                      <a:moveTo>
                        <a:pt x="22" y="53"/>
                      </a:moveTo>
                      <a:lnTo>
                        <a:pt x="3" y="53"/>
                      </a:lnTo>
                      <a:lnTo>
                        <a:pt x="6" y="53"/>
                      </a:lnTo>
                      <a:lnTo>
                        <a:pt x="0" y="0"/>
                      </a:lnTo>
                      <a:lnTo>
                        <a:pt x="3" y="0"/>
                      </a:lnTo>
                      <a:lnTo>
                        <a:pt x="22" y="0"/>
                      </a:lnTo>
                      <a:lnTo>
                        <a:pt x="22" y="53"/>
                      </a:lnTo>
                      <a:close/>
                    </a:path>
                  </a:pathLst>
                </a:custGeom>
                <a:solidFill>
                  <a:schemeClr val="bg2"/>
                </a:solidFill>
                <a:ln w="9525">
                  <a:solidFill>
                    <a:schemeClr val="bg2"/>
                  </a:solidFill>
                  <a:round/>
                  <a:headEnd/>
                  <a:tailEnd/>
                </a:ln>
              </p:spPr>
              <p:txBody>
                <a:bodyPr/>
                <a:lstStyle/>
                <a:p>
                  <a:endParaRPr lang="en-US"/>
                </a:p>
              </p:txBody>
            </p:sp>
            <p:sp>
              <p:nvSpPr>
                <p:cNvPr id="78880" name="Freeform 32"/>
                <p:cNvSpPr>
                  <a:spLocks/>
                </p:cNvSpPr>
                <p:nvPr/>
              </p:nvSpPr>
              <p:spPr bwMode="black">
                <a:xfrm>
                  <a:off x="1412" y="3554"/>
                  <a:ext cx="4" cy="7"/>
                </a:xfrm>
                <a:custGeom>
                  <a:avLst/>
                  <a:gdLst/>
                  <a:ahLst/>
                  <a:cxnLst>
                    <a:cxn ang="0">
                      <a:pos x="26" y="53"/>
                    </a:cxn>
                    <a:cxn ang="0">
                      <a:pos x="10" y="55"/>
                    </a:cxn>
                    <a:cxn ang="0">
                      <a:pos x="14" y="55"/>
                    </a:cxn>
                    <a:cxn ang="0">
                      <a:pos x="0" y="2"/>
                    </a:cxn>
                    <a:cxn ang="0">
                      <a:pos x="4" y="2"/>
                    </a:cxn>
                    <a:cxn ang="0">
                      <a:pos x="20" y="0"/>
                    </a:cxn>
                    <a:cxn ang="0">
                      <a:pos x="26" y="53"/>
                    </a:cxn>
                  </a:cxnLst>
                  <a:rect l="0" t="0" r="r" b="b"/>
                  <a:pathLst>
                    <a:path w="26" h="55">
                      <a:moveTo>
                        <a:pt x="26" y="53"/>
                      </a:moveTo>
                      <a:lnTo>
                        <a:pt x="10" y="55"/>
                      </a:lnTo>
                      <a:lnTo>
                        <a:pt x="14" y="55"/>
                      </a:lnTo>
                      <a:lnTo>
                        <a:pt x="0" y="2"/>
                      </a:lnTo>
                      <a:lnTo>
                        <a:pt x="4" y="2"/>
                      </a:lnTo>
                      <a:lnTo>
                        <a:pt x="20" y="0"/>
                      </a:lnTo>
                      <a:lnTo>
                        <a:pt x="26" y="53"/>
                      </a:lnTo>
                      <a:close/>
                    </a:path>
                  </a:pathLst>
                </a:custGeom>
                <a:solidFill>
                  <a:schemeClr val="bg2"/>
                </a:solidFill>
                <a:ln w="9525">
                  <a:solidFill>
                    <a:schemeClr val="bg2"/>
                  </a:solidFill>
                  <a:round/>
                  <a:headEnd/>
                  <a:tailEnd/>
                </a:ln>
              </p:spPr>
              <p:txBody>
                <a:bodyPr/>
                <a:lstStyle/>
                <a:p>
                  <a:endParaRPr lang="en-US"/>
                </a:p>
              </p:txBody>
            </p:sp>
            <p:sp>
              <p:nvSpPr>
                <p:cNvPr id="78881" name="Freeform 33"/>
                <p:cNvSpPr>
                  <a:spLocks/>
                </p:cNvSpPr>
                <p:nvPr/>
              </p:nvSpPr>
              <p:spPr bwMode="black">
                <a:xfrm>
                  <a:off x="1408" y="3555"/>
                  <a:ext cx="6" cy="7"/>
                </a:xfrm>
                <a:custGeom>
                  <a:avLst/>
                  <a:gdLst/>
                  <a:ahLst/>
                  <a:cxnLst>
                    <a:cxn ang="0">
                      <a:pos x="34" y="53"/>
                    </a:cxn>
                    <a:cxn ang="0">
                      <a:pos x="20" y="57"/>
                    </a:cxn>
                    <a:cxn ang="0">
                      <a:pos x="25" y="55"/>
                    </a:cxn>
                    <a:cxn ang="0">
                      <a:pos x="0" y="6"/>
                    </a:cxn>
                    <a:cxn ang="0">
                      <a:pos x="5" y="4"/>
                    </a:cxn>
                    <a:cxn ang="0">
                      <a:pos x="20" y="0"/>
                    </a:cxn>
                    <a:cxn ang="0">
                      <a:pos x="34" y="53"/>
                    </a:cxn>
                  </a:cxnLst>
                  <a:rect l="0" t="0" r="r" b="b"/>
                  <a:pathLst>
                    <a:path w="34" h="57">
                      <a:moveTo>
                        <a:pt x="34" y="53"/>
                      </a:moveTo>
                      <a:lnTo>
                        <a:pt x="20" y="57"/>
                      </a:lnTo>
                      <a:lnTo>
                        <a:pt x="25" y="55"/>
                      </a:lnTo>
                      <a:lnTo>
                        <a:pt x="0" y="6"/>
                      </a:lnTo>
                      <a:lnTo>
                        <a:pt x="5" y="4"/>
                      </a:lnTo>
                      <a:lnTo>
                        <a:pt x="20" y="0"/>
                      </a:lnTo>
                      <a:lnTo>
                        <a:pt x="34" y="53"/>
                      </a:lnTo>
                      <a:close/>
                    </a:path>
                  </a:pathLst>
                </a:custGeom>
                <a:solidFill>
                  <a:schemeClr val="bg2"/>
                </a:solidFill>
                <a:ln w="9525">
                  <a:solidFill>
                    <a:schemeClr val="bg2"/>
                  </a:solidFill>
                  <a:round/>
                  <a:headEnd/>
                  <a:tailEnd/>
                </a:ln>
              </p:spPr>
              <p:txBody>
                <a:bodyPr/>
                <a:lstStyle/>
                <a:p>
                  <a:endParaRPr lang="en-US"/>
                </a:p>
              </p:txBody>
            </p:sp>
            <p:sp>
              <p:nvSpPr>
                <p:cNvPr id="78882" name="Freeform 34"/>
                <p:cNvSpPr>
                  <a:spLocks/>
                </p:cNvSpPr>
                <p:nvPr/>
              </p:nvSpPr>
              <p:spPr bwMode="black">
                <a:xfrm>
                  <a:off x="1405" y="3556"/>
                  <a:ext cx="7" cy="7"/>
                </a:xfrm>
                <a:custGeom>
                  <a:avLst/>
                  <a:gdLst/>
                  <a:ahLst/>
                  <a:cxnLst>
                    <a:cxn ang="0">
                      <a:pos x="44" y="49"/>
                    </a:cxn>
                    <a:cxn ang="0">
                      <a:pos x="30" y="57"/>
                    </a:cxn>
                    <a:cxn ang="0">
                      <a:pos x="35" y="52"/>
                    </a:cxn>
                    <a:cxn ang="0">
                      <a:pos x="0" y="13"/>
                    </a:cxn>
                    <a:cxn ang="0">
                      <a:pos x="6" y="8"/>
                    </a:cxn>
                    <a:cxn ang="0">
                      <a:pos x="19" y="0"/>
                    </a:cxn>
                    <a:cxn ang="0">
                      <a:pos x="44" y="49"/>
                    </a:cxn>
                  </a:cxnLst>
                  <a:rect l="0" t="0" r="r" b="b"/>
                  <a:pathLst>
                    <a:path w="44" h="57">
                      <a:moveTo>
                        <a:pt x="44" y="49"/>
                      </a:moveTo>
                      <a:lnTo>
                        <a:pt x="30" y="57"/>
                      </a:lnTo>
                      <a:lnTo>
                        <a:pt x="35" y="52"/>
                      </a:lnTo>
                      <a:lnTo>
                        <a:pt x="0" y="13"/>
                      </a:lnTo>
                      <a:lnTo>
                        <a:pt x="6" y="8"/>
                      </a:lnTo>
                      <a:lnTo>
                        <a:pt x="19" y="0"/>
                      </a:lnTo>
                      <a:lnTo>
                        <a:pt x="44" y="49"/>
                      </a:lnTo>
                      <a:close/>
                    </a:path>
                  </a:pathLst>
                </a:custGeom>
                <a:solidFill>
                  <a:schemeClr val="bg2"/>
                </a:solidFill>
                <a:ln w="9525">
                  <a:solidFill>
                    <a:schemeClr val="bg2"/>
                  </a:solidFill>
                  <a:round/>
                  <a:headEnd/>
                  <a:tailEnd/>
                </a:ln>
              </p:spPr>
              <p:txBody>
                <a:bodyPr/>
                <a:lstStyle/>
                <a:p>
                  <a:endParaRPr lang="en-US"/>
                </a:p>
              </p:txBody>
            </p:sp>
            <p:sp>
              <p:nvSpPr>
                <p:cNvPr id="78883" name="Freeform 35"/>
                <p:cNvSpPr>
                  <a:spLocks/>
                </p:cNvSpPr>
                <p:nvPr/>
              </p:nvSpPr>
              <p:spPr bwMode="black">
                <a:xfrm>
                  <a:off x="1404" y="3557"/>
                  <a:ext cx="7" cy="7"/>
                </a:xfrm>
                <a:custGeom>
                  <a:avLst/>
                  <a:gdLst/>
                  <a:ahLst/>
                  <a:cxnLst>
                    <a:cxn ang="0">
                      <a:pos x="45" y="39"/>
                    </a:cxn>
                    <a:cxn ang="0">
                      <a:pos x="35" y="49"/>
                    </a:cxn>
                    <a:cxn ang="0">
                      <a:pos x="33" y="52"/>
                    </a:cxn>
                    <a:cxn ang="0">
                      <a:pos x="2" y="7"/>
                    </a:cxn>
                    <a:cxn ang="0">
                      <a:pos x="0" y="10"/>
                    </a:cxn>
                    <a:cxn ang="0">
                      <a:pos x="10" y="0"/>
                    </a:cxn>
                    <a:cxn ang="0">
                      <a:pos x="45" y="39"/>
                    </a:cxn>
                  </a:cxnLst>
                  <a:rect l="0" t="0" r="r" b="b"/>
                  <a:pathLst>
                    <a:path w="45" h="52">
                      <a:moveTo>
                        <a:pt x="45" y="39"/>
                      </a:moveTo>
                      <a:lnTo>
                        <a:pt x="35" y="49"/>
                      </a:lnTo>
                      <a:lnTo>
                        <a:pt x="33" y="52"/>
                      </a:lnTo>
                      <a:lnTo>
                        <a:pt x="2" y="7"/>
                      </a:lnTo>
                      <a:lnTo>
                        <a:pt x="0" y="10"/>
                      </a:lnTo>
                      <a:lnTo>
                        <a:pt x="10" y="0"/>
                      </a:lnTo>
                      <a:lnTo>
                        <a:pt x="45" y="39"/>
                      </a:lnTo>
                      <a:close/>
                    </a:path>
                  </a:pathLst>
                </a:custGeom>
                <a:solidFill>
                  <a:schemeClr val="bg2"/>
                </a:solidFill>
                <a:ln w="9525">
                  <a:solidFill>
                    <a:schemeClr val="bg2"/>
                  </a:solidFill>
                  <a:round/>
                  <a:headEnd/>
                  <a:tailEnd/>
                </a:ln>
              </p:spPr>
              <p:txBody>
                <a:bodyPr/>
                <a:lstStyle/>
                <a:p>
                  <a:endParaRPr lang="en-US"/>
                </a:p>
              </p:txBody>
            </p:sp>
            <p:sp>
              <p:nvSpPr>
                <p:cNvPr id="78884" name="Freeform 36"/>
                <p:cNvSpPr>
                  <a:spLocks/>
                </p:cNvSpPr>
                <p:nvPr/>
              </p:nvSpPr>
              <p:spPr bwMode="black">
                <a:xfrm>
                  <a:off x="1402" y="3558"/>
                  <a:ext cx="7" cy="7"/>
                </a:xfrm>
                <a:custGeom>
                  <a:avLst/>
                  <a:gdLst/>
                  <a:ahLst/>
                  <a:cxnLst>
                    <a:cxn ang="0">
                      <a:pos x="42" y="45"/>
                    </a:cxn>
                    <a:cxn ang="0">
                      <a:pos x="31" y="54"/>
                    </a:cxn>
                    <a:cxn ang="0">
                      <a:pos x="25" y="57"/>
                    </a:cxn>
                    <a:cxn ang="0">
                      <a:pos x="6" y="6"/>
                    </a:cxn>
                    <a:cxn ang="0">
                      <a:pos x="0" y="9"/>
                    </a:cxn>
                    <a:cxn ang="0">
                      <a:pos x="11" y="0"/>
                    </a:cxn>
                    <a:cxn ang="0">
                      <a:pos x="42" y="45"/>
                    </a:cxn>
                  </a:cxnLst>
                  <a:rect l="0" t="0" r="r" b="b"/>
                  <a:pathLst>
                    <a:path w="42" h="57">
                      <a:moveTo>
                        <a:pt x="42" y="45"/>
                      </a:moveTo>
                      <a:lnTo>
                        <a:pt x="31" y="54"/>
                      </a:lnTo>
                      <a:lnTo>
                        <a:pt x="25" y="57"/>
                      </a:lnTo>
                      <a:lnTo>
                        <a:pt x="6" y="6"/>
                      </a:lnTo>
                      <a:lnTo>
                        <a:pt x="0" y="9"/>
                      </a:lnTo>
                      <a:lnTo>
                        <a:pt x="11" y="0"/>
                      </a:lnTo>
                      <a:lnTo>
                        <a:pt x="42" y="45"/>
                      </a:lnTo>
                      <a:close/>
                    </a:path>
                  </a:pathLst>
                </a:custGeom>
                <a:solidFill>
                  <a:schemeClr val="bg2"/>
                </a:solidFill>
                <a:ln w="9525">
                  <a:solidFill>
                    <a:schemeClr val="bg2"/>
                  </a:solidFill>
                  <a:round/>
                  <a:headEnd/>
                  <a:tailEnd/>
                </a:ln>
              </p:spPr>
              <p:txBody>
                <a:bodyPr/>
                <a:lstStyle/>
                <a:p>
                  <a:endParaRPr lang="en-US"/>
                </a:p>
              </p:txBody>
            </p:sp>
            <p:sp>
              <p:nvSpPr>
                <p:cNvPr id="78885" name="Freeform 37"/>
                <p:cNvSpPr>
                  <a:spLocks/>
                </p:cNvSpPr>
                <p:nvPr/>
              </p:nvSpPr>
              <p:spPr bwMode="black">
                <a:xfrm>
                  <a:off x="1400" y="3559"/>
                  <a:ext cx="6" cy="7"/>
                </a:xfrm>
                <a:custGeom>
                  <a:avLst/>
                  <a:gdLst/>
                  <a:ahLst/>
                  <a:cxnLst>
                    <a:cxn ang="0">
                      <a:pos x="34" y="51"/>
                    </a:cxn>
                    <a:cxn ang="0">
                      <a:pos x="18" y="58"/>
                    </a:cxn>
                    <a:cxn ang="0">
                      <a:pos x="14" y="59"/>
                    </a:cxn>
                    <a:cxn ang="0">
                      <a:pos x="4" y="5"/>
                    </a:cxn>
                    <a:cxn ang="0">
                      <a:pos x="0" y="7"/>
                    </a:cxn>
                    <a:cxn ang="0">
                      <a:pos x="15" y="0"/>
                    </a:cxn>
                    <a:cxn ang="0">
                      <a:pos x="34" y="51"/>
                    </a:cxn>
                  </a:cxnLst>
                  <a:rect l="0" t="0" r="r" b="b"/>
                  <a:pathLst>
                    <a:path w="34" h="59">
                      <a:moveTo>
                        <a:pt x="34" y="51"/>
                      </a:moveTo>
                      <a:lnTo>
                        <a:pt x="18" y="58"/>
                      </a:lnTo>
                      <a:lnTo>
                        <a:pt x="14" y="59"/>
                      </a:lnTo>
                      <a:lnTo>
                        <a:pt x="4" y="5"/>
                      </a:lnTo>
                      <a:lnTo>
                        <a:pt x="0" y="7"/>
                      </a:lnTo>
                      <a:lnTo>
                        <a:pt x="15" y="0"/>
                      </a:lnTo>
                      <a:lnTo>
                        <a:pt x="34" y="51"/>
                      </a:lnTo>
                      <a:close/>
                    </a:path>
                  </a:pathLst>
                </a:custGeom>
                <a:solidFill>
                  <a:schemeClr val="bg2"/>
                </a:solidFill>
                <a:ln w="9525">
                  <a:solidFill>
                    <a:schemeClr val="bg2"/>
                  </a:solidFill>
                  <a:round/>
                  <a:headEnd/>
                  <a:tailEnd/>
                </a:ln>
              </p:spPr>
              <p:txBody>
                <a:bodyPr/>
                <a:lstStyle/>
                <a:p>
                  <a:endParaRPr lang="en-US"/>
                </a:p>
              </p:txBody>
            </p:sp>
            <p:sp>
              <p:nvSpPr>
                <p:cNvPr id="78886" name="Freeform 38"/>
                <p:cNvSpPr>
                  <a:spLocks/>
                </p:cNvSpPr>
                <p:nvPr/>
              </p:nvSpPr>
              <p:spPr bwMode="black">
                <a:xfrm>
                  <a:off x="1398" y="3559"/>
                  <a:ext cx="5" cy="7"/>
                </a:xfrm>
                <a:custGeom>
                  <a:avLst/>
                  <a:gdLst/>
                  <a:ahLst/>
                  <a:cxnLst>
                    <a:cxn ang="0">
                      <a:pos x="27" y="54"/>
                    </a:cxn>
                    <a:cxn ang="0">
                      <a:pos x="11" y="57"/>
                    </a:cxn>
                    <a:cxn ang="0">
                      <a:pos x="6" y="57"/>
                    </a:cxn>
                    <a:cxn ang="0">
                      <a:pos x="4" y="4"/>
                    </a:cxn>
                    <a:cxn ang="0">
                      <a:pos x="0" y="4"/>
                    </a:cxn>
                    <a:cxn ang="0">
                      <a:pos x="17" y="0"/>
                    </a:cxn>
                    <a:cxn ang="0">
                      <a:pos x="27" y="54"/>
                    </a:cxn>
                  </a:cxnLst>
                  <a:rect l="0" t="0" r="r" b="b"/>
                  <a:pathLst>
                    <a:path w="27" h="57">
                      <a:moveTo>
                        <a:pt x="27" y="54"/>
                      </a:moveTo>
                      <a:lnTo>
                        <a:pt x="11" y="57"/>
                      </a:lnTo>
                      <a:lnTo>
                        <a:pt x="6" y="57"/>
                      </a:lnTo>
                      <a:lnTo>
                        <a:pt x="4" y="4"/>
                      </a:lnTo>
                      <a:lnTo>
                        <a:pt x="0" y="4"/>
                      </a:lnTo>
                      <a:lnTo>
                        <a:pt x="17" y="0"/>
                      </a:lnTo>
                      <a:lnTo>
                        <a:pt x="27" y="54"/>
                      </a:lnTo>
                      <a:close/>
                    </a:path>
                  </a:pathLst>
                </a:custGeom>
                <a:solidFill>
                  <a:schemeClr val="bg2"/>
                </a:solidFill>
                <a:ln w="9525">
                  <a:solidFill>
                    <a:schemeClr val="bg2"/>
                  </a:solidFill>
                  <a:round/>
                  <a:headEnd/>
                  <a:tailEnd/>
                </a:ln>
              </p:spPr>
              <p:txBody>
                <a:bodyPr/>
                <a:lstStyle/>
                <a:p>
                  <a:endParaRPr lang="en-US"/>
                </a:p>
              </p:txBody>
            </p:sp>
            <p:sp>
              <p:nvSpPr>
                <p:cNvPr id="78887" name="Freeform 39"/>
                <p:cNvSpPr>
                  <a:spLocks/>
                </p:cNvSpPr>
                <p:nvPr/>
              </p:nvSpPr>
              <p:spPr bwMode="black">
                <a:xfrm>
                  <a:off x="1395" y="3560"/>
                  <a:ext cx="4" cy="7"/>
                </a:xfrm>
                <a:custGeom>
                  <a:avLst/>
                  <a:gdLst/>
                  <a:ahLst/>
                  <a:cxnLst>
                    <a:cxn ang="0">
                      <a:pos x="23" y="53"/>
                    </a:cxn>
                    <a:cxn ang="0">
                      <a:pos x="4" y="54"/>
                    </a:cxn>
                    <a:cxn ang="0">
                      <a:pos x="0" y="54"/>
                    </a:cxn>
                    <a:cxn ang="0">
                      <a:pos x="6" y="1"/>
                    </a:cxn>
                    <a:cxn ang="0">
                      <a:pos x="2" y="1"/>
                    </a:cxn>
                    <a:cxn ang="0">
                      <a:pos x="21" y="0"/>
                    </a:cxn>
                    <a:cxn ang="0">
                      <a:pos x="23" y="53"/>
                    </a:cxn>
                  </a:cxnLst>
                  <a:rect l="0" t="0" r="r" b="b"/>
                  <a:pathLst>
                    <a:path w="23" h="54">
                      <a:moveTo>
                        <a:pt x="23" y="53"/>
                      </a:moveTo>
                      <a:lnTo>
                        <a:pt x="4" y="54"/>
                      </a:lnTo>
                      <a:lnTo>
                        <a:pt x="0" y="54"/>
                      </a:lnTo>
                      <a:lnTo>
                        <a:pt x="6" y="1"/>
                      </a:lnTo>
                      <a:lnTo>
                        <a:pt x="2" y="1"/>
                      </a:lnTo>
                      <a:lnTo>
                        <a:pt x="21" y="0"/>
                      </a:lnTo>
                      <a:lnTo>
                        <a:pt x="23" y="53"/>
                      </a:lnTo>
                      <a:close/>
                    </a:path>
                  </a:pathLst>
                </a:custGeom>
                <a:solidFill>
                  <a:schemeClr val="bg2"/>
                </a:solidFill>
                <a:ln w="9525">
                  <a:solidFill>
                    <a:schemeClr val="bg2"/>
                  </a:solidFill>
                  <a:round/>
                  <a:headEnd/>
                  <a:tailEnd/>
                </a:ln>
              </p:spPr>
              <p:txBody>
                <a:bodyPr/>
                <a:lstStyle/>
                <a:p>
                  <a:endParaRPr lang="en-US"/>
                </a:p>
              </p:txBody>
            </p:sp>
            <p:sp>
              <p:nvSpPr>
                <p:cNvPr id="78888" name="Freeform 40"/>
                <p:cNvSpPr>
                  <a:spLocks/>
                </p:cNvSpPr>
                <p:nvPr/>
              </p:nvSpPr>
              <p:spPr bwMode="black">
                <a:xfrm>
                  <a:off x="1391" y="3560"/>
                  <a:ext cx="5" cy="7"/>
                </a:xfrm>
                <a:custGeom>
                  <a:avLst/>
                  <a:gdLst/>
                  <a:ahLst/>
                  <a:cxnLst>
                    <a:cxn ang="0">
                      <a:pos x="26" y="56"/>
                    </a:cxn>
                    <a:cxn ang="0">
                      <a:pos x="2" y="53"/>
                    </a:cxn>
                    <a:cxn ang="0">
                      <a:pos x="0" y="53"/>
                    </a:cxn>
                    <a:cxn ang="0">
                      <a:pos x="10" y="0"/>
                    </a:cxn>
                    <a:cxn ang="0">
                      <a:pos x="8" y="0"/>
                    </a:cxn>
                    <a:cxn ang="0">
                      <a:pos x="32" y="3"/>
                    </a:cxn>
                    <a:cxn ang="0">
                      <a:pos x="26" y="56"/>
                    </a:cxn>
                  </a:cxnLst>
                  <a:rect l="0" t="0" r="r" b="b"/>
                  <a:pathLst>
                    <a:path w="32" h="56">
                      <a:moveTo>
                        <a:pt x="26" y="56"/>
                      </a:moveTo>
                      <a:lnTo>
                        <a:pt x="2" y="53"/>
                      </a:lnTo>
                      <a:lnTo>
                        <a:pt x="0" y="53"/>
                      </a:lnTo>
                      <a:lnTo>
                        <a:pt x="10" y="0"/>
                      </a:lnTo>
                      <a:lnTo>
                        <a:pt x="8" y="0"/>
                      </a:lnTo>
                      <a:lnTo>
                        <a:pt x="32" y="3"/>
                      </a:lnTo>
                      <a:lnTo>
                        <a:pt x="26" y="56"/>
                      </a:lnTo>
                      <a:close/>
                    </a:path>
                  </a:pathLst>
                </a:custGeom>
                <a:solidFill>
                  <a:schemeClr val="bg2"/>
                </a:solidFill>
                <a:ln w="9525">
                  <a:solidFill>
                    <a:schemeClr val="bg2"/>
                  </a:solidFill>
                  <a:round/>
                  <a:headEnd/>
                  <a:tailEnd/>
                </a:ln>
              </p:spPr>
              <p:txBody>
                <a:bodyPr/>
                <a:lstStyle/>
                <a:p>
                  <a:endParaRPr lang="en-US"/>
                </a:p>
              </p:txBody>
            </p:sp>
            <p:sp>
              <p:nvSpPr>
                <p:cNvPr id="78889" name="Freeform 41"/>
                <p:cNvSpPr>
                  <a:spLocks/>
                </p:cNvSpPr>
                <p:nvPr/>
              </p:nvSpPr>
              <p:spPr bwMode="black">
                <a:xfrm>
                  <a:off x="1387" y="3559"/>
                  <a:ext cx="6" cy="7"/>
                </a:xfrm>
                <a:custGeom>
                  <a:avLst/>
                  <a:gdLst/>
                  <a:ahLst/>
                  <a:cxnLst>
                    <a:cxn ang="0">
                      <a:pos x="28" y="59"/>
                    </a:cxn>
                    <a:cxn ang="0">
                      <a:pos x="2" y="53"/>
                    </a:cxn>
                    <a:cxn ang="0">
                      <a:pos x="0" y="52"/>
                    </a:cxn>
                    <a:cxn ang="0">
                      <a:pos x="15" y="1"/>
                    </a:cxn>
                    <a:cxn ang="0">
                      <a:pos x="13" y="0"/>
                    </a:cxn>
                    <a:cxn ang="0">
                      <a:pos x="38" y="6"/>
                    </a:cxn>
                    <a:cxn ang="0">
                      <a:pos x="28" y="59"/>
                    </a:cxn>
                  </a:cxnLst>
                  <a:rect l="0" t="0" r="r" b="b"/>
                  <a:pathLst>
                    <a:path w="38" h="59">
                      <a:moveTo>
                        <a:pt x="28" y="59"/>
                      </a:moveTo>
                      <a:lnTo>
                        <a:pt x="2" y="53"/>
                      </a:lnTo>
                      <a:lnTo>
                        <a:pt x="0" y="52"/>
                      </a:lnTo>
                      <a:lnTo>
                        <a:pt x="15" y="1"/>
                      </a:lnTo>
                      <a:lnTo>
                        <a:pt x="13" y="0"/>
                      </a:lnTo>
                      <a:lnTo>
                        <a:pt x="38" y="6"/>
                      </a:lnTo>
                      <a:lnTo>
                        <a:pt x="28" y="59"/>
                      </a:lnTo>
                      <a:close/>
                    </a:path>
                  </a:pathLst>
                </a:custGeom>
                <a:solidFill>
                  <a:schemeClr val="bg2"/>
                </a:solidFill>
                <a:ln w="9525">
                  <a:solidFill>
                    <a:schemeClr val="bg2"/>
                  </a:solidFill>
                  <a:round/>
                  <a:headEnd/>
                  <a:tailEnd/>
                </a:ln>
              </p:spPr>
              <p:txBody>
                <a:bodyPr/>
                <a:lstStyle/>
                <a:p>
                  <a:endParaRPr lang="en-US"/>
                </a:p>
              </p:txBody>
            </p:sp>
            <p:sp>
              <p:nvSpPr>
                <p:cNvPr id="78890" name="Freeform 42"/>
                <p:cNvSpPr>
                  <a:spLocks/>
                </p:cNvSpPr>
                <p:nvPr/>
              </p:nvSpPr>
              <p:spPr bwMode="black">
                <a:xfrm>
                  <a:off x="1382" y="3558"/>
                  <a:ext cx="7" cy="7"/>
                </a:xfrm>
                <a:custGeom>
                  <a:avLst/>
                  <a:gdLst/>
                  <a:ahLst/>
                  <a:cxnLst>
                    <a:cxn ang="0">
                      <a:pos x="29" y="60"/>
                    </a:cxn>
                    <a:cxn ang="0">
                      <a:pos x="1" y="51"/>
                    </a:cxn>
                    <a:cxn ang="0">
                      <a:pos x="0" y="51"/>
                    </a:cxn>
                    <a:cxn ang="0">
                      <a:pos x="17" y="0"/>
                    </a:cxn>
                    <a:cxn ang="0">
                      <a:pos x="16" y="0"/>
                    </a:cxn>
                    <a:cxn ang="0">
                      <a:pos x="44" y="9"/>
                    </a:cxn>
                    <a:cxn ang="0">
                      <a:pos x="29" y="60"/>
                    </a:cxn>
                  </a:cxnLst>
                  <a:rect l="0" t="0" r="r" b="b"/>
                  <a:pathLst>
                    <a:path w="44" h="60">
                      <a:moveTo>
                        <a:pt x="29" y="60"/>
                      </a:moveTo>
                      <a:lnTo>
                        <a:pt x="1" y="51"/>
                      </a:lnTo>
                      <a:lnTo>
                        <a:pt x="0" y="51"/>
                      </a:lnTo>
                      <a:lnTo>
                        <a:pt x="17" y="0"/>
                      </a:lnTo>
                      <a:lnTo>
                        <a:pt x="16" y="0"/>
                      </a:lnTo>
                      <a:lnTo>
                        <a:pt x="44" y="9"/>
                      </a:lnTo>
                      <a:lnTo>
                        <a:pt x="29" y="60"/>
                      </a:lnTo>
                      <a:close/>
                    </a:path>
                  </a:pathLst>
                </a:custGeom>
                <a:solidFill>
                  <a:schemeClr val="bg2"/>
                </a:solidFill>
                <a:ln w="9525">
                  <a:solidFill>
                    <a:schemeClr val="bg2"/>
                  </a:solidFill>
                  <a:round/>
                  <a:headEnd/>
                  <a:tailEnd/>
                </a:ln>
              </p:spPr>
              <p:txBody>
                <a:bodyPr/>
                <a:lstStyle/>
                <a:p>
                  <a:endParaRPr lang="en-US"/>
                </a:p>
              </p:txBody>
            </p:sp>
            <p:sp>
              <p:nvSpPr>
                <p:cNvPr id="78891" name="Freeform 43"/>
                <p:cNvSpPr>
                  <a:spLocks/>
                </p:cNvSpPr>
                <p:nvPr/>
              </p:nvSpPr>
              <p:spPr bwMode="black">
                <a:xfrm>
                  <a:off x="1377" y="3557"/>
                  <a:ext cx="7" cy="7"/>
                </a:xfrm>
                <a:custGeom>
                  <a:avLst/>
                  <a:gdLst/>
                  <a:ahLst/>
                  <a:cxnLst>
                    <a:cxn ang="0">
                      <a:pos x="31" y="62"/>
                    </a:cxn>
                    <a:cxn ang="0">
                      <a:pos x="0" y="51"/>
                    </a:cxn>
                    <a:cxn ang="0">
                      <a:pos x="0" y="51"/>
                    </a:cxn>
                    <a:cxn ang="0">
                      <a:pos x="17" y="0"/>
                    </a:cxn>
                    <a:cxn ang="0">
                      <a:pos x="17" y="0"/>
                    </a:cxn>
                    <a:cxn ang="0">
                      <a:pos x="48" y="11"/>
                    </a:cxn>
                    <a:cxn ang="0">
                      <a:pos x="31" y="62"/>
                    </a:cxn>
                  </a:cxnLst>
                  <a:rect l="0" t="0" r="r" b="b"/>
                  <a:pathLst>
                    <a:path w="48" h="62">
                      <a:moveTo>
                        <a:pt x="31" y="62"/>
                      </a:moveTo>
                      <a:lnTo>
                        <a:pt x="0" y="51"/>
                      </a:lnTo>
                      <a:lnTo>
                        <a:pt x="0" y="51"/>
                      </a:lnTo>
                      <a:lnTo>
                        <a:pt x="17" y="0"/>
                      </a:lnTo>
                      <a:lnTo>
                        <a:pt x="17" y="0"/>
                      </a:lnTo>
                      <a:lnTo>
                        <a:pt x="48" y="11"/>
                      </a:lnTo>
                      <a:lnTo>
                        <a:pt x="31" y="62"/>
                      </a:lnTo>
                      <a:close/>
                    </a:path>
                  </a:pathLst>
                </a:custGeom>
                <a:solidFill>
                  <a:schemeClr val="bg2"/>
                </a:solidFill>
                <a:ln w="9525">
                  <a:solidFill>
                    <a:schemeClr val="bg2"/>
                  </a:solidFill>
                  <a:round/>
                  <a:headEnd/>
                  <a:tailEnd/>
                </a:ln>
              </p:spPr>
              <p:txBody>
                <a:bodyPr/>
                <a:lstStyle/>
                <a:p>
                  <a:endParaRPr lang="en-US"/>
                </a:p>
              </p:txBody>
            </p:sp>
            <p:sp>
              <p:nvSpPr>
                <p:cNvPr id="78892" name="Freeform 44"/>
                <p:cNvSpPr>
                  <a:spLocks/>
                </p:cNvSpPr>
                <p:nvPr/>
              </p:nvSpPr>
              <p:spPr bwMode="black">
                <a:xfrm>
                  <a:off x="1371" y="3555"/>
                  <a:ext cx="8" cy="8"/>
                </a:xfrm>
                <a:custGeom>
                  <a:avLst/>
                  <a:gdLst/>
                  <a:ahLst/>
                  <a:cxnLst>
                    <a:cxn ang="0">
                      <a:pos x="31" y="63"/>
                    </a:cxn>
                    <a:cxn ang="0">
                      <a:pos x="0" y="51"/>
                    </a:cxn>
                    <a:cxn ang="0">
                      <a:pos x="2" y="51"/>
                    </a:cxn>
                    <a:cxn ang="0">
                      <a:pos x="14" y="0"/>
                    </a:cxn>
                    <a:cxn ang="0">
                      <a:pos x="16" y="0"/>
                    </a:cxn>
                    <a:cxn ang="0">
                      <a:pos x="48" y="12"/>
                    </a:cxn>
                    <a:cxn ang="0">
                      <a:pos x="31" y="63"/>
                    </a:cxn>
                  </a:cxnLst>
                  <a:rect l="0" t="0" r="r" b="b"/>
                  <a:pathLst>
                    <a:path w="48" h="63">
                      <a:moveTo>
                        <a:pt x="31" y="63"/>
                      </a:moveTo>
                      <a:lnTo>
                        <a:pt x="0" y="51"/>
                      </a:lnTo>
                      <a:lnTo>
                        <a:pt x="2" y="51"/>
                      </a:lnTo>
                      <a:lnTo>
                        <a:pt x="14" y="0"/>
                      </a:lnTo>
                      <a:lnTo>
                        <a:pt x="16" y="0"/>
                      </a:lnTo>
                      <a:lnTo>
                        <a:pt x="48" y="12"/>
                      </a:lnTo>
                      <a:lnTo>
                        <a:pt x="31" y="63"/>
                      </a:lnTo>
                      <a:close/>
                    </a:path>
                  </a:pathLst>
                </a:custGeom>
                <a:solidFill>
                  <a:schemeClr val="bg2"/>
                </a:solidFill>
                <a:ln w="9525">
                  <a:solidFill>
                    <a:schemeClr val="bg2"/>
                  </a:solidFill>
                  <a:round/>
                  <a:headEnd/>
                  <a:tailEnd/>
                </a:ln>
              </p:spPr>
              <p:txBody>
                <a:bodyPr/>
                <a:lstStyle/>
                <a:p>
                  <a:endParaRPr lang="en-US"/>
                </a:p>
              </p:txBody>
            </p:sp>
            <p:sp>
              <p:nvSpPr>
                <p:cNvPr id="78893" name="Freeform 45"/>
                <p:cNvSpPr>
                  <a:spLocks/>
                </p:cNvSpPr>
                <p:nvPr/>
              </p:nvSpPr>
              <p:spPr bwMode="black">
                <a:xfrm>
                  <a:off x="1367" y="3554"/>
                  <a:ext cx="7" cy="7"/>
                </a:xfrm>
                <a:custGeom>
                  <a:avLst/>
                  <a:gdLst/>
                  <a:ahLst/>
                  <a:cxnLst>
                    <a:cxn ang="0">
                      <a:pos x="30" y="61"/>
                    </a:cxn>
                    <a:cxn ang="0">
                      <a:pos x="0" y="52"/>
                    </a:cxn>
                    <a:cxn ang="0">
                      <a:pos x="1" y="53"/>
                    </a:cxn>
                    <a:cxn ang="0">
                      <a:pos x="11" y="0"/>
                    </a:cxn>
                    <a:cxn ang="0">
                      <a:pos x="12" y="1"/>
                    </a:cxn>
                    <a:cxn ang="0">
                      <a:pos x="42" y="10"/>
                    </a:cxn>
                    <a:cxn ang="0">
                      <a:pos x="30" y="61"/>
                    </a:cxn>
                  </a:cxnLst>
                  <a:rect l="0" t="0" r="r" b="b"/>
                  <a:pathLst>
                    <a:path w="42" h="61">
                      <a:moveTo>
                        <a:pt x="30" y="61"/>
                      </a:moveTo>
                      <a:lnTo>
                        <a:pt x="0" y="52"/>
                      </a:lnTo>
                      <a:lnTo>
                        <a:pt x="1" y="53"/>
                      </a:lnTo>
                      <a:lnTo>
                        <a:pt x="11" y="0"/>
                      </a:lnTo>
                      <a:lnTo>
                        <a:pt x="12" y="1"/>
                      </a:lnTo>
                      <a:lnTo>
                        <a:pt x="42" y="10"/>
                      </a:lnTo>
                      <a:lnTo>
                        <a:pt x="30" y="61"/>
                      </a:lnTo>
                      <a:close/>
                    </a:path>
                  </a:pathLst>
                </a:custGeom>
                <a:solidFill>
                  <a:schemeClr val="bg2"/>
                </a:solidFill>
                <a:ln w="9525">
                  <a:solidFill>
                    <a:schemeClr val="bg2"/>
                  </a:solidFill>
                  <a:round/>
                  <a:headEnd/>
                  <a:tailEnd/>
                </a:ln>
              </p:spPr>
              <p:txBody>
                <a:bodyPr/>
                <a:lstStyle/>
                <a:p>
                  <a:endParaRPr lang="en-US"/>
                </a:p>
              </p:txBody>
            </p:sp>
            <p:sp>
              <p:nvSpPr>
                <p:cNvPr id="78894" name="Freeform 46"/>
                <p:cNvSpPr>
                  <a:spLocks/>
                </p:cNvSpPr>
                <p:nvPr/>
              </p:nvSpPr>
              <p:spPr bwMode="black">
                <a:xfrm>
                  <a:off x="1362" y="3553"/>
                  <a:ext cx="7" cy="7"/>
                </a:xfrm>
                <a:custGeom>
                  <a:avLst/>
                  <a:gdLst/>
                  <a:ahLst/>
                  <a:cxnLst>
                    <a:cxn ang="0">
                      <a:pos x="28" y="60"/>
                    </a:cxn>
                    <a:cxn ang="0">
                      <a:pos x="0" y="54"/>
                    </a:cxn>
                    <a:cxn ang="0">
                      <a:pos x="2" y="54"/>
                    </a:cxn>
                    <a:cxn ang="0">
                      <a:pos x="8" y="0"/>
                    </a:cxn>
                    <a:cxn ang="0">
                      <a:pos x="10" y="0"/>
                    </a:cxn>
                    <a:cxn ang="0">
                      <a:pos x="38" y="7"/>
                    </a:cxn>
                    <a:cxn ang="0">
                      <a:pos x="28" y="60"/>
                    </a:cxn>
                  </a:cxnLst>
                  <a:rect l="0" t="0" r="r" b="b"/>
                  <a:pathLst>
                    <a:path w="38" h="60">
                      <a:moveTo>
                        <a:pt x="28" y="60"/>
                      </a:moveTo>
                      <a:lnTo>
                        <a:pt x="0" y="54"/>
                      </a:lnTo>
                      <a:lnTo>
                        <a:pt x="2" y="54"/>
                      </a:lnTo>
                      <a:lnTo>
                        <a:pt x="8" y="0"/>
                      </a:lnTo>
                      <a:lnTo>
                        <a:pt x="10" y="0"/>
                      </a:lnTo>
                      <a:lnTo>
                        <a:pt x="38" y="7"/>
                      </a:lnTo>
                      <a:lnTo>
                        <a:pt x="28" y="60"/>
                      </a:lnTo>
                      <a:close/>
                    </a:path>
                  </a:pathLst>
                </a:custGeom>
                <a:solidFill>
                  <a:schemeClr val="bg2"/>
                </a:solidFill>
                <a:ln w="9525">
                  <a:solidFill>
                    <a:schemeClr val="bg2"/>
                  </a:solidFill>
                  <a:round/>
                  <a:headEnd/>
                  <a:tailEnd/>
                </a:ln>
              </p:spPr>
              <p:txBody>
                <a:bodyPr/>
                <a:lstStyle/>
                <a:p>
                  <a:endParaRPr lang="en-US"/>
                </a:p>
              </p:txBody>
            </p:sp>
            <p:sp>
              <p:nvSpPr>
                <p:cNvPr id="78895" name="Freeform 47"/>
                <p:cNvSpPr>
                  <a:spLocks/>
                </p:cNvSpPr>
                <p:nvPr/>
              </p:nvSpPr>
              <p:spPr bwMode="black">
                <a:xfrm>
                  <a:off x="1358" y="3553"/>
                  <a:ext cx="6" cy="7"/>
                </a:xfrm>
                <a:custGeom>
                  <a:avLst/>
                  <a:gdLst/>
                  <a:ahLst/>
                  <a:cxnLst>
                    <a:cxn ang="0">
                      <a:pos x="26" y="57"/>
                    </a:cxn>
                    <a:cxn ang="0">
                      <a:pos x="0" y="53"/>
                    </a:cxn>
                    <a:cxn ang="0">
                      <a:pos x="2" y="53"/>
                    </a:cxn>
                    <a:cxn ang="0">
                      <a:pos x="4" y="0"/>
                    </a:cxn>
                    <a:cxn ang="0">
                      <a:pos x="6" y="0"/>
                    </a:cxn>
                    <a:cxn ang="0">
                      <a:pos x="32" y="3"/>
                    </a:cxn>
                    <a:cxn ang="0">
                      <a:pos x="26" y="57"/>
                    </a:cxn>
                  </a:cxnLst>
                  <a:rect l="0" t="0" r="r" b="b"/>
                  <a:pathLst>
                    <a:path w="32" h="57">
                      <a:moveTo>
                        <a:pt x="26" y="57"/>
                      </a:moveTo>
                      <a:lnTo>
                        <a:pt x="0" y="53"/>
                      </a:lnTo>
                      <a:lnTo>
                        <a:pt x="2" y="53"/>
                      </a:lnTo>
                      <a:lnTo>
                        <a:pt x="4" y="0"/>
                      </a:lnTo>
                      <a:lnTo>
                        <a:pt x="6" y="0"/>
                      </a:lnTo>
                      <a:lnTo>
                        <a:pt x="32" y="3"/>
                      </a:lnTo>
                      <a:lnTo>
                        <a:pt x="26" y="57"/>
                      </a:lnTo>
                      <a:close/>
                    </a:path>
                  </a:pathLst>
                </a:custGeom>
                <a:solidFill>
                  <a:schemeClr val="bg2"/>
                </a:solidFill>
                <a:ln w="9525">
                  <a:solidFill>
                    <a:schemeClr val="bg2"/>
                  </a:solidFill>
                  <a:round/>
                  <a:headEnd/>
                  <a:tailEnd/>
                </a:ln>
              </p:spPr>
              <p:txBody>
                <a:bodyPr/>
                <a:lstStyle/>
                <a:p>
                  <a:endParaRPr lang="en-US"/>
                </a:p>
              </p:txBody>
            </p:sp>
            <p:sp>
              <p:nvSpPr>
                <p:cNvPr id="78896" name="Freeform 48"/>
                <p:cNvSpPr>
                  <a:spLocks/>
                </p:cNvSpPr>
                <p:nvPr/>
              </p:nvSpPr>
              <p:spPr bwMode="black">
                <a:xfrm>
                  <a:off x="1354" y="3552"/>
                  <a:ext cx="5" cy="7"/>
                </a:xfrm>
                <a:custGeom>
                  <a:avLst/>
                  <a:gdLst/>
                  <a:ahLst/>
                  <a:cxnLst>
                    <a:cxn ang="0">
                      <a:pos x="25" y="54"/>
                    </a:cxn>
                    <a:cxn ang="0">
                      <a:pos x="1" y="53"/>
                    </a:cxn>
                    <a:cxn ang="0">
                      <a:pos x="4" y="53"/>
                    </a:cxn>
                    <a:cxn ang="0">
                      <a:pos x="0" y="0"/>
                    </a:cxn>
                    <a:cxn ang="0">
                      <a:pos x="3" y="0"/>
                    </a:cxn>
                    <a:cxn ang="0">
                      <a:pos x="27" y="1"/>
                    </a:cxn>
                    <a:cxn ang="0">
                      <a:pos x="25" y="54"/>
                    </a:cxn>
                  </a:cxnLst>
                  <a:rect l="0" t="0" r="r" b="b"/>
                  <a:pathLst>
                    <a:path w="27" h="54">
                      <a:moveTo>
                        <a:pt x="25" y="54"/>
                      </a:moveTo>
                      <a:lnTo>
                        <a:pt x="1" y="53"/>
                      </a:lnTo>
                      <a:lnTo>
                        <a:pt x="4" y="53"/>
                      </a:lnTo>
                      <a:lnTo>
                        <a:pt x="0" y="0"/>
                      </a:lnTo>
                      <a:lnTo>
                        <a:pt x="3" y="0"/>
                      </a:lnTo>
                      <a:lnTo>
                        <a:pt x="27" y="1"/>
                      </a:lnTo>
                      <a:lnTo>
                        <a:pt x="25" y="54"/>
                      </a:lnTo>
                      <a:close/>
                    </a:path>
                  </a:pathLst>
                </a:custGeom>
                <a:solidFill>
                  <a:schemeClr val="bg2"/>
                </a:solidFill>
                <a:ln w="9525">
                  <a:solidFill>
                    <a:schemeClr val="bg2"/>
                  </a:solidFill>
                  <a:round/>
                  <a:headEnd/>
                  <a:tailEnd/>
                </a:ln>
              </p:spPr>
              <p:txBody>
                <a:bodyPr/>
                <a:lstStyle/>
                <a:p>
                  <a:endParaRPr lang="en-US"/>
                </a:p>
              </p:txBody>
            </p:sp>
            <p:sp>
              <p:nvSpPr>
                <p:cNvPr id="78897" name="Freeform 49"/>
                <p:cNvSpPr>
                  <a:spLocks/>
                </p:cNvSpPr>
                <p:nvPr/>
              </p:nvSpPr>
              <p:spPr bwMode="black">
                <a:xfrm>
                  <a:off x="1350" y="3552"/>
                  <a:ext cx="5" cy="7"/>
                </a:xfrm>
                <a:custGeom>
                  <a:avLst/>
                  <a:gdLst/>
                  <a:ahLst/>
                  <a:cxnLst>
                    <a:cxn ang="0">
                      <a:pos x="30" y="53"/>
                    </a:cxn>
                    <a:cxn ang="0">
                      <a:pos x="7" y="55"/>
                    </a:cxn>
                    <a:cxn ang="0">
                      <a:pos x="10" y="55"/>
                    </a:cxn>
                    <a:cxn ang="0">
                      <a:pos x="0" y="2"/>
                    </a:cxn>
                    <a:cxn ang="0">
                      <a:pos x="3" y="2"/>
                    </a:cxn>
                    <a:cxn ang="0">
                      <a:pos x="26" y="0"/>
                    </a:cxn>
                    <a:cxn ang="0">
                      <a:pos x="30" y="53"/>
                    </a:cxn>
                  </a:cxnLst>
                  <a:rect l="0" t="0" r="r" b="b"/>
                  <a:pathLst>
                    <a:path w="30" h="55">
                      <a:moveTo>
                        <a:pt x="30" y="53"/>
                      </a:moveTo>
                      <a:lnTo>
                        <a:pt x="7" y="55"/>
                      </a:lnTo>
                      <a:lnTo>
                        <a:pt x="10" y="55"/>
                      </a:lnTo>
                      <a:lnTo>
                        <a:pt x="0" y="2"/>
                      </a:lnTo>
                      <a:lnTo>
                        <a:pt x="3" y="2"/>
                      </a:lnTo>
                      <a:lnTo>
                        <a:pt x="26" y="0"/>
                      </a:lnTo>
                      <a:lnTo>
                        <a:pt x="30" y="53"/>
                      </a:lnTo>
                      <a:close/>
                    </a:path>
                  </a:pathLst>
                </a:custGeom>
                <a:solidFill>
                  <a:schemeClr val="bg2"/>
                </a:solidFill>
                <a:ln w="9525">
                  <a:solidFill>
                    <a:schemeClr val="bg2"/>
                  </a:solidFill>
                  <a:round/>
                  <a:headEnd/>
                  <a:tailEnd/>
                </a:ln>
              </p:spPr>
              <p:txBody>
                <a:bodyPr/>
                <a:lstStyle/>
                <a:p>
                  <a:endParaRPr lang="en-US"/>
                </a:p>
              </p:txBody>
            </p:sp>
            <p:sp>
              <p:nvSpPr>
                <p:cNvPr id="78898" name="Freeform 50"/>
                <p:cNvSpPr>
                  <a:spLocks/>
                </p:cNvSpPr>
                <p:nvPr/>
              </p:nvSpPr>
              <p:spPr bwMode="black">
                <a:xfrm>
                  <a:off x="1346" y="3553"/>
                  <a:ext cx="6" cy="7"/>
                </a:xfrm>
                <a:custGeom>
                  <a:avLst/>
                  <a:gdLst/>
                  <a:ahLst/>
                  <a:cxnLst>
                    <a:cxn ang="0">
                      <a:pos x="36" y="53"/>
                    </a:cxn>
                    <a:cxn ang="0">
                      <a:pos x="15" y="58"/>
                    </a:cxn>
                    <a:cxn ang="0">
                      <a:pos x="19" y="57"/>
                    </a:cxn>
                    <a:cxn ang="0">
                      <a:pos x="0" y="6"/>
                    </a:cxn>
                    <a:cxn ang="0">
                      <a:pos x="4" y="5"/>
                    </a:cxn>
                    <a:cxn ang="0">
                      <a:pos x="26" y="0"/>
                    </a:cxn>
                    <a:cxn ang="0">
                      <a:pos x="36" y="53"/>
                    </a:cxn>
                  </a:cxnLst>
                  <a:rect l="0" t="0" r="r" b="b"/>
                  <a:pathLst>
                    <a:path w="36" h="58">
                      <a:moveTo>
                        <a:pt x="36" y="53"/>
                      </a:moveTo>
                      <a:lnTo>
                        <a:pt x="15" y="58"/>
                      </a:lnTo>
                      <a:lnTo>
                        <a:pt x="19" y="57"/>
                      </a:lnTo>
                      <a:lnTo>
                        <a:pt x="0" y="6"/>
                      </a:lnTo>
                      <a:lnTo>
                        <a:pt x="4" y="5"/>
                      </a:lnTo>
                      <a:lnTo>
                        <a:pt x="26" y="0"/>
                      </a:lnTo>
                      <a:lnTo>
                        <a:pt x="36" y="53"/>
                      </a:lnTo>
                      <a:close/>
                    </a:path>
                  </a:pathLst>
                </a:custGeom>
                <a:solidFill>
                  <a:schemeClr val="bg2"/>
                </a:solidFill>
                <a:ln w="9525">
                  <a:solidFill>
                    <a:schemeClr val="bg2"/>
                  </a:solidFill>
                  <a:round/>
                  <a:headEnd/>
                  <a:tailEnd/>
                </a:ln>
              </p:spPr>
              <p:txBody>
                <a:bodyPr/>
                <a:lstStyle/>
                <a:p>
                  <a:endParaRPr lang="en-US"/>
                </a:p>
              </p:txBody>
            </p:sp>
            <p:sp>
              <p:nvSpPr>
                <p:cNvPr id="78899" name="Freeform 51"/>
                <p:cNvSpPr>
                  <a:spLocks/>
                </p:cNvSpPr>
                <p:nvPr/>
              </p:nvSpPr>
              <p:spPr bwMode="black">
                <a:xfrm>
                  <a:off x="1343" y="3553"/>
                  <a:ext cx="6" cy="8"/>
                </a:xfrm>
                <a:custGeom>
                  <a:avLst/>
                  <a:gdLst/>
                  <a:ahLst/>
                  <a:cxnLst>
                    <a:cxn ang="0">
                      <a:pos x="37" y="51"/>
                    </a:cxn>
                    <a:cxn ang="0">
                      <a:pos x="18" y="58"/>
                    </a:cxn>
                    <a:cxn ang="0">
                      <a:pos x="17" y="58"/>
                    </a:cxn>
                    <a:cxn ang="0">
                      <a:pos x="1" y="7"/>
                    </a:cxn>
                    <a:cxn ang="0">
                      <a:pos x="0" y="7"/>
                    </a:cxn>
                    <a:cxn ang="0">
                      <a:pos x="18" y="0"/>
                    </a:cxn>
                    <a:cxn ang="0">
                      <a:pos x="37" y="51"/>
                    </a:cxn>
                  </a:cxnLst>
                  <a:rect l="0" t="0" r="r" b="b"/>
                  <a:pathLst>
                    <a:path w="37" h="58">
                      <a:moveTo>
                        <a:pt x="37" y="51"/>
                      </a:moveTo>
                      <a:lnTo>
                        <a:pt x="18" y="58"/>
                      </a:lnTo>
                      <a:lnTo>
                        <a:pt x="17" y="58"/>
                      </a:lnTo>
                      <a:lnTo>
                        <a:pt x="1" y="7"/>
                      </a:lnTo>
                      <a:lnTo>
                        <a:pt x="0" y="7"/>
                      </a:lnTo>
                      <a:lnTo>
                        <a:pt x="18" y="0"/>
                      </a:lnTo>
                      <a:lnTo>
                        <a:pt x="37" y="51"/>
                      </a:lnTo>
                      <a:close/>
                    </a:path>
                  </a:pathLst>
                </a:custGeom>
                <a:solidFill>
                  <a:schemeClr val="bg2"/>
                </a:solidFill>
                <a:ln w="9525">
                  <a:solidFill>
                    <a:schemeClr val="bg2"/>
                  </a:solidFill>
                  <a:round/>
                  <a:headEnd/>
                  <a:tailEnd/>
                </a:ln>
              </p:spPr>
              <p:txBody>
                <a:bodyPr/>
                <a:lstStyle/>
                <a:p>
                  <a:endParaRPr lang="en-US"/>
                </a:p>
              </p:txBody>
            </p:sp>
            <p:sp>
              <p:nvSpPr>
                <p:cNvPr id="78900" name="Freeform 52"/>
                <p:cNvSpPr>
                  <a:spLocks/>
                </p:cNvSpPr>
                <p:nvPr/>
              </p:nvSpPr>
              <p:spPr bwMode="black">
                <a:xfrm>
                  <a:off x="1340" y="3554"/>
                  <a:ext cx="6" cy="8"/>
                </a:xfrm>
                <a:custGeom>
                  <a:avLst/>
                  <a:gdLst/>
                  <a:ahLst/>
                  <a:cxnLst>
                    <a:cxn ang="0">
                      <a:pos x="36" y="51"/>
                    </a:cxn>
                    <a:cxn ang="0">
                      <a:pos x="17" y="59"/>
                    </a:cxn>
                    <a:cxn ang="0">
                      <a:pos x="13" y="60"/>
                    </a:cxn>
                    <a:cxn ang="0">
                      <a:pos x="3" y="7"/>
                    </a:cxn>
                    <a:cxn ang="0">
                      <a:pos x="0" y="8"/>
                    </a:cxn>
                    <a:cxn ang="0">
                      <a:pos x="20" y="0"/>
                    </a:cxn>
                    <a:cxn ang="0">
                      <a:pos x="36" y="51"/>
                    </a:cxn>
                  </a:cxnLst>
                  <a:rect l="0" t="0" r="r" b="b"/>
                  <a:pathLst>
                    <a:path w="36" h="60">
                      <a:moveTo>
                        <a:pt x="36" y="51"/>
                      </a:moveTo>
                      <a:lnTo>
                        <a:pt x="17" y="59"/>
                      </a:lnTo>
                      <a:lnTo>
                        <a:pt x="13" y="60"/>
                      </a:lnTo>
                      <a:lnTo>
                        <a:pt x="3" y="7"/>
                      </a:lnTo>
                      <a:lnTo>
                        <a:pt x="0" y="8"/>
                      </a:lnTo>
                      <a:lnTo>
                        <a:pt x="20" y="0"/>
                      </a:lnTo>
                      <a:lnTo>
                        <a:pt x="36" y="51"/>
                      </a:lnTo>
                      <a:close/>
                    </a:path>
                  </a:pathLst>
                </a:custGeom>
                <a:solidFill>
                  <a:schemeClr val="bg2"/>
                </a:solidFill>
                <a:ln w="9525">
                  <a:solidFill>
                    <a:schemeClr val="bg2"/>
                  </a:solidFill>
                  <a:round/>
                  <a:headEnd/>
                  <a:tailEnd/>
                </a:ln>
              </p:spPr>
              <p:txBody>
                <a:bodyPr/>
                <a:lstStyle/>
                <a:p>
                  <a:endParaRPr lang="en-US"/>
                </a:p>
              </p:txBody>
            </p:sp>
            <p:sp>
              <p:nvSpPr>
                <p:cNvPr id="78901" name="Freeform 53"/>
                <p:cNvSpPr>
                  <a:spLocks/>
                </p:cNvSpPr>
                <p:nvPr/>
              </p:nvSpPr>
              <p:spPr bwMode="black">
                <a:xfrm>
                  <a:off x="1337" y="3555"/>
                  <a:ext cx="5" cy="7"/>
                </a:xfrm>
                <a:custGeom>
                  <a:avLst/>
                  <a:gdLst/>
                  <a:ahLst/>
                  <a:cxnLst>
                    <a:cxn ang="0">
                      <a:pos x="28" y="53"/>
                    </a:cxn>
                    <a:cxn ang="0">
                      <a:pos x="10" y="58"/>
                    </a:cxn>
                    <a:cxn ang="0">
                      <a:pos x="9" y="58"/>
                    </a:cxn>
                    <a:cxn ang="0">
                      <a:pos x="1" y="5"/>
                    </a:cxn>
                    <a:cxn ang="0">
                      <a:pos x="0" y="5"/>
                    </a:cxn>
                    <a:cxn ang="0">
                      <a:pos x="18" y="0"/>
                    </a:cxn>
                    <a:cxn ang="0">
                      <a:pos x="28" y="53"/>
                    </a:cxn>
                  </a:cxnLst>
                  <a:rect l="0" t="0" r="r" b="b"/>
                  <a:pathLst>
                    <a:path w="28" h="58">
                      <a:moveTo>
                        <a:pt x="28" y="53"/>
                      </a:moveTo>
                      <a:lnTo>
                        <a:pt x="10" y="58"/>
                      </a:lnTo>
                      <a:lnTo>
                        <a:pt x="9" y="58"/>
                      </a:lnTo>
                      <a:lnTo>
                        <a:pt x="1" y="5"/>
                      </a:lnTo>
                      <a:lnTo>
                        <a:pt x="0" y="5"/>
                      </a:lnTo>
                      <a:lnTo>
                        <a:pt x="18" y="0"/>
                      </a:lnTo>
                      <a:lnTo>
                        <a:pt x="28" y="53"/>
                      </a:lnTo>
                      <a:close/>
                    </a:path>
                  </a:pathLst>
                </a:custGeom>
                <a:solidFill>
                  <a:schemeClr val="bg2"/>
                </a:solidFill>
                <a:ln w="9525">
                  <a:solidFill>
                    <a:schemeClr val="bg2"/>
                  </a:solidFill>
                  <a:round/>
                  <a:headEnd/>
                  <a:tailEnd/>
                </a:ln>
              </p:spPr>
              <p:txBody>
                <a:bodyPr/>
                <a:lstStyle/>
                <a:p>
                  <a:endParaRPr lang="en-US"/>
                </a:p>
              </p:txBody>
            </p:sp>
            <p:sp>
              <p:nvSpPr>
                <p:cNvPr id="78902" name="Freeform 54"/>
                <p:cNvSpPr>
                  <a:spLocks/>
                </p:cNvSpPr>
                <p:nvPr/>
              </p:nvSpPr>
              <p:spPr bwMode="black">
                <a:xfrm>
                  <a:off x="1334" y="3556"/>
                  <a:ext cx="4" cy="7"/>
                </a:xfrm>
                <a:custGeom>
                  <a:avLst/>
                  <a:gdLst/>
                  <a:ahLst/>
                  <a:cxnLst>
                    <a:cxn ang="0">
                      <a:pos x="28" y="53"/>
                    </a:cxn>
                    <a:cxn ang="0">
                      <a:pos x="8" y="56"/>
                    </a:cxn>
                    <a:cxn ang="0">
                      <a:pos x="4" y="56"/>
                    </a:cxn>
                    <a:cxn ang="0">
                      <a:pos x="4" y="3"/>
                    </a:cxn>
                    <a:cxn ang="0">
                      <a:pos x="0" y="3"/>
                    </a:cxn>
                    <a:cxn ang="0">
                      <a:pos x="20" y="0"/>
                    </a:cxn>
                    <a:cxn ang="0">
                      <a:pos x="28" y="53"/>
                    </a:cxn>
                  </a:cxnLst>
                  <a:rect l="0" t="0" r="r" b="b"/>
                  <a:pathLst>
                    <a:path w="28" h="56">
                      <a:moveTo>
                        <a:pt x="28" y="53"/>
                      </a:moveTo>
                      <a:lnTo>
                        <a:pt x="8" y="56"/>
                      </a:lnTo>
                      <a:lnTo>
                        <a:pt x="4" y="56"/>
                      </a:lnTo>
                      <a:lnTo>
                        <a:pt x="4" y="3"/>
                      </a:lnTo>
                      <a:lnTo>
                        <a:pt x="0" y="3"/>
                      </a:lnTo>
                      <a:lnTo>
                        <a:pt x="20" y="0"/>
                      </a:lnTo>
                      <a:lnTo>
                        <a:pt x="28" y="53"/>
                      </a:lnTo>
                      <a:close/>
                    </a:path>
                  </a:pathLst>
                </a:custGeom>
                <a:solidFill>
                  <a:schemeClr val="bg2"/>
                </a:solidFill>
                <a:ln w="9525">
                  <a:solidFill>
                    <a:schemeClr val="bg2"/>
                  </a:solidFill>
                  <a:round/>
                  <a:headEnd/>
                  <a:tailEnd/>
                </a:ln>
              </p:spPr>
              <p:txBody>
                <a:bodyPr/>
                <a:lstStyle/>
                <a:p>
                  <a:endParaRPr lang="en-US"/>
                </a:p>
              </p:txBody>
            </p:sp>
            <p:sp>
              <p:nvSpPr>
                <p:cNvPr id="78903" name="Freeform 55"/>
                <p:cNvSpPr>
                  <a:spLocks/>
                </p:cNvSpPr>
                <p:nvPr/>
              </p:nvSpPr>
              <p:spPr bwMode="black">
                <a:xfrm>
                  <a:off x="1331" y="3556"/>
                  <a:ext cx="4" cy="7"/>
                </a:xfrm>
                <a:custGeom>
                  <a:avLst/>
                  <a:gdLst/>
                  <a:ahLst/>
                  <a:cxnLst>
                    <a:cxn ang="0">
                      <a:pos x="23" y="53"/>
                    </a:cxn>
                    <a:cxn ang="0">
                      <a:pos x="3" y="53"/>
                    </a:cxn>
                    <a:cxn ang="0">
                      <a:pos x="0" y="53"/>
                    </a:cxn>
                    <a:cxn ang="0">
                      <a:pos x="6" y="0"/>
                    </a:cxn>
                    <a:cxn ang="0">
                      <a:pos x="3" y="0"/>
                    </a:cxn>
                    <a:cxn ang="0">
                      <a:pos x="23" y="0"/>
                    </a:cxn>
                    <a:cxn ang="0">
                      <a:pos x="23" y="53"/>
                    </a:cxn>
                  </a:cxnLst>
                  <a:rect l="0" t="0" r="r" b="b"/>
                  <a:pathLst>
                    <a:path w="23" h="53">
                      <a:moveTo>
                        <a:pt x="23" y="53"/>
                      </a:moveTo>
                      <a:lnTo>
                        <a:pt x="3" y="53"/>
                      </a:lnTo>
                      <a:lnTo>
                        <a:pt x="0" y="53"/>
                      </a:lnTo>
                      <a:lnTo>
                        <a:pt x="6" y="0"/>
                      </a:lnTo>
                      <a:lnTo>
                        <a:pt x="3" y="0"/>
                      </a:lnTo>
                      <a:lnTo>
                        <a:pt x="23" y="0"/>
                      </a:lnTo>
                      <a:lnTo>
                        <a:pt x="23" y="53"/>
                      </a:lnTo>
                      <a:close/>
                    </a:path>
                  </a:pathLst>
                </a:custGeom>
                <a:solidFill>
                  <a:schemeClr val="bg2"/>
                </a:solidFill>
                <a:ln w="9525">
                  <a:solidFill>
                    <a:schemeClr val="bg2"/>
                  </a:solidFill>
                  <a:round/>
                  <a:headEnd/>
                  <a:tailEnd/>
                </a:ln>
              </p:spPr>
              <p:txBody>
                <a:bodyPr/>
                <a:lstStyle/>
                <a:p>
                  <a:endParaRPr lang="en-US"/>
                </a:p>
              </p:txBody>
            </p:sp>
            <p:sp>
              <p:nvSpPr>
                <p:cNvPr id="78904" name="Freeform 56"/>
                <p:cNvSpPr>
                  <a:spLocks/>
                </p:cNvSpPr>
                <p:nvPr/>
              </p:nvSpPr>
              <p:spPr bwMode="black">
                <a:xfrm>
                  <a:off x="1327" y="3556"/>
                  <a:ext cx="5" cy="7"/>
                </a:xfrm>
                <a:custGeom>
                  <a:avLst/>
                  <a:gdLst/>
                  <a:ahLst/>
                  <a:cxnLst>
                    <a:cxn ang="0">
                      <a:pos x="22" y="55"/>
                    </a:cxn>
                    <a:cxn ang="0">
                      <a:pos x="2" y="53"/>
                    </a:cxn>
                    <a:cxn ang="0">
                      <a:pos x="0" y="53"/>
                    </a:cxn>
                    <a:cxn ang="0">
                      <a:pos x="10" y="0"/>
                    </a:cxn>
                    <a:cxn ang="0">
                      <a:pos x="8" y="0"/>
                    </a:cxn>
                    <a:cxn ang="0">
                      <a:pos x="28" y="2"/>
                    </a:cxn>
                    <a:cxn ang="0">
                      <a:pos x="22" y="55"/>
                    </a:cxn>
                  </a:cxnLst>
                  <a:rect l="0" t="0" r="r" b="b"/>
                  <a:pathLst>
                    <a:path w="28" h="55">
                      <a:moveTo>
                        <a:pt x="22" y="55"/>
                      </a:moveTo>
                      <a:lnTo>
                        <a:pt x="2" y="53"/>
                      </a:lnTo>
                      <a:lnTo>
                        <a:pt x="0" y="53"/>
                      </a:lnTo>
                      <a:lnTo>
                        <a:pt x="10" y="0"/>
                      </a:lnTo>
                      <a:lnTo>
                        <a:pt x="8" y="0"/>
                      </a:lnTo>
                      <a:lnTo>
                        <a:pt x="28" y="2"/>
                      </a:lnTo>
                      <a:lnTo>
                        <a:pt x="22" y="55"/>
                      </a:lnTo>
                      <a:close/>
                    </a:path>
                  </a:pathLst>
                </a:custGeom>
                <a:solidFill>
                  <a:schemeClr val="bg2"/>
                </a:solidFill>
                <a:ln w="9525">
                  <a:solidFill>
                    <a:schemeClr val="bg2"/>
                  </a:solidFill>
                  <a:round/>
                  <a:headEnd/>
                  <a:tailEnd/>
                </a:ln>
              </p:spPr>
              <p:txBody>
                <a:bodyPr/>
                <a:lstStyle/>
                <a:p>
                  <a:endParaRPr lang="en-US"/>
                </a:p>
              </p:txBody>
            </p:sp>
            <p:sp>
              <p:nvSpPr>
                <p:cNvPr id="78905" name="Freeform 57"/>
                <p:cNvSpPr>
                  <a:spLocks/>
                </p:cNvSpPr>
                <p:nvPr/>
              </p:nvSpPr>
              <p:spPr bwMode="black">
                <a:xfrm>
                  <a:off x="1323" y="3555"/>
                  <a:ext cx="6" cy="7"/>
                </a:xfrm>
                <a:custGeom>
                  <a:avLst/>
                  <a:gdLst/>
                  <a:ahLst/>
                  <a:cxnLst>
                    <a:cxn ang="0">
                      <a:pos x="25" y="58"/>
                    </a:cxn>
                    <a:cxn ang="0">
                      <a:pos x="3" y="53"/>
                    </a:cxn>
                    <a:cxn ang="0">
                      <a:pos x="0" y="52"/>
                    </a:cxn>
                    <a:cxn ang="0">
                      <a:pos x="17" y="1"/>
                    </a:cxn>
                    <a:cxn ang="0">
                      <a:pos x="14" y="0"/>
                    </a:cxn>
                    <a:cxn ang="0">
                      <a:pos x="35" y="5"/>
                    </a:cxn>
                    <a:cxn ang="0">
                      <a:pos x="25" y="58"/>
                    </a:cxn>
                  </a:cxnLst>
                  <a:rect l="0" t="0" r="r" b="b"/>
                  <a:pathLst>
                    <a:path w="35" h="58">
                      <a:moveTo>
                        <a:pt x="25" y="58"/>
                      </a:moveTo>
                      <a:lnTo>
                        <a:pt x="3" y="53"/>
                      </a:lnTo>
                      <a:lnTo>
                        <a:pt x="0" y="52"/>
                      </a:lnTo>
                      <a:lnTo>
                        <a:pt x="17" y="1"/>
                      </a:lnTo>
                      <a:lnTo>
                        <a:pt x="14" y="0"/>
                      </a:lnTo>
                      <a:lnTo>
                        <a:pt x="35" y="5"/>
                      </a:lnTo>
                      <a:lnTo>
                        <a:pt x="25" y="58"/>
                      </a:lnTo>
                      <a:close/>
                    </a:path>
                  </a:pathLst>
                </a:custGeom>
                <a:solidFill>
                  <a:schemeClr val="bg2"/>
                </a:solidFill>
                <a:ln w="9525">
                  <a:solidFill>
                    <a:schemeClr val="bg2"/>
                  </a:solidFill>
                  <a:round/>
                  <a:headEnd/>
                  <a:tailEnd/>
                </a:ln>
              </p:spPr>
              <p:txBody>
                <a:bodyPr/>
                <a:lstStyle/>
                <a:p>
                  <a:endParaRPr lang="en-US"/>
                </a:p>
              </p:txBody>
            </p:sp>
            <p:sp>
              <p:nvSpPr>
                <p:cNvPr id="78906" name="Freeform 58"/>
                <p:cNvSpPr>
                  <a:spLocks/>
                </p:cNvSpPr>
                <p:nvPr/>
              </p:nvSpPr>
              <p:spPr bwMode="black">
                <a:xfrm>
                  <a:off x="1319" y="3554"/>
                  <a:ext cx="7" cy="8"/>
                </a:xfrm>
                <a:custGeom>
                  <a:avLst/>
                  <a:gdLst/>
                  <a:ahLst/>
                  <a:cxnLst>
                    <a:cxn ang="0">
                      <a:pos x="22" y="58"/>
                    </a:cxn>
                    <a:cxn ang="0">
                      <a:pos x="1" y="51"/>
                    </a:cxn>
                    <a:cxn ang="0">
                      <a:pos x="0" y="51"/>
                    </a:cxn>
                    <a:cxn ang="0">
                      <a:pos x="18" y="0"/>
                    </a:cxn>
                    <a:cxn ang="0">
                      <a:pos x="17" y="0"/>
                    </a:cxn>
                    <a:cxn ang="0">
                      <a:pos x="39" y="7"/>
                    </a:cxn>
                    <a:cxn ang="0">
                      <a:pos x="22" y="58"/>
                    </a:cxn>
                  </a:cxnLst>
                  <a:rect l="0" t="0" r="r" b="b"/>
                  <a:pathLst>
                    <a:path w="39" h="58">
                      <a:moveTo>
                        <a:pt x="22" y="58"/>
                      </a:moveTo>
                      <a:lnTo>
                        <a:pt x="1" y="51"/>
                      </a:lnTo>
                      <a:lnTo>
                        <a:pt x="0" y="51"/>
                      </a:lnTo>
                      <a:lnTo>
                        <a:pt x="18" y="0"/>
                      </a:lnTo>
                      <a:lnTo>
                        <a:pt x="17" y="0"/>
                      </a:lnTo>
                      <a:lnTo>
                        <a:pt x="39" y="7"/>
                      </a:lnTo>
                      <a:lnTo>
                        <a:pt x="22" y="58"/>
                      </a:lnTo>
                      <a:close/>
                    </a:path>
                  </a:pathLst>
                </a:custGeom>
                <a:solidFill>
                  <a:schemeClr val="bg2"/>
                </a:solidFill>
                <a:ln w="9525">
                  <a:solidFill>
                    <a:schemeClr val="bg2"/>
                  </a:solidFill>
                  <a:round/>
                  <a:headEnd/>
                  <a:tailEnd/>
                </a:ln>
              </p:spPr>
              <p:txBody>
                <a:bodyPr/>
                <a:lstStyle/>
                <a:p>
                  <a:endParaRPr lang="en-US"/>
                </a:p>
              </p:txBody>
            </p:sp>
            <p:sp>
              <p:nvSpPr>
                <p:cNvPr id="78907" name="Freeform 59"/>
                <p:cNvSpPr>
                  <a:spLocks/>
                </p:cNvSpPr>
                <p:nvPr/>
              </p:nvSpPr>
              <p:spPr bwMode="black">
                <a:xfrm>
                  <a:off x="1315" y="3553"/>
                  <a:ext cx="7" cy="8"/>
                </a:xfrm>
                <a:custGeom>
                  <a:avLst/>
                  <a:gdLst/>
                  <a:ahLst/>
                  <a:cxnLst>
                    <a:cxn ang="0">
                      <a:pos x="23" y="61"/>
                    </a:cxn>
                    <a:cxn ang="0">
                      <a:pos x="0" y="51"/>
                    </a:cxn>
                    <a:cxn ang="0">
                      <a:pos x="1" y="51"/>
                    </a:cxn>
                    <a:cxn ang="0">
                      <a:pos x="17" y="0"/>
                    </a:cxn>
                    <a:cxn ang="0">
                      <a:pos x="18" y="0"/>
                    </a:cxn>
                    <a:cxn ang="0">
                      <a:pos x="41" y="10"/>
                    </a:cxn>
                    <a:cxn ang="0">
                      <a:pos x="23" y="61"/>
                    </a:cxn>
                  </a:cxnLst>
                  <a:rect l="0" t="0" r="r" b="b"/>
                  <a:pathLst>
                    <a:path w="41" h="61">
                      <a:moveTo>
                        <a:pt x="23" y="61"/>
                      </a:moveTo>
                      <a:lnTo>
                        <a:pt x="0" y="51"/>
                      </a:lnTo>
                      <a:lnTo>
                        <a:pt x="1" y="51"/>
                      </a:lnTo>
                      <a:lnTo>
                        <a:pt x="17" y="0"/>
                      </a:lnTo>
                      <a:lnTo>
                        <a:pt x="18" y="0"/>
                      </a:lnTo>
                      <a:lnTo>
                        <a:pt x="41" y="10"/>
                      </a:lnTo>
                      <a:lnTo>
                        <a:pt x="23" y="61"/>
                      </a:lnTo>
                      <a:close/>
                    </a:path>
                  </a:pathLst>
                </a:custGeom>
                <a:solidFill>
                  <a:schemeClr val="bg2"/>
                </a:solidFill>
                <a:ln w="9525">
                  <a:solidFill>
                    <a:schemeClr val="bg2"/>
                  </a:solidFill>
                  <a:round/>
                  <a:headEnd/>
                  <a:tailEnd/>
                </a:ln>
              </p:spPr>
              <p:txBody>
                <a:bodyPr/>
                <a:lstStyle/>
                <a:p>
                  <a:endParaRPr lang="en-US"/>
                </a:p>
              </p:txBody>
            </p:sp>
            <p:sp>
              <p:nvSpPr>
                <p:cNvPr id="78908" name="Freeform 60"/>
                <p:cNvSpPr>
                  <a:spLocks/>
                </p:cNvSpPr>
                <p:nvPr/>
              </p:nvSpPr>
              <p:spPr bwMode="black">
                <a:xfrm>
                  <a:off x="1312" y="3552"/>
                  <a:ext cx="6" cy="8"/>
                </a:xfrm>
                <a:custGeom>
                  <a:avLst/>
                  <a:gdLst/>
                  <a:ahLst/>
                  <a:cxnLst>
                    <a:cxn ang="0">
                      <a:pos x="23" y="61"/>
                    </a:cxn>
                    <a:cxn ang="0">
                      <a:pos x="0" y="52"/>
                    </a:cxn>
                    <a:cxn ang="0">
                      <a:pos x="2" y="53"/>
                    </a:cxn>
                    <a:cxn ang="0">
                      <a:pos x="15" y="0"/>
                    </a:cxn>
                    <a:cxn ang="0">
                      <a:pos x="17" y="1"/>
                    </a:cxn>
                    <a:cxn ang="0">
                      <a:pos x="39" y="10"/>
                    </a:cxn>
                    <a:cxn ang="0">
                      <a:pos x="23" y="61"/>
                    </a:cxn>
                  </a:cxnLst>
                  <a:rect l="0" t="0" r="r" b="b"/>
                  <a:pathLst>
                    <a:path w="39" h="61">
                      <a:moveTo>
                        <a:pt x="23" y="61"/>
                      </a:moveTo>
                      <a:lnTo>
                        <a:pt x="0" y="52"/>
                      </a:lnTo>
                      <a:lnTo>
                        <a:pt x="2" y="53"/>
                      </a:lnTo>
                      <a:lnTo>
                        <a:pt x="15" y="0"/>
                      </a:lnTo>
                      <a:lnTo>
                        <a:pt x="17" y="1"/>
                      </a:lnTo>
                      <a:lnTo>
                        <a:pt x="39" y="10"/>
                      </a:lnTo>
                      <a:lnTo>
                        <a:pt x="23" y="61"/>
                      </a:lnTo>
                      <a:close/>
                    </a:path>
                  </a:pathLst>
                </a:custGeom>
                <a:solidFill>
                  <a:schemeClr val="bg2"/>
                </a:solidFill>
                <a:ln w="9525">
                  <a:solidFill>
                    <a:schemeClr val="bg2"/>
                  </a:solidFill>
                  <a:round/>
                  <a:headEnd/>
                  <a:tailEnd/>
                </a:ln>
              </p:spPr>
              <p:txBody>
                <a:bodyPr/>
                <a:lstStyle/>
                <a:p>
                  <a:endParaRPr lang="en-US"/>
                </a:p>
              </p:txBody>
            </p:sp>
            <p:sp>
              <p:nvSpPr>
                <p:cNvPr id="78909" name="Freeform 61"/>
                <p:cNvSpPr>
                  <a:spLocks/>
                </p:cNvSpPr>
                <p:nvPr/>
              </p:nvSpPr>
              <p:spPr bwMode="black">
                <a:xfrm>
                  <a:off x="1308" y="3551"/>
                  <a:ext cx="6" cy="8"/>
                </a:xfrm>
                <a:custGeom>
                  <a:avLst/>
                  <a:gdLst/>
                  <a:ahLst/>
                  <a:cxnLst>
                    <a:cxn ang="0">
                      <a:pos x="23" y="60"/>
                    </a:cxn>
                    <a:cxn ang="0">
                      <a:pos x="0" y="53"/>
                    </a:cxn>
                    <a:cxn ang="0">
                      <a:pos x="3" y="53"/>
                    </a:cxn>
                    <a:cxn ang="0">
                      <a:pos x="9" y="0"/>
                    </a:cxn>
                    <a:cxn ang="0">
                      <a:pos x="12" y="0"/>
                    </a:cxn>
                    <a:cxn ang="0">
                      <a:pos x="36" y="7"/>
                    </a:cxn>
                    <a:cxn ang="0">
                      <a:pos x="23" y="60"/>
                    </a:cxn>
                  </a:cxnLst>
                  <a:rect l="0" t="0" r="r" b="b"/>
                  <a:pathLst>
                    <a:path w="36" h="60">
                      <a:moveTo>
                        <a:pt x="23" y="60"/>
                      </a:moveTo>
                      <a:lnTo>
                        <a:pt x="0" y="53"/>
                      </a:lnTo>
                      <a:lnTo>
                        <a:pt x="3" y="53"/>
                      </a:lnTo>
                      <a:lnTo>
                        <a:pt x="9" y="0"/>
                      </a:lnTo>
                      <a:lnTo>
                        <a:pt x="12" y="0"/>
                      </a:lnTo>
                      <a:lnTo>
                        <a:pt x="36" y="7"/>
                      </a:lnTo>
                      <a:lnTo>
                        <a:pt x="23" y="60"/>
                      </a:lnTo>
                      <a:close/>
                    </a:path>
                  </a:pathLst>
                </a:custGeom>
                <a:solidFill>
                  <a:schemeClr val="bg2"/>
                </a:solidFill>
                <a:ln w="9525">
                  <a:solidFill>
                    <a:schemeClr val="bg2"/>
                  </a:solidFill>
                  <a:round/>
                  <a:headEnd/>
                  <a:tailEnd/>
                </a:ln>
              </p:spPr>
              <p:txBody>
                <a:bodyPr/>
                <a:lstStyle/>
                <a:p>
                  <a:endParaRPr lang="en-US"/>
                </a:p>
              </p:txBody>
            </p:sp>
            <p:sp>
              <p:nvSpPr>
                <p:cNvPr id="78910" name="Freeform 62"/>
                <p:cNvSpPr>
                  <a:spLocks/>
                </p:cNvSpPr>
                <p:nvPr/>
              </p:nvSpPr>
              <p:spPr bwMode="black">
                <a:xfrm>
                  <a:off x="1304" y="3551"/>
                  <a:ext cx="6" cy="7"/>
                </a:xfrm>
                <a:custGeom>
                  <a:avLst/>
                  <a:gdLst/>
                  <a:ahLst/>
                  <a:cxnLst>
                    <a:cxn ang="0">
                      <a:pos x="26" y="56"/>
                    </a:cxn>
                    <a:cxn ang="0">
                      <a:pos x="0" y="53"/>
                    </a:cxn>
                    <a:cxn ang="0">
                      <a:pos x="2" y="53"/>
                    </a:cxn>
                    <a:cxn ang="0">
                      <a:pos x="4" y="0"/>
                    </a:cxn>
                    <a:cxn ang="0">
                      <a:pos x="6" y="0"/>
                    </a:cxn>
                    <a:cxn ang="0">
                      <a:pos x="32" y="3"/>
                    </a:cxn>
                    <a:cxn ang="0">
                      <a:pos x="26" y="56"/>
                    </a:cxn>
                  </a:cxnLst>
                  <a:rect l="0" t="0" r="r" b="b"/>
                  <a:pathLst>
                    <a:path w="32" h="56">
                      <a:moveTo>
                        <a:pt x="26" y="56"/>
                      </a:moveTo>
                      <a:lnTo>
                        <a:pt x="0" y="53"/>
                      </a:lnTo>
                      <a:lnTo>
                        <a:pt x="2" y="53"/>
                      </a:lnTo>
                      <a:lnTo>
                        <a:pt x="4" y="0"/>
                      </a:lnTo>
                      <a:lnTo>
                        <a:pt x="6" y="0"/>
                      </a:lnTo>
                      <a:lnTo>
                        <a:pt x="32" y="3"/>
                      </a:lnTo>
                      <a:lnTo>
                        <a:pt x="26" y="56"/>
                      </a:lnTo>
                      <a:close/>
                    </a:path>
                  </a:pathLst>
                </a:custGeom>
                <a:solidFill>
                  <a:schemeClr val="bg2"/>
                </a:solidFill>
                <a:ln w="9525">
                  <a:solidFill>
                    <a:schemeClr val="bg2"/>
                  </a:solidFill>
                  <a:round/>
                  <a:headEnd/>
                  <a:tailEnd/>
                </a:ln>
              </p:spPr>
              <p:txBody>
                <a:bodyPr/>
                <a:lstStyle/>
                <a:p>
                  <a:endParaRPr lang="en-US"/>
                </a:p>
              </p:txBody>
            </p:sp>
            <p:sp>
              <p:nvSpPr>
                <p:cNvPr id="78911" name="Freeform 63"/>
                <p:cNvSpPr>
                  <a:spLocks/>
                </p:cNvSpPr>
                <p:nvPr/>
              </p:nvSpPr>
              <p:spPr bwMode="black">
                <a:xfrm>
                  <a:off x="1300" y="3551"/>
                  <a:ext cx="5" cy="6"/>
                </a:xfrm>
                <a:custGeom>
                  <a:avLst/>
                  <a:gdLst/>
                  <a:ahLst/>
                  <a:cxnLst>
                    <a:cxn ang="0">
                      <a:pos x="28" y="54"/>
                    </a:cxn>
                    <a:cxn ang="0">
                      <a:pos x="1" y="53"/>
                    </a:cxn>
                    <a:cxn ang="0">
                      <a:pos x="4" y="53"/>
                    </a:cxn>
                    <a:cxn ang="0">
                      <a:pos x="0" y="0"/>
                    </a:cxn>
                    <a:cxn ang="0">
                      <a:pos x="3" y="0"/>
                    </a:cxn>
                    <a:cxn ang="0">
                      <a:pos x="30" y="1"/>
                    </a:cxn>
                    <a:cxn ang="0">
                      <a:pos x="28" y="54"/>
                    </a:cxn>
                  </a:cxnLst>
                  <a:rect l="0" t="0" r="r" b="b"/>
                  <a:pathLst>
                    <a:path w="30" h="54">
                      <a:moveTo>
                        <a:pt x="28" y="54"/>
                      </a:moveTo>
                      <a:lnTo>
                        <a:pt x="1" y="53"/>
                      </a:lnTo>
                      <a:lnTo>
                        <a:pt x="4" y="53"/>
                      </a:lnTo>
                      <a:lnTo>
                        <a:pt x="0" y="0"/>
                      </a:lnTo>
                      <a:lnTo>
                        <a:pt x="3" y="0"/>
                      </a:lnTo>
                      <a:lnTo>
                        <a:pt x="30" y="1"/>
                      </a:lnTo>
                      <a:lnTo>
                        <a:pt x="28" y="54"/>
                      </a:lnTo>
                      <a:close/>
                    </a:path>
                  </a:pathLst>
                </a:custGeom>
                <a:solidFill>
                  <a:schemeClr val="bg2"/>
                </a:solidFill>
                <a:ln w="9525">
                  <a:solidFill>
                    <a:schemeClr val="bg2"/>
                  </a:solidFill>
                  <a:round/>
                  <a:headEnd/>
                  <a:tailEnd/>
                </a:ln>
              </p:spPr>
              <p:txBody>
                <a:bodyPr/>
                <a:lstStyle/>
                <a:p>
                  <a:endParaRPr lang="en-US"/>
                </a:p>
              </p:txBody>
            </p:sp>
            <p:sp>
              <p:nvSpPr>
                <p:cNvPr id="78912" name="Freeform 64"/>
                <p:cNvSpPr>
                  <a:spLocks/>
                </p:cNvSpPr>
                <p:nvPr/>
              </p:nvSpPr>
              <p:spPr bwMode="black">
                <a:xfrm>
                  <a:off x="1295" y="3551"/>
                  <a:ext cx="6" cy="6"/>
                </a:xfrm>
                <a:custGeom>
                  <a:avLst/>
                  <a:gdLst/>
                  <a:ahLst/>
                  <a:cxnLst>
                    <a:cxn ang="0">
                      <a:pos x="35" y="53"/>
                    </a:cxn>
                    <a:cxn ang="0">
                      <a:pos x="8" y="55"/>
                    </a:cxn>
                    <a:cxn ang="0">
                      <a:pos x="11" y="55"/>
                    </a:cxn>
                    <a:cxn ang="0">
                      <a:pos x="0" y="2"/>
                    </a:cxn>
                    <a:cxn ang="0">
                      <a:pos x="3" y="2"/>
                    </a:cxn>
                    <a:cxn ang="0">
                      <a:pos x="31" y="0"/>
                    </a:cxn>
                    <a:cxn ang="0">
                      <a:pos x="35" y="53"/>
                    </a:cxn>
                  </a:cxnLst>
                  <a:rect l="0" t="0" r="r" b="b"/>
                  <a:pathLst>
                    <a:path w="35" h="55">
                      <a:moveTo>
                        <a:pt x="35" y="53"/>
                      </a:moveTo>
                      <a:lnTo>
                        <a:pt x="8" y="55"/>
                      </a:lnTo>
                      <a:lnTo>
                        <a:pt x="11" y="55"/>
                      </a:lnTo>
                      <a:lnTo>
                        <a:pt x="0" y="2"/>
                      </a:lnTo>
                      <a:lnTo>
                        <a:pt x="3" y="2"/>
                      </a:lnTo>
                      <a:lnTo>
                        <a:pt x="31" y="0"/>
                      </a:lnTo>
                      <a:lnTo>
                        <a:pt x="35" y="53"/>
                      </a:lnTo>
                      <a:close/>
                    </a:path>
                  </a:pathLst>
                </a:custGeom>
                <a:solidFill>
                  <a:schemeClr val="bg2"/>
                </a:solidFill>
                <a:ln w="9525">
                  <a:solidFill>
                    <a:schemeClr val="bg2"/>
                  </a:solidFill>
                  <a:round/>
                  <a:headEnd/>
                  <a:tailEnd/>
                </a:ln>
              </p:spPr>
              <p:txBody>
                <a:bodyPr/>
                <a:lstStyle/>
                <a:p>
                  <a:endParaRPr lang="en-US"/>
                </a:p>
              </p:txBody>
            </p:sp>
            <p:sp>
              <p:nvSpPr>
                <p:cNvPr id="78913" name="Freeform 65"/>
                <p:cNvSpPr>
                  <a:spLocks/>
                </p:cNvSpPr>
                <p:nvPr/>
              </p:nvSpPr>
              <p:spPr bwMode="black">
                <a:xfrm>
                  <a:off x="1290" y="3551"/>
                  <a:ext cx="7" cy="7"/>
                </a:xfrm>
                <a:custGeom>
                  <a:avLst/>
                  <a:gdLst/>
                  <a:ahLst/>
                  <a:cxnLst>
                    <a:cxn ang="0">
                      <a:pos x="41" y="53"/>
                    </a:cxn>
                    <a:cxn ang="0">
                      <a:pos x="12" y="60"/>
                    </a:cxn>
                    <a:cxn ang="0">
                      <a:pos x="13" y="58"/>
                    </a:cxn>
                    <a:cxn ang="0">
                      <a:pos x="0" y="8"/>
                    </a:cxn>
                    <a:cxn ang="0">
                      <a:pos x="2" y="6"/>
                    </a:cxn>
                    <a:cxn ang="0">
                      <a:pos x="30" y="0"/>
                    </a:cxn>
                    <a:cxn ang="0">
                      <a:pos x="41" y="53"/>
                    </a:cxn>
                  </a:cxnLst>
                  <a:rect l="0" t="0" r="r" b="b"/>
                  <a:pathLst>
                    <a:path w="41" h="60">
                      <a:moveTo>
                        <a:pt x="41" y="53"/>
                      </a:moveTo>
                      <a:lnTo>
                        <a:pt x="12" y="60"/>
                      </a:lnTo>
                      <a:lnTo>
                        <a:pt x="13" y="58"/>
                      </a:lnTo>
                      <a:lnTo>
                        <a:pt x="0" y="8"/>
                      </a:lnTo>
                      <a:lnTo>
                        <a:pt x="2" y="6"/>
                      </a:lnTo>
                      <a:lnTo>
                        <a:pt x="30" y="0"/>
                      </a:lnTo>
                      <a:lnTo>
                        <a:pt x="41" y="53"/>
                      </a:lnTo>
                      <a:close/>
                    </a:path>
                  </a:pathLst>
                </a:custGeom>
                <a:solidFill>
                  <a:schemeClr val="bg2"/>
                </a:solidFill>
                <a:ln w="9525">
                  <a:solidFill>
                    <a:schemeClr val="bg2"/>
                  </a:solidFill>
                  <a:round/>
                  <a:headEnd/>
                  <a:tailEnd/>
                </a:ln>
              </p:spPr>
              <p:txBody>
                <a:bodyPr/>
                <a:lstStyle/>
                <a:p>
                  <a:endParaRPr lang="en-US"/>
                </a:p>
              </p:txBody>
            </p:sp>
            <p:sp>
              <p:nvSpPr>
                <p:cNvPr id="78914" name="Freeform 66"/>
                <p:cNvSpPr>
                  <a:spLocks/>
                </p:cNvSpPr>
                <p:nvPr/>
              </p:nvSpPr>
              <p:spPr bwMode="black">
                <a:xfrm>
                  <a:off x="1285" y="3552"/>
                  <a:ext cx="7" cy="7"/>
                </a:xfrm>
                <a:custGeom>
                  <a:avLst/>
                  <a:gdLst/>
                  <a:ahLst/>
                  <a:cxnLst>
                    <a:cxn ang="0">
                      <a:pos x="44" y="50"/>
                    </a:cxn>
                    <a:cxn ang="0">
                      <a:pos x="14" y="59"/>
                    </a:cxn>
                    <a:cxn ang="0">
                      <a:pos x="16" y="59"/>
                    </a:cxn>
                    <a:cxn ang="0">
                      <a:pos x="0" y="8"/>
                    </a:cxn>
                    <a:cxn ang="0">
                      <a:pos x="2" y="8"/>
                    </a:cxn>
                    <a:cxn ang="0">
                      <a:pos x="31" y="0"/>
                    </a:cxn>
                    <a:cxn ang="0">
                      <a:pos x="44" y="50"/>
                    </a:cxn>
                  </a:cxnLst>
                  <a:rect l="0" t="0" r="r" b="b"/>
                  <a:pathLst>
                    <a:path w="44" h="59">
                      <a:moveTo>
                        <a:pt x="44" y="50"/>
                      </a:moveTo>
                      <a:lnTo>
                        <a:pt x="14" y="59"/>
                      </a:lnTo>
                      <a:lnTo>
                        <a:pt x="16" y="59"/>
                      </a:lnTo>
                      <a:lnTo>
                        <a:pt x="0" y="8"/>
                      </a:lnTo>
                      <a:lnTo>
                        <a:pt x="2" y="8"/>
                      </a:lnTo>
                      <a:lnTo>
                        <a:pt x="31" y="0"/>
                      </a:lnTo>
                      <a:lnTo>
                        <a:pt x="44" y="50"/>
                      </a:lnTo>
                      <a:close/>
                    </a:path>
                  </a:pathLst>
                </a:custGeom>
                <a:solidFill>
                  <a:schemeClr val="bg2"/>
                </a:solidFill>
                <a:ln w="9525">
                  <a:solidFill>
                    <a:schemeClr val="bg2"/>
                  </a:solidFill>
                  <a:round/>
                  <a:headEnd/>
                  <a:tailEnd/>
                </a:ln>
              </p:spPr>
              <p:txBody>
                <a:bodyPr/>
                <a:lstStyle/>
                <a:p>
                  <a:endParaRPr lang="en-US"/>
                </a:p>
              </p:txBody>
            </p:sp>
            <p:sp>
              <p:nvSpPr>
                <p:cNvPr id="78915" name="Freeform 67"/>
                <p:cNvSpPr>
                  <a:spLocks/>
                </p:cNvSpPr>
                <p:nvPr/>
              </p:nvSpPr>
              <p:spPr bwMode="black">
                <a:xfrm>
                  <a:off x="1277" y="3553"/>
                  <a:ext cx="10" cy="8"/>
                </a:xfrm>
                <a:custGeom>
                  <a:avLst/>
                  <a:gdLst/>
                  <a:ahLst/>
                  <a:cxnLst>
                    <a:cxn ang="0">
                      <a:pos x="65" y="51"/>
                    </a:cxn>
                    <a:cxn ang="0">
                      <a:pos x="33" y="62"/>
                    </a:cxn>
                    <a:cxn ang="0">
                      <a:pos x="50" y="37"/>
                    </a:cxn>
                    <a:cxn ang="0">
                      <a:pos x="0" y="37"/>
                    </a:cxn>
                    <a:cxn ang="0">
                      <a:pos x="17" y="11"/>
                    </a:cxn>
                    <a:cxn ang="0">
                      <a:pos x="49" y="0"/>
                    </a:cxn>
                    <a:cxn ang="0">
                      <a:pos x="65" y="51"/>
                    </a:cxn>
                  </a:cxnLst>
                  <a:rect l="0" t="0" r="r" b="b"/>
                  <a:pathLst>
                    <a:path w="65" h="62">
                      <a:moveTo>
                        <a:pt x="65" y="51"/>
                      </a:moveTo>
                      <a:lnTo>
                        <a:pt x="33" y="62"/>
                      </a:lnTo>
                      <a:lnTo>
                        <a:pt x="50" y="37"/>
                      </a:lnTo>
                      <a:lnTo>
                        <a:pt x="0" y="37"/>
                      </a:lnTo>
                      <a:lnTo>
                        <a:pt x="17" y="11"/>
                      </a:lnTo>
                      <a:lnTo>
                        <a:pt x="49" y="0"/>
                      </a:lnTo>
                      <a:lnTo>
                        <a:pt x="65" y="51"/>
                      </a:lnTo>
                      <a:close/>
                    </a:path>
                  </a:pathLst>
                </a:custGeom>
                <a:solidFill>
                  <a:schemeClr val="bg2"/>
                </a:solidFill>
                <a:ln w="9525">
                  <a:solidFill>
                    <a:schemeClr val="bg2"/>
                  </a:solidFill>
                  <a:round/>
                  <a:headEnd/>
                  <a:tailEnd/>
                </a:ln>
              </p:spPr>
              <p:txBody>
                <a:bodyPr/>
                <a:lstStyle/>
                <a:p>
                  <a:endParaRPr lang="en-US"/>
                </a:p>
              </p:txBody>
            </p:sp>
            <p:sp>
              <p:nvSpPr>
                <p:cNvPr id="78916" name="Freeform 68"/>
                <p:cNvSpPr>
                  <a:spLocks/>
                </p:cNvSpPr>
                <p:nvPr/>
              </p:nvSpPr>
              <p:spPr bwMode="black">
                <a:xfrm>
                  <a:off x="1277" y="3557"/>
                  <a:ext cx="8" cy="83"/>
                </a:xfrm>
                <a:custGeom>
                  <a:avLst/>
                  <a:gdLst/>
                  <a:ahLst/>
                  <a:cxnLst>
                    <a:cxn ang="0">
                      <a:pos x="50" y="0"/>
                    </a:cxn>
                    <a:cxn ang="0">
                      <a:pos x="50" y="637"/>
                    </a:cxn>
                    <a:cxn ang="0">
                      <a:pos x="25" y="663"/>
                    </a:cxn>
                    <a:cxn ang="0">
                      <a:pos x="25" y="610"/>
                    </a:cxn>
                    <a:cxn ang="0">
                      <a:pos x="0" y="637"/>
                    </a:cxn>
                    <a:cxn ang="0">
                      <a:pos x="0" y="0"/>
                    </a:cxn>
                    <a:cxn ang="0">
                      <a:pos x="50" y="0"/>
                    </a:cxn>
                  </a:cxnLst>
                  <a:rect l="0" t="0" r="r" b="b"/>
                  <a:pathLst>
                    <a:path w="50" h="663">
                      <a:moveTo>
                        <a:pt x="50" y="0"/>
                      </a:moveTo>
                      <a:lnTo>
                        <a:pt x="50" y="637"/>
                      </a:lnTo>
                      <a:lnTo>
                        <a:pt x="25" y="663"/>
                      </a:lnTo>
                      <a:lnTo>
                        <a:pt x="25" y="610"/>
                      </a:lnTo>
                      <a:lnTo>
                        <a:pt x="0" y="637"/>
                      </a:lnTo>
                      <a:lnTo>
                        <a:pt x="0" y="0"/>
                      </a:lnTo>
                      <a:lnTo>
                        <a:pt x="50" y="0"/>
                      </a:lnTo>
                      <a:close/>
                    </a:path>
                  </a:pathLst>
                </a:custGeom>
                <a:solidFill>
                  <a:schemeClr val="bg2"/>
                </a:solidFill>
                <a:ln w="9525">
                  <a:solidFill>
                    <a:schemeClr val="bg2"/>
                  </a:solidFill>
                  <a:round/>
                  <a:headEnd/>
                  <a:tailEnd/>
                </a:ln>
              </p:spPr>
              <p:txBody>
                <a:bodyPr/>
                <a:lstStyle/>
                <a:p>
                  <a:endParaRPr lang="en-US"/>
                </a:p>
              </p:txBody>
            </p:sp>
            <p:sp>
              <p:nvSpPr>
                <p:cNvPr id="78917" name="Freeform 69"/>
                <p:cNvSpPr>
                  <a:spLocks/>
                </p:cNvSpPr>
                <p:nvPr/>
              </p:nvSpPr>
              <p:spPr bwMode="black">
                <a:xfrm>
                  <a:off x="1178" y="3634"/>
                  <a:ext cx="103" cy="6"/>
                </a:xfrm>
                <a:custGeom>
                  <a:avLst/>
                  <a:gdLst/>
                  <a:ahLst/>
                  <a:cxnLst>
                    <a:cxn ang="0">
                      <a:pos x="617" y="53"/>
                    </a:cxn>
                    <a:cxn ang="0">
                      <a:pos x="24" y="53"/>
                    </a:cxn>
                    <a:cxn ang="0">
                      <a:pos x="47" y="20"/>
                    </a:cxn>
                    <a:cxn ang="0">
                      <a:pos x="0" y="34"/>
                    </a:cxn>
                    <a:cxn ang="0">
                      <a:pos x="24" y="0"/>
                    </a:cxn>
                    <a:cxn ang="0">
                      <a:pos x="617" y="0"/>
                    </a:cxn>
                    <a:cxn ang="0">
                      <a:pos x="617" y="53"/>
                    </a:cxn>
                  </a:cxnLst>
                  <a:rect l="0" t="0" r="r" b="b"/>
                  <a:pathLst>
                    <a:path w="617" h="53">
                      <a:moveTo>
                        <a:pt x="617" y="53"/>
                      </a:moveTo>
                      <a:lnTo>
                        <a:pt x="24" y="53"/>
                      </a:lnTo>
                      <a:lnTo>
                        <a:pt x="47" y="20"/>
                      </a:lnTo>
                      <a:lnTo>
                        <a:pt x="0" y="34"/>
                      </a:lnTo>
                      <a:lnTo>
                        <a:pt x="24" y="0"/>
                      </a:lnTo>
                      <a:lnTo>
                        <a:pt x="617" y="0"/>
                      </a:lnTo>
                      <a:lnTo>
                        <a:pt x="617" y="53"/>
                      </a:lnTo>
                      <a:close/>
                    </a:path>
                  </a:pathLst>
                </a:custGeom>
                <a:solidFill>
                  <a:schemeClr val="bg2"/>
                </a:solidFill>
                <a:ln w="9525">
                  <a:solidFill>
                    <a:schemeClr val="bg2"/>
                  </a:solidFill>
                  <a:round/>
                  <a:headEnd/>
                  <a:tailEnd/>
                </a:ln>
              </p:spPr>
              <p:txBody>
                <a:bodyPr/>
                <a:lstStyle/>
                <a:p>
                  <a:endParaRPr lang="en-US"/>
                </a:p>
              </p:txBody>
            </p:sp>
            <p:sp>
              <p:nvSpPr>
                <p:cNvPr id="78918" name="Freeform 70"/>
                <p:cNvSpPr>
                  <a:spLocks/>
                </p:cNvSpPr>
                <p:nvPr/>
              </p:nvSpPr>
              <p:spPr bwMode="black">
                <a:xfrm>
                  <a:off x="1178" y="3636"/>
                  <a:ext cx="10" cy="8"/>
                </a:xfrm>
                <a:custGeom>
                  <a:avLst/>
                  <a:gdLst/>
                  <a:ahLst/>
                  <a:cxnLst>
                    <a:cxn ang="0">
                      <a:pos x="47" y="0"/>
                    </a:cxn>
                    <a:cxn ang="0">
                      <a:pos x="59" y="51"/>
                    </a:cxn>
                    <a:cxn ang="0">
                      <a:pos x="60" y="53"/>
                    </a:cxn>
                    <a:cxn ang="0">
                      <a:pos x="10" y="62"/>
                    </a:cxn>
                    <a:cxn ang="0">
                      <a:pos x="11" y="64"/>
                    </a:cxn>
                    <a:cxn ang="0">
                      <a:pos x="0" y="14"/>
                    </a:cxn>
                    <a:cxn ang="0">
                      <a:pos x="47" y="0"/>
                    </a:cxn>
                  </a:cxnLst>
                  <a:rect l="0" t="0" r="r" b="b"/>
                  <a:pathLst>
                    <a:path w="60" h="64">
                      <a:moveTo>
                        <a:pt x="47" y="0"/>
                      </a:moveTo>
                      <a:lnTo>
                        <a:pt x="59" y="51"/>
                      </a:lnTo>
                      <a:lnTo>
                        <a:pt x="60" y="53"/>
                      </a:lnTo>
                      <a:lnTo>
                        <a:pt x="10" y="62"/>
                      </a:lnTo>
                      <a:lnTo>
                        <a:pt x="11" y="64"/>
                      </a:lnTo>
                      <a:lnTo>
                        <a:pt x="0" y="14"/>
                      </a:lnTo>
                      <a:lnTo>
                        <a:pt x="47" y="0"/>
                      </a:lnTo>
                      <a:close/>
                    </a:path>
                  </a:pathLst>
                </a:custGeom>
                <a:solidFill>
                  <a:schemeClr val="bg2"/>
                </a:solidFill>
                <a:ln w="9525">
                  <a:solidFill>
                    <a:schemeClr val="bg2"/>
                  </a:solidFill>
                  <a:round/>
                  <a:headEnd/>
                  <a:tailEnd/>
                </a:ln>
              </p:spPr>
              <p:txBody>
                <a:bodyPr/>
                <a:lstStyle/>
                <a:p>
                  <a:endParaRPr lang="en-US"/>
                </a:p>
              </p:txBody>
            </p:sp>
            <p:sp>
              <p:nvSpPr>
                <p:cNvPr id="78919" name="Freeform 71"/>
                <p:cNvSpPr>
                  <a:spLocks/>
                </p:cNvSpPr>
                <p:nvPr/>
              </p:nvSpPr>
              <p:spPr bwMode="black">
                <a:xfrm>
                  <a:off x="1180" y="3643"/>
                  <a:ext cx="9" cy="7"/>
                </a:xfrm>
                <a:custGeom>
                  <a:avLst/>
                  <a:gdLst/>
                  <a:ahLst/>
                  <a:cxnLst>
                    <a:cxn ang="0">
                      <a:pos x="50" y="0"/>
                    </a:cxn>
                    <a:cxn ang="0">
                      <a:pos x="58" y="48"/>
                    </a:cxn>
                    <a:cxn ang="0">
                      <a:pos x="58" y="48"/>
                    </a:cxn>
                    <a:cxn ang="0">
                      <a:pos x="9" y="57"/>
                    </a:cxn>
                    <a:cxn ang="0">
                      <a:pos x="9" y="57"/>
                    </a:cxn>
                    <a:cxn ang="0">
                      <a:pos x="0" y="9"/>
                    </a:cxn>
                    <a:cxn ang="0">
                      <a:pos x="50" y="0"/>
                    </a:cxn>
                  </a:cxnLst>
                  <a:rect l="0" t="0" r="r" b="b"/>
                  <a:pathLst>
                    <a:path w="58" h="57">
                      <a:moveTo>
                        <a:pt x="50" y="0"/>
                      </a:moveTo>
                      <a:lnTo>
                        <a:pt x="58" y="48"/>
                      </a:lnTo>
                      <a:lnTo>
                        <a:pt x="58" y="48"/>
                      </a:lnTo>
                      <a:lnTo>
                        <a:pt x="9" y="57"/>
                      </a:lnTo>
                      <a:lnTo>
                        <a:pt x="9" y="57"/>
                      </a:lnTo>
                      <a:lnTo>
                        <a:pt x="0" y="9"/>
                      </a:lnTo>
                      <a:lnTo>
                        <a:pt x="50" y="0"/>
                      </a:lnTo>
                      <a:close/>
                    </a:path>
                  </a:pathLst>
                </a:custGeom>
                <a:solidFill>
                  <a:schemeClr val="bg2"/>
                </a:solidFill>
                <a:ln w="9525">
                  <a:solidFill>
                    <a:schemeClr val="bg2"/>
                  </a:solidFill>
                  <a:round/>
                  <a:headEnd/>
                  <a:tailEnd/>
                </a:ln>
              </p:spPr>
              <p:txBody>
                <a:bodyPr/>
                <a:lstStyle/>
                <a:p>
                  <a:endParaRPr lang="en-US"/>
                </a:p>
              </p:txBody>
            </p:sp>
            <p:sp>
              <p:nvSpPr>
                <p:cNvPr id="78920" name="Freeform 72"/>
                <p:cNvSpPr>
                  <a:spLocks/>
                </p:cNvSpPr>
                <p:nvPr/>
              </p:nvSpPr>
              <p:spPr bwMode="black">
                <a:xfrm>
                  <a:off x="1181" y="3649"/>
                  <a:ext cx="9" cy="7"/>
                </a:xfrm>
                <a:custGeom>
                  <a:avLst/>
                  <a:gdLst/>
                  <a:ahLst/>
                  <a:cxnLst>
                    <a:cxn ang="0">
                      <a:pos x="49" y="0"/>
                    </a:cxn>
                    <a:cxn ang="0">
                      <a:pos x="55" y="44"/>
                    </a:cxn>
                    <a:cxn ang="0">
                      <a:pos x="55" y="47"/>
                    </a:cxn>
                    <a:cxn ang="0">
                      <a:pos x="6" y="51"/>
                    </a:cxn>
                    <a:cxn ang="0">
                      <a:pos x="6" y="53"/>
                    </a:cxn>
                    <a:cxn ang="0">
                      <a:pos x="0" y="9"/>
                    </a:cxn>
                    <a:cxn ang="0">
                      <a:pos x="49" y="0"/>
                    </a:cxn>
                  </a:cxnLst>
                  <a:rect l="0" t="0" r="r" b="b"/>
                  <a:pathLst>
                    <a:path w="55" h="53">
                      <a:moveTo>
                        <a:pt x="49" y="0"/>
                      </a:moveTo>
                      <a:lnTo>
                        <a:pt x="55" y="44"/>
                      </a:lnTo>
                      <a:lnTo>
                        <a:pt x="55" y="47"/>
                      </a:lnTo>
                      <a:lnTo>
                        <a:pt x="6" y="51"/>
                      </a:lnTo>
                      <a:lnTo>
                        <a:pt x="6" y="53"/>
                      </a:lnTo>
                      <a:lnTo>
                        <a:pt x="0" y="9"/>
                      </a:lnTo>
                      <a:lnTo>
                        <a:pt x="49" y="0"/>
                      </a:lnTo>
                      <a:close/>
                    </a:path>
                  </a:pathLst>
                </a:custGeom>
                <a:solidFill>
                  <a:schemeClr val="bg2"/>
                </a:solidFill>
                <a:ln w="9525">
                  <a:solidFill>
                    <a:schemeClr val="bg2"/>
                  </a:solidFill>
                  <a:round/>
                  <a:headEnd/>
                  <a:tailEnd/>
                </a:ln>
              </p:spPr>
              <p:txBody>
                <a:bodyPr/>
                <a:lstStyle/>
                <a:p>
                  <a:endParaRPr lang="en-US"/>
                </a:p>
              </p:txBody>
            </p:sp>
            <p:sp>
              <p:nvSpPr>
                <p:cNvPr id="78921" name="Freeform 73"/>
                <p:cNvSpPr>
                  <a:spLocks/>
                </p:cNvSpPr>
                <p:nvPr/>
              </p:nvSpPr>
              <p:spPr bwMode="black">
                <a:xfrm>
                  <a:off x="1182" y="3655"/>
                  <a:ext cx="9" cy="6"/>
                </a:xfrm>
                <a:custGeom>
                  <a:avLst/>
                  <a:gdLst/>
                  <a:ahLst/>
                  <a:cxnLst>
                    <a:cxn ang="0">
                      <a:pos x="49" y="0"/>
                    </a:cxn>
                    <a:cxn ang="0">
                      <a:pos x="52" y="42"/>
                    </a:cxn>
                    <a:cxn ang="0">
                      <a:pos x="52" y="43"/>
                    </a:cxn>
                    <a:cxn ang="0">
                      <a:pos x="3" y="45"/>
                    </a:cxn>
                    <a:cxn ang="0">
                      <a:pos x="3" y="46"/>
                    </a:cxn>
                    <a:cxn ang="0">
                      <a:pos x="0" y="4"/>
                    </a:cxn>
                    <a:cxn ang="0">
                      <a:pos x="49" y="0"/>
                    </a:cxn>
                  </a:cxnLst>
                  <a:rect l="0" t="0" r="r" b="b"/>
                  <a:pathLst>
                    <a:path w="52" h="46">
                      <a:moveTo>
                        <a:pt x="49" y="0"/>
                      </a:moveTo>
                      <a:lnTo>
                        <a:pt x="52" y="42"/>
                      </a:lnTo>
                      <a:lnTo>
                        <a:pt x="52" y="43"/>
                      </a:lnTo>
                      <a:lnTo>
                        <a:pt x="3" y="45"/>
                      </a:lnTo>
                      <a:lnTo>
                        <a:pt x="3" y="46"/>
                      </a:lnTo>
                      <a:lnTo>
                        <a:pt x="0" y="4"/>
                      </a:lnTo>
                      <a:lnTo>
                        <a:pt x="49" y="0"/>
                      </a:lnTo>
                      <a:close/>
                    </a:path>
                  </a:pathLst>
                </a:custGeom>
                <a:solidFill>
                  <a:schemeClr val="bg2"/>
                </a:solidFill>
                <a:ln w="9525">
                  <a:solidFill>
                    <a:schemeClr val="bg2"/>
                  </a:solidFill>
                  <a:round/>
                  <a:headEnd/>
                  <a:tailEnd/>
                </a:ln>
              </p:spPr>
              <p:txBody>
                <a:bodyPr/>
                <a:lstStyle/>
                <a:p>
                  <a:endParaRPr lang="en-US"/>
                </a:p>
              </p:txBody>
            </p:sp>
            <p:sp>
              <p:nvSpPr>
                <p:cNvPr id="78922" name="Freeform 74"/>
                <p:cNvSpPr>
                  <a:spLocks/>
                </p:cNvSpPr>
                <p:nvPr/>
              </p:nvSpPr>
              <p:spPr bwMode="black">
                <a:xfrm>
                  <a:off x="1182" y="3660"/>
                  <a:ext cx="9" cy="5"/>
                </a:xfrm>
                <a:custGeom>
                  <a:avLst/>
                  <a:gdLst/>
                  <a:ahLst/>
                  <a:cxnLst>
                    <a:cxn ang="0">
                      <a:pos x="49" y="0"/>
                    </a:cxn>
                    <a:cxn ang="0">
                      <a:pos x="50" y="37"/>
                    </a:cxn>
                    <a:cxn ang="0">
                      <a:pos x="50" y="41"/>
                    </a:cxn>
                    <a:cxn ang="0">
                      <a:pos x="1" y="36"/>
                    </a:cxn>
                    <a:cxn ang="0">
                      <a:pos x="1" y="40"/>
                    </a:cxn>
                    <a:cxn ang="0">
                      <a:pos x="0" y="2"/>
                    </a:cxn>
                    <a:cxn ang="0">
                      <a:pos x="49" y="0"/>
                    </a:cxn>
                  </a:cxnLst>
                  <a:rect l="0" t="0" r="r" b="b"/>
                  <a:pathLst>
                    <a:path w="50" h="41">
                      <a:moveTo>
                        <a:pt x="49" y="0"/>
                      </a:moveTo>
                      <a:lnTo>
                        <a:pt x="50" y="37"/>
                      </a:lnTo>
                      <a:lnTo>
                        <a:pt x="50" y="41"/>
                      </a:lnTo>
                      <a:lnTo>
                        <a:pt x="1" y="36"/>
                      </a:lnTo>
                      <a:lnTo>
                        <a:pt x="1" y="40"/>
                      </a:lnTo>
                      <a:lnTo>
                        <a:pt x="0" y="2"/>
                      </a:lnTo>
                      <a:lnTo>
                        <a:pt x="49" y="0"/>
                      </a:lnTo>
                      <a:close/>
                    </a:path>
                  </a:pathLst>
                </a:custGeom>
                <a:solidFill>
                  <a:schemeClr val="bg2"/>
                </a:solidFill>
                <a:ln w="9525">
                  <a:solidFill>
                    <a:schemeClr val="bg2"/>
                  </a:solidFill>
                  <a:round/>
                  <a:headEnd/>
                  <a:tailEnd/>
                </a:ln>
              </p:spPr>
              <p:txBody>
                <a:bodyPr/>
                <a:lstStyle/>
                <a:p>
                  <a:endParaRPr lang="en-US"/>
                </a:p>
              </p:txBody>
            </p:sp>
            <p:sp>
              <p:nvSpPr>
                <p:cNvPr id="78923" name="Freeform 75"/>
                <p:cNvSpPr>
                  <a:spLocks/>
                </p:cNvSpPr>
                <p:nvPr/>
              </p:nvSpPr>
              <p:spPr bwMode="black">
                <a:xfrm>
                  <a:off x="1182" y="3665"/>
                  <a:ext cx="9" cy="5"/>
                </a:xfrm>
                <a:custGeom>
                  <a:avLst/>
                  <a:gdLst/>
                  <a:ahLst/>
                  <a:cxnLst>
                    <a:cxn ang="0">
                      <a:pos x="51" y="5"/>
                    </a:cxn>
                    <a:cxn ang="0">
                      <a:pos x="49" y="39"/>
                    </a:cxn>
                    <a:cxn ang="0">
                      <a:pos x="49" y="40"/>
                    </a:cxn>
                    <a:cxn ang="0">
                      <a:pos x="0" y="34"/>
                    </a:cxn>
                    <a:cxn ang="0">
                      <a:pos x="0" y="35"/>
                    </a:cxn>
                    <a:cxn ang="0">
                      <a:pos x="2" y="0"/>
                    </a:cxn>
                    <a:cxn ang="0">
                      <a:pos x="51" y="5"/>
                    </a:cxn>
                  </a:cxnLst>
                  <a:rect l="0" t="0" r="r" b="b"/>
                  <a:pathLst>
                    <a:path w="51" h="40">
                      <a:moveTo>
                        <a:pt x="51" y="5"/>
                      </a:moveTo>
                      <a:lnTo>
                        <a:pt x="49" y="39"/>
                      </a:lnTo>
                      <a:lnTo>
                        <a:pt x="49" y="40"/>
                      </a:lnTo>
                      <a:lnTo>
                        <a:pt x="0" y="34"/>
                      </a:lnTo>
                      <a:lnTo>
                        <a:pt x="0" y="35"/>
                      </a:lnTo>
                      <a:lnTo>
                        <a:pt x="2" y="0"/>
                      </a:lnTo>
                      <a:lnTo>
                        <a:pt x="51" y="5"/>
                      </a:lnTo>
                      <a:close/>
                    </a:path>
                  </a:pathLst>
                </a:custGeom>
                <a:solidFill>
                  <a:schemeClr val="bg2"/>
                </a:solidFill>
                <a:ln w="9525">
                  <a:solidFill>
                    <a:schemeClr val="bg2"/>
                  </a:solidFill>
                  <a:round/>
                  <a:headEnd/>
                  <a:tailEnd/>
                </a:ln>
              </p:spPr>
              <p:txBody>
                <a:bodyPr/>
                <a:lstStyle/>
                <a:p>
                  <a:endParaRPr lang="en-US"/>
                </a:p>
              </p:txBody>
            </p:sp>
            <p:sp>
              <p:nvSpPr>
                <p:cNvPr id="78924" name="Freeform 76"/>
                <p:cNvSpPr>
                  <a:spLocks/>
                </p:cNvSpPr>
                <p:nvPr/>
              </p:nvSpPr>
              <p:spPr bwMode="black">
                <a:xfrm>
                  <a:off x="1182" y="3669"/>
                  <a:ext cx="9" cy="5"/>
                </a:xfrm>
                <a:custGeom>
                  <a:avLst/>
                  <a:gdLst/>
                  <a:ahLst/>
                  <a:cxnLst>
                    <a:cxn ang="0">
                      <a:pos x="53" y="6"/>
                    </a:cxn>
                    <a:cxn ang="0">
                      <a:pos x="49" y="37"/>
                    </a:cxn>
                    <a:cxn ang="0">
                      <a:pos x="49" y="42"/>
                    </a:cxn>
                    <a:cxn ang="0">
                      <a:pos x="0" y="26"/>
                    </a:cxn>
                    <a:cxn ang="0">
                      <a:pos x="0" y="31"/>
                    </a:cxn>
                    <a:cxn ang="0">
                      <a:pos x="4" y="0"/>
                    </a:cxn>
                    <a:cxn ang="0">
                      <a:pos x="53" y="6"/>
                    </a:cxn>
                  </a:cxnLst>
                  <a:rect l="0" t="0" r="r" b="b"/>
                  <a:pathLst>
                    <a:path w="53" h="42">
                      <a:moveTo>
                        <a:pt x="53" y="6"/>
                      </a:moveTo>
                      <a:lnTo>
                        <a:pt x="49" y="37"/>
                      </a:lnTo>
                      <a:lnTo>
                        <a:pt x="49" y="42"/>
                      </a:lnTo>
                      <a:lnTo>
                        <a:pt x="0" y="26"/>
                      </a:lnTo>
                      <a:lnTo>
                        <a:pt x="0" y="31"/>
                      </a:lnTo>
                      <a:lnTo>
                        <a:pt x="4" y="0"/>
                      </a:lnTo>
                      <a:lnTo>
                        <a:pt x="53" y="6"/>
                      </a:lnTo>
                      <a:close/>
                    </a:path>
                  </a:pathLst>
                </a:custGeom>
                <a:solidFill>
                  <a:schemeClr val="bg2"/>
                </a:solidFill>
                <a:ln w="9525">
                  <a:solidFill>
                    <a:schemeClr val="bg2"/>
                  </a:solidFill>
                  <a:round/>
                  <a:headEnd/>
                  <a:tailEnd/>
                </a:ln>
              </p:spPr>
              <p:txBody>
                <a:bodyPr/>
                <a:lstStyle/>
                <a:p>
                  <a:endParaRPr lang="en-US"/>
                </a:p>
              </p:txBody>
            </p:sp>
            <p:sp>
              <p:nvSpPr>
                <p:cNvPr id="78925" name="Freeform 77"/>
                <p:cNvSpPr>
                  <a:spLocks/>
                </p:cNvSpPr>
                <p:nvPr/>
              </p:nvSpPr>
              <p:spPr bwMode="black">
                <a:xfrm>
                  <a:off x="1180" y="3672"/>
                  <a:ext cx="10" cy="6"/>
                </a:xfrm>
                <a:custGeom>
                  <a:avLst/>
                  <a:gdLst/>
                  <a:ahLst/>
                  <a:cxnLst>
                    <a:cxn ang="0">
                      <a:pos x="56" y="16"/>
                    </a:cxn>
                    <a:cxn ang="0">
                      <a:pos x="49" y="43"/>
                    </a:cxn>
                    <a:cxn ang="0">
                      <a:pos x="48" y="43"/>
                    </a:cxn>
                    <a:cxn ang="0">
                      <a:pos x="1" y="28"/>
                    </a:cxn>
                    <a:cxn ang="0">
                      <a:pos x="0" y="28"/>
                    </a:cxn>
                    <a:cxn ang="0">
                      <a:pos x="7" y="0"/>
                    </a:cxn>
                    <a:cxn ang="0">
                      <a:pos x="56" y="16"/>
                    </a:cxn>
                  </a:cxnLst>
                  <a:rect l="0" t="0" r="r" b="b"/>
                  <a:pathLst>
                    <a:path w="56" h="43">
                      <a:moveTo>
                        <a:pt x="56" y="16"/>
                      </a:moveTo>
                      <a:lnTo>
                        <a:pt x="49" y="43"/>
                      </a:lnTo>
                      <a:lnTo>
                        <a:pt x="48" y="43"/>
                      </a:lnTo>
                      <a:lnTo>
                        <a:pt x="1" y="28"/>
                      </a:lnTo>
                      <a:lnTo>
                        <a:pt x="0" y="28"/>
                      </a:lnTo>
                      <a:lnTo>
                        <a:pt x="7" y="0"/>
                      </a:lnTo>
                      <a:lnTo>
                        <a:pt x="56" y="16"/>
                      </a:lnTo>
                      <a:close/>
                    </a:path>
                  </a:pathLst>
                </a:custGeom>
                <a:solidFill>
                  <a:schemeClr val="bg2"/>
                </a:solidFill>
                <a:ln w="9525">
                  <a:solidFill>
                    <a:schemeClr val="bg2"/>
                  </a:solidFill>
                  <a:round/>
                  <a:headEnd/>
                  <a:tailEnd/>
                </a:ln>
              </p:spPr>
              <p:txBody>
                <a:bodyPr/>
                <a:lstStyle/>
                <a:p>
                  <a:endParaRPr lang="en-US"/>
                </a:p>
              </p:txBody>
            </p:sp>
            <p:sp>
              <p:nvSpPr>
                <p:cNvPr id="78926" name="Freeform 78"/>
                <p:cNvSpPr>
                  <a:spLocks/>
                </p:cNvSpPr>
                <p:nvPr/>
              </p:nvSpPr>
              <p:spPr bwMode="black">
                <a:xfrm>
                  <a:off x="1179" y="3676"/>
                  <a:ext cx="9" cy="5"/>
                </a:xfrm>
                <a:custGeom>
                  <a:avLst/>
                  <a:gdLst/>
                  <a:ahLst/>
                  <a:cxnLst>
                    <a:cxn ang="0">
                      <a:pos x="56" y="15"/>
                    </a:cxn>
                    <a:cxn ang="0">
                      <a:pos x="49" y="41"/>
                    </a:cxn>
                    <a:cxn ang="0">
                      <a:pos x="50" y="39"/>
                    </a:cxn>
                    <a:cxn ang="0">
                      <a:pos x="0" y="27"/>
                    </a:cxn>
                    <a:cxn ang="0">
                      <a:pos x="1" y="25"/>
                    </a:cxn>
                    <a:cxn ang="0">
                      <a:pos x="9" y="0"/>
                    </a:cxn>
                    <a:cxn ang="0">
                      <a:pos x="56" y="15"/>
                    </a:cxn>
                  </a:cxnLst>
                  <a:rect l="0" t="0" r="r" b="b"/>
                  <a:pathLst>
                    <a:path w="56" h="41">
                      <a:moveTo>
                        <a:pt x="56" y="15"/>
                      </a:moveTo>
                      <a:lnTo>
                        <a:pt x="49" y="41"/>
                      </a:lnTo>
                      <a:lnTo>
                        <a:pt x="50" y="39"/>
                      </a:lnTo>
                      <a:lnTo>
                        <a:pt x="0" y="27"/>
                      </a:lnTo>
                      <a:lnTo>
                        <a:pt x="1" y="25"/>
                      </a:lnTo>
                      <a:lnTo>
                        <a:pt x="9" y="0"/>
                      </a:lnTo>
                      <a:lnTo>
                        <a:pt x="56" y="15"/>
                      </a:lnTo>
                      <a:close/>
                    </a:path>
                  </a:pathLst>
                </a:custGeom>
                <a:solidFill>
                  <a:schemeClr val="bg2"/>
                </a:solidFill>
                <a:ln w="9525">
                  <a:solidFill>
                    <a:schemeClr val="bg2"/>
                  </a:solidFill>
                  <a:round/>
                  <a:headEnd/>
                  <a:tailEnd/>
                </a:ln>
              </p:spPr>
              <p:txBody>
                <a:bodyPr/>
                <a:lstStyle/>
                <a:p>
                  <a:endParaRPr lang="en-US"/>
                </a:p>
              </p:txBody>
            </p:sp>
            <p:sp>
              <p:nvSpPr>
                <p:cNvPr id="78927" name="Freeform 79"/>
                <p:cNvSpPr>
                  <a:spLocks/>
                </p:cNvSpPr>
                <p:nvPr/>
              </p:nvSpPr>
              <p:spPr bwMode="black">
                <a:xfrm>
                  <a:off x="1179" y="3679"/>
                  <a:ext cx="8" cy="4"/>
                </a:xfrm>
                <a:custGeom>
                  <a:avLst/>
                  <a:gdLst/>
                  <a:ahLst/>
                  <a:cxnLst>
                    <a:cxn ang="0">
                      <a:pos x="54" y="12"/>
                    </a:cxn>
                    <a:cxn ang="0">
                      <a:pos x="50" y="35"/>
                    </a:cxn>
                    <a:cxn ang="0">
                      <a:pos x="50" y="33"/>
                    </a:cxn>
                    <a:cxn ang="0">
                      <a:pos x="0" y="26"/>
                    </a:cxn>
                    <a:cxn ang="0">
                      <a:pos x="0" y="24"/>
                    </a:cxn>
                    <a:cxn ang="0">
                      <a:pos x="4" y="0"/>
                    </a:cxn>
                    <a:cxn ang="0">
                      <a:pos x="54" y="12"/>
                    </a:cxn>
                  </a:cxnLst>
                  <a:rect l="0" t="0" r="r" b="b"/>
                  <a:pathLst>
                    <a:path w="54" h="35">
                      <a:moveTo>
                        <a:pt x="54" y="12"/>
                      </a:moveTo>
                      <a:lnTo>
                        <a:pt x="50" y="35"/>
                      </a:lnTo>
                      <a:lnTo>
                        <a:pt x="50" y="33"/>
                      </a:lnTo>
                      <a:lnTo>
                        <a:pt x="0" y="26"/>
                      </a:lnTo>
                      <a:lnTo>
                        <a:pt x="0" y="24"/>
                      </a:lnTo>
                      <a:lnTo>
                        <a:pt x="4" y="0"/>
                      </a:lnTo>
                      <a:lnTo>
                        <a:pt x="54" y="12"/>
                      </a:lnTo>
                      <a:close/>
                    </a:path>
                  </a:pathLst>
                </a:custGeom>
                <a:solidFill>
                  <a:schemeClr val="bg2"/>
                </a:solidFill>
                <a:ln w="9525">
                  <a:solidFill>
                    <a:schemeClr val="bg2"/>
                  </a:solidFill>
                  <a:round/>
                  <a:headEnd/>
                  <a:tailEnd/>
                </a:ln>
              </p:spPr>
              <p:txBody>
                <a:bodyPr/>
                <a:lstStyle/>
                <a:p>
                  <a:endParaRPr lang="en-US"/>
                </a:p>
              </p:txBody>
            </p:sp>
            <p:sp>
              <p:nvSpPr>
                <p:cNvPr id="78928" name="Freeform 80"/>
                <p:cNvSpPr>
                  <a:spLocks/>
                </p:cNvSpPr>
                <p:nvPr/>
              </p:nvSpPr>
              <p:spPr bwMode="black">
                <a:xfrm>
                  <a:off x="1178" y="3682"/>
                  <a:ext cx="9" cy="4"/>
                </a:xfrm>
                <a:custGeom>
                  <a:avLst/>
                  <a:gdLst/>
                  <a:ahLst/>
                  <a:cxnLst>
                    <a:cxn ang="0">
                      <a:pos x="52" y="7"/>
                    </a:cxn>
                    <a:cxn ang="0">
                      <a:pos x="50" y="28"/>
                    </a:cxn>
                    <a:cxn ang="0">
                      <a:pos x="50" y="24"/>
                    </a:cxn>
                    <a:cxn ang="0">
                      <a:pos x="0" y="24"/>
                    </a:cxn>
                    <a:cxn ang="0">
                      <a:pos x="0" y="21"/>
                    </a:cxn>
                    <a:cxn ang="0">
                      <a:pos x="2" y="0"/>
                    </a:cxn>
                    <a:cxn ang="0">
                      <a:pos x="52" y="7"/>
                    </a:cxn>
                  </a:cxnLst>
                  <a:rect l="0" t="0" r="r" b="b"/>
                  <a:pathLst>
                    <a:path w="52" h="28">
                      <a:moveTo>
                        <a:pt x="52" y="7"/>
                      </a:moveTo>
                      <a:lnTo>
                        <a:pt x="50" y="28"/>
                      </a:lnTo>
                      <a:lnTo>
                        <a:pt x="50" y="24"/>
                      </a:lnTo>
                      <a:lnTo>
                        <a:pt x="0" y="24"/>
                      </a:lnTo>
                      <a:lnTo>
                        <a:pt x="0" y="21"/>
                      </a:lnTo>
                      <a:lnTo>
                        <a:pt x="2" y="0"/>
                      </a:lnTo>
                      <a:lnTo>
                        <a:pt x="52" y="7"/>
                      </a:lnTo>
                      <a:close/>
                    </a:path>
                  </a:pathLst>
                </a:custGeom>
                <a:solidFill>
                  <a:schemeClr val="bg2"/>
                </a:solidFill>
                <a:ln w="9525">
                  <a:solidFill>
                    <a:schemeClr val="bg2"/>
                  </a:solidFill>
                  <a:round/>
                  <a:headEnd/>
                  <a:tailEnd/>
                </a:ln>
              </p:spPr>
              <p:txBody>
                <a:bodyPr/>
                <a:lstStyle/>
                <a:p>
                  <a:endParaRPr lang="en-US"/>
                </a:p>
              </p:txBody>
            </p:sp>
            <p:sp>
              <p:nvSpPr>
                <p:cNvPr id="78929" name="Freeform 81"/>
                <p:cNvSpPr>
                  <a:spLocks/>
                </p:cNvSpPr>
                <p:nvPr/>
              </p:nvSpPr>
              <p:spPr bwMode="black">
                <a:xfrm>
                  <a:off x="1178" y="3685"/>
                  <a:ext cx="8" cy="3"/>
                </a:xfrm>
                <a:custGeom>
                  <a:avLst/>
                  <a:gdLst/>
                  <a:ahLst/>
                  <a:cxnLst>
                    <a:cxn ang="0">
                      <a:pos x="50" y="0"/>
                    </a:cxn>
                    <a:cxn ang="0">
                      <a:pos x="50" y="20"/>
                    </a:cxn>
                    <a:cxn ang="0">
                      <a:pos x="50" y="18"/>
                    </a:cxn>
                    <a:cxn ang="0">
                      <a:pos x="0" y="22"/>
                    </a:cxn>
                    <a:cxn ang="0">
                      <a:pos x="0" y="20"/>
                    </a:cxn>
                    <a:cxn ang="0">
                      <a:pos x="0" y="0"/>
                    </a:cxn>
                    <a:cxn ang="0">
                      <a:pos x="50" y="0"/>
                    </a:cxn>
                  </a:cxnLst>
                  <a:rect l="0" t="0" r="r" b="b"/>
                  <a:pathLst>
                    <a:path w="50" h="22">
                      <a:moveTo>
                        <a:pt x="50" y="0"/>
                      </a:moveTo>
                      <a:lnTo>
                        <a:pt x="50" y="20"/>
                      </a:lnTo>
                      <a:lnTo>
                        <a:pt x="50" y="18"/>
                      </a:lnTo>
                      <a:lnTo>
                        <a:pt x="0" y="22"/>
                      </a:lnTo>
                      <a:lnTo>
                        <a:pt x="0" y="20"/>
                      </a:lnTo>
                      <a:lnTo>
                        <a:pt x="0" y="0"/>
                      </a:lnTo>
                      <a:lnTo>
                        <a:pt x="50" y="0"/>
                      </a:lnTo>
                      <a:close/>
                    </a:path>
                  </a:pathLst>
                </a:custGeom>
                <a:solidFill>
                  <a:schemeClr val="bg2"/>
                </a:solidFill>
                <a:ln w="9525">
                  <a:solidFill>
                    <a:schemeClr val="bg2"/>
                  </a:solidFill>
                  <a:round/>
                  <a:headEnd/>
                  <a:tailEnd/>
                </a:ln>
              </p:spPr>
              <p:txBody>
                <a:bodyPr/>
                <a:lstStyle/>
                <a:p>
                  <a:endParaRPr lang="en-US"/>
                </a:p>
              </p:txBody>
            </p:sp>
            <p:sp>
              <p:nvSpPr>
                <p:cNvPr id="78930" name="Freeform 82"/>
                <p:cNvSpPr>
                  <a:spLocks/>
                </p:cNvSpPr>
                <p:nvPr/>
              </p:nvSpPr>
              <p:spPr bwMode="black">
                <a:xfrm>
                  <a:off x="1178" y="3688"/>
                  <a:ext cx="9" cy="3"/>
                </a:xfrm>
                <a:custGeom>
                  <a:avLst/>
                  <a:gdLst/>
                  <a:ahLst/>
                  <a:cxnLst>
                    <a:cxn ang="0">
                      <a:pos x="50" y="0"/>
                    </a:cxn>
                    <a:cxn ang="0">
                      <a:pos x="51" y="18"/>
                    </a:cxn>
                    <a:cxn ang="0">
                      <a:pos x="51" y="10"/>
                    </a:cxn>
                    <a:cxn ang="0">
                      <a:pos x="1" y="30"/>
                    </a:cxn>
                    <a:cxn ang="0">
                      <a:pos x="1" y="22"/>
                    </a:cxn>
                    <a:cxn ang="0">
                      <a:pos x="0" y="4"/>
                    </a:cxn>
                    <a:cxn ang="0">
                      <a:pos x="50" y="0"/>
                    </a:cxn>
                  </a:cxnLst>
                  <a:rect l="0" t="0" r="r" b="b"/>
                  <a:pathLst>
                    <a:path w="51" h="30">
                      <a:moveTo>
                        <a:pt x="50" y="0"/>
                      </a:moveTo>
                      <a:lnTo>
                        <a:pt x="51" y="18"/>
                      </a:lnTo>
                      <a:lnTo>
                        <a:pt x="51" y="10"/>
                      </a:lnTo>
                      <a:lnTo>
                        <a:pt x="1" y="30"/>
                      </a:lnTo>
                      <a:lnTo>
                        <a:pt x="1" y="22"/>
                      </a:lnTo>
                      <a:lnTo>
                        <a:pt x="0" y="4"/>
                      </a:lnTo>
                      <a:lnTo>
                        <a:pt x="50" y="0"/>
                      </a:lnTo>
                      <a:close/>
                    </a:path>
                  </a:pathLst>
                </a:custGeom>
                <a:solidFill>
                  <a:schemeClr val="bg2"/>
                </a:solidFill>
                <a:ln w="9525">
                  <a:solidFill>
                    <a:schemeClr val="bg2"/>
                  </a:solidFill>
                  <a:round/>
                  <a:headEnd/>
                  <a:tailEnd/>
                </a:ln>
              </p:spPr>
              <p:txBody>
                <a:bodyPr/>
                <a:lstStyle/>
                <a:p>
                  <a:endParaRPr lang="en-US"/>
                </a:p>
              </p:txBody>
            </p:sp>
            <p:sp>
              <p:nvSpPr>
                <p:cNvPr id="78931" name="Freeform 83"/>
                <p:cNvSpPr>
                  <a:spLocks/>
                </p:cNvSpPr>
                <p:nvPr/>
              </p:nvSpPr>
              <p:spPr bwMode="black">
                <a:xfrm>
                  <a:off x="1178" y="3689"/>
                  <a:ext cx="9" cy="4"/>
                </a:xfrm>
                <a:custGeom>
                  <a:avLst/>
                  <a:gdLst/>
                  <a:ahLst/>
                  <a:cxnLst>
                    <a:cxn ang="0">
                      <a:pos x="50" y="0"/>
                    </a:cxn>
                    <a:cxn ang="0">
                      <a:pos x="55" y="16"/>
                    </a:cxn>
                    <a:cxn ang="0">
                      <a:pos x="53" y="14"/>
                    </a:cxn>
                    <a:cxn ang="0">
                      <a:pos x="7" y="37"/>
                    </a:cxn>
                    <a:cxn ang="0">
                      <a:pos x="5" y="35"/>
                    </a:cxn>
                    <a:cxn ang="0">
                      <a:pos x="0" y="20"/>
                    </a:cxn>
                    <a:cxn ang="0">
                      <a:pos x="50" y="0"/>
                    </a:cxn>
                  </a:cxnLst>
                  <a:rect l="0" t="0" r="r" b="b"/>
                  <a:pathLst>
                    <a:path w="55" h="37">
                      <a:moveTo>
                        <a:pt x="50" y="0"/>
                      </a:moveTo>
                      <a:lnTo>
                        <a:pt x="55" y="16"/>
                      </a:lnTo>
                      <a:lnTo>
                        <a:pt x="53" y="14"/>
                      </a:lnTo>
                      <a:lnTo>
                        <a:pt x="7" y="37"/>
                      </a:lnTo>
                      <a:lnTo>
                        <a:pt x="5" y="35"/>
                      </a:lnTo>
                      <a:lnTo>
                        <a:pt x="0" y="20"/>
                      </a:lnTo>
                      <a:lnTo>
                        <a:pt x="50" y="0"/>
                      </a:lnTo>
                      <a:close/>
                    </a:path>
                  </a:pathLst>
                </a:custGeom>
                <a:solidFill>
                  <a:schemeClr val="bg2"/>
                </a:solidFill>
                <a:ln w="9525">
                  <a:solidFill>
                    <a:schemeClr val="bg2"/>
                  </a:solidFill>
                  <a:round/>
                  <a:headEnd/>
                  <a:tailEnd/>
                </a:ln>
              </p:spPr>
              <p:txBody>
                <a:bodyPr/>
                <a:lstStyle/>
                <a:p>
                  <a:endParaRPr lang="en-US"/>
                </a:p>
              </p:txBody>
            </p:sp>
            <p:sp>
              <p:nvSpPr>
                <p:cNvPr id="78932" name="Freeform 84"/>
                <p:cNvSpPr>
                  <a:spLocks/>
                </p:cNvSpPr>
                <p:nvPr/>
              </p:nvSpPr>
              <p:spPr bwMode="black">
                <a:xfrm>
                  <a:off x="1180" y="3691"/>
                  <a:ext cx="8" cy="5"/>
                </a:xfrm>
                <a:custGeom>
                  <a:avLst/>
                  <a:gdLst/>
                  <a:ahLst/>
                  <a:cxnLst>
                    <a:cxn ang="0">
                      <a:pos x="46" y="0"/>
                    </a:cxn>
                    <a:cxn ang="0">
                      <a:pos x="52" y="15"/>
                    </a:cxn>
                    <a:cxn ang="0">
                      <a:pos x="48" y="7"/>
                    </a:cxn>
                    <a:cxn ang="0">
                      <a:pos x="11" y="45"/>
                    </a:cxn>
                    <a:cxn ang="0">
                      <a:pos x="7" y="37"/>
                    </a:cxn>
                    <a:cxn ang="0">
                      <a:pos x="0" y="23"/>
                    </a:cxn>
                    <a:cxn ang="0">
                      <a:pos x="46" y="0"/>
                    </a:cxn>
                  </a:cxnLst>
                  <a:rect l="0" t="0" r="r" b="b"/>
                  <a:pathLst>
                    <a:path w="52" h="45">
                      <a:moveTo>
                        <a:pt x="46" y="0"/>
                      </a:moveTo>
                      <a:lnTo>
                        <a:pt x="52" y="15"/>
                      </a:lnTo>
                      <a:lnTo>
                        <a:pt x="48" y="7"/>
                      </a:lnTo>
                      <a:lnTo>
                        <a:pt x="11" y="45"/>
                      </a:lnTo>
                      <a:lnTo>
                        <a:pt x="7" y="37"/>
                      </a:lnTo>
                      <a:lnTo>
                        <a:pt x="0" y="23"/>
                      </a:lnTo>
                      <a:lnTo>
                        <a:pt x="46" y="0"/>
                      </a:lnTo>
                      <a:close/>
                    </a:path>
                  </a:pathLst>
                </a:custGeom>
                <a:solidFill>
                  <a:schemeClr val="bg2"/>
                </a:solidFill>
                <a:ln w="9525">
                  <a:solidFill>
                    <a:schemeClr val="bg2"/>
                  </a:solidFill>
                  <a:round/>
                  <a:headEnd/>
                  <a:tailEnd/>
                </a:ln>
              </p:spPr>
              <p:txBody>
                <a:bodyPr/>
                <a:lstStyle/>
                <a:p>
                  <a:endParaRPr lang="en-US"/>
                </a:p>
              </p:txBody>
            </p:sp>
            <p:sp>
              <p:nvSpPr>
                <p:cNvPr id="78933" name="Freeform 85"/>
                <p:cNvSpPr>
                  <a:spLocks/>
                </p:cNvSpPr>
                <p:nvPr/>
              </p:nvSpPr>
              <p:spPr bwMode="black">
                <a:xfrm>
                  <a:off x="1181" y="3691"/>
                  <a:ext cx="8" cy="6"/>
                </a:xfrm>
                <a:custGeom>
                  <a:avLst/>
                  <a:gdLst/>
                  <a:ahLst/>
                  <a:cxnLst>
                    <a:cxn ang="0">
                      <a:pos x="37" y="0"/>
                    </a:cxn>
                    <a:cxn ang="0">
                      <a:pos x="46" y="11"/>
                    </a:cxn>
                    <a:cxn ang="0">
                      <a:pos x="47" y="13"/>
                    </a:cxn>
                    <a:cxn ang="0">
                      <a:pos x="8" y="47"/>
                    </a:cxn>
                    <a:cxn ang="0">
                      <a:pos x="9" y="49"/>
                    </a:cxn>
                    <a:cxn ang="0">
                      <a:pos x="0" y="38"/>
                    </a:cxn>
                    <a:cxn ang="0">
                      <a:pos x="37" y="0"/>
                    </a:cxn>
                  </a:cxnLst>
                  <a:rect l="0" t="0" r="r" b="b"/>
                  <a:pathLst>
                    <a:path w="47" h="49">
                      <a:moveTo>
                        <a:pt x="37" y="0"/>
                      </a:moveTo>
                      <a:lnTo>
                        <a:pt x="46" y="11"/>
                      </a:lnTo>
                      <a:lnTo>
                        <a:pt x="47" y="13"/>
                      </a:lnTo>
                      <a:lnTo>
                        <a:pt x="8" y="47"/>
                      </a:lnTo>
                      <a:lnTo>
                        <a:pt x="9" y="49"/>
                      </a:lnTo>
                      <a:lnTo>
                        <a:pt x="0" y="38"/>
                      </a:lnTo>
                      <a:lnTo>
                        <a:pt x="37" y="0"/>
                      </a:lnTo>
                      <a:close/>
                    </a:path>
                  </a:pathLst>
                </a:custGeom>
                <a:solidFill>
                  <a:schemeClr val="bg2"/>
                </a:solidFill>
                <a:ln w="9525">
                  <a:solidFill>
                    <a:schemeClr val="bg2"/>
                  </a:solidFill>
                  <a:round/>
                  <a:headEnd/>
                  <a:tailEnd/>
                </a:ln>
              </p:spPr>
              <p:txBody>
                <a:bodyPr/>
                <a:lstStyle/>
                <a:p>
                  <a:endParaRPr lang="en-US"/>
                </a:p>
              </p:txBody>
            </p:sp>
            <p:sp>
              <p:nvSpPr>
                <p:cNvPr id="78934" name="Freeform 86"/>
                <p:cNvSpPr>
                  <a:spLocks/>
                </p:cNvSpPr>
                <p:nvPr/>
              </p:nvSpPr>
              <p:spPr bwMode="black">
                <a:xfrm>
                  <a:off x="1183" y="3693"/>
                  <a:ext cx="9" cy="6"/>
                </a:xfrm>
                <a:custGeom>
                  <a:avLst/>
                  <a:gdLst/>
                  <a:ahLst/>
                  <a:cxnLst>
                    <a:cxn ang="0">
                      <a:pos x="39" y="0"/>
                    </a:cxn>
                    <a:cxn ang="0">
                      <a:pos x="48" y="13"/>
                    </a:cxn>
                    <a:cxn ang="0">
                      <a:pos x="53" y="19"/>
                    </a:cxn>
                    <a:cxn ang="0">
                      <a:pos x="4" y="39"/>
                    </a:cxn>
                    <a:cxn ang="0">
                      <a:pos x="9" y="46"/>
                    </a:cxn>
                    <a:cxn ang="0">
                      <a:pos x="0" y="34"/>
                    </a:cxn>
                    <a:cxn ang="0">
                      <a:pos x="39" y="0"/>
                    </a:cxn>
                  </a:cxnLst>
                  <a:rect l="0" t="0" r="r" b="b"/>
                  <a:pathLst>
                    <a:path w="53" h="46">
                      <a:moveTo>
                        <a:pt x="39" y="0"/>
                      </a:moveTo>
                      <a:lnTo>
                        <a:pt x="48" y="13"/>
                      </a:lnTo>
                      <a:lnTo>
                        <a:pt x="53" y="19"/>
                      </a:lnTo>
                      <a:lnTo>
                        <a:pt x="4" y="39"/>
                      </a:lnTo>
                      <a:lnTo>
                        <a:pt x="9" y="46"/>
                      </a:lnTo>
                      <a:lnTo>
                        <a:pt x="0" y="34"/>
                      </a:lnTo>
                      <a:lnTo>
                        <a:pt x="39" y="0"/>
                      </a:lnTo>
                      <a:close/>
                    </a:path>
                  </a:pathLst>
                </a:custGeom>
                <a:solidFill>
                  <a:schemeClr val="bg2"/>
                </a:solidFill>
                <a:ln w="9525">
                  <a:solidFill>
                    <a:schemeClr val="bg2"/>
                  </a:solidFill>
                  <a:round/>
                  <a:headEnd/>
                  <a:tailEnd/>
                </a:ln>
              </p:spPr>
              <p:txBody>
                <a:bodyPr/>
                <a:lstStyle/>
                <a:p>
                  <a:endParaRPr lang="en-US"/>
                </a:p>
              </p:txBody>
            </p:sp>
            <p:sp>
              <p:nvSpPr>
                <p:cNvPr id="78935" name="Freeform 87"/>
                <p:cNvSpPr>
                  <a:spLocks/>
                </p:cNvSpPr>
                <p:nvPr/>
              </p:nvSpPr>
              <p:spPr bwMode="black">
                <a:xfrm>
                  <a:off x="1183" y="3695"/>
                  <a:ext cx="9" cy="5"/>
                </a:xfrm>
                <a:custGeom>
                  <a:avLst/>
                  <a:gdLst/>
                  <a:ahLst/>
                  <a:cxnLst>
                    <a:cxn ang="0">
                      <a:pos x="49" y="0"/>
                    </a:cxn>
                    <a:cxn ang="0">
                      <a:pos x="55" y="16"/>
                    </a:cxn>
                    <a:cxn ang="0">
                      <a:pos x="55" y="21"/>
                    </a:cxn>
                    <a:cxn ang="0">
                      <a:pos x="5" y="30"/>
                    </a:cxn>
                    <a:cxn ang="0">
                      <a:pos x="5" y="36"/>
                    </a:cxn>
                    <a:cxn ang="0">
                      <a:pos x="0" y="20"/>
                    </a:cxn>
                    <a:cxn ang="0">
                      <a:pos x="49" y="0"/>
                    </a:cxn>
                  </a:cxnLst>
                  <a:rect l="0" t="0" r="r" b="b"/>
                  <a:pathLst>
                    <a:path w="55" h="36">
                      <a:moveTo>
                        <a:pt x="49" y="0"/>
                      </a:moveTo>
                      <a:lnTo>
                        <a:pt x="55" y="16"/>
                      </a:lnTo>
                      <a:lnTo>
                        <a:pt x="55" y="21"/>
                      </a:lnTo>
                      <a:lnTo>
                        <a:pt x="5" y="30"/>
                      </a:lnTo>
                      <a:lnTo>
                        <a:pt x="5" y="36"/>
                      </a:lnTo>
                      <a:lnTo>
                        <a:pt x="0" y="20"/>
                      </a:lnTo>
                      <a:lnTo>
                        <a:pt x="49" y="0"/>
                      </a:lnTo>
                      <a:close/>
                    </a:path>
                  </a:pathLst>
                </a:custGeom>
                <a:solidFill>
                  <a:schemeClr val="bg2"/>
                </a:solidFill>
                <a:ln w="9525">
                  <a:solidFill>
                    <a:schemeClr val="bg2"/>
                  </a:solidFill>
                  <a:round/>
                  <a:headEnd/>
                  <a:tailEnd/>
                </a:ln>
              </p:spPr>
              <p:txBody>
                <a:bodyPr/>
                <a:lstStyle/>
                <a:p>
                  <a:endParaRPr lang="en-US"/>
                </a:p>
              </p:txBody>
            </p:sp>
            <p:sp>
              <p:nvSpPr>
                <p:cNvPr id="78936" name="Freeform 88"/>
                <p:cNvSpPr>
                  <a:spLocks/>
                </p:cNvSpPr>
                <p:nvPr/>
              </p:nvSpPr>
              <p:spPr bwMode="black">
                <a:xfrm>
                  <a:off x="1184" y="3698"/>
                  <a:ext cx="9" cy="3"/>
                </a:xfrm>
                <a:custGeom>
                  <a:avLst/>
                  <a:gdLst/>
                  <a:ahLst/>
                  <a:cxnLst>
                    <a:cxn ang="0">
                      <a:pos x="50" y="0"/>
                    </a:cxn>
                    <a:cxn ang="0">
                      <a:pos x="53" y="19"/>
                    </a:cxn>
                    <a:cxn ang="0">
                      <a:pos x="53" y="22"/>
                    </a:cxn>
                    <a:cxn ang="0">
                      <a:pos x="3" y="25"/>
                    </a:cxn>
                    <a:cxn ang="0">
                      <a:pos x="3" y="28"/>
                    </a:cxn>
                    <a:cxn ang="0">
                      <a:pos x="0" y="9"/>
                    </a:cxn>
                    <a:cxn ang="0">
                      <a:pos x="50" y="0"/>
                    </a:cxn>
                  </a:cxnLst>
                  <a:rect l="0" t="0" r="r" b="b"/>
                  <a:pathLst>
                    <a:path w="53" h="28">
                      <a:moveTo>
                        <a:pt x="50" y="0"/>
                      </a:moveTo>
                      <a:lnTo>
                        <a:pt x="53" y="19"/>
                      </a:lnTo>
                      <a:lnTo>
                        <a:pt x="53" y="22"/>
                      </a:lnTo>
                      <a:lnTo>
                        <a:pt x="3" y="25"/>
                      </a:lnTo>
                      <a:lnTo>
                        <a:pt x="3" y="28"/>
                      </a:lnTo>
                      <a:lnTo>
                        <a:pt x="0" y="9"/>
                      </a:lnTo>
                      <a:lnTo>
                        <a:pt x="50" y="0"/>
                      </a:lnTo>
                      <a:close/>
                    </a:path>
                  </a:pathLst>
                </a:custGeom>
                <a:solidFill>
                  <a:schemeClr val="bg2"/>
                </a:solidFill>
                <a:ln w="9525">
                  <a:solidFill>
                    <a:schemeClr val="bg2"/>
                  </a:solidFill>
                  <a:round/>
                  <a:headEnd/>
                  <a:tailEnd/>
                </a:ln>
              </p:spPr>
              <p:txBody>
                <a:bodyPr/>
                <a:lstStyle/>
                <a:p>
                  <a:endParaRPr lang="en-US"/>
                </a:p>
              </p:txBody>
            </p:sp>
            <p:sp>
              <p:nvSpPr>
                <p:cNvPr id="78937" name="Freeform 89"/>
                <p:cNvSpPr>
                  <a:spLocks/>
                </p:cNvSpPr>
                <p:nvPr/>
              </p:nvSpPr>
              <p:spPr bwMode="black">
                <a:xfrm>
                  <a:off x="1185" y="3701"/>
                  <a:ext cx="8" cy="3"/>
                </a:xfrm>
                <a:custGeom>
                  <a:avLst/>
                  <a:gdLst/>
                  <a:ahLst/>
                  <a:cxnLst>
                    <a:cxn ang="0">
                      <a:pos x="50" y="0"/>
                    </a:cxn>
                    <a:cxn ang="0">
                      <a:pos x="51" y="21"/>
                    </a:cxn>
                    <a:cxn ang="0">
                      <a:pos x="51" y="25"/>
                    </a:cxn>
                    <a:cxn ang="0">
                      <a:pos x="1" y="20"/>
                    </a:cxn>
                    <a:cxn ang="0">
                      <a:pos x="1" y="24"/>
                    </a:cxn>
                    <a:cxn ang="0">
                      <a:pos x="0" y="3"/>
                    </a:cxn>
                    <a:cxn ang="0">
                      <a:pos x="50" y="0"/>
                    </a:cxn>
                  </a:cxnLst>
                  <a:rect l="0" t="0" r="r" b="b"/>
                  <a:pathLst>
                    <a:path w="51" h="25">
                      <a:moveTo>
                        <a:pt x="50" y="0"/>
                      </a:moveTo>
                      <a:lnTo>
                        <a:pt x="51" y="21"/>
                      </a:lnTo>
                      <a:lnTo>
                        <a:pt x="51" y="25"/>
                      </a:lnTo>
                      <a:lnTo>
                        <a:pt x="1" y="20"/>
                      </a:lnTo>
                      <a:lnTo>
                        <a:pt x="1" y="24"/>
                      </a:lnTo>
                      <a:lnTo>
                        <a:pt x="0" y="3"/>
                      </a:lnTo>
                      <a:lnTo>
                        <a:pt x="50" y="0"/>
                      </a:lnTo>
                      <a:close/>
                    </a:path>
                  </a:pathLst>
                </a:custGeom>
                <a:solidFill>
                  <a:schemeClr val="bg2"/>
                </a:solidFill>
                <a:ln w="9525">
                  <a:solidFill>
                    <a:schemeClr val="bg2"/>
                  </a:solidFill>
                  <a:round/>
                  <a:headEnd/>
                  <a:tailEnd/>
                </a:ln>
              </p:spPr>
              <p:txBody>
                <a:bodyPr/>
                <a:lstStyle/>
                <a:p>
                  <a:endParaRPr lang="en-US"/>
                </a:p>
              </p:txBody>
            </p:sp>
            <p:sp>
              <p:nvSpPr>
                <p:cNvPr id="78938" name="Freeform 90"/>
                <p:cNvSpPr>
                  <a:spLocks/>
                </p:cNvSpPr>
                <p:nvPr/>
              </p:nvSpPr>
              <p:spPr bwMode="black">
                <a:xfrm>
                  <a:off x="1185" y="3703"/>
                  <a:ext cx="8" cy="4"/>
                </a:xfrm>
                <a:custGeom>
                  <a:avLst/>
                  <a:gdLst/>
                  <a:ahLst/>
                  <a:cxnLst>
                    <a:cxn ang="0">
                      <a:pos x="52" y="5"/>
                    </a:cxn>
                    <a:cxn ang="0">
                      <a:pos x="50" y="29"/>
                    </a:cxn>
                    <a:cxn ang="0">
                      <a:pos x="50" y="34"/>
                    </a:cxn>
                    <a:cxn ang="0">
                      <a:pos x="0" y="20"/>
                    </a:cxn>
                    <a:cxn ang="0">
                      <a:pos x="0" y="25"/>
                    </a:cxn>
                    <a:cxn ang="0">
                      <a:pos x="2" y="0"/>
                    </a:cxn>
                    <a:cxn ang="0">
                      <a:pos x="52" y="5"/>
                    </a:cxn>
                  </a:cxnLst>
                  <a:rect l="0" t="0" r="r" b="b"/>
                  <a:pathLst>
                    <a:path w="52" h="34">
                      <a:moveTo>
                        <a:pt x="52" y="5"/>
                      </a:moveTo>
                      <a:lnTo>
                        <a:pt x="50" y="29"/>
                      </a:lnTo>
                      <a:lnTo>
                        <a:pt x="50" y="34"/>
                      </a:lnTo>
                      <a:lnTo>
                        <a:pt x="0" y="20"/>
                      </a:lnTo>
                      <a:lnTo>
                        <a:pt x="0" y="25"/>
                      </a:lnTo>
                      <a:lnTo>
                        <a:pt x="2" y="0"/>
                      </a:lnTo>
                      <a:lnTo>
                        <a:pt x="52" y="5"/>
                      </a:lnTo>
                      <a:close/>
                    </a:path>
                  </a:pathLst>
                </a:custGeom>
                <a:solidFill>
                  <a:schemeClr val="bg2"/>
                </a:solidFill>
                <a:ln w="9525">
                  <a:solidFill>
                    <a:schemeClr val="bg2"/>
                  </a:solidFill>
                  <a:round/>
                  <a:headEnd/>
                  <a:tailEnd/>
                </a:ln>
              </p:spPr>
              <p:txBody>
                <a:bodyPr/>
                <a:lstStyle/>
                <a:p>
                  <a:endParaRPr lang="en-US"/>
                </a:p>
              </p:txBody>
            </p:sp>
            <p:sp>
              <p:nvSpPr>
                <p:cNvPr id="78939" name="Freeform 91"/>
                <p:cNvSpPr>
                  <a:spLocks/>
                </p:cNvSpPr>
                <p:nvPr/>
              </p:nvSpPr>
              <p:spPr bwMode="black">
                <a:xfrm>
                  <a:off x="1184" y="3706"/>
                  <a:ext cx="9" cy="5"/>
                </a:xfrm>
                <a:custGeom>
                  <a:avLst/>
                  <a:gdLst/>
                  <a:ahLst/>
                  <a:cxnLst>
                    <a:cxn ang="0">
                      <a:pos x="56" y="14"/>
                    </a:cxn>
                    <a:cxn ang="0">
                      <a:pos x="49" y="42"/>
                    </a:cxn>
                    <a:cxn ang="0">
                      <a:pos x="49" y="42"/>
                    </a:cxn>
                    <a:cxn ang="0">
                      <a:pos x="0" y="29"/>
                    </a:cxn>
                    <a:cxn ang="0">
                      <a:pos x="0" y="29"/>
                    </a:cxn>
                    <a:cxn ang="0">
                      <a:pos x="6" y="0"/>
                    </a:cxn>
                    <a:cxn ang="0">
                      <a:pos x="56" y="14"/>
                    </a:cxn>
                  </a:cxnLst>
                  <a:rect l="0" t="0" r="r" b="b"/>
                  <a:pathLst>
                    <a:path w="56" h="42">
                      <a:moveTo>
                        <a:pt x="56" y="14"/>
                      </a:moveTo>
                      <a:lnTo>
                        <a:pt x="49" y="42"/>
                      </a:lnTo>
                      <a:lnTo>
                        <a:pt x="49" y="42"/>
                      </a:lnTo>
                      <a:lnTo>
                        <a:pt x="0" y="29"/>
                      </a:lnTo>
                      <a:lnTo>
                        <a:pt x="0" y="29"/>
                      </a:lnTo>
                      <a:lnTo>
                        <a:pt x="6" y="0"/>
                      </a:lnTo>
                      <a:lnTo>
                        <a:pt x="56" y="14"/>
                      </a:lnTo>
                      <a:close/>
                    </a:path>
                  </a:pathLst>
                </a:custGeom>
                <a:solidFill>
                  <a:schemeClr val="bg2"/>
                </a:solidFill>
                <a:ln w="9525">
                  <a:solidFill>
                    <a:schemeClr val="bg2"/>
                  </a:solidFill>
                  <a:round/>
                  <a:headEnd/>
                  <a:tailEnd/>
                </a:ln>
              </p:spPr>
              <p:txBody>
                <a:bodyPr/>
                <a:lstStyle/>
                <a:p>
                  <a:endParaRPr lang="en-US"/>
                </a:p>
              </p:txBody>
            </p:sp>
            <p:sp>
              <p:nvSpPr>
                <p:cNvPr id="78940" name="Freeform 92"/>
                <p:cNvSpPr>
                  <a:spLocks/>
                </p:cNvSpPr>
                <p:nvPr/>
              </p:nvSpPr>
              <p:spPr bwMode="black">
                <a:xfrm>
                  <a:off x="1182" y="3709"/>
                  <a:ext cx="10" cy="6"/>
                </a:xfrm>
                <a:custGeom>
                  <a:avLst/>
                  <a:gdLst/>
                  <a:ahLst/>
                  <a:cxnLst>
                    <a:cxn ang="0">
                      <a:pos x="56" y="13"/>
                    </a:cxn>
                    <a:cxn ang="0">
                      <a:pos x="49" y="43"/>
                    </a:cxn>
                    <a:cxn ang="0">
                      <a:pos x="48" y="47"/>
                    </a:cxn>
                    <a:cxn ang="0">
                      <a:pos x="1" y="27"/>
                    </a:cxn>
                    <a:cxn ang="0">
                      <a:pos x="0" y="30"/>
                    </a:cxn>
                    <a:cxn ang="0">
                      <a:pos x="7" y="0"/>
                    </a:cxn>
                    <a:cxn ang="0">
                      <a:pos x="56" y="13"/>
                    </a:cxn>
                  </a:cxnLst>
                  <a:rect l="0" t="0" r="r" b="b"/>
                  <a:pathLst>
                    <a:path w="56" h="47">
                      <a:moveTo>
                        <a:pt x="56" y="13"/>
                      </a:moveTo>
                      <a:lnTo>
                        <a:pt x="49" y="43"/>
                      </a:lnTo>
                      <a:lnTo>
                        <a:pt x="48" y="47"/>
                      </a:lnTo>
                      <a:lnTo>
                        <a:pt x="1" y="27"/>
                      </a:lnTo>
                      <a:lnTo>
                        <a:pt x="0" y="30"/>
                      </a:lnTo>
                      <a:lnTo>
                        <a:pt x="7" y="0"/>
                      </a:lnTo>
                      <a:lnTo>
                        <a:pt x="56" y="13"/>
                      </a:lnTo>
                      <a:close/>
                    </a:path>
                  </a:pathLst>
                </a:custGeom>
                <a:solidFill>
                  <a:schemeClr val="bg2"/>
                </a:solidFill>
                <a:ln w="9525">
                  <a:solidFill>
                    <a:schemeClr val="bg2"/>
                  </a:solidFill>
                  <a:round/>
                  <a:headEnd/>
                  <a:tailEnd/>
                </a:ln>
              </p:spPr>
              <p:txBody>
                <a:bodyPr/>
                <a:lstStyle/>
                <a:p>
                  <a:endParaRPr lang="en-US"/>
                </a:p>
              </p:txBody>
            </p:sp>
            <p:sp>
              <p:nvSpPr>
                <p:cNvPr id="78941" name="Freeform 93"/>
                <p:cNvSpPr>
                  <a:spLocks/>
                </p:cNvSpPr>
                <p:nvPr/>
              </p:nvSpPr>
              <p:spPr bwMode="black">
                <a:xfrm>
                  <a:off x="1181" y="3713"/>
                  <a:ext cx="9" cy="6"/>
                </a:xfrm>
                <a:custGeom>
                  <a:avLst/>
                  <a:gdLst/>
                  <a:ahLst/>
                  <a:cxnLst>
                    <a:cxn ang="0">
                      <a:pos x="58" y="20"/>
                    </a:cxn>
                    <a:cxn ang="0">
                      <a:pos x="47" y="53"/>
                    </a:cxn>
                    <a:cxn ang="0">
                      <a:pos x="47" y="52"/>
                    </a:cxn>
                    <a:cxn ang="0">
                      <a:pos x="0" y="34"/>
                    </a:cxn>
                    <a:cxn ang="0">
                      <a:pos x="0" y="33"/>
                    </a:cxn>
                    <a:cxn ang="0">
                      <a:pos x="11" y="0"/>
                    </a:cxn>
                    <a:cxn ang="0">
                      <a:pos x="58" y="20"/>
                    </a:cxn>
                  </a:cxnLst>
                  <a:rect l="0" t="0" r="r" b="b"/>
                  <a:pathLst>
                    <a:path w="58" h="53">
                      <a:moveTo>
                        <a:pt x="58" y="20"/>
                      </a:moveTo>
                      <a:lnTo>
                        <a:pt x="47" y="53"/>
                      </a:lnTo>
                      <a:lnTo>
                        <a:pt x="47" y="52"/>
                      </a:lnTo>
                      <a:lnTo>
                        <a:pt x="0" y="34"/>
                      </a:lnTo>
                      <a:lnTo>
                        <a:pt x="0" y="33"/>
                      </a:lnTo>
                      <a:lnTo>
                        <a:pt x="11" y="0"/>
                      </a:lnTo>
                      <a:lnTo>
                        <a:pt x="58" y="20"/>
                      </a:lnTo>
                      <a:close/>
                    </a:path>
                  </a:pathLst>
                </a:custGeom>
                <a:solidFill>
                  <a:schemeClr val="bg2"/>
                </a:solidFill>
                <a:ln w="9525">
                  <a:solidFill>
                    <a:schemeClr val="bg2"/>
                  </a:solidFill>
                  <a:round/>
                  <a:headEnd/>
                  <a:tailEnd/>
                </a:ln>
              </p:spPr>
              <p:txBody>
                <a:bodyPr/>
                <a:lstStyle/>
                <a:p>
                  <a:endParaRPr lang="en-US"/>
                </a:p>
              </p:txBody>
            </p:sp>
            <p:sp>
              <p:nvSpPr>
                <p:cNvPr id="78942" name="Freeform 94"/>
                <p:cNvSpPr>
                  <a:spLocks/>
                </p:cNvSpPr>
                <p:nvPr/>
              </p:nvSpPr>
              <p:spPr bwMode="black">
                <a:xfrm>
                  <a:off x="1179" y="3717"/>
                  <a:ext cx="9" cy="7"/>
                </a:xfrm>
                <a:custGeom>
                  <a:avLst/>
                  <a:gdLst/>
                  <a:ahLst/>
                  <a:cxnLst>
                    <a:cxn ang="0">
                      <a:pos x="58" y="18"/>
                    </a:cxn>
                    <a:cxn ang="0">
                      <a:pos x="48" y="52"/>
                    </a:cxn>
                    <a:cxn ang="0">
                      <a:pos x="48" y="51"/>
                    </a:cxn>
                    <a:cxn ang="0">
                      <a:pos x="0" y="35"/>
                    </a:cxn>
                    <a:cxn ang="0">
                      <a:pos x="0" y="34"/>
                    </a:cxn>
                    <a:cxn ang="0">
                      <a:pos x="11" y="0"/>
                    </a:cxn>
                    <a:cxn ang="0">
                      <a:pos x="58" y="18"/>
                    </a:cxn>
                  </a:cxnLst>
                  <a:rect l="0" t="0" r="r" b="b"/>
                  <a:pathLst>
                    <a:path w="58" h="52">
                      <a:moveTo>
                        <a:pt x="58" y="18"/>
                      </a:moveTo>
                      <a:lnTo>
                        <a:pt x="48" y="52"/>
                      </a:lnTo>
                      <a:lnTo>
                        <a:pt x="48" y="51"/>
                      </a:lnTo>
                      <a:lnTo>
                        <a:pt x="0" y="35"/>
                      </a:lnTo>
                      <a:lnTo>
                        <a:pt x="0" y="34"/>
                      </a:lnTo>
                      <a:lnTo>
                        <a:pt x="11" y="0"/>
                      </a:lnTo>
                      <a:lnTo>
                        <a:pt x="58" y="18"/>
                      </a:lnTo>
                      <a:close/>
                    </a:path>
                  </a:pathLst>
                </a:custGeom>
                <a:solidFill>
                  <a:schemeClr val="bg2"/>
                </a:solidFill>
                <a:ln w="9525">
                  <a:solidFill>
                    <a:schemeClr val="bg2"/>
                  </a:solidFill>
                  <a:round/>
                  <a:headEnd/>
                  <a:tailEnd/>
                </a:ln>
              </p:spPr>
              <p:txBody>
                <a:bodyPr/>
                <a:lstStyle/>
                <a:p>
                  <a:endParaRPr lang="en-US"/>
                </a:p>
              </p:txBody>
            </p:sp>
            <p:sp>
              <p:nvSpPr>
                <p:cNvPr id="78943" name="Freeform 95"/>
                <p:cNvSpPr>
                  <a:spLocks/>
                </p:cNvSpPr>
                <p:nvPr/>
              </p:nvSpPr>
              <p:spPr bwMode="black">
                <a:xfrm>
                  <a:off x="1177" y="3721"/>
                  <a:ext cx="10" cy="6"/>
                </a:xfrm>
                <a:custGeom>
                  <a:avLst/>
                  <a:gdLst/>
                  <a:ahLst/>
                  <a:cxnLst>
                    <a:cxn ang="0">
                      <a:pos x="58" y="16"/>
                    </a:cxn>
                    <a:cxn ang="0">
                      <a:pos x="48" y="48"/>
                    </a:cxn>
                    <a:cxn ang="0">
                      <a:pos x="49" y="45"/>
                    </a:cxn>
                    <a:cxn ang="0">
                      <a:pos x="0" y="36"/>
                    </a:cxn>
                    <a:cxn ang="0">
                      <a:pos x="1" y="33"/>
                    </a:cxn>
                    <a:cxn ang="0">
                      <a:pos x="10" y="0"/>
                    </a:cxn>
                    <a:cxn ang="0">
                      <a:pos x="58" y="16"/>
                    </a:cxn>
                  </a:cxnLst>
                  <a:rect l="0" t="0" r="r" b="b"/>
                  <a:pathLst>
                    <a:path w="58" h="48">
                      <a:moveTo>
                        <a:pt x="58" y="16"/>
                      </a:moveTo>
                      <a:lnTo>
                        <a:pt x="48" y="48"/>
                      </a:lnTo>
                      <a:lnTo>
                        <a:pt x="49" y="45"/>
                      </a:lnTo>
                      <a:lnTo>
                        <a:pt x="0" y="36"/>
                      </a:lnTo>
                      <a:lnTo>
                        <a:pt x="1" y="33"/>
                      </a:lnTo>
                      <a:lnTo>
                        <a:pt x="10" y="0"/>
                      </a:lnTo>
                      <a:lnTo>
                        <a:pt x="58" y="16"/>
                      </a:lnTo>
                      <a:close/>
                    </a:path>
                  </a:pathLst>
                </a:custGeom>
                <a:solidFill>
                  <a:schemeClr val="bg2"/>
                </a:solidFill>
                <a:ln w="9525">
                  <a:solidFill>
                    <a:schemeClr val="bg2"/>
                  </a:solidFill>
                  <a:round/>
                  <a:headEnd/>
                  <a:tailEnd/>
                </a:ln>
              </p:spPr>
              <p:txBody>
                <a:bodyPr/>
                <a:lstStyle/>
                <a:p>
                  <a:endParaRPr lang="en-US"/>
                </a:p>
              </p:txBody>
            </p:sp>
            <p:sp>
              <p:nvSpPr>
                <p:cNvPr id="78944" name="Freeform 96"/>
                <p:cNvSpPr>
                  <a:spLocks/>
                </p:cNvSpPr>
                <p:nvPr/>
              </p:nvSpPr>
              <p:spPr bwMode="black">
                <a:xfrm>
                  <a:off x="1176" y="3726"/>
                  <a:ext cx="9" cy="5"/>
                </a:xfrm>
                <a:custGeom>
                  <a:avLst/>
                  <a:gdLst/>
                  <a:ahLst/>
                  <a:cxnLst>
                    <a:cxn ang="0">
                      <a:pos x="54" y="9"/>
                    </a:cxn>
                    <a:cxn ang="0">
                      <a:pos x="49" y="39"/>
                    </a:cxn>
                    <a:cxn ang="0">
                      <a:pos x="49" y="39"/>
                    </a:cxn>
                    <a:cxn ang="0">
                      <a:pos x="0" y="30"/>
                    </a:cxn>
                    <a:cxn ang="0">
                      <a:pos x="0" y="30"/>
                    </a:cxn>
                    <a:cxn ang="0">
                      <a:pos x="5" y="0"/>
                    </a:cxn>
                    <a:cxn ang="0">
                      <a:pos x="54" y="9"/>
                    </a:cxn>
                  </a:cxnLst>
                  <a:rect l="0" t="0" r="r" b="b"/>
                  <a:pathLst>
                    <a:path w="54" h="39">
                      <a:moveTo>
                        <a:pt x="54" y="9"/>
                      </a:moveTo>
                      <a:lnTo>
                        <a:pt x="49" y="39"/>
                      </a:lnTo>
                      <a:lnTo>
                        <a:pt x="49" y="39"/>
                      </a:lnTo>
                      <a:lnTo>
                        <a:pt x="0" y="30"/>
                      </a:lnTo>
                      <a:lnTo>
                        <a:pt x="0" y="30"/>
                      </a:lnTo>
                      <a:lnTo>
                        <a:pt x="5" y="0"/>
                      </a:lnTo>
                      <a:lnTo>
                        <a:pt x="54" y="9"/>
                      </a:lnTo>
                      <a:close/>
                    </a:path>
                  </a:pathLst>
                </a:custGeom>
                <a:solidFill>
                  <a:schemeClr val="bg2"/>
                </a:solidFill>
                <a:ln w="9525">
                  <a:solidFill>
                    <a:schemeClr val="bg2"/>
                  </a:solidFill>
                  <a:round/>
                  <a:headEnd/>
                  <a:tailEnd/>
                </a:ln>
              </p:spPr>
              <p:txBody>
                <a:bodyPr/>
                <a:lstStyle/>
                <a:p>
                  <a:endParaRPr lang="en-US"/>
                </a:p>
              </p:txBody>
            </p:sp>
            <p:sp>
              <p:nvSpPr>
                <p:cNvPr id="78945" name="Freeform 97"/>
                <p:cNvSpPr>
                  <a:spLocks/>
                </p:cNvSpPr>
                <p:nvPr/>
              </p:nvSpPr>
              <p:spPr bwMode="black">
                <a:xfrm>
                  <a:off x="1176" y="3730"/>
                  <a:ext cx="9" cy="4"/>
                </a:xfrm>
                <a:custGeom>
                  <a:avLst/>
                  <a:gdLst/>
                  <a:ahLst/>
                  <a:cxnLst>
                    <a:cxn ang="0">
                      <a:pos x="53" y="9"/>
                    </a:cxn>
                    <a:cxn ang="0">
                      <a:pos x="49" y="36"/>
                    </a:cxn>
                    <a:cxn ang="0">
                      <a:pos x="49" y="32"/>
                    </a:cxn>
                    <a:cxn ang="0">
                      <a:pos x="0" y="32"/>
                    </a:cxn>
                    <a:cxn ang="0">
                      <a:pos x="0" y="27"/>
                    </a:cxn>
                    <a:cxn ang="0">
                      <a:pos x="4" y="0"/>
                    </a:cxn>
                    <a:cxn ang="0">
                      <a:pos x="53" y="9"/>
                    </a:cxn>
                  </a:cxnLst>
                  <a:rect l="0" t="0" r="r" b="b"/>
                  <a:pathLst>
                    <a:path w="53" h="36">
                      <a:moveTo>
                        <a:pt x="53" y="9"/>
                      </a:moveTo>
                      <a:lnTo>
                        <a:pt x="49" y="36"/>
                      </a:lnTo>
                      <a:lnTo>
                        <a:pt x="49" y="32"/>
                      </a:lnTo>
                      <a:lnTo>
                        <a:pt x="0" y="32"/>
                      </a:lnTo>
                      <a:lnTo>
                        <a:pt x="0" y="27"/>
                      </a:lnTo>
                      <a:lnTo>
                        <a:pt x="4" y="0"/>
                      </a:lnTo>
                      <a:lnTo>
                        <a:pt x="53" y="9"/>
                      </a:lnTo>
                      <a:close/>
                    </a:path>
                  </a:pathLst>
                </a:custGeom>
                <a:solidFill>
                  <a:schemeClr val="bg2"/>
                </a:solidFill>
                <a:ln w="9525">
                  <a:solidFill>
                    <a:schemeClr val="bg2"/>
                  </a:solidFill>
                  <a:round/>
                  <a:headEnd/>
                  <a:tailEnd/>
                </a:ln>
              </p:spPr>
              <p:txBody>
                <a:bodyPr/>
                <a:lstStyle/>
                <a:p>
                  <a:endParaRPr lang="en-US"/>
                </a:p>
              </p:txBody>
            </p:sp>
            <p:sp>
              <p:nvSpPr>
                <p:cNvPr id="78946" name="Freeform 98"/>
                <p:cNvSpPr>
                  <a:spLocks/>
                </p:cNvSpPr>
                <p:nvPr/>
              </p:nvSpPr>
              <p:spPr bwMode="black">
                <a:xfrm>
                  <a:off x="1176" y="3734"/>
                  <a:ext cx="8" cy="3"/>
                </a:xfrm>
                <a:custGeom>
                  <a:avLst/>
                  <a:gdLst/>
                  <a:ahLst/>
                  <a:cxnLst>
                    <a:cxn ang="0">
                      <a:pos x="49" y="0"/>
                    </a:cxn>
                    <a:cxn ang="0">
                      <a:pos x="49" y="27"/>
                    </a:cxn>
                    <a:cxn ang="0">
                      <a:pos x="49" y="25"/>
                    </a:cxn>
                    <a:cxn ang="0">
                      <a:pos x="0" y="28"/>
                    </a:cxn>
                    <a:cxn ang="0">
                      <a:pos x="0" y="27"/>
                    </a:cxn>
                    <a:cxn ang="0">
                      <a:pos x="0" y="0"/>
                    </a:cxn>
                    <a:cxn ang="0">
                      <a:pos x="49" y="0"/>
                    </a:cxn>
                  </a:cxnLst>
                  <a:rect l="0" t="0" r="r" b="b"/>
                  <a:pathLst>
                    <a:path w="49" h="28">
                      <a:moveTo>
                        <a:pt x="49" y="0"/>
                      </a:moveTo>
                      <a:lnTo>
                        <a:pt x="49" y="27"/>
                      </a:lnTo>
                      <a:lnTo>
                        <a:pt x="49" y="25"/>
                      </a:lnTo>
                      <a:lnTo>
                        <a:pt x="0" y="28"/>
                      </a:lnTo>
                      <a:lnTo>
                        <a:pt x="0" y="27"/>
                      </a:lnTo>
                      <a:lnTo>
                        <a:pt x="0" y="0"/>
                      </a:lnTo>
                      <a:lnTo>
                        <a:pt x="49" y="0"/>
                      </a:lnTo>
                      <a:close/>
                    </a:path>
                  </a:pathLst>
                </a:custGeom>
                <a:solidFill>
                  <a:schemeClr val="bg2"/>
                </a:solidFill>
                <a:ln w="9525">
                  <a:solidFill>
                    <a:schemeClr val="bg2"/>
                  </a:solidFill>
                  <a:round/>
                  <a:headEnd/>
                  <a:tailEnd/>
                </a:ln>
              </p:spPr>
              <p:txBody>
                <a:bodyPr/>
                <a:lstStyle/>
                <a:p>
                  <a:endParaRPr lang="en-US"/>
                </a:p>
              </p:txBody>
            </p:sp>
            <p:sp>
              <p:nvSpPr>
                <p:cNvPr id="78947" name="Freeform 99"/>
                <p:cNvSpPr>
                  <a:spLocks/>
                </p:cNvSpPr>
                <p:nvPr/>
              </p:nvSpPr>
              <p:spPr bwMode="black">
                <a:xfrm>
                  <a:off x="1176" y="3737"/>
                  <a:ext cx="8" cy="4"/>
                </a:xfrm>
                <a:custGeom>
                  <a:avLst/>
                  <a:gdLst/>
                  <a:ahLst/>
                  <a:cxnLst>
                    <a:cxn ang="0">
                      <a:pos x="49" y="0"/>
                    </a:cxn>
                    <a:cxn ang="0">
                      <a:pos x="50" y="25"/>
                    </a:cxn>
                    <a:cxn ang="0">
                      <a:pos x="50" y="19"/>
                    </a:cxn>
                    <a:cxn ang="0">
                      <a:pos x="1" y="33"/>
                    </a:cxn>
                    <a:cxn ang="0">
                      <a:pos x="1" y="27"/>
                    </a:cxn>
                    <a:cxn ang="0">
                      <a:pos x="0" y="3"/>
                    </a:cxn>
                    <a:cxn ang="0">
                      <a:pos x="49" y="0"/>
                    </a:cxn>
                  </a:cxnLst>
                  <a:rect l="0" t="0" r="r" b="b"/>
                  <a:pathLst>
                    <a:path w="50" h="33">
                      <a:moveTo>
                        <a:pt x="49" y="0"/>
                      </a:moveTo>
                      <a:lnTo>
                        <a:pt x="50" y="25"/>
                      </a:lnTo>
                      <a:lnTo>
                        <a:pt x="50" y="19"/>
                      </a:lnTo>
                      <a:lnTo>
                        <a:pt x="1" y="33"/>
                      </a:lnTo>
                      <a:lnTo>
                        <a:pt x="1" y="27"/>
                      </a:lnTo>
                      <a:lnTo>
                        <a:pt x="0" y="3"/>
                      </a:lnTo>
                      <a:lnTo>
                        <a:pt x="49" y="0"/>
                      </a:lnTo>
                      <a:close/>
                    </a:path>
                  </a:pathLst>
                </a:custGeom>
                <a:solidFill>
                  <a:schemeClr val="bg2"/>
                </a:solidFill>
                <a:ln w="9525">
                  <a:solidFill>
                    <a:schemeClr val="bg2"/>
                  </a:solidFill>
                  <a:round/>
                  <a:headEnd/>
                  <a:tailEnd/>
                </a:ln>
              </p:spPr>
              <p:txBody>
                <a:bodyPr/>
                <a:lstStyle/>
                <a:p>
                  <a:endParaRPr lang="en-US"/>
                </a:p>
              </p:txBody>
            </p:sp>
            <p:sp>
              <p:nvSpPr>
                <p:cNvPr id="78948" name="Freeform 100"/>
                <p:cNvSpPr>
                  <a:spLocks/>
                </p:cNvSpPr>
                <p:nvPr/>
              </p:nvSpPr>
              <p:spPr bwMode="black">
                <a:xfrm>
                  <a:off x="1176" y="3739"/>
                  <a:ext cx="9" cy="5"/>
                </a:xfrm>
                <a:custGeom>
                  <a:avLst/>
                  <a:gdLst/>
                  <a:ahLst/>
                  <a:cxnLst>
                    <a:cxn ang="0">
                      <a:pos x="49" y="0"/>
                    </a:cxn>
                    <a:cxn ang="0">
                      <a:pos x="54" y="23"/>
                    </a:cxn>
                    <a:cxn ang="0">
                      <a:pos x="53" y="21"/>
                    </a:cxn>
                    <a:cxn ang="0">
                      <a:pos x="6" y="39"/>
                    </a:cxn>
                    <a:cxn ang="0">
                      <a:pos x="5" y="37"/>
                    </a:cxn>
                    <a:cxn ang="0">
                      <a:pos x="0" y="14"/>
                    </a:cxn>
                    <a:cxn ang="0">
                      <a:pos x="49" y="0"/>
                    </a:cxn>
                  </a:cxnLst>
                  <a:rect l="0" t="0" r="r" b="b"/>
                  <a:pathLst>
                    <a:path w="54" h="39">
                      <a:moveTo>
                        <a:pt x="49" y="0"/>
                      </a:moveTo>
                      <a:lnTo>
                        <a:pt x="54" y="23"/>
                      </a:lnTo>
                      <a:lnTo>
                        <a:pt x="53" y="21"/>
                      </a:lnTo>
                      <a:lnTo>
                        <a:pt x="6" y="39"/>
                      </a:lnTo>
                      <a:lnTo>
                        <a:pt x="5" y="37"/>
                      </a:lnTo>
                      <a:lnTo>
                        <a:pt x="0" y="14"/>
                      </a:lnTo>
                      <a:lnTo>
                        <a:pt x="49" y="0"/>
                      </a:lnTo>
                      <a:close/>
                    </a:path>
                  </a:pathLst>
                </a:custGeom>
                <a:solidFill>
                  <a:schemeClr val="bg2"/>
                </a:solidFill>
                <a:ln w="9525">
                  <a:solidFill>
                    <a:schemeClr val="bg2"/>
                  </a:solidFill>
                  <a:round/>
                  <a:headEnd/>
                  <a:tailEnd/>
                </a:ln>
              </p:spPr>
              <p:txBody>
                <a:bodyPr/>
                <a:lstStyle/>
                <a:p>
                  <a:endParaRPr lang="en-US"/>
                </a:p>
              </p:txBody>
            </p:sp>
            <p:sp>
              <p:nvSpPr>
                <p:cNvPr id="78949" name="Freeform 101"/>
                <p:cNvSpPr>
                  <a:spLocks/>
                </p:cNvSpPr>
                <p:nvPr/>
              </p:nvSpPr>
              <p:spPr bwMode="black">
                <a:xfrm>
                  <a:off x="1177" y="3742"/>
                  <a:ext cx="9" cy="4"/>
                </a:xfrm>
                <a:custGeom>
                  <a:avLst/>
                  <a:gdLst/>
                  <a:ahLst/>
                  <a:cxnLst>
                    <a:cxn ang="0">
                      <a:pos x="47" y="0"/>
                    </a:cxn>
                    <a:cxn ang="0">
                      <a:pos x="53" y="20"/>
                    </a:cxn>
                    <a:cxn ang="0">
                      <a:pos x="53" y="20"/>
                    </a:cxn>
                    <a:cxn ang="0">
                      <a:pos x="6" y="38"/>
                    </a:cxn>
                    <a:cxn ang="0">
                      <a:pos x="6" y="38"/>
                    </a:cxn>
                    <a:cxn ang="0">
                      <a:pos x="0" y="18"/>
                    </a:cxn>
                    <a:cxn ang="0">
                      <a:pos x="47" y="0"/>
                    </a:cxn>
                  </a:cxnLst>
                  <a:rect l="0" t="0" r="r" b="b"/>
                  <a:pathLst>
                    <a:path w="53" h="38">
                      <a:moveTo>
                        <a:pt x="47" y="0"/>
                      </a:moveTo>
                      <a:lnTo>
                        <a:pt x="53" y="20"/>
                      </a:lnTo>
                      <a:lnTo>
                        <a:pt x="53" y="20"/>
                      </a:lnTo>
                      <a:lnTo>
                        <a:pt x="6" y="38"/>
                      </a:lnTo>
                      <a:lnTo>
                        <a:pt x="6" y="38"/>
                      </a:lnTo>
                      <a:lnTo>
                        <a:pt x="0" y="18"/>
                      </a:lnTo>
                      <a:lnTo>
                        <a:pt x="47" y="0"/>
                      </a:lnTo>
                      <a:close/>
                    </a:path>
                  </a:pathLst>
                </a:custGeom>
                <a:solidFill>
                  <a:schemeClr val="bg2"/>
                </a:solidFill>
                <a:ln w="9525">
                  <a:solidFill>
                    <a:schemeClr val="bg2"/>
                  </a:solidFill>
                  <a:round/>
                  <a:headEnd/>
                  <a:tailEnd/>
                </a:ln>
              </p:spPr>
              <p:txBody>
                <a:bodyPr/>
                <a:lstStyle/>
                <a:p>
                  <a:endParaRPr lang="en-US"/>
                </a:p>
              </p:txBody>
            </p:sp>
            <p:sp>
              <p:nvSpPr>
                <p:cNvPr id="78950" name="Freeform 102"/>
                <p:cNvSpPr>
                  <a:spLocks/>
                </p:cNvSpPr>
                <p:nvPr/>
              </p:nvSpPr>
              <p:spPr bwMode="black">
                <a:xfrm>
                  <a:off x="1178" y="3744"/>
                  <a:ext cx="9" cy="5"/>
                </a:xfrm>
                <a:custGeom>
                  <a:avLst/>
                  <a:gdLst/>
                  <a:ahLst/>
                  <a:cxnLst>
                    <a:cxn ang="0">
                      <a:pos x="47" y="0"/>
                    </a:cxn>
                    <a:cxn ang="0">
                      <a:pos x="55" y="21"/>
                    </a:cxn>
                    <a:cxn ang="0">
                      <a:pos x="56" y="22"/>
                    </a:cxn>
                    <a:cxn ang="0">
                      <a:pos x="6" y="38"/>
                    </a:cxn>
                    <a:cxn ang="0">
                      <a:pos x="7" y="39"/>
                    </a:cxn>
                    <a:cxn ang="0">
                      <a:pos x="0" y="18"/>
                    </a:cxn>
                    <a:cxn ang="0">
                      <a:pos x="47" y="0"/>
                    </a:cxn>
                  </a:cxnLst>
                  <a:rect l="0" t="0" r="r" b="b"/>
                  <a:pathLst>
                    <a:path w="56" h="39">
                      <a:moveTo>
                        <a:pt x="47" y="0"/>
                      </a:moveTo>
                      <a:lnTo>
                        <a:pt x="55" y="21"/>
                      </a:lnTo>
                      <a:lnTo>
                        <a:pt x="56" y="22"/>
                      </a:lnTo>
                      <a:lnTo>
                        <a:pt x="6" y="38"/>
                      </a:lnTo>
                      <a:lnTo>
                        <a:pt x="7" y="39"/>
                      </a:lnTo>
                      <a:lnTo>
                        <a:pt x="0" y="18"/>
                      </a:lnTo>
                      <a:lnTo>
                        <a:pt x="47" y="0"/>
                      </a:lnTo>
                      <a:close/>
                    </a:path>
                  </a:pathLst>
                </a:custGeom>
                <a:solidFill>
                  <a:schemeClr val="bg2"/>
                </a:solidFill>
                <a:ln w="9525">
                  <a:solidFill>
                    <a:schemeClr val="bg2"/>
                  </a:solidFill>
                  <a:round/>
                  <a:headEnd/>
                  <a:tailEnd/>
                </a:ln>
              </p:spPr>
              <p:txBody>
                <a:bodyPr/>
                <a:lstStyle/>
                <a:p>
                  <a:endParaRPr lang="en-US"/>
                </a:p>
              </p:txBody>
            </p:sp>
            <p:sp>
              <p:nvSpPr>
                <p:cNvPr id="78951" name="Freeform 103"/>
                <p:cNvSpPr>
                  <a:spLocks/>
                </p:cNvSpPr>
                <p:nvPr/>
              </p:nvSpPr>
              <p:spPr bwMode="black">
                <a:xfrm>
                  <a:off x="1179" y="3747"/>
                  <a:ext cx="9" cy="4"/>
                </a:xfrm>
                <a:custGeom>
                  <a:avLst/>
                  <a:gdLst/>
                  <a:ahLst/>
                  <a:cxnLst>
                    <a:cxn ang="0">
                      <a:pos x="50" y="0"/>
                    </a:cxn>
                    <a:cxn ang="0">
                      <a:pos x="55" y="20"/>
                    </a:cxn>
                    <a:cxn ang="0">
                      <a:pos x="55" y="25"/>
                    </a:cxn>
                    <a:cxn ang="0">
                      <a:pos x="5" y="31"/>
                    </a:cxn>
                    <a:cxn ang="0">
                      <a:pos x="5" y="36"/>
                    </a:cxn>
                    <a:cxn ang="0">
                      <a:pos x="0" y="16"/>
                    </a:cxn>
                    <a:cxn ang="0">
                      <a:pos x="50" y="0"/>
                    </a:cxn>
                  </a:cxnLst>
                  <a:rect l="0" t="0" r="r" b="b"/>
                  <a:pathLst>
                    <a:path w="55" h="36">
                      <a:moveTo>
                        <a:pt x="50" y="0"/>
                      </a:moveTo>
                      <a:lnTo>
                        <a:pt x="55" y="20"/>
                      </a:lnTo>
                      <a:lnTo>
                        <a:pt x="55" y="25"/>
                      </a:lnTo>
                      <a:lnTo>
                        <a:pt x="5" y="31"/>
                      </a:lnTo>
                      <a:lnTo>
                        <a:pt x="5" y="36"/>
                      </a:lnTo>
                      <a:lnTo>
                        <a:pt x="0" y="16"/>
                      </a:lnTo>
                      <a:lnTo>
                        <a:pt x="50" y="0"/>
                      </a:lnTo>
                      <a:close/>
                    </a:path>
                  </a:pathLst>
                </a:custGeom>
                <a:solidFill>
                  <a:schemeClr val="bg2"/>
                </a:solidFill>
                <a:ln w="9525">
                  <a:solidFill>
                    <a:schemeClr val="bg2"/>
                  </a:solidFill>
                  <a:round/>
                  <a:headEnd/>
                  <a:tailEnd/>
                </a:ln>
              </p:spPr>
              <p:txBody>
                <a:bodyPr/>
                <a:lstStyle/>
                <a:p>
                  <a:endParaRPr lang="en-US"/>
                </a:p>
              </p:txBody>
            </p:sp>
            <p:sp>
              <p:nvSpPr>
                <p:cNvPr id="78952" name="Freeform 104"/>
                <p:cNvSpPr>
                  <a:spLocks/>
                </p:cNvSpPr>
                <p:nvPr/>
              </p:nvSpPr>
              <p:spPr bwMode="black">
                <a:xfrm>
                  <a:off x="1180" y="3750"/>
                  <a:ext cx="8" cy="4"/>
                </a:xfrm>
                <a:custGeom>
                  <a:avLst/>
                  <a:gdLst/>
                  <a:ahLst/>
                  <a:cxnLst>
                    <a:cxn ang="0">
                      <a:pos x="50" y="0"/>
                    </a:cxn>
                    <a:cxn ang="0">
                      <a:pos x="52" y="21"/>
                    </a:cxn>
                    <a:cxn ang="0">
                      <a:pos x="52" y="24"/>
                    </a:cxn>
                    <a:cxn ang="0">
                      <a:pos x="2" y="24"/>
                    </a:cxn>
                    <a:cxn ang="0">
                      <a:pos x="2" y="27"/>
                    </a:cxn>
                    <a:cxn ang="0">
                      <a:pos x="0" y="6"/>
                    </a:cxn>
                    <a:cxn ang="0">
                      <a:pos x="50" y="0"/>
                    </a:cxn>
                  </a:cxnLst>
                  <a:rect l="0" t="0" r="r" b="b"/>
                  <a:pathLst>
                    <a:path w="52" h="27">
                      <a:moveTo>
                        <a:pt x="50" y="0"/>
                      </a:moveTo>
                      <a:lnTo>
                        <a:pt x="52" y="21"/>
                      </a:lnTo>
                      <a:lnTo>
                        <a:pt x="52" y="24"/>
                      </a:lnTo>
                      <a:lnTo>
                        <a:pt x="2" y="24"/>
                      </a:lnTo>
                      <a:lnTo>
                        <a:pt x="2" y="27"/>
                      </a:lnTo>
                      <a:lnTo>
                        <a:pt x="0" y="6"/>
                      </a:lnTo>
                      <a:lnTo>
                        <a:pt x="50" y="0"/>
                      </a:lnTo>
                      <a:close/>
                    </a:path>
                  </a:pathLst>
                </a:custGeom>
                <a:solidFill>
                  <a:schemeClr val="bg2"/>
                </a:solidFill>
                <a:ln w="9525">
                  <a:solidFill>
                    <a:schemeClr val="bg2"/>
                  </a:solidFill>
                  <a:round/>
                  <a:headEnd/>
                  <a:tailEnd/>
                </a:ln>
              </p:spPr>
              <p:txBody>
                <a:bodyPr/>
                <a:lstStyle/>
                <a:p>
                  <a:endParaRPr lang="en-US"/>
                </a:p>
              </p:txBody>
            </p:sp>
            <p:sp>
              <p:nvSpPr>
                <p:cNvPr id="78953" name="Freeform 105"/>
                <p:cNvSpPr>
                  <a:spLocks/>
                </p:cNvSpPr>
                <p:nvPr/>
              </p:nvSpPr>
              <p:spPr bwMode="black">
                <a:xfrm>
                  <a:off x="1180" y="3753"/>
                  <a:ext cx="8" cy="3"/>
                </a:xfrm>
                <a:custGeom>
                  <a:avLst/>
                  <a:gdLst/>
                  <a:ahLst/>
                  <a:cxnLst>
                    <a:cxn ang="0">
                      <a:pos x="50" y="0"/>
                    </a:cxn>
                    <a:cxn ang="0">
                      <a:pos x="50" y="21"/>
                    </a:cxn>
                    <a:cxn ang="0">
                      <a:pos x="50" y="23"/>
                    </a:cxn>
                    <a:cxn ang="0">
                      <a:pos x="0" y="19"/>
                    </a:cxn>
                    <a:cxn ang="0">
                      <a:pos x="0" y="21"/>
                    </a:cxn>
                    <a:cxn ang="0">
                      <a:pos x="0" y="0"/>
                    </a:cxn>
                    <a:cxn ang="0">
                      <a:pos x="50" y="0"/>
                    </a:cxn>
                  </a:cxnLst>
                  <a:rect l="0" t="0" r="r" b="b"/>
                  <a:pathLst>
                    <a:path w="50" h="23">
                      <a:moveTo>
                        <a:pt x="50" y="0"/>
                      </a:moveTo>
                      <a:lnTo>
                        <a:pt x="50" y="21"/>
                      </a:lnTo>
                      <a:lnTo>
                        <a:pt x="50" y="23"/>
                      </a:lnTo>
                      <a:lnTo>
                        <a:pt x="0" y="19"/>
                      </a:lnTo>
                      <a:lnTo>
                        <a:pt x="0" y="21"/>
                      </a:lnTo>
                      <a:lnTo>
                        <a:pt x="0" y="0"/>
                      </a:lnTo>
                      <a:lnTo>
                        <a:pt x="50" y="0"/>
                      </a:lnTo>
                      <a:close/>
                    </a:path>
                  </a:pathLst>
                </a:custGeom>
                <a:solidFill>
                  <a:schemeClr val="bg2"/>
                </a:solidFill>
                <a:ln w="9525">
                  <a:solidFill>
                    <a:schemeClr val="bg2"/>
                  </a:solidFill>
                  <a:round/>
                  <a:headEnd/>
                  <a:tailEnd/>
                </a:ln>
              </p:spPr>
              <p:txBody>
                <a:bodyPr/>
                <a:lstStyle/>
                <a:p>
                  <a:endParaRPr lang="en-US"/>
                </a:p>
              </p:txBody>
            </p:sp>
            <p:sp>
              <p:nvSpPr>
                <p:cNvPr id="78954" name="Freeform 106"/>
                <p:cNvSpPr>
                  <a:spLocks/>
                </p:cNvSpPr>
                <p:nvPr/>
              </p:nvSpPr>
              <p:spPr bwMode="black">
                <a:xfrm>
                  <a:off x="1180" y="3755"/>
                  <a:ext cx="8" cy="4"/>
                </a:xfrm>
                <a:custGeom>
                  <a:avLst/>
                  <a:gdLst/>
                  <a:ahLst/>
                  <a:cxnLst>
                    <a:cxn ang="0">
                      <a:pos x="52" y="4"/>
                    </a:cxn>
                    <a:cxn ang="0">
                      <a:pos x="50" y="27"/>
                    </a:cxn>
                    <a:cxn ang="0">
                      <a:pos x="50" y="30"/>
                    </a:cxn>
                    <a:cxn ang="0">
                      <a:pos x="0" y="19"/>
                    </a:cxn>
                    <a:cxn ang="0">
                      <a:pos x="0" y="22"/>
                    </a:cxn>
                    <a:cxn ang="0">
                      <a:pos x="2" y="0"/>
                    </a:cxn>
                    <a:cxn ang="0">
                      <a:pos x="52" y="4"/>
                    </a:cxn>
                  </a:cxnLst>
                  <a:rect l="0" t="0" r="r" b="b"/>
                  <a:pathLst>
                    <a:path w="52" h="30">
                      <a:moveTo>
                        <a:pt x="52" y="4"/>
                      </a:moveTo>
                      <a:lnTo>
                        <a:pt x="50" y="27"/>
                      </a:lnTo>
                      <a:lnTo>
                        <a:pt x="50" y="30"/>
                      </a:lnTo>
                      <a:lnTo>
                        <a:pt x="0" y="19"/>
                      </a:lnTo>
                      <a:lnTo>
                        <a:pt x="0" y="22"/>
                      </a:lnTo>
                      <a:lnTo>
                        <a:pt x="2" y="0"/>
                      </a:lnTo>
                      <a:lnTo>
                        <a:pt x="52" y="4"/>
                      </a:lnTo>
                      <a:close/>
                    </a:path>
                  </a:pathLst>
                </a:custGeom>
                <a:solidFill>
                  <a:schemeClr val="bg2"/>
                </a:solidFill>
                <a:ln w="9525">
                  <a:solidFill>
                    <a:schemeClr val="bg2"/>
                  </a:solidFill>
                  <a:round/>
                  <a:headEnd/>
                  <a:tailEnd/>
                </a:ln>
              </p:spPr>
              <p:txBody>
                <a:bodyPr/>
                <a:lstStyle/>
                <a:p>
                  <a:endParaRPr lang="en-US"/>
                </a:p>
              </p:txBody>
            </p:sp>
            <p:sp>
              <p:nvSpPr>
                <p:cNvPr id="78955" name="Freeform 107"/>
                <p:cNvSpPr>
                  <a:spLocks/>
                </p:cNvSpPr>
                <p:nvPr/>
              </p:nvSpPr>
              <p:spPr bwMode="black">
                <a:xfrm>
                  <a:off x="1179" y="3758"/>
                  <a:ext cx="9" cy="5"/>
                </a:xfrm>
                <a:custGeom>
                  <a:avLst/>
                  <a:gdLst/>
                  <a:ahLst/>
                  <a:cxnLst>
                    <a:cxn ang="0">
                      <a:pos x="54" y="11"/>
                    </a:cxn>
                    <a:cxn ang="0">
                      <a:pos x="50" y="34"/>
                    </a:cxn>
                    <a:cxn ang="0">
                      <a:pos x="49" y="37"/>
                    </a:cxn>
                    <a:cxn ang="0">
                      <a:pos x="1" y="20"/>
                    </a:cxn>
                    <a:cxn ang="0">
                      <a:pos x="0" y="23"/>
                    </a:cxn>
                    <a:cxn ang="0">
                      <a:pos x="4" y="0"/>
                    </a:cxn>
                    <a:cxn ang="0">
                      <a:pos x="54" y="11"/>
                    </a:cxn>
                  </a:cxnLst>
                  <a:rect l="0" t="0" r="r" b="b"/>
                  <a:pathLst>
                    <a:path w="54" h="37">
                      <a:moveTo>
                        <a:pt x="54" y="11"/>
                      </a:moveTo>
                      <a:lnTo>
                        <a:pt x="50" y="34"/>
                      </a:lnTo>
                      <a:lnTo>
                        <a:pt x="49" y="37"/>
                      </a:lnTo>
                      <a:lnTo>
                        <a:pt x="1" y="20"/>
                      </a:lnTo>
                      <a:lnTo>
                        <a:pt x="0" y="23"/>
                      </a:lnTo>
                      <a:lnTo>
                        <a:pt x="4" y="0"/>
                      </a:lnTo>
                      <a:lnTo>
                        <a:pt x="54" y="11"/>
                      </a:lnTo>
                      <a:close/>
                    </a:path>
                  </a:pathLst>
                </a:custGeom>
                <a:solidFill>
                  <a:schemeClr val="bg2"/>
                </a:solidFill>
                <a:ln w="9525">
                  <a:solidFill>
                    <a:schemeClr val="bg2"/>
                  </a:solidFill>
                  <a:round/>
                  <a:headEnd/>
                  <a:tailEnd/>
                </a:ln>
              </p:spPr>
              <p:txBody>
                <a:bodyPr/>
                <a:lstStyle/>
                <a:p>
                  <a:endParaRPr lang="en-US"/>
                </a:p>
              </p:txBody>
            </p:sp>
            <p:sp>
              <p:nvSpPr>
                <p:cNvPr id="78956" name="Freeform 108"/>
                <p:cNvSpPr>
                  <a:spLocks/>
                </p:cNvSpPr>
                <p:nvPr/>
              </p:nvSpPr>
              <p:spPr bwMode="black">
                <a:xfrm>
                  <a:off x="1178" y="3760"/>
                  <a:ext cx="9" cy="6"/>
                </a:xfrm>
                <a:custGeom>
                  <a:avLst/>
                  <a:gdLst/>
                  <a:ahLst/>
                  <a:cxnLst>
                    <a:cxn ang="0">
                      <a:pos x="55" y="17"/>
                    </a:cxn>
                    <a:cxn ang="0">
                      <a:pos x="47" y="41"/>
                    </a:cxn>
                    <a:cxn ang="0">
                      <a:pos x="47" y="42"/>
                    </a:cxn>
                    <a:cxn ang="0">
                      <a:pos x="0" y="22"/>
                    </a:cxn>
                    <a:cxn ang="0">
                      <a:pos x="0" y="23"/>
                    </a:cxn>
                    <a:cxn ang="0">
                      <a:pos x="7" y="0"/>
                    </a:cxn>
                    <a:cxn ang="0">
                      <a:pos x="55" y="17"/>
                    </a:cxn>
                  </a:cxnLst>
                  <a:rect l="0" t="0" r="r" b="b"/>
                  <a:pathLst>
                    <a:path w="55" h="42">
                      <a:moveTo>
                        <a:pt x="55" y="17"/>
                      </a:moveTo>
                      <a:lnTo>
                        <a:pt x="47" y="41"/>
                      </a:lnTo>
                      <a:lnTo>
                        <a:pt x="47" y="42"/>
                      </a:lnTo>
                      <a:lnTo>
                        <a:pt x="0" y="22"/>
                      </a:lnTo>
                      <a:lnTo>
                        <a:pt x="0" y="23"/>
                      </a:lnTo>
                      <a:lnTo>
                        <a:pt x="7" y="0"/>
                      </a:lnTo>
                      <a:lnTo>
                        <a:pt x="55" y="17"/>
                      </a:lnTo>
                      <a:close/>
                    </a:path>
                  </a:pathLst>
                </a:custGeom>
                <a:solidFill>
                  <a:schemeClr val="bg2"/>
                </a:solidFill>
                <a:ln w="9525">
                  <a:solidFill>
                    <a:schemeClr val="bg2"/>
                  </a:solidFill>
                  <a:round/>
                  <a:headEnd/>
                  <a:tailEnd/>
                </a:ln>
              </p:spPr>
              <p:txBody>
                <a:bodyPr/>
                <a:lstStyle/>
                <a:p>
                  <a:endParaRPr lang="en-US"/>
                </a:p>
              </p:txBody>
            </p:sp>
            <p:sp>
              <p:nvSpPr>
                <p:cNvPr id="78957" name="Freeform 109"/>
                <p:cNvSpPr>
                  <a:spLocks/>
                </p:cNvSpPr>
                <p:nvPr/>
              </p:nvSpPr>
              <p:spPr bwMode="black">
                <a:xfrm>
                  <a:off x="1176" y="3763"/>
                  <a:ext cx="10" cy="6"/>
                </a:xfrm>
                <a:custGeom>
                  <a:avLst/>
                  <a:gdLst/>
                  <a:ahLst/>
                  <a:cxnLst>
                    <a:cxn ang="0">
                      <a:pos x="56" y="20"/>
                    </a:cxn>
                    <a:cxn ang="0">
                      <a:pos x="47" y="44"/>
                    </a:cxn>
                    <a:cxn ang="0">
                      <a:pos x="47" y="43"/>
                    </a:cxn>
                    <a:cxn ang="0">
                      <a:pos x="0" y="25"/>
                    </a:cxn>
                    <a:cxn ang="0">
                      <a:pos x="0" y="24"/>
                    </a:cxn>
                    <a:cxn ang="0">
                      <a:pos x="9" y="0"/>
                    </a:cxn>
                    <a:cxn ang="0">
                      <a:pos x="56" y="20"/>
                    </a:cxn>
                  </a:cxnLst>
                  <a:rect l="0" t="0" r="r" b="b"/>
                  <a:pathLst>
                    <a:path w="56" h="44">
                      <a:moveTo>
                        <a:pt x="56" y="20"/>
                      </a:moveTo>
                      <a:lnTo>
                        <a:pt x="47" y="44"/>
                      </a:lnTo>
                      <a:lnTo>
                        <a:pt x="47" y="43"/>
                      </a:lnTo>
                      <a:lnTo>
                        <a:pt x="0" y="25"/>
                      </a:lnTo>
                      <a:lnTo>
                        <a:pt x="0" y="24"/>
                      </a:lnTo>
                      <a:lnTo>
                        <a:pt x="9" y="0"/>
                      </a:lnTo>
                      <a:lnTo>
                        <a:pt x="56" y="20"/>
                      </a:lnTo>
                      <a:close/>
                    </a:path>
                  </a:pathLst>
                </a:custGeom>
                <a:solidFill>
                  <a:schemeClr val="bg2"/>
                </a:solidFill>
                <a:ln w="9525">
                  <a:solidFill>
                    <a:schemeClr val="bg2"/>
                  </a:solidFill>
                  <a:round/>
                  <a:headEnd/>
                  <a:tailEnd/>
                </a:ln>
              </p:spPr>
              <p:txBody>
                <a:bodyPr/>
                <a:lstStyle/>
                <a:p>
                  <a:endParaRPr lang="en-US"/>
                </a:p>
              </p:txBody>
            </p:sp>
            <p:sp>
              <p:nvSpPr>
                <p:cNvPr id="78958" name="Freeform 110"/>
                <p:cNvSpPr>
                  <a:spLocks/>
                </p:cNvSpPr>
                <p:nvPr/>
              </p:nvSpPr>
              <p:spPr bwMode="black">
                <a:xfrm>
                  <a:off x="1175" y="3766"/>
                  <a:ext cx="9" cy="6"/>
                </a:xfrm>
                <a:custGeom>
                  <a:avLst/>
                  <a:gdLst/>
                  <a:ahLst/>
                  <a:cxnLst>
                    <a:cxn ang="0">
                      <a:pos x="56" y="18"/>
                    </a:cxn>
                    <a:cxn ang="0">
                      <a:pos x="48" y="42"/>
                    </a:cxn>
                    <a:cxn ang="0">
                      <a:pos x="49" y="40"/>
                    </a:cxn>
                    <a:cxn ang="0">
                      <a:pos x="0" y="27"/>
                    </a:cxn>
                    <a:cxn ang="0">
                      <a:pos x="1" y="25"/>
                    </a:cxn>
                    <a:cxn ang="0">
                      <a:pos x="9" y="0"/>
                    </a:cxn>
                    <a:cxn ang="0">
                      <a:pos x="56" y="18"/>
                    </a:cxn>
                  </a:cxnLst>
                  <a:rect l="0" t="0" r="r" b="b"/>
                  <a:pathLst>
                    <a:path w="56" h="42">
                      <a:moveTo>
                        <a:pt x="56" y="18"/>
                      </a:moveTo>
                      <a:lnTo>
                        <a:pt x="48" y="42"/>
                      </a:lnTo>
                      <a:lnTo>
                        <a:pt x="49" y="40"/>
                      </a:lnTo>
                      <a:lnTo>
                        <a:pt x="0" y="27"/>
                      </a:lnTo>
                      <a:lnTo>
                        <a:pt x="1" y="25"/>
                      </a:lnTo>
                      <a:lnTo>
                        <a:pt x="9" y="0"/>
                      </a:lnTo>
                      <a:lnTo>
                        <a:pt x="56" y="18"/>
                      </a:lnTo>
                      <a:close/>
                    </a:path>
                  </a:pathLst>
                </a:custGeom>
                <a:solidFill>
                  <a:schemeClr val="bg2"/>
                </a:solidFill>
                <a:ln w="9525">
                  <a:solidFill>
                    <a:schemeClr val="bg2"/>
                  </a:solidFill>
                  <a:round/>
                  <a:headEnd/>
                  <a:tailEnd/>
                </a:ln>
              </p:spPr>
              <p:txBody>
                <a:bodyPr/>
                <a:lstStyle/>
                <a:p>
                  <a:endParaRPr lang="en-US"/>
                </a:p>
              </p:txBody>
            </p:sp>
            <p:sp>
              <p:nvSpPr>
                <p:cNvPr id="78959" name="Freeform 111"/>
                <p:cNvSpPr>
                  <a:spLocks/>
                </p:cNvSpPr>
                <p:nvPr/>
              </p:nvSpPr>
              <p:spPr bwMode="black">
                <a:xfrm>
                  <a:off x="1174" y="3770"/>
                  <a:ext cx="9" cy="4"/>
                </a:xfrm>
                <a:custGeom>
                  <a:avLst/>
                  <a:gdLst/>
                  <a:ahLst/>
                  <a:cxnLst>
                    <a:cxn ang="0">
                      <a:pos x="56" y="13"/>
                    </a:cxn>
                    <a:cxn ang="0">
                      <a:pos x="50" y="39"/>
                    </a:cxn>
                    <a:cxn ang="0">
                      <a:pos x="50" y="35"/>
                    </a:cxn>
                    <a:cxn ang="0">
                      <a:pos x="0" y="29"/>
                    </a:cxn>
                    <a:cxn ang="0">
                      <a:pos x="0" y="25"/>
                    </a:cxn>
                    <a:cxn ang="0">
                      <a:pos x="7" y="0"/>
                    </a:cxn>
                    <a:cxn ang="0">
                      <a:pos x="56" y="13"/>
                    </a:cxn>
                  </a:cxnLst>
                  <a:rect l="0" t="0" r="r" b="b"/>
                  <a:pathLst>
                    <a:path w="56" h="39">
                      <a:moveTo>
                        <a:pt x="56" y="13"/>
                      </a:moveTo>
                      <a:lnTo>
                        <a:pt x="50" y="39"/>
                      </a:lnTo>
                      <a:lnTo>
                        <a:pt x="50" y="35"/>
                      </a:lnTo>
                      <a:lnTo>
                        <a:pt x="0" y="29"/>
                      </a:lnTo>
                      <a:lnTo>
                        <a:pt x="0" y="25"/>
                      </a:lnTo>
                      <a:lnTo>
                        <a:pt x="7" y="0"/>
                      </a:lnTo>
                      <a:lnTo>
                        <a:pt x="56" y="13"/>
                      </a:lnTo>
                      <a:close/>
                    </a:path>
                  </a:pathLst>
                </a:custGeom>
                <a:solidFill>
                  <a:schemeClr val="bg2"/>
                </a:solidFill>
                <a:ln w="9525">
                  <a:solidFill>
                    <a:schemeClr val="bg2"/>
                  </a:solidFill>
                  <a:round/>
                  <a:headEnd/>
                  <a:tailEnd/>
                </a:ln>
              </p:spPr>
              <p:txBody>
                <a:bodyPr/>
                <a:lstStyle/>
                <a:p>
                  <a:endParaRPr lang="en-US"/>
                </a:p>
              </p:txBody>
            </p:sp>
            <p:sp>
              <p:nvSpPr>
                <p:cNvPr id="78960" name="Freeform 112"/>
                <p:cNvSpPr>
                  <a:spLocks/>
                </p:cNvSpPr>
                <p:nvPr/>
              </p:nvSpPr>
              <p:spPr bwMode="black">
                <a:xfrm>
                  <a:off x="1173" y="3773"/>
                  <a:ext cx="9" cy="5"/>
                </a:xfrm>
                <a:custGeom>
                  <a:avLst/>
                  <a:gdLst/>
                  <a:ahLst/>
                  <a:cxnLst>
                    <a:cxn ang="0">
                      <a:pos x="53" y="6"/>
                    </a:cxn>
                    <a:cxn ang="0">
                      <a:pos x="50" y="34"/>
                    </a:cxn>
                    <a:cxn ang="0">
                      <a:pos x="50" y="31"/>
                    </a:cxn>
                    <a:cxn ang="0">
                      <a:pos x="0" y="31"/>
                    </a:cxn>
                    <a:cxn ang="0">
                      <a:pos x="0" y="27"/>
                    </a:cxn>
                    <a:cxn ang="0">
                      <a:pos x="3" y="0"/>
                    </a:cxn>
                    <a:cxn ang="0">
                      <a:pos x="53" y="6"/>
                    </a:cxn>
                  </a:cxnLst>
                  <a:rect l="0" t="0" r="r" b="b"/>
                  <a:pathLst>
                    <a:path w="53" h="34">
                      <a:moveTo>
                        <a:pt x="53" y="6"/>
                      </a:moveTo>
                      <a:lnTo>
                        <a:pt x="50" y="34"/>
                      </a:lnTo>
                      <a:lnTo>
                        <a:pt x="50" y="31"/>
                      </a:lnTo>
                      <a:lnTo>
                        <a:pt x="0" y="31"/>
                      </a:lnTo>
                      <a:lnTo>
                        <a:pt x="0" y="27"/>
                      </a:lnTo>
                      <a:lnTo>
                        <a:pt x="3" y="0"/>
                      </a:lnTo>
                      <a:lnTo>
                        <a:pt x="53" y="6"/>
                      </a:lnTo>
                      <a:close/>
                    </a:path>
                  </a:pathLst>
                </a:custGeom>
                <a:solidFill>
                  <a:schemeClr val="bg2"/>
                </a:solidFill>
                <a:ln w="9525">
                  <a:solidFill>
                    <a:schemeClr val="bg2"/>
                  </a:solidFill>
                  <a:round/>
                  <a:headEnd/>
                  <a:tailEnd/>
                </a:ln>
              </p:spPr>
              <p:txBody>
                <a:bodyPr/>
                <a:lstStyle/>
                <a:p>
                  <a:endParaRPr lang="en-US"/>
                </a:p>
              </p:txBody>
            </p:sp>
            <p:sp>
              <p:nvSpPr>
                <p:cNvPr id="78961" name="Freeform 113"/>
                <p:cNvSpPr>
                  <a:spLocks/>
                </p:cNvSpPr>
                <p:nvPr/>
              </p:nvSpPr>
              <p:spPr bwMode="black">
                <a:xfrm>
                  <a:off x="1173" y="3777"/>
                  <a:ext cx="9" cy="4"/>
                </a:xfrm>
                <a:custGeom>
                  <a:avLst/>
                  <a:gdLst/>
                  <a:ahLst/>
                  <a:cxnLst>
                    <a:cxn ang="0">
                      <a:pos x="50" y="0"/>
                    </a:cxn>
                    <a:cxn ang="0">
                      <a:pos x="50" y="29"/>
                    </a:cxn>
                    <a:cxn ang="0">
                      <a:pos x="50" y="26"/>
                    </a:cxn>
                    <a:cxn ang="0">
                      <a:pos x="0" y="31"/>
                    </a:cxn>
                    <a:cxn ang="0">
                      <a:pos x="0" y="29"/>
                    </a:cxn>
                    <a:cxn ang="0">
                      <a:pos x="0" y="0"/>
                    </a:cxn>
                    <a:cxn ang="0">
                      <a:pos x="50" y="0"/>
                    </a:cxn>
                  </a:cxnLst>
                  <a:rect l="0" t="0" r="r" b="b"/>
                  <a:pathLst>
                    <a:path w="50" h="31">
                      <a:moveTo>
                        <a:pt x="50" y="0"/>
                      </a:moveTo>
                      <a:lnTo>
                        <a:pt x="50" y="29"/>
                      </a:lnTo>
                      <a:lnTo>
                        <a:pt x="50" y="26"/>
                      </a:lnTo>
                      <a:lnTo>
                        <a:pt x="0" y="31"/>
                      </a:lnTo>
                      <a:lnTo>
                        <a:pt x="0" y="29"/>
                      </a:lnTo>
                      <a:lnTo>
                        <a:pt x="0" y="0"/>
                      </a:lnTo>
                      <a:lnTo>
                        <a:pt x="50" y="0"/>
                      </a:lnTo>
                      <a:close/>
                    </a:path>
                  </a:pathLst>
                </a:custGeom>
                <a:solidFill>
                  <a:schemeClr val="bg2"/>
                </a:solidFill>
                <a:ln w="9525">
                  <a:solidFill>
                    <a:schemeClr val="bg2"/>
                  </a:solidFill>
                  <a:round/>
                  <a:headEnd/>
                  <a:tailEnd/>
                </a:ln>
              </p:spPr>
              <p:txBody>
                <a:bodyPr/>
                <a:lstStyle/>
                <a:p>
                  <a:endParaRPr lang="en-US"/>
                </a:p>
              </p:txBody>
            </p:sp>
            <p:sp>
              <p:nvSpPr>
                <p:cNvPr id="78962" name="Freeform 114"/>
                <p:cNvSpPr>
                  <a:spLocks/>
                </p:cNvSpPr>
                <p:nvPr/>
              </p:nvSpPr>
              <p:spPr bwMode="black">
                <a:xfrm>
                  <a:off x="1173" y="3780"/>
                  <a:ext cx="9" cy="5"/>
                </a:xfrm>
                <a:custGeom>
                  <a:avLst/>
                  <a:gdLst/>
                  <a:ahLst/>
                  <a:cxnLst>
                    <a:cxn ang="0">
                      <a:pos x="50" y="0"/>
                    </a:cxn>
                    <a:cxn ang="0">
                      <a:pos x="52" y="30"/>
                    </a:cxn>
                    <a:cxn ang="0">
                      <a:pos x="52" y="28"/>
                    </a:cxn>
                    <a:cxn ang="0">
                      <a:pos x="2" y="37"/>
                    </a:cxn>
                    <a:cxn ang="0">
                      <a:pos x="2" y="35"/>
                    </a:cxn>
                    <a:cxn ang="0">
                      <a:pos x="0" y="5"/>
                    </a:cxn>
                    <a:cxn ang="0">
                      <a:pos x="50" y="0"/>
                    </a:cxn>
                  </a:cxnLst>
                  <a:rect l="0" t="0" r="r" b="b"/>
                  <a:pathLst>
                    <a:path w="52" h="37">
                      <a:moveTo>
                        <a:pt x="50" y="0"/>
                      </a:moveTo>
                      <a:lnTo>
                        <a:pt x="52" y="30"/>
                      </a:lnTo>
                      <a:lnTo>
                        <a:pt x="52" y="28"/>
                      </a:lnTo>
                      <a:lnTo>
                        <a:pt x="2" y="37"/>
                      </a:lnTo>
                      <a:lnTo>
                        <a:pt x="2" y="35"/>
                      </a:lnTo>
                      <a:lnTo>
                        <a:pt x="0" y="5"/>
                      </a:lnTo>
                      <a:lnTo>
                        <a:pt x="50" y="0"/>
                      </a:lnTo>
                      <a:close/>
                    </a:path>
                  </a:pathLst>
                </a:custGeom>
                <a:solidFill>
                  <a:schemeClr val="bg2"/>
                </a:solidFill>
                <a:ln w="9525">
                  <a:solidFill>
                    <a:schemeClr val="bg2"/>
                  </a:solidFill>
                  <a:round/>
                  <a:headEnd/>
                  <a:tailEnd/>
                </a:ln>
              </p:spPr>
              <p:txBody>
                <a:bodyPr/>
                <a:lstStyle/>
                <a:p>
                  <a:endParaRPr lang="en-US"/>
                </a:p>
              </p:txBody>
            </p:sp>
            <p:sp>
              <p:nvSpPr>
                <p:cNvPr id="78963" name="Freeform 115"/>
                <p:cNvSpPr>
                  <a:spLocks/>
                </p:cNvSpPr>
                <p:nvPr/>
              </p:nvSpPr>
              <p:spPr bwMode="black">
                <a:xfrm>
                  <a:off x="1174" y="3784"/>
                  <a:ext cx="9" cy="5"/>
                </a:xfrm>
                <a:custGeom>
                  <a:avLst/>
                  <a:gdLst/>
                  <a:ahLst/>
                  <a:cxnLst>
                    <a:cxn ang="0">
                      <a:pos x="50" y="0"/>
                    </a:cxn>
                    <a:cxn ang="0">
                      <a:pos x="55" y="31"/>
                    </a:cxn>
                    <a:cxn ang="0">
                      <a:pos x="54" y="29"/>
                    </a:cxn>
                    <a:cxn ang="0">
                      <a:pos x="7" y="42"/>
                    </a:cxn>
                    <a:cxn ang="0">
                      <a:pos x="6" y="40"/>
                    </a:cxn>
                    <a:cxn ang="0">
                      <a:pos x="0" y="9"/>
                    </a:cxn>
                    <a:cxn ang="0">
                      <a:pos x="50" y="0"/>
                    </a:cxn>
                  </a:cxnLst>
                  <a:rect l="0" t="0" r="r" b="b"/>
                  <a:pathLst>
                    <a:path w="55" h="42">
                      <a:moveTo>
                        <a:pt x="50" y="0"/>
                      </a:moveTo>
                      <a:lnTo>
                        <a:pt x="55" y="31"/>
                      </a:lnTo>
                      <a:lnTo>
                        <a:pt x="54" y="29"/>
                      </a:lnTo>
                      <a:lnTo>
                        <a:pt x="7" y="42"/>
                      </a:lnTo>
                      <a:lnTo>
                        <a:pt x="6" y="40"/>
                      </a:lnTo>
                      <a:lnTo>
                        <a:pt x="0" y="9"/>
                      </a:lnTo>
                      <a:lnTo>
                        <a:pt x="50" y="0"/>
                      </a:lnTo>
                      <a:close/>
                    </a:path>
                  </a:pathLst>
                </a:custGeom>
                <a:solidFill>
                  <a:schemeClr val="bg2"/>
                </a:solidFill>
                <a:ln w="9525">
                  <a:solidFill>
                    <a:schemeClr val="bg2"/>
                  </a:solidFill>
                  <a:round/>
                  <a:headEnd/>
                  <a:tailEnd/>
                </a:ln>
              </p:spPr>
              <p:txBody>
                <a:bodyPr/>
                <a:lstStyle/>
                <a:p>
                  <a:endParaRPr lang="en-US"/>
                </a:p>
              </p:txBody>
            </p:sp>
            <p:sp>
              <p:nvSpPr>
                <p:cNvPr id="78964" name="Freeform 116"/>
                <p:cNvSpPr>
                  <a:spLocks/>
                </p:cNvSpPr>
                <p:nvPr/>
              </p:nvSpPr>
              <p:spPr bwMode="black">
                <a:xfrm>
                  <a:off x="1175" y="3787"/>
                  <a:ext cx="9" cy="6"/>
                </a:xfrm>
                <a:custGeom>
                  <a:avLst/>
                  <a:gdLst/>
                  <a:ahLst/>
                  <a:cxnLst>
                    <a:cxn ang="0">
                      <a:pos x="47" y="0"/>
                    </a:cxn>
                    <a:cxn ang="0">
                      <a:pos x="55" y="32"/>
                    </a:cxn>
                    <a:cxn ang="0">
                      <a:pos x="55" y="30"/>
                    </a:cxn>
                    <a:cxn ang="0">
                      <a:pos x="8" y="47"/>
                    </a:cxn>
                    <a:cxn ang="0">
                      <a:pos x="8" y="45"/>
                    </a:cxn>
                    <a:cxn ang="0">
                      <a:pos x="0" y="13"/>
                    </a:cxn>
                    <a:cxn ang="0">
                      <a:pos x="47" y="0"/>
                    </a:cxn>
                  </a:cxnLst>
                  <a:rect l="0" t="0" r="r" b="b"/>
                  <a:pathLst>
                    <a:path w="55" h="47">
                      <a:moveTo>
                        <a:pt x="47" y="0"/>
                      </a:moveTo>
                      <a:lnTo>
                        <a:pt x="55" y="32"/>
                      </a:lnTo>
                      <a:lnTo>
                        <a:pt x="55" y="30"/>
                      </a:lnTo>
                      <a:lnTo>
                        <a:pt x="8" y="47"/>
                      </a:lnTo>
                      <a:lnTo>
                        <a:pt x="8" y="45"/>
                      </a:lnTo>
                      <a:lnTo>
                        <a:pt x="0" y="13"/>
                      </a:lnTo>
                      <a:lnTo>
                        <a:pt x="47" y="0"/>
                      </a:lnTo>
                      <a:close/>
                    </a:path>
                  </a:pathLst>
                </a:custGeom>
                <a:solidFill>
                  <a:schemeClr val="bg2"/>
                </a:solidFill>
                <a:ln w="9525">
                  <a:solidFill>
                    <a:schemeClr val="bg2"/>
                  </a:solidFill>
                  <a:round/>
                  <a:headEnd/>
                  <a:tailEnd/>
                </a:ln>
              </p:spPr>
              <p:txBody>
                <a:bodyPr/>
                <a:lstStyle/>
                <a:p>
                  <a:endParaRPr lang="en-US"/>
                </a:p>
              </p:txBody>
            </p:sp>
            <p:sp>
              <p:nvSpPr>
                <p:cNvPr id="78965" name="Freeform 117"/>
                <p:cNvSpPr>
                  <a:spLocks/>
                </p:cNvSpPr>
                <p:nvPr/>
              </p:nvSpPr>
              <p:spPr bwMode="black">
                <a:xfrm>
                  <a:off x="1176" y="3791"/>
                  <a:ext cx="10" cy="9"/>
                </a:xfrm>
                <a:custGeom>
                  <a:avLst/>
                  <a:gdLst/>
                  <a:ahLst/>
                  <a:cxnLst>
                    <a:cxn ang="0">
                      <a:pos x="47" y="0"/>
                    </a:cxn>
                    <a:cxn ang="0">
                      <a:pos x="57" y="34"/>
                    </a:cxn>
                    <a:cxn ang="0">
                      <a:pos x="34" y="16"/>
                    </a:cxn>
                    <a:cxn ang="0">
                      <a:pos x="34" y="70"/>
                    </a:cxn>
                    <a:cxn ang="0">
                      <a:pos x="10" y="52"/>
                    </a:cxn>
                    <a:cxn ang="0">
                      <a:pos x="0" y="17"/>
                    </a:cxn>
                    <a:cxn ang="0">
                      <a:pos x="47" y="0"/>
                    </a:cxn>
                  </a:cxnLst>
                  <a:rect l="0" t="0" r="r" b="b"/>
                  <a:pathLst>
                    <a:path w="57" h="70">
                      <a:moveTo>
                        <a:pt x="47" y="0"/>
                      </a:moveTo>
                      <a:lnTo>
                        <a:pt x="57" y="34"/>
                      </a:lnTo>
                      <a:lnTo>
                        <a:pt x="34" y="16"/>
                      </a:lnTo>
                      <a:lnTo>
                        <a:pt x="34" y="70"/>
                      </a:lnTo>
                      <a:lnTo>
                        <a:pt x="10" y="52"/>
                      </a:lnTo>
                      <a:lnTo>
                        <a:pt x="0" y="17"/>
                      </a:lnTo>
                      <a:lnTo>
                        <a:pt x="47" y="0"/>
                      </a:lnTo>
                      <a:close/>
                    </a:path>
                  </a:pathLst>
                </a:custGeom>
                <a:solidFill>
                  <a:schemeClr val="bg2"/>
                </a:solidFill>
                <a:ln w="9525">
                  <a:solidFill>
                    <a:schemeClr val="bg2"/>
                  </a:solidFill>
                  <a:round/>
                  <a:headEnd/>
                  <a:tailEnd/>
                </a:ln>
              </p:spPr>
              <p:txBody>
                <a:bodyPr/>
                <a:lstStyle/>
                <a:p>
                  <a:endParaRPr lang="en-US"/>
                </a:p>
              </p:txBody>
            </p:sp>
            <p:sp>
              <p:nvSpPr>
                <p:cNvPr id="78966" name="Freeform 118"/>
                <p:cNvSpPr>
                  <a:spLocks/>
                </p:cNvSpPr>
                <p:nvPr/>
              </p:nvSpPr>
              <p:spPr bwMode="black">
                <a:xfrm>
                  <a:off x="1182" y="3793"/>
                  <a:ext cx="103" cy="7"/>
                </a:xfrm>
                <a:custGeom>
                  <a:avLst/>
                  <a:gdLst/>
                  <a:ahLst/>
                  <a:cxnLst>
                    <a:cxn ang="0">
                      <a:pos x="0" y="0"/>
                    </a:cxn>
                    <a:cxn ang="0">
                      <a:pos x="593" y="0"/>
                    </a:cxn>
                    <a:cxn ang="0">
                      <a:pos x="618" y="27"/>
                    </a:cxn>
                    <a:cxn ang="0">
                      <a:pos x="568" y="27"/>
                    </a:cxn>
                    <a:cxn ang="0">
                      <a:pos x="593" y="54"/>
                    </a:cxn>
                    <a:cxn ang="0">
                      <a:pos x="0" y="54"/>
                    </a:cxn>
                    <a:cxn ang="0">
                      <a:pos x="0" y="0"/>
                    </a:cxn>
                  </a:cxnLst>
                  <a:rect l="0" t="0" r="r" b="b"/>
                  <a:pathLst>
                    <a:path w="618" h="54">
                      <a:moveTo>
                        <a:pt x="0" y="0"/>
                      </a:moveTo>
                      <a:lnTo>
                        <a:pt x="593" y="0"/>
                      </a:lnTo>
                      <a:lnTo>
                        <a:pt x="618" y="27"/>
                      </a:lnTo>
                      <a:lnTo>
                        <a:pt x="568" y="27"/>
                      </a:lnTo>
                      <a:lnTo>
                        <a:pt x="593" y="54"/>
                      </a:lnTo>
                      <a:lnTo>
                        <a:pt x="0" y="54"/>
                      </a:lnTo>
                      <a:lnTo>
                        <a:pt x="0" y="0"/>
                      </a:lnTo>
                      <a:close/>
                    </a:path>
                  </a:pathLst>
                </a:custGeom>
                <a:solidFill>
                  <a:schemeClr val="bg2"/>
                </a:solidFill>
                <a:ln w="9525">
                  <a:solidFill>
                    <a:schemeClr val="bg2"/>
                  </a:solidFill>
                  <a:round/>
                  <a:headEnd/>
                  <a:tailEnd/>
                </a:ln>
              </p:spPr>
              <p:txBody>
                <a:bodyPr/>
                <a:lstStyle/>
                <a:p>
                  <a:endParaRPr lang="en-US"/>
                </a:p>
              </p:txBody>
            </p:sp>
            <p:sp>
              <p:nvSpPr>
                <p:cNvPr id="78967" name="Freeform 119"/>
                <p:cNvSpPr>
                  <a:spLocks/>
                </p:cNvSpPr>
                <p:nvPr/>
              </p:nvSpPr>
              <p:spPr bwMode="black">
                <a:xfrm>
                  <a:off x="1277" y="3797"/>
                  <a:ext cx="8" cy="83"/>
                </a:xfrm>
                <a:custGeom>
                  <a:avLst/>
                  <a:gdLst/>
                  <a:ahLst/>
                  <a:cxnLst>
                    <a:cxn ang="0">
                      <a:pos x="50" y="0"/>
                    </a:cxn>
                    <a:cxn ang="0">
                      <a:pos x="50" y="638"/>
                    </a:cxn>
                    <a:cxn ang="0">
                      <a:pos x="30" y="612"/>
                    </a:cxn>
                    <a:cxn ang="0">
                      <a:pos x="20" y="663"/>
                    </a:cxn>
                    <a:cxn ang="0">
                      <a:pos x="0" y="638"/>
                    </a:cxn>
                    <a:cxn ang="0">
                      <a:pos x="0" y="0"/>
                    </a:cxn>
                    <a:cxn ang="0">
                      <a:pos x="50" y="0"/>
                    </a:cxn>
                  </a:cxnLst>
                  <a:rect l="0" t="0" r="r" b="b"/>
                  <a:pathLst>
                    <a:path w="50" h="663">
                      <a:moveTo>
                        <a:pt x="50" y="0"/>
                      </a:moveTo>
                      <a:lnTo>
                        <a:pt x="50" y="638"/>
                      </a:lnTo>
                      <a:lnTo>
                        <a:pt x="30" y="612"/>
                      </a:lnTo>
                      <a:lnTo>
                        <a:pt x="20" y="663"/>
                      </a:lnTo>
                      <a:lnTo>
                        <a:pt x="0" y="638"/>
                      </a:lnTo>
                      <a:lnTo>
                        <a:pt x="0" y="0"/>
                      </a:lnTo>
                      <a:lnTo>
                        <a:pt x="50" y="0"/>
                      </a:lnTo>
                      <a:close/>
                    </a:path>
                  </a:pathLst>
                </a:custGeom>
                <a:solidFill>
                  <a:schemeClr val="bg2"/>
                </a:solidFill>
                <a:ln w="9525">
                  <a:solidFill>
                    <a:schemeClr val="bg2"/>
                  </a:solidFill>
                  <a:round/>
                  <a:headEnd/>
                  <a:tailEnd/>
                </a:ln>
              </p:spPr>
              <p:txBody>
                <a:bodyPr/>
                <a:lstStyle/>
                <a:p>
                  <a:endParaRPr lang="en-US"/>
                </a:p>
              </p:txBody>
            </p:sp>
            <p:sp>
              <p:nvSpPr>
                <p:cNvPr id="78968" name="Freeform 120"/>
                <p:cNvSpPr>
                  <a:spLocks/>
                </p:cNvSpPr>
                <p:nvPr/>
              </p:nvSpPr>
              <p:spPr bwMode="black">
                <a:xfrm>
                  <a:off x="1280" y="3873"/>
                  <a:ext cx="9" cy="8"/>
                </a:xfrm>
                <a:custGeom>
                  <a:avLst/>
                  <a:gdLst/>
                  <a:ahLst/>
                  <a:cxnLst>
                    <a:cxn ang="0">
                      <a:pos x="10" y="0"/>
                    </a:cxn>
                    <a:cxn ang="0">
                      <a:pos x="57" y="12"/>
                    </a:cxn>
                    <a:cxn ang="0">
                      <a:pos x="56" y="10"/>
                    </a:cxn>
                    <a:cxn ang="0">
                      <a:pos x="48" y="64"/>
                    </a:cxn>
                    <a:cxn ang="0">
                      <a:pos x="47" y="63"/>
                    </a:cxn>
                    <a:cxn ang="0">
                      <a:pos x="0" y="51"/>
                    </a:cxn>
                    <a:cxn ang="0">
                      <a:pos x="10" y="0"/>
                    </a:cxn>
                  </a:cxnLst>
                  <a:rect l="0" t="0" r="r" b="b"/>
                  <a:pathLst>
                    <a:path w="57" h="64">
                      <a:moveTo>
                        <a:pt x="10" y="0"/>
                      </a:moveTo>
                      <a:lnTo>
                        <a:pt x="57" y="12"/>
                      </a:lnTo>
                      <a:lnTo>
                        <a:pt x="56" y="10"/>
                      </a:lnTo>
                      <a:lnTo>
                        <a:pt x="48" y="64"/>
                      </a:lnTo>
                      <a:lnTo>
                        <a:pt x="47" y="63"/>
                      </a:lnTo>
                      <a:lnTo>
                        <a:pt x="0" y="51"/>
                      </a:lnTo>
                      <a:lnTo>
                        <a:pt x="10" y="0"/>
                      </a:lnTo>
                      <a:close/>
                    </a:path>
                  </a:pathLst>
                </a:custGeom>
                <a:solidFill>
                  <a:schemeClr val="bg2"/>
                </a:solidFill>
                <a:ln w="9525">
                  <a:solidFill>
                    <a:schemeClr val="bg2"/>
                  </a:solidFill>
                  <a:round/>
                  <a:headEnd/>
                  <a:tailEnd/>
                </a:ln>
              </p:spPr>
              <p:txBody>
                <a:bodyPr/>
                <a:lstStyle/>
                <a:p>
                  <a:endParaRPr lang="en-US"/>
                </a:p>
              </p:txBody>
            </p:sp>
            <p:sp>
              <p:nvSpPr>
                <p:cNvPr id="78969" name="Freeform 121"/>
                <p:cNvSpPr>
                  <a:spLocks/>
                </p:cNvSpPr>
                <p:nvPr/>
              </p:nvSpPr>
              <p:spPr bwMode="black">
                <a:xfrm>
                  <a:off x="1288" y="3874"/>
                  <a:ext cx="9" cy="8"/>
                </a:xfrm>
                <a:custGeom>
                  <a:avLst/>
                  <a:gdLst/>
                  <a:ahLst/>
                  <a:cxnLst>
                    <a:cxn ang="0">
                      <a:pos x="8" y="0"/>
                    </a:cxn>
                    <a:cxn ang="0">
                      <a:pos x="53" y="9"/>
                    </a:cxn>
                    <a:cxn ang="0">
                      <a:pos x="53" y="9"/>
                    </a:cxn>
                    <a:cxn ang="0">
                      <a:pos x="44" y="62"/>
                    </a:cxn>
                    <a:cxn ang="0">
                      <a:pos x="44" y="62"/>
                    </a:cxn>
                    <a:cxn ang="0">
                      <a:pos x="0" y="54"/>
                    </a:cxn>
                    <a:cxn ang="0">
                      <a:pos x="8" y="0"/>
                    </a:cxn>
                  </a:cxnLst>
                  <a:rect l="0" t="0" r="r" b="b"/>
                  <a:pathLst>
                    <a:path w="53" h="62">
                      <a:moveTo>
                        <a:pt x="8" y="0"/>
                      </a:moveTo>
                      <a:lnTo>
                        <a:pt x="53" y="9"/>
                      </a:lnTo>
                      <a:lnTo>
                        <a:pt x="53" y="9"/>
                      </a:lnTo>
                      <a:lnTo>
                        <a:pt x="44" y="62"/>
                      </a:lnTo>
                      <a:lnTo>
                        <a:pt x="44" y="62"/>
                      </a:lnTo>
                      <a:lnTo>
                        <a:pt x="0" y="54"/>
                      </a:lnTo>
                      <a:lnTo>
                        <a:pt x="8" y="0"/>
                      </a:lnTo>
                      <a:close/>
                    </a:path>
                  </a:pathLst>
                </a:custGeom>
                <a:solidFill>
                  <a:schemeClr val="bg2"/>
                </a:solidFill>
                <a:ln w="9525">
                  <a:solidFill>
                    <a:schemeClr val="bg2"/>
                  </a:solidFill>
                  <a:round/>
                  <a:headEnd/>
                  <a:tailEnd/>
                </a:ln>
              </p:spPr>
              <p:txBody>
                <a:bodyPr/>
                <a:lstStyle/>
                <a:p>
                  <a:endParaRPr lang="en-US"/>
                </a:p>
              </p:txBody>
            </p:sp>
            <p:sp>
              <p:nvSpPr>
                <p:cNvPr id="78970" name="Freeform 122"/>
                <p:cNvSpPr>
                  <a:spLocks/>
                </p:cNvSpPr>
                <p:nvPr/>
              </p:nvSpPr>
              <p:spPr bwMode="black">
                <a:xfrm>
                  <a:off x="1295" y="3876"/>
                  <a:ext cx="8" cy="7"/>
                </a:xfrm>
                <a:custGeom>
                  <a:avLst/>
                  <a:gdLst/>
                  <a:ahLst/>
                  <a:cxnLst>
                    <a:cxn ang="0">
                      <a:pos x="9" y="0"/>
                    </a:cxn>
                    <a:cxn ang="0">
                      <a:pos x="50" y="7"/>
                    </a:cxn>
                    <a:cxn ang="0">
                      <a:pos x="48" y="7"/>
                    </a:cxn>
                    <a:cxn ang="0">
                      <a:pos x="44" y="60"/>
                    </a:cxn>
                    <a:cxn ang="0">
                      <a:pos x="42" y="60"/>
                    </a:cxn>
                    <a:cxn ang="0">
                      <a:pos x="0" y="53"/>
                    </a:cxn>
                    <a:cxn ang="0">
                      <a:pos x="9" y="0"/>
                    </a:cxn>
                  </a:cxnLst>
                  <a:rect l="0" t="0" r="r" b="b"/>
                  <a:pathLst>
                    <a:path w="50" h="60">
                      <a:moveTo>
                        <a:pt x="9" y="0"/>
                      </a:moveTo>
                      <a:lnTo>
                        <a:pt x="50" y="7"/>
                      </a:lnTo>
                      <a:lnTo>
                        <a:pt x="48" y="7"/>
                      </a:lnTo>
                      <a:lnTo>
                        <a:pt x="44" y="60"/>
                      </a:lnTo>
                      <a:lnTo>
                        <a:pt x="42" y="60"/>
                      </a:lnTo>
                      <a:lnTo>
                        <a:pt x="0" y="53"/>
                      </a:lnTo>
                      <a:lnTo>
                        <a:pt x="9" y="0"/>
                      </a:lnTo>
                      <a:close/>
                    </a:path>
                  </a:pathLst>
                </a:custGeom>
                <a:solidFill>
                  <a:schemeClr val="bg2"/>
                </a:solidFill>
                <a:ln w="9525">
                  <a:solidFill>
                    <a:schemeClr val="bg2"/>
                  </a:solidFill>
                  <a:round/>
                  <a:headEnd/>
                  <a:tailEnd/>
                </a:ln>
              </p:spPr>
              <p:txBody>
                <a:bodyPr/>
                <a:lstStyle/>
                <a:p>
                  <a:endParaRPr lang="en-US"/>
                </a:p>
              </p:txBody>
            </p:sp>
            <p:sp>
              <p:nvSpPr>
                <p:cNvPr id="78971" name="Freeform 123"/>
                <p:cNvSpPr>
                  <a:spLocks/>
                </p:cNvSpPr>
                <p:nvPr/>
              </p:nvSpPr>
              <p:spPr bwMode="black">
                <a:xfrm>
                  <a:off x="1302" y="3876"/>
                  <a:ext cx="7" cy="7"/>
                </a:xfrm>
                <a:custGeom>
                  <a:avLst/>
                  <a:gdLst/>
                  <a:ahLst/>
                  <a:cxnLst>
                    <a:cxn ang="0">
                      <a:pos x="4" y="0"/>
                    </a:cxn>
                    <a:cxn ang="0">
                      <a:pos x="42" y="3"/>
                    </a:cxn>
                    <a:cxn ang="0">
                      <a:pos x="41" y="3"/>
                    </a:cxn>
                    <a:cxn ang="0">
                      <a:pos x="39" y="56"/>
                    </a:cxn>
                    <a:cxn ang="0">
                      <a:pos x="38" y="56"/>
                    </a:cxn>
                    <a:cxn ang="0">
                      <a:pos x="0" y="53"/>
                    </a:cxn>
                    <a:cxn ang="0">
                      <a:pos x="4" y="0"/>
                    </a:cxn>
                  </a:cxnLst>
                  <a:rect l="0" t="0" r="r" b="b"/>
                  <a:pathLst>
                    <a:path w="42" h="56">
                      <a:moveTo>
                        <a:pt x="4" y="0"/>
                      </a:moveTo>
                      <a:lnTo>
                        <a:pt x="42" y="3"/>
                      </a:lnTo>
                      <a:lnTo>
                        <a:pt x="41" y="3"/>
                      </a:lnTo>
                      <a:lnTo>
                        <a:pt x="39" y="56"/>
                      </a:lnTo>
                      <a:lnTo>
                        <a:pt x="38" y="56"/>
                      </a:lnTo>
                      <a:lnTo>
                        <a:pt x="0" y="53"/>
                      </a:lnTo>
                      <a:lnTo>
                        <a:pt x="4" y="0"/>
                      </a:lnTo>
                      <a:close/>
                    </a:path>
                  </a:pathLst>
                </a:custGeom>
                <a:solidFill>
                  <a:schemeClr val="bg2"/>
                </a:solidFill>
                <a:ln w="9525">
                  <a:solidFill>
                    <a:schemeClr val="bg2"/>
                  </a:solidFill>
                  <a:round/>
                  <a:headEnd/>
                  <a:tailEnd/>
                </a:ln>
              </p:spPr>
              <p:txBody>
                <a:bodyPr/>
                <a:lstStyle/>
                <a:p>
                  <a:endParaRPr lang="en-US"/>
                </a:p>
              </p:txBody>
            </p:sp>
            <p:sp>
              <p:nvSpPr>
                <p:cNvPr id="78972" name="Freeform 124"/>
                <p:cNvSpPr>
                  <a:spLocks/>
                </p:cNvSpPr>
                <p:nvPr/>
              </p:nvSpPr>
              <p:spPr bwMode="black">
                <a:xfrm>
                  <a:off x="1309" y="3877"/>
                  <a:ext cx="6" cy="7"/>
                </a:xfrm>
                <a:custGeom>
                  <a:avLst/>
                  <a:gdLst/>
                  <a:ahLst/>
                  <a:cxnLst>
                    <a:cxn ang="0">
                      <a:pos x="2" y="0"/>
                    </a:cxn>
                    <a:cxn ang="0">
                      <a:pos x="37" y="1"/>
                    </a:cxn>
                    <a:cxn ang="0">
                      <a:pos x="34" y="1"/>
                    </a:cxn>
                    <a:cxn ang="0">
                      <a:pos x="38" y="55"/>
                    </a:cxn>
                    <a:cxn ang="0">
                      <a:pos x="35" y="55"/>
                    </a:cxn>
                    <a:cxn ang="0">
                      <a:pos x="0" y="53"/>
                    </a:cxn>
                    <a:cxn ang="0">
                      <a:pos x="2" y="0"/>
                    </a:cxn>
                  </a:cxnLst>
                  <a:rect l="0" t="0" r="r" b="b"/>
                  <a:pathLst>
                    <a:path w="38" h="55">
                      <a:moveTo>
                        <a:pt x="2" y="0"/>
                      </a:moveTo>
                      <a:lnTo>
                        <a:pt x="37" y="1"/>
                      </a:lnTo>
                      <a:lnTo>
                        <a:pt x="34" y="1"/>
                      </a:lnTo>
                      <a:lnTo>
                        <a:pt x="38" y="55"/>
                      </a:lnTo>
                      <a:lnTo>
                        <a:pt x="35" y="55"/>
                      </a:lnTo>
                      <a:lnTo>
                        <a:pt x="0" y="53"/>
                      </a:lnTo>
                      <a:lnTo>
                        <a:pt x="2" y="0"/>
                      </a:lnTo>
                      <a:close/>
                    </a:path>
                  </a:pathLst>
                </a:custGeom>
                <a:solidFill>
                  <a:schemeClr val="bg2"/>
                </a:solidFill>
                <a:ln w="9525">
                  <a:solidFill>
                    <a:schemeClr val="bg2"/>
                  </a:solidFill>
                  <a:round/>
                  <a:headEnd/>
                  <a:tailEnd/>
                </a:ln>
              </p:spPr>
              <p:txBody>
                <a:bodyPr/>
                <a:lstStyle/>
                <a:p>
                  <a:endParaRPr lang="en-US"/>
                </a:p>
              </p:txBody>
            </p:sp>
            <p:sp>
              <p:nvSpPr>
                <p:cNvPr id="78973" name="Freeform 125"/>
                <p:cNvSpPr>
                  <a:spLocks/>
                </p:cNvSpPr>
                <p:nvPr/>
              </p:nvSpPr>
              <p:spPr bwMode="black">
                <a:xfrm>
                  <a:off x="1315" y="3877"/>
                  <a:ext cx="6" cy="7"/>
                </a:xfrm>
                <a:custGeom>
                  <a:avLst/>
                  <a:gdLst/>
                  <a:ahLst/>
                  <a:cxnLst>
                    <a:cxn ang="0">
                      <a:pos x="0" y="2"/>
                    </a:cxn>
                    <a:cxn ang="0">
                      <a:pos x="32" y="0"/>
                    </a:cxn>
                    <a:cxn ang="0">
                      <a:pos x="31" y="0"/>
                    </a:cxn>
                    <a:cxn ang="0">
                      <a:pos x="37" y="53"/>
                    </a:cxn>
                    <a:cxn ang="0">
                      <a:pos x="36" y="53"/>
                    </a:cxn>
                    <a:cxn ang="0">
                      <a:pos x="4" y="56"/>
                    </a:cxn>
                    <a:cxn ang="0">
                      <a:pos x="0" y="2"/>
                    </a:cxn>
                  </a:cxnLst>
                  <a:rect l="0" t="0" r="r" b="b"/>
                  <a:pathLst>
                    <a:path w="37" h="56">
                      <a:moveTo>
                        <a:pt x="0" y="2"/>
                      </a:moveTo>
                      <a:lnTo>
                        <a:pt x="32" y="0"/>
                      </a:lnTo>
                      <a:lnTo>
                        <a:pt x="31" y="0"/>
                      </a:lnTo>
                      <a:lnTo>
                        <a:pt x="37" y="53"/>
                      </a:lnTo>
                      <a:lnTo>
                        <a:pt x="36" y="53"/>
                      </a:lnTo>
                      <a:lnTo>
                        <a:pt x="4" y="56"/>
                      </a:lnTo>
                      <a:lnTo>
                        <a:pt x="0" y="2"/>
                      </a:lnTo>
                      <a:close/>
                    </a:path>
                  </a:pathLst>
                </a:custGeom>
                <a:solidFill>
                  <a:schemeClr val="bg2"/>
                </a:solidFill>
                <a:ln w="9525">
                  <a:solidFill>
                    <a:schemeClr val="bg2"/>
                  </a:solidFill>
                  <a:round/>
                  <a:headEnd/>
                  <a:tailEnd/>
                </a:ln>
              </p:spPr>
              <p:txBody>
                <a:bodyPr/>
                <a:lstStyle/>
                <a:p>
                  <a:endParaRPr lang="en-US"/>
                </a:p>
              </p:txBody>
            </p:sp>
            <p:sp>
              <p:nvSpPr>
                <p:cNvPr id="78974" name="Freeform 126"/>
                <p:cNvSpPr>
                  <a:spLocks/>
                </p:cNvSpPr>
                <p:nvPr/>
              </p:nvSpPr>
              <p:spPr bwMode="black">
                <a:xfrm>
                  <a:off x="1320" y="3876"/>
                  <a:ext cx="6" cy="7"/>
                </a:xfrm>
                <a:custGeom>
                  <a:avLst/>
                  <a:gdLst/>
                  <a:ahLst/>
                  <a:cxnLst>
                    <a:cxn ang="0">
                      <a:pos x="0" y="4"/>
                    </a:cxn>
                    <a:cxn ang="0">
                      <a:pos x="28" y="0"/>
                    </a:cxn>
                    <a:cxn ang="0">
                      <a:pos x="24" y="0"/>
                    </a:cxn>
                    <a:cxn ang="0">
                      <a:pos x="39" y="53"/>
                    </a:cxn>
                    <a:cxn ang="0">
                      <a:pos x="35" y="53"/>
                    </a:cxn>
                    <a:cxn ang="0">
                      <a:pos x="6" y="57"/>
                    </a:cxn>
                    <a:cxn ang="0">
                      <a:pos x="0" y="4"/>
                    </a:cxn>
                  </a:cxnLst>
                  <a:rect l="0" t="0" r="r" b="b"/>
                  <a:pathLst>
                    <a:path w="39" h="57">
                      <a:moveTo>
                        <a:pt x="0" y="4"/>
                      </a:moveTo>
                      <a:lnTo>
                        <a:pt x="28" y="0"/>
                      </a:lnTo>
                      <a:lnTo>
                        <a:pt x="24" y="0"/>
                      </a:lnTo>
                      <a:lnTo>
                        <a:pt x="39" y="53"/>
                      </a:lnTo>
                      <a:lnTo>
                        <a:pt x="35" y="53"/>
                      </a:lnTo>
                      <a:lnTo>
                        <a:pt x="6" y="57"/>
                      </a:lnTo>
                      <a:lnTo>
                        <a:pt x="0" y="4"/>
                      </a:lnTo>
                      <a:close/>
                    </a:path>
                  </a:pathLst>
                </a:custGeom>
                <a:solidFill>
                  <a:schemeClr val="bg2"/>
                </a:solidFill>
                <a:ln w="9525">
                  <a:solidFill>
                    <a:schemeClr val="bg2"/>
                  </a:solidFill>
                  <a:round/>
                  <a:headEnd/>
                  <a:tailEnd/>
                </a:ln>
              </p:spPr>
              <p:txBody>
                <a:bodyPr/>
                <a:lstStyle/>
                <a:p>
                  <a:endParaRPr lang="en-US"/>
                </a:p>
              </p:txBody>
            </p:sp>
            <p:sp>
              <p:nvSpPr>
                <p:cNvPr id="78975" name="Freeform 127"/>
                <p:cNvSpPr>
                  <a:spLocks/>
                </p:cNvSpPr>
                <p:nvPr/>
              </p:nvSpPr>
              <p:spPr bwMode="black">
                <a:xfrm>
                  <a:off x="1324" y="3875"/>
                  <a:ext cx="7" cy="8"/>
                </a:xfrm>
                <a:custGeom>
                  <a:avLst/>
                  <a:gdLst/>
                  <a:ahLst/>
                  <a:cxnLst>
                    <a:cxn ang="0">
                      <a:pos x="0" y="8"/>
                    </a:cxn>
                    <a:cxn ang="0">
                      <a:pos x="26" y="0"/>
                    </a:cxn>
                    <a:cxn ang="0">
                      <a:pos x="27" y="0"/>
                    </a:cxn>
                    <a:cxn ang="0">
                      <a:pos x="40" y="53"/>
                    </a:cxn>
                    <a:cxn ang="0">
                      <a:pos x="41" y="53"/>
                    </a:cxn>
                    <a:cxn ang="0">
                      <a:pos x="15" y="61"/>
                    </a:cxn>
                    <a:cxn ang="0">
                      <a:pos x="0" y="8"/>
                    </a:cxn>
                  </a:cxnLst>
                  <a:rect l="0" t="0" r="r" b="b"/>
                  <a:pathLst>
                    <a:path w="41" h="61">
                      <a:moveTo>
                        <a:pt x="0" y="8"/>
                      </a:moveTo>
                      <a:lnTo>
                        <a:pt x="26" y="0"/>
                      </a:lnTo>
                      <a:lnTo>
                        <a:pt x="27" y="0"/>
                      </a:lnTo>
                      <a:lnTo>
                        <a:pt x="40" y="53"/>
                      </a:lnTo>
                      <a:lnTo>
                        <a:pt x="41" y="53"/>
                      </a:lnTo>
                      <a:lnTo>
                        <a:pt x="15" y="61"/>
                      </a:lnTo>
                      <a:lnTo>
                        <a:pt x="0" y="8"/>
                      </a:lnTo>
                      <a:close/>
                    </a:path>
                  </a:pathLst>
                </a:custGeom>
                <a:solidFill>
                  <a:schemeClr val="bg2"/>
                </a:solidFill>
                <a:ln w="9525">
                  <a:solidFill>
                    <a:schemeClr val="bg2"/>
                  </a:solidFill>
                  <a:round/>
                  <a:headEnd/>
                  <a:tailEnd/>
                </a:ln>
              </p:spPr>
              <p:txBody>
                <a:bodyPr/>
                <a:lstStyle/>
                <a:p>
                  <a:endParaRPr lang="en-US"/>
                </a:p>
              </p:txBody>
            </p:sp>
            <p:sp>
              <p:nvSpPr>
                <p:cNvPr id="78976" name="Freeform 128"/>
                <p:cNvSpPr>
                  <a:spLocks/>
                </p:cNvSpPr>
                <p:nvPr/>
              </p:nvSpPr>
              <p:spPr bwMode="black">
                <a:xfrm>
                  <a:off x="1328" y="3874"/>
                  <a:ext cx="6" cy="8"/>
                </a:xfrm>
                <a:custGeom>
                  <a:avLst/>
                  <a:gdLst/>
                  <a:ahLst/>
                  <a:cxnLst>
                    <a:cxn ang="0">
                      <a:pos x="0" y="7"/>
                    </a:cxn>
                    <a:cxn ang="0">
                      <a:pos x="24" y="0"/>
                    </a:cxn>
                    <a:cxn ang="0">
                      <a:pos x="24" y="0"/>
                    </a:cxn>
                    <a:cxn ang="0">
                      <a:pos x="36" y="54"/>
                    </a:cxn>
                    <a:cxn ang="0">
                      <a:pos x="36" y="54"/>
                    </a:cxn>
                    <a:cxn ang="0">
                      <a:pos x="13" y="60"/>
                    </a:cxn>
                    <a:cxn ang="0">
                      <a:pos x="0" y="7"/>
                    </a:cxn>
                  </a:cxnLst>
                  <a:rect l="0" t="0" r="r" b="b"/>
                  <a:pathLst>
                    <a:path w="36" h="60">
                      <a:moveTo>
                        <a:pt x="0" y="7"/>
                      </a:moveTo>
                      <a:lnTo>
                        <a:pt x="24" y="0"/>
                      </a:lnTo>
                      <a:lnTo>
                        <a:pt x="24" y="0"/>
                      </a:lnTo>
                      <a:lnTo>
                        <a:pt x="36" y="54"/>
                      </a:lnTo>
                      <a:lnTo>
                        <a:pt x="36" y="54"/>
                      </a:lnTo>
                      <a:lnTo>
                        <a:pt x="13" y="60"/>
                      </a:lnTo>
                      <a:lnTo>
                        <a:pt x="0" y="7"/>
                      </a:lnTo>
                      <a:close/>
                    </a:path>
                  </a:pathLst>
                </a:custGeom>
                <a:solidFill>
                  <a:schemeClr val="bg2"/>
                </a:solidFill>
                <a:ln w="9525">
                  <a:solidFill>
                    <a:schemeClr val="bg2"/>
                  </a:solidFill>
                  <a:round/>
                  <a:headEnd/>
                  <a:tailEnd/>
                </a:ln>
              </p:spPr>
              <p:txBody>
                <a:bodyPr/>
                <a:lstStyle/>
                <a:p>
                  <a:endParaRPr lang="en-US"/>
                </a:p>
              </p:txBody>
            </p:sp>
            <p:sp>
              <p:nvSpPr>
                <p:cNvPr id="78977" name="Freeform 129"/>
                <p:cNvSpPr>
                  <a:spLocks/>
                </p:cNvSpPr>
                <p:nvPr/>
              </p:nvSpPr>
              <p:spPr bwMode="black">
                <a:xfrm>
                  <a:off x="1332" y="3874"/>
                  <a:ext cx="6" cy="7"/>
                </a:xfrm>
                <a:custGeom>
                  <a:avLst/>
                  <a:gdLst/>
                  <a:ahLst/>
                  <a:cxnLst>
                    <a:cxn ang="0">
                      <a:pos x="0" y="5"/>
                    </a:cxn>
                    <a:cxn ang="0">
                      <a:pos x="21" y="0"/>
                    </a:cxn>
                    <a:cxn ang="0">
                      <a:pos x="26" y="0"/>
                    </a:cxn>
                    <a:cxn ang="0">
                      <a:pos x="30" y="53"/>
                    </a:cxn>
                    <a:cxn ang="0">
                      <a:pos x="34" y="53"/>
                    </a:cxn>
                    <a:cxn ang="0">
                      <a:pos x="12" y="59"/>
                    </a:cxn>
                    <a:cxn ang="0">
                      <a:pos x="0" y="5"/>
                    </a:cxn>
                  </a:cxnLst>
                  <a:rect l="0" t="0" r="r" b="b"/>
                  <a:pathLst>
                    <a:path w="34" h="59">
                      <a:moveTo>
                        <a:pt x="0" y="5"/>
                      </a:moveTo>
                      <a:lnTo>
                        <a:pt x="21" y="0"/>
                      </a:lnTo>
                      <a:lnTo>
                        <a:pt x="26" y="0"/>
                      </a:lnTo>
                      <a:lnTo>
                        <a:pt x="30" y="53"/>
                      </a:lnTo>
                      <a:lnTo>
                        <a:pt x="34" y="53"/>
                      </a:lnTo>
                      <a:lnTo>
                        <a:pt x="12" y="59"/>
                      </a:lnTo>
                      <a:lnTo>
                        <a:pt x="0" y="5"/>
                      </a:lnTo>
                      <a:close/>
                    </a:path>
                  </a:pathLst>
                </a:custGeom>
                <a:solidFill>
                  <a:schemeClr val="bg2"/>
                </a:solidFill>
                <a:ln w="9525">
                  <a:solidFill>
                    <a:schemeClr val="bg2"/>
                  </a:solidFill>
                  <a:round/>
                  <a:headEnd/>
                  <a:tailEnd/>
                </a:ln>
              </p:spPr>
              <p:txBody>
                <a:bodyPr/>
                <a:lstStyle/>
                <a:p>
                  <a:endParaRPr lang="en-US"/>
                </a:p>
              </p:txBody>
            </p:sp>
            <p:sp>
              <p:nvSpPr>
                <p:cNvPr id="78978" name="Freeform 130"/>
                <p:cNvSpPr>
                  <a:spLocks/>
                </p:cNvSpPr>
                <p:nvPr/>
              </p:nvSpPr>
              <p:spPr bwMode="black">
                <a:xfrm>
                  <a:off x="1337" y="3873"/>
                  <a:ext cx="4" cy="7"/>
                </a:xfrm>
                <a:custGeom>
                  <a:avLst/>
                  <a:gdLst/>
                  <a:ahLst/>
                  <a:cxnLst>
                    <a:cxn ang="0">
                      <a:pos x="0" y="2"/>
                    </a:cxn>
                    <a:cxn ang="0">
                      <a:pos x="20" y="0"/>
                    </a:cxn>
                    <a:cxn ang="0">
                      <a:pos x="22" y="0"/>
                    </a:cxn>
                    <a:cxn ang="0">
                      <a:pos x="22" y="53"/>
                    </a:cxn>
                    <a:cxn ang="0">
                      <a:pos x="24" y="53"/>
                    </a:cxn>
                    <a:cxn ang="0">
                      <a:pos x="4" y="55"/>
                    </a:cxn>
                    <a:cxn ang="0">
                      <a:pos x="0" y="2"/>
                    </a:cxn>
                  </a:cxnLst>
                  <a:rect l="0" t="0" r="r" b="b"/>
                  <a:pathLst>
                    <a:path w="24" h="55">
                      <a:moveTo>
                        <a:pt x="0" y="2"/>
                      </a:moveTo>
                      <a:lnTo>
                        <a:pt x="20" y="0"/>
                      </a:lnTo>
                      <a:lnTo>
                        <a:pt x="22" y="0"/>
                      </a:lnTo>
                      <a:lnTo>
                        <a:pt x="22" y="53"/>
                      </a:lnTo>
                      <a:lnTo>
                        <a:pt x="24" y="53"/>
                      </a:lnTo>
                      <a:lnTo>
                        <a:pt x="4" y="55"/>
                      </a:lnTo>
                      <a:lnTo>
                        <a:pt x="0" y="2"/>
                      </a:lnTo>
                      <a:close/>
                    </a:path>
                  </a:pathLst>
                </a:custGeom>
                <a:solidFill>
                  <a:schemeClr val="bg2"/>
                </a:solidFill>
                <a:ln w="9525">
                  <a:solidFill>
                    <a:schemeClr val="bg2"/>
                  </a:solidFill>
                  <a:round/>
                  <a:headEnd/>
                  <a:tailEnd/>
                </a:ln>
              </p:spPr>
              <p:txBody>
                <a:bodyPr/>
                <a:lstStyle/>
                <a:p>
                  <a:endParaRPr lang="en-US"/>
                </a:p>
              </p:txBody>
            </p:sp>
            <p:sp>
              <p:nvSpPr>
                <p:cNvPr id="78979" name="Freeform 131"/>
                <p:cNvSpPr>
                  <a:spLocks/>
                </p:cNvSpPr>
                <p:nvPr/>
              </p:nvSpPr>
              <p:spPr bwMode="black">
                <a:xfrm>
                  <a:off x="1340" y="3873"/>
                  <a:ext cx="4" cy="7"/>
                </a:xfrm>
                <a:custGeom>
                  <a:avLst/>
                  <a:gdLst/>
                  <a:ahLst/>
                  <a:cxnLst>
                    <a:cxn ang="0">
                      <a:pos x="0" y="0"/>
                    </a:cxn>
                    <a:cxn ang="0">
                      <a:pos x="18" y="0"/>
                    </a:cxn>
                    <a:cxn ang="0">
                      <a:pos x="21" y="0"/>
                    </a:cxn>
                    <a:cxn ang="0">
                      <a:pos x="15" y="53"/>
                    </a:cxn>
                    <a:cxn ang="0">
                      <a:pos x="18" y="53"/>
                    </a:cxn>
                    <a:cxn ang="0">
                      <a:pos x="0" y="53"/>
                    </a:cxn>
                    <a:cxn ang="0">
                      <a:pos x="0" y="0"/>
                    </a:cxn>
                  </a:cxnLst>
                  <a:rect l="0" t="0" r="r" b="b"/>
                  <a:pathLst>
                    <a:path w="21" h="53">
                      <a:moveTo>
                        <a:pt x="0" y="0"/>
                      </a:moveTo>
                      <a:lnTo>
                        <a:pt x="18" y="0"/>
                      </a:lnTo>
                      <a:lnTo>
                        <a:pt x="21" y="0"/>
                      </a:lnTo>
                      <a:lnTo>
                        <a:pt x="15" y="53"/>
                      </a:lnTo>
                      <a:lnTo>
                        <a:pt x="18" y="53"/>
                      </a:lnTo>
                      <a:lnTo>
                        <a:pt x="0" y="53"/>
                      </a:lnTo>
                      <a:lnTo>
                        <a:pt x="0" y="0"/>
                      </a:lnTo>
                      <a:close/>
                    </a:path>
                  </a:pathLst>
                </a:custGeom>
                <a:solidFill>
                  <a:schemeClr val="bg2"/>
                </a:solidFill>
                <a:ln w="9525">
                  <a:solidFill>
                    <a:schemeClr val="bg2"/>
                  </a:solidFill>
                  <a:round/>
                  <a:headEnd/>
                  <a:tailEnd/>
                </a:ln>
              </p:spPr>
              <p:txBody>
                <a:bodyPr/>
                <a:lstStyle/>
                <a:p>
                  <a:endParaRPr lang="en-US"/>
                </a:p>
              </p:txBody>
            </p:sp>
            <p:sp>
              <p:nvSpPr>
                <p:cNvPr id="78980" name="Freeform 132"/>
                <p:cNvSpPr>
                  <a:spLocks/>
                </p:cNvSpPr>
                <p:nvPr/>
              </p:nvSpPr>
              <p:spPr bwMode="black">
                <a:xfrm>
                  <a:off x="1343" y="3873"/>
                  <a:ext cx="4" cy="7"/>
                </a:xfrm>
                <a:custGeom>
                  <a:avLst/>
                  <a:gdLst/>
                  <a:ahLst/>
                  <a:cxnLst>
                    <a:cxn ang="0">
                      <a:pos x="6" y="0"/>
                    </a:cxn>
                    <a:cxn ang="0">
                      <a:pos x="22" y="2"/>
                    </a:cxn>
                    <a:cxn ang="0">
                      <a:pos x="26" y="2"/>
                    </a:cxn>
                    <a:cxn ang="0">
                      <a:pos x="12" y="55"/>
                    </a:cxn>
                    <a:cxn ang="0">
                      <a:pos x="16" y="55"/>
                    </a:cxn>
                    <a:cxn ang="0">
                      <a:pos x="0" y="53"/>
                    </a:cxn>
                    <a:cxn ang="0">
                      <a:pos x="6" y="0"/>
                    </a:cxn>
                  </a:cxnLst>
                  <a:rect l="0" t="0" r="r" b="b"/>
                  <a:pathLst>
                    <a:path w="26" h="55">
                      <a:moveTo>
                        <a:pt x="6" y="0"/>
                      </a:moveTo>
                      <a:lnTo>
                        <a:pt x="22" y="2"/>
                      </a:lnTo>
                      <a:lnTo>
                        <a:pt x="26" y="2"/>
                      </a:lnTo>
                      <a:lnTo>
                        <a:pt x="12" y="55"/>
                      </a:lnTo>
                      <a:lnTo>
                        <a:pt x="16" y="55"/>
                      </a:lnTo>
                      <a:lnTo>
                        <a:pt x="0" y="53"/>
                      </a:lnTo>
                      <a:lnTo>
                        <a:pt x="6" y="0"/>
                      </a:lnTo>
                      <a:close/>
                    </a:path>
                  </a:pathLst>
                </a:custGeom>
                <a:solidFill>
                  <a:schemeClr val="bg2"/>
                </a:solidFill>
                <a:ln w="9525">
                  <a:solidFill>
                    <a:schemeClr val="bg2"/>
                  </a:solidFill>
                  <a:round/>
                  <a:headEnd/>
                  <a:tailEnd/>
                </a:ln>
              </p:spPr>
              <p:txBody>
                <a:bodyPr/>
                <a:lstStyle/>
                <a:p>
                  <a:endParaRPr lang="en-US"/>
                </a:p>
              </p:txBody>
            </p:sp>
            <p:sp>
              <p:nvSpPr>
                <p:cNvPr id="78981" name="Freeform 133"/>
                <p:cNvSpPr>
                  <a:spLocks/>
                </p:cNvSpPr>
                <p:nvPr/>
              </p:nvSpPr>
              <p:spPr bwMode="black">
                <a:xfrm>
                  <a:off x="1345" y="3874"/>
                  <a:ext cx="5" cy="7"/>
                </a:xfrm>
                <a:custGeom>
                  <a:avLst/>
                  <a:gdLst/>
                  <a:ahLst/>
                  <a:cxnLst>
                    <a:cxn ang="0">
                      <a:pos x="14" y="0"/>
                    </a:cxn>
                    <a:cxn ang="0">
                      <a:pos x="29" y="4"/>
                    </a:cxn>
                    <a:cxn ang="0">
                      <a:pos x="34" y="6"/>
                    </a:cxn>
                    <a:cxn ang="0">
                      <a:pos x="9" y="55"/>
                    </a:cxn>
                    <a:cxn ang="0">
                      <a:pos x="14" y="57"/>
                    </a:cxn>
                    <a:cxn ang="0">
                      <a:pos x="0" y="53"/>
                    </a:cxn>
                    <a:cxn ang="0">
                      <a:pos x="14" y="0"/>
                    </a:cxn>
                  </a:cxnLst>
                  <a:rect l="0" t="0" r="r" b="b"/>
                  <a:pathLst>
                    <a:path w="34" h="57">
                      <a:moveTo>
                        <a:pt x="14" y="0"/>
                      </a:moveTo>
                      <a:lnTo>
                        <a:pt x="29" y="4"/>
                      </a:lnTo>
                      <a:lnTo>
                        <a:pt x="34" y="6"/>
                      </a:lnTo>
                      <a:lnTo>
                        <a:pt x="9" y="55"/>
                      </a:lnTo>
                      <a:lnTo>
                        <a:pt x="14" y="57"/>
                      </a:lnTo>
                      <a:lnTo>
                        <a:pt x="0" y="53"/>
                      </a:lnTo>
                      <a:lnTo>
                        <a:pt x="14" y="0"/>
                      </a:lnTo>
                      <a:close/>
                    </a:path>
                  </a:pathLst>
                </a:custGeom>
                <a:solidFill>
                  <a:schemeClr val="bg2"/>
                </a:solidFill>
                <a:ln w="9525">
                  <a:solidFill>
                    <a:schemeClr val="bg2"/>
                  </a:solidFill>
                  <a:round/>
                  <a:headEnd/>
                  <a:tailEnd/>
                </a:ln>
              </p:spPr>
              <p:txBody>
                <a:bodyPr/>
                <a:lstStyle/>
                <a:p>
                  <a:endParaRPr lang="en-US"/>
                </a:p>
              </p:txBody>
            </p:sp>
            <p:sp>
              <p:nvSpPr>
                <p:cNvPr id="78982" name="Freeform 134"/>
                <p:cNvSpPr>
                  <a:spLocks/>
                </p:cNvSpPr>
                <p:nvPr/>
              </p:nvSpPr>
              <p:spPr bwMode="black">
                <a:xfrm>
                  <a:off x="1346" y="3874"/>
                  <a:ext cx="7" cy="7"/>
                </a:xfrm>
                <a:custGeom>
                  <a:avLst/>
                  <a:gdLst/>
                  <a:ahLst/>
                  <a:cxnLst>
                    <a:cxn ang="0">
                      <a:pos x="25" y="0"/>
                    </a:cxn>
                    <a:cxn ang="0">
                      <a:pos x="38" y="8"/>
                    </a:cxn>
                    <a:cxn ang="0">
                      <a:pos x="41" y="10"/>
                    </a:cxn>
                    <a:cxn ang="0">
                      <a:pos x="11" y="55"/>
                    </a:cxn>
                    <a:cxn ang="0">
                      <a:pos x="14" y="57"/>
                    </a:cxn>
                    <a:cxn ang="0">
                      <a:pos x="0" y="49"/>
                    </a:cxn>
                    <a:cxn ang="0">
                      <a:pos x="25" y="0"/>
                    </a:cxn>
                  </a:cxnLst>
                  <a:rect l="0" t="0" r="r" b="b"/>
                  <a:pathLst>
                    <a:path w="41" h="57">
                      <a:moveTo>
                        <a:pt x="25" y="0"/>
                      </a:moveTo>
                      <a:lnTo>
                        <a:pt x="38" y="8"/>
                      </a:lnTo>
                      <a:lnTo>
                        <a:pt x="41" y="10"/>
                      </a:lnTo>
                      <a:lnTo>
                        <a:pt x="11" y="55"/>
                      </a:lnTo>
                      <a:lnTo>
                        <a:pt x="14" y="57"/>
                      </a:lnTo>
                      <a:lnTo>
                        <a:pt x="0" y="49"/>
                      </a:lnTo>
                      <a:lnTo>
                        <a:pt x="25" y="0"/>
                      </a:lnTo>
                      <a:close/>
                    </a:path>
                  </a:pathLst>
                </a:custGeom>
                <a:solidFill>
                  <a:schemeClr val="bg2"/>
                </a:solidFill>
                <a:ln w="9525">
                  <a:solidFill>
                    <a:schemeClr val="bg2"/>
                  </a:solidFill>
                  <a:round/>
                  <a:headEnd/>
                  <a:tailEnd/>
                </a:ln>
              </p:spPr>
              <p:txBody>
                <a:bodyPr/>
                <a:lstStyle/>
                <a:p>
                  <a:endParaRPr lang="en-US"/>
                </a:p>
              </p:txBody>
            </p:sp>
            <p:sp>
              <p:nvSpPr>
                <p:cNvPr id="78983" name="Freeform 135"/>
                <p:cNvSpPr>
                  <a:spLocks/>
                </p:cNvSpPr>
                <p:nvPr/>
              </p:nvSpPr>
              <p:spPr bwMode="black">
                <a:xfrm>
                  <a:off x="1348" y="3876"/>
                  <a:ext cx="7" cy="6"/>
                </a:xfrm>
                <a:custGeom>
                  <a:avLst/>
                  <a:gdLst/>
                  <a:ahLst/>
                  <a:cxnLst>
                    <a:cxn ang="0">
                      <a:pos x="30" y="0"/>
                    </a:cxn>
                    <a:cxn ang="0">
                      <a:pos x="42" y="9"/>
                    </a:cxn>
                    <a:cxn ang="0">
                      <a:pos x="42" y="10"/>
                    </a:cxn>
                    <a:cxn ang="0">
                      <a:pos x="11" y="52"/>
                    </a:cxn>
                    <a:cxn ang="0">
                      <a:pos x="11" y="54"/>
                    </a:cxn>
                    <a:cxn ang="0">
                      <a:pos x="0" y="45"/>
                    </a:cxn>
                    <a:cxn ang="0">
                      <a:pos x="30" y="0"/>
                    </a:cxn>
                  </a:cxnLst>
                  <a:rect l="0" t="0" r="r" b="b"/>
                  <a:pathLst>
                    <a:path w="42" h="54">
                      <a:moveTo>
                        <a:pt x="30" y="0"/>
                      </a:moveTo>
                      <a:lnTo>
                        <a:pt x="42" y="9"/>
                      </a:lnTo>
                      <a:lnTo>
                        <a:pt x="42" y="10"/>
                      </a:lnTo>
                      <a:lnTo>
                        <a:pt x="11" y="52"/>
                      </a:lnTo>
                      <a:lnTo>
                        <a:pt x="11" y="54"/>
                      </a:lnTo>
                      <a:lnTo>
                        <a:pt x="0" y="45"/>
                      </a:lnTo>
                      <a:lnTo>
                        <a:pt x="30" y="0"/>
                      </a:lnTo>
                      <a:close/>
                    </a:path>
                  </a:pathLst>
                </a:custGeom>
                <a:solidFill>
                  <a:schemeClr val="bg2"/>
                </a:solidFill>
                <a:ln w="9525">
                  <a:solidFill>
                    <a:schemeClr val="bg2"/>
                  </a:solidFill>
                  <a:round/>
                  <a:headEnd/>
                  <a:tailEnd/>
                </a:ln>
              </p:spPr>
              <p:txBody>
                <a:bodyPr/>
                <a:lstStyle/>
                <a:p>
                  <a:endParaRPr lang="en-US"/>
                </a:p>
              </p:txBody>
            </p:sp>
            <p:sp>
              <p:nvSpPr>
                <p:cNvPr id="78984" name="Freeform 136"/>
                <p:cNvSpPr>
                  <a:spLocks/>
                </p:cNvSpPr>
                <p:nvPr/>
              </p:nvSpPr>
              <p:spPr bwMode="black">
                <a:xfrm>
                  <a:off x="1350" y="3877"/>
                  <a:ext cx="7" cy="7"/>
                </a:xfrm>
                <a:custGeom>
                  <a:avLst/>
                  <a:gdLst/>
                  <a:ahLst/>
                  <a:cxnLst>
                    <a:cxn ang="0">
                      <a:pos x="31" y="0"/>
                    </a:cxn>
                    <a:cxn ang="0">
                      <a:pos x="42" y="10"/>
                    </a:cxn>
                    <a:cxn ang="0">
                      <a:pos x="36" y="5"/>
                    </a:cxn>
                    <a:cxn ang="0">
                      <a:pos x="17" y="58"/>
                    </a:cxn>
                    <a:cxn ang="0">
                      <a:pos x="11" y="52"/>
                    </a:cxn>
                    <a:cxn ang="0">
                      <a:pos x="0" y="42"/>
                    </a:cxn>
                    <a:cxn ang="0">
                      <a:pos x="31" y="0"/>
                    </a:cxn>
                  </a:cxnLst>
                  <a:rect l="0" t="0" r="r" b="b"/>
                  <a:pathLst>
                    <a:path w="42" h="58">
                      <a:moveTo>
                        <a:pt x="31" y="0"/>
                      </a:moveTo>
                      <a:lnTo>
                        <a:pt x="42" y="10"/>
                      </a:lnTo>
                      <a:lnTo>
                        <a:pt x="36" y="5"/>
                      </a:lnTo>
                      <a:lnTo>
                        <a:pt x="17" y="58"/>
                      </a:lnTo>
                      <a:lnTo>
                        <a:pt x="11" y="52"/>
                      </a:lnTo>
                      <a:lnTo>
                        <a:pt x="0" y="42"/>
                      </a:lnTo>
                      <a:lnTo>
                        <a:pt x="31" y="0"/>
                      </a:lnTo>
                      <a:close/>
                    </a:path>
                  </a:pathLst>
                </a:custGeom>
                <a:solidFill>
                  <a:schemeClr val="bg2"/>
                </a:solidFill>
                <a:ln w="9525">
                  <a:solidFill>
                    <a:schemeClr val="bg2"/>
                  </a:solidFill>
                  <a:round/>
                  <a:headEnd/>
                  <a:tailEnd/>
                </a:ln>
              </p:spPr>
              <p:txBody>
                <a:bodyPr/>
                <a:lstStyle/>
                <a:p>
                  <a:endParaRPr lang="en-US"/>
                </a:p>
              </p:txBody>
            </p:sp>
            <p:sp>
              <p:nvSpPr>
                <p:cNvPr id="78985" name="Freeform 137"/>
                <p:cNvSpPr>
                  <a:spLocks/>
                </p:cNvSpPr>
                <p:nvPr/>
              </p:nvSpPr>
              <p:spPr bwMode="black">
                <a:xfrm>
                  <a:off x="1353" y="3877"/>
                  <a:ext cx="5" cy="8"/>
                </a:xfrm>
                <a:custGeom>
                  <a:avLst/>
                  <a:gdLst/>
                  <a:ahLst/>
                  <a:cxnLst>
                    <a:cxn ang="0">
                      <a:pos x="19" y="0"/>
                    </a:cxn>
                    <a:cxn ang="0">
                      <a:pos x="33" y="5"/>
                    </a:cxn>
                    <a:cxn ang="0">
                      <a:pos x="28" y="5"/>
                    </a:cxn>
                    <a:cxn ang="0">
                      <a:pos x="20" y="59"/>
                    </a:cxn>
                    <a:cxn ang="0">
                      <a:pos x="15" y="59"/>
                    </a:cxn>
                    <a:cxn ang="0">
                      <a:pos x="0" y="53"/>
                    </a:cxn>
                    <a:cxn ang="0">
                      <a:pos x="19" y="0"/>
                    </a:cxn>
                  </a:cxnLst>
                  <a:rect l="0" t="0" r="r" b="b"/>
                  <a:pathLst>
                    <a:path w="33" h="59">
                      <a:moveTo>
                        <a:pt x="19" y="0"/>
                      </a:moveTo>
                      <a:lnTo>
                        <a:pt x="33" y="5"/>
                      </a:lnTo>
                      <a:lnTo>
                        <a:pt x="28" y="5"/>
                      </a:lnTo>
                      <a:lnTo>
                        <a:pt x="20" y="59"/>
                      </a:lnTo>
                      <a:lnTo>
                        <a:pt x="15" y="59"/>
                      </a:lnTo>
                      <a:lnTo>
                        <a:pt x="0" y="53"/>
                      </a:lnTo>
                      <a:lnTo>
                        <a:pt x="19" y="0"/>
                      </a:lnTo>
                      <a:close/>
                    </a:path>
                  </a:pathLst>
                </a:custGeom>
                <a:solidFill>
                  <a:schemeClr val="bg2"/>
                </a:solidFill>
                <a:ln w="9525">
                  <a:solidFill>
                    <a:schemeClr val="bg2"/>
                  </a:solidFill>
                  <a:round/>
                  <a:headEnd/>
                  <a:tailEnd/>
                </a:ln>
              </p:spPr>
              <p:txBody>
                <a:bodyPr/>
                <a:lstStyle/>
                <a:p>
                  <a:endParaRPr lang="en-US"/>
                </a:p>
              </p:txBody>
            </p:sp>
            <p:sp>
              <p:nvSpPr>
                <p:cNvPr id="78986" name="Freeform 138"/>
                <p:cNvSpPr>
                  <a:spLocks/>
                </p:cNvSpPr>
                <p:nvPr/>
              </p:nvSpPr>
              <p:spPr bwMode="black">
                <a:xfrm>
                  <a:off x="1356" y="3878"/>
                  <a:ext cx="4" cy="7"/>
                </a:xfrm>
                <a:custGeom>
                  <a:avLst/>
                  <a:gdLst/>
                  <a:ahLst/>
                  <a:cxnLst>
                    <a:cxn ang="0">
                      <a:pos x="8" y="0"/>
                    </a:cxn>
                    <a:cxn ang="0">
                      <a:pos x="26" y="4"/>
                    </a:cxn>
                    <a:cxn ang="0">
                      <a:pos x="23" y="4"/>
                    </a:cxn>
                    <a:cxn ang="0">
                      <a:pos x="21" y="57"/>
                    </a:cxn>
                    <a:cxn ang="0">
                      <a:pos x="17" y="57"/>
                    </a:cxn>
                    <a:cxn ang="0">
                      <a:pos x="0" y="54"/>
                    </a:cxn>
                    <a:cxn ang="0">
                      <a:pos x="8" y="0"/>
                    </a:cxn>
                  </a:cxnLst>
                  <a:rect l="0" t="0" r="r" b="b"/>
                  <a:pathLst>
                    <a:path w="26" h="57">
                      <a:moveTo>
                        <a:pt x="8" y="0"/>
                      </a:moveTo>
                      <a:lnTo>
                        <a:pt x="26" y="4"/>
                      </a:lnTo>
                      <a:lnTo>
                        <a:pt x="23" y="4"/>
                      </a:lnTo>
                      <a:lnTo>
                        <a:pt x="21" y="57"/>
                      </a:lnTo>
                      <a:lnTo>
                        <a:pt x="17" y="57"/>
                      </a:lnTo>
                      <a:lnTo>
                        <a:pt x="0" y="54"/>
                      </a:lnTo>
                      <a:lnTo>
                        <a:pt x="8" y="0"/>
                      </a:lnTo>
                      <a:close/>
                    </a:path>
                  </a:pathLst>
                </a:custGeom>
                <a:solidFill>
                  <a:schemeClr val="bg2"/>
                </a:solidFill>
                <a:ln w="9525">
                  <a:solidFill>
                    <a:schemeClr val="bg2"/>
                  </a:solidFill>
                  <a:round/>
                  <a:headEnd/>
                  <a:tailEnd/>
                </a:ln>
              </p:spPr>
              <p:txBody>
                <a:bodyPr/>
                <a:lstStyle/>
                <a:p>
                  <a:endParaRPr lang="en-US"/>
                </a:p>
              </p:txBody>
            </p:sp>
            <p:sp>
              <p:nvSpPr>
                <p:cNvPr id="78987" name="Freeform 139"/>
                <p:cNvSpPr>
                  <a:spLocks/>
                </p:cNvSpPr>
                <p:nvPr/>
              </p:nvSpPr>
              <p:spPr bwMode="black">
                <a:xfrm>
                  <a:off x="1360" y="3879"/>
                  <a:ext cx="3" cy="6"/>
                </a:xfrm>
                <a:custGeom>
                  <a:avLst/>
                  <a:gdLst/>
                  <a:ahLst/>
                  <a:cxnLst>
                    <a:cxn ang="0">
                      <a:pos x="2" y="0"/>
                    </a:cxn>
                    <a:cxn ang="0">
                      <a:pos x="21" y="1"/>
                    </a:cxn>
                    <a:cxn ang="0">
                      <a:pos x="18" y="1"/>
                    </a:cxn>
                    <a:cxn ang="0">
                      <a:pos x="22" y="54"/>
                    </a:cxn>
                    <a:cxn ang="0">
                      <a:pos x="19" y="54"/>
                    </a:cxn>
                    <a:cxn ang="0">
                      <a:pos x="0" y="53"/>
                    </a:cxn>
                    <a:cxn ang="0">
                      <a:pos x="2" y="0"/>
                    </a:cxn>
                  </a:cxnLst>
                  <a:rect l="0" t="0" r="r" b="b"/>
                  <a:pathLst>
                    <a:path w="22" h="54">
                      <a:moveTo>
                        <a:pt x="2" y="0"/>
                      </a:moveTo>
                      <a:lnTo>
                        <a:pt x="21" y="1"/>
                      </a:lnTo>
                      <a:lnTo>
                        <a:pt x="18" y="1"/>
                      </a:lnTo>
                      <a:lnTo>
                        <a:pt x="22" y="54"/>
                      </a:lnTo>
                      <a:lnTo>
                        <a:pt x="19" y="54"/>
                      </a:lnTo>
                      <a:lnTo>
                        <a:pt x="0" y="53"/>
                      </a:lnTo>
                      <a:lnTo>
                        <a:pt x="2" y="0"/>
                      </a:lnTo>
                      <a:close/>
                    </a:path>
                  </a:pathLst>
                </a:custGeom>
                <a:solidFill>
                  <a:schemeClr val="bg2"/>
                </a:solidFill>
                <a:ln w="9525">
                  <a:solidFill>
                    <a:schemeClr val="bg2"/>
                  </a:solidFill>
                  <a:round/>
                  <a:headEnd/>
                  <a:tailEnd/>
                </a:ln>
              </p:spPr>
              <p:txBody>
                <a:bodyPr/>
                <a:lstStyle/>
                <a:p>
                  <a:endParaRPr lang="en-US"/>
                </a:p>
              </p:txBody>
            </p:sp>
            <p:sp>
              <p:nvSpPr>
                <p:cNvPr id="78988" name="Freeform 140"/>
                <p:cNvSpPr>
                  <a:spLocks/>
                </p:cNvSpPr>
                <p:nvPr/>
              </p:nvSpPr>
              <p:spPr bwMode="black">
                <a:xfrm>
                  <a:off x="1363" y="3878"/>
                  <a:ext cx="5" cy="7"/>
                </a:xfrm>
                <a:custGeom>
                  <a:avLst/>
                  <a:gdLst/>
                  <a:ahLst/>
                  <a:cxnLst>
                    <a:cxn ang="0">
                      <a:pos x="0" y="2"/>
                    </a:cxn>
                    <a:cxn ang="0">
                      <a:pos x="23" y="0"/>
                    </a:cxn>
                    <a:cxn ang="0">
                      <a:pos x="20" y="0"/>
                    </a:cxn>
                    <a:cxn ang="0">
                      <a:pos x="30" y="53"/>
                    </a:cxn>
                    <a:cxn ang="0">
                      <a:pos x="27" y="53"/>
                    </a:cxn>
                    <a:cxn ang="0">
                      <a:pos x="4" y="55"/>
                    </a:cxn>
                    <a:cxn ang="0">
                      <a:pos x="0" y="2"/>
                    </a:cxn>
                  </a:cxnLst>
                  <a:rect l="0" t="0" r="r" b="b"/>
                  <a:pathLst>
                    <a:path w="30" h="55">
                      <a:moveTo>
                        <a:pt x="0" y="2"/>
                      </a:moveTo>
                      <a:lnTo>
                        <a:pt x="23" y="0"/>
                      </a:lnTo>
                      <a:lnTo>
                        <a:pt x="20" y="0"/>
                      </a:lnTo>
                      <a:lnTo>
                        <a:pt x="30" y="53"/>
                      </a:lnTo>
                      <a:lnTo>
                        <a:pt x="27" y="53"/>
                      </a:lnTo>
                      <a:lnTo>
                        <a:pt x="4" y="55"/>
                      </a:lnTo>
                      <a:lnTo>
                        <a:pt x="0" y="2"/>
                      </a:lnTo>
                      <a:close/>
                    </a:path>
                  </a:pathLst>
                </a:custGeom>
                <a:solidFill>
                  <a:schemeClr val="bg2"/>
                </a:solidFill>
                <a:ln w="9525">
                  <a:solidFill>
                    <a:schemeClr val="bg2"/>
                  </a:solidFill>
                  <a:round/>
                  <a:headEnd/>
                  <a:tailEnd/>
                </a:ln>
              </p:spPr>
              <p:txBody>
                <a:bodyPr/>
                <a:lstStyle/>
                <a:p>
                  <a:endParaRPr lang="en-US"/>
                </a:p>
              </p:txBody>
            </p:sp>
            <p:sp>
              <p:nvSpPr>
                <p:cNvPr id="78989" name="Freeform 141"/>
                <p:cNvSpPr>
                  <a:spLocks/>
                </p:cNvSpPr>
                <p:nvPr/>
              </p:nvSpPr>
              <p:spPr bwMode="black">
                <a:xfrm>
                  <a:off x="1366" y="3878"/>
                  <a:ext cx="6" cy="7"/>
                </a:xfrm>
                <a:custGeom>
                  <a:avLst/>
                  <a:gdLst/>
                  <a:ahLst/>
                  <a:cxnLst>
                    <a:cxn ang="0">
                      <a:pos x="0" y="6"/>
                    </a:cxn>
                    <a:cxn ang="0">
                      <a:pos x="24" y="0"/>
                    </a:cxn>
                    <a:cxn ang="0">
                      <a:pos x="22" y="1"/>
                    </a:cxn>
                    <a:cxn ang="0">
                      <a:pos x="37" y="52"/>
                    </a:cxn>
                    <a:cxn ang="0">
                      <a:pos x="35" y="53"/>
                    </a:cxn>
                    <a:cxn ang="0">
                      <a:pos x="10" y="59"/>
                    </a:cxn>
                    <a:cxn ang="0">
                      <a:pos x="0" y="6"/>
                    </a:cxn>
                  </a:cxnLst>
                  <a:rect l="0" t="0" r="r" b="b"/>
                  <a:pathLst>
                    <a:path w="37" h="59">
                      <a:moveTo>
                        <a:pt x="0" y="6"/>
                      </a:moveTo>
                      <a:lnTo>
                        <a:pt x="24" y="0"/>
                      </a:lnTo>
                      <a:lnTo>
                        <a:pt x="22" y="1"/>
                      </a:lnTo>
                      <a:lnTo>
                        <a:pt x="37" y="52"/>
                      </a:lnTo>
                      <a:lnTo>
                        <a:pt x="35" y="53"/>
                      </a:lnTo>
                      <a:lnTo>
                        <a:pt x="10" y="59"/>
                      </a:lnTo>
                      <a:lnTo>
                        <a:pt x="0" y="6"/>
                      </a:lnTo>
                      <a:close/>
                    </a:path>
                  </a:pathLst>
                </a:custGeom>
                <a:solidFill>
                  <a:schemeClr val="bg2"/>
                </a:solidFill>
                <a:ln w="9525">
                  <a:solidFill>
                    <a:schemeClr val="bg2"/>
                  </a:solidFill>
                  <a:round/>
                  <a:headEnd/>
                  <a:tailEnd/>
                </a:ln>
              </p:spPr>
              <p:txBody>
                <a:bodyPr/>
                <a:lstStyle/>
                <a:p>
                  <a:endParaRPr lang="en-US"/>
                </a:p>
              </p:txBody>
            </p:sp>
            <p:sp>
              <p:nvSpPr>
                <p:cNvPr id="78990" name="Freeform 142"/>
                <p:cNvSpPr>
                  <a:spLocks/>
                </p:cNvSpPr>
                <p:nvPr/>
              </p:nvSpPr>
              <p:spPr bwMode="black">
                <a:xfrm>
                  <a:off x="1370" y="3877"/>
                  <a:ext cx="7" cy="7"/>
                </a:xfrm>
                <a:custGeom>
                  <a:avLst/>
                  <a:gdLst/>
                  <a:ahLst/>
                  <a:cxnLst>
                    <a:cxn ang="0">
                      <a:pos x="0" y="9"/>
                    </a:cxn>
                    <a:cxn ang="0">
                      <a:pos x="29" y="0"/>
                    </a:cxn>
                    <a:cxn ang="0">
                      <a:pos x="27" y="0"/>
                    </a:cxn>
                    <a:cxn ang="0">
                      <a:pos x="46" y="51"/>
                    </a:cxn>
                    <a:cxn ang="0">
                      <a:pos x="44" y="51"/>
                    </a:cxn>
                    <a:cxn ang="0">
                      <a:pos x="15" y="60"/>
                    </a:cxn>
                    <a:cxn ang="0">
                      <a:pos x="0" y="9"/>
                    </a:cxn>
                  </a:cxnLst>
                  <a:rect l="0" t="0" r="r" b="b"/>
                  <a:pathLst>
                    <a:path w="46" h="60">
                      <a:moveTo>
                        <a:pt x="0" y="9"/>
                      </a:moveTo>
                      <a:lnTo>
                        <a:pt x="29" y="0"/>
                      </a:lnTo>
                      <a:lnTo>
                        <a:pt x="27" y="0"/>
                      </a:lnTo>
                      <a:lnTo>
                        <a:pt x="46" y="51"/>
                      </a:lnTo>
                      <a:lnTo>
                        <a:pt x="44" y="51"/>
                      </a:lnTo>
                      <a:lnTo>
                        <a:pt x="15" y="60"/>
                      </a:lnTo>
                      <a:lnTo>
                        <a:pt x="0" y="9"/>
                      </a:lnTo>
                      <a:close/>
                    </a:path>
                  </a:pathLst>
                </a:custGeom>
                <a:solidFill>
                  <a:schemeClr val="bg2"/>
                </a:solidFill>
                <a:ln w="9525">
                  <a:solidFill>
                    <a:schemeClr val="bg2"/>
                  </a:solidFill>
                  <a:round/>
                  <a:headEnd/>
                  <a:tailEnd/>
                </a:ln>
              </p:spPr>
              <p:txBody>
                <a:bodyPr/>
                <a:lstStyle/>
                <a:p>
                  <a:endParaRPr lang="en-US"/>
                </a:p>
              </p:txBody>
            </p:sp>
            <p:sp>
              <p:nvSpPr>
                <p:cNvPr id="78991" name="Freeform 143"/>
                <p:cNvSpPr>
                  <a:spLocks/>
                </p:cNvSpPr>
                <p:nvPr/>
              </p:nvSpPr>
              <p:spPr bwMode="black">
                <a:xfrm>
                  <a:off x="1374" y="3875"/>
                  <a:ext cx="8" cy="8"/>
                </a:xfrm>
                <a:custGeom>
                  <a:avLst/>
                  <a:gdLst/>
                  <a:ahLst/>
                  <a:cxnLst>
                    <a:cxn ang="0">
                      <a:pos x="0" y="12"/>
                    </a:cxn>
                    <a:cxn ang="0">
                      <a:pos x="31" y="0"/>
                    </a:cxn>
                    <a:cxn ang="0">
                      <a:pos x="32" y="0"/>
                    </a:cxn>
                    <a:cxn ang="0">
                      <a:pos x="48" y="51"/>
                    </a:cxn>
                    <a:cxn ang="0">
                      <a:pos x="50" y="51"/>
                    </a:cxn>
                    <a:cxn ang="0">
                      <a:pos x="19" y="63"/>
                    </a:cxn>
                    <a:cxn ang="0">
                      <a:pos x="0" y="12"/>
                    </a:cxn>
                  </a:cxnLst>
                  <a:rect l="0" t="0" r="r" b="b"/>
                  <a:pathLst>
                    <a:path w="50" h="63">
                      <a:moveTo>
                        <a:pt x="0" y="12"/>
                      </a:moveTo>
                      <a:lnTo>
                        <a:pt x="31" y="0"/>
                      </a:lnTo>
                      <a:lnTo>
                        <a:pt x="32" y="0"/>
                      </a:lnTo>
                      <a:lnTo>
                        <a:pt x="48" y="51"/>
                      </a:lnTo>
                      <a:lnTo>
                        <a:pt x="50" y="51"/>
                      </a:lnTo>
                      <a:lnTo>
                        <a:pt x="19" y="63"/>
                      </a:lnTo>
                      <a:lnTo>
                        <a:pt x="0" y="12"/>
                      </a:lnTo>
                      <a:close/>
                    </a:path>
                  </a:pathLst>
                </a:custGeom>
                <a:solidFill>
                  <a:schemeClr val="bg2"/>
                </a:solidFill>
                <a:ln w="9525">
                  <a:solidFill>
                    <a:schemeClr val="bg2"/>
                  </a:solidFill>
                  <a:round/>
                  <a:headEnd/>
                  <a:tailEnd/>
                </a:ln>
              </p:spPr>
              <p:txBody>
                <a:bodyPr/>
                <a:lstStyle/>
                <a:p>
                  <a:endParaRPr lang="en-US"/>
                </a:p>
              </p:txBody>
            </p:sp>
            <p:sp>
              <p:nvSpPr>
                <p:cNvPr id="78992" name="Freeform 144"/>
                <p:cNvSpPr>
                  <a:spLocks/>
                </p:cNvSpPr>
                <p:nvPr/>
              </p:nvSpPr>
              <p:spPr bwMode="black">
                <a:xfrm>
                  <a:off x="1380" y="3874"/>
                  <a:ext cx="8" cy="8"/>
                </a:xfrm>
                <a:custGeom>
                  <a:avLst/>
                  <a:gdLst/>
                  <a:ahLst/>
                  <a:cxnLst>
                    <a:cxn ang="0">
                      <a:pos x="0" y="11"/>
                    </a:cxn>
                    <a:cxn ang="0">
                      <a:pos x="32" y="0"/>
                    </a:cxn>
                    <a:cxn ang="0">
                      <a:pos x="34" y="0"/>
                    </a:cxn>
                    <a:cxn ang="0">
                      <a:pos x="46" y="51"/>
                    </a:cxn>
                    <a:cxn ang="0">
                      <a:pos x="48" y="51"/>
                    </a:cxn>
                    <a:cxn ang="0">
                      <a:pos x="16" y="62"/>
                    </a:cxn>
                    <a:cxn ang="0">
                      <a:pos x="0" y="11"/>
                    </a:cxn>
                  </a:cxnLst>
                  <a:rect l="0" t="0" r="r" b="b"/>
                  <a:pathLst>
                    <a:path w="48" h="62">
                      <a:moveTo>
                        <a:pt x="0" y="11"/>
                      </a:moveTo>
                      <a:lnTo>
                        <a:pt x="32" y="0"/>
                      </a:lnTo>
                      <a:lnTo>
                        <a:pt x="34" y="0"/>
                      </a:lnTo>
                      <a:lnTo>
                        <a:pt x="46" y="51"/>
                      </a:lnTo>
                      <a:lnTo>
                        <a:pt x="48" y="51"/>
                      </a:lnTo>
                      <a:lnTo>
                        <a:pt x="16" y="62"/>
                      </a:lnTo>
                      <a:lnTo>
                        <a:pt x="0" y="11"/>
                      </a:lnTo>
                      <a:close/>
                    </a:path>
                  </a:pathLst>
                </a:custGeom>
                <a:solidFill>
                  <a:schemeClr val="bg2"/>
                </a:solidFill>
                <a:ln w="9525">
                  <a:solidFill>
                    <a:schemeClr val="bg2"/>
                  </a:solidFill>
                  <a:round/>
                  <a:headEnd/>
                  <a:tailEnd/>
                </a:ln>
              </p:spPr>
              <p:txBody>
                <a:bodyPr/>
                <a:lstStyle/>
                <a:p>
                  <a:endParaRPr lang="en-US"/>
                </a:p>
              </p:txBody>
            </p:sp>
            <p:sp>
              <p:nvSpPr>
                <p:cNvPr id="78993" name="Freeform 145"/>
                <p:cNvSpPr>
                  <a:spLocks/>
                </p:cNvSpPr>
                <p:nvPr/>
              </p:nvSpPr>
              <p:spPr bwMode="black">
                <a:xfrm>
                  <a:off x="1385" y="3873"/>
                  <a:ext cx="7" cy="7"/>
                </a:xfrm>
                <a:custGeom>
                  <a:avLst/>
                  <a:gdLst/>
                  <a:ahLst/>
                  <a:cxnLst>
                    <a:cxn ang="0">
                      <a:pos x="0" y="10"/>
                    </a:cxn>
                    <a:cxn ang="0">
                      <a:pos x="30" y="1"/>
                    </a:cxn>
                    <a:cxn ang="0">
                      <a:pos x="31" y="0"/>
                    </a:cxn>
                    <a:cxn ang="0">
                      <a:pos x="41" y="53"/>
                    </a:cxn>
                    <a:cxn ang="0">
                      <a:pos x="42" y="52"/>
                    </a:cxn>
                    <a:cxn ang="0">
                      <a:pos x="12" y="61"/>
                    </a:cxn>
                    <a:cxn ang="0">
                      <a:pos x="0" y="10"/>
                    </a:cxn>
                  </a:cxnLst>
                  <a:rect l="0" t="0" r="r" b="b"/>
                  <a:pathLst>
                    <a:path w="42" h="61">
                      <a:moveTo>
                        <a:pt x="0" y="10"/>
                      </a:moveTo>
                      <a:lnTo>
                        <a:pt x="30" y="1"/>
                      </a:lnTo>
                      <a:lnTo>
                        <a:pt x="31" y="0"/>
                      </a:lnTo>
                      <a:lnTo>
                        <a:pt x="41" y="53"/>
                      </a:lnTo>
                      <a:lnTo>
                        <a:pt x="42" y="52"/>
                      </a:lnTo>
                      <a:lnTo>
                        <a:pt x="12" y="61"/>
                      </a:lnTo>
                      <a:lnTo>
                        <a:pt x="0" y="10"/>
                      </a:lnTo>
                      <a:close/>
                    </a:path>
                  </a:pathLst>
                </a:custGeom>
                <a:solidFill>
                  <a:schemeClr val="bg2"/>
                </a:solidFill>
                <a:ln w="9525">
                  <a:solidFill>
                    <a:schemeClr val="bg2"/>
                  </a:solidFill>
                  <a:round/>
                  <a:headEnd/>
                  <a:tailEnd/>
                </a:ln>
              </p:spPr>
              <p:txBody>
                <a:bodyPr/>
                <a:lstStyle/>
                <a:p>
                  <a:endParaRPr lang="en-US"/>
                </a:p>
              </p:txBody>
            </p:sp>
            <p:sp>
              <p:nvSpPr>
                <p:cNvPr id="78994" name="Freeform 146"/>
                <p:cNvSpPr>
                  <a:spLocks/>
                </p:cNvSpPr>
                <p:nvPr/>
              </p:nvSpPr>
              <p:spPr bwMode="black">
                <a:xfrm>
                  <a:off x="1390" y="3872"/>
                  <a:ext cx="7" cy="7"/>
                </a:xfrm>
                <a:custGeom>
                  <a:avLst/>
                  <a:gdLst/>
                  <a:ahLst/>
                  <a:cxnLst>
                    <a:cxn ang="0">
                      <a:pos x="0" y="7"/>
                    </a:cxn>
                    <a:cxn ang="0">
                      <a:pos x="29" y="0"/>
                    </a:cxn>
                    <a:cxn ang="0">
                      <a:pos x="31" y="0"/>
                    </a:cxn>
                    <a:cxn ang="0">
                      <a:pos x="37" y="54"/>
                    </a:cxn>
                    <a:cxn ang="0">
                      <a:pos x="39" y="54"/>
                    </a:cxn>
                    <a:cxn ang="0">
                      <a:pos x="10" y="60"/>
                    </a:cxn>
                    <a:cxn ang="0">
                      <a:pos x="0" y="7"/>
                    </a:cxn>
                  </a:cxnLst>
                  <a:rect l="0" t="0" r="r" b="b"/>
                  <a:pathLst>
                    <a:path w="39" h="60">
                      <a:moveTo>
                        <a:pt x="0" y="7"/>
                      </a:moveTo>
                      <a:lnTo>
                        <a:pt x="29" y="0"/>
                      </a:lnTo>
                      <a:lnTo>
                        <a:pt x="31" y="0"/>
                      </a:lnTo>
                      <a:lnTo>
                        <a:pt x="37" y="54"/>
                      </a:lnTo>
                      <a:lnTo>
                        <a:pt x="39" y="54"/>
                      </a:lnTo>
                      <a:lnTo>
                        <a:pt x="10" y="60"/>
                      </a:lnTo>
                      <a:lnTo>
                        <a:pt x="0" y="7"/>
                      </a:lnTo>
                      <a:close/>
                    </a:path>
                  </a:pathLst>
                </a:custGeom>
                <a:solidFill>
                  <a:schemeClr val="bg2"/>
                </a:solidFill>
                <a:ln w="9525">
                  <a:solidFill>
                    <a:schemeClr val="bg2"/>
                  </a:solidFill>
                  <a:round/>
                  <a:headEnd/>
                  <a:tailEnd/>
                </a:ln>
              </p:spPr>
              <p:txBody>
                <a:bodyPr/>
                <a:lstStyle/>
                <a:p>
                  <a:endParaRPr lang="en-US"/>
                </a:p>
              </p:txBody>
            </p:sp>
            <p:sp>
              <p:nvSpPr>
                <p:cNvPr id="78995" name="Freeform 147"/>
                <p:cNvSpPr>
                  <a:spLocks/>
                </p:cNvSpPr>
                <p:nvPr/>
              </p:nvSpPr>
              <p:spPr bwMode="black">
                <a:xfrm>
                  <a:off x="1395" y="3871"/>
                  <a:ext cx="6" cy="7"/>
                </a:xfrm>
                <a:custGeom>
                  <a:avLst/>
                  <a:gdLst/>
                  <a:ahLst/>
                  <a:cxnLst>
                    <a:cxn ang="0">
                      <a:pos x="0" y="3"/>
                    </a:cxn>
                    <a:cxn ang="0">
                      <a:pos x="26" y="0"/>
                    </a:cxn>
                    <a:cxn ang="0">
                      <a:pos x="28" y="0"/>
                    </a:cxn>
                    <a:cxn ang="0">
                      <a:pos x="30" y="53"/>
                    </a:cxn>
                    <a:cxn ang="0">
                      <a:pos x="32" y="53"/>
                    </a:cxn>
                    <a:cxn ang="0">
                      <a:pos x="6" y="57"/>
                    </a:cxn>
                    <a:cxn ang="0">
                      <a:pos x="0" y="3"/>
                    </a:cxn>
                  </a:cxnLst>
                  <a:rect l="0" t="0" r="r" b="b"/>
                  <a:pathLst>
                    <a:path w="32" h="57">
                      <a:moveTo>
                        <a:pt x="0" y="3"/>
                      </a:moveTo>
                      <a:lnTo>
                        <a:pt x="26" y="0"/>
                      </a:lnTo>
                      <a:lnTo>
                        <a:pt x="28" y="0"/>
                      </a:lnTo>
                      <a:lnTo>
                        <a:pt x="30" y="53"/>
                      </a:lnTo>
                      <a:lnTo>
                        <a:pt x="32" y="53"/>
                      </a:lnTo>
                      <a:lnTo>
                        <a:pt x="6" y="57"/>
                      </a:lnTo>
                      <a:lnTo>
                        <a:pt x="0" y="3"/>
                      </a:lnTo>
                      <a:close/>
                    </a:path>
                  </a:pathLst>
                </a:custGeom>
                <a:solidFill>
                  <a:schemeClr val="bg2"/>
                </a:solidFill>
                <a:ln w="9525">
                  <a:solidFill>
                    <a:schemeClr val="bg2"/>
                  </a:solidFill>
                  <a:round/>
                  <a:headEnd/>
                  <a:tailEnd/>
                </a:ln>
              </p:spPr>
              <p:txBody>
                <a:bodyPr/>
                <a:lstStyle/>
                <a:p>
                  <a:endParaRPr lang="en-US"/>
                </a:p>
              </p:txBody>
            </p:sp>
            <p:sp>
              <p:nvSpPr>
                <p:cNvPr id="78996" name="Freeform 148"/>
                <p:cNvSpPr>
                  <a:spLocks/>
                </p:cNvSpPr>
                <p:nvPr/>
              </p:nvSpPr>
              <p:spPr bwMode="black">
                <a:xfrm>
                  <a:off x="1400" y="3871"/>
                  <a:ext cx="5" cy="7"/>
                </a:xfrm>
                <a:custGeom>
                  <a:avLst/>
                  <a:gdLst/>
                  <a:ahLst/>
                  <a:cxnLst>
                    <a:cxn ang="0">
                      <a:pos x="0" y="1"/>
                    </a:cxn>
                    <a:cxn ang="0">
                      <a:pos x="24" y="0"/>
                    </a:cxn>
                    <a:cxn ang="0">
                      <a:pos x="27" y="0"/>
                    </a:cxn>
                    <a:cxn ang="0">
                      <a:pos x="23" y="53"/>
                    </a:cxn>
                    <a:cxn ang="0">
                      <a:pos x="26" y="53"/>
                    </a:cxn>
                    <a:cxn ang="0">
                      <a:pos x="2" y="54"/>
                    </a:cxn>
                    <a:cxn ang="0">
                      <a:pos x="0" y="1"/>
                    </a:cxn>
                  </a:cxnLst>
                  <a:rect l="0" t="0" r="r" b="b"/>
                  <a:pathLst>
                    <a:path w="27" h="54">
                      <a:moveTo>
                        <a:pt x="0" y="1"/>
                      </a:moveTo>
                      <a:lnTo>
                        <a:pt x="24" y="0"/>
                      </a:lnTo>
                      <a:lnTo>
                        <a:pt x="27" y="0"/>
                      </a:lnTo>
                      <a:lnTo>
                        <a:pt x="23" y="53"/>
                      </a:lnTo>
                      <a:lnTo>
                        <a:pt x="26" y="53"/>
                      </a:lnTo>
                      <a:lnTo>
                        <a:pt x="2" y="54"/>
                      </a:lnTo>
                      <a:lnTo>
                        <a:pt x="0" y="1"/>
                      </a:lnTo>
                      <a:close/>
                    </a:path>
                  </a:pathLst>
                </a:custGeom>
                <a:solidFill>
                  <a:schemeClr val="bg2"/>
                </a:solidFill>
                <a:ln w="9525">
                  <a:solidFill>
                    <a:schemeClr val="bg2"/>
                  </a:solidFill>
                  <a:round/>
                  <a:headEnd/>
                  <a:tailEnd/>
                </a:ln>
              </p:spPr>
              <p:txBody>
                <a:bodyPr/>
                <a:lstStyle/>
                <a:p>
                  <a:endParaRPr lang="en-US"/>
                </a:p>
              </p:txBody>
            </p:sp>
            <p:sp>
              <p:nvSpPr>
                <p:cNvPr id="78997" name="Freeform 149"/>
                <p:cNvSpPr>
                  <a:spLocks/>
                </p:cNvSpPr>
                <p:nvPr/>
              </p:nvSpPr>
              <p:spPr bwMode="black">
                <a:xfrm>
                  <a:off x="1404" y="3871"/>
                  <a:ext cx="5" cy="7"/>
                </a:xfrm>
                <a:custGeom>
                  <a:avLst/>
                  <a:gdLst/>
                  <a:ahLst/>
                  <a:cxnLst>
                    <a:cxn ang="0">
                      <a:pos x="4" y="0"/>
                    </a:cxn>
                    <a:cxn ang="0">
                      <a:pos x="27" y="2"/>
                    </a:cxn>
                    <a:cxn ang="0">
                      <a:pos x="30" y="2"/>
                    </a:cxn>
                    <a:cxn ang="0">
                      <a:pos x="20" y="55"/>
                    </a:cxn>
                    <a:cxn ang="0">
                      <a:pos x="23" y="55"/>
                    </a:cxn>
                    <a:cxn ang="0">
                      <a:pos x="0" y="53"/>
                    </a:cxn>
                    <a:cxn ang="0">
                      <a:pos x="4" y="0"/>
                    </a:cxn>
                  </a:cxnLst>
                  <a:rect l="0" t="0" r="r" b="b"/>
                  <a:pathLst>
                    <a:path w="30" h="55">
                      <a:moveTo>
                        <a:pt x="4" y="0"/>
                      </a:moveTo>
                      <a:lnTo>
                        <a:pt x="27" y="2"/>
                      </a:lnTo>
                      <a:lnTo>
                        <a:pt x="30" y="2"/>
                      </a:lnTo>
                      <a:lnTo>
                        <a:pt x="20" y="55"/>
                      </a:lnTo>
                      <a:lnTo>
                        <a:pt x="23" y="55"/>
                      </a:lnTo>
                      <a:lnTo>
                        <a:pt x="0" y="53"/>
                      </a:lnTo>
                      <a:lnTo>
                        <a:pt x="4" y="0"/>
                      </a:lnTo>
                      <a:close/>
                    </a:path>
                  </a:pathLst>
                </a:custGeom>
                <a:solidFill>
                  <a:schemeClr val="bg2"/>
                </a:solidFill>
                <a:ln w="9525">
                  <a:solidFill>
                    <a:schemeClr val="bg2"/>
                  </a:solidFill>
                  <a:round/>
                  <a:headEnd/>
                  <a:tailEnd/>
                </a:ln>
              </p:spPr>
              <p:txBody>
                <a:bodyPr/>
                <a:lstStyle/>
                <a:p>
                  <a:endParaRPr lang="en-US"/>
                </a:p>
              </p:txBody>
            </p:sp>
            <p:sp>
              <p:nvSpPr>
                <p:cNvPr id="78998" name="Freeform 150"/>
                <p:cNvSpPr>
                  <a:spLocks/>
                </p:cNvSpPr>
                <p:nvPr/>
              </p:nvSpPr>
              <p:spPr bwMode="black">
                <a:xfrm>
                  <a:off x="1407" y="3872"/>
                  <a:ext cx="6" cy="7"/>
                </a:xfrm>
                <a:custGeom>
                  <a:avLst/>
                  <a:gdLst/>
                  <a:ahLst/>
                  <a:cxnLst>
                    <a:cxn ang="0">
                      <a:pos x="10" y="0"/>
                    </a:cxn>
                    <a:cxn ang="0">
                      <a:pos x="31" y="5"/>
                    </a:cxn>
                    <a:cxn ang="0">
                      <a:pos x="34" y="6"/>
                    </a:cxn>
                    <a:cxn ang="0">
                      <a:pos x="17" y="57"/>
                    </a:cxn>
                    <a:cxn ang="0">
                      <a:pos x="20" y="58"/>
                    </a:cxn>
                    <a:cxn ang="0">
                      <a:pos x="0" y="53"/>
                    </a:cxn>
                    <a:cxn ang="0">
                      <a:pos x="10" y="0"/>
                    </a:cxn>
                  </a:cxnLst>
                  <a:rect l="0" t="0" r="r" b="b"/>
                  <a:pathLst>
                    <a:path w="34" h="58">
                      <a:moveTo>
                        <a:pt x="10" y="0"/>
                      </a:moveTo>
                      <a:lnTo>
                        <a:pt x="31" y="5"/>
                      </a:lnTo>
                      <a:lnTo>
                        <a:pt x="34" y="6"/>
                      </a:lnTo>
                      <a:lnTo>
                        <a:pt x="17" y="57"/>
                      </a:lnTo>
                      <a:lnTo>
                        <a:pt x="20" y="58"/>
                      </a:lnTo>
                      <a:lnTo>
                        <a:pt x="0" y="53"/>
                      </a:lnTo>
                      <a:lnTo>
                        <a:pt x="10" y="0"/>
                      </a:lnTo>
                      <a:close/>
                    </a:path>
                  </a:pathLst>
                </a:custGeom>
                <a:solidFill>
                  <a:schemeClr val="bg2"/>
                </a:solidFill>
                <a:ln w="9525">
                  <a:solidFill>
                    <a:schemeClr val="bg2"/>
                  </a:solidFill>
                  <a:round/>
                  <a:headEnd/>
                  <a:tailEnd/>
                </a:ln>
              </p:spPr>
              <p:txBody>
                <a:bodyPr/>
                <a:lstStyle/>
                <a:p>
                  <a:endParaRPr lang="en-US"/>
                </a:p>
              </p:txBody>
            </p:sp>
            <p:sp>
              <p:nvSpPr>
                <p:cNvPr id="78999" name="Freeform 151"/>
                <p:cNvSpPr>
                  <a:spLocks/>
                </p:cNvSpPr>
                <p:nvPr/>
              </p:nvSpPr>
              <p:spPr bwMode="black">
                <a:xfrm>
                  <a:off x="1410" y="3872"/>
                  <a:ext cx="6" cy="8"/>
                </a:xfrm>
                <a:custGeom>
                  <a:avLst/>
                  <a:gdLst/>
                  <a:ahLst/>
                  <a:cxnLst>
                    <a:cxn ang="0">
                      <a:pos x="17" y="0"/>
                    </a:cxn>
                    <a:cxn ang="0">
                      <a:pos x="36" y="7"/>
                    </a:cxn>
                    <a:cxn ang="0">
                      <a:pos x="36" y="7"/>
                    </a:cxn>
                    <a:cxn ang="0">
                      <a:pos x="20" y="58"/>
                    </a:cxn>
                    <a:cxn ang="0">
                      <a:pos x="20" y="58"/>
                    </a:cxn>
                    <a:cxn ang="0">
                      <a:pos x="0" y="51"/>
                    </a:cxn>
                    <a:cxn ang="0">
                      <a:pos x="17" y="0"/>
                    </a:cxn>
                  </a:cxnLst>
                  <a:rect l="0" t="0" r="r" b="b"/>
                  <a:pathLst>
                    <a:path w="36" h="58">
                      <a:moveTo>
                        <a:pt x="17" y="0"/>
                      </a:moveTo>
                      <a:lnTo>
                        <a:pt x="36" y="7"/>
                      </a:lnTo>
                      <a:lnTo>
                        <a:pt x="36" y="7"/>
                      </a:lnTo>
                      <a:lnTo>
                        <a:pt x="20" y="58"/>
                      </a:lnTo>
                      <a:lnTo>
                        <a:pt x="20" y="58"/>
                      </a:lnTo>
                      <a:lnTo>
                        <a:pt x="0" y="51"/>
                      </a:lnTo>
                      <a:lnTo>
                        <a:pt x="17" y="0"/>
                      </a:lnTo>
                      <a:close/>
                    </a:path>
                  </a:pathLst>
                </a:custGeom>
                <a:solidFill>
                  <a:schemeClr val="bg2"/>
                </a:solidFill>
                <a:ln w="9525">
                  <a:solidFill>
                    <a:schemeClr val="bg2"/>
                  </a:solidFill>
                  <a:round/>
                  <a:headEnd/>
                  <a:tailEnd/>
                </a:ln>
              </p:spPr>
              <p:txBody>
                <a:bodyPr/>
                <a:lstStyle/>
                <a:p>
                  <a:endParaRPr lang="en-US"/>
                </a:p>
              </p:txBody>
            </p:sp>
            <p:sp>
              <p:nvSpPr>
                <p:cNvPr id="79000" name="Freeform 152"/>
                <p:cNvSpPr>
                  <a:spLocks/>
                </p:cNvSpPr>
                <p:nvPr/>
              </p:nvSpPr>
              <p:spPr bwMode="black">
                <a:xfrm>
                  <a:off x="1413" y="3873"/>
                  <a:ext cx="6" cy="8"/>
                </a:xfrm>
                <a:custGeom>
                  <a:avLst/>
                  <a:gdLst/>
                  <a:ahLst/>
                  <a:cxnLst>
                    <a:cxn ang="0">
                      <a:pos x="16" y="0"/>
                    </a:cxn>
                    <a:cxn ang="0">
                      <a:pos x="34" y="7"/>
                    </a:cxn>
                    <a:cxn ang="0">
                      <a:pos x="32" y="6"/>
                    </a:cxn>
                    <a:cxn ang="0">
                      <a:pos x="19" y="59"/>
                    </a:cxn>
                    <a:cxn ang="0">
                      <a:pos x="17" y="58"/>
                    </a:cxn>
                    <a:cxn ang="0">
                      <a:pos x="0" y="51"/>
                    </a:cxn>
                    <a:cxn ang="0">
                      <a:pos x="16" y="0"/>
                    </a:cxn>
                  </a:cxnLst>
                  <a:rect l="0" t="0" r="r" b="b"/>
                  <a:pathLst>
                    <a:path w="34" h="59">
                      <a:moveTo>
                        <a:pt x="16" y="0"/>
                      </a:moveTo>
                      <a:lnTo>
                        <a:pt x="34" y="7"/>
                      </a:lnTo>
                      <a:lnTo>
                        <a:pt x="32" y="6"/>
                      </a:lnTo>
                      <a:lnTo>
                        <a:pt x="19" y="59"/>
                      </a:lnTo>
                      <a:lnTo>
                        <a:pt x="17" y="58"/>
                      </a:lnTo>
                      <a:lnTo>
                        <a:pt x="0" y="51"/>
                      </a:lnTo>
                      <a:lnTo>
                        <a:pt x="16" y="0"/>
                      </a:lnTo>
                      <a:close/>
                    </a:path>
                  </a:pathLst>
                </a:custGeom>
                <a:solidFill>
                  <a:schemeClr val="bg2"/>
                </a:solidFill>
                <a:ln w="9525">
                  <a:solidFill>
                    <a:schemeClr val="bg2"/>
                  </a:solidFill>
                  <a:round/>
                  <a:headEnd/>
                  <a:tailEnd/>
                </a:ln>
              </p:spPr>
              <p:txBody>
                <a:bodyPr/>
                <a:lstStyle/>
                <a:p>
                  <a:endParaRPr lang="en-US"/>
                </a:p>
              </p:txBody>
            </p:sp>
            <p:sp>
              <p:nvSpPr>
                <p:cNvPr id="79001" name="Freeform 153"/>
                <p:cNvSpPr>
                  <a:spLocks/>
                </p:cNvSpPr>
                <p:nvPr/>
              </p:nvSpPr>
              <p:spPr bwMode="black">
                <a:xfrm>
                  <a:off x="1417" y="3874"/>
                  <a:ext cx="5" cy="7"/>
                </a:xfrm>
                <a:custGeom>
                  <a:avLst/>
                  <a:gdLst/>
                  <a:ahLst/>
                  <a:cxnLst>
                    <a:cxn ang="0">
                      <a:pos x="13" y="0"/>
                    </a:cxn>
                    <a:cxn ang="0">
                      <a:pos x="32" y="6"/>
                    </a:cxn>
                    <a:cxn ang="0">
                      <a:pos x="29" y="6"/>
                    </a:cxn>
                    <a:cxn ang="0">
                      <a:pos x="23" y="59"/>
                    </a:cxn>
                    <a:cxn ang="0">
                      <a:pos x="20" y="59"/>
                    </a:cxn>
                    <a:cxn ang="0">
                      <a:pos x="0" y="53"/>
                    </a:cxn>
                    <a:cxn ang="0">
                      <a:pos x="13" y="0"/>
                    </a:cxn>
                  </a:cxnLst>
                  <a:rect l="0" t="0" r="r" b="b"/>
                  <a:pathLst>
                    <a:path w="32" h="59">
                      <a:moveTo>
                        <a:pt x="13" y="0"/>
                      </a:moveTo>
                      <a:lnTo>
                        <a:pt x="32" y="6"/>
                      </a:lnTo>
                      <a:lnTo>
                        <a:pt x="29" y="6"/>
                      </a:lnTo>
                      <a:lnTo>
                        <a:pt x="23" y="59"/>
                      </a:lnTo>
                      <a:lnTo>
                        <a:pt x="20" y="59"/>
                      </a:lnTo>
                      <a:lnTo>
                        <a:pt x="0" y="53"/>
                      </a:lnTo>
                      <a:lnTo>
                        <a:pt x="13" y="0"/>
                      </a:lnTo>
                      <a:close/>
                    </a:path>
                  </a:pathLst>
                </a:custGeom>
                <a:solidFill>
                  <a:schemeClr val="bg2"/>
                </a:solidFill>
                <a:ln w="9525">
                  <a:solidFill>
                    <a:schemeClr val="bg2"/>
                  </a:solidFill>
                  <a:round/>
                  <a:headEnd/>
                  <a:tailEnd/>
                </a:ln>
              </p:spPr>
              <p:txBody>
                <a:bodyPr/>
                <a:lstStyle/>
                <a:p>
                  <a:endParaRPr lang="en-US"/>
                </a:p>
              </p:txBody>
            </p:sp>
            <p:sp>
              <p:nvSpPr>
                <p:cNvPr id="79002" name="Freeform 154"/>
                <p:cNvSpPr>
                  <a:spLocks/>
                </p:cNvSpPr>
                <p:nvPr/>
              </p:nvSpPr>
              <p:spPr bwMode="black">
                <a:xfrm>
                  <a:off x="1421" y="3875"/>
                  <a:ext cx="4" cy="6"/>
                </a:xfrm>
                <a:custGeom>
                  <a:avLst/>
                  <a:gdLst/>
                  <a:ahLst/>
                  <a:cxnLst>
                    <a:cxn ang="0">
                      <a:pos x="6" y="0"/>
                    </a:cxn>
                    <a:cxn ang="0">
                      <a:pos x="26" y="2"/>
                    </a:cxn>
                    <a:cxn ang="0">
                      <a:pos x="23" y="2"/>
                    </a:cxn>
                    <a:cxn ang="0">
                      <a:pos x="23" y="55"/>
                    </a:cxn>
                    <a:cxn ang="0">
                      <a:pos x="20" y="55"/>
                    </a:cxn>
                    <a:cxn ang="0">
                      <a:pos x="0" y="53"/>
                    </a:cxn>
                    <a:cxn ang="0">
                      <a:pos x="6" y="0"/>
                    </a:cxn>
                  </a:cxnLst>
                  <a:rect l="0" t="0" r="r" b="b"/>
                  <a:pathLst>
                    <a:path w="26" h="55">
                      <a:moveTo>
                        <a:pt x="6" y="0"/>
                      </a:moveTo>
                      <a:lnTo>
                        <a:pt x="26" y="2"/>
                      </a:lnTo>
                      <a:lnTo>
                        <a:pt x="23" y="2"/>
                      </a:lnTo>
                      <a:lnTo>
                        <a:pt x="23" y="55"/>
                      </a:lnTo>
                      <a:lnTo>
                        <a:pt x="20" y="55"/>
                      </a:lnTo>
                      <a:lnTo>
                        <a:pt x="0" y="53"/>
                      </a:lnTo>
                      <a:lnTo>
                        <a:pt x="6" y="0"/>
                      </a:lnTo>
                      <a:close/>
                    </a:path>
                  </a:pathLst>
                </a:custGeom>
                <a:solidFill>
                  <a:schemeClr val="bg2"/>
                </a:solidFill>
                <a:ln w="9525">
                  <a:solidFill>
                    <a:schemeClr val="bg2"/>
                  </a:solidFill>
                  <a:round/>
                  <a:headEnd/>
                  <a:tailEnd/>
                </a:ln>
              </p:spPr>
              <p:txBody>
                <a:bodyPr/>
                <a:lstStyle/>
                <a:p>
                  <a:endParaRPr lang="en-US"/>
                </a:p>
              </p:txBody>
            </p:sp>
            <p:sp>
              <p:nvSpPr>
                <p:cNvPr id="79003" name="Freeform 155"/>
                <p:cNvSpPr>
                  <a:spLocks/>
                </p:cNvSpPr>
                <p:nvPr/>
              </p:nvSpPr>
              <p:spPr bwMode="black">
                <a:xfrm>
                  <a:off x="1424" y="3875"/>
                  <a:ext cx="4" cy="6"/>
                </a:xfrm>
                <a:custGeom>
                  <a:avLst/>
                  <a:gdLst/>
                  <a:ahLst/>
                  <a:cxnLst>
                    <a:cxn ang="0">
                      <a:pos x="0" y="0"/>
                    </a:cxn>
                    <a:cxn ang="0">
                      <a:pos x="20" y="0"/>
                    </a:cxn>
                    <a:cxn ang="0">
                      <a:pos x="18" y="0"/>
                    </a:cxn>
                    <a:cxn ang="0">
                      <a:pos x="22" y="53"/>
                    </a:cxn>
                    <a:cxn ang="0">
                      <a:pos x="20" y="53"/>
                    </a:cxn>
                    <a:cxn ang="0">
                      <a:pos x="0" y="53"/>
                    </a:cxn>
                    <a:cxn ang="0">
                      <a:pos x="0" y="0"/>
                    </a:cxn>
                  </a:cxnLst>
                  <a:rect l="0" t="0" r="r" b="b"/>
                  <a:pathLst>
                    <a:path w="22" h="53">
                      <a:moveTo>
                        <a:pt x="0" y="0"/>
                      </a:moveTo>
                      <a:lnTo>
                        <a:pt x="20" y="0"/>
                      </a:lnTo>
                      <a:lnTo>
                        <a:pt x="18" y="0"/>
                      </a:lnTo>
                      <a:lnTo>
                        <a:pt x="22" y="53"/>
                      </a:lnTo>
                      <a:lnTo>
                        <a:pt x="20" y="53"/>
                      </a:lnTo>
                      <a:lnTo>
                        <a:pt x="0" y="53"/>
                      </a:lnTo>
                      <a:lnTo>
                        <a:pt x="0" y="0"/>
                      </a:lnTo>
                      <a:close/>
                    </a:path>
                  </a:pathLst>
                </a:custGeom>
                <a:solidFill>
                  <a:schemeClr val="bg2"/>
                </a:solidFill>
                <a:ln w="9525">
                  <a:solidFill>
                    <a:schemeClr val="bg2"/>
                  </a:solidFill>
                  <a:round/>
                  <a:headEnd/>
                  <a:tailEnd/>
                </a:ln>
              </p:spPr>
              <p:txBody>
                <a:bodyPr/>
                <a:lstStyle/>
                <a:p>
                  <a:endParaRPr lang="en-US"/>
                </a:p>
              </p:txBody>
            </p:sp>
            <p:sp>
              <p:nvSpPr>
                <p:cNvPr id="79004" name="Freeform 156"/>
                <p:cNvSpPr>
                  <a:spLocks/>
                </p:cNvSpPr>
                <p:nvPr/>
              </p:nvSpPr>
              <p:spPr bwMode="black">
                <a:xfrm>
                  <a:off x="1427" y="3875"/>
                  <a:ext cx="5" cy="6"/>
                </a:xfrm>
                <a:custGeom>
                  <a:avLst/>
                  <a:gdLst/>
                  <a:ahLst/>
                  <a:cxnLst>
                    <a:cxn ang="0">
                      <a:pos x="0" y="2"/>
                    </a:cxn>
                    <a:cxn ang="0">
                      <a:pos x="21" y="0"/>
                    </a:cxn>
                    <a:cxn ang="0">
                      <a:pos x="18" y="0"/>
                    </a:cxn>
                    <a:cxn ang="0">
                      <a:pos x="28" y="53"/>
                    </a:cxn>
                    <a:cxn ang="0">
                      <a:pos x="25" y="53"/>
                    </a:cxn>
                    <a:cxn ang="0">
                      <a:pos x="4" y="55"/>
                    </a:cxn>
                    <a:cxn ang="0">
                      <a:pos x="0" y="2"/>
                    </a:cxn>
                  </a:cxnLst>
                  <a:rect l="0" t="0" r="r" b="b"/>
                  <a:pathLst>
                    <a:path w="28" h="55">
                      <a:moveTo>
                        <a:pt x="0" y="2"/>
                      </a:moveTo>
                      <a:lnTo>
                        <a:pt x="21" y="0"/>
                      </a:lnTo>
                      <a:lnTo>
                        <a:pt x="18" y="0"/>
                      </a:lnTo>
                      <a:lnTo>
                        <a:pt x="28" y="53"/>
                      </a:lnTo>
                      <a:lnTo>
                        <a:pt x="25" y="53"/>
                      </a:lnTo>
                      <a:lnTo>
                        <a:pt x="4" y="55"/>
                      </a:lnTo>
                      <a:lnTo>
                        <a:pt x="0" y="2"/>
                      </a:lnTo>
                      <a:close/>
                    </a:path>
                  </a:pathLst>
                </a:custGeom>
                <a:solidFill>
                  <a:schemeClr val="bg2"/>
                </a:solidFill>
                <a:ln w="9525">
                  <a:solidFill>
                    <a:schemeClr val="bg2"/>
                  </a:solidFill>
                  <a:round/>
                  <a:headEnd/>
                  <a:tailEnd/>
                </a:ln>
              </p:spPr>
              <p:txBody>
                <a:bodyPr/>
                <a:lstStyle/>
                <a:p>
                  <a:endParaRPr lang="en-US"/>
                </a:p>
              </p:txBody>
            </p:sp>
            <p:sp>
              <p:nvSpPr>
                <p:cNvPr id="79005" name="Freeform 157"/>
                <p:cNvSpPr>
                  <a:spLocks/>
                </p:cNvSpPr>
                <p:nvPr/>
              </p:nvSpPr>
              <p:spPr bwMode="black">
                <a:xfrm>
                  <a:off x="1430" y="3874"/>
                  <a:ext cx="6" cy="7"/>
                </a:xfrm>
                <a:custGeom>
                  <a:avLst/>
                  <a:gdLst/>
                  <a:ahLst/>
                  <a:cxnLst>
                    <a:cxn ang="0">
                      <a:pos x="0" y="5"/>
                    </a:cxn>
                    <a:cxn ang="0">
                      <a:pos x="21" y="0"/>
                    </a:cxn>
                    <a:cxn ang="0">
                      <a:pos x="18" y="1"/>
                    </a:cxn>
                    <a:cxn ang="0">
                      <a:pos x="35" y="52"/>
                    </a:cxn>
                    <a:cxn ang="0">
                      <a:pos x="32" y="53"/>
                    </a:cxn>
                    <a:cxn ang="0">
                      <a:pos x="10" y="58"/>
                    </a:cxn>
                    <a:cxn ang="0">
                      <a:pos x="0" y="5"/>
                    </a:cxn>
                  </a:cxnLst>
                  <a:rect l="0" t="0" r="r" b="b"/>
                  <a:pathLst>
                    <a:path w="35" h="58">
                      <a:moveTo>
                        <a:pt x="0" y="5"/>
                      </a:moveTo>
                      <a:lnTo>
                        <a:pt x="21" y="0"/>
                      </a:lnTo>
                      <a:lnTo>
                        <a:pt x="18" y="1"/>
                      </a:lnTo>
                      <a:lnTo>
                        <a:pt x="35" y="52"/>
                      </a:lnTo>
                      <a:lnTo>
                        <a:pt x="32" y="53"/>
                      </a:lnTo>
                      <a:lnTo>
                        <a:pt x="10" y="58"/>
                      </a:lnTo>
                      <a:lnTo>
                        <a:pt x="0" y="5"/>
                      </a:lnTo>
                      <a:close/>
                    </a:path>
                  </a:pathLst>
                </a:custGeom>
                <a:solidFill>
                  <a:schemeClr val="bg2"/>
                </a:solidFill>
                <a:ln w="9525">
                  <a:solidFill>
                    <a:schemeClr val="bg2"/>
                  </a:solidFill>
                  <a:round/>
                  <a:headEnd/>
                  <a:tailEnd/>
                </a:ln>
              </p:spPr>
              <p:txBody>
                <a:bodyPr/>
                <a:lstStyle/>
                <a:p>
                  <a:endParaRPr lang="en-US"/>
                </a:p>
              </p:txBody>
            </p:sp>
            <p:sp>
              <p:nvSpPr>
                <p:cNvPr id="79006" name="Freeform 158"/>
                <p:cNvSpPr>
                  <a:spLocks/>
                </p:cNvSpPr>
                <p:nvPr/>
              </p:nvSpPr>
              <p:spPr bwMode="black">
                <a:xfrm>
                  <a:off x="1433" y="3873"/>
                  <a:ext cx="7" cy="8"/>
                </a:xfrm>
                <a:custGeom>
                  <a:avLst/>
                  <a:gdLst/>
                  <a:ahLst/>
                  <a:cxnLst>
                    <a:cxn ang="0">
                      <a:pos x="0" y="8"/>
                    </a:cxn>
                    <a:cxn ang="0">
                      <a:pos x="21" y="0"/>
                    </a:cxn>
                    <a:cxn ang="0">
                      <a:pos x="21" y="0"/>
                    </a:cxn>
                    <a:cxn ang="0">
                      <a:pos x="37" y="51"/>
                    </a:cxn>
                    <a:cxn ang="0">
                      <a:pos x="37" y="51"/>
                    </a:cxn>
                    <a:cxn ang="0">
                      <a:pos x="17" y="59"/>
                    </a:cxn>
                    <a:cxn ang="0">
                      <a:pos x="0" y="8"/>
                    </a:cxn>
                  </a:cxnLst>
                  <a:rect l="0" t="0" r="r" b="b"/>
                  <a:pathLst>
                    <a:path w="37" h="59">
                      <a:moveTo>
                        <a:pt x="0" y="8"/>
                      </a:moveTo>
                      <a:lnTo>
                        <a:pt x="21" y="0"/>
                      </a:lnTo>
                      <a:lnTo>
                        <a:pt x="21" y="0"/>
                      </a:lnTo>
                      <a:lnTo>
                        <a:pt x="37" y="51"/>
                      </a:lnTo>
                      <a:lnTo>
                        <a:pt x="37" y="51"/>
                      </a:lnTo>
                      <a:lnTo>
                        <a:pt x="17" y="59"/>
                      </a:lnTo>
                      <a:lnTo>
                        <a:pt x="0" y="8"/>
                      </a:lnTo>
                      <a:close/>
                    </a:path>
                  </a:pathLst>
                </a:custGeom>
                <a:solidFill>
                  <a:schemeClr val="bg2"/>
                </a:solidFill>
                <a:ln w="9525">
                  <a:solidFill>
                    <a:schemeClr val="bg2"/>
                  </a:solidFill>
                  <a:round/>
                  <a:headEnd/>
                  <a:tailEnd/>
                </a:ln>
              </p:spPr>
              <p:txBody>
                <a:bodyPr/>
                <a:lstStyle/>
                <a:p>
                  <a:endParaRPr lang="en-US"/>
                </a:p>
              </p:txBody>
            </p:sp>
            <p:sp>
              <p:nvSpPr>
                <p:cNvPr id="79007" name="Freeform 159"/>
                <p:cNvSpPr>
                  <a:spLocks/>
                </p:cNvSpPr>
                <p:nvPr/>
              </p:nvSpPr>
              <p:spPr bwMode="black">
                <a:xfrm>
                  <a:off x="1437" y="3872"/>
                  <a:ext cx="7" cy="8"/>
                </a:xfrm>
                <a:custGeom>
                  <a:avLst/>
                  <a:gdLst/>
                  <a:ahLst/>
                  <a:cxnLst>
                    <a:cxn ang="0">
                      <a:pos x="0" y="8"/>
                    </a:cxn>
                    <a:cxn ang="0">
                      <a:pos x="23" y="0"/>
                    </a:cxn>
                    <a:cxn ang="0">
                      <a:pos x="22" y="0"/>
                    </a:cxn>
                    <a:cxn ang="0">
                      <a:pos x="40" y="51"/>
                    </a:cxn>
                    <a:cxn ang="0">
                      <a:pos x="39" y="51"/>
                    </a:cxn>
                    <a:cxn ang="0">
                      <a:pos x="16" y="59"/>
                    </a:cxn>
                    <a:cxn ang="0">
                      <a:pos x="0" y="8"/>
                    </a:cxn>
                  </a:cxnLst>
                  <a:rect l="0" t="0" r="r" b="b"/>
                  <a:pathLst>
                    <a:path w="40" h="59">
                      <a:moveTo>
                        <a:pt x="0" y="8"/>
                      </a:moveTo>
                      <a:lnTo>
                        <a:pt x="23" y="0"/>
                      </a:lnTo>
                      <a:lnTo>
                        <a:pt x="22" y="0"/>
                      </a:lnTo>
                      <a:lnTo>
                        <a:pt x="40" y="51"/>
                      </a:lnTo>
                      <a:lnTo>
                        <a:pt x="39" y="51"/>
                      </a:lnTo>
                      <a:lnTo>
                        <a:pt x="16" y="59"/>
                      </a:lnTo>
                      <a:lnTo>
                        <a:pt x="0" y="8"/>
                      </a:lnTo>
                      <a:close/>
                    </a:path>
                  </a:pathLst>
                </a:custGeom>
                <a:solidFill>
                  <a:schemeClr val="bg2"/>
                </a:solidFill>
                <a:ln w="9525">
                  <a:solidFill>
                    <a:schemeClr val="bg2"/>
                  </a:solidFill>
                  <a:round/>
                  <a:headEnd/>
                  <a:tailEnd/>
                </a:ln>
              </p:spPr>
              <p:txBody>
                <a:bodyPr/>
                <a:lstStyle/>
                <a:p>
                  <a:endParaRPr lang="en-US"/>
                </a:p>
              </p:txBody>
            </p:sp>
            <p:sp>
              <p:nvSpPr>
                <p:cNvPr id="79008" name="Freeform 160"/>
                <p:cNvSpPr>
                  <a:spLocks/>
                </p:cNvSpPr>
                <p:nvPr/>
              </p:nvSpPr>
              <p:spPr bwMode="black">
                <a:xfrm>
                  <a:off x="1440" y="3871"/>
                  <a:ext cx="7" cy="7"/>
                </a:xfrm>
                <a:custGeom>
                  <a:avLst/>
                  <a:gdLst/>
                  <a:ahLst/>
                  <a:cxnLst>
                    <a:cxn ang="0">
                      <a:pos x="0" y="11"/>
                    </a:cxn>
                    <a:cxn ang="0">
                      <a:pos x="22" y="1"/>
                    </a:cxn>
                    <a:cxn ang="0">
                      <a:pos x="26" y="0"/>
                    </a:cxn>
                    <a:cxn ang="0">
                      <a:pos x="37" y="53"/>
                    </a:cxn>
                    <a:cxn ang="0">
                      <a:pos x="41" y="52"/>
                    </a:cxn>
                    <a:cxn ang="0">
                      <a:pos x="18" y="62"/>
                    </a:cxn>
                    <a:cxn ang="0">
                      <a:pos x="0" y="11"/>
                    </a:cxn>
                  </a:cxnLst>
                  <a:rect l="0" t="0" r="r" b="b"/>
                  <a:pathLst>
                    <a:path w="41" h="62">
                      <a:moveTo>
                        <a:pt x="0" y="11"/>
                      </a:moveTo>
                      <a:lnTo>
                        <a:pt x="22" y="1"/>
                      </a:lnTo>
                      <a:lnTo>
                        <a:pt x="26" y="0"/>
                      </a:lnTo>
                      <a:lnTo>
                        <a:pt x="37" y="53"/>
                      </a:lnTo>
                      <a:lnTo>
                        <a:pt x="41" y="52"/>
                      </a:lnTo>
                      <a:lnTo>
                        <a:pt x="18" y="62"/>
                      </a:lnTo>
                      <a:lnTo>
                        <a:pt x="0" y="11"/>
                      </a:lnTo>
                      <a:close/>
                    </a:path>
                  </a:pathLst>
                </a:custGeom>
                <a:solidFill>
                  <a:schemeClr val="bg2"/>
                </a:solidFill>
                <a:ln w="9525">
                  <a:solidFill>
                    <a:schemeClr val="bg2"/>
                  </a:solidFill>
                  <a:round/>
                  <a:headEnd/>
                  <a:tailEnd/>
                </a:ln>
              </p:spPr>
              <p:txBody>
                <a:bodyPr/>
                <a:lstStyle/>
                <a:p>
                  <a:endParaRPr lang="en-US"/>
                </a:p>
              </p:txBody>
            </p:sp>
            <p:sp>
              <p:nvSpPr>
                <p:cNvPr id="79009" name="Freeform 161"/>
                <p:cNvSpPr>
                  <a:spLocks/>
                </p:cNvSpPr>
                <p:nvPr/>
              </p:nvSpPr>
              <p:spPr bwMode="black">
                <a:xfrm>
                  <a:off x="1445" y="3870"/>
                  <a:ext cx="6" cy="7"/>
                </a:xfrm>
                <a:custGeom>
                  <a:avLst/>
                  <a:gdLst/>
                  <a:ahLst/>
                  <a:cxnLst>
                    <a:cxn ang="0">
                      <a:pos x="0" y="6"/>
                    </a:cxn>
                    <a:cxn ang="0">
                      <a:pos x="24" y="0"/>
                    </a:cxn>
                    <a:cxn ang="0">
                      <a:pos x="25" y="0"/>
                    </a:cxn>
                    <a:cxn ang="0">
                      <a:pos x="33" y="53"/>
                    </a:cxn>
                    <a:cxn ang="0">
                      <a:pos x="34" y="53"/>
                    </a:cxn>
                    <a:cxn ang="0">
                      <a:pos x="11" y="59"/>
                    </a:cxn>
                    <a:cxn ang="0">
                      <a:pos x="0" y="6"/>
                    </a:cxn>
                  </a:cxnLst>
                  <a:rect l="0" t="0" r="r" b="b"/>
                  <a:pathLst>
                    <a:path w="34" h="59">
                      <a:moveTo>
                        <a:pt x="0" y="6"/>
                      </a:moveTo>
                      <a:lnTo>
                        <a:pt x="24" y="0"/>
                      </a:lnTo>
                      <a:lnTo>
                        <a:pt x="25" y="0"/>
                      </a:lnTo>
                      <a:lnTo>
                        <a:pt x="33" y="53"/>
                      </a:lnTo>
                      <a:lnTo>
                        <a:pt x="34" y="53"/>
                      </a:lnTo>
                      <a:lnTo>
                        <a:pt x="11" y="59"/>
                      </a:lnTo>
                      <a:lnTo>
                        <a:pt x="0" y="6"/>
                      </a:lnTo>
                      <a:close/>
                    </a:path>
                  </a:pathLst>
                </a:custGeom>
                <a:solidFill>
                  <a:schemeClr val="bg2"/>
                </a:solidFill>
                <a:ln w="9525">
                  <a:solidFill>
                    <a:schemeClr val="bg2"/>
                  </a:solidFill>
                  <a:round/>
                  <a:headEnd/>
                  <a:tailEnd/>
                </a:ln>
              </p:spPr>
              <p:txBody>
                <a:bodyPr/>
                <a:lstStyle/>
                <a:p>
                  <a:endParaRPr lang="en-US"/>
                </a:p>
              </p:txBody>
            </p:sp>
            <p:sp>
              <p:nvSpPr>
                <p:cNvPr id="79010" name="Freeform 162"/>
                <p:cNvSpPr>
                  <a:spLocks/>
                </p:cNvSpPr>
                <p:nvPr/>
              </p:nvSpPr>
              <p:spPr bwMode="black">
                <a:xfrm>
                  <a:off x="1449" y="3869"/>
                  <a:ext cx="6" cy="8"/>
                </a:xfrm>
                <a:custGeom>
                  <a:avLst/>
                  <a:gdLst/>
                  <a:ahLst/>
                  <a:cxnLst>
                    <a:cxn ang="0">
                      <a:pos x="0" y="4"/>
                    </a:cxn>
                    <a:cxn ang="0">
                      <a:pos x="26" y="0"/>
                    </a:cxn>
                    <a:cxn ang="0">
                      <a:pos x="30" y="0"/>
                    </a:cxn>
                    <a:cxn ang="0">
                      <a:pos x="30" y="53"/>
                    </a:cxn>
                    <a:cxn ang="0">
                      <a:pos x="34" y="53"/>
                    </a:cxn>
                    <a:cxn ang="0">
                      <a:pos x="8" y="57"/>
                    </a:cxn>
                    <a:cxn ang="0">
                      <a:pos x="0" y="4"/>
                    </a:cxn>
                  </a:cxnLst>
                  <a:rect l="0" t="0" r="r" b="b"/>
                  <a:pathLst>
                    <a:path w="34" h="57">
                      <a:moveTo>
                        <a:pt x="0" y="4"/>
                      </a:moveTo>
                      <a:lnTo>
                        <a:pt x="26" y="0"/>
                      </a:lnTo>
                      <a:lnTo>
                        <a:pt x="30" y="0"/>
                      </a:lnTo>
                      <a:lnTo>
                        <a:pt x="30" y="53"/>
                      </a:lnTo>
                      <a:lnTo>
                        <a:pt x="34" y="53"/>
                      </a:lnTo>
                      <a:lnTo>
                        <a:pt x="8" y="57"/>
                      </a:lnTo>
                      <a:lnTo>
                        <a:pt x="0" y="4"/>
                      </a:lnTo>
                      <a:close/>
                    </a:path>
                  </a:pathLst>
                </a:custGeom>
                <a:solidFill>
                  <a:schemeClr val="bg2"/>
                </a:solidFill>
                <a:ln w="9525">
                  <a:solidFill>
                    <a:schemeClr val="bg2"/>
                  </a:solidFill>
                  <a:round/>
                  <a:headEnd/>
                  <a:tailEnd/>
                </a:ln>
              </p:spPr>
              <p:txBody>
                <a:bodyPr/>
                <a:lstStyle/>
                <a:p>
                  <a:endParaRPr lang="en-US"/>
                </a:p>
              </p:txBody>
            </p:sp>
            <p:sp>
              <p:nvSpPr>
                <p:cNvPr id="79011" name="Freeform 163"/>
                <p:cNvSpPr>
                  <a:spLocks/>
                </p:cNvSpPr>
                <p:nvPr/>
              </p:nvSpPr>
              <p:spPr bwMode="black">
                <a:xfrm>
                  <a:off x="1454" y="3869"/>
                  <a:ext cx="5" cy="7"/>
                </a:xfrm>
                <a:custGeom>
                  <a:avLst/>
                  <a:gdLst/>
                  <a:ahLst/>
                  <a:cxnLst>
                    <a:cxn ang="0">
                      <a:pos x="0" y="0"/>
                    </a:cxn>
                    <a:cxn ang="0">
                      <a:pos x="27" y="0"/>
                    </a:cxn>
                    <a:cxn ang="0">
                      <a:pos x="29" y="0"/>
                    </a:cxn>
                    <a:cxn ang="0">
                      <a:pos x="25" y="53"/>
                    </a:cxn>
                    <a:cxn ang="0">
                      <a:pos x="27" y="53"/>
                    </a:cxn>
                    <a:cxn ang="0">
                      <a:pos x="0" y="53"/>
                    </a:cxn>
                    <a:cxn ang="0">
                      <a:pos x="0" y="0"/>
                    </a:cxn>
                  </a:cxnLst>
                  <a:rect l="0" t="0" r="r" b="b"/>
                  <a:pathLst>
                    <a:path w="29" h="53">
                      <a:moveTo>
                        <a:pt x="0" y="0"/>
                      </a:moveTo>
                      <a:lnTo>
                        <a:pt x="27" y="0"/>
                      </a:lnTo>
                      <a:lnTo>
                        <a:pt x="29" y="0"/>
                      </a:lnTo>
                      <a:lnTo>
                        <a:pt x="25" y="53"/>
                      </a:lnTo>
                      <a:lnTo>
                        <a:pt x="27" y="53"/>
                      </a:lnTo>
                      <a:lnTo>
                        <a:pt x="0" y="53"/>
                      </a:lnTo>
                      <a:lnTo>
                        <a:pt x="0" y="0"/>
                      </a:lnTo>
                      <a:close/>
                    </a:path>
                  </a:pathLst>
                </a:custGeom>
                <a:solidFill>
                  <a:schemeClr val="bg2"/>
                </a:solidFill>
                <a:ln w="9525">
                  <a:solidFill>
                    <a:schemeClr val="bg2"/>
                  </a:solidFill>
                  <a:round/>
                  <a:headEnd/>
                  <a:tailEnd/>
                </a:ln>
              </p:spPr>
              <p:txBody>
                <a:bodyPr/>
                <a:lstStyle/>
                <a:p>
                  <a:endParaRPr lang="en-US"/>
                </a:p>
              </p:txBody>
            </p:sp>
            <p:sp>
              <p:nvSpPr>
                <p:cNvPr id="79012" name="Freeform 164"/>
                <p:cNvSpPr>
                  <a:spLocks/>
                </p:cNvSpPr>
                <p:nvPr/>
              </p:nvSpPr>
              <p:spPr bwMode="black">
                <a:xfrm>
                  <a:off x="1458" y="3869"/>
                  <a:ext cx="6" cy="7"/>
                </a:xfrm>
                <a:custGeom>
                  <a:avLst/>
                  <a:gdLst/>
                  <a:ahLst/>
                  <a:cxnLst>
                    <a:cxn ang="0">
                      <a:pos x="4" y="0"/>
                    </a:cxn>
                    <a:cxn ang="0">
                      <a:pos x="32" y="2"/>
                    </a:cxn>
                    <a:cxn ang="0">
                      <a:pos x="34" y="2"/>
                    </a:cxn>
                    <a:cxn ang="0">
                      <a:pos x="25" y="55"/>
                    </a:cxn>
                    <a:cxn ang="0">
                      <a:pos x="27" y="55"/>
                    </a:cxn>
                    <a:cxn ang="0">
                      <a:pos x="0" y="53"/>
                    </a:cxn>
                    <a:cxn ang="0">
                      <a:pos x="4" y="0"/>
                    </a:cxn>
                  </a:cxnLst>
                  <a:rect l="0" t="0" r="r" b="b"/>
                  <a:pathLst>
                    <a:path w="34" h="55">
                      <a:moveTo>
                        <a:pt x="4" y="0"/>
                      </a:moveTo>
                      <a:lnTo>
                        <a:pt x="32" y="2"/>
                      </a:lnTo>
                      <a:lnTo>
                        <a:pt x="34" y="2"/>
                      </a:lnTo>
                      <a:lnTo>
                        <a:pt x="25" y="55"/>
                      </a:lnTo>
                      <a:lnTo>
                        <a:pt x="27" y="55"/>
                      </a:lnTo>
                      <a:lnTo>
                        <a:pt x="0" y="53"/>
                      </a:lnTo>
                      <a:lnTo>
                        <a:pt x="4" y="0"/>
                      </a:lnTo>
                      <a:close/>
                    </a:path>
                  </a:pathLst>
                </a:custGeom>
                <a:solidFill>
                  <a:schemeClr val="bg2"/>
                </a:solidFill>
                <a:ln w="9525">
                  <a:solidFill>
                    <a:schemeClr val="bg2"/>
                  </a:solidFill>
                  <a:round/>
                  <a:headEnd/>
                  <a:tailEnd/>
                </a:ln>
              </p:spPr>
              <p:txBody>
                <a:bodyPr/>
                <a:lstStyle/>
                <a:p>
                  <a:endParaRPr lang="en-US"/>
                </a:p>
              </p:txBody>
            </p:sp>
            <p:sp>
              <p:nvSpPr>
                <p:cNvPr id="79013" name="Freeform 165"/>
                <p:cNvSpPr>
                  <a:spLocks/>
                </p:cNvSpPr>
                <p:nvPr/>
              </p:nvSpPr>
              <p:spPr bwMode="black">
                <a:xfrm>
                  <a:off x="1462" y="3870"/>
                  <a:ext cx="7" cy="7"/>
                </a:xfrm>
                <a:custGeom>
                  <a:avLst/>
                  <a:gdLst/>
                  <a:ahLst/>
                  <a:cxnLst>
                    <a:cxn ang="0">
                      <a:pos x="9" y="0"/>
                    </a:cxn>
                    <a:cxn ang="0">
                      <a:pos x="37" y="5"/>
                    </a:cxn>
                    <a:cxn ang="0">
                      <a:pos x="39" y="6"/>
                    </a:cxn>
                    <a:cxn ang="0">
                      <a:pos x="27" y="57"/>
                    </a:cxn>
                    <a:cxn ang="0">
                      <a:pos x="29" y="58"/>
                    </a:cxn>
                    <a:cxn ang="0">
                      <a:pos x="0" y="53"/>
                    </a:cxn>
                    <a:cxn ang="0">
                      <a:pos x="9" y="0"/>
                    </a:cxn>
                  </a:cxnLst>
                  <a:rect l="0" t="0" r="r" b="b"/>
                  <a:pathLst>
                    <a:path w="39" h="58">
                      <a:moveTo>
                        <a:pt x="9" y="0"/>
                      </a:moveTo>
                      <a:lnTo>
                        <a:pt x="37" y="5"/>
                      </a:lnTo>
                      <a:lnTo>
                        <a:pt x="39" y="6"/>
                      </a:lnTo>
                      <a:lnTo>
                        <a:pt x="27" y="57"/>
                      </a:lnTo>
                      <a:lnTo>
                        <a:pt x="29" y="58"/>
                      </a:lnTo>
                      <a:lnTo>
                        <a:pt x="0" y="53"/>
                      </a:lnTo>
                      <a:lnTo>
                        <a:pt x="9" y="0"/>
                      </a:lnTo>
                      <a:close/>
                    </a:path>
                  </a:pathLst>
                </a:custGeom>
                <a:solidFill>
                  <a:schemeClr val="bg2"/>
                </a:solidFill>
                <a:ln w="9525">
                  <a:solidFill>
                    <a:schemeClr val="bg2"/>
                  </a:solidFill>
                  <a:round/>
                  <a:headEnd/>
                  <a:tailEnd/>
                </a:ln>
              </p:spPr>
              <p:txBody>
                <a:bodyPr/>
                <a:lstStyle/>
                <a:p>
                  <a:endParaRPr lang="en-US"/>
                </a:p>
              </p:txBody>
            </p:sp>
            <p:sp>
              <p:nvSpPr>
                <p:cNvPr id="79014" name="Freeform 166"/>
                <p:cNvSpPr>
                  <a:spLocks/>
                </p:cNvSpPr>
                <p:nvPr/>
              </p:nvSpPr>
              <p:spPr bwMode="black">
                <a:xfrm>
                  <a:off x="1467" y="3871"/>
                  <a:ext cx="7" cy="7"/>
                </a:xfrm>
                <a:custGeom>
                  <a:avLst/>
                  <a:gdLst/>
                  <a:ahLst/>
                  <a:cxnLst>
                    <a:cxn ang="0">
                      <a:pos x="12" y="0"/>
                    </a:cxn>
                    <a:cxn ang="0">
                      <a:pos x="42" y="9"/>
                    </a:cxn>
                    <a:cxn ang="0">
                      <a:pos x="44" y="9"/>
                    </a:cxn>
                    <a:cxn ang="0">
                      <a:pos x="28" y="60"/>
                    </a:cxn>
                    <a:cxn ang="0">
                      <a:pos x="30" y="60"/>
                    </a:cxn>
                    <a:cxn ang="0">
                      <a:pos x="0" y="51"/>
                    </a:cxn>
                    <a:cxn ang="0">
                      <a:pos x="12" y="0"/>
                    </a:cxn>
                  </a:cxnLst>
                  <a:rect l="0" t="0" r="r" b="b"/>
                  <a:pathLst>
                    <a:path w="44" h="60">
                      <a:moveTo>
                        <a:pt x="12" y="0"/>
                      </a:moveTo>
                      <a:lnTo>
                        <a:pt x="42" y="9"/>
                      </a:lnTo>
                      <a:lnTo>
                        <a:pt x="44" y="9"/>
                      </a:lnTo>
                      <a:lnTo>
                        <a:pt x="28" y="60"/>
                      </a:lnTo>
                      <a:lnTo>
                        <a:pt x="30" y="60"/>
                      </a:lnTo>
                      <a:lnTo>
                        <a:pt x="0" y="51"/>
                      </a:lnTo>
                      <a:lnTo>
                        <a:pt x="12" y="0"/>
                      </a:lnTo>
                      <a:close/>
                    </a:path>
                  </a:pathLst>
                </a:custGeom>
                <a:solidFill>
                  <a:schemeClr val="bg2"/>
                </a:solidFill>
                <a:ln w="9525">
                  <a:solidFill>
                    <a:schemeClr val="bg2"/>
                  </a:solidFill>
                  <a:round/>
                  <a:headEnd/>
                  <a:tailEnd/>
                </a:ln>
              </p:spPr>
              <p:txBody>
                <a:bodyPr/>
                <a:lstStyle/>
                <a:p>
                  <a:endParaRPr lang="en-US"/>
                </a:p>
              </p:txBody>
            </p:sp>
            <p:sp>
              <p:nvSpPr>
                <p:cNvPr id="79015" name="Freeform 167"/>
                <p:cNvSpPr>
                  <a:spLocks/>
                </p:cNvSpPr>
                <p:nvPr/>
              </p:nvSpPr>
              <p:spPr bwMode="black">
                <a:xfrm>
                  <a:off x="1471" y="3872"/>
                  <a:ext cx="11" cy="8"/>
                </a:xfrm>
                <a:custGeom>
                  <a:avLst/>
                  <a:gdLst/>
                  <a:ahLst/>
                  <a:cxnLst>
                    <a:cxn ang="0">
                      <a:pos x="16" y="0"/>
                    </a:cxn>
                    <a:cxn ang="0">
                      <a:pos x="49" y="12"/>
                    </a:cxn>
                    <a:cxn ang="0">
                      <a:pos x="16" y="38"/>
                    </a:cxn>
                    <a:cxn ang="0">
                      <a:pos x="66" y="38"/>
                    </a:cxn>
                    <a:cxn ang="0">
                      <a:pos x="33" y="63"/>
                    </a:cxn>
                    <a:cxn ang="0">
                      <a:pos x="0" y="51"/>
                    </a:cxn>
                    <a:cxn ang="0">
                      <a:pos x="16" y="0"/>
                    </a:cxn>
                  </a:cxnLst>
                  <a:rect l="0" t="0" r="r" b="b"/>
                  <a:pathLst>
                    <a:path w="66" h="63">
                      <a:moveTo>
                        <a:pt x="16" y="0"/>
                      </a:moveTo>
                      <a:lnTo>
                        <a:pt x="49" y="12"/>
                      </a:lnTo>
                      <a:lnTo>
                        <a:pt x="16" y="38"/>
                      </a:lnTo>
                      <a:lnTo>
                        <a:pt x="66" y="38"/>
                      </a:lnTo>
                      <a:lnTo>
                        <a:pt x="33" y="63"/>
                      </a:lnTo>
                      <a:lnTo>
                        <a:pt x="0" y="51"/>
                      </a:lnTo>
                      <a:lnTo>
                        <a:pt x="16" y="0"/>
                      </a:lnTo>
                      <a:close/>
                    </a:path>
                  </a:pathLst>
                </a:custGeom>
                <a:solidFill>
                  <a:schemeClr val="bg2"/>
                </a:solidFill>
                <a:ln w="9525">
                  <a:solidFill>
                    <a:schemeClr val="bg2"/>
                  </a:solidFill>
                  <a:round/>
                  <a:headEnd/>
                  <a:tailEnd/>
                </a:ln>
              </p:spPr>
              <p:txBody>
                <a:bodyPr/>
                <a:lstStyle/>
                <a:p>
                  <a:endParaRPr lang="en-US"/>
                </a:p>
              </p:txBody>
            </p:sp>
            <p:sp>
              <p:nvSpPr>
                <p:cNvPr id="79016" name="Freeform 168"/>
                <p:cNvSpPr>
                  <a:spLocks/>
                </p:cNvSpPr>
                <p:nvPr/>
              </p:nvSpPr>
              <p:spPr bwMode="black">
                <a:xfrm>
                  <a:off x="1474" y="3793"/>
                  <a:ext cx="8" cy="83"/>
                </a:xfrm>
                <a:custGeom>
                  <a:avLst/>
                  <a:gdLst/>
                  <a:ahLst/>
                  <a:cxnLst>
                    <a:cxn ang="0">
                      <a:pos x="0" y="665"/>
                    </a:cxn>
                    <a:cxn ang="0">
                      <a:pos x="0" y="27"/>
                    </a:cxn>
                    <a:cxn ang="0">
                      <a:pos x="25" y="0"/>
                    </a:cxn>
                    <a:cxn ang="0">
                      <a:pos x="25" y="54"/>
                    </a:cxn>
                    <a:cxn ang="0">
                      <a:pos x="50" y="27"/>
                    </a:cxn>
                    <a:cxn ang="0">
                      <a:pos x="50" y="665"/>
                    </a:cxn>
                    <a:cxn ang="0">
                      <a:pos x="0" y="665"/>
                    </a:cxn>
                  </a:cxnLst>
                  <a:rect l="0" t="0" r="r" b="b"/>
                  <a:pathLst>
                    <a:path w="50" h="665">
                      <a:moveTo>
                        <a:pt x="0" y="665"/>
                      </a:moveTo>
                      <a:lnTo>
                        <a:pt x="0" y="27"/>
                      </a:lnTo>
                      <a:lnTo>
                        <a:pt x="25" y="0"/>
                      </a:lnTo>
                      <a:lnTo>
                        <a:pt x="25" y="54"/>
                      </a:lnTo>
                      <a:lnTo>
                        <a:pt x="50" y="27"/>
                      </a:lnTo>
                      <a:lnTo>
                        <a:pt x="50" y="665"/>
                      </a:lnTo>
                      <a:lnTo>
                        <a:pt x="0" y="665"/>
                      </a:lnTo>
                      <a:close/>
                    </a:path>
                  </a:pathLst>
                </a:custGeom>
                <a:solidFill>
                  <a:schemeClr val="bg2"/>
                </a:solidFill>
                <a:ln w="9525">
                  <a:solidFill>
                    <a:schemeClr val="bg2"/>
                  </a:solidFill>
                  <a:round/>
                  <a:headEnd/>
                  <a:tailEnd/>
                </a:ln>
              </p:spPr>
              <p:txBody>
                <a:bodyPr/>
                <a:lstStyle/>
                <a:p>
                  <a:endParaRPr lang="en-US"/>
                </a:p>
              </p:txBody>
            </p:sp>
            <p:sp>
              <p:nvSpPr>
                <p:cNvPr id="79017" name="Freeform 169"/>
                <p:cNvSpPr>
                  <a:spLocks/>
                </p:cNvSpPr>
                <p:nvPr/>
              </p:nvSpPr>
              <p:spPr bwMode="black">
                <a:xfrm>
                  <a:off x="1478" y="3793"/>
                  <a:ext cx="103" cy="7"/>
                </a:xfrm>
                <a:custGeom>
                  <a:avLst/>
                  <a:gdLst/>
                  <a:ahLst/>
                  <a:cxnLst>
                    <a:cxn ang="0">
                      <a:pos x="0" y="0"/>
                    </a:cxn>
                    <a:cxn ang="0">
                      <a:pos x="592" y="0"/>
                    </a:cxn>
                    <a:cxn ang="0">
                      <a:pos x="569" y="21"/>
                    </a:cxn>
                    <a:cxn ang="0">
                      <a:pos x="616" y="32"/>
                    </a:cxn>
                    <a:cxn ang="0">
                      <a:pos x="592" y="54"/>
                    </a:cxn>
                    <a:cxn ang="0">
                      <a:pos x="0" y="54"/>
                    </a:cxn>
                    <a:cxn ang="0">
                      <a:pos x="0" y="0"/>
                    </a:cxn>
                  </a:cxnLst>
                  <a:rect l="0" t="0" r="r" b="b"/>
                  <a:pathLst>
                    <a:path w="616" h="54">
                      <a:moveTo>
                        <a:pt x="0" y="0"/>
                      </a:moveTo>
                      <a:lnTo>
                        <a:pt x="592" y="0"/>
                      </a:lnTo>
                      <a:lnTo>
                        <a:pt x="569" y="21"/>
                      </a:lnTo>
                      <a:lnTo>
                        <a:pt x="616" y="32"/>
                      </a:lnTo>
                      <a:lnTo>
                        <a:pt x="592" y="54"/>
                      </a:lnTo>
                      <a:lnTo>
                        <a:pt x="0" y="54"/>
                      </a:lnTo>
                      <a:lnTo>
                        <a:pt x="0" y="0"/>
                      </a:lnTo>
                      <a:close/>
                    </a:path>
                  </a:pathLst>
                </a:custGeom>
                <a:solidFill>
                  <a:schemeClr val="bg2"/>
                </a:solidFill>
                <a:ln w="9525">
                  <a:solidFill>
                    <a:schemeClr val="bg2"/>
                  </a:solidFill>
                  <a:round/>
                  <a:headEnd/>
                  <a:tailEnd/>
                </a:ln>
              </p:spPr>
              <p:txBody>
                <a:bodyPr/>
                <a:lstStyle/>
                <a:p>
                  <a:endParaRPr lang="en-US"/>
                </a:p>
              </p:txBody>
            </p:sp>
            <p:sp>
              <p:nvSpPr>
                <p:cNvPr id="79018" name="Freeform 170"/>
                <p:cNvSpPr>
                  <a:spLocks/>
                </p:cNvSpPr>
                <p:nvPr/>
              </p:nvSpPr>
              <p:spPr bwMode="black">
                <a:xfrm>
                  <a:off x="1573" y="3790"/>
                  <a:ext cx="10" cy="7"/>
                </a:xfrm>
                <a:custGeom>
                  <a:avLst/>
                  <a:gdLst/>
                  <a:ahLst/>
                  <a:cxnLst>
                    <a:cxn ang="0">
                      <a:pos x="0" y="51"/>
                    </a:cxn>
                    <a:cxn ang="0">
                      <a:pos x="10" y="0"/>
                    </a:cxn>
                    <a:cxn ang="0">
                      <a:pos x="9" y="0"/>
                    </a:cxn>
                    <a:cxn ang="0">
                      <a:pos x="58" y="12"/>
                    </a:cxn>
                    <a:cxn ang="0">
                      <a:pos x="57" y="12"/>
                    </a:cxn>
                    <a:cxn ang="0">
                      <a:pos x="47" y="62"/>
                    </a:cxn>
                    <a:cxn ang="0">
                      <a:pos x="0" y="51"/>
                    </a:cxn>
                  </a:cxnLst>
                  <a:rect l="0" t="0" r="r" b="b"/>
                  <a:pathLst>
                    <a:path w="58" h="62">
                      <a:moveTo>
                        <a:pt x="0" y="51"/>
                      </a:moveTo>
                      <a:lnTo>
                        <a:pt x="10" y="0"/>
                      </a:lnTo>
                      <a:lnTo>
                        <a:pt x="9" y="0"/>
                      </a:lnTo>
                      <a:lnTo>
                        <a:pt x="58" y="12"/>
                      </a:lnTo>
                      <a:lnTo>
                        <a:pt x="57" y="12"/>
                      </a:lnTo>
                      <a:lnTo>
                        <a:pt x="47" y="62"/>
                      </a:lnTo>
                      <a:lnTo>
                        <a:pt x="0" y="51"/>
                      </a:lnTo>
                      <a:close/>
                    </a:path>
                  </a:pathLst>
                </a:custGeom>
                <a:solidFill>
                  <a:schemeClr val="bg2"/>
                </a:solidFill>
                <a:ln w="9525">
                  <a:solidFill>
                    <a:schemeClr val="bg2"/>
                  </a:solidFill>
                  <a:round/>
                  <a:headEnd/>
                  <a:tailEnd/>
                </a:ln>
              </p:spPr>
              <p:txBody>
                <a:bodyPr/>
                <a:lstStyle/>
                <a:p>
                  <a:endParaRPr lang="en-US"/>
                </a:p>
              </p:txBody>
            </p:sp>
            <p:sp>
              <p:nvSpPr>
                <p:cNvPr id="79019" name="Freeform 171"/>
                <p:cNvSpPr>
                  <a:spLocks/>
                </p:cNvSpPr>
                <p:nvPr/>
              </p:nvSpPr>
              <p:spPr bwMode="black">
                <a:xfrm>
                  <a:off x="1575" y="3784"/>
                  <a:ext cx="9" cy="7"/>
                </a:xfrm>
                <a:custGeom>
                  <a:avLst/>
                  <a:gdLst/>
                  <a:ahLst/>
                  <a:cxnLst>
                    <a:cxn ang="0">
                      <a:pos x="0" y="47"/>
                    </a:cxn>
                    <a:cxn ang="0">
                      <a:pos x="9" y="0"/>
                    </a:cxn>
                    <a:cxn ang="0">
                      <a:pos x="9" y="2"/>
                    </a:cxn>
                    <a:cxn ang="0">
                      <a:pos x="58" y="9"/>
                    </a:cxn>
                    <a:cxn ang="0">
                      <a:pos x="58" y="11"/>
                    </a:cxn>
                    <a:cxn ang="0">
                      <a:pos x="49" y="59"/>
                    </a:cxn>
                    <a:cxn ang="0">
                      <a:pos x="0" y="47"/>
                    </a:cxn>
                  </a:cxnLst>
                  <a:rect l="0" t="0" r="r" b="b"/>
                  <a:pathLst>
                    <a:path w="58" h="59">
                      <a:moveTo>
                        <a:pt x="0" y="47"/>
                      </a:moveTo>
                      <a:lnTo>
                        <a:pt x="9" y="0"/>
                      </a:lnTo>
                      <a:lnTo>
                        <a:pt x="9" y="2"/>
                      </a:lnTo>
                      <a:lnTo>
                        <a:pt x="58" y="9"/>
                      </a:lnTo>
                      <a:lnTo>
                        <a:pt x="58" y="11"/>
                      </a:lnTo>
                      <a:lnTo>
                        <a:pt x="49" y="59"/>
                      </a:lnTo>
                      <a:lnTo>
                        <a:pt x="0" y="47"/>
                      </a:lnTo>
                      <a:close/>
                    </a:path>
                  </a:pathLst>
                </a:custGeom>
                <a:solidFill>
                  <a:schemeClr val="bg2"/>
                </a:solidFill>
                <a:ln w="9525">
                  <a:solidFill>
                    <a:schemeClr val="bg2"/>
                  </a:solidFill>
                  <a:round/>
                  <a:headEnd/>
                  <a:tailEnd/>
                </a:ln>
              </p:spPr>
              <p:txBody>
                <a:bodyPr/>
                <a:lstStyle/>
                <a:p>
                  <a:endParaRPr lang="en-US"/>
                </a:p>
              </p:txBody>
            </p:sp>
            <p:sp>
              <p:nvSpPr>
                <p:cNvPr id="79020" name="Freeform 172"/>
                <p:cNvSpPr>
                  <a:spLocks/>
                </p:cNvSpPr>
                <p:nvPr/>
              </p:nvSpPr>
              <p:spPr bwMode="black">
                <a:xfrm>
                  <a:off x="1576" y="3778"/>
                  <a:ext cx="9" cy="7"/>
                </a:xfrm>
                <a:custGeom>
                  <a:avLst/>
                  <a:gdLst/>
                  <a:ahLst/>
                  <a:cxnLst>
                    <a:cxn ang="0">
                      <a:pos x="0" y="44"/>
                    </a:cxn>
                    <a:cxn ang="0">
                      <a:pos x="5" y="0"/>
                    </a:cxn>
                    <a:cxn ang="0">
                      <a:pos x="5" y="0"/>
                    </a:cxn>
                    <a:cxn ang="0">
                      <a:pos x="55" y="6"/>
                    </a:cxn>
                    <a:cxn ang="0">
                      <a:pos x="55" y="6"/>
                    </a:cxn>
                    <a:cxn ang="0">
                      <a:pos x="49" y="51"/>
                    </a:cxn>
                    <a:cxn ang="0">
                      <a:pos x="0" y="44"/>
                    </a:cxn>
                  </a:cxnLst>
                  <a:rect l="0" t="0" r="r" b="b"/>
                  <a:pathLst>
                    <a:path w="55" h="51">
                      <a:moveTo>
                        <a:pt x="0" y="44"/>
                      </a:moveTo>
                      <a:lnTo>
                        <a:pt x="5" y="0"/>
                      </a:lnTo>
                      <a:lnTo>
                        <a:pt x="5" y="0"/>
                      </a:lnTo>
                      <a:lnTo>
                        <a:pt x="55" y="6"/>
                      </a:lnTo>
                      <a:lnTo>
                        <a:pt x="55" y="6"/>
                      </a:lnTo>
                      <a:lnTo>
                        <a:pt x="49" y="51"/>
                      </a:lnTo>
                      <a:lnTo>
                        <a:pt x="0" y="44"/>
                      </a:lnTo>
                      <a:close/>
                    </a:path>
                  </a:pathLst>
                </a:custGeom>
                <a:solidFill>
                  <a:schemeClr val="bg2"/>
                </a:solidFill>
                <a:ln w="9525">
                  <a:solidFill>
                    <a:schemeClr val="bg2"/>
                  </a:solidFill>
                  <a:round/>
                  <a:headEnd/>
                  <a:tailEnd/>
                </a:ln>
              </p:spPr>
              <p:txBody>
                <a:bodyPr/>
                <a:lstStyle/>
                <a:p>
                  <a:endParaRPr lang="en-US"/>
                </a:p>
              </p:txBody>
            </p:sp>
            <p:sp>
              <p:nvSpPr>
                <p:cNvPr id="79021" name="Freeform 173"/>
                <p:cNvSpPr>
                  <a:spLocks/>
                </p:cNvSpPr>
                <p:nvPr/>
              </p:nvSpPr>
              <p:spPr bwMode="black">
                <a:xfrm>
                  <a:off x="1577" y="3773"/>
                  <a:ext cx="9" cy="6"/>
                </a:xfrm>
                <a:custGeom>
                  <a:avLst/>
                  <a:gdLst/>
                  <a:ahLst/>
                  <a:cxnLst>
                    <a:cxn ang="0">
                      <a:pos x="0" y="41"/>
                    </a:cxn>
                    <a:cxn ang="0">
                      <a:pos x="4" y="0"/>
                    </a:cxn>
                    <a:cxn ang="0">
                      <a:pos x="4" y="3"/>
                    </a:cxn>
                    <a:cxn ang="0">
                      <a:pos x="54" y="3"/>
                    </a:cxn>
                    <a:cxn ang="0">
                      <a:pos x="54" y="6"/>
                    </a:cxn>
                    <a:cxn ang="0">
                      <a:pos x="50" y="47"/>
                    </a:cxn>
                    <a:cxn ang="0">
                      <a:pos x="0" y="41"/>
                    </a:cxn>
                  </a:cxnLst>
                  <a:rect l="0" t="0" r="r" b="b"/>
                  <a:pathLst>
                    <a:path w="54" h="47">
                      <a:moveTo>
                        <a:pt x="0" y="41"/>
                      </a:moveTo>
                      <a:lnTo>
                        <a:pt x="4" y="0"/>
                      </a:lnTo>
                      <a:lnTo>
                        <a:pt x="4" y="3"/>
                      </a:lnTo>
                      <a:lnTo>
                        <a:pt x="54" y="3"/>
                      </a:lnTo>
                      <a:lnTo>
                        <a:pt x="54" y="6"/>
                      </a:lnTo>
                      <a:lnTo>
                        <a:pt x="50" y="47"/>
                      </a:lnTo>
                      <a:lnTo>
                        <a:pt x="0" y="41"/>
                      </a:lnTo>
                      <a:close/>
                    </a:path>
                  </a:pathLst>
                </a:custGeom>
                <a:solidFill>
                  <a:schemeClr val="bg2"/>
                </a:solidFill>
                <a:ln w="9525">
                  <a:solidFill>
                    <a:schemeClr val="bg2"/>
                  </a:solidFill>
                  <a:round/>
                  <a:headEnd/>
                  <a:tailEnd/>
                </a:ln>
              </p:spPr>
              <p:txBody>
                <a:bodyPr/>
                <a:lstStyle/>
                <a:p>
                  <a:endParaRPr lang="en-US"/>
                </a:p>
              </p:txBody>
            </p:sp>
            <p:sp>
              <p:nvSpPr>
                <p:cNvPr id="79022" name="Freeform 174"/>
                <p:cNvSpPr>
                  <a:spLocks/>
                </p:cNvSpPr>
                <p:nvPr/>
              </p:nvSpPr>
              <p:spPr bwMode="black">
                <a:xfrm>
                  <a:off x="1578" y="3769"/>
                  <a:ext cx="8" cy="5"/>
                </a:xfrm>
                <a:custGeom>
                  <a:avLst/>
                  <a:gdLst/>
                  <a:ahLst/>
                  <a:cxnLst>
                    <a:cxn ang="0">
                      <a:pos x="0" y="40"/>
                    </a:cxn>
                    <a:cxn ang="0">
                      <a:pos x="0" y="2"/>
                    </a:cxn>
                    <a:cxn ang="0">
                      <a:pos x="0" y="5"/>
                    </a:cxn>
                    <a:cxn ang="0">
                      <a:pos x="50" y="0"/>
                    </a:cxn>
                    <a:cxn ang="0">
                      <a:pos x="50" y="2"/>
                    </a:cxn>
                    <a:cxn ang="0">
                      <a:pos x="50" y="40"/>
                    </a:cxn>
                    <a:cxn ang="0">
                      <a:pos x="0" y="40"/>
                    </a:cxn>
                  </a:cxnLst>
                  <a:rect l="0" t="0" r="r" b="b"/>
                  <a:pathLst>
                    <a:path w="50" h="40">
                      <a:moveTo>
                        <a:pt x="0" y="40"/>
                      </a:moveTo>
                      <a:lnTo>
                        <a:pt x="0" y="2"/>
                      </a:lnTo>
                      <a:lnTo>
                        <a:pt x="0" y="5"/>
                      </a:lnTo>
                      <a:lnTo>
                        <a:pt x="50" y="0"/>
                      </a:lnTo>
                      <a:lnTo>
                        <a:pt x="50" y="2"/>
                      </a:lnTo>
                      <a:lnTo>
                        <a:pt x="50" y="40"/>
                      </a:lnTo>
                      <a:lnTo>
                        <a:pt x="0" y="40"/>
                      </a:lnTo>
                      <a:close/>
                    </a:path>
                  </a:pathLst>
                </a:custGeom>
                <a:solidFill>
                  <a:schemeClr val="bg2"/>
                </a:solidFill>
                <a:ln w="9525">
                  <a:solidFill>
                    <a:schemeClr val="bg2"/>
                  </a:solidFill>
                  <a:round/>
                  <a:headEnd/>
                  <a:tailEnd/>
                </a:ln>
              </p:spPr>
              <p:txBody>
                <a:bodyPr/>
                <a:lstStyle/>
                <a:p>
                  <a:endParaRPr lang="en-US"/>
                </a:p>
              </p:txBody>
            </p:sp>
            <p:sp>
              <p:nvSpPr>
                <p:cNvPr id="79023" name="Freeform 175"/>
                <p:cNvSpPr>
                  <a:spLocks/>
                </p:cNvSpPr>
                <p:nvPr/>
              </p:nvSpPr>
              <p:spPr bwMode="black">
                <a:xfrm>
                  <a:off x="1577" y="3764"/>
                  <a:ext cx="9" cy="5"/>
                </a:xfrm>
                <a:custGeom>
                  <a:avLst/>
                  <a:gdLst/>
                  <a:ahLst/>
                  <a:cxnLst>
                    <a:cxn ang="0">
                      <a:pos x="2" y="40"/>
                    </a:cxn>
                    <a:cxn ang="0">
                      <a:pos x="0" y="5"/>
                    </a:cxn>
                    <a:cxn ang="0">
                      <a:pos x="0" y="6"/>
                    </a:cxn>
                    <a:cxn ang="0">
                      <a:pos x="50" y="0"/>
                    </a:cxn>
                    <a:cxn ang="0">
                      <a:pos x="50" y="1"/>
                    </a:cxn>
                    <a:cxn ang="0">
                      <a:pos x="52" y="35"/>
                    </a:cxn>
                    <a:cxn ang="0">
                      <a:pos x="2" y="40"/>
                    </a:cxn>
                  </a:cxnLst>
                  <a:rect l="0" t="0" r="r" b="b"/>
                  <a:pathLst>
                    <a:path w="52" h="40">
                      <a:moveTo>
                        <a:pt x="2" y="40"/>
                      </a:moveTo>
                      <a:lnTo>
                        <a:pt x="0" y="5"/>
                      </a:lnTo>
                      <a:lnTo>
                        <a:pt x="0" y="6"/>
                      </a:lnTo>
                      <a:lnTo>
                        <a:pt x="50" y="0"/>
                      </a:lnTo>
                      <a:lnTo>
                        <a:pt x="50" y="1"/>
                      </a:lnTo>
                      <a:lnTo>
                        <a:pt x="52" y="35"/>
                      </a:lnTo>
                      <a:lnTo>
                        <a:pt x="2" y="40"/>
                      </a:lnTo>
                      <a:close/>
                    </a:path>
                  </a:pathLst>
                </a:custGeom>
                <a:solidFill>
                  <a:schemeClr val="bg2"/>
                </a:solidFill>
                <a:ln w="9525">
                  <a:solidFill>
                    <a:schemeClr val="bg2"/>
                  </a:solidFill>
                  <a:round/>
                  <a:headEnd/>
                  <a:tailEnd/>
                </a:ln>
              </p:spPr>
              <p:txBody>
                <a:bodyPr/>
                <a:lstStyle/>
                <a:p>
                  <a:endParaRPr lang="en-US"/>
                </a:p>
              </p:txBody>
            </p:sp>
            <p:sp>
              <p:nvSpPr>
                <p:cNvPr id="79024" name="Freeform 176"/>
                <p:cNvSpPr>
                  <a:spLocks/>
                </p:cNvSpPr>
                <p:nvPr/>
              </p:nvSpPr>
              <p:spPr bwMode="black">
                <a:xfrm>
                  <a:off x="1577" y="3760"/>
                  <a:ext cx="9" cy="5"/>
                </a:xfrm>
                <a:custGeom>
                  <a:avLst/>
                  <a:gdLst/>
                  <a:ahLst/>
                  <a:cxnLst>
                    <a:cxn ang="0">
                      <a:pos x="4" y="41"/>
                    </a:cxn>
                    <a:cxn ang="0">
                      <a:pos x="0" y="10"/>
                    </a:cxn>
                    <a:cxn ang="0">
                      <a:pos x="0" y="14"/>
                    </a:cxn>
                    <a:cxn ang="0">
                      <a:pos x="50" y="0"/>
                    </a:cxn>
                    <a:cxn ang="0">
                      <a:pos x="50" y="4"/>
                    </a:cxn>
                    <a:cxn ang="0">
                      <a:pos x="54" y="35"/>
                    </a:cxn>
                    <a:cxn ang="0">
                      <a:pos x="4" y="41"/>
                    </a:cxn>
                  </a:cxnLst>
                  <a:rect l="0" t="0" r="r" b="b"/>
                  <a:pathLst>
                    <a:path w="54" h="41">
                      <a:moveTo>
                        <a:pt x="4" y="41"/>
                      </a:moveTo>
                      <a:lnTo>
                        <a:pt x="0" y="10"/>
                      </a:lnTo>
                      <a:lnTo>
                        <a:pt x="0" y="14"/>
                      </a:lnTo>
                      <a:lnTo>
                        <a:pt x="50" y="0"/>
                      </a:lnTo>
                      <a:lnTo>
                        <a:pt x="50" y="4"/>
                      </a:lnTo>
                      <a:lnTo>
                        <a:pt x="54" y="35"/>
                      </a:lnTo>
                      <a:lnTo>
                        <a:pt x="4" y="41"/>
                      </a:lnTo>
                      <a:close/>
                    </a:path>
                  </a:pathLst>
                </a:custGeom>
                <a:solidFill>
                  <a:schemeClr val="bg2"/>
                </a:solidFill>
                <a:ln w="9525">
                  <a:solidFill>
                    <a:schemeClr val="bg2"/>
                  </a:solidFill>
                  <a:round/>
                  <a:headEnd/>
                  <a:tailEnd/>
                </a:ln>
              </p:spPr>
              <p:txBody>
                <a:bodyPr/>
                <a:lstStyle/>
                <a:p>
                  <a:endParaRPr lang="en-US"/>
                </a:p>
              </p:txBody>
            </p:sp>
            <p:sp>
              <p:nvSpPr>
                <p:cNvPr id="79025" name="Freeform 177"/>
                <p:cNvSpPr>
                  <a:spLocks/>
                </p:cNvSpPr>
                <p:nvPr/>
              </p:nvSpPr>
              <p:spPr bwMode="black">
                <a:xfrm>
                  <a:off x="1576" y="3756"/>
                  <a:ext cx="9" cy="6"/>
                </a:xfrm>
                <a:custGeom>
                  <a:avLst/>
                  <a:gdLst/>
                  <a:ahLst/>
                  <a:cxnLst>
                    <a:cxn ang="0">
                      <a:pos x="6" y="42"/>
                    </a:cxn>
                    <a:cxn ang="0">
                      <a:pos x="0" y="14"/>
                    </a:cxn>
                    <a:cxn ang="0">
                      <a:pos x="1" y="15"/>
                    </a:cxn>
                    <a:cxn ang="0">
                      <a:pos x="48" y="0"/>
                    </a:cxn>
                    <a:cxn ang="0">
                      <a:pos x="49" y="1"/>
                    </a:cxn>
                    <a:cxn ang="0">
                      <a:pos x="56" y="28"/>
                    </a:cxn>
                    <a:cxn ang="0">
                      <a:pos x="6" y="42"/>
                    </a:cxn>
                  </a:cxnLst>
                  <a:rect l="0" t="0" r="r" b="b"/>
                  <a:pathLst>
                    <a:path w="56" h="42">
                      <a:moveTo>
                        <a:pt x="6" y="42"/>
                      </a:moveTo>
                      <a:lnTo>
                        <a:pt x="0" y="14"/>
                      </a:lnTo>
                      <a:lnTo>
                        <a:pt x="1" y="15"/>
                      </a:lnTo>
                      <a:lnTo>
                        <a:pt x="48" y="0"/>
                      </a:lnTo>
                      <a:lnTo>
                        <a:pt x="49" y="1"/>
                      </a:lnTo>
                      <a:lnTo>
                        <a:pt x="56" y="28"/>
                      </a:lnTo>
                      <a:lnTo>
                        <a:pt x="6" y="42"/>
                      </a:lnTo>
                      <a:close/>
                    </a:path>
                  </a:pathLst>
                </a:custGeom>
                <a:solidFill>
                  <a:schemeClr val="bg2"/>
                </a:solidFill>
                <a:ln w="9525">
                  <a:solidFill>
                    <a:schemeClr val="bg2"/>
                  </a:solidFill>
                  <a:round/>
                  <a:headEnd/>
                  <a:tailEnd/>
                </a:ln>
              </p:spPr>
              <p:txBody>
                <a:bodyPr/>
                <a:lstStyle/>
                <a:p>
                  <a:endParaRPr lang="en-US"/>
                </a:p>
              </p:txBody>
            </p:sp>
            <p:sp>
              <p:nvSpPr>
                <p:cNvPr id="79026" name="Freeform 178"/>
                <p:cNvSpPr>
                  <a:spLocks/>
                </p:cNvSpPr>
                <p:nvPr/>
              </p:nvSpPr>
              <p:spPr bwMode="black">
                <a:xfrm>
                  <a:off x="1574" y="3753"/>
                  <a:ext cx="10" cy="5"/>
                </a:xfrm>
                <a:custGeom>
                  <a:avLst/>
                  <a:gdLst/>
                  <a:ahLst/>
                  <a:cxnLst>
                    <a:cxn ang="0">
                      <a:pos x="8" y="41"/>
                    </a:cxn>
                    <a:cxn ang="0">
                      <a:pos x="1" y="16"/>
                    </a:cxn>
                    <a:cxn ang="0">
                      <a:pos x="0" y="15"/>
                    </a:cxn>
                    <a:cxn ang="0">
                      <a:pos x="49" y="1"/>
                    </a:cxn>
                    <a:cxn ang="0">
                      <a:pos x="48" y="0"/>
                    </a:cxn>
                    <a:cxn ang="0">
                      <a:pos x="55" y="26"/>
                    </a:cxn>
                    <a:cxn ang="0">
                      <a:pos x="8" y="41"/>
                    </a:cxn>
                  </a:cxnLst>
                  <a:rect l="0" t="0" r="r" b="b"/>
                  <a:pathLst>
                    <a:path w="55" h="41">
                      <a:moveTo>
                        <a:pt x="8" y="41"/>
                      </a:moveTo>
                      <a:lnTo>
                        <a:pt x="1" y="16"/>
                      </a:lnTo>
                      <a:lnTo>
                        <a:pt x="0" y="15"/>
                      </a:lnTo>
                      <a:lnTo>
                        <a:pt x="49" y="1"/>
                      </a:lnTo>
                      <a:lnTo>
                        <a:pt x="48" y="0"/>
                      </a:lnTo>
                      <a:lnTo>
                        <a:pt x="55" y="26"/>
                      </a:lnTo>
                      <a:lnTo>
                        <a:pt x="8" y="41"/>
                      </a:lnTo>
                      <a:close/>
                    </a:path>
                  </a:pathLst>
                </a:custGeom>
                <a:solidFill>
                  <a:schemeClr val="bg2"/>
                </a:solidFill>
                <a:ln w="9525">
                  <a:solidFill>
                    <a:schemeClr val="bg2"/>
                  </a:solidFill>
                  <a:round/>
                  <a:headEnd/>
                  <a:tailEnd/>
                </a:ln>
              </p:spPr>
              <p:txBody>
                <a:bodyPr/>
                <a:lstStyle/>
                <a:p>
                  <a:endParaRPr lang="en-US"/>
                </a:p>
              </p:txBody>
            </p:sp>
            <p:sp>
              <p:nvSpPr>
                <p:cNvPr id="79027" name="Freeform 179"/>
                <p:cNvSpPr>
                  <a:spLocks/>
                </p:cNvSpPr>
                <p:nvPr/>
              </p:nvSpPr>
              <p:spPr bwMode="black">
                <a:xfrm>
                  <a:off x="1574" y="3750"/>
                  <a:ext cx="9" cy="5"/>
                </a:xfrm>
                <a:custGeom>
                  <a:avLst/>
                  <a:gdLst/>
                  <a:ahLst/>
                  <a:cxnLst>
                    <a:cxn ang="0">
                      <a:pos x="5" y="37"/>
                    </a:cxn>
                    <a:cxn ang="0">
                      <a:pos x="0" y="13"/>
                    </a:cxn>
                    <a:cxn ang="0">
                      <a:pos x="0" y="9"/>
                    </a:cxn>
                    <a:cxn ang="0">
                      <a:pos x="49" y="4"/>
                    </a:cxn>
                    <a:cxn ang="0">
                      <a:pos x="49" y="0"/>
                    </a:cxn>
                    <a:cxn ang="0">
                      <a:pos x="54" y="23"/>
                    </a:cxn>
                    <a:cxn ang="0">
                      <a:pos x="5" y="37"/>
                    </a:cxn>
                  </a:cxnLst>
                  <a:rect l="0" t="0" r="r" b="b"/>
                  <a:pathLst>
                    <a:path w="54" h="37">
                      <a:moveTo>
                        <a:pt x="5" y="37"/>
                      </a:moveTo>
                      <a:lnTo>
                        <a:pt x="0" y="13"/>
                      </a:lnTo>
                      <a:lnTo>
                        <a:pt x="0" y="9"/>
                      </a:lnTo>
                      <a:lnTo>
                        <a:pt x="49" y="4"/>
                      </a:lnTo>
                      <a:lnTo>
                        <a:pt x="49" y="0"/>
                      </a:lnTo>
                      <a:lnTo>
                        <a:pt x="54" y="23"/>
                      </a:lnTo>
                      <a:lnTo>
                        <a:pt x="5" y="37"/>
                      </a:lnTo>
                      <a:close/>
                    </a:path>
                  </a:pathLst>
                </a:custGeom>
                <a:solidFill>
                  <a:schemeClr val="bg2"/>
                </a:solidFill>
                <a:ln w="9525">
                  <a:solidFill>
                    <a:schemeClr val="bg2"/>
                  </a:solidFill>
                  <a:round/>
                  <a:headEnd/>
                  <a:tailEnd/>
                </a:ln>
              </p:spPr>
              <p:txBody>
                <a:bodyPr/>
                <a:lstStyle/>
                <a:p>
                  <a:endParaRPr lang="en-US"/>
                </a:p>
              </p:txBody>
            </p:sp>
            <p:sp>
              <p:nvSpPr>
                <p:cNvPr id="79028" name="Freeform 180"/>
                <p:cNvSpPr>
                  <a:spLocks/>
                </p:cNvSpPr>
                <p:nvPr/>
              </p:nvSpPr>
              <p:spPr bwMode="black">
                <a:xfrm>
                  <a:off x="1573" y="3748"/>
                  <a:ext cx="9" cy="3"/>
                </a:xfrm>
                <a:custGeom>
                  <a:avLst/>
                  <a:gdLst/>
                  <a:ahLst/>
                  <a:cxnLst>
                    <a:cxn ang="0">
                      <a:pos x="2" y="27"/>
                    </a:cxn>
                    <a:cxn ang="0">
                      <a:pos x="0" y="5"/>
                    </a:cxn>
                    <a:cxn ang="0">
                      <a:pos x="0" y="2"/>
                    </a:cxn>
                    <a:cxn ang="0">
                      <a:pos x="49" y="2"/>
                    </a:cxn>
                    <a:cxn ang="0">
                      <a:pos x="49" y="0"/>
                    </a:cxn>
                    <a:cxn ang="0">
                      <a:pos x="51" y="22"/>
                    </a:cxn>
                    <a:cxn ang="0">
                      <a:pos x="2" y="27"/>
                    </a:cxn>
                  </a:cxnLst>
                  <a:rect l="0" t="0" r="r" b="b"/>
                  <a:pathLst>
                    <a:path w="51" h="27">
                      <a:moveTo>
                        <a:pt x="2" y="27"/>
                      </a:moveTo>
                      <a:lnTo>
                        <a:pt x="0" y="5"/>
                      </a:lnTo>
                      <a:lnTo>
                        <a:pt x="0" y="2"/>
                      </a:lnTo>
                      <a:lnTo>
                        <a:pt x="49" y="2"/>
                      </a:lnTo>
                      <a:lnTo>
                        <a:pt x="49" y="0"/>
                      </a:lnTo>
                      <a:lnTo>
                        <a:pt x="51" y="22"/>
                      </a:lnTo>
                      <a:lnTo>
                        <a:pt x="2" y="27"/>
                      </a:lnTo>
                      <a:close/>
                    </a:path>
                  </a:pathLst>
                </a:custGeom>
                <a:solidFill>
                  <a:schemeClr val="bg2"/>
                </a:solidFill>
                <a:ln w="9525">
                  <a:solidFill>
                    <a:schemeClr val="bg2"/>
                  </a:solidFill>
                  <a:round/>
                  <a:headEnd/>
                  <a:tailEnd/>
                </a:ln>
              </p:spPr>
              <p:txBody>
                <a:bodyPr/>
                <a:lstStyle/>
                <a:p>
                  <a:endParaRPr lang="en-US"/>
                </a:p>
              </p:txBody>
            </p:sp>
            <p:sp>
              <p:nvSpPr>
                <p:cNvPr id="79029" name="Freeform 181"/>
                <p:cNvSpPr>
                  <a:spLocks/>
                </p:cNvSpPr>
                <p:nvPr/>
              </p:nvSpPr>
              <p:spPr bwMode="black">
                <a:xfrm>
                  <a:off x="1573" y="3746"/>
                  <a:ext cx="8" cy="2"/>
                </a:xfrm>
                <a:custGeom>
                  <a:avLst/>
                  <a:gdLst/>
                  <a:ahLst/>
                  <a:cxnLst>
                    <a:cxn ang="0">
                      <a:pos x="0" y="22"/>
                    </a:cxn>
                    <a:cxn ang="0">
                      <a:pos x="0" y="4"/>
                    </a:cxn>
                    <a:cxn ang="0">
                      <a:pos x="0" y="0"/>
                    </a:cxn>
                    <a:cxn ang="0">
                      <a:pos x="49" y="7"/>
                    </a:cxn>
                    <a:cxn ang="0">
                      <a:pos x="49" y="4"/>
                    </a:cxn>
                    <a:cxn ang="0">
                      <a:pos x="49" y="22"/>
                    </a:cxn>
                    <a:cxn ang="0">
                      <a:pos x="0" y="22"/>
                    </a:cxn>
                  </a:cxnLst>
                  <a:rect l="0" t="0" r="r" b="b"/>
                  <a:pathLst>
                    <a:path w="49" h="22">
                      <a:moveTo>
                        <a:pt x="0" y="22"/>
                      </a:moveTo>
                      <a:lnTo>
                        <a:pt x="0" y="4"/>
                      </a:lnTo>
                      <a:lnTo>
                        <a:pt x="0" y="0"/>
                      </a:lnTo>
                      <a:lnTo>
                        <a:pt x="49" y="7"/>
                      </a:lnTo>
                      <a:lnTo>
                        <a:pt x="49" y="4"/>
                      </a:lnTo>
                      <a:lnTo>
                        <a:pt x="49" y="22"/>
                      </a:lnTo>
                      <a:lnTo>
                        <a:pt x="0" y="22"/>
                      </a:lnTo>
                      <a:close/>
                    </a:path>
                  </a:pathLst>
                </a:custGeom>
                <a:solidFill>
                  <a:schemeClr val="bg2"/>
                </a:solidFill>
                <a:ln w="9525">
                  <a:solidFill>
                    <a:schemeClr val="bg2"/>
                  </a:solidFill>
                  <a:round/>
                  <a:headEnd/>
                  <a:tailEnd/>
                </a:ln>
              </p:spPr>
              <p:txBody>
                <a:bodyPr/>
                <a:lstStyle/>
                <a:p>
                  <a:endParaRPr lang="en-US"/>
                </a:p>
              </p:txBody>
            </p:sp>
            <p:sp>
              <p:nvSpPr>
                <p:cNvPr id="79030" name="Freeform 182"/>
                <p:cNvSpPr>
                  <a:spLocks/>
                </p:cNvSpPr>
                <p:nvPr/>
              </p:nvSpPr>
              <p:spPr bwMode="black">
                <a:xfrm>
                  <a:off x="1573" y="3743"/>
                  <a:ext cx="9" cy="3"/>
                </a:xfrm>
                <a:custGeom>
                  <a:avLst/>
                  <a:gdLst/>
                  <a:ahLst/>
                  <a:cxnLst>
                    <a:cxn ang="0">
                      <a:pos x="0" y="21"/>
                    </a:cxn>
                    <a:cxn ang="0">
                      <a:pos x="2" y="4"/>
                    </a:cxn>
                    <a:cxn ang="0">
                      <a:pos x="2" y="0"/>
                    </a:cxn>
                    <a:cxn ang="0">
                      <a:pos x="51" y="14"/>
                    </a:cxn>
                    <a:cxn ang="0">
                      <a:pos x="51" y="10"/>
                    </a:cxn>
                    <a:cxn ang="0">
                      <a:pos x="49" y="28"/>
                    </a:cxn>
                    <a:cxn ang="0">
                      <a:pos x="0" y="21"/>
                    </a:cxn>
                  </a:cxnLst>
                  <a:rect l="0" t="0" r="r" b="b"/>
                  <a:pathLst>
                    <a:path w="51" h="28">
                      <a:moveTo>
                        <a:pt x="0" y="21"/>
                      </a:moveTo>
                      <a:lnTo>
                        <a:pt x="2" y="4"/>
                      </a:lnTo>
                      <a:lnTo>
                        <a:pt x="2" y="0"/>
                      </a:lnTo>
                      <a:lnTo>
                        <a:pt x="51" y="14"/>
                      </a:lnTo>
                      <a:lnTo>
                        <a:pt x="51" y="10"/>
                      </a:lnTo>
                      <a:lnTo>
                        <a:pt x="49" y="28"/>
                      </a:lnTo>
                      <a:lnTo>
                        <a:pt x="0" y="21"/>
                      </a:lnTo>
                      <a:close/>
                    </a:path>
                  </a:pathLst>
                </a:custGeom>
                <a:solidFill>
                  <a:schemeClr val="bg2"/>
                </a:solidFill>
                <a:ln w="9525">
                  <a:solidFill>
                    <a:schemeClr val="bg2"/>
                  </a:solidFill>
                  <a:round/>
                  <a:headEnd/>
                  <a:tailEnd/>
                </a:ln>
              </p:spPr>
              <p:txBody>
                <a:bodyPr/>
                <a:lstStyle/>
                <a:p>
                  <a:endParaRPr lang="en-US"/>
                </a:p>
              </p:txBody>
            </p:sp>
            <p:sp>
              <p:nvSpPr>
                <p:cNvPr id="79031" name="Freeform 183"/>
                <p:cNvSpPr>
                  <a:spLocks/>
                </p:cNvSpPr>
                <p:nvPr/>
              </p:nvSpPr>
              <p:spPr bwMode="black">
                <a:xfrm>
                  <a:off x="1574" y="3740"/>
                  <a:ext cx="9" cy="5"/>
                </a:xfrm>
                <a:custGeom>
                  <a:avLst/>
                  <a:gdLst/>
                  <a:ahLst/>
                  <a:cxnLst>
                    <a:cxn ang="0">
                      <a:pos x="0" y="23"/>
                    </a:cxn>
                    <a:cxn ang="0">
                      <a:pos x="4" y="7"/>
                    </a:cxn>
                    <a:cxn ang="0">
                      <a:pos x="7" y="0"/>
                    </a:cxn>
                    <a:cxn ang="0">
                      <a:pos x="50" y="27"/>
                    </a:cxn>
                    <a:cxn ang="0">
                      <a:pos x="53" y="20"/>
                    </a:cxn>
                    <a:cxn ang="0">
                      <a:pos x="49" y="37"/>
                    </a:cxn>
                    <a:cxn ang="0">
                      <a:pos x="0" y="23"/>
                    </a:cxn>
                  </a:cxnLst>
                  <a:rect l="0" t="0" r="r" b="b"/>
                  <a:pathLst>
                    <a:path w="53" h="37">
                      <a:moveTo>
                        <a:pt x="0" y="23"/>
                      </a:moveTo>
                      <a:lnTo>
                        <a:pt x="4" y="7"/>
                      </a:lnTo>
                      <a:lnTo>
                        <a:pt x="7" y="0"/>
                      </a:lnTo>
                      <a:lnTo>
                        <a:pt x="50" y="27"/>
                      </a:lnTo>
                      <a:lnTo>
                        <a:pt x="53" y="20"/>
                      </a:lnTo>
                      <a:lnTo>
                        <a:pt x="49" y="37"/>
                      </a:lnTo>
                      <a:lnTo>
                        <a:pt x="0" y="23"/>
                      </a:lnTo>
                      <a:close/>
                    </a:path>
                  </a:pathLst>
                </a:custGeom>
                <a:solidFill>
                  <a:schemeClr val="bg2"/>
                </a:solidFill>
                <a:ln w="9525">
                  <a:solidFill>
                    <a:schemeClr val="bg2"/>
                  </a:solidFill>
                  <a:round/>
                  <a:headEnd/>
                  <a:tailEnd/>
                </a:ln>
              </p:spPr>
              <p:txBody>
                <a:bodyPr/>
                <a:lstStyle/>
                <a:p>
                  <a:endParaRPr lang="en-US"/>
                </a:p>
              </p:txBody>
            </p:sp>
            <p:sp>
              <p:nvSpPr>
                <p:cNvPr id="79032" name="Freeform 184"/>
                <p:cNvSpPr>
                  <a:spLocks/>
                </p:cNvSpPr>
                <p:nvPr/>
              </p:nvSpPr>
              <p:spPr bwMode="black">
                <a:xfrm>
                  <a:off x="1575" y="3738"/>
                  <a:ext cx="8" cy="5"/>
                </a:xfrm>
                <a:custGeom>
                  <a:avLst/>
                  <a:gdLst/>
                  <a:ahLst/>
                  <a:cxnLst>
                    <a:cxn ang="0">
                      <a:pos x="0" y="17"/>
                    </a:cxn>
                    <a:cxn ang="0">
                      <a:pos x="7" y="4"/>
                    </a:cxn>
                    <a:cxn ang="0">
                      <a:pos x="8" y="0"/>
                    </a:cxn>
                    <a:cxn ang="0">
                      <a:pos x="49" y="34"/>
                    </a:cxn>
                    <a:cxn ang="0">
                      <a:pos x="50" y="30"/>
                    </a:cxn>
                    <a:cxn ang="0">
                      <a:pos x="43" y="44"/>
                    </a:cxn>
                    <a:cxn ang="0">
                      <a:pos x="0" y="17"/>
                    </a:cxn>
                  </a:cxnLst>
                  <a:rect l="0" t="0" r="r" b="b"/>
                  <a:pathLst>
                    <a:path w="50" h="44">
                      <a:moveTo>
                        <a:pt x="0" y="17"/>
                      </a:moveTo>
                      <a:lnTo>
                        <a:pt x="7" y="4"/>
                      </a:lnTo>
                      <a:lnTo>
                        <a:pt x="8" y="0"/>
                      </a:lnTo>
                      <a:lnTo>
                        <a:pt x="49" y="34"/>
                      </a:lnTo>
                      <a:lnTo>
                        <a:pt x="50" y="30"/>
                      </a:lnTo>
                      <a:lnTo>
                        <a:pt x="43" y="44"/>
                      </a:lnTo>
                      <a:lnTo>
                        <a:pt x="0" y="17"/>
                      </a:lnTo>
                      <a:close/>
                    </a:path>
                  </a:pathLst>
                </a:custGeom>
                <a:solidFill>
                  <a:schemeClr val="bg2"/>
                </a:solidFill>
                <a:ln w="9525">
                  <a:solidFill>
                    <a:schemeClr val="bg2"/>
                  </a:solidFill>
                  <a:round/>
                  <a:headEnd/>
                  <a:tailEnd/>
                </a:ln>
              </p:spPr>
              <p:txBody>
                <a:bodyPr/>
                <a:lstStyle/>
                <a:p>
                  <a:endParaRPr lang="en-US"/>
                </a:p>
              </p:txBody>
            </p:sp>
            <p:sp>
              <p:nvSpPr>
                <p:cNvPr id="79033" name="Freeform 185"/>
                <p:cNvSpPr>
                  <a:spLocks/>
                </p:cNvSpPr>
                <p:nvPr/>
              </p:nvSpPr>
              <p:spPr bwMode="black">
                <a:xfrm>
                  <a:off x="1576" y="3737"/>
                  <a:ext cx="8" cy="5"/>
                </a:xfrm>
                <a:custGeom>
                  <a:avLst/>
                  <a:gdLst/>
                  <a:ahLst/>
                  <a:cxnLst>
                    <a:cxn ang="0">
                      <a:pos x="0" y="12"/>
                    </a:cxn>
                    <a:cxn ang="0">
                      <a:pos x="8" y="0"/>
                    </a:cxn>
                    <a:cxn ang="0">
                      <a:pos x="9" y="0"/>
                    </a:cxn>
                    <a:cxn ang="0">
                      <a:pos x="48" y="33"/>
                    </a:cxn>
                    <a:cxn ang="0">
                      <a:pos x="49" y="33"/>
                    </a:cxn>
                    <a:cxn ang="0">
                      <a:pos x="41" y="46"/>
                    </a:cxn>
                    <a:cxn ang="0">
                      <a:pos x="0" y="12"/>
                    </a:cxn>
                  </a:cxnLst>
                  <a:rect l="0" t="0" r="r" b="b"/>
                  <a:pathLst>
                    <a:path w="49" h="46">
                      <a:moveTo>
                        <a:pt x="0" y="12"/>
                      </a:moveTo>
                      <a:lnTo>
                        <a:pt x="8" y="0"/>
                      </a:lnTo>
                      <a:lnTo>
                        <a:pt x="9" y="0"/>
                      </a:lnTo>
                      <a:lnTo>
                        <a:pt x="48" y="33"/>
                      </a:lnTo>
                      <a:lnTo>
                        <a:pt x="49" y="33"/>
                      </a:lnTo>
                      <a:lnTo>
                        <a:pt x="41" y="46"/>
                      </a:lnTo>
                      <a:lnTo>
                        <a:pt x="0" y="12"/>
                      </a:lnTo>
                      <a:close/>
                    </a:path>
                  </a:pathLst>
                </a:custGeom>
                <a:solidFill>
                  <a:schemeClr val="bg2"/>
                </a:solidFill>
                <a:ln w="9525">
                  <a:solidFill>
                    <a:schemeClr val="bg2"/>
                  </a:solidFill>
                  <a:round/>
                  <a:headEnd/>
                  <a:tailEnd/>
                </a:ln>
              </p:spPr>
              <p:txBody>
                <a:bodyPr/>
                <a:lstStyle/>
                <a:p>
                  <a:endParaRPr lang="en-US"/>
                </a:p>
              </p:txBody>
            </p:sp>
            <p:sp>
              <p:nvSpPr>
                <p:cNvPr id="79034" name="Freeform 186"/>
                <p:cNvSpPr>
                  <a:spLocks/>
                </p:cNvSpPr>
                <p:nvPr/>
              </p:nvSpPr>
              <p:spPr bwMode="black">
                <a:xfrm>
                  <a:off x="1578" y="3735"/>
                  <a:ext cx="8" cy="6"/>
                </a:xfrm>
                <a:custGeom>
                  <a:avLst/>
                  <a:gdLst/>
                  <a:ahLst/>
                  <a:cxnLst>
                    <a:cxn ang="0">
                      <a:pos x="0" y="12"/>
                    </a:cxn>
                    <a:cxn ang="0">
                      <a:pos x="10" y="0"/>
                    </a:cxn>
                    <a:cxn ang="0">
                      <a:pos x="6" y="6"/>
                    </a:cxn>
                    <a:cxn ang="0">
                      <a:pos x="52" y="28"/>
                    </a:cxn>
                    <a:cxn ang="0">
                      <a:pos x="49" y="33"/>
                    </a:cxn>
                    <a:cxn ang="0">
                      <a:pos x="39" y="45"/>
                    </a:cxn>
                    <a:cxn ang="0">
                      <a:pos x="0" y="12"/>
                    </a:cxn>
                  </a:cxnLst>
                  <a:rect l="0" t="0" r="r" b="b"/>
                  <a:pathLst>
                    <a:path w="52" h="45">
                      <a:moveTo>
                        <a:pt x="0" y="12"/>
                      </a:moveTo>
                      <a:lnTo>
                        <a:pt x="10" y="0"/>
                      </a:lnTo>
                      <a:lnTo>
                        <a:pt x="6" y="6"/>
                      </a:lnTo>
                      <a:lnTo>
                        <a:pt x="52" y="28"/>
                      </a:lnTo>
                      <a:lnTo>
                        <a:pt x="49" y="33"/>
                      </a:lnTo>
                      <a:lnTo>
                        <a:pt x="39" y="45"/>
                      </a:lnTo>
                      <a:lnTo>
                        <a:pt x="0" y="12"/>
                      </a:lnTo>
                      <a:close/>
                    </a:path>
                  </a:pathLst>
                </a:custGeom>
                <a:solidFill>
                  <a:schemeClr val="bg2"/>
                </a:solidFill>
                <a:ln w="9525">
                  <a:solidFill>
                    <a:schemeClr val="bg2"/>
                  </a:solidFill>
                  <a:round/>
                  <a:headEnd/>
                  <a:tailEnd/>
                </a:ln>
              </p:spPr>
              <p:txBody>
                <a:bodyPr/>
                <a:lstStyle/>
                <a:p>
                  <a:endParaRPr lang="en-US"/>
                </a:p>
              </p:txBody>
            </p:sp>
            <p:sp>
              <p:nvSpPr>
                <p:cNvPr id="79035" name="Freeform 187"/>
                <p:cNvSpPr>
                  <a:spLocks/>
                </p:cNvSpPr>
                <p:nvPr/>
              </p:nvSpPr>
              <p:spPr bwMode="black">
                <a:xfrm>
                  <a:off x="1579" y="3734"/>
                  <a:ext cx="9" cy="4"/>
                </a:xfrm>
                <a:custGeom>
                  <a:avLst/>
                  <a:gdLst/>
                  <a:ahLst/>
                  <a:cxnLst>
                    <a:cxn ang="0">
                      <a:pos x="0" y="16"/>
                    </a:cxn>
                    <a:cxn ang="0">
                      <a:pos x="7" y="0"/>
                    </a:cxn>
                    <a:cxn ang="0">
                      <a:pos x="5" y="7"/>
                    </a:cxn>
                    <a:cxn ang="0">
                      <a:pos x="54" y="16"/>
                    </a:cxn>
                    <a:cxn ang="0">
                      <a:pos x="52" y="22"/>
                    </a:cxn>
                    <a:cxn ang="0">
                      <a:pos x="46" y="38"/>
                    </a:cxn>
                    <a:cxn ang="0">
                      <a:pos x="0" y="16"/>
                    </a:cxn>
                  </a:cxnLst>
                  <a:rect l="0" t="0" r="r" b="b"/>
                  <a:pathLst>
                    <a:path w="54" h="38">
                      <a:moveTo>
                        <a:pt x="0" y="16"/>
                      </a:moveTo>
                      <a:lnTo>
                        <a:pt x="7" y="0"/>
                      </a:lnTo>
                      <a:lnTo>
                        <a:pt x="5" y="7"/>
                      </a:lnTo>
                      <a:lnTo>
                        <a:pt x="54" y="16"/>
                      </a:lnTo>
                      <a:lnTo>
                        <a:pt x="52" y="22"/>
                      </a:lnTo>
                      <a:lnTo>
                        <a:pt x="46" y="38"/>
                      </a:lnTo>
                      <a:lnTo>
                        <a:pt x="0" y="16"/>
                      </a:lnTo>
                      <a:close/>
                    </a:path>
                  </a:pathLst>
                </a:custGeom>
                <a:solidFill>
                  <a:schemeClr val="bg2"/>
                </a:solidFill>
                <a:ln w="9525">
                  <a:solidFill>
                    <a:schemeClr val="bg2"/>
                  </a:solidFill>
                  <a:round/>
                  <a:headEnd/>
                  <a:tailEnd/>
                </a:ln>
              </p:spPr>
              <p:txBody>
                <a:bodyPr/>
                <a:lstStyle/>
                <a:p>
                  <a:endParaRPr lang="en-US"/>
                </a:p>
              </p:txBody>
            </p:sp>
            <p:sp>
              <p:nvSpPr>
                <p:cNvPr id="79036" name="Freeform 188"/>
                <p:cNvSpPr>
                  <a:spLocks/>
                </p:cNvSpPr>
                <p:nvPr/>
              </p:nvSpPr>
              <p:spPr bwMode="black">
                <a:xfrm>
                  <a:off x="1579" y="3732"/>
                  <a:ext cx="9" cy="4"/>
                </a:xfrm>
                <a:custGeom>
                  <a:avLst/>
                  <a:gdLst/>
                  <a:ahLst/>
                  <a:cxnLst>
                    <a:cxn ang="0">
                      <a:pos x="0" y="19"/>
                    </a:cxn>
                    <a:cxn ang="0">
                      <a:pos x="3" y="0"/>
                    </a:cxn>
                    <a:cxn ang="0">
                      <a:pos x="3" y="4"/>
                    </a:cxn>
                    <a:cxn ang="0">
                      <a:pos x="52" y="4"/>
                    </a:cxn>
                    <a:cxn ang="0">
                      <a:pos x="52" y="9"/>
                    </a:cxn>
                    <a:cxn ang="0">
                      <a:pos x="49" y="28"/>
                    </a:cxn>
                    <a:cxn ang="0">
                      <a:pos x="0" y="19"/>
                    </a:cxn>
                  </a:cxnLst>
                  <a:rect l="0" t="0" r="r" b="b"/>
                  <a:pathLst>
                    <a:path w="52" h="28">
                      <a:moveTo>
                        <a:pt x="0" y="19"/>
                      </a:moveTo>
                      <a:lnTo>
                        <a:pt x="3" y="0"/>
                      </a:lnTo>
                      <a:lnTo>
                        <a:pt x="3" y="4"/>
                      </a:lnTo>
                      <a:lnTo>
                        <a:pt x="52" y="4"/>
                      </a:lnTo>
                      <a:lnTo>
                        <a:pt x="52" y="9"/>
                      </a:lnTo>
                      <a:lnTo>
                        <a:pt x="49" y="28"/>
                      </a:lnTo>
                      <a:lnTo>
                        <a:pt x="0" y="19"/>
                      </a:lnTo>
                      <a:close/>
                    </a:path>
                  </a:pathLst>
                </a:custGeom>
                <a:solidFill>
                  <a:schemeClr val="bg2"/>
                </a:solidFill>
                <a:ln w="9525">
                  <a:solidFill>
                    <a:schemeClr val="bg2"/>
                  </a:solidFill>
                  <a:round/>
                  <a:headEnd/>
                  <a:tailEnd/>
                </a:ln>
              </p:spPr>
              <p:txBody>
                <a:bodyPr/>
                <a:lstStyle/>
                <a:p>
                  <a:endParaRPr lang="en-US"/>
                </a:p>
              </p:txBody>
            </p:sp>
            <p:sp>
              <p:nvSpPr>
                <p:cNvPr id="79037" name="Freeform 189"/>
                <p:cNvSpPr>
                  <a:spLocks/>
                </p:cNvSpPr>
                <p:nvPr/>
              </p:nvSpPr>
              <p:spPr bwMode="black">
                <a:xfrm>
                  <a:off x="1580" y="3730"/>
                  <a:ext cx="8" cy="3"/>
                </a:xfrm>
                <a:custGeom>
                  <a:avLst/>
                  <a:gdLst/>
                  <a:ahLst/>
                  <a:cxnLst>
                    <a:cxn ang="0">
                      <a:pos x="0" y="23"/>
                    </a:cxn>
                    <a:cxn ang="0">
                      <a:pos x="0" y="2"/>
                    </a:cxn>
                    <a:cxn ang="0">
                      <a:pos x="0" y="4"/>
                    </a:cxn>
                    <a:cxn ang="0">
                      <a:pos x="49" y="0"/>
                    </a:cxn>
                    <a:cxn ang="0">
                      <a:pos x="49" y="2"/>
                    </a:cxn>
                    <a:cxn ang="0">
                      <a:pos x="49" y="23"/>
                    </a:cxn>
                    <a:cxn ang="0">
                      <a:pos x="0" y="23"/>
                    </a:cxn>
                  </a:cxnLst>
                  <a:rect l="0" t="0" r="r" b="b"/>
                  <a:pathLst>
                    <a:path w="49" h="23">
                      <a:moveTo>
                        <a:pt x="0" y="23"/>
                      </a:moveTo>
                      <a:lnTo>
                        <a:pt x="0" y="2"/>
                      </a:lnTo>
                      <a:lnTo>
                        <a:pt x="0" y="4"/>
                      </a:lnTo>
                      <a:lnTo>
                        <a:pt x="49" y="0"/>
                      </a:lnTo>
                      <a:lnTo>
                        <a:pt x="49" y="2"/>
                      </a:lnTo>
                      <a:lnTo>
                        <a:pt x="49" y="23"/>
                      </a:lnTo>
                      <a:lnTo>
                        <a:pt x="0" y="23"/>
                      </a:lnTo>
                      <a:close/>
                    </a:path>
                  </a:pathLst>
                </a:custGeom>
                <a:solidFill>
                  <a:schemeClr val="bg2"/>
                </a:solidFill>
                <a:ln w="9525">
                  <a:solidFill>
                    <a:schemeClr val="bg2"/>
                  </a:solidFill>
                  <a:round/>
                  <a:headEnd/>
                  <a:tailEnd/>
                </a:ln>
              </p:spPr>
              <p:txBody>
                <a:bodyPr/>
                <a:lstStyle/>
                <a:p>
                  <a:endParaRPr lang="en-US"/>
                </a:p>
              </p:txBody>
            </p:sp>
            <p:sp>
              <p:nvSpPr>
                <p:cNvPr id="79038" name="Freeform 190"/>
                <p:cNvSpPr>
                  <a:spLocks/>
                </p:cNvSpPr>
                <p:nvPr/>
              </p:nvSpPr>
              <p:spPr bwMode="black">
                <a:xfrm>
                  <a:off x="1580" y="3726"/>
                  <a:ext cx="8" cy="4"/>
                </a:xfrm>
                <a:custGeom>
                  <a:avLst/>
                  <a:gdLst/>
                  <a:ahLst/>
                  <a:cxnLst>
                    <a:cxn ang="0">
                      <a:pos x="2" y="32"/>
                    </a:cxn>
                    <a:cxn ang="0">
                      <a:pos x="0" y="8"/>
                    </a:cxn>
                    <a:cxn ang="0">
                      <a:pos x="0" y="11"/>
                    </a:cxn>
                    <a:cxn ang="0">
                      <a:pos x="49" y="0"/>
                    </a:cxn>
                    <a:cxn ang="0">
                      <a:pos x="49" y="4"/>
                    </a:cxn>
                    <a:cxn ang="0">
                      <a:pos x="51" y="28"/>
                    </a:cxn>
                    <a:cxn ang="0">
                      <a:pos x="2" y="32"/>
                    </a:cxn>
                  </a:cxnLst>
                  <a:rect l="0" t="0" r="r" b="b"/>
                  <a:pathLst>
                    <a:path w="51" h="32">
                      <a:moveTo>
                        <a:pt x="2" y="32"/>
                      </a:moveTo>
                      <a:lnTo>
                        <a:pt x="0" y="8"/>
                      </a:lnTo>
                      <a:lnTo>
                        <a:pt x="0" y="11"/>
                      </a:lnTo>
                      <a:lnTo>
                        <a:pt x="49" y="0"/>
                      </a:lnTo>
                      <a:lnTo>
                        <a:pt x="49" y="4"/>
                      </a:lnTo>
                      <a:lnTo>
                        <a:pt x="51" y="28"/>
                      </a:lnTo>
                      <a:lnTo>
                        <a:pt x="2" y="32"/>
                      </a:lnTo>
                      <a:close/>
                    </a:path>
                  </a:pathLst>
                </a:custGeom>
                <a:solidFill>
                  <a:schemeClr val="bg2"/>
                </a:solidFill>
                <a:ln w="9525">
                  <a:solidFill>
                    <a:schemeClr val="bg2"/>
                  </a:solidFill>
                  <a:round/>
                  <a:headEnd/>
                  <a:tailEnd/>
                </a:ln>
              </p:spPr>
              <p:txBody>
                <a:bodyPr/>
                <a:lstStyle/>
                <a:p>
                  <a:endParaRPr lang="en-US"/>
                </a:p>
              </p:txBody>
            </p:sp>
            <p:sp>
              <p:nvSpPr>
                <p:cNvPr id="79039" name="Freeform 191"/>
                <p:cNvSpPr>
                  <a:spLocks/>
                </p:cNvSpPr>
                <p:nvPr/>
              </p:nvSpPr>
              <p:spPr bwMode="black">
                <a:xfrm>
                  <a:off x="1579" y="3723"/>
                  <a:ext cx="9" cy="5"/>
                </a:xfrm>
                <a:custGeom>
                  <a:avLst/>
                  <a:gdLst/>
                  <a:ahLst/>
                  <a:cxnLst>
                    <a:cxn ang="0">
                      <a:pos x="6" y="39"/>
                    </a:cxn>
                    <a:cxn ang="0">
                      <a:pos x="0" y="13"/>
                    </a:cxn>
                    <a:cxn ang="0">
                      <a:pos x="2" y="15"/>
                    </a:cxn>
                    <a:cxn ang="0">
                      <a:pos x="49" y="0"/>
                    </a:cxn>
                    <a:cxn ang="0">
                      <a:pos x="50" y="2"/>
                    </a:cxn>
                    <a:cxn ang="0">
                      <a:pos x="55" y="28"/>
                    </a:cxn>
                    <a:cxn ang="0">
                      <a:pos x="6" y="39"/>
                    </a:cxn>
                  </a:cxnLst>
                  <a:rect l="0" t="0" r="r" b="b"/>
                  <a:pathLst>
                    <a:path w="55" h="39">
                      <a:moveTo>
                        <a:pt x="6" y="39"/>
                      </a:moveTo>
                      <a:lnTo>
                        <a:pt x="0" y="13"/>
                      </a:lnTo>
                      <a:lnTo>
                        <a:pt x="2" y="15"/>
                      </a:lnTo>
                      <a:lnTo>
                        <a:pt x="49" y="0"/>
                      </a:lnTo>
                      <a:lnTo>
                        <a:pt x="50" y="2"/>
                      </a:lnTo>
                      <a:lnTo>
                        <a:pt x="55" y="28"/>
                      </a:lnTo>
                      <a:lnTo>
                        <a:pt x="6" y="39"/>
                      </a:lnTo>
                      <a:close/>
                    </a:path>
                  </a:pathLst>
                </a:custGeom>
                <a:solidFill>
                  <a:schemeClr val="bg2"/>
                </a:solidFill>
                <a:ln w="9525">
                  <a:solidFill>
                    <a:schemeClr val="bg2"/>
                  </a:solidFill>
                  <a:round/>
                  <a:headEnd/>
                  <a:tailEnd/>
                </a:ln>
              </p:spPr>
              <p:txBody>
                <a:bodyPr/>
                <a:lstStyle/>
                <a:p>
                  <a:endParaRPr lang="en-US"/>
                </a:p>
              </p:txBody>
            </p:sp>
            <p:sp>
              <p:nvSpPr>
                <p:cNvPr id="79040" name="Freeform 192"/>
                <p:cNvSpPr>
                  <a:spLocks/>
                </p:cNvSpPr>
                <p:nvPr/>
              </p:nvSpPr>
              <p:spPr bwMode="black">
                <a:xfrm>
                  <a:off x="1578" y="3719"/>
                  <a:ext cx="9" cy="6"/>
                </a:xfrm>
                <a:custGeom>
                  <a:avLst/>
                  <a:gdLst/>
                  <a:ahLst/>
                  <a:cxnLst>
                    <a:cxn ang="0">
                      <a:pos x="9" y="48"/>
                    </a:cxn>
                    <a:cxn ang="0">
                      <a:pos x="0" y="17"/>
                    </a:cxn>
                    <a:cxn ang="0">
                      <a:pos x="0" y="18"/>
                    </a:cxn>
                    <a:cxn ang="0">
                      <a:pos x="48" y="0"/>
                    </a:cxn>
                    <a:cxn ang="0">
                      <a:pos x="48" y="2"/>
                    </a:cxn>
                    <a:cxn ang="0">
                      <a:pos x="56" y="33"/>
                    </a:cxn>
                    <a:cxn ang="0">
                      <a:pos x="9" y="48"/>
                    </a:cxn>
                  </a:cxnLst>
                  <a:rect l="0" t="0" r="r" b="b"/>
                  <a:pathLst>
                    <a:path w="56" h="48">
                      <a:moveTo>
                        <a:pt x="9" y="48"/>
                      </a:moveTo>
                      <a:lnTo>
                        <a:pt x="0" y="17"/>
                      </a:lnTo>
                      <a:lnTo>
                        <a:pt x="0" y="18"/>
                      </a:lnTo>
                      <a:lnTo>
                        <a:pt x="48" y="0"/>
                      </a:lnTo>
                      <a:lnTo>
                        <a:pt x="48" y="2"/>
                      </a:lnTo>
                      <a:lnTo>
                        <a:pt x="56" y="33"/>
                      </a:lnTo>
                      <a:lnTo>
                        <a:pt x="9" y="48"/>
                      </a:lnTo>
                      <a:close/>
                    </a:path>
                  </a:pathLst>
                </a:custGeom>
                <a:solidFill>
                  <a:schemeClr val="bg2"/>
                </a:solidFill>
                <a:ln w="9525">
                  <a:solidFill>
                    <a:schemeClr val="bg2"/>
                  </a:solidFill>
                  <a:round/>
                  <a:headEnd/>
                  <a:tailEnd/>
                </a:ln>
              </p:spPr>
              <p:txBody>
                <a:bodyPr/>
                <a:lstStyle/>
                <a:p>
                  <a:endParaRPr lang="en-US"/>
                </a:p>
              </p:txBody>
            </p:sp>
            <p:sp>
              <p:nvSpPr>
                <p:cNvPr id="79041" name="Freeform 193"/>
                <p:cNvSpPr>
                  <a:spLocks/>
                </p:cNvSpPr>
                <p:nvPr/>
              </p:nvSpPr>
              <p:spPr bwMode="black">
                <a:xfrm>
                  <a:off x="1576" y="3715"/>
                  <a:ext cx="9" cy="6"/>
                </a:xfrm>
                <a:custGeom>
                  <a:avLst/>
                  <a:gdLst/>
                  <a:ahLst/>
                  <a:cxnLst>
                    <a:cxn ang="0">
                      <a:pos x="10" y="51"/>
                    </a:cxn>
                    <a:cxn ang="0">
                      <a:pos x="0" y="18"/>
                    </a:cxn>
                    <a:cxn ang="0">
                      <a:pos x="0" y="18"/>
                    </a:cxn>
                    <a:cxn ang="0">
                      <a:pos x="47" y="0"/>
                    </a:cxn>
                    <a:cxn ang="0">
                      <a:pos x="47" y="0"/>
                    </a:cxn>
                    <a:cxn ang="0">
                      <a:pos x="58" y="33"/>
                    </a:cxn>
                    <a:cxn ang="0">
                      <a:pos x="10" y="51"/>
                    </a:cxn>
                  </a:cxnLst>
                  <a:rect l="0" t="0" r="r" b="b"/>
                  <a:pathLst>
                    <a:path w="58" h="51">
                      <a:moveTo>
                        <a:pt x="10" y="51"/>
                      </a:moveTo>
                      <a:lnTo>
                        <a:pt x="0" y="18"/>
                      </a:lnTo>
                      <a:lnTo>
                        <a:pt x="0" y="18"/>
                      </a:lnTo>
                      <a:lnTo>
                        <a:pt x="47" y="0"/>
                      </a:lnTo>
                      <a:lnTo>
                        <a:pt x="47" y="0"/>
                      </a:lnTo>
                      <a:lnTo>
                        <a:pt x="58" y="33"/>
                      </a:lnTo>
                      <a:lnTo>
                        <a:pt x="10" y="51"/>
                      </a:lnTo>
                      <a:close/>
                    </a:path>
                  </a:pathLst>
                </a:custGeom>
                <a:solidFill>
                  <a:schemeClr val="bg2"/>
                </a:solidFill>
                <a:ln w="9525">
                  <a:solidFill>
                    <a:schemeClr val="bg2"/>
                  </a:solidFill>
                  <a:round/>
                  <a:headEnd/>
                  <a:tailEnd/>
                </a:ln>
              </p:spPr>
              <p:txBody>
                <a:bodyPr/>
                <a:lstStyle/>
                <a:p>
                  <a:endParaRPr lang="en-US"/>
                </a:p>
              </p:txBody>
            </p:sp>
            <p:sp>
              <p:nvSpPr>
                <p:cNvPr id="79042" name="Freeform 194"/>
                <p:cNvSpPr>
                  <a:spLocks/>
                </p:cNvSpPr>
                <p:nvPr/>
              </p:nvSpPr>
              <p:spPr bwMode="black">
                <a:xfrm>
                  <a:off x="1574" y="3710"/>
                  <a:ext cx="10" cy="7"/>
                </a:xfrm>
                <a:custGeom>
                  <a:avLst/>
                  <a:gdLst/>
                  <a:ahLst/>
                  <a:cxnLst>
                    <a:cxn ang="0">
                      <a:pos x="11" y="52"/>
                    </a:cxn>
                    <a:cxn ang="0">
                      <a:pos x="0" y="18"/>
                    </a:cxn>
                    <a:cxn ang="0">
                      <a:pos x="0" y="15"/>
                    </a:cxn>
                    <a:cxn ang="0">
                      <a:pos x="47" y="2"/>
                    </a:cxn>
                    <a:cxn ang="0">
                      <a:pos x="47" y="0"/>
                    </a:cxn>
                    <a:cxn ang="0">
                      <a:pos x="58" y="34"/>
                    </a:cxn>
                    <a:cxn ang="0">
                      <a:pos x="11" y="52"/>
                    </a:cxn>
                  </a:cxnLst>
                  <a:rect l="0" t="0" r="r" b="b"/>
                  <a:pathLst>
                    <a:path w="58" h="52">
                      <a:moveTo>
                        <a:pt x="11" y="52"/>
                      </a:moveTo>
                      <a:lnTo>
                        <a:pt x="0" y="18"/>
                      </a:lnTo>
                      <a:lnTo>
                        <a:pt x="0" y="15"/>
                      </a:lnTo>
                      <a:lnTo>
                        <a:pt x="47" y="2"/>
                      </a:lnTo>
                      <a:lnTo>
                        <a:pt x="47" y="0"/>
                      </a:lnTo>
                      <a:lnTo>
                        <a:pt x="58" y="34"/>
                      </a:lnTo>
                      <a:lnTo>
                        <a:pt x="11" y="52"/>
                      </a:lnTo>
                      <a:close/>
                    </a:path>
                  </a:pathLst>
                </a:custGeom>
                <a:solidFill>
                  <a:schemeClr val="bg2"/>
                </a:solidFill>
                <a:ln w="9525">
                  <a:solidFill>
                    <a:schemeClr val="bg2"/>
                  </a:solidFill>
                  <a:round/>
                  <a:headEnd/>
                  <a:tailEnd/>
                </a:ln>
              </p:spPr>
              <p:txBody>
                <a:bodyPr/>
                <a:lstStyle/>
                <a:p>
                  <a:endParaRPr lang="en-US"/>
                </a:p>
              </p:txBody>
            </p:sp>
            <p:sp>
              <p:nvSpPr>
                <p:cNvPr id="79043" name="Freeform 195"/>
                <p:cNvSpPr>
                  <a:spLocks/>
                </p:cNvSpPr>
                <p:nvPr/>
              </p:nvSpPr>
              <p:spPr bwMode="black">
                <a:xfrm>
                  <a:off x="1572" y="3707"/>
                  <a:ext cx="10" cy="5"/>
                </a:xfrm>
                <a:custGeom>
                  <a:avLst/>
                  <a:gdLst/>
                  <a:ahLst/>
                  <a:cxnLst>
                    <a:cxn ang="0">
                      <a:pos x="10" y="45"/>
                    </a:cxn>
                    <a:cxn ang="0">
                      <a:pos x="1" y="13"/>
                    </a:cxn>
                    <a:cxn ang="0">
                      <a:pos x="0" y="12"/>
                    </a:cxn>
                    <a:cxn ang="0">
                      <a:pos x="50" y="1"/>
                    </a:cxn>
                    <a:cxn ang="0">
                      <a:pos x="49" y="0"/>
                    </a:cxn>
                    <a:cxn ang="0">
                      <a:pos x="57" y="32"/>
                    </a:cxn>
                    <a:cxn ang="0">
                      <a:pos x="10" y="45"/>
                    </a:cxn>
                  </a:cxnLst>
                  <a:rect l="0" t="0" r="r" b="b"/>
                  <a:pathLst>
                    <a:path w="57" h="45">
                      <a:moveTo>
                        <a:pt x="10" y="45"/>
                      </a:moveTo>
                      <a:lnTo>
                        <a:pt x="1" y="13"/>
                      </a:lnTo>
                      <a:lnTo>
                        <a:pt x="0" y="12"/>
                      </a:lnTo>
                      <a:lnTo>
                        <a:pt x="50" y="1"/>
                      </a:lnTo>
                      <a:lnTo>
                        <a:pt x="49" y="0"/>
                      </a:lnTo>
                      <a:lnTo>
                        <a:pt x="57" y="32"/>
                      </a:lnTo>
                      <a:lnTo>
                        <a:pt x="10" y="45"/>
                      </a:lnTo>
                      <a:close/>
                    </a:path>
                  </a:pathLst>
                </a:custGeom>
                <a:solidFill>
                  <a:schemeClr val="bg2"/>
                </a:solidFill>
                <a:ln w="9525">
                  <a:solidFill>
                    <a:schemeClr val="bg2"/>
                  </a:solidFill>
                  <a:round/>
                  <a:headEnd/>
                  <a:tailEnd/>
                </a:ln>
              </p:spPr>
              <p:txBody>
                <a:bodyPr/>
                <a:lstStyle/>
                <a:p>
                  <a:endParaRPr lang="en-US"/>
                </a:p>
              </p:txBody>
            </p:sp>
            <p:sp>
              <p:nvSpPr>
                <p:cNvPr id="79044" name="Freeform 196"/>
                <p:cNvSpPr>
                  <a:spLocks/>
                </p:cNvSpPr>
                <p:nvPr/>
              </p:nvSpPr>
              <p:spPr bwMode="black">
                <a:xfrm>
                  <a:off x="1571" y="3703"/>
                  <a:ext cx="10" cy="5"/>
                </a:xfrm>
                <a:custGeom>
                  <a:avLst/>
                  <a:gdLst/>
                  <a:ahLst/>
                  <a:cxnLst>
                    <a:cxn ang="0">
                      <a:pos x="6" y="42"/>
                    </a:cxn>
                    <a:cxn ang="0">
                      <a:pos x="0" y="11"/>
                    </a:cxn>
                    <a:cxn ang="0">
                      <a:pos x="0" y="9"/>
                    </a:cxn>
                    <a:cxn ang="0">
                      <a:pos x="50" y="2"/>
                    </a:cxn>
                    <a:cxn ang="0">
                      <a:pos x="50" y="0"/>
                    </a:cxn>
                    <a:cxn ang="0">
                      <a:pos x="56" y="31"/>
                    </a:cxn>
                    <a:cxn ang="0">
                      <a:pos x="6" y="42"/>
                    </a:cxn>
                  </a:cxnLst>
                  <a:rect l="0" t="0" r="r" b="b"/>
                  <a:pathLst>
                    <a:path w="56" h="42">
                      <a:moveTo>
                        <a:pt x="6" y="42"/>
                      </a:moveTo>
                      <a:lnTo>
                        <a:pt x="0" y="11"/>
                      </a:lnTo>
                      <a:lnTo>
                        <a:pt x="0" y="9"/>
                      </a:lnTo>
                      <a:lnTo>
                        <a:pt x="50" y="2"/>
                      </a:lnTo>
                      <a:lnTo>
                        <a:pt x="50" y="0"/>
                      </a:lnTo>
                      <a:lnTo>
                        <a:pt x="56" y="31"/>
                      </a:lnTo>
                      <a:lnTo>
                        <a:pt x="6" y="42"/>
                      </a:lnTo>
                      <a:close/>
                    </a:path>
                  </a:pathLst>
                </a:custGeom>
                <a:solidFill>
                  <a:schemeClr val="bg2"/>
                </a:solidFill>
                <a:ln w="9525">
                  <a:solidFill>
                    <a:schemeClr val="bg2"/>
                  </a:solidFill>
                  <a:round/>
                  <a:headEnd/>
                  <a:tailEnd/>
                </a:ln>
              </p:spPr>
              <p:txBody>
                <a:bodyPr/>
                <a:lstStyle/>
                <a:p>
                  <a:endParaRPr lang="en-US"/>
                </a:p>
              </p:txBody>
            </p:sp>
            <p:sp>
              <p:nvSpPr>
                <p:cNvPr id="79045" name="Freeform 197"/>
                <p:cNvSpPr>
                  <a:spLocks/>
                </p:cNvSpPr>
                <p:nvPr/>
              </p:nvSpPr>
              <p:spPr bwMode="black">
                <a:xfrm>
                  <a:off x="1571" y="3700"/>
                  <a:ext cx="9" cy="4"/>
                </a:xfrm>
                <a:custGeom>
                  <a:avLst/>
                  <a:gdLst/>
                  <a:ahLst/>
                  <a:cxnLst>
                    <a:cxn ang="0">
                      <a:pos x="3" y="34"/>
                    </a:cxn>
                    <a:cxn ang="0">
                      <a:pos x="0" y="6"/>
                    </a:cxn>
                    <a:cxn ang="0">
                      <a:pos x="0" y="3"/>
                    </a:cxn>
                    <a:cxn ang="0">
                      <a:pos x="50" y="3"/>
                    </a:cxn>
                    <a:cxn ang="0">
                      <a:pos x="50" y="0"/>
                    </a:cxn>
                    <a:cxn ang="0">
                      <a:pos x="53" y="27"/>
                    </a:cxn>
                    <a:cxn ang="0">
                      <a:pos x="3" y="34"/>
                    </a:cxn>
                  </a:cxnLst>
                  <a:rect l="0" t="0" r="r" b="b"/>
                  <a:pathLst>
                    <a:path w="53" h="34">
                      <a:moveTo>
                        <a:pt x="3" y="34"/>
                      </a:moveTo>
                      <a:lnTo>
                        <a:pt x="0" y="6"/>
                      </a:lnTo>
                      <a:lnTo>
                        <a:pt x="0" y="3"/>
                      </a:lnTo>
                      <a:lnTo>
                        <a:pt x="50" y="3"/>
                      </a:lnTo>
                      <a:lnTo>
                        <a:pt x="50" y="0"/>
                      </a:lnTo>
                      <a:lnTo>
                        <a:pt x="53" y="27"/>
                      </a:lnTo>
                      <a:lnTo>
                        <a:pt x="3" y="34"/>
                      </a:lnTo>
                      <a:close/>
                    </a:path>
                  </a:pathLst>
                </a:custGeom>
                <a:solidFill>
                  <a:schemeClr val="bg2"/>
                </a:solidFill>
                <a:ln w="9525">
                  <a:solidFill>
                    <a:schemeClr val="bg2"/>
                  </a:solidFill>
                  <a:round/>
                  <a:headEnd/>
                  <a:tailEnd/>
                </a:ln>
              </p:spPr>
              <p:txBody>
                <a:bodyPr/>
                <a:lstStyle/>
                <a:p>
                  <a:endParaRPr lang="en-US"/>
                </a:p>
              </p:txBody>
            </p:sp>
            <p:sp>
              <p:nvSpPr>
                <p:cNvPr id="79046" name="Freeform 198"/>
                <p:cNvSpPr>
                  <a:spLocks/>
                </p:cNvSpPr>
                <p:nvPr/>
              </p:nvSpPr>
              <p:spPr bwMode="black">
                <a:xfrm>
                  <a:off x="1571" y="3697"/>
                  <a:ext cx="8" cy="3"/>
                </a:xfrm>
                <a:custGeom>
                  <a:avLst/>
                  <a:gdLst/>
                  <a:ahLst/>
                  <a:cxnLst>
                    <a:cxn ang="0">
                      <a:pos x="0" y="28"/>
                    </a:cxn>
                    <a:cxn ang="0">
                      <a:pos x="0" y="1"/>
                    </a:cxn>
                    <a:cxn ang="0">
                      <a:pos x="0" y="0"/>
                    </a:cxn>
                    <a:cxn ang="0">
                      <a:pos x="50" y="2"/>
                    </a:cxn>
                    <a:cxn ang="0">
                      <a:pos x="50" y="1"/>
                    </a:cxn>
                    <a:cxn ang="0">
                      <a:pos x="50" y="28"/>
                    </a:cxn>
                    <a:cxn ang="0">
                      <a:pos x="0" y="28"/>
                    </a:cxn>
                  </a:cxnLst>
                  <a:rect l="0" t="0" r="r" b="b"/>
                  <a:pathLst>
                    <a:path w="50" h="28">
                      <a:moveTo>
                        <a:pt x="0" y="28"/>
                      </a:moveTo>
                      <a:lnTo>
                        <a:pt x="0" y="1"/>
                      </a:lnTo>
                      <a:lnTo>
                        <a:pt x="0" y="0"/>
                      </a:lnTo>
                      <a:lnTo>
                        <a:pt x="50" y="2"/>
                      </a:lnTo>
                      <a:lnTo>
                        <a:pt x="50" y="1"/>
                      </a:lnTo>
                      <a:lnTo>
                        <a:pt x="50" y="28"/>
                      </a:lnTo>
                      <a:lnTo>
                        <a:pt x="0" y="28"/>
                      </a:lnTo>
                      <a:close/>
                    </a:path>
                  </a:pathLst>
                </a:custGeom>
                <a:solidFill>
                  <a:schemeClr val="bg2"/>
                </a:solidFill>
                <a:ln w="9525">
                  <a:solidFill>
                    <a:schemeClr val="bg2"/>
                  </a:solidFill>
                  <a:round/>
                  <a:headEnd/>
                  <a:tailEnd/>
                </a:ln>
              </p:spPr>
              <p:txBody>
                <a:bodyPr/>
                <a:lstStyle/>
                <a:p>
                  <a:endParaRPr lang="en-US"/>
                </a:p>
              </p:txBody>
            </p:sp>
            <p:sp>
              <p:nvSpPr>
                <p:cNvPr id="79047" name="Freeform 199"/>
                <p:cNvSpPr>
                  <a:spLocks/>
                </p:cNvSpPr>
                <p:nvPr/>
              </p:nvSpPr>
              <p:spPr bwMode="black">
                <a:xfrm>
                  <a:off x="1571" y="3693"/>
                  <a:ext cx="8" cy="4"/>
                </a:xfrm>
                <a:custGeom>
                  <a:avLst/>
                  <a:gdLst/>
                  <a:ahLst/>
                  <a:cxnLst>
                    <a:cxn ang="0">
                      <a:pos x="0" y="29"/>
                    </a:cxn>
                    <a:cxn ang="0">
                      <a:pos x="1" y="5"/>
                    </a:cxn>
                    <a:cxn ang="0">
                      <a:pos x="1" y="0"/>
                    </a:cxn>
                    <a:cxn ang="0">
                      <a:pos x="51" y="11"/>
                    </a:cxn>
                    <a:cxn ang="0">
                      <a:pos x="51" y="7"/>
                    </a:cxn>
                    <a:cxn ang="0">
                      <a:pos x="50" y="31"/>
                    </a:cxn>
                    <a:cxn ang="0">
                      <a:pos x="0" y="29"/>
                    </a:cxn>
                  </a:cxnLst>
                  <a:rect l="0" t="0" r="r" b="b"/>
                  <a:pathLst>
                    <a:path w="51" h="31">
                      <a:moveTo>
                        <a:pt x="0" y="29"/>
                      </a:moveTo>
                      <a:lnTo>
                        <a:pt x="1" y="5"/>
                      </a:lnTo>
                      <a:lnTo>
                        <a:pt x="1" y="0"/>
                      </a:lnTo>
                      <a:lnTo>
                        <a:pt x="51" y="11"/>
                      </a:lnTo>
                      <a:lnTo>
                        <a:pt x="51" y="7"/>
                      </a:lnTo>
                      <a:lnTo>
                        <a:pt x="50" y="31"/>
                      </a:lnTo>
                      <a:lnTo>
                        <a:pt x="0" y="29"/>
                      </a:lnTo>
                      <a:close/>
                    </a:path>
                  </a:pathLst>
                </a:custGeom>
                <a:solidFill>
                  <a:schemeClr val="bg2"/>
                </a:solidFill>
                <a:ln w="9525">
                  <a:solidFill>
                    <a:schemeClr val="bg2"/>
                  </a:solidFill>
                  <a:round/>
                  <a:headEnd/>
                  <a:tailEnd/>
                </a:ln>
              </p:spPr>
              <p:txBody>
                <a:bodyPr/>
                <a:lstStyle/>
                <a:p>
                  <a:endParaRPr lang="en-US"/>
                </a:p>
              </p:txBody>
            </p:sp>
            <p:sp>
              <p:nvSpPr>
                <p:cNvPr id="79048" name="Freeform 200"/>
                <p:cNvSpPr>
                  <a:spLocks/>
                </p:cNvSpPr>
                <p:nvPr/>
              </p:nvSpPr>
              <p:spPr bwMode="black">
                <a:xfrm>
                  <a:off x="1571" y="3690"/>
                  <a:ext cx="9" cy="4"/>
                </a:xfrm>
                <a:custGeom>
                  <a:avLst/>
                  <a:gdLst/>
                  <a:ahLst/>
                  <a:cxnLst>
                    <a:cxn ang="0">
                      <a:pos x="0" y="25"/>
                    </a:cxn>
                    <a:cxn ang="0">
                      <a:pos x="4" y="3"/>
                    </a:cxn>
                    <a:cxn ang="0">
                      <a:pos x="5" y="0"/>
                    </a:cxn>
                    <a:cxn ang="0">
                      <a:pos x="53" y="18"/>
                    </a:cxn>
                    <a:cxn ang="0">
                      <a:pos x="54" y="14"/>
                    </a:cxn>
                    <a:cxn ang="0">
                      <a:pos x="50" y="36"/>
                    </a:cxn>
                    <a:cxn ang="0">
                      <a:pos x="0" y="25"/>
                    </a:cxn>
                  </a:cxnLst>
                  <a:rect l="0" t="0" r="r" b="b"/>
                  <a:pathLst>
                    <a:path w="54" h="36">
                      <a:moveTo>
                        <a:pt x="0" y="25"/>
                      </a:moveTo>
                      <a:lnTo>
                        <a:pt x="4" y="3"/>
                      </a:lnTo>
                      <a:lnTo>
                        <a:pt x="5" y="0"/>
                      </a:lnTo>
                      <a:lnTo>
                        <a:pt x="53" y="18"/>
                      </a:lnTo>
                      <a:lnTo>
                        <a:pt x="54" y="14"/>
                      </a:lnTo>
                      <a:lnTo>
                        <a:pt x="50" y="36"/>
                      </a:lnTo>
                      <a:lnTo>
                        <a:pt x="0" y="25"/>
                      </a:lnTo>
                      <a:close/>
                    </a:path>
                  </a:pathLst>
                </a:custGeom>
                <a:solidFill>
                  <a:schemeClr val="bg2"/>
                </a:solidFill>
                <a:ln w="9525">
                  <a:solidFill>
                    <a:schemeClr val="bg2"/>
                  </a:solidFill>
                  <a:round/>
                  <a:headEnd/>
                  <a:tailEnd/>
                </a:ln>
              </p:spPr>
              <p:txBody>
                <a:bodyPr/>
                <a:lstStyle/>
                <a:p>
                  <a:endParaRPr lang="en-US"/>
                </a:p>
              </p:txBody>
            </p:sp>
            <p:sp>
              <p:nvSpPr>
                <p:cNvPr id="79049" name="Freeform 201"/>
                <p:cNvSpPr>
                  <a:spLocks/>
                </p:cNvSpPr>
                <p:nvPr/>
              </p:nvSpPr>
              <p:spPr bwMode="black">
                <a:xfrm>
                  <a:off x="1572" y="3687"/>
                  <a:ext cx="9" cy="5"/>
                </a:xfrm>
                <a:custGeom>
                  <a:avLst/>
                  <a:gdLst/>
                  <a:ahLst/>
                  <a:cxnLst>
                    <a:cxn ang="0">
                      <a:pos x="0" y="22"/>
                    </a:cxn>
                    <a:cxn ang="0">
                      <a:pos x="8" y="1"/>
                    </a:cxn>
                    <a:cxn ang="0">
                      <a:pos x="8" y="0"/>
                    </a:cxn>
                    <a:cxn ang="0">
                      <a:pos x="55" y="20"/>
                    </a:cxn>
                    <a:cxn ang="0">
                      <a:pos x="55" y="19"/>
                    </a:cxn>
                    <a:cxn ang="0">
                      <a:pos x="48" y="40"/>
                    </a:cxn>
                    <a:cxn ang="0">
                      <a:pos x="0" y="22"/>
                    </a:cxn>
                  </a:cxnLst>
                  <a:rect l="0" t="0" r="r" b="b"/>
                  <a:pathLst>
                    <a:path w="55" h="40">
                      <a:moveTo>
                        <a:pt x="0" y="22"/>
                      </a:moveTo>
                      <a:lnTo>
                        <a:pt x="8" y="1"/>
                      </a:lnTo>
                      <a:lnTo>
                        <a:pt x="8" y="0"/>
                      </a:lnTo>
                      <a:lnTo>
                        <a:pt x="55" y="20"/>
                      </a:lnTo>
                      <a:lnTo>
                        <a:pt x="55" y="19"/>
                      </a:lnTo>
                      <a:lnTo>
                        <a:pt x="48" y="40"/>
                      </a:lnTo>
                      <a:lnTo>
                        <a:pt x="0" y="22"/>
                      </a:lnTo>
                      <a:close/>
                    </a:path>
                  </a:pathLst>
                </a:custGeom>
                <a:solidFill>
                  <a:schemeClr val="bg2"/>
                </a:solidFill>
                <a:ln w="9525">
                  <a:solidFill>
                    <a:schemeClr val="bg2"/>
                  </a:solidFill>
                  <a:round/>
                  <a:headEnd/>
                  <a:tailEnd/>
                </a:ln>
              </p:spPr>
              <p:txBody>
                <a:bodyPr/>
                <a:lstStyle/>
                <a:p>
                  <a:endParaRPr lang="en-US"/>
                </a:p>
              </p:txBody>
            </p:sp>
            <p:sp>
              <p:nvSpPr>
                <p:cNvPr id="79050" name="Freeform 202"/>
                <p:cNvSpPr>
                  <a:spLocks/>
                </p:cNvSpPr>
                <p:nvPr/>
              </p:nvSpPr>
              <p:spPr bwMode="black">
                <a:xfrm>
                  <a:off x="1573" y="3685"/>
                  <a:ext cx="9" cy="5"/>
                </a:xfrm>
                <a:custGeom>
                  <a:avLst/>
                  <a:gdLst/>
                  <a:ahLst/>
                  <a:cxnLst>
                    <a:cxn ang="0">
                      <a:pos x="0" y="20"/>
                    </a:cxn>
                    <a:cxn ang="0">
                      <a:pos x="7" y="0"/>
                    </a:cxn>
                    <a:cxn ang="0">
                      <a:pos x="6" y="4"/>
                    </a:cxn>
                    <a:cxn ang="0">
                      <a:pos x="55" y="15"/>
                    </a:cxn>
                    <a:cxn ang="0">
                      <a:pos x="54" y="20"/>
                    </a:cxn>
                    <a:cxn ang="0">
                      <a:pos x="47" y="40"/>
                    </a:cxn>
                    <a:cxn ang="0">
                      <a:pos x="0" y="20"/>
                    </a:cxn>
                  </a:cxnLst>
                  <a:rect l="0" t="0" r="r" b="b"/>
                  <a:pathLst>
                    <a:path w="55" h="40">
                      <a:moveTo>
                        <a:pt x="0" y="20"/>
                      </a:moveTo>
                      <a:lnTo>
                        <a:pt x="7" y="0"/>
                      </a:lnTo>
                      <a:lnTo>
                        <a:pt x="6" y="4"/>
                      </a:lnTo>
                      <a:lnTo>
                        <a:pt x="55" y="15"/>
                      </a:lnTo>
                      <a:lnTo>
                        <a:pt x="54" y="20"/>
                      </a:lnTo>
                      <a:lnTo>
                        <a:pt x="47" y="40"/>
                      </a:lnTo>
                      <a:lnTo>
                        <a:pt x="0" y="20"/>
                      </a:lnTo>
                      <a:close/>
                    </a:path>
                  </a:pathLst>
                </a:custGeom>
                <a:solidFill>
                  <a:schemeClr val="bg2"/>
                </a:solidFill>
                <a:ln w="9525">
                  <a:solidFill>
                    <a:schemeClr val="bg2"/>
                  </a:solidFill>
                  <a:round/>
                  <a:headEnd/>
                  <a:tailEnd/>
                </a:ln>
              </p:spPr>
              <p:txBody>
                <a:bodyPr/>
                <a:lstStyle/>
                <a:p>
                  <a:endParaRPr lang="en-US"/>
                </a:p>
              </p:txBody>
            </p:sp>
            <p:sp>
              <p:nvSpPr>
                <p:cNvPr id="79051" name="Freeform 203"/>
                <p:cNvSpPr>
                  <a:spLocks/>
                </p:cNvSpPr>
                <p:nvPr/>
              </p:nvSpPr>
              <p:spPr bwMode="black">
                <a:xfrm>
                  <a:off x="1574" y="3683"/>
                  <a:ext cx="9" cy="4"/>
                </a:xfrm>
                <a:custGeom>
                  <a:avLst/>
                  <a:gdLst/>
                  <a:ahLst/>
                  <a:cxnLst>
                    <a:cxn ang="0">
                      <a:pos x="0" y="20"/>
                    </a:cxn>
                    <a:cxn ang="0">
                      <a:pos x="4" y="0"/>
                    </a:cxn>
                    <a:cxn ang="0">
                      <a:pos x="4" y="1"/>
                    </a:cxn>
                    <a:cxn ang="0">
                      <a:pos x="53" y="10"/>
                    </a:cxn>
                    <a:cxn ang="0">
                      <a:pos x="53" y="11"/>
                    </a:cxn>
                    <a:cxn ang="0">
                      <a:pos x="49" y="31"/>
                    </a:cxn>
                    <a:cxn ang="0">
                      <a:pos x="0" y="20"/>
                    </a:cxn>
                  </a:cxnLst>
                  <a:rect l="0" t="0" r="r" b="b"/>
                  <a:pathLst>
                    <a:path w="53" h="31">
                      <a:moveTo>
                        <a:pt x="0" y="20"/>
                      </a:moveTo>
                      <a:lnTo>
                        <a:pt x="4" y="0"/>
                      </a:lnTo>
                      <a:lnTo>
                        <a:pt x="4" y="1"/>
                      </a:lnTo>
                      <a:lnTo>
                        <a:pt x="53" y="10"/>
                      </a:lnTo>
                      <a:lnTo>
                        <a:pt x="53" y="11"/>
                      </a:lnTo>
                      <a:lnTo>
                        <a:pt x="49" y="31"/>
                      </a:lnTo>
                      <a:lnTo>
                        <a:pt x="0" y="20"/>
                      </a:lnTo>
                      <a:close/>
                    </a:path>
                  </a:pathLst>
                </a:custGeom>
                <a:solidFill>
                  <a:schemeClr val="bg2"/>
                </a:solidFill>
                <a:ln w="9525">
                  <a:solidFill>
                    <a:schemeClr val="bg2"/>
                  </a:solidFill>
                  <a:round/>
                  <a:headEnd/>
                  <a:tailEnd/>
                </a:ln>
              </p:spPr>
              <p:txBody>
                <a:bodyPr/>
                <a:lstStyle/>
                <a:p>
                  <a:endParaRPr lang="en-US"/>
                </a:p>
              </p:txBody>
            </p:sp>
            <p:sp>
              <p:nvSpPr>
                <p:cNvPr id="79052" name="Freeform 204"/>
                <p:cNvSpPr>
                  <a:spLocks/>
                </p:cNvSpPr>
                <p:nvPr/>
              </p:nvSpPr>
              <p:spPr bwMode="black">
                <a:xfrm>
                  <a:off x="1575" y="3680"/>
                  <a:ext cx="9" cy="4"/>
                </a:xfrm>
                <a:custGeom>
                  <a:avLst/>
                  <a:gdLst/>
                  <a:ahLst/>
                  <a:cxnLst>
                    <a:cxn ang="0">
                      <a:pos x="0" y="21"/>
                    </a:cxn>
                    <a:cxn ang="0">
                      <a:pos x="3" y="0"/>
                    </a:cxn>
                    <a:cxn ang="0">
                      <a:pos x="3" y="5"/>
                    </a:cxn>
                    <a:cxn ang="0">
                      <a:pos x="52" y="5"/>
                    </a:cxn>
                    <a:cxn ang="0">
                      <a:pos x="52" y="9"/>
                    </a:cxn>
                    <a:cxn ang="0">
                      <a:pos x="49" y="30"/>
                    </a:cxn>
                    <a:cxn ang="0">
                      <a:pos x="0" y="21"/>
                    </a:cxn>
                  </a:cxnLst>
                  <a:rect l="0" t="0" r="r" b="b"/>
                  <a:pathLst>
                    <a:path w="52" h="30">
                      <a:moveTo>
                        <a:pt x="0" y="21"/>
                      </a:moveTo>
                      <a:lnTo>
                        <a:pt x="3" y="0"/>
                      </a:lnTo>
                      <a:lnTo>
                        <a:pt x="3" y="5"/>
                      </a:lnTo>
                      <a:lnTo>
                        <a:pt x="52" y="5"/>
                      </a:lnTo>
                      <a:lnTo>
                        <a:pt x="52" y="9"/>
                      </a:lnTo>
                      <a:lnTo>
                        <a:pt x="49" y="30"/>
                      </a:lnTo>
                      <a:lnTo>
                        <a:pt x="0" y="21"/>
                      </a:lnTo>
                      <a:close/>
                    </a:path>
                  </a:pathLst>
                </a:custGeom>
                <a:solidFill>
                  <a:schemeClr val="bg2"/>
                </a:solidFill>
                <a:ln w="9525">
                  <a:solidFill>
                    <a:schemeClr val="bg2"/>
                  </a:solidFill>
                  <a:round/>
                  <a:headEnd/>
                  <a:tailEnd/>
                </a:ln>
              </p:spPr>
              <p:txBody>
                <a:bodyPr/>
                <a:lstStyle/>
                <a:p>
                  <a:endParaRPr lang="en-US"/>
                </a:p>
              </p:txBody>
            </p:sp>
            <p:sp>
              <p:nvSpPr>
                <p:cNvPr id="79053" name="Rectangle 205"/>
                <p:cNvSpPr>
                  <a:spLocks noChangeArrowheads="1"/>
                </p:cNvSpPr>
                <p:nvPr/>
              </p:nvSpPr>
              <p:spPr bwMode="black">
                <a:xfrm>
                  <a:off x="1575" y="3678"/>
                  <a:ext cx="9" cy="3"/>
                </a:xfrm>
                <a:prstGeom prst="rect">
                  <a:avLst/>
                </a:prstGeom>
                <a:solidFill>
                  <a:schemeClr val="bg2"/>
                </a:solidFill>
                <a:ln w="9525">
                  <a:solidFill>
                    <a:schemeClr val="bg2"/>
                  </a:solidFill>
                  <a:miter lim="800000"/>
                  <a:headEnd/>
                  <a:tailEnd/>
                </a:ln>
              </p:spPr>
              <p:txBody>
                <a:bodyPr/>
                <a:lstStyle/>
                <a:p>
                  <a:endParaRPr lang="en-US"/>
                </a:p>
              </p:txBody>
            </p:sp>
          </p:grpSp>
          <p:sp>
            <p:nvSpPr>
              <p:cNvPr id="79054" name="Freeform 206"/>
              <p:cNvSpPr>
                <a:spLocks/>
              </p:cNvSpPr>
              <p:nvPr/>
            </p:nvSpPr>
            <p:spPr bwMode="black">
              <a:xfrm>
                <a:off x="1457" y="3488"/>
                <a:ext cx="10" cy="8"/>
              </a:xfrm>
              <a:custGeom>
                <a:avLst/>
                <a:gdLst/>
                <a:ahLst/>
                <a:cxnLst>
                  <a:cxn ang="0">
                    <a:pos x="20" y="63"/>
                  </a:cxn>
                  <a:cxn ang="0">
                    <a:pos x="0" y="31"/>
                  </a:cxn>
                  <a:cxn ang="0">
                    <a:pos x="0" y="33"/>
                  </a:cxn>
                  <a:cxn ang="0">
                    <a:pos x="42" y="0"/>
                  </a:cxn>
                  <a:cxn ang="0">
                    <a:pos x="42" y="2"/>
                  </a:cxn>
                  <a:cxn ang="0">
                    <a:pos x="61" y="34"/>
                  </a:cxn>
                  <a:cxn ang="0">
                    <a:pos x="20" y="63"/>
                  </a:cxn>
                </a:cxnLst>
                <a:rect l="0" t="0" r="r" b="b"/>
                <a:pathLst>
                  <a:path w="61" h="63">
                    <a:moveTo>
                      <a:pt x="20" y="63"/>
                    </a:moveTo>
                    <a:lnTo>
                      <a:pt x="0" y="31"/>
                    </a:lnTo>
                    <a:lnTo>
                      <a:pt x="0" y="33"/>
                    </a:lnTo>
                    <a:lnTo>
                      <a:pt x="42" y="0"/>
                    </a:lnTo>
                    <a:lnTo>
                      <a:pt x="42" y="2"/>
                    </a:lnTo>
                    <a:lnTo>
                      <a:pt x="61" y="34"/>
                    </a:lnTo>
                    <a:lnTo>
                      <a:pt x="20" y="63"/>
                    </a:lnTo>
                    <a:close/>
                  </a:path>
                </a:pathLst>
              </a:custGeom>
              <a:solidFill>
                <a:srgbClr val="FF3300"/>
              </a:solidFill>
              <a:ln w="9525">
                <a:solidFill>
                  <a:srgbClr val="FF3300"/>
                </a:solidFill>
                <a:round/>
                <a:headEnd/>
                <a:tailEnd/>
              </a:ln>
            </p:spPr>
            <p:txBody>
              <a:bodyPr/>
              <a:lstStyle/>
              <a:p>
                <a:endParaRPr lang="en-US"/>
              </a:p>
            </p:txBody>
          </p:sp>
          <p:sp>
            <p:nvSpPr>
              <p:cNvPr id="79055" name="Freeform 207"/>
              <p:cNvSpPr>
                <a:spLocks/>
              </p:cNvSpPr>
              <p:nvPr/>
            </p:nvSpPr>
            <p:spPr bwMode="black">
              <a:xfrm>
                <a:off x="1454" y="3485"/>
                <a:ext cx="10" cy="7"/>
              </a:xfrm>
              <a:custGeom>
                <a:avLst/>
                <a:gdLst/>
                <a:ahLst/>
                <a:cxnLst>
                  <a:cxn ang="0">
                    <a:pos x="20" y="63"/>
                  </a:cxn>
                  <a:cxn ang="0">
                    <a:pos x="0" y="33"/>
                  </a:cxn>
                  <a:cxn ang="0">
                    <a:pos x="1" y="33"/>
                  </a:cxn>
                  <a:cxn ang="0">
                    <a:pos x="40" y="0"/>
                  </a:cxn>
                  <a:cxn ang="0">
                    <a:pos x="41" y="0"/>
                  </a:cxn>
                  <a:cxn ang="0">
                    <a:pos x="62" y="30"/>
                  </a:cxn>
                  <a:cxn ang="0">
                    <a:pos x="20" y="63"/>
                  </a:cxn>
                </a:cxnLst>
                <a:rect l="0" t="0" r="r" b="b"/>
                <a:pathLst>
                  <a:path w="62" h="63">
                    <a:moveTo>
                      <a:pt x="20" y="63"/>
                    </a:moveTo>
                    <a:lnTo>
                      <a:pt x="0" y="33"/>
                    </a:lnTo>
                    <a:lnTo>
                      <a:pt x="1" y="33"/>
                    </a:lnTo>
                    <a:lnTo>
                      <a:pt x="40" y="0"/>
                    </a:lnTo>
                    <a:lnTo>
                      <a:pt x="41" y="0"/>
                    </a:lnTo>
                    <a:lnTo>
                      <a:pt x="62" y="30"/>
                    </a:lnTo>
                    <a:lnTo>
                      <a:pt x="20" y="63"/>
                    </a:lnTo>
                    <a:close/>
                  </a:path>
                </a:pathLst>
              </a:custGeom>
              <a:solidFill>
                <a:srgbClr val="FF3300"/>
              </a:solidFill>
              <a:ln w="9525">
                <a:solidFill>
                  <a:srgbClr val="FF3300"/>
                </a:solidFill>
                <a:round/>
                <a:headEnd/>
                <a:tailEnd/>
              </a:ln>
            </p:spPr>
            <p:txBody>
              <a:bodyPr/>
              <a:lstStyle/>
              <a:p>
                <a:endParaRPr lang="en-US"/>
              </a:p>
            </p:txBody>
          </p:sp>
          <p:sp>
            <p:nvSpPr>
              <p:cNvPr id="79056" name="Freeform 208"/>
              <p:cNvSpPr>
                <a:spLocks/>
              </p:cNvSpPr>
              <p:nvPr/>
            </p:nvSpPr>
            <p:spPr bwMode="black">
              <a:xfrm>
                <a:off x="1450" y="3481"/>
                <a:ext cx="11" cy="8"/>
              </a:xfrm>
              <a:custGeom>
                <a:avLst/>
                <a:gdLst/>
                <a:ahLst/>
                <a:cxnLst>
                  <a:cxn ang="0">
                    <a:pos x="22" y="64"/>
                  </a:cxn>
                  <a:cxn ang="0">
                    <a:pos x="0" y="36"/>
                  </a:cxn>
                  <a:cxn ang="0">
                    <a:pos x="1" y="38"/>
                  </a:cxn>
                  <a:cxn ang="0">
                    <a:pos x="38" y="0"/>
                  </a:cxn>
                  <a:cxn ang="0">
                    <a:pos x="39" y="2"/>
                  </a:cxn>
                  <a:cxn ang="0">
                    <a:pos x="61" y="31"/>
                  </a:cxn>
                  <a:cxn ang="0">
                    <a:pos x="22" y="64"/>
                  </a:cxn>
                </a:cxnLst>
                <a:rect l="0" t="0" r="r" b="b"/>
                <a:pathLst>
                  <a:path w="61" h="64">
                    <a:moveTo>
                      <a:pt x="22" y="64"/>
                    </a:moveTo>
                    <a:lnTo>
                      <a:pt x="0" y="36"/>
                    </a:lnTo>
                    <a:lnTo>
                      <a:pt x="1" y="38"/>
                    </a:lnTo>
                    <a:lnTo>
                      <a:pt x="38" y="0"/>
                    </a:lnTo>
                    <a:lnTo>
                      <a:pt x="39" y="2"/>
                    </a:lnTo>
                    <a:lnTo>
                      <a:pt x="61" y="31"/>
                    </a:lnTo>
                    <a:lnTo>
                      <a:pt x="22" y="64"/>
                    </a:lnTo>
                    <a:close/>
                  </a:path>
                </a:pathLst>
              </a:custGeom>
              <a:solidFill>
                <a:srgbClr val="FF3300"/>
              </a:solidFill>
              <a:ln w="9525">
                <a:solidFill>
                  <a:srgbClr val="FF3300"/>
                </a:solidFill>
                <a:round/>
                <a:headEnd/>
                <a:tailEnd/>
              </a:ln>
            </p:spPr>
            <p:txBody>
              <a:bodyPr/>
              <a:lstStyle/>
              <a:p>
                <a:endParaRPr lang="en-US"/>
              </a:p>
            </p:txBody>
          </p:sp>
          <p:sp>
            <p:nvSpPr>
              <p:cNvPr id="79057" name="Freeform 209"/>
              <p:cNvSpPr>
                <a:spLocks/>
              </p:cNvSpPr>
              <p:nvPr/>
            </p:nvSpPr>
            <p:spPr bwMode="black">
              <a:xfrm>
                <a:off x="1446" y="3477"/>
                <a:ext cx="11" cy="8"/>
              </a:xfrm>
              <a:custGeom>
                <a:avLst/>
                <a:gdLst/>
                <a:ahLst/>
                <a:cxnLst>
                  <a:cxn ang="0">
                    <a:pos x="24" y="66"/>
                  </a:cxn>
                  <a:cxn ang="0">
                    <a:pos x="0" y="38"/>
                  </a:cxn>
                  <a:cxn ang="0">
                    <a:pos x="1" y="38"/>
                  </a:cxn>
                  <a:cxn ang="0">
                    <a:pos x="36" y="0"/>
                  </a:cxn>
                  <a:cxn ang="0">
                    <a:pos x="37" y="0"/>
                  </a:cxn>
                  <a:cxn ang="0">
                    <a:pos x="61" y="28"/>
                  </a:cxn>
                  <a:cxn ang="0">
                    <a:pos x="24" y="66"/>
                  </a:cxn>
                </a:cxnLst>
                <a:rect l="0" t="0" r="r" b="b"/>
                <a:pathLst>
                  <a:path w="61" h="66">
                    <a:moveTo>
                      <a:pt x="24" y="66"/>
                    </a:moveTo>
                    <a:lnTo>
                      <a:pt x="0" y="38"/>
                    </a:lnTo>
                    <a:lnTo>
                      <a:pt x="1" y="38"/>
                    </a:lnTo>
                    <a:lnTo>
                      <a:pt x="36" y="0"/>
                    </a:lnTo>
                    <a:lnTo>
                      <a:pt x="37" y="0"/>
                    </a:lnTo>
                    <a:lnTo>
                      <a:pt x="61" y="28"/>
                    </a:lnTo>
                    <a:lnTo>
                      <a:pt x="24" y="66"/>
                    </a:lnTo>
                    <a:close/>
                  </a:path>
                </a:pathLst>
              </a:custGeom>
              <a:solidFill>
                <a:srgbClr val="FF3300"/>
              </a:solidFill>
              <a:ln w="9525">
                <a:solidFill>
                  <a:srgbClr val="FF3300"/>
                </a:solidFill>
                <a:round/>
                <a:headEnd/>
                <a:tailEnd/>
              </a:ln>
            </p:spPr>
            <p:txBody>
              <a:bodyPr/>
              <a:lstStyle/>
              <a:p>
                <a:endParaRPr lang="en-US"/>
              </a:p>
            </p:txBody>
          </p:sp>
          <p:sp>
            <p:nvSpPr>
              <p:cNvPr id="79058" name="Freeform 210"/>
              <p:cNvSpPr>
                <a:spLocks/>
              </p:cNvSpPr>
              <p:nvPr/>
            </p:nvSpPr>
            <p:spPr bwMode="black">
              <a:xfrm>
                <a:off x="1442" y="3474"/>
                <a:ext cx="10" cy="8"/>
              </a:xfrm>
              <a:custGeom>
                <a:avLst/>
                <a:gdLst/>
                <a:ahLst/>
                <a:cxnLst>
                  <a:cxn ang="0">
                    <a:pos x="25" y="64"/>
                  </a:cxn>
                  <a:cxn ang="0">
                    <a:pos x="0" y="39"/>
                  </a:cxn>
                  <a:cxn ang="0">
                    <a:pos x="1" y="40"/>
                  </a:cxn>
                  <a:cxn ang="0">
                    <a:pos x="34" y="0"/>
                  </a:cxn>
                  <a:cxn ang="0">
                    <a:pos x="35" y="1"/>
                  </a:cxn>
                  <a:cxn ang="0">
                    <a:pos x="60" y="26"/>
                  </a:cxn>
                  <a:cxn ang="0">
                    <a:pos x="25" y="64"/>
                  </a:cxn>
                </a:cxnLst>
                <a:rect l="0" t="0" r="r" b="b"/>
                <a:pathLst>
                  <a:path w="60" h="64">
                    <a:moveTo>
                      <a:pt x="25" y="64"/>
                    </a:moveTo>
                    <a:lnTo>
                      <a:pt x="0" y="39"/>
                    </a:lnTo>
                    <a:lnTo>
                      <a:pt x="1" y="40"/>
                    </a:lnTo>
                    <a:lnTo>
                      <a:pt x="34" y="0"/>
                    </a:lnTo>
                    <a:lnTo>
                      <a:pt x="35" y="1"/>
                    </a:lnTo>
                    <a:lnTo>
                      <a:pt x="60" y="26"/>
                    </a:lnTo>
                    <a:lnTo>
                      <a:pt x="25" y="64"/>
                    </a:lnTo>
                    <a:close/>
                  </a:path>
                </a:pathLst>
              </a:custGeom>
              <a:solidFill>
                <a:srgbClr val="FF3300"/>
              </a:solidFill>
              <a:ln w="9525">
                <a:solidFill>
                  <a:srgbClr val="FF3300"/>
                </a:solidFill>
                <a:round/>
                <a:headEnd/>
                <a:tailEnd/>
              </a:ln>
            </p:spPr>
            <p:txBody>
              <a:bodyPr/>
              <a:lstStyle/>
              <a:p>
                <a:endParaRPr lang="en-US"/>
              </a:p>
            </p:txBody>
          </p:sp>
          <p:sp>
            <p:nvSpPr>
              <p:cNvPr id="79059" name="Freeform 211"/>
              <p:cNvSpPr>
                <a:spLocks/>
              </p:cNvSpPr>
              <p:nvPr/>
            </p:nvSpPr>
            <p:spPr bwMode="black">
              <a:xfrm>
                <a:off x="1438" y="3471"/>
                <a:ext cx="10" cy="8"/>
              </a:xfrm>
              <a:custGeom>
                <a:avLst/>
                <a:gdLst/>
                <a:ahLst/>
                <a:cxnLst>
                  <a:cxn ang="0">
                    <a:pos x="27" y="66"/>
                  </a:cxn>
                  <a:cxn ang="0">
                    <a:pos x="0" y="41"/>
                  </a:cxn>
                  <a:cxn ang="0">
                    <a:pos x="1" y="43"/>
                  </a:cxn>
                  <a:cxn ang="0">
                    <a:pos x="32" y="0"/>
                  </a:cxn>
                  <a:cxn ang="0">
                    <a:pos x="33" y="2"/>
                  </a:cxn>
                  <a:cxn ang="0">
                    <a:pos x="60" y="26"/>
                  </a:cxn>
                  <a:cxn ang="0">
                    <a:pos x="27" y="66"/>
                  </a:cxn>
                </a:cxnLst>
                <a:rect l="0" t="0" r="r" b="b"/>
                <a:pathLst>
                  <a:path w="60" h="66">
                    <a:moveTo>
                      <a:pt x="27" y="66"/>
                    </a:moveTo>
                    <a:lnTo>
                      <a:pt x="0" y="41"/>
                    </a:lnTo>
                    <a:lnTo>
                      <a:pt x="1" y="43"/>
                    </a:lnTo>
                    <a:lnTo>
                      <a:pt x="32" y="0"/>
                    </a:lnTo>
                    <a:lnTo>
                      <a:pt x="33" y="2"/>
                    </a:lnTo>
                    <a:lnTo>
                      <a:pt x="60" y="26"/>
                    </a:lnTo>
                    <a:lnTo>
                      <a:pt x="27" y="66"/>
                    </a:lnTo>
                    <a:close/>
                  </a:path>
                </a:pathLst>
              </a:custGeom>
              <a:solidFill>
                <a:srgbClr val="FF3300"/>
              </a:solidFill>
              <a:ln w="9525">
                <a:solidFill>
                  <a:srgbClr val="FF3300"/>
                </a:solidFill>
                <a:round/>
                <a:headEnd/>
                <a:tailEnd/>
              </a:ln>
            </p:spPr>
            <p:txBody>
              <a:bodyPr/>
              <a:lstStyle/>
              <a:p>
                <a:endParaRPr lang="en-US"/>
              </a:p>
            </p:txBody>
          </p:sp>
          <p:sp>
            <p:nvSpPr>
              <p:cNvPr id="79060" name="Freeform 212"/>
              <p:cNvSpPr>
                <a:spLocks/>
              </p:cNvSpPr>
              <p:nvPr/>
            </p:nvSpPr>
            <p:spPr bwMode="black">
              <a:xfrm>
                <a:off x="1434" y="3468"/>
                <a:ext cx="10" cy="8"/>
              </a:xfrm>
              <a:custGeom>
                <a:avLst/>
                <a:gdLst/>
                <a:ahLst/>
                <a:cxnLst>
                  <a:cxn ang="0">
                    <a:pos x="28" y="67"/>
                  </a:cxn>
                  <a:cxn ang="0">
                    <a:pos x="0" y="43"/>
                  </a:cxn>
                  <a:cxn ang="0">
                    <a:pos x="2" y="44"/>
                  </a:cxn>
                  <a:cxn ang="0">
                    <a:pos x="29" y="0"/>
                  </a:cxn>
                  <a:cxn ang="0">
                    <a:pos x="31" y="1"/>
                  </a:cxn>
                  <a:cxn ang="0">
                    <a:pos x="59" y="24"/>
                  </a:cxn>
                  <a:cxn ang="0">
                    <a:pos x="28" y="67"/>
                  </a:cxn>
                </a:cxnLst>
                <a:rect l="0" t="0" r="r" b="b"/>
                <a:pathLst>
                  <a:path w="59" h="67">
                    <a:moveTo>
                      <a:pt x="28" y="67"/>
                    </a:moveTo>
                    <a:lnTo>
                      <a:pt x="0" y="43"/>
                    </a:lnTo>
                    <a:lnTo>
                      <a:pt x="2" y="44"/>
                    </a:lnTo>
                    <a:lnTo>
                      <a:pt x="29" y="0"/>
                    </a:lnTo>
                    <a:lnTo>
                      <a:pt x="31" y="1"/>
                    </a:lnTo>
                    <a:lnTo>
                      <a:pt x="59" y="24"/>
                    </a:lnTo>
                    <a:lnTo>
                      <a:pt x="28" y="67"/>
                    </a:lnTo>
                    <a:close/>
                  </a:path>
                </a:pathLst>
              </a:custGeom>
              <a:solidFill>
                <a:srgbClr val="FF3300"/>
              </a:solidFill>
              <a:ln w="9525">
                <a:solidFill>
                  <a:srgbClr val="FF3300"/>
                </a:solidFill>
                <a:round/>
                <a:headEnd/>
                <a:tailEnd/>
              </a:ln>
            </p:spPr>
            <p:txBody>
              <a:bodyPr/>
              <a:lstStyle/>
              <a:p>
                <a:endParaRPr lang="en-US"/>
              </a:p>
            </p:txBody>
          </p:sp>
          <p:sp>
            <p:nvSpPr>
              <p:cNvPr id="79061" name="Freeform 213"/>
              <p:cNvSpPr>
                <a:spLocks/>
              </p:cNvSpPr>
              <p:nvPr/>
            </p:nvSpPr>
            <p:spPr bwMode="black">
              <a:xfrm>
                <a:off x="1429" y="3465"/>
                <a:ext cx="10" cy="8"/>
              </a:xfrm>
              <a:custGeom>
                <a:avLst/>
                <a:gdLst/>
                <a:ahLst/>
                <a:cxnLst>
                  <a:cxn ang="0">
                    <a:pos x="29" y="65"/>
                  </a:cxn>
                  <a:cxn ang="0">
                    <a:pos x="0" y="45"/>
                  </a:cxn>
                  <a:cxn ang="0">
                    <a:pos x="1" y="47"/>
                  </a:cxn>
                  <a:cxn ang="0">
                    <a:pos x="25" y="0"/>
                  </a:cxn>
                  <a:cxn ang="0">
                    <a:pos x="26" y="1"/>
                  </a:cxn>
                  <a:cxn ang="0">
                    <a:pos x="56" y="21"/>
                  </a:cxn>
                  <a:cxn ang="0">
                    <a:pos x="29" y="65"/>
                  </a:cxn>
                </a:cxnLst>
                <a:rect l="0" t="0" r="r" b="b"/>
                <a:pathLst>
                  <a:path w="56" h="65">
                    <a:moveTo>
                      <a:pt x="29" y="65"/>
                    </a:moveTo>
                    <a:lnTo>
                      <a:pt x="0" y="45"/>
                    </a:lnTo>
                    <a:lnTo>
                      <a:pt x="1" y="47"/>
                    </a:lnTo>
                    <a:lnTo>
                      <a:pt x="25" y="0"/>
                    </a:lnTo>
                    <a:lnTo>
                      <a:pt x="26" y="1"/>
                    </a:lnTo>
                    <a:lnTo>
                      <a:pt x="56" y="21"/>
                    </a:lnTo>
                    <a:lnTo>
                      <a:pt x="29" y="65"/>
                    </a:lnTo>
                    <a:close/>
                  </a:path>
                </a:pathLst>
              </a:custGeom>
              <a:solidFill>
                <a:srgbClr val="FF3300"/>
              </a:solidFill>
              <a:ln w="9525">
                <a:solidFill>
                  <a:srgbClr val="FF3300"/>
                </a:solidFill>
                <a:round/>
                <a:headEnd/>
                <a:tailEnd/>
              </a:ln>
            </p:spPr>
            <p:txBody>
              <a:bodyPr/>
              <a:lstStyle/>
              <a:p>
                <a:endParaRPr lang="en-US"/>
              </a:p>
            </p:txBody>
          </p:sp>
          <p:sp>
            <p:nvSpPr>
              <p:cNvPr id="79062" name="Freeform 214"/>
              <p:cNvSpPr>
                <a:spLocks/>
              </p:cNvSpPr>
              <p:nvPr/>
            </p:nvSpPr>
            <p:spPr bwMode="black">
              <a:xfrm>
                <a:off x="1424" y="3463"/>
                <a:ext cx="9" cy="8"/>
              </a:xfrm>
              <a:custGeom>
                <a:avLst/>
                <a:gdLst/>
                <a:ahLst/>
                <a:cxnLst>
                  <a:cxn ang="0">
                    <a:pos x="30" y="67"/>
                  </a:cxn>
                  <a:cxn ang="0">
                    <a:pos x="0" y="48"/>
                  </a:cxn>
                  <a:cxn ang="0">
                    <a:pos x="1" y="49"/>
                  </a:cxn>
                  <a:cxn ang="0">
                    <a:pos x="23" y="0"/>
                  </a:cxn>
                  <a:cxn ang="0">
                    <a:pos x="24" y="1"/>
                  </a:cxn>
                  <a:cxn ang="0">
                    <a:pos x="54" y="20"/>
                  </a:cxn>
                  <a:cxn ang="0">
                    <a:pos x="30" y="67"/>
                  </a:cxn>
                </a:cxnLst>
                <a:rect l="0" t="0" r="r" b="b"/>
                <a:pathLst>
                  <a:path w="54" h="67">
                    <a:moveTo>
                      <a:pt x="30" y="67"/>
                    </a:moveTo>
                    <a:lnTo>
                      <a:pt x="0" y="48"/>
                    </a:lnTo>
                    <a:lnTo>
                      <a:pt x="1" y="49"/>
                    </a:lnTo>
                    <a:lnTo>
                      <a:pt x="23" y="0"/>
                    </a:lnTo>
                    <a:lnTo>
                      <a:pt x="24" y="1"/>
                    </a:lnTo>
                    <a:lnTo>
                      <a:pt x="54" y="20"/>
                    </a:lnTo>
                    <a:lnTo>
                      <a:pt x="30" y="67"/>
                    </a:lnTo>
                    <a:close/>
                  </a:path>
                </a:pathLst>
              </a:custGeom>
              <a:solidFill>
                <a:srgbClr val="FF3300"/>
              </a:solidFill>
              <a:ln w="9525">
                <a:solidFill>
                  <a:srgbClr val="FF3300"/>
                </a:solidFill>
                <a:round/>
                <a:headEnd/>
                <a:tailEnd/>
              </a:ln>
            </p:spPr>
            <p:txBody>
              <a:bodyPr/>
              <a:lstStyle/>
              <a:p>
                <a:endParaRPr lang="en-US"/>
              </a:p>
            </p:txBody>
          </p:sp>
          <p:sp>
            <p:nvSpPr>
              <p:cNvPr id="79063" name="Freeform 215"/>
              <p:cNvSpPr>
                <a:spLocks/>
              </p:cNvSpPr>
              <p:nvPr/>
            </p:nvSpPr>
            <p:spPr bwMode="black">
              <a:xfrm>
                <a:off x="1419" y="3460"/>
                <a:ext cx="9" cy="9"/>
              </a:xfrm>
              <a:custGeom>
                <a:avLst/>
                <a:gdLst/>
                <a:ahLst/>
                <a:cxnLst>
                  <a:cxn ang="0">
                    <a:pos x="32" y="66"/>
                  </a:cxn>
                  <a:cxn ang="0">
                    <a:pos x="0" y="49"/>
                  </a:cxn>
                  <a:cxn ang="0">
                    <a:pos x="1" y="49"/>
                  </a:cxn>
                  <a:cxn ang="0">
                    <a:pos x="21" y="0"/>
                  </a:cxn>
                  <a:cxn ang="0">
                    <a:pos x="23" y="0"/>
                  </a:cxn>
                  <a:cxn ang="0">
                    <a:pos x="54" y="17"/>
                  </a:cxn>
                  <a:cxn ang="0">
                    <a:pos x="32" y="66"/>
                  </a:cxn>
                </a:cxnLst>
                <a:rect l="0" t="0" r="r" b="b"/>
                <a:pathLst>
                  <a:path w="54" h="66">
                    <a:moveTo>
                      <a:pt x="32" y="66"/>
                    </a:moveTo>
                    <a:lnTo>
                      <a:pt x="0" y="49"/>
                    </a:lnTo>
                    <a:lnTo>
                      <a:pt x="1" y="49"/>
                    </a:lnTo>
                    <a:lnTo>
                      <a:pt x="21" y="0"/>
                    </a:lnTo>
                    <a:lnTo>
                      <a:pt x="23" y="0"/>
                    </a:lnTo>
                    <a:lnTo>
                      <a:pt x="54" y="17"/>
                    </a:lnTo>
                    <a:lnTo>
                      <a:pt x="32" y="66"/>
                    </a:lnTo>
                    <a:close/>
                  </a:path>
                </a:pathLst>
              </a:custGeom>
              <a:solidFill>
                <a:srgbClr val="FF3300"/>
              </a:solidFill>
              <a:ln w="9525">
                <a:solidFill>
                  <a:srgbClr val="FF3300"/>
                </a:solidFill>
                <a:round/>
                <a:headEnd/>
                <a:tailEnd/>
              </a:ln>
            </p:spPr>
            <p:txBody>
              <a:bodyPr/>
              <a:lstStyle/>
              <a:p>
                <a:endParaRPr lang="en-US"/>
              </a:p>
            </p:txBody>
          </p:sp>
          <p:sp>
            <p:nvSpPr>
              <p:cNvPr id="79064" name="Freeform 216"/>
              <p:cNvSpPr>
                <a:spLocks/>
              </p:cNvSpPr>
              <p:nvPr/>
            </p:nvSpPr>
            <p:spPr bwMode="black">
              <a:xfrm>
                <a:off x="1414" y="3458"/>
                <a:ext cx="9" cy="9"/>
              </a:xfrm>
              <a:custGeom>
                <a:avLst/>
                <a:gdLst/>
                <a:ahLst/>
                <a:cxnLst>
                  <a:cxn ang="0">
                    <a:pos x="32" y="65"/>
                  </a:cxn>
                  <a:cxn ang="0">
                    <a:pos x="0" y="50"/>
                  </a:cxn>
                  <a:cxn ang="0">
                    <a:pos x="2" y="51"/>
                  </a:cxn>
                  <a:cxn ang="0">
                    <a:pos x="19" y="0"/>
                  </a:cxn>
                  <a:cxn ang="0">
                    <a:pos x="21" y="1"/>
                  </a:cxn>
                  <a:cxn ang="0">
                    <a:pos x="52" y="16"/>
                  </a:cxn>
                  <a:cxn ang="0">
                    <a:pos x="32" y="65"/>
                  </a:cxn>
                </a:cxnLst>
                <a:rect l="0" t="0" r="r" b="b"/>
                <a:pathLst>
                  <a:path w="52" h="65">
                    <a:moveTo>
                      <a:pt x="32" y="65"/>
                    </a:moveTo>
                    <a:lnTo>
                      <a:pt x="0" y="50"/>
                    </a:lnTo>
                    <a:lnTo>
                      <a:pt x="2" y="51"/>
                    </a:lnTo>
                    <a:lnTo>
                      <a:pt x="19" y="0"/>
                    </a:lnTo>
                    <a:lnTo>
                      <a:pt x="21" y="1"/>
                    </a:lnTo>
                    <a:lnTo>
                      <a:pt x="52" y="16"/>
                    </a:lnTo>
                    <a:lnTo>
                      <a:pt x="32" y="65"/>
                    </a:lnTo>
                    <a:close/>
                  </a:path>
                </a:pathLst>
              </a:custGeom>
              <a:solidFill>
                <a:srgbClr val="FF3300"/>
              </a:solidFill>
              <a:ln w="9525">
                <a:solidFill>
                  <a:srgbClr val="FF3300"/>
                </a:solidFill>
                <a:round/>
                <a:headEnd/>
                <a:tailEnd/>
              </a:ln>
            </p:spPr>
            <p:txBody>
              <a:bodyPr/>
              <a:lstStyle/>
              <a:p>
                <a:endParaRPr lang="en-US"/>
              </a:p>
            </p:txBody>
          </p:sp>
          <p:sp>
            <p:nvSpPr>
              <p:cNvPr id="79065" name="Freeform 217"/>
              <p:cNvSpPr>
                <a:spLocks/>
              </p:cNvSpPr>
              <p:nvPr/>
            </p:nvSpPr>
            <p:spPr bwMode="black">
              <a:xfrm>
                <a:off x="1409" y="3457"/>
                <a:ext cx="8" cy="8"/>
              </a:xfrm>
              <a:custGeom>
                <a:avLst/>
                <a:gdLst/>
                <a:ahLst/>
                <a:cxnLst>
                  <a:cxn ang="0">
                    <a:pos x="33" y="63"/>
                  </a:cxn>
                  <a:cxn ang="0">
                    <a:pos x="0" y="51"/>
                  </a:cxn>
                  <a:cxn ang="0">
                    <a:pos x="1" y="51"/>
                  </a:cxn>
                  <a:cxn ang="0">
                    <a:pos x="16" y="0"/>
                  </a:cxn>
                  <a:cxn ang="0">
                    <a:pos x="17" y="0"/>
                  </a:cxn>
                  <a:cxn ang="0">
                    <a:pos x="50" y="12"/>
                  </a:cxn>
                  <a:cxn ang="0">
                    <a:pos x="33" y="63"/>
                  </a:cxn>
                </a:cxnLst>
                <a:rect l="0" t="0" r="r" b="b"/>
                <a:pathLst>
                  <a:path w="50" h="63">
                    <a:moveTo>
                      <a:pt x="33" y="63"/>
                    </a:moveTo>
                    <a:lnTo>
                      <a:pt x="0" y="51"/>
                    </a:lnTo>
                    <a:lnTo>
                      <a:pt x="1" y="51"/>
                    </a:lnTo>
                    <a:lnTo>
                      <a:pt x="16" y="0"/>
                    </a:lnTo>
                    <a:lnTo>
                      <a:pt x="17" y="0"/>
                    </a:lnTo>
                    <a:lnTo>
                      <a:pt x="50" y="12"/>
                    </a:lnTo>
                    <a:lnTo>
                      <a:pt x="33" y="63"/>
                    </a:lnTo>
                    <a:close/>
                  </a:path>
                </a:pathLst>
              </a:custGeom>
              <a:solidFill>
                <a:srgbClr val="FF3300"/>
              </a:solidFill>
              <a:ln w="9525">
                <a:solidFill>
                  <a:srgbClr val="FF3300"/>
                </a:solidFill>
                <a:round/>
                <a:headEnd/>
                <a:tailEnd/>
              </a:ln>
            </p:spPr>
            <p:txBody>
              <a:bodyPr/>
              <a:lstStyle/>
              <a:p>
                <a:endParaRPr lang="en-US"/>
              </a:p>
            </p:txBody>
          </p:sp>
          <p:sp>
            <p:nvSpPr>
              <p:cNvPr id="79066" name="Freeform 218"/>
              <p:cNvSpPr>
                <a:spLocks/>
              </p:cNvSpPr>
              <p:nvPr/>
            </p:nvSpPr>
            <p:spPr bwMode="black">
              <a:xfrm>
                <a:off x="1404" y="3455"/>
                <a:ext cx="7" cy="8"/>
              </a:xfrm>
              <a:custGeom>
                <a:avLst/>
                <a:gdLst/>
                <a:ahLst/>
                <a:cxnLst>
                  <a:cxn ang="0">
                    <a:pos x="33" y="64"/>
                  </a:cxn>
                  <a:cxn ang="0">
                    <a:pos x="0" y="53"/>
                  </a:cxn>
                  <a:cxn ang="0">
                    <a:pos x="1" y="54"/>
                  </a:cxn>
                  <a:cxn ang="0">
                    <a:pos x="14" y="0"/>
                  </a:cxn>
                  <a:cxn ang="0">
                    <a:pos x="15" y="2"/>
                  </a:cxn>
                  <a:cxn ang="0">
                    <a:pos x="48" y="13"/>
                  </a:cxn>
                  <a:cxn ang="0">
                    <a:pos x="33" y="64"/>
                  </a:cxn>
                </a:cxnLst>
                <a:rect l="0" t="0" r="r" b="b"/>
                <a:pathLst>
                  <a:path w="48" h="64">
                    <a:moveTo>
                      <a:pt x="33" y="64"/>
                    </a:moveTo>
                    <a:lnTo>
                      <a:pt x="0" y="53"/>
                    </a:lnTo>
                    <a:lnTo>
                      <a:pt x="1" y="54"/>
                    </a:lnTo>
                    <a:lnTo>
                      <a:pt x="14" y="0"/>
                    </a:lnTo>
                    <a:lnTo>
                      <a:pt x="15" y="2"/>
                    </a:lnTo>
                    <a:lnTo>
                      <a:pt x="48" y="13"/>
                    </a:lnTo>
                    <a:lnTo>
                      <a:pt x="33" y="64"/>
                    </a:lnTo>
                    <a:close/>
                  </a:path>
                </a:pathLst>
              </a:custGeom>
              <a:solidFill>
                <a:srgbClr val="FF3300"/>
              </a:solidFill>
              <a:ln w="9525">
                <a:solidFill>
                  <a:srgbClr val="FF3300"/>
                </a:solidFill>
                <a:round/>
                <a:headEnd/>
                <a:tailEnd/>
              </a:ln>
            </p:spPr>
            <p:txBody>
              <a:bodyPr/>
              <a:lstStyle/>
              <a:p>
                <a:endParaRPr lang="en-US"/>
              </a:p>
            </p:txBody>
          </p:sp>
          <p:sp>
            <p:nvSpPr>
              <p:cNvPr id="79067" name="Freeform 219"/>
              <p:cNvSpPr>
                <a:spLocks/>
              </p:cNvSpPr>
              <p:nvPr/>
            </p:nvSpPr>
            <p:spPr bwMode="black">
              <a:xfrm>
                <a:off x="1398" y="3454"/>
                <a:ext cx="8" cy="8"/>
              </a:xfrm>
              <a:custGeom>
                <a:avLst/>
                <a:gdLst/>
                <a:ahLst/>
                <a:cxnLst>
                  <a:cxn ang="0">
                    <a:pos x="34" y="62"/>
                  </a:cxn>
                  <a:cxn ang="0">
                    <a:pos x="0" y="53"/>
                  </a:cxn>
                  <a:cxn ang="0">
                    <a:pos x="2" y="53"/>
                  </a:cxn>
                  <a:cxn ang="0">
                    <a:pos x="11" y="0"/>
                  </a:cxn>
                  <a:cxn ang="0">
                    <a:pos x="13" y="0"/>
                  </a:cxn>
                  <a:cxn ang="0">
                    <a:pos x="47" y="8"/>
                  </a:cxn>
                  <a:cxn ang="0">
                    <a:pos x="34" y="62"/>
                  </a:cxn>
                </a:cxnLst>
                <a:rect l="0" t="0" r="r" b="b"/>
                <a:pathLst>
                  <a:path w="47" h="62">
                    <a:moveTo>
                      <a:pt x="34" y="62"/>
                    </a:moveTo>
                    <a:lnTo>
                      <a:pt x="0" y="53"/>
                    </a:lnTo>
                    <a:lnTo>
                      <a:pt x="2" y="53"/>
                    </a:lnTo>
                    <a:lnTo>
                      <a:pt x="11" y="0"/>
                    </a:lnTo>
                    <a:lnTo>
                      <a:pt x="13" y="0"/>
                    </a:lnTo>
                    <a:lnTo>
                      <a:pt x="47" y="8"/>
                    </a:lnTo>
                    <a:lnTo>
                      <a:pt x="34" y="62"/>
                    </a:lnTo>
                    <a:close/>
                  </a:path>
                </a:pathLst>
              </a:custGeom>
              <a:solidFill>
                <a:srgbClr val="FF3300"/>
              </a:solidFill>
              <a:ln w="9525">
                <a:solidFill>
                  <a:srgbClr val="FF3300"/>
                </a:solidFill>
                <a:round/>
                <a:headEnd/>
                <a:tailEnd/>
              </a:ln>
            </p:spPr>
            <p:txBody>
              <a:bodyPr/>
              <a:lstStyle/>
              <a:p>
                <a:endParaRPr lang="en-US"/>
              </a:p>
            </p:txBody>
          </p:sp>
          <p:sp>
            <p:nvSpPr>
              <p:cNvPr id="79068" name="Freeform 220"/>
              <p:cNvSpPr>
                <a:spLocks/>
              </p:cNvSpPr>
              <p:nvPr/>
            </p:nvSpPr>
            <p:spPr bwMode="black">
              <a:xfrm>
                <a:off x="1393" y="3453"/>
                <a:ext cx="7" cy="8"/>
              </a:xfrm>
              <a:custGeom>
                <a:avLst/>
                <a:gdLst/>
                <a:ahLst/>
                <a:cxnLst>
                  <a:cxn ang="0">
                    <a:pos x="35" y="60"/>
                  </a:cxn>
                  <a:cxn ang="0">
                    <a:pos x="0" y="53"/>
                  </a:cxn>
                  <a:cxn ang="0">
                    <a:pos x="2" y="53"/>
                  </a:cxn>
                  <a:cxn ang="0">
                    <a:pos x="6" y="0"/>
                  </a:cxn>
                  <a:cxn ang="0">
                    <a:pos x="8" y="0"/>
                  </a:cxn>
                  <a:cxn ang="0">
                    <a:pos x="44" y="7"/>
                  </a:cxn>
                  <a:cxn ang="0">
                    <a:pos x="35" y="60"/>
                  </a:cxn>
                </a:cxnLst>
                <a:rect l="0" t="0" r="r" b="b"/>
                <a:pathLst>
                  <a:path w="44" h="60">
                    <a:moveTo>
                      <a:pt x="35" y="60"/>
                    </a:moveTo>
                    <a:lnTo>
                      <a:pt x="0" y="53"/>
                    </a:lnTo>
                    <a:lnTo>
                      <a:pt x="2" y="53"/>
                    </a:lnTo>
                    <a:lnTo>
                      <a:pt x="6" y="0"/>
                    </a:lnTo>
                    <a:lnTo>
                      <a:pt x="8" y="0"/>
                    </a:lnTo>
                    <a:lnTo>
                      <a:pt x="44" y="7"/>
                    </a:lnTo>
                    <a:lnTo>
                      <a:pt x="35" y="60"/>
                    </a:lnTo>
                    <a:close/>
                  </a:path>
                </a:pathLst>
              </a:custGeom>
              <a:solidFill>
                <a:srgbClr val="FF3300"/>
              </a:solidFill>
              <a:ln w="9525">
                <a:solidFill>
                  <a:srgbClr val="FF3300"/>
                </a:solidFill>
                <a:round/>
                <a:headEnd/>
                <a:tailEnd/>
              </a:ln>
            </p:spPr>
            <p:txBody>
              <a:bodyPr/>
              <a:lstStyle/>
              <a:p>
                <a:endParaRPr lang="en-US"/>
              </a:p>
            </p:txBody>
          </p:sp>
          <p:sp>
            <p:nvSpPr>
              <p:cNvPr id="79069" name="Freeform 221"/>
              <p:cNvSpPr>
                <a:spLocks/>
              </p:cNvSpPr>
              <p:nvPr/>
            </p:nvSpPr>
            <p:spPr bwMode="black">
              <a:xfrm>
                <a:off x="1387" y="3453"/>
                <a:ext cx="7" cy="7"/>
              </a:xfrm>
              <a:custGeom>
                <a:avLst/>
                <a:gdLst/>
                <a:ahLst/>
                <a:cxnLst>
                  <a:cxn ang="0">
                    <a:pos x="35" y="56"/>
                  </a:cxn>
                  <a:cxn ang="0">
                    <a:pos x="0" y="53"/>
                  </a:cxn>
                  <a:cxn ang="0">
                    <a:pos x="1" y="53"/>
                  </a:cxn>
                  <a:cxn ang="0">
                    <a:pos x="3" y="0"/>
                  </a:cxn>
                  <a:cxn ang="0">
                    <a:pos x="4" y="0"/>
                  </a:cxn>
                  <a:cxn ang="0">
                    <a:pos x="39" y="3"/>
                  </a:cxn>
                  <a:cxn ang="0">
                    <a:pos x="35" y="56"/>
                  </a:cxn>
                </a:cxnLst>
                <a:rect l="0" t="0" r="r" b="b"/>
                <a:pathLst>
                  <a:path w="39" h="56">
                    <a:moveTo>
                      <a:pt x="35" y="56"/>
                    </a:moveTo>
                    <a:lnTo>
                      <a:pt x="0" y="53"/>
                    </a:lnTo>
                    <a:lnTo>
                      <a:pt x="1" y="53"/>
                    </a:lnTo>
                    <a:lnTo>
                      <a:pt x="3" y="0"/>
                    </a:lnTo>
                    <a:lnTo>
                      <a:pt x="4" y="0"/>
                    </a:lnTo>
                    <a:lnTo>
                      <a:pt x="39" y="3"/>
                    </a:lnTo>
                    <a:lnTo>
                      <a:pt x="35" y="56"/>
                    </a:lnTo>
                    <a:close/>
                  </a:path>
                </a:pathLst>
              </a:custGeom>
              <a:solidFill>
                <a:srgbClr val="FF3300"/>
              </a:solidFill>
              <a:ln w="9525">
                <a:solidFill>
                  <a:srgbClr val="FF3300"/>
                </a:solidFill>
                <a:round/>
                <a:headEnd/>
                <a:tailEnd/>
              </a:ln>
            </p:spPr>
            <p:txBody>
              <a:bodyPr/>
              <a:lstStyle/>
              <a:p>
                <a:endParaRPr lang="en-US"/>
              </a:p>
            </p:txBody>
          </p:sp>
          <p:sp>
            <p:nvSpPr>
              <p:cNvPr id="79070" name="Freeform 222"/>
              <p:cNvSpPr>
                <a:spLocks/>
              </p:cNvSpPr>
              <p:nvPr/>
            </p:nvSpPr>
            <p:spPr bwMode="black">
              <a:xfrm>
                <a:off x="1382" y="3453"/>
                <a:ext cx="6" cy="7"/>
              </a:xfrm>
              <a:custGeom>
                <a:avLst/>
                <a:gdLst/>
                <a:ahLst/>
                <a:cxnLst>
                  <a:cxn ang="0">
                    <a:pos x="34" y="56"/>
                  </a:cxn>
                  <a:cxn ang="0">
                    <a:pos x="0" y="54"/>
                  </a:cxn>
                  <a:cxn ang="0">
                    <a:pos x="1" y="54"/>
                  </a:cxn>
                  <a:cxn ang="0">
                    <a:pos x="1" y="0"/>
                  </a:cxn>
                  <a:cxn ang="0">
                    <a:pos x="2" y="0"/>
                  </a:cxn>
                  <a:cxn ang="0">
                    <a:pos x="36" y="3"/>
                  </a:cxn>
                  <a:cxn ang="0">
                    <a:pos x="34" y="56"/>
                  </a:cxn>
                </a:cxnLst>
                <a:rect l="0" t="0" r="r" b="b"/>
                <a:pathLst>
                  <a:path w="36" h="56">
                    <a:moveTo>
                      <a:pt x="34" y="56"/>
                    </a:moveTo>
                    <a:lnTo>
                      <a:pt x="0" y="54"/>
                    </a:lnTo>
                    <a:lnTo>
                      <a:pt x="1" y="54"/>
                    </a:lnTo>
                    <a:lnTo>
                      <a:pt x="1" y="0"/>
                    </a:lnTo>
                    <a:lnTo>
                      <a:pt x="2" y="0"/>
                    </a:lnTo>
                    <a:lnTo>
                      <a:pt x="36" y="3"/>
                    </a:lnTo>
                    <a:lnTo>
                      <a:pt x="34" y="56"/>
                    </a:lnTo>
                    <a:close/>
                  </a:path>
                </a:pathLst>
              </a:custGeom>
              <a:solidFill>
                <a:srgbClr val="FF3300"/>
              </a:solidFill>
              <a:ln w="9525">
                <a:solidFill>
                  <a:srgbClr val="FF3300"/>
                </a:solidFill>
                <a:round/>
                <a:headEnd/>
                <a:tailEnd/>
              </a:ln>
            </p:spPr>
            <p:txBody>
              <a:bodyPr/>
              <a:lstStyle/>
              <a:p>
                <a:endParaRPr lang="en-US"/>
              </a:p>
            </p:txBody>
          </p:sp>
          <p:sp>
            <p:nvSpPr>
              <p:cNvPr id="79071" name="Freeform 223"/>
              <p:cNvSpPr>
                <a:spLocks/>
              </p:cNvSpPr>
              <p:nvPr/>
            </p:nvSpPr>
            <p:spPr bwMode="black">
              <a:xfrm>
                <a:off x="1376" y="3453"/>
                <a:ext cx="6" cy="6"/>
              </a:xfrm>
              <a:custGeom>
                <a:avLst/>
                <a:gdLst/>
                <a:ahLst/>
                <a:cxnLst>
                  <a:cxn ang="0">
                    <a:pos x="36" y="54"/>
                  </a:cxn>
                  <a:cxn ang="0">
                    <a:pos x="1" y="54"/>
                  </a:cxn>
                  <a:cxn ang="0">
                    <a:pos x="2" y="54"/>
                  </a:cxn>
                  <a:cxn ang="0">
                    <a:pos x="0" y="0"/>
                  </a:cxn>
                  <a:cxn ang="0">
                    <a:pos x="1" y="0"/>
                  </a:cxn>
                  <a:cxn ang="0">
                    <a:pos x="36" y="0"/>
                  </a:cxn>
                  <a:cxn ang="0">
                    <a:pos x="36" y="54"/>
                  </a:cxn>
                </a:cxnLst>
                <a:rect l="0" t="0" r="r" b="b"/>
                <a:pathLst>
                  <a:path w="36" h="54">
                    <a:moveTo>
                      <a:pt x="36" y="54"/>
                    </a:moveTo>
                    <a:lnTo>
                      <a:pt x="1" y="54"/>
                    </a:lnTo>
                    <a:lnTo>
                      <a:pt x="2" y="54"/>
                    </a:lnTo>
                    <a:lnTo>
                      <a:pt x="0" y="0"/>
                    </a:lnTo>
                    <a:lnTo>
                      <a:pt x="1" y="0"/>
                    </a:lnTo>
                    <a:lnTo>
                      <a:pt x="36" y="0"/>
                    </a:lnTo>
                    <a:lnTo>
                      <a:pt x="36" y="54"/>
                    </a:lnTo>
                    <a:close/>
                  </a:path>
                </a:pathLst>
              </a:custGeom>
              <a:solidFill>
                <a:srgbClr val="FF3300"/>
              </a:solidFill>
              <a:ln w="9525">
                <a:solidFill>
                  <a:srgbClr val="FF3300"/>
                </a:solidFill>
                <a:round/>
                <a:headEnd/>
                <a:tailEnd/>
              </a:ln>
            </p:spPr>
            <p:txBody>
              <a:bodyPr/>
              <a:lstStyle/>
              <a:p>
                <a:endParaRPr lang="en-US"/>
              </a:p>
            </p:txBody>
          </p:sp>
          <p:sp>
            <p:nvSpPr>
              <p:cNvPr id="79072" name="Freeform 224"/>
              <p:cNvSpPr>
                <a:spLocks/>
              </p:cNvSpPr>
              <p:nvPr/>
            </p:nvSpPr>
            <p:spPr bwMode="black">
              <a:xfrm>
                <a:off x="1369" y="3453"/>
                <a:ext cx="7" cy="7"/>
              </a:xfrm>
              <a:custGeom>
                <a:avLst/>
                <a:gdLst/>
                <a:ahLst/>
                <a:cxnLst>
                  <a:cxn ang="0">
                    <a:pos x="40" y="54"/>
                  </a:cxn>
                  <a:cxn ang="0">
                    <a:pos x="5" y="56"/>
                  </a:cxn>
                  <a:cxn ang="0">
                    <a:pos x="8" y="56"/>
                  </a:cxn>
                  <a:cxn ang="0">
                    <a:pos x="0" y="3"/>
                  </a:cxn>
                  <a:cxn ang="0">
                    <a:pos x="3" y="3"/>
                  </a:cxn>
                  <a:cxn ang="0">
                    <a:pos x="38" y="0"/>
                  </a:cxn>
                  <a:cxn ang="0">
                    <a:pos x="40" y="54"/>
                  </a:cxn>
                </a:cxnLst>
                <a:rect l="0" t="0" r="r" b="b"/>
                <a:pathLst>
                  <a:path w="40" h="56">
                    <a:moveTo>
                      <a:pt x="40" y="54"/>
                    </a:moveTo>
                    <a:lnTo>
                      <a:pt x="5" y="56"/>
                    </a:lnTo>
                    <a:lnTo>
                      <a:pt x="8" y="56"/>
                    </a:lnTo>
                    <a:lnTo>
                      <a:pt x="0" y="3"/>
                    </a:lnTo>
                    <a:lnTo>
                      <a:pt x="3" y="3"/>
                    </a:lnTo>
                    <a:lnTo>
                      <a:pt x="38" y="0"/>
                    </a:lnTo>
                    <a:lnTo>
                      <a:pt x="40" y="54"/>
                    </a:lnTo>
                    <a:close/>
                  </a:path>
                </a:pathLst>
              </a:custGeom>
              <a:solidFill>
                <a:srgbClr val="FF3300"/>
              </a:solidFill>
              <a:ln w="9525">
                <a:solidFill>
                  <a:srgbClr val="FF3300"/>
                </a:solidFill>
                <a:round/>
                <a:headEnd/>
                <a:tailEnd/>
              </a:ln>
            </p:spPr>
            <p:txBody>
              <a:bodyPr/>
              <a:lstStyle/>
              <a:p>
                <a:endParaRPr lang="en-US"/>
              </a:p>
            </p:txBody>
          </p:sp>
          <p:sp>
            <p:nvSpPr>
              <p:cNvPr id="79073" name="Freeform 225"/>
              <p:cNvSpPr>
                <a:spLocks/>
              </p:cNvSpPr>
              <p:nvPr/>
            </p:nvSpPr>
            <p:spPr bwMode="black">
              <a:xfrm>
                <a:off x="1364" y="3453"/>
                <a:ext cx="7" cy="7"/>
              </a:xfrm>
              <a:custGeom>
                <a:avLst/>
                <a:gdLst/>
                <a:ahLst/>
                <a:cxnLst>
                  <a:cxn ang="0">
                    <a:pos x="43" y="53"/>
                  </a:cxn>
                  <a:cxn ang="0">
                    <a:pos x="8" y="58"/>
                  </a:cxn>
                  <a:cxn ang="0">
                    <a:pos x="8" y="58"/>
                  </a:cxn>
                  <a:cxn ang="0">
                    <a:pos x="0" y="5"/>
                  </a:cxn>
                  <a:cxn ang="0">
                    <a:pos x="0" y="5"/>
                  </a:cxn>
                  <a:cxn ang="0">
                    <a:pos x="35" y="0"/>
                  </a:cxn>
                  <a:cxn ang="0">
                    <a:pos x="43" y="53"/>
                  </a:cxn>
                </a:cxnLst>
                <a:rect l="0" t="0" r="r" b="b"/>
                <a:pathLst>
                  <a:path w="43" h="58">
                    <a:moveTo>
                      <a:pt x="43" y="53"/>
                    </a:moveTo>
                    <a:lnTo>
                      <a:pt x="8" y="58"/>
                    </a:lnTo>
                    <a:lnTo>
                      <a:pt x="8" y="58"/>
                    </a:lnTo>
                    <a:lnTo>
                      <a:pt x="0" y="5"/>
                    </a:lnTo>
                    <a:lnTo>
                      <a:pt x="0" y="5"/>
                    </a:lnTo>
                    <a:lnTo>
                      <a:pt x="35" y="0"/>
                    </a:lnTo>
                    <a:lnTo>
                      <a:pt x="43" y="53"/>
                    </a:lnTo>
                    <a:close/>
                  </a:path>
                </a:pathLst>
              </a:custGeom>
              <a:solidFill>
                <a:srgbClr val="FF3300"/>
              </a:solidFill>
              <a:ln w="9525">
                <a:solidFill>
                  <a:srgbClr val="FF3300"/>
                </a:solidFill>
                <a:round/>
                <a:headEnd/>
                <a:tailEnd/>
              </a:ln>
            </p:spPr>
            <p:txBody>
              <a:bodyPr/>
              <a:lstStyle/>
              <a:p>
                <a:endParaRPr lang="en-US"/>
              </a:p>
            </p:txBody>
          </p:sp>
          <p:sp>
            <p:nvSpPr>
              <p:cNvPr id="79074" name="Freeform 226"/>
              <p:cNvSpPr>
                <a:spLocks/>
              </p:cNvSpPr>
              <p:nvPr/>
            </p:nvSpPr>
            <p:spPr bwMode="black">
              <a:xfrm>
                <a:off x="1358" y="3454"/>
                <a:ext cx="7" cy="7"/>
              </a:xfrm>
              <a:custGeom>
                <a:avLst/>
                <a:gdLst/>
                <a:ahLst/>
                <a:cxnLst>
                  <a:cxn ang="0">
                    <a:pos x="44" y="53"/>
                  </a:cxn>
                  <a:cxn ang="0">
                    <a:pos x="10" y="60"/>
                  </a:cxn>
                  <a:cxn ang="0">
                    <a:pos x="13" y="60"/>
                  </a:cxn>
                  <a:cxn ang="0">
                    <a:pos x="0" y="7"/>
                  </a:cxn>
                  <a:cxn ang="0">
                    <a:pos x="2" y="7"/>
                  </a:cxn>
                  <a:cxn ang="0">
                    <a:pos x="36" y="0"/>
                  </a:cxn>
                  <a:cxn ang="0">
                    <a:pos x="44" y="53"/>
                  </a:cxn>
                </a:cxnLst>
                <a:rect l="0" t="0" r="r" b="b"/>
                <a:pathLst>
                  <a:path w="44" h="60">
                    <a:moveTo>
                      <a:pt x="44" y="53"/>
                    </a:moveTo>
                    <a:lnTo>
                      <a:pt x="10" y="60"/>
                    </a:lnTo>
                    <a:lnTo>
                      <a:pt x="13" y="60"/>
                    </a:lnTo>
                    <a:lnTo>
                      <a:pt x="0" y="7"/>
                    </a:lnTo>
                    <a:lnTo>
                      <a:pt x="2" y="7"/>
                    </a:lnTo>
                    <a:lnTo>
                      <a:pt x="36" y="0"/>
                    </a:lnTo>
                    <a:lnTo>
                      <a:pt x="44" y="53"/>
                    </a:lnTo>
                    <a:close/>
                  </a:path>
                </a:pathLst>
              </a:custGeom>
              <a:solidFill>
                <a:srgbClr val="FF3300"/>
              </a:solidFill>
              <a:ln w="9525">
                <a:solidFill>
                  <a:srgbClr val="FF3300"/>
                </a:solidFill>
                <a:round/>
                <a:headEnd/>
                <a:tailEnd/>
              </a:ln>
            </p:spPr>
            <p:txBody>
              <a:bodyPr/>
              <a:lstStyle/>
              <a:p>
                <a:endParaRPr lang="en-US"/>
              </a:p>
            </p:txBody>
          </p:sp>
          <p:sp>
            <p:nvSpPr>
              <p:cNvPr id="79075" name="Freeform 227"/>
              <p:cNvSpPr>
                <a:spLocks/>
              </p:cNvSpPr>
              <p:nvPr/>
            </p:nvSpPr>
            <p:spPr bwMode="black">
              <a:xfrm>
                <a:off x="1352" y="3454"/>
                <a:ext cx="8" cy="8"/>
              </a:xfrm>
              <a:custGeom>
                <a:avLst/>
                <a:gdLst/>
                <a:ahLst/>
                <a:cxnLst>
                  <a:cxn ang="0">
                    <a:pos x="48" y="53"/>
                  </a:cxn>
                  <a:cxn ang="0">
                    <a:pos x="14" y="62"/>
                  </a:cxn>
                  <a:cxn ang="0">
                    <a:pos x="15" y="61"/>
                  </a:cxn>
                  <a:cxn ang="0">
                    <a:pos x="0" y="10"/>
                  </a:cxn>
                  <a:cxn ang="0">
                    <a:pos x="1" y="9"/>
                  </a:cxn>
                  <a:cxn ang="0">
                    <a:pos x="35" y="0"/>
                  </a:cxn>
                  <a:cxn ang="0">
                    <a:pos x="48" y="53"/>
                  </a:cxn>
                </a:cxnLst>
                <a:rect l="0" t="0" r="r" b="b"/>
                <a:pathLst>
                  <a:path w="48" h="62">
                    <a:moveTo>
                      <a:pt x="48" y="53"/>
                    </a:moveTo>
                    <a:lnTo>
                      <a:pt x="14" y="62"/>
                    </a:lnTo>
                    <a:lnTo>
                      <a:pt x="15" y="61"/>
                    </a:lnTo>
                    <a:lnTo>
                      <a:pt x="0" y="10"/>
                    </a:lnTo>
                    <a:lnTo>
                      <a:pt x="1" y="9"/>
                    </a:lnTo>
                    <a:lnTo>
                      <a:pt x="35" y="0"/>
                    </a:lnTo>
                    <a:lnTo>
                      <a:pt x="48" y="53"/>
                    </a:lnTo>
                    <a:close/>
                  </a:path>
                </a:pathLst>
              </a:custGeom>
              <a:solidFill>
                <a:srgbClr val="FF3300"/>
              </a:solidFill>
              <a:ln w="9525">
                <a:solidFill>
                  <a:srgbClr val="FF3300"/>
                </a:solidFill>
                <a:round/>
                <a:headEnd/>
                <a:tailEnd/>
              </a:ln>
            </p:spPr>
            <p:txBody>
              <a:bodyPr/>
              <a:lstStyle/>
              <a:p>
                <a:endParaRPr lang="en-US"/>
              </a:p>
            </p:txBody>
          </p:sp>
          <p:sp>
            <p:nvSpPr>
              <p:cNvPr id="79076" name="Freeform 228"/>
              <p:cNvSpPr>
                <a:spLocks/>
              </p:cNvSpPr>
              <p:nvPr/>
            </p:nvSpPr>
            <p:spPr bwMode="black">
              <a:xfrm>
                <a:off x="1346" y="3456"/>
                <a:ext cx="8" cy="7"/>
              </a:xfrm>
              <a:custGeom>
                <a:avLst/>
                <a:gdLst/>
                <a:ahLst/>
                <a:cxnLst>
                  <a:cxn ang="0">
                    <a:pos x="50" y="51"/>
                  </a:cxn>
                  <a:cxn ang="0">
                    <a:pos x="16" y="62"/>
                  </a:cxn>
                  <a:cxn ang="0">
                    <a:pos x="17" y="62"/>
                  </a:cxn>
                  <a:cxn ang="0">
                    <a:pos x="0" y="11"/>
                  </a:cxn>
                  <a:cxn ang="0">
                    <a:pos x="1" y="11"/>
                  </a:cxn>
                  <a:cxn ang="0">
                    <a:pos x="35" y="0"/>
                  </a:cxn>
                  <a:cxn ang="0">
                    <a:pos x="50" y="51"/>
                  </a:cxn>
                </a:cxnLst>
                <a:rect l="0" t="0" r="r" b="b"/>
                <a:pathLst>
                  <a:path w="50" h="62">
                    <a:moveTo>
                      <a:pt x="50" y="51"/>
                    </a:moveTo>
                    <a:lnTo>
                      <a:pt x="16" y="62"/>
                    </a:lnTo>
                    <a:lnTo>
                      <a:pt x="17" y="62"/>
                    </a:lnTo>
                    <a:lnTo>
                      <a:pt x="0" y="11"/>
                    </a:lnTo>
                    <a:lnTo>
                      <a:pt x="1" y="11"/>
                    </a:lnTo>
                    <a:lnTo>
                      <a:pt x="35" y="0"/>
                    </a:lnTo>
                    <a:lnTo>
                      <a:pt x="50" y="51"/>
                    </a:lnTo>
                    <a:close/>
                  </a:path>
                </a:pathLst>
              </a:custGeom>
              <a:solidFill>
                <a:srgbClr val="FF3300"/>
              </a:solidFill>
              <a:ln w="9525">
                <a:solidFill>
                  <a:srgbClr val="FF3300"/>
                </a:solidFill>
                <a:round/>
                <a:headEnd/>
                <a:tailEnd/>
              </a:ln>
            </p:spPr>
            <p:txBody>
              <a:bodyPr/>
              <a:lstStyle/>
              <a:p>
                <a:endParaRPr lang="en-US"/>
              </a:p>
            </p:txBody>
          </p:sp>
          <p:sp>
            <p:nvSpPr>
              <p:cNvPr id="79077" name="Freeform 229"/>
              <p:cNvSpPr>
                <a:spLocks/>
              </p:cNvSpPr>
              <p:nvPr/>
            </p:nvSpPr>
            <p:spPr bwMode="black">
              <a:xfrm>
                <a:off x="1340" y="3457"/>
                <a:ext cx="9" cy="8"/>
              </a:xfrm>
              <a:custGeom>
                <a:avLst/>
                <a:gdLst/>
                <a:ahLst/>
                <a:cxnLst>
                  <a:cxn ang="0">
                    <a:pos x="52" y="51"/>
                  </a:cxn>
                  <a:cxn ang="0">
                    <a:pos x="19" y="64"/>
                  </a:cxn>
                  <a:cxn ang="0">
                    <a:pos x="21" y="63"/>
                  </a:cxn>
                  <a:cxn ang="0">
                    <a:pos x="0" y="14"/>
                  </a:cxn>
                  <a:cxn ang="0">
                    <a:pos x="2" y="13"/>
                  </a:cxn>
                  <a:cxn ang="0">
                    <a:pos x="35" y="0"/>
                  </a:cxn>
                  <a:cxn ang="0">
                    <a:pos x="52" y="51"/>
                  </a:cxn>
                </a:cxnLst>
                <a:rect l="0" t="0" r="r" b="b"/>
                <a:pathLst>
                  <a:path w="52" h="64">
                    <a:moveTo>
                      <a:pt x="52" y="51"/>
                    </a:moveTo>
                    <a:lnTo>
                      <a:pt x="19" y="64"/>
                    </a:lnTo>
                    <a:lnTo>
                      <a:pt x="21" y="63"/>
                    </a:lnTo>
                    <a:lnTo>
                      <a:pt x="0" y="14"/>
                    </a:lnTo>
                    <a:lnTo>
                      <a:pt x="2" y="13"/>
                    </a:lnTo>
                    <a:lnTo>
                      <a:pt x="35" y="0"/>
                    </a:lnTo>
                    <a:lnTo>
                      <a:pt x="52" y="51"/>
                    </a:lnTo>
                    <a:close/>
                  </a:path>
                </a:pathLst>
              </a:custGeom>
              <a:solidFill>
                <a:srgbClr val="FF3300"/>
              </a:solidFill>
              <a:ln w="9525">
                <a:solidFill>
                  <a:srgbClr val="FF3300"/>
                </a:solidFill>
                <a:round/>
                <a:headEnd/>
                <a:tailEnd/>
              </a:ln>
            </p:spPr>
            <p:txBody>
              <a:bodyPr/>
              <a:lstStyle/>
              <a:p>
                <a:endParaRPr lang="en-US"/>
              </a:p>
            </p:txBody>
          </p:sp>
          <p:sp>
            <p:nvSpPr>
              <p:cNvPr id="79078" name="Freeform 230"/>
              <p:cNvSpPr>
                <a:spLocks/>
              </p:cNvSpPr>
              <p:nvPr/>
            </p:nvSpPr>
            <p:spPr bwMode="black">
              <a:xfrm>
                <a:off x="1335" y="3459"/>
                <a:ext cx="8" cy="8"/>
              </a:xfrm>
              <a:custGeom>
                <a:avLst/>
                <a:gdLst/>
                <a:ahLst/>
                <a:cxnLst>
                  <a:cxn ang="0">
                    <a:pos x="54" y="49"/>
                  </a:cxn>
                  <a:cxn ang="0">
                    <a:pos x="22" y="65"/>
                  </a:cxn>
                  <a:cxn ang="0">
                    <a:pos x="23" y="63"/>
                  </a:cxn>
                  <a:cxn ang="0">
                    <a:pos x="0" y="17"/>
                  </a:cxn>
                  <a:cxn ang="0">
                    <a:pos x="1" y="16"/>
                  </a:cxn>
                  <a:cxn ang="0">
                    <a:pos x="33" y="0"/>
                  </a:cxn>
                  <a:cxn ang="0">
                    <a:pos x="54" y="49"/>
                  </a:cxn>
                </a:cxnLst>
                <a:rect l="0" t="0" r="r" b="b"/>
                <a:pathLst>
                  <a:path w="54" h="65">
                    <a:moveTo>
                      <a:pt x="54" y="49"/>
                    </a:moveTo>
                    <a:lnTo>
                      <a:pt x="22" y="65"/>
                    </a:lnTo>
                    <a:lnTo>
                      <a:pt x="23" y="63"/>
                    </a:lnTo>
                    <a:lnTo>
                      <a:pt x="0" y="17"/>
                    </a:lnTo>
                    <a:lnTo>
                      <a:pt x="1" y="16"/>
                    </a:lnTo>
                    <a:lnTo>
                      <a:pt x="33" y="0"/>
                    </a:lnTo>
                    <a:lnTo>
                      <a:pt x="54" y="49"/>
                    </a:lnTo>
                    <a:close/>
                  </a:path>
                </a:pathLst>
              </a:custGeom>
              <a:solidFill>
                <a:srgbClr val="FF3300"/>
              </a:solidFill>
              <a:ln w="9525">
                <a:solidFill>
                  <a:srgbClr val="FF3300"/>
                </a:solidFill>
                <a:round/>
                <a:headEnd/>
                <a:tailEnd/>
              </a:ln>
            </p:spPr>
            <p:txBody>
              <a:bodyPr/>
              <a:lstStyle/>
              <a:p>
                <a:endParaRPr lang="en-US"/>
              </a:p>
            </p:txBody>
          </p:sp>
          <p:sp>
            <p:nvSpPr>
              <p:cNvPr id="79079" name="Freeform 231"/>
              <p:cNvSpPr>
                <a:spLocks/>
              </p:cNvSpPr>
              <p:nvPr/>
            </p:nvSpPr>
            <p:spPr bwMode="black">
              <a:xfrm>
                <a:off x="1329" y="3461"/>
                <a:ext cx="9" cy="8"/>
              </a:xfrm>
              <a:custGeom>
                <a:avLst/>
                <a:gdLst/>
                <a:ahLst/>
                <a:cxnLst>
                  <a:cxn ang="0">
                    <a:pos x="55" y="46"/>
                  </a:cxn>
                  <a:cxn ang="0">
                    <a:pos x="24" y="64"/>
                  </a:cxn>
                  <a:cxn ang="0">
                    <a:pos x="25" y="64"/>
                  </a:cxn>
                  <a:cxn ang="0">
                    <a:pos x="0" y="18"/>
                  </a:cxn>
                  <a:cxn ang="0">
                    <a:pos x="1" y="18"/>
                  </a:cxn>
                  <a:cxn ang="0">
                    <a:pos x="32" y="0"/>
                  </a:cxn>
                  <a:cxn ang="0">
                    <a:pos x="55" y="46"/>
                  </a:cxn>
                </a:cxnLst>
                <a:rect l="0" t="0" r="r" b="b"/>
                <a:pathLst>
                  <a:path w="55" h="64">
                    <a:moveTo>
                      <a:pt x="55" y="46"/>
                    </a:moveTo>
                    <a:lnTo>
                      <a:pt x="24" y="64"/>
                    </a:lnTo>
                    <a:lnTo>
                      <a:pt x="25" y="64"/>
                    </a:lnTo>
                    <a:lnTo>
                      <a:pt x="0" y="18"/>
                    </a:lnTo>
                    <a:lnTo>
                      <a:pt x="1" y="18"/>
                    </a:lnTo>
                    <a:lnTo>
                      <a:pt x="32" y="0"/>
                    </a:lnTo>
                    <a:lnTo>
                      <a:pt x="55" y="46"/>
                    </a:lnTo>
                    <a:close/>
                  </a:path>
                </a:pathLst>
              </a:custGeom>
              <a:solidFill>
                <a:srgbClr val="FF3300"/>
              </a:solidFill>
              <a:ln w="9525">
                <a:solidFill>
                  <a:srgbClr val="FF3300"/>
                </a:solidFill>
                <a:round/>
                <a:headEnd/>
                <a:tailEnd/>
              </a:ln>
            </p:spPr>
            <p:txBody>
              <a:bodyPr/>
              <a:lstStyle/>
              <a:p>
                <a:endParaRPr lang="en-US"/>
              </a:p>
            </p:txBody>
          </p:sp>
          <p:sp>
            <p:nvSpPr>
              <p:cNvPr id="79080" name="Freeform 232"/>
              <p:cNvSpPr>
                <a:spLocks/>
              </p:cNvSpPr>
              <p:nvPr/>
            </p:nvSpPr>
            <p:spPr bwMode="black">
              <a:xfrm>
                <a:off x="1324" y="3463"/>
                <a:ext cx="9" cy="8"/>
              </a:xfrm>
              <a:custGeom>
                <a:avLst/>
                <a:gdLst/>
                <a:ahLst/>
                <a:cxnLst>
                  <a:cxn ang="0">
                    <a:pos x="57" y="46"/>
                  </a:cxn>
                  <a:cxn ang="0">
                    <a:pos x="27" y="65"/>
                  </a:cxn>
                  <a:cxn ang="0">
                    <a:pos x="29" y="64"/>
                  </a:cxn>
                  <a:cxn ang="0">
                    <a:pos x="0" y="20"/>
                  </a:cxn>
                  <a:cxn ang="0">
                    <a:pos x="2" y="18"/>
                  </a:cxn>
                  <a:cxn ang="0">
                    <a:pos x="32" y="0"/>
                  </a:cxn>
                  <a:cxn ang="0">
                    <a:pos x="57" y="46"/>
                  </a:cxn>
                </a:cxnLst>
                <a:rect l="0" t="0" r="r" b="b"/>
                <a:pathLst>
                  <a:path w="57" h="65">
                    <a:moveTo>
                      <a:pt x="57" y="46"/>
                    </a:moveTo>
                    <a:lnTo>
                      <a:pt x="27" y="65"/>
                    </a:lnTo>
                    <a:lnTo>
                      <a:pt x="29" y="64"/>
                    </a:lnTo>
                    <a:lnTo>
                      <a:pt x="0" y="20"/>
                    </a:lnTo>
                    <a:lnTo>
                      <a:pt x="2" y="18"/>
                    </a:lnTo>
                    <a:lnTo>
                      <a:pt x="32" y="0"/>
                    </a:lnTo>
                    <a:lnTo>
                      <a:pt x="57" y="46"/>
                    </a:lnTo>
                    <a:close/>
                  </a:path>
                </a:pathLst>
              </a:custGeom>
              <a:solidFill>
                <a:srgbClr val="FF3300"/>
              </a:solidFill>
              <a:ln w="9525">
                <a:solidFill>
                  <a:srgbClr val="FF3300"/>
                </a:solidFill>
                <a:round/>
                <a:headEnd/>
                <a:tailEnd/>
              </a:ln>
            </p:spPr>
            <p:txBody>
              <a:bodyPr/>
              <a:lstStyle/>
              <a:p>
                <a:endParaRPr lang="en-US"/>
              </a:p>
            </p:txBody>
          </p:sp>
          <p:sp>
            <p:nvSpPr>
              <p:cNvPr id="79081" name="Freeform 233"/>
              <p:cNvSpPr>
                <a:spLocks/>
              </p:cNvSpPr>
              <p:nvPr/>
            </p:nvSpPr>
            <p:spPr bwMode="black">
              <a:xfrm>
                <a:off x="1319" y="3466"/>
                <a:ext cx="10" cy="8"/>
              </a:xfrm>
              <a:custGeom>
                <a:avLst/>
                <a:gdLst/>
                <a:ahLst/>
                <a:cxnLst>
                  <a:cxn ang="0">
                    <a:pos x="58" y="44"/>
                  </a:cxn>
                  <a:cxn ang="0">
                    <a:pos x="29" y="65"/>
                  </a:cxn>
                  <a:cxn ang="0">
                    <a:pos x="30" y="64"/>
                  </a:cxn>
                  <a:cxn ang="0">
                    <a:pos x="0" y="22"/>
                  </a:cxn>
                  <a:cxn ang="0">
                    <a:pos x="1" y="21"/>
                  </a:cxn>
                  <a:cxn ang="0">
                    <a:pos x="29" y="0"/>
                  </a:cxn>
                  <a:cxn ang="0">
                    <a:pos x="58" y="44"/>
                  </a:cxn>
                </a:cxnLst>
                <a:rect l="0" t="0" r="r" b="b"/>
                <a:pathLst>
                  <a:path w="58" h="65">
                    <a:moveTo>
                      <a:pt x="58" y="44"/>
                    </a:moveTo>
                    <a:lnTo>
                      <a:pt x="29" y="65"/>
                    </a:lnTo>
                    <a:lnTo>
                      <a:pt x="30" y="64"/>
                    </a:lnTo>
                    <a:lnTo>
                      <a:pt x="0" y="22"/>
                    </a:lnTo>
                    <a:lnTo>
                      <a:pt x="1" y="21"/>
                    </a:lnTo>
                    <a:lnTo>
                      <a:pt x="29" y="0"/>
                    </a:lnTo>
                    <a:lnTo>
                      <a:pt x="58" y="44"/>
                    </a:lnTo>
                    <a:close/>
                  </a:path>
                </a:pathLst>
              </a:custGeom>
              <a:solidFill>
                <a:srgbClr val="FF3300"/>
              </a:solidFill>
              <a:ln w="9525">
                <a:solidFill>
                  <a:srgbClr val="FF3300"/>
                </a:solidFill>
                <a:round/>
                <a:headEnd/>
                <a:tailEnd/>
              </a:ln>
            </p:spPr>
            <p:txBody>
              <a:bodyPr/>
              <a:lstStyle/>
              <a:p>
                <a:endParaRPr lang="en-US"/>
              </a:p>
            </p:txBody>
          </p:sp>
          <p:sp>
            <p:nvSpPr>
              <p:cNvPr id="79082" name="Freeform 234"/>
              <p:cNvSpPr>
                <a:spLocks/>
              </p:cNvSpPr>
              <p:nvPr/>
            </p:nvSpPr>
            <p:spPr bwMode="black">
              <a:xfrm>
                <a:off x="1314" y="3468"/>
                <a:ext cx="10" cy="9"/>
              </a:xfrm>
              <a:custGeom>
                <a:avLst/>
                <a:gdLst/>
                <a:ahLst/>
                <a:cxnLst>
                  <a:cxn ang="0">
                    <a:pos x="59" y="42"/>
                  </a:cxn>
                  <a:cxn ang="0">
                    <a:pos x="32" y="65"/>
                  </a:cxn>
                  <a:cxn ang="0">
                    <a:pos x="33" y="64"/>
                  </a:cxn>
                  <a:cxn ang="0">
                    <a:pos x="0" y="24"/>
                  </a:cxn>
                  <a:cxn ang="0">
                    <a:pos x="1" y="23"/>
                  </a:cxn>
                  <a:cxn ang="0">
                    <a:pos x="29" y="0"/>
                  </a:cxn>
                  <a:cxn ang="0">
                    <a:pos x="59" y="42"/>
                  </a:cxn>
                </a:cxnLst>
                <a:rect l="0" t="0" r="r" b="b"/>
                <a:pathLst>
                  <a:path w="59" h="65">
                    <a:moveTo>
                      <a:pt x="59" y="42"/>
                    </a:moveTo>
                    <a:lnTo>
                      <a:pt x="32" y="65"/>
                    </a:lnTo>
                    <a:lnTo>
                      <a:pt x="33" y="64"/>
                    </a:lnTo>
                    <a:lnTo>
                      <a:pt x="0" y="24"/>
                    </a:lnTo>
                    <a:lnTo>
                      <a:pt x="1" y="23"/>
                    </a:lnTo>
                    <a:lnTo>
                      <a:pt x="29" y="0"/>
                    </a:lnTo>
                    <a:lnTo>
                      <a:pt x="59" y="42"/>
                    </a:lnTo>
                    <a:close/>
                  </a:path>
                </a:pathLst>
              </a:custGeom>
              <a:solidFill>
                <a:srgbClr val="FF3300"/>
              </a:solidFill>
              <a:ln w="9525">
                <a:solidFill>
                  <a:srgbClr val="FF3300"/>
                </a:solidFill>
                <a:round/>
                <a:headEnd/>
                <a:tailEnd/>
              </a:ln>
            </p:spPr>
            <p:txBody>
              <a:bodyPr/>
              <a:lstStyle/>
              <a:p>
                <a:endParaRPr lang="en-US"/>
              </a:p>
            </p:txBody>
          </p:sp>
          <p:sp>
            <p:nvSpPr>
              <p:cNvPr id="79083" name="Freeform 235"/>
              <p:cNvSpPr>
                <a:spLocks/>
              </p:cNvSpPr>
              <p:nvPr/>
            </p:nvSpPr>
            <p:spPr bwMode="black">
              <a:xfrm>
                <a:off x="1310" y="3472"/>
                <a:ext cx="10" cy="8"/>
              </a:xfrm>
              <a:custGeom>
                <a:avLst/>
                <a:gdLst/>
                <a:ahLst/>
                <a:cxnLst>
                  <a:cxn ang="0">
                    <a:pos x="60" y="40"/>
                  </a:cxn>
                  <a:cxn ang="0">
                    <a:pos x="34" y="64"/>
                  </a:cxn>
                  <a:cxn ang="0">
                    <a:pos x="35" y="64"/>
                  </a:cxn>
                  <a:cxn ang="0">
                    <a:pos x="0" y="24"/>
                  </a:cxn>
                  <a:cxn ang="0">
                    <a:pos x="1" y="24"/>
                  </a:cxn>
                  <a:cxn ang="0">
                    <a:pos x="27" y="0"/>
                  </a:cxn>
                  <a:cxn ang="0">
                    <a:pos x="60" y="40"/>
                  </a:cxn>
                </a:cxnLst>
                <a:rect l="0" t="0" r="r" b="b"/>
                <a:pathLst>
                  <a:path w="60" h="64">
                    <a:moveTo>
                      <a:pt x="60" y="40"/>
                    </a:moveTo>
                    <a:lnTo>
                      <a:pt x="34" y="64"/>
                    </a:lnTo>
                    <a:lnTo>
                      <a:pt x="35" y="64"/>
                    </a:lnTo>
                    <a:lnTo>
                      <a:pt x="0" y="24"/>
                    </a:lnTo>
                    <a:lnTo>
                      <a:pt x="1" y="24"/>
                    </a:lnTo>
                    <a:lnTo>
                      <a:pt x="27" y="0"/>
                    </a:lnTo>
                    <a:lnTo>
                      <a:pt x="60" y="40"/>
                    </a:lnTo>
                    <a:close/>
                  </a:path>
                </a:pathLst>
              </a:custGeom>
              <a:solidFill>
                <a:srgbClr val="FF3300"/>
              </a:solidFill>
              <a:ln w="9525">
                <a:solidFill>
                  <a:srgbClr val="FF3300"/>
                </a:solidFill>
                <a:round/>
                <a:headEnd/>
                <a:tailEnd/>
              </a:ln>
            </p:spPr>
            <p:txBody>
              <a:bodyPr/>
              <a:lstStyle/>
              <a:p>
                <a:endParaRPr lang="en-US"/>
              </a:p>
            </p:txBody>
          </p:sp>
          <p:sp>
            <p:nvSpPr>
              <p:cNvPr id="79084" name="Freeform 236"/>
              <p:cNvSpPr>
                <a:spLocks/>
              </p:cNvSpPr>
              <p:nvPr/>
            </p:nvSpPr>
            <p:spPr bwMode="black">
              <a:xfrm>
                <a:off x="1305" y="3475"/>
                <a:ext cx="10" cy="8"/>
              </a:xfrm>
              <a:custGeom>
                <a:avLst/>
                <a:gdLst/>
                <a:ahLst/>
                <a:cxnLst>
                  <a:cxn ang="0">
                    <a:pos x="62" y="40"/>
                  </a:cxn>
                  <a:cxn ang="0">
                    <a:pos x="36" y="67"/>
                  </a:cxn>
                  <a:cxn ang="0">
                    <a:pos x="37" y="66"/>
                  </a:cxn>
                  <a:cxn ang="0">
                    <a:pos x="0" y="28"/>
                  </a:cxn>
                  <a:cxn ang="0">
                    <a:pos x="1" y="27"/>
                  </a:cxn>
                  <a:cxn ang="0">
                    <a:pos x="27" y="0"/>
                  </a:cxn>
                  <a:cxn ang="0">
                    <a:pos x="62" y="40"/>
                  </a:cxn>
                </a:cxnLst>
                <a:rect l="0" t="0" r="r" b="b"/>
                <a:pathLst>
                  <a:path w="62" h="67">
                    <a:moveTo>
                      <a:pt x="62" y="40"/>
                    </a:moveTo>
                    <a:lnTo>
                      <a:pt x="36" y="67"/>
                    </a:lnTo>
                    <a:lnTo>
                      <a:pt x="37" y="66"/>
                    </a:lnTo>
                    <a:lnTo>
                      <a:pt x="0" y="28"/>
                    </a:lnTo>
                    <a:lnTo>
                      <a:pt x="1" y="27"/>
                    </a:lnTo>
                    <a:lnTo>
                      <a:pt x="27" y="0"/>
                    </a:lnTo>
                    <a:lnTo>
                      <a:pt x="62" y="40"/>
                    </a:lnTo>
                    <a:close/>
                  </a:path>
                </a:pathLst>
              </a:custGeom>
              <a:solidFill>
                <a:srgbClr val="FF3300"/>
              </a:solidFill>
              <a:ln w="9525">
                <a:solidFill>
                  <a:srgbClr val="FF3300"/>
                </a:solidFill>
                <a:round/>
                <a:headEnd/>
                <a:tailEnd/>
              </a:ln>
            </p:spPr>
            <p:txBody>
              <a:bodyPr/>
              <a:lstStyle/>
              <a:p>
                <a:endParaRPr lang="en-US"/>
              </a:p>
            </p:txBody>
          </p:sp>
          <p:sp>
            <p:nvSpPr>
              <p:cNvPr id="79085" name="Freeform 237"/>
              <p:cNvSpPr>
                <a:spLocks/>
              </p:cNvSpPr>
              <p:nvPr/>
            </p:nvSpPr>
            <p:spPr bwMode="black">
              <a:xfrm>
                <a:off x="1301" y="3478"/>
                <a:ext cx="10" cy="8"/>
              </a:xfrm>
              <a:custGeom>
                <a:avLst/>
                <a:gdLst/>
                <a:ahLst/>
                <a:cxnLst>
                  <a:cxn ang="0">
                    <a:pos x="62" y="38"/>
                  </a:cxn>
                  <a:cxn ang="0">
                    <a:pos x="39" y="65"/>
                  </a:cxn>
                  <a:cxn ang="0">
                    <a:pos x="40" y="63"/>
                  </a:cxn>
                  <a:cxn ang="0">
                    <a:pos x="0" y="30"/>
                  </a:cxn>
                  <a:cxn ang="0">
                    <a:pos x="1" y="28"/>
                  </a:cxn>
                  <a:cxn ang="0">
                    <a:pos x="25" y="0"/>
                  </a:cxn>
                  <a:cxn ang="0">
                    <a:pos x="62" y="38"/>
                  </a:cxn>
                </a:cxnLst>
                <a:rect l="0" t="0" r="r" b="b"/>
                <a:pathLst>
                  <a:path w="62" h="65">
                    <a:moveTo>
                      <a:pt x="62" y="38"/>
                    </a:moveTo>
                    <a:lnTo>
                      <a:pt x="39" y="65"/>
                    </a:lnTo>
                    <a:lnTo>
                      <a:pt x="40" y="63"/>
                    </a:lnTo>
                    <a:lnTo>
                      <a:pt x="0" y="30"/>
                    </a:lnTo>
                    <a:lnTo>
                      <a:pt x="1" y="28"/>
                    </a:lnTo>
                    <a:lnTo>
                      <a:pt x="25" y="0"/>
                    </a:lnTo>
                    <a:lnTo>
                      <a:pt x="62" y="38"/>
                    </a:lnTo>
                    <a:close/>
                  </a:path>
                </a:pathLst>
              </a:custGeom>
              <a:solidFill>
                <a:srgbClr val="FF3300"/>
              </a:solidFill>
              <a:ln w="9525">
                <a:solidFill>
                  <a:srgbClr val="FF3300"/>
                </a:solidFill>
                <a:round/>
                <a:headEnd/>
                <a:tailEnd/>
              </a:ln>
            </p:spPr>
            <p:txBody>
              <a:bodyPr/>
              <a:lstStyle/>
              <a:p>
                <a:endParaRPr lang="en-US"/>
              </a:p>
            </p:txBody>
          </p:sp>
          <p:sp>
            <p:nvSpPr>
              <p:cNvPr id="79086" name="Freeform 238"/>
              <p:cNvSpPr>
                <a:spLocks/>
              </p:cNvSpPr>
              <p:nvPr/>
            </p:nvSpPr>
            <p:spPr bwMode="black">
              <a:xfrm>
                <a:off x="1297" y="3482"/>
                <a:ext cx="11" cy="8"/>
              </a:xfrm>
              <a:custGeom>
                <a:avLst/>
                <a:gdLst/>
                <a:ahLst/>
                <a:cxnLst>
                  <a:cxn ang="0">
                    <a:pos x="62" y="33"/>
                  </a:cxn>
                  <a:cxn ang="0">
                    <a:pos x="40" y="62"/>
                  </a:cxn>
                  <a:cxn ang="0">
                    <a:pos x="41" y="61"/>
                  </a:cxn>
                  <a:cxn ang="0">
                    <a:pos x="0" y="30"/>
                  </a:cxn>
                  <a:cxn ang="0">
                    <a:pos x="1" y="29"/>
                  </a:cxn>
                  <a:cxn ang="0">
                    <a:pos x="22" y="0"/>
                  </a:cxn>
                  <a:cxn ang="0">
                    <a:pos x="62" y="33"/>
                  </a:cxn>
                </a:cxnLst>
                <a:rect l="0" t="0" r="r" b="b"/>
                <a:pathLst>
                  <a:path w="62" h="62">
                    <a:moveTo>
                      <a:pt x="62" y="33"/>
                    </a:moveTo>
                    <a:lnTo>
                      <a:pt x="40" y="62"/>
                    </a:lnTo>
                    <a:lnTo>
                      <a:pt x="41" y="61"/>
                    </a:lnTo>
                    <a:lnTo>
                      <a:pt x="0" y="30"/>
                    </a:lnTo>
                    <a:lnTo>
                      <a:pt x="1" y="29"/>
                    </a:lnTo>
                    <a:lnTo>
                      <a:pt x="22" y="0"/>
                    </a:lnTo>
                    <a:lnTo>
                      <a:pt x="62" y="33"/>
                    </a:lnTo>
                    <a:close/>
                  </a:path>
                </a:pathLst>
              </a:custGeom>
              <a:solidFill>
                <a:srgbClr val="FF3300"/>
              </a:solidFill>
              <a:ln w="9525">
                <a:solidFill>
                  <a:srgbClr val="FF3300"/>
                </a:solidFill>
                <a:round/>
                <a:headEnd/>
                <a:tailEnd/>
              </a:ln>
            </p:spPr>
            <p:txBody>
              <a:bodyPr/>
              <a:lstStyle/>
              <a:p>
                <a:endParaRPr lang="en-US"/>
              </a:p>
            </p:txBody>
          </p:sp>
          <p:sp>
            <p:nvSpPr>
              <p:cNvPr id="79087" name="Freeform 239"/>
              <p:cNvSpPr>
                <a:spLocks/>
              </p:cNvSpPr>
              <p:nvPr/>
            </p:nvSpPr>
            <p:spPr bwMode="black">
              <a:xfrm>
                <a:off x="1294" y="3485"/>
                <a:ext cx="10" cy="8"/>
              </a:xfrm>
              <a:custGeom>
                <a:avLst/>
                <a:gdLst/>
                <a:ahLst/>
                <a:cxnLst>
                  <a:cxn ang="0">
                    <a:pos x="62" y="31"/>
                  </a:cxn>
                  <a:cxn ang="0">
                    <a:pos x="41" y="62"/>
                  </a:cxn>
                  <a:cxn ang="0">
                    <a:pos x="41" y="61"/>
                  </a:cxn>
                  <a:cxn ang="0">
                    <a:pos x="0" y="32"/>
                  </a:cxn>
                  <a:cxn ang="0">
                    <a:pos x="0" y="31"/>
                  </a:cxn>
                  <a:cxn ang="0">
                    <a:pos x="21" y="0"/>
                  </a:cxn>
                  <a:cxn ang="0">
                    <a:pos x="62" y="31"/>
                  </a:cxn>
                </a:cxnLst>
                <a:rect l="0" t="0" r="r" b="b"/>
                <a:pathLst>
                  <a:path w="62" h="62">
                    <a:moveTo>
                      <a:pt x="62" y="31"/>
                    </a:moveTo>
                    <a:lnTo>
                      <a:pt x="41" y="62"/>
                    </a:lnTo>
                    <a:lnTo>
                      <a:pt x="41" y="61"/>
                    </a:lnTo>
                    <a:lnTo>
                      <a:pt x="0" y="32"/>
                    </a:lnTo>
                    <a:lnTo>
                      <a:pt x="0" y="31"/>
                    </a:lnTo>
                    <a:lnTo>
                      <a:pt x="21" y="0"/>
                    </a:lnTo>
                    <a:lnTo>
                      <a:pt x="62" y="31"/>
                    </a:lnTo>
                    <a:close/>
                  </a:path>
                </a:pathLst>
              </a:custGeom>
              <a:solidFill>
                <a:srgbClr val="FF3300"/>
              </a:solidFill>
              <a:ln w="9525">
                <a:solidFill>
                  <a:srgbClr val="FF3300"/>
                </a:solidFill>
                <a:round/>
                <a:headEnd/>
                <a:tailEnd/>
              </a:ln>
            </p:spPr>
            <p:txBody>
              <a:bodyPr/>
              <a:lstStyle/>
              <a:p>
                <a:endParaRPr lang="en-US"/>
              </a:p>
            </p:txBody>
          </p:sp>
          <p:sp>
            <p:nvSpPr>
              <p:cNvPr id="79088" name="Freeform 240"/>
              <p:cNvSpPr>
                <a:spLocks/>
              </p:cNvSpPr>
              <p:nvPr/>
            </p:nvSpPr>
            <p:spPr bwMode="black">
              <a:xfrm>
                <a:off x="1291" y="3490"/>
                <a:ext cx="10" cy="7"/>
              </a:xfrm>
              <a:custGeom>
                <a:avLst/>
                <a:gdLst/>
                <a:ahLst/>
                <a:cxnLst>
                  <a:cxn ang="0">
                    <a:pos x="60" y="29"/>
                  </a:cxn>
                  <a:cxn ang="0">
                    <a:pos x="42" y="61"/>
                  </a:cxn>
                  <a:cxn ang="0">
                    <a:pos x="43" y="60"/>
                  </a:cxn>
                  <a:cxn ang="0">
                    <a:pos x="0" y="33"/>
                  </a:cxn>
                  <a:cxn ang="0">
                    <a:pos x="1" y="32"/>
                  </a:cxn>
                  <a:cxn ang="0">
                    <a:pos x="19" y="0"/>
                  </a:cxn>
                  <a:cxn ang="0">
                    <a:pos x="60" y="29"/>
                  </a:cxn>
                </a:cxnLst>
                <a:rect l="0" t="0" r="r" b="b"/>
                <a:pathLst>
                  <a:path w="60" h="61">
                    <a:moveTo>
                      <a:pt x="60" y="29"/>
                    </a:moveTo>
                    <a:lnTo>
                      <a:pt x="42" y="61"/>
                    </a:lnTo>
                    <a:lnTo>
                      <a:pt x="43" y="60"/>
                    </a:lnTo>
                    <a:lnTo>
                      <a:pt x="0" y="33"/>
                    </a:lnTo>
                    <a:lnTo>
                      <a:pt x="1" y="32"/>
                    </a:lnTo>
                    <a:lnTo>
                      <a:pt x="19" y="0"/>
                    </a:lnTo>
                    <a:lnTo>
                      <a:pt x="60" y="29"/>
                    </a:lnTo>
                    <a:close/>
                  </a:path>
                </a:pathLst>
              </a:custGeom>
              <a:solidFill>
                <a:srgbClr val="FF3300"/>
              </a:solidFill>
              <a:ln w="9525">
                <a:solidFill>
                  <a:srgbClr val="FF3300"/>
                </a:solidFill>
                <a:round/>
                <a:headEnd/>
                <a:tailEnd/>
              </a:ln>
            </p:spPr>
            <p:txBody>
              <a:bodyPr/>
              <a:lstStyle/>
              <a:p>
                <a:endParaRPr lang="en-US"/>
              </a:p>
            </p:txBody>
          </p:sp>
          <p:sp>
            <p:nvSpPr>
              <p:cNvPr id="79089" name="Freeform 241"/>
              <p:cNvSpPr>
                <a:spLocks/>
              </p:cNvSpPr>
              <p:nvPr/>
            </p:nvSpPr>
            <p:spPr bwMode="black">
              <a:xfrm>
                <a:off x="1288" y="3494"/>
                <a:ext cx="10" cy="7"/>
              </a:xfrm>
              <a:custGeom>
                <a:avLst/>
                <a:gdLst/>
                <a:ahLst/>
                <a:cxnLst>
                  <a:cxn ang="0">
                    <a:pos x="61" y="27"/>
                  </a:cxn>
                  <a:cxn ang="0">
                    <a:pos x="44" y="59"/>
                  </a:cxn>
                  <a:cxn ang="0">
                    <a:pos x="45" y="58"/>
                  </a:cxn>
                  <a:cxn ang="0">
                    <a:pos x="0" y="34"/>
                  </a:cxn>
                  <a:cxn ang="0">
                    <a:pos x="1" y="32"/>
                  </a:cxn>
                  <a:cxn ang="0">
                    <a:pos x="18" y="0"/>
                  </a:cxn>
                  <a:cxn ang="0">
                    <a:pos x="61" y="27"/>
                  </a:cxn>
                </a:cxnLst>
                <a:rect l="0" t="0" r="r" b="b"/>
                <a:pathLst>
                  <a:path w="61" h="59">
                    <a:moveTo>
                      <a:pt x="61" y="27"/>
                    </a:moveTo>
                    <a:lnTo>
                      <a:pt x="44" y="59"/>
                    </a:lnTo>
                    <a:lnTo>
                      <a:pt x="45" y="58"/>
                    </a:lnTo>
                    <a:lnTo>
                      <a:pt x="0" y="34"/>
                    </a:lnTo>
                    <a:lnTo>
                      <a:pt x="1" y="32"/>
                    </a:lnTo>
                    <a:lnTo>
                      <a:pt x="18" y="0"/>
                    </a:lnTo>
                    <a:lnTo>
                      <a:pt x="61" y="27"/>
                    </a:lnTo>
                    <a:close/>
                  </a:path>
                </a:pathLst>
              </a:custGeom>
              <a:solidFill>
                <a:srgbClr val="FF3300"/>
              </a:solidFill>
              <a:ln w="9525">
                <a:solidFill>
                  <a:srgbClr val="FF3300"/>
                </a:solidFill>
                <a:round/>
                <a:headEnd/>
                <a:tailEnd/>
              </a:ln>
            </p:spPr>
            <p:txBody>
              <a:bodyPr/>
              <a:lstStyle/>
              <a:p>
                <a:endParaRPr lang="en-US"/>
              </a:p>
            </p:txBody>
          </p:sp>
          <p:sp>
            <p:nvSpPr>
              <p:cNvPr id="79090" name="Freeform 242"/>
              <p:cNvSpPr>
                <a:spLocks/>
              </p:cNvSpPr>
              <p:nvPr/>
            </p:nvSpPr>
            <p:spPr bwMode="black">
              <a:xfrm>
                <a:off x="1285" y="3498"/>
                <a:ext cx="10" cy="7"/>
              </a:xfrm>
              <a:custGeom>
                <a:avLst/>
                <a:gdLst/>
                <a:ahLst/>
                <a:cxnLst>
                  <a:cxn ang="0">
                    <a:pos x="61" y="24"/>
                  </a:cxn>
                  <a:cxn ang="0">
                    <a:pos x="46" y="58"/>
                  </a:cxn>
                  <a:cxn ang="0">
                    <a:pos x="47" y="55"/>
                  </a:cxn>
                  <a:cxn ang="0">
                    <a:pos x="0" y="37"/>
                  </a:cxn>
                  <a:cxn ang="0">
                    <a:pos x="1" y="34"/>
                  </a:cxn>
                  <a:cxn ang="0">
                    <a:pos x="16" y="0"/>
                  </a:cxn>
                  <a:cxn ang="0">
                    <a:pos x="61" y="24"/>
                  </a:cxn>
                </a:cxnLst>
                <a:rect l="0" t="0" r="r" b="b"/>
                <a:pathLst>
                  <a:path w="61" h="58">
                    <a:moveTo>
                      <a:pt x="61" y="24"/>
                    </a:moveTo>
                    <a:lnTo>
                      <a:pt x="46" y="58"/>
                    </a:lnTo>
                    <a:lnTo>
                      <a:pt x="47" y="55"/>
                    </a:lnTo>
                    <a:lnTo>
                      <a:pt x="0" y="37"/>
                    </a:lnTo>
                    <a:lnTo>
                      <a:pt x="1" y="34"/>
                    </a:lnTo>
                    <a:lnTo>
                      <a:pt x="16" y="0"/>
                    </a:lnTo>
                    <a:lnTo>
                      <a:pt x="61" y="24"/>
                    </a:lnTo>
                    <a:close/>
                  </a:path>
                </a:pathLst>
              </a:custGeom>
              <a:solidFill>
                <a:srgbClr val="FF3300"/>
              </a:solidFill>
              <a:ln w="9525">
                <a:solidFill>
                  <a:srgbClr val="FF3300"/>
                </a:solidFill>
                <a:round/>
                <a:headEnd/>
                <a:tailEnd/>
              </a:ln>
            </p:spPr>
            <p:txBody>
              <a:bodyPr/>
              <a:lstStyle/>
              <a:p>
                <a:endParaRPr lang="en-US"/>
              </a:p>
            </p:txBody>
          </p:sp>
          <p:sp>
            <p:nvSpPr>
              <p:cNvPr id="79091" name="Freeform 243"/>
              <p:cNvSpPr>
                <a:spLocks/>
              </p:cNvSpPr>
              <p:nvPr/>
            </p:nvSpPr>
            <p:spPr bwMode="black">
              <a:xfrm>
                <a:off x="1283" y="3503"/>
                <a:ext cx="10" cy="6"/>
              </a:xfrm>
              <a:custGeom>
                <a:avLst/>
                <a:gdLst/>
                <a:ahLst/>
                <a:cxnLst>
                  <a:cxn ang="0">
                    <a:pos x="60" y="18"/>
                  </a:cxn>
                  <a:cxn ang="0">
                    <a:pos x="48" y="53"/>
                  </a:cxn>
                  <a:cxn ang="0">
                    <a:pos x="48" y="53"/>
                  </a:cxn>
                  <a:cxn ang="0">
                    <a:pos x="0" y="36"/>
                  </a:cxn>
                  <a:cxn ang="0">
                    <a:pos x="0" y="36"/>
                  </a:cxn>
                  <a:cxn ang="0">
                    <a:pos x="13" y="0"/>
                  </a:cxn>
                  <a:cxn ang="0">
                    <a:pos x="60" y="18"/>
                  </a:cxn>
                </a:cxnLst>
                <a:rect l="0" t="0" r="r" b="b"/>
                <a:pathLst>
                  <a:path w="60" h="53">
                    <a:moveTo>
                      <a:pt x="60" y="18"/>
                    </a:moveTo>
                    <a:lnTo>
                      <a:pt x="48" y="53"/>
                    </a:lnTo>
                    <a:lnTo>
                      <a:pt x="48" y="53"/>
                    </a:lnTo>
                    <a:lnTo>
                      <a:pt x="0" y="36"/>
                    </a:lnTo>
                    <a:lnTo>
                      <a:pt x="0" y="36"/>
                    </a:lnTo>
                    <a:lnTo>
                      <a:pt x="13" y="0"/>
                    </a:lnTo>
                    <a:lnTo>
                      <a:pt x="60" y="18"/>
                    </a:lnTo>
                    <a:close/>
                  </a:path>
                </a:pathLst>
              </a:custGeom>
              <a:solidFill>
                <a:srgbClr val="FF3300"/>
              </a:solidFill>
              <a:ln w="9525">
                <a:solidFill>
                  <a:srgbClr val="FF3300"/>
                </a:solidFill>
                <a:round/>
                <a:headEnd/>
                <a:tailEnd/>
              </a:ln>
            </p:spPr>
            <p:txBody>
              <a:bodyPr/>
              <a:lstStyle/>
              <a:p>
                <a:endParaRPr lang="en-US"/>
              </a:p>
            </p:txBody>
          </p:sp>
          <p:sp>
            <p:nvSpPr>
              <p:cNvPr id="79092" name="Freeform 244"/>
              <p:cNvSpPr>
                <a:spLocks/>
              </p:cNvSpPr>
              <p:nvPr/>
            </p:nvSpPr>
            <p:spPr bwMode="black">
              <a:xfrm>
                <a:off x="1281" y="3507"/>
                <a:ext cx="10" cy="7"/>
              </a:xfrm>
              <a:custGeom>
                <a:avLst/>
                <a:gdLst/>
                <a:ahLst/>
                <a:cxnLst>
                  <a:cxn ang="0">
                    <a:pos x="59" y="17"/>
                  </a:cxn>
                  <a:cxn ang="0">
                    <a:pos x="47" y="53"/>
                  </a:cxn>
                  <a:cxn ang="0">
                    <a:pos x="47" y="52"/>
                  </a:cxn>
                  <a:cxn ang="0">
                    <a:pos x="0" y="36"/>
                  </a:cxn>
                  <a:cxn ang="0">
                    <a:pos x="0" y="35"/>
                  </a:cxn>
                  <a:cxn ang="0">
                    <a:pos x="11" y="0"/>
                  </a:cxn>
                  <a:cxn ang="0">
                    <a:pos x="59" y="17"/>
                  </a:cxn>
                </a:cxnLst>
                <a:rect l="0" t="0" r="r" b="b"/>
                <a:pathLst>
                  <a:path w="59" h="53">
                    <a:moveTo>
                      <a:pt x="59" y="17"/>
                    </a:moveTo>
                    <a:lnTo>
                      <a:pt x="47" y="53"/>
                    </a:lnTo>
                    <a:lnTo>
                      <a:pt x="47" y="52"/>
                    </a:lnTo>
                    <a:lnTo>
                      <a:pt x="0" y="36"/>
                    </a:lnTo>
                    <a:lnTo>
                      <a:pt x="0" y="35"/>
                    </a:lnTo>
                    <a:lnTo>
                      <a:pt x="11" y="0"/>
                    </a:lnTo>
                    <a:lnTo>
                      <a:pt x="59" y="17"/>
                    </a:lnTo>
                    <a:close/>
                  </a:path>
                </a:pathLst>
              </a:custGeom>
              <a:solidFill>
                <a:srgbClr val="FF3300"/>
              </a:solidFill>
              <a:ln w="9525">
                <a:solidFill>
                  <a:srgbClr val="FF3300"/>
                </a:solidFill>
                <a:round/>
                <a:headEnd/>
                <a:tailEnd/>
              </a:ln>
            </p:spPr>
            <p:txBody>
              <a:bodyPr/>
              <a:lstStyle/>
              <a:p>
                <a:endParaRPr lang="en-US"/>
              </a:p>
            </p:txBody>
          </p:sp>
          <p:sp>
            <p:nvSpPr>
              <p:cNvPr id="79093" name="Freeform 245"/>
              <p:cNvSpPr>
                <a:spLocks/>
              </p:cNvSpPr>
              <p:nvPr/>
            </p:nvSpPr>
            <p:spPr bwMode="black">
              <a:xfrm>
                <a:off x="1279" y="3512"/>
                <a:ext cx="10" cy="6"/>
              </a:xfrm>
              <a:custGeom>
                <a:avLst/>
                <a:gdLst/>
                <a:ahLst/>
                <a:cxnLst>
                  <a:cxn ang="0">
                    <a:pos x="57" y="16"/>
                  </a:cxn>
                  <a:cxn ang="0">
                    <a:pos x="48" y="51"/>
                  </a:cxn>
                  <a:cxn ang="0">
                    <a:pos x="49" y="49"/>
                  </a:cxn>
                  <a:cxn ang="0">
                    <a:pos x="0" y="38"/>
                  </a:cxn>
                  <a:cxn ang="0">
                    <a:pos x="1" y="36"/>
                  </a:cxn>
                  <a:cxn ang="0">
                    <a:pos x="10" y="0"/>
                  </a:cxn>
                  <a:cxn ang="0">
                    <a:pos x="57" y="16"/>
                  </a:cxn>
                </a:cxnLst>
                <a:rect l="0" t="0" r="r" b="b"/>
                <a:pathLst>
                  <a:path w="57" h="51">
                    <a:moveTo>
                      <a:pt x="57" y="16"/>
                    </a:moveTo>
                    <a:lnTo>
                      <a:pt x="48" y="51"/>
                    </a:lnTo>
                    <a:lnTo>
                      <a:pt x="49" y="49"/>
                    </a:lnTo>
                    <a:lnTo>
                      <a:pt x="0" y="38"/>
                    </a:lnTo>
                    <a:lnTo>
                      <a:pt x="1" y="36"/>
                    </a:lnTo>
                    <a:lnTo>
                      <a:pt x="10" y="0"/>
                    </a:lnTo>
                    <a:lnTo>
                      <a:pt x="57" y="16"/>
                    </a:lnTo>
                    <a:close/>
                  </a:path>
                </a:pathLst>
              </a:custGeom>
              <a:solidFill>
                <a:srgbClr val="FF3300"/>
              </a:solidFill>
              <a:ln w="9525">
                <a:solidFill>
                  <a:srgbClr val="FF3300"/>
                </a:solidFill>
                <a:round/>
                <a:headEnd/>
                <a:tailEnd/>
              </a:ln>
            </p:spPr>
            <p:txBody>
              <a:bodyPr/>
              <a:lstStyle/>
              <a:p>
                <a:endParaRPr lang="en-US"/>
              </a:p>
            </p:txBody>
          </p:sp>
          <p:sp>
            <p:nvSpPr>
              <p:cNvPr id="79094" name="Freeform 246"/>
              <p:cNvSpPr>
                <a:spLocks/>
              </p:cNvSpPr>
              <p:nvPr/>
            </p:nvSpPr>
            <p:spPr bwMode="black">
              <a:xfrm>
                <a:off x="1278" y="3516"/>
                <a:ext cx="10" cy="6"/>
              </a:xfrm>
              <a:custGeom>
                <a:avLst/>
                <a:gdLst/>
                <a:ahLst/>
                <a:cxnLst>
                  <a:cxn ang="0">
                    <a:pos x="57" y="11"/>
                  </a:cxn>
                  <a:cxn ang="0">
                    <a:pos x="50" y="49"/>
                  </a:cxn>
                  <a:cxn ang="0">
                    <a:pos x="50" y="47"/>
                  </a:cxn>
                  <a:cxn ang="0">
                    <a:pos x="0" y="39"/>
                  </a:cxn>
                  <a:cxn ang="0">
                    <a:pos x="0" y="38"/>
                  </a:cxn>
                  <a:cxn ang="0">
                    <a:pos x="8" y="0"/>
                  </a:cxn>
                  <a:cxn ang="0">
                    <a:pos x="57" y="11"/>
                  </a:cxn>
                </a:cxnLst>
                <a:rect l="0" t="0" r="r" b="b"/>
                <a:pathLst>
                  <a:path w="57" h="49">
                    <a:moveTo>
                      <a:pt x="57" y="11"/>
                    </a:moveTo>
                    <a:lnTo>
                      <a:pt x="50" y="49"/>
                    </a:lnTo>
                    <a:lnTo>
                      <a:pt x="50" y="47"/>
                    </a:lnTo>
                    <a:lnTo>
                      <a:pt x="0" y="39"/>
                    </a:lnTo>
                    <a:lnTo>
                      <a:pt x="0" y="38"/>
                    </a:lnTo>
                    <a:lnTo>
                      <a:pt x="8" y="0"/>
                    </a:lnTo>
                    <a:lnTo>
                      <a:pt x="57" y="11"/>
                    </a:lnTo>
                    <a:close/>
                  </a:path>
                </a:pathLst>
              </a:custGeom>
              <a:solidFill>
                <a:srgbClr val="FF3300"/>
              </a:solidFill>
              <a:ln w="9525">
                <a:solidFill>
                  <a:srgbClr val="FF3300"/>
                </a:solidFill>
                <a:round/>
                <a:headEnd/>
                <a:tailEnd/>
              </a:ln>
            </p:spPr>
            <p:txBody>
              <a:bodyPr/>
              <a:lstStyle/>
              <a:p>
                <a:endParaRPr lang="en-US"/>
              </a:p>
            </p:txBody>
          </p:sp>
          <p:sp>
            <p:nvSpPr>
              <p:cNvPr id="79095" name="Freeform 247"/>
              <p:cNvSpPr>
                <a:spLocks/>
              </p:cNvSpPr>
              <p:nvPr/>
            </p:nvSpPr>
            <p:spPr bwMode="black">
              <a:xfrm>
                <a:off x="1277" y="3521"/>
                <a:ext cx="9" cy="6"/>
              </a:xfrm>
              <a:custGeom>
                <a:avLst/>
                <a:gdLst/>
                <a:ahLst/>
                <a:cxnLst>
                  <a:cxn ang="0">
                    <a:pos x="55" y="8"/>
                  </a:cxn>
                  <a:cxn ang="0">
                    <a:pos x="50" y="45"/>
                  </a:cxn>
                  <a:cxn ang="0">
                    <a:pos x="50" y="43"/>
                  </a:cxn>
                  <a:cxn ang="0">
                    <a:pos x="0" y="38"/>
                  </a:cxn>
                  <a:cxn ang="0">
                    <a:pos x="0" y="36"/>
                  </a:cxn>
                  <a:cxn ang="0">
                    <a:pos x="5" y="0"/>
                  </a:cxn>
                  <a:cxn ang="0">
                    <a:pos x="55" y="8"/>
                  </a:cxn>
                </a:cxnLst>
                <a:rect l="0" t="0" r="r" b="b"/>
                <a:pathLst>
                  <a:path w="55" h="45">
                    <a:moveTo>
                      <a:pt x="55" y="8"/>
                    </a:moveTo>
                    <a:lnTo>
                      <a:pt x="50" y="45"/>
                    </a:lnTo>
                    <a:lnTo>
                      <a:pt x="50" y="43"/>
                    </a:lnTo>
                    <a:lnTo>
                      <a:pt x="0" y="38"/>
                    </a:lnTo>
                    <a:lnTo>
                      <a:pt x="0" y="36"/>
                    </a:lnTo>
                    <a:lnTo>
                      <a:pt x="5" y="0"/>
                    </a:lnTo>
                    <a:lnTo>
                      <a:pt x="55" y="8"/>
                    </a:lnTo>
                    <a:close/>
                  </a:path>
                </a:pathLst>
              </a:custGeom>
              <a:solidFill>
                <a:srgbClr val="FF3300"/>
              </a:solidFill>
              <a:ln w="9525">
                <a:solidFill>
                  <a:srgbClr val="FF3300"/>
                </a:solidFill>
                <a:round/>
                <a:headEnd/>
                <a:tailEnd/>
              </a:ln>
            </p:spPr>
            <p:txBody>
              <a:bodyPr/>
              <a:lstStyle/>
              <a:p>
                <a:endParaRPr lang="en-US"/>
              </a:p>
            </p:txBody>
          </p:sp>
          <p:sp>
            <p:nvSpPr>
              <p:cNvPr id="79096" name="Freeform 248"/>
              <p:cNvSpPr>
                <a:spLocks/>
              </p:cNvSpPr>
              <p:nvPr/>
            </p:nvSpPr>
            <p:spPr bwMode="black">
              <a:xfrm>
                <a:off x="1277" y="3526"/>
                <a:ext cx="8" cy="5"/>
              </a:xfrm>
              <a:custGeom>
                <a:avLst/>
                <a:gdLst/>
                <a:ahLst/>
                <a:cxnLst>
                  <a:cxn ang="0">
                    <a:pos x="53" y="5"/>
                  </a:cxn>
                  <a:cxn ang="0">
                    <a:pos x="50" y="42"/>
                  </a:cxn>
                  <a:cxn ang="0">
                    <a:pos x="50" y="41"/>
                  </a:cxn>
                  <a:cxn ang="0">
                    <a:pos x="0" y="39"/>
                  </a:cxn>
                  <a:cxn ang="0">
                    <a:pos x="0" y="38"/>
                  </a:cxn>
                  <a:cxn ang="0">
                    <a:pos x="3" y="0"/>
                  </a:cxn>
                  <a:cxn ang="0">
                    <a:pos x="53" y="5"/>
                  </a:cxn>
                </a:cxnLst>
                <a:rect l="0" t="0" r="r" b="b"/>
                <a:pathLst>
                  <a:path w="53" h="42">
                    <a:moveTo>
                      <a:pt x="53" y="5"/>
                    </a:moveTo>
                    <a:lnTo>
                      <a:pt x="50" y="42"/>
                    </a:lnTo>
                    <a:lnTo>
                      <a:pt x="50" y="41"/>
                    </a:lnTo>
                    <a:lnTo>
                      <a:pt x="0" y="39"/>
                    </a:lnTo>
                    <a:lnTo>
                      <a:pt x="0" y="38"/>
                    </a:lnTo>
                    <a:lnTo>
                      <a:pt x="3" y="0"/>
                    </a:lnTo>
                    <a:lnTo>
                      <a:pt x="53" y="5"/>
                    </a:lnTo>
                    <a:close/>
                  </a:path>
                </a:pathLst>
              </a:custGeom>
              <a:solidFill>
                <a:srgbClr val="FF3300"/>
              </a:solidFill>
              <a:ln w="9525">
                <a:solidFill>
                  <a:srgbClr val="FF3300"/>
                </a:solidFill>
                <a:round/>
                <a:headEnd/>
                <a:tailEnd/>
              </a:ln>
            </p:spPr>
            <p:txBody>
              <a:bodyPr/>
              <a:lstStyle/>
              <a:p>
                <a:endParaRPr lang="en-US"/>
              </a:p>
            </p:txBody>
          </p:sp>
          <p:sp>
            <p:nvSpPr>
              <p:cNvPr id="79097" name="Freeform 249"/>
              <p:cNvSpPr>
                <a:spLocks/>
              </p:cNvSpPr>
              <p:nvPr/>
            </p:nvSpPr>
            <p:spPr bwMode="black">
              <a:xfrm>
                <a:off x="1277" y="3531"/>
                <a:ext cx="8" cy="5"/>
              </a:xfrm>
              <a:custGeom>
                <a:avLst/>
                <a:gdLst/>
                <a:ahLst/>
                <a:cxnLst>
                  <a:cxn ang="0">
                    <a:pos x="51" y="2"/>
                  </a:cxn>
                  <a:cxn ang="0">
                    <a:pos x="50" y="40"/>
                  </a:cxn>
                  <a:cxn ang="0">
                    <a:pos x="0" y="38"/>
                  </a:cxn>
                  <a:cxn ang="0">
                    <a:pos x="1" y="0"/>
                  </a:cxn>
                  <a:cxn ang="0">
                    <a:pos x="51" y="2"/>
                  </a:cxn>
                </a:cxnLst>
                <a:rect l="0" t="0" r="r" b="b"/>
                <a:pathLst>
                  <a:path w="51" h="40">
                    <a:moveTo>
                      <a:pt x="51" y="2"/>
                    </a:moveTo>
                    <a:lnTo>
                      <a:pt x="50" y="40"/>
                    </a:lnTo>
                    <a:lnTo>
                      <a:pt x="0" y="38"/>
                    </a:lnTo>
                    <a:lnTo>
                      <a:pt x="1" y="0"/>
                    </a:lnTo>
                    <a:lnTo>
                      <a:pt x="51" y="2"/>
                    </a:lnTo>
                    <a:close/>
                  </a:path>
                </a:pathLst>
              </a:custGeom>
              <a:solidFill>
                <a:srgbClr val="FF3300"/>
              </a:solidFill>
              <a:ln w="9525">
                <a:solidFill>
                  <a:srgbClr val="FF3300"/>
                </a:solidFill>
                <a:round/>
                <a:headEnd/>
                <a:tailEnd/>
              </a:ln>
            </p:spPr>
            <p:txBody>
              <a:bodyPr/>
              <a:lstStyle/>
              <a:p>
                <a:endParaRPr lang="en-US"/>
              </a:p>
            </p:txBody>
          </p:sp>
          <p:sp>
            <p:nvSpPr>
              <p:cNvPr id="79098" name="Freeform 250"/>
              <p:cNvSpPr>
                <a:spLocks/>
              </p:cNvSpPr>
              <p:nvPr/>
            </p:nvSpPr>
            <p:spPr bwMode="black">
              <a:xfrm>
                <a:off x="1149" y="3634"/>
                <a:ext cx="6" cy="7"/>
              </a:xfrm>
              <a:custGeom>
                <a:avLst/>
                <a:gdLst/>
                <a:ahLst/>
                <a:cxnLst>
                  <a:cxn ang="0">
                    <a:pos x="38" y="53"/>
                  </a:cxn>
                  <a:cxn ang="0">
                    <a:pos x="3" y="55"/>
                  </a:cxn>
                  <a:cxn ang="0">
                    <a:pos x="4" y="55"/>
                  </a:cxn>
                  <a:cxn ang="0">
                    <a:pos x="0" y="1"/>
                  </a:cxn>
                  <a:cxn ang="0">
                    <a:pos x="1" y="1"/>
                  </a:cxn>
                  <a:cxn ang="0">
                    <a:pos x="36" y="0"/>
                  </a:cxn>
                  <a:cxn ang="0">
                    <a:pos x="38" y="53"/>
                  </a:cxn>
                </a:cxnLst>
                <a:rect l="0" t="0" r="r" b="b"/>
                <a:pathLst>
                  <a:path w="38" h="55">
                    <a:moveTo>
                      <a:pt x="38" y="53"/>
                    </a:moveTo>
                    <a:lnTo>
                      <a:pt x="3" y="55"/>
                    </a:lnTo>
                    <a:lnTo>
                      <a:pt x="4" y="55"/>
                    </a:lnTo>
                    <a:lnTo>
                      <a:pt x="0" y="1"/>
                    </a:lnTo>
                    <a:lnTo>
                      <a:pt x="1" y="1"/>
                    </a:lnTo>
                    <a:lnTo>
                      <a:pt x="36" y="0"/>
                    </a:lnTo>
                    <a:lnTo>
                      <a:pt x="38" y="53"/>
                    </a:lnTo>
                    <a:close/>
                  </a:path>
                </a:pathLst>
              </a:custGeom>
              <a:solidFill>
                <a:srgbClr val="FF3300"/>
              </a:solidFill>
              <a:ln w="9525">
                <a:solidFill>
                  <a:srgbClr val="FF3300"/>
                </a:solidFill>
                <a:round/>
                <a:headEnd/>
                <a:tailEnd/>
              </a:ln>
            </p:spPr>
            <p:txBody>
              <a:bodyPr/>
              <a:lstStyle/>
              <a:p>
                <a:endParaRPr lang="en-US"/>
              </a:p>
            </p:txBody>
          </p:sp>
          <p:sp>
            <p:nvSpPr>
              <p:cNvPr id="79099" name="Freeform 251"/>
              <p:cNvSpPr>
                <a:spLocks/>
              </p:cNvSpPr>
              <p:nvPr/>
            </p:nvSpPr>
            <p:spPr bwMode="black">
              <a:xfrm>
                <a:off x="1142" y="3634"/>
                <a:ext cx="7" cy="7"/>
              </a:xfrm>
              <a:custGeom>
                <a:avLst/>
                <a:gdLst/>
                <a:ahLst/>
                <a:cxnLst>
                  <a:cxn ang="0">
                    <a:pos x="40" y="54"/>
                  </a:cxn>
                  <a:cxn ang="0">
                    <a:pos x="6" y="57"/>
                  </a:cxn>
                  <a:cxn ang="0">
                    <a:pos x="8" y="57"/>
                  </a:cxn>
                  <a:cxn ang="0">
                    <a:pos x="0" y="4"/>
                  </a:cxn>
                  <a:cxn ang="0">
                    <a:pos x="2" y="4"/>
                  </a:cxn>
                  <a:cxn ang="0">
                    <a:pos x="36" y="0"/>
                  </a:cxn>
                  <a:cxn ang="0">
                    <a:pos x="40" y="54"/>
                  </a:cxn>
                </a:cxnLst>
                <a:rect l="0" t="0" r="r" b="b"/>
                <a:pathLst>
                  <a:path w="40" h="57">
                    <a:moveTo>
                      <a:pt x="40" y="54"/>
                    </a:moveTo>
                    <a:lnTo>
                      <a:pt x="6" y="57"/>
                    </a:lnTo>
                    <a:lnTo>
                      <a:pt x="8" y="57"/>
                    </a:lnTo>
                    <a:lnTo>
                      <a:pt x="0" y="4"/>
                    </a:lnTo>
                    <a:lnTo>
                      <a:pt x="2" y="4"/>
                    </a:lnTo>
                    <a:lnTo>
                      <a:pt x="36" y="0"/>
                    </a:lnTo>
                    <a:lnTo>
                      <a:pt x="40" y="54"/>
                    </a:lnTo>
                    <a:close/>
                  </a:path>
                </a:pathLst>
              </a:custGeom>
              <a:solidFill>
                <a:srgbClr val="FF3300"/>
              </a:solidFill>
              <a:ln w="9525">
                <a:solidFill>
                  <a:srgbClr val="FF3300"/>
                </a:solidFill>
                <a:round/>
                <a:headEnd/>
                <a:tailEnd/>
              </a:ln>
            </p:spPr>
            <p:txBody>
              <a:bodyPr/>
              <a:lstStyle/>
              <a:p>
                <a:endParaRPr lang="en-US"/>
              </a:p>
            </p:txBody>
          </p:sp>
          <p:sp>
            <p:nvSpPr>
              <p:cNvPr id="79100" name="Freeform 252"/>
              <p:cNvSpPr>
                <a:spLocks/>
              </p:cNvSpPr>
              <p:nvPr/>
            </p:nvSpPr>
            <p:spPr bwMode="black">
              <a:xfrm>
                <a:off x="1136" y="3634"/>
                <a:ext cx="8" cy="8"/>
              </a:xfrm>
              <a:custGeom>
                <a:avLst/>
                <a:gdLst/>
                <a:ahLst/>
                <a:cxnLst>
                  <a:cxn ang="0">
                    <a:pos x="44" y="53"/>
                  </a:cxn>
                  <a:cxn ang="0">
                    <a:pos x="9" y="60"/>
                  </a:cxn>
                  <a:cxn ang="0">
                    <a:pos x="10" y="60"/>
                  </a:cxn>
                  <a:cxn ang="0">
                    <a:pos x="0" y="6"/>
                  </a:cxn>
                  <a:cxn ang="0">
                    <a:pos x="1" y="6"/>
                  </a:cxn>
                  <a:cxn ang="0">
                    <a:pos x="36" y="0"/>
                  </a:cxn>
                  <a:cxn ang="0">
                    <a:pos x="44" y="53"/>
                  </a:cxn>
                </a:cxnLst>
                <a:rect l="0" t="0" r="r" b="b"/>
                <a:pathLst>
                  <a:path w="44" h="60">
                    <a:moveTo>
                      <a:pt x="44" y="53"/>
                    </a:moveTo>
                    <a:lnTo>
                      <a:pt x="9" y="60"/>
                    </a:lnTo>
                    <a:lnTo>
                      <a:pt x="10" y="60"/>
                    </a:lnTo>
                    <a:lnTo>
                      <a:pt x="0" y="6"/>
                    </a:lnTo>
                    <a:lnTo>
                      <a:pt x="1" y="6"/>
                    </a:lnTo>
                    <a:lnTo>
                      <a:pt x="36" y="0"/>
                    </a:lnTo>
                    <a:lnTo>
                      <a:pt x="44" y="53"/>
                    </a:lnTo>
                    <a:close/>
                  </a:path>
                </a:pathLst>
              </a:custGeom>
              <a:solidFill>
                <a:srgbClr val="FF3300"/>
              </a:solidFill>
              <a:ln w="9525">
                <a:solidFill>
                  <a:srgbClr val="FF3300"/>
                </a:solidFill>
                <a:round/>
                <a:headEnd/>
                <a:tailEnd/>
              </a:ln>
            </p:spPr>
            <p:txBody>
              <a:bodyPr/>
              <a:lstStyle/>
              <a:p>
                <a:endParaRPr lang="en-US"/>
              </a:p>
            </p:txBody>
          </p:sp>
          <p:sp>
            <p:nvSpPr>
              <p:cNvPr id="79101" name="Freeform 253"/>
              <p:cNvSpPr>
                <a:spLocks/>
              </p:cNvSpPr>
              <p:nvPr/>
            </p:nvSpPr>
            <p:spPr bwMode="black">
              <a:xfrm>
                <a:off x="1131" y="3635"/>
                <a:ext cx="7" cy="8"/>
              </a:xfrm>
              <a:custGeom>
                <a:avLst/>
                <a:gdLst/>
                <a:ahLst/>
                <a:cxnLst>
                  <a:cxn ang="0">
                    <a:pos x="45" y="54"/>
                  </a:cxn>
                  <a:cxn ang="0">
                    <a:pos x="11" y="61"/>
                  </a:cxn>
                  <a:cxn ang="0">
                    <a:pos x="12" y="61"/>
                  </a:cxn>
                  <a:cxn ang="0">
                    <a:pos x="0" y="8"/>
                  </a:cxn>
                  <a:cxn ang="0">
                    <a:pos x="1" y="8"/>
                  </a:cxn>
                  <a:cxn ang="0">
                    <a:pos x="35" y="0"/>
                  </a:cxn>
                  <a:cxn ang="0">
                    <a:pos x="45" y="54"/>
                  </a:cxn>
                </a:cxnLst>
                <a:rect l="0" t="0" r="r" b="b"/>
                <a:pathLst>
                  <a:path w="45" h="61">
                    <a:moveTo>
                      <a:pt x="45" y="54"/>
                    </a:moveTo>
                    <a:lnTo>
                      <a:pt x="11" y="61"/>
                    </a:lnTo>
                    <a:lnTo>
                      <a:pt x="12" y="61"/>
                    </a:lnTo>
                    <a:lnTo>
                      <a:pt x="0" y="8"/>
                    </a:lnTo>
                    <a:lnTo>
                      <a:pt x="1" y="8"/>
                    </a:lnTo>
                    <a:lnTo>
                      <a:pt x="35" y="0"/>
                    </a:lnTo>
                    <a:lnTo>
                      <a:pt x="45" y="54"/>
                    </a:lnTo>
                    <a:close/>
                  </a:path>
                </a:pathLst>
              </a:custGeom>
              <a:solidFill>
                <a:srgbClr val="FF3300"/>
              </a:solidFill>
              <a:ln w="9525">
                <a:solidFill>
                  <a:srgbClr val="FF3300"/>
                </a:solidFill>
                <a:round/>
                <a:headEnd/>
                <a:tailEnd/>
              </a:ln>
            </p:spPr>
            <p:txBody>
              <a:bodyPr/>
              <a:lstStyle/>
              <a:p>
                <a:endParaRPr lang="en-US"/>
              </a:p>
            </p:txBody>
          </p:sp>
          <p:sp>
            <p:nvSpPr>
              <p:cNvPr id="79102" name="Freeform 254"/>
              <p:cNvSpPr>
                <a:spLocks/>
              </p:cNvSpPr>
              <p:nvPr/>
            </p:nvSpPr>
            <p:spPr bwMode="black">
              <a:xfrm>
                <a:off x="1125" y="3636"/>
                <a:ext cx="8" cy="8"/>
              </a:xfrm>
              <a:custGeom>
                <a:avLst/>
                <a:gdLst/>
                <a:ahLst/>
                <a:cxnLst>
                  <a:cxn ang="0">
                    <a:pos x="48" y="53"/>
                  </a:cxn>
                  <a:cxn ang="0">
                    <a:pos x="14" y="62"/>
                  </a:cxn>
                  <a:cxn ang="0">
                    <a:pos x="16" y="61"/>
                  </a:cxn>
                  <a:cxn ang="0">
                    <a:pos x="0" y="10"/>
                  </a:cxn>
                  <a:cxn ang="0">
                    <a:pos x="2" y="9"/>
                  </a:cxn>
                  <a:cxn ang="0">
                    <a:pos x="36" y="0"/>
                  </a:cxn>
                  <a:cxn ang="0">
                    <a:pos x="48" y="53"/>
                  </a:cxn>
                </a:cxnLst>
                <a:rect l="0" t="0" r="r" b="b"/>
                <a:pathLst>
                  <a:path w="48" h="62">
                    <a:moveTo>
                      <a:pt x="48" y="53"/>
                    </a:moveTo>
                    <a:lnTo>
                      <a:pt x="14" y="62"/>
                    </a:lnTo>
                    <a:lnTo>
                      <a:pt x="16" y="61"/>
                    </a:lnTo>
                    <a:lnTo>
                      <a:pt x="0" y="10"/>
                    </a:lnTo>
                    <a:lnTo>
                      <a:pt x="2" y="9"/>
                    </a:lnTo>
                    <a:lnTo>
                      <a:pt x="36" y="0"/>
                    </a:lnTo>
                    <a:lnTo>
                      <a:pt x="48" y="53"/>
                    </a:lnTo>
                    <a:close/>
                  </a:path>
                </a:pathLst>
              </a:custGeom>
              <a:solidFill>
                <a:srgbClr val="FF3300"/>
              </a:solidFill>
              <a:ln w="9525">
                <a:solidFill>
                  <a:srgbClr val="FF3300"/>
                </a:solidFill>
                <a:round/>
                <a:headEnd/>
                <a:tailEnd/>
              </a:ln>
            </p:spPr>
            <p:txBody>
              <a:bodyPr/>
              <a:lstStyle/>
              <a:p>
                <a:endParaRPr lang="en-US"/>
              </a:p>
            </p:txBody>
          </p:sp>
          <p:sp>
            <p:nvSpPr>
              <p:cNvPr id="79103" name="Freeform 255"/>
              <p:cNvSpPr>
                <a:spLocks/>
              </p:cNvSpPr>
              <p:nvPr/>
            </p:nvSpPr>
            <p:spPr bwMode="black">
              <a:xfrm>
                <a:off x="1119" y="3637"/>
                <a:ext cx="8" cy="8"/>
              </a:xfrm>
              <a:custGeom>
                <a:avLst/>
                <a:gdLst/>
                <a:ahLst/>
                <a:cxnLst>
                  <a:cxn ang="0">
                    <a:pos x="50" y="51"/>
                  </a:cxn>
                  <a:cxn ang="0">
                    <a:pos x="17" y="63"/>
                  </a:cxn>
                  <a:cxn ang="0">
                    <a:pos x="18" y="63"/>
                  </a:cxn>
                  <a:cxn ang="0">
                    <a:pos x="0" y="12"/>
                  </a:cxn>
                  <a:cxn ang="0">
                    <a:pos x="1" y="12"/>
                  </a:cxn>
                  <a:cxn ang="0">
                    <a:pos x="34" y="0"/>
                  </a:cxn>
                  <a:cxn ang="0">
                    <a:pos x="50" y="51"/>
                  </a:cxn>
                </a:cxnLst>
                <a:rect l="0" t="0" r="r" b="b"/>
                <a:pathLst>
                  <a:path w="50" h="63">
                    <a:moveTo>
                      <a:pt x="50" y="51"/>
                    </a:moveTo>
                    <a:lnTo>
                      <a:pt x="17" y="63"/>
                    </a:lnTo>
                    <a:lnTo>
                      <a:pt x="18" y="63"/>
                    </a:lnTo>
                    <a:lnTo>
                      <a:pt x="0" y="12"/>
                    </a:lnTo>
                    <a:lnTo>
                      <a:pt x="1" y="12"/>
                    </a:lnTo>
                    <a:lnTo>
                      <a:pt x="34" y="0"/>
                    </a:lnTo>
                    <a:lnTo>
                      <a:pt x="50" y="51"/>
                    </a:lnTo>
                    <a:close/>
                  </a:path>
                </a:pathLst>
              </a:custGeom>
              <a:solidFill>
                <a:srgbClr val="FF3300"/>
              </a:solidFill>
              <a:ln w="9525">
                <a:solidFill>
                  <a:srgbClr val="FF3300"/>
                </a:solidFill>
                <a:round/>
                <a:headEnd/>
                <a:tailEnd/>
              </a:ln>
            </p:spPr>
            <p:txBody>
              <a:bodyPr/>
              <a:lstStyle/>
              <a:p>
                <a:endParaRPr lang="en-US"/>
              </a:p>
            </p:txBody>
          </p:sp>
          <p:sp>
            <p:nvSpPr>
              <p:cNvPr id="79104" name="Freeform 256"/>
              <p:cNvSpPr>
                <a:spLocks/>
              </p:cNvSpPr>
              <p:nvPr/>
            </p:nvSpPr>
            <p:spPr bwMode="black">
              <a:xfrm>
                <a:off x="1113" y="3639"/>
                <a:ext cx="9" cy="8"/>
              </a:xfrm>
              <a:custGeom>
                <a:avLst/>
                <a:gdLst/>
                <a:ahLst/>
                <a:cxnLst>
                  <a:cxn ang="0">
                    <a:pos x="53" y="51"/>
                  </a:cxn>
                  <a:cxn ang="0">
                    <a:pos x="20" y="66"/>
                  </a:cxn>
                  <a:cxn ang="0">
                    <a:pos x="23" y="65"/>
                  </a:cxn>
                  <a:cxn ang="0">
                    <a:pos x="0" y="16"/>
                  </a:cxn>
                  <a:cxn ang="0">
                    <a:pos x="2" y="15"/>
                  </a:cxn>
                  <a:cxn ang="0">
                    <a:pos x="35" y="0"/>
                  </a:cxn>
                  <a:cxn ang="0">
                    <a:pos x="53" y="51"/>
                  </a:cxn>
                </a:cxnLst>
                <a:rect l="0" t="0" r="r" b="b"/>
                <a:pathLst>
                  <a:path w="53" h="66">
                    <a:moveTo>
                      <a:pt x="53" y="51"/>
                    </a:moveTo>
                    <a:lnTo>
                      <a:pt x="20" y="66"/>
                    </a:lnTo>
                    <a:lnTo>
                      <a:pt x="23" y="65"/>
                    </a:lnTo>
                    <a:lnTo>
                      <a:pt x="0" y="16"/>
                    </a:lnTo>
                    <a:lnTo>
                      <a:pt x="2" y="15"/>
                    </a:lnTo>
                    <a:lnTo>
                      <a:pt x="35" y="0"/>
                    </a:lnTo>
                    <a:lnTo>
                      <a:pt x="53" y="51"/>
                    </a:lnTo>
                    <a:close/>
                  </a:path>
                </a:pathLst>
              </a:custGeom>
              <a:solidFill>
                <a:srgbClr val="FF3300"/>
              </a:solidFill>
              <a:ln w="9525">
                <a:solidFill>
                  <a:srgbClr val="FF3300"/>
                </a:solidFill>
                <a:round/>
                <a:headEnd/>
                <a:tailEnd/>
              </a:ln>
            </p:spPr>
            <p:txBody>
              <a:bodyPr/>
              <a:lstStyle/>
              <a:p>
                <a:endParaRPr lang="en-US"/>
              </a:p>
            </p:txBody>
          </p:sp>
          <p:sp>
            <p:nvSpPr>
              <p:cNvPr id="79105" name="Freeform 257"/>
              <p:cNvSpPr>
                <a:spLocks/>
              </p:cNvSpPr>
              <p:nvPr/>
            </p:nvSpPr>
            <p:spPr bwMode="black">
              <a:xfrm>
                <a:off x="1108" y="3641"/>
                <a:ext cx="9" cy="8"/>
              </a:xfrm>
              <a:custGeom>
                <a:avLst/>
                <a:gdLst/>
                <a:ahLst/>
                <a:cxnLst>
                  <a:cxn ang="0">
                    <a:pos x="54" y="49"/>
                  </a:cxn>
                  <a:cxn ang="0">
                    <a:pos x="23" y="65"/>
                  </a:cxn>
                  <a:cxn ang="0">
                    <a:pos x="23" y="64"/>
                  </a:cxn>
                  <a:cxn ang="0">
                    <a:pos x="0" y="17"/>
                  </a:cxn>
                  <a:cxn ang="0">
                    <a:pos x="0" y="16"/>
                  </a:cxn>
                  <a:cxn ang="0">
                    <a:pos x="31" y="0"/>
                  </a:cxn>
                  <a:cxn ang="0">
                    <a:pos x="54" y="49"/>
                  </a:cxn>
                </a:cxnLst>
                <a:rect l="0" t="0" r="r" b="b"/>
                <a:pathLst>
                  <a:path w="54" h="65">
                    <a:moveTo>
                      <a:pt x="54" y="49"/>
                    </a:moveTo>
                    <a:lnTo>
                      <a:pt x="23" y="65"/>
                    </a:lnTo>
                    <a:lnTo>
                      <a:pt x="23" y="64"/>
                    </a:lnTo>
                    <a:lnTo>
                      <a:pt x="0" y="17"/>
                    </a:lnTo>
                    <a:lnTo>
                      <a:pt x="0" y="16"/>
                    </a:lnTo>
                    <a:lnTo>
                      <a:pt x="31" y="0"/>
                    </a:lnTo>
                    <a:lnTo>
                      <a:pt x="54" y="49"/>
                    </a:lnTo>
                    <a:close/>
                  </a:path>
                </a:pathLst>
              </a:custGeom>
              <a:solidFill>
                <a:srgbClr val="FF3300"/>
              </a:solidFill>
              <a:ln w="9525">
                <a:solidFill>
                  <a:srgbClr val="FF3300"/>
                </a:solidFill>
                <a:round/>
                <a:headEnd/>
                <a:tailEnd/>
              </a:ln>
            </p:spPr>
            <p:txBody>
              <a:bodyPr/>
              <a:lstStyle/>
              <a:p>
                <a:endParaRPr lang="en-US"/>
              </a:p>
            </p:txBody>
          </p:sp>
          <p:sp>
            <p:nvSpPr>
              <p:cNvPr id="79106" name="Freeform 258"/>
              <p:cNvSpPr>
                <a:spLocks/>
              </p:cNvSpPr>
              <p:nvPr/>
            </p:nvSpPr>
            <p:spPr bwMode="black">
              <a:xfrm>
                <a:off x="1103" y="3643"/>
                <a:ext cx="9" cy="8"/>
              </a:xfrm>
              <a:custGeom>
                <a:avLst/>
                <a:gdLst/>
                <a:ahLst/>
                <a:cxnLst>
                  <a:cxn ang="0">
                    <a:pos x="56" y="47"/>
                  </a:cxn>
                  <a:cxn ang="0">
                    <a:pos x="25" y="65"/>
                  </a:cxn>
                  <a:cxn ang="0">
                    <a:pos x="27" y="64"/>
                  </a:cxn>
                  <a:cxn ang="0">
                    <a:pos x="0" y="19"/>
                  </a:cxn>
                  <a:cxn ang="0">
                    <a:pos x="2" y="18"/>
                  </a:cxn>
                  <a:cxn ang="0">
                    <a:pos x="33" y="0"/>
                  </a:cxn>
                  <a:cxn ang="0">
                    <a:pos x="56" y="47"/>
                  </a:cxn>
                </a:cxnLst>
                <a:rect l="0" t="0" r="r" b="b"/>
                <a:pathLst>
                  <a:path w="56" h="65">
                    <a:moveTo>
                      <a:pt x="56" y="47"/>
                    </a:moveTo>
                    <a:lnTo>
                      <a:pt x="25" y="65"/>
                    </a:lnTo>
                    <a:lnTo>
                      <a:pt x="27" y="64"/>
                    </a:lnTo>
                    <a:lnTo>
                      <a:pt x="0" y="19"/>
                    </a:lnTo>
                    <a:lnTo>
                      <a:pt x="2" y="18"/>
                    </a:lnTo>
                    <a:lnTo>
                      <a:pt x="33" y="0"/>
                    </a:lnTo>
                    <a:lnTo>
                      <a:pt x="56" y="47"/>
                    </a:lnTo>
                    <a:close/>
                  </a:path>
                </a:pathLst>
              </a:custGeom>
              <a:solidFill>
                <a:srgbClr val="FF3300"/>
              </a:solidFill>
              <a:ln w="9525">
                <a:solidFill>
                  <a:srgbClr val="FF3300"/>
                </a:solidFill>
                <a:round/>
                <a:headEnd/>
                <a:tailEnd/>
              </a:ln>
            </p:spPr>
            <p:txBody>
              <a:bodyPr/>
              <a:lstStyle/>
              <a:p>
                <a:endParaRPr lang="en-US"/>
              </a:p>
            </p:txBody>
          </p:sp>
          <p:sp>
            <p:nvSpPr>
              <p:cNvPr id="79107" name="Freeform 259"/>
              <p:cNvSpPr>
                <a:spLocks/>
              </p:cNvSpPr>
              <p:nvPr/>
            </p:nvSpPr>
            <p:spPr bwMode="black">
              <a:xfrm>
                <a:off x="1097" y="3645"/>
                <a:ext cx="10" cy="8"/>
              </a:xfrm>
              <a:custGeom>
                <a:avLst/>
                <a:gdLst/>
                <a:ahLst/>
                <a:cxnLst>
                  <a:cxn ang="0">
                    <a:pos x="59" y="45"/>
                  </a:cxn>
                  <a:cxn ang="0">
                    <a:pos x="29" y="65"/>
                  </a:cxn>
                  <a:cxn ang="0">
                    <a:pos x="31" y="65"/>
                  </a:cxn>
                  <a:cxn ang="0">
                    <a:pos x="0" y="20"/>
                  </a:cxn>
                  <a:cxn ang="0">
                    <a:pos x="2" y="20"/>
                  </a:cxn>
                  <a:cxn ang="0">
                    <a:pos x="32" y="0"/>
                  </a:cxn>
                  <a:cxn ang="0">
                    <a:pos x="59" y="45"/>
                  </a:cxn>
                </a:cxnLst>
                <a:rect l="0" t="0" r="r" b="b"/>
                <a:pathLst>
                  <a:path w="59" h="65">
                    <a:moveTo>
                      <a:pt x="59" y="45"/>
                    </a:moveTo>
                    <a:lnTo>
                      <a:pt x="29" y="65"/>
                    </a:lnTo>
                    <a:lnTo>
                      <a:pt x="31" y="65"/>
                    </a:lnTo>
                    <a:lnTo>
                      <a:pt x="0" y="20"/>
                    </a:lnTo>
                    <a:lnTo>
                      <a:pt x="2" y="20"/>
                    </a:lnTo>
                    <a:lnTo>
                      <a:pt x="32" y="0"/>
                    </a:lnTo>
                    <a:lnTo>
                      <a:pt x="59" y="45"/>
                    </a:lnTo>
                    <a:close/>
                  </a:path>
                </a:pathLst>
              </a:custGeom>
              <a:solidFill>
                <a:srgbClr val="FF3300"/>
              </a:solidFill>
              <a:ln w="9525">
                <a:solidFill>
                  <a:srgbClr val="FF3300"/>
                </a:solidFill>
                <a:round/>
                <a:headEnd/>
                <a:tailEnd/>
              </a:ln>
            </p:spPr>
            <p:txBody>
              <a:bodyPr/>
              <a:lstStyle/>
              <a:p>
                <a:endParaRPr lang="en-US"/>
              </a:p>
            </p:txBody>
          </p:sp>
          <p:sp>
            <p:nvSpPr>
              <p:cNvPr id="79108" name="Freeform 260"/>
              <p:cNvSpPr>
                <a:spLocks/>
              </p:cNvSpPr>
              <p:nvPr/>
            </p:nvSpPr>
            <p:spPr bwMode="black">
              <a:xfrm>
                <a:off x="1093" y="3648"/>
                <a:ext cx="9" cy="8"/>
              </a:xfrm>
              <a:custGeom>
                <a:avLst/>
                <a:gdLst/>
                <a:ahLst/>
                <a:cxnLst>
                  <a:cxn ang="0">
                    <a:pos x="59" y="45"/>
                  </a:cxn>
                  <a:cxn ang="0">
                    <a:pos x="31" y="67"/>
                  </a:cxn>
                  <a:cxn ang="0">
                    <a:pos x="31" y="66"/>
                  </a:cxn>
                  <a:cxn ang="0">
                    <a:pos x="0" y="24"/>
                  </a:cxn>
                  <a:cxn ang="0">
                    <a:pos x="0" y="22"/>
                  </a:cxn>
                  <a:cxn ang="0">
                    <a:pos x="28" y="0"/>
                  </a:cxn>
                  <a:cxn ang="0">
                    <a:pos x="59" y="45"/>
                  </a:cxn>
                </a:cxnLst>
                <a:rect l="0" t="0" r="r" b="b"/>
                <a:pathLst>
                  <a:path w="59" h="67">
                    <a:moveTo>
                      <a:pt x="59" y="45"/>
                    </a:moveTo>
                    <a:lnTo>
                      <a:pt x="31" y="67"/>
                    </a:lnTo>
                    <a:lnTo>
                      <a:pt x="31" y="66"/>
                    </a:lnTo>
                    <a:lnTo>
                      <a:pt x="0" y="24"/>
                    </a:lnTo>
                    <a:lnTo>
                      <a:pt x="0" y="22"/>
                    </a:lnTo>
                    <a:lnTo>
                      <a:pt x="28" y="0"/>
                    </a:lnTo>
                    <a:lnTo>
                      <a:pt x="59" y="45"/>
                    </a:lnTo>
                    <a:close/>
                  </a:path>
                </a:pathLst>
              </a:custGeom>
              <a:solidFill>
                <a:srgbClr val="FF3300"/>
              </a:solidFill>
              <a:ln w="9525">
                <a:solidFill>
                  <a:srgbClr val="FF3300"/>
                </a:solidFill>
                <a:round/>
                <a:headEnd/>
                <a:tailEnd/>
              </a:ln>
            </p:spPr>
            <p:txBody>
              <a:bodyPr/>
              <a:lstStyle/>
              <a:p>
                <a:endParaRPr lang="en-US"/>
              </a:p>
            </p:txBody>
          </p:sp>
          <p:sp>
            <p:nvSpPr>
              <p:cNvPr id="79109" name="Freeform 261"/>
              <p:cNvSpPr>
                <a:spLocks/>
              </p:cNvSpPr>
              <p:nvPr/>
            </p:nvSpPr>
            <p:spPr bwMode="black">
              <a:xfrm>
                <a:off x="1088" y="3651"/>
                <a:ext cx="10" cy="8"/>
              </a:xfrm>
              <a:custGeom>
                <a:avLst/>
                <a:gdLst/>
                <a:ahLst/>
                <a:cxnLst>
                  <a:cxn ang="0">
                    <a:pos x="61" y="42"/>
                  </a:cxn>
                  <a:cxn ang="0">
                    <a:pos x="33" y="65"/>
                  </a:cxn>
                  <a:cxn ang="0">
                    <a:pos x="35" y="64"/>
                  </a:cxn>
                  <a:cxn ang="0">
                    <a:pos x="0" y="24"/>
                  </a:cxn>
                  <a:cxn ang="0">
                    <a:pos x="3" y="23"/>
                  </a:cxn>
                  <a:cxn ang="0">
                    <a:pos x="30" y="0"/>
                  </a:cxn>
                  <a:cxn ang="0">
                    <a:pos x="61" y="42"/>
                  </a:cxn>
                </a:cxnLst>
                <a:rect l="0" t="0" r="r" b="b"/>
                <a:pathLst>
                  <a:path w="61" h="65">
                    <a:moveTo>
                      <a:pt x="61" y="42"/>
                    </a:moveTo>
                    <a:lnTo>
                      <a:pt x="33" y="65"/>
                    </a:lnTo>
                    <a:lnTo>
                      <a:pt x="35" y="64"/>
                    </a:lnTo>
                    <a:lnTo>
                      <a:pt x="0" y="24"/>
                    </a:lnTo>
                    <a:lnTo>
                      <a:pt x="3" y="23"/>
                    </a:lnTo>
                    <a:lnTo>
                      <a:pt x="30" y="0"/>
                    </a:lnTo>
                    <a:lnTo>
                      <a:pt x="61" y="42"/>
                    </a:lnTo>
                    <a:close/>
                  </a:path>
                </a:pathLst>
              </a:custGeom>
              <a:solidFill>
                <a:srgbClr val="FF3300"/>
              </a:solidFill>
              <a:ln w="9525">
                <a:solidFill>
                  <a:srgbClr val="FF3300"/>
                </a:solidFill>
                <a:round/>
                <a:headEnd/>
                <a:tailEnd/>
              </a:ln>
            </p:spPr>
            <p:txBody>
              <a:bodyPr/>
              <a:lstStyle/>
              <a:p>
                <a:endParaRPr lang="en-US"/>
              </a:p>
            </p:txBody>
          </p:sp>
          <p:sp>
            <p:nvSpPr>
              <p:cNvPr id="79110" name="Freeform 262"/>
              <p:cNvSpPr>
                <a:spLocks/>
              </p:cNvSpPr>
              <p:nvPr/>
            </p:nvSpPr>
            <p:spPr bwMode="black">
              <a:xfrm>
                <a:off x="1083" y="3654"/>
                <a:ext cx="10" cy="8"/>
              </a:xfrm>
              <a:custGeom>
                <a:avLst/>
                <a:gdLst/>
                <a:ahLst/>
                <a:cxnLst>
                  <a:cxn ang="0">
                    <a:pos x="60" y="40"/>
                  </a:cxn>
                  <a:cxn ang="0">
                    <a:pos x="35" y="65"/>
                  </a:cxn>
                  <a:cxn ang="0">
                    <a:pos x="35" y="64"/>
                  </a:cxn>
                  <a:cxn ang="0">
                    <a:pos x="0" y="26"/>
                  </a:cxn>
                  <a:cxn ang="0">
                    <a:pos x="0" y="25"/>
                  </a:cxn>
                  <a:cxn ang="0">
                    <a:pos x="25" y="0"/>
                  </a:cxn>
                  <a:cxn ang="0">
                    <a:pos x="60" y="40"/>
                  </a:cxn>
                </a:cxnLst>
                <a:rect l="0" t="0" r="r" b="b"/>
                <a:pathLst>
                  <a:path w="60" h="65">
                    <a:moveTo>
                      <a:pt x="60" y="40"/>
                    </a:moveTo>
                    <a:lnTo>
                      <a:pt x="35" y="65"/>
                    </a:lnTo>
                    <a:lnTo>
                      <a:pt x="35" y="64"/>
                    </a:lnTo>
                    <a:lnTo>
                      <a:pt x="0" y="26"/>
                    </a:lnTo>
                    <a:lnTo>
                      <a:pt x="0" y="25"/>
                    </a:lnTo>
                    <a:lnTo>
                      <a:pt x="25" y="0"/>
                    </a:lnTo>
                    <a:lnTo>
                      <a:pt x="60" y="40"/>
                    </a:lnTo>
                    <a:close/>
                  </a:path>
                </a:pathLst>
              </a:custGeom>
              <a:solidFill>
                <a:srgbClr val="FF3300"/>
              </a:solidFill>
              <a:ln w="9525">
                <a:solidFill>
                  <a:srgbClr val="FF3300"/>
                </a:solidFill>
                <a:round/>
                <a:headEnd/>
                <a:tailEnd/>
              </a:ln>
            </p:spPr>
            <p:txBody>
              <a:bodyPr/>
              <a:lstStyle/>
              <a:p>
                <a:endParaRPr lang="en-US"/>
              </a:p>
            </p:txBody>
          </p:sp>
          <p:sp>
            <p:nvSpPr>
              <p:cNvPr id="79111" name="Freeform 263"/>
              <p:cNvSpPr>
                <a:spLocks/>
              </p:cNvSpPr>
              <p:nvPr/>
            </p:nvSpPr>
            <p:spPr bwMode="black">
              <a:xfrm>
                <a:off x="1079" y="3657"/>
                <a:ext cx="10" cy="8"/>
              </a:xfrm>
              <a:custGeom>
                <a:avLst/>
                <a:gdLst/>
                <a:ahLst/>
                <a:cxnLst>
                  <a:cxn ang="0">
                    <a:pos x="61" y="38"/>
                  </a:cxn>
                  <a:cxn ang="0">
                    <a:pos x="36" y="65"/>
                  </a:cxn>
                  <a:cxn ang="0">
                    <a:pos x="37" y="64"/>
                  </a:cxn>
                  <a:cxn ang="0">
                    <a:pos x="0" y="28"/>
                  </a:cxn>
                  <a:cxn ang="0">
                    <a:pos x="1" y="27"/>
                  </a:cxn>
                  <a:cxn ang="0">
                    <a:pos x="26" y="0"/>
                  </a:cxn>
                  <a:cxn ang="0">
                    <a:pos x="61" y="38"/>
                  </a:cxn>
                </a:cxnLst>
                <a:rect l="0" t="0" r="r" b="b"/>
                <a:pathLst>
                  <a:path w="61" h="65">
                    <a:moveTo>
                      <a:pt x="61" y="38"/>
                    </a:moveTo>
                    <a:lnTo>
                      <a:pt x="36" y="65"/>
                    </a:lnTo>
                    <a:lnTo>
                      <a:pt x="37" y="64"/>
                    </a:lnTo>
                    <a:lnTo>
                      <a:pt x="0" y="28"/>
                    </a:lnTo>
                    <a:lnTo>
                      <a:pt x="1" y="27"/>
                    </a:lnTo>
                    <a:lnTo>
                      <a:pt x="26" y="0"/>
                    </a:lnTo>
                    <a:lnTo>
                      <a:pt x="61" y="38"/>
                    </a:lnTo>
                    <a:close/>
                  </a:path>
                </a:pathLst>
              </a:custGeom>
              <a:solidFill>
                <a:srgbClr val="FF3300"/>
              </a:solidFill>
              <a:ln w="9525">
                <a:solidFill>
                  <a:srgbClr val="FF3300"/>
                </a:solidFill>
                <a:round/>
                <a:headEnd/>
                <a:tailEnd/>
              </a:ln>
            </p:spPr>
            <p:txBody>
              <a:bodyPr/>
              <a:lstStyle/>
              <a:p>
                <a:endParaRPr lang="en-US"/>
              </a:p>
            </p:txBody>
          </p:sp>
          <p:sp>
            <p:nvSpPr>
              <p:cNvPr id="79112" name="Freeform 264"/>
              <p:cNvSpPr>
                <a:spLocks/>
              </p:cNvSpPr>
              <p:nvPr/>
            </p:nvSpPr>
            <p:spPr bwMode="black">
              <a:xfrm>
                <a:off x="1075" y="3661"/>
                <a:ext cx="10" cy="8"/>
              </a:xfrm>
              <a:custGeom>
                <a:avLst/>
                <a:gdLst/>
                <a:ahLst/>
                <a:cxnLst>
                  <a:cxn ang="0">
                    <a:pos x="61" y="36"/>
                  </a:cxn>
                  <a:cxn ang="0">
                    <a:pos x="38" y="64"/>
                  </a:cxn>
                  <a:cxn ang="0">
                    <a:pos x="39" y="63"/>
                  </a:cxn>
                  <a:cxn ang="0">
                    <a:pos x="0" y="30"/>
                  </a:cxn>
                  <a:cxn ang="0">
                    <a:pos x="1" y="29"/>
                  </a:cxn>
                  <a:cxn ang="0">
                    <a:pos x="24" y="0"/>
                  </a:cxn>
                  <a:cxn ang="0">
                    <a:pos x="61" y="36"/>
                  </a:cxn>
                </a:cxnLst>
                <a:rect l="0" t="0" r="r" b="b"/>
                <a:pathLst>
                  <a:path w="61" h="64">
                    <a:moveTo>
                      <a:pt x="61" y="36"/>
                    </a:moveTo>
                    <a:lnTo>
                      <a:pt x="38" y="64"/>
                    </a:lnTo>
                    <a:lnTo>
                      <a:pt x="39" y="63"/>
                    </a:lnTo>
                    <a:lnTo>
                      <a:pt x="0" y="30"/>
                    </a:lnTo>
                    <a:lnTo>
                      <a:pt x="1" y="29"/>
                    </a:lnTo>
                    <a:lnTo>
                      <a:pt x="24" y="0"/>
                    </a:lnTo>
                    <a:lnTo>
                      <a:pt x="61" y="36"/>
                    </a:lnTo>
                    <a:close/>
                  </a:path>
                </a:pathLst>
              </a:custGeom>
              <a:solidFill>
                <a:srgbClr val="FF3300"/>
              </a:solidFill>
              <a:ln w="9525">
                <a:solidFill>
                  <a:srgbClr val="FF3300"/>
                </a:solidFill>
                <a:round/>
                <a:headEnd/>
                <a:tailEnd/>
              </a:ln>
            </p:spPr>
            <p:txBody>
              <a:bodyPr/>
              <a:lstStyle/>
              <a:p>
                <a:endParaRPr lang="en-US"/>
              </a:p>
            </p:txBody>
          </p:sp>
          <p:sp>
            <p:nvSpPr>
              <p:cNvPr id="79113" name="Freeform 265"/>
              <p:cNvSpPr>
                <a:spLocks/>
              </p:cNvSpPr>
              <p:nvPr/>
            </p:nvSpPr>
            <p:spPr bwMode="black">
              <a:xfrm>
                <a:off x="1071" y="3664"/>
                <a:ext cx="11" cy="8"/>
              </a:xfrm>
              <a:custGeom>
                <a:avLst/>
                <a:gdLst/>
                <a:ahLst/>
                <a:cxnLst>
                  <a:cxn ang="0">
                    <a:pos x="61" y="33"/>
                  </a:cxn>
                  <a:cxn ang="0">
                    <a:pos x="40" y="63"/>
                  </a:cxn>
                  <a:cxn ang="0">
                    <a:pos x="41" y="62"/>
                  </a:cxn>
                  <a:cxn ang="0">
                    <a:pos x="0" y="31"/>
                  </a:cxn>
                  <a:cxn ang="0">
                    <a:pos x="1" y="30"/>
                  </a:cxn>
                  <a:cxn ang="0">
                    <a:pos x="22" y="0"/>
                  </a:cxn>
                  <a:cxn ang="0">
                    <a:pos x="61" y="33"/>
                  </a:cxn>
                </a:cxnLst>
                <a:rect l="0" t="0" r="r" b="b"/>
                <a:pathLst>
                  <a:path w="61" h="63">
                    <a:moveTo>
                      <a:pt x="61" y="33"/>
                    </a:moveTo>
                    <a:lnTo>
                      <a:pt x="40" y="63"/>
                    </a:lnTo>
                    <a:lnTo>
                      <a:pt x="41" y="62"/>
                    </a:lnTo>
                    <a:lnTo>
                      <a:pt x="0" y="31"/>
                    </a:lnTo>
                    <a:lnTo>
                      <a:pt x="1" y="30"/>
                    </a:lnTo>
                    <a:lnTo>
                      <a:pt x="22" y="0"/>
                    </a:lnTo>
                    <a:lnTo>
                      <a:pt x="61" y="33"/>
                    </a:lnTo>
                    <a:close/>
                  </a:path>
                </a:pathLst>
              </a:custGeom>
              <a:solidFill>
                <a:srgbClr val="FF3300"/>
              </a:solidFill>
              <a:ln w="9525">
                <a:solidFill>
                  <a:srgbClr val="FF3300"/>
                </a:solidFill>
                <a:round/>
                <a:headEnd/>
                <a:tailEnd/>
              </a:ln>
            </p:spPr>
            <p:txBody>
              <a:bodyPr/>
              <a:lstStyle/>
              <a:p>
                <a:endParaRPr lang="en-US"/>
              </a:p>
            </p:txBody>
          </p:sp>
          <p:sp>
            <p:nvSpPr>
              <p:cNvPr id="79114" name="Freeform 266"/>
              <p:cNvSpPr>
                <a:spLocks/>
              </p:cNvSpPr>
              <p:nvPr/>
            </p:nvSpPr>
            <p:spPr bwMode="black">
              <a:xfrm>
                <a:off x="1068" y="3668"/>
                <a:ext cx="10" cy="8"/>
              </a:xfrm>
              <a:custGeom>
                <a:avLst/>
                <a:gdLst/>
                <a:ahLst/>
                <a:cxnLst>
                  <a:cxn ang="0">
                    <a:pos x="62" y="31"/>
                  </a:cxn>
                  <a:cxn ang="0">
                    <a:pos x="42" y="62"/>
                  </a:cxn>
                  <a:cxn ang="0">
                    <a:pos x="43" y="60"/>
                  </a:cxn>
                  <a:cxn ang="0">
                    <a:pos x="0" y="33"/>
                  </a:cxn>
                  <a:cxn ang="0">
                    <a:pos x="1" y="31"/>
                  </a:cxn>
                  <a:cxn ang="0">
                    <a:pos x="21" y="0"/>
                  </a:cxn>
                  <a:cxn ang="0">
                    <a:pos x="62" y="31"/>
                  </a:cxn>
                </a:cxnLst>
                <a:rect l="0" t="0" r="r" b="b"/>
                <a:pathLst>
                  <a:path w="62" h="62">
                    <a:moveTo>
                      <a:pt x="62" y="31"/>
                    </a:moveTo>
                    <a:lnTo>
                      <a:pt x="42" y="62"/>
                    </a:lnTo>
                    <a:lnTo>
                      <a:pt x="43" y="60"/>
                    </a:lnTo>
                    <a:lnTo>
                      <a:pt x="0" y="33"/>
                    </a:lnTo>
                    <a:lnTo>
                      <a:pt x="1" y="31"/>
                    </a:lnTo>
                    <a:lnTo>
                      <a:pt x="21" y="0"/>
                    </a:lnTo>
                    <a:lnTo>
                      <a:pt x="62" y="31"/>
                    </a:lnTo>
                    <a:close/>
                  </a:path>
                </a:pathLst>
              </a:custGeom>
              <a:solidFill>
                <a:srgbClr val="FF3300"/>
              </a:solidFill>
              <a:ln w="9525">
                <a:solidFill>
                  <a:srgbClr val="FF3300"/>
                </a:solidFill>
                <a:round/>
                <a:headEnd/>
                <a:tailEnd/>
              </a:ln>
            </p:spPr>
            <p:txBody>
              <a:bodyPr/>
              <a:lstStyle/>
              <a:p>
                <a:endParaRPr lang="en-US"/>
              </a:p>
            </p:txBody>
          </p:sp>
          <p:sp>
            <p:nvSpPr>
              <p:cNvPr id="79115" name="Freeform 267"/>
              <p:cNvSpPr>
                <a:spLocks/>
              </p:cNvSpPr>
              <p:nvPr/>
            </p:nvSpPr>
            <p:spPr bwMode="black">
              <a:xfrm>
                <a:off x="1065" y="3672"/>
                <a:ext cx="10" cy="8"/>
              </a:xfrm>
              <a:custGeom>
                <a:avLst/>
                <a:gdLst/>
                <a:ahLst/>
                <a:cxnLst>
                  <a:cxn ang="0">
                    <a:pos x="60" y="27"/>
                  </a:cxn>
                  <a:cxn ang="0">
                    <a:pos x="43" y="59"/>
                  </a:cxn>
                  <a:cxn ang="0">
                    <a:pos x="43" y="58"/>
                  </a:cxn>
                  <a:cxn ang="0">
                    <a:pos x="0" y="34"/>
                  </a:cxn>
                  <a:cxn ang="0">
                    <a:pos x="0" y="32"/>
                  </a:cxn>
                  <a:cxn ang="0">
                    <a:pos x="17" y="0"/>
                  </a:cxn>
                  <a:cxn ang="0">
                    <a:pos x="60" y="27"/>
                  </a:cxn>
                </a:cxnLst>
                <a:rect l="0" t="0" r="r" b="b"/>
                <a:pathLst>
                  <a:path w="60" h="59">
                    <a:moveTo>
                      <a:pt x="60" y="27"/>
                    </a:moveTo>
                    <a:lnTo>
                      <a:pt x="43" y="59"/>
                    </a:lnTo>
                    <a:lnTo>
                      <a:pt x="43" y="58"/>
                    </a:lnTo>
                    <a:lnTo>
                      <a:pt x="0" y="34"/>
                    </a:lnTo>
                    <a:lnTo>
                      <a:pt x="0" y="32"/>
                    </a:lnTo>
                    <a:lnTo>
                      <a:pt x="17" y="0"/>
                    </a:lnTo>
                    <a:lnTo>
                      <a:pt x="60" y="27"/>
                    </a:lnTo>
                    <a:close/>
                  </a:path>
                </a:pathLst>
              </a:custGeom>
              <a:solidFill>
                <a:srgbClr val="FF3300"/>
              </a:solidFill>
              <a:ln w="9525">
                <a:solidFill>
                  <a:srgbClr val="FF3300"/>
                </a:solidFill>
                <a:round/>
                <a:headEnd/>
                <a:tailEnd/>
              </a:ln>
            </p:spPr>
            <p:txBody>
              <a:bodyPr/>
              <a:lstStyle/>
              <a:p>
                <a:endParaRPr lang="en-US"/>
              </a:p>
            </p:txBody>
          </p:sp>
          <p:sp>
            <p:nvSpPr>
              <p:cNvPr id="79116" name="Freeform 268"/>
              <p:cNvSpPr>
                <a:spLocks/>
              </p:cNvSpPr>
              <p:nvPr/>
            </p:nvSpPr>
            <p:spPr bwMode="black">
              <a:xfrm>
                <a:off x="1062" y="3677"/>
                <a:ext cx="10" cy="7"/>
              </a:xfrm>
              <a:custGeom>
                <a:avLst/>
                <a:gdLst/>
                <a:ahLst/>
                <a:cxnLst>
                  <a:cxn ang="0">
                    <a:pos x="61" y="24"/>
                  </a:cxn>
                  <a:cxn ang="0">
                    <a:pos x="44" y="57"/>
                  </a:cxn>
                  <a:cxn ang="0">
                    <a:pos x="45" y="56"/>
                  </a:cxn>
                  <a:cxn ang="0">
                    <a:pos x="0" y="34"/>
                  </a:cxn>
                  <a:cxn ang="0">
                    <a:pos x="1" y="33"/>
                  </a:cxn>
                  <a:cxn ang="0">
                    <a:pos x="18" y="0"/>
                  </a:cxn>
                  <a:cxn ang="0">
                    <a:pos x="61" y="24"/>
                  </a:cxn>
                </a:cxnLst>
                <a:rect l="0" t="0" r="r" b="b"/>
                <a:pathLst>
                  <a:path w="61" h="57">
                    <a:moveTo>
                      <a:pt x="61" y="24"/>
                    </a:moveTo>
                    <a:lnTo>
                      <a:pt x="44" y="57"/>
                    </a:lnTo>
                    <a:lnTo>
                      <a:pt x="45" y="56"/>
                    </a:lnTo>
                    <a:lnTo>
                      <a:pt x="0" y="34"/>
                    </a:lnTo>
                    <a:lnTo>
                      <a:pt x="1" y="33"/>
                    </a:lnTo>
                    <a:lnTo>
                      <a:pt x="18" y="0"/>
                    </a:lnTo>
                    <a:lnTo>
                      <a:pt x="61" y="24"/>
                    </a:lnTo>
                    <a:close/>
                  </a:path>
                </a:pathLst>
              </a:custGeom>
              <a:solidFill>
                <a:srgbClr val="FF3300"/>
              </a:solidFill>
              <a:ln w="9525">
                <a:solidFill>
                  <a:srgbClr val="FF3300"/>
                </a:solidFill>
                <a:round/>
                <a:headEnd/>
                <a:tailEnd/>
              </a:ln>
            </p:spPr>
            <p:txBody>
              <a:bodyPr/>
              <a:lstStyle/>
              <a:p>
                <a:endParaRPr lang="en-US"/>
              </a:p>
            </p:txBody>
          </p:sp>
          <p:sp>
            <p:nvSpPr>
              <p:cNvPr id="79117" name="Freeform 269"/>
              <p:cNvSpPr>
                <a:spLocks/>
              </p:cNvSpPr>
              <p:nvPr/>
            </p:nvSpPr>
            <p:spPr bwMode="black">
              <a:xfrm>
                <a:off x="1059" y="3681"/>
                <a:ext cx="11" cy="7"/>
              </a:xfrm>
              <a:custGeom>
                <a:avLst/>
                <a:gdLst/>
                <a:ahLst/>
                <a:cxnLst>
                  <a:cxn ang="0">
                    <a:pos x="60" y="22"/>
                  </a:cxn>
                  <a:cxn ang="0">
                    <a:pos x="46" y="56"/>
                  </a:cxn>
                  <a:cxn ang="0">
                    <a:pos x="47" y="54"/>
                  </a:cxn>
                  <a:cxn ang="0">
                    <a:pos x="0" y="36"/>
                  </a:cxn>
                  <a:cxn ang="0">
                    <a:pos x="1" y="34"/>
                  </a:cxn>
                  <a:cxn ang="0">
                    <a:pos x="15" y="0"/>
                  </a:cxn>
                  <a:cxn ang="0">
                    <a:pos x="60" y="22"/>
                  </a:cxn>
                </a:cxnLst>
                <a:rect l="0" t="0" r="r" b="b"/>
                <a:pathLst>
                  <a:path w="60" h="56">
                    <a:moveTo>
                      <a:pt x="60" y="22"/>
                    </a:moveTo>
                    <a:lnTo>
                      <a:pt x="46" y="56"/>
                    </a:lnTo>
                    <a:lnTo>
                      <a:pt x="47" y="54"/>
                    </a:lnTo>
                    <a:lnTo>
                      <a:pt x="0" y="36"/>
                    </a:lnTo>
                    <a:lnTo>
                      <a:pt x="1" y="34"/>
                    </a:lnTo>
                    <a:lnTo>
                      <a:pt x="15" y="0"/>
                    </a:lnTo>
                    <a:lnTo>
                      <a:pt x="60" y="22"/>
                    </a:lnTo>
                    <a:close/>
                  </a:path>
                </a:pathLst>
              </a:custGeom>
              <a:solidFill>
                <a:srgbClr val="FF3300"/>
              </a:solidFill>
              <a:ln w="9525">
                <a:solidFill>
                  <a:srgbClr val="FF3300"/>
                </a:solidFill>
                <a:round/>
                <a:headEnd/>
                <a:tailEnd/>
              </a:ln>
            </p:spPr>
            <p:txBody>
              <a:bodyPr/>
              <a:lstStyle/>
              <a:p>
                <a:endParaRPr lang="en-US"/>
              </a:p>
            </p:txBody>
          </p:sp>
          <p:sp>
            <p:nvSpPr>
              <p:cNvPr id="79118" name="Freeform 270"/>
              <p:cNvSpPr>
                <a:spLocks/>
              </p:cNvSpPr>
              <p:nvPr/>
            </p:nvSpPr>
            <p:spPr bwMode="black">
              <a:xfrm>
                <a:off x="1057" y="3685"/>
                <a:ext cx="10" cy="7"/>
              </a:xfrm>
              <a:custGeom>
                <a:avLst/>
                <a:gdLst/>
                <a:ahLst/>
                <a:cxnLst>
                  <a:cxn ang="0">
                    <a:pos x="60" y="18"/>
                  </a:cxn>
                  <a:cxn ang="0">
                    <a:pos x="48" y="54"/>
                  </a:cxn>
                  <a:cxn ang="0">
                    <a:pos x="48" y="53"/>
                  </a:cxn>
                  <a:cxn ang="0">
                    <a:pos x="0" y="37"/>
                  </a:cxn>
                  <a:cxn ang="0">
                    <a:pos x="0" y="36"/>
                  </a:cxn>
                  <a:cxn ang="0">
                    <a:pos x="13" y="0"/>
                  </a:cxn>
                  <a:cxn ang="0">
                    <a:pos x="60" y="18"/>
                  </a:cxn>
                </a:cxnLst>
                <a:rect l="0" t="0" r="r" b="b"/>
                <a:pathLst>
                  <a:path w="60" h="54">
                    <a:moveTo>
                      <a:pt x="60" y="18"/>
                    </a:moveTo>
                    <a:lnTo>
                      <a:pt x="48" y="54"/>
                    </a:lnTo>
                    <a:lnTo>
                      <a:pt x="48" y="53"/>
                    </a:lnTo>
                    <a:lnTo>
                      <a:pt x="0" y="37"/>
                    </a:lnTo>
                    <a:lnTo>
                      <a:pt x="0" y="36"/>
                    </a:lnTo>
                    <a:lnTo>
                      <a:pt x="13" y="0"/>
                    </a:lnTo>
                    <a:lnTo>
                      <a:pt x="60" y="18"/>
                    </a:lnTo>
                    <a:close/>
                  </a:path>
                </a:pathLst>
              </a:custGeom>
              <a:solidFill>
                <a:srgbClr val="FF3300"/>
              </a:solidFill>
              <a:ln w="9525">
                <a:solidFill>
                  <a:srgbClr val="FF3300"/>
                </a:solidFill>
                <a:round/>
                <a:headEnd/>
                <a:tailEnd/>
              </a:ln>
            </p:spPr>
            <p:txBody>
              <a:bodyPr/>
              <a:lstStyle/>
              <a:p>
                <a:endParaRPr lang="en-US"/>
              </a:p>
            </p:txBody>
          </p:sp>
          <p:sp>
            <p:nvSpPr>
              <p:cNvPr id="79119" name="Freeform 271"/>
              <p:cNvSpPr>
                <a:spLocks/>
              </p:cNvSpPr>
              <p:nvPr/>
            </p:nvSpPr>
            <p:spPr bwMode="black">
              <a:xfrm>
                <a:off x="1055" y="3690"/>
                <a:ext cx="10" cy="6"/>
              </a:xfrm>
              <a:custGeom>
                <a:avLst/>
                <a:gdLst/>
                <a:ahLst/>
                <a:cxnLst>
                  <a:cxn ang="0">
                    <a:pos x="59" y="16"/>
                  </a:cxn>
                  <a:cxn ang="0">
                    <a:pos x="48" y="51"/>
                  </a:cxn>
                  <a:cxn ang="0">
                    <a:pos x="49" y="50"/>
                  </a:cxn>
                  <a:cxn ang="0">
                    <a:pos x="0" y="37"/>
                  </a:cxn>
                  <a:cxn ang="0">
                    <a:pos x="1" y="35"/>
                  </a:cxn>
                  <a:cxn ang="0">
                    <a:pos x="11" y="0"/>
                  </a:cxn>
                  <a:cxn ang="0">
                    <a:pos x="59" y="16"/>
                  </a:cxn>
                </a:cxnLst>
                <a:rect l="0" t="0" r="r" b="b"/>
                <a:pathLst>
                  <a:path w="59" h="51">
                    <a:moveTo>
                      <a:pt x="59" y="16"/>
                    </a:moveTo>
                    <a:lnTo>
                      <a:pt x="48" y="51"/>
                    </a:lnTo>
                    <a:lnTo>
                      <a:pt x="49" y="50"/>
                    </a:lnTo>
                    <a:lnTo>
                      <a:pt x="0" y="37"/>
                    </a:lnTo>
                    <a:lnTo>
                      <a:pt x="1" y="35"/>
                    </a:lnTo>
                    <a:lnTo>
                      <a:pt x="11" y="0"/>
                    </a:lnTo>
                    <a:lnTo>
                      <a:pt x="59" y="16"/>
                    </a:lnTo>
                    <a:close/>
                  </a:path>
                </a:pathLst>
              </a:custGeom>
              <a:solidFill>
                <a:srgbClr val="FF3300"/>
              </a:solidFill>
              <a:ln w="9525">
                <a:solidFill>
                  <a:srgbClr val="FF3300"/>
                </a:solidFill>
                <a:round/>
                <a:headEnd/>
                <a:tailEnd/>
              </a:ln>
            </p:spPr>
            <p:txBody>
              <a:bodyPr/>
              <a:lstStyle/>
              <a:p>
                <a:endParaRPr lang="en-US"/>
              </a:p>
            </p:txBody>
          </p:sp>
          <p:sp>
            <p:nvSpPr>
              <p:cNvPr id="79120" name="Freeform 272"/>
              <p:cNvSpPr>
                <a:spLocks/>
              </p:cNvSpPr>
              <p:nvPr/>
            </p:nvSpPr>
            <p:spPr bwMode="black">
              <a:xfrm>
                <a:off x="1054" y="3695"/>
                <a:ext cx="10" cy="6"/>
              </a:xfrm>
              <a:custGeom>
                <a:avLst/>
                <a:gdLst/>
                <a:ahLst/>
                <a:cxnLst>
                  <a:cxn ang="0">
                    <a:pos x="57" y="13"/>
                  </a:cxn>
                  <a:cxn ang="0">
                    <a:pos x="49" y="49"/>
                  </a:cxn>
                  <a:cxn ang="0">
                    <a:pos x="49" y="47"/>
                  </a:cxn>
                  <a:cxn ang="0">
                    <a:pos x="0" y="38"/>
                  </a:cxn>
                  <a:cxn ang="0">
                    <a:pos x="0" y="36"/>
                  </a:cxn>
                  <a:cxn ang="0">
                    <a:pos x="8" y="0"/>
                  </a:cxn>
                  <a:cxn ang="0">
                    <a:pos x="57" y="13"/>
                  </a:cxn>
                </a:cxnLst>
                <a:rect l="0" t="0" r="r" b="b"/>
                <a:pathLst>
                  <a:path w="57" h="49">
                    <a:moveTo>
                      <a:pt x="57" y="13"/>
                    </a:moveTo>
                    <a:lnTo>
                      <a:pt x="49" y="49"/>
                    </a:lnTo>
                    <a:lnTo>
                      <a:pt x="49" y="47"/>
                    </a:lnTo>
                    <a:lnTo>
                      <a:pt x="0" y="38"/>
                    </a:lnTo>
                    <a:lnTo>
                      <a:pt x="0" y="36"/>
                    </a:lnTo>
                    <a:lnTo>
                      <a:pt x="8" y="0"/>
                    </a:lnTo>
                    <a:lnTo>
                      <a:pt x="57" y="13"/>
                    </a:lnTo>
                    <a:close/>
                  </a:path>
                </a:pathLst>
              </a:custGeom>
              <a:solidFill>
                <a:srgbClr val="FF3300"/>
              </a:solidFill>
              <a:ln w="9525">
                <a:solidFill>
                  <a:srgbClr val="FF3300"/>
                </a:solidFill>
                <a:round/>
                <a:headEnd/>
                <a:tailEnd/>
              </a:ln>
            </p:spPr>
            <p:txBody>
              <a:bodyPr/>
              <a:lstStyle/>
              <a:p>
                <a:endParaRPr lang="en-US"/>
              </a:p>
            </p:txBody>
          </p:sp>
          <p:sp>
            <p:nvSpPr>
              <p:cNvPr id="79121" name="Freeform 273"/>
              <p:cNvSpPr>
                <a:spLocks/>
              </p:cNvSpPr>
              <p:nvPr/>
            </p:nvSpPr>
            <p:spPr bwMode="black">
              <a:xfrm>
                <a:off x="1053" y="3699"/>
                <a:ext cx="9" cy="6"/>
              </a:xfrm>
              <a:custGeom>
                <a:avLst/>
                <a:gdLst/>
                <a:ahLst/>
                <a:cxnLst>
                  <a:cxn ang="0">
                    <a:pos x="56" y="9"/>
                  </a:cxn>
                  <a:cxn ang="0">
                    <a:pos x="50" y="47"/>
                  </a:cxn>
                  <a:cxn ang="0">
                    <a:pos x="50" y="46"/>
                  </a:cxn>
                  <a:cxn ang="0">
                    <a:pos x="0" y="39"/>
                  </a:cxn>
                  <a:cxn ang="0">
                    <a:pos x="0" y="38"/>
                  </a:cxn>
                  <a:cxn ang="0">
                    <a:pos x="7" y="0"/>
                  </a:cxn>
                  <a:cxn ang="0">
                    <a:pos x="56" y="9"/>
                  </a:cxn>
                </a:cxnLst>
                <a:rect l="0" t="0" r="r" b="b"/>
                <a:pathLst>
                  <a:path w="56" h="47">
                    <a:moveTo>
                      <a:pt x="56" y="9"/>
                    </a:moveTo>
                    <a:lnTo>
                      <a:pt x="50" y="47"/>
                    </a:lnTo>
                    <a:lnTo>
                      <a:pt x="50" y="46"/>
                    </a:lnTo>
                    <a:lnTo>
                      <a:pt x="0" y="39"/>
                    </a:lnTo>
                    <a:lnTo>
                      <a:pt x="0" y="38"/>
                    </a:lnTo>
                    <a:lnTo>
                      <a:pt x="7" y="0"/>
                    </a:lnTo>
                    <a:lnTo>
                      <a:pt x="56" y="9"/>
                    </a:lnTo>
                    <a:close/>
                  </a:path>
                </a:pathLst>
              </a:custGeom>
              <a:solidFill>
                <a:srgbClr val="FF3300"/>
              </a:solidFill>
              <a:ln w="9525">
                <a:solidFill>
                  <a:srgbClr val="FF3300"/>
                </a:solidFill>
                <a:round/>
                <a:headEnd/>
                <a:tailEnd/>
              </a:ln>
            </p:spPr>
            <p:txBody>
              <a:bodyPr/>
              <a:lstStyle/>
              <a:p>
                <a:endParaRPr lang="en-US"/>
              </a:p>
            </p:txBody>
          </p:sp>
          <p:sp>
            <p:nvSpPr>
              <p:cNvPr id="79122" name="Freeform 274"/>
              <p:cNvSpPr>
                <a:spLocks/>
              </p:cNvSpPr>
              <p:nvPr/>
            </p:nvSpPr>
            <p:spPr bwMode="black">
              <a:xfrm>
                <a:off x="1052" y="3704"/>
                <a:ext cx="9" cy="6"/>
              </a:xfrm>
              <a:custGeom>
                <a:avLst/>
                <a:gdLst/>
                <a:ahLst/>
                <a:cxnLst>
                  <a:cxn ang="0">
                    <a:pos x="54" y="7"/>
                  </a:cxn>
                  <a:cxn ang="0">
                    <a:pos x="50" y="43"/>
                  </a:cxn>
                  <a:cxn ang="0">
                    <a:pos x="50" y="41"/>
                  </a:cxn>
                  <a:cxn ang="0">
                    <a:pos x="0" y="39"/>
                  </a:cxn>
                  <a:cxn ang="0">
                    <a:pos x="0" y="37"/>
                  </a:cxn>
                  <a:cxn ang="0">
                    <a:pos x="4" y="0"/>
                  </a:cxn>
                  <a:cxn ang="0">
                    <a:pos x="54" y="7"/>
                  </a:cxn>
                </a:cxnLst>
                <a:rect l="0" t="0" r="r" b="b"/>
                <a:pathLst>
                  <a:path w="54" h="43">
                    <a:moveTo>
                      <a:pt x="54" y="7"/>
                    </a:moveTo>
                    <a:lnTo>
                      <a:pt x="50" y="43"/>
                    </a:lnTo>
                    <a:lnTo>
                      <a:pt x="50" y="41"/>
                    </a:lnTo>
                    <a:lnTo>
                      <a:pt x="0" y="39"/>
                    </a:lnTo>
                    <a:lnTo>
                      <a:pt x="0" y="37"/>
                    </a:lnTo>
                    <a:lnTo>
                      <a:pt x="4" y="0"/>
                    </a:lnTo>
                    <a:lnTo>
                      <a:pt x="54" y="7"/>
                    </a:lnTo>
                    <a:close/>
                  </a:path>
                </a:pathLst>
              </a:custGeom>
              <a:solidFill>
                <a:srgbClr val="FF3300"/>
              </a:solidFill>
              <a:ln w="9525">
                <a:solidFill>
                  <a:srgbClr val="FF3300"/>
                </a:solidFill>
                <a:round/>
                <a:headEnd/>
                <a:tailEnd/>
              </a:ln>
            </p:spPr>
            <p:txBody>
              <a:bodyPr/>
              <a:lstStyle/>
              <a:p>
                <a:endParaRPr lang="en-US"/>
              </a:p>
            </p:txBody>
          </p:sp>
          <p:sp>
            <p:nvSpPr>
              <p:cNvPr id="79123" name="Freeform 275"/>
              <p:cNvSpPr>
                <a:spLocks/>
              </p:cNvSpPr>
              <p:nvPr/>
            </p:nvSpPr>
            <p:spPr bwMode="black">
              <a:xfrm>
                <a:off x="1052" y="3709"/>
                <a:ext cx="9" cy="5"/>
              </a:xfrm>
              <a:custGeom>
                <a:avLst/>
                <a:gdLst/>
                <a:ahLst/>
                <a:cxnLst>
                  <a:cxn ang="0">
                    <a:pos x="52" y="2"/>
                  </a:cxn>
                  <a:cxn ang="0">
                    <a:pos x="50" y="40"/>
                  </a:cxn>
                  <a:cxn ang="0">
                    <a:pos x="50" y="40"/>
                  </a:cxn>
                  <a:cxn ang="0">
                    <a:pos x="0" y="38"/>
                  </a:cxn>
                  <a:cxn ang="0">
                    <a:pos x="0" y="38"/>
                  </a:cxn>
                  <a:cxn ang="0">
                    <a:pos x="2" y="0"/>
                  </a:cxn>
                  <a:cxn ang="0">
                    <a:pos x="52" y="2"/>
                  </a:cxn>
                </a:cxnLst>
                <a:rect l="0" t="0" r="r" b="b"/>
                <a:pathLst>
                  <a:path w="52" h="40">
                    <a:moveTo>
                      <a:pt x="52" y="2"/>
                    </a:moveTo>
                    <a:lnTo>
                      <a:pt x="50" y="40"/>
                    </a:lnTo>
                    <a:lnTo>
                      <a:pt x="50" y="40"/>
                    </a:lnTo>
                    <a:lnTo>
                      <a:pt x="0" y="38"/>
                    </a:lnTo>
                    <a:lnTo>
                      <a:pt x="0" y="38"/>
                    </a:lnTo>
                    <a:lnTo>
                      <a:pt x="2" y="0"/>
                    </a:lnTo>
                    <a:lnTo>
                      <a:pt x="52" y="2"/>
                    </a:lnTo>
                    <a:close/>
                  </a:path>
                </a:pathLst>
              </a:custGeom>
              <a:solidFill>
                <a:srgbClr val="FF3300"/>
              </a:solidFill>
              <a:ln w="9525">
                <a:solidFill>
                  <a:srgbClr val="FF3300"/>
                </a:solidFill>
                <a:round/>
                <a:headEnd/>
                <a:tailEnd/>
              </a:ln>
            </p:spPr>
            <p:txBody>
              <a:bodyPr/>
              <a:lstStyle/>
              <a:p>
                <a:endParaRPr lang="en-US"/>
              </a:p>
            </p:txBody>
          </p:sp>
          <p:sp>
            <p:nvSpPr>
              <p:cNvPr id="79124" name="Freeform 276"/>
              <p:cNvSpPr>
                <a:spLocks/>
              </p:cNvSpPr>
              <p:nvPr/>
            </p:nvSpPr>
            <p:spPr bwMode="black">
              <a:xfrm>
                <a:off x="1052" y="3714"/>
                <a:ext cx="8" cy="5"/>
              </a:xfrm>
              <a:custGeom>
                <a:avLst/>
                <a:gdLst/>
                <a:ahLst/>
                <a:cxnLst>
                  <a:cxn ang="0">
                    <a:pos x="51" y="2"/>
                  </a:cxn>
                  <a:cxn ang="0">
                    <a:pos x="50" y="39"/>
                  </a:cxn>
                  <a:cxn ang="0">
                    <a:pos x="50" y="37"/>
                  </a:cxn>
                  <a:cxn ang="0">
                    <a:pos x="0" y="39"/>
                  </a:cxn>
                  <a:cxn ang="0">
                    <a:pos x="0" y="37"/>
                  </a:cxn>
                  <a:cxn ang="0">
                    <a:pos x="1" y="0"/>
                  </a:cxn>
                  <a:cxn ang="0">
                    <a:pos x="51" y="2"/>
                  </a:cxn>
                </a:cxnLst>
                <a:rect l="0" t="0" r="r" b="b"/>
                <a:pathLst>
                  <a:path w="51" h="39">
                    <a:moveTo>
                      <a:pt x="51" y="2"/>
                    </a:moveTo>
                    <a:lnTo>
                      <a:pt x="50" y="39"/>
                    </a:lnTo>
                    <a:lnTo>
                      <a:pt x="50" y="37"/>
                    </a:lnTo>
                    <a:lnTo>
                      <a:pt x="0" y="39"/>
                    </a:lnTo>
                    <a:lnTo>
                      <a:pt x="0" y="37"/>
                    </a:lnTo>
                    <a:lnTo>
                      <a:pt x="1" y="0"/>
                    </a:lnTo>
                    <a:lnTo>
                      <a:pt x="51" y="2"/>
                    </a:lnTo>
                    <a:close/>
                  </a:path>
                </a:pathLst>
              </a:custGeom>
              <a:solidFill>
                <a:srgbClr val="FF3300"/>
              </a:solidFill>
              <a:ln w="9525">
                <a:solidFill>
                  <a:srgbClr val="FF3300"/>
                </a:solidFill>
                <a:round/>
                <a:headEnd/>
                <a:tailEnd/>
              </a:ln>
            </p:spPr>
            <p:txBody>
              <a:bodyPr/>
              <a:lstStyle/>
              <a:p>
                <a:endParaRPr lang="en-US"/>
              </a:p>
            </p:txBody>
          </p:sp>
          <p:sp>
            <p:nvSpPr>
              <p:cNvPr id="79125" name="Freeform 277"/>
              <p:cNvSpPr>
                <a:spLocks/>
              </p:cNvSpPr>
              <p:nvPr/>
            </p:nvSpPr>
            <p:spPr bwMode="black">
              <a:xfrm>
                <a:off x="1052" y="3719"/>
                <a:ext cx="8" cy="5"/>
              </a:xfrm>
              <a:custGeom>
                <a:avLst/>
                <a:gdLst/>
                <a:ahLst/>
                <a:cxnLst>
                  <a:cxn ang="0">
                    <a:pos x="50" y="0"/>
                  </a:cxn>
                  <a:cxn ang="0">
                    <a:pos x="52" y="38"/>
                  </a:cxn>
                  <a:cxn ang="0">
                    <a:pos x="52" y="36"/>
                  </a:cxn>
                  <a:cxn ang="0">
                    <a:pos x="2" y="42"/>
                  </a:cxn>
                  <a:cxn ang="0">
                    <a:pos x="2" y="40"/>
                  </a:cxn>
                  <a:cxn ang="0">
                    <a:pos x="0" y="2"/>
                  </a:cxn>
                  <a:cxn ang="0">
                    <a:pos x="50" y="0"/>
                  </a:cxn>
                </a:cxnLst>
                <a:rect l="0" t="0" r="r" b="b"/>
                <a:pathLst>
                  <a:path w="52" h="42">
                    <a:moveTo>
                      <a:pt x="50" y="0"/>
                    </a:moveTo>
                    <a:lnTo>
                      <a:pt x="52" y="38"/>
                    </a:lnTo>
                    <a:lnTo>
                      <a:pt x="52" y="36"/>
                    </a:lnTo>
                    <a:lnTo>
                      <a:pt x="2" y="42"/>
                    </a:lnTo>
                    <a:lnTo>
                      <a:pt x="2" y="40"/>
                    </a:lnTo>
                    <a:lnTo>
                      <a:pt x="0" y="2"/>
                    </a:lnTo>
                    <a:lnTo>
                      <a:pt x="50" y="0"/>
                    </a:lnTo>
                    <a:close/>
                  </a:path>
                </a:pathLst>
              </a:custGeom>
              <a:solidFill>
                <a:srgbClr val="FF3300"/>
              </a:solidFill>
              <a:ln w="9525">
                <a:solidFill>
                  <a:srgbClr val="FF3300"/>
                </a:solidFill>
                <a:round/>
                <a:headEnd/>
                <a:tailEnd/>
              </a:ln>
            </p:spPr>
            <p:txBody>
              <a:bodyPr/>
              <a:lstStyle/>
              <a:p>
                <a:endParaRPr lang="en-US"/>
              </a:p>
            </p:txBody>
          </p:sp>
          <p:sp>
            <p:nvSpPr>
              <p:cNvPr id="79126" name="Freeform 278"/>
              <p:cNvSpPr>
                <a:spLocks/>
              </p:cNvSpPr>
              <p:nvPr/>
            </p:nvSpPr>
            <p:spPr bwMode="black">
              <a:xfrm>
                <a:off x="1052" y="3723"/>
                <a:ext cx="9" cy="6"/>
              </a:xfrm>
              <a:custGeom>
                <a:avLst/>
                <a:gdLst/>
                <a:ahLst/>
                <a:cxnLst>
                  <a:cxn ang="0">
                    <a:pos x="50" y="0"/>
                  </a:cxn>
                  <a:cxn ang="0">
                    <a:pos x="54" y="37"/>
                  </a:cxn>
                  <a:cxn ang="0">
                    <a:pos x="54" y="36"/>
                  </a:cxn>
                  <a:cxn ang="0">
                    <a:pos x="4" y="45"/>
                  </a:cxn>
                  <a:cxn ang="0">
                    <a:pos x="4" y="44"/>
                  </a:cxn>
                  <a:cxn ang="0">
                    <a:pos x="0" y="6"/>
                  </a:cxn>
                  <a:cxn ang="0">
                    <a:pos x="50" y="0"/>
                  </a:cxn>
                </a:cxnLst>
                <a:rect l="0" t="0" r="r" b="b"/>
                <a:pathLst>
                  <a:path w="54" h="45">
                    <a:moveTo>
                      <a:pt x="50" y="0"/>
                    </a:moveTo>
                    <a:lnTo>
                      <a:pt x="54" y="37"/>
                    </a:lnTo>
                    <a:lnTo>
                      <a:pt x="54" y="36"/>
                    </a:lnTo>
                    <a:lnTo>
                      <a:pt x="4" y="45"/>
                    </a:lnTo>
                    <a:lnTo>
                      <a:pt x="4" y="44"/>
                    </a:lnTo>
                    <a:lnTo>
                      <a:pt x="0" y="6"/>
                    </a:lnTo>
                    <a:lnTo>
                      <a:pt x="50" y="0"/>
                    </a:lnTo>
                    <a:close/>
                  </a:path>
                </a:pathLst>
              </a:custGeom>
              <a:solidFill>
                <a:srgbClr val="FF3300"/>
              </a:solidFill>
              <a:ln w="9525">
                <a:solidFill>
                  <a:srgbClr val="FF3300"/>
                </a:solidFill>
                <a:round/>
                <a:headEnd/>
                <a:tailEnd/>
              </a:ln>
            </p:spPr>
            <p:txBody>
              <a:bodyPr/>
              <a:lstStyle/>
              <a:p>
                <a:endParaRPr lang="en-US"/>
              </a:p>
            </p:txBody>
          </p:sp>
          <p:sp>
            <p:nvSpPr>
              <p:cNvPr id="79127" name="Freeform 279"/>
              <p:cNvSpPr>
                <a:spLocks/>
              </p:cNvSpPr>
              <p:nvPr/>
            </p:nvSpPr>
            <p:spPr bwMode="black">
              <a:xfrm>
                <a:off x="1053" y="3728"/>
                <a:ext cx="9" cy="5"/>
              </a:xfrm>
              <a:custGeom>
                <a:avLst/>
                <a:gdLst/>
                <a:ahLst/>
                <a:cxnLst>
                  <a:cxn ang="0">
                    <a:pos x="50" y="0"/>
                  </a:cxn>
                  <a:cxn ang="0">
                    <a:pos x="56" y="37"/>
                  </a:cxn>
                  <a:cxn ang="0">
                    <a:pos x="56" y="36"/>
                  </a:cxn>
                  <a:cxn ang="0">
                    <a:pos x="7" y="47"/>
                  </a:cxn>
                  <a:cxn ang="0">
                    <a:pos x="7" y="46"/>
                  </a:cxn>
                  <a:cxn ang="0">
                    <a:pos x="0" y="9"/>
                  </a:cxn>
                  <a:cxn ang="0">
                    <a:pos x="50" y="0"/>
                  </a:cxn>
                </a:cxnLst>
                <a:rect l="0" t="0" r="r" b="b"/>
                <a:pathLst>
                  <a:path w="56" h="47">
                    <a:moveTo>
                      <a:pt x="50" y="0"/>
                    </a:moveTo>
                    <a:lnTo>
                      <a:pt x="56" y="37"/>
                    </a:lnTo>
                    <a:lnTo>
                      <a:pt x="56" y="36"/>
                    </a:lnTo>
                    <a:lnTo>
                      <a:pt x="7" y="47"/>
                    </a:lnTo>
                    <a:lnTo>
                      <a:pt x="7" y="46"/>
                    </a:lnTo>
                    <a:lnTo>
                      <a:pt x="0" y="9"/>
                    </a:lnTo>
                    <a:lnTo>
                      <a:pt x="50" y="0"/>
                    </a:lnTo>
                    <a:close/>
                  </a:path>
                </a:pathLst>
              </a:custGeom>
              <a:solidFill>
                <a:srgbClr val="FF3300"/>
              </a:solidFill>
              <a:ln w="9525">
                <a:solidFill>
                  <a:srgbClr val="FF3300"/>
                </a:solidFill>
                <a:round/>
                <a:headEnd/>
                <a:tailEnd/>
              </a:ln>
            </p:spPr>
            <p:txBody>
              <a:bodyPr/>
              <a:lstStyle/>
              <a:p>
                <a:endParaRPr lang="en-US"/>
              </a:p>
            </p:txBody>
          </p:sp>
          <p:sp>
            <p:nvSpPr>
              <p:cNvPr id="79128" name="Freeform 280"/>
              <p:cNvSpPr>
                <a:spLocks/>
              </p:cNvSpPr>
              <p:nvPr/>
            </p:nvSpPr>
            <p:spPr bwMode="black">
              <a:xfrm>
                <a:off x="1054" y="3732"/>
                <a:ext cx="9" cy="6"/>
              </a:xfrm>
              <a:custGeom>
                <a:avLst/>
                <a:gdLst/>
                <a:ahLst/>
                <a:cxnLst>
                  <a:cxn ang="0">
                    <a:pos x="49" y="0"/>
                  </a:cxn>
                  <a:cxn ang="0">
                    <a:pos x="56" y="36"/>
                  </a:cxn>
                  <a:cxn ang="0">
                    <a:pos x="55" y="34"/>
                  </a:cxn>
                  <a:cxn ang="0">
                    <a:pos x="8" y="49"/>
                  </a:cxn>
                  <a:cxn ang="0">
                    <a:pos x="7" y="47"/>
                  </a:cxn>
                  <a:cxn ang="0">
                    <a:pos x="0" y="11"/>
                  </a:cxn>
                  <a:cxn ang="0">
                    <a:pos x="49" y="0"/>
                  </a:cxn>
                </a:cxnLst>
                <a:rect l="0" t="0" r="r" b="b"/>
                <a:pathLst>
                  <a:path w="56" h="49">
                    <a:moveTo>
                      <a:pt x="49" y="0"/>
                    </a:moveTo>
                    <a:lnTo>
                      <a:pt x="56" y="36"/>
                    </a:lnTo>
                    <a:lnTo>
                      <a:pt x="55" y="34"/>
                    </a:lnTo>
                    <a:lnTo>
                      <a:pt x="8" y="49"/>
                    </a:lnTo>
                    <a:lnTo>
                      <a:pt x="7" y="47"/>
                    </a:lnTo>
                    <a:lnTo>
                      <a:pt x="0" y="11"/>
                    </a:lnTo>
                    <a:lnTo>
                      <a:pt x="49" y="0"/>
                    </a:lnTo>
                    <a:close/>
                  </a:path>
                </a:pathLst>
              </a:custGeom>
              <a:solidFill>
                <a:srgbClr val="FF3300"/>
              </a:solidFill>
              <a:ln w="9525">
                <a:solidFill>
                  <a:srgbClr val="FF3300"/>
                </a:solidFill>
                <a:round/>
                <a:headEnd/>
                <a:tailEnd/>
              </a:ln>
            </p:spPr>
            <p:txBody>
              <a:bodyPr/>
              <a:lstStyle/>
              <a:p>
                <a:endParaRPr lang="en-US"/>
              </a:p>
            </p:txBody>
          </p:sp>
          <p:sp>
            <p:nvSpPr>
              <p:cNvPr id="79129" name="Freeform 281"/>
              <p:cNvSpPr>
                <a:spLocks/>
              </p:cNvSpPr>
              <p:nvPr/>
            </p:nvSpPr>
            <p:spPr bwMode="black">
              <a:xfrm>
                <a:off x="1055" y="3736"/>
                <a:ext cx="10" cy="7"/>
              </a:xfrm>
              <a:custGeom>
                <a:avLst/>
                <a:gdLst/>
                <a:ahLst/>
                <a:cxnLst>
                  <a:cxn ang="0">
                    <a:pos x="47" y="0"/>
                  </a:cxn>
                  <a:cxn ang="0">
                    <a:pos x="58" y="37"/>
                  </a:cxn>
                  <a:cxn ang="0">
                    <a:pos x="58" y="35"/>
                  </a:cxn>
                  <a:cxn ang="0">
                    <a:pos x="10" y="53"/>
                  </a:cxn>
                  <a:cxn ang="0">
                    <a:pos x="10" y="52"/>
                  </a:cxn>
                  <a:cxn ang="0">
                    <a:pos x="0" y="15"/>
                  </a:cxn>
                  <a:cxn ang="0">
                    <a:pos x="47" y="0"/>
                  </a:cxn>
                </a:cxnLst>
                <a:rect l="0" t="0" r="r" b="b"/>
                <a:pathLst>
                  <a:path w="58" h="53">
                    <a:moveTo>
                      <a:pt x="47" y="0"/>
                    </a:moveTo>
                    <a:lnTo>
                      <a:pt x="58" y="37"/>
                    </a:lnTo>
                    <a:lnTo>
                      <a:pt x="58" y="35"/>
                    </a:lnTo>
                    <a:lnTo>
                      <a:pt x="10" y="53"/>
                    </a:lnTo>
                    <a:lnTo>
                      <a:pt x="10" y="52"/>
                    </a:lnTo>
                    <a:lnTo>
                      <a:pt x="0" y="15"/>
                    </a:lnTo>
                    <a:lnTo>
                      <a:pt x="47" y="0"/>
                    </a:lnTo>
                    <a:close/>
                  </a:path>
                </a:pathLst>
              </a:custGeom>
              <a:solidFill>
                <a:srgbClr val="FF3300"/>
              </a:solidFill>
              <a:ln w="9525">
                <a:solidFill>
                  <a:srgbClr val="FF3300"/>
                </a:solidFill>
                <a:round/>
                <a:headEnd/>
                <a:tailEnd/>
              </a:ln>
            </p:spPr>
            <p:txBody>
              <a:bodyPr/>
              <a:lstStyle/>
              <a:p>
                <a:endParaRPr lang="en-US"/>
              </a:p>
            </p:txBody>
          </p:sp>
          <p:sp>
            <p:nvSpPr>
              <p:cNvPr id="79130" name="Freeform 282"/>
              <p:cNvSpPr>
                <a:spLocks/>
              </p:cNvSpPr>
              <p:nvPr/>
            </p:nvSpPr>
            <p:spPr bwMode="black">
              <a:xfrm>
                <a:off x="1057" y="3741"/>
                <a:ext cx="10" cy="7"/>
              </a:xfrm>
              <a:custGeom>
                <a:avLst/>
                <a:gdLst/>
                <a:ahLst/>
                <a:cxnLst>
                  <a:cxn ang="0">
                    <a:pos x="48" y="0"/>
                  </a:cxn>
                  <a:cxn ang="0">
                    <a:pos x="59" y="36"/>
                  </a:cxn>
                  <a:cxn ang="0">
                    <a:pos x="58" y="34"/>
                  </a:cxn>
                  <a:cxn ang="0">
                    <a:pos x="13" y="56"/>
                  </a:cxn>
                  <a:cxn ang="0">
                    <a:pos x="12" y="54"/>
                  </a:cxn>
                  <a:cxn ang="0">
                    <a:pos x="0" y="18"/>
                  </a:cxn>
                  <a:cxn ang="0">
                    <a:pos x="48" y="0"/>
                  </a:cxn>
                </a:cxnLst>
                <a:rect l="0" t="0" r="r" b="b"/>
                <a:pathLst>
                  <a:path w="59" h="56">
                    <a:moveTo>
                      <a:pt x="48" y="0"/>
                    </a:moveTo>
                    <a:lnTo>
                      <a:pt x="59" y="36"/>
                    </a:lnTo>
                    <a:lnTo>
                      <a:pt x="58" y="34"/>
                    </a:lnTo>
                    <a:lnTo>
                      <a:pt x="13" y="56"/>
                    </a:lnTo>
                    <a:lnTo>
                      <a:pt x="12" y="54"/>
                    </a:lnTo>
                    <a:lnTo>
                      <a:pt x="0" y="18"/>
                    </a:lnTo>
                    <a:lnTo>
                      <a:pt x="48" y="0"/>
                    </a:lnTo>
                    <a:close/>
                  </a:path>
                </a:pathLst>
              </a:custGeom>
              <a:solidFill>
                <a:srgbClr val="FF3300"/>
              </a:solidFill>
              <a:ln w="9525">
                <a:solidFill>
                  <a:srgbClr val="FF3300"/>
                </a:solidFill>
                <a:round/>
                <a:headEnd/>
                <a:tailEnd/>
              </a:ln>
            </p:spPr>
            <p:txBody>
              <a:bodyPr/>
              <a:lstStyle/>
              <a:p>
                <a:endParaRPr lang="en-US"/>
              </a:p>
            </p:txBody>
          </p:sp>
          <p:sp>
            <p:nvSpPr>
              <p:cNvPr id="79131" name="Freeform 283"/>
              <p:cNvSpPr>
                <a:spLocks/>
              </p:cNvSpPr>
              <p:nvPr/>
            </p:nvSpPr>
            <p:spPr bwMode="black">
              <a:xfrm>
                <a:off x="1059" y="3745"/>
                <a:ext cx="10" cy="7"/>
              </a:xfrm>
              <a:custGeom>
                <a:avLst/>
                <a:gdLst/>
                <a:ahLst/>
                <a:cxnLst>
                  <a:cxn ang="0">
                    <a:pos x="45" y="0"/>
                  </a:cxn>
                  <a:cxn ang="0">
                    <a:pos x="59" y="34"/>
                  </a:cxn>
                  <a:cxn ang="0">
                    <a:pos x="59" y="33"/>
                  </a:cxn>
                  <a:cxn ang="0">
                    <a:pos x="14" y="57"/>
                  </a:cxn>
                  <a:cxn ang="0">
                    <a:pos x="14" y="56"/>
                  </a:cxn>
                  <a:cxn ang="0">
                    <a:pos x="0" y="22"/>
                  </a:cxn>
                  <a:cxn ang="0">
                    <a:pos x="45" y="0"/>
                  </a:cxn>
                </a:cxnLst>
                <a:rect l="0" t="0" r="r" b="b"/>
                <a:pathLst>
                  <a:path w="59" h="57">
                    <a:moveTo>
                      <a:pt x="45" y="0"/>
                    </a:moveTo>
                    <a:lnTo>
                      <a:pt x="59" y="34"/>
                    </a:lnTo>
                    <a:lnTo>
                      <a:pt x="59" y="33"/>
                    </a:lnTo>
                    <a:lnTo>
                      <a:pt x="14" y="57"/>
                    </a:lnTo>
                    <a:lnTo>
                      <a:pt x="14" y="56"/>
                    </a:lnTo>
                    <a:lnTo>
                      <a:pt x="0" y="22"/>
                    </a:lnTo>
                    <a:lnTo>
                      <a:pt x="45" y="0"/>
                    </a:lnTo>
                    <a:close/>
                  </a:path>
                </a:pathLst>
              </a:custGeom>
              <a:solidFill>
                <a:srgbClr val="FF3300"/>
              </a:solidFill>
              <a:ln w="9525">
                <a:solidFill>
                  <a:srgbClr val="FF3300"/>
                </a:solidFill>
                <a:round/>
                <a:headEnd/>
                <a:tailEnd/>
              </a:ln>
            </p:spPr>
            <p:txBody>
              <a:bodyPr/>
              <a:lstStyle/>
              <a:p>
                <a:endParaRPr lang="en-US"/>
              </a:p>
            </p:txBody>
          </p:sp>
          <p:sp>
            <p:nvSpPr>
              <p:cNvPr id="79132" name="Freeform 284"/>
              <p:cNvSpPr>
                <a:spLocks/>
              </p:cNvSpPr>
              <p:nvPr/>
            </p:nvSpPr>
            <p:spPr bwMode="black">
              <a:xfrm>
                <a:off x="1061" y="3749"/>
                <a:ext cx="11" cy="7"/>
              </a:xfrm>
              <a:custGeom>
                <a:avLst/>
                <a:gdLst/>
                <a:ahLst/>
                <a:cxnLst>
                  <a:cxn ang="0">
                    <a:pos x="45" y="0"/>
                  </a:cxn>
                  <a:cxn ang="0">
                    <a:pos x="61" y="34"/>
                  </a:cxn>
                  <a:cxn ang="0">
                    <a:pos x="60" y="33"/>
                  </a:cxn>
                  <a:cxn ang="0">
                    <a:pos x="16" y="60"/>
                  </a:cxn>
                  <a:cxn ang="0">
                    <a:pos x="15" y="59"/>
                  </a:cxn>
                  <a:cxn ang="0">
                    <a:pos x="0" y="24"/>
                  </a:cxn>
                  <a:cxn ang="0">
                    <a:pos x="45" y="0"/>
                  </a:cxn>
                </a:cxnLst>
                <a:rect l="0" t="0" r="r" b="b"/>
                <a:pathLst>
                  <a:path w="61" h="60">
                    <a:moveTo>
                      <a:pt x="45" y="0"/>
                    </a:moveTo>
                    <a:lnTo>
                      <a:pt x="61" y="34"/>
                    </a:lnTo>
                    <a:lnTo>
                      <a:pt x="60" y="33"/>
                    </a:lnTo>
                    <a:lnTo>
                      <a:pt x="16" y="60"/>
                    </a:lnTo>
                    <a:lnTo>
                      <a:pt x="15" y="59"/>
                    </a:lnTo>
                    <a:lnTo>
                      <a:pt x="0" y="24"/>
                    </a:lnTo>
                    <a:lnTo>
                      <a:pt x="45" y="0"/>
                    </a:lnTo>
                    <a:close/>
                  </a:path>
                </a:pathLst>
              </a:custGeom>
              <a:solidFill>
                <a:srgbClr val="FF3300"/>
              </a:solidFill>
              <a:ln w="9525">
                <a:solidFill>
                  <a:srgbClr val="FF3300"/>
                </a:solidFill>
                <a:round/>
                <a:headEnd/>
                <a:tailEnd/>
              </a:ln>
            </p:spPr>
            <p:txBody>
              <a:bodyPr/>
              <a:lstStyle/>
              <a:p>
                <a:endParaRPr lang="en-US"/>
              </a:p>
            </p:txBody>
          </p:sp>
          <p:sp>
            <p:nvSpPr>
              <p:cNvPr id="79133" name="Freeform 285"/>
              <p:cNvSpPr>
                <a:spLocks/>
              </p:cNvSpPr>
              <p:nvPr/>
            </p:nvSpPr>
            <p:spPr bwMode="black">
              <a:xfrm>
                <a:off x="1064" y="3753"/>
                <a:ext cx="10" cy="8"/>
              </a:xfrm>
              <a:custGeom>
                <a:avLst/>
                <a:gdLst/>
                <a:ahLst/>
                <a:cxnLst>
                  <a:cxn ang="0">
                    <a:pos x="44" y="0"/>
                  </a:cxn>
                  <a:cxn ang="0">
                    <a:pos x="61" y="32"/>
                  </a:cxn>
                  <a:cxn ang="0">
                    <a:pos x="60" y="30"/>
                  </a:cxn>
                  <a:cxn ang="0">
                    <a:pos x="19" y="61"/>
                  </a:cxn>
                  <a:cxn ang="0">
                    <a:pos x="18" y="59"/>
                  </a:cxn>
                  <a:cxn ang="0">
                    <a:pos x="0" y="27"/>
                  </a:cxn>
                  <a:cxn ang="0">
                    <a:pos x="44" y="0"/>
                  </a:cxn>
                </a:cxnLst>
                <a:rect l="0" t="0" r="r" b="b"/>
                <a:pathLst>
                  <a:path w="61" h="61">
                    <a:moveTo>
                      <a:pt x="44" y="0"/>
                    </a:moveTo>
                    <a:lnTo>
                      <a:pt x="61" y="32"/>
                    </a:lnTo>
                    <a:lnTo>
                      <a:pt x="60" y="30"/>
                    </a:lnTo>
                    <a:lnTo>
                      <a:pt x="19" y="61"/>
                    </a:lnTo>
                    <a:lnTo>
                      <a:pt x="18" y="59"/>
                    </a:lnTo>
                    <a:lnTo>
                      <a:pt x="0" y="27"/>
                    </a:lnTo>
                    <a:lnTo>
                      <a:pt x="44" y="0"/>
                    </a:lnTo>
                    <a:close/>
                  </a:path>
                </a:pathLst>
              </a:custGeom>
              <a:solidFill>
                <a:srgbClr val="FF3300"/>
              </a:solidFill>
              <a:ln w="9525">
                <a:solidFill>
                  <a:srgbClr val="FF3300"/>
                </a:solidFill>
                <a:round/>
                <a:headEnd/>
                <a:tailEnd/>
              </a:ln>
            </p:spPr>
            <p:txBody>
              <a:bodyPr/>
              <a:lstStyle/>
              <a:p>
                <a:endParaRPr lang="en-US"/>
              </a:p>
            </p:txBody>
          </p:sp>
          <p:sp>
            <p:nvSpPr>
              <p:cNvPr id="79134" name="Freeform 286"/>
              <p:cNvSpPr>
                <a:spLocks/>
              </p:cNvSpPr>
              <p:nvPr/>
            </p:nvSpPr>
            <p:spPr bwMode="black">
              <a:xfrm>
                <a:off x="1067" y="3757"/>
                <a:ext cx="10" cy="8"/>
              </a:xfrm>
              <a:custGeom>
                <a:avLst/>
                <a:gdLst/>
                <a:ahLst/>
                <a:cxnLst>
                  <a:cxn ang="0">
                    <a:pos x="41" y="0"/>
                  </a:cxn>
                  <a:cxn ang="0">
                    <a:pos x="61" y="31"/>
                  </a:cxn>
                  <a:cxn ang="0">
                    <a:pos x="61" y="30"/>
                  </a:cxn>
                  <a:cxn ang="0">
                    <a:pos x="20" y="63"/>
                  </a:cxn>
                  <a:cxn ang="0">
                    <a:pos x="20" y="62"/>
                  </a:cxn>
                  <a:cxn ang="0">
                    <a:pos x="0" y="31"/>
                  </a:cxn>
                  <a:cxn ang="0">
                    <a:pos x="41" y="0"/>
                  </a:cxn>
                </a:cxnLst>
                <a:rect l="0" t="0" r="r" b="b"/>
                <a:pathLst>
                  <a:path w="61" h="63">
                    <a:moveTo>
                      <a:pt x="41" y="0"/>
                    </a:moveTo>
                    <a:lnTo>
                      <a:pt x="61" y="31"/>
                    </a:lnTo>
                    <a:lnTo>
                      <a:pt x="61" y="30"/>
                    </a:lnTo>
                    <a:lnTo>
                      <a:pt x="20" y="63"/>
                    </a:lnTo>
                    <a:lnTo>
                      <a:pt x="20" y="62"/>
                    </a:lnTo>
                    <a:lnTo>
                      <a:pt x="0" y="31"/>
                    </a:lnTo>
                    <a:lnTo>
                      <a:pt x="41" y="0"/>
                    </a:lnTo>
                    <a:close/>
                  </a:path>
                </a:pathLst>
              </a:custGeom>
              <a:solidFill>
                <a:srgbClr val="FF3300"/>
              </a:solidFill>
              <a:ln w="9525">
                <a:solidFill>
                  <a:srgbClr val="FF3300"/>
                </a:solidFill>
                <a:round/>
                <a:headEnd/>
                <a:tailEnd/>
              </a:ln>
            </p:spPr>
            <p:txBody>
              <a:bodyPr/>
              <a:lstStyle/>
              <a:p>
                <a:endParaRPr lang="en-US"/>
              </a:p>
            </p:txBody>
          </p:sp>
          <p:sp>
            <p:nvSpPr>
              <p:cNvPr id="79135" name="Freeform 287"/>
              <p:cNvSpPr>
                <a:spLocks/>
              </p:cNvSpPr>
              <p:nvPr/>
            </p:nvSpPr>
            <p:spPr bwMode="black">
              <a:xfrm>
                <a:off x="1071" y="3761"/>
                <a:ext cx="10" cy="8"/>
              </a:xfrm>
              <a:custGeom>
                <a:avLst/>
                <a:gdLst/>
                <a:ahLst/>
                <a:cxnLst>
                  <a:cxn ang="0">
                    <a:pos x="41" y="0"/>
                  </a:cxn>
                  <a:cxn ang="0">
                    <a:pos x="61" y="30"/>
                  </a:cxn>
                  <a:cxn ang="0">
                    <a:pos x="59" y="29"/>
                  </a:cxn>
                  <a:cxn ang="0">
                    <a:pos x="22" y="64"/>
                  </a:cxn>
                  <a:cxn ang="0">
                    <a:pos x="20" y="63"/>
                  </a:cxn>
                  <a:cxn ang="0">
                    <a:pos x="0" y="33"/>
                  </a:cxn>
                  <a:cxn ang="0">
                    <a:pos x="41" y="0"/>
                  </a:cxn>
                </a:cxnLst>
                <a:rect l="0" t="0" r="r" b="b"/>
                <a:pathLst>
                  <a:path w="61" h="64">
                    <a:moveTo>
                      <a:pt x="41" y="0"/>
                    </a:moveTo>
                    <a:lnTo>
                      <a:pt x="61" y="30"/>
                    </a:lnTo>
                    <a:lnTo>
                      <a:pt x="59" y="29"/>
                    </a:lnTo>
                    <a:lnTo>
                      <a:pt x="22" y="64"/>
                    </a:lnTo>
                    <a:lnTo>
                      <a:pt x="20" y="63"/>
                    </a:lnTo>
                    <a:lnTo>
                      <a:pt x="0" y="33"/>
                    </a:lnTo>
                    <a:lnTo>
                      <a:pt x="41" y="0"/>
                    </a:lnTo>
                    <a:close/>
                  </a:path>
                </a:pathLst>
              </a:custGeom>
              <a:solidFill>
                <a:srgbClr val="FF3300"/>
              </a:solidFill>
              <a:ln w="9525">
                <a:solidFill>
                  <a:srgbClr val="FF3300"/>
                </a:solidFill>
                <a:round/>
                <a:headEnd/>
                <a:tailEnd/>
              </a:ln>
            </p:spPr>
            <p:txBody>
              <a:bodyPr/>
              <a:lstStyle/>
              <a:p>
                <a:endParaRPr lang="en-US"/>
              </a:p>
            </p:txBody>
          </p:sp>
          <p:sp>
            <p:nvSpPr>
              <p:cNvPr id="79136" name="Freeform 288"/>
              <p:cNvSpPr>
                <a:spLocks/>
              </p:cNvSpPr>
              <p:nvPr/>
            </p:nvSpPr>
            <p:spPr bwMode="black">
              <a:xfrm>
                <a:off x="1074" y="3764"/>
                <a:ext cx="10" cy="8"/>
              </a:xfrm>
              <a:custGeom>
                <a:avLst/>
                <a:gdLst/>
                <a:ahLst/>
                <a:cxnLst>
                  <a:cxn ang="0">
                    <a:pos x="37" y="0"/>
                  </a:cxn>
                  <a:cxn ang="0">
                    <a:pos x="60" y="29"/>
                  </a:cxn>
                  <a:cxn ang="0">
                    <a:pos x="60" y="27"/>
                  </a:cxn>
                  <a:cxn ang="0">
                    <a:pos x="23" y="65"/>
                  </a:cxn>
                  <a:cxn ang="0">
                    <a:pos x="23" y="64"/>
                  </a:cxn>
                  <a:cxn ang="0">
                    <a:pos x="0" y="35"/>
                  </a:cxn>
                  <a:cxn ang="0">
                    <a:pos x="37" y="0"/>
                  </a:cxn>
                </a:cxnLst>
                <a:rect l="0" t="0" r="r" b="b"/>
                <a:pathLst>
                  <a:path w="60" h="65">
                    <a:moveTo>
                      <a:pt x="37" y="0"/>
                    </a:moveTo>
                    <a:lnTo>
                      <a:pt x="60" y="29"/>
                    </a:lnTo>
                    <a:lnTo>
                      <a:pt x="60" y="27"/>
                    </a:lnTo>
                    <a:lnTo>
                      <a:pt x="23" y="65"/>
                    </a:lnTo>
                    <a:lnTo>
                      <a:pt x="23" y="64"/>
                    </a:lnTo>
                    <a:lnTo>
                      <a:pt x="0" y="35"/>
                    </a:lnTo>
                    <a:lnTo>
                      <a:pt x="37" y="0"/>
                    </a:lnTo>
                    <a:close/>
                  </a:path>
                </a:pathLst>
              </a:custGeom>
              <a:solidFill>
                <a:srgbClr val="FF3300"/>
              </a:solidFill>
              <a:ln w="9525">
                <a:solidFill>
                  <a:srgbClr val="FF3300"/>
                </a:solidFill>
                <a:round/>
                <a:headEnd/>
                <a:tailEnd/>
              </a:ln>
            </p:spPr>
            <p:txBody>
              <a:bodyPr/>
              <a:lstStyle/>
              <a:p>
                <a:endParaRPr lang="en-US"/>
              </a:p>
            </p:txBody>
          </p:sp>
          <p:sp>
            <p:nvSpPr>
              <p:cNvPr id="79137" name="Freeform 289"/>
              <p:cNvSpPr>
                <a:spLocks/>
              </p:cNvSpPr>
              <p:nvPr/>
            </p:nvSpPr>
            <p:spPr bwMode="black">
              <a:xfrm>
                <a:off x="1078" y="3768"/>
                <a:ext cx="10" cy="8"/>
              </a:xfrm>
              <a:custGeom>
                <a:avLst/>
                <a:gdLst/>
                <a:ahLst/>
                <a:cxnLst>
                  <a:cxn ang="0">
                    <a:pos x="37" y="0"/>
                  </a:cxn>
                  <a:cxn ang="0">
                    <a:pos x="61" y="28"/>
                  </a:cxn>
                  <a:cxn ang="0">
                    <a:pos x="60" y="27"/>
                  </a:cxn>
                  <a:cxn ang="0">
                    <a:pos x="25" y="67"/>
                  </a:cxn>
                  <a:cxn ang="0">
                    <a:pos x="24" y="66"/>
                  </a:cxn>
                  <a:cxn ang="0">
                    <a:pos x="0" y="38"/>
                  </a:cxn>
                  <a:cxn ang="0">
                    <a:pos x="37" y="0"/>
                  </a:cxn>
                </a:cxnLst>
                <a:rect l="0" t="0" r="r" b="b"/>
                <a:pathLst>
                  <a:path w="61" h="67">
                    <a:moveTo>
                      <a:pt x="37" y="0"/>
                    </a:moveTo>
                    <a:lnTo>
                      <a:pt x="61" y="28"/>
                    </a:lnTo>
                    <a:lnTo>
                      <a:pt x="60" y="27"/>
                    </a:lnTo>
                    <a:lnTo>
                      <a:pt x="25" y="67"/>
                    </a:lnTo>
                    <a:lnTo>
                      <a:pt x="24" y="66"/>
                    </a:lnTo>
                    <a:lnTo>
                      <a:pt x="0" y="38"/>
                    </a:lnTo>
                    <a:lnTo>
                      <a:pt x="37" y="0"/>
                    </a:lnTo>
                    <a:close/>
                  </a:path>
                </a:pathLst>
              </a:custGeom>
              <a:solidFill>
                <a:srgbClr val="FF3300"/>
              </a:solidFill>
              <a:ln w="9525">
                <a:solidFill>
                  <a:srgbClr val="FF3300"/>
                </a:solidFill>
                <a:round/>
                <a:headEnd/>
                <a:tailEnd/>
              </a:ln>
            </p:spPr>
            <p:txBody>
              <a:bodyPr/>
              <a:lstStyle/>
              <a:p>
                <a:endParaRPr lang="en-US"/>
              </a:p>
            </p:txBody>
          </p:sp>
          <p:sp>
            <p:nvSpPr>
              <p:cNvPr id="79138" name="Freeform 290"/>
              <p:cNvSpPr>
                <a:spLocks/>
              </p:cNvSpPr>
              <p:nvPr/>
            </p:nvSpPr>
            <p:spPr bwMode="black">
              <a:xfrm>
                <a:off x="1082" y="3771"/>
                <a:ext cx="10" cy="8"/>
              </a:xfrm>
              <a:custGeom>
                <a:avLst/>
                <a:gdLst/>
                <a:ahLst/>
                <a:cxnLst>
                  <a:cxn ang="0">
                    <a:pos x="35" y="0"/>
                  </a:cxn>
                  <a:cxn ang="0">
                    <a:pos x="60" y="25"/>
                  </a:cxn>
                  <a:cxn ang="0">
                    <a:pos x="59" y="25"/>
                  </a:cxn>
                  <a:cxn ang="0">
                    <a:pos x="26" y="65"/>
                  </a:cxn>
                  <a:cxn ang="0">
                    <a:pos x="25" y="65"/>
                  </a:cxn>
                  <a:cxn ang="0">
                    <a:pos x="0" y="40"/>
                  </a:cxn>
                  <a:cxn ang="0">
                    <a:pos x="35" y="0"/>
                  </a:cxn>
                </a:cxnLst>
                <a:rect l="0" t="0" r="r" b="b"/>
                <a:pathLst>
                  <a:path w="60" h="65">
                    <a:moveTo>
                      <a:pt x="35" y="0"/>
                    </a:moveTo>
                    <a:lnTo>
                      <a:pt x="60" y="25"/>
                    </a:lnTo>
                    <a:lnTo>
                      <a:pt x="59" y="25"/>
                    </a:lnTo>
                    <a:lnTo>
                      <a:pt x="26" y="65"/>
                    </a:lnTo>
                    <a:lnTo>
                      <a:pt x="25" y="65"/>
                    </a:lnTo>
                    <a:lnTo>
                      <a:pt x="0" y="40"/>
                    </a:lnTo>
                    <a:lnTo>
                      <a:pt x="35" y="0"/>
                    </a:lnTo>
                    <a:close/>
                  </a:path>
                </a:pathLst>
              </a:custGeom>
              <a:solidFill>
                <a:srgbClr val="FF3300"/>
              </a:solidFill>
              <a:ln w="9525">
                <a:solidFill>
                  <a:srgbClr val="FF3300"/>
                </a:solidFill>
                <a:round/>
                <a:headEnd/>
                <a:tailEnd/>
              </a:ln>
            </p:spPr>
            <p:txBody>
              <a:bodyPr/>
              <a:lstStyle/>
              <a:p>
                <a:endParaRPr lang="en-US"/>
              </a:p>
            </p:txBody>
          </p:sp>
          <p:sp>
            <p:nvSpPr>
              <p:cNvPr id="79139" name="Freeform 291"/>
              <p:cNvSpPr>
                <a:spLocks/>
              </p:cNvSpPr>
              <p:nvPr/>
            </p:nvSpPr>
            <p:spPr bwMode="black">
              <a:xfrm>
                <a:off x="1087" y="3774"/>
                <a:ext cx="10" cy="8"/>
              </a:xfrm>
              <a:custGeom>
                <a:avLst/>
                <a:gdLst/>
                <a:ahLst/>
                <a:cxnLst>
                  <a:cxn ang="0">
                    <a:pos x="33" y="0"/>
                  </a:cxn>
                  <a:cxn ang="0">
                    <a:pos x="60" y="25"/>
                  </a:cxn>
                  <a:cxn ang="0">
                    <a:pos x="58" y="23"/>
                  </a:cxn>
                  <a:cxn ang="0">
                    <a:pos x="29" y="67"/>
                  </a:cxn>
                  <a:cxn ang="0">
                    <a:pos x="27" y="65"/>
                  </a:cxn>
                  <a:cxn ang="0">
                    <a:pos x="0" y="40"/>
                  </a:cxn>
                  <a:cxn ang="0">
                    <a:pos x="33" y="0"/>
                  </a:cxn>
                </a:cxnLst>
                <a:rect l="0" t="0" r="r" b="b"/>
                <a:pathLst>
                  <a:path w="60" h="67">
                    <a:moveTo>
                      <a:pt x="33" y="0"/>
                    </a:moveTo>
                    <a:lnTo>
                      <a:pt x="60" y="25"/>
                    </a:lnTo>
                    <a:lnTo>
                      <a:pt x="58" y="23"/>
                    </a:lnTo>
                    <a:lnTo>
                      <a:pt x="29" y="67"/>
                    </a:lnTo>
                    <a:lnTo>
                      <a:pt x="27" y="65"/>
                    </a:lnTo>
                    <a:lnTo>
                      <a:pt x="0" y="40"/>
                    </a:lnTo>
                    <a:lnTo>
                      <a:pt x="33" y="0"/>
                    </a:lnTo>
                    <a:close/>
                  </a:path>
                </a:pathLst>
              </a:custGeom>
              <a:solidFill>
                <a:srgbClr val="FF3300"/>
              </a:solidFill>
              <a:ln w="9525">
                <a:solidFill>
                  <a:srgbClr val="FF3300"/>
                </a:solidFill>
                <a:round/>
                <a:headEnd/>
                <a:tailEnd/>
              </a:ln>
            </p:spPr>
            <p:txBody>
              <a:bodyPr/>
              <a:lstStyle/>
              <a:p>
                <a:endParaRPr lang="en-US"/>
              </a:p>
            </p:txBody>
          </p:sp>
          <p:sp>
            <p:nvSpPr>
              <p:cNvPr id="79140" name="Freeform 292"/>
              <p:cNvSpPr>
                <a:spLocks/>
              </p:cNvSpPr>
              <p:nvPr/>
            </p:nvSpPr>
            <p:spPr bwMode="black">
              <a:xfrm>
                <a:off x="1092" y="3777"/>
                <a:ext cx="9" cy="8"/>
              </a:xfrm>
              <a:custGeom>
                <a:avLst/>
                <a:gdLst/>
                <a:ahLst/>
                <a:cxnLst>
                  <a:cxn ang="0">
                    <a:pos x="29" y="0"/>
                  </a:cxn>
                  <a:cxn ang="0">
                    <a:pos x="58" y="22"/>
                  </a:cxn>
                  <a:cxn ang="0">
                    <a:pos x="57" y="22"/>
                  </a:cxn>
                  <a:cxn ang="0">
                    <a:pos x="30" y="66"/>
                  </a:cxn>
                  <a:cxn ang="0">
                    <a:pos x="29" y="66"/>
                  </a:cxn>
                  <a:cxn ang="0">
                    <a:pos x="0" y="44"/>
                  </a:cxn>
                  <a:cxn ang="0">
                    <a:pos x="29" y="0"/>
                  </a:cxn>
                </a:cxnLst>
                <a:rect l="0" t="0" r="r" b="b"/>
                <a:pathLst>
                  <a:path w="58" h="66">
                    <a:moveTo>
                      <a:pt x="29" y="0"/>
                    </a:moveTo>
                    <a:lnTo>
                      <a:pt x="58" y="22"/>
                    </a:lnTo>
                    <a:lnTo>
                      <a:pt x="57" y="22"/>
                    </a:lnTo>
                    <a:lnTo>
                      <a:pt x="30" y="66"/>
                    </a:lnTo>
                    <a:lnTo>
                      <a:pt x="29" y="66"/>
                    </a:lnTo>
                    <a:lnTo>
                      <a:pt x="0" y="44"/>
                    </a:lnTo>
                    <a:lnTo>
                      <a:pt x="29" y="0"/>
                    </a:lnTo>
                    <a:close/>
                  </a:path>
                </a:pathLst>
              </a:custGeom>
              <a:solidFill>
                <a:srgbClr val="FF3300"/>
              </a:solidFill>
              <a:ln w="9525">
                <a:solidFill>
                  <a:srgbClr val="FF3300"/>
                </a:solidFill>
                <a:round/>
                <a:headEnd/>
                <a:tailEnd/>
              </a:ln>
            </p:spPr>
            <p:txBody>
              <a:bodyPr/>
              <a:lstStyle/>
              <a:p>
                <a:endParaRPr lang="en-US"/>
              </a:p>
            </p:txBody>
          </p:sp>
          <p:sp>
            <p:nvSpPr>
              <p:cNvPr id="79141" name="Freeform 293"/>
              <p:cNvSpPr>
                <a:spLocks/>
              </p:cNvSpPr>
              <p:nvPr/>
            </p:nvSpPr>
            <p:spPr bwMode="black">
              <a:xfrm>
                <a:off x="1097" y="3780"/>
                <a:ext cx="9" cy="8"/>
              </a:xfrm>
              <a:custGeom>
                <a:avLst/>
                <a:gdLst/>
                <a:ahLst/>
                <a:cxnLst>
                  <a:cxn ang="0">
                    <a:pos x="27" y="0"/>
                  </a:cxn>
                  <a:cxn ang="0">
                    <a:pos x="56" y="20"/>
                  </a:cxn>
                  <a:cxn ang="0">
                    <a:pos x="29" y="64"/>
                  </a:cxn>
                  <a:cxn ang="0">
                    <a:pos x="0" y="44"/>
                  </a:cxn>
                  <a:cxn ang="0">
                    <a:pos x="27" y="0"/>
                  </a:cxn>
                </a:cxnLst>
                <a:rect l="0" t="0" r="r" b="b"/>
                <a:pathLst>
                  <a:path w="56" h="64">
                    <a:moveTo>
                      <a:pt x="27" y="0"/>
                    </a:moveTo>
                    <a:lnTo>
                      <a:pt x="56" y="20"/>
                    </a:lnTo>
                    <a:lnTo>
                      <a:pt x="29" y="64"/>
                    </a:lnTo>
                    <a:lnTo>
                      <a:pt x="0" y="44"/>
                    </a:lnTo>
                    <a:lnTo>
                      <a:pt x="27" y="0"/>
                    </a:lnTo>
                    <a:close/>
                  </a:path>
                </a:pathLst>
              </a:custGeom>
              <a:solidFill>
                <a:srgbClr val="FF3300"/>
              </a:solidFill>
              <a:ln w="9525">
                <a:solidFill>
                  <a:srgbClr val="FF3300"/>
                </a:solidFill>
                <a:round/>
                <a:headEnd/>
                <a:tailEnd/>
              </a:ln>
            </p:spPr>
            <p:txBody>
              <a:bodyPr/>
              <a:lstStyle/>
              <a:p>
                <a:endParaRPr lang="en-US"/>
              </a:p>
            </p:txBody>
          </p:sp>
          <p:sp>
            <p:nvSpPr>
              <p:cNvPr id="79142" name="Freeform 294"/>
              <p:cNvSpPr>
                <a:spLocks/>
              </p:cNvSpPr>
              <p:nvPr/>
            </p:nvSpPr>
            <p:spPr bwMode="black">
              <a:xfrm>
                <a:off x="1604" y="3793"/>
                <a:ext cx="6" cy="7"/>
              </a:xfrm>
              <a:custGeom>
                <a:avLst/>
                <a:gdLst/>
                <a:ahLst/>
                <a:cxnLst>
                  <a:cxn ang="0">
                    <a:pos x="0" y="1"/>
                  </a:cxn>
                  <a:cxn ang="0">
                    <a:pos x="35" y="0"/>
                  </a:cxn>
                  <a:cxn ang="0">
                    <a:pos x="34" y="0"/>
                  </a:cxn>
                  <a:cxn ang="0">
                    <a:pos x="38" y="53"/>
                  </a:cxn>
                  <a:cxn ang="0">
                    <a:pos x="37" y="53"/>
                  </a:cxn>
                  <a:cxn ang="0">
                    <a:pos x="2" y="55"/>
                  </a:cxn>
                  <a:cxn ang="0">
                    <a:pos x="0" y="1"/>
                  </a:cxn>
                </a:cxnLst>
                <a:rect l="0" t="0" r="r" b="b"/>
                <a:pathLst>
                  <a:path w="38" h="55">
                    <a:moveTo>
                      <a:pt x="0" y="1"/>
                    </a:moveTo>
                    <a:lnTo>
                      <a:pt x="35" y="0"/>
                    </a:lnTo>
                    <a:lnTo>
                      <a:pt x="34" y="0"/>
                    </a:lnTo>
                    <a:lnTo>
                      <a:pt x="38" y="53"/>
                    </a:lnTo>
                    <a:lnTo>
                      <a:pt x="37" y="53"/>
                    </a:lnTo>
                    <a:lnTo>
                      <a:pt x="2" y="55"/>
                    </a:lnTo>
                    <a:lnTo>
                      <a:pt x="0" y="1"/>
                    </a:lnTo>
                    <a:close/>
                  </a:path>
                </a:pathLst>
              </a:custGeom>
              <a:solidFill>
                <a:srgbClr val="FF3300"/>
              </a:solidFill>
              <a:ln w="9525">
                <a:solidFill>
                  <a:srgbClr val="FF3300"/>
                </a:solidFill>
                <a:round/>
                <a:headEnd/>
                <a:tailEnd/>
              </a:ln>
            </p:spPr>
            <p:txBody>
              <a:bodyPr/>
              <a:lstStyle/>
              <a:p>
                <a:endParaRPr lang="en-US"/>
              </a:p>
            </p:txBody>
          </p:sp>
          <p:sp>
            <p:nvSpPr>
              <p:cNvPr id="79143" name="Freeform 295"/>
              <p:cNvSpPr>
                <a:spLocks/>
              </p:cNvSpPr>
              <p:nvPr/>
            </p:nvSpPr>
            <p:spPr bwMode="black">
              <a:xfrm>
                <a:off x="1610" y="3793"/>
                <a:ext cx="7" cy="7"/>
              </a:xfrm>
              <a:custGeom>
                <a:avLst/>
                <a:gdLst/>
                <a:ahLst/>
                <a:cxnLst>
                  <a:cxn ang="0">
                    <a:pos x="0" y="3"/>
                  </a:cxn>
                  <a:cxn ang="0">
                    <a:pos x="35" y="0"/>
                  </a:cxn>
                  <a:cxn ang="0">
                    <a:pos x="33" y="0"/>
                  </a:cxn>
                  <a:cxn ang="0">
                    <a:pos x="41" y="53"/>
                  </a:cxn>
                  <a:cxn ang="0">
                    <a:pos x="39" y="53"/>
                  </a:cxn>
                  <a:cxn ang="0">
                    <a:pos x="4" y="56"/>
                  </a:cxn>
                  <a:cxn ang="0">
                    <a:pos x="0" y="3"/>
                  </a:cxn>
                </a:cxnLst>
                <a:rect l="0" t="0" r="r" b="b"/>
                <a:pathLst>
                  <a:path w="41" h="56">
                    <a:moveTo>
                      <a:pt x="0" y="3"/>
                    </a:moveTo>
                    <a:lnTo>
                      <a:pt x="35" y="0"/>
                    </a:lnTo>
                    <a:lnTo>
                      <a:pt x="33" y="0"/>
                    </a:lnTo>
                    <a:lnTo>
                      <a:pt x="41" y="53"/>
                    </a:lnTo>
                    <a:lnTo>
                      <a:pt x="39" y="53"/>
                    </a:lnTo>
                    <a:lnTo>
                      <a:pt x="4" y="56"/>
                    </a:lnTo>
                    <a:lnTo>
                      <a:pt x="0" y="3"/>
                    </a:lnTo>
                    <a:close/>
                  </a:path>
                </a:pathLst>
              </a:custGeom>
              <a:solidFill>
                <a:srgbClr val="FF3300"/>
              </a:solidFill>
              <a:ln w="9525">
                <a:solidFill>
                  <a:srgbClr val="FF3300"/>
                </a:solidFill>
                <a:round/>
                <a:headEnd/>
                <a:tailEnd/>
              </a:ln>
            </p:spPr>
            <p:txBody>
              <a:bodyPr/>
              <a:lstStyle/>
              <a:p>
                <a:endParaRPr lang="en-US"/>
              </a:p>
            </p:txBody>
          </p:sp>
          <p:sp>
            <p:nvSpPr>
              <p:cNvPr id="79144" name="Freeform 296"/>
              <p:cNvSpPr>
                <a:spLocks/>
              </p:cNvSpPr>
              <p:nvPr/>
            </p:nvSpPr>
            <p:spPr bwMode="black">
              <a:xfrm>
                <a:off x="1615" y="3792"/>
                <a:ext cx="7" cy="7"/>
              </a:xfrm>
              <a:custGeom>
                <a:avLst/>
                <a:gdLst/>
                <a:ahLst/>
                <a:cxnLst>
                  <a:cxn ang="0">
                    <a:pos x="0" y="6"/>
                  </a:cxn>
                  <a:cxn ang="0">
                    <a:pos x="34" y="0"/>
                  </a:cxn>
                  <a:cxn ang="0">
                    <a:pos x="33" y="0"/>
                  </a:cxn>
                  <a:cxn ang="0">
                    <a:pos x="43" y="54"/>
                  </a:cxn>
                  <a:cxn ang="0">
                    <a:pos x="42" y="54"/>
                  </a:cxn>
                  <a:cxn ang="0">
                    <a:pos x="8" y="59"/>
                  </a:cxn>
                  <a:cxn ang="0">
                    <a:pos x="0" y="6"/>
                  </a:cxn>
                </a:cxnLst>
                <a:rect l="0" t="0" r="r" b="b"/>
                <a:pathLst>
                  <a:path w="43" h="59">
                    <a:moveTo>
                      <a:pt x="0" y="6"/>
                    </a:moveTo>
                    <a:lnTo>
                      <a:pt x="34" y="0"/>
                    </a:lnTo>
                    <a:lnTo>
                      <a:pt x="33" y="0"/>
                    </a:lnTo>
                    <a:lnTo>
                      <a:pt x="43" y="54"/>
                    </a:lnTo>
                    <a:lnTo>
                      <a:pt x="42" y="54"/>
                    </a:lnTo>
                    <a:lnTo>
                      <a:pt x="8" y="59"/>
                    </a:lnTo>
                    <a:lnTo>
                      <a:pt x="0" y="6"/>
                    </a:lnTo>
                    <a:close/>
                  </a:path>
                </a:pathLst>
              </a:custGeom>
              <a:solidFill>
                <a:srgbClr val="FF3300"/>
              </a:solidFill>
              <a:ln w="9525">
                <a:solidFill>
                  <a:srgbClr val="FF3300"/>
                </a:solidFill>
                <a:round/>
                <a:headEnd/>
                <a:tailEnd/>
              </a:ln>
            </p:spPr>
            <p:txBody>
              <a:bodyPr/>
              <a:lstStyle/>
              <a:p>
                <a:endParaRPr lang="en-US"/>
              </a:p>
            </p:txBody>
          </p:sp>
          <p:sp>
            <p:nvSpPr>
              <p:cNvPr id="79145" name="Freeform 297"/>
              <p:cNvSpPr>
                <a:spLocks/>
              </p:cNvSpPr>
              <p:nvPr/>
            </p:nvSpPr>
            <p:spPr bwMode="black">
              <a:xfrm>
                <a:off x="1621" y="3791"/>
                <a:ext cx="7" cy="8"/>
              </a:xfrm>
              <a:custGeom>
                <a:avLst/>
                <a:gdLst/>
                <a:ahLst/>
                <a:cxnLst>
                  <a:cxn ang="0">
                    <a:pos x="0" y="7"/>
                  </a:cxn>
                  <a:cxn ang="0">
                    <a:pos x="34" y="0"/>
                  </a:cxn>
                  <a:cxn ang="0">
                    <a:pos x="33" y="1"/>
                  </a:cxn>
                  <a:cxn ang="0">
                    <a:pos x="45" y="52"/>
                  </a:cxn>
                  <a:cxn ang="0">
                    <a:pos x="44" y="53"/>
                  </a:cxn>
                  <a:cxn ang="0">
                    <a:pos x="10" y="61"/>
                  </a:cxn>
                  <a:cxn ang="0">
                    <a:pos x="0" y="7"/>
                  </a:cxn>
                </a:cxnLst>
                <a:rect l="0" t="0" r="r" b="b"/>
                <a:pathLst>
                  <a:path w="45" h="61">
                    <a:moveTo>
                      <a:pt x="0" y="7"/>
                    </a:moveTo>
                    <a:lnTo>
                      <a:pt x="34" y="0"/>
                    </a:lnTo>
                    <a:lnTo>
                      <a:pt x="33" y="1"/>
                    </a:lnTo>
                    <a:lnTo>
                      <a:pt x="45" y="52"/>
                    </a:lnTo>
                    <a:lnTo>
                      <a:pt x="44" y="53"/>
                    </a:lnTo>
                    <a:lnTo>
                      <a:pt x="10" y="61"/>
                    </a:lnTo>
                    <a:lnTo>
                      <a:pt x="0" y="7"/>
                    </a:lnTo>
                    <a:close/>
                  </a:path>
                </a:pathLst>
              </a:custGeom>
              <a:solidFill>
                <a:srgbClr val="FF3300"/>
              </a:solidFill>
              <a:ln w="9525">
                <a:solidFill>
                  <a:srgbClr val="FF3300"/>
                </a:solidFill>
                <a:round/>
                <a:headEnd/>
                <a:tailEnd/>
              </a:ln>
            </p:spPr>
            <p:txBody>
              <a:bodyPr/>
              <a:lstStyle/>
              <a:p>
                <a:endParaRPr lang="en-US"/>
              </a:p>
            </p:txBody>
          </p:sp>
          <p:sp>
            <p:nvSpPr>
              <p:cNvPr id="79146" name="Freeform 298"/>
              <p:cNvSpPr>
                <a:spLocks/>
              </p:cNvSpPr>
              <p:nvPr/>
            </p:nvSpPr>
            <p:spPr bwMode="black">
              <a:xfrm>
                <a:off x="1626" y="3790"/>
                <a:ext cx="8" cy="8"/>
              </a:xfrm>
              <a:custGeom>
                <a:avLst/>
                <a:gdLst/>
                <a:ahLst/>
                <a:cxnLst>
                  <a:cxn ang="0">
                    <a:pos x="0" y="10"/>
                  </a:cxn>
                  <a:cxn ang="0">
                    <a:pos x="34" y="0"/>
                  </a:cxn>
                  <a:cxn ang="0">
                    <a:pos x="32" y="0"/>
                  </a:cxn>
                  <a:cxn ang="0">
                    <a:pos x="48" y="51"/>
                  </a:cxn>
                  <a:cxn ang="0">
                    <a:pos x="46" y="51"/>
                  </a:cxn>
                  <a:cxn ang="0">
                    <a:pos x="12" y="61"/>
                  </a:cxn>
                  <a:cxn ang="0">
                    <a:pos x="0" y="10"/>
                  </a:cxn>
                </a:cxnLst>
                <a:rect l="0" t="0" r="r" b="b"/>
                <a:pathLst>
                  <a:path w="48" h="61">
                    <a:moveTo>
                      <a:pt x="0" y="10"/>
                    </a:moveTo>
                    <a:lnTo>
                      <a:pt x="34" y="0"/>
                    </a:lnTo>
                    <a:lnTo>
                      <a:pt x="32" y="0"/>
                    </a:lnTo>
                    <a:lnTo>
                      <a:pt x="48" y="51"/>
                    </a:lnTo>
                    <a:lnTo>
                      <a:pt x="46" y="51"/>
                    </a:lnTo>
                    <a:lnTo>
                      <a:pt x="12" y="61"/>
                    </a:lnTo>
                    <a:lnTo>
                      <a:pt x="0" y="10"/>
                    </a:lnTo>
                    <a:close/>
                  </a:path>
                </a:pathLst>
              </a:custGeom>
              <a:solidFill>
                <a:srgbClr val="FF3300"/>
              </a:solidFill>
              <a:ln w="9525">
                <a:solidFill>
                  <a:srgbClr val="FF3300"/>
                </a:solidFill>
                <a:round/>
                <a:headEnd/>
                <a:tailEnd/>
              </a:ln>
            </p:spPr>
            <p:txBody>
              <a:bodyPr/>
              <a:lstStyle/>
              <a:p>
                <a:endParaRPr lang="en-US"/>
              </a:p>
            </p:txBody>
          </p:sp>
          <p:sp>
            <p:nvSpPr>
              <p:cNvPr id="79147" name="Freeform 299"/>
              <p:cNvSpPr>
                <a:spLocks/>
              </p:cNvSpPr>
              <p:nvPr/>
            </p:nvSpPr>
            <p:spPr bwMode="black">
              <a:xfrm>
                <a:off x="1631" y="3788"/>
                <a:ext cx="9" cy="8"/>
              </a:xfrm>
              <a:custGeom>
                <a:avLst/>
                <a:gdLst/>
                <a:ahLst/>
                <a:cxnLst>
                  <a:cxn ang="0">
                    <a:pos x="0" y="12"/>
                  </a:cxn>
                  <a:cxn ang="0">
                    <a:pos x="33" y="0"/>
                  </a:cxn>
                  <a:cxn ang="0">
                    <a:pos x="33" y="0"/>
                  </a:cxn>
                  <a:cxn ang="0">
                    <a:pos x="49" y="51"/>
                  </a:cxn>
                  <a:cxn ang="0">
                    <a:pos x="49" y="51"/>
                  </a:cxn>
                  <a:cxn ang="0">
                    <a:pos x="16" y="63"/>
                  </a:cxn>
                  <a:cxn ang="0">
                    <a:pos x="0" y="12"/>
                  </a:cxn>
                </a:cxnLst>
                <a:rect l="0" t="0" r="r" b="b"/>
                <a:pathLst>
                  <a:path w="49" h="63">
                    <a:moveTo>
                      <a:pt x="0" y="12"/>
                    </a:moveTo>
                    <a:lnTo>
                      <a:pt x="33" y="0"/>
                    </a:lnTo>
                    <a:lnTo>
                      <a:pt x="33" y="0"/>
                    </a:lnTo>
                    <a:lnTo>
                      <a:pt x="49" y="51"/>
                    </a:lnTo>
                    <a:lnTo>
                      <a:pt x="49" y="51"/>
                    </a:lnTo>
                    <a:lnTo>
                      <a:pt x="16" y="63"/>
                    </a:lnTo>
                    <a:lnTo>
                      <a:pt x="0" y="12"/>
                    </a:lnTo>
                    <a:close/>
                  </a:path>
                </a:pathLst>
              </a:custGeom>
              <a:solidFill>
                <a:srgbClr val="FF3300"/>
              </a:solidFill>
              <a:ln w="9525">
                <a:solidFill>
                  <a:srgbClr val="FF3300"/>
                </a:solidFill>
                <a:round/>
                <a:headEnd/>
                <a:tailEnd/>
              </a:ln>
            </p:spPr>
            <p:txBody>
              <a:bodyPr/>
              <a:lstStyle/>
              <a:p>
                <a:endParaRPr lang="en-US"/>
              </a:p>
            </p:txBody>
          </p:sp>
          <p:sp>
            <p:nvSpPr>
              <p:cNvPr id="79148" name="Freeform 300"/>
              <p:cNvSpPr>
                <a:spLocks/>
              </p:cNvSpPr>
              <p:nvPr/>
            </p:nvSpPr>
            <p:spPr bwMode="black">
              <a:xfrm>
                <a:off x="1637" y="3787"/>
                <a:ext cx="9" cy="8"/>
              </a:xfrm>
              <a:custGeom>
                <a:avLst/>
                <a:gdLst/>
                <a:ahLst/>
                <a:cxnLst>
                  <a:cxn ang="0">
                    <a:pos x="0" y="14"/>
                  </a:cxn>
                  <a:cxn ang="0">
                    <a:pos x="33" y="0"/>
                  </a:cxn>
                  <a:cxn ang="0">
                    <a:pos x="29" y="1"/>
                  </a:cxn>
                  <a:cxn ang="0">
                    <a:pos x="52" y="50"/>
                  </a:cxn>
                  <a:cxn ang="0">
                    <a:pos x="49" y="51"/>
                  </a:cxn>
                  <a:cxn ang="0">
                    <a:pos x="16" y="65"/>
                  </a:cxn>
                  <a:cxn ang="0">
                    <a:pos x="0" y="14"/>
                  </a:cxn>
                </a:cxnLst>
                <a:rect l="0" t="0" r="r" b="b"/>
                <a:pathLst>
                  <a:path w="52" h="65">
                    <a:moveTo>
                      <a:pt x="0" y="14"/>
                    </a:moveTo>
                    <a:lnTo>
                      <a:pt x="33" y="0"/>
                    </a:lnTo>
                    <a:lnTo>
                      <a:pt x="29" y="1"/>
                    </a:lnTo>
                    <a:lnTo>
                      <a:pt x="52" y="50"/>
                    </a:lnTo>
                    <a:lnTo>
                      <a:pt x="49" y="51"/>
                    </a:lnTo>
                    <a:lnTo>
                      <a:pt x="16" y="65"/>
                    </a:lnTo>
                    <a:lnTo>
                      <a:pt x="0" y="14"/>
                    </a:lnTo>
                    <a:close/>
                  </a:path>
                </a:pathLst>
              </a:custGeom>
              <a:solidFill>
                <a:srgbClr val="FF3300"/>
              </a:solidFill>
              <a:ln w="9525">
                <a:solidFill>
                  <a:srgbClr val="FF3300"/>
                </a:solidFill>
                <a:round/>
                <a:headEnd/>
                <a:tailEnd/>
              </a:ln>
            </p:spPr>
            <p:txBody>
              <a:bodyPr/>
              <a:lstStyle/>
              <a:p>
                <a:endParaRPr lang="en-US"/>
              </a:p>
            </p:txBody>
          </p:sp>
          <p:sp>
            <p:nvSpPr>
              <p:cNvPr id="79149" name="Freeform 301"/>
              <p:cNvSpPr>
                <a:spLocks/>
              </p:cNvSpPr>
              <p:nvPr/>
            </p:nvSpPr>
            <p:spPr bwMode="black">
              <a:xfrm>
                <a:off x="1642" y="3785"/>
                <a:ext cx="9" cy="8"/>
              </a:xfrm>
              <a:custGeom>
                <a:avLst/>
                <a:gdLst/>
                <a:ahLst/>
                <a:cxnLst>
                  <a:cxn ang="0">
                    <a:pos x="0" y="16"/>
                  </a:cxn>
                  <a:cxn ang="0">
                    <a:pos x="31" y="0"/>
                  </a:cxn>
                  <a:cxn ang="0">
                    <a:pos x="31" y="1"/>
                  </a:cxn>
                  <a:cxn ang="0">
                    <a:pos x="54" y="47"/>
                  </a:cxn>
                  <a:cxn ang="0">
                    <a:pos x="54" y="49"/>
                  </a:cxn>
                  <a:cxn ang="0">
                    <a:pos x="23" y="65"/>
                  </a:cxn>
                  <a:cxn ang="0">
                    <a:pos x="0" y="16"/>
                  </a:cxn>
                </a:cxnLst>
                <a:rect l="0" t="0" r="r" b="b"/>
                <a:pathLst>
                  <a:path w="54" h="65">
                    <a:moveTo>
                      <a:pt x="0" y="16"/>
                    </a:moveTo>
                    <a:lnTo>
                      <a:pt x="31" y="0"/>
                    </a:lnTo>
                    <a:lnTo>
                      <a:pt x="31" y="1"/>
                    </a:lnTo>
                    <a:lnTo>
                      <a:pt x="54" y="47"/>
                    </a:lnTo>
                    <a:lnTo>
                      <a:pt x="54" y="49"/>
                    </a:lnTo>
                    <a:lnTo>
                      <a:pt x="23" y="65"/>
                    </a:lnTo>
                    <a:lnTo>
                      <a:pt x="0" y="16"/>
                    </a:lnTo>
                    <a:close/>
                  </a:path>
                </a:pathLst>
              </a:custGeom>
              <a:solidFill>
                <a:srgbClr val="FF3300"/>
              </a:solidFill>
              <a:ln w="9525">
                <a:solidFill>
                  <a:srgbClr val="FF3300"/>
                </a:solidFill>
                <a:round/>
                <a:headEnd/>
                <a:tailEnd/>
              </a:ln>
            </p:spPr>
            <p:txBody>
              <a:bodyPr/>
              <a:lstStyle/>
              <a:p>
                <a:endParaRPr lang="en-US"/>
              </a:p>
            </p:txBody>
          </p:sp>
          <p:sp>
            <p:nvSpPr>
              <p:cNvPr id="79150" name="Freeform 302"/>
              <p:cNvSpPr>
                <a:spLocks/>
              </p:cNvSpPr>
              <p:nvPr/>
            </p:nvSpPr>
            <p:spPr bwMode="black">
              <a:xfrm>
                <a:off x="1647" y="3783"/>
                <a:ext cx="9" cy="8"/>
              </a:xfrm>
              <a:custGeom>
                <a:avLst/>
                <a:gdLst/>
                <a:ahLst/>
                <a:cxnLst>
                  <a:cxn ang="0">
                    <a:pos x="0" y="18"/>
                  </a:cxn>
                  <a:cxn ang="0">
                    <a:pos x="31" y="0"/>
                  </a:cxn>
                  <a:cxn ang="0">
                    <a:pos x="29" y="1"/>
                  </a:cxn>
                  <a:cxn ang="0">
                    <a:pos x="56" y="46"/>
                  </a:cxn>
                  <a:cxn ang="0">
                    <a:pos x="54" y="47"/>
                  </a:cxn>
                  <a:cxn ang="0">
                    <a:pos x="23" y="64"/>
                  </a:cxn>
                  <a:cxn ang="0">
                    <a:pos x="0" y="18"/>
                  </a:cxn>
                </a:cxnLst>
                <a:rect l="0" t="0" r="r" b="b"/>
                <a:pathLst>
                  <a:path w="56" h="64">
                    <a:moveTo>
                      <a:pt x="0" y="18"/>
                    </a:moveTo>
                    <a:lnTo>
                      <a:pt x="31" y="0"/>
                    </a:lnTo>
                    <a:lnTo>
                      <a:pt x="29" y="1"/>
                    </a:lnTo>
                    <a:lnTo>
                      <a:pt x="56" y="46"/>
                    </a:lnTo>
                    <a:lnTo>
                      <a:pt x="54" y="47"/>
                    </a:lnTo>
                    <a:lnTo>
                      <a:pt x="23" y="64"/>
                    </a:lnTo>
                    <a:lnTo>
                      <a:pt x="0" y="18"/>
                    </a:lnTo>
                    <a:close/>
                  </a:path>
                </a:pathLst>
              </a:custGeom>
              <a:solidFill>
                <a:srgbClr val="FF3300"/>
              </a:solidFill>
              <a:ln w="9525">
                <a:solidFill>
                  <a:srgbClr val="FF3300"/>
                </a:solidFill>
                <a:round/>
                <a:headEnd/>
                <a:tailEnd/>
              </a:ln>
            </p:spPr>
            <p:txBody>
              <a:bodyPr/>
              <a:lstStyle/>
              <a:p>
                <a:endParaRPr lang="en-US"/>
              </a:p>
            </p:txBody>
          </p:sp>
          <p:sp>
            <p:nvSpPr>
              <p:cNvPr id="79151" name="Freeform 303"/>
              <p:cNvSpPr>
                <a:spLocks/>
              </p:cNvSpPr>
              <p:nvPr/>
            </p:nvSpPr>
            <p:spPr bwMode="black">
              <a:xfrm>
                <a:off x="1652" y="3780"/>
                <a:ext cx="9" cy="8"/>
              </a:xfrm>
              <a:custGeom>
                <a:avLst/>
                <a:gdLst/>
                <a:ahLst/>
                <a:cxnLst>
                  <a:cxn ang="0">
                    <a:pos x="0" y="20"/>
                  </a:cxn>
                  <a:cxn ang="0">
                    <a:pos x="30" y="0"/>
                  </a:cxn>
                  <a:cxn ang="0">
                    <a:pos x="29" y="0"/>
                  </a:cxn>
                  <a:cxn ang="0">
                    <a:pos x="58" y="45"/>
                  </a:cxn>
                  <a:cxn ang="0">
                    <a:pos x="57" y="45"/>
                  </a:cxn>
                  <a:cxn ang="0">
                    <a:pos x="27" y="65"/>
                  </a:cxn>
                  <a:cxn ang="0">
                    <a:pos x="0" y="20"/>
                  </a:cxn>
                </a:cxnLst>
                <a:rect l="0" t="0" r="r" b="b"/>
                <a:pathLst>
                  <a:path w="58" h="65">
                    <a:moveTo>
                      <a:pt x="0" y="20"/>
                    </a:moveTo>
                    <a:lnTo>
                      <a:pt x="30" y="0"/>
                    </a:lnTo>
                    <a:lnTo>
                      <a:pt x="29" y="0"/>
                    </a:lnTo>
                    <a:lnTo>
                      <a:pt x="58" y="45"/>
                    </a:lnTo>
                    <a:lnTo>
                      <a:pt x="57" y="45"/>
                    </a:lnTo>
                    <a:lnTo>
                      <a:pt x="27" y="65"/>
                    </a:lnTo>
                    <a:lnTo>
                      <a:pt x="0" y="20"/>
                    </a:lnTo>
                    <a:close/>
                  </a:path>
                </a:pathLst>
              </a:custGeom>
              <a:solidFill>
                <a:srgbClr val="FF3300"/>
              </a:solidFill>
              <a:ln w="9525">
                <a:solidFill>
                  <a:srgbClr val="FF3300"/>
                </a:solidFill>
                <a:round/>
                <a:headEnd/>
                <a:tailEnd/>
              </a:ln>
            </p:spPr>
            <p:txBody>
              <a:bodyPr/>
              <a:lstStyle/>
              <a:p>
                <a:endParaRPr lang="en-US"/>
              </a:p>
            </p:txBody>
          </p:sp>
          <p:sp>
            <p:nvSpPr>
              <p:cNvPr id="79152" name="Freeform 304"/>
              <p:cNvSpPr>
                <a:spLocks/>
              </p:cNvSpPr>
              <p:nvPr/>
            </p:nvSpPr>
            <p:spPr bwMode="black">
              <a:xfrm>
                <a:off x="1657" y="3778"/>
                <a:ext cx="9" cy="8"/>
              </a:xfrm>
              <a:custGeom>
                <a:avLst/>
                <a:gdLst/>
                <a:ahLst/>
                <a:cxnLst>
                  <a:cxn ang="0">
                    <a:pos x="0" y="22"/>
                  </a:cxn>
                  <a:cxn ang="0">
                    <a:pos x="29" y="0"/>
                  </a:cxn>
                  <a:cxn ang="0">
                    <a:pos x="28" y="1"/>
                  </a:cxn>
                  <a:cxn ang="0">
                    <a:pos x="59" y="43"/>
                  </a:cxn>
                  <a:cxn ang="0">
                    <a:pos x="58" y="44"/>
                  </a:cxn>
                  <a:cxn ang="0">
                    <a:pos x="29" y="67"/>
                  </a:cxn>
                  <a:cxn ang="0">
                    <a:pos x="0" y="22"/>
                  </a:cxn>
                </a:cxnLst>
                <a:rect l="0" t="0" r="r" b="b"/>
                <a:pathLst>
                  <a:path w="59" h="67">
                    <a:moveTo>
                      <a:pt x="0" y="22"/>
                    </a:moveTo>
                    <a:lnTo>
                      <a:pt x="29" y="0"/>
                    </a:lnTo>
                    <a:lnTo>
                      <a:pt x="28" y="1"/>
                    </a:lnTo>
                    <a:lnTo>
                      <a:pt x="59" y="43"/>
                    </a:lnTo>
                    <a:lnTo>
                      <a:pt x="58" y="44"/>
                    </a:lnTo>
                    <a:lnTo>
                      <a:pt x="29" y="67"/>
                    </a:lnTo>
                    <a:lnTo>
                      <a:pt x="0" y="22"/>
                    </a:lnTo>
                    <a:close/>
                  </a:path>
                </a:pathLst>
              </a:custGeom>
              <a:solidFill>
                <a:srgbClr val="FF3300"/>
              </a:solidFill>
              <a:ln w="9525">
                <a:solidFill>
                  <a:srgbClr val="FF3300"/>
                </a:solidFill>
                <a:round/>
                <a:headEnd/>
                <a:tailEnd/>
              </a:ln>
            </p:spPr>
            <p:txBody>
              <a:bodyPr/>
              <a:lstStyle/>
              <a:p>
                <a:endParaRPr lang="en-US"/>
              </a:p>
            </p:txBody>
          </p:sp>
          <p:sp>
            <p:nvSpPr>
              <p:cNvPr id="79153" name="Freeform 305"/>
              <p:cNvSpPr>
                <a:spLocks/>
              </p:cNvSpPr>
              <p:nvPr/>
            </p:nvSpPr>
            <p:spPr bwMode="black">
              <a:xfrm>
                <a:off x="1661" y="3775"/>
                <a:ext cx="10" cy="8"/>
              </a:xfrm>
              <a:custGeom>
                <a:avLst/>
                <a:gdLst/>
                <a:ahLst/>
                <a:cxnLst>
                  <a:cxn ang="0">
                    <a:pos x="0" y="23"/>
                  </a:cxn>
                  <a:cxn ang="0">
                    <a:pos x="27" y="0"/>
                  </a:cxn>
                  <a:cxn ang="0">
                    <a:pos x="24" y="1"/>
                  </a:cxn>
                  <a:cxn ang="0">
                    <a:pos x="60" y="41"/>
                  </a:cxn>
                  <a:cxn ang="0">
                    <a:pos x="57" y="42"/>
                  </a:cxn>
                  <a:cxn ang="0">
                    <a:pos x="31" y="65"/>
                  </a:cxn>
                  <a:cxn ang="0">
                    <a:pos x="0" y="23"/>
                  </a:cxn>
                </a:cxnLst>
                <a:rect l="0" t="0" r="r" b="b"/>
                <a:pathLst>
                  <a:path w="60" h="65">
                    <a:moveTo>
                      <a:pt x="0" y="23"/>
                    </a:moveTo>
                    <a:lnTo>
                      <a:pt x="27" y="0"/>
                    </a:lnTo>
                    <a:lnTo>
                      <a:pt x="24" y="1"/>
                    </a:lnTo>
                    <a:lnTo>
                      <a:pt x="60" y="41"/>
                    </a:lnTo>
                    <a:lnTo>
                      <a:pt x="57" y="42"/>
                    </a:lnTo>
                    <a:lnTo>
                      <a:pt x="31" y="65"/>
                    </a:lnTo>
                    <a:lnTo>
                      <a:pt x="0" y="23"/>
                    </a:lnTo>
                    <a:close/>
                  </a:path>
                </a:pathLst>
              </a:custGeom>
              <a:solidFill>
                <a:srgbClr val="FF3300"/>
              </a:solidFill>
              <a:ln w="9525">
                <a:solidFill>
                  <a:srgbClr val="FF3300"/>
                </a:solidFill>
                <a:round/>
                <a:headEnd/>
                <a:tailEnd/>
              </a:ln>
            </p:spPr>
            <p:txBody>
              <a:bodyPr/>
              <a:lstStyle/>
              <a:p>
                <a:endParaRPr lang="en-US"/>
              </a:p>
            </p:txBody>
          </p:sp>
          <p:sp>
            <p:nvSpPr>
              <p:cNvPr id="79154" name="Freeform 306"/>
              <p:cNvSpPr>
                <a:spLocks/>
              </p:cNvSpPr>
              <p:nvPr/>
            </p:nvSpPr>
            <p:spPr bwMode="black">
              <a:xfrm>
                <a:off x="1665" y="3772"/>
                <a:ext cx="11" cy="8"/>
              </a:xfrm>
              <a:custGeom>
                <a:avLst/>
                <a:gdLst/>
                <a:ahLst/>
                <a:cxnLst>
                  <a:cxn ang="0">
                    <a:pos x="0" y="25"/>
                  </a:cxn>
                  <a:cxn ang="0">
                    <a:pos x="26" y="0"/>
                  </a:cxn>
                  <a:cxn ang="0">
                    <a:pos x="25" y="1"/>
                  </a:cxn>
                  <a:cxn ang="0">
                    <a:pos x="62" y="38"/>
                  </a:cxn>
                  <a:cxn ang="0">
                    <a:pos x="61" y="40"/>
                  </a:cxn>
                  <a:cxn ang="0">
                    <a:pos x="36" y="65"/>
                  </a:cxn>
                  <a:cxn ang="0">
                    <a:pos x="0" y="25"/>
                  </a:cxn>
                </a:cxnLst>
                <a:rect l="0" t="0" r="r" b="b"/>
                <a:pathLst>
                  <a:path w="62" h="65">
                    <a:moveTo>
                      <a:pt x="0" y="25"/>
                    </a:moveTo>
                    <a:lnTo>
                      <a:pt x="26" y="0"/>
                    </a:lnTo>
                    <a:lnTo>
                      <a:pt x="25" y="1"/>
                    </a:lnTo>
                    <a:lnTo>
                      <a:pt x="62" y="38"/>
                    </a:lnTo>
                    <a:lnTo>
                      <a:pt x="61" y="40"/>
                    </a:lnTo>
                    <a:lnTo>
                      <a:pt x="36" y="65"/>
                    </a:lnTo>
                    <a:lnTo>
                      <a:pt x="0" y="25"/>
                    </a:lnTo>
                    <a:close/>
                  </a:path>
                </a:pathLst>
              </a:custGeom>
              <a:solidFill>
                <a:srgbClr val="FF3300"/>
              </a:solidFill>
              <a:ln w="9525">
                <a:solidFill>
                  <a:srgbClr val="FF3300"/>
                </a:solidFill>
                <a:round/>
                <a:headEnd/>
                <a:tailEnd/>
              </a:ln>
            </p:spPr>
            <p:txBody>
              <a:bodyPr/>
              <a:lstStyle/>
              <a:p>
                <a:endParaRPr lang="en-US"/>
              </a:p>
            </p:txBody>
          </p:sp>
          <p:sp>
            <p:nvSpPr>
              <p:cNvPr id="79155" name="Freeform 307"/>
              <p:cNvSpPr>
                <a:spLocks/>
              </p:cNvSpPr>
              <p:nvPr/>
            </p:nvSpPr>
            <p:spPr bwMode="black">
              <a:xfrm>
                <a:off x="1670" y="3769"/>
                <a:ext cx="10" cy="8"/>
              </a:xfrm>
              <a:custGeom>
                <a:avLst/>
                <a:gdLst/>
                <a:ahLst/>
                <a:cxnLst>
                  <a:cxn ang="0">
                    <a:pos x="0" y="28"/>
                  </a:cxn>
                  <a:cxn ang="0">
                    <a:pos x="25" y="0"/>
                  </a:cxn>
                  <a:cxn ang="0">
                    <a:pos x="25" y="1"/>
                  </a:cxn>
                  <a:cxn ang="0">
                    <a:pos x="62" y="37"/>
                  </a:cxn>
                  <a:cxn ang="0">
                    <a:pos x="62" y="38"/>
                  </a:cxn>
                  <a:cxn ang="0">
                    <a:pos x="37" y="65"/>
                  </a:cxn>
                  <a:cxn ang="0">
                    <a:pos x="0" y="28"/>
                  </a:cxn>
                </a:cxnLst>
                <a:rect l="0" t="0" r="r" b="b"/>
                <a:pathLst>
                  <a:path w="62" h="65">
                    <a:moveTo>
                      <a:pt x="0" y="28"/>
                    </a:moveTo>
                    <a:lnTo>
                      <a:pt x="25" y="0"/>
                    </a:lnTo>
                    <a:lnTo>
                      <a:pt x="25" y="1"/>
                    </a:lnTo>
                    <a:lnTo>
                      <a:pt x="62" y="37"/>
                    </a:lnTo>
                    <a:lnTo>
                      <a:pt x="62" y="38"/>
                    </a:lnTo>
                    <a:lnTo>
                      <a:pt x="37" y="65"/>
                    </a:lnTo>
                    <a:lnTo>
                      <a:pt x="0" y="28"/>
                    </a:lnTo>
                    <a:close/>
                  </a:path>
                </a:pathLst>
              </a:custGeom>
              <a:solidFill>
                <a:srgbClr val="FF3300"/>
              </a:solidFill>
              <a:ln w="9525">
                <a:solidFill>
                  <a:srgbClr val="FF3300"/>
                </a:solidFill>
                <a:round/>
                <a:headEnd/>
                <a:tailEnd/>
              </a:ln>
            </p:spPr>
            <p:txBody>
              <a:bodyPr/>
              <a:lstStyle/>
              <a:p>
                <a:endParaRPr lang="en-US"/>
              </a:p>
            </p:txBody>
          </p:sp>
          <p:sp>
            <p:nvSpPr>
              <p:cNvPr id="79156" name="Freeform 308"/>
              <p:cNvSpPr>
                <a:spLocks/>
              </p:cNvSpPr>
              <p:nvPr/>
            </p:nvSpPr>
            <p:spPr bwMode="black">
              <a:xfrm>
                <a:off x="1674" y="3765"/>
                <a:ext cx="10" cy="8"/>
              </a:xfrm>
              <a:custGeom>
                <a:avLst/>
                <a:gdLst/>
                <a:ahLst/>
                <a:cxnLst>
                  <a:cxn ang="0">
                    <a:pos x="0" y="28"/>
                  </a:cxn>
                  <a:cxn ang="0">
                    <a:pos x="23" y="0"/>
                  </a:cxn>
                  <a:cxn ang="0">
                    <a:pos x="22" y="2"/>
                  </a:cxn>
                  <a:cxn ang="0">
                    <a:pos x="61" y="35"/>
                  </a:cxn>
                  <a:cxn ang="0">
                    <a:pos x="60" y="36"/>
                  </a:cxn>
                  <a:cxn ang="0">
                    <a:pos x="37" y="64"/>
                  </a:cxn>
                  <a:cxn ang="0">
                    <a:pos x="0" y="28"/>
                  </a:cxn>
                </a:cxnLst>
                <a:rect l="0" t="0" r="r" b="b"/>
                <a:pathLst>
                  <a:path w="61" h="64">
                    <a:moveTo>
                      <a:pt x="0" y="28"/>
                    </a:moveTo>
                    <a:lnTo>
                      <a:pt x="23" y="0"/>
                    </a:lnTo>
                    <a:lnTo>
                      <a:pt x="22" y="2"/>
                    </a:lnTo>
                    <a:lnTo>
                      <a:pt x="61" y="35"/>
                    </a:lnTo>
                    <a:lnTo>
                      <a:pt x="60" y="36"/>
                    </a:lnTo>
                    <a:lnTo>
                      <a:pt x="37" y="64"/>
                    </a:lnTo>
                    <a:lnTo>
                      <a:pt x="0" y="28"/>
                    </a:lnTo>
                    <a:close/>
                  </a:path>
                </a:pathLst>
              </a:custGeom>
              <a:solidFill>
                <a:srgbClr val="FF3300"/>
              </a:solidFill>
              <a:ln w="9525">
                <a:solidFill>
                  <a:srgbClr val="FF3300"/>
                </a:solidFill>
                <a:round/>
                <a:headEnd/>
                <a:tailEnd/>
              </a:ln>
            </p:spPr>
            <p:txBody>
              <a:bodyPr/>
              <a:lstStyle/>
              <a:p>
                <a:endParaRPr lang="en-US"/>
              </a:p>
            </p:txBody>
          </p:sp>
          <p:sp>
            <p:nvSpPr>
              <p:cNvPr id="79157" name="Freeform 309"/>
              <p:cNvSpPr>
                <a:spLocks/>
              </p:cNvSpPr>
              <p:nvPr/>
            </p:nvSpPr>
            <p:spPr bwMode="black">
              <a:xfrm>
                <a:off x="1677" y="3762"/>
                <a:ext cx="11" cy="7"/>
              </a:xfrm>
              <a:custGeom>
                <a:avLst/>
                <a:gdLst/>
                <a:ahLst/>
                <a:cxnLst>
                  <a:cxn ang="0">
                    <a:pos x="0" y="30"/>
                  </a:cxn>
                  <a:cxn ang="0">
                    <a:pos x="21" y="0"/>
                  </a:cxn>
                  <a:cxn ang="0">
                    <a:pos x="20" y="1"/>
                  </a:cxn>
                  <a:cxn ang="0">
                    <a:pos x="61" y="32"/>
                  </a:cxn>
                  <a:cxn ang="0">
                    <a:pos x="60" y="33"/>
                  </a:cxn>
                  <a:cxn ang="0">
                    <a:pos x="39" y="63"/>
                  </a:cxn>
                  <a:cxn ang="0">
                    <a:pos x="0" y="30"/>
                  </a:cxn>
                </a:cxnLst>
                <a:rect l="0" t="0" r="r" b="b"/>
                <a:pathLst>
                  <a:path w="61" h="63">
                    <a:moveTo>
                      <a:pt x="0" y="30"/>
                    </a:moveTo>
                    <a:lnTo>
                      <a:pt x="21" y="0"/>
                    </a:lnTo>
                    <a:lnTo>
                      <a:pt x="20" y="1"/>
                    </a:lnTo>
                    <a:lnTo>
                      <a:pt x="61" y="32"/>
                    </a:lnTo>
                    <a:lnTo>
                      <a:pt x="60" y="33"/>
                    </a:lnTo>
                    <a:lnTo>
                      <a:pt x="39" y="63"/>
                    </a:lnTo>
                    <a:lnTo>
                      <a:pt x="0" y="30"/>
                    </a:lnTo>
                    <a:close/>
                  </a:path>
                </a:pathLst>
              </a:custGeom>
              <a:solidFill>
                <a:srgbClr val="FF3300"/>
              </a:solidFill>
              <a:ln w="9525">
                <a:solidFill>
                  <a:srgbClr val="FF3300"/>
                </a:solidFill>
                <a:round/>
                <a:headEnd/>
                <a:tailEnd/>
              </a:ln>
            </p:spPr>
            <p:txBody>
              <a:bodyPr/>
              <a:lstStyle/>
              <a:p>
                <a:endParaRPr lang="en-US"/>
              </a:p>
            </p:txBody>
          </p:sp>
          <p:sp>
            <p:nvSpPr>
              <p:cNvPr id="79158" name="Freeform 310"/>
              <p:cNvSpPr>
                <a:spLocks/>
              </p:cNvSpPr>
              <p:nvPr/>
            </p:nvSpPr>
            <p:spPr bwMode="black">
              <a:xfrm>
                <a:off x="1681" y="3758"/>
                <a:ext cx="10" cy="8"/>
              </a:xfrm>
              <a:custGeom>
                <a:avLst/>
                <a:gdLst/>
                <a:ahLst/>
                <a:cxnLst>
                  <a:cxn ang="0">
                    <a:pos x="0" y="31"/>
                  </a:cxn>
                  <a:cxn ang="0">
                    <a:pos x="20" y="0"/>
                  </a:cxn>
                  <a:cxn ang="0">
                    <a:pos x="19" y="2"/>
                  </a:cxn>
                  <a:cxn ang="0">
                    <a:pos x="62" y="29"/>
                  </a:cxn>
                  <a:cxn ang="0">
                    <a:pos x="61" y="31"/>
                  </a:cxn>
                  <a:cxn ang="0">
                    <a:pos x="41" y="62"/>
                  </a:cxn>
                  <a:cxn ang="0">
                    <a:pos x="0" y="31"/>
                  </a:cxn>
                </a:cxnLst>
                <a:rect l="0" t="0" r="r" b="b"/>
                <a:pathLst>
                  <a:path w="62" h="62">
                    <a:moveTo>
                      <a:pt x="0" y="31"/>
                    </a:moveTo>
                    <a:lnTo>
                      <a:pt x="20" y="0"/>
                    </a:lnTo>
                    <a:lnTo>
                      <a:pt x="19" y="2"/>
                    </a:lnTo>
                    <a:lnTo>
                      <a:pt x="62" y="29"/>
                    </a:lnTo>
                    <a:lnTo>
                      <a:pt x="61" y="31"/>
                    </a:lnTo>
                    <a:lnTo>
                      <a:pt x="41" y="62"/>
                    </a:lnTo>
                    <a:lnTo>
                      <a:pt x="0" y="31"/>
                    </a:lnTo>
                    <a:close/>
                  </a:path>
                </a:pathLst>
              </a:custGeom>
              <a:solidFill>
                <a:srgbClr val="FF3300"/>
              </a:solidFill>
              <a:ln w="9525">
                <a:solidFill>
                  <a:srgbClr val="FF3300"/>
                </a:solidFill>
                <a:round/>
                <a:headEnd/>
                <a:tailEnd/>
              </a:ln>
            </p:spPr>
            <p:txBody>
              <a:bodyPr/>
              <a:lstStyle/>
              <a:p>
                <a:endParaRPr lang="en-US"/>
              </a:p>
            </p:txBody>
          </p:sp>
          <p:sp>
            <p:nvSpPr>
              <p:cNvPr id="79159" name="Freeform 311"/>
              <p:cNvSpPr>
                <a:spLocks/>
              </p:cNvSpPr>
              <p:nvPr/>
            </p:nvSpPr>
            <p:spPr bwMode="black">
              <a:xfrm>
                <a:off x="1684" y="3754"/>
                <a:ext cx="10" cy="7"/>
              </a:xfrm>
              <a:custGeom>
                <a:avLst/>
                <a:gdLst/>
                <a:ahLst/>
                <a:cxnLst>
                  <a:cxn ang="0">
                    <a:pos x="0" y="32"/>
                  </a:cxn>
                  <a:cxn ang="0">
                    <a:pos x="17" y="0"/>
                  </a:cxn>
                  <a:cxn ang="0">
                    <a:pos x="16" y="1"/>
                  </a:cxn>
                  <a:cxn ang="0">
                    <a:pos x="61" y="25"/>
                  </a:cxn>
                  <a:cxn ang="0">
                    <a:pos x="60" y="26"/>
                  </a:cxn>
                  <a:cxn ang="0">
                    <a:pos x="43" y="59"/>
                  </a:cxn>
                  <a:cxn ang="0">
                    <a:pos x="0" y="32"/>
                  </a:cxn>
                </a:cxnLst>
                <a:rect l="0" t="0" r="r" b="b"/>
                <a:pathLst>
                  <a:path w="61" h="59">
                    <a:moveTo>
                      <a:pt x="0" y="32"/>
                    </a:moveTo>
                    <a:lnTo>
                      <a:pt x="17" y="0"/>
                    </a:lnTo>
                    <a:lnTo>
                      <a:pt x="16" y="1"/>
                    </a:lnTo>
                    <a:lnTo>
                      <a:pt x="61" y="25"/>
                    </a:lnTo>
                    <a:lnTo>
                      <a:pt x="60" y="26"/>
                    </a:lnTo>
                    <a:lnTo>
                      <a:pt x="43" y="59"/>
                    </a:lnTo>
                    <a:lnTo>
                      <a:pt x="0" y="32"/>
                    </a:lnTo>
                    <a:close/>
                  </a:path>
                </a:pathLst>
              </a:custGeom>
              <a:solidFill>
                <a:srgbClr val="FF3300"/>
              </a:solidFill>
              <a:ln w="9525">
                <a:solidFill>
                  <a:srgbClr val="FF3300"/>
                </a:solidFill>
                <a:round/>
                <a:headEnd/>
                <a:tailEnd/>
              </a:ln>
            </p:spPr>
            <p:txBody>
              <a:bodyPr/>
              <a:lstStyle/>
              <a:p>
                <a:endParaRPr lang="en-US"/>
              </a:p>
            </p:txBody>
          </p:sp>
          <p:sp>
            <p:nvSpPr>
              <p:cNvPr id="79160" name="Freeform 312"/>
              <p:cNvSpPr>
                <a:spLocks/>
              </p:cNvSpPr>
              <p:nvPr/>
            </p:nvSpPr>
            <p:spPr bwMode="black">
              <a:xfrm>
                <a:off x="1687" y="3750"/>
                <a:ext cx="10" cy="7"/>
              </a:xfrm>
              <a:custGeom>
                <a:avLst/>
                <a:gdLst/>
                <a:ahLst/>
                <a:cxnLst>
                  <a:cxn ang="0">
                    <a:pos x="0" y="34"/>
                  </a:cxn>
                  <a:cxn ang="0">
                    <a:pos x="17" y="0"/>
                  </a:cxn>
                  <a:cxn ang="0">
                    <a:pos x="17" y="1"/>
                  </a:cxn>
                  <a:cxn ang="0">
                    <a:pos x="62" y="23"/>
                  </a:cxn>
                  <a:cxn ang="0">
                    <a:pos x="62" y="24"/>
                  </a:cxn>
                  <a:cxn ang="0">
                    <a:pos x="45" y="58"/>
                  </a:cxn>
                  <a:cxn ang="0">
                    <a:pos x="0" y="34"/>
                  </a:cxn>
                </a:cxnLst>
                <a:rect l="0" t="0" r="r" b="b"/>
                <a:pathLst>
                  <a:path w="62" h="58">
                    <a:moveTo>
                      <a:pt x="0" y="34"/>
                    </a:moveTo>
                    <a:lnTo>
                      <a:pt x="17" y="0"/>
                    </a:lnTo>
                    <a:lnTo>
                      <a:pt x="17" y="1"/>
                    </a:lnTo>
                    <a:lnTo>
                      <a:pt x="62" y="23"/>
                    </a:lnTo>
                    <a:lnTo>
                      <a:pt x="62" y="24"/>
                    </a:lnTo>
                    <a:lnTo>
                      <a:pt x="45" y="58"/>
                    </a:lnTo>
                    <a:lnTo>
                      <a:pt x="0" y="34"/>
                    </a:lnTo>
                    <a:close/>
                  </a:path>
                </a:pathLst>
              </a:custGeom>
              <a:solidFill>
                <a:srgbClr val="FF3300"/>
              </a:solidFill>
              <a:ln w="9525">
                <a:solidFill>
                  <a:srgbClr val="FF3300"/>
                </a:solidFill>
                <a:round/>
                <a:headEnd/>
                <a:tailEnd/>
              </a:ln>
            </p:spPr>
            <p:txBody>
              <a:bodyPr/>
              <a:lstStyle/>
              <a:p>
                <a:endParaRPr lang="en-US"/>
              </a:p>
            </p:txBody>
          </p:sp>
          <p:sp>
            <p:nvSpPr>
              <p:cNvPr id="79161" name="Freeform 313"/>
              <p:cNvSpPr>
                <a:spLocks/>
              </p:cNvSpPr>
              <p:nvPr/>
            </p:nvSpPr>
            <p:spPr bwMode="black">
              <a:xfrm>
                <a:off x="1689" y="3746"/>
                <a:ext cx="10" cy="7"/>
              </a:xfrm>
              <a:custGeom>
                <a:avLst/>
                <a:gdLst/>
                <a:ahLst/>
                <a:cxnLst>
                  <a:cxn ang="0">
                    <a:pos x="0" y="35"/>
                  </a:cxn>
                  <a:cxn ang="0">
                    <a:pos x="14" y="0"/>
                  </a:cxn>
                  <a:cxn ang="0">
                    <a:pos x="13" y="2"/>
                  </a:cxn>
                  <a:cxn ang="0">
                    <a:pos x="60" y="21"/>
                  </a:cxn>
                  <a:cxn ang="0">
                    <a:pos x="59" y="23"/>
                  </a:cxn>
                  <a:cxn ang="0">
                    <a:pos x="45" y="57"/>
                  </a:cxn>
                  <a:cxn ang="0">
                    <a:pos x="0" y="35"/>
                  </a:cxn>
                </a:cxnLst>
                <a:rect l="0" t="0" r="r" b="b"/>
                <a:pathLst>
                  <a:path w="60" h="57">
                    <a:moveTo>
                      <a:pt x="0" y="35"/>
                    </a:moveTo>
                    <a:lnTo>
                      <a:pt x="14" y="0"/>
                    </a:lnTo>
                    <a:lnTo>
                      <a:pt x="13" y="2"/>
                    </a:lnTo>
                    <a:lnTo>
                      <a:pt x="60" y="21"/>
                    </a:lnTo>
                    <a:lnTo>
                      <a:pt x="59" y="23"/>
                    </a:lnTo>
                    <a:lnTo>
                      <a:pt x="45" y="57"/>
                    </a:lnTo>
                    <a:lnTo>
                      <a:pt x="0" y="35"/>
                    </a:lnTo>
                    <a:close/>
                  </a:path>
                </a:pathLst>
              </a:custGeom>
              <a:solidFill>
                <a:srgbClr val="FF3300"/>
              </a:solidFill>
              <a:ln w="9525">
                <a:solidFill>
                  <a:srgbClr val="FF3300"/>
                </a:solidFill>
                <a:round/>
                <a:headEnd/>
                <a:tailEnd/>
              </a:ln>
            </p:spPr>
            <p:txBody>
              <a:bodyPr/>
              <a:lstStyle/>
              <a:p>
                <a:endParaRPr lang="en-US"/>
              </a:p>
            </p:txBody>
          </p:sp>
          <p:sp>
            <p:nvSpPr>
              <p:cNvPr id="79162" name="Freeform 314"/>
              <p:cNvSpPr>
                <a:spLocks/>
              </p:cNvSpPr>
              <p:nvPr/>
            </p:nvSpPr>
            <p:spPr bwMode="black">
              <a:xfrm>
                <a:off x="1692" y="3742"/>
                <a:ext cx="9" cy="6"/>
              </a:xfrm>
              <a:custGeom>
                <a:avLst/>
                <a:gdLst/>
                <a:ahLst/>
                <a:cxnLst>
                  <a:cxn ang="0">
                    <a:pos x="0" y="35"/>
                  </a:cxn>
                  <a:cxn ang="0">
                    <a:pos x="12" y="0"/>
                  </a:cxn>
                  <a:cxn ang="0">
                    <a:pos x="12" y="2"/>
                  </a:cxn>
                  <a:cxn ang="0">
                    <a:pos x="60" y="18"/>
                  </a:cxn>
                  <a:cxn ang="0">
                    <a:pos x="60" y="20"/>
                  </a:cxn>
                  <a:cxn ang="0">
                    <a:pos x="47" y="54"/>
                  </a:cxn>
                  <a:cxn ang="0">
                    <a:pos x="0" y="35"/>
                  </a:cxn>
                </a:cxnLst>
                <a:rect l="0" t="0" r="r" b="b"/>
                <a:pathLst>
                  <a:path w="60" h="54">
                    <a:moveTo>
                      <a:pt x="0" y="35"/>
                    </a:moveTo>
                    <a:lnTo>
                      <a:pt x="12" y="0"/>
                    </a:lnTo>
                    <a:lnTo>
                      <a:pt x="12" y="2"/>
                    </a:lnTo>
                    <a:lnTo>
                      <a:pt x="60" y="18"/>
                    </a:lnTo>
                    <a:lnTo>
                      <a:pt x="60" y="20"/>
                    </a:lnTo>
                    <a:lnTo>
                      <a:pt x="47" y="54"/>
                    </a:lnTo>
                    <a:lnTo>
                      <a:pt x="0" y="35"/>
                    </a:lnTo>
                    <a:close/>
                  </a:path>
                </a:pathLst>
              </a:custGeom>
              <a:solidFill>
                <a:srgbClr val="FF3300"/>
              </a:solidFill>
              <a:ln w="9525">
                <a:solidFill>
                  <a:srgbClr val="FF3300"/>
                </a:solidFill>
                <a:round/>
                <a:headEnd/>
                <a:tailEnd/>
              </a:ln>
            </p:spPr>
            <p:txBody>
              <a:bodyPr/>
              <a:lstStyle/>
              <a:p>
                <a:endParaRPr lang="en-US"/>
              </a:p>
            </p:txBody>
          </p:sp>
          <p:sp>
            <p:nvSpPr>
              <p:cNvPr id="79163" name="Freeform 315"/>
              <p:cNvSpPr>
                <a:spLocks/>
              </p:cNvSpPr>
              <p:nvPr/>
            </p:nvSpPr>
            <p:spPr bwMode="black">
              <a:xfrm>
                <a:off x="1694" y="3737"/>
                <a:ext cx="9" cy="7"/>
              </a:xfrm>
              <a:custGeom>
                <a:avLst/>
                <a:gdLst/>
                <a:ahLst/>
                <a:cxnLst>
                  <a:cxn ang="0">
                    <a:pos x="0" y="36"/>
                  </a:cxn>
                  <a:cxn ang="0">
                    <a:pos x="11" y="0"/>
                  </a:cxn>
                  <a:cxn ang="0">
                    <a:pos x="10" y="1"/>
                  </a:cxn>
                  <a:cxn ang="0">
                    <a:pos x="59" y="14"/>
                  </a:cxn>
                  <a:cxn ang="0">
                    <a:pos x="58" y="15"/>
                  </a:cxn>
                  <a:cxn ang="0">
                    <a:pos x="48" y="52"/>
                  </a:cxn>
                  <a:cxn ang="0">
                    <a:pos x="0" y="36"/>
                  </a:cxn>
                </a:cxnLst>
                <a:rect l="0" t="0" r="r" b="b"/>
                <a:pathLst>
                  <a:path w="59" h="52">
                    <a:moveTo>
                      <a:pt x="0" y="36"/>
                    </a:moveTo>
                    <a:lnTo>
                      <a:pt x="11" y="0"/>
                    </a:lnTo>
                    <a:lnTo>
                      <a:pt x="10" y="1"/>
                    </a:lnTo>
                    <a:lnTo>
                      <a:pt x="59" y="14"/>
                    </a:lnTo>
                    <a:lnTo>
                      <a:pt x="58" y="15"/>
                    </a:lnTo>
                    <a:lnTo>
                      <a:pt x="48" y="52"/>
                    </a:lnTo>
                    <a:lnTo>
                      <a:pt x="0" y="36"/>
                    </a:lnTo>
                    <a:close/>
                  </a:path>
                </a:pathLst>
              </a:custGeom>
              <a:solidFill>
                <a:srgbClr val="FF3300"/>
              </a:solidFill>
              <a:ln w="9525">
                <a:solidFill>
                  <a:srgbClr val="FF3300"/>
                </a:solidFill>
                <a:round/>
                <a:headEnd/>
                <a:tailEnd/>
              </a:ln>
            </p:spPr>
            <p:txBody>
              <a:bodyPr/>
              <a:lstStyle/>
              <a:p>
                <a:endParaRPr lang="en-US"/>
              </a:p>
            </p:txBody>
          </p:sp>
          <p:sp>
            <p:nvSpPr>
              <p:cNvPr id="79164" name="Freeform 316"/>
              <p:cNvSpPr>
                <a:spLocks/>
              </p:cNvSpPr>
              <p:nvPr/>
            </p:nvSpPr>
            <p:spPr bwMode="black">
              <a:xfrm>
                <a:off x="1695" y="3733"/>
                <a:ext cx="10" cy="6"/>
              </a:xfrm>
              <a:custGeom>
                <a:avLst/>
                <a:gdLst/>
                <a:ahLst/>
                <a:cxnLst>
                  <a:cxn ang="0">
                    <a:pos x="0" y="37"/>
                  </a:cxn>
                  <a:cxn ang="0">
                    <a:pos x="8" y="0"/>
                  </a:cxn>
                  <a:cxn ang="0">
                    <a:pos x="8" y="3"/>
                  </a:cxn>
                  <a:cxn ang="0">
                    <a:pos x="57" y="11"/>
                  </a:cxn>
                  <a:cxn ang="0">
                    <a:pos x="57" y="14"/>
                  </a:cxn>
                  <a:cxn ang="0">
                    <a:pos x="49" y="50"/>
                  </a:cxn>
                  <a:cxn ang="0">
                    <a:pos x="0" y="37"/>
                  </a:cxn>
                </a:cxnLst>
                <a:rect l="0" t="0" r="r" b="b"/>
                <a:pathLst>
                  <a:path w="57" h="50">
                    <a:moveTo>
                      <a:pt x="0" y="37"/>
                    </a:moveTo>
                    <a:lnTo>
                      <a:pt x="8" y="0"/>
                    </a:lnTo>
                    <a:lnTo>
                      <a:pt x="8" y="3"/>
                    </a:lnTo>
                    <a:lnTo>
                      <a:pt x="57" y="11"/>
                    </a:lnTo>
                    <a:lnTo>
                      <a:pt x="57" y="14"/>
                    </a:lnTo>
                    <a:lnTo>
                      <a:pt x="49" y="50"/>
                    </a:lnTo>
                    <a:lnTo>
                      <a:pt x="0" y="37"/>
                    </a:lnTo>
                    <a:close/>
                  </a:path>
                </a:pathLst>
              </a:custGeom>
              <a:solidFill>
                <a:srgbClr val="FF3300"/>
              </a:solidFill>
              <a:ln w="9525">
                <a:solidFill>
                  <a:srgbClr val="FF3300"/>
                </a:solidFill>
                <a:round/>
                <a:headEnd/>
                <a:tailEnd/>
              </a:ln>
            </p:spPr>
            <p:txBody>
              <a:bodyPr/>
              <a:lstStyle/>
              <a:p>
                <a:endParaRPr lang="en-US"/>
              </a:p>
            </p:txBody>
          </p:sp>
          <p:sp>
            <p:nvSpPr>
              <p:cNvPr id="79165" name="Freeform 317"/>
              <p:cNvSpPr>
                <a:spLocks/>
              </p:cNvSpPr>
              <p:nvPr/>
            </p:nvSpPr>
            <p:spPr bwMode="black">
              <a:xfrm>
                <a:off x="1696" y="3729"/>
                <a:ext cx="10" cy="5"/>
              </a:xfrm>
              <a:custGeom>
                <a:avLst/>
                <a:gdLst/>
                <a:ahLst/>
                <a:cxnLst>
                  <a:cxn ang="0">
                    <a:pos x="0" y="37"/>
                  </a:cxn>
                  <a:cxn ang="0">
                    <a:pos x="6" y="0"/>
                  </a:cxn>
                  <a:cxn ang="0">
                    <a:pos x="6" y="1"/>
                  </a:cxn>
                  <a:cxn ang="0">
                    <a:pos x="55" y="8"/>
                  </a:cxn>
                  <a:cxn ang="0">
                    <a:pos x="55" y="9"/>
                  </a:cxn>
                  <a:cxn ang="0">
                    <a:pos x="49" y="45"/>
                  </a:cxn>
                  <a:cxn ang="0">
                    <a:pos x="0" y="37"/>
                  </a:cxn>
                </a:cxnLst>
                <a:rect l="0" t="0" r="r" b="b"/>
                <a:pathLst>
                  <a:path w="55" h="45">
                    <a:moveTo>
                      <a:pt x="0" y="37"/>
                    </a:moveTo>
                    <a:lnTo>
                      <a:pt x="6" y="0"/>
                    </a:lnTo>
                    <a:lnTo>
                      <a:pt x="6" y="1"/>
                    </a:lnTo>
                    <a:lnTo>
                      <a:pt x="55" y="8"/>
                    </a:lnTo>
                    <a:lnTo>
                      <a:pt x="55" y="9"/>
                    </a:lnTo>
                    <a:lnTo>
                      <a:pt x="49" y="45"/>
                    </a:lnTo>
                    <a:lnTo>
                      <a:pt x="0" y="37"/>
                    </a:lnTo>
                    <a:close/>
                  </a:path>
                </a:pathLst>
              </a:custGeom>
              <a:solidFill>
                <a:srgbClr val="FF3300"/>
              </a:solidFill>
              <a:ln w="9525">
                <a:solidFill>
                  <a:srgbClr val="FF3300"/>
                </a:solidFill>
                <a:round/>
                <a:headEnd/>
                <a:tailEnd/>
              </a:ln>
            </p:spPr>
            <p:txBody>
              <a:bodyPr/>
              <a:lstStyle/>
              <a:p>
                <a:endParaRPr lang="en-US"/>
              </a:p>
            </p:txBody>
          </p:sp>
          <p:sp>
            <p:nvSpPr>
              <p:cNvPr id="79166" name="Freeform 318"/>
              <p:cNvSpPr>
                <a:spLocks/>
              </p:cNvSpPr>
              <p:nvPr/>
            </p:nvSpPr>
            <p:spPr bwMode="black">
              <a:xfrm>
                <a:off x="1698" y="3724"/>
                <a:ext cx="8" cy="6"/>
              </a:xfrm>
              <a:custGeom>
                <a:avLst/>
                <a:gdLst/>
                <a:ahLst/>
                <a:cxnLst>
                  <a:cxn ang="0">
                    <a:pos x="0" y="38"/>
                  </a:cxn>
                  <a:cxn ang="0">
                    <a:pos x="4" y="0"/>
                  </a:cxn>
                  <a:cxn ang="0">
                    <a:pos x="4" y="2"/>
                  </a:cxn>
                  <a:cxn ang="0">
                    <a:pos x="54" y="6"/>
                  </a:cxn>
                  <a:cxn ang="0">
                    <a:pos x="54" y="7"/>
                  </a:cxn>
                  <a:cxn ang="0">
                    <a:pos x="49" y="45"/>
                  </a:cxn>
                  <a:cxn ang="0">
                    <a:pos x="0" y="38"/>
                  </a:cxn>
                </a:cxnLst>
                <a:rect l="0" t="0" r="r" b="b"/>
                <a:pathLst>
                  <a:path w="54" h="45">
                    <a:moveTo>
                      <a:pt x="0" y="38"/>
                    </a:moveTo>
                    <a:lnTo>
                      <a:pt x="4" y="0"/>
                    </a:lnTo>
                    <a:lnTo>
                      <a:pt x="4" y="2"/>
                    </a:lnTo>
                    <a:lnTo>
                      <a:pt x="54" y="6"/>
                    </a:lnTo>
                    <a:lnTo>
                      <a:pt x="54" y="7"/>
                    </a:lnTo>
                    <a:lnTo>
                      <a:pt x="49" y="45"/>
                    </a:lnTo>
                    <a:lnTo>
                      <a:pt x="0" y="38"/>
                    </a:lnTo>
                    <a:close/>
                  </a:path>
                </a:pathLst>
              </a:custGeom>
              <a:solidFill>
                <a:srgbClr val="FF3300"/>
              </a:solidFill>
              <a:ln w="9525">
                <a:solidFill>
                  <a:srgbClr val="FF3300"/>
                </a:solidFill>
                <a:round/>
                <a:headEnd/>
                <a:tailEnd/>
              </a:ln>
            </p:spPr>
            <p:txBody>
              <a:bodyPr/>
              <a:lstStyle/>
              <a:p>
                <a:endParaRPr lang="en-US"/>
              </a:p>
            </p:txBody>
          </p:sp>
          <p:sp>
            <p:nvSpPr>
              <p:cNvPr id="79167" name="Freeform 319"/>
              <p:cNvSpPr>
                <a:spLocks/>
              </p:cNvSpPr>
              <p:nvPr/>
            </p:nvSpPr>
            <p:spPr bwMode="black">
              <a:xfrm>
                <a:off x="1698" y="3719"/>
                <a:ext cx="9" cy="6"/>
              </a:xfrm>
              <a:custGeom>
                <a:avLst/>
                <a:gdLst/>
                <a:ahLst/>
                <a:cxnLst>
                  <a:cxn ang="0">
                    <a:pos x="0" y="38"/>
                  </a:cxn>
                  <a:cxn ang="0">
                    <a:pos x="3" y="0"/>
                  </a:cxn>
                  <a:cxn ang="0">
                    <a:pos x="3" y="2"/>
                  </a:cxn>
                  <a:cxn ang="0">
                    <a:pos x="53" y="2"/>
                  </a:cxn>
                  <a:cxn ang="0">
                    <a:pos x="53" y="4"/>
                  </a:cxn>
                  <a:cxn ang="0">
                    <a:pos x="50" y="42"/>
                  </a:cxn>
                  <a:cxn ang="0">
                    <a:pos x="0" y="38"/>
                  </a:cxn>
                </a:cxnLst>
                <a:rect l="0" t="0" r="r" b="b"/>
                <a:pathLst>
                  <a:path w="53" h="42">
                    <a:moveTo>
                      <a:pt x="0" y="38"/>
                    </a:moveTo>
                    <a:lnTo>
                      <a:pt x="3" y="0"/>
                    </a:lnTo>
                    <a:lnTo>
                      <a:pt x="3" y="2"/>
                    </a:lnTo>
                    <a:lnTo>
                      <a:pt x="53" y="2"/>
                    </a:lnTo>
                    <a:lnTo>
                      <a:pt x="53" y="4"/>
                    </a:lnTo>
                    <a:lnTo>
                      <a:pt x="50" y="42"/>
                    </a:lnTo>
                    <a:lnTo>
                      <a:pt x="0" y="38"/>
                    </a:lnTo>
                    <a:close/>
                  </a:path>
                </a:pathLst>
              </a:custGeom>
              <a:solidFill>
                <a:srgbClr val="FF3300"/>
              </a:solidFill>
              <a:ln w="9525">
                <a:solidFill>
                  <a:srgbClr val="FF3300"/>
                </a:solidFill>
                <a:round/>
                <a:headEnd/>
                <a:tailEnd/>
              </a:ln>
            </p:spPr>
            <p:txBody>
              <a:bodyPr/>
              <a:lstStyle/>
              <a:p>
                <a:endParaRPr lang="en-US"/>
              </a:p>
            </p:txBody>
          </p:sp>
          <p:sp>
            <p:nvSpPr>
              <p:cNvPr id="79168" name="Freeform 320"/>
              <p:cNvSpPr>
                <a:spLocks/>
              </p:cNvSpPr>
              <p:nvPr/>
            </p:nvSpPr>
            <p:spPr bwMode="black">
              <a:xfrm>
                <a:off x="1699" y="3715"/>
                <a:ext cx="8" cy="5"/>
              </a:xfrm>
              <a:custGeom>
                <a:avLst/>
                <a:gdLst/>
                <a:ahLst/>
                <a:cxnLst>
                  <a:cxn ang="0">
                    <a:pos x="0" y="39"/>
                  </a:cxn>
                  <a:cxn ang="0">
                    <a:pos x="0" y="1"/>
                  </a:cxn>
                  <a:cxn ang="0">
                    <a:pos x="0" y="3"/>
                  </a:cxn>
                  <a:cxn ang="0">
                    <a:pos x="50" y="0"/>
                  </a:cxn>
                  <a:cxn ang="0">
                    <a:pos x="50" y="1"/>
                  </a:cxn>
                  <a:cxn ang="0">
                    <a:pos x="50" y="39"/>
                  </a:cxn>
                  <a:cxn ang="0">
                    <a:pos x="0" y="39"/>
                  </a:cxn>
                </a:cxnLst>
                <a:rect l="0" t="0" r="r" b="b"/>
                <a:pathLst>
                  <a:path w="50" h="39">
                    <a:moveTo>
                      <a:pt x="0" y="39"/>
                    </a:moveTo>
                    <a:lnTo>
                      <a:pt x="0" y="1"/>
                    </a:lnTo>
                    <a:lnTo>
                      <a:pt x="0" y="3"/>
                    </a:lnTo>
                    <a:lnTo>
                      <a:pt x="50" y="0"/>
                    </a:lnTo>
                    <a:lnTo>
                      <a:pt x="50" y="1"/>
                    </a:lnTo>
                    <a:lnTo>
                      <a:pt x="50" y="39"/>
                    </a:lnTo>
                    <a:lnTo>
                      <a:pt x="0" y="39"/>
                    </a:lnTo>
                    <a:close/>
                  </a:path>
                </a:pathLst>
              </a:custGeom>
              <a:solidFill>
                <a:srgbClr val="FF3300"/>
              </a:solidFill>
              <a:ln w="9525">
                <a:solidFill>
                  <a:srgbClr val="FF3300"/>
                </a:solidFill>
                <a:round/>
                <a:headEnd/>
                <a:tailEnd/>
              </a:ln>
            </p:spPr>
            <p:txBody>
              <a:bodyPr/>
              <a:lstStyle/>
              <a:p>
                <a:endParaRPr lang="en-US"/>
              </a:p>
            </p:txBody>
          </p:sp>
          <p:sp>
            <p:nvSpPr>
              <p:cNvPr id="79169" name="Freeform 321"/>
              <p:cNvSpPr>
                <a:spLocks/>
              </p:cNvSpPr>
              <p:nvPr/>
            </p:nvSpPr>
            <p:spPr bwMode="black">
              <a:xfrm>
                <a:off x="1698" y="3710"/>
                <a:ext cx="9" cy="5"/>
              </a:xfrm>
              <a:custGeom>
                <a:avLst/>
                <a:gdLst/>
                <a:ahLst/>
                <a:cxnLst>
                  <a:cxn ang="0">
                    <a:pos x="2" y="42"/>
                  </a:cxn>
                  <a:cxn ang="0">
                    <a:pos x="0" y="4"/>
                  </a:cxn>
                  <a:cxn ang="0">
                    <a:pos x="0" y="6"/>
                  </a:cxn>
                  <a:cxn ang="0">
                    <a:pos x="50" y="0"/>
                  </a:cxn>
                  <a:cxn ang="0">
                    <a:pos x="50" y="2"/>
                  </a:cxn>
                  <a:cxn ang="0">
                    <a:pos x="52" y="39"/>
                  </a:cxn>
                  <a:cxn ang="0">
                    <a:pos x="2" y="42"/>
                  </a:cxn>
                </a:cxnLst>
                <a:rect l="0" t="0" r="r" b="b"/>
                <a:pathLst>
                  <a:path w="52" h="42">
                    <a:moveTo>
                      <a:pt x="2" y="42"/>
                    </a:moveTo>
                    <a:lnTo>
                      <a:pt x="0" y="4"/>
                    </a:lnTo>
                    <a:lnTo>
                      <a:pt x="0" y="6"/>
                    </a:lnTo>
                    <a:lnTo>
                      <a:pt x="50" y="0"/>
                    </a:lnTo>
                    <a:lnTo>
                      <a:pt x="50" y="2"/>
                    </a:lnTo>
                    <a:lnTo>
                      <a:pt x="52" y="39"/>
                    </a:lnTo>
                    <a:lnTo>
                      <a:pt x="2" y="42"/>
                    </a:lnTo>
                    <a:close/>
                  </a:path>
                </a:pathLst>
              </a:custGeom>
              <a:solidFill>
                <a:srgbClr val="FF3300"/>
              </a:solidFill>
              <a:ln w="9525">
                <a:solidFill>
                  <a:srgbClr val="FF3300"/>
                </a:solidFill>
                <a:round/>
                <a:headEnd/>
                <a:tailEnd/>
              </a:ln>
            </p:spPr>
            <p:txBody>
              <a:bodyPr/>
              <a:lstStyle/>
              <a:p>
                <a:endParaRPr lang="en-US"/>
              </a:p>
            </p:txBody>
          </p:sp>
          <p:sp>
            <p:nvSpPr>
              <p:cNvPr id="79170" name="Freeform 322"/>
              <p:cNvSpPr>
                <a:spLocks/>
              </p:cNvSpPr>
              <p:nvPr/>
            </p:nvSpPr>
            <p:spPr bwMode="black">
              <a:xfrm>
                <a:off x="1698" y="3705"/>
                <a:ext cx="9" cy="6"/>
              </a:xfrm>
              <a:custGeom>
                <a:avLst/>
                <a:gdLst/>
                <a:ahLst/>
                <a:cxnLst>
                  <a:cxn ang="0">
                    <a:pos x="4" y="44"/>
                  </a:cxn>
                  <a:cxn ang="0">
                    <a:pos x="0" y="8"/>
                  </a:cxn>
                  <a:cxn ang="0">
                    <a:pos x="0" y="9"/>
                  </a:cxn>
                  <a:cxn ang="0">
                    <a:pos x="50" y="0"/>
                  </a:cxn>
                  <a:cxn ang="0">
                    <a:pos x="50" y="1"/>
                  </a:cxn>
                  <a:cxn ang="0">
                    <a:pos x="54" y="38"/>
                  </a:cxn>
                  <a:cxn ang="0">
                    <a:pos x="4" y="44"/>
                  </a:cxn>
                </a:cxnLst>
                <a:rect l="0" t="0" r="r" b="b"/>
                <a:pathLst>
                  <a:path w="54" h="44">
                    <a:moveTo>
                      <a:pt x="4" y="44"/>
                    </a:moveTo>
                    <a:lnTo>
                      <a:pt x="0" y="8"/>
                    </a:lnTo>
                    <a:lnTo>
                      <a:pt x="0" y="9"/>
                    </a:lnTo>
                    <a:lnTo>
                      <a:pt x="50" y="0"/>
                    </a:lnTo>
                    <a:lnTo>
                      <a:pt x="50" y="1"/>
                    </a:lnTo>
                    <a:lnTo>
                      <a:pt x="54" y="38"/>
                    </a:lnTo>
                    <a:lnTo>
                      <a:pt x="4" y="44"/>
                    </a:lnTo>
                    <a:close/>
                  </a:path>
                </a:pathLst>
              </a:custGeom>
              <a:solidFill>
                <a:srgbClr val="FF3300"/>
              </a:solidFill>
              <a:ln w="9525">
                <a:solidFill>
                  <a:srgbClr val="FF3300"/>
                </a:solidFill>
                <a:round/>
                <a:headEnd/>
                <a:tailEnd/>
              </a:ln>
            </p:spPr>
            <p:txBody>
              <a:bodyPr/>
              <a:lstStyle/>
              <a:p>
                <a:endParaRPr lang="en-US"/>
              </a:p>
            </p:txBody>
          </p:sp>
          <p:sp>
            <p:nvSpPr>
              <p:cNvPr id="79171" name="Freeform 323"/>
              <p:cNvSpPr>
                <a:spLocks/>
              </p:cNvSpPr>
              <p:nvPr/>
            </p:nvSpPr>
            <p:spPr bwMode="black">
              <a:xfrm>
                <a:off x="1697" y="3700"/>
                <a:ext cx="9" cy="6"/>
              </a:xfrm>
              <a:custGeom>
                <a:avLst/>
                <a:gdLst/>
                <a:ahLst/>
                <a:cxnLst>
                  <a:cxn ang="0">
                    <a:pos x="5" y="49"/>
                  </a:cxn>
                  <a:cxn ang="0">
                    <a:pos x="0" y="11"/>
                  </a:cxn>
                  <a:cxn ang="0">
                    <a:pos x="0" y="13"/>
                  </a:cxn>
                  <a:cxn ang="0">
                    <a:pos x="49" y="0"/>
                  </a:cxn>
                  <a:cxn ang="0">
                    <a:pos x="49" y="2"/>
                  </a:cxn>
                  <a:cxn ang="0">
                    <a:pos x="55" y="40"/>
                  </a:cxn>
                  <a:cxn ang="0">
                    <a:pos x="5" y="49"/>
                  </a:cxn>
                </a:cxnLst>
                <a:rect l="0" t="0" r="r" b="b"/>
                <a:pathLst>
                  <a:path w="55" h="49">
                    <a:moveTo>
                      <a:pt x="5" y="49"/>
                    </a:moveTo>
                    <a:lnTo>
                      <a:pt x="0" y="11"/>
                    </a:lnTo>
                    <a:lnTo>
                      <a:pt x="0" y="13"/>
                    </a:lnTo>
                    <a:lnTo>
                      <a:pt x="49" y="0"/>
                    </a:lnTo>
                    <a:lnTo>
                      <a:pt x="49" y="2"/>
                    </a:lnTo>
                    <a:lnTo>
                      <a:pt x="55" y="40"/>
                    </a:lnTo>
                    <a:lnTo>
                      <a:pt x="5" y="49"/>
                    </a:lnTo>
                    <a:close/>
                  </a:path>
                </a:pathLst>
              </a:custGeom>
              <a:solidFill>
                <a:srgbClr val="FF3300"/>
              </a:solidFill>
              <a:ln w="9525">
                <a:solidFill>
                  <a:srgbClr val="FF3300"/>
                </a:solidFill>
                <a:round/>
                <a:headEnd/>
                <a:tailEnd/>
              </a:ln>
            </p:spPr>
            <p:txBody>
              <a:bodyPr/>
              <a:lstStyle/>
              <a:p>
                <a:endParaRPr lang="en-US"/>
              </a:p>
            </p:txBody>
          </p:sp>
          <p:sp>
            <p:nvSpPr>
              <p:cNvPr id="79172" name="Freeform 324"/>
              <p:cNvSpPr>
                <a:spLocks/>
              </p:cNvSpPr>
              <p:nvPr/>
            </p:nvSpPr>
            <p:spPr bwMode="black">
              <a:xfrm>
                <a:off x="1695" y="3696"/>
                <a:ext cx="10" cy="6"/>
              </a:xfrm>
              <a:custGeom>
                <a:avLst/>
                <a:gdLst/>
                <a:ahLst/>
                <a:cxnLst>
                  <a:cxn ang="0">
                    <a:pos x="8" y="51"/>
                  </a:cxn>
                  <a:cxn ang="0">
                    <a:pos x="0" y="15"/>
                  </a:cxn>
                  <a:cxn ang="0">
                    <a:pos x="1" y="16"/>
                  </a:cxn>
                  <a:cxn ang="0">
                    <a:pos x="48" y="0"/>
                  </a:cxn>
                  <a:cxn ang="0">
                    <a:pos x="49" y="1"/>
                  </a:cxn>
                  <a:cxn ang="0">
                    <a:pos x="57" y="38"/>
                  </a:cxn>
                  <a:cxn ang="0">
                    <a:pos x="8" y="51"/>
                  </a:cxn>
                </a:cxnLst>
                <a:rect l="0" t="0" r="r" b="b"/>
                <a:pathLst>
                  <a:path w="57" h="51">
                    <a:moveTo>
                      <a:pt x="8" y="51"/>
                    </a:moveTo>
                    <a:lnTo>
                      <a:pt x="0" y="15"/>
                    </a:lnTo>
                    <a:lnTo>
                      <a:pt x="1" y="16"/>
                    </a:lnTo>
                    <a:lnTo>
                      <a:pt x="48" y="0"/>
                    </a:lnTo>
                    <a:lnTo>
                      <a:pt x="49" y="1"/>
                    </a:lnTo>
                    <a:lnTo>
                      <a:pt x="57" y="38"/>
                    </a:lnTo>
                    <a:lnTo>
                      <a:pt x="8" y="51"/>
                    </a:lnTo>
                    <a:close/>
                  </a:path>
                </a:pathLst>
              </a:custGeom>
              <a:solidFill>
                <a:srgbClr val="FF3300"/>
              </a:solidFill>
              <a:ln w="9525">
                <a:solidFill>
                  <a:srgbClr val="FF3300"/>
                </a:solidFill>
                <a:round/>
                <a:headEnd/>
                <a:tailEnd/>
              </a:ln>
            </p:spPr>
            <p:txBody>
              <a:bodyPr/>
              <a:lstStyle/>
              <a:p>
                <a:endParaRPr lang="en-US"/>
              </a:p>
            </p:txBody>
          </p:sp>
          <p:sp>
            <p:nvSpPr>
              <p:cNvPr id="79173" name="Freeform 325"/>
              <p:cNvSpPr>
                <a:spLocks/>
              </p:cNvSpPr>
              <p:nvPr/>
            </p:nvSpPr>
            <p:spPr bwMode="black">
              <a:xfrm>
                <a:off x="1694" y="3691"/>
                <a:ext cx="10" cy="6"/>
              </a:xfrm>
              <a:custGeom>
                <a:avLst/>
                <a:gdLst/>
                <a:ahLst/>
                <a:cxnLst>
                  <a:cxn ang="0">
                    <a:pos x="11" y="52"/>
                  </a:cxn>
                  <a:cxn ang="0">
                    <a:pos x="0" y="16"/>
                  </a:cxn>
                  <a:cxn ang="0">
                    <a:pos x="0" y="17"/>
                  </a:cxn>
                  <a:cxn ang="0">
                    <a:pos x="48" y="0"/>
                  </a:cxn>
                  <a:cxn ang="0">
                    <a:pos x="48" y="1"/>
                  </a:cxn>
                  <a:cxn ang="0">
                    <a:pos x="58" y="36"/>
                  </a:cxn>
                  <a:cxn ang="0">
                    <a:pos x="11" y="52"/>
                  </a:cxn>
                </a:cxnLst>
                <a:rect l="0" t="0" r="r" b="b"/>
                <a:pathLst>
                  <a:path w="58" h="52">
                    <a:moveTo>
                      <a:pt x="11" y="52"/>
                    </a:moveTo>
                    <a:lnTo>
                      <a:pt x="0" y="16"/>
                    </a:lnTo>
                    <a:lnTo>
                      <a:pt x="0" y="17"/>
                    </a:lnTo>
                    <a:lnTo>
                      <a:pt x="48" y="0"/>
                    </a:lnTo>
                    <a:lnTo>
                      <a:pt x="48" y="1"/>
                    </a:lnTo>
                    <a:lnTo>
                      <a:pt x="58" y="36"/>
                    </a:lnTo>
                    <a:lnTo>
                      <a:pt x="11" y="52"/>
                    </a:lnTo>
                    <a:close/>
                  </a:path>
                </a:pathLst>
              </a:custGeom>
              <a:solidFill>
                <a:srgbClr val="FF3300"/>
              </a:solidFill>
              <a:ln w="9525">
                <a:solidFill>
                  <a:srgbClr val="FF3300"/>
                </a:solidFill>
                <a:round/>
                <a:headEnd/>
                <a:tailEnd/>
              </a:ln>
            </p:spPr>
            <p:txBody>
              <a:bodyPr/>
              <a:lstStyle/>
              <a:p>
                <a:endParaRPr lang="en-US"/>
              </a:p>
            </p:txBody>
          </p:sp>
          <p:sp>
            <p:nvSpPr>
              <p:cNvPr id="79174" name="Freeform 326"/>
              <p:cNvSpPr>
                <a:spLocks/>
              </p:cNvSpPr>
              <p:nvPr/>
            </p:nvSpPr>
            <p:spPr bwMode="black">
              <a:xfrm>
                <a:off x="1692" y="3686"/>
                <a:ext cx="10" cy="7"/>
              </a:xfrm>
              <a:custGeom>
                <a:avLst/>
                <a:gdLst/>
                <a:ahLst/>
                <a:cxnLst>
                  <a:cxn ang="0">
                    <a:pos x="11" y="55"/>
                  </a:cxn>
                  <a:cxn ang="0">
                    <a:pos x="0" y="20"/>
                  </a:cxn>
                  <a:cxn ang="0">
                    <a:pos x="0" y="22"/>
                  </a:cxn>
                  <a:cxn ang="0">
                    <a:pos x="47" y="0"/>
                  </a:cxn>
                  <a:cxn ang="0">
                    <a:pos x="47" y="2"/>
                  </a:cxn>
                  <a:cxn ang="0">
                    <a:pos x="59" y="38"/>
                  </a:cxn>
                  <a:cxn ang="0">
                    <a:pos x="11" y="55"/>
                  </a:cxn>
                </a:cxnLst>
                <a:rect l="0" t="0" r="r" b="b"/>
                <a:pathLst>
                  <a:path w="59" h="55">
                    <a:moveTo>
                      <a:pt x="11" y="55"/>
                    </a:moveTo>
                    <a:lnTo>
                      <a:pt x="0" y="20"/>
                    </a:lnTo>
                    <a:lnTo>
                      <a:pt x="0" y="22"/>
                    </a:lnTo>
                    <a:lnTo>
                      <a:pt x="47" y="0"/>
                    </a:lnTo>
                    <a:lnTo>
                      <a:pt x="47" y="2"/>
                    </a:lnTo>
                    <a:lnTo>
                      <a:pt x="59" y="38"/>
                    </a:lnTo>
                    <a:lnTo>
                      <a:pt x="11" y="55"/>
                    </a:lnTo>
                    <a:close/>
                  </a:path>
                </a:pathLst>
              </a:custGeom>
              <a:solidFill>
                <a:srgbClr val="FF3300"/>
              </a:solidFill>
              <a:ln w="9525">
                <a:solidFill>
                  <a:srgbClr val="FF3300"/>
                </a:solidFill>
                <a:round/>
                <a:headEnd/>
                <a:tailEnd/>
              </a:ln>
            </p:spPr>
            <p:txBody>
              <a:bodyPr/>
              <a:lstStyle/>
              <a:p>
                <a:endParaRPr lang="en-US"/>
              </a:p>
            </p:txBody>
          </p:sp>
          <p:sp>
            <p:nvSpPr>
              <p:cNvPr id="79175" name="Freeform 327"/>
              <p:cNvSpPr>
                <a:spLocks/>
              </p:cNvSpPr>
              <p:nvPr/>
            </p:nvSpPr>
            <p:spPr bwMode="black">
              <a:xfrm>
                <a:off x="1690" y="3682"/>
                <a:ext cx="10" cy="7"/>
              </a:xfrm>
              <a:custGeom>
                <a:avLst/>
                <a:gdLst/>
                <a:ahLst/>
                <a:cxnLst>
                  <a:cxn ang="0">
                    <a:pos x="14" y="58"/>
                  </a:cxn>
                  <a:cxn ang="0">
                    <a:pos x="0" y="23"/>
                  </a:cxn>
                  <a:cxn ang="0">
                    <a:pos x="1" y="24"/>
                  </a:cxn>
                  <a:cxn ang="0">
                    <a:pos x="46" y="0"/>
                  </a:cxn>
                  <a:cxn ang="0">
                    <a:pos x="47" y="1"/>
                  </a:cxn>
                  <a:cxn ang="0">
                    <a:pos x="61" y="36"/>
                  </a:cxn>
                  <a:cxn ang="0">
                    <a:pos x="14" y="58"/>
                  </a:cxn>
                </a:cxnLst>
                <a:rect l="0" t="0" r="r" b="b"/>
                <a:pathLst>
                  <a:path w="61" h="58">
                    <a:moveTo>
                      <a:pt x="14" y="58"/>
                    </a:moveTo>
                    <a:lnTo>
                      <a:pt x="0" y="23"/>
                    </a:lnTo>
                    <a:lnTo>
                      <a:pt x="1" y="24"/>
                    </a:lnTo>
                    <a:lnTo>
                      <a:pt x="46" y="0"/>
                    </a:lnTo>
                    <a:lnTo>
                      <a:pt x="47" y="1"/>
                    </a:lnTo>
                    <a:lnTo>
                      <a:pt x="61" y="36"/>
                    </a:lnTo>
                    <a:lnTo>
                      <a:pt x="14" y="58"/>
                    </a:lnTo>
                    <a:close/>
                  </a:path>
                </a:pathLst>
              </a:custGeom>
              <a:solidFill>
                <a:srgbClr val="FF3300"/>
              </a:solidFill>
              <a:ln w="9525">
                <a:solidFill>
                  <a:srgbClr val="FF3300"/>
                </a:solidFill>
                <a:round/>
                <a:headEnd/>
                <a:tailEnd/>
              </a:ln>
            </p:spPr>
            <p:txBody>
              <a:bodyPr/>
              <a:lstStyle/>
              <a:p>
                <a:endParaRPr lang="en-US"/>
              </a:p>
            </p:txBody>
          </p:sp>
          <p:sp>
            <p:nvSpPr>
              <p:cNvPr id="79176" name="Freeform 328"/>
              <p:cNvSpPr>
                <a:spLocks/>
              </p:cNvSpPr>
              <p:nvPr/>
            </p:nvSpPr>
            <p:spPr bwMode="black">
              <a:xfrm>
                <a:off x="1687" y="3677"/>
                <a:ext cx="10" cy="8"/>
              </a:xfrm>
              <a:custGeom>
                <a:avLst/>
                <a:gdLst/>
                <a:ahLst/>
                <a:cxnLst>
                  <a:cxn ang="0">
                    <a:pos x="16" y="59"/>
                  </a:cxn>
                  <a:cxn ang="0">
                    <a:pos x="0" y="26"/>
                  </a:cxn>
                  <a:cxn ang="0">
                    <a:pos x="1" y="27"/>
                  </a:cxn>
                  <a:cxn ang="0">
                    <a:pos x="45" y="0"/>
                  </a:cxn>
                  <a:cxn ang="0">
                    <a:pos x="46" y="1"/>
                  </a:cxn>
                  <a:cxn ang="0">
                    <a:pos x="61" y="35"/>
                  </a:cxn>
                  <a:cxn ang="0">
                    <a:pos x="16" y="59"/>
                  </a:cxn>
                </a:cxnLst>
                <a:rect l="0" t="0" r="r" b="b"/>
                <a:pathLst>
                  <a:path w="61" h="59">
                    <a:moveTo>
                      <a:pt x="16" y="59"/>
                    </a:moveTo>
                    <a:lnTo>
                      <a:pt x="0" y="26"/>
                    </a:lnTo>
                    <a:lnTo>
                      <a:pt x="1" y="27"/>
                    </a:lnTo>
                    <a:lnTo>
                      <a:pt x="45" y="0"/>
                    </a:lnTo>
                    <a:lnTo>
                      <a:pt x="46" y="1"/>
                    </a:lnTo>
                    <a:lnTo>
                      <a:pt x="61" y="35"/>
                    </a:lnTo>
                    <a:lnTo>
                      <a:pt x="16" y="59"/>
                    </a:lnTo>
                    <a:close/>
                  </a:path>
                </a:pathLst>
              </a:custGeom>
              <a:solidFill>
                <a:srgbClr val="FF3300"/>
              </a:solidFill>
              <a:ln w="9525">
                <a:solidFill>
                  <a:srgbClr val="FF3300"/>
                </a:solidFill>
                <a:round/>
                <a:headEnd/>
                <a:tailEnd/>
              </a:ln>
            </p:spPr>
            <p:txBody>
              <a:bodyPr/>
              <a:lstStyle/>
              <a:p>
                <a:endParaRPr lang="en-US"/>
              </a:p>
            </p:txBody>
          </p:sp>
          <p:sp>
            <p:nvSpPr>
              <p:cNvPr id="79177" name="Freeform 329"/>
              <p:cNvSpPr>
                <a:spLocks/>
              </p:cNvSpPr>
              <p:nvPr/>
            </p:nvSpPr>
            <p:spPr bwMode="black">
              <a:xfrm>
                <a:off x="1684" y="3673"/>
                <a:ext cx="11" cy="8"/>
              </a:xfrm>
              <a:custGeom>
                <a:avLst/>
                <a:gdLst/>
                <a:ahLst/>
                <a:cxnLst>
                  <a:cxn ang="0">
                    <a:pos x="17" y="60"/>
                  </a:cxn>
                  <a:cxn ang="0">
                    <a:pos x="0" y="28"/>
                  </a:cxn>
                  <a:cxn ang="0">
                    <a:pos x="1" y="29"/>
                  </a:cxn>
                  <a:cxn ang="0">
                    <a:pos x="42" y="0"/>
                  </a:cxn>
                  <a:cxn ang="0">
                    <a:pos x="43" y="1"/>
                  </a:cxn>
                  <a:cxn ang="0">
                    <a:pos x="61" y="33"/>
                  </a:cxn>
                  <a:cxn ang="0">
                    <a:pos x="17" y="60"/>
                  </a:cxn>
                </a:cxnLst>
                <a:rect l="0" t="0" r="r" b="b"/>
                <a:pathLst>
                  <a:path w="61" h="60">
                    <a:moveTo>
                      <a:pt x="17" y="60"/>
                    </a:moveTo>
                    <a:lnTo>
                      <a:pt x="0" y="28"/>
                    </a:lnTo>
                    <a:lnTo>
                      <a:pt x="1" y="29"/>
                    </a:lnTo>
                    <a:lnTo>
                      <a:pt x="42" y="0"/>
                    </a:lnTo>
                    <a:lnTo>
                      <a:pt x="43" y="1"/>
                    </a:lnTo>
                    <a:lnTo>
                      <a:pt x="61" y="33"/>
                    </a:lnTo>
                    <a:lnTo>
                      <a:pt x="17" y="60"/>
                    </a:lnTo>
                    <a:close/>
                  </a:path>
                </a:pathLst>
              </a:custGeom>
              <a:solidFill>
                <a:srgbClr val="FF3300"/>
              </a:solidFill>
              <a:ln w="9525">
                <a:solidFill>
                  <a:srgbClr val="FF3300"/>
                </a:solidFill>
                <a:round/>
                <a:headEnd/>
                <a:tailEnd/>
              </a:ln>
            </p:spPr>
            <p:txBody>
              <a:bodyPr/>
              <a:lstStyle/>
              <a:p>
                <a:endParaRPr lang="en-US"/>
              </a:p>
            </p:txBody>
          </p:sp>
          <p:sp>
            <p:nvSpPr>
              <p:cNvPr id="79178" name="Freeform 330"/>
              <p:cNvSpPr>
                <a:spLocks/>
              </p:cNvSpPr>
              <p:nvPr/>
            </p:nvSpPr>
            <p:spPr bwMode="black">
              <a:xfrm>
                <a:off x="1681" y="3669"/>
                <a:ext cx="11" cy="8"/>
              </a:xfrm>
              <a:custGeom>
                <a:avLst/>
                <a:gdLst/>
                <a:ahLst/>
                <a:cxnLst>
                  <a:cxn ang="0">
                    <a:pos x="20" y="63"/>
                  </a:cxn>
                  <a:cxn ang="0">
                    <a:pos x="0" y="31"/>
                  </a:cxn>
                  <a:cxn ang="0">
                    <a:pos x="0" y="33"/>
                  </a:cxn>
                  <a:cxn ang="0">
                    <a:pos x="41" y="0"/>
                  </a:cxn>
                  <a:cxn ang="0">
                    <a:pos x="41" y="2"/>
                  </a:cxn>
                  <a:cxn ang="0">
                    <a:pos x="61" y="34"/>
                  </a:cxn>
                  <a:cxn ang="0">
                    <a:pos x="20" y="63"/>
                  </a:cxn>
                </a:cxnLst>
                <a:rect l="0" t="0" r="r" b="b"/>
                <a:pathLst>
                  <a:path w="61" h="63">
                    <a:moveTo>
                      <a:pt x="20" y="63"/>
                    </a:moveTo>
                    <a:lnTo>
                      <a:pt x="0" y="31"/>
                    </a:lnTo>
                    <a:lnTo>
                      <a:pt x="0" y="33"/>
                    </a:lnTo>
                    <a:lnTo>
                      <a:pt x="41" y="0"/>
                    </a:lnTo>
                    <a:lnTo>
                      <a:pt x="41" y="2"/>
                    </a:lnTo>
                    <a:lnTo>
                      <a:pt x="61" y="34"/>
                    </a:lnTo>
                    <a:lnTo>
                      <a:pt x="20" y="63"/>
                    </a:lnTo>
                    <a:close/>
                  </a:path>
                </a:pathLst>
              </a:custGeom>
              <a:solidFill>
                <a:srgbClr val="FF3300"/>
              </a:solidFill>
              <a:ln w="9525">
                <a:solidFill>
                  <a:srgbClr val="FF3300"/>
                </a:solidFill>
                <a:round/>
                <a:headEnd/>
                <a:tailEnd/>
              </a:ln>
            </p:spPr>
            <p:txBody>
              <a:bodyPr/>
              <a:lstStyle/>
              <a:p>
                <a:endParaRPr lang="en-US"/>
              </a:p>
            </p:txBody>
          </p:sp>
          <p:sp>
            <p:nvSpPr>
              <p:cNvPr id="79179" name="Freeform 331"/>
              <p:cNvSpPr>
                <a:spLocks/>
              </p:cNvSpPr>
              <p:nvPr/>
            </p:nvSpPr>
            <p:spPr bwMode="black">
              <a:xfrm>
                <a:off x="1678" y="3665"/>
                <a:ext cx="10" cy="8"/>
              </a:xfrm>
              <a:custGeom>
                <a:avLst/>
                <a:gdLst/>
                <a:ahLst/>
                <a:cxnLst>
                  <a:cxn ang="0">
                    <a:pos x="20" y="64"/>
                  </a:cxn>
                  <a:cxn ang="0">
                    <a:pos x="0" y="34"/>
                  </a:cxn>
                  <a:cxn ang="0">
                    <a:pos x="2" y="35"/>
                  </a:cxn>
                  <a:cxn ang="0">
                    <a:pos x="39" y="0"/>
                  </a:cxn>
                  <a:cxn ang="0">
                    <a:pos x="41" y="1"/>
                  </a:cxn>
                  <a:cxn ang="0">
                    <a:pos x="61" y="31"/>
                  </a:cxn>
                  <a:cxn ang="0">
                    <a:pos x="20" y="64"/>
                  </a:cxn>
                </a:cxnLst>
                <a:rect l="0" t="0" r="r" b="b"/>
                <a:pathLst>
                  <a:path w="61" h="64">
                    <a:moveTo>
                      <a:pt x="20" y="64"/>
                    </a:moveTo>
                    <a:lnTo>
                      <a:pt x="0" y="34"/>
                    </a:lnTo>
                    <a:lnTo>
                      <a:pt x="2" y="35"/>
                    </a:lnTo>
                    <a:lnTo>
                      <a:pt x="39" y="0"/>
                    </a:lnTo>
                    <a:lnTo>
                      <a:pt x="41" y="1"/>
                    </a:lnTo>
                    <a:lnTo>
                      <a:pt x="61" y="31"/>
                    </a:lnTo>
                    <a:lnTo>
                      <a:pt x="20" y="64"/>
                    </a:lnTo>
                    <a:close/>
                  </a:path>
                </a:pathLst>
              </a:custGeom>
              <a:solidFill>
                <a:srgbClr val="FF3300"/>
              </a:solidFill>
              <a:ln w="9525">
                <a:solidFill>
                  <a:srgbClr val="FF3300"/>
                </a:solidFill>
                <a:round/>
                <a:headEnd/>
                <a:tailEnd/>
              </a:ln>
            </p:spPr>
            <p:txBody>
              <a:bodyPr/>
              <a:lstStyle/>
              <a:p>
                <a:endParaRPr lang="en-US"/>
              </a:p>
            </p:txBody>
          </p:sp>
          <p:sp>
            <p:nvSpPr>
              <p:cNvPr id="79180" name="Freeform 332"/>
              <p:cNvSpPr>
                <a:spLocks/>
              </p:cNvSpPr>
              <p:nvPr/>
            </p:nvSpPr>
            <p:spPr bwMode="black">
              <a:xfrm>
                <a:off x="1675" y="3661"/>
                <a:ext cx="9" cy="9"/>
              </a:xfrm>
              <a:custGeom>
                <a:avLst/>
                <a:gdLst/>
                <a:ahLst/>
                <a:cxnLst>
                  <a:cxn ang="0">
                    <a:pos x="23" y="65"/>
                  </a:cxn>
                  <a:cxn ang="0">
                    <a:pos x="0" y="36"/>
                  </a:cxn>
                  <a:cxn ang="0">
                    <a:pos x="1" y="37"/>
                  </a:cxn>
                  <a:cxn ang="0">
                    <a:pos x="36" y="0"/>
                  </a:cxn>
                  <a:cxn ang="0">
                    <a:pos x="37" y="1"/>
                  </a:cxn>
                  <a:cxn ang="0">
                    <a:pos x="60" y="30"/>
                  </a:cxn>
                  <a:cxn ang="0">
                    <a:pos x="23" y="65"/>
                  </a:cxn>
                </a:cxnLst>
                <a:rect l="0" t="0" r="r" b="b"/>
                <a:pathLst>
                  <a:path w="60" h="65">
                    <a:moveTo>
                      <a:pt x="23" y="65"/>
                    </a:moveTo>
                    <a:lnTo>
                      <a:pt x="0" y="36"/>
                    </a:lnTo>
                    <a:lnTo>
                      <a:pt x="1" y="37"/>
                    </a:lnTo>
                    <a:lnTo>
                      <a:pt x="36" y="0"/>
                    </a:lnTo>
                    <a:lnTo>
                      <a:pt x="37" y="1"/>
                    </a:lnTo>
                    <a:lnTo>
                      <a:pt x="60" y="30"/>
                    </a:lnTo>
                    <a:lnTo>
                      <a:pt x="23" y="65"/>
                    </a:lnTo>
                    <a:close/>
                  </a:path>
                </a:pathLst>
              </a:custGeom>
              <a:solidFill>
                <a:srgbClr val="FF3300"/>
              </a:solidFill>
              <a:ln w="9525">
                <a:solidFill>
                  <a:srgbClr val="FF3300"/>
                </a:solidFill>
                <a:round/>
                <a:headEnd/>
                <a:tailEnd/>
              </a:ln>
            </p:spPr>
            <p:txBody>
              <a:bodyPr/>
              <a:lstStyle/>
              <a:p>
                <a:endParaRPr lang="en-US"/>
              </a:p>
            </p:txBody>
          </p:sp>
          <p:sp>
            <p:nvSpPr>
              <p:cNvPr id="79181" name="Freeform 333"/>
              <p:cNvSpPr>
                <a:spLocks/>
              </p:cNvSpPr>
              <p:nvPr/>
            </p:nvSpPr>
            <p:spPr bwMode="black">
              <a:xfrm>
                <a:off x="1671" y="3658"/>
                <a:ext cx="10" cy="8"/>
              </a:xfrm>
              <a:custGeom>
                <a:avLst/>
                <a:gdLst/>
                <a:ahLst/>
                <a:cxnLst>
                  <a:cxn ang="0">
                    <a:pos x="24" y="65"/>
                  </a:cxn>
                  <a:cxn ang="0">
                    <a:pos x="0" y="39"/>
                  </a:cxn>
                  <a:cxn ang="0">
                    <a:pos x="0" y="40"/>
                  </a:cxn>
                  <a:cxn ang="0">
                    <a:pos x="35" y="0"/>
                  </a:cxn>
                  <a:cxn ang="0">
                    <a:pos x="35" y="1"/>
                  </a:cxn>
                  <a:cxn ang="0">
                    <a:pos x="59" y="28"/>
                  </a:cxn>
                  <a:cxn ang="0">
                    <a:pos x="24" y="65"/>
                  </a:cxn>
                </a:cxnLst>
                <a:rect l="0" t="0" r="r" b="b"/>
                <a:pathLst>
                  <a:path w="59" h="65">
                    <a:moveTo>
                      <a:pt x="24" y="65"/>
                    </a:moveTo>
                    <a:lnTo>
                      <a:pt x="0" y="39"/>
                    </a:lnTo>
                    <a:lnTo>
                      <a:pt x="0" y="40"/>
                    </a:lnTo>
                    <a:lnTo>
                      <a:pt x="35" y="0"/>
                    </a:lnTo>
                    <a:lnTo>
                      <a:pt x="35" y="1"/>
                    </a:lnTo>
                    <a:lnTo>
                      <a:pt x="59" y="28"/>
                    </a:lnTo>
                    <a:lnTo>
                      <a:pt x="24" y="65"/>
                    </a:lnTo>
                    <a:close/>
                  </a:path>
                </a:pathLst>
              </a:custGeom>
              <a:solidFill>
                <a:srgbClr val="FF3300"/>
              </a:solidFill>
              <a:ln w="9525">
                <a:solidFill>
                  <a:srgbClr val="FF3300"/>
                </a:solidFill>
                <a:round/>
                <a:headEnd/>
                <a:tailEnd/>
              </a:ln>
            </p:spPr>
            <p:txBody>
              <a:bodyPr/>
              <a:lstStyle/>
              <a:p>
                <a:endParaRPr lang="en-US"/>
              </a:p>
            </p:txBody>
          </p:sp>
          <p:sp>
            <p:nvSpPr>
              <p:cNvPr id="79182" name="Freeform 334"/>
              <p:cNvSpPr>
                <a:spLocks/>
              </p:cNvSpPr>
              <p:nvPr/>
            </p:nvSpPr>
            <p:spPr bwMode="black">
              <a:xfrm>
                <a:off x="1666" y="3654"/>
                <a:ext cx="11" cy="9"/>
              </a:xfrm>
              <a:custGeom>
                <a:avLst/>
                <a:gdLst/>
                <a:ahLst/>
                <a:cxnLst>
                  <a:cxn ang="0">
                    <a:pos x="25" y="68"/>
                  </a:cxn>
                  <a:cxn ang="0">
                    <a:pos x="0" y="41"/>
                  </a:cxn>
                  <a:cxn ang="0">
                    <a:pos x="2" y="42"/>
                  </a:cxn>
                  <a:cxn ang="0">
                    <a:pos x="33" y="0"/>
                  </a:cxn>
                  <a:cxn ang="0">
                    <a:pos x="35" y="1"/>
                  </a:cxn>
                  <a:cxn ang="0">
                    <a:pos x="60" y="28"/>
                  </a:cxn>
                  <a:cxn ang="0">
                    <a:pos x="25" y="68"/>
                  </a:cxn>
                </a:cxnLst>
                <a:rect l="0" t="0" r="r" b="b"/>
                <a:pathLst>
                  <a:path w="60" h="68">
                    <a:moveTo>
                      <a:pt x="25" y="68"/>
                    </a:moveTo>
                    <a:lnTo>
                      <a:pt x="0" y="41"/>
                    </a:lnTo>
                    <a:lnTo>
                      <a:pt x="2" y="42"/>
                    </a:lnTo>
                    <a:lnTo>
                      <a:pt x="33" y="0"/>
                    </a:lnTo>
                    <a:lnTo>
                      <a:pt x="35" y="1"/>
                    </a:lnTo>
                    <a:lnTo>
                      <a:pt x="60" y="28"/>
                    </a:lnTo>
                    <a:lnTo>
                      <a:pt x="25" y="68"/>
                    </a:lnTo>
                    <a:close/>
                  </a:path>
                </a:pathLst>
              </a:custGeom>
              <a:solidFill>
                <a:srgbClr val="FF3300"/>
              </a:solidFill>
              <a:ln w="9525">
                <a:solidFill>
                  <a:srgbClr val="FF3300"/>
                </a:solidFill>
                <a:round/>
                <a:headEnd/>
                <a:tailEnd/>
              </a:ln>
            </p:spPr>
            <p:txBody>
              <a:bodyPr/>
              <a:lstStyle/>
              <a:p>
                <a:endParaRPr lang="en-US"/>
              </a:p>
            </p:txBody>
          </p:sp>
          <p:sp>
            <p:nvSpPr>
              <p:cNvPr id="79183" name="Freeform 335"/>
              <p:cNvSpPr>
                <a:spLocks/>
              </p:cNvSpPr>
              <p:nvPr/>
            </p:nvSpPr>
            <p:spPr bwMode="black">
              <a:xfrm>
                <a:off x="1662" y="3651"/>
                <a:ext cx="10" cy="9"/>
              </a:xfrm>
              <a:custGeom>
                <a:avLst/>
                <a:gdLst/>
                <a:ahLst/>
                <a:cxnLst>
                  <a:cxn ang="0">
                    <a:pos x="27" y="66"/>
                  </a:cxn>
                  <a:cxn ang="0">
                    <a:pos x="0" y="43"/>
                  </a:cxn>
                  <a:cxn ang="0">
                    <a:pos x="0" y="44"/>
                  </a:cxn>
                  <a:cxn ang="0">
                    <a:pos x="31" y="0"/>
                  </a:cxn>
                  <a:cxn ang="0">
                    <a:pos x="31" y="1"/>
                  </a:cxn>
                  <a:cxn ang="0">
                    <a:pos x="58" y="24"/>
                  </a:cxn>
                  <a:cxn ang="0">
                    <a:pos x="27" y="66"/>
                  </a:cxn>
                </a:cxnLst>
                <a:rect l="0" t="0" r="r" b="b"/>
                <a:pathLst>
                  <a:path w="58" h="66">
                    <a:moveTo>
                      <a:pt x="27" y="66"/>
                    </a:moveTo>
                    <a:lnTo>
                      <a:pt x="0" y="43"/>
                    </a:lnTo>
                    <a:lnTo>
                      <a:pt x="0" y="44"/>
                    </a:lnTo>
                    <a:lnTo>
                      <a:pt x="31" y="0"/>
                    </a:lnTo>
                    <a:lnTo>
                      <a:pt x="31" y="1"/>
                    </a:lnTo>
                    <a:lnTo>
                      <a:pt x="58" y="24"/>
                    </a:lnTo>
                    <a:lnTo>
                      <a:pt x="27" y="66"/>
                    </a:lnTo>
                    <a:close/>
                  </a:path>
                </a:pathLst>
              </a:custGeom>
              <a:solidFill>
                <a:srgbClr val="FF3300"/>
              </a:solidFill>
              <a:ln w="9525">
                <a:solidFill>
                  <a:srgbClr val="FF3300"/>
                </a:solidFill>
                <a:round/>
                <a:headEnd/>
                <a:tailEnd/>
              </a:ln>
            </p:spPr>
            <p:txBody>
              <a:bodyPr/>
              <a:lstStyle/>
              <a:p>
                <a:endParaRPr lang="en-US"/>
              </a:p>
            </p:txBody>
          </p:sp>
          <p:sp>
            <p:nvSpPr>
              <p:cNvPr id="79184" name="Freeform 336"/>
              <p:cNvSpPr>
                <a:spLocks/>
              </p:cNvSpPr>
              <p:nvPr/>
            </p:nvSpPr>
            <p:spPr bwMode="black">
              <a:xfrm>
                <a:off x="1658" y="3649"/>
                <a:ext cx="9" cy="8"/>
              </a:xfrm>
              <a:custGeom>
                <a:avLst/>
                <a:gdLst/>
                <a:ahLst/>
                <a:cxnLst>
                  <a:cxn ang="0">
                    <a:pos x="28" y="66"/>
                  </a:cxn>
                  <a:cxn ang="0">
                    <a:pos x="0" y="44"/>
                  </a:cxn>
                  <a:cxn ang="0">
                    <a:pos x="2" y="44"/>
                  </a:cxn>
                  <a:cxn ang="0">
                    <a:pos x="29" y="0"/>
                  </a:cxn>
                  <a:cxn ang="0">
                    <a:pos x="31" y="0"/>
                  </a:cxn>
                  <a:cxn ang="0">
                    <a:pos x="59" y="22"/>
                  </a:cxn>
                  <a:cxn ang="0">
                    <a:pos x="28" y="66"/>
                  </a:cxn>
                </a:cxnLst>
                <a:rect l="0" t="0" r="r" b="b"/>
                <a:pathLst>
                  <a:path w="59" h="66">
                    <a:moveTo>
                      <a:pt x="28" y="66"/>
                    </a:moveTo>
                    <a:lnTo>
                      <a:pt x="0" y="44"/>
                    </a:lnTo>
                    <a:lnTo>
                      <a:pt x="2" y="44"/>
                    </a:lnTo>
                    <a:lnTo>
                      <a:pt x="29" y="0"/>
                    </a:lnTo>
                    <a:lnTo>
                      <a:pt x="31" y="0"/>
                    </a:lnTo>
                    <a:lnTo>
                      <a:pt x="59" y="22"/>
                    </a:lnTo>
                    <a:lnTo>
                      <a:pt x="28" y="66"/>
                    </a:lnTo>
                    <a:close/>
                  </a:path>
                </a:pathLst>
              </a:custGeom>
              <a:solidFill>
                <a:srgbClr val="FF3300"/>
              </a:solidFill>
              <a:ln w="9525">
                <a:solidFill>
                  <a:srgbClr val="FF3300"/>
                </a:solidFill>
                <a:round/>
                <a:headEnd/>
                <a:tailEnd/>
              </a:ln>
            </p:spPr>
            <p:txBody>
              <a:bodyPr/>
              <a:lstStyle/>
              <a:p>
                <a:endParaRPr lang="en-US"/>
              </a:p>
            </p:txBody>
          </p:sp>
          <p:sp>
            <p:nvSpPr>
              <p:cNvPr id="79185" name="Freeform 337"/>
              <p:cNvSpPr>
                <a:spLocks/>
              </p:cNvSpPr>
              <p:nvPr/>
            </p:nvSpPr>
            <p:spPr bwMode="black">
              <a:xfrm>
                <a:off x="1653" y="3646"/>
                <a:ext cx="9" cy="8"/>
              </a:xfrm>
              <a:custGeom>
                <a:avLst/>
                <a:gdLst/>
                <a:ahLst/>
                <a:cxnLst>
                  <a:cxn ang="0">
                    <a:pos x="30" y="65"/>
                  </a:cxn>
                  <a:cxn ang="0">
                    <a:pos x="0" y="44"/>
                  </a:cxn>
                  <a:cxn ang="0">
                    <a:pos x="27" y="0"/>
                  </a:cxn>
                  <a:cxn ang="0">
                    <a:pos x="57" y="21"/>
                  </a:cxn>
                  <a:cxn ang="0">
                    <a:pos x="30" y="65"/>
                  </a:cxn>
                </a:cxnLst>
                <a:rect l="0" t="0" r="r" b="b"/>
                <a:pathLst>
                  <a:path w="57" h="65">
                    <a:moveTo>
                      <a:pt x="30" y="65"/>
                    </a:moveTo>
                    <a:lnTo>
                      <a:pt x="0" y="44"/>
                    </a:lnTo>
                    <a:lnTo>
                      <a:pt x="27" y="0"/>
                    </a:lnTo>
                    <a:lnTo>
                      <a:pt x="57" y="21"/>
                    </a:lnTo>
                    <a:lnTo>
                      <a:pt x="30" y="65"/>
                    </a:lnTo>
                    <a:close/>
                  </a:path>
                </a:pathLst>
              </a:custGeom>
              <a:solidFill>
                <a:srgbClr val="FF3300"/>
              </a:solidFill>
              <a:ln w="9525">
                <a:solidFill>
                  <a:srgbClr val="FF3300"/>
                </a:solidFill>
                <a:round/>
                <a:headEnd/>
                <a:tailEnd/>
              </a:ln>
            </p:spPr>
            <p:txBody>
              <a:bodyPr/>
              <a:lstStyle/>
              <a:p>
                <a:endParaRPr lang="en-US"/>
              </a:p>
            </p:txBody>
          </p:sp>
          <p:sp>
            <p:nvSpPr>
              <p:cNvPr id="79186" name="Freeform 338"/>
              <p:cNvSpPr>
                <a:spLocks/>
              </p:cNvSpPr>
              <p:nvPr/>
            </p:nvSpPr>
            <p:spPr bwMode="black">
              <a:xfrm>
                <a:off x="1291" y="3938"/>
                <a:ext cx="11" cy="7"/>
              </a:xfrm>
              <a:custGeom>
                <a:avLst/>
                <a:gdLst/>
                <a:ahLst/>
                <a:cxnLst>
                  <a:cxn ang="0">
                    <a:pos x="41" y="0"/>
                  </a:cxn>
                  <a:cxn ang="0">
                    <a:pos x="61" y="31"/>
                  </a:cxn>
                  <a:cxn ang="0">
                    <a:pos x="61" y="31"/>
                  </a:cxn>
                  <a:cxn ang="0">
                    <a:pos x="19" y="62"/>
                  </a:cxn>
                  <a:cxn ang="0">
                    <a:pos x="19" y="62"/>
                  </a:cxn>
                  <a:cxn ang="0">
                    <a:pos x="0" y="31"/>
                  </a:cxn>
                  <a:cxn ang="0">
                    <a:pos x="41" y="0"/>
                  </a:cxn>
                </a:cxnLst>
                <a:rect l="0" t="0" r="r" b="b"/>
                <a:pathLst>
                  <a:path w="61" h="62">
                    <a:moveTo>
                      <a:pt x="41" y="0"/>
                    </a:moveTo>
                    <a:lnTo>
                      <a:pt x="61" y="31"/>
                    </a:lnTo>
                    <a:lnTo>
                      <a:pt x="61" y="31"/>
                    </a:lnTo>
                    <a:lnTo>
                      <a:pt x="19" y="62"/>
                    </a:lnTo>
                    <a:lnTo>
                      <a:pt x="19" y="62"/>
                    </a:lnTo>
                    <a:lnTo>
                      <a:pt x="0" y="31"/>
                    </a:lnTo>
                    <a:lnTo>
                      <a:pt x="41" y="0"/>
                    </a:lnTo>
                    <a:close/>
                  </a:path>
                </a:pathLst>
              </a:custGeom>
              <a:solidFill>
                <a:srgbClr val="FFFF00"/>
              </a:solidFill>
              <a:ln w="9525">
                <a:noFill/>
                <a:round/>
                <a:headEnd/>
                <a:tailEnd/>
              </a:ln>
            </p:spPr>
            <p:txBody>
              <a:bodyPr/>
              <a:lstStyle/>
              <a:p>
                <a:endParaRPr lang="en-US"/>
              </a:p>
            </p:txBody>
          </p:sp>
          <p:sp>
            <p:nvSpPr>
              <p:cNvPr id="79187" name="Freeform 339"/>
              <p:cNvSpPr>
                <a:spLocks/>
              </p:cNvSpPr>
              <p:nvPr/>
            </p:nvSpPr>
            <p:spPr bwMode="black">
              <a:xfrm>
                <a:off x="1295" y="3941"/>
                <a:ext cx="10" cy="8"/>
              </a:xfrm>
              <a:custGeom>
                <a:avLst/>
                <a:gdLst/>
                <a:ahLst/>
                <a:cxnLst>
                  <a:cxn ang="0">
                    <a:pos x="42" y="0"/>
                  </a:cxn>
                  <a:cxn ang="0">
                    <a:pos x="62" y="31"/>
                  </a:cxn>
                  <a:cxn ang="0">
                    <a:pos x="60" y="28"/>
                  </a:cxn>
                  <a:cxn ang="0">
                    <a:pos x="23" y="64"/>
                  </a:cxn>
                  <a:cxn ang="0">
                    <a:pos x="21" y="62"/>
                  </a:cxn>
                  <a:cxn ang="0">
                    <a:pos x="0" y="31"/>
                  </a:cxn>
                  <a:cxn ang="0">
                    <a:pos x="42" y="0"/>
                  </a:cxn>
                </a:cxnLst>
                <a:rect l="0" t="0" r="r" b="b"/>
                <a:pathLst>
                  <a:path w="62" h="64">
                    <a:moveTo>
                      <a:pt x="42" y="0"/>
                    </a:moveTo>
                    <a:lnTo>
                      <a:pt x="62" y="31"/>
                    </a:lnTo>
                    <a:lnTo>
                      <a:pt x="60" y="28"/>
                    </a:lnTo>
                    <a:lnTo>
                      <a:pt x="23" y="64"/>
                    </a:lnTo>
                    <a:lnTo>
                      <a:pt x="21" y="62"/>
                    </a:lnTo>
                    <a:lnTo>
                      <a:pt x="0" y="31"/>
                    </a:lnTo>
                    <a:lnTo>
                      <a:pt x="42" y="0"/>
                    </a:lnTo>
                    <a:close/>
                  </a:path>
                </a:pathLst>
              </a:custGeom>
              <a:solidFill>
                <a:srgbClr val="FF3300"/>
              </a:solidFill>
              <a:ln w="9525">
                <a:solidFill>
                  <a:srgbClr val="FF3300"/>
                </a:solidFill>
                <a:round/>
                <a:headEnd/>
                <a:tailEnd/>
              </a:ln>
            </p:spPr>
            <p:txBody>
              <a:bodyPr/>
              <a:lstStyle/>
              <a:p>
                <a:endParaRPr lang="en-US"/>
              </a:p>
            </p:txBody>
          </p:sp>
          <p:sp>
            <p:nvSpPr>
              <p:cNvPr id="79188" name="Freeform 340"/>
              <p:cNvSpPr>
                <a:spLocks/>
              </p:cNvSpPr>
              <p:nvPr/>
            </p:nvSpPr>
            <p:spPr bwMode="black">
              <a:xfrm>
                <a:off x="1298" y="3945"/>
                <a:ext cx="10" cy="8"/>
              </a:xfrm>
              <a:custGeom>
                <a:avLst/>
                <a:gdLst/>
                <a:ahLst/>
                <a:cxnLst>
                  <a:cxn ang="0">
                    <a:pos x="37" y="0"/>
                  </a:cxn>
                  <a:cxn ang="0">
                    <a:pos x="60" y="29"/>
                  </a:cxn>
                  <a:cxn ang="0">
                    <a:pos x="60" y="28"/>
                  </a:cxn>
                  <a:cxn ang="0">
                    <a:pos x="23" y="66"/>
                  </a:cxn>
                  <a:cxn ang="0">
                    <a:pos x="23" y="65"/>
                  </a:cxn>
                  <a:cxn ang="0">
                    <a:pos x="0" y="36"/>
                  </a:cxn>
                  <a:cxn ang="0">
                    <a:pos x="37" y="0"/>
                  </a:cxn>
                </a:cxnLst>
                <a:rect l="0" t="0" r="r" b="b"/>
                <a:pathLst>
                  <a:path w="60" h="66">
                    <a:moveTo>
                      <a:pt x="37" y="0"/>
                    </a:moveTo>
                    <a:lnTo>
                      <a:pt x="60" y="29"/>
                    </a:lnTo>
                    <a:lnTo>
                      <a:pt x="60" y="28"/>
                    </a:lnTo>
                    <a:lnTo>
                      <a:pt x="23" y="66"/>
                    </a:lnTo>
                    <a:lnTo>
                      <a:pt x="23" y="65"/>
                    </a:lnTo>
                    <a:lnTo>
                      <a:pt x="0" y="36"/>
                    </a:lnTo>
                    <a:lnTo>
                      <a:pt x="37" y="0"/>
                    </a:lnTo>
                    <a:close/>
                  </a:path>
                </a:pathLst>
              </a:custGeom>
              <a:solidFill>
                <a:srgbClr val="FF3300"/>
              </a:solidFill>
              <a:ln w="9525">
                <a:solidFill>
                  <a:srgbClr val="FF3300"/>
                </a:solidFill>
                <a:round/>
                <a:headEnd/>
                <a:tailEnd/>
              </a:ln>
            </p:spPr>
            <p:txBody>
              <a:bodyPr/>
              <a:lstStyle/>
              <a:p>
                <a:endParaRPr lang="en-US"/>
              </a:p>
            </p:txBody>
          </p:sp>
          <p:sp>
            <p:nvSpPr>
              <p:cNvPr id="79189" name="Freeform 341"/>
              <p:cNvSpPr>
                <a:spLocks/>
              </p:cNvSpPr>
              <p:nvPr/>
            </p:nvSpPr>
            <p:spPr bwMode="black">
              <a:xfrm>
                <a:off x="1302" y="3949"/>
                <a:ext cx="10" cy="8"/>
              </a:xfrm>
              <a:custGeom>
                <a:avLst/>
                <a:gdLst/>
                <a:ahLst/>
                <a:cxnLst>
                  <a:cxn ang="0">
                    <a:pos x="37" y="0"/>
                  </a:cxn>
                  <a:cxn ang="0">
                    <a:pos x="60" y="28"/>
                  </a:cxn>
                  <a:cxn ang="0">
                    <a:pos x="59" y="27"/>
                  </a:cxn>
                  <a:cxn ang="0">
                    <a:pos x="24" y="67"/>
                  </a:cxn>
                  <a:cxn ang="0">
                    <a:pos x="23" y="65"/>
                  </a:cxn>
                  <a:cxn ang="0">
                    <a:pos x="0" y="38"/>
                  </a:cxn>
                  <a:cxn ang="0">
                    <a:pos x="37" y="0"/>
                  </a:cxn>
                </a:cxnLst>
                <a:rect l="0" t="0" r="r" b="b"/>
                <a:pathLst>
                  <a:path w="60" h="67">
                    <a:moveTo>
                      <a:pt x="37" y="0"/>
                    </a:moveTo>
                    <a:lnTo>
                      <a:pt x="60" y="28"/>
                    </a:lnTo>
                    <a:lnTo>
                      <a:pt x="59" y="27"/>
                    </a:lnTo>
                    <a:lnTo>
                      <a:pt x="24" y="67"/>
                    </a:lnTo>
                    <a:lnTo>
                      <a:pt x="23" y="65"/>
                    </a:lnTo>
                    <a:lnTo>
                      <a:pt x="0" y="38"/>
                    </a:lnTo>
                    <a:lnTo>
                      <a:pt x="37" y="0"/>
                    </a:lnTo>
                    <a:close/>
                  </a:path>
                </a:pathLst>
              </a:custGeom>
              <a:solidFill>
                <a:srgbClr val="FF3300"/>
              </a:solidFill>
              <a:ln w="9525">
                <a:solidFill>
                  <a:srgbClr val="FF3300"/>
                </a:solidFill>
                <a:round/>
                <a:headEnd/>
                <a:tailEnd/>
              </a:ln>
            </p:spPr>
            <p:txBody>
              <a:bodyPr/>
              <a:lstStyle/>
              <a:p>
                <a:endParaRPr lang="en-US"/>
              </a:p>
            </p:txBody>
          </p:sp>
          <p:sp>
            <p:nvSpPr>
              <p:cNvPr id="79190" name="Freeform 342"/>
              <p:cNvSpPr>
                <a:spLocks/>
              </p:cNvSpPr>
              <p:nvPr/>
            </p:nvSpPr>
            <p:spPr bwMode="black">
              <a:xfrm>
                <a:off x="1306" y="3952"/>
                <a:ext cx="11" cy="8"/>
              </a:xfrm>
              <a:custGeom>
                <a:avLst/>
                <a:gdLst/>
                <a:ahLst/>
                <a:cxnLst>
                  <a:cxn ang="0">
                    <a:pos x="35" y="0"/>
                  </a:cxn>
                  <a:cxn ang="0">
                    <a:pos x="61" y="25"/>
                  </a:cxn>
                  <a:cxn ang="0">
                    <a:pos x="60" y="25"/>
                  </a:cxn>
                  <a:cxn ang="0">
                    <a:pos x="27" y="65"/>
                  </a:cxn>
                  <a:cxn ang="0">
                    <a:pos x="26" y="65"/>
                  </a:cxn>
                  <a:cxn ang="0">
                    <a:pos x="0" y="40"/>
                  </a:cxn>
                  <a:cxn ang="0">
                    <a:pos x="35" y="0"/>
                  </a:cxn>
                </a:cxnLst>
                <a:rect l="0" t="0" r="r" b="b"/>
                <a:pathLst>
                  <a:path w="61" h="65">
                    <a:moveTo>
                      <a:pt x="35" y="0"/>
                    </a:moveTo>
                    <a:lnTo>
                      <a:pt x="61" y="25"/>
                    </a:lnTo>
                    <a:lnTo>
                      <a:pt x="60" y="25"/>
                    </a:lnTo>
                    <a:lnTo>
                      <a:pt x="27" y="65"/>
                    </a:lnTo>
                    <a:lnTo>
                      <a:pt x="26" y="65"/>
                    </a:lnTo>
                    <a:lnTo>
                      <a:pt x="0" y="40"/>
                    </a:lnTo>
                    <a:lnTo>
                      <a:pt x="35" y="0"/>
                    </a:lnTo>
                    <a:close/>
                  </a:path>
                </a:pathLst>
              </a:custGeom>
              <a:solidFill>
                <a:srgbClr val="FF3300"/>
              </a:solidFill>
              <a:ln w="9525">
                <a:solidFill>
                  <a:srgbClr val="FF3300"/>
                </a:solidFill>
                <a:round/>
                <a:headEnd/>
                <a:tailEnd/>
              </a:ln>
            </p:spPr>
            <p:txBody>
              <a:bodyPr/>
              <a:lstStyle/>
              <a:p>
                <a:endParaRPr lang="en-US"/>
              </a:p>
            </p:txBody>
          </p:sp>
          <p:sp>
            <p:nvSpPr>
              <p:cNvPr id="79191" name="Freeform 343"/>
              <p:cNvSpPr>
                <a:spLocks/>
              </p:cNvSpPr>
              <p:nvPr/>
            </p:nvSpPr>
            <p:spPr bwMode="black">
              <a:xfrm>
                <a:off x="1311" y="3955"/>
                <a:ext cx="10" cy="8"/>
              </a:xfrm>
              <a:custGeom>
                <a:avLst/>
                <a:gdLst/>
                <a:ahLst/>
                <a:cxnLst>
                  <a:cxn ang="0">
                    <a:pos x="33" y="0"/>
                  </a:cxn>
                  <a:cxn ang="0">
                    <a:pos x="59" y="24"/>
                  </a:cxn>
                  <a:cxn ang="0">
                    <a:pos x="57" y="22"/>
                  </a:cxn>
                  <a:cxn ang="0">
                    <a:pos x="28" y="67"/>
                  </a:cxn>
                  <a:cxn ang="0">
                    <a:pos x="26" y="64"/>
                  </a:cxn>
                  <a:cxn ang="0">
                    <a:pos x="0" y="40"/>
                  </a:cxn>
                  <a:cxn ang="0">
                    <a:pos x="33" y="0"/>
                  </a:cxn>
                </a:cxnLst>
                <a:rect l="0" t="0" r="r" b="b"/>
                <a:pathLst>
                  <a:path w="59" h="67">
                    <a:moveTo>
                      <a:pt x="33" y="0"/>
                    </a:moveTo>
                    <a:lnTo>
                      <a:pt x="59" y="24"/>
                    </a:lnTo>
                    <a:lnTo>
                      <a:pt x="57" y="22"/>
                    </a:lnTo>
                    <a:lnTo>
                      <a:pt x="28" y="67"/>
                    </a:lnTo>
                    <a:lnTo>
                      <a:pt x="26" y="64"/>
                    </a:lnTo>
                    <a:lnTo>
                      <a:pt x="0" y="40"/>
                    </a:lnTo>
                    <a:lnTo>
                      <a:pt x="33" y="0"/>
                    </a:lnTo>
                    <a:close/>
                  </a:path>
                </a:pathLst>
              </a:custGeom>
              <a:solidFill>
                <a:srgbClr val="FF3300"/>
              </a:solidFill>
              <a:ln w="9525">
                <a:solidFill>
                  <a:srgbClr val="FF3300"/>
                </a:solidFill>
                <a:round/>
                <a:headEnd/>
                <a:tailEnd/>
              </a:ln>
            </p:spPr>
            <p:txBody>
              <a:bodyPr/>
              <a:lstStyle/>
              <a:p>
                <a:endParaRPr lang="en-US"/>
              </a:p>
            </p:txBody>
          </p:sp>
          <p:sp>
            <p:nvSpPr>
              <p:cNvPr id="79192" name="Freeform 344"/>
              <p:cNvSpPr>
                <a:spLocks/>
              </p:cNvSpPr>
              <p:nvPr/>
            </p:nvSpPr>
            <p:spPr bwMode="black">
              <a:xfrm>
                <a:off x="1315" y="3958"/>
                <a:ext cx="10" cy="8"/>
              </a:xfrm>
              <a:custGeom>
                <a:avLst/>
                <a:gdLst/>
                <a:ahLst/>
                <a:cxnLst>
                  <a:cxn ang="0">
                    <a:pos x="29" y="0"/>
                  </a:cxn>
                  <a:cxn ang="0">
                    <a:pos x="58" y="22"/>
                  </a:cxn>
                  <a:cxn ang="0">
                    <a:pos x="58" y="22"/>
                  </a:cxn>
                  <a:cxn ang="0">
                    <a:pos x="29" y="67"/>
                  </a:cxn>
                  <a:cxn ang="0">
                    <a:pos x="29" y="67"/>
                  </a:cxn>
                  <a:cxn ang="0">
                    <a:pos x="0" y="45"/>
                  </a:cxn>
                  <a:cxn ang="0">
                    <a:pos x="29" y="0"/>
                  </a:cxn>
                </a:cxnLst>
                <a:rect l="0" t="0" r="r" b="b"/>
                <a:pathLst>
                  <a:path w="58" h="67">
                    <a:moveTo>
                      <a:pt x="29" y="0"/>
                    </a:moveTo>
                    <a:lnTo>
                      <a:pt x="58" y="22"/>
                    </a:lnTo>
                    <a:lnTo>
                      <a:pt x="58" y="22"/>
                    </a:lnTo>
                    <a:lnTo>
                      <a:pt x="29" y="67"/>
                    </a:lnTo>
                    <a:lnTo>
                      <a:pt x="29" y="67"/>
                    </a:lnTo>
                    <a:lnTo>
                      <a:pt x="0" y="45"/>
                    </a:lnTo>
                    <a:lnTo>
                      <a:pt x="29" y="0"/>
                    </a:lnTo>
                    <a:close/>
                  </a:path>
                </a:pathLst>
              </a:custGeom>
              <a:solidFill>
                <a:srgbClr val="FF3300"/>
              </a:solidFill>
              <a:ln w="9525">
                <a:solidFill>
                  <a:srgbClr val="FF3300"/>
                </a:solidFill>
                <a:round/>
                <a:headEnd/>
                <a:tailEnd/>
              </a:ln>
            </p:spPr>
            <p:txBody>
              <a:bodyPr/>
              <a:lstStyle/>
              <a:p>
                <a:endParaRPr lang="en-US"/>
              </a:p>
            </p:txBody>
          </p:sp>
          <p:sp>
            <p:nvSpPr>
              <p:cNvPr id="79193" name="Freeform 345"/>
              <p:cNvSpPr>
                <a:spLocks/>
              </p:cNvSpPr>
              <p:nvPr/>
            </p:nvSpPr>
            <p:spPr bwMode="black">
              <a:xfrm>
                <a:off x="1320" y="3961"/>
                <a:ext cx="10" cy="8"/>
              </a:xfrm>
              <a:custGeom>
                <a:avLst/>
                <a:gdLst/>
                <a:ahLst/>
                <a:cxnLst>
                  <a:cxn ang="0">
                    <a:pos x="29" y="0"/>
                  </a:cxn>
                  <a:cxn ang="0">
                    <a:pos x="57" y="21"/>
                  </a:cxn>
                  <a:cxn ang="0">
                    <a:pos x="55" y="20"/>
                  </a:cxn>
                  <a:cxn ang="0">
                    <a:pos x="31" y="67"/>
                  </a:cxn>
                  <a:cxn ang="0">
                    <a:pos x="29" y="66"/>
                  </a:cxn>
                  <a:cxn ang="0">
                    <a:pos x="0" y="45"/>
                  </a:cxn>
                  <a:cxn ang="0">
                    <a:pos x="29" y="0"/>
                  </a:cxn>
                </a:cxnLst>
                <a:rect l="0" t="0" r="r" b="b"/>
                <a:pathLst>
                  <a:path w="57" h="67">
                    <a:moveTo>
                      <a:pt x="29" y="0"/>
                    </a:moveTo>
                    <a:lnTo>
                      <a:pt x="57" y="21"/>
                    </a:lnTo>
                    <a:lnTo>
                      <a:pt x="55" y="20"/>
                    </a:lnTo>
                    <a:lnTo>
                      <a:pt x="31" y="67"/>
                    </a:lnTo>
                    <a:lnTo>
                      <a:pt x="29" y="66"/>
                    </a:lnTo>
                    <a:lnTo>
                      <a:pt x="0" y="45"/>
                    </a:lnTo>
                    <a:lnTo>
                      <a:pt x="29" y="0"/>
                    </a:lnTo>
                    <a:close/>
                  </a:path>
                </a:pathLst>
              </a:custGeom>
              <a:solidFill>
                <a:srgbClr val="FF3300"/>
              </a:solidFill>
              <a:ln w="9525">
                <a:solidFill>
                  <a:srgbClr val="FF3300"/>
                </a:solidFill>
                <a:round/>
                <a:headEnd/>
                <a:tailEnd/>
              </a:ln>
            </p:spPr>
            <p:txBody>
              <a:bodyPr/>
              <a:lstStyle/>
              <a:p>
                <a:endParaRPr lang="en-US"/>
              </a:p>
            </p:txBody>
          </p:sp>
          <p:sp>
            <p:nvSpPr>
              <p:cNvPr id="79194" name="Freeform 346"/>
              <p:cNvSpPr>
                <a:spLocks/>
              </p:cNvSpPr>
              <p:nvPr/>
            </p:nvSpPr>
            <p:spPr bwMode="black">
              <a:xfrm>
                <a:off x="1325" y="3963"/>
                <a:ext cx="10" cy="8"/>
              </a:xfrm>
              <a:custGeom>
                <a:avLst/>
                <a:gdLst/>
                <a:ahLst/>
                <a:cxnLst>
                  <a:cxn ang="0">
                    <a:pos x="24" y="0"/>
                  </a:cxn>
                  <a:cxn ang="0">
                    <a:pos x="54" y="19"/>
                  </a:cxn>
                  <a:cxn ang="0">
                    <a:pos x="53" y="18"/>
                  </a:cxn>
                  <a:cxn ang="0">
                    <a:pos x="31" y="67"/>
                  </a:cxn>
                  <a:cxn ang="0">
                    <a:pos x="30" y="66"/>
                  </a:cxn>
                  <a:cxn ang="0">
                    <a:pos x="0" y="47"/>
                  </a:cxn>
                  <a:cxn ang="0">
                    <a:pos x="24" y="0"/>
                  </a:cxn>
                </a:cxnLst>
                <a:rect l="0" t="0" r="r" b="b"/>
                <a:pathLst>
                  <a:path w="54" h="67">
                    <a:moveTo>
                      <a:pt x="24" y="0"/>
                    </a:moveTo>
                    <a:lnTo>
                      <a:pt x="54" y="19"/>
                    </a:lnTo>
                    <a:lnTo>
                      <a:pt x="53" y="18"/>
                    </a:lnTo>
                    <a:lnTo>
                      <a:pt x="31" y="67"/>
                    </a:lnTo>
                    <a:lnTo>
                      <a:pt x="30" y="66"/>
                    </a:lnTo>
                    <a:lnTo>
                      <a:pt x="0" y="47"/>
                    </a:lnTo>
                    <a:lnTo>
                      <a:pt x="24" y="0"/>
                    </a:lnTo>
                    <a:close/>
                  </a:path>
                </a:pathLst>
              </a:custGeom>
              <a:solidFill>
                <a:srgbClr val="FF3300"/>
              </a:solidFill>
              <a:ln w="9525">
                <a:solidFill>
                  <a:srgbClr val="FF3300"/>
                </a:solidFill>
                <a:round/>
                <a:headEnd/>
                <a:tailEnd/>
              </a:ln>
            </p:spPr>
            <p:txBody>
              <a:bodyPr/>
              <a:lstStyle/>
              <a:p>
                <a:endParaRPr lang="en-US"/>
              </a:p>
            </p:txBody>
          </p:sp>
          <p:sp>
            <p:nvSpPr>
              <p:cNvPr id="79195" name="Freeform 347"/>
              <p:cNvSpPr>
                <a:spLocks/>
              </p:cNvSpPr>
              <p:nvPr/>
            </p:nvSpPr>
            <p:spPr bwMode="black">
              <a:xfrm>
                <a:off x="1331" y="3965"/>
                <a:ext cx="9" cy="8"/>
              </a:xfrm>
              <a:custGeom>
                <a:avLst/>
                <a:gdLst/>
                <a:ahLst/>
                <a:cxnLst>
                  <a:cxn ang="0">
                    <a:pos x="22" y="0"/>
                  </a:cxn>
                  <a:cxn ang="0">
                    <a:pos x="54" y="17"/>
                  </a:cxn>
                  <a:cxn ang="0">
                    <a:pos x="53" y="17"/>
                  </a:cxn>
                  <a:cxn ang="0">
                    <a:pos x="32" y="65"/>
                  </a:cxn>
                  <a:cxn ang="0">
                    <a:pos x="31" y="65"/>
                  </a:cxn>
                  <a:cxn ang="0">
                    <a:pos x="0" y="49"/>
                  </a:cxn>
                  <a:cxn ang="0">
                    <a:pos x="22" y="0"/>
                  </a:cxn>
                </a:cxnLst>
                <a:rect l="0" t="0" r="r" b="b"/>
                <a:pathLst>
                  <a:path w="54" h="65">
                    <a:moveTo>
                      <a:pt x="22" y="0"/>
                    </a:moveTo>
                    <a:lnTo>
                      <a:pt x="54" y="17"/>
                    </a:lnTo>
                    <a:lnTo>
                      <a:pt x="53" y="17"/>
                    </a:lnTo>
                    <a:lnTo>
                      <a:pt x="32" y="65"/>
                    </a:lnTo>
                    <a:lnTo>
                      <a:pt x="31" y="65"/>
                    </a:lnTo>
                    <a:lnTo>
                      <a:pt x="0" y="49"/>
                    </a:lnTo>
                    <a:lnTo>
                      <a:pt x="22" y="0"/>
                    </a:lnTo>
                    <a:close/>
                  </a:path>
                </a:pathLst>
              </a:custGeom>
              <a:solidFill>
                <a:srgbClr val="FF3300"/>
              </a:solidFill>
              <a:ln w="9525">
                <a:solidFill>
                  <a:srgbClr val="FF3300"/>
                </a:solidFill>
                <a:round/>
                <a:headEnd/>
                <a:tailEnd/>
              </a:ln>
            </p:spPr>
            <p:txBody>
              <a:bodyPr/>
              <a:lstStyle/>
              <a:p>
                <a:endParaRPr lang="en-US"/>
              </a:p>
            </p:txBody>
          </p:sp>
          <p:sp>
            <p:nvSpPr>
              <p:cNvPr id="79196" name="Freeform 348"/>
              <p:cNvSpPr>
                <a:spLocks/>
              </p:cNvSpPr>
              <p:nvPr/>
            </p:nvSpPr>
            <p:spPr bwMode="black">
              <a:xfrm>
                <a:off x="1336" y="3967"/>
                <a:ext cx="9" cy="9"/>
              </a:xfrm>
              <a:custGeom>
                <a:avLst/>
                <a:gdLst/>
                <a:ahLst/>
                <a:cxnLst>
                  <a:cxn ang="0">
                    <a:pos x="21" y="0"/>
                  </a:cxn>
                  <a:cxn ang="0">
                    <a:pos x="53" y="15"/>
                  </a:cxn>
                  <a:cxn ang="0">
                    <a:pos x="51" y="14"/>
                  </a:cxn>
                  <a:cxn ang="0">
                    <a:pos x="34" y="65"/>
                  </a:cxn>
                  <a:cxn ang="0">
                    <a:pos x="32" y="64"/>
                  </a:cxn>
                  <a:cxn ang="0">
                    <a:pos x="0" y="48"/>
                  </a:cxn>
                  <a:cxn ang="0">
                    <a:pos x="21" y="0"/>
                  </a:cxn>
                </a:cxnLst>
                <a:rect l="0" t="0" r="r" b="b"/>
                <a:pathLst>
                  <a:path w="53" h="65">
                    <a:moveTo>
                      <a:pt x="21" y="0"/>
                    </a:moveTo>
                    <a:lnTo>
                      <a:pt x="53" y="15"/>
                    </a:lnTo>
                    <a:lnTo>
                      <a:pt x="51" y="14"/>
                    </a:lnTo>
                    <a:lnTo>
                      <a:pt x="34" y="65"/>
                    </a:lnTo>
                    <a:lnTo>
                      <a:pt x="32" y="64"/>
                    </a:lnTo>
                    <a:lnTo>
                      <a:pt x="0" y="48"/>
                    </a:lnTo>
                    <a:lnTo>
                      <a:pt x="21" y="0"/>
                    </a:lnTo>
                    <a:close/>
                  </a:path>
                </a:pathLst>
              </a:custGeom>
              <a:solidFill>
                <a:srgbClr val="FF3300"/>
              </a:solidFill>
              <a:ln w="9525">
                <a:solidFill>
                  <a:srgbClr val="FF3300"/>
                </a:solidFill>
                <a:round/>
                <a:headEnd/>
                <a:tailEnd/>
              </a:ln>
            </p:spPr>
            <p:txBody>
              <a:bodyPr/>
              <a:lstStyle/>
              <a:p>
                <a:endParaRPr lang="en-US"/>
              </a:p>
            </p:txBody>
          </p:sp>
          <p:sp>
            <p:nvSpPr>
              <p:cNvPr id="79197" name="Freeform 349"/>
              <p:cNvSpPr>
                <a:spLocks/>
              </p:cNvSpPr>
              <p:nvPr/>
            </p:nvSpPr>
            <p:spPr bwMode="black">
              <a:xfrm>
                <a:off x="1342" y="3969"/>
                <a:ext cx="8" cy="8"/>
              </a:xfrm>
              <a:custGeom>
                <a:avLst/>
                <a:gdLst/>
                <a:ahLst/>
                <a:cxnLst>
                  <a:cxn ang="0">
                    <a:pos x="17" y="0"/>
                  </a:cxn>
                  <a:cxn ang="0">
                    <a:pos x="50" y="12"/>
                  </a:cxn>
                  <a:cxn ang="0">
                    <a:pos x="49" y="12"/>
                  </a:cxn>
                  <a:cxn ang="0">
                    <a:pos x="34" y="63"/>
                  </a:cxn>
                  <a:cxn ang="0">
                    <a:pos x="33" y="63"/>
                  </a:cxn>
                  <a:cxn ang="0">
                    <a:pos x="0" y="51"/>
                  </a:cxn>
                  <a:cxn ang="0">
                    <a:pos x="17" y="0"/>
                  </a:cxn>
                </a:cxnLst>
                <a:rect l="0" t="0" r="r" b="b"/>
                <a:pathLst>
                  <a:path w="50" h="63">
                    <a:moveTo>
                      <a:pt x="17" y="0"/>
                    </a:moveTo>
                    <a:lnTo>
                      <a:pt x="50" y="12"/>
                    </a:lnTo>
                    <a:lnTo>
                      <a:pt x="49" y="12"/>
                    </a:lnTo>
                    <a:lnTo>
                      <a:pt x="34" y="63"/>
                    </a:lnTo>
                    <a:lnTo>
                      <a:pt x="33" y="63"/>
                    </a:lnTo>
                    <a:lnTo>
                      <a:pt x="0" y="51"/>
                    </a:lnTo>
                    <a:lnTo>
                      <a:pt x="17" y="0"/>
                    </a:lnTo>
                    <a:close/>
                  </a:path>
                </a:pathLst>
              </a:custGeom>
              <a:solidFill>
                <a:srgbClr val="FF3300"/>
              </a:solidFill>
              <a:ln w="9525">
                <a:solidFill>
                  <a:srgbClr val="FF3300"/>
                </a:solidFill>
                <a:round/>
                <a:headEnd/>
                <a:tailEnd/>
              </a:ln>
            </p:spPr>
            <p:txBody>
              <a:bodyPr/>
              <a:lstStyle/>
              <a:p>
                <a:endParaRPr lang="en-US"/>
              </a:p>
            </p:txBody>
          </p:sp>
          <p:sp>
            <p:nvSpPr>
              <p:cNvPr id="79198" name="Freeform 350"/>
              <p:cNvSpPr>
                <a:spLocks/>
              </p:cNvSpPr>
              <p:nvPr/>
            </p:nvSpPr>
            <p:spPr bwMode="black">
              <a:xfrm>
                <a:off x="1347" y="3971"/>
                <a:ext cx="8" cy="8"/>
              </a:xfrm>
              <a:custGeom>
                <a:avLst/>
                <a:gdLst/>
                <a:ahLst/>
                <a:cxnLst>
                  <a:cxn ang="0">
                    <a:pos x="15" y="0"/>
                  </a:cxn>
                  <a:cxn ang="0">
                    <a:pos x="48" y="11"/>
                  </a:cxn>
                  <a:cxn ang="0">
                    <a:pos x="46" y="10"/>
                  </a:cxn>
                  <a:cxn ang="0">
                    <a:pos x="35" y="63"/>
                  </a:cxn>
                  <a:cxn ang="0">
                    <a:pos x="33" y="62"/>
                  </a:cxn>
                  <a:cxn ang="0">
                    <a:pos x="0" y="51"/>
                  </a:cxn>
                  <a:cxn ang="0">
                    <a:pos x="15" y="0"/>
                  </a:cxn>
                </a:cxnLst>
                <a:rect l="0" t="0" r="r" b="b"/>
                <a:pathLst>
                  <a:path w="48" h="63">
                    <a:moveTo>
                      <a:pt x="15" y="0"/>
                    </a:moveTo>
                    <a:lnTo>
                      <a:pt x="48" y="11"/>
                    </a:lnTo>
                    <a:lnTo>
                      <a:pt x="46" y="10"/>
                    </a:lnTo>
                    <a:lnTo>
                      <a:pt x="35" y="63"/>
                    </a:lnTo>
                    <a:lnTo>
                      <a:pt x="33" y="62"/>
                    </a:lnTo>
                    <a:lnTo>
                      <a:pt x="0" y="51"/>
                    </a:lnTo>
                    <a:lnTo>
                      <a:pt x="15" y="0"/>
                    </a:lnTo>
                    <a:close/>
                  </a:path>
                </a:pathLst>
              </a:custGeom>
              <a:solidFill>
                <a:srgbClr val="FF3300"/>
              </a:solidFill>
              <a:ln w="9525">
                <a:solidFill>
                  <a:srgbClr val="FF3300"/>
                </a:solidFill>
                <a:round/>
                <a:headEnd/>
                <a:tailEnd/>
              </a:ln>
            </p:spPr>
            <p:txBody>
              <a:bodyPr/>
              <a:lstStyle/>
              <a:p>
                <a:endParaRPr lang="en-US"/>
              </a:p>
            </p:txBody>
          </p:sp>
          <p:sp>
            <p:nvSpPr>
              <p:cNvPr id="79199" name="Freeform 351"/>
              <p:cNvSpPr>
                <a:spLocks/>
              </p:cNvSpPr>
              <p:nvPr/>
            </p:nvSpPr>
            <p:spPr bwMode="black">
              <a:xfrm>
                <a:off x="1353" y="3972"/>
                <a:ext cx="8" cy="8"/>
              </a:xfrm>
              <a:custGeom>
                <a:avLst/>
                <a:gdLst/>
                <a:ahLst/>
                <a:cxnLst>
                  <a:cxn ang="0">
                    <a:pos x="11" y="0"/>
                  </a:cxn>
                  <a:cxn ang="0">
                    <a:pos x="46" y="8"/>
                  </a:cxn>
                  <a:cxn ang="0">
                    <a:pos x="45" y="8"/>
                  </a:cxn>
                  <a:cxn ang="0">
                    <a:pos x="36" y="61"/>
                  </a:cxn>
                  <a:cxn ang="0">
                    <a:pos x="35" y="61"/>
                  </a:cxn>
                  <a:cxn ang="0">
                    <a:pos x="0" y="53"/>
                  </a:cxn>
                  <a:cxn ang="0">
                    <a:pos x="11" y="0"/>
                  </a:cxn>
                </a:cxnLst>
                <a:rect l="0" t="0" r="r" b="b"/>
                <a:pathLst>
                  <a:path w="46" h="61">
                    <a:moveTo>
                      <a:pt x="11" y="0"/>
                    </a:moveTo>
                    <a:lnTo>
                      <a:pt x="46" y="8"/>
                    </a:lnTo>
                    <a:lnTo>
                      <a:pt x="45" y="8"/>
                    </a:lnTo>
                    <a:lnTo>
                      <a:pt x="36" y="61"/>
                    </a:lnTo>
                    <a:lnTo>
                      <a:pt x="35" y="61"/>
                    </a:lnTo>
                    <a:lnTo>
                      <a:pt x="0" y="53"/>
                    </a:lnTo>
                    <a:lnTo>
                      <a:pt x="11" y="0"/>
                    </a:lnTo>
                    <a:close/>
                  </a:path>
                </a:pathLst>
              </a:custGeom>
              <a:solidFill>
                <a:srgbClr val="FF3300"/>
              </a:solidFill>
              <a:ln w="9525">
                <a:solidFill>
                  <a:srgbClr val="FF3300"/>
                </a:solidFill>
                <a:round/>
                <a:headEnd/>
                <a:tailEnd/>
              </a:ln>
            </p:spPr>
            <p:txBody>
              <a:bodyPr/>
              <a:lstStyle/>
              <a:p>
                <a:endParaRPr lang="en-US"/>
              </a:p>
            </p:txBody>
          </p:sp>
          <p:sp>
            <p:nvSpPr>
              <p:cNvPr id="79200" name="Freeform 352"/>
              <p:cNvSpPr>
                <a:spLocks/>
              </p:cNvSpPr>
              <p:nvPr/>
            </p:nvSpPr>
            <p:spPr bwMode="black">
              <a:xfrm>
                <a:off x="1359" y="3973"/>
                <a:ext cx="7" cy="7"/>
              </a:xfrm>
              <a:custGeom>
                <a:avLst/>
                <a:gdLst/>
                <a:ahLst/>
                <a:cxnLst>
                  <a:cxn ang="0">
                    <a:pos x="9" y="0"/>
                  </a:cxn>
                  <a:cxn ang="0">
                    <a:pos x="43" y="7"/>
                  </a:cxn>
                  <a:cxn ang="0">
                    <a:pos x="42" y="7"/>
                  </a:cxn>
                  <a:cxn ang="0">
                    <a:pos x="36" y="60"/>
                  </a:cxn>
                  <a:cxn ang="0">
                    <a:pos x="34" y="60"/>
                  </a:cxn>
                  <a:cxn ang="0">
                    <a:pos x="0" y="53"/>
                  </a:cxn>
                  <a:cxn ang="0">
                    <a:pos x="9" y="0"/>
                  </a:cxn>
                </a:cxnLst>
                <a:rect l="0" t="0" r="r" b="b"/>
                <a:pathLst>
                  <a:path w="43" h="60">
                    <a:moveTo>
                      <a:pt x="9" y="0"/>
                    </a:moveTo>
                    <a:lnTo>
                      <a:pt x="43" y="7"/>
                    </a:lnTo>
                    <a:lnTo>
                      <a:pt x="42" y="7"/>
                    </a:lnTo>
                    <a:lnTo>
                      <a:pt x="36" y="60"/>
                    </a:lnTo>
                    <a:lnTo>
                      <a:pt x="34" y="60"/>
                    </a:lnTo>
                    <a:lnTo>
                      <a:pt x="0" y="53"/>
                    </a:lnTo>
                    <a:lnTo>
                      <a:pt x="9" y="0"/>
                    </a:lnTo>
                    <a:close/>
                  </a:path>
                </a:pathLst>
              </a:custGeom>
              <a:solidFill>
                <a:srgbClr val="FF3300"/>
              </a:solidFill>
              <a:ln w="9525">
                <a:solidFill>
                  <a:srgbClr val="FF3300"/>
                </a:solidFill>
                <a:round/>
                <a:headEnd/>
                <a:tailEnd/>
              </a:ln>
            </p:spPr>
            <p:txBody>
              <a:bodyPr/>
              <a:lstStyle/>
              <a:p>
                <a:endParaRPr lang="en-US"/>
              </a:p>
            </p:txBody>
          </p:sp>
          <p:sp>
            <p:nvSpPr>
              <p:cNvPr id="79201" name="Freeform 353"/>
              <p:cNvSpPr>
                <a:spLocks/>
              </p:cNvSpPr>
              <p:nvPr/>
            </p:nvSpPr>
            <p:spPr bwMode="black">
              <a:xfrm>
                <a:off x="1365" y="3974"/>
                <a:ext cx="7" cy="7"/>
              </a:xfrm>
              <a:custGeom>
                <a:avLst/>
                <a:gdLst/>
                <a:ahLst/>
                <a:cxnLst>
                  <a:cxn ang="0">
                    <a:pos x="6" y="0"/>
                  </a:cxn>
                  <a:cxn ang="0">
                    <a:pos x="41" y="4"/>
                  </a:cxn>
                  <a:cxn ang="0">
                    <a:pos x="39" y="4"/>
                  </a:cxn>
                  <a:cxn ang="0">
                    <a:pos x="37" y="57"/>
                  </a:cxn>
                  <a:cxn ang="0">
                    <a:pos x="35" y="57"/>
                  </a:cxn>
                  <a:cxn ang="0">
                    <a:pos x="0" y="53"/>
                  </a:cxn>
                  <a:cxn ang="0">
                    <a:pos x="6" y="0"/>
                  </a:cxn>
                </a:cxnLst>
                <a:rect l="0" t="0" r="r" b="b"/>
                <a:pathLst>
                  <a:path w="41" h="57">
                    <a:moveTo>
                      <a:pt x="6" y="0"/>
                    </a:moveTo>
                    <a:lnTo>
                      <a:pt x="41" y="4"/>
                    </a:lnTo>
                    <a:lnTo>
                      <a:pt x="39" y="4"/>
                    </a:lnTo>
                    <a:lnTo>
                      <a:pt x="37" y="57"/>
                    </a:lnTo>
                    <a:lnTo>
                      <a:pt x="35" y="57"/>
                    </a:lnTo>
                    <a:lnTo>
                      <a:pt x="0" y="53"/>
                    </a:lnTo>
                    <a:lnTo>
                      <a:pt x="6" y="0"/>
                    </a:lnTo>
                    <a:close/>
                  </a:path>
                </a:pathLst>
              </a:custGeom>
              <a:solidFill>
                <a:srgbClr val="FF3300"/>
              </a:solidFill>
              <a:ln w="9525">
                <a:solidFill>
                  <a:srgbClr val="FF3300"/>
                </a:solidFill>
                <a:round/>
                <a:headEnd/>
                <a:tailEnd/>
              </a:ln>
            </p:spPr>
            <p:txBody>
              <a:bodyPr/>
              <a:lstStyle/>
              <a:p>
                <a:endParaRPr lang="en-US"/>
              </a:p>
            </p:txBody>
          </p:sp>
          <p:sp>
            <p:nvSpPr>
              <p:cNvPr id="79202" name="Freeform 354"/>
              <p:cNvSpPr>
                <a:spLocks/>
              </p:cNvSpPr>
              <p:nvPr/>
            </p:nvSpPr>
            <p:spPr bwMode="black">
              <a:xfrm>
                <a:off x="1371" y="3974"/>
                <a:ext cx="6" cy="7"/>
              </a:xfrm>
              <a:custGeom>
                <a:avLst/>
                <a:gdLst/>
                <a:ahLst/>
                <a:cxnLst>
                  <a:cxn ang="0">
                    <a:pos x="2" y="0"/>
                  </a:cxn>
                  <a:cxn ang="0">
                    <a:pos x="37" y="2"/>
                  </a:cxn>
                  <a:cxn ang="0">
                    <a:pos x="35" y="2"/>
                  </a:cxn>
                  <a:cxn ang="0">
                    <a:pos x="37" y="55"/>
                  </a:cxn>
                  <a:cxn ang="0">
                    <a:pos x="35" y="55"/>
                  </a:cxn>
                  <a:cxn ang="0">
                    <a:pos x="0" y="53"/>
                  </a:cxn>
                  <a:cxn ang="0">
                    <a:pos x="2" y="0"/>
                  </a:cxn>
                </a:cxnLst>
                <a:rect l="0" t="0" r="r" b="b"/>
                <a:pathLst>
                  <a:path w="37" h="55">
                    <a:moveTo>
                      <a:pt x="2" y="0"/>
                    </a:moveTo>
                    <a:lnTo>
                      <a:pt x="37" y="2"/>
                    </a:lnTo>
                    <a:lnTo>
                      <a:pt x="35" y="2"/>
                    </a:lnTo>
                    <a:lnTo>
                      <a:pt x="37" y="55"/>
                    </a:lnTo>
                    <a:lnTo>
                      <a:pt x="35" y="55"/>
                    </a:lnTo>
                    <a:lnTo>
                      <a:pt x="0" y="53"/>
                    </a:lnTo>
                    <a:lnTo>
                      <a:pt x="2" y="0"/>
                    </a:lnTo>
                    <a:close/>
                  </a:path>
                </a:pathLst>
              </a:custGeom>
              <a:solidFill>
                <a:srgbClr val="FF3300"/>
              </a:solidFill>
              <a:ln w="9525">
                <a:solidFill>
                  <a:srgbClr val="FF3300"/>
                </a:solidFill>
                <a:round/>
                <a:headEnd/>
                <a:tailEnd/>
              </a:ln>
            </p:spPr>
            <p:txBody>
              <a:bodyPr/>
              <a:lstStyle/>
              <a:p>
                <a:endParaRPr lang="en-US"/>
              </a:p>
            </p:txBody>
          </p:sp>
          <p:sp>
            <p:nvSpPr>
              <p:cNvPr id="79203" name="Freeform 355"/>
              <p:cNvSpPr>
                <a:spLocks/>
              </p:cNvSpPr>
              <p:nvPr/>
            </p:nvSpPr>
            <p:spPr bwMode="black">
              <a:xfrm>
                <a:off x="1377" y="3974"/>
                <a:ext cx="6" cy="7"/>
              </a:xfrm>
              <a:custGeom>
                <a:avLst/>
                <a:gdLst/>
                <a:ahLst/>
                <a:cxnLst>
                  <a:cxn ang="0">
                    <a:pos x="0" y="1"/>
                  </a:cxn>
                  <a:cxn ang="0">
                    <a:pos x="35" y="0"/>
                  </a:cxn>
                  <a:cxn ang="0">
                    <a:pos x="35" y="0"/>
                  </a:cxn>
                  <a:cxn ang="0">
                    <a:pos x="37" y="53"/>
                  </a:cxn>
                  <a:cxn ang="0">
                    <a:pos x="37" y="53"/>
                  </a:cxn>
                  <a:cxn ang="0">
                    <a:pos x="2" y="54"/>
                  </a:cxn>
                  <a:cxn ang="0">
                    <a:pos x="0" y="1"/>
                  </a:cxn>
                </a:cxnLst>
                <a:rect l="0" t="0" r="r" b="b"/>
                <a:pathLst>
                  <a:path w="37" h="54">
                    <a:moveTo>
                      <a:pt x="0" y="1"/>
                    </a:moveTo>
                    <a:lnTo>
                      <a:pt x="35" y="0"/>
                    </a:lnTo>
                    <a:lnTo>
                      <a:pt x="35" y="0"/>
                    </a:lnTo>
                    <a:lnTo>
                      <a:pt x="37" y="53"/>
                    </a:lnTo>
                    <a:lnTo>
                      <a:pt x="37" y="53"/>
                    </a:lnTo>
                    <a:lnTo>
                      <a:pt x="2" y="54"/>
                    </a:lnTo>
                    <a:lnTo>
                      <a:pt x="0" y="1"/>
                    </a:lnTo>
                    <a:close/>
                  </a:path>
                </a:pathLst>
              </a:custGeom>
              <a:solidFill>
                <a:srgbClr val="FF3300"/>
              </a:solidFill>
              <a:ln w="9525">
                <a:solidFill>
                  <a:srgbClr val="FF3300"/>
                </a:solidFill>
                <a:round/>
                <a:headEnd/>
                <a:tailEnd/>
              </a:ln>
            </p:spPr>
            <p:txBody>
              <a:bodyPr/>
              <a:lstStyle/>
              <a:p>
                <a:endParaRPr lang="en-US"/>
              </a:p>
            </p:txBody>
          </p:sp>
          <p:sp>
            <p:nvSpPr>
              <p:cNvPr id="79204" name="Freeform 356"/>
              <p:cNvSpPr>
                <a:spLocks/>
              </p:cNvSpPr>
              <p:nvPr/>
            </p:nvSpPr>
            <p:spPr bwMode="black">
              <a:xfrm>
                <a:off x="1383" y="3974"/>
                <a:ext cx="6" cy="7"/>
              </a:xfrm>
              <a:custGeom>
                <a:avLst/>
                <a:gdLst/>
                <a:ahLst/>
                <a:cxnLst>
                  <a:cxn ang="0">
                    <a:pos x="0" y="2"/>
                  </a:cxn>
                  <a:cxn ang="0">
                    <a:pos x="34" y="0"/>
                  </a:cxn>
                  <a:cxn ang="0">
                    <a:pos x="32" y="0"/>
                  </a:cxn>
                  <a:cxn ang="0">
                    <a:pos x="38" y="53"/>
                  </a:cxn>
                  <a:cxn ang="0">
                    <a:pos x="36" y="53"/>
                  </a:cxn>
                  <a:cxn ang="0">
                    <a:pos x="2" y="55"/>
                  </a:cxn>
                  <a:cxn ang="0">
                    <a:pos x="0" y="2"/>
                  </a:cxn>
                </a:cxnLst>
                <a:rect l="0" t="0" r="r" b="b"/>
                <a:pathLst>
                  <a:path w="38" h="55">
                    <a:moveTo>
                      <a:pt x="0" y="2"/>
                    </a:moveTo>
                    <a:lnTo>
                      <a:pt x="34" y="0"/>
                    </a:lnTo>
                    <a:lnTo>
                      <a:pt x="32" y="0"/>
                    </a:lnTo>
                    <a:lnTo>
                      <a:pt x="38" y="53"/>
                    </a:lnTo>
                    <a:lnTo>
                      <a:pt x="36" y="53"/>
                    </a:lnTo>
                    <a:lnTo>
                      <a:pt x="2" y="55"/>
                    </a:lnTo>
                    <a:lnTo>
                      <a:pt x="0" y="2"/>
                    </a:lnTo>
                    <a:close/>
                  </a:path>
                </a:pathLst>
              </a:custGeom>
              <a:solidFill>
                <a:srgbClr val="FF3300"/>
              </a:solidFill>
              <a:ln w="9525">
                <a:solidFill>
                  <a:srgbClr val="FF3300"/>
                </a:solidFill>
                <a:round/>
                <a:headEnd/>
                <a:tailEnd/>
              </a:ln>
            </p:spPr>
            <p:txBody>
              <a:bodyPr/>
              <a:lstStyle/>
              <a:p>
                <a:endParaRPr lang="en-US"/>
              </a:p>
            </p:txBody>
          </p:sp>
          <p:sp>
            <p:nvSpPr>
              <p:cNvPr id="79205" name="Freeform 357"/>
              <p:cNvSpPr>
                <a:spLocks/>
              </p:cNvSpPr>
              <p:nvPr/>
            </p:nvSpPr>
            <p:spPr bwMode="black">
              <a:xfrm>
                <a:off x="1388" y="3974"/>
                <a:ext cx="7" cy="7"/>
              </a:xfrm>
              <a:custGeom>
                <a:avLst/>
                <a:gdLst/>
                <a:ahLst/>
                <a:cxnLst>
                  <a:cxn ang="0">
                    <a:pos x="0" y="4"/>
                  </a:cxn>
                  <a:cxn ang="0">
                    <a:pos x="35" y="0"/>
                  </a:cxn>
                  <a:cxn ang="0">
                    <a:pos x="33" y="0"/>
                  </a:cxn>
                  <a:cxn ang="0">
                    <a:pos x="42" y="53"/>
                  </a:cxn>
                  <a:cxn ang="0">
                    <a:pos x="41" y="53"/>
                  </a:cxn>
                  <a:cxn ang="0">
                    <a:pos x="6" y="57"/>
                  </a:cxn>
                  <a:cxn ang="0">
                    <a:pos x="0" y="4"/>
                  </a:cxn>
                </a:cxnLst>
                <a:rect l="0" t="0" r="r" b="b"/>
                <a:pathLst>
                  <a:path w="42" h="57">
                    <a:moveTo>
                      <a:pt x="0" y="4"/>
                    </a:moveTo>
                    <a:lnTo>
                      <a:pt x="35" y="0"/>
                    </a:lnTo>
                    <a:lnTo>
                      <a:pt x="33" y="0"/>
                    </a:lnTo>
                    <a:lnTo>
                      <a:pt x="42" y="53"/>
                    </a:lnTo>
                    <a:lnTo>
                      <a:pt x="41" y="53"/>
                    </a:lnTo>
                    <a:lnTo>
                      <a:pt x="6" y="57"/>
                    </a:lnTo>
                    <a:lnTo>
                      <a:pt x="0" y="4"/>
                    </a:lnTo>
                    <a:close/>
                  </a:path>
                </a:pathLst>
              </a:custGeom>
              <a:solidFill>
                <a:srgbClr val="FF3300"/>
              </a:solidFill>
              <a:ln w="9525">
                <a:solidFill>
                  <a:srgbClr val="FF3300"/>
                </a:solidFill>
                <a:round/>
                <a:headEnd/>
                <a:tailEnd/>
              </a:ln>
            </p:spPr>
            <p:txBody>
              <a:bodyPr/>
              <a:lstStyle/>
              <a:p>
                <a:endParaRPr lang="en-US"/>
              </a:p>
            </p:txBody>
          </p:sp>
          <p:sp>
            <p:nvSpPr>
              <p:cNvPr id="79206" name="Freeform 358"/>
              <p:cNvSpPr>
                <a:spLocks/>
              </p:cNvSpPr>
              <p:nvPr/>
            </p:nvSpPr>
            <p:spPr bwMode="black">
              <a:xfrm>
                <a:off x="1394" y="3973"/>
                <a:ext cx="7" cy="7"/>
              </a:xfrm>
              <a:custGeom>
                <a:avLst/>
                <a:gdLst/>
                <a:ahLst/>
                <a:cxnLst>
                  <a:cxn ang="0">
                    <a:pos x="0" y="7"/>
                  </a:cxn>
                  <a:cxn ang="0">
                    <a:pos x="36" y="0"/>
                  </a:cxn>
                  <a:cxn ang="0">
                    <a:pos x="33" y="0"/>
                  </a:cxn>
                  <a:cxn ang="0">
                    <a:pos x="46" y="53"/>
                  </a:cxn>
                  <a:cxn ang="0">
                    <a:pos x="44" y="53"/>
                  </a:cxn>
                  <a:cxn ang="0">
                    <a:pos x="9" y="60"/>
                  </a:cxn>
                  <a:cxn ang="0">
                    <a:pos x="0" y="7"/>
                  </a:cxn>
                </a:cxnLst>
                <a:rect l="0" t="0" r="r" b="b"/>
                <a:pathLst>
                  <a:path w="46" h="60">
                    <a:moveTo>
                      <a:pt x="0" y="7"/>
                    </a:moveTo>
                    <a:lnTo>
                      <a:pt x="36" y="0"/>
                    </a:lnTo>
                    <a:lnTo>
                      <a:pt x="33" y="0"/>
                    </a:lnTo>
                    <a:lnTo>
                      <a:pt x="46" y="53"/>
                    </a:lnTo>
                    <a:lnTo>
                      <a:pt x="44" y="53"/>
                    </a:lnTo>
                    <a:lnTo>
                      <a:pt x="9" y="60"/>
                    </a:lnTo>
                    <a:lnTo>
                      <a:pt x="0" y="7"/>
                    </a:lnTo>
                    <a:close/>
                  </a:path>
                </a:pathLst>
              </a:custGeom>
              <a:solidFill>
                <a:srgbClr val="FF3300"/>
              </a:solidFill>
              <a:ln w="9525">
                <a:solidFill>
                  <a:srgbClr val="FF3300"/>
                </a:solidFill>
                <a:round/>
                <a:headEnd/>
                <a:tailEnd/>
              </a:ln>
            </p:spPr>
            <p:txBody>
              <a:bodyPr/>
              <a:lstStyle/>
              <a:p>
                <a:endParaRPr lang="en-US"/>
              </a:p>
            </p:txBody>
          </p:sp>
          <p:sp>
            <p:nvSpPr>
              <p:cNvPr id="79207" name="Freeform 359"/>
              <p:cNvSpPr>
                <a:spLocks/>
              </p:cNvSpPr>
              <p:nvPr/>
            </p:nvSpPr>
            <p:spPr bwMode="black">
              <a:xfrm>
                <a:off x="1399" y="3972"/>
                <a:ext cx="8" cy="7"/>
              </a:xfrm>
              <a:custGeom>
                <a:avLst/>
                <a:gdLst/>
                <a:ahLst/>
                <a:cxnLst>
                  <a:cxn ang="0">
                    <a:pos x="0" y="9"/>
                  </a:cxn>
                  <a:cxn ang="0">
                    <a:pos x="34" y="0"/>
                  </a:cxn>
                  <a:cxn ang="0">
                    <a:pos x="33" y="1"/>
                  </a:cxn>
                  <a:cxn ang="0">
                    <a:pos x="48" y="52"/>
                  </a:cxn>
                  <a:cxn ang="0">
                    <a:pos x="47" y="53"/>
                  </a:cxn>
                  <a:cxn ang="0">
                    <a:pos x="13" y="62"/>
                  </a:cxn>
                  <a:cxn ang="0">
                    <a:pos x="0" y="9"/>
                  </a:cxn>
                </a:cxnLst>
                <a:rect l="0" t="0" r="r" b="b"/>
                <a:pathLst>
                  <a:path w="48" h="62">
                    <a:moveTo>
                      <a:pt x="0" y="9"/>
                    </a:moveTo>
                    <a:lnTo>
                      <a:pt x="34" y="0"/>
                    </a:lnTo>
                    <a:lnTo>
                      <a:pt x="33" y="1"/>
                    </a:lnTo>
                    <a:lnTo>
                      <a:pt x="48" y="52"/>
                    </a:lnTo>
                    <a:lnTo>
                      <a:pt x="47" y="53"/>
                    </a:lnTo>
                    <a:lnTo>
                      <a:pt x="13" y="62"/>
                    </a:lnTo>
                    <a:lnTo>
                      <a:pt x="0" y="9"/>
                    </a:lnTo>
                    <a:close/>
                  </a:path>
                </a:pathLst>
              </a:custGeom>
              <a:solidFill>
                <a:srgbClr val="FF3300"/>
              </a:solidFill>
              <a:ln w="9525">
                <a:solidFill>
                  <a:srgbClr val="FF3300"/>
                </a:solidFill>
                <a:round/>
                <a:headEnd/>
                <a:tailEnd/>
              </a:ln>
            </p:spPr>
            <p:txBody>
              <a:bodyPr/>
              <a:lstStyle/>
              <a:p>
                <a:endParaRPr lang="en-US"/>
              </a:p>
            </p:txBody>
          </p:sp>
          <p:sp>
            <p:nvSpPr>
              <p:cNvPr id="79208" name="Freeform 360"/>
              <p:cNvSpPr>
                <a:spLocks/>
              </p:cNvSpPr>
              <p:nvPr/>
            </p:nvSpPr>
            <p:spPr bwMode="black">
              <a:xfrm>
                <a:off x="1405" y="3970"/>
                <a:ext cx="8" cy="8"/>
              </a:xfrm>
              <a:custGeom>
                <a:avLst/>
                <a:gdLst/>
                <a:ahLst/>
                <a:cxnLst>
                  <a:cxn ang="0">
                    <a:pos x="0" y="11"/>
                  </a:cxn>
                  <a:cxn ang="0">
                    <a:pos x="33" y="0"/>
                  </a:cxn>
                  <a:cxn ang="0">
                    <a:pos x="32" y="0"/>
                  </a:cxn>
                  <a:cxn ang="0">
                    <a:pos x="49" y="51"/>
                  </a:cxn>
                  <a:cxn ang="0">
                    <a:pos x="48" y="51"/>
                  </a:cxn>
                  <a:cxn ang="0">
                    <a:pos x="15" y="62"/>
                  </a:cxn>
                  <a:cxn ang="0">
                    <a:pos x="0" y="11"/>
                  </a:cxn>
                </a:cxnLst>
                <a:rect l="0" t="0" r="r" b="b"/>
                <a:pathLst>
                  <a:path w="49" h="62">
                    <a:moveTo>
                      <a:pt x="0" y="11"/>
                    </a:moveTo>
                    <a:lnTo>
                      <a:pt x="33" y="0"/>
                    </a:lnTo>
                    <a:lnTo>
                      <a:pt x="32" y="0"/>
                    </a:lnTo>
                    <a:lnTo>
                      <a:pt x="49" y="51"/>
                    </a:lnTo>
                    <a:lnTo>
                      <a:pt x="48" y="51"/>
                    </a:lnTo>
                    <a:lnTo>
                      <a:pt x="15" y="62"/>
                    </a:lnTo>
                    <a:lnTo>
                      <a:pt x="0" y="11"/>
                    </a:lnTo>
                    <a:close/>
                  </a:path>
                </a:pathLst>
              </a:custGeom>
              <a:solidFill>
                <a:srgbClr val="FF3300"/>
              </a:solidFill>
              <a:ln w="9525">
                <a:solidFill>
                  <a:srgbClr val="FF3300"/>
                </a:solidFill>
                <a:round/>
                <a:headEnd/>
                <a:tailEnd/>
              </a:ln>
            </p:spPr>
            <p:txBody>
              <a:bodyPr/>
              <a:lstStyle/>
              <a:p>
                <a:endParaRPr lang="en-US"/>
              </a:p>
            </p:txBody>
          </p:sp>
          <p:sp>
            <p:nvSpPr>
              <p:cNvPr id="79209" name="Freeform 361"/>
              <p:cNvSpPr>
                <a:spLocks/>
              </p:cNvSpPr>
              <p:nvPr/>
            </p:nvSpPr>
            <p:spPr bwMode="black">
              <a:xfrm>
                <a:off x="1410" y="3969"/>
                <a:ext cx="9" cy="8"/>
              </a:xfrm>
              <a:custGeom>
                <a:avLst/>
                <a:gdLst/>
                <a:ahLst/>
                <a:cxnLst>
                  <a:cxn ang="0">
                    <a:pos x="0" y="13"/>
                  </a:cxn>
                  <a:cxn ang="0">
                    <a:pos x="33" y="0"/>
                  </a:cxn>
                  <a:cxn ang="0">
                    <a:pos x="31" y="1"/>
                  </a:cxn>
                  <a:cxn ang="0">
                    <a:pos x="52" y="50"/>
                  </a:cxn>
                  <a:cxn ang="0">
                    <a:pos x="50" y="51"/>
                  </a:cxn>
                  <a:cxn ang="0">
                    <a:pos x="17" y="64"/>
                  </a:cxn>
                  <a:cxn ang="0">
                    <a:pos x="0" y="13"/>
                  </a:cxn>
                </a:cxnLst>
                <a:rect l="0" t="0" r="r" b="b"/>
                <a:pathLst>
                  <a:path w="52" h="64">
                    <a:moveTo>
                      <a:pt x="0" y="13"/>
                    </a:moveTo>
                    <a:lnTo>
                      <a:pt x="33" y="0"/>
                    </a:lnTo>
                    <a:lnTo>
                      <a:pt x="31" y="1"/>
                    </a:lnTo>
                    <a:lnTo>
                      <a:pt x="52" y="50"/>
                    </a:lnTo>
                    <a:lnTo>
                      <a:pt x="50" y="51"/>
                    </a:lnTo>
                    <a:lnTo>
                      <a:pt x="17" y="64"/>
                    </a:lnTo>
                    <a:lnTo>
                      <a:pt x="0" y="13"/>
                    </a:lnTo>
                    <a:close/>
                  </a:path>
                </a:pathLst>
              </a:custGeom>
              <a:solidFill>
                <a:srgbClr val="FF3300"/>
              </a:solidFill>
              <a:ln w="9525">
                <a:solidFill>
                  <a:srgbClr val="FF3300"/>
                </a:solidFill>
                <a:round/>
                <a:headEnd/>
                <a:tailEnd/>
              </a:ln>
            </p:spPr>
            <p:txBody>
              <a:bodyPr/>
              <a:lstStyle/>
              <a:p>
                <a:endParaRPr lang="en-US"/>
              </a:p>
            </p:txBody>
          </p:sp>
          <p:sp>
            <p:nvSpPr>
              <p:cNvPr id="79210" name="Freeform 362"/>
              <p:cNvSpPr>
                <a:spLocks/>
              </p:cNvSpPr>
              <p:nvPr/>
            </p:nvSpPr>
            <p:spPr bwMode="black">
              <a:xfrm>
                <a:off x="1415" y="3967"/>
                <a:ext cx="9" cy="8"/>
              </a:xfrm>
              <a:custGeom>
                <a:avLst/>
                <a:gdLst/>
                <a:ahLst/>
                <a:cxnLst>
                  <a:cxn ang="0">
                    <a:pos x="0" y="16"/>
                  </a:cxn>
                  <a:cxn ang="0">
                    <a:pos x="32" y="0"/>
                  </a:cxn>
                  <a:cxn ang="0">
                    <a:pos x="31" y="1"/>
                  </a:cxn>
                  <a:cxn ang="0">
                    <a:pos x="54" y="48"/>
                  </a:cxn>
                  <a:cxn ang="0">
                    <a:pos x="53" y="49"/>
                  </a:cxn>
                  <a:cxn ang="0">
                    <a:pos x="21" y="65"/>
                  </a:cxn>
                  <a:cxn ang="0">
                    <a:pos x="0" y="16"/>
                  </a:cxn>
                </a:cxnLst>
                <a:rect l="0" t="0" r="r" b="b"/>
                <a:pathLst>
                  <a:path w="54" h="65">
                    <a:moveTo>
                      <a:pt x="0" y="16"/>
                    </a:moveTo>
                    <a:lnTo>
                      <a:pt x="32" y="0"/>
                    </a:lnTo>
                    <a:lnTo>
                      <a:pt x="31" y="1"/>
                    </a:lnTo>
                    <a:lnTo>
                      <a:pt x="54" y="48"/>
                    </a:lnTo>
                    <a:lnTo>
                      <a:pt x="53" y="49"/>
                    </a:lnTo>
                    <a:lnTo>
                      <a:pt x="21" y="65"/>
                    </a:lnTo>
                    <a:lnTo>
                      <a:pt x="0" y="16"/>
                    </a:lnTo>
                    <a:close/>
                  </a:path>
                </a:pathLst>
              </a:custGeom>
              <a:solidFill>
                <a:srgbClr val="FF3300"/>
              </a:solidFill>
              <a:ln w="9525">
                <a:solidFill>
                  <a:srgbClr val="FF3300"/>
                </a:solidFill>
                <a:round/>
                <a:headEnd/>
                <a:tailEnd/>
              </a:ln>
            </p:spPr>
            <p:txBody>
              <a:bodyPr/>
              <a:lstStyle/>
              <a:p>
                <a:endParaRPr lang="en-US"/>
              </a:p>
            </p:txBody>
          </p:sp>
          <p:sp>
            <p:nvSpPr>
              <p:cNvPr id="79211" name="Freeform 363"/>
              <p:cNvSpPr>
                <a:spLocks/>
              </p:cNvSpPr>
              <p:nvPr/>
            </p:nvSpPr>
            <p:spPr bwMode="black">
              <a:xfrm>
                <a:off x="1421" y="3965"/>
                <a:ext cx="9" cy="8"/>
              </a:xfrm>
              <a:custGeom>
                <a:avLst/>
                <a:gdLst/>
                <a:ahLst/>
                <a:cxnLst>
                  <a:cxn ang="0">
                    <a:pos x="0" y="17"/>
                  </a:cxn>
                  <a:cxn ang="0">
                    <a:pos x="31" y="0"/>
                  </a:cxn>
                  <a:cxn ang="0">
                    <a:pos x="30" y="0"/>
                  </a:cxn>
                  <a:cxn ang="0">
                    <a:pos x="55" y="46"/>
                  </a:cxn>
                  <a:cxn ang="0">
                    <a:pos x="54" y="46"/>
                  </a:cxn>
                  <a:cxn ang="0">
                    <a:pos x="23" y="64"/>
                  </a:cxn>
                  <a:cxn ang="0">
                    <a:pos x="0" y="17"/>
                  </a:cxn>
                </a:cxnLst>
                <a:rect l="0" t="0" r="r" b="b"/>
                <a:pathLst>
                  <a:path w="55" h="64">
                    <a:moveTo>
                      <a:pt x="0" y="17"/>
                    </a:moveTo>
                    <a:lnTo>
                      <a:pt x="31" y="0"/>
                    </a:lnTo>
                    <a:lnTo>
                      <a:pt x="30" y="0"/>
                    </a:lnTo>
                    <a:lnTo>
                      <a:pt x="55" y="46"/>
                    </a:lnTo>
                    <a:lnTo>
                      <a:pt x="54" y="46"/>
                    </a:lnTo>
                    <a:lnTo>
                      <a:pt x="23" y="64"/>
                    </a:lnTo>
                    <a:lnTo>
                      <a:pt x="0" y="17"/>
                    </a:lnTo>
                    <a:close/>
                  </a:path>
                </a:pathLst>
              </a:custGeom>
              <a:solidFill>
                <a:srgbClr val="FF3300"/>
              </a:solidFill>
              <a:ln w="9525">
                <a:solidFill>
                  <a:srgbClr val="FF3300"/>
                </a:solidFill>
                <a:round/>
                <a:headEnd/>
                <a:tailEnd/>
              </a:ln>
            </p:spPr>
            <p:txBody>
              <a:bodyPr/>
              <a:lstStyle/>
              <a:p>
                <a:endParaRPr lang="en-US"/>
              </a:p>
            </p:txBody>
          </p:sp>
          <p:sp>
            <p:nvSpPr>
              <p:cNvPr id="79212" name="Freeform 364"/>
              <p:cNvSpPr>
                <a:spLocks/>
              </p:cNvSpPr>
              <p:nvPr/>
            </p:nvSpPr>
            <p:spPr bwMode="black">
              <a:xfrm>
                <a:off x="1425" y="3962"/>
                <a:ext cx="10" cy="9"/>
              </a:xfrm>
              <a:custGeom>
                <a:avLst/>
                <a:gdLst/>
                <a:ahLst/>
                <a:cxnLst>
                  <a:cxn ang="0">
                    <a:pos x="0" y="19"/>
                  </a:cxn>
                  <a:cxn ang="0">
                    <a:pos x="30" y="0"/>
                  </a:cxn>
                  <a:cxn ang="0">
                    <a:pos x="28" y="1"/>
                  </a:cxn>
                  <a:cxn ang="0">
                    <a:pos x="57" y="45"/>
                  </a:cxn>
                  <a:cxn ang="0">
                    <a:pos x="55" y="46"/>
                  </a:cxn>
                  <a:cxn ang="0">
                    <a:pos x="25" y="65"/>
                  </a:cxn>
                  <a:cxn ang="0">
                    <a:pos x="0" y="19"/>
                  </a:cxn>
                </a:cxnLst>
                <a:rect l="0" t="0" r="r" b="b"/>
                <a:pathLst>
                  <a:path w="57" h="65">
                    <a:moveTo>
                      <a:pt x="0" y="19"/>
                    </a:moveTo>
                    <a:lnTo>
                      <a:pt x="30" y="0"/>
                    </a:lnTo>
                    <a:lnTo>
                      <a:pt x="28" y="1"/>
                    </a:lnTo>
                    <a:lnTo>
                      <a:pt x="57" y="45"/>
                    </a:lnTo>
                    <a:lnTo>
                      <a:pt x="55" y="46"/>
                    </a:lnTo>
                    <a:lnTo>
                      <a:pt x="25" y="65"/>
                    </a:lnTo>
                    <a:lnTo>
                      <a:pt x="0" y="19"/>
                    </a:lnTo>
                    <a:close/>
                  </a:path>
                </a:pathLst>
              </a:custGeom>
              <a:solidFill>
                <a:srgbClr val="FF3300"/>
              </a:solidFill>
              <a:ln w="9525">
                <a:solidFill>
                  <a:srgbClr val="FF3300"/>
                </a:solidFill>
                <a:round/>
                <a:headEnd/>
                <a:tailEnd/>
              </a:ln>
            </p:spPr>
            <p:txBody>
              <a:bodyPr/>
              <a:lstStyle/>
              <a:p>
                <a:endParaRPr lang="en-US"/>
              </a:p>
            </p:txBody>
          </p:sp>
          <p:sp>
            <p:nvSpPr>
              <p:cNvPr id="79213" name="Freeform 365"/>
              <p:cNvSpPr>
                <a:spLocks/>
              </p:cNvSpPr>
              <p:nvPr/>
            </p:nvSpPr>
            <p:spPr bwMode="black">
              <a:xfrm>
                <a:off x="1430" y="3960"/>
                <a:ext cx="10" cy="8"/>
              </a:xfrm>
              <a:custGeom>
                <a:avLst/>
                <a:gdLst/>
                <a:ahLst/>
                <a:cxnLst>
                  <a:cxn ang="0">
                    <a:pos x="0" y="21"/>
                  </a:cxn>
                  <a:cxn ang="0">
                    <a:pos x="29" y="0"/>
                  </a:cxn>
                  <a:cxn ang="0">
                    <a:pos x="28" y="1"/>
                  </a:cxn>
                  <a:cxn ang="0">
                    <a:pos x="58" y="43"/>
                  </a:cxn>
                  <a:cxn ang="0">
                    <a:pos x="57" y="44"/>
                  </a:cxn>
                  <a:cxn ang="0">
                    <a:pos x="29" y="65"/>
                  </a:cxn>
                  <a:cxn ang="0">
                    <a:pos x="0" y="21"/>
                  </a:cxn>
                </a:cxnLst>
                <a:rect l="0" t="0" r="r" b="b"/>
                <a:pathLst>
                  <a:path w="58" h="65">
                    <a:moveTo>
                      <a:pt x="0" y="21"/>
                    </a:moveTo>
                    <a:lnTo>
                      <a:pt x="29" y="0"/>
                    </a:lnTo>
                    <a:lnTo>
                      <a:pt x="28" y="1"/>
                    </a:lnTo>
                    <a:lnTo>
                      <a:pt x="58" y="43"/>
                    </a:lnTo>
                    <a:lnTo>
                      <a:pt x="57" y="44"/>
                    </a:lnTo>
                    <a:lnTo>
                      <a:pt x="29" y="65"/>
                    </a:lnTo>
                    <a:lnTo>
                      <a:pt x="0" y="21"/>
                    </a:lnTo>
                    <a:close/>
                  </a:path>
                </a:pathLst>
              </a:custGeom>
              <a:solidFill>
                <a:srgbClr val="FF3300"/>
              </a:solidFill>
              <a:ln w="9525">
                <a:solidFill>
                  <a:srgbClr val="FF3300"/>
                </a:solidFill>
                <a:round/>
                <a:headEnd/>
                <a:tailEnd/>
              </a:ln>
            </p:spPr>
            <p:txBody>
              <a:bodyPr/>
              <a:lstStyle/>
              <a:p>
                <a:endParaRPr lang="en-US"/>
              </a:p>
            </p:txBody>
          </p:sp>
          <p:sp>
            <p:nvSpPr>
              <p:cNvPr id="79214" name="Freeform 366"/>
              <p:cNvSpPr>
                <a:spLocks/>
              </p:cNvSpPr>
              <p:nvPr/>
            </p:nvSpPr>
            <p:spPr bwMode="black">
              <a:xfrm>
                <a:off x="1435" y="3957"/>
                <a:ext cx="10" cy="8"/>
              </a:xfrm>
              <a:custGeom>
                <a:avLst/>
                <a:gdLst/>
                <a:ahLst/>
                <a:cxnLst>
                  <a:cxn ang="0">
                    <a:pos x="0" y="23"/>
                  </a:cxn>
                  <a:cxn ang="0">
                    <a:pos x="27" y="0"/>
                  </a:cxn>
                  <a:cxn ang="0">
                    <a:pos x="26" y="1"/>
                  </a:cxn>
                  <a:cxn ang="0">
                    <a:pos x="59" y="41"/>
                  </a:cxn>
                  <a:cxn ang="0">
                    <a:pos x="58" y="42"/>
                  </a:cxn>
                  <a:cxn ang="0">
                    <a:pos x="30" y="65"/>
                  </a:cxn>
                  <a:cxn ang="0">
                    <a:pos x="0" y="23"/>
                  </a:cxn>
                </a:cxnLst>
                <a:rect l="0" t="0" r="r" b="b"/>
                <a:pathLst>
                  <a:path w="59" h="65">
                    <a:moveTo>
                      <a:pt x="0" y="23"/>
                    </a:moveTo>
                    <a:lnTo>
                      <a:pt x="27" y="0"/>
                    </a:lnTo>
                    <a:lnTo>
                      <a:pt x="26" y="1"/>
                    </a:lnTo>
                    <a:lnTo>
                      <a:pt x="59" y="41"/>
                    </a:lnTo>
                    <a:lnTo>
                      <a:pt x="58" y="42"/>
                    </a:lnTo>
                    <a:lnTo>
                      <a:pt x="30" y="65"/>
                    </a:lnTo>
                    <a:lnTo>
                      <a:pt x="0" y="23"/>
                    </a:lnTo>
                    <a:close/>
                  </a:path>
                </a:pathLst>
              </a:custGeom>
              <a:solidFill>
                <a:srgbClr val="FF3300"/>
              </a:solidFill>
              <a:ln w="9525">
                <a:solidFill>
                  <a:srgbClr val="FF3300"/>
                </a:solidFill>
                <a:round/>
                <a:headEnd/>
                <a:tailEnd/>
              </a:ln>
            </p:spPr>
            <p:txBody>
              <a:bodyPr/>
              <a:lstStyle/>
              <a:p>
                <a:endParaRPr lang="en-US"/>
              </a:p>
            </p:txBody>
          </p:sp>
          <p:sp>
            <p:nvSpPr>
              <p:cNvPr id="79215" name="Freeform 367"/>
              <p:cNvSpPr>
                <a:spLocks/>
              </p:cNvSpPr>
              <p:nvPr/>
            </p:nvSpPr>
            <p:spPr bwMode="black">
              <a:xfrm>
                <a:off x="1439" y="3954"/>
                <a:ext cx="10" cy="8"/>
              </a:xfrm>
              <a:custGeom>
                <a:avLst/>
                <a:gdLst/>
                <a:ahLst/>
                <a:cxnLst>
                  <a:cxn ang="0">
                    <a:pos x="0" y="24"/>
                  </a:cxn>
                  <a:cxn ang="0">
                    <a:pos x="27" y="0"/>
                  </a:cxn>
                  <a:cxn ang="0">
                    <a:pos x="26" y="1"/>
                  </a:cxn>
                  <a:cxn ang="0">
                    <a:pos x="61" y="38"/>
                  </a:cxn>
                  <a:cxn ang="0">
                    <a:pos x="60" y="39"/>
                  </a:cxn>
                  <a:cxn ang="0">
                    <a:pos x="33" y="64"/>
                  </a:cxn>
                  <a:cxn ang="0">
                    <a:pos x="0" y="24"/>
                  </a:cxn>
                </a:cxnLst>
                <a:rect l="0" t="0" r="r" b="b"/>
                <a:pathLst>
                  <a:path w="61" h="64">
                    <a:moveTo>
                      <a:pt x="0" y="24"/>
                    </a:moveTo>
                    <a:lnTo>
                      <a:pt x="27" y="0"/>
                    </a:lnTo>
                    <a:lnTo>
                      <a:pt x="26" y="1"/>
                    </a:lnTo>
                    <a:lnTo>
                      <a:pt x="61" y="38"/>
                    </a:lnTo>
                    <a:lnTo>
                      <a:pt x="60" y="39"/>
                    </a:lnTo>
                    <a:lnTo>
                      <a:pt x="33" y="64"/>
                    </a:lnTo>
                    <a:lnTo>
                      <a:pt x="0" y="24"/>
                    </a:lnTo>
                    <a:close/>
                  </a:path>
                </a:pathLst>
              </a:custGeom>
              <a:solidFill>
                <a:srgbClr val="FF3300"/>
              </a:solidFill>
              <a:ln w="9525">
                <a:solidFill>
                  <a:srgbClr val="FF3300"/>
                </a:solidFill>
                <a:round/>
                <a:headEnd/>
                <a:tailEnd/>
              </a:ln>
            </p:spPr>
            <p:txBody>
              <a:bodyPr/>
              <a:lstStyle/>
              <a:p>
                <a:endParaRPr lang="en-US"/>
              </a:p>
            </p:txBody>
          </p:sp>
          <p:sp>
            <p:nvSpPr>
              <p:cNvPr id="79216" name="Freeform 368"/>
              <p:cNvSpPr>
                <a:spLocks/>
              </p:cNvSpPr>
              <p:nvPr/>
            </p:nvSpPr>
            <p:spPr bwMode="black">
              <a:xfrm>
                <a:off x="1444" y="3951"/>
                <a:ext cx="10" cy="8"/>
              </a:xfrm>
              <a:custGeom>
                <a:avLst/>
                <a:gdLst/>
                <a:ahLst/>
                <a:cxnLst>
                  <a:cxn ang="0">
                    <a:pos x="0" y="27"/>
                  </a:cxn>
                  <a:cxn ang="0">
                    <a:pos x="25" y="0"/>
                  </a:cxn>
                  <a:cxn ang="0">
                    <a:pos x="24" y="0"/>
                  </a:cxn>
                  <a:cxn ang="0">
                    <a:pos x="61" y="38"/>
                  </a:cxn>
                  <a:cxn ang="0">
                    <a:pos x="60" y="38"/>
                  </a:cxn>
                  <a:cxn ang="0">
                    <a:pos x="35" y="64"/>
                  </a:cxn>
                  <a:cxn ang="0">
                    <a:pos x="0" y="27"/>
                  </a:cxn>
                </a:cxnLst>
                <a:rect l="0" t="0" r="r" b="b"/>
                <a:pathLst>
                  <a:path w="61" h="64">
                    <a:moveTo>
                      <a:pt x="0" y="27"/>
                    </a:moveTo>
                    <a:lnTo>
                      <a:pt x="25" y="0"/>
                    </a:lnTo>
                    <a:lnTo>
                      <a:pt x="24" y="0"/>
                    </a:lnTo>
                    <a:lnTo>
                      <a:pt x="61" y="38"/>
                    </a:lnTo>
                    <a:lnTo>
                      <a:pt x="60" y="38"/>
                    </a:lnTo>
                    <a:lnTo>
                      <a:pt x="35" y="64"/>
                    </a:lnTo>
                    <a:lnTo>
                      <a:pt x="0" y="27"/>
                    </a:lnTo>
                    <a:close/>
                  </a:path>
                </a:pathLst>
              </a:custGeom>
              <a:solidFill>
                <a:srgbClr val="FF3300"/>
              </a:solidFill>
              <a:ln w="9525">
                <a:solidFill>
                  <a:srgbClr val="FF3300"/>
                </a:solidFill>
                <a:round/>
                <a:headEnd/>
                <a:tailEnd/>
              </a:ln>
            </p:spPr>
            <p:txBody>
              <a:bodyPr/>
              <a:lstStyle/>
              <a:p>
                <a:endParaRPr lang="en-US"/>
              </a:p>
            </p:txBody>
          </p:sp>
          <p:sp>
            <p:nvSpPr>
              <p:cNvPr id="79217" name="Freeform 369"/>
              <p:cNvSpPr>
                <a:spLocks/>
              </p:cNvSpPr>
              <p:nvPr/>
            </p:nvSpPr>
            <p:spPr bwMode="black">
              <a:xfrm>
                <a:off x="1447" y="3948"/>
                <a:ext cx="11" cy="8"/>
              </a:xfrm>
              <a:custGeom>
                <a:avLst/>
                <a:gdLst/>
                <a:ahLst/>
                <a:cxnLst>
                  <a:cxn ang="0">
                    <a:pos x="0" y="28"/>
                  </a:cxn>
                  <a:cxn ang="0">
                    <a:pos x="23" y="0"/>
                  </a:cxn>
                  <a:cxn ang="0">
                    <a:pos x="22" y="3"/>
                  </a:cxn>
                  <a:cxn ang="0">
                    <a:pos x="62" y="36"/>
                  </a:cxn>
                  <a:cxn ang="0">
                    <a:pos x="61" y="38"/>
                  </a:cxn>
                  <a:cxn ang="0">
                    <a:pos x="37" y="66"/>
                  </a:cxn>
                  <a:cxn ang="0">
                    <a:pos x="0" y="28"/>
                  </a:cxn>
                </a:cxnLst>
                <a:rect l="0" t="0" r="r" b="b"/>
                <a:pathLst>
                  <a:path w="62" h="66">
                    <a:moveTo>
                      <a:pt x="0" y="28"/>
                    </a:moveTo>
                    <a:lnTo>
                      <a:pt x="23" y="0"/>
                    </a:lnTo>
                    <a:lnTo>
                      <a:pt x="22" y="3"/>
                    </a:lnTo>
                    <a:lnTo>
                      <a:pt x="62" y="36"/>
                    </a:lnTo>
                    <a:lnTo>
                      <a:pt x="61" y="38"/>
                    </a:lnTo>
                    <a:lnTo>
                      <a:pt x="37" y="66"/>
                    </a:lnTo>
                    <a:lnTo>
                      <a:pt x="0" y="28"/>
                    </a:lnTo>
                    <a:close/>
                  </a:path>
                </a:pathLst>
              </a:custGeom>
              <a:solidFill>
                <a:srgbClr val="FF3300"/>
              </a:solidFill>
              <a:ln w="9525">
                <a:solidFill>
                  <a:srgbClr val="FF3300"/>
                </a:solidFill>
                <a:round/>
                <a:headEnd/>
                <a:tailEnd/>
              </a:ln>
            </p:spPr>
            <p:txBody>
              <a:bodyPr/>
              <a:lstStyle/>
              <a:p>
                <a:endParaRPr lang="en-US"/>
              </a:p>
            </p:txBody>
          </p:sp>
          <p:sp>
            <p:nvSpPr>
              <p:cNvPr id="79218" name="Freeform 370"/>
              <p:cNvSpPr>
                <a:spLocks/>
              </p:cNvSpPr>
              <p:nvPr/>
            </p:nvSpPr>
            <p:spPr bwMode="black">
              <a:xfrm>
                <a:off x="1451" y="3944"/>
                <a:ext cx="11" cy="8"/>
              </a:xfrm>
              <a:custGeom>
                <a:avLst/>
                <a:gdLst/>
                <a:ahLst/>
                <a:cxnLst>
                  <a:cxn ang="0">
                    <a:pos x="0" y="30"/>
                  </a:cxn>
                  <a:cxn ang="0">
                    <a:pos x="22" y="0"/>
                  </a:cxn>
                  <a:cxn ang="0">
                    <a:pos x="21" y="0"/>
                  </a:cxn>
                  <a:cxn ang="0">
                    <a:pos x="62" y="33"/>
                  </a:cxn>
                  <a:cxn ang="0">
                    <a:pos x="61" y="33"/>
                  </a:cxn>
                  <a:cxn ang="0">
                    <a:pos x="40" y="63"/>
                  </a:cxn>
                  <a:cxn ang="0">
                    <a:pos x="0" y="30"/>
                  </a:cxn>
                </a:cxnLst>
                <a:rect l="0" t="0" r="r" b="b"/>
                <a:pathLst>
                  <a:path w="62" h="63">
                    <a:moveTo>
                      <a:pt x="0" y="30"/>
                    </a:moveTo>
                    <a:lnTo>
                      <a:pt x="22" y="0"/>
                    </a:lnTo>
                    <a:lnTo>
                      <a:pt x="21" y="0"/>
                    </a:lnTo>
                    <a:lnTo>
                      <a:pt x="62" y="33"/>
                    </a:lnTo>
                    <a:lnTo>
                      <a:pt x="61" y="33"/>
                    </a:lnTo>
                    <a:lnTo>
                      <a:pt x="40" y="63"/>
                    </a:lnTo>
                    <a:lnTo>
                      <a:pt x="0" y="30"/>
                    </a:lnTo>
                    <a:close/>
                  </a:path>
                </a:pathLst>
              </a:custGeom>
              <a:solidFill>
                <a:srgbClr val="FF3300"/>
              </a:solidFill>
              <a:ln w="9525">
                <a:solidFill>
                  <a:srgbClr val="FF3300"/>
                </a:solidFill>
                <a:round/>
                <a:headEnd/>
                <a:tailEnd/>
              </a:ln>
            </p:spPr>
            <p:txBody>
              <a:bodyPr/>
              <a:lstStyle/>
              <a:p>
                <a:endParaRPr lang="en-US"/>
              </a:p>
            </p:txBody>
          </p:sp>
          <p:sp>
            <p:nvSpPr>
              <p:cNvPr id="79219" name="Freeform 371"/>
              <p:cNvSpPr>
                <a:spLocks/>
              </p:cNvSpPr>
              <p:nvPr/>
            </p:nvSpPr>
            <p:spPr bwMode="black">
              <a:xfrm>
                <a:off x="1455" y="3940"/>
                <a:ext cx="10" cy="8"/>
              </a:xfrm>
              <a:custGeom>
                <a:avLst/>
                <a:gdLst/>
                <a:ahLst/>
                <a:cxnLst>
                  <a:cxn ang="0">
                    <a:pos x="0" y="30"/>
                  </a:cxn>
                  <a:cxn ang="0">
                    <a:pos x="21" y="0"/>
                  </a:cxn>
                  <a:cxn ang="0">
                    <a:pos x="21" y="2"/>
                  </a:cxn>
                  <a:cxn ang="0">
                    <a:pos x="62" y="31"/>
                  </a:cxn>
                  <a:cxn ang="0">
                    <a:pos x="62" y="33"/>
                  </a:cxn>
                  <a:cxn ang="0">
                    <a:pos x="41" y="63"/>
                  </a:cxn>
                  <a:cxn ang="0">
                    <a:pos x="0" y="30"/>
                  </a:cxn>
                </a:cxnLst>
                <a:rect l="0" t="0" r="r" b="b"/>
                <a:pathLst>
                  <a:path w="62" h="63">
                    <a:moveTo>
                      <a:pt x="0" y="30"/>
                    </a:moveTo>
                    <a:lnTo>
                      <a:pt x="21" y="0"/>
                    </a:lnTo>
                    <a:lnTo>
                      <a:pt x="21" y="2"/>
                    </a:lnTo>
                    <a:lnTo>
                      <a:pt x="62" y="31"/>
                    </a:lnTo>
                    <a:lnTo>
                      <a:pt x="62" y="33"/>
                    </a:lnTo>
                    <a:lnTo>
                      <a:pt x="41" y="63"/>
                    </a:lnTo>
                    <a:lnTo>
                      <a:pt x="0" y="30"/>
                    </a:lnTo>
                    <a:close/>
                  </a:path>
                </a:pathLst>
              </a:custGeom>
              <a:solidFill>
                <a:srgbClr val="FF3300"/>
              </a:solidFill>
              <a:ln w="9525">
                <a:solidFill>
                  <a:srgbClr val="FF3300"/>
                </a:solidFill>
                <a:round/>
                <a:headEnd/>
                <a:tailEnd/>
              </a:ln>
            </p:spPr>
            <p:txBody>
              <a:bodyPr/>
              <a:lstStyle/>
              <a:p>
                <a:endParaRPr lang="en-US"/>
              </a:p>
            </p:txBody>
          </p:sp>
          <p:sp>
            <p:nvSpPr>
              <p:cNvPr id="79220" name="Freeform 372"/>
              <p:cNvSpPr>
                <a:spLocks/>
              </p:cNvSpPr>
              <p:nvPr/>
            </p:nvSpPr>
            <p:spPr bwMode="black">
              <a:xfrm>
                <a:off x="1458" y="3937"/>
                <a:ext cx="10" cy="7"/>
              </a:xfrm>
              <a:custGeom>
                <a:avLst/>
                <a:gdLst/>
                <a:ahLst/>
                <a:cxnLst>
                  <a:cxn ang="0">
                    <a:pos x="0" y="32"/>
                  </a:cxn>
                  <a:cxn ang="0">
                    <a:pos x="18" y="0"/>
                  </a:cxn>
                  <a:cxn ang="0">
                    <a:pos x="17" y="2"/>
                  </a:cxn>
                  <a:cxn ang="0">
                    <a:pos x="60" y="26"/>
                  </a:cxn>
                  <a:cxn ang="0">
                    <a:pos x="59" y="29"/>
                  </a:cxn>
                  <a:cxn ang="0">
                    <a:pos x="41" y="61"/>
                  </a:cxn>
                  <a:cxn ang="0">
                    <a:pos x="0" y="32"/>
                  </a:cxn>
                </a:cxnLst>
                <a:rect l="0" t="0" r="r" b="b"/>
                <a:pathLst>
                  <a:path w="60" h="61">
                    <a:moveTo>
                      <a:pt x="0" y="32"/>
                    </a:moveTo>
                    <a:lnTo>
                      <a:pt x="18" y="0"/>
                    </a:lnTo>
                    <a:lnTo>
                      <a:pt x="17" y="2"/>
                    </a:lnTo>
                    <a:lnTo>
                      <a:pt x="60" y="26"/>
                    </a:lnTo>
                    <a:lnTo>
                      <a:pt x="59" y="29"/>
                    </a:lnTo>
                    <a:lnTo>
                      <a:pt x="41" y="61"/>
                    </a:lnTo>
                    <a:lnTo>
                      <a:pt x="0" y="32"/>
                    </a:lnTo>
                    <a:close/>
                  </a:path>
                </a:pathLst>
              </a:custGeom>
              <a:solidFill>
                <a:srgbClr val="FF3300"/>
              </a:solidFill>
              <a:ln w="9525">
                <a:solidFill>
                  <a:srgbClr val="FF3300"/>
                </a:solidFill>
                <a:round/>
                <a:headEnd/>
                <a:tailEnd/>
              </a:ln>
            </p:spPr>
            <p:txBody>
              <a:bodyPr/>
              <a:lstStyle/>
              <a:p>
                <a:endParaRPr lang="en-US"/>
              </a:p>
            </p:txBody>
          </p:sp>
          <p:sp>
            <p:nvSpPr>
              <p:cNvPr id="79221" name="Freeform 373"/>
              <p:cNvSpPr>
                <a:spLocks/>
              </p:cNvSpPr>
              <p:nvPr/>
            </p:nvSpPr>
            <p:spPr bwMode="black">
              <a:xfrm>
                <a:off x="1461" y="3933"/>
                <a:ext cx="10" cy="7"/>
              </a:xfrm>
              <a:custGeom>
                <a:avLst/>
                <a:gdLst/>
                <a:ahLst/>
                <a:cxnLst>
                  <a:cxn ang="0">
                    <a:pos x="0" y="33"/>
                  </a:cxn>
                  <a:cxn ang="0">
                    <a:pos x="17" y="0"/>
                  </a:cxn>
                  <a:cxn ang="0">
                    <a:pos x="16" y="0"/>
                  </a:cxn>
                  <a:cxn ang="0">
                    <a:pos x="61" y="24"/>
                  </a:cxn>
                  <a:cxn ang="0">
                    <a:pos x="60" y="24"/>
                  </a:cxn>
                  <a:cxn ang="0">
                    <a:pos x="43" y="57"/>
                  </a:cxn>
                  <a:cxn ang="0">
                    <a:pos x="0" y="33"/>
                  </a:cxn>
                </a:cxnLst>
                <a:rect l="0" t="0" r="r" b="b"/>
                <a:pathLst>
                  <a:path w="61" h="57">
                    <a:moveTo>
                      <a:pt x="0" y="33"/>
                    </a:moveTo>
                    <a:lnTo>
                      <a:pt x="17" y="0"/>
                    </a:lnTo>
                    <a:lnTo>
                      <a:pt x="16" y="0"/>
                    </a:lnTo>
                    <a:lnTo>
                      <a:pt x="61" y="24"/>
                    </a:lnTo>
                    <a:lnTo>
                      <a:pt x="60" y="24"/>
                    </a:lnTo>
                    <a:lnTo>
                      <a:pt x="43" y="57"/>
                    </a:lnTo>
                    <a:lnTo>
                      <a:pt x="0" y="33"/>
                    </a:lnTo>
                    <a:close/>
                  </a:path>
                </a:pathLst>
              </a:custGeom>
              <a:solidFill>
                <a:srgbClr val="FF3300"/>
              </a:solidFill>
              <a:ln w="9525">
                <a:solidFill>
                  <a:srgbClr val="FF3300"/>
                </a:solidFill>
                <a:round/>
                <a:headEnd/>
                <a:tailEnd/>
              </a:ln>
            </p:spPr>
            <p:txBody>
              <a:bodyPr/>
              <a:lstStyle/>
              <a:p>
                <a:endParaRPr lang="en-US"/>
              </a:p>
            </p:txBody>
          </p:sp>
          <p:sp>
            <p:nvSpPr>
              <p:cNvPr id="79222" name="Freeform 374"/>
              <p:cNvSpPr>
                <a:spLocks/>
              </p:cNvSpPr>
              <p:nvPr/>
            </p:nvSpPr>
            <p:spPr bwMode="black">
              <a:xfrm>
                <a:off x="1464" y="3929"/>
                <a:ext cx="10" cy="7"/>
              </a:xfrm>
              <a:custGeom>
                <a:avLst/>
                <a:gdLst/>
                <a:ahLst/>
                <a:cxnLst>
                  <a:cxn ang="0">
                    <a:pos x="0" y="33"/>
                  </a:cxn>
                  <a:cxn ang="0">
                    <a:pos x="15" y="0"/>
                  </a:cxn>
                  <a:cxn ang="0">
                    <a:pos x="14" y="2"/>
                  </a:cxn>
                  <a:cxn ang="0">
                    <a:pos x="61" y="22"/>
                  </a:cxn>
                  <a:cxn ang="0">
                    <a:pos x="60" y="24"/>
                  </a:cxn>
                  <a:cxn ang="0">
                    <a:pos x="45" y="57"/>
                  </a:cxn>
                  <a:cxn ang="0">
                    <a:pos x="0" y="33"/>
                  </a:cxn>
                </a:cxnLst>
                <a:rect l="0" t="0" r="r" b="b"/>
                <a:pathLst>
                  <a:path w="61" h="57">
                    <a:moveTo>
                      <a:pt x="0" y="33"/>
                    </a:moveTo>
                    <a:lnTo>
                      <a:pt x="15" y="0"/>
                    </a:lnTo>
                    <a:lnTo>
                      <a:pt x="14" y="2"/>
                    </a:lnTo>
                    <a:lnTo>
                      <a:pt x="61" y="22"/>
                    </a:lnTo>
                    <a:lnTo>
                      <a:pt x="60" y="24"/>
                    </a:lnTo>
                    <a:lnTo>
                      <a:pt x="45" y="57"/>
                    </a:lnTo>
                    <a:lnTo>
                      <a:pt x="0" y="33"/>
                    </a:lnTo>
                    <a:close/>
                  </a:path>
                </a:pathLst>
              </a:custGeom>
              <a:solidFill>
                <a:srgbClr val="FF3300"/>
              </a:solidFill>
              <a:ln w="9525">
                <a:solidFill>
                  <a:srgbClr val="FF3300"/>
                </a:solidFill>
                <a:round/>
                <a:headEnd/>
                <a:tailEnd/>
              </a:ln>
            </p:spPr>
            <p:txBody>
              <a:bodyPr/>
              <a:lstStyle/>
              <a:p>
                <a:endParaRPr lang="en-US"/>
              </a:p>
            </p:txBody>
          </p:sp>
          <p:sp>
            <p:nvSpPr>
              <p:cNvPr id="79223" name="Freeform 375"/>
              <p:cNvSpPr>
                <a:spLocks/>
              </p:cNvSpPr>
              <p:nvPr/>
            </p:nvSpPr>
            <p:spPr bwMode="black">
              <a:xfrm>
                <a:off x="1466" y="3925"/>
                <a:ext cx="10" cy="6"/>
              </a:xfrm>
              <a:custGeom>
                <a:avLst/>
                <a:gdLst/>
                <a:ahLst/>
                <a:cxnLst>
                  <a:cxn ang="0">
                    <a:pos x="0" y="36"/>
                  </a:cxn>
                  <a:cxn ang="0">
                    <a:pos x="13" y="0"/>
                  </a:cxn>
                  <a:cxn ang="0">
                    <a:pos x="13" y="3"/>
                  </a:cxn>
                  <a:cxn ang="0">
                    <a:pos x="61" y="18"/>
                  </a:cxn>
                  <a:cxn ang="0">
                    <a:pos x="61" y="20"/>
                  </a:cxn>
                  <a:cxn ang="0">
                    <a:pos x="47" y="56"/>
                  </a:cxn>
                  <a:cxn ang="0">
                    <a:pos x="0" y="36"/>
                  </a:cxn>
                </a:cxnLst>
                <a:rect l="0" t="0" r="r" b="b"/>
                <a:pathLst>
                  <a:path w="61" h="56">
                    <a:moveTo>
                      <a:pt x="0" y="36"/>
                    </a:moveTo>
                    <a:lnTo>
                      <a:pt x="13" y="0"/>
                    </a:lnTo>
                    <a:lnTo>
                      <a:pt x="13" y="3"/>
                    </a:lnTo>
                    <a:lnTo>
                      <a:pt x="61" y="18"/>
                    </a:lnTo>
                    <a:lnTo>
                      <a:pt x="61" y="20"/>
                    </a:lnTo>
                    <a:lnTo>
                      <a:pt x="47" y="56"/>
                    </a:lnTo>
                    <a:lnTo>
                      <a:pt x="0" y="36"/>
                    </a:lnTo>
                    <a:close/>
                  </a:path>
                </a:pathLst>
              </a:custGeom>
              <a:solidFill>
                <a:srgbClr val="FF3300"/>
              </a:solidFill>
              <a:ln w="9525">
                <a:solidFill>
                  <a:srgbClr val="FF3300"/>
                </a:solidFill>
                <a:round/>
                <a:headEnd/>
                <a:tailEnd/>
              </a:ln>
            </p:spPr>
            <p:txBody>
              <a:bodyPr/>
              <a:lstStyle/>
              <a:p>
                <a:endParaRPr lang="en-US"/>
              </a:p>
            </p:txBody>
          </p:sp>
          <p:sp>
            <p:nvSpPr>
              <p:cNvPr id="79224" name="Freeform 376"/>
              <p:cNvSpPr>
                <a:spLocks/>
              </p:cNvSpPr>
              <p:nvPr/>
            </p:nvSpPr>
            <p:spPr bwMode="black">
              <a:xfrm>
                <a:off x="1468" y="3920"/>
                <a:ext cx="10" cy="7"/>
              </a:xfrm>
              <a:custGeom>
                <a:avLst/>
                <a:gdLst/>
                <a:ahLst/>
                <a:cxnLst>
                  <a:cxn ang="0">
                    <a:pos x="0" y="36"/>
                  </a:cxn>
                  <a:cxn ang="0">
                    <a:pos x="11" y="0"/>
                  </a:cxn>
                  <a:cxn ang="0">
                    <a:pos x="11" y="1"/>
                  </a:cxn>
                  <a:cxn ang="0">
                    <a:pos x="58" y="15"/>
                  </a:cxn>
                  <a:cxn ang="0">
                    <a:pos x="58" y="16"/>
                  </a:cxn>
                  <a:cxn ang="0">
                    <a:pos x="48" y="51"/>
                  </a:cxn>
                  <a:cxn ang="0">
                    <a:pos x="0" y="36"/>
                  </a:cxn>
                </a:cxnLst>
                <a:rect l="0" t="0" r="r" b="b"/>
                <a:pathLst>
                  <a:path w="58" h="51">
                    <a:moveTo>
                      <a:pt x="0" y="36"/>
                    </a:moveTo>
                    <a:lnTo>
                      <a:pt x="11" y="0"/>
                    </a:lnTo>
                    <a:lnTo>
                      <a:pt x="11" y="1"/>
                    </a:lnTo>
                    <a:lnTo>
                      <a:pt x="58" y="15"/>
                    </a:lnTo>
                    <a:lnTo>
                      <a:pt x="58" y="16"/>
                    </a:lnTo>
                    <a:lnTo>
                      <a:pt x="48" y="51"/>
                    </a:lnTo>
                    <a:lnTo>
                      <a:pt x="0" y="36"/>
                    </a:lnTo>
                    <a:close/>
                  </a:path>
                </a:pathLst>
              </a:custGeom>
              <a:solidFill>
                <a:srgbClr val="FF3300"/>
              </a:solidFill>
              <a:ln w="9525">
                <a:solidFill>
                  <a:srgbClr val="FF3300"/>
                </a:solidFill>
                <a:round/>
                <a:headEnd/>
                <a:tailEnd/>
              </a:ln>
            </p:spPr>
            <p:txBody>
              <a:bodyPr/>
              <a:lstStyle/>
              <a:p>
                <a:endParaRPr lang="en-US"/>
              </a:p>
            </p:txBody>
          </p:sp>
          <p:sp>
            <p:nvSpPr>
              <p:cNvPr id="79225" name="Freeform 377"/>
              <p:cNvSpPr>
                <a:spLocks/>
              </p:cNvSpPr>
              <p:nvPr/>
            </p:nvSpPr>
            <p:spPr bwMode="black">
              <a:xfrm>
                <a:off x="1470" y="3916"/>
                <a:ext cx="10" cy="6"/>
              </a:xfrm>
              <a:custGeom>
                <a:avLst/>
                <a:gdLst/>
                <a:ahLst/>
                <a:cxnLst>
                  <a:cxn ang="0">
                    <a:pos x="0" y="36"/>
                  </a:cxn>
                  <a:cxn ang="0">
                    <a:pos x="9" y="0"/>
                  </a:cxn>
                  <a:cxn ang="0">
                    <a:pos x="8" y="1"/>
                  </a:cxn>
                  <a:cxn ang="0">
                    <a:pos x="57" y="12"/>
                  </a:cxn>
                  <a:cxn ang="0">
                    <a:pos x="56" y="13"/>
                  </a:cxn>
                  <a:cxn ang="0">
                    <a:pos x="47" y="50"/>
                  </a:cxn>
                  <a:cxn ang="0">
                    <a:pos x="0" y="36"/>
                  </a:cxn>
                </a:cxnLst>
                <a:rect l="0" t="0" r="r" b="b"/>
                <a:pathLst>
                  <a:path w="57" h="50">
                    <a:moveTo>
                      <a:pt x="0" y="36"/>
                    </a:moveTo>
                    <a:lnTo>
                      <a:pt x="9" y="0"/>
                    </a:lnTo>
                    <a:lnTo>
                      <a:pt x="8" y="1"/>
                    </a:lnTo>
                    <a:lnTo>
                      <a:pt x="57" y="12"/>
                    </a:lnTo>
                    <a:lnTo>
                      <a:pt x="56" y="13"/>
                    </a:lnTo>
                    <a:lnTo>
                      <a:pt x="47" y="50"/>
                    </a:lnTo>
                    <a:lnTo>
                      <a:pt x="0" y="36"/>
                    </a:lnTo>
                    <a:close/>
                  </a:path>
                </a:pathLst>
              </a:custGeom>
              <a:solidFill>
                <a:srgbClr val="FF3300"/>
              </a:solidFill>
              <a:ln w="9525">
                <a:solidFill>
                  <a:srgbClr val="FF3300"/>
                </a:solidFill>
                <a:round/>
                <a:headEnd/>
                <a:tailEnd/>
              </a:ln>
            </p:spPr>
            <p:txBody>
              <a:bodyPr/>
              <a:lstStyle/>
              <a:p>
                <a:endParaRPr lang="en-US"/>
              </a:p>
            </p:txBody>
          </p:sp>
          <p:sp>
            <p:nvSpPr>
              <p:cNvPr id="79226" name="Freeform 378"/>
              <p:cNvSpPr>
                <a:spLocks/>
              </p:cNvSpPr>
              <p:nvPr/>
            </p:nvSpPr>
            <p:spPr bwMode="black">
              <a:xfrm>
                <a:off x="1471" y="3912"/>
                <a:ext cx="10" cy="5"/>
              </a:xfrm>
              <a:custGeom>
                <a:avLst/>
                <a:gdLst/>
                <a:ahLst/>
                <a:cxnLst>
                  <a:cxn ang="0">
                    <a:pos x="0" y="37"/>
                  </a:cxn>
                  <a:cxn ang="0">
                    <a:pos x="7" y="0"/>
                  </a:cxn>
                  <a:cxn ang="0">
                    <a:pos x="7" y="1"/>
                  </a:cxn>
                  <a:cxn ang="0">
                    <a:pos x="57" y="10"/>
                  </a:cxn>
                  <a:cxn ang="0">
                    <a:pos x="57" y="11"/>
                  </a:cxn>
                  <a:cxn ang="0">
                    <a:pos x="49" y="48"/>
                  </a:cxn>
                  <a:cxn ang="0">
                    <a:pos x="0" y="37"/>
                  </a:cxn>
                </a:cxnLst>
                <a:rect l="0" t="0" r="r" b="b"/>
                <a:pathLst>
                  <a:path w="57" h="48">
                    <a:moveTo>
                      <a:pt x="0" y="37"/>
                    </a:moveTo>
                    <a:lnTo>
                      <a:pt x="7" y="0"/>
                    </a:lnTo>
                    <a:lnTo>
                      <a:pt x="7" y="1"/>
                    </a:lnTo>
                    <a:lnTo>
                      <a:pt x="57" y="10"/>
                    </a:lnTo>
                    <a:lnTo>
                      <a:pt x="57" y="11"/>
                    </a:lnTo>
                    <a:lnTo>
                      <a:pt x="49" y="48"/>
                    </a:lnTo>
                    <a:lnTo>
                      <a:pt x="0" y="37"/>
                    </a:lnTo>
                    <a:close/>
                  </a:path>
                </a:pathLst>
              </a:custGeom>
              <a:solidFill>
                <a:srgbClr val="FF3300"/>
              </a:solidFill>
              <a:ln w="9525">
                <a:solidFill>
                  <a:srgbClr val="FF3300"/>
                </a:solidFill>
                <a:round/>
                <a:headEnd/>
                <a:tailEnd/>
              </a:ln>
            </p:spPr>
            <p:txBody>
              <a:bodyPr/>
              <a:lstStyle/>
              <a:p>
                <a:endParaRPr lang="en-US"/>
              </a:p>
            </p:txBody>
          </p:sp>
          <p:sp>
            <p:nvSpPr>
              <p:cNvPr id="79227" name="Freeform 379"/>
              <p:cNvSpPr>
                <a:spLocks/>
              </p:cNvSpPr>
              <p:nvPr/>
            </p:nvSpPr>
            <p:spPr bwMode="black">
              <a:xfrm>
                <a:off x="1473" y="3907"/>
                <a:ext cx="9" cy="6"/>
              </a:xfrm>
              <a:custGeom>
                <a:avLst/>
                <a:gdLst/>
                <a:ahLst/>
                <a:cxnLst>
                  <a:cxn ang="0">
                    <a:pos x="0" y="37"/>
                  </a:cxn>
                  <a:cxn ang="0">
                    <a:pos x="5" y="0"/>
                  </a:cxn>
                  <a:cxn ang="0">
                    <a:pos x="5" y="2"/>
                  </a:cxn>
                  <a:cxn ang="0">
                    <a:pos x="55" y="6"/>
                  </a:cxn>
                  <a:cxn ang="0">
                    <a:pos x="55" y="9"/>
                  </a:cxn>
                  <a:cxn ang="0">
                    <a:pos x="50" y="46"/>
                  </a:cxn>
                  <a:cxn ang="0">
                    <a:pos x="0" y="37"/>
                  </a:cxn>
                </a:cxnLst>
                <a:rect l="0" t="0" r="r" b="b"/>
                <a:pathLst>
                  <a:path w="55" h="46">
                    <a:moveTo>
                      <a:pt x="0" y="37"/>
                    </a:moveTo>
                    <a:lnTo>
                      <a:pt x="5" y="0"/>
                    </a:lnTo>
                    <a:lnTo>
                      <a:pt x="5" y="2"/>
                    </a:lnTo>
                    <a:lnTo>
                      <a:pt x="55" y="6"/>
                    </a:lnTo>
                    <a:lnTo>
                      <a:pt x="55" y="9"/>
                    </a:lnTo>
                    <a:lnTo>
                      <a:pt x="50" y="46"/>
                    </a:lnTo>
                    <a:lnTo>
                      <a:pt x="0" y="37"/>
                    </a:lnTo>
                    <a:close/>
                  </a:path>
                </a:pathLst>
              </a:custGeom>
              <a:solidFill>
                <a:srgbClr val="FF3300"/>
              </a:solidFill>
              <a:ln w="9525">
                <a:solidFill>
                  <a:srgbClr val="FF3300"/>
                </a:solidFill>
                <a:round/>
                <a:headEnd/>
                <a:tailEnd/>
              </a:ln>
            </p:spPr>
            <p:txBody>
              <a:bodyPr/>
              <a:lstStyle/>
              <a:p>
                <a:endParaRPr lang="en-US"/>
              </a:p>
            </p:txBody>
          </p:sp>
          <p:sp>
            <p:nvSpPr>
              <p:cNvPr id="79228" name="Freeform 380"/>
              <p:cNvSpPr>
                <a:spLocks/>
              </p:cNvSpPr>
              <p:nvPr/>
            </p:nvSpPr>
            <p:spPr bwMode="black">
              <a:xfrm>
                <a:off x="1473" y="3903"/>
                <a:ext cx="9" cy="5"/>
              </a:xfrm>
              <a:custGeom>
                <a:avLst/>
                <a:gdLst/>
                <a:ahLst/>
                <a:cxnLst>
                  <a:cxn ang="0">
                    <a:pos x="0" y="38"/>
                  </a:cxn>
                  <a:cxn ang="0">
                    <a:pos x="3" y="0"/>
                  </a:cxn>
                  <a:cxn ang="0">
                    <a:pos x="3" y="1"/>
                  </a:cxn>
                  <a:cxn ang="0">
                    <a:pos x="53" y="4"/>
                  </a:cxn>
                  <a:cxn ang="0">
                    <a:pos x="53" y="5"/>
                  </a:cxn>
                  <a:cxn ang="0">
                    <a:pos x="50" y="42"/>
                  </a:cxn>
                  <a:cxn ang="0">
                    <a:pos x="0" y="38"/>
                  </a:cxn>
                </a:cxnLst>
                <a:rect l="0" t="0" r="r" b="b"/>
                <a:pathLst>
                  <a:path w="53" h="42">
                    <a:moveTo>
                      <a:pt x="0" y="38"/>
                    </a:moveTo>
                    <a:lnTo>
                      <a:pt x="3" y="0"/>
                    </a:lnTo>
                    <a:lnTo>
                      <a:pt x="3" y="1"/>
                    </a:lnTo>
                    <a:lnTo>
                      <a:pt x="53" y="4"/>
                    </a:lnTo>
                    <a:lnTo>
                      <a:pt x="53" y="5"/>
                    </a:lnTo>
                    <a:lnTo>
                      <a:pt x="50" y="42"/>
                    </a:lnTo>
                    <a:lnTo>
                      <a:pt x="0" y="38"/>
                    </a:lnTo>
                    <a:close/>
                  </a:path>
                </a:pathLst>
              </a:custGeom>
              <a:solidFill>
                <a:srgbClr val="FF3300"/>
              </a:solidFill>
              <a:ln w="9525">
                <a:solidFill>
                  <a:srgbClr val="FF3300"/>
                </a:solidFill>
                <a:round/>
                <a:headEnd/>
                <a:tailEnd/>
              </a:ln>
            </p:spPr>
            <p:txBody>
              <a:bodyPr/>
              <a:lstStyle/>
              <a:p>
                <a:endParaRPr lang="en-US"/>
              </a:p>
            </p:txBody>
          </p:sp>
          <p:sp>
            <p:nvSpPr>
              <p:cNvPr id="79229" name="Freeform 381"/>
              <p:cNvSpPr>
                <a:spLocks/>
              </p:cNvSpPr>
              <p:nvPr/>
            </p:nvSpPr>
            <p:spPr bwMode="black">
              <a:xfrm>
                <a:off x="1474" y="3898"/>
                <a:ext cx="8" cy="5"/>
              </a:xfrm>
              <a:custGeom>
                <a:avLst/>
                <a:gdLst/>
                <a:ahLst/>
                <a:cxnLst>
                  <a:cxn ang="0">
                    <a:pos x="0" y="36"/>
                  </a:cxn>
                  <a:cxn ang="0">
                    <a:pos x="1" y="0"/>
                  </a:cxn>
                  <a:cxn ang="0">
                    <a:pos x="51" y="2"/>
                  </a:cxn>
                  <a:cxn ang="0">
                    <a:pos x="50" y="39"/>
                  </a:cxn>
                  <a:cxn ang="0">
                    <a:pos x="0" y="36"/>
                  </a:cxn>
                </a:cxnLst>
                <a:rect l="0" t="0" r="r" b="b"/>
                <a:pathLst>
                  <a:path w="51" h="39">
                    <a:moveTo>
                      <a:pt x="0" y="36"/>
                    </a:moveTo>
                    <a:lnTo>
                      <a:pt x="1" y="0"/>
                    </a:lnTo>
                    <a:lnTo>
                      <a:pt x="51" y="2"/>
                    </a:lnTo>
                    <a:lnTo>
                      <a:pt x="50" y="39"/>
                    </a:lnTo>
                    <a:lnTo>
                      <a:pt x="0" y="36"/>
                    </a:lnTo>
                    <a:close/>
                  </a:path>
                </a:pathLst>
              </a:custGeom>
              <a:solidFill>
                <a:srgbClr val="FF3300"/>
              </a:solidFill>
              <a:ln w="9525">
                <a:solidFill>
                  <a:srgbClr val="FF3300"/>
                </a:solidFill>
                <a:round/>
                <a:headEnd/>
                <a:tailEnd/>
              </a:ln>
            </p:spPr>
            <p:txBody>
              <a:bodyPr/>
              <a:lstStyle/>
              <a:p>
                <a:endParaRPr lang="en-US"/>
              </a:p>
            </p:txBody>
          </p:sp>
          <p:sp>
            <p:nvSpPr>
              <p:cNvPr id="79230" name="Freeform 382"/>
              <p:cNvSpPr>
                <a:spLocks/>
              </p:cNvSpPr>
              <p:nvPr/>
            </p:nvSpPr>
            <p:spPr bwMode="black">
              <a:xfrm>
                <a:off x="1453" y="3492"/>
                <a:ext cx="25" cy="44"/>
              </a:xfrm>
              <a:custGeom>
                <a:avLst/>
                <a:gdLst/>
                <a:ahLst/>
                <a:cxnLst>
                  <a:cxn ang="0">
                    <a:pos x="0" y="40"/>
                  </a:cxn>
                  <a:cxn ang="0">
                    <a:pos x="153" y="349"/>
                  </a:cxn>
                  <a:cxn ang="0">
                    <a:pos x="124" y="0"/>
                  </a:cxn>
                  <a:cxn ang="0">
                    <a:pos x="0" y="40"/>
                  </a:cxn>
                  <a:cxn ang="0">
                    <a:pos x="0" y="40"/>
                  </a:cxn>
                </a:cxnLst>
                <a:rect l="0" t="0" r="r" b="b"/>
                <a:pathLst>
                  <a:path w="153" h="349">
                    <a:moveTo>
                      <a:pt x="0" y="40"/>
                    </a:moveTo>
                    <a:lnTo>
                      <a:pt x="153" y="349"/>
                    </a:lnTo>
                    <a:lnTo>
                      <a:pt x="124" y="0"/>
                    </a:lnTo>
                    <a:lnTo>
                      <a:pt x="0" y="40"/>
                    </a:lnTo>
                    <a:lnTo>
                      <a:pt x="0" y="40"/>
                    </a:lnTo>
                    <a:close/>
                  </a:path>
                </a:pathLst>
              </a:custGeom>
              <a:solidFill>
                <a:srgbClr val="FF3300"/>
              </a:solidFill>
              <a:ln w="9525">
                <a:solidFill>
                  <a:srgbClr val="FF3300"/>
                </a:solidFill>
                <a:round/>
                <a:headEnd/>
                <a:tailEnd/>
              </a:ln>
            </p:spPr>
            <p:txBody>
              <a:bodyPr/>
              <a:lstStyle/>
              <a:p>
                <a:endParaRPr lang="en-US"/>
              </a:p>
            </p:txBody>
          </p:sp>
          <p:sp>
            <p:nvSpPr>
              <p:cNvPr id="79231" name="Freeform 383"/>
              <p:cNvSpPr>
                <a:spLocks/>
              </p:cNvSpPr>
              <p:nvPr/>
            </p:nvSpPr>
            <p:spPr bwMode="black">
              <a:xfrm>
                <a:off x="1450" y="3496"/>
                <a:ext cx="31" cy="41"/>
              </a:xfrm>
              <a:custGeom>
                <a:avLst/>
                <a:gdLst/>
                <a:ahLst/>
                <a:cxnLst>
                  <a:cxn ang="0">
                    <a:pos x="29" y="0"/>
                  </a:cxn>
                  <a:cxn ang="0">
                    <a:pos x="183" y="309"/>
                  </a:cxn>
                  <a:cxn ang="0">
                    <a:pos x="152" y="319"/>
                  </a:cxn>
                  <a:cxn ang="0">
                    <a:pos x="185" y="317"/>
                  </a:cxn>
                  <a:cxn ang="0">
                    <a:pos x="154" y="327"/>
                  </a:cxn>
                  <a:cxn ang="0">
                    <a:pos x="0" y="18"/>
                  </a:cxn>
                  <a:cxn ang="0">
                    <a:pos x="29" y="0"/>
                  </a:cxn>
                </a:cxnLst>
                <a:rect l="0" t="0" r="r" b="b"/>
                <a:pathLst>
                  <a:path w="185" h="327">
                    <a:moveTo>
                      <a:pt x="29" y="0"/>
                    </a:moveTo>
                    <a:lnTo>
                      <a:pt x="183" y="309"/>
                    </a:lnTo>
                    <a:lnTo>
                      <a:pt x="152" y="319"/>
                    </a:lnTo>
                    <a:lnTo>
                      <a:pt x="185" y="317"/>
                    </a:lnTo>
                    <a:lnTo>
                      <a:pt x="154" y="327"/>
                    </a:lnTo>
                    <a:lnTo>
                      <a:pt x="0" y="18"/>
                    </a:lnTo>
                    <a:lnTo>
                      <a:pt x="29" y="0"/>
                    </a:lnTo>
                    <a:close/>
                  </a:path>
                </a:pathLst>
              </a:custGeom>
              <a:solidFill>
                <a:srgbClr val="FF3300"/>
              </a:solidFill>
              <a:ln w="9525">
                <a:solidFill>
                  <a:srgbClr val="FF3300"/>
                </a:solidFill>
                <a:round/>
                <a:headEnd/>
                <a:tailEnd/>
              </a:ln>
            </p:spPr>
            <p:txBody>
              <a:bodyPr/>
              <a:lstStyle/>
              <a:p>
                <a:endParaRPr lang="en-US"/>
              </a:p>
            </p:txBody>
          </p:sp>
          <p:sp>
            <p:nvSpPr>
              <p:cNvPr id="79232" name="Freeform 384"/>
              <p:cNvSpPr>
                <a:spLocks/>
              </p:cNvSpPr>
              <p:nvPr/>
            </p:nvSpPr>
            <p:spPr bwMode="black">
              <a:xfrm>
                <a:off x="1471" y="3490"/>
                <a:ext cx="10" cy="46"/>
              </a:xfrm>
              <a:custGeom>
                <a:avLst/>
                <a:gdLst/>
                <a:ahLst/>
                <a:cxnLst>
                  <a:cxn ang="0">
                    <a:pos x="29" y="367"/>
                  </a:cxn>
                  <a:cxn ang="0">
                    <a:pos x="0" y="18"/>
                  </a:cxn>
                  <a:cxn ang="0">
                    <a:pos x="21" y="34"/>
                  </a:cxn>
                  <a:cxn ang="0">
                    <a:pos x="11" y="0"/>
                  </a:cxn>
                  <a:cxn ang="0">
                    <a:pos x="33" y="16"/>
                  </a:cxn>
                  <a:cxn ang="0">
                    <a:pos x="62" y="365"/>
                  </a:cxn>
                  <a:cxn ang="0">
                    <a:pos x="29" y="367"/>
                  </a:cxn>
                </a:cxnLst>
                <a:rect l="0" t="0" r="r" b="b"/>
                <a:pathLst>
                  <a:path w="62" h="367">
                    <a:moveTo>
                      <a:pt x="29" y="367"/>
                    </a:moveTo>
                    <a:lnTo>
                      <a:pt x="0" y="18"/>
                    </a:lnTo>
                    <a:lnTo>
                      <a:pt x="21" y="34"/>
                    </a:lnTo>
                    <a:lnTo>
                      <a:pt x="11" y="0"/>
                    </a:lnTo>
                    <a:lnTo>
                      <a:pt x="33" y="16"/>
                    </a:lnTo>
                    <a:lnTo>
                      <a:pt x="62" y="365"/>
                    </a:lnTo>
                    <a:lnTo>
                      <a:pt x="29" y="367"/>
                    </a:lnTo>
                    <a:close/>
                  </a:path>
                </a:pathLst>
              </a:custGeom>
              <a:solidFill>
                <a:srgbClr val="FF3300"/>
              </a:solidFill>
              <a:ln w="9525">
                <a:solidFill>
                  <a:srgbClr val="FF3300"/>
                </a:solidFill>
                <a:round/>
                <a:headEnd/>
                <a:tailEnd/>
              </a:ln>
            </p:spPr>
            <p:txBody>
              <a:bodyPr/>
              <a:lstStyle/>
              <a:p>
                <a:endParaRPr lang="en-US"/>
              </a:p>
            </p:txBody>
          </p:sp>
          <p:sp>
            <p:nvSpPr>
              <p:cNvPr id="79233" name="Freeform 385"/>
              <p:cNvSpPr>
                <a:spLocks/>
              </p:cNvSpPr>
              <p:nvPr/>
            </p:nvSpPr>
            <p:spPr bwMode="black">
              <a:xfrm>
                <a:off x="1452" y="3490"/>
                <a:ext cx="22" cy="9"/>
              </a:xfrm>
              <a:custGeom>
                <a:avLst/>
                <a:gdLst/>
                <a:ahLst/>
                <a:cxnLst>
                  <a:cxn ang="0">
                    <a:pos x="134" y="34"/>
                  </a:cxn>
                  <a:cxn ang="0">
                    <a:pos x="10" y="73"/>
                  </a:cxn>
                  <a:cxn ang="0">
                    <a:pos x="0" y="40"/>
                  </a:cxn>
                  <a:cxn ang="0">
                    <a:pos x="124" y="0"/>
                  </a:cxn>
                  <a:cxn ang="0">
                    <a:pos x="134" y="34"/>
                  </a:cxn>
                </a:cxnLst>
                <a:rect l="0" t="0" r="r" b="b"/>
                <a:pathLst>
                  <a:path w="134" h="73">
                    <a:moveTo>
                      <a:pt x="134" y="34"/>
                    </a:moveTo>
                    <a:lnTo>
                      <a:pt x="10" y="73"/>
                    </a:lnTo>
                    <a:lnTo>
                      <a:pt x="0" y="40"/>
                    </a:lnTo>
                    <a:lnTo>
                      <a:pt x="124" y="0"/>
                    </a:lnTo>
                    <a:lnTo>
                      <a:pt x="134" y="34"/>
                    </a:lnTo>
                    <a:close/>
                  </a:path>
                </a:pathLst>
              </a:custGeom>
              <a:solidFill>
                <a:srgbClr val="FF3300"/>
              </a:solidFill>
              <a:ln w="9525">
                <a:solidFill>
                  <a:srgbClr val="FF3300"/>
                </a:solidFill>
                <a:round/>
                <a:headEnd/>
                <a:tailEnd/>
              </a:ln>
            </p:spPr>
            <p:txBody>
              <a:bodyPr/>
              <a:lstStyle/>
              <a:p>
                <a:endParaRPr lang="en-US"/>
              </a:p>
            </p:txBody>
          </p:sp>
          <p:sp>
            <p:nvSpPr>
              <p:cNvPr id="79234" name="Freeform 386"/>
              <p:cNvSpPr>
                <a:spLocks/>
              </p:cNvSpPr>
              <p:nvPr/>
            </p:nvSpPr>
            <p:spPr bwMode="black">
              <a:xfrm>
                <a:off x="1281" y="3898"/>
                <a:ext cx="25" cy="44"/>
              </a:xfrm>
              <a:custGeom>
                <a:avLst/>
                <a:gdLst/>
                <a:ahLst/>
                <a:cxnLst>
                  <a:cxn ang="0">
                    <a:pos x="152" y="309"/>
                  </a:cxn>
                  <a:cxn ang="0">
                    <a:pos x="0" y="0"/>
                  </a:cxn>
                  <a:cxn ang="0">
                    <a:pos x="28" y="348"/>
                  </a:cxn>
                  <a:cxn ang="0">
                    <a:pos x="152" y="309"/>
                  </a:cxn>
                  <a:cxn ang="0">
                    <a:pos x="152" y="309"/>
                  </a:cxn>
                </a:cxnLst>
                <a:rect l="0" t="0" r="r" b="b"/>
                <a:pathLst>
                  <a:path w="152" h="348">
                    <a:moveTo>
                      <a:pt x="152" y="309"/>
                    </a:moveTo>
                    <a:lnTo>
                      <a:pt x="0" y="0"/>
                    </a:lnTo>
                    <a:lnTo>
                      <a:pt x="28" y="348"/>
                    </a:lnTo>
                    <a:lnTo>
                      <a:pt x="152" y="309"/>
                    </a:lnTo>
                    <a:lnTo>
                      <a:pt x="152" y="309"/>
                    </a:lnTo>
                    <a:close/>
                  </a:path>
                </a:pathLst>
              </a:custGeom>
              <a:solidFill>
                <a:srgbClr val="FF3300"/>
              </a:solidFill>
              <a:ln w="9525">
                <a:solidFill>
                  <a:srgbClr val="FF3300"/>
                </a:solidFill>
                <a:round/>
                <a:headEnd/>
                <a:tailEnd/>
              </a:ln>
            </p:spPr>
            <p:txBody>
              <a:bodyPr/>
              <a:lstStyle/>
              <a:p>
                <a:endParaRPr lang="en-US"/>
              </a:p>
            </p:txBody>
          </p:sp>
          <p:sp>
            <p:nvSpPr>
              <p:cNvPr id="79235" name="Freeform 387"/>
              <p:cNvSpPr>
                <a:spLocks/>
              </p:cNvSpPr>
              <p:nvPr/>
            </p:nvSpPr>
            <p:spPr bwMode="black">
              <a:xfrm>
                <a:off x="1278" y="3897"/>
                <a:ext cx="30" cy="41"/>
              </a:xfrm>
              <a:custGeom>
                <a:avLst/>
                <a:gdLst/>
                <a:ahLst/>
                <a:cxnLst>
                  <a:cxn ang="0">
                    <a:pos x="155" y="327"/>
                  </a:cxn>
                  <a:cxn ang="0">
                    <a:pos x="2" y="18"/>
                  </a:cxn>
                  <a:cxn ang="0">
                    <a:pos x="33" y="8"/>
                  </a:cxn>
                  <a:cxn ang="0">
                    <a:pos x="0" y="10"/>
                  </a:cxn>
                  <a:cxn ang="0">
                    <a:pos x="31" y="0"/>
                  </a:cxn>
                  <a:cxn ang="0">
                    <a:pos x="184" y="309"/>
                  </a:cxn>
                  <a:cxn ang="0">
                    <a:pos x="155" y="327"/>
                  </a:cxn>
                </a:cxnLst>
                <a:rect l="0" t="0" r="r" b="b"/>
                <a:pathLst>
                  <a:path w="184" h="327">
                    <a:moveTo>
                      <a:pt x="155" y="327"/>
                    </a:moveTo>
                    <a:lnTo>
                      <a:pt x="2" y="18"/>
                    </a:lnTo>
                    <a:lnTo>
                      <a:pt x="33" y="8"/>
                    </a:lnTo>
                    <a:lnTo>
                      <a:pt x="0" y="10"/>
                    </a:lnTo>
                    <a:lnTo>
                      <a:pt x="31" y="0"/>
                    </a:lnTo>
                    <a:lnTo>
                      <a:pt x="184" y="309"/>
                    </a:lnTo>
                    <a:lnTo>
                      <a:pt x="155" y="327"/>
                    </a:lnTo>
                    <a:close/>
                  </a:path>
                </a:pathLst>
              </a:custGeom>
              <a:solidFill>
                <a:srgbClr val="FF3300"/>
              </a:solidFill>
              <a:ln w="9525">
                <a:solidFill>
                  <a:srgbClr val="FF3300"/>
                </a:solidFill>
                <a:round/>
                <a:headEnd/>
                <a:tailEnd/>
              </a:ln>
            </p:spPr>
            <p:txBody>
              <a:bodyPr/>
              <a:lstStyle/>
              <a:p>
                <a:endParaRPr lang="en-US"/>
              </a:p>
            </p:txBody>
          </p:sp>
          <p:sp>
            <p:nvSpPr>
              <p:cNvPr id="79236" name="Freeform 388"/>
              <p:cNvSpPr>
                <a:spLocks/>
              </p:cNvSpPr>
              <p:nvPr/>
            </p:nvSpPr>
            <p:spPr bwMode="black">
              <a:xfrm>
                <a:off x="1278" y="3898"/>
                <a:ext cx="10" cy="46"/>
              </a:xfrm>
              <a:custGeom>
                <a:avLst/>
                <a:gdLst/>
                <a:ahLst/>
                <a:cxnLst>
                  <a:cxn ang="0">
                    <a:pos x="33" y="0"/>
                  </a:cxn>
                  <a:cxn ang="0">
                    <a:pos x="61" y="348"/>
                  </a:cxn>
                  <a:cxn ang="0">
                    <a:pos x="41" y="332"/>
                  </a:cxn>
                  <a:cxn ang="0">
                    <a:pos x="49" y="365"/>
                  </a:cxn>
                  <a:cxn ang="0">
                    <a:pos x="28" y="350"/>
                  </a:cxn>
                  <a:cxn ang="0">
                    <a:pos x="0" y="2"/>
                  </a:cxn>
                  <a:cxn ang="0">
                    <a:pos x="33" y="0"/>
                  </a:cxn>
                </a:cxnLst>
                <a:rect l="0" t="0" r="r" b="b"/>
                <a:pathLst>
                  <a:path w="61" h="365">
                    <a:moveTo>
                      <a:pt x="33" y="0"/>
                    </a:moveTo>
                    <a:lnTo>
                      <a:pt x="61" y="348"/>
                    </a:lnTo>
                    <a:lnTo>
                      <a:pt x="41" y="332"/>
                    </a:lnTo>
                    <a:lnTo>
                      <a:pt x="49" y="365"/>
                    </a:lnTo>
                    <a:lnTo>
                      <a:pt x="28" y="350"/>
                    </a:lnTo>
                    <a:lnTo>
                      <a:pt x="0" y="2"/>
                    </a:lnTo>
                    <a:lnTo>
                      <a:pt x="33" y="0"/>
                    </a:lnTo>
                    <a:close/>
                  </a:path>
                </a:pathLst>
              </a:custGeom>
              <a:solidFill>
                <a:srgbClr val="FF3300"/>
              </a:solidFill>
              <a:ln w="9525">
                <a:solidFill>
                  <a:srgbClr val="FF3300"/>
                </a:solidFill>
                <a:round/>
                <a:headEnd/>
                <a:tailEnd/>
              </a:ln>
            </p:spPr>
            <p:txBody>
              <a:bodyPr/>
              <a:lstStyle/>
              <a:p>
                <a:endParaRPr lang="en-US"/>
              </a:p>
            </p:txBody>
          </p:sp>
          <p:sp>
            <p:nvSpPr>
              <p:cNvPr id="79237" name="Freeform 389"/>
              <p:cNvSpPr>
                <a:spLocks/>
              </p:cNvSpPr>
              <p:nvPr/>
            </p:nvSpPr>
            <p:spPr bwMode="black">
              <a:xfrm>
                <a:off x="1285" y="3935"/>
                <a:ext cx="22" cy="9"/>
              </a:xfrm>
              <a:custGeom>
                <a:avLst/>
                <a:gdLst/>
                <a:ahLst/>
                <a:cxnLst>
                  <a:cxn ang="0">
                    <a:pos x="0" y="39"/>
                  </a:cxn>
                  <a:cxn ang="0">
                    <a:pos x="124" y="0"/>
                  </a:cxn>
                  <a:cxn ang="0">
                    <a:pos x="132" y="34"/>
                  </a:cxn>
                  <a:cxn ang="0">
                    <a:pos x="8" y="72"/>
                  </a:cxn>
                  <a:cxn ang="0">
                    <a:pos x="0" y="39"/>
                  </a:cxn>
                </a:cxnLst>
                <a:rect l="0" t="0" r="r" b="b"/>
                <a:pathLst>
                  <a:path w="132" h="72">
                    <a:moveTo>
                      <a:pt x="0" y="39"/>
                    </a:moveTo>
                    <a:lnTo>
                      <a:pt x="124" y="0"/>
                    </a:lnTo>
                    <a:lnTo>
                      <a:pt x="132" y="34"/>
                    </a:lnTo>
                    <a:lnTo>
                      <a:pt x="8" y="72"/>
                    </a:lnTo>
                    <a:lnTo>
                      <a:pt x="0" y="39"/>
                    </a:lnTo>
                    <a:close/>
                  </a:path>
                </a:pathLst>
              </a:custGeom>
              <a:solidFill>
                <a:srgbClr val="FF3300"/>
              </a:solidFill>
              <a:ln w="9525">
                <a:solidFill>
                  <a:srgbClr val="FF3300"/>
                </a:solidFill>
                <a:round/>
                <a:headEnd/>
                <a:tailEnd/>
              </a:ln>
            </p:spPr>
            <p:txBody>
              <a:bodyPr/>
              <a:lstStyle/>
              <a:p>
                <a:endParaRPr lang="en-US"/>
              </a:p>
            </p:txBody>
          </p:sp>
          <p:sp>
            <p:nvSpPr>
              <p:cNvPr id="79238" name="Freeform 390"/>
              <p:cNvSpPr>
                <a:spLocks/>
              </p:cNvSpPr>
              <p:nvPr/>
            </p:nvSpPr>
            <p:spPr bwMode="black">
              <a:xfrm>
                <a:off x="1101" y="3776"/>
                <a:ext cx="54" cy="21"/>
              </a:xfrm>
              <a:custGeom>
                <a:avLst/>
                <a:gdLst/>
                <a:ahLst/>
                <a:cxnLst>
                  <a:cxn ang="0">
                    <a:pos x="37" y="0"/>
                  </a:cxn>
                  <a:cxn ang="0">
                    <a:pos x="324" y="164"/>
                  </a:cxn>
                  <a:cxn ang="0">
                    <a:pos x="0" y="134"/>
                  </a:cxn>
                  <a:cxn ang="0">
                    <a:pos x="37" y="0"/>
                  </a:cxn>
                  <a:cxn ang="0">
                    <a:pos x="37" y="0"/>
                  </a:cxn>
                </a:cxnLst>
                <a:rect l="0" t="0" r="r" b="b"/>
                <a:pathLst>
                  <a:path w="324" h="164">
                    <a:moveTo>
                      <a:pt x="37" y="0"/>
                    </a:moveTo>
                    <a:lnTo>
                      <a:pt x="324" y="164"/>
                    </a:lnTo>
                    <a:lnTo>
                      <a:pt x="0" y="134"/>
                    </a:lnTo>
                    <a:lnTo>
                      <a:pt x="37" y="0"/>
                    </a:lnTo>
                    <a:lnTo>
                      <a:pt x="37" y="0"/>
                    </a:lnTo>
                    <a:close/>
                  </a:path>
                </a:pathLst>
              </a:custGeom>
              <a:solidFill>
                <a:srgbClr val="FF3300"/>
              </a:solidFill>
              <a:ln w="9525">
                <a:solidFill>
                  <a:srgbClr val="FF3300"/>
                </a:solidFill>
                <a:round/>
                <a:headEnd/>
                <a:tailEnd/>
              </a:ln>
            </p:spPr>
            <p:txBody>
              <a:bodyPr/>
              <a:lstStyle/>
              <a:p>
                <a:endParaRPr lang="en-US"/>
              </a:p>
            </p:txBody>
          </p:sp>
          <p:sp>
            <p:nvSpPr>
              <p:cNvPr id="79239" name="Freeform 391"/>
              <p:cNvSpPr>
                <a:spLocks/>
              </p:cNvSpPr>
              <p:nvPr/>
            </p:nvSpPr>
            <p:spPr bwMode="black">
              <a:xfrm>
                <a:off x="1105" y="3774"/>
                <a:ext cx="51" cy="25"/>
              </a:xfrm>
              <a:custGeom>
                <a:avLst/>
                <a:gdLst/>
                <a:ahLst/>
                <a:cxnLst>
                  <a:cxn ang="0">
                    <a:pos x="16" y="0"/>
                  </a:cxn>
                  <a:cxn ang="0">
                    <a:pos x="303" y="164"/>
                  </a:cxn>
                  <a:cxn ang="0">
                    <a:pos x="294" y="198"/>
                  </a:cxn>
                  <a:cxn ang="0">
                    <a:pos x="296" y="162"/>
                  </a:cxn>
                  <a:cxn ang="0">
                    <a:pos x="287" y="195"/>
                  </a:cxn>
                  <a:cxn ang="0">
                    <a:pos x="0" y="31"/>
                  </a:cxn>
                  <a:cxn ang="0">
                    <a:pos x="16" y="0"/>
                  </a:cxn>
                </a:cxnLst>
                <a:rect l="0" t="0" r="r" b="b"/>
                <a:pathLst>
                  <a:path w="303" h="198">
                    <a:moveTo>
                      <a:pt x="16" y="0"/>
                    </a:moveTo>
                    <a:lnTo>
                      <a:pt x="303" y="164"/>
                    </a:lnTo>
                    <a:lnTo>
                      <a:pt x="294" y="198"/>
                    </a:lnTo>
                    <a:lnTo>
                      <a:pt x="296" y="162"/>
                    </a:lnTo>
                    <a:lnTo>
                      <a:pt x="287" y="195"/>
                    </a:lnTo>
                    <a:lnTo>
                      <a:pt x="0" y="31"/>
                    </a:lnTo>
                    <a:lnTo>
                      <a:pt x="16" y="0"/>
                    </a:lnTo>
                    <a:close/>
                  </a:path>
                </a:pathLst>
              </a:custGeom>
              <a:solidFill>
                <a:srgbClr val="FF3300"/>
              </a:solidFill>
              <a:ln w="9525">
                <a:solidFill>
                  <a:srgbClr val="FF3300"/>
                </a:solidFill>
                <a:round/>
                <a:headEnd/>
                <a:tailEnd/>
              </a:ln>
            </p:spPr>
            <p:txBody>
              <a:bodyPr/>
              <a:lstStyle/>
              <a:p>
                <a:endParaRPr lang="en-US"/>
              </a:p>
            </p:txBody>
          </p:sp>
          <p:sp>
            <p:nvSpPr>
              <p:cNvPr id="79240" name="Freeform 392"/>
              <p:cNvSpPr>
                <a:spLocks/>
              </p:cNvSpPr>
              <p:nvPr/>
            </p:nvSpPr>
            <p:spPr bwMode="black">
              <a:xfrm>
                <a:off x="1098" y="3791"/>
                <a:ext cx="57" cy="8"/>
              </a:xfrm>
              <a:custGeom>
                <a:avLst/>
                <a:gdLst/>
                <a:ahLst/>
                <a:cxnLst>
                  <a:cxn ang="0">
                    <a:pos x="339" y="66"/>
                  </a:cxn>
                  <a:cxn ang="0">
                    <a:pos x="15" y="36"/>
                  </a:cxn>
                  <a:cxn ang="0">
                    <a:pos x="0" y="12"/>
                  </a:cxn>
                  <a:cxn ang="0">
                    <a:pos x="31" y="24"/>
                  </a:cxn>
                  <a:cxn ang="0">
                    <a:pos x="17" y="0"/>
                  </a:cxn>
                  <a:cxn ang="0">
                    <a:pos x="341" y="30"/>
                  </a:cxn>
                  <a:cxn ang="0">
                    <a:pos x="339" y="66"/>
                  </a:cxn>
                </a:cxnLst>
                <a:rect l="0" t="0" r="r" b="b"/>
                <a:pathLst>
                  <a:path w="341" h="66">
                    <a:moveTo>
                      <a:pt x="339" y="66"/>
                    </a:moveTo>
                    <a:lnTo>
                      <a:pt x="15" y="36"/>
                    </a:lnTo>
                    <a:lnTo>
                      <a:pt x="0" y="12"/>
                    </a:lnTo>
                    <a:lnTo>
                      <a:pt x="31" y="24"/>
                    </a:lnTo>
                    <a:lnTo>
                      <a:pt x="17" y="0"/>
                    </a:lnTo>
                    <a:lnTo>
                      <a:pt x="341" y="30"/>
                    </a:lnTo>
                    <a:lnTo>
                      <a:pt x="339" y="66"/>
                    </a:lnTo>
                    <a:close/>
                  </a:path>
                </a:pathLst>
              </a:custGeom>
              <a:solidFill>
                <a:srgbClr val="FF3300"/>
              </a:solidFill>
              <a:ln w="9525">
                <a:solidFill>
                  <a:srgbClr val="FF3300"/>
                </a:solidFill>
                <a:round/>
                <a:headEnd/>
                <a:tailEnd/>
              </a:ln>
            </p:spPr>
            <p:txBody>
              <a:bodyPr/>
              <a:lstStyle/>
              <a:p>
                <a:endParaRPr lang="en-US"/>
              </a:p>
            </p:txBody>
          </p:sp>
          <p:sp>
            <p:nvSpPr>
              <p:cNvPr id="79241" name="Freeform 393"/>
              <p:cNvSpPr>
                <a:spLocks/>
              </p:cNvSpPr>
              <p:nvPr/>
            </p:nvSpPr>
            <p:spPr bwMode="black">
              <a:xfrm>
                <a:off x="1098" y="3775"/>
                <a:ext cx="11" cy="19"/>
              </a:xfrm>
              <a:custGeom>
                <a:avLst/>
                <a:gdLst/>
                <a:ahLst/>
                <a:cxnLst>
                  <a:cxn ang="0">
                    <a:pos x="0" y="134"/>
                  </a:cxn>
                  <a:cxn ang="0">
                    <a:pos x="37" y="0"/>
                  </a:cxn>
                  <a:cxn ang="0">
                    <a:pos x="68" y="12"/>
                  </a:cxn>
                  <a:cxn ang="0">
                    <a:pos x="31" y="146"/>
                  </a:cxn>
                  <a:cxn ang="0">
                    <a:pos x="0" y="134"/>
                  </a:cxn>
                </a:cxnLst>
                <a:rect l="0" t="0" r="r" b="b"/>
                <a:pathLst>
                  <a:path w="68" h="146">
                    <a:moveTo>
                      <a:pt x="0" y="134"/>
                    </a:moveTo>
                    <a:lnTo>
                      <a:pt x="37" y="0"/>
                    </a:lnTo>
                    <a:lnTo>
                      <a:pt x="68" y="12"/>
                    </a:lnTo>
                    <a:lnTo>
                      <a:pt x="31" y="146"/>
                    </a:lnTo>
                    <a:lnTo>
                      <a:pt x="0" y="134"/>
                    </a:lnTo>
                    <a:close/>
                  </a:path>
                </a:pathLst>
              </a:custGeom>
              <a:solidFill>
                <a:srgbClr val="FF3300"/>
              </a:solidFill>
              <a:ln w="9525">
                <a:solidFill>
                  <a:srgbClr val="FF3300"/>
                </a:solidFill>
                <a:round/>
                <a:headEnd/>
                <a:tailEnd/>
              </a:ln>
            </p:spPr>
            <p:txBody>
              <a:bodyPr/>
              <a:lstStyle/>
              <a:p>
                <a:endParaRPr lang="en-US"/>
              </a:p>
            </p:txBody>
          </p:sp>
          <p:sp>
            <p:nvSpPr>
              <p:cNvPr id="79242" name="Freeform 394"/>
              <p:cNvSpPr>
                <a:spLocks/>
              </p:cNvSpPr>
              <p:nvPr/>
            </p:nvSpPr>
            <p:spPr bwMode="black">
              <a:xfrm>
                <a:off x="1604" y="3637"/>
                <a:ext cx="54" cy="21"/>
              </a:xfrm>
              <a:custGeom>
                <a:avLst/>
                <a:gdLst/>
                <a:ahLst/>
                <a:cxnLst>
                  <a:cxn ang="0">
                    <a:pos x="287" y="165"/>
                  </a:cxn>
                  <a:cxn ang="0">
                    <a:pos x="0" y="0"/>
                  </a:cxn>
                  <a:cxn ang="0">
                    <a:pos x="324" y="31"/>
                  </a:cxn>
                  <a:cxn ang="0">
                    <a:pos x="287" y="165"/>
                  </a:cxn>
                  <a:cxn ang="0">
                    <a:pos x="287" y="165"/>
                  </a:cxn>
                </a:cxnLst>
                <a:rect l="0" t="0" r="r" b="b"/>
                <a:pathLst>
                  <a:path w="324" h="165">
                    <a:moveTo>
                      <a:pt x="287" y="165"/>
                    </a:moveTo>
                    <a:lnTo>
                      <a:pt x="0" y="0"/>
                    </a:lnTo>
                    <a:lnTo>
                      <a:pt x="324" y="31"/>
                    </a:lnTo>
                    <a:lnTo>
                      <a:pt x="287" y="165"/>
                    </a:lnTo>
                    <a:lnTo>
                      <a:pt x="287" y="165"/>
                    </a:lnTo>
                    <a:close/>
                  </a:path>
                </a:pathLst>
              </a:custGeom>
              <a:solidFill>
                <a:srgbClr val="FF3300"/>
              </a:solidFill>
              <a:ln w="9525">
                <a:solidFill>
                  <a:srgbClr val="FF3300"/>
                </a:solidFill>
                <a:round/>
                <a:headEnd/>
                <a:tailEnd/>
              </a:ln>
            </p:spPr>
            <p:txBody>
              <a:bodyPr/>
              <a:lstStyle/>
              <a:p>
                <a:endParaRPr lang="en-US"/>
              </a:p>
            </p:txBody>
          </p:sp>
          <p:sp>
            <p:nvSpPr>
              <p:cNvPr id="79243" name="Freeform 395"/>
              <p:cNvSpPr>
                <a:spLocks/>
              </p:cNvSpPr>
              <p:nvPr/>
            </p:nvSpPr>
            <p:spPr bwMode="black">
              <a:xfrm>
                <a:off x="1603" y="3635"/>
                <a:ext cx="50" cy="25"/>
              </a:xfrm>
              <a:custGeom>
                <a:avLst/>
                <a:gdLst/>
                <a:ahLst/>
                <a:cxnLst>
                  <a:cxn ang="0">
                    <a:pos x="287" y="198"/>
                  </a:cxn>
                  <a:cxn ang="0">
                    <a:pos x="0" y="33"/>
                  </a:cxn>
                  <a:cxn ang="0">
                    <a:pos x="9" y="0"/>
                  </a:cxn>
                  <a:cxn ang="0">
                    <a:pos x="7" y="36"/>
                  </a:cxn>
                  <a:cxn ang="0">
                    <a:pos x="16" y="2"/>
                  </a:cxn>
                  <a:cxn ang="0">
                    <a:pos x="303" y="167"/>
                  </a:cxn>
                  <a:cxn ang="0">
                    <a:pos x="287" y="198"/>
                  </a:cxn>
                </a:cxnLst>
                <a:rect l="0" t="0" r="r" b="b"/>
                <a:pathLst>
                  <a:path w="303" h="198">
                    <a:moveTo>
                      <a:pt x="287" y="198"/>
                    </a:moveTo>
                    <a:lnTo>
                      <a:pt x="0" y="33"/>
                    </a:lnTo>
                    <a:lnTo>
                      <a:pt x="9" y="0"/>
                    </a:lnTo>
                    <a:lnTo>
                      <a:pt x="7" y="36"/>
                    </a:lnTo>
                    <a:lnTo>
                      <a:pt x="16" y="2"/>
                    </a:lnTo>
                    <a:lnTo>
                      <a:pt x="303" y="167"/>
                    </a:lnTo>
                    <a:lnTo>
                      <a:pt x="287" y="198"/>
                    </a:lnTo>
                    <a:close/>
                  </a:path>
                </a:pathLst>
              </a:custGeom>
              <a:solidFill>
                <a:srgbClr val="FF3300"/>
              </a:solidFill>
              <a:ln w="9525">
                <a:solidFill>
                  <a:srgbClr val="FF3300"/>
                </a:solidFill>
                <a:round/>
                <a:headEnd/>
                <a:tailEnd/>
              </a:ln>
            </p:spPr>
            <p:txBody>
              <a:bodyPr/>
              <a:lstStyle/>
              <a:p>
                <a:endParaRPr lang="en-US"/>
              </a:p>
            </p:txBody>
          </p:sp>
          <p:sp>
            <p:nvSpPr>
              <p:cNvPr id="79244" name="Freeform 396"/>
              <p:cNvSpPr>
                <a:spLocks/>
              </p:cNvSpPr>
              <p:nvPr/>
            </p:nvSpPr>
            <p:spPr bwMode="black">
              <a:xfrm>
                <a:off x="1604" y="3635"/>
                <a:ext cx="57" cy="8"/>
              </a:xfrm>
              <a:custGeom>
                <a:avLst/>
                <a:gdLst/>
                <a:ahLst/>
                <a:cxnLst>
                  <a:cxn ang="0">
                    <a:pos x="2" y="0"/>
                  </a:cxn>
                  <a:cxn ang="0">
                    <a:pos x="326" y="31"/>
                  </a:cxn>
                  <a:cxn ang="0">
                    <a:pos x="341" y="54"/>
                  </a:cxn>
                  <a:cxn ang="0">
                    <a:pos x="310" y="43"/>
                  </a:cxn>
                  <a:cxn ang="0">
                    <a:pos x="324" y="67"/>
                  </a:cxn>
                  <a:cxn ang="0">
                    <a:pos x="0" y="36"/>
                  </a:cxn>
                  <a:cxn ang="0">
                    <a:pos x="2" y="0"/>
                  </a:cxn>
                </a:cxnLst>
                <a:rect l="0" t="0" r="r" b="b"/>
                <a:pathLst>
                  <a:path w="341" h="67">
                    <a:moveTo>
                      <a:pt x="2" y="0"/>
                    </a:moveTo>
                    <a:lnTo>
                      <a:pt x="326" y="31"/>
                    </a:lnTo>
                    <a:lnTo>
                      <a:pt x="341" y="54"/>
                    </a:lnTo>
                    <a:lnTo>
                      <a:pt x="310" y="43"/>
                    </a:lnTo>
                    <a:lnTo>
                      <a:pt x="324" y="67"/>
                    </a:lnTo>
                    <a:lnTo>
                      <a:pt x="0" y="36"/>
                    </a:lnTo>
                    <a:lnTo>
                      <a:pt x="2" y="0"/>
                    </a:lnTo>
                    <a:close/>
                  </a:path>
                </a:pathLst>
              </a:custGeom>
              <a:solidFill>
                <a:srgbClr val="FF3300"/>
              </a:solidFill>
              <a:ln w="9525">
                <a:solidFill>
                  <a:srgbClr val="FF3300"/>
                </a:solidFill>
                <a:round/>
                <a:headEnd/>
                <a:tailEnd/>
              </a:ln>
            </p:spPr>
            <p:txBody>
              <a:bodyPr/>
              <a:lstStyle/>
              <a:p>
                <a:endParaRPr lang="en-US"/>
              </a:p>
            </p:txBody>
          </p:sp>
          <p:sp>
            <p:nvSpPr>
              <p:cNvPr id="79245" name="Freeform 397"/>
              <p:cNvSpPr>
                <a:spLocks/>
              </p:cNvSpPr>
              <p:nvPr/>
            </p:nvSpPr>
            <p:spPr bwMode="black">
              <a:xfrm>
                <a:off x="1649" y="3640"/>
                <a:ext cx="12" cy="18"/>
              </a:xfrm>
              <a:custGeom>
                <a:avLst/>
                <a:gdLst/>
                <a:ahLst/>
                <a:cxnLst>
                  <a:cxn ang="0">
                    <a:pos x="68" y="11"/>
                  </a:cxn>
                  <a:cxn ang="0">
                    <a:pos x="31" y="145"/>
                  </a:cxn>
                  <a:cxn ang="0">
                    <a:pos x="0" y="134"/>
                  </a:cxn>
                  <a:cxn ang="0">
                    <a:pos x="37" y="0"/>
                  </a:cxn>
                  <a:cxn ang="0">
                    <a:pos x="68" y="11"/>
                  </a:cxn>
                </a:cxnLst>
                <a:rect l="0" t="0" r="r" b="b"/>
                <a:pathLst>
                  <a:path w="68" h="145">
                    <a:moveTo>
                      <a:pt x="68" y="11"/>
                    </a:moveTo>
                    <a:lnTo>
                      <a:pt x="31" y="145"/>
                    </a:lnTo>
                    <a:lnTo>
                      <a:pt x="0" y="134"/>
                    </a:lnTo>
                    <a:lnTo>
                      <a:pt x="37" y="0"/>
                    </a:lnTo>
                    <a:lnTo>
                      <a:pt x="68" y="11"/>
                    </a:lnTo>
                    <a:close/>
                  </a:path>
                </a:pathLst>
              </a:custGeom>
              <a:solidFill>
                <a:srgbClr val="FF3300"/>
              </a:solidFill>
              <a:ln w="9525">
                <a:solidFill>
                  <a:srgbClr val="FF3300"/>
                </a:solidFill>
                <a:round/>
                <a:headEnd/>
                <a:tailEnd/>
              </a:ln>
            </p:spPr>
            <p:txBody>
              <a:bodyPr/>
              <a:lstStyle/>
              <a:p>
                <a:endParaRPr lang="en-US"/>
              </a:p>
            </p:txBody>
          </p:sp>
        </p:grpSp>
        <p:sp>
          <p:nvSpPr>
            <p:cNvPr id="79246" name="Text Box 398"/>
            <p:cNvSpPr txBox="1">
              <a:spLocks noChangeArrowheads="1"/>
            </p:cNvSpPr>
            <p:nvPr/>
          </p:nvSpPr>
          <p:spPr bwMode="auto">
            <a:xfrm>
              <a:off x="1863725" y="1639888"/>
              <a:ext cx="481013" cy="519112"/>
            </a:xfrm>
            <a:prstGeom prst="rect">
              <a:avLst/>
            </a:prstGeom>
            <a:noFill/>
            <a:ln w="9525">
              <a:noFill/>
              <a:miter lim="800000"/>
              <a:headEnd/>
              <a:tailEnd/>
            </a:ln>
            <a:effectLst/>
          </p:spPr>
          <p:txBody>
            <a:bodyPr wrap="none">
              <a:spAutoFit/>
            </a:bodyPr>
            <a:lstStyle/>
            <a:p>
              <a:pPr algn="l"/>
              <a:r>
                <a:rPr lang="en-US" sz="2800" b="1"/>
                <a:t>M</a:t>
              </a:r>
            </a:p>
          </p:txBody>
        </p:sp>
        <p:sp>
          <p:nvSpPr>
            <p:cNvPr id="79247" name="Text Box 399"/>
            <p:cNvSpPr txBox="1">
              <a:spLocks noChangeArrowheads="1"/>
            </p:cNvSpPr>
            <p:nvPr/>
          </p:nvSpPr>
          <p:spPr bwMode="auto">
            <a:xfrm>
              <a:off x="4518025" y="3328988"/>
              <a:ext cx="481013" cy="519112"/>
            </a:xfrm>
            <a:prstGeom prst="rect">
              <a:avLst/>
            </a:prstGeom>
            <a:noFill/>
            <a:ln w="9525">
              <a:noFill/>
              <a:miter lim="800000"/>
              <a:headEnd/>
              <a:tailEnd/>
            </a:ln>
            <a:effectLst/>
          </p:spPr>
          <p:txBody>
            <a:bodyPr wrap="none">
              <a:spAutoFit/>
            </a:bodyPr>
            <a:lstStyle/>
            <a:p>
              <a:pPr algn="l"/>
              <a:r>
                <a:rPr lang="en-US" sz="2800" b="1"/>
                <a:t>M</a:t>
              </a:r>
            </a:p>
          </p:txBody>
        </p:sp>
        <p:sp>
          <p:nvSpPr>
            <p:cNvPr id="79248" name="Text Box 400"/>
            <p:cNvSpPr txBox="1">
              <a:spLocks noChangeArrowheads="1"/>
            </p:cNvSpPr>
            <p:nvPr/>
          </p:nvSpPr>
          <p:spPr bwMode="auto">
            <a:xfrm>
              <a:off x="2028825" y="4967288"/>
              <a:ext cx="481013" cy="519112"/>
            </a:xfrm>
            <a:prstGeom prst="rect">
              <a:avLst/>
            </a:prstGeom>
            <a:noFill/>
            <a:ln w="9525">
              <a:noFill/>
              <a:miter lim="800000"/>
              <a:headEnd/>
              <a:tailEnd/>
            </a:ln>
            <a:effectLst/>
          </p:spPr>
          <p:txBody>
            <a:bodyPr wrap="none">
              <a:spAutoFit/>
            </a:bodyPr>
            <a:lstStyle/>
            <a:p>
              <a:pPr algn="l"/>
              <a:r>
                <a:rPr lang="en-US" sz="2800" b="1"/>
                <a:t>M</a:t>
              </a:r>
            </a:p>
          </p:txBody>
        </p:sp>
        <p:sp>
          <p:nvSpPr>
            <p:cNvPr id="79249" name="Text Box 401"/>
            <p:cNvSpPr txBox="1">
              <a:spLocks noChangeArrowheads="1"/>
            </p:cNvSpPr>
            <p:nvPr/>
          </p:nvSpPr>
          <p:spPr bwMode="auto">
            <a:xfrm>
              <a:off x="276225" y="3328988"/>
              <a:ext cx="481013" cy="519112"/>
            </a:xfrm>
            <a:prstGeom prst="rect">
              <a:avLst/>
            </a:prstGeom>
            <a:noFill/>
            <a:ln w="9525">
              <a:noFill/>
              <a:miter lim="800000"/>
              <a:headEnd/>
              <a:tailEnd/>
            </a:ln>
            <a:effectLst/>
          </p:spPr>
          <p:txBody>
            <a:bodyPr wrap="none">
              <a:spAutoFit/>
            </a:bodyPr>
            <a:lstStyle/>
            <a:p>
              <a:pPr algn="l"/>
              <a:r>
                <a:rPr lang="en-US" sz="2800" b="1" dirty="0"/>
                <a:t>M</a:t>
              </a:r>
            </a:p>
          </p:txBody>
        </p:sp>
        <p:sp>
          <p:nvSpPr>
            <p:cNvPr id="79250" name="Text Box 402"/>
            <p:cNvSpPr txBox="1">
              <a:spLocks noChangeArrowheads="1"/>
            </p:cNvSpPr>
            <p:nvPr/>
          </p:nvSpPr>
          <p:spPr bwMode="auto">
            <a:xfrm>
              <a:off x="2181225" y="1855788"/>
              <a:ext cx="676275" cy="457200"/>
            </a:xfrm>
            <a:prstGeom prst="rect">
              <a:avLst/>
            </a:prstGeom>
            <a:noFill/>
            <a:ln w="9525">
              <a:noFill/>
              <a:miter lim="800000"/>
              <a:headEnd/>
              <a:tailEnd/>
            </a:ln>
            <a:effectLst/>
          </p:spPr>
          <p:txBody>
            <a:bodyPr wrap="none">
              <a:spAutoFit/>
            </a:bodyPr>
            <a:lstStyle/>
            <a:p>
              <a:pPr algn="l"/>
              <a:r>
                <a:rPr lang="en-US" dirty="0"/>
                <a:t>nc1</a:t>
              </a:r>
            </a:p>
          </p:txBody>
        </p:sp>
        <p:sp>
          <p:nvSpPr>
            <p:cNvPr id="79251" name="Text Box 403"/>
            <p:cNvSpPr txBox="1">
              <a:spLocks noChangeArrowheads="1"/>
            </p:cNvSpPr>
            <p:nvPr/>
          </p:nvSpPr>
          <p:spPr bwMode="auto">
            <a:xfrm>
              <a:off x="2384425" y="5132388"/>
              <a:ext cx="676275" cy="457200"/>
            </a:xfrm>
            <a:prstGeom prst="rect">
              <a:avLst/>
            </a:prstGeom>
            <a:noFill/>
            <a:ln w="9525">
              <a:noFill/>
              <a:miter lim="800000"/>
              <a:headEnd/>
              <a:tailEnd/>
            </a:ln>
            <a:effectLst/>
          </p:spPr>
          <p:txBody>
            <a:bodyPr wrap="none">
              <a:spAutoFit/>
            </a:bodyPr>
            <a:lstStyle/>
            <a:p>
              <a:pPr algn="l"/>
              <a:r>
                <a:rPr lang="en-US"/>
                <a:t>nc2</a:t>
              </a:r>
            </a:p>
          </p:txBody>
        </p:sp>
        <p:sp>
          <p:nvSpPr>
            <p:cNvPr id="79252" name="Text Box 404"/>
            <p:cNvSpPr txBox="1">
              <a:spLocks noChangeArrowheads="1"/>
            </p:cNvSpPr>
            <p:nvPr/>
          </p:nvSpPr>
          <p:spPr bwMode="auto">
            <a:xfrm>
              <a:off x="4873625" y="3506788"/>
              <a:ext cx="693738" cy="457200"/>
            </a:xfrm>
            <a:prstGeom prst="rect">
              <a:avLst/>
            </a:prstGeom>
            <a:noFill/>
            <a:ln w="9525">
              <a:noFill/>
              <a:miter lim="800000"/>
              <a:headEnd/>
              <a:tailEnd/>
            </a:ln>
            <a:effectLst/>
          </p:spPr>
          <p:txBody>
            <a:bodyPr wrap="none">
              <a:spAutoFit/>
            </a:bodyPr>
            <a:lstStyle/>
            <a:p>
              <a:pPr algn="l"/>
              <a:r>
                <a:rPr lang="en-US" dirty="0"/>
                <a:t>nb2</a:t>
              </a:r>
            </a:p>
          </p:txBody>
        </p:sp>
        <p:sp>
          <p:nvSpPr>
            <p:cNvPr id="79253" name="Text Box 405"/>
            <p:cNvSpPr txBox="1">
              <a:spLocks noChangeArrowheads="1"/>
            </p:cNvSpPr>
            <p:nvPr/>
          </p:nvSpPr>
          <p:spPr bwMode="auto">
            <a:xfrm>
              <a:off x="631825" y="3494088"/>
              <a:ext cx="693738" cy="457200"/>
            </a:xfrm>
            <a:prstGeom prst="rect">
              <a:avLst/>
            </a:prstGeom>
            <a:noFill/>
            <a:ln w="9525">
              <a:noFill/>
              <a:miter lim="800000"/>
              <a:headEnd/>
              <a:tailEnd/>
            </a:ln>
            <a:effectLst/>
          </p:spPr>
          <p:txBody>
            <a:bodyPr wrap="none">
              <a:spAutoFit/>
            </a:bodyPr>
            <a:lstStyle/>
            <a:p>
              <a:pPr algn="l"/>
              <a:r>
                <a:rPr lang="en-US" dirty="0"/>
                <a:t>nb1</a:t>
              </a:r>
            </a:p>
          </p:txBody>
        </p:sp>
      </p:grpSp>
      <p:graphicFrame>
        <p:nvGraphicFramePr>
          <p:cNvPr id="79254" name="Object 406" descr="To ensure that the beams develop plastic hinges before the columns, the sum of the flexural strengths of the columns at a joint must exceed 120% of the sum of the flexural strengths of the beams."/>
          <p:cNvGraphicFramePr>
            <a:graphicFrameLocks noGrp="1" noChangeAspect="1"/>
          </p:cNvGraphicFramePr>
          <p:nvPr>
            <p:ph idx="1"/>
            <p:extLst>
              <p:ext uri="{D42A27DB-BD31-4B8C-83A1-F6EECF244321}">
                <p14:modId xmlns:p14="http://schemas.microsoft.com/office/powerpoint/2010/main" val="3904771401"/>
              </p:ext>
            </p:extLst>
          </p:nvPr>
        </p:nvGraphicFramePr>
        <p:xfrm>
          <a:off x="5220494" y="1936149"/>
          <a:ext cx="3235613" cy="674086"/>
        </p:xfrm>
        <a:graphic>
          <a:graphicData uri="http://schemas.openxmlformats.org/presentationml/2006/ole">
            <mc:AlternateContent xmlns:mc="http://schemas.openxmlformats.org/markup-compatibility/2006">
              <mc:Choice xmlns:v="urn:schemas-microsoft-com:vml" Requires="v">
                <p:oleObj spid="_x0000_s79390" name="Equation" r:id="rId4" imgW="1218960" imgH="253800" progId="Equation.3">
                  <p:embed/>
                </p:oleObj>
              </mc:Choice>
              <mc:Fallback>
                <p:oleObj name="Equation" r:id="rId4" imgW="1218960" imgH="253800" progId="Equation.3">
                  <p:embed/>
                  <p:pic>
                    <p:nvPicPr>
                      <p:cNvPr id="0" name="Picture 40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20494" y="1936149"/>
                        <a:ext cx="3235613" cy="674086"/>
                      </a:xfrm>
                      <a:prstGeom prst="rect">
                        <a:avLst/>
                      </a:prstGeom>
                      <a:noFill/>
                      <a:extLst/>
                    </p:spPr>
                  </p:pic>
                </p:oleObj>
              </mc:Fallback>
            </mc:AlternateContent>
          </a:graphicData>
        </a:graphic>
      </p:graphicFrame>
      <p:sp>
        <p:nvSpPr>
          <p:cNvPr id="78850" name="Rectangle 2"/>
          <p:cNvSpPr>
            <a:spLocks noGrp="1" noChangeArrowheads="1"/>
          </p:cNvSpPr>
          <p:nvPr>
            <p:ph type="title"/>
          </p:nvPr>
        </p:nvSpPr>
        <p:spPr/>
        <p:txBody>
          <a:bodyPr/>
          <a:lstStyle/>
          <a:p>
            <a:r>
              <a:rPr lang="en-US" sz="3200" dirty="0">
                <a:solidFill>
                  <a:srgbClr val="2D2DB9"/>
                </a:solidFill>
              </a:rPr>
              <a:t>Required Column Strength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sz="3200" dirty="0">
                <a:solidFill>
                  <a:srgbClr val="2D2DB9"/>
                </a:solidFill>
              </a:rPr>
              <a:t>Hinge Development</a:t>
            </a:r>
          </a:p>
        </p:txBody>
      </p:sp>
      <p:sp>
        <p:nvSpPr>
          <p:cNvPr id="80899" name="Rectangle 3"/>
          <p:cNvSpPr>
            <a:spLocks noGrp="1" noChangeArrowheads="1"/>
          </p:cNvSpPr>
          <p:nvPr>
            <p:ph type="body" idx="1"/>
          </p:nvPr>
        </p:nvSpPr>
        <p:spPr>
          <a:xfrm>
            <a:off x="457200" y="1617134"/>
            <a:ext cx="8229600" cy="4525963"/>
          </a:xfrm>
        </p:spPr>
        <p:txBody>
          <a:bodyPr/>
          <a:lstStyle/>
          <a:p>
            <a:r>
              <a:rPr lang="en-US" dirty="0"/>
              <a:t>Tightly Spaced Hoops </a:t>
            </a:r>
          </a:p>
          <a:p>
            <a:pPr lvl="1"/>
            <a:r>
              <a:rPr lang="en-US" dirty="0"/>
              <a:t>Provide confinement to increase concrete strength and usable compressive strain</a:t>
            </a:r>
          </a:p>
          <a:p>
            <a:pPr lvl="1"/>
            <a:r>
              <a:rPr lang="en-US" dirty="0"/>
              <a:t>Provide lateral support to compression bars to prevent buckling</a:t>
            </a:r>
          </a:p>
          <a:p>
            <a:pPr lvl="1"/>
            <a:r>
              <a:rPr lang="en-US" dirty="0"/>
              <a:t>Act as shear reinforcement and preclude shear failures</a:t>
            </a:r>
          </a:p>
          <a:p>
            <a:pPr lvl="1"/>
            <a:r>
              <a:rPr lang="en-US" dirty="0"/>
              <a:t>Control splitting cracks from high bar bond stresses</a:t>
            </a:r>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grpSp>
        <p:nvGrpSpPr>
          <p:cNvPr id="3" name="Group 2" descr="Prior to spalling, the familiar stress diagram is present, with tension in the bottom steel, compression in a roughly parabolic distribution in the concrete, and some compressive stress in the top steel.  Upon spalling, the stress distribution changes,  The compression block of the concrete moves lower in the cross section, and the stresses in the compression steel are greatly increased.  To maintain section integrity, material component failures must be avoided.  Concrete crushing and compression bar buckling can be prevented by transverse reinforcement.  Closely spaced hoop steel limits lateral strain in the concrete and allows greater useful strains in the concrete and hence improved ductility.  Proper spacing of hoops also prevents longitudinal bar buckling." title="Some of the mechanics of hinge development, before spalling and after spalling"/>
          <p:cNvGrpSpPr/>
          <p:nvPr/>
        </p:nvGrpSpPr>
        <p:grpSpPr>
          <a:xfrm>
            <a:off x="1339850" y="1460500"/>
            <a:ext cx="6413500" cy="4267200"/>
            <a:chOff x="1339850" y="1460500"/>
            <a:chExt cx="6413500" cy="4267200"/>
          </a:xfrm>
        </p:grpSpPr>
        <p:sp>
          <p:nvSpPr>
            <p:cNvPr id="81926" name="Rectangle 6"/>
            <p:cNvSpPr>
              <a:spLocks noChangeArrowheads="1"/>
            </p:cNvSpPr>
            <p:nvPr/>
          </p:nvSpPr>
          <p:spPr bwMode="black">
            <a:xfrm>
              <a:off x="2006600" y="2595563"/>
              <a:ext cx="26988" cy="765175"/>
            </a:xfrm>
            <a:prstGeom prst="rect">
              <a:avLst/>
            </a:prstGeom>
            <a:solidFill>
              <a:schemeClr val="tx1"/>
            </a:solidFill>
            <a:ln w="9525">
              <a:noFill/>
              <a:miter lim="800000"/>
              <a:headEnd/>
              <a:tailEnd/>
            </a:ln>
          </p:spPr>
          <p:txBody>
            <a:bodyPr/>
            <a:lstStyle/>
            <a:p>
              <a:endParaRPr lang="en-US"/>
            </a:p>
          </p:txBody>
        </p:sp>
        <p:sp>
          <p:nvSpPr>
            <p:cNvPr id="81927" name="Rectangle 7"/>
            <p:cNvSpPr>
              <a:spLocks noChangeArrowheads="1"/>
            </p:cNvSpPr>
            <p:nvPr/>
          </p:nvSpPr>
          <p:spPr bwMode="black">
            <a:xfrm>
              <a:off x="2006600" y="4699000"/>
              <a:ext cx="26988" cy="765175"/>
            </a:xfrm>
            <a:prstGeom prst="rect">
              <a:avLst/>
            </a:prstGeom>
            <a:solidFill>
              <a:schemeClr val="tx1"/>
            </a:solidFill>
            <a:ln w="9525">
              <a:noFill/>
              <a:miter lim="800000"/>
              <a:headEnd/>
              <a:tailEnd/>
            </a:ln>
          </p:spPr>
          <p:txBody>
            <a:bodyPr/>
            <a:lstStyle/>
            <a:p>
              <a:endParaRPr lang="en-US"/>
            </a:p>
          </p:txBody>
        </p:sp>
        <p:sp>
          <p:nvSpPr>
            <p:cNvPr id="81928" name="Freeform 8"/>
            <p:cNvSpPr>
              <a:spLocks/>
            </p:cNvSpPr>
            <p:nvPr/>
          </p:nvSpPr>
          <p:spPr bwMode="black">
            <a:xfrm>
              <a:off x="2335213" y="4657725"/>
              <a:ext cx="26987" cy="23813"/>
            </a:xfrm>
            <a:custGeom>
              <a:avLst/>
              <a:gdLst/>
              <a:ahLst/>
              <a:cxnLst>
                <a:cxn ang="0">
                  <a:pos x="9" y="0"/>
                </a:cxn>
                <a:cxn ang="0">
                  <a:pos x="37" y="8"/>
                </a:cxn>
                <a:cxn ang="0">
                  <a:pos x="39" y="9"/>
                </a:cxn>
                <a:cxn ang="0">
                  <a:pos x="28" y="42"/>
                </a:cxn>
                <a:cxn ang="0">
                  <a:pos x="29" y="43"/>
                </a:cxn>
                <a:cxn ang="0">
                  <a:pos x="0" y="35"/>
                </a:cxn>
                <a:cxn ang="0">
                  <a:pos x="9" y="0"/>
                </a:cxn>
              </a:cxnLst>
              <a:rect l="0" t="0" r="r" b="b"/>
              <a:pathLst>
                <a:path w="39" h="43">
                  <a:moveTo>
                    <a:pt x="9" y="0"/>
                  </a:moveTo>
                  <a:lnTo>
                    <a:pt x="37" y="8"/>
                  </a:lnTo>
                  <a:lnTo>
                    <a:pt x="39" y="9"/>
                  </a:lnTo>
                  <a:lnTo>
                    <a:pt x="28" y="42"/>
                  </a:lnTo>
                  <a:lnTo>
                    <a:pt x="29" y="43"/>
                  </a:lnTo>
                  <a:lnTo>
                    <a:pt x="0" y="35"/>
                  </a:lnTo>
                  <a:lnTo>
                    <a:pt x="9" y="0"/>
                  </a:lnTo>
                  <a:close/>
                </a:path>
              </a:pathLst>
            </a:custGeom>
            <a:solidFill>
              <a:schemeClr val="tx1"/>
            </a:solidFill>
            <a:ln w="9525">
              <a:noFill/>
              <a:round/>
              <a:headEnd/>
              <a:tailEnd/>
            </a:ln>
          </p:spPr>
          <p:txBody>
            <a:bodyPr/>
            <a:lstStyle/>
            <a:p>
              <a:endParaRPr lang="en-US"/>
            </a:p>
          </p:txBody>
        </p:sp>
        <p:sp>
          <p:nvSpPr>
            <p:cNvPr id="81929" name="Freeform 9"/>
            <p:cNvSpPr>
              <a:spLocks/>
            </p:cNvSpPr>
            <p:nvPr/>
          </p:nvSpPr>
          <p:spPr bwMode="black">
            <a:xfrm>
              <a:off x="2354263" y="4662488"/>
              <a:ext cx="31750" cy="23812"/>
            </a:xfrm>
            <a:custGeom>
              <a:avLst/>
              <a:gdLst/>
              <a:ahLst/>
              <a:cxnLst>
                <a:cxn ang="0">
                  <a:pos x="11" y="0"/>
                </a:cxn>
                <a:cxn ang="0">
                  <a:pos x="37" y="9"/>
                </a:cxn>
                <a:cxn ang="0">
                  <a:pos x="38" y="9"/>
                </a:cxn>
                <a:cxn ang="0">
                  <a:pos x="25" y="42"/>
                </a:cxn>
                <a:cxn ang="0">
                  <a:pos x="26" y="42"/>
                </a:cxn>
                <a:cxn ang="0">
                  <a:pos x="0" y="33"/>
                </a:cxn>
                <a:cxn ang="0">
                  <a:pos x="11" y="0"/>
                </a:cxn>
              </a:cxnLst>
              <a:rect l="0" t="0" r="r" b="b"/>
              <a:pathLst>
                <a:path w="38" h="42">
                  <a:moveTo>
                    <a:pt x="11" y="0"/>
                  </a:moveTo>
                  <a:lnTo>
                    <a:pt x="37" y="9"/>
                  </a:lnTo>
                  <a:lnTo>
                    <a:pt x="38" y="9"/>
                  </a:lnTo>
                  <a:lnTo>
                    <a:pt x="25" y="42"/>
                  </a:lnTo>
                  <a:lnTo>
                    <a:pt x="26" y="42"/>
                  </a:lnTo>
                  <a:lnTo>
                    <a:pt x="0" y="33"/>
                  </a:lnTo>
                  <a:lnTo>
                    <a:pt x="11" y="0"/>
                  </a:lnTo>
                  <a:close/>
                </a:path>
              </a:pathLst>
            </a:custGeom>
            <a:solidFill>
              <a:schemeClr val="tx1"/>
            </a:solidFill>
            <a:ln w="9525">
              <a:noFill/>
              <a:round/>
              <a:headEnd/>
              <a:tailEnd/>
            </a:ln>
          </p:spPr>
          <p:txBody>
            <a:bodyPr/>
            <a:lstStyle/>
            <a:p>
              <a:endParaRPr lang="en-US"/>
            </a:p>
          </p:txBody>
        </p:sp>
        <p:sp>
          <p:nvSpPr>
            <p:cNvPr id="81930" name="Freeform 10"/>
            <p:cNvSpPr>
              <a:spLocks/>
            </p:cNvSpPr>
            <p:nvPr/>
          </p:nvSpPr>
          <p:spPr bwMode="black">
            <a:xfrm>
              <a:off x="2373313" y="4667250"/>
              <a:ext cx="26987" cy="22225"/>
            </a:xfrm>
            <a:custGeom>
              <a:avLst/>
              <a:gdLst/>
              <a:ahLst/>
              <a:cxnLst>
                <a:cxn ang="0">
                  <a:pos x="13" y="0"/>
                </a:cxn>
                <a:cxn ang="0">
                  <a:pos x="35" y="9"/>
                </a:cxn>
                <a:cxn ang="0">
                  <a:pos x="36" y="9"/>
                </a:cxn>
                <a:cxn ang="0">
                  <a:pos x="21" y="42"/>
                </a:cxn>
                <a:cxn ang="0">
                  <a:pos x="22" y="42"/>
                </a:cxn>
                <a:cxn ang="0">
                  <a:pos x="0" y="33"/>
                </a:cxn>
                <a:cxn ang="0">
                  <a:pos x="13" y="0"/>
                </a:cxn>
              </a:cxnLst>
              <a:rect l="0" t="0" r="r" b="b"/>
              <a:pathLst>
                <a:path w="36" h="42">
                  <a:moveTo>
                    <a:pt x="13" y="0"/>
                  </a:moveTo>
                  <a:lnTo>
                    <a:pt x="35" y="9"/>
                  </a:lnTo>
                  <a:lnTo>
                    <a:pt x="36" y="9"/>
                  </a:lnTo>
                  <a:lnTo>
                    <a:pt x="21" y="42"/>
                  </a:lnTo>
                  <a:lnTo>
                    <a:pt x="22" y="42"/>
                  </a:lnTo>
                  <a:lnTo>
                    <a:pt x="0" y="33"/>
                  </a:lnTo>
                  <a:lnTo>
                    <a:pt x="13" y="0"/>
                  </a:lnTo>
                  <a:close/>
                </a:path>
              </a:pathLst>
            </a:custGeom>
            <a:solidFill>
              <a:schemeClr val="tx1"/>
            </a:solidFill>
            <a:ln w="9525">
              <a:noFill/>
              <a:round/>
              <a:headEnd/>
              <a:tailEnd/>
            </a:ln>
          </p:spPr>
          <p:txBody>
            <a:bodyPr/>
            <a:lstStyle/>
            <a:p>
              <a:endParaRPr lang="en-US"/>
            </a:p>
          </p:txBody>
        </p:sp>
        <p:sp>
          <p:nvSpPr>
            <p:cNvPr id="81931" name="Freeform 11"/>
            <p:cNvSpPr>
              <a:spLocks/>
            </p:cNvSpPr>
            <p:nvPr/>
          </p:nvSpPr>
          <p:spPr bwMode="black">
            <a:xfrm>
              <a:off x="2389188" y="4673600"/>
              <a:ext cx="30162" cy="20638"/>
            </a:xfrm>
            <a:custGeom>
              <a:avLst/>
              <a:gdLst/>
              <a:ahLst/>
              <a:cxnLst>
                <a:cxn ang="0">
                  <a:pos x="15" y="0"/>
                </a:cxn>
                <a:cxn ang="0">
                  <a:pos x="35" y="8"/>
                </a:cxn>
                <a:cxn ang="0">
                  <a:pos x="32" y="7"/>
                </a:cxn>
                <a:cxn ang="0">
                  <a:pos x="37" y="11"/>
                </a:cxn>
                <a:cxn ang="0">
                  <a:pos x="20" y="42"/>
                </a:cxn>
                <a:cxn ang="0">
                  <a:pos x="0" y="33"/>
                </a:cxn>
                <a:cxn ang="0">
                  <a:pos x="15" y="0"/>
                </a:cxn>
              </a:cxnLst>
              <a:rect l="0" t="0" r="r" b="b"/>
              <a:pathLst>
                <a:path w="37" h="42">
                  <a:moveTo>
                    <a:pt x="15" y="0"/>
                  </a:moveTo>
                  <a:lnTo>
                    <a:pt x="35" y="8"/>
                  </a:lnTo>
                  <a:lnTo>
                    <a:pt x="32" y="7"/>
                  </a:lnTo>
                  <a:lnTo>
                    <a:pt x="37" y="11"/>
                  </a:lnTo>
                  <a:lnTo>
                    <a:pt x="20" y="42"/>
                  </a:lnTo>
                  <a:lnTo>
                    <a:pt x="0" y="33"/>
                  </a:lnTo>
                  <a:lnTo>
                    <a:pt x="15" y="0"/>
                  </a:lnTo>
                  <a:close/>
                </a:path>
              </a:pathLst>
            </a:custGeom>
            <a:solidFill>
              <a:schemeClr val="tx1"/>
            </a:solidFill>
            <a:ln w="9525">
              <a:noFill/>
              <a:round/>
              <a:headEnd/>
              <a:tailEnd/>
            </a:ln>
          </p:spPr>
          <p:txBody>
            <a:bodyPr/>
            <a:lstStyle/>
            <a:p>
              <a:endParaRPr lang="en-US"/>
            </a:p>
          </p:txBody>
        </p:sp>
        <p:sp>
          <p:nvSpPr>
            <p:cNvPr id="81932" name="Freeform 12"/>
            <p:cNvSpPr>
              <a:spLocks/>
            </p:cNvSpPr>
            <p:nvPr/>
          </p:nvSpPr>
          <p:spPr bwMode="black">
            <a:xfrm>
              <a:off x="2405063" y="4678363"/>
              <a:ext cx="33337" cy="20637"/>
            </a:xfrm>
            <a:custGeom>
              <a:avLst/>
              <a:gdLst/>
              <a:ahLst/>
              <a:cxnLst>
                <a:cxn ang="0">
                  <a:pos x="19" y="0"/>
                </a:cxn>
                <a:cxn ang="0">
                  <a:pos x="36" y="11"/>
                </a:cxn>
                <a:cxn ang="0">
                  <a:pos x="47" y="18"/>
                </a:cxn>
                <a:cxn ang="0">
                  <a:pos x="38" y="11"/>
                </a:cxn>
                <a:cxn ang="0">
                  <a:pos x="16" y="39"/>
                </a:cxn>
                <a:cxn ang="0">
                  <a:pos x="0" y="28"/>
                </a:cxn>
                <a:cxn ang="0">
                  <a:pos x="19" y="0"/>
                </a:cxn>
              </a:cxnLst>
              <a:rect l="0" t="0" r="r" b="b"/>
              <a:pathLst>
                <a:path w="47" h="39">
                  <a:moveTo>
                    <a:pt x="19" y="0"/>
                  </a:moveTo>
                  <a:lnTo>
                    <a:pt x="36" y="11"/>
                  </a:lnTo>
                  <a:lnTo>
                    <a:pt x="47" y="18"/>
                  </a:lnTo>
                  <a:lnTo>
                    <a:pt x="38" y="11"/>
                  </a:lnTo>
                  <a:lnTo>
                    <a:pt x="16" y="39"/>
                  </a:lnTo>
                  <a:lnTo>
                    <a:pt x="0" y="28"/>
                  </a:lnTo>
                  <a:lnTo>
                    <a:pt x="19" y="0"/>
                  </a:lnTo>
                  <a:close/>
                </a:path>
              </a:pathLst>
            </a:custGeom>
            <a:solidFill>
              <a:schemeClr val="tx1"/>
            </a:solidFill>
            <a:ln w="9525">
              <a:noFill/>
              <a:round/>
              <a:headEnd/>
              <a:tailEnd/>
            </a:ln>
          </p:spPr>
          <p:txBody>
            <a:bodyPr/>
            <a:lstStyle/>
            <a:p>
              <a:endParaRPr lang="en-US"/>
            </a:p>
          </p:txBody>
        </p:sp>
        <p:sp>
          <p:nvSpPr>
            <p:cNvPr id="81933" name="Freeform 13"/>
            <p:cNvSpPr>
              <a:spLocks/>
            </p:cNvSpPr>
            <p:nvPr/>
          </p:nvSpPr>
          <p:spPr bwMode="black">
            <a:xfrm>
              <a:off x="2416175" y="4683125"/>
              <a:ext cx="26988" cy="22225"/>
            </a:xfrm>
            <a:custGeom>
              <a:avLst/>
              <a:gdLst/>
              <a:ahLst/>
              <a:cxnLst>
                <a:cxn ang="0">
                  <a:pos x="24" y="0"/>
                </a:cxn>
                <a:cxn ang="0">
                  <a:pos x="37" y="11"/>
                </a:cxn>
                <a:cxn ang="0">
                  <a:pos x="37" y="12"/>
                </a:cxn>
                <a:cxn ang="0">
                  <a:pos x="13" y="38"/>
                </a:cxn>
                <a:cxn ang="0">
                  <a:pos x="13" y="39"/>
                </a:cxn>
                <a:cxn ang="0">
                  <a:pos x="0" y="28"/>
                </a:cxn>
                <a:cxn ang="0">
                  <a:pos x="24" y="0"/>
                </a:cxn>
              </a:cxnLst>
              <a:rect l="0" t="0" r="r" b="b"/>
              <a:pathLst>
                <a:path w="37" h="39">
                  <a:moveTo>
                    <a:pt x="24" y="0"/>
                  </a:moveTo>
                  <a:lnTo>
                    <a:pt x="37" y="11"/>
                  </a:lnTo>
                  <a:lnTo>
                    <a:pt x="37" y="12"/>
                  </a:lnTo>
                  <a:lnTo>
                    <a:pt x="13" y="38"/>
                  </a:lnTo>
                  <a:lnTo>
                    <a:pt x="13" y="39"/>
                  </a:lnTo>
                  <a:lnTo>
                    <a:pt x="0" y="28"/>
                  </a:lnTo>
                  <a:lnTo>
                    <a:pt x="24" y="0"/>
                  </a:lnTo>
                  <a:close/>
                </a:path>
              </a:pathLst>
            </a:custGeom>
            <a:solidFill>
              <a:schemeClr val="tx1"/>
            </a:solidFill>
            <a:ln w="9525">
              <a:noFill/>
              <a:round/>
              <a:headEnd/>
              <a:tailEnd/>
            </a:ln>
          </p:spPr>
          <p:txBody>
            <a:bodyPr/>
            <a:lstStyle/>
            <a:p>
              <a:endParaRPr lang="en-US"/>
            </a:p>
          </p:txBody>
        </p:sp>
        <p:sp>
          <p:nvSpPr>
            <p:cNvPr id="81934" name="Freeform 14"/>
            <p:cNvSpPr>
              <a:spLocks/>
            </p:cNvSpPr>
            <p:nvPr/>
          </p:nvSpPr>
          <p:spPr bwMode="black">
            <a:xfrm>
              <a:off x="2424113" y="4691063"/>
              <a:ext cx="30162" cy="19050"/>
            </a:xfrm>
            <a:custGeom>
              <a:avLst/>
              <a:gdLst/>
              <a:ahLst/>
              <a:cxnLst>
                <a:cxn ang="0">
                  <a:pos x="24" y="0"/>
                </a:cxn>
                <a:cxn ang="0">
                  <a:pos x="36" y="10"/>
                </a:cxn>
                <a:cxn ang="0">
                  <a:pos x="39" y="12"/>
                </a:cxn>
                <a:cxn ang="0">
                  <a:pos x="39" y="13"/>
                </a:cxn>
                <a:cxn ang="0">
                  <a:pos x="11" y="36"/>
                </a:cxn>
                <a:cxn ang="0">
                  <a:pos x="0" y="26"/>
                </a:cxn>
                <a:cxn ang="0">
                  <a:pos x="24" y="0"/>
                </a:cxn>
              </a:cxnLst>
              <a:rect l="0" t="0" r="r" b="b"/>
              <a:pathLst>
                <a:path w="39" h="36">
                  <a:moveTo>
                    <a:pt x="24" y="0"/>
                  </a:moveTo>
                  <a:lnTo>
                    <a:pt x="36" y="10"/>
                  </a:lnTo>
                  <a:lnTo>
                    <a:pt x="39" y="12"/>
                  </a:lnTo>
                  <a:lnTo>
                    <a:pt x="39" y="13"/>
                  </a:lnTo>
                  <a:lnTo>
                    <a:pt x="11" y="36"/>
                  </a:lnTo>
                  <a:lnTo>
                    <a:pt x="0" y="26"/>
                  </a:lnTo>
                  <a:lnTo>
                    <a:pt x="24" y="0"/>
                  </a:lnTo>
                  <a:close/>
                </a:path>
              </a:pathLst>
            </a:custGeom>
            <a:solidFill>
              <a:schemeClr val="tx1"/>
            </a:solidFill>
            <a:ln w="9525">
              <a:noFill/>
              <a:round/>
              <a:headEnd/>
              <a:tailEnd/>
            </a:ln>
          </p:spPr>
          <p:txBody>
            <a:bodyPr/>
            <a:lstStyle/>
            <a:p>
              <a:endParaRPr lang="en-US"/>
            </a:p>
          </p:txBody>
        </p:sp>
        <p:sp>
          <p:nvSpPr>
            <p:cNvPr id="81935" name="Freeform 15"/>
            <p:cNvSpPr>
              <a:spLocks/>
            </p:cNvSpPr>
            <p:nvPr/>
          </p:nvSpPr>
          <p:spPr bwMode="black">
            <a:xfrm>
              <a:off x="2432050" y="4697413"/>
              <a:ext cx="30163" cy="19050"/>
            </a:xfrm>
            <a:custGeom>
              <a:avLst/>
              <a:gdLst/>
              <a:ahLst/>
              <a:cxnLst>
                <a:cxn ang="0">
                  <a:pos x="31" y="0"/>
                </a:cxn>
                <a:cxn ang="0">
                  <a:pos x="39" y="12"/>
                </a:cxn>
                <a:cxn ang="0">
                  <a:pos x="39" y="12"/>
                </a:cxn>
                <a:cxn ang="0">
                  <a:pos x="40" y="14"/>
                </a:cxn>
                <a:cxn ang="0">
                  <a:pos x="8" y="32"/>
                </a:cxn>
                <a:cxn ang="0">
                  <a:pos x="0" y="20"/>
                </a:cxn>
                <a:cxn ang="0">
                  <a:pos x="31" y="0"/>
                </a:cxn>
              </a:cxnLst>
              <a:rect l="0" t="0" r="r" b="b"/>
              <a:pathLst>
                <a:path w="40" h="32">
                  <a:moveTo>
                    <a:pt x="31" y="0"/>
                  </a:moveTo>
                  <a:lnTo>
                    <a:pt x="39" y="12"/>
                  </a:lnTo>
                  <a:lnTo>
                    <a:pt x="39" y="12"/>
                  </a:lnTo>
                  <a:lnTo>
                    <a:pt x="40" y="14"/>
                  </a:lnTo>
                  <a:lnTo>
                    <a:pt x="8" y="32"/>
                  </a:lnTo>
                  <a:lnTo>
                    <a:pt x="0" y="20"/>
                  </a:lnTo>
                  <a:lnTo>
                    <a:pt x="31" y="0"/>
                  </a:lnTo>
                  <a:close/>
                </a:path>
              </a:pathLst>
            </a:custGeom>
            <a:solidFill>
              <a:schemeClr val="tx1"/>
            </a:solidFill>
            <a:ln w="9525">
              <a:noFill/>
              <a:round/>
              <a:headEnd/>
              <a:tailEnd/>
            </a:ln>
          </p:spPr>
          <p:txBody>
            <a:bodyPr/>
            <a:lstStyle/>
            <a:p>
              <a:endParaRPr lang="en-US"/>
            </a:p>
          </p:txBody>
        </p:sp>
        <p:sp>
          <p:nvSpPr>
            <p:cNvPr id="81936" name="Freeform 16"/>
            <p:cNvSpPr>
              <a:spLocks/>
            </p:cNvSpPr>
            <p:nvPr/>
          </p:nvSpPr>
          <p:spPr bwMode="black">
            <a:xfrm>
              <a:off x="2435225" y="4705350"/>
              <a:ext cx="30163" cy="15875"/>
            </a:xfrm>
            <a:custGeom>
              <a:avLst/>
              <a:gdLst/>
              <a:ahLst/>
              <a:cxnLst>
                <a:cxn ang="0">
                  <a:pos x="33" y="0"/>
                </a:cxn>
                <a:cxn ang="0">
                  <a:pos x="38" y="11"/>
                </a:cxn>
                <a:cxn ang="0">
                  <a:pos x="7" y="30"/>
                </a:cxn>
                <a:cxn ang="0">
                  <a:pos x="6" y="28"/>
                </a:cxn>
                <a:cxn ang="0">
                  <a:pos x="5" y="27"/>
                </a:cxn>
                <a:cxn ang="0">
                  <a:pos x="0" y="16"/>
                </a:cxn>
                <a:cxn ang="0">
                  <a:pos x="33" y="0"/>
                </a:cxn>
              </a:cxnLst>
              <a:rect l="0" t="0" r="r" b="b"/>
              <a:pathLst>
                <a:path w="38" h="30">
                  <a:moveTo>
                    <a:pt x="33" y="0"/>
                  </a:moveTo>
                  <a:lnTo>
                    <a:pt x="38" y="11"/>
                  </a:lnTo>
                  <a:lnTo>
                    <a:pt x="7" y="30"/>
                  </a:lnTo>
                  <a:lnTo>
                    <a:pt x="6" y="28"/>
                  </a:lnTo>
                  <a:lnTo>
                    <a:pt x="5" y="27"/>
                  </a:lnTo>
                  <a:lnTo>
                    <a:pt x="0" y="16"/>
                  </a:lnTo>
                  <a:lnTo>
                    <a:pt x="33" y="0"/>
                  </a:lnTo>
                  <a:close/>
                </a:path>
              </a:pathLst>
            </a:custGeom>
            <a:solidFill>
              <a:schemeClr val="tx1"/>
            </a:solidFill>
            <a:ln w="9525">
              <a:noFill/>
              <a:round/>
              <a:headEnd/>
              <a:tailEnd/>
            </a:ln>
          </p:spPr>
          <p:txBody>
            <a:bodyPr/>
            <a:lstStyle/>
            <a:p>
              <a:endParaRPr lang="en-US"/>
            </a:p>
          </p:txBody>
        </p:sp>
        <p:sp>
          <p:nvSpPr>
            <p:cNvPr id="81937" name="Freeform 17"/>
            <p:cNvSpPr>
              <a:spLocks/>
            </p:cNvSpPr>
            <p:nvPr/>
          </p:nvSpPr>
          <p:spPr bwMode="black">
            <a:xfrm>
              <a:off x="2443163" y="4710113"/>
              <a:ext cx="26987" cy="22225"/>
            </a:xfrm>
            <a:custGeom>
              <a:avLst/>
              <a:gdLst/>
              <a:ahLst/>
              <a:cxnLst>
                <a:cxn ang="0">
                  <a:pos x="29" y="0"/>
                </a:cxn>
                <a:cxn ang="0">
                  <a:pos x="37" y="10"/>
                </a:cxn>
                <a:cxn ang="0">
                  <a:pos x="8" y="33"/>
                </a:cxn>
                <a:cxn ang="0">
                  <a:pos x="16" y="42"/>
                </a:cxn>
                <a:cxn ang="0">
                  <a:pos x="8" y="32"/>
                </a:cxn>
                <a:cxn ang="0">
                  <a:pos x="0" y="22"/>
                </a:cxn>
                <a:cxn ang="0">
                  <a:pos x="29" y="0"/>
                </a:cxn>
              </a:cxnLst>
              <a:rect l="0" t="0" r="r" b="b"/>
              <a:pathLst>
                <a:path w="37" h="42">
                  <a:moveTo>
                    <a:pt x="29" y="0"/>
                  </a:moveTo>
                  <a:lnTo>
                    <a:pt x="37" y="10"/>
                  </a:lnTo>
                  <a:lnTo>
                    <a:pt x="8" y="33"/>
                  </a:lnTo>
                  <a:lnTo>
                    <a:pt x="16" y="42"/>
                  </a:lnTo>
                  <a:lnTo>
                    <a:pt x="8" y="32"/>
                  </a:lnTo>
                  <a:lnTo>
                    <a:pt x="0" y="22"/>
                  </a:lnTo>
                  <a:lnTo>
                    <a:pt x="29" y="0"/>
                  </a:lnTo>
                  <a:close/>
                </a:path>
              </a:pathLst>
            </a:custGeom>
            <a:solidFill>
              <a:schemeClr val="tx1"/>
            </a:solidFill>
            <a:ln w="9525">
              <a:noFill/>
              <a:round/>
              <a:headEnd/>
              <a:tailEnd/>
            </a:ln>
          </p:spPr>
          <p:txBody>
            <a:bodyPr/>
            <a:lstStyle/>
            <a:p>
              <a:endParaRPr lang="en-US"/>
            </a:p>
          </p:txBody>
        </p:sp>
        <p:sp>
          <p:nvSpPr>
            <p:cNvPr id="81938" name="Freeform 18"/>
            <p:cNvSpPr>
              <a:spLocks/>
            </p:cNvSpPr>
            <p:nvPr/>
          </p:nvSpPr>
          <p:spPr bwMode="black">
            <a:xfrm>
              <a:off x="2446338" y="4713288"/>
              <a:ext cx="31750" cy="20637"/>
            </a:xfrm>
            <a:custGeom>
              <a:avLst/>
              <a:gdLst/>
              <a:ahLst/>
              <a:cxnLst>
                <a:cxn ang="0">
                  <a:pos x="29" y="0"/>
                </a:cxn>
                <a:cxn ang="0">
                  <a:pos x="36" y="9"/>
                </a:cxn>
                <a:cxn ang="0">
                  <a:pos x="11" y="36"/>
                </a:cxn>
                <a:cxn ang="0">
                  <a:pos x="10" y="35"/>
                </a:cxn>
                <a:cxn ang="0">
                  <a:pos x="8" y="33"/>
                </a:cxn>
                <a:cxn ang="0">
                  <a:pos x="0" y="24"/>
                </a:cxn>
                <a:cxn ang="0">
                  <a:pos x="29" y="0"/>
                </a:cxn>
              </a:cxnLst>
              <a:rect l="0" t="0" r="r" b="b"/>
              <a:pathLst>
                <a:path w="36" h="36">
                  <a:moveTo>
                    <a:pt x="29" y="0"/>
                  </a:moveTo>
                  <a:lnTo>
                    <a:pt x="36" y="9"/>
                  </a:lnTo>
                  <a:lnTo>
                    <a:pt x="11" y="36"/>
                  </a:lnTo>
                  <a:lnTo>
                    <a:pt x="10" y="35"/>
                  </a:lnTo>
                  <a:lnTo>
                    <a:pt x="8" y="33"/>
                  </a:lnTo>
                  <a:lnTo>
                    <a:pt x="0" y="24"/>
                  </a:lnTo>
                  <a:lnTo>
                    <a:pt x="29" y="0"/>
                  </a:lnTo>
                  <a:close/>
                </a:path>
              </a:pathLst>
            </a:custGeom>
            <a:solidFill>
              <a:schemeClr val="tx1"/>
            </a:solidFill>
            <a:ln w="9525">
              <a:noFill/>
              <a:round/>
              <a:headEnd/>
              <a:tailEnd/>
            </a:ln>
          </p:spPr>
          <p:txBody>
            <a:bodyPr/>
            <a:lstStyle/>
            <a:p>
              <a:endParaRPr lang="en-US"/>
            </a:p>
          </p:txBody>
        </p:sp>
        <p:sp>
          <p:nvSpPr>
            <p:cNvPr id="81939" name="Freeform 19"/>
            <p:cNvSpPr>
              <a:spLocks/>
            </p:cNvSpPr>
            <p:nvPr/>
          </p:nvSpPr>
          <p:spPr bwMode="black">
            <a:xfrm>
              <a:off x="2459038" y="4716463"/>
              <a:ext cx="22225" cy="20637"/>
            </a:xfrm>
            <a:custGeom>
              <a:avLst/>
              <a:gdLst/>
              <a:ahLst/>
              <a:cxnLst>
                <a:cxn ang="0">
                  <a:pos x="22" y="0"/>
                </a:cxn>
                <a:cxn ang="0">
                  <a:pos x="32" y="7"/>
                </a:cxn>
                <a:cxn ang="0">
                  <a:pos x="32" y="7"/>
                </a:cxn>
                <a:cxn ang="0">
                  <a:pos x="10" y="38"/>
                </a:cxn>
                <a:cxn ang="0">
                  <a:pos x="10" y="38"/>
                </a:cxn>
                <a:cxn ang="0">
                  <a:pos x="0" y="31"/>
                </a:cxn>
                <a:cxn ang="0">
                  <a:pos x="22" y="0"/>
                </a:cxn>
              </a:cxnLst>
              <a:rect l="0" t="0" r="r" b="b"/>
              <a:pathLst>
                <a:path w="32" h="38">
                  <a:moveTo>
                    <a:pt x="22" y="0"/>
                  </a:moveTo>
                  <a:lnTo>
                    <a:pt x="32" y="7"/>
                  </a:lnTo>
                  <a:lnTo>
                    <a:pt x="32" y="7"/>
                  </a:lnTo>
                  <a:lnTo>
                    <a:pt x="10" y="38"/>
                  </a:lnTo>
                  <a:lnTo>
                    <a:pt x="10" y="38"/>
                  </a:lnTo>
                  <a:lnTo>
                    <a:pt x="0" y="31"/>
                  </a:lnTo>
                  <a:lnTo>
                    <a:pt x="22" y="0"/>
                  </a:lnTo>
                  <a:close/>
                </a:path>
              </a:pathLst>
            </a:custGeom>
            <a:solidFill>
              <a:schemeClr val="tx1"/>
            </a:solidFill>
            <a:ln w="9525">
              <a:noFill/>
              <a:round/>
              <a:headEnd/>
              <a:tailEnd/>
            </a:ln>
          </p:spPr>
          <p:txBody>
            <a:bodyPr/>
            <a:lstStyle/>
            <a:p>
              <a:endParaRPr lang="en-US"/>
            </a:p>
          </p:txBody>
        </p:sp>
        <p:sp>
          <p:nvSpPr>
            <p:cNvPr id="81940" name="Freeform 20"/>
            <p:cNvSpPr>
              <a:spLocks/>
            </p:cNvSpPr>
            <p:nvPr/>
          </p:nvSpPr>
          <p:spPr bwMode="black">
            <a:xfrm>
              <a:off x="2465388" y="4721225"/>
              <a:ext cx="23812" cy="20638"/>
            </a:xfrm>
            <a:custGeom>
              <a:avLst/>
              <a:gdLst/>
              <a:ahLst/>
              <a:cxnLst>
                <a:cxn ang="0">
                  <a:pos x="22" y="0"/>
                </a:cxn>
                <a:cxn ang="0">
                  <a:pos x="32" y="7"/>
                </a:cxn>
                <a:cxn ang="0">
                  <a:pos x="14" y="40"/>
                </a:cxn>
                <a:cxn ang="0">
                  <a:pos x="12" y="39"/>
                </a:cxn>
                <a:cxn ang="0">
                  <a:pos x="10" y="38"/>
                </a:cxn>
                <a:cxn ang="0">
                  <a:pos x="0" y="31"/>
                </a:cxn>
                <a:cxn ang="0">
                  <a:pos x="22" y="0"/>
                </a:cxn>
              </a:cxnLst>
              <a:rect l="0" t="0" r="r" b="b"/>
              <a:pathLst>
                <a:path w="32" h="40">
                  <a:moveTo>
                    <a:pt x="22" y="0"/>
                  </a:moveTo>
                  <a:lnTo>
                    <a:pt x="32" y="7"/>
                  </a:lnTo>
                  <a:lnTo>
                    <a:pt x="14" y="40"/>
                  </a:lnTo>
                  <a:lnTo>
                    <a:pt x="12" y="39"/>
                  </a:lnTo>
                  <a:lnTo>
                    <a:pt x="10" y="38"/>
                  </a:lnTo>
                  <a:lnTo>
                    <a:pt x="0" y="31"/>
                  </a:lnTo>
                  <a:lnTo>
                    <a:pt x="22" y="0"/>
                  </a:lnTo>
                  <a:close/>
                </a:path>
              </a:pathLst>
            </a:custGeom>
            <a:solidFill>
              <a:schemeClr val="tx1"/>
            </a:solidFill>
            <a:ln w="9525">
              <a:noFill/>
              <a:round/>
              <a:headEnd/>
              <a:tailEnd/>
            </a:ln>
          </p:spPr>
          <p:txBody>
            <a:bodyPr/>
            <a:lstStyle/>
            <a:p>
              <a:endParaRPr lang="en-US"/>
            </a:p>
          </p:txBody>
        </p:sp>
        <p:sp>
          <p:nvSpPr>
            <p:cNvPr id="81941" name="Freeform 21"/>
            <p:cNvSpPr>
              <a:spLocks/>
            </p:cNvSpPr>
            <p:nvPr/>
          </p:nvSpPr>
          <p:spPr bwMode="black">
            <a:xfrm>
              <a:off x="2473325" y="4724400"/>
              <a:ext cx="19050" cy="20638"/>
            </a:xfrm>
            <a:custGeom>
              <a:avLst/>
              <a:gdLst/>
              <a:ahLst/>
              <a:cxnLst>
                <a:cxn ang="0">
                  <a:pos x="14" y="0"/>
                </a:cxn>
                <a:cxn ang="0">
                  <a:pos x="25" y="5"/>
                </a:cxn>
                <a:cxn ang="0">
                  <a:pos x="12" y="40"/>
                </a:cxn>
                <a:cxn ang="0">
                  <a:pos x="8" y="39"/>
                </a:cxn>
                <a:cxn ang="0">
                  <a:pos x="11" y="40"/>
                </a:cxn>
                <a:cxn ang="0">
                  <a:pos x="0" y="36"/>
                </a:cxn>
                <a:cxn ang="0">
                  <a:pos x="14" y="0"/>
                </a:cxn>
              </a:cxnLst>
              <a:rect l="0" t="0" r="r" b="b"/>
              <a:pathLst>
                <a:path w="25" h="40">
                  <a:moveTo>
                    <a:pt x="14" y="0"/>
                  </a:moveTo>
                  <a:lnTo>
                    <a:pt x="25" y="5"/>
                  </a:lnTo>
                  <a:lnTo>
                    <a:pt x="12" y="40"/>
                  </a:lnTo>
                  <a:lnTo>
                    <a:pt x="8" y="39"/>
                  </a:lnTo>
                  <a:lnTo>
                    <a:pt x="11" y="40"/>
                  </a:lnTo>
                  <a:lnTo>
                    <a:pt x="0" y="36"/>
                  </a:lnTo>
                  <a:lnTo>
                    <a:pt x="14" y="0"/>
                  </a:lnTo>
                  <a:close/>
                </a:path>
              </a:pathLst>
            </a:custGeom>
            <a:solidFill>
              <a:srgbClr val="993300"/>
            </a:solidFill>
            <a:ln w="9525">
              <a:noFill/>
              <a:round/>
              <a:headEnd/>
              <a:tailEnd/>
            </a:ln>
          </p:spPr>
          <p:txBody>
            <a:bodyPr/>
            <a:lstStyle/>
            <a:p>
              <a:endParaRPr lang="en-US"/>
            </a:p>
          </p:txBody>
        </p:sp>
        <p:sp>
          <p:nvSpPr>
            <p:cNvPr id="81942" name="Freeform 22"/>
            <p:cNvSpPr>
              <a:spLocks/>
            </p:cNvSpPr>
            <p:nvPr/>
          </p:nvSpPr>
          <p:spPr bwMode="black">
            <a:xfrm>
              <a:off x="2484438" y="4725988"/>
              <a:ext cx="15875" cy="19050"/>
            </a:xfrm>
            <a:custGeom>
              <a:avLst/>
              <a:gdLst/>
              <a:ahLst/>
              <a:cxnLst>
                <a:cxn ang="0">
                  <a:pos x="12" y="0"/>
                </a:cxn>
                <a:cxn ang="0">
                  <a:pos x="23" y="3"/>
                </a:cxn>
                <a:cxn ang="0">
                  <a:pos x="14" y="38"/>
                </a:cxn>
                <a:cxn ang="0">
                  <a:pos x="9" y="37"/>
                </a:cxn>
                <a:cxn ang="0">
                  <a:pos x="12" y="38"/>
                </a:cxn>
                <a:cxn ang="0">
                  <a:pos x="0" y="35"/>
                </a:cxn>
                <a:cxn ang="0">
                  <a:pos x="12" y="0"/>
                </a:cxn>
              </a:cxnLst>
              <a:rect l="0" t="0" r="r" b="b"/>
              <a:pathLst>
                <a:path w="23" h="38">
                  <a:moveTo>
                    <a:pt x="12" y="0"/>
                  </a:moveTo>
                  <a:lnTo>
                    <a:pt x="23" y="3"/>
                  </a:lnTo>
                  <a:lnTo>
                    <a:pt x="14" y="38"/>
                  </a:lnTo>
                  <a:lnTo>
                    <a:pt x="9" y="37"/>
                  </a:lnTo>
                  <a:lnTo>
                    <a:pt x="12" y="38"/>
                  </a:lnTo>
                  <a:lnTo>
                    <a:pt x="0" y="35"/>
                  </a:lnTo>
                  <a:lnTo>
                    <a:pt x="12" y="0"/>
                  </a:lnTo>
                  <a:close/>
                </a:path>
              </a:pathLst>
            </a:custGeom>
            <a:solidFill>
              <a:srgbClr val="993300"/>
            </a:solidFill>
            <a:ln w="9525">
              <a:noFill/>
              <a:round/>
              <a:headEnd/>
              <a:tailEnd/>
            </a:ln>
          </p:spPr>
          <p:txBody>
            <a:bodyPr/>
            <a:lstStyle/>
            <a:p>
              <a:endParaRPr lang="en-US"/>
            </a:p>
          </p:txBody>
        </p:sp>
        <p:sp>
          <p:nvSpPr>
            <p:cNvPr id="81943" name="Freeform 23"/>
            <p:cNvSpPr>
              <a:spLocks/>
            </p:cNvSpPr>
            <p:nvPr/>
          </p:nvSpPr>
          <p:spPr bwMode="black">
            <a:xfrm>
              <a:off x="2497138" y="4725988"/>
              <a:ext cx="14287" cy="22225"/>
            </a:xfrm>
            <a:custGeom>
              <a:avLst/>
              <a:gdLst/>
              <a:ahLst/>
              <a:cxnLst>
                <a:cxn ang="0">
                  <a:pos x="6" y="0"/>
                </a:cxn>
                <a:cxn ang="0">
                  <a:pos x="20" y="2"/>
                </a:cxn>
                <a:cxn ang="0">
                  <a:pos x="15" y="38"/>
                </a:cxn>
                <a:cxn ang="0">
                  <a:pos x="11" y="38"/>
                </a:cxn>
                <a:cxn ang="0">
                  <a:pos x="13" y="38"/>
                </a:cxn>
                <a:cxn ang="0">
                  <a:pos x="0" y="35"/>
                </a:cxn>
                <a:cxn ang="0">
                  <a:pos x="6" y="0"/>
                </a:cxn>
              </a:cxnLst>
              <a:rect l="0" t="0" r="r" b="b"/>
              <a:pathLst>
                <a:path w="20" h="38">
                  <a:moveTo>
                    <a:pt x="6" y="0"/>
                  </a:moveTo>
                  <a:lnTo>
                    <a:pt x="20" y="2"/>
                  </a:lnTo>
                  <a:lnTo>
                    <a:pt x="15" y="38"/>
                  </a:lnTo>
                  <a:lnTo>
                    <a:pt x="11" y="38"/>
                  </a:lnTo>
                  <a:lnTo>
                    <a:pt x="13" y="38"/>
                  </a:lnTo>
                  <a:lnTo>
                    <a:pt x="0" y="35"/>
                  </a:lnTo>
                  <a:lnTo>
                    <a:pt x="6" y="0"/>
                  </a:lnTo>
                  <a:close/>
                </a:path>
              </a:pathLst>
            </a:custGeom>
            <a:solidFill>
              <a:srgbClr val="993300"/>
            </a:solidFill>
            <a:ln w="9525">
              <a:noFill/>
              <a:round/>
              <a:headEnd/>
              <a:tailEnd/>
            </a:ln>
          </p:spPr>
          <p:txBody>
            <a:bodyPr/>
            <a:lstStyle/>
            <a:p>
              <a:endParaRPr lang="en-US"/>
            </a:p>
          </p:txBody>
        </p:sp>
        <p:sp>
          <p:nvSpPr>
            <p:cNvPr id="81944" name="Freeform 24"/>
            <p:cNvSpPr>
              <a:spLocks/>
            </p:cNvSpPr>
            <p:nvPr/>
          </p:nvSpPr>
          <p:spPr bwMode="black">
            <a:xfrm>
              <a:off x="2508250" y="4729163"/>
              <a:ext cx="15875" cy="19050"/>
            </a:xfrm>
            <a:custGeom>
              <a:avLst/>
              <a:gdLst/>
              <a:ahLst/>
              <a:cxnLst>
                <a:cxn ang="0">
                  <a:pos x="2" y="0"/>
                </a:cxn>
                <a:cxn ang="0">
                  <a:pos x="16" y="1"/>
                </a:cxn>
                <a:cxn ang="0">
                  <a:pos x="20" y="1"/>
                </a:cxn>
                <a:cxn ang="0">
                  <a:pos x="19" y="1"/>
                </a:cxn>
                <a:cxn ang="0">
                  <a:pos x="13" y="37"/>
                </a:cxn>
                <a:cxn ang="0">
                  <a:pos x="0" y="36"/>
                </a:cxn>
                <a:cxn ang="0">
                  <a:pos x="2" y="0"/>
                </a:cxn>
              </a:cxnLst>
              <a:rect l="0" t="0" r="r" b="b"/>
              <a:pathLst>
                <a:path w="20" h="37">
                  <a:moveTo>
                    <a:pt x="2" y="0"/>
                  </a:moveTo>
                  <a:lnTo>
                    <a:pt x="16" y="1"/>
                  </a:lnTo>
                  <a:lnTo>
                    <a:pt x="20" y="1"/>
                  </a:lnTo>
                  <a:lnTo>
                    <a:pt x="19" y="1"/>
                  </a:lnTo>
                  <a:lnTo>
                    <a:pt x="13" y="37"/>
                  </a:lnTo>
                  <a:lnTo>
                    <a:pt x="0" y="36"/>
                  </a:lnTo>
                  <a:lnTo>
                    <a:pt x="2" y="0"/>
                  </a:lnTo>
                  <a:close/>
                </a:path>
              </a:pathLst>
            </a:custGeom>
            <a:solidFill>
              <a:srgbClr val="993300"/>
            </a:solidFill>
            <a:ln w="9525">
              <a:noFill/>
              <a:round/>
              <a:headEnd/>
              <a:tailEnd/>
            </a:ln>
          </p:spPr>
          <p:txBody>
            <a:bodyPr/>
            <a:lstStyle/>
            <a:p>
              <a:endParaRPr lang="en-US"/>
            </a:p>
          </p:txBody>
        </p:sp>
        <p:sp>
          <p:nvSpPr>
            <p:cNvPr id="81945" name="Freeform 25"/>
            <p:cNvSpPr>
              <a:spLocks/>
            </p:cNvSpPr>
            <p:nvPr/>
          </p:nvSpPr>
          <p:spPr bwMode="black">
            <a:xfrm>
              <a:off x="2516188" y="4729163"/>
              <a:ext cx="14287" cy="20637"/>
            </a:xfrm>
            <a:custGeom>
              <a:avLst/>
              <a:gdLst/>
              <a:ahLst/>
              <a:cxnLst>
                <a:cxn ang="0">
                  <a:pos x="9" y="0"/>
                </a:cxn>
                <a:cxn ang="0">
                  <a:pos x="22" y="4"/>
                </a:cxn>
                <a:cxn ang="0">
                  <a:pos x="14" y="39"/>
                </a:cxn>
                <a:cxn ang="0">
                  <a:pos x="10" y="38"/>
                </a:cxn>
                <a:cxn ang="0">
                  <a:pos x="13" y="39"/>
                </a:cxn>
                <a:cxn ang="0">
                  <a:pos x="0" y="36"/>
                </a:cxn>
                <a:cxn ang="0">
                  <a:pos x="9" y="0"/>
                </a:cxn>
              </a:cxnLst>
              <a:rect l="0" t="0" r="r" b="b"/>
              <a:pathLst>
                <a:path w="22" h="39">
                  <a:moveTo>
                    <a:pt x="9" y="0"/>
                  </a:moveTo>
                  <a:lnTo>
                    <a:pt x="22" y="4"/>
                  </a:lnTo>
                  <a:lnTo>
                    <a:pt x="14" y="39"/>
                  </a:lnTo>
                  <a:lnTo>
                    <a:pt x="10" y="38"/>
                  </a:lnTo>
                  <a:lnTo>
                    <a:pt x="13" y="39"/>
                  </a:lnTo>
                  <a:lnTo>
                    <a:pt x="0" y="36"/>
                  </a:lnTo>
                  <a:lnTo>
                    <a:pt x="9" y="0"/>
                  </a:lnTo>
                  <a:close/>
                </a:path>
              </a:pathLst>
            </a:custGeom>
            <a:solidFill>
              <a:srgbClr val="993300"/>
            </a:solidFill>
            <a:ln w="9525">
              <a:noFill/>
              <a:round/>
              <a:headEnd/>
              <a:tailEnd/>
            </a:ln>
          </p:spPr>
          <p:txBody>
            <a:bodyPr/>
            <a:lstStyle/>
            <a:p>
              <a:endParaRPr lang="en-US"/>
            </a:p>
          </p:txBody>
        </p:sp>
        <p:sp>
          <p:nvSpPr>
            <p:cNvPr id="81946" name="Freeform 26"/>
            <p:cNvSpPr>
              <a:spLocks/>
            </p:cNvSpPr>
            <p:nvPr/>
          </p:nvSpPr>
          <p:spPr bwMode="black">
            <a:xfrm>
              <a:off x="2524125" y="4732338"/>
              <a:ext cx="22225" cy="17462"/>
            </a:xfrm>
            <a:custGeom>
              <a:avLst/>
              <a:gdLst/>
              <a:ahLst/>
              <a:cxnLst>
                <a:cxn ang="0">
                  <a:pos x="7" y="0"/>
                </a:cxn>
                <a:cxn ang="0">
                  <a:pos x="19" y="2"/>
                </a:cxn>
                <a:cxn ang="0">
                  <a:pos x="26" y="3"/>
                </a:cxn>
                <a:cxn ang="0">
                  <a:pos x="23" y="2"/>
                </a:cxn>
                <a:cxn ang="0">
                  <a:pos x="13" y="37"/>
                </a:cxn>
                <a:cxn ang="0">
                  <a:pos x="0" y="35"/>
                </a:cxn>
                <a:cxn ang="0">
                  <a:pos x="7" y="0"/>
                </a:cxn>
              </a:cxnLst>
              <a:rect l="0" t="0" r="r" b="b"/>
              <a:pathLst>
                <a:path w="26" h="37">
                  <a:moveTo>
                    <a:pt x="7" y="0"/>
                  </a:moveTo>
                  <a:lnTo>
                    <a:pt x="19" y="2"/>
                  </a:lnTo>
                  <a:lnTo>
                    <a:pt x="26" y="3"/>
                  </a:lnTo>
                  <a:lnTo>
                    <a:pt x="23" y="2"/>
                  </a:lnTo>
                  <a:lnTo>
                    <a:pt x="13" y="37"/>
                  </a:lnTo>
                  <a:lnTo>
                    <a:pt x="0" y="35"/>
                  </a:lnTo>
                  <a:lnTo>
                    <a:pt x="7" y="0"/>
                  </a:lnTo>
                  <a:close/>
                </a:path>
              </a:pathLst>
            </a:custGeom>
            <a:solidFill>
              <a:srgbClr val="993300"/>
            </a:solidFill>
            <a:ln w="9525">
              <a:noFill/>
              <a:round/>
              <a:headEnd/>
              <a:tailEnd/>
            </a:ln>
          </p:spPr>
          <p:txBody>
            <a:bodyPr/>
            <a:lstStyle/>
            <a:p>
              <a:endParaRPr lang="en-US"/>
            </a:p>
          </p:txBody>
        </p:sp>
        <p:sp>
          <p:nvSpPr>
            <p:cNvPr id="81947" name="Freeform 27"/>
            <p:cNvSpPr>
              <a:spLocks/>
            </p:cNvSpPr>
            <p:nvPr/>
          </p:nvSpPr>
          <p:spPr bwMode="black">
            <a:xfrm>
              <a:off x="2530475" y="4732338"/>
              <a:ext cx="19050" cy="20637"/>
            </a:xfrm>
            <a:custGeom>
              <a:avLst/>
              <a:gdLst/>
              <a:ahLst/>
              <a:cxnLst>
                <a:cxn ang="0">
                  <a:pos x="14" y="0"/>
                </a:cxn>
                <a:cxn ang="0">
                  <a:pos x="26" y="4"/>
                </a:cxn>
                <a:cxn ang="0">
                  <a:pos x="26" y="4"/>
                </a:cxn>
                <a:cxn ang="0">
                  <a:pos x="12" y="40"/>
                </a:cxn>
                <a:cxn ang="0">
                  <a:pos x="12" y="40"/>
                </a:cxn>
                <a:cxn ang="0">
                  <a:pos x="0" y="35"/>
                </a:cxn>
                <a:cxn ang="0">
                  <a:pos x="14" y="0"/>
                </a:cxn>
              </a:cxnLst>
              <a:rect l="0" t="0" r="r" b="b"/>
              <a:pathLst>
                <a:path w="26" h="40">
                  <a:moveTo>
                    <a:pt x="14" y="0"/>
                  </a:moveTo>
                  <a:lnTo>
                    <a:pt x="26" y="4"/>
                  </a:lnTo>
                  <a:lnTo>
                    <a:pt x="26" y="4"/>
                  </a:lnTo>
                  <a:lnTo>
                    <a:pt x="12" y="40"/>
                  </a:lnTo>
                  <a:lnTo>
                    <a:pt x="12" y="40"/>
                  </a:lnTo>
                  <a:lnTo>
                    <a:pt x="0" y="35"/>
                  </a:lnTo>
                  <a:lnTo>
                    <a:pt x="14" y="0"/>
                  </a:lnTo>
                  <a:close/>
                </a:path>
              </a:pathLst>
            </a:custGeom>
            <a:solidFill>
              <a:srgbClr val="993300"/>
            </a:solidFill>
            <a:ln w="9525">
              <a:noFill/>
              <a:round/>
              <a:headEnd/>
              <a:tailEnd/>
            </a:ln>
          </p:spPr>
          <p:txBody>
            <a:bodyPr/>
            <a:lstStyle/>
            <a:p>
              <a:endParaRPr lang="en-US"/>
            </a:p>
          </p:txBody>
        </p:sp>
        <p:sp>
          <p:nvSpPr>
            <p:cNvPr id="81948" name="Freeform 28"/>
            <p:cNvSpPr>
              <a:spLocks/>
            </p:cNvSpPr>
            <p:nvPr/>
          </p:nvSpPr>
          <p:spPr bwMode="black">
            <a:xfrm>
              <a:off x="2543175" y="4733925"/>
              <a:ext cx="19050" cy="22225"/>
            </a:xfrm>
            <a:custGeom>
              <a:avLst/>
              <a:gdLst/>
              <a:ahLst/>
              <a:cxnLst>
                <a:cxn ang="0">
                  <a:pos x="14" y="0"/>
                </a:cxn>
                <a:cxn ang="0">
                  <a:pos x="26" y="5"/>
                </a:cxn>
                <a:cxn ang="0">
                  <a:pos x="26" y="5"/>
                </a:cxn>
                <a:cxn ang="0">
                  <a:pos x="13" y="40"/>
                </a:cxn>
                <a:cxn ang="0">
                  <a:pos x="13" y="40"/>
                </a:cxn>
                <a:cxn ang="0">
                  <a:pos x="0" y="36"/>
                </a:cxn>
                <a:cxn ang="0">
                  <a:pos x="14" y="0"/>
                </a:cxn>
              </a:cxnLst>
              <a:rect l="0" t="0" r="r" b="b"/>
              <a:pathLst>
                <a:path w="26" h="40">
                  <a:moveTo>
                    <a:pt x="14" y="0"/>
                  </a:moveTo>
                  <a:lnTo>
                    <a:pt x="26" y="5"/>
                  </a:lnTo>
                  <a:lnTo>
                    <a:pt x="26" y="5"/>
                  </a:lnTo>
                  <a:lnTo>
                    <a:pt x="13" y="40"/>
                  </a:lnTo>
                  <a:lnTo>
                    <a:pt x="13" y="40"/>
                  </a:lnTo>
                  <a:lnTo>
                    <a:pt x="0" y="36"/>
                  </a:lnTo>
                  <a:lnTo>
                    <a:pt x="14" y="0"/>
                  </a:lnTo>
                  <a:close/>
                </a:path>
              </a:pathLst>
            </a:custGeom>
            <a:solidFill>
              <a:srgbClr val="993300"/>
            </a:solidFill>
            <a:ln w="9525">
              <a:noFill/>
              <a:round/>
              <a:headEnd/>
              <a:tailEnd/>
            </a:ln>
          </p:spPr>
          <p:txBody>
            <a:bodyPr/>
            <a:lstStyle/>
            <a:p>
              <a:endParaRPr lang="en-US"/>
            </a:p>
          </p:txBody>
        </p:sp>
        <p:sp>
          <p:nvSpPr>
            <p:cNvPr id="81949" name="Freeform 29"/>
            <p:cNvSpPr>
              <a:spLocks/>
            </p:cNvSpPr>
            <p:nvPr/>
          </p:nvSpPr>
          <p:spPr bwMode="black">
            <a:xfrm>
              <a:off x="2549525" y="4737100"/>
              <a:ext cx="19050" cy="20638"/>
            </a:xfrm>
            <a:custGeom>
              <a:avLst/>
              <a:gdLst/>
              <a:ahLst/>
              <a:cxnLst>
                <a:cxn ang="0">
                  <a:pos x="13" y="0"/>
                </a:cxn>
                <a:cxn ang="0">
                  <a:pos x="24" y="4"/>
                </a:cxn>
                <a:cxn ang="0">
                  <a:pos x="25" y="4"/>
                </a:cxn>
                <a:cxn ang="0">
                  <a:pos x="26" y="5"/>
                </a:cxn>
                <a:cxn ang="0">
                  <a:pos x="11" y="39"/>
                </a:cxn>
                <a:cxn ang="0">
                  <a:pos x="0" y="35"/>
                </a:cxn>
                <a:cxn ang="0">
                  <a:pos x="13" y="0"/>
                </a:cxn>
              </a:cxnLst>
              <a:rect l="0" t="0" r="r" b="b"/>
              <a:pathLst>
                <a:path w="26" h="39">
                  <a:moveTo>
                    <a:pt x="13" y="0"/>
                  </a:moveTo>
                  <a:lnTo>
                    <a:pt x="24" y="4"/>
                  </a:lnTo>
                  <a:lnTo>
                    <a:pt x="25" y="4"/>
                  </a:lnTo>
                  <a:lnTo>
                    <a:pt x="26" y="5"/>
                  </a:lnTo>
                  <a:lnTo>
                    <a:pt x="11" y="39"/>
                  </a:lnTo>
                  <a:lnTo>
                    <a:pt x="0" y="35"/>
                  </a:lnTo>
                  <a:lnTo>
                    <a:pt x="13" y="0"/>
                  </a:lnTo>
                  <a:close/>
                </a:path>
              </a:pathLst>
            </a:custGeom>
            <a:solidFill>
              <a:srgbClr val="993300"/>
            </a:solidFill>
            <a:ln w="9525">
              <a:noFill/>
              <a:round/>
              <a:headEnd/>
              <a:tailEnd/>
            </a:ln>
          </p:spPr>
          <p:txBody>
            <a:bodyPr/>
            <a:lstStyle/>
            <a:p>
              <a:endParaRPr lang="en-US"/>
            </a:p>
          </p:txBody>
        </p:sp>
        <p:sp>
          <p:nvSpPr>
            <p:cNvPr id="81950" name="Freeform 30"/>
            <p:cNvSpPr>
              <a:spLocks/>
            </p:cNvSpPr>
            <p:nvPr/>
          </p:nvSpPr>
          <p:spPr bwMode="black">
            <a:xfrm>
              <a:off x="2557463" y="4740275"/>
              <a:ext cx="23812" cy="20638"/>
            </a:xfrm>
            <a:custGeom>
              <a:avLst/>
              <a:gdLst/>
              <a:ahLst/>
              <a:cxnLst>
                <a:cxn ang="0">
                  <a:pos x="18" y="0"/>
                </a:cxn>
                <a:cxn ang="0">
                  <a:pos x="30" y="7"/>
                </a:cxn>
                <a:cxn ang="0">
                  <a:pos x="29" y="7"/>
                </a:cxn>
                <a:cxn ang="0">
                  <a:pos x="14" y="40"/>
                </a:cxn>
                <a:cxn ang="0">
                  <a:pos x="13" y="40"/>
                </a:cxn>
                <a:cxn ang="0">
                  <a:pos x="0" y="33"/>
                </a:cxn>
                <a:cxn ang="0">
                  <a:pos x="18" y="0"/>
                </a:cxn>
              </a:cxnLst>
              <a:rect l="0" t="0" r="r" b="b"/>
              <a:pathLst>
                <a:path w="30" h="40">
                  <a:moveTo>
                    <a:pt x="18" y="0"/>
                  </a:moveTo>
                  <a:lnTo>
                    <a:pt x="30" y="7"/>
                  </a:lnTo>
                  <a:lnTo>
                    <a:pt x="29" y="7"/>
                  </a:lnTo>
                  <a:lnTo>
                    <a:pt x="14" y="40"/>
                  </a:lnTo>
                  <a:lnTo>
                    <a:pt x="13" y="40"/>
                  </a:lnTo>
                  <a:lnTo>
                    <a:pt x="0" y="33"/>
                  </a:lnTo>
                  <a:lnTo>
                    <a:pt x="18" y="0"/>
                  </a:lnTo>
                  <a:close/>
                </a:path>
              </a:pathLst>
            </a:custGeom>
            <a:solidFill>
              <a:srgbClr val="993300"/>
            </a:solidFill>
            <a:ln w="9525">
              <a:noFill/>
              <a:round/>
              <a:headEnd/>
              <a:tailEnd/>
            </a:ln>
          </p:spPr>
          <p:txBody>
            <a:bodyPr/>
            <a:lstStyle/>
            <a:p>
              <a:endParaRPr lang="en-US"/>
            </a:p>
          </p:txBody>
        </p:sp>
        <p:sp>
          <p:nvSpPr>
            <p:cNvPr id="81951" name="Freeform 31"/>
            <p:cNvSpPr>
              <a:spLocks/>
            </p:cNvSpPr>
            <p:nvPr/>
          </p:nvSpPr>
          <p:spPr bwMode="black">
            <a:xfrm>
              <a:off x="2568575" y="4741863"/>
              <a:ext cx="20638" cy="22225"/>
            </a:xfrm>
            <a:custGeom>
              <a:avLst/>
              <a:gdLst/>
              <a:ahLst/>
              <a:cxnLst>
                <a:cxn ang="0">
                  <a:pos x="15" y="0"/>
                </a:cxn>
                <a:cxn ang="0">
                  <a:pos x="26" y="5"/>
                </a:cxn>
                <a:cxn ang="0">
                  <a:pos x="23" y="4"/>
                </a:cxn>
                <a:cxn ang="0">
                  <a:pos x="28" y="8"/>
                </a:cxn>
                <a:cxn ang="0">
                  <a:pos x="11" y="39"/>
                </a:cxn>
                <a:cxn ang="0">
                  <a:pos x="0" y="33"/>
                </a:cxn>
                <a:cxn ang="0">
                  <a:pos x="15" y="0"/>
                </a:cxn>
              </a:cxnLst>
              <a:rect l="0" t="0" r="r" b="b"/>
              <a:pathLst>
                <a:path w="28" h="39">
                  <a:moveTo>
                    <a:pt x="15" y="0"/>
                  </a:moveTo>
                  <a:lnTo>
                    <a:pt x="26" y="5"/>
                  </a:lnTo>
                  <a:lnTo>
                    <a:pt x="23" y="4"/>
                  </a:lnTo>
                  <a:lnTo>
                    <a:pt x="28" y="8"/>
                  </a:lnTo>
                  <a:lnTo>
                    <a:pt x="11" y="39"/>
                  </a:lnTo>
                  <a:lnTo>
                    <a:pt x="0" y="33"/>
                  </a:lnTo>
                  <a:lnTo>
                    <a:pt x="15" y="0"/>
                  </a:lnTo>
                  <a:close/>
                </a:path>
              </a:pathLst>
            </a:custGeom>
            <a:solidFill>
              <a:srgbClr val="993300"/>
            </a:solidFill>
            <a:ln w="9525">
              <a:noFill/>
              <a:round/>
              <a:headEnd/>
              <a:tailEnd/>
            </a:ln>
          </p:spPr>
          <p:txBody>
            <a:bodyPr/>
            <a:lstStyle/>
            <a:p>
              <a:endParaRPr lang="en-US"/>
            </a:p>
          </p:txBody>
        </p:sp>
        <p:sp>
          <p:nvSpPr>
            <p:cNvPr id="81952" name="Freeform 32"/>
            <p:cNvSpPr>
              <a:spLocks/>
            </p:cNvSpPr>
            <p:nvPr/>
          </p:nvSpPr>
          <p:spPr bwMode="black">
            <a:xfrm>
              <a:off x="2573338" y="4748213"/>
              <a:ext cx="26987" cy="17462"/>
            </a:xfrm>
            <a:custGeom>
              <a:avLst/>
              <a:gdLst/>
              <a:ahLst/>
              <a:cxnLst>
                <a:cxn ang="0">
                  <a:pos x="19" y="0"/>
                </a:cxn>
                <a:cxn ang="0">
                  <a:pos x="30" y="7"/>
                </a:cxn>
                <a:cxn ang="0">
                  <a:pos x="32" y="6"/>
                </a:cxn>
                <a:cxn ang="0">
                  <a:pos x="9" y="37"/>
                </a:cxn>
                <a:cxn ang="0">
                  <a:pos x="11" y="36"/>
                </a:cxn>
                <a:cxn ang="0">
                  <a:pos x="0" y="28"/>
                </a:cxn>
                <a:cxn ang="0">
                  <a:pos x="19" y="0"/>
                </a:cxn>
              </a:cxnLst>
              <a:rect l="0" t="0" r="r" b="b"/>
              <a:pathLst>
                <a:path w="32" h="37">
                  <a:moveTo>
                    <a:pt x="19" y="0"/>
                  </a:moveTo>
                  <a:lnTo>
                    <a:pt x="30" y="7"/>
                  </a:lnTo>
                  <a:lnTo>
                    <a:pt x="32" y="6"/>
                  </a:lnTo>
                  <a:lnTo>
                    <a:pt x="9" y="37"/>
                  </a:lnTo>
                  <a:lnTo>
                    <a:pt x="11" y="36"/>
                  </a:lnTo>
                  <a:lnTo>
                    <a:pt x="0" y="28"/>
                  </a:lnTo>
                  <a:lnTo>
                    <a:pt x="19" y="0"/>
                  </a:lnTo>
                  <a:close/>
                </a:path>
              </a:pathLst>
            </a:custGeom>
            <a:solidFill>
              <a:srgbClr val="993300"/>
            </a:solidFill>
            <a:ln w="9525">
              <a:noFill/>
              <a:round/>
              <a:headEnd/>
              <a:tailEnd/>
            </a:ln>
          </p:spPr>
          <p:txBody>
            <a:bodyPr/>
            <a:lstStyle/>
            <a:p>
              <a:endParaRPr lang="en-US"/>
            </a:p>
          </p:txBody>
        </p:sp>
        <p:sp>
          <p:nvSpPr>
            <p:cNvPr id="81953" name="Freeform 33"/>
            <p:cNvSpPr>
              <a:spLocks/>
            </p:cNvSpPr>
            <p:nvPr/>
          </p:nvSpPr>
          <p:spPr bwMode="black">
            <a:xfrm>
              <a:off x="2581275" y="4749800"/>
              <a:ext cx="26988" cy="22225"/>
            </a:xfrm>
            <a:custGeom>
              <a:avLst/>
              <a:gdLst/>
              <a:ahLst/>
              <a:cxnLst>
                <a:cxn ang="0">
                  <a:pos x="23" y="0"/>
                </a:cxn>
                <a:cxn ang="0">
                  <a:pos x="32" y="7"/>
                </a:cxn>
                <a:cxn ang="0">
                  <a:pos x="23" y="0"/>
                </a:cxn>
                <a:cxn ang="0">
                  <a:pos x="32" y="8"/>
                </a:cxn>
                <a:cxn ang="0">
                  <a:pos x="10" y="38"/>
                </a:cxn>
                <a:cxn ang="0">
                  <a:pos x="0" y="31"/>
                </a:cxn>
                <a:cxn ang="0">
                  <a:pos x="23" y="0"/>
                </a:cxn>
              </a:cxnLst>
              <a:rect l="0" t="0" r="r" b="b"/>
              <a:pathLst>
                <a:path w="32" h="38">
                  <a:moveTo>
                    <a:pt x="23" y="0"/>
                  </a:moveTo>
                  <a:lnTo>
                    <a:pt x="32" y="7"/>
                  </a:lnTo>
                  <a:lnTo>
                    <a:pt x="23" y="0"/>
                  </a:lnTo>
                  <a:lnTo>
                    <a:pt x="32" y="8"/>
                  </a:lnTo>
                  <a:lnTo>
                    <a:pt x="10" y="38"/>
                  </a:lnTo>
                  <a:lnTo>
                    <a:pt x="0" y="31"/>
                  </a:lnTo>
                  <a:lnTo>
                    <a:pt x="23" y="0"/>
                  </a:lnTo>
                  <a:close/>
                </a:path>
              </a:pathLst>
            </a:custGeom>
            <a:solidFill>
              <a:srgbClr val="993300"/>
            </a:solidFill>
            <a:ln w="9525">
              <a:noFill/>
              <a:round/>
              <a:headEnd/>
              <a:tailEnd/>
            </a:ln>
          </p:spPr>
          <p:txBody>
            <a:bodyPr/>
            <a:lstStyle/>
            <a:p>
              <a:endParaRPr lang="en-US"/>
            </a:p>
          </p:txBody>
        </p:sp>
        <p:sp>
          <p:nvSpPr>
            <p:cNvPr id="81954" name="Freeform 34"/>
            <p:cNvSpPr>
              <a:spLocks/>
            </p:cNvSpPr>
            <p:nvPr/>
          </p:nvSpPr>
          <p:spPr bwMode="black">
            <a:xfrm>
              <a:off x="2589213" y="4756150"/>
              <a:ext cx="25400" cy="17463"/>
            </a:xfrm>
            <a:custGeom>
              <a:avLst/>
              <a:gdLst/>
              <a:ahLst/>
              <a:cxnLst>
                <a:cxn ang="0">
                  <a:pos x="22" y="0"/>
                </a:cxn>
                <a:cxn ang="0">
                  <a:pos x="32" y="8"/>
                </a:cxn>
                <a:cxn ang="0">
                  <a:pos x="31" y="7"/>
                </a:cxn>
                <a:cxn ang="0">
                  <a:pos x="33" y="9"/>
                </a:cxn>
                <a:cxn ang="0">
                  <a:pos x="10" y="36"/>
                </a:cxn>
                <a:cxn ang="0">
                  <a:pos x="0" y="29"/>
                </a:cxn>
                <a:cxn ang="0">
                  <a:pos x="22" y="0"/>
                </a:cxn>
              </a:cxnLst>
              <a:rect l="0" t="0" r="r" b="b"/>
              <a:pathLst>
                <a:path w="33" h="36">
                  <a:moveTo>
                    <a:pt x="22" y="0"/>
                  </a:moveTo>
                  <a:lnTo>
                    <a:pt x="32" y="8"/>
                  </a:lnTo>
                  <a:lnTo>
                    <a:pt x="31" y="7"/>
                  </a:lnTo>
                  <a:lnTo>
                    <a:pt x="33" y="9"/>
                  </a:lnTo>
                  <a:lnTo>
                    <a:pt x="10" y="36"/>
                  </a:lnTo>
                  <a:lnTo>
                    <a:pt x="0" y="29"/>
                  </a:lnTo>
                  <a:lnTo>
                    <a:pt x="22" y="0"/>
                  </a:lnTo>
                  <a:close/>
                </a:path>
              </a:pathLst>
            </a:custGeom>
            <a:solidFill>
              <a:srgbClr val="993300"/>
            </a:solidFill>
            <a:ln w="9525">
              <a:noFill/>
              <a:round/>
              <a:headEnd/>
              <a:tailEnd/>
            </a:ln>
          </p:spPr>
          <p:txBody>
            <a:bodyPr/>
            <a:lstStyle/>
            <a:p>
              <a:endParaRPr lang="en-US"/>
            </a:p>
          </p:txBody>
        </p:sp>
        <p:sp>
          <p:nvSpPr>
            <p:cNvPr id="81955" name="Freeform 35"/>
            <p:cNvSpPr>
              <a:spLocks/>
            </p:cNvSpPr>
            <p:nvPr/>
          </p:nvSpPr>
          <p:spPr bwMode="black">
            <a:xfrm>
              <a:off x="2595563" y="4757738"/>
              <a:ext cx="34925" cy="19050"/>
            </a:xfrm>
            <a:custGeom>
              <a:avLst/>
              <a:gdLst/>
              <a:ahLst/>
              <a:cxnLst>
                <a:cxn ang="0">
                  <a:pos x="24" y="0"/>
                </a:cxn>
                <a:cxn ang="0">
                  <a:pos x="34" y="9"/>
                </a:cxn>
                <a:cxn ang="0">
                  <a:pos x="44" y="17"/>
                </a:cxn>
                <a:cxn ang="0">
                  <a:pos x="36" y="9"/>
                </a:cxn>
                <a:cxn ang="0">
                  <a:pos x="10" y="35"/>
                </a:cxn>
                <a:cxn ang="0">
                  <a:pos x="0" y="26"/>
                </a:cxn>
                <a:cxn ang="0">
                  <a:pos x="24" y="0"/>
                </a:cxn>
              </a:cxnLst>
              <a:rect l="0" t="0" r="r" b="b"/>
              <a:pathLst>
                <a:path w="44" h="35">
                  <a:moveTo>
                    <a:pt x="24" y="0"/>
                  </a:moveTo>
                  <a:lnTo>
                    <a:pt x="34" y="9"/>
                  </a:lnTo>
                  <a:lnTo>
                    <a:pt x="44" y="17"/>
                  </a:lnTo>
                  <a:lnTo>
                    <a:pt x="36" y="9"/>
                  </a:lnTo>
                  <a:lnTo>
                    <a:pt x="10" y="35"/>
                  </a:lnTo>
                  <a:lnTo>
                    <a:pt x="0" y="26"/>
                  </a:lnTo>
                  <a:lnTo>
                    <a:pt x="24" y="0"/>
                  </a:lnTo>
                  <a:close/>
                </a:path>
              </a:pathLst>
            </a:custGeom>
            <a:solidFill>
              <a:srgbClr val="993300"/>
            </a:solidFill>
            <a:ln w="9525">
              <a:noFill/>
              <a:round/>
              <a:headEnd/>
              <a:tailEnd/>
            </a:ln>
          </p:spPr>
          <p:txBody>
            <a:bodyPr/>
            <a:lstStyle/>
            <a:p>
              <a:endParaRPr lang="en-US"/>
            </a:p>
          </p:txBody>
        </p:sp>
        <p:sp>
          <p:nvSpPr>
            <p:cNvPr id="81956" name="Freeform 36"/>
            <p:cNvSpPr>
              <a:spLocks/>
            </p:cNvSpPr>
            <p:nvPr/>
          </p:nvSpPr>
          <p:spPr bwMode="black">
            <a:xfrm>
              <a:off x="2603500" y="4764088"/>
              <a:ext cx="26988" cy="17462"/>
            </a:xfrm>
            <a:custGeom>
              <a:avLst/>
              <a:gdLst/>
              <a:ahLst/>
              <a:cxnLst>
                <a:cxn ang="0">
                  <a:pos x="27" y="0"/>
                </a:cxn>
                <a:cxn ang="0">
                  <a:pos x="35" y="8"/>
                </a:cxn>
                <a:cxn ang="0">
                  <a:pos x="27" y="0"/>
                </a:cxn>
                <a:cxn ang="0">
                  <a:pos x="35" y="10"/>
                </a:cxn>
                <a:cxn ang="0">
                  <a:pos x="9" y="35"/>
                </a:cxn>
                <a:cxn ang="0">
                  <a:pos x="0" y="26"/>
                </a:cxn>
                <a:cxn ang="0">
                  <a:pos x="27" y="0"/>
                </a:cxn>
              </a:cxnLst>
              <a:rect l="0" t="0" r="r" b="b"/>
              <a:pathLst>
                <a:path w="35" h="35">
                  <a:moveTo>
                    <a:pt x="27" y="0"/>
                  </a:moveTo>
                  <a:lnTo>
                    <a:pt x="35" y="8"/>
                  </a:lnTo>
                  <a:lnTo>
                    <a:pt x="27" y="0"/>
                  </a:lnTo>
                  <a:lnTo>
                    <a:pt x="35" y="10"/>
                  </a:lnTo>
                  <a:lnTo>
                    <a:pt x="9" y="35"/>
                  </a:lnTo>
                  <a:lnTo>
                    <a:pt x="0" y="26"/>
                  </a:lnTo>
                  <a:lnTo>
                    <a:pt x="27" y="0"/>
                  </a:lnTo>
                  <a:close/>
                </a:path>
              </a:pathLst>
            </a:custGeom>
            <a:solidFill>
              <a:srgbClr val="993300"/>
            </a:solidFill>
            <a:ln w="9525">
              <a:noFill/>
              <a:round/>
              <a:headEnd/>
              <a:tailEnd/>
            </a:ln>
          </p:spPr>
          <p:txBody>
            <a:bodyPr/>
            <a:lstStyle/>
            <a:p>
              <a:endParaRPr lang="en-US"/>
            </a:p>
          </p:txBody>
        </p:sp>
        <p:sp>
          <p:nvSpPr>
            <p:cNvPr id="81957" name="Freeform 37"/>
            <p:cNvSpPr>
              <a:spLocks/>
            </p:cNvSpPr>
            <p:nvPr/>
          </p:nvSpPr>
          <p:spPr bwMode="black">
            <a:xfrm>
              <a:off x="2611438" y="4768850"/>
              <a:ext cx="26987" cy="19050"/>
            </a:xfrm>
            <a:custGeom>
              <a:avLst/>
              <a:gdLst/>
              <a:ahLst/>
              <a:cxnLst>
                <a:cxn ang="0">
                  <a:pos x="26" y="0"/>
                </a:cxn>
                <a:cxn ang="0">
                  <a:pos x="35" y="9"/>
                </a:cxn>
                <a:cxn ang="0">
                  <a:pos x="37" y="12"/>
                </a:cxn>
                <a:cxn ang="0">
                  <a:pos x="36" y="11"/>
                </a:cxn>
                <a:cxn ang="0">
                  <a:pos x="9" y="34"/>
                </a:cxn>
                <a:cxn ang="0">
                  <a:pos x="0" y="24"/>
                </a:cxn>
                <a:cxn ang="0">
                  <a:pos x="26" y="0"/>
                </a:cxn>
              </a:cxnLst>
              <a:rect l="0" t="0" r="r" b="b"/>
              <a:pathLst>
                <a:path w="37" h="34">
                  <a:moveTo>
                    <a:pt x="26" y="0"/>
                  </a:moveTo>
                  <a:lnTo>
                    <a:pt x="35" y="9"/>
                  </a:lnTo>
                  <a:lnTo>
                    <a:pt x="37" y="12"/>
                  </a:lnTo>
                  <a:lnTo>
                    <a:pt x="36" y="11"/>
                  </a:lnTo>
                  <a:lnTo>
                    <a:pt x="9" y="34"/>
                  </a:lnTo>
                  <a:lnTo>
                    <a:pt x="0" y="24"/>
                  </a:lnTo>
                  <a:lnTo>
                    <a:pt x="26" y="0"/>
                  </a:lnTo>
                  <a:close/>
                </a:path>
              </a:pathLst>
            </a:custGeom>
            <a:solidFill>
              <a:srgbClr val="993300"/>
            </a:solidFill>
            <a:ln w="9525">
              <a:noFill/>
              <a:round/>
              <a:headEnd/>
              <a:tailEnd/>
            </a:ln>
          </p:spPr>
          <p:txBody>
            <a:bodyPr/>
            <a:lstStyle/>
            <a:p>
              <a:endParaRPr lang="en-US"/>
            </a:p>
          </p:txBody>
        </p:sp>
        <p:sp>
          <p:nvSpPr>
            <p:cNvPr id="81958" name="Freeform 38"/>
            <p:cNvSpPr>
              <a:spLocks/>
            </p:cNvSpPr>
            <p:nvPr/>
          </p:nvSpPr>
          <p:spPr bwMode="black">
            <a:xfrm>
              <a:off x="2614613" y="4773613"/>
              <a:ext cx="31750" cy="19050"/>
            </a:xfrm>
            <a:custGeom>
              <a:avLst/>
              <a:gdLst/>
              <a:ahLst/>
              <a:cxnLst>
                <a:cxn ang="0">
                  <a:pos x="28" y="0"/>
                </a:cxn>
                <a:cxn ang="0">
                  <a:pos x="36" y="9"/>
                </a:cxn>
                <a:cxn ang="0">
                  <a:pos x="38" y="13"/>
                </a:cxn>
                <a:cxn ang="0">
                  <a:pos x="37" y="11"/>
                </a:cxn>
                <a:cxn ang="0">
                  <a:pos x="7" y="32"/>
                </a:cxn>
                <a:cxn ang="0">
                  <a:pos x="0" y="22"/>
                </a:cxn>
                <a:cxn ang="0">
                  <a:pos x="28" y="0"/>
                </a:cxn>
              </a:cxnLst>
              <a:rect l="0" t="0" r="r" b="b"/>
              <a:pathLst>
                <a:path w="38" h="32">
                  <a:moveTo>
                    <a:pt x="28" y="0"/>
                  </a:moveTo>
                  <a:lnTo>
                    <a:pt x="36" y="9"/>
                  </a:lnTo>
                  <a:lnTo>
                    <a:pt x="38" y="13"/>
                  </a:lnTo>
                  <a:lnTo>
                    <a:pt x="37" y="11"/>
                  </a:lnTo>
                  <a:lnTo>
                    <a:pt x="7" y="32"/>
                  </a:lnTo>
                  <a:lnTo>
                    <a:pt x="0" y="22"/>
                  </a:lnTo>
                  <a:lnTo>
                    <a:pt x="28" y="0"/>
                  </a:lnTo>
                  <a:close/>
                </a:path>
              </a:pathLst>
            </a:custGeom>
            <a:solidFill>
              <a:srgbClr val="993300"/>
            </a:solidFill>
            <a:ln w="9525">
              <a:noFill/>
              <a:round/>
              <a:headEnd/>
              <a:tailEnd/>
            </a:ln>
          </p:spPr>
          <p:txBody>
            <a:bodyPr/>
            <a:lstStyle/>
            <a:p>
              <a:endParaRPr lang="en-US"/>
            </a:p>
          </p:txBody>
        </p:sp>
        <p:sp>
          <p:nvSpPr>
            <p:cNvPr id="81959" name="Freeform 39"/>
            <p:cNvSpPr>
              <a:spLocks/>
            </p:cNvSpPr>
            <p:nvPr/>
          </p:nvSpPr>
          <p:spPr bwMode="black">
            <a:xfrm>
              <a:off x="2619375" y="4781550"/>
              <a:ext cx="30163" cy="17463"/>
            </a:xfrm>
            <a:custGeom>
              <a:avLst/>
              <a:gdLst/>
              <a:ahLst/>
              <a:cxnLst>
                <a:cxn ang="0">
                  <a:pos x="31" y="0"/>
                </a:cxn>
                <a:cxn ang="0">
                  <a:pos x="39" y="12"/>
                </a:cxn>
                <a:cxn ang="0">
                  <a:pos x="9" y="33"/>
                </a:cxn>
                <a:cxn ang="0">
                  <a:pos x="7" y="29"/>
                </a:cxn>
                <a:cxn ang="0">
                  <a:pos x="8" y="32"/>
                </a:cxn>
                <a:cxn ang="0">
                  <a:pos x="0" y="19"/>
                </a:cxn>
                <a:cxn ang="0">
                  <a:pos x="31" y="0"/>
                </a:cxn>
              </a:cxnLst>
              <a:rect l="0" t="0" r="r" b="b"/>
              <a:pathLst>
                <a:path w="39" h="33">
                  <a:moveTo>
                    <a:pt x="31" y="0"/>
                  </a:moveTo>
                  <a:lnTo>
                    <a:pt x="39" y="12"/>
                  </a:lnTo>
                  <a:lnTo>
                    <a:pt x="9" y="33"/>
                  </a:lnTo>
                  <a:lnTo>
                    <a:pt x="7" y="29"/>
                  </a:lnTo>
                  <a:lnTo>
                    <a:pt x="8" y="32"/>
                  </a:lnTo>
                  <a:lnTo>
                    <a:pt x="0" y="19"/>
                  </a:lnTo>
                  <a:lnTo>
                    <a:pt x="31" y="0"/>
                  </a:lnTo>
                  <a:close/>
                </a:path>
              </a:pathLst>
            </a:custGeom>
            <a:solidFill>
              <a:srgbClr val="993300"/>
            </a:solidFill>
            <a:ln w="9525">
              <a:noFill/>
              <a:round/>
              <a:headEnd/>
              <a:tailEnd/>
            </a:ln>
          </p:spPr>
          <p:txBody>
            <a:bodyPr/>
            <a:lstStyle/>
            <a:p>
              <a:endParaRPr lang="en-US"/>
            </a:p>
          </p:txBody>
        </p:sp>
        <p:sp>
          <p:nvSpPr>
            <p:cNvPr id="81960" name="Freeform 40"/>
            <p:cNvSpPr>
              <a:spLocks/>
            </p:cNvSpPr>
            <p:nvPr/>
          </p:nvSpPr>
          <p:spPr bwMode="black">
            <a:xfrm>
              <a:off x="2627313" y="4787900"/>
              <a:ext cx="26987" cy="19050"/>
            </a:xfrm>
            <a:custGeom>
              <a:avLst/>
              <a:gdLst/>
              <a:ahLst/>
              <a:cxnLst>
                <a:cxn ang="0">
                  <a:pos x="29" y="0"/>
                </a:cxn>
                <a:cxn ang="0">
                  <a:pos x="36" y="10"/>
                </a:cxn>
                <a:cxn ang="0">
                  <a:pos x="10" y="34"/>
                </a:cxn>
                <a:cxn ang="0">
                  <a:pos x="9" y="33"/>
                </a:cxn>
                <a:cxn ang="0">
                  <a:pos x="8" y="32"/>
                </a:cxn>
                <a:cxn ang="0">
                  <a:pos x="0" y="22"/>
                </a:cxn>
                <a:cxn ang="0">
                  <a:pos x="29" y="0"/>
                </a:cxn>
              </a:cxnLst>
              <a:rect l="0" t="0" r="r" b="b"/>
              <a:pathLst>
                <a:path w="36" h="34">
                  <a:moveTo>
                    <a:pt x="29" y="0"/>
                  </a:moveTo>
                  <a:lnTo>
                    <a:pt x="36" y="10"/>
                  </a:lnTo>
                  <a:lnTo>
                    <a:pt x="10" y="34"/>
                  </a:lnTo>
                  <a:lnTo>
                    <a:pt x="9" y="33"/>
                  </a:lnTo>
                  <a:lnTo>
                    <a:pt x="8" y="32"/>
                  </a:lnTo>
                  <a:lnTo>
                    <a:pt x="0" y="22"/>
                  </a:lnTo>
                  <a:lnTo>
                    <a:pt x="29" y="0"/>
                  </a:lnTo>
                  <a:close/>
                </a:path>
              </a:pathLst>
            </a:custGeom>
            <a:solidFill>
              <a:srgbClr val="993300"/>
            </a:solidFill>
            <a:ln w="9525">
              <a:noFill/>
              <a:round/>
              <a:headEnd/>
              <a:tailEnd/>
            </a:ln>
          </p:spPr>
          <p:txBody>
            <a:bodyPr/>
            <a:lstStyle/>
            <a:p>
              <a:endParaRPr lang="en-US"/>
            </a:p>
          </p:txBody>
        </p:sp>
        <p:sp>
          <p:nvSpPr>
            <p:cNvPr id="81961" name="Freeform 41"/>
            <p:cNvSpPr>
              <a:spLocks/>
            </p:cNvSpPr>
            <p:nvPr/>
          </p:nvSpPr>
          <p:spPr bwMode="black">
            <a:xfrm>
              <a:off x="2633663" y="4791075"/>
              <a:ext cx="26987" cy="17463"/>
            </a:xfrm>
            <a:custGeom>
              <a:avLst/>
              <a:gdLst/>
              <a:ahLst/>
              <a:cxnLst>
                <a:cxn ang="0">
                  <a:pos x="24" y="0"/>
                </a:cxn>
                <a:cxn ang="0">
                  <a:pos x="34" y="9"/>
                </a:cxn>
                <a:cxn ang="0">
                  <a:pos x="34" y="9"/>
                </a:cxn>
                <a:cxn ang="0">
                  <a:pos x="10" y="36"/>
                </a:cxn>
                <a:cxn ang="0">
                  <a:pos x="10" y="36"/>
                </a:cxn>
                <a:cxn ang="0">
                  <a:pos x="0" y="27"/>
                </a:cxn>
                <a:cxn ang="0">
                  <a:pos x="24" y="0"/>
                </a:cxn>
              </a:cxnLst>
              <a:rect l="0" t="0" r="r" b="b"/>
              <a:pathLst>
                <a:path w="34" h="36">
                  <a:moveTo>
                    <a:pt x="24" y="0"/>
                  </a:moveTo>
                  <a:lnTo>
                    <a:pt x="34" y="9"/>
                  </a:lnTo>
                  <a:lnTo>
                    <a:pt x="34" y="9"/>
                  </a:lnTo>
                  <a:lnTo>
                    <a:pt x="10" y="36"/>
                  </a:lnTo>
                  <a:lnTo>
                    <a:pt x="10" y="36"/>
                  </a:lnTo>
                  <a:lnTo>
                    <a:pt x="0" y="27"/>
                  </a:lnTo>
                  <a:lnTo>
                    <a:pt x="24" y="0"/>
                  </a:lnTo>
                  <a:close/>
                </a:path>
              </a:pathLst>
            </a:custGeom>
            <a:solidFill>
              <a:srgbClr val="993300"/>
            </a:solidFill>
            <a:ln w="9525">
              <a:noFill/>
              <a:round/>
              <a:headEnd/>
              <a:tailEnd/>
            </a:ln>
          </p:spPr>
          <p:txBody>
            <a:bodyPr/>
            <a:lstStyle/>
            <a:p>
              <a:endParaRPr lang="en-US"/>
            </a:p>
          </p:txBody>
        </p:sp>
        <p:sp>
          <p:nvSpPr>
            <p:cNvPr id="81962" name="Freeform 42"/>
            <p:cNvSpPr>
              <a:spLocks/>
            </p:cNvSpPr>
            <p:nvPr/>
          </p:nvSpPr>
          <p:spPr bwMode="black">
            <a:xfrm>
              <a:off x="2641600" y="4795838"/>
              <a:ext cx="26988" cy="20637"/>
            </a:xfrm>
            <a:custGeom>
              <a:avLst/>
              <a:gdLst/>
              <a:ahLst/>
              <a:cxnLst>
                <a:cxn ang="0">
                  <a:pos x="24" y="0"/>
                </a:cxn>
                <a:cxn ang="0">
                  <a:pos x="34" y="9"/>
                </a:cxn>
                <a:cxn ang="0">
                  <a:pos x="12" y="38"/>
                </a:cxn>
                <a:cxn ang="0">
                  <a:pos x="13" y="39"/>
                </a:cxn>
                <a:cxn ang="0">
                  <a:pos x="10" y="35"/>
                </a:cxn>
                <a:cxn ang="0">
                  <a:pos x="0" y="27"/>
                </a:cxn>
                <a:cxn ang="0">
                  <a:pos x="24" y="0"/>
                </a:cxn>
              </a:cxnLst>
              <a:rect l="0" t="0" r="r" b="b"/>
              <a:pathLst>
                <a:path w="34" h="39">
                  <a:moveTo>
                    <a:pt x="24" y="0"/>
                  </a:moveTo>
                  <a:lnTo>
                    <a:pt x="34" y="9"/>
                  </a:lnTo>
                  <a:lnTo>
                    <a:pt x="12" y="38"/>
                  </a:lnTo>
                  <a:lnTo>
                    <a:pt x="13" y="39"/>
                  </a:lnTo>
                  <a:lnTo>
                    <a:pt x="10" y="35"/>
                  </a:lnTo>
                  <a:lnTo>
                    <a:pt x="0" y="27"/>
                  </a:lnTo>
                  <a:lnTo>
                    <a:pt x="24" y="0"/>
                  </a:lnTo>
                  <a:close/>
                </a:path>
              </a:pathLst>
            </a:custGeom>
            <a:solidFill>
              <a:srgbClr val="993300"/>
            </a:solidFill>
            <a:ln w="9525">
              <a:noFill/>
              <a:round/>
              <a:headEnd/>
              <a:tailEnd/>
            </a:ln>
          </p:spPr>
          <p:txBody>
            <a:bodyPr/>
            <a:lstStyle/>
            <a:p>
              <a:endParaRPr lang="en-US"/>
            </a:p>
          </p:txBody>
        </p:sp>
        <p:sp>
          <p:nvSpPr>
            <p:cNvPr id="81963" name="Freeform 43"/>
            <p:cNvSpPr>
              <a:spLocks/>
            </p:cNvSpPr>
            <p:nvPr/>
          </p:nvSpPr>
          <p:spPr bwMode="black">
            <a:xfrm>
              <a:off x="2654300" y="4799013"/>
              <a:ext cx="22225" cy="20637"/>
            </a:xfrm>
            <a:custGeom>
              <a:avLst/>
              <a:gdLst/>
              <a:ahLst/>
              <a:cxnLst>
                <a:cxn ang="0">
                  <a:pos x="20" y="0"/>
                </a:cxn>
                <a:cxn ang="0">
                  <a:pos x="32" y="7"/>
                </a:cxn>
                <a:cxn ang="0">
                  <a:pos x="14" y="39"/>
                </a:cxn>
                <a:cxn ang="0">
                  <a:pos x="12" y="38"/>
                </a:cxn>
                <a:cxn ang="0">
                  <a:pos x="12" y="38"/>
                </a:cxn>
                <a:cxn ang="0">
                  <a:pos x="0" y="31"/>
                </a:cxn>
                <a:cxn ang="0">
                  <a:pos x="20" y="0"/>
                </a:cxn>
              </a:cxnLst>
              <a:rect l="0" t="0" r="r" b="b"/>
              <a:pathLst>
                <a:path w="32" h="39">
                  <a:moveTo>
                    <a:pt x="20" y="0"/>
                  </a:moveTo>
                  <a:lnTo>
                    <a:pt x="32" y="7"/>
                  </a:lnTo>
                  <a:lnTo>
                    <a:pt x="14" y="39"/>
                  </a:lnTo>
                  <a:lnTo>
                    <a:pt x="12" y="38"/>
                  </a:lnTo>
                  <a:lnTo>
                    <a:pt x="12" y="38"/>
                  </a:lnTo>
                  <a:lnTo>
                    <a:pt x="0" y="31"/>
                  </a:lnTo>
                  <a:lnTo>
                    <a:pt x="20" y="0"/>
                  </a:lnTo>
                  <a:close/>
                </a:path>
              </a:pathLst>
            </a:custGeom>
            <a:solidFill>
              <a:srgbClr val="993300"/>
            </a:solidFill>
            <a:ln w="9525">
              <a:noFill/>
              <a:round/>
              <a:headEnd/>
              <a:tailEnd/>
            </a:ln>
          </p:spPr>
          <p:txBody>
            <a:bodyPr/>
            <a:lstStyle/>
            <a:p>
              <a:endParaRPr lang="en-US"/>
            </a:p>
          </p:txBody>
        </p:sp>
        <p:sp>
          <p:nvSpPr>
            <p:cNvPr id="81964" name="Freeform 44"/>
            <p:cNvSpPr>
              <a:spLocks/>
            </p:cNvSpPr>
            <p:nvPr/>
          </p:nvSpPr>
          <p:spPr bwMode="black">
            <a:xfrm>
              <a:off x="2660650" y="4803775"/>
              <a:ext cx="23813" cy="20638"/>
            </a:xfrm>
            <a:custGeom>
              <a:avLst/>
              <a:gdLst/>
              <a:ahLst/>
              <a:cxnLst>
                <a:cxn ang="0">
                  <a:pos x="16" y="0"/>
                </a:cxn>
                <a:cxn ang="0">
                  <a:pos x="29" y="7"/>
                </a:cxn>
                <a:cxn ang="0">
                  <a:pos x="15" y="40"/>
                </a:cxn>
                <a:cxn ang="0">
                  <a:pos x="10" y="38"/>
                </a:cxn>
                <a:cxn ang="0">
                  <a:pos x="14" y="40"/>
                </a:cxn>
                <a:cxn ang="0">
                  <a:pos x="0" y="33"/>
                </a:cxn>
                <a:cxn ang="0">
                  <a:pos x="16" y="0"/>
                </a:cxn>
              </a:cxnLst>
              <a:rect l="0" t="0" r="r" b="b"/>
              <a:pathLst>
                <a:path w="29" h="40">
                  <a:moveTo>
                    <a:pt x="16" y="0"/>
                  </a:moveTo>
                  <a:lnTo>
                    <a:pt x="29" y="7"/>
                  </a:lnTo>
                  <a:lnTo>
                    <a:pt x="15" y="40"/>
                  </a:lnTo>
                  <a:lnTo>
                    <a:pt x="10" y="38"/>
                  </a:lnTo>
                  <a:lnTo>
                    <a:pt x="14" y="40"/>
                  </a:lnTo>
                  <a:lnTo>
                    <a:pt x="0" y="33"/>
                  </a:lnTo>
                  <a:lnTo>
                    <a:pt x="16" y="0"/>
                  </a:lnTo>
                  <a:close/>
                </a:path>
              </a:pathLst>
            </a:custGeom>
            <a:solidFill>
              <a:srgbClr val="993300"/>
            </a:solidFill>
            <a:ln w="9525">
              <a:noFill/>
              <a:round/>
              <a:headEnd/>
              <a:tailEnd/>
            </a:ln>
          </p:spPr>
          <p:txBody>
            <a:bodyPr/>
            <a:lstStyle/>
            <a:p>
              <a:endParaRPr lang="en-US"/>
            </a:p>
          </p:txBody>
        </p:sp>
        <p:sp>
          <p:nvSpPr>
            <p:cNvPr id="81965" name="Freeform 45"/>
            <p:cNvSpPr>
              <a:spLocks/>
            </p:cNvSpPr>
            <p:nvPr/>
          </p:nvSpPr>
          <p:spPr bwMode="black">
            <a:xfrm>
              <a:off x="2673350" y="4806950"/>
              <a:ext cx="22225" cy="20638"/>
            </a:xfrm>
            <a:custGeom>
              <a:avLst/>
              <a:gdLst/>
              <a:ahLst/>
              <a:cxnLst>
                <a:cxn ang="0">
                  <a:pos x="13" y="0"/>
                </a:cxn>
                <a:cxn ang="0">
                  <a:pos x="27" y="5"/>
                </a:cxn>
                <a:cxn ang="0">
                  <a:pos x="16" y="40"/>
                </a:cxn>
                <a:cxn ang="0">
                  <a:pos x="19" y="41"/>
                </a:cxn>
                <a:cxn ang="0">
                  <a:pos x="14" y="39"/>
                </a:cxn>
                <a:cxn ang="0">
                  <a:pos x="0" y="33"/>
                </a:cxn>
                <a:cxn ang="0">
                  <a:pos x="13" y="0"/>
                </a:cxn>
              </a:cxnLst>
              <a:rect l="0" t="0" r="r" b="b"/>
              <a:pathLst>
                <a:path w="27" h="41">
                  <a:moveTo>
                    <a:pt x="13" y="0"/>
                  </a:moveTo>
                  <a:lnTo>
                    <a:pt x="27" y="5"/>
                  </a:lnTo>
                  <a:lnTo>
                    <a:pt x="16" y="40"/>
                  </a:lnTo>
                  <a:lnTo>
                    <a:pt x="19" y="41"/>
                  </a:lnTo>
                  <a:lnTo>
                    <a:pt x="14" y="39"/>
                  </a:lnTo>
                  <a:lnTo>
                    <a:pt x="0" y="33"/>
                  </a:lnTo>
                  <a:lnTo>
                    <a:pt x="13" y="0"/>
                  </a:lnTo>
                  <a:close/>
                </a:path>
              </a:pathLst>
            </a:custGeom>
            <a:solidFill>
              <a:srgbClr val="993300"/>
            </a:solidFill>
            <a:ln w="9525">
              <a:noFill/>
              <a:round/>
              <a:headEnd/>
              <a:tailEnd/>
            </a:ln>
          </p:spPr>
          <p:txBody>
            <a:bodyPr/>
            <a:lstStyle/>
            <a:p>
              <a:endParaRPr lang="en-US"/>
            </a:p>
          </p:txBody>
        </p:sp>
        <p:sp>
          <p:nvSpPr>
            <p:cNvPr id="81966" name="Freeform 46"/>
            <p:cNvSpPr>
              <a:spLocks/>
            </p:cNvSpPr>
            <p:nvPr/>
          </p:nvSpPr>
          <p:spPr bwMode="black">
            <a:xfrm>
              <a:off x="2687638" y="4808538"/>
              <a:ext cx="19050" cy="22225"/>
            </a:xfrm>
            <a:custGeom>
              <a:avLst/>
              <a:gdLst/>
              <a:ahLst/>
              <a:cxnLst>
                <a:cxn ang="0">
                  <a:pos x="9" y="0"/>
                </a:cxn>
                <a:cxn ang="0">
                  <a:pos x="26" y="5"/>
                </a:cxn>
                <a:cxn ang="0">
                  <a:pos x="25" y="5"/>
                </a:cxn>
                <a:cxn ang="0">
                  <a:pos x="18" y="40"/>
                </a:cxn>
                <a:cxn ang="0">
                  <a:pos x="17" y="40"/>
                </a:cxn>
                <a:cxn ang="0">
                  <a:pos x="0" y="36"/>
                </a:cxn>
                <a:cxn ang="0">
                  <a:pos x="9" y="0"/>
                </a:cxn>
              </a:cxnLst>
              <a:rect l="0" t="0" r="r" b="b"/>
              <a:pathLst>
                <a:path w="26" h="40">
                  <a:moveTo>
                    <a:pt x="9" y="0"/>
                  </a:moveTo>
                  <a:lnTo>
                    <a:pt x="26" y="5"/>
                  </a:lnTo>
                  <a:lnTo>
                    <a:pt x="25" y="5"/>
                  </a:lnTo>
                  <a:lnTo>
                    <a:pt x="18" y="40"/>
                  </a:lnTo>
                  <a:lnTo>
                    <a:pt x="17" y="40"/>
                  </a:lnTo>
                  <a:lnTo>
                    <a:pt x="0" y="36"/>
                  </a:lnTo>
                  <a:lnTo>
                    <a:pt x="9" y="0"/>
                  </a:lnTo>
                  <a:close/>
                </a:path>
              </a:pathLst>
            </a:custGeom>
            <a:solidFill>
              <a:srgbClr val="993300"/>
            </a:solidFill>
            <a:ln w="9525">
              <a:noFill/>
              <a:round/>
              <a:headEnd/>
              <a:tailEnd/>
            </a:ln>
          </p:spPr>
          <p:txBody>
            <a:bodyPr/>
            <a:lstStyle/>
            <a:p>
              <a:endParaRPr lang="en-US"/>
            </a:p>
          </p:txBody>
        </p:sp>
        <p:sp>
          <p:nvSpPr>
            <p:cNvPr id="81967" name="Freeform 47"/>
            <p:cNvSpPr>
              <a:spLocks/>
            </p:cNvSpPr>
            <p:nvPr/>
          </p:nvSpPr>
          <p:spPr bwMode="black">
            <a:xfrm>
              <a:off x="2698750" y="4811713"/>
              <a:ext cx="19050" cy="19050"/>
            </a:xfrm>
            <a:custGeom>
              <a:avLst/>
              <a:gdLst/>
              <a:ahLst/>
              <a:cxnLst>
                <a:cxn ang="0">
                  <a:pos x="7" y="0"/>
                </a:cxn>
                <a:cxn ang="0">
                  <a:pos x="23" y="3"/>
                </a:cxn>
                <a:cxn ang="0">
                  <a:pos x="23" y="3"/>
                </a:cxn>
                <a:cxn ang="0">
                  <a:pos x="17" y="38"/>
                </a:cxn>
                <a:cxn ang="0">
                  <a:pos x="17" y="38"/>
                </a:cxn>
                <a:cxn ang="0">
                  <a:pos x="0" y="35"/>
                </a:cxn>
                <a:cxn ang="0">
                  <a:pos x="7" y="0"/>
                </a:cxn>
              </a:cxnLst>
              <a:rect l="0" t="0" r="r" b="b"/>
              <a:pathLst>
                <a:path w="23" h="38">
                  <a:moveTo>
                    <a:pt x="7" y="0"/>
                  </a:moveTo>
                  <a:lnTo>
                    <a:pt x="23" y="3"/>
                  </a:lnTo>
                  <a:lnTo>
                    <a:pt x="23" y="3"/>
                  </a:lnTo>
                  <a:lnTo>
                    <a:pt x="17" y="38"/>
                  </a:lnTo>
                  <a:lnTo>
                    <a:pt x="17" y="38"/>
                  </a:lnTo>
                  <a:lnTo>
                    <a:pt x="0" y="35"/>
                  </a:lnTo>
                  <a:lnTo>
                    <a:pt x="7" y="0"/>
                  </a:lnTo>
                  <a:close/>
                </a:path>
              </a:pathLst>
            </a:custGeom>
            <a:solidFill>
              <a:srgbClr val="993300"/>
            </a:solidFill>
            <a:ln w="9525">
              <a:noFill/>
              <a:round/>
              <a:headEnd/>
              <a:tailEnd/>
            </a:ln>
          </p:spPr>
          <p:txBody>
            <a:bodyPr/>
            <a:lstStyle/>
            <a:p>
              <a:endParaRPr lang="en-US"/>
            </a:p>
          </p:txBody>
        </p:sp>
        <p:sp>
          <p:nvSpPr>
            <p:cNvPr id="81968" name="Freeform 48"/>
            <p:cNvSpPr>
              <a:spLocks/>
            </p:cNvSpPr>
            <p:nvPr/>
          </p:nvSpPr>
          <p:spPr bwMode="black">
            <a:xfrm>
              <a:off x="2714625" y="4811713"/>
              <a:ext cx="19050" cy="20637"/>
            </a:xfrm>
            <a:custGeom>
              <a:avLst/>
              <a:gdLst/>
              <a:ahLst/>
              <a:cxnLst>
                <a:cxn ang="0">
                  <a:pos x="6" y="0"/>
                </a:cxn>
                <a:cxn ang="0">
                  <a:pos x="24" y="3"/>
                </a:cxn>
                <a:cxn ang="0">
                  <a:pos x="29" y="4"/>
                </a:cxn>
                <a:cxn ang="0">
                  <a:pos x="26" y="3"/>
                </a:cxn>
                <a:cxn ang="0">
                  <a:pos x="17" y="39"/>
                </a:cxn>
                <a:cxn ang="0">
                  <a:pos x="0" y="35"/>
                </a:cxn>
                <a:cxn ang="0">
                  <a:pos x="6" y="0"/>
                </a:cxn>
              </a:cxnLst>
              <a:rect l="0" t="0" r="r" b="b"/>
              <a:pathLst>
                <a:path w="29" h="39">
                  <a:moveTo>
                    <a:pt x="6" y="0"/>
                  </a:moveTo>
                  <a:lnTo>
                    <a:pt x="24" y="3"/>
                  </a:lnTo>
                  <a:lnTo>
                    <a:pt x="29" y="4"/>
                  </a:lnTo>
                  <a:lnTo>
                    <a:pt x="26" y="3"/>
                  </a:lnTo>
                  <a:lnTo>
                    <a:pt x="17" y="39"/>
                  </a:lnTo>
                  <a:lnTo>
                    <a:pt x="0" y="35"/>
                  </a:lnTo>
                  <a:lnTo>
                    <a:pt x="6" y="0"/>
                  </a:lnTo>
                  <a:close/>
                </a:path>
              </a:pathLst>
            </a:custGeom>
            <a:solidFill>
              <a:srgbClr val="993300"/>
            </a:solidFill>
            <a:ln w="9525">
              <a:noFill/>
              <a:round/>
              <a:headEnd/>
              <a:tailEnd/>
            </a:ln>
          </p:spPr>
          <p:txBody>
            <a:bodyPr/>
            <a:lstStyle/>
            <a:p>
              <a:endParaRPr lang="en-US"/>
            </a:p>
          </p:txBody>
        </p:sp>
        <p:sp>
          <p:nvSpPr>
            <p:cNvPr id="81969" name="Freeform 49"/>
            <p:cNvSpPr>
              <a:spLocks/>
            </p:cNvSpPr>
            <p:nvPr/>
          </p:nvSpPr>
          <p:spPr bwMode="black">
            <a:xfrm>
              <a:off x="2725738" y="4814888"/>
              <a:ext cx="23812" cy="20637"/>
            </a:xfrm>
            <a:custGeom>
              <a:avLst/>
              <a:gdLst/>
              <a:ahLst/>
              <a:cxnLst>
                <a:cxn ang="0">
                  <a:pos x="11" y="0"/>
                </a:cxn>
                <a:cxn ang="0">
                  <a:pos x="29" y="6"/>
                </a:cxn>
                <a:cxn ang="0">
                  <a:pos x="29" y="6"/>
                </a:cxn>
                <a:cxn ang="0">
                  <a:pos x="31" y="7"/>
                </a:cxn>
                <a:cxn ang="0">
                  <a:pos x="18" y="41"/>
                </a:cxn>
                <a:cxn ang="0">
                  <a:pos x="0" y="36"/>
                </a:cxn>
                <a:cxn ang="0">
                  <a:pos x="11" y="0"/>
                </a:cxn>
              </a:cxnLst>
              <a:rect l="0" t="0" r="r" b="b"/>
              <a:pathLst>
                <a:path w="31" h="41">
                  <a:moveTo>
                    <a:pt x="11" y="0"/>
                  </a:moveTo>
                  <a:lnTo>
                    <a:pt x="29" y="6"/>
                  </a:lnTo>
                  <a:lnTo>
                    <a:pt x="29" y="6"/>
                  </a:lnTo>
                  <a:lnTo>
                    <a:pt x="31" y="7"/>
                  </a:lnTo>
                  <a:lnTo>
                    <a:pt x="18" y="41"/>
                  </a:lnTo>
                  <a:lnTo>
                    <a:pt x="0" y="36"/>
                  </a:lnTo>
                  <a:lnTo>
                    <a:pt x="11" y="0"/>
                  </a:lnTo>
                  <a:close/>
                </a:path>
              </a:pathLst>
            </a:custGeom>
            <a:solidFill>
              <a:srgbClr val="993300"/>
            </a:solidFill>
            <a:ln w="9525">
              <a:noFill/>
              <a:round/>
              <a:headEnd/>
              <a:tailEnd/>
            </a:ln>
          </p:spPr>
          <p:txBody>
            <a:bodyPr/>
            <a:lstStyle/>
            <a:p>
              <a:endParaRPr lang="en-US"/>
            </a:p>
          </p:txBody>
        </p:sp>
        <p:sp>
          <p:nvSpPr>
            <p:cNvPr id="81970" name="Freeform 50"/>
            <p:cNvSpPr>
              <a:spLocks/>
            </p:cNvSpPr>
            <p:nvPr/>
          </p:nvSpPr>
          <p:spPr bwMode="black">
            <a:xfrm>
              <a:off x="2738438" y="4816475"/>
              <a:ext cx="22225" cy="23813"/>
            </a:xfrm>
            <a:custGeom>
              <a:avLst/>
              <a:gdLst/>
              <a:ahLst/>
              <a:cxnLst>
                <a:cxn ang="0">
                  <a:pos x="16" y="0"/>
                </a:cxn>
                <a:cxn ang="0">
                  <a:pos x="33" y="8"/>
                </a:cxn>
                <a:cxn ang="0">
                  <a:pos x="33" y="8"/>
                </a:cxn>
                <a:cxn ang="0">
                  <a:pos x="17" y="41"/>
                </a:cxn>
                <a:cxn ang="0">
                  <a:pos x="17" y="41"/>
                </a:cxn>
                <a:cxn ang="0">
                  <a:pos x="0" y="33"/>
                </a:cxn>
                <a:cxn ang="0">
                  <a:pos x="16" y="0"/>
                </a:cxn>
              </a:cxnLst>
              <a:rect l="0" t="0" r="r" b="b"/>
              <a:pathLst>
                <a:path w="33" h="41">
                  <a:moveTo>
                    <a:pt x="16" y="0"/>
                  </a:moveTo>
                  <a:lnTo>
                    <a:pt x="33" y="8"/>
                  </a:lnTo>
                  <a:lnTo>
                    <a:pt x="33" y="8"/>
                  </a:lnTo>
                  <a:lnTo>
                    <a:pt x="17" y="41"/>
                  </a:lnTo>
                  <a:lnTo>
                    <a:pt x="17" y="41"/>
                  </a:lnTo>
                  <a:lnTo>
                    <a:pt x="0" y="33"/>
                  </a:lnTo>
                  <a:lnTo>
                    <a:pt x="16" y="0"/>
                  </a:lnTo>
                  <a:close/>
                </a:path>
              </a:pathLst>
            </a:custGeom>
            <a:solidFill>
              <a:srgbClr val="993300"/>
            </a:solidFill>
            <a:ln w="9525">
              <a:noFill/>
              <a:round/>
              <a:headEnd/>
              <a:tailEnd/>
            </a:ln>
          </p:spPr>
          <p:txBody>
            <a:bodyPr/>
            <a:lstStyle/>
            <a:p>
              <a:endParaRPr lang="en-US"/>
            </a:p>
          </p:txBody>
        </p:sp>
        <p:sp>
          <p:nvSpPr>
            <p:cNvPr id="81971" name="Freeform 51"/>
            <p:cNvSpPr>
              <a:spLocks/>
            </p:cNvSpPr>
            <p:nvPr/>
          </p:nvSpPr>
          <p:spPr bwMode="black">
            <a:xfrm>
              <a:off x="2749550" y="4822825"/>
              <a:ext cx="26988" cy="20638"/>
            </a:xfrm>
            <a:custGeom>
              <a:avLst/>
              <a:gdLst/>
              <a:ahLst/>
              <a:cxnLst>
                <a:cxn ang="0">
                  <a:pos x="16" y="0"/>
                </a:cxn>
                <a:cxn ang="0">
                  <a:pos x="33" y="7"/>
                </a:cxn>
                <a:cxn ang="0">
                  <a:pos x="29" y="5"/>
                </a:cxn>
                <a:cxn ang="0">
                  <a:pos x="34" y="9"/>
                </a:cxn>
                <a:cxn ang="0">
                  <a:pos x="18" y="41"/>
                </a:cxn>
                <a:cxn ang="0">
                  <a:pos x="0" y="33"/>
                </a:cxn>
                <a:cxn ang="0">
                  <a:pos x="16" y="0"/>
                </a:cxn>
              </a:cxnLst>
              <a:rect l="0" t="0" r="r" b="b"/>
              <a:pathLst>
                <a:path w="34" h="41">
                  <a:moveTo>
                    <a:pt x="16" y="0"/>
                  </a:moveTo>
                  <a:lnTo>
                    <a:pt x="33" y="7"/>
                  </a:lnTo>
                  <a:lnTo>
                    <a:pt x="29" y="5"/>
                  </a:lnTo>
                  <a:lnTo>
                    <a:pt x="34" y="9"/>
                  </a:lnTo>
                  <a:lnTo>
                    <a:pt x="18" y="41"/>
                  </a:lnTo>
                  <a:lnTo>
                    <a:pt x="0" y="33"/>
                  </a:lnTo>
                  <a:lnTo>
                    <a:pt x="16" y="0"/>
                  </a:lnTo>
                  <a:close/>
                </a:path>
              </a:pathLst>
            </a:custGeom>
            <a:solidFill>
              <a:srgbClr val="993300"/>
            </a:solidFill>
            <a:ln w="9525">
              <a:noFill/>
              <a:round/>
              <a:headEnd/>
              <a:tailEnd/>
            </a:ln>
          </p:spPr>
          <p:txBody>
            <a:bodyPr/>
            <a:lstStyle/>
            <a:p>
              <a:endParaRPr lang="en-US"/>
            </a:p>
          </p:txBody>
        </p:sp>
        <p:sp>
          <p:nvSpPr>
            <p:cNvPr id="81972" name="Freeform 52"/>
            <p:cNvSpPr>
              <a:spLocks/>
            </p:cNvSpPr>
            <p:nvPr/>
          </p:nvSpPr>
          <p:spPr bwMode="black">
            <a:xfrm>
              <a:off x="2760663" y="4827588"/>
              <a:ext cx="30162" cy="20637"/>
            </a:xfrm>
            <a:custGeom>
              <a:avLst/>
              <a:gdLst/>
              <a:ahLst/>
              <a:cxnLst>
                <a:cxn ang="0">
                  <a:pos x="17" y="0"/>
                </a:cxn>
                <a:cxn ang="0">
                  <a:pos x="35" y="9"/>
                </a:cxn>
                <a:cxn ang="0">
                  <a:pos x="32" y="8"/>
                </a:cxn>
                <a:cxn ang="0">
                  <a:pos x="36" y="11"/>
                </a:cxn>
                <a:cxn ang="0">
                  <a:pos x="17" y="40"/>
                </a:cxn>
                <a:cxn ang="0">
                  <a:pos x="0" y="30"/>
                </a:cxn>
                <a:cxn ang="0">
                  <a:pos x="17" y="0"/>
                </a:cxn>
              </a:cxnLst>
              <a:rect l="0" t="0" r="r" b="b"/>
              <a:pathLst>
                <a:path w="36" h="40">
                  <a:moveTo>
                    <a:pt x="17" y="0"/>
                  </a:moveTo>
                  <a:lnTo>
                    <a:pt x="35" y="9"/>
                  </a:lnTo>
                  <a:lnTo>
                    <a:pt x="32" y="8"/>
                  </a:lnTo>
                  <a:lnTo>
                    <a:pt x="36" y="11"/>
                  </a:lnTo>
                  <a:lnTo>
                    <a:pt x="17" y="40"/>
                  </a:lnTo>
                  <a:lnTo>
                    <a:pt x="0" y="30"/>
                  </a:lnTo>
                  <a:lnTo>
                    <a:pt x="17" y="0"/>
                  </a:lnTo>
                  <a:close/>
                </a:path>
              </a:pathLst>
            </a:custGeom>
            <a:solidFill>
              <a:srgbClr val="993300"/>
            </a:solidFill>
            <a:ln w="9525">
              <a:noFill/>
              <a:round/>
              <a:headEnd/>
              <a:tailEnd/>
            </a:ln>
          </p:spPr>
          <p:txBody>
            <a:bodyPr/>
            <a:lstStyle/>
            <a:p>
              <a:endParaRPr lang="en-US"/>
            </a:p>
          </p:txBody>
        </p:sp>
        <p:sp>
          <p:nvSpPr>
            <p:cNvPr id="81973" name="Freeform 53"/>
            <p:cNvSpPr>
              <a:spLocks/>
            </p:cNvSpPr>
            <p:nvPr/>
          </p:nvSpPr>
          <p:spPr bwMode="black">
            <a:xfrm>
              <a:off x="2776538" y="4832350"/>
              <a:ext cx="33337" cy="22225"/>
            </a:xfrm>
            <a:custGeom>
              <a:avLst/>
              <a:gdLst/>
              <a:ahLst/>
              <a:cxnLst>
                <a:cxn ang="0">
                  <a:pos x="20" y="0"/>
                </a:cxn>
                <a:cxn ang="0">
                  <a:pos x="38" y="12"/>
                </a:cxn>
                <a:cxn ang="0">
                  <a:pos x="45" y="17"/>
                </a:cxn>
                <a:cxn ang="0">
                  <a:pos x="39" y="12"/>
                </a:cxn>
                <a:cxn ang="0">
                  <a:pos x="18" y="40"/>
                </a:cxn>
                <a:cxn ang="0">
                  <a:pos x="0" y="28"/>
                </a:cxn>
                <a:cxn ang="0">
                  <a:pos x="20" y="0"/>
                </a:cxn>
              </a:cxnLst>
              <a:rect l="0" t="0" r="r" b="b"/>
              <a:pathLst>
                <a:path w="45" h="40">
                  <a:moveTo>
                    <a:pt x="20" y="0"/>
                  </a:moveTo>
                  <a:lnTo>
                    <a:pt x="38" y="12"/>
                  </a:lnTo>
                  <a:lnTo>
                    <a:pt x="45" y="17"/>
                  </a:lnTo>
                  <a:lnTo>
                    <a:pt x="39" y="12"/>
                  </a:lnTo>
                  <a:lnTo>
                    <a:pt x="18" y="40"/>
                  </a:lnTo>
                  <a:lnTo>
                    <a:pt x="0" y="28"/>
                  </a:lnTo>
                  <a:lnTo>
                    <a:pt x="20" y="0"/>
                  </a:lnTo>
                  <a:close/>
                </a:path>
              </a:pathLst>
            </a:custGeom>
            <a:solidFill>
              <a:srgbClr val="993300"/>
            </a:solidFill>
            <a:ln w="9525">
              <a:noFill/>
              <a:round/>
              <a:headEnd/>
              <a:tailEnd/>
            </a:ln>
          </p:spPr>
          <p:txBody>
            <a:bodyPr/>
            <a:lstStyle/>
            <a:p>
              <a:endParaRPr lang="en-US"/>
            </a:p>
          </p:txBody>
        </p:sp>
        <p:sp>
          <p:nvSpPr>
            <p:cNvPr id="81974" name="Freeform 54"/>
            <p:cNvSpPr>
              <a:spLocks/>
            </p:cNvSpPr>
            <p:nvPr/>
          </p:nvSpPr>
          <p:spPr bwMode="black">
            <a:xfrm>
              <a:off x="2787650" y="4838700"/>
              <a:ext cx="30163" cy="23813"/>
            </a:xfrm>
            <a:custGeom>
              <a:avLst/>
              <a:gdLst/>
              <a:ahLst/>
              <a:cxnLst>
                <a:cxn ang="0">
                  <a:pos x="22" y="0"/>
                </a:cxn>
                <a:cxn ang="0">
                  <a:pos x="38" y="13"/>
                </a:cxn>
                <a:cxn ang="0">
                  <a:pos x="38" y="13"/>
                </a:cxn>
                <a:cxn ang="0">
                  <a:pos x="16" y="42"/>
                </a:cxn>
                <a:cxn ang="0">
                  <a:pos x="16" y="42"/>
                </a:cxn>
                <a:cxn ang="0">
                  <a:pos x="0" y="28"/>
                </a:cxn>
                <a:cxn ang="0">
                  <a:pos x="22" y="0"/>
                </a:cxn>
              </a:cxnLst>
              <a:rect l="0" t="0" r="r" b="b"/>
              <a:pathLst>
                <a:path w="38" h="42">
                  <a:moveTo>
                    <a:pt x="22" y="0"/>
                  </a:moveTo>
                  <a:lnTo>
                    <a:pt x="38" y="13"/>
                  </a:lnTo>
                  <a:lnTo>
                    <a:pt x="38" y="13"/>
                  </a:lnTo>
                  <a:lnTo>
                    <a:pt x="16" y="42"/>
                  </a:lnTo>
                  <a:lnTo>
                    <a:pt x="16" y="42"/>
                  </a:lnTo>
                  <a:lnTo>
                    <a:pt x="0" y="28"/>
                  </a:lnTo>
                  <a:lnTo>
                    <a:pt x="22" y="0"/>
                  </a:lnTo>
                  <a:close/>
                </a:path>
              </a:pathLst>
            </a:custGeom>
            <a:solidFill>
              <a:srgbClr val="993300"/>
            </a:solidFill>
            <a:ln w="9525">
              <a:noFill/>
              <a:round/>
              <a:headEnd/>
              <a:tailEnd/>
            </a:ln>
          </p:spPr>
          <p:txBody>
            <a:bodyPr/>
            <a:lstStyle/>
            <a:p>
              <a:endParaRPr lang="en-US"/>
            </a:p>
          </p:txBody>
        </p:sp>
        <p:sp>
          <p:nvSpPr>
            <p:cNvPr id="81975" name="Freeform 55"/>
            <p:cNvSpPr>
              <a:spLocks/>
            </p:cNvSpPr>
            <p:nvPr/>
          </p:nvSpPr>
          <p:spPr bwMode="black">
            <a:xfrm>
              <a:off x="2798763" y="4846638"/>
              <a:ext cx="30162" cy="23812"/>
            </a:xfrm>
            <a:custGeom>
              <a:avLst/>
              <a:gdLst/>
              <a:ahLst/>
              <a:cxnLst>
                <a:cxn ang="0">
                  <a:pos x="22" y="0"/>
                </a:cxn>
                <a:cxn ang="0">
                  <a:pos x="40" y="14"/>
                </a:cxn>
                <a:cxn ang="0">
                  <a:pos x="41" y="14"/>
                </a:cxn>
                <a:cxn ang="0">
                  <a:pos x="17" y="43"/>
                </a:cxn>
                <a:cxn ang="0">
                  <a:pos x="18" y="43"/>
                </a:cxn>
                <a:cxn ang="0">
                  <a:pos x="0" y="29"/>
                </a:cxn>
                <a:cxn ang="0">
                  <a:pos x="22" y="0"/>
                </a:cxn>
              </a:cxnLst>
              <a:rect l="0" t="0" r="r" b="b"/>
              <a:pathLst>
                <a:path w="41" h="43">
                  <a:moveTo>
                    <a:pt x="22" y="0"/>
                  </a:moveTo>
                  <a:lnTo>
                    <a:pt x="40" y="14"/>
                  </a:lnTo>
                  <a:lnTo>
                    <a:pt x="41" y="14"/>
                  </a:lnTo>
                  <a:lnTo>
                    <a:pt x="17" y="43"/>
                  </a:lnTo>
                  <a:lnTo>
                    <a:pt x="18" y="43"/>
                  </a:lnTo>
                  <a:lnTo>
                    <a:pt x="0" y="29"/>
                  </a:lnTo>
                  <a:lnTo>
                    <a:pt x="22" y="0"/>
                  </a:lnTo>
                  <a:close/>
                </a:path>
              </a:pathLst>
            </a:custGeom>
            <a:solidFill>
              <a:srgbClr val="993300"/>
            </a:solidFill>
            <a:ln w="9525">
              <a:noFill/>
              <a:round/>
              <a:headEnd/>
              <a:tailEnd/>
            </a:ln>
          </p:spPr>
          <p:txBody>
            <a:bodyPr/>
            <a:lstStyle/>
            <a:p>
              <a:endParaRPr lang="en-US"/>
            </a:p>
          </p:txBody>
        </p:sp>
        <p:sp>
          <p:nvSpPr>
            <p:cNvPr id="81976" name="Freeform 56"/>
            <p:cNvSpPr>
              <a:spLocks/>
            </p:cNvSpPr>
            <p:nvPr/>
          </p:nvSpPr>
          <p:spPr bwMode="black">
            <a:xfrm>
              <a:off x="2814638" y="4854575"/>
              <a:ext cx="30162" cy="20638"/>
            </a:xfrm>
            <a:custGeom>
              <a:avLst/>
              <a:gdLst/>
              <a:ahLst/>
              <a:cxnLst>
                <a:cxn ang="0">
                  <a:pos x="24" y="0"/>
                </a:cxn>
                <a:cxn ang="0">
                  <a:pos x="41" y="15"/>
                </a:cxn>
                <a:cxn ang="0">
                  <a:pos x="41" y="16"/>
                </a:cxn>
                <a:cxn ang="0">
                  <a:pos x="16" y="42"/>
                </a:cxn>
                <a:cxn ang="0">
                  <a:pos x="16" y="43"/>
                </a:cxn>
                <a:cxn ang="0">
                  <a:pos x="0" y="29"/>
                </a:cxn>
                <a:cxn ang="0">
                  <a:pos x="24" y="0"/>
                </a:cxn>
              </a:cxnLst>
              <a:rect l="0" t="0" r="r" b="b"/>
              <a:pathLst>
                <a:path w="41" h="43">
                  <a:moveTo>
                    <a:pt x="24" y="0"/>
                  </a:moveTo>
                  <a:lnTo>
                    <a:pt x="41" y="15"/>
                  </a:lnTo>
                  <a:lnTo>
                    <a:pt x="41" y="16"/>
                  </a:lnTo>
                  <a:lnTo>
                    <a:pt x="16" y="42"/>
                  </a:lnTo>
                  <a:lnTo>
                    <a:pt x="16" y="43"/>
                  </a:lnTo>
                  <a:lnTo>
                    <a:pt x="0" y="29"/>
                  </a:lnTo>
                  <a:lnTo>
                    <a:pt x="24" y="0"/>
                  </a:lnTo>
                  <a:close/>
                </a:path>
              </a:pathLst>
            </a:custGeom>
            <a:solidFill>
              <a:srgbClr val="993300"/>
            </a:solidFill>
            <a:ln w="9525">
              <a:noFill/>
              <a:round/>
              <a:headEnd/>
              <a:tailEnd/>
            </a:ln>
          </p:spPr>
          <p:txBody>
            <a:bodyPr/>
            <a:lstStyle/>
            <a:p>
              <a:endParaRPr lang="en-US"/>
            </a:p>
          </p:txBody>
        </p:sp>
        <p:sp>
          <p:nvSpPr>
            <p:cNvPr id="81977" name="Freeform 57"/>
            <p:cNvSpPr>
              <a:spLocks/>
            </p:cNvSpPr>
            <p:nvPr/>
          </p:nvSpPr>
          <p:spPr bwMode="black">
            <a:xfrm>
              <a:off x="2825750" y="4862513"/>
              <a:ext cx="30163" cy="20637"/>
            </a:xfrm>
            <a:custGeom>
              <a:avLst/>
              <a:gdLst/>
              <a:ahLst/>
              <a:cxnLst>
                <a:cxn ang="0">
                  <a:pos x="25" y="0"/>
                </a:cxn>
                <a:cxn ang="0">
                  <a:pos x="40" y="13"/>
                </a:cxn>
                <a:cxn ang="0">
                  <a:pos x="18" y="40"/>
                </a:cxn>
                <a:cxn ang="0">
                  <a:pos x="14" y="37"/>
                </a:cxn>
                <a:cxn ang="0">
                  <a:pos x="16" y="39"/>
                </a:cxn>
                <a:cxn ang="0">
                  <a:pos x="0" y="26"/>
                </a:cxn>
                <a:cxn ang="0">
                  <a:pos x="25" y="0"/>
                </a:cxn>
              </a:cxnLst>
              <a:rect l="0" t="0" r="r" b="b"/>
              <a:pathLst>
                <a:path w="40" h="40">
                  <a:moveTo>
                    <a:pt x="25" y="0"/>
                  </a:moveTo>
                  <a:lnTo>
                    <a:pt x="40" y="13"/>
                  </a:lnTo>
                  <a:lnTo>
                    <a:pt x="18" y="40"/>
                  </a:lnTo>
                  <a:lnTo>
                    <a:pt x="14" y="37"/>
                  </a:lnTo>
                  <a:lnTo>
                    <a:pt x="16" y="39"/>
                  </a:lnTo>
                  <a:lnTo>
                    <a:pt x="0" y="26"/>
                  </a:lnTo>
                  <a:lnTo>
                    <a:pt x="25" y="0"/>
                  </a:lnTo>
                  <a:close/>
                </a:path>
              </a:pathLst>
            </a:custGeom>
            <a:solidFill>
              <a:srgbClr val="993300"/>
            </a:solidFill>
            <a:ln w="9525">
              <a:noFill/>
              <a:round/>
              <a:headEnd/>
              <a:tailEnd/>
            </a:ln>
          </p:spPr>
          <p:txBody>
            <a:bodyPr/>
            <a:lstStyle/>
            <a:p>
              <a:endParaRPr lang="en-US"/>
            </a:p>
          </p:txBody>
        </p:sp>
        <p:sp>
          <p:nvSpPr>
            <p:cNvPr id="81978" name="Freeform 58"/>
            <p:cNvSpPr>
              <a:spLocks/>
            </p:cNvSpPr>
            <p:nvPr/>
          </p:nvSpPr>
          <p:spPr bwMode="black">
            <a:xfrm>
              <a:off x="2836863" y="4867275"/>
              <a:ext cx="31750" cy="23813"/>
            </a:xfrm>
            <a:custGeom>
              <a:avLst/>
              <a:gdLst/>
              <a:ahLst/>
              <a:cxnLst>
                <a:cxn ang="0">
                  <a:pos x="20" y="0"/>
                </a:cxn>
                <a:cxn ang="0">
                  <a:pos x="37" y="11"/>
                </a:cxn>
                <a:cxn ang="0">
                  <a:pos x="35" y="10"/>
                </a:cxn>
                <a:cxn ang="0">
                  <a:pos x="18" y="41"/>
                </a:cxn>
                <a:cxn ang="0">
                  <a:pos x="17" y="39"/>
                </a:cxn>
                <a:cxn ang="0">
                  <a:pos x="0" y="28"/>
                </a:cxn>
                <a:cxn ang="0">
                  <a:pos x="20" y="0"/>
                </a:cxn>
              </a:cxnLst>
              <a:rect l="0" t="0" r="r" b="b"/>
              <a:pathLst>
                <a:path w="37" h="41">
                  <a:moveTo>
                    <a:pt x="20" y="0"/>
                  </a:moveTo>
                  <a:lnTo>
                    <a:pt x="37" y="11"/>
                  </a:lnTo>
                  <a:lnTo>
                    <a:pt x="35" y="10"/>
                  </a:lnTo>
                  <a:lnTo>
                    <a:pt x="18" y="41"/>
                  </a:lnTo>
                  <a:lnTo>
                    <a:pt x="17" y="39"/>
                  </a:lnTo>
                  <a:lnTo>
                    <a:pt x="0" y="28"/>
                  </a:lnTo>
                  <a:lnTo>
                    <a:pt x="20" y="0"/>
                  </a:lnTo>
                  <a:close/>
                </a:path>
              </a:pathLst>
            </a:custGeom>
            <a:solidFill>
              <a:srgbClr val="993300"/>
            </a:solidFill>
            <a:ln w="9525">
              <a:noFill/>
              <a:round/>
              <a:headEnd/>
              <a:tailEnd/>
            </a:ln>
          </p:spPr>
          <p:txBody>
            <a:bodyPr/>
            <a:lstStyle/>
            <a:p>
              <a:endParaRPr lang="en-US"/>
            </a:p>
          </p:txBody>
        </p:sp>
        <p:sp>
          <p:nvSpPr>
            <p:cNvPr id="81979" name="Freeform 59"/>
            <p:cNvSpPr>
              <a:spLocks/>
            </p:cNvSpPr>
            <p:nvPr/>
          </p:nvSpPr>
          <p:spPr bwMode="black">
            <a:xfrm>
              <a:off x="2852738" y="4873625"/>
              <a:ext cx="26987" cy="23813"/>
            </a:xfrm>
            <a:custGeom>
              <a:avLst/>
              <a:gdLst/>
              <a:ahLst/>
              <a:cxnLst>
                <a:cxn ang="0">
                  <a:pos x="17" y="0"/>
                </a:cxn>
                <a:cxn ang="0">
                  <a:pos x="34" y="10"/>
                </a:cxn>
                <a:cxn ang="0">
                  <a:pos x="17" y="42"/>
                </a:cxn>
                <a:cxn ang="0">
                  <a:pos x="22" y="44"/>
                </a:cxn>
                <a:cxn ang="0">
                  <a:pos x="16" y="40"/>
                </a:cxn>
                <a:cxn ang="0">
                  <a:pos x="0" y="31"/>
                </a:cxn>
                <a:cxn ang="0">
                  <a:pos x="17" y="0"/>
                </a:cxn>
              </a:cxnLst>
              <a:rect l="0" t="0" r="r" b="b"/>
              <a:pathLst>
                <a:path w="34" h="44">
                  <a:moveTo>
                    <a:pt x="17" y="0"/>
                  </a:moveTo>
                  <a:lnTo>
                    <a:pt x="34" y="10"/>
                  </a:lnTo>
                  <a:lnTo>
                    <a:pt x="17" y="42"/>
                  </a:lnTo>
                  <a:lnTo>
                    <a:pt x="22" y="44"/>
                  </a:lnTo>
                  <a:lnTo>
                    <a:pt x="16" y="40"/>
                  </a:lnTo>
                  <a:lnTo>
                    <a:pt x="0" y="31"/>
                  </a:lnTo>
                  <a:lnTo>
                    <a:pt x="17" y="0"/>
                  </a:lnTo>
                  <a:close/>
                </a:path>
              </a:pathLst>
            </a:custGeom>
            <a:solidFill>
              <a:srgbClr val="993300"/>
            </a:solidFill>
            <a:ln w="9525">
              <a:noFill/>
              <a:round/>
              <a:headEnd/>
              <a:tailEnd/>
            </a:ln>
          </p:spPr>
          <p:txBody>
            <a:bodyPr/>
            <a:lstStyle/>
            <a:p>
              <a:endParaRPr lang="en-US"/>
            </a:p>
          </p:txBody>
        </p:sp>
        <p:sp>
          <p:nvSpPr>
            <p:cNvPr id="81980" name="Freeform 60"/>
            <p:cNvSpPr>
              <a:spLocks/>
            </p:cNvSpPr>
            <p:nvPr/>
          </p:nvSpPr>
          <p:spPr bwMode="black">
            <a:xfrm>
              <a:off x="2863850" y="4878388"/>
              <a:ext cx="26988" cy="20637"/>
            </a:xfrm>
            <a:custGeom>
              <a:avLst/>
              <a:gdLst/>
              <a:ahLst/>
              <a:cxnLst>
                <a:cxn ang="0">
                  <a:pos x="16" y="0"/>
                </a:cxn>
                <a:cxn ang="0">
                  <a:pos x="31" y="7"/>
                </a:cxn>
                <a:cxn ang="0">
                  <a:pos x="17" y="40"/>
                </a:cxn>
                <a:cxn ang="0">
                  <a:pos x="9" y="37"/>
                </a:cxn>
                <a:cxn ang="0">
                  <a:pos x="16" y="40"/>
                </a:cxn>
                <a:cxn ang="0">
                  <a:pos x="0" y="33"/>
                </a:cxn>
                <a:cxn ang="0">
                  <a:pos x="16" y="0"/>
                </a:cxn>
              </a:cxnLst>
              <a:rect l="0" t="0" r="r" b="b"/>
              <a:pathLst>
                <a:path w="31" h="40">
                  <a:moveTo>
                    <a:pt x="16" y="0"/>
                  </a:moveTo>
                  <a:lnTo>
                    <a:pt x="31" y="7"/>
                  </a:lnTo>
                  <a:lnTo>
                    <a:pt x="17" y="40"/>
                  </a:lnTo>
                  <a:lnTo>
                    <a:pt x="9" y="37"/>
                  </a:lnTo>
                  <a:lnTo>
                    <a:pt x="16" y="40"/>
                  </a:lnTo>
                  <a:lnTo>
                    <a:pt x="0" y="33"/>
                  </a:lnTo>
                  <a:lnTo>
                    <a:pt x="16" y="0"/>
                  </a:lnTo>
                  <a:close/>
                </a:path>
              </a:pathLst>
            </a:custGeom>
            <a:solidFill>
              <a:srgbClr val="993300"/>
            </a:solidFill>
            <a:ln w="9525">
              <a:noFill/>
              <a:round/>
              <a:headEnd/>
              <a:tailEnd/>
            </a:ln>
          </p:spPr>
          <p:txBody>
            <a:bodyPr/>
            <a:lstStyle/>
            <a:p>
              <a:endParaRPr lang="en-US"/>
            </a:p>
          </p:txBody>
        </p:sp>
        <p:sp>
          <p:nvSpPr>
            <p:cNvPr id="81981" name="Freeform 61"/>
            <p:cNvSpPr>
              <a:spLocks/>
            </p:cNvSpPr>
            <p:nvPr/>
          </p:nvSpPr>
          <p:spPr bwMode="black">
            <a:xfrm>
              <a:off x="2879725" y="4883150"/>
              <a:ext cx="22225" cy="22225"/>
            </a:xfrm>
            <a:custGeom>
              <a:avLst/>
              <a:gdLst/>
              <a:ahLst/>
              <a:cxnLst>
                <a:cxn ang="0">
                  <a:pos x="13" y="0"/>
                </a:cxn>
                <a:cxn ang="0">
                  <a:pos x="29" y="7"/>
                </a:cxn>
                <a:cxn ang="0">
                  <a:pos x="17" y="41"/>
                </a:cxn>
                <a:cxn ang="0">
                  <a:pos x="21" y="42"/>
                </a:cxn>
                <a:cxn ang="0">
                  <a:pos x="15" y="40"/>
                </a:cxn>
                <a:cxn ang="0">
                  <a:pos x="0" y="33"/>
                </a:cxn>
                <a:cxn ang="0">
                  <a:pos x="13" y="0"/>
                </a:cxn>
              </a:cxnLst>
              <a:rect l="0" t="0" r="r" b="b"/>
              <a:pathLst>
                <a:path w="29" h="42">
                  <a:moveTo>
                    <a:pt x="13" y="0"/>
                  </a:moveTo>
                  <a:lnTo>
                    <a:pt x="29" y="7"/>
                  </a:lnTo>
                  <a:lnTo>
                    <a:pt x="17" y="41"/>
                  </a:lnTo>
                  <a:lnTo>
                    <a:pt x="21" y="42"/>
                  </a:lnTo>
                  <a:lnTo>
                    <a:pt x="15" y="40"/>
                  </a:lnTo>
                  <a:lnTo>
                    <a:pt x="0" y="33"/>
                  </a:lnTo>
                  <a:lnTo>
                    <a:pt x="13" y="0"/>
                  </a:lnTo>
                  <a:close/>
                </a:path>
              </a:pathLst>
            </a:custGeom>
            <a:solidFill>
              <a:srgbClr val="993300"/>
            </a:solidFill>
            <a:ln w="9525">
              <a:noFill/>
              <a:round/>
              <a:headEnd/>
              <a:tailEnd/>
            </a:ln>
          </p:spPr>
          <p:txBody>
            <a:bodyPr/>
            <a:lstStyle/>
            <a:p>
              <a:endParaRPr lang="en-US"/>
            </a:p>
          </p:txBody>
        </p:sp>
        <p:sp>
          <p:nvSpPr>
            <p:cNvPr id="81982" name="Freeform 62"/>
            <p:cNvSpPr>
              <a:spLocks/>
            </p:cNvSpPr>
            <p:nvPr/>
          </p:nvSpPr>
          <p:spPr bwMode="black">
            <a:xfrm>
              <a:off x="2890838" y="4886325"/>
              <a:ext cx="19050" cy="20638"/>
            </a:xfrm>
            <a:custGeom>
              <a:avLst/>
              <a:gdLst/>
              <a:ahLst/>
              <a:cxnLst>
                <a:cxn ang="0">
                  <a:pos x="11" y="0"/>
                </a:cxn>
                <a:cxn ang="0">
                  <a:pos x="26" y="4"/>
                </a:cxn>
                <a:cxn ang="0">
                  <a:pos x="25" y="4"/>
                </a:cxn>
                <a:cxn ang="0">
                  <a:pos x="16" y="39"/>
                </a:cxn>
                <a:cxn ang="0">
                  <a:pos x="15" y="39"/>
                </a:cxn>
                <a:cxn ang="0">
                  <a:pos x="0" y="35"/>
                </a:cxn>
                <a:cxn ang="0">
                  <a:pos x="11" y="0"/>
                </a:cxn>
              </a:cxnLst>
              <a:rect l="0" t="0" r="r" b="b"/>
              <a:pathLst>
                <a:path w="26" h="39">
                  <a:moveTo>
                    <a:pt x="11" y="0"/>
                  </a:moveTo>
                  <a:lnTo>
                    <a:pt x="26" y="4"/>
                  </a:lnTo>
                  <a:lnTo>
                    <a:pt x="25" y="4"/>
                  </a:lnTo>
                  <a:lnTo>
                    <a:pt x="16" y="39"/>
                  </a:lnTo>
                  <a:lnTo>
                    <a:pt x="15" y="39"/>
                  </a:lnTo>
                  <a:lnTo>
                    <a:pt x="0" y="35"/>
                  </a:lnTo>
                  <a:lnTo>
                    <a:pt x="11" y="0"/>
                  </a:lnTo>
                  <a:close/>
                </a:path>
              </a:pathLst>
            </a:custGeom>
            <a:solidFill>
              <a:srgbClr val="993300"/>
            </a:solidFill>
            <a:ln w="9525">
              <a:noFill/>
              <a:round/>
              <a:headEnd/>
              <a:tailEnd/>
            </a:ln>
          </p:spPr>
          <p:txBody>
            <a:bodyPr/>
            <a:lstStyle/>
            <a:p>
              <a:endParaRPr lang="en-US"/>
            </a:p>
          </p:txBody>
        </p:sp>
        <p:sp>
          <p:nvSpPr>
            <p:cNvPr id="81983" name="Freeform 63"/>
            <p:cNvSpPr>
              <a:spLocks/>
            </p:cNvSpPr>
            <p:nvPr/>
          </p:nvSpPr>
          <p:spPr bwMode="black">
            <a:xfrm>
              <a:off x="2901950" y="4889500"/>
              <a:ext cx="19050" cy="17463"/>
            </a:xfrm>
            <a:custGeom>
              <a:avLst/>
              <a:gdLst/>
              <a:ahLst/>
              <a:cxnLst>
                <a:cxn ang="0">
                  <a:pos x="9" y="0"/>
                </a:cxn>
                <a:cxn ang="0">
                  <a:pos x="23" y="3"/>
                </a:cxn>
                <a:cxn ang="0">
                  <a:pos x="22" y="3"/>
                </a:cxn>
                <a:cxn ang="0">
                  <a:pos x="16" y="39"/>
                </a:cxn>
                <a:cxn ang="0">
                  <a:pos x="14" y="39"/>
                </a:cxn>
                <a:cxn ang="0">
                  <a:pos x="0" y="35"/>
                </a:cxn>
                <a:cxn ang="0">
                  <a:pos x="9" y="0"/>
                </a:cxn>
              </a:cxnLst>
              <a:rect l="0" t="0" r="r" b="b"/>
              <a:pathLst>
                <a:path w="23" h="39">
                  <a:moveTo>
                    <a:pt x="9" y="0"/>
                  </a:moveTo>
                  <a:lnTo>
                    <a:pt x="23" y="3"/>
                  </a:lnTo>
                  <a:lnTo>
                    <a:pt x="22" y="3"/>
                  </a:lnTo>
                  <a:lnTo>
                    <a:pt x="16" y="39"/>
                  </a:lnTo>
                  <a:lnTo>
                    <a:pt x="14" y="39"/>
                  </a:lnTo>
                  <a:lnTo>
                    <a:pt x="0" y="35"/>
                  </a:lnTo>
                  <a:lnTo>
                    <a:pt x="9" y="0"/>
                  </a:lnTo>
                  <a:close/>
                </a:path>
              </a:pathLst>
            </a:custGeom>
            <a:solidFill>
              <a:srgbClr val="993300"/>
            </a:solidFill>
            <a:ln w="9525">
              <a:noFill/>
              <a:round/>
              <a:headEnd/>
              <a:tailEnd/>
            </a:ln>
          </p:spPr>
          <p:txBody>
            <a:bodyPr/>
            <a:lstStyle/>
            <a:p>
              <a:endParaRPr lang="en-US"/>
            </a:p>
          </p:txBody>
        </p:sp>
        <p:sp>
          <p:nvSpPr>
            <p:cNvPr id="81984" name="Freeform 64"/>
            <p:cNvSpPr>
              <a:spLocks/>
            </p:cNvSpPr>
            <p:nvPr/>
          </p:nvSpPr>
          <p:spPr bwMode="black">
            <a:xfrm>
              <a:off x="2917825" y="4889500"/>
              <a:ext cx="22225" cy="20638"/>
            </a:xfrm>
            <a:custGeom>
              <a:avLst/>
              <a:gdLst/>
              <a:ahLst/>
              <a:cxnLst>
                <a:cxn ang="0">
                  <a:pos x="6" y="0"/>
                </a:cxn>
                <a:cxn ang="0">
                  <a:pos x="22" y="4"/>
                </a:cxn>
                <a:cxn ang="0">
                  <a:pos x="30" y="6"/>
                </a:cxn>
                <a:cxn ang="0">
                  <a:pos x="24" y="4"/>
                </a:cxn>
                <a:cxn ang="0">
                  <a:pos x="15" y="39"/>
                </a:cxn>
                <a:cxn ang="0">
                  <a:pos x="0" y="36"/>
                </a:cxn>
                <a:cxn ang="0">
                  <a:pos x="6" y="0"/>
                </a:cxn>
              </a:cxnLst>
              <a:rect l="0" t="0" r="r" b="b"/>
              <a:pathLst>
                <a:path w="30" h="39">
                  <a:moveTo>
                    <a:pt x="6" y="0"/>
                  </a:moveTo>
                  <a:lnTo>
                    <a:pt x="22" y="4"/>
                  </a:lnTo>
                  <a:lnTo>
                    <a:pt x="30" y="6"/>
                  </a:lnTo>
                  <a:lnTo>
                    <a:pt x="24" y="4"/>
                  </a:lnTo>
                  <a:lnTo>
                    <a:pt x="15" y="39"/>
                  </a:lnTo>
                  <a:lnTo>
                    <a:pt x="0" y="36"/>
                  </a:lnTo>
                  <a:lnTo>
                    <a:pt x="6" y="0"/>
                  </a:lnTo>
                  <a:close/>
                </a:path>
              </a:pathLst>
            </a:custGeom>
            <a:solidFill>
              <a:srgbClr val="993300"/>
            </a:solidFill>
            <a:ln w="9525">
              <a:noFill/>
              <a:round/>
              <a:headEnd/>
              <a:tailEnd/>
            </a:ln>
          </p:spPr>
          <p:txBody>
            <a:bodyPr/>
            <a:lstStyle/>
            <a:p>
              <a:endParaRPr lang="en-US"/>
            </a:p>
          </p:txBody>
        </p:sp>
        <p:sp>
          <p:nvSpPr>
            <p:cNvPr id="81985" name="Freeform 65"/>
            <p:cNvSpPr>
              <a:spLocks/>
            </p:cNvSpPr>
            <p:nvPr/>
          </p:nvSpPr>
          <p:spPr bwMode="black">
            <a:xfrm>
              <a:off x="2925763" y="4891088"/>
              <a:ext cx="22225" cy="22225"/>
            </a:xfrm>
            <a:custGeom>
              <a:avLst/>
              <a:gdLst/>
              <a:ahLst/>
              <a:cxnLst>
                <a:cxn ang="0">
                  <a:pos x="11" y="0"/>
                </a:cxn>
                <a:cxn ang="0">
                  <a:pos x="26" y="4"/>
                </a:cxn>
                <a:cxn ang="0">
                  <a:pos x="22" y="3"/>
                </a:cxn>
                <a:cxn ang="0">
                  <a:pos x="27" y="5"/>
                </a:cxn>
                <a:cxn ang="0">
                  <a:pos x="15" y="39"/>
                </a:cxn>
                <a:cxn ang="0">
                  <a:pos x="0" y="35"/>
                </a:cxn>
                <a:cxn ang="0">
                  <a:pos x="11" y="0"/>
                </a:cxn>
              </a:cxnLst>
              <a:rect l="0" t="0" r="r" b="b"/>
              <a:pathLst>
                <a:path w="27" h="39">
                  <a:moveTo>
                    <a:pt x="11" y="0"/>
                  </a:moveTo>
                  <a:lnTo>
                    <a:pt x="26" y="4"/>
                  </a:lnTo>
                  <a:lnTo>
                    <a:pt x="22" y="3"/>
                  </a:lnTo>
                  <a:lnTo>
                    <a:pt x="27" y="5"/>
                  </a:lnTo>
                  <a:lnTo>
                    <a:pt x="15" y="39"/>
                  </a:lnTo>
                  <a:lnTo>
                    <a:pt x="0" y="35"/>
                  </a:lnTo>
                  <a:lnTo>
                    <a:pt x="11" y="0"/>
                  </a:lnTo>
                  <a:close/>
                </a:path>
              </a:pathLst>
            </a:custGeom>
            <a:solidFill>
              <a:srgbClr val="993300"/>
            </a:solidFill>
            <a:ln w="9525">
              <a:noFill/>
              <a:round/>
              <a:headEnd/>
              <a:tailEnd/>
            </a:ln>
          </p:spPr>
          <p:txBody>
            <a:bodyPr/>
            <a:lstStyle/>
            <a:p>
              <a:endParaRPr lang="en-US"/>
            </a:p>
          </p:txBody>
        </p:sp>
        <p:sp>
          <p:nvSpPr>
            <p:cNvPr id="81986" name="Freeform 66"/>
            <p:cNvSpPr>
              <a:spLocks/>
            </p:cNvSpPr>
            <p:nvPr/>
          </p:nvSpPr>
          <p:spPr bwMode="black">
            <a:xfrm>
              <a:off x="2936875" y="4894263"/>
              <a:ext cx="22225" cy="20637"/>
            </a:xfrm>
            <a:custGeom>
              <a:avLst/>
              <a:gdLst/>
              <a:ahLst/>
              <a:cxnLst>
                <a:cxn ang="0">
                  <a:pos x="13" y="0"/>
                </a:cxn>
                <a:cxn ang="0">
                  <a:pos x="29" y="7"/>
                </a:cxn>
                <a:cxn ang="0">
                  <a:pos x="30" y="7"/>
                </a:cxn>
                <a:cxn ang="0">
                  <a:pos x="31" y="8"/>
                </a:cxn>
                <a:cxn ang="0">
                  <a:pos x="16" y="40"/>
                </a:cxn>
                <a:cxn ang="0">
                  <a:pos x="0" y="33"/>
                </a:cxn>
                <a:cxn ang="0">
                  <a:pos x="13" y="0"/>
                </a:cxn>
              </a:cxnLst>
              <a:rect l="0" t="0" r="r" b="b"/>
              <a:pathLst>
                <a:path w="31" h="40">
                  <a:moveTo>
                    <a:pt x="13" y="0"/>
                  </a:moveTo>
                  <a:lnTo>
                    <a:pt x="29" y="7"/>
                  </a:lnTo>
                  <a:lnTo>
                    <a:pt x="30" y="7"/>
                  </a:lnTo>
                  <a:lnTo>
                    <a:pt x="31" y="8"/>
                  </a:lnTo>
                  <a:lnTo>
                    <a:pt x="16" y="40"/>
                  </a:lnTo>
                  <a:lnTo>
                    <a:pt x="0" y="33"/>
                  </a:lnTo>
                  <a:lnTo>
                    <a:pt x="13" y="0"/>
                  </a:lnTo>
                  <a:close/>
                </a:path>
              </a:pathLst>
            </a:custGeom>
            <a:solidFill>
              <a:srgbClr val="993300"/>
            </a:solidFill>
            <a:ln w="9525">
              <a:noFill/>
              <a:round/>
              <a:headEnd/>
              <a:tailEnd/>
            </a:ln>
          </p:spPr>
          <p:txBody>
            <a:bodyPr/>
            <a:lstStyle/>
            <a:p>
              <a:endParaRPr lang="en-US"/>
            </a:p>
          </p:txBody>
        </p:sp>
        <p:sp>
          <p:nvSpPr>
            <p:cNvPr id="81987" name="Freeform 67"/>
            <p:cNvSpPr>
              <a:spLocks/>
            </p:cNvSpPr>
            <p:nvPr/>
          </p:nvSpPr>
          <p:spPr bwMode="black">
            <a:xfrm>
              <a:off x="2947988" y="4899025"/>
              <a:ext cx="26987" cy="22225"/>
            </a:xfrm>
            <a:custGeom>
              <a:avLst/>
              <a:gdLst/>
              <a:ahLst/>
              <a:cxnLst>
                <a:cxn ang="0">
                  <a:pos x="18" y="0"/>
                </a:cxn>
                <a:cxn ang="0">
                  <a:pos x="34" y="9"/>
                </a:cxn>
                <a:cxn ang="0">
                  <a:pos x="31" y="8"/>
                </a:cxn>
                <a:cxn ang="0">
                  <a:pos x="35" y="10"/>
                </a:cxn>
                <a:cxn ang="0">
                  <a:pos x="16" y="40"/>
                </a:cxn>
                <a:cxn ang="0">
                  <a:pos x="0" y="31"/>
                </a:cxn>
                <a:cxn ang="0">
                  <a:pos x="18" y="0"/>
                </a:cxn>
              </a:cxnLst>
              <a:rect l="0" t="0" r="r" b="b"/>
              <a:pathLst>
                <a:path w="35" h="40">
                  <a:moveTo>
                    <a:pt x="18" y="0"/>
                  </a:moveTo>
                  <a:lnTo>
                    <a:pt x="34" y="9"/>
                  </a:lnTo>
                  <a:lnTo>
                    <a:pt x="31" y="8"/>
                  </a:lnTo>
                  <a:lnTo>
                    <a:pt x="35" y="10"/>
                  </a:lnTo>
                  <a:lnTo>
                    <a:pt x="16" y="40"/>
                  </a:lnTo>
                  <a:lnTo>
                    <a:pt x="0" y="31"/>
                  </a:lnTo>
                  <a:lnTo>
                    <a:pt x="18" y="0"/>
                  </a:lnTo>
                  <a:close/>
                </a:path>
              </a:pathLst>
            </a:custGeom>
            <a:solidFill>
              <a:srgbClr val="993300"/>
            </a:solidFill>
            <a:ln w="9525">
              <a:noFill/>
              <a:round/>
              <a:headEnd/>
              <a:tailEnd/>
            </a:ln>
          </p:spPr>
          <p:txBody>
            <a:bodyPr/>
            <a:lstStyle/>
            <a:p>
              <a:endParaRPr lang="en-US"/>
            </a:p>
          </p:txBody>
        </p:sp>
        <p:sp>
          <p:nvSpPr>
            <p:cNvPr id="81988" name="Freeform 68"/>
            <p:cNvSpPr>
              <a:spLocks/>
            </p:cNvSpPr>
            <p:nvPr/>
          </p:nvSpPr>
          <p:spPr bwMode="black">
            <a:xfrm>
              <a:off x="2959100" y="4905375"/>
              <a:ext cx="26988" cy="20638"/>
            </a:xfrm>
            <a:custGeom>
              <a:avLst/>
              <a:gdLst/>
              <a:ahLst/>
              <a:cxnLst>
                <a:cxn ang="0">
                  <a:pos x="20" y="0"/>
                </a:cxn>
                <a:cxn ang="0">
                  <a:pos x="35" y="11"/>
                </a:cxn>
                <a:cxn ang="0">
                  <a:pos x="36" y="11"/>
                </a:cxn>
                <a:cxn ang="0">
                  <a:pos x="14" y="40"/>
                </a:cxn>
                <a:cxn ang="0">
                  <a:pos x="15" y="40"/>
                </a:cxn>
                <a:cxn ang="0">
                  <a:pos x="0" y="29"/>
                </a:cxn>
                <a:cxn ang="0">
                  <a:pos x="20" y="0"/>
                </a:cxn>
              </a:cxnLst>
              <a:rect l="0" t="0" r="r" b="b"/>
              <a:pathLst>
                <a:path w="36" h="40">
                  <a:moveTo>
                    <a:pt x="20" y="0"/>
                  </a:moveTo>
                  <a:lnTo>
                    <a:pt x="35" y="11"/>
                  </a:lnTo>
                  <a:lnTo>
                    <a:pt x="36" y="11"/>
                  </a:lnTo>
                  <a:lnTo>
                    <a:pt x="14" y="40"/>
                  </a:lnTo>
                  <a:lnTo>
                    <a:pt x="15" y="40"/>
                  </a:lnTo>
                  <a:lnTo>
                    <a:pt x="0" y="29"/>
                  </a:lnTo>
                  <a:lnTo>
                    <a:pt x="20" y="0"/>
                  </a:lnTo>
                  <a:close/>
                </a:path>
              </a:pathLst>
            </a:custGeom>
            <a:solidFill>
              <a:srgbClr val="993300"/>
            </a:solidFill>
            <a:ln w="9525">
              <a:noFill/>
              <a:round/>
              <a:headEnd/>
              <a:tailEnd/>
            </a:ln>
          </p:spPr>
          <p:txBody>
            <a:bodyPr/>
            <a:lstStyle/>
            <a:p>
              <a:endParaRPr lang="en-US"/>
            </a:p>
          </p:txBody>
        </p:sp>
        <p:sp>
          <p:nvSpPr>
            <p:cNvPr id="81989" name="Freeform 69"/>
            <p:cNvSpPr>
              <a:spLocks/>
            </p:cNvSpPr>
            <p:nvPr/>
          </p:nvSpPr>
          <p:spPr bwMode="black">
            <a:xfrm>
              <a:off x="2967038" y="4910138"/>
              <a:ext cx="34925" cy="20637"/>
            </a:xfrm>
            <a:custGeom>
              <a:avLst/>
              <a:gdLst/>
              <a:ahLst/>
              <a:cxnLst>
                <a:cxn ang="0">
                  <a:pos x="22" y="0"/>
                </a:cxn>
                <a:cxn ang="0">
                  <a:pos x="39" y="12"/>
                </a:cxn>
                <a:cxn ang="0">
                  <a:pos x="45" y="18"/>
                </a:cxn>
                <a:cxn ang="0">
                  <a:pos x="40" y="12"/>
                </a:cxn>
                <a:cxn ang="0">
                  <a:pos x="17" y="41"/>
                </a:cxn>
                <a:cxn ang="0">
                  <a:pos x="0" y="29"/>
                </a:cxn>
                <a:cxn ang="0">
                  <a:pos x="22" y="0"/>
                </a:cxn>
              </a:cxnLst>
              <a:rect l="0" t="0" r="r" b="b"/>
              <a:pathLst>
                <a:path w="45" h="41">
                  <a:moveTo>
                    <a:pt x="22" y="0"/>
                  </a:moveTo>
                  <a:lnTo>
                    <a:pt x="39" y="12"/>
                  </a:lnTo>
                  <a:lnTo>
                    <a:pt x="45" y="18"/>
                  </a:lnTo>
                  <a:lnTo>
                    <a:pt x="40" y="12"/>
                  </a:lnTo>
                  <a:lnTo>
                    <a:pt x="17" y="41"/>
                  </a:lnTo>
                  <a:lnTo>
                    <a:pt x="0" y="29"/>
                  </a:lnTo>
                  <a:lnTo>
                    <a:pt x="22" y="0"/>
                  </a:lnTo>
                  <a:close/>
                </a:path>
              </a:pathLst>
            </a:custGeom>
            <a:solidFill>
              <a:srgbClr val="993300"/>
            </a:solidFill>
            <a:ln w="9525">
              <a:noFill/>
              <a:round/>
              <a:headEnd/>
              <a:tailEnd/>
            </a:ln>
          </p:spPr>
          <p:txBody>
            <a:bodyPr/>
            <a:lstStyle/>
            <a:p>
              <a:endParaRPr lang="en-US"/>
            </a:p>
          </p:txBody>
        </p:sp>
        <p:sp>
          <p:nvSpPr>
            <p:cNvPr id="81990" name="Freeform 70"/>
            <p:cNvSpPr>
              <a:spLocks/>
            </p:cNvSpPr>
            <p:nvPr/>
          </p:nvSpPr>
          <p:spPr bwMode="black">
            <a:xfrm>
              <a:off x="2982913" y="4914900"/>
              <a:ext cx="30162" cy="23813"/>
            </a:xfrm>
            <a:custGeom>
              <a:avLst/>
              <a:gdLst/>
              <a:ahLst/>
              <a:cxnLst>
                <a:cxn ang="0">
                  <a:pos x="24" y="0"/>
                </a:cxn>
                <a:cxn ang="0">
                  <a:pos x="40" y="14"/>
                </a:cxn>
                <a:cxn ang="0">
                  <a:pos x="24" y="0"/>
                </a:cxn>
                <a:cxn ang="0">
                  <a:pos x="40" y="17"/>
                </a:cxn>
                <a:cxn ang="0">
                  <a:pos x="16" y="43"/>
                </a:cxn>
                <a:cxn ang="0">
                  <a:pos x="0" y="29"/>
                </a:cxn>
                <a:cxn ang="0">
                  <a:pos x="24" y="0"/>
                </a:cxn>
              </a:cxnLst>
              <a:rect l="0" t="0" r="r" b="b"/>
              <a:pathLst>
                <a:path w="40" h="43">
                  <a:moveTo>
                    <a:pt x="24" y="0"/>
                  </a:moveTo>
                  <a:lnTo>
                    <a:pt x="40" y="14"/>
                  </a:lnTo>
                  <a:lnTo>
                    <a:pt x="24" y="0"/>
                  </a:lnTo>
                  <a:lnTo>
                    <a:pt x="40" y="17"/>
                  </a:lnTo>
                  <a:lnTo>
                    <a:pt x="16" y="43"/>
                  </a:lnTo>
                  <a:lnTo>
                    <a:pt x="0" y="29"/>
                  </a:lnTo>
                  <a:lnTo>
                    <a:pt x="24" y="0"/>
                  </a:lnTo>
                  <a:close/>
                </a:path>
              </a:pathLst>
            </a:custGeom>
            <a:solidFill>
              <a:srgbClr val="993300"/>
            </a:solidFill>
            <a:ln w="9525">
              <a:noFill/>
              <a:round/>
              <a:headEnd/>
              <a:tailEnd/>
            </a:ln>
          </p:spPr>
          <p:txBody>
            <a:bodyPr/>
            <a:lstStyle/>
            <a:p>
              <a:endParaRPr lang="en-US"/>
            </a:p>
          </p:txBody>
        </p:sp>
        <p:sp>
          <p:nvSpPr>
            <p:cNvPr id="81991" name="Freeform 71"/>
            <p:cNvSpPr>
              <a:spLocks/>
            </p:cNvSpPr>
            <p:nvPr/>
          </p:nvSpPr>
          <p:spPr bwMode="black">
            <a:xfrm>
              <a:off x="2994025" y="4926013"/>
              <a:ext cx="30163" cy="23812"/>
            </a:xfrm>
            <a:custGeom>
              <a:avLst/>
              <a:gdLst/>
              <a:ahLst/>
              <a:cxnLst>
                <a:cxn ang="0">
                  <a:pos x="24" y="0"/>
                </a:cxn>
                <a:cxn ang="0">
                  <a:pos x="41" y="16"/>
                </a:cxn>
                <a:cxn ang="0">
                  <a:pos x="17" y="41"/>
                </a:cxn>
                <a:cxn ang="0">
                  <a:pos x="26" y="49"/>
                </a:cxn>
                <a:cxn ang="0">
                  <a:pos x="17" y="40"/>
                </a:cxn>
                <a:cxn ang="0">
                  <a:pos x="0" y="24"/>
                </a:cxn>
                <a:cxn ang="0">
                  <a:pos x="24" y="0"/>
                </a:cxn>
              </a:cxnLst>
              <a:rect l="0" t="0" r="r" b="b"/>
              <a:pathLst>
                <a:path w="41" h="49">
                  <a:moveTo>
                    <a:pt x="24" y="0"/>
                  </a:moveTo>
                  <a:lnTo>
                    <a:pt x="41" y="16"/>
                  </a:lnTo>
                  <a:lnTo>
                    <a:pt x="17" y="41"/>
                  </a:lnTo>
                  <a:lnTo>
                    <a:pt x="26" y="49"/>
                  </a:lnTo>
                  <a:lnTo>
                    <a:pt x="17" y="40"/>
                  </a:lnTo>
                  <a:lnTo>
                    <a:pt x="0" y="24"/>
                  </a:lnTo>
                  <a:lnTo>
                    <a:pt x="24" y="0"/>
                  </a:lnTo>
                  <a:close/>
                </a:path>
              </a:pathLst>
            </a:custGeom>
            <a:solidFill>
              <a:srgbClr val="993300"/>
            </a:solidFill>
            <a:ln w="9525">
              <a:noFill/>
              <a:round/>
              <a:headEnd/>
              <a:tailEnd/>
            </a:ln>
          </p:spPr>
          <p:txBody>
            <a:bodyPr/>
            <a:lstStyle/>
            <a:p>
              <a:endParaRPr lang="en-US"/>
            </a:p>
          </p:txBody>
        </p:sp>
        <p:sp>
          <p:nvSpPr>
            <p:cNvPr id="81992" name="Freeform 72"/>
            <p:cNvSpPr>
              <a:spLocks/>
            </p:cNvSpPr>
            <p:nvPr/>
          </p:nvSpPr>
          <p:spPr bwMode="black">
            <a:xfrm>
              <a:off x="3005138" y="4933950"/>
              <a:ext cx="34925" cy="22225"/>
            </a:xfrm>
            <a:custGeom>
              <a:avLst/>
              <a:gdLst/>
              <a:ahLst/>
              <a:cxnLst>
                <a:cxn ang="0">
                  <a:pos x="24" y="0"/>
                </a:cxn>
                <a:cxn ang="0">
                  <a:pos x="42" y="15"/>
                </a:cxn>
                <a:cxn ang="0">
                  <a:pos x="41" y="14"/>
                </a:cxn>
                <a:cxn ang="0">
                  <a:pos x="18" y="43"/>
                </a:cxn>
                <a:cxn ang="0">
                  <a:pos x="17" y="42"/>
                </a:cxn>
                <a:cxn ang="0">
                  <a:pos x="0" y="26"/>
                </a:cxn>
                <a:cxn ang="0">
                  <a:pos x="24" y="0"/>
                </a:cxn>
              </a:cxnLst>
              <a:rect l="0" t="0" r="r" b="b"/>
              <a:pathLst>
                <a:path w="42" h="43">
                  <a:moveTo>
                    <a:pt x="24" y="0"/>
                  </a:moveTo>
                  <a:lnTo>
                    <a:pt x="42" y="15"/>
                  </a:lnTo>
                  <a:lnTo>
                    <a:pt x="41" y="14"/>
                  </a:lnTo>
                  <a:lnTo>
                    <a:pt x="18" y="43"/>
                  </a:lnTo>
                  <a:lnTo>
                    <a:pt x="17" y="42"/>
                  </a:lnTo>
                  <a:lnTo>
                    <a:pt x="0" y="26"/>
                  </a:lnTo>
                  <a:lnTo>
                    <a:pt x="24" y="0"/>
                  </a:lnTo>
                  <a:close/>
                </a:path>
              </a:pathLst>
            </a:custGeom>
            <a:solidFill>
              <a:srgbClr val="993300"/>
            </a:solidFill>
            <a:ln w="9525">
              <a:noFill/>
              <a:round/>
              <a:headEnd/>
              <a:tailEnd/>
            </a:ln>
          </p:spPr>
          <p:txBody>
            <a:bodyPr/>
            <a:lstStyle/>
            <a:p>
              <a:endParaRPr lang="en-US"/>
            </a:p>
          </p:txBody>
        </p:sp>
        <p:sp>
          <p:nvSpPr>
            <p:cNvPr id="81993" name="Freeform 73"/>
            <p:cNvSpPr>
              <a:spLocks/>
            </p:cNvSpPr>
            <p:nvPr/>
          </p:nvSpPr>
          <p:spPr bwMode="black">
            <a:xfrm>
              <a:off x="3021013" y="4938713"/>
              <a:ext cx="30162" cy="25400"/>
            </a:xfrm>
            <a:custGeom>
              <a:avLst/>
              <a:gdLst/>
              <a:ahLst/>
              <a:cxnLst>
                <a:cxn ang="0">
                  <a:pos x="23" y="0"/>
                </a:cxn>
                <a:cxn ang="0">
                  <a:pos x="40" y="15"/>
                </a:cxn>
                <a:cxn ang="0">
                  <a:pos x="40" y="15"/>
                </a:cxn>
                <a:cxn ang="0">
                  <a:pos x="18" y="43"/>
                </a:cxn>
                <a:cxn ang="0">
                  <a:pos x="18" y="43"/>
                </a:cxn>
                <a:cxn ang="0">
                  <a:pos x="0" y="29"/>
                </a:cxn>
                <a:cxn ang="0">
                  <a:pos x="23" y="0"/>
                </a:cxn>
              </a:cxnLst>
              <a:rect l="0" t="0" r="r" b="b"/>
              <a:pathLst>
                <a:path w="40" h="43">
                  <a:moveTo>
                    <a:pt x="23" y="0"/>
                  </a:moveTo>
                  <a:lnTo>
                    <a:pt x="40" y="15"/>
                  </a:lnTo>
                  <a:lnTo>
                    <a:pt x="40" y="15"/>
                  </a:lnTo>
                  <a:lnTo>
                    <a:pt x="18" y="43"/>
                  </a:lnTo>
                  <a:lnTo>
                    <a:pt x="18" y="43"/>
                  </a:lnTo>
                  <a:lnTo>
                    <a:pt x="0" y="29"/>
                  </a:lnTo>
                  <a:lnTo>
                    <a:pt x="23" y="0"/>
                  </a:lnTo>
                  <a:close/>
                </a:path>
              </a:pathLst>
            </a:custGeom>
            <a:solidFill>
              <a:srgbClr val="993300"/>
            </a:solidFill>
            <a:ln w="9525">
              <a:noFill/>
              <a:round/>
              <a:headEnd/>
              <a:tailEnd/>
            </a:ln>
          </p:spPr>
          <p:txBody>
            <a:bodyPr/>
            <a:lstStyle/>
            <a:p>
              <a:endParaRPr lang="en-US"/>
            </a:p>
          </p:txBody>
        </p:sp>
        <p:sp>
          <p:nvSpPr>
            <p:cNvPr id="81994" name="Freeform 74"/>
            <p:cNvSpPr>
              <a:spLocks/>
            </p:cNvSpPr>
            <p:nvPr/>
          </p:nvSpPr>
          <p:spPr bwMode="black">
            <a:xfrm>
              <a:off x="3032125" y="4948238"/>
              <a:ext cx="34925" cy="23812"/>
            </a:xfrm>
            <a:custGeom>
              <a:avLst/>
              <a:gdLst/>
              <a:ahLst/>
              <a:cxnLst>
                <a:cxn ang="0">
                  <a:pos x="22" y="0"/>
                </a:cxn>
                <a:cxn ang="0">
                  <a:pos x="41" y="14"/>
                </a:cxn>
                <a:cxn ang="0">
                  <a:pos x="21" y="44"/>
                </a:cxn>
                <a:cxn ang="0">
                  <a:pos x="18" y="42"/>
                </a:cxn>
                <a:cxn ang="0">
                  <a:pos x="19" y="43"/>
                </a:cxn>
                <a:cxn ang="0">
                  <a:pos x="0" y="28"/>
                </a:cxn>
                <a:cxn ang="0">
                  <a:pos x="22" y="0"/>
                </a:cxn>
              </a:cxnLst>
              <a:rect l="0" t="0" r="r" b="b"/>
              <a:pathLst>
                <a:path w="41" h="44">
                  <a:moveTo>
                    <a:pt x="22" y="0"/>
                  </a:moveTo>
                  <a:lnTo>
                    <a:pt x="41" y="14"/>
                  </a:lnTo>
                  <a:lnTo>
                    <a:pt x="21" y="44"/>
                  </a:lnTo>
                  <a:lnTo>
                    <a:pt x="18" y="42"/>
                  </a:lnTo>
                  <a:lnTo>
                    <a:pt x="19" y="43"/>
                  </a:lnTo>
                  <a:lnTo>
                    <a:pt x="0" y="28"/>
                  </a:lnTo>
                  <a:lnTo>
                    <a:pt x="22" y="0"/>
                  </a:lnTo>
                  <a:close/>
                </a:path>
              </a:pathLst>
            </a:custGeom>
            <a:solidFill>
              <a:srgbClr val="993300"/>
            </a:solidFill>
            <a:ln w="9525">
              <a:noFill/>
              <a:round/>
              <a:headEnd/>
              <a:tailEnd/>
            </a:ln>
          </p:spPr>
          <p:txBody>
            <a:bodyPr/>
            <a:lstStyle/>
            <a:p>
              <a:endParaRPr lang="en-US"/>
            </a:p>
          </p:txBody>
        </p:sp>
        <p:sp>
          <p:nvSpPr>
            <p:cNvPr id="81995" name="Freeform 75"/>
            <p:cNvSpPr>
              <a:spLocks/>
            </p:cNvSpPr>
            <p:nvPr/>
          </p:nvSpPr>
          <p:spPr bwMode="black">
            <a:xfrm>
              <a:off x="3051175" y="4956175"/>
              <a:ext cx="26988" cy="20638"/>
            </a:xfrm>
            <a:custGeom>
              <a:avLst/>
              <a:gdLst/>
              <a:ahLst/>
              <a:cxnLst>
                <a:cxn ang="0">
                  <a:pos x="18" y="0"/>
                </a:cxn>
                <a:cxn ang="0">
                  <a:pos x="37" y="11"/>
                </a:cxn>
                <a:cxn ang="0">
                  <a:pos x="20" y="42"/>
                </a:cxn>
                <a:cxn ang="0">
                  <a:pos x="12" y="39"/>
                </a:cxn>
                <a:cxn ang="0">
                  <a:pos x="19" y="42"/>
                </a:cxn>
                <a:cxn ang="0">
                  <a:pos x="0" y="31"/>
                </a:cxn>
                <a:cxn ang="0">
                  <a:pos x="18" y="0"/>
                </a:cxn>
              </a:cxnLst>
              <a:rect l="0" t="0" r="r" b="b"/>
              <a:pathLst>
                <a:path w="37" h="42">
                  <a:moveTo>
                    <a:pt x="18" y="0"/>
                  </a:moveTo>
                  <a:lnTo>
                    <a:pt x="37" y="11"/>
                  </a:lnTo>
                  <a:lnTo>
                    <a:pt x="20" y="42"/>
                  </a:lnTo>
                  <a:lnTo>
                    <a:pt x="12" y="39"/>
                  </a:lnTo>
                  <a:lnTo>
                    <a:pt x="19" y="42"/>
                  </a:lnTo>
                  <a:lnTo>
                    <a:pt x="0" y="31"/>
                  </a:lnTo>
                  <a:lnTo>
                    <a:pt x="18" y="0"/>
                  </a:lnTo>
                  <a:close/>
                </a:path>
              </a:pathLst>
            </a:custGeom>
            <a:solidFill>
              <a:srgbClr val="993300"/>
            </a:solidFill>
            <a:ln w="9525">
              <a:noFill/>
              <a:round/>
              <a:headEnd/>
              <a:tailEnd/>
            </a:ln>
          </p:spPr>
          <p:txBody>
            <a:bodyPr/>
            <a:lstStyle/>
            <a:p>
              <a:endParaRPr lang="en-US"/>
            </a:p>
          </p:txBody>
        </p:sp>
        <p:sp>
          <p:nvSpPr>
            <p:cNvPr id="81996" name="Freeform 76"/>
            <p:cNvSpPr>
              <a:spLocks/>
            </p:cNvSpPr>
            <p:nvPr/>
          </p:nvSpPr>
          <p:spPr bwMode="black">
            <a:xfrm>
              <a:off x="3067050" y="4960938"/>
              <a:ext cx="26988" cy="23812"/>
            </a:xfrm>
            <a:custGeom>
              <a:avLst/>
              <a:gdLst/>
              <a:ahLst/>
              <a:cxnLst>
                <a:cxn ang="0">
                  <a:pos x="15" y="0"/>
                </a:cxn>
                <a:cxn ang="0">
                  <a:pos x="35" y="10"/>
                </a:cxn>
                <a:cxn ang="0">
                  <a:pos x="21" y="42"/>
                </a:cxn>
                <a:cxn ang="0">
                  <a:pos x="28" y="45"/>
                </a:cxn>
                <a:cxn ang="0">
                  <a:pos x="20" y="41"/>
                </a:cxn>
                <a:cxn ang="0">
                  <a:pos x="0" y="31"/>
                </a:cxn>
                <a:cxn ang="0">
                  <a:pos x="15" y="0"/>
                </a:cxn>
              </a:cxnLst>
              <a:rect l="0" t="0" r="r" b="b"/>
              <a:pathLst>
                <a:path w="35" h="45">
                  <a:moveTo>
                    <a:pt x="15" y="0"/>
                  </a:moveTo>
                  <a:lnTo>
                    <a:pt x="35" y="10"/>
                  </a:lnTo>
                  <a:lnTo>
                    <a:pt x="21" y="42"/>
                  </a:lnTo>
                  <a:lnTo>
                    <a:pt x="28" y="45"/>
                  </a:lnTo>
                  <a:lnTo>
                    <a:pt x="20" y="41"/>
                  </a:lnTo>
                  <a:lnTo>
                    <a:pt x="0" y="31"/>
                  </a:lnTo>
                  <a:lnTo>
                    <a:pt x="15" y="0"/>
                  </a:lnTo>
                  <a:close/>
                </a:path>
              </a:pathLst>
            </a:custGeom>
            <a:solidFill>
              <a:srgbClr val="993300"/>
            </a:solidFill>
            <a:ln w="9525">
              <a:noFill/>
              <a:round/>
              <a:headEnd/>
              <a:tailEnd/>
            </a:ln>
          </p:spPr>
          <p:txBody>
            <a:bodyPr/>
            <a:lstStyle/>
            <a:p>
              <a:endParaRPr lang="en-US"/>
            </a:p>
          </p:txBody>
        </p:sp>
        <p:sp>
          <p:nvSpPr>
            <p:cNvPr id="81997" name="Freeform 77"/>
            <p:cNvSpPr>
              <a:spLocks/>
            </p:cNvSpPr>
            <p:nvPr/>
          </p:nvSpPr>
          <p:spPr bwMode="black">
            <a:xfrm>
              <a:off x="3082925" y="4965700"/>
              <a:ext cx="25400" cy="22225"/>
            </a:xfrm>
            <a:custGeom>
              <a:avLst/>
              <a:gdLst/>
              <a:ahLst/>
              <a:cxnLst>
                <a:cxn ang="0">
                  <a:pos x="13" y="0"/>
                </a:cxn>
                <a:cxn ang="0">
                  <a:pos x="34" y="9"/>
                </a:cxn>
                <a:cxn ang="0">
                  <a:pos x="34" y="9"/>
                </a:cxn>
                <a:cxn ang="0">
                  <a:pos x="21" y="42"/>
                </a:cxn>
                <a:cxn ang="0">
                  <a:pos x="21" y="42"/>
                </a:cxn>
                <a:cxn ang="0">
                  <a:pos x="0" y="33"/>
                </a:cxn>
                <a:cxn ang="0">
                  <a:pos x="13" y="0"/>
                </a:cxn>
              </a:cxnLst>
              <a:rect l="0" t="0" r="r" b="b"/>
              <a:pathLst>
                <a:path w="34" h="42">
                  <a:moveTo>
                    <a:pt x="13" y="0"/>
                  </a:moveTo>
                  <a:lnTo>
                    <a:pt x="34" y="9"/>
                  </a:lnTo>
                  <a:lnTo>
                    <a:pt x="34" y="9"/>
                  </a:lnTo>
                  <a:lnTo>
                    <a:pt x="21" y="42"/>
                  </a:lnTo>
                  <a:lnTo>
                    <a:pt x="21" y="42"/>
                  </a:lnTo>
                  <a:lnTo>
                    <a:pt x="0" y="33"/>
                  </a:lnTo>
                  <a:lnTo>
                    <a:pt x="13" y="0"/>
                  </a:lnTo>
                  <a:close/>
                </a:path>
              </a:pathLst>
            </a:custGeom>
            <a:solidFill>
              <a:srgbClr val="993300"/>
            </a:solidFill>
            <a:ln w="9525">
              <a:noFill/>
              <a:round/>
              <a:headEnd/>
              <a:tailEnd/>
            </a:ln>
          </p:spPr>
          <p:txBody>
            <a:bodyPr/>
            <a:lstStyle/>
            <a:p>
              <a:endParaRPr lang="en-US"/>
            </a:p>
          </p:txBody>
        </p:sp>
        <p:sp>
          <p:nvSpPr>
            <p:cNvPr id="81998" name="Freeform 78"/>
            <p:cNvSpPr>
              <a:spLocks/>
            </p:cNvSpPr>
            <p:nvPr/>
          </p:nvSpPr>
          <p:spPr bwMode="black">
            <a:xfrm>
              <a:off x="3097213" y="4972050"/>
              <a:ext cx="26987" cy="23813"/>
            </a:xfrm>
            <a:custGeom>
              <a:avLst/>
              <a:gdLst/>
              <a:ahLst/>
              <a:cxnLst>
                <a:cxn ang="0">
                  <a:pos x="13" y="0"/>
                </a:cxn>
                <a:cxn ang="0">
                  <a:pos x="34" y="7"/>
                </a:cxn>
                <a:cxn ang="0">
                  <a:pos x="22" y="41"/>
                </a:cxn>
                <a:cxn ang="0">
                  <a:pos x="32" y="45"/>
                </a:cxn>
                <a:cxn ang="0">
                  <a:pos x="21" y="40"/>
                </a:cxn>
                <a:cxn ang="0">
                  <a:pos x="0" y="33"/>
                </a:cxn>
                <a:cxn ang="0">
                  <a:pos x="13" y="0"/>
                </a:cxn>
              </a:cxnLst>
              <a:rect l="0" t="0" r="r" b="b"/>
              <a:pathLst>
                <a:path w="34" h="45">
                  <a:moveTo>
                    <a:pt x="13" y="0"/>
                  </a:moveTo>
                  <a:lnTo>
                    <a:pt x="34" y="7"/>
                  </a:lnTo>
                  <a:lnTo>
                    <a:pt x="22" y="41"/>
                  </a:lnTo>
                  <a:lnTo>
                    <a:pt x="32" y="45"/>
                  </a:lnTo>
                  <a:lnTo>
                    <a:pt x="21" y="40"/>
                  </a:lnTo>
                  <a:lnTo>
                    <a:pt x="0" y="33"/>
                  </a:lnTo>
                  <a:lnTo>
                    <a:pt x="13" y="0"/>
                  </a:lnTo>
                  <a:close/>
                </a:path>
              </a:pathLst>
            </a:custGeom>
            <a:solidFill>
              <a:srgbClr val="993300"/>
            </a:solidFill>
            <a:ln w="9525">
              <a:noFill/>
              <a:round/>
              <a:headEnd/>
              <a:tailEnd/>
            </a:ln>
          </p:spPr>
          <p:txBody>
            <a:bodyPr/>
            <a:lstStyle/>
            <a:p>
              <a:endParaRPr lang="en-US"/>
            </a:p>
          </p:txBody>
        </p:sp>
        <p:sp>
          <p:nvSpPr>
            <p:cNvPr id="81999" name="Freeform 79"/>
            <p:cNvSpPr>
              <a:spLocks/>
            </p:cNvSpPr>
            <p:nvPr/>
          </p:nvSpPr>
          <p:spPr bwMode="black">
            <a:xfrm>
              <a:off x="3113088" y="4973638"/>
              <a:ext cx="26987" cy="22225"/>
            </a:xfrm>
            <a:custGeom>
              <a:avLst/>
              <a:gdLst/>
              <a:ahLst/>
              <a:cxnLst>
                <a:cxn ang="0">
                  <a:pos x="11" y="0"/>
                </a:cxn>
                <a:cxn ang="0">
                  <a:pos x="33" y="7"/>
                </a:cxn>
                <a:cxn ang="0">
                  <a:pos x="32" y="7"/>
                </a:cxn>
                <a:cxn ang="0">
                  <a:pos x="23" y="42"/>
                </a:cxn>
                <a:cxn ang="0">
                  <a:pos x="22" y="42"/>
                </a:cxn>
                <a:cxn ang="0">
                  <a:pos x="0" y="35"/>
                </a:cxn>
                <a:cxn ang="0">
                  <a:pos x="11" y="0"/>
                </a:cxn>
              </a:cxnLst>
              <a:rect l="0" t="0" r="r" b="b"/>
              <a:pathLst>
                <a:path w="33" h="42">
                  <a:moveTo>
                    <a:pt x="11" y="0"/>
                  </a:moveTo>
                  <a:lnTo>
                    <a:pt x="33" y="7"/>
                  </a:lnTo>
                  <a:lnTo>
                    <a:pt x="32" y="7"/>
                  </a:lnTo>
                  <a:lnTo>
                    <a:pt x="23" y="42"/>
                  </a:lnTo>
                  <a:lnTo>
                    <a:pt x="22" y="42"/>
                  </a:lnTo>
                  <a:lnTo>
                    <a:pt x="0" y="35"/>
                  </a:lnTo>
                  <a:lnTo>
                    <a:pt x="11" y="0"/>
                  </a:lnTo>
                  <a:close/>
                </a:path>
              </a:pathLst>
            </a:custGeom>
            <a:solidFill>
              <a:srgbClr val="993300"/>
            </a:solidFill>
            <a:ln w="9525">
              <a:noFill/>
              <a:round/>
              <a:headEnd/>
              <a:tailEnd/>
            </a:ln>
          </p:spPr>
          <p:txBody>
            <a:bodyPr/>
            <a:lstStyle/>
            <a:p>
              <a:endParaRPr lang="en-US"/>
            </a:p>
          </p:txBody>
        </p:sp>
        <p:sp>
          <p:nvSpPr>
            <p:cNvPr id="82000" name="Freeform 80"/>
            <p:cNvSpPr>
              <a:spLocks/>
            </p:cNvSpPr>
            <p:nvPr/>
          </p:nvSpPr>
          <p:spPr bwMode="black">
            <a:xfrm>
              <a:off x="3132138" y="4976813"/>
              <a:ext cx="26987" cy="23812"/>
            </a:xfrm>
            <a:custGeom>
              <a:avLst/>
              <a:gdLst/>
              <a:ahLst/>
              <a:cxnLst>
                <a:cxn ang="0">
                  <a:pos x="9" y="0"/>
                </a:cxn>
                <a:cxn ang="0">
                  <a:pos x="31" y="5"/>
                </a:cxn>
                <a:cxn ang="0">
                  <a:pos x="29" y="4"/>
                </a:cxn>
                <a:cxn ang="0">
                  <a:pos x="33" y="6"/>
                </a:cxn>
                <a:cxn ang="0">
                  <a:pos x="22" y="41"/>
                </a:cxn>
                <a:cxn ang="0">
                  <a:pos x="0" y="35"/>
                </a:cxn>
                <a:cxn ang="0">
                  <a:pos x="9" y="0"/>
                </a:cxn>
              </a:cxnLst>
              <a:rect l="0" t="0" r="r" b="b"/>
              <a:pathLst>
                <a:path w="33" h="41">
                  <a:moveTo>
                    <a:pt x="9" y="0"/>
                  </a:moveTo>
                  <a:lnTo>
                    <a:pt x="31" y="5"/>
                  </a:lnTo>
                  <a:lnTo>
                    <a:pt x="29" y="4"/>
                  </a:lnTo>
                  <a:lnTo>
                    <a:pt x="33" y="6"/>
                  </a:lnTo>
                  <a:lnTo>
                    <a:pt x="22" y="41"/>
                  </a:lnTo>
                  <a:lnTo>
                    <a:pt x="0" y="35"/>
                  </a:lnTo>
                  <a:lnTo>
                    <a:pt x="9" y="0"/>
                  </a:lnTo>
                  <a:close/>
                </a:path>
              </a:pathLst>
            </a:custGeom>
            <a:solidFill>
              <a:srgbClr val="993300"/>
            </a:solidFill>
            <a:ln w="9525">
              <a:noFill/>
              <a:round/>
              <a:headEnd/>
              <a:tailEnd/>
            </a:ln>
          </p:spPr>
          <p:txBody>
            <a:bodyPr/>
            <a:lstStyle/>
            <a:p>
              <a:endParaRPr lang="en-US"/>
            </a:p>
          </p:txBody>
        </p:sp>
        <p:sp>
          <p:nvSpPr>
            <p:cNvPr id="82001" name="Freeform 81"/>
            <p:cNvSpPr>
              <a:spLocks/>
            </p:cNvSpPr>
            <p:nvPr/>
          </p:nvSpPr>
          <p:spPr bwMode="black">
            <a:xfrm>
              <a:off x="3148013" y="4981575"/>
              <a:ext cx="33337" cy="22225"/>
            </a:xfrm>
            <a:custGeom>
              <a:avLst/>
              <a:gdLst/>
              <a:ahLst/>
              <a:cxnLst>
                <a:cxn ang="0">
                  <a:pos x="13" y="0"/>
                </a:cxn>
                <a:cxn ang="0">
                  <a:pos x="38" y="9"/>
                </a:cxn>
                <a:cxn ang="0">
                  <a:pos x="45" y="11"/>
                </a:cxn>
                <a:cxn ang="0">
                  <a:pos x="40" y="9"/>
                </a:cxn>
                <a:cxn ang="0">
                  <a:pos x="24" y="42"/>
                </a:cxn>
                <a:cxn ang="0">
                  <a:pos x="0" y="33"/>
                </a:cxn>
                <a:cxn ang="0">
                  <a:pos x="13" y="0"/>
                </a:cxn>
              </a:cxnLst>
              <a:rect l="0" t="0" r="r" b="b"/>
              <a:pathLst>
                <a:path w="45" h="42">
                  <a:moveTo>
                    <a:pt x="13" y="0"/>
                  </a:moveTo>
                  <a:lnTo>
                    <a:pt x="38" y="9"/>
                  </a:lnTo>
                  <a:lnTo>
                    <a:pt x="45" y="11"/>
                  </a:lnTo>
                  <a:lnTo>
                    <a:pt x="40" y="9"/>
                  </a:lnTo>
                  <a:lnTo>
                    <a:pt x="24" y="42"/>
                  </a:lnTo>
                  <a:lnTo>
                    <a:pt x="0" y="33"/>
                  </a:lnTo>
                  <a:lnTo>
                    <a:pt x="13" y="0"/>
                  </a:lnTo>
                  <a:close/>
                </a:path>
              </a:pathLst>
            </a:custGeom>
            <a:solidFill>
              <a:schemeClr val="tx1"/>
            </a:solidFill>
            <a:ln w="9525">
              <a:noFill/>
              <a:round/>
              <a:headEnd/>
              <a:tailEnd/>
            </a:ln>
          </p:spPr>
          <p:txBody>
            <a:bodyPr/>
            <a:lstStyle/>
            <a:p>
              <a:endParaRPr lang="en-US"/>
            </a:p>
          </p:txBody>
        </p:sp>
        <p:sp>
          <p:nvSpPr>
            <p:cNvPr id="82002" name="Freeform 82"/>
            <p:cNvSpPr>
              <a:spLocks/>
            </p:cNvSpPr>
            <p:nvPr/>
          </p:nvSpPr>
          <p:spPr bwMode="black">
            <a:xfrm>
              <a:off x="3162300" y="4984750"/>
              <a:ext cx="34925" cy="23813"/>
            </a:xfrm>
            <a:custGeom>
              <a:avLst/>
              <a:gdLst/>
              <a:ahLst/>
              <a:cxnLst>
                <a:cxn ang="0">
                  <a:pos x="18" y="0"/>
                </a:cxn>
                <a:cxn ang="0">
                  <a:pos x="41" y="12"/>
                </a:cxn>
                <a:cxn ang="0">
                  <a:pos x="41" y="12"/>
                </a:cxn>
                <a:cxn ang="0">
                  <a:pos x="23" y="45"/>
                </a:cxn>
                <a:cxn ang="0">
                  <a:pos x="23" y="45"/>
                </a:cxn>
                <a:cxn ang="0">
                  <a:pos x="0" y="33"/>
                </a:cxn>
                <a:cxn ang="0">
                  <a:pos x="18" y="0"/>
                </a:cxn>
              </a:cxnLst>
              <a:rect l="0" t="0" r="r" b="b"/>
              <a:pathLst>
                <a:path w="41" h="45">
                  <a:moveTo>
                    <a:pt x="18" y="0"/>
                  </a:moveTo>
                  <a:lnTo>
                    <a:pt x="41" y="12"/>
                  </a:lnTo>
                  <a:lnTo>
                    <a:pt x="41" y="12"/>
                  </a:lnTo>
                  <a:lnTo>
                    <a:pt x="23" y="45"/>
                  </a:lnTo>
                  <a:lnTo>
                    <a:pt x="23" y="45"/>
                  </a:lnTo>
                  <a:lnTo>
                    <a:pt x="0" y="33"/>
                  </a:lnTo>
                  <a:lnTo>
                    <a:pt x="18" y="0"/>
                  </a:lnTo>
                  <a:close/>
                </a:path>
              </a:pathLst>
            </a:custGeom>
            <a:solidFill>
              <a:schemeClr val="tx1"/>
            </a:solidFill>
            <a:ln w="9525">
              <a:noFill/>
              <a:round/>
              <a:headEnd/>
              <a:tailEnd/>
            </a:ln>
          </p:spPr>
          <p:txBody>
            <a:bodyPr/>
            <a:lstStyle/>
            <a:p>
              <a:endParaRPr lang="en-US"/>
            </a:p>
          </p:txBody>
        </p:sp>
        <p:sp>
          <p:nvSpPr>
            <p:cNvPr id="82003" name="Freeform 83"/>
            <p:cNvSpPr>
              <a:spLocks/>
            </p:cNvSpPr>
            <p:nvPr/>
          </p:nvSpPr>
          <p:spPr bwMode="black">
            <a:xfrm>
              <a:off x="3181350" y="4992688"/>
              <a:ext cx="34925" cy="23812"/>
            </a:xfrm>
            <a:custGeom>
              <a:avLst/>
              <a:gdLst/>
              <a:ahLst/>
              <a:cxnLst>
                <a:cxn ang="0">
                  <a:pos x="18" y="0"/>
                </a:cxn>
                <a:cxn ang="0">
                  <a:pos x="43" y="14"/>
                </a:cxn>
                <a:cxn ang="0">
                  <a:pos x="43" y="15"/>
                </a:cxn>
                <a:cxn ang="0">
                  <a:pos x="26" y="46"/>
                </a:cxn>
                <a:cxn ang="0">
                  <a:pos x="26" y="47"/>
                </a:cxn>
                <a:cxn ang="0">
                  <a:pos x="0" y="33"/>
                </a:cxn>
                <a:cxn ang="0">
                  <a:pos x="18" y="0"/>
                </a:cxn>
              </a:cxnLst>
              <a:rect l="0" t="0" r="r" b="b"/>
              <a:pathLst>
                <a:path w="43" h="47">
                  <a:moveTo>
                    <a:pt x="18" y="0"/>
                  </a:moveTo>
                  <a:lnTo>
                    <a:pt x="43" y="14"/>
                  </a:lnTo>
                  <a:lnTo>
                    <a:pt x="43" y="15"/>
                  </a:lnTo>
                  <a:lnTo>
                    <a:pt x="26" y="46"/>
                  </a:lnTo>
                  <a:lnTo>
                    <a:pt x="26" y="47"/>
                  </a:lnTo>
                  <a:lnTo>
                    <a:pt x="0" y="33"/>
                  </a:lnTo>
                  <a:lnTo>
                    <a:pt x="18" y="0"/>
                  </a:lnTo>
                  <a:close/>
                </a:path>
              </a:pathLst>
            </a:custGeom>
            <a:solidFill>
              <a:schemeClr val="tx1"/>
            </a:solidFill>
            <a:ln w="9525">
              <a:noFill/>
              <a:round/>
              <a:headEnd/>
              <a:tailEnd/>
            </a:ln>
          </p:spPr>
          <p:txBody>
            <a:bodyPr/>
            <a:lstStyle/>
            <a:p>
              <a:endParaRPr lang="en-US"/>
            </a:p>
          </p:txBody>
        </p:sp>
        <p:sp>
          <p:nvSpPr>
            <p:cNvPr id="82004" name="Freeform 84"/>
            <p:cNvSpPr>
              <a:spLocks/>
            </p:cNvSpPr>
            <p:nvPr/>
          </p:nvSpPr>
          <p:spPr bwMode="black">
            <a:xfrm>
              <a:off x="3200400" y="5000625"/>
              <a:ext cx="34925" cy="23813"/>
            </a:xfrm>
            <a:custGeom>
              <a:avLst/>
              <a:gdLst/>
              <a:ahLst/>
              <a:cxnLst>
                <a:cxn ang="0">
                  <a:pos x="17" y="0"/>
                </a:cxn>
                <a:cxn ang="0">
                  <a:pos x="44" y="15"/>
                </a:cxn>
                <a:cxn ang="0">
                  <a:pos x="42" y="14"/>
                </a:cxn>
                <a:cxn ang="0">
                  <a:pos x="45" y="16"/>
                </a:cxn>
                <a:cxn ang="0">
                  <a:pos x="26" y="46"/>
                </a:cxn>
                <a:cxn ang="0">
                  <a:pos x="0" y="31"/>
                </a:cxn>
                <a:cxn ang="0">
                  <a:pos x="17" y="0"/>
                </a:cxn>
              </a:cxnLst>
              <a:rect l="0" t="0" r="r" b="b"/>
              <a:pathLst>
                <a:path w="45" h="46">
                  <a:moveTo>
                    <a:pt x="17" y="0"/>
                  </a:moveTo>
                  <a:lnTo>
                    <a:pt x="44" y="15"/>
                  </a:lnTo>
                  <a:lnTo>
                    <a:pt x="42" y="14"/>
                  </a:lnTo>
                  <a:lnTo>
                    <a:pt x="45" y="16"/>
                  </a:lnTo>
                  <a:lnTo>
                    <a:pt x="26" y="46"/>
                  </a:lnTo>
                  <a:lnTo>
                    <a:pt x="0" y="31"/>
                  </a:lnTo>
                  <a:lnTo>
                    <a:pt x="17" y="0"/>
                  </a:lnTo>
                  <a:close/>
                </a:path>
              </a:pathLst>
            </a:custGeom>
            <a:solidFill>
              <a:schemeClr val="tx1"/>
            </a:solidFill>
            <a:ln w="9525">
              <a:noFill/>
              <a:round/>
              <a:headEnd/>
              <a:tailEnd/>
            </a:ln>
          </p:spPr>
          <p:txBody>
            <a:bodyPr/>
            <a:lstStyle/>
            <a:p>
              <a:endParaRPr lang="en-US"/>
            </a:p>
          </p:txBody>
        </p:sp>
        <p:sp>
          <p:nvSpPr>
            <p:cNvPr id="82005" name="Freeform 85"/>
            <p:cNvSpPr>
              <a:spLocks/>
            </p:cNvSpPr>
            <p:nvPr/>
          </p:nvSpPr>
          <p:spPr bwMode="black">
            <a:xfrm>
              <a:off x="3219450" y="5008563"/>
              <a:ext cx="38100" cy="26987"/>
            </a:xfrm>
            <a:custGeom>
              <a:avLst/>
              <a:gdLst/>
              <a:ahLst/>
              <a:cxnLst>
                <a:cxn ang="0">
                  <a:pos x="20" y="0"/>
                </a:cxn>
                <a:cxn ang="0">
                  <a:pos x="47" y="19"/>
                </a:cxn>
                <a:cxn ang="0">
                  <a:pos x="48" y="19"/>
                </a:cxn>
                <a:cxn ang="0">
                  <a:pos x="26" y="48"/>
                </a:cxn>
                <a:cxn ang="0">
                  <a:pos x="27" y="48"/>
                </a:cxn>
                <a:cxn ang="0">
                  <a:pos x="0" y="29"/>
                </a:cxn>
                <a:cxn ang="0">
                  <a:pos x="20" y="0"/>
                </a:cxn>
              </a:cxnLst>
              <a:rect l="0" t="0" r="r" b="b"/>
              <a:pathLst>
                <a:path w="48" h="48">
                  <a:moveTo>
                    <a:pt x="20" y="0"/>
                  </a:moveTo>
                  <a:lnTo>
                    <a:pt x="47" y="19"/>
                  </a:lnTo>
                  <a:lnTo>
                    <a:pt x="48" y="19"/>
                  </a:lnTo>
                  <a:lnTo>
                    <a:pt x="26" y="48"/>
                  </a:lnTo>
                  <a:lnTo>
                    <a:pt x="27" y="48"/>
                  </a:lnTo>
                  <a:lnTo>
                    <a:pt x="0" y="29"/>
                  </a:lnTo>
                  <a:lnTo>
                    <a:pt x="20" y="0"/>
                  </a:lnTo>
                  <a:close/>
                </a:path>
              </a:pathLst>
            </a:custGeom>
            <a:solidFill>
              <a:schemeClr val="tx1"/>
            </a:solidFill>
            <a:ln w="9525">
              <a:noFill/>
              <a:round/>
              <a:headEnd/>
              <a:tailEnd/>
            </a:ln>
          </p:spPr>
          <p:txBody>
            <a:bodyPr/>
            <a:lstStyle/>
            <a:p>
              <a:endParaRPr lang="en-US"/>
            </a:p>
          </p:txBody>
        </p:sp>
        <p:sp>
          <p:nvSpPr>
            <p:cNvPr id="82006" name="Freeform 86"/>
            <p:cNvSpPr>
              <a:spLocks/>
            </p:cNvSpPr>
            <p:nvPr/>
          </p:nvSpPr>
          <p:spPr bwMode="black">
            <a:xfrm>
              <a:off x="3238500" y="5019675"/>
              <a:ext cx="46038" cy="26988"/>
            </a:xfrm>
            <a:custGeom>
              <a:avLst/>
              <a:gdLst/>
              <a:ahLst/>
              <a:cxnLst>
                <a:cxn ang="0">
                  <a:pos x="22" y="0"/>
                </a:cxn>
                <a:cxn ang="0">
                  <a:pos x="49" y="21"/>
                </a:cxn>
                <a:cxn ang="0">
                  <a:pos x="60" y="30"/>
                </a:cxn>
                <a:cxn ang="0">
                  <a:pos x="50" y="21"/>
                </a:cxn>
                <a:cxn ang="0">
                  <a:pos x="27" y="50"/>
                </a:cxn>
                <a:cxn ang="0">
                  <a:pos x="0" y="29"/>
                </a:cxn>
                <a:cxn ang="0">
                  <a:pos x="22" y="0"/>
                </a:cxn>
              </a:cxnLst>
              <a:rect l="0" t="0" r="r" b="b"/>
              <a:pathLst>
                <a:path w="60" h="50">
                  <a:moveTo>
                    <a:pt x="22" y="0"/>
                  </a:moveTo>
                  <a:lnTo>
                    <a:pt x="49" y="21"/>
                  </a:lnTo>
                  <a:lnTo>
                    <a:pt x="60" y="30"/>
                  </a:lnTo>
                  <a:lnTo>
                    <a:pt x="50" y="21"/>
                  </a:lnTo>
                  <a:lnTo>
                    <a:pt x="27" y="50"/>
                  </a:lnTo>
                  <a:lnTo>
                    <a:pt x="0" y="29"/>
                  </a:lnTo>
                  <a:lnTo>
                    <a:pt x="22" y="0"/>
                  </a:lnTo>
                  <a:close/>
                </a:path>
              </a:pathLst>
            </a:custGeom>
            <a:solidFill>
              <a:schemeClr val="tx1"/>
            </a:solidFill>
            <a:ln w="9525">
              <a:noFill/>
              <a:round/>
              <a:headEnd/>
              <a:tailEnd/>
            </a:ln>
          </p:spPr>
          <p:txBody>
            <a:bodyPr/>
            <a:lstStyle/>
            <a:p>
              <a:endParaRPr lang="en-US"/>
            </a:p>
          </p:txBody>
        </p:sp>
        <p:sp>
          <p:nvSpPr>
            <p:cNvPr id="82007" name="Freeform 87"/>
            <p:cNvSpPr>
              <a:spLocks/>
            </p:cNvSpPr>
            <p:nvPr/>
          </p:nvSpPr>
          <p:spPr bwMode="black">
            <a:xfrm>
              <a:off x="3262313" y="5030788"/>
              <a:ext cx="38100" cy="25400"/>
            </a:xfrm>
            <a:custGeom>
              <a:avLst/>
              <a:gdLst/>
              <a:ahLst/>
              <a:cxnLst>
                <a:cxn ang="0">
                  <a:pos x="24" y="0"/>
                </a:cxn>
                <a:cxn ang="0">
                  <a:pos x="52" y="23"/>
                </a:cxn>
                <a:cxn ang="0">
                  <a:pos x="28" y="52"/>
                </a:cxn>
                <a:cxn ang="0">
                  <a:pos x="0" y="29"/>
                </a:cxn>
                <a:cxn ang="0">
                  <a:pos x="24" y="0"/>
                </a:cxn>
              </a:cxnLst>
              <a:rect l="0" t="0" r="r" b="b"/>
              <a:pathLst>
                <a:path w="52" h="52">
                  <a:moveTo>
                    <a:pt x="24" y="0"/>
                  </a:moveTo>
                  <a:lnTo>
                    <a:pt x="52" y="23"/>
                  </a:lnTo>
                  <a:lnTo>
                    <a:pt x="28" y="52"/>
                  </a:lnTo>
                  <a:lnTo>
                    <a:pt x="0" y="29"/>
                  </a:lnTo>
                  <a:lnTo>
                    <a:pt x="24" y="0"/>
                  </a:lnTo>
                  <a:close/>
                </a:path>
              </a:pathLst>
            </a:custGeom>
            <a:solidFill>
              <a:schemeClr val="tx1"/>
            </a:solidFill>
            <a:ln w="9525">
              <a:noFill/>
              <a:round/>
              <a:headEnd/>
              <a:tailEnd/>
            </a:ln>
          </p:spPr>
          <p:txBody>
            <a:bodyPr/>
            <a:lstStyle/>
            <a:p>
              <a:endParaRPr lang="en-US"/>
            </a:p>
          </p:txBody>
        </p:sp>
        <p:sp>
          <p:nvSpPr>
            <p:cNvPr id="82008" name="Freeform 88"/>
            <p:cNvSpPr>
              <a:spLocks/>
            </p:cNvSpPr>
            <p:nvPr/>
          </p:nvSpPr>
          <p:spPr bwMode="black">
            <a:xfrm>
              <a:off x="2500313" y="2674938"/>
              <a:ext cx="34925" cy="22225"/>
            </a:xfrm>
            <a:custGeom>
              <a:avLst/>
              <a:gdLst/>
              <a:ahLst/>
              <a:cxnLst>
                <a:cxn ang="0">
                  <a:pos x="42" y="0"/>
                </a:cxn>
                <a:cxn ang="0">
                  <a:pos x="49" y="9"/>
                </a:cxn>
                <a:cxn ang="0">
                  <a:pos x="49" y="9"/>
                </a:cxn>
                <a:cxn ang="0">
                  <a:pos x="7" y="40"/>
                </a:cxn>
                <a:cxn ang="0">
                  <a:pos x="7" y="40"/>
                </a:cxn>
                <a:cxn ang="0">
                  <a:pos x="0" y="31"/>
                </a:cxn>
                <a:cxn ang="0">
                  <a:pos x="42" y="0"/>
                </a:cxn>
              </a:cxnLst>
              <a:rect l="0" t="0" r="r" b="b"/>
              <a:pathLst>
                <a:path w="49" h="40">
                  <a:moveTo>
                    <a:pt x="42" y="0"/>
                  </a:moveTo>
                  <a:lnTo>
                    <a:pt x="49" y="9"/>
                  </a:lnTo>
                  <a:lnTo>
                    <a:pt x="49" y="9"/>
                  </a:lnTo>
                  <a:lnTo>
                    <a:pt x="7" y="40"/>
                  </a:lnTo>
                  <a:lnTo>
                    <a:pt x="7" y="40"/>
                  </a:lnTo>
                  <a:lnTo>
                    <a:pt x="0" y="31"/>
                  </a:lnTo>
                  <a:lnTo>
                    <a:pt x="42" y="0"/>
                  </a:lnTo>
                  <a:close/>
                </a:path>
              </a:pathLst>
            </a:custGeom>
            <a:solidFill>
              <a:srgbClr val="993300"/>
            </a:solidFill>
            <a:ln w="9525">
              <a:noFill/>
              <a:round/>
              <a:headEnd/>
              <a:tailEnd/>
            </a:ln>
          </p:spPr>
          <p:txBody>
            <a:bodyPr/>
            <a:lstStyle/>
            <a:p>
              <a:endParaRPr lang="en-US"/>
            </a:p>
          </p:txBody>
        </p:sp>
        <p:sp>
          <p:nvSpPr>
            <p:cNvPr id="82009" name="Freeform 89"/>
            <p:cNvSpPr>
              <a:spLocks/>
            </p:cNvSpPr>
            <p:nvPr/>
          </p:nvSpPr>
          <p:spPr bwMode="black">
            <a:xfrm>
              <a:off x="2503488" y="2681288"/>
              <a:ext cx="39687" cy="20637"/>
            </a:xfrm>
            <a:custGeom>
              <a:avLst/>
              <a:gdLst/>
              <a:ahLst/>
              <a:cxnLst>
                <a:cxn ang="0">
                  <a:pos x="42" y="0"/>
                </a:cxn>
                <a:cxn ang="0">
                  <a:pos x="48" y="9"/>
                </a:cxn>
                <a:cxn ang="0">
                  <a:pos x="6" y="40"/>
                </a:cxn>
                <a:cxn ang="0">
                  <a:pos x="0" y="31"/>
                </a:cxn>
                <a:cxn ang="0">
                  <a:pos x="42" y="0"/>
                </a:cxn>
              </a:cxnLst>
              <a:rect l="0" t="0" r="r" b="b"/>
              <a:pathLst>
                <a:path w="48" h="40">
                  <a:moveTo>
                    <a:pt x="42" y="0"/>
                  </a:moveTo>
                  <a:lnTo>
                    <a:pt x="48" y="9"/>
                  </a:lnTo>
                  <a:lnTo>
                    <a:pt x="6" y="40"/>
                  </a:lnTo>
                  <a:lnTo>
                    <a:pt x="0" y="31"/>
                  </a:lnTo>
                  <a:lnTo>
                    <a:pt x="42" y="0"/>
                  </a:lnTo>
                  <a:close/>
                </a:path>
              </a:pathLst>
            </a:custGeom>
            <a:solidFill>
              <a:srgbClr val="993300"/>
            </a:solidFill>
            <a:ln w="9525">
              <a:noFill/>
              <a:round/>
              <a:headEnd/>
              <a:tailEnd/>
            </a:ln>
          </p:spPr>
          <p:txBody>
            <a:bodyPr/>
            <a:lstStyle/>
            <a:p>
              <a:endParaRPr lang="en-US"/>
            </a:p>
          </p:txBody>
        </p:sp>
        <p:sp>
          <p:nvSpPr>
            <p:cNvPr id="82010" name="Freeform 90"/>
            <p:cNvSpPr>
              <a:spLocks/>
            </p:cNvSpPr>
            <p:nvPr/>
          </p:nvSpPr>
          <p:spPr bwMode="black">
            <a:xfrm>
              <a:off x="2511425" y="2681288"/>
              <a:ext cx="42863" cy="28575"/>
            </a:xfrm>
            <a:custGeom>
              <a:avLst/>
              <a:gdLst/>
              <a:ahLst/>
              <a:cxnLst>
                <a:cxn ang="0">
                  <a:pos x="33" y="0"/>
                </a:cxn>
                <a:cxn ang="0">
                  <a:pos x="41" y="6"/>
                </a:cxn>
                <a:cxn ang="0">
                  <a:pos x="56" y="17"/>
                </a:cxn>
                <a:cxn ang="0">
                  <a:pos x="43" y="6"/>
                </a:cxn>
                <a:cxn ang="0">
                  <a:pos x="8" y="52"/>
                </a:cxn>
                <a:cxn ang="0">
                  <a:pos x="0" y="46"/>
                </a:cxn>
                <a:cxn ang="0">
                  <a:pos x="33" y="0"/>
                </a:cxn>
              </a:cxnLst>
              <a:rect l="0" t="0" r="r" b="b"/>
              <a:pathLst>
                <a:path w="56" h="52">
                  <a:moveTo>
                    <a:pt x="33" y="0"/>
                  </a:moveTo>
                  <a:lnTo>
                    <a:pt x="41" y="6"/>
                  </a:lnTo>
                  <a:lnTo>
                    <a:pt x="56" y="17"/>
                  </a:lnTo>
                  <a:lnTo>
                    <a:pt x="43" y="6"/>
                  </a:lnTo>
                  <a:lnTo>
                    <a:pt x="8" y="52"/>
                  </a:lnTo>
                  <a:lnTo>
                    <a:pt x="0" y="46"/>
                  </a:lnTo>
                  <a:lnTo>
                    <a:pt x="33" y="0"/>
                  </a:lnTo>
                  <a:close/>
                </a:path>
              </a:pathLst>
            </a:custGeom>
            <a:solidFill>
              <a:srgbClr val="993300"/>
            </a:solidFill>
            <a:ln w="9525">
              <a:noFill/>
              <a:round/>
              <a:headEnd/>
              <a:tailEnd/>
            </a:ln>
          </p:spPr>
          <p:txBody>
            <a:bodyPr/>
            <a:lstStyle/>
            <a:p>
              <a:endParaRPr lang="en-US"/>
            </a:p>
          </p:txBody>
        </p:sp>
        <p:sp>
          <p:nvSpPr>
            <p:cNvPr id="82011" name="Freeform 91"/>
            <p:cNvSpPr>
              <a:spLocks/>
            </p:cNvSpPr>
            <p:nvPr/>
          </p:nvSpPr>
          <p:spPr bwMode="black">
            <a:xfrm>
              <a:off x="2516188" y="2682875"/>
              <a:ext cx="33337" cy="30163"/>
            </a:xfrm>
            <a:custGeom>
              <a:avLst/>
              <a:gdLst/>
              <a:ahLst/>
              <a:cxnLst>
                <a:cxn ang="0">
                  <a:pos x="38" y="0"/>
                </a:cxn>
                <a:cxn ang="0">
                  <a:pos x="45" y="5"/>
                </a:cxn>
                <a:cxn ang="0">
                  <a:pos x="7" y="51"/>
                </a:cxn>
                <a:cxn ang="0">
                  <a:pos x="0" y="46"/>
                </a:cxn>
                <a:cxn ang="0">
                  <a:pos x="38" y="0"/>
                </a:cxn>
              </a:cxnLst>
              <a:rect l="0" t="0" r="r" b="b"/>
              <a:pathLst>
                <a:path w="45" h="51">
                  <a:moveTo>
                    <a:pt x="38" y="0"/>
                  </a:moveTo>
                  <a:lnTo>
                    <a:pt x="45" y="5"/>
                  </a:lnTo>
                  <a:lnTo>
                    <a:pt x="7" y="51"/>
                  </a:lnTo>
                  <a:lnTo>
                    <a:pt x="0" y="46"/>
                  </a:lnTo>
                  <a:lnTo>
                    <a:pt x="38" y="0"/>
                  </a:lnTo>
                  <a:close/>
                </a:path>
              </a:pathLst>
            </a:custGeom>
            <a:solidFill>
              <a:srgbClr val="993300"/>
            </a:solidFill>
            <a:ln w="9525">
              <a:noFill/>
              <a:round/>
              <a:headEnd/>
              <a:tailEnd/>
            </a:ln>
          </p:spPr>
          <p:txBody>
            <a:bodyPr/>
            <a:lstStyle/>
            <a:p>
              <a:endParaRPr lang="en-US"/>
            </a:p>
          </p:txBody>
        </p:sp>
        <p:sp>
          <p:nvSpPr>
            <p:cNvPr id="82012" name="Freeform 92"/>
            <p:cNvSpPr>
              <a:spLocks/>
            </p:cNvSpPr>
            <p:nvPr/>
          </p:nvSpPr>
          <p:spPr bwMode="black">
            <a:xfrm>
              <a:off x="2527300" y="2686050"/>
              <a:ext cx="22225" cy="30163"/>
            </a:xfrm>
            <a:custGeom>
              <a:avLst/>
              <a:gdLst/>
              <a:ahLst/>
              <a:cxnLst>
                <a:cxn ang="0">
                  <a:pos x="22" y="0"/>
                </a:cxn>
                <a:cxn ang="0">
                  <a:pos x="30" y="3"/>
                </a:cxn>
                <a:cxn ang="0">
                  <a:pos x="12" y="56"/>
                </a:cxn>
                <a:cxn ang="0">
                  <a:pos x="1" y="54"/>
                </a:cxn>
                <a:cxn ang="0">
                  <a:pos x="8" y="56"/>
                </a:cxn>
                <a:cxn ang="0">
                  <a:pos x="0" y="53"/>
                </a:cxn>
                <a:cxn ang="0">
                  <a:pos x="22" y="0"/>
                </a:cxn>
              </a:cxnLst>
              <a:rect l="0" t="0" r="r" b="b"/>
              <a:pathLst>
                <a:path w="30" h="56">
                  <a:moveTo>
                    <a:pt x="22" y="0"/>
                  </a:moveTo>
                  <a:lnTo>
                    <a:pt x="30" y="3"/>
                  </a:lnTo>
                  <a:lnTo>
                    <a:pt x="12" y="56"/>
                  </a:lnTo>
                  <a:lnTo>
                    <a:pt x="1" y="54"/>
                  </a:lnTo>
                  <a:lnTo>
                    <a:pt x="8" y="56"/>
                  </a:lnTo>
                  <a:lnTo>
                    <a:pt x="0" y="53"/>
                  </a:lnTo>
                  <a:lnTo>
                    <a:pt x="22" y="0"/>
                  </a:lnTo>
                  <a:close/>
                </a:path>
              </a:pathLst>
            </a:custGeom>
            <a:solidFill>
              <a:srgbClr val="993300"/>
            </a:solidFill>
            <a:ln w="9525">
              <a:noFill/>
              <a:round/>
              <a:headEnd/>
              <a:tailEnd/>
            </a:ln>
          </p:spPr>
          <p:txBody>
            <a:bodyPr/>
            <a:lstStyle/>
            <a:p>
              <a:endParaRPr lang="en-US"/>
            </a:p>
          </p:txBody>
        </p:sp>
        <p:sp>
          <p:nvSpPr>
            <p:cNvPr id="82013" name="Freeform 93"/>
            <p:cNvSpPr>
              <a:spLocks/>
            </p:cNvSpPr>
            <p:nvPr/>
          </p:nvSpPr>
          <p:spPr bwMode="black">
            <a:xfrm>
              <a:off x="2538413" y="2686050"/>
              <a:ext cx="15875" cy="30163"/>
            </a:xfrm>
            <a:custGeom>
              <a:avLst/>
              <a:gdLst/>
              <a:ahLst/>
              <a:cxnLst>
                <a:cxn ang="0">
                  <a:pos x="13" y="0"/>
                </a:cxn>
                <a:cxn ang="0">
                  <a:pos x="22" y="2"/>
                </a:cxn>
                <a:cxn ang="0">
                  <a:pos x="9" y="55"/>
                </a:cxn>
                <a:cxn ang="0">
                  <a:pos x="0" y="53"/>
                </a:cxn>
                <a:cxn ang="0">
                  <a:pos x="13" y="0"/>
                </a:cxn>
              </a:cxnLst>
              <a:rect l="0" t="0" r="r" b="b"/>
              <a:pathLst>
                <a:path w="22" h="55">
                  <a:moveTo>
                    <a:pt x="13" y="0"/>
                  </a:moveTo>
                  <a:lnTo>
                    <a:pt x="22" y="2"/>
                  </a:lnTo>
                  <a:lnTo>
                    <a:pt x="9" y="55"/>
                  </a:lnTo>
                  <a:lnTo>
                    <a:pt x="0" y="53"/>
                  </a:lnTo>
                  <a:lnTo>
                    <a:pt x="13" y="0"/>
                  </a:lnTo>
                  <a:close/>
                </a:path>
              </a:pathLst>
            </a:custGeom>
            <a:solidFill>
              <a:srgbClr val="993300"/>
            </a:solidFill>
            <a:ln w="9525">
              <a:noFill/>
              <a:round/>
              <a:headEnd/>
              <a:tailEnd/>
            </a:ln>
          </p:spPr>
          <p:txBody>
            <a:bodyPr/>
            <a:lstStyle/>
            <a:p>
              <a:endParaRPr lang="en-US"/>
            </a:p>
          </p:txBody>
        </p:sp>
        <p:sp>
          <p:nvSpPr>
            <p:cNvPr id="82014" name="Freeform 94"/>
            <p:cNvSpPr>
              <a:spLocks/>
            </p:cNvSpPr>
            <p:nvPr/>
          </p:nvSpPr>
          <p:spPr bwMode="black">
            <a:xfrm>
              <a:off x="2546350" y="2689225"/>
              <a:ext cx="19050" cy="26988"/>
            </a:xfrm>
            <a:custGeom>
              <a:avLst/>
              <a:gdLst/>
              <a:ahLst/>
              <a:cxnLst>
                <a:cxn ang="0">
                  <a:pos x="0" y="1"/>
                </a:cxn>
                <a:cxn ang="0">
                  <a:pos x="5" y="0"/>
                </a:cxn>
                <a:cxn ang="0">
                  <a:pos x="22" y="53"/>
                </a:cxn>
                <a:cxn ang="0">
                  <a:pos x="27" y="51"/>
                </a:cxn>
                <a:cxn ang="0">
                  <a:pos x="16" y="53"/>
                </a:cxn>
                <a:cxn ang="0">
                  <a:pos x="11" y="54"/>
                </a:cxn>
                <a:cxn ang="0">
                  <a:pos x="0" y="1"/>
                </a:cxn>
              </a:cxnLst>
              <a:rect l="0" t="0" r="r" b="b"/>
              <a:pathLst>
                <a:path w="27" h="54">
                  <a:moveTo>
                    <a:pt x="0" y="1"/>
                  </a:moveTo>
                  <a:lnTo>
                    <a:pt x="5" y="0"/>
                  </a:lnTo>
                  <a:lnTo>
                    <a:pt x="22" y="53"/>
                  </a:lnTo>
                  <a:lnTo>
                    <a:pt x="27" y="51"/>
                  </a:lnTo>
                  <a:lnTo>
                    <a:pt x="16" y="53"/>
                  </a:lnTo>
                  <a:lnTo>
                    <a:pt x="11" y="54"/>
                  </a:lnTo>
                  <a:lnTo>
                    <a:pt x="0" y="1"/>
                  </a:lnTo>
                  <a:close/>
                </a:path>
              </a:pathLst>
            </a:custGeom>
            <a:solidFill>
              <a:srgbClr val="993300"/>
            </a:solidFill>
            <a:ln w="9525">
              <a:noFill/>
              <a:round/>
              <a:headEnd/>
              <a:tailEnd/>
            </a:ln>
          </p:spPr>
          <p:txBody>
            <a:bodyPr/>
            <a:lstStyle/>
            <a:p>
              <a:endParaRPr lang="en-US"/>
            </a:p>
          </p:txBody>
        </p:sp>
        <p:sp>
          <p:nvSpPr>
            <p:cNvPr id="82015" name="Freeform 95"/>
            <p:cNvSpPr>
              <a:spLocks/>
            </p:cNvSpPr>
            <p:nvPr/>
          </p:nvSpPr>
          <p:spPr bwMode="black">
            <a:xfrm>
              <a:off x="2546350" y="2686050"/>
              <a:ext cx="19050" cy="30163"/>
            </a:xfrm>
            <a:custGeom>
              <a:avLst/>
              <a:gdLst/>
              <a:ahLst/>
              <a:cxnLst>
                <a:cxn ang="0">
                  <a:pos x="0" y="2"/>
                </a:cxn>
                <a:cxn ang="0">
                  <a:pos x="5" y="0"/>
                </a:cxn>
                <a:cxn ang="0">
                  <a:pos x="27" y="53"/>
                </a:cxn>
                <a:cxn ang="0">
                  <a:pos x="22" y="55"/>
                </a:cxn>
                <a:cxn ang="0">
                  <a:pos x="0" y="2"/>
                </a:cxn>
              </a:cxnLst>
              <a:rect l="0" t="0" r="r" b="b"/>
              <a:pathLst>
                <a:path w="27" h="55">
                  <a:moveTo>
                    <a:pt x="0" y="2"/>
                  </a:moveTo>
                  <a:lnTo>
                    <a:pt x="5" y="0"/>
                  </a:lnTo>
                  <a:lnTo>
                    <a:pt x="27" y="53"/>
                  </a:lnTo>
                  <a:lnTo>
                    <a:pt x="22" y="55"/>
                  </a:lnTo>
                  <a:lnTo>
                    <a:pt x="0" y="2"/>
                  </a:lnTo>
                  <a:close/>
                </a:path>
              </a:pathLst>
            </a:custGeom>
            <a:solidFill>
              <a:srgbClr val="993300"/>
            </a:solidFill>
            <a:ln w="9525">
              <a:noFill/>
              <a:round/>
              <a:headEnd/>
              <a:tailEnd/>
            </a:ln>
          </p:spPr>
          <p:txBody>
            <a:bodyPr/>
            <a:lstStyle/>
            <a:p>
              <a:endParaRPr lang="en-US"/>
            </a:p>
          </p:txBody>
        </p:sp>
        <p:sp>
          <p:nvSpPr>
            <p:cNvPr id="82016" name="Freeform 96"/>
            <p:cNvSpPr>
              <a:spLocks/>
            </p:cNvSpPr>
            <p:nvPr/>
          </p:nvSpPr>
          <p:spPr bwMode="black">
            <a:xfrm>
              <a:off x="2546350" y="2689225"/>
              <a:ext cx="30163" cy="23813"/>
            </a:xfrm>
            <a:custGeom>
              <a:avLst/>
              <a:gdLst/>
              <a:ahLst/>
              <a:cxnLst>
                <a:cxn ang="0">
                  <a:pos x="0" y="3"/>
                </a:cxn>
                <a:cxn ang="0">
                  <a:pos x="4" y="0"/>
                </a:cxn>
                <a:cxn ang="0">
                  <a:pos x="41" y="37"/>
                </a:cxn>
                <a:cxn ang="0">
                  <a:pos x="39" y="40"/>
                </a:cxn>
                <a:cxn ang="0">
                  <a:pos x="35" y="42"/>
                </a:cxn>
                <a:cxn ang="0">
                  <a:pos x="31" y="45"/>
                </a:cxn>
                <a:cxn ang="0">
                  <a:pos x="0" y="3"/>
                </a:cxn>
              </a:cxnLst>
              <a:rect l="0" t="0" r="r" b="b"/>
              <a:pathLst>
                <a:path w="41" h="45">
                  <a:moveTo>
                    <a:pt x="0" y="3"/>
                  </a:moveTo>
                  <a:lnTo>
                    <a:pt x="4" y="0"/>
                  </a:lnTo>
                  <a:lnTo>
                    <a:pt x="41" y="37"/>
                  </a:lnTo>
                  <a:lnTo>
                    <a:pt x="39" y="40"/>
                  </a:lnTo>
                  <a:lnTo>
                    <a:pt x="35" y="42"/>
                  </a:lnTo>
                  <a:lnTo>
                    <a:pt x="31" y="45"/>
                  </a:lnTo>
                  <a:lnTo>
                    <a:pt x="0" y="3"/>
                  </a:lnTo>
                  <a:close/>
                </a:path>
              </a:pathLst>
            </a:custGeom>
            <a:solidFill>
              <a:srgbClr val="993300"/>
            </a:solidFill>
            <a:ln w="9525">
              <a:noFill/>
              <a:round/>
              <a:headEnd/>
              <a:tailEnd/>
            </a:ln>
          </p:spPr>
          <p:txBody>
            <a:bodyPr/>
            <a:lstStyle/>
            <a:p>
              <a:endParaRPr lang="en-US"/>
            </a:p>
          </p:txBody>
        </p:sp>
        <p:sp>
          <p:nvSpPr>
            <p:cNvPr id="82017" name="Freeform 97"/>
            <p:cNvSpPr>
              <a:spLocks/>
            </p:cNvSpPr>
            <p:nvPr/>
          </p:nvSpPr>
          <p:spPr bwMode="black">
            <a:xfrm>
              <a:off x="2546350" y="2689225"/>
              <a:ext cx="34925" cy="17463"/>
            </a:xfrm>
            <a:custGeom>
              <a:avLst/>
              <a:gdLst/>
              <a:ahLst/>
              <a:cxnLst>
                <a:cxn ang="0">
                  <a:pos x="0" y="5"/>
                </a:cxn>
                <a:cxn ang="0">
                  <a:pos x="3" y="0"/>
                </a:cxn>
                <a:cxn ang="0">
                  <a:pos x="45" y="31"/>
                </a:cxn>
                <a:cxn ang="0">
                  <a:pos x="42" y="36"/>
                </a:cxn>
                <a:cxn ang="0">
                  <a:pos x="0" y="5"/>
                </a:cxn>
              </a:cxnLst>
              <a:rect l="0" t="0" r="r" b="b"/>
              <a:pathLst>
                <a:path w="45" h="36">
                  <a:moveTo>
                    <a:pt x="0" y="5"/>
                  </a:moveTo>
                  <a:lnTo>
                    <a:pt x="3" y="0"/>
                  </a:lnTo>
                  <a:lnTo>
                    <a:pt x="45" y="31"/>
                  </a:lnTo>
                  <a:lnTo>
                    <a:pt x="42" y="36"/>
                  </a:lnTo>
                  <a:lnTo>
                    <a:pt x="0" y="5"/>
                  </a:lnTo>
                  <a:close/>
                </a:path>
              </a:pathLst>
            </a:custGeom>
            <a:solidFill>
              <a:srgbClr val="993300"/>
            </a:solidFill>
            <a:ln w="9525">
              <a:noFill/>
              <a:round/>
              <a:headEnd/>
              <a:tailEnd/>
            </a:ln>
          </p:spPr>
          <p:txBody>
            <a:bodyPr/>
            <a:lstStyle/>
            <a:p>
              <a:endParaRPr lang="en-US"/>
            </a:p>
          </p:txBody>
        </p:sp>
        <p:sp>
          <p:nvSpPr>
            <p:cNvPr id="82018" name="Freeform 98"/>
            <p:cNvSpPr>
              <a:spLocks/>
            </p:cNvSpPr>
            <p:nvPr/>
          </p:nvSpPr>
          <p:spPr bwMode="black">
            <a:xfrm>
              <a:off x="2543175" y="2686050"/>
              <a:ext cx="41275" cy="15875"/>
            </a:xfrm>
            <a:custGeom>
              <a:avLst/>
              <a:gdLst/>
              <a:ahLst/>
              <a:cxnLst>
                <a:cxn ang="0">
                  <a:pos x="0" y="9"/>
                </a:cxn>
                <a:cxn ang="0">
                  <a:pos x="3" y="0"/>
                </a:cxn>
                <a:cxn ang="0">
                  <a:pos x="56" y="13"/>
                </a:cxn>
                <a:cxn ang="0">
                  <a:pos x="55" y="24"/>
                </a:cxn>
                <a:cxn ang="0">
                  <a:pos x="56" y="20"/>
                </a:cxn>
                <a:cxn ang="0">
                  <a:pos x="53" y="29"/>
                </a:cxn>
                <a:cxn ang="0">
                  <a:pos x="0" y="9"/>
                </a:cxn>
              </a:cxnLst>
              <a:rect l="0" t="0" r="r" b="b"/>
              <a:pathLst>
                <a:path w="56" h="29">
                  <a:moveTo>
                    <a:pt x="0" y="9"/>
                  </a:moveTo>
                  <a:lnTo>
                    <a:pt x="3" y="0"/>
                  </a:lnTo>
                  <a:lnTo>
                    <a:pt x="56" y="13"/>
                  </a:lnTo>
                  <a:lnTo>
                    <a:pt x="55" y="24"/>
                  </a:lnTo>
                  <a:lnTo>
                    <a:pt x="56" y="20"/>
                  </a:lnTo>
                  <a:lnTo>
                    <a:pt x="53" y="29"/>
                  </a:lnTo>
                  <a:lnTo>
                    <a:pt x="0" y="9"/>
                  </a:lnTo>
                  <a:close/>
                </a:path>
              </a:pathLst>
            </a:custGeom>
            <a:solidFill>
              <a:srgbClr val="993300"/>
            </a:solidFill>
            <a:ln w="9525">
              <a:noFill/>
              <a:round/>
              <a:headEnd/>
              <a:tailEnd/>
            </a:ln>
          </p:spPr>
          <p:txBody>
            <a:bodyPr/>
            <a:lstStyle/>
            <a:p>
              <a:endParaRPr lang="en-US"/>
            </a:p>
          </p:txBody>
        </p:sp>
        <p:sp>
          <p:nvSpPr>
            <p:cNvPr id="82019" name="Freeform 99"/>
            <p:cNvSpPr>
              <a:spLocks/>
            </p:cNvSpPr>
            <p:nvPr/>
          </p:nvSpPr>
          <p:spPr bwMode="black">
            <a:xfrm>
              <a:off x="2546350" y="2686050"/>
              <a:ext cx="42863" cy="7938"/>
            </a:xfrm>
            <a:custGeom>
              <a:avLst/>
              <a:gdLst/>
              <a:ahLst/>
              <a:cxnLst>
                <a:cxn ang="0">
                  <a:pos x="0" y="8"/>
                </a:cxn>
                <a:cxn ang="0">
                  <a:pos x="1" y="0"/>
                </a:cxn>
                <a:cxn ang="0">
                  <a:pos x="54" y="6"/>
                </a:cxn>
                <a:cxn ang="0">
                  <a:pos x="53" y="14"/>
                </a:cxn>
                <a:cxn ang="0">
                  <a:pos x="0" y="8"/>
                </a:cxn>
              </a:cxnLst>
              <a:rect l="0" t="0" r="r" b="b"/>
              <a:pathLst>
                <a:path w="54" h="14">
                  <a:moveTo>
                    <a:pt x="0" y="8"/>
                  </a:moveTo>
                  <a:lnTo>
                    <a:pt x="1" y="0"/>
                  </a:lnTo>
                  <a:lnTo>
                    <a:pt x="54" y="6"/>
                  </a:lnTo>
                  <a:lnTo>
                    <a:pt x="53" y="14"/>
                  </a:lnTo>
                  <a:lnTo>
                    <a:pt x="0" y="8"/>
                  </a:lnTo>
                  <a:close/>
                </a:path>
              </a:pathLst>
            </a:custGeom>
            <a:solidFill>
              <a:srgbClr val="993300"/>
            </a:solidFill>
            <a:ln w="9525">
              <a:noFill/>
              <a:round/>
              <a:headEnd/>
              <a:tailEnd/>
            </a:ln>
          </p:spPr>
          <p:txBody>
            <a:bodyPr/>
            <a:lstStyle/>
            <a:p>
              <a:endParaRPr lang="en-US"/>
            </a:p>
          </p:txBody>
        </p:sp>
        <p:sp>
          <p:nvSpPr>
            <p:cNvPr id="82020" name="Freeform 100"/>
            <p:cNvSpPr>
              <a:spLocks/>
            </p:cNvSpPr>
            <p:nvPr/>
          </p:nvSpPr>
          <p:spPr bwMode="black">
            <a:xfrm>
              <a:off x="2546350" y="2678113"/>
              <a:ext cx="42863" cy="11112"/>
            </a:xfrm>
            <a:custGeom>
              <a:avLst/>
              <a:gdLst/>
              <a:ahLst/>
              <a:cxnLst>
                <a:cxn ang="0">
                  <a:pos x="1" y="22"/>
                </a:cxn>
                <a:cxn ang="0">
                  <a:pos x="0" y="14"/>
                </a:cxn>
                <a:cxn ang="0">
                  <a:pos x="53" y="4"/>
                </a:cxn>
                <a:cxn ang="0">
                  <a:pos x="52" y="0"/>
                </a:cxn>
                <a:cxn ang="0">
                  <a:pos x="53" y="7"/>
                </a:cxn>
                <a:cxn ang="0">
                  <a:pos x="54" y="16"/>
                </a:cxn>
                <a:cxn ang="0">
                  <a:pos x="1" y="22"/>
                </a:cxn>
              </a:cxnLst>
              <a:rect l="0" t="0" r="r" b="b"/>
              <a:pathLst>
                <a:path w="54" h="22">
                  <a:moveTo>
                    <a:pt x="1" y="22"/>
                  </a:moveTo>
                  <a:lnTo>
                    <a:pt x="0" y="14"/>
                  </a:lnTo>
                  <a:lnTo>
                    <a:pt x="53" y="4"/>
                  </a:lnTo>
                  <a:lnTo>
                    <a:pt x="52" y="0"/>
                  </a:lnTo>
                  <a:lnTo>
                    <a:pt x="53" y="7"/>
                  </a:lnTo>
                  <a:lnTo>
                    <a:pt x="54" y="16"/>
                  </a:lnTo>
                  <a:lnTo>
                    <a:pt x="1" y="22"/>
                  </a:lnTo>
                  <a:close/>
                </a:path>
              </a:pathLst>
            </a:custGeom>
            <a:solidFill>
              <a:srgbClr val="993300"/>
            </a:solidFill>
            <a:ln w="9525">
              <a:noFill/>
              <a:round/>
              <a:headEnd/>
              <a:tailEnd/>
            </a:ln>
          </p:spPr>
          <p:txBody>
            <a:bodyPr/>
            <a:lstStyle/>
            <a:p>
              <a:endParaRPr lang="en-US"/>
            </a:p>
          </p:txBody>
        </p:sp>
        <p:sp>
          <p:nvSpPr>
            <p:cNvPr id="82021" name="Freeform 101"/>
            <p:cNvSpPr>
              <a:spLocks/>
            </p:cNvSpPr>
            <p:nvPr/>
          </p:nvSpPr>
          <p:spPr bwMode="black">
            <a:xfrm>
              <a:off x="2543175" y="2674938"/>
              <a:ext cx="41275" cy="11112"/>
            </a:xfrm>
            <a:custGeom>
              <a:avLst/>
              <a:gdLst/>
              <a:ahLst/>
              <a:cxnLst>
                <a:cxn ang="0">
                  <a:pos x="2" y="22"/>
                </a:cxn>
                <a:cxn ang="0">
                  <a:pos x="0" y="13"/>
                </a:cxn>
                <a:cxn ang="0">
                  <a:pos x="53" y="0"/>
                </a:cxn>
                <a:cxn ang="0">
                  <a:pos x="55" y="9"/>
                </a:cxn>
                <a:cxn ang="0">
                  <a:pos x="2" y="22"/>
                </a:cxn>
              </a:cxnLst>
              <a:rect l="0" t="0" r="r" b="b"/>
              <a:pathLst>
                <a:path w="55" h="22">
                  <a:moveTo>
                    <a:pt x="2" y="22"/>
                  </a:moveTo>
                  <a:lnTo>
                    <a:pt x="0" y="13"/>
                  </a:lnTo>
                  <a:lnTo>
                    <a:pt x="53" y="0"/>
                  </a:lnTo>
                  <a:lnTo>
                    <a:pt x="55" y="9"/>
                  </a:lnTo>
                  <a:lnTo>
                    <a:pt x="2" y="22"/>
                  </a:lnTo>
                  <a:close/>
                </a:path>
              </a:pathLst>
            </a:custGeom>
            <a:solidFill>
              <a:srgbClr val="993300"/>
            </a:solidFill>
            <a:ln w="9525">
              <a:noFill/>
              <a:round/>
              <a:headEnd/>
              <a:tailEnd/>
            </a:ln>
          </p:spPr>
          <p:txBody>
            <a:bodyPr/>
            <a:lstStyle/>
            <a:p>
              <a:endParaRPr lang="en-US"/>
            </a:p>
          </p:txBody>
        </p:sp>
        <p:sp>
          <p:nvSpPr>
            <p:cNvPr id="82022" name="Freeform 102"/>
            <p:cNvSpPr>
              <a:spLocks/>
            </p:cNvSpPr>
            <p:nvPr/>
          </p:nvSpPr>
          <p:spPr bwMode="black">
            <a:xfrm>
              <a:off x="2543175" y="2665413"/>
              <a:ext cx="41275" cy="17462"/>
            </a:xfrm>
            <a:custGeom>
              <a:avLst/>
              <a:gdLst/>
              <a:ahLst/>
              <a:cxnLst>
                <a:cxn ang="0">
                  <a:pos x="4" y="32"/>
                </a:cxn>
                <a:cxn ang="0">
                  <a:pos x="0" y="21"/>
                </a:cxn>
                <a:cxn ang="0">
                  <a:pos x="51" y="0"/>
                </a:cxn>
                <a:cxn ang="0">
                  <a:pos x="52" y="3"/>
                </a:cxn>
                <a:cxn ang="0">
                  <a:pos x="53" y="6"/>
                </a:cxn>
                <a:cxn ang="0">
                  <a:pos x="57" y="17"/>
                </a:cxn>
                <a:cxn ang="0">
                  <a:pos x="4" y="32"/>
                </a:cxn>
              </a:cxnLst>
              <a:rect l="0" t="0" r="r" b="b"/>
              <a:pathLst>
                <a:path w="57" h="32">
                  <a:moveTo>
                    <a:pt x="4" y="32"/>
                  </a:moveTo>
                  <a:lnTo>
                    <a:pt x="0" y="21"/>
                  </a:lnTo>
                  <a:lnTo>
                    <a:pt x="51" y="0"/>
                  </a:lnTo>
                  <a:lnTo>
                    <a:pt x="52" y="3"/>
                  </a:lnTo>
                  <a:lnTo>
                    <a:pt x="53" y="6"/>
                  </a:lnTo>
                  <a:lnTo>
                    <a:pt x="57" y="17"/>
                  </a:lnTo>
                  <a:lnTo>
                    <a:pt x="4" y="32"/>
                  </a:lnTo>
                  <a:close/>
                </a:path>
              </a:pathLst>
            </a:custGeom>
            <a:solidFill>
              <a:srgbClr val="993300"/>
            </a:solidFill>
            <a:ln w="9525">
              <a:noFill/>
              <a:round/>
              <a:headEnd/>
              <a:tailEnd/>
            </a:ln>
          </p:spPr>
          <p:txBody>
            <a:bodyPr/>
            <a:lstStyle/>
            <a:p>
              <a:endParaRPr lang="en-US"/>
            </a:p>
          </p:txBody>
        </p:sp>
        <p:sp>
          <p:nvSpPr>
            <p:cNvPr id="82023" name="Freeform 103"/>
            <p:cNvSpPr>
              <a:spLocks/>
            </p:cNvSpPr>
            <p:nvPr/>
          </p:nvSpPr>
          <p:spPr bwMode="black">
            <a:xfrm>
              <a:off x="2538413" y="2659063"/>
              <a:ext cx="42862" cy="22225"/>
            </a:xfrm>
            <a:custGeom>
              <a:avLst/>
              <a:gdLst/>
              <a:ahLst/>
              <a:cxnLst>
                <a:cxn ang="0">
                  <a:pos x="6" y="37"/>
                </a:cxn>
                <a:cxn ang="0">
                  <a:pos x="0" y="27"/>
                </a:cxn>
                <a:cxn ang="0">
                  <a:pos x="49" y="0"/>
                </a:cxn>
                <a:cxn ang="0">
                  <a:pos x="54" y="10"/>
                </a:cxn>
                <a:cxn ang="0">
                  <a:pos x="6" y="37"/>
                </a:cxn>
              </a:cxnLst>
              <a:rect l="0" t="0" r="r" b="b"/>
              <a:pathLst>
                <a:path w="54" h="37">
                  <a:moveTo>
                    <a:pt x="6" y="37"/>
                  </a:moveTo>
                  <a:lnTo>
                    <a:pt x="0" y="27"/>
                  </a:lnTo>
                  <a:lnTo>
                    <a:pt x="49" y="0"/>
                  </a:lnTo>
                  <a:lnTo>
                    <a:pt x="54" y="10"/>
                  </a:lnTo>
                  <a:lnTo>
                    <a:pt x="6" y="37"/>
                  </a:lnTo>
                  <a:close/>
                </a:path>
              </a:pathLst>
            </a:custGeom>
            <a:solidFill>
              <a:srgbClr val="993300"/>
            </a:solidFill>
            <a:ln w="9525">
              <a:noFill/>
              <a:round/>
              <a:headEnd/>
              <a:tailEnd/>
            </a:ln>
          </p:spPr>
          <p:txBody>
            <a:bodyPr/>
            <a:lstStyle/>
            <a:p>
              <a:endParaRPr lang="en-US"/>
            </a:p>
          </p:txBody>
        </p:sp>
        <p:sp>
          <p:nvSpPr>
            <p:cNvPr id="82024" name="Freeform 104"/>
            <p:cNvSpPr>
              <a:spLocks/>
            </p:cNvSpPr>
            <p:nvPr/>
          </p:nvSpPr>
          <p:spPr bwMode="black">
            <a:xfrm>
              <a:off x="2535238" y="2651125"/>
              <a:ext cx="41275" cy="23813"/>
            </a:xfrm>
            <a:custGeom>
              <a:avLst/>
              <a:gdLst/>
              <a:ahLst/>
              <a:cxnLst>
                <a:cxn ang="0">
                  <a:pos x="5" y="44"/>
                </a:cxn>
                <a:cxn ang="0">
                  <a:pos x="0" y="35"/>
                </a:cxn>
                <a:cxn ang="0">
                  <a:pos x="44" y="2"/>
                </a:cxn>
                <a:cxn ang="0">
                  <a:pos x="42" y="0"/>
                </a:cxn>
                <a:cxn ang="0">
                  <a:pos x="46" y="6"/>
                </a:cxn>
                <a:cxn ang="0">
                  <a:pos x="52" y="15"/>
                </a:cxn>
                <a:cxn ang="0">
                  <a:pos x="5" y="44"/>
                </a:cxn>
              </a:cxnLst>
              <a:rect l="0" t="0" r="r" b="b"/>
              <a:pathLst>
                <a:path w="52" h="44">
                  <a:moveTo>
                    <a:pt x="5" y="44"/>
                  </a:moveTo>
                  <a:lnTo>
                    <a:pt x="0" y="35"/>
                  </a:lnTo>
                  <a:lnTo>
                    <a:pt x="44" y="2"/>
                  </a:lnTo>
                  <a:lnTo>
                    <a:pt x="42" y="0"/>
                  </a:lnTo>
                  <a:lnTo>
                    <a:pt x="46" y="6"/>
                  </a:lnTo>
                  <a:lnTo>
                    <a:pt x="52" y="15"/>
                  </a:lnTo>
                  <a:lnTo>
                    <a:pt x="5" y="44"/>
                  </a:lnTo>
                  <a:close/>
                </a:path>
              </a:pathLst>
            </a:custGeom>
            <a:solidFill>
              <a:srgbClr val="993300"/>
            </a:solidFill>
            <a:ln w="9525">
              <a:noFill/>
              <a:round/>
              <a:headEnd/>
              <a:tailEnd/>
            </a:ln>
          </p:spPr>
          <p:txBody>
            <a:bodyPr/>
            <a:lstStyle/>
            <a:p>
              <a:endParaRPr lang="en-US"/>
            </a:p>
          </p:txBody>
        </p:sp>
        <p:sp>
          <p:nvSpPr>
            <p:cNvPr id="82025" name="Freeform 105"/>
            <p:cNvSpPr>
              <a:spLocks/>
            </p:cNvSpPr>
            <p:nvPr/>
          </p:nvSpPr>
          <p:spPr bwMode="black">
            <a:xfrm>
              <a:off x="2530475" y="2649538"/>
              <a:ext cx="38100" cy="23812"/>
            </a:xfrm>
            <a:custGeom>
              <a:avLst/>
              <a:gdLst/>
              <a:ahLst/>
              <a:cxnLst>
                <a:cxn ang="0">
                  <a:pos x="8" y="47"/>
                </a:cxn>
                <a:cxn ang="0">
                  <a:pos x="0" y="38"/>
                </a:cxn>
                <a:cxn ang="0">
                  <a:pos x="42" y="0"/>
                </a:cxn>
                <a:cxn ang="0">
                  <a:pos x="50" y="9"/>
                </a:cxn>
                <a:cxn ang="0">
                  <a:pos x="8" y="47"/>
                </a:cxn>
              </a:cxnLst>
              <a:rect l="0" t="0" r="r" b="b"/>
              <a:pathLst>
                <a:path w="50" h="47">
                  <a:moveTo>
                    <a:pt x="8" y="47"/>
                  </a:moveTo>
                  <a:lnTo>
                    <a:pt x="0" y="38"/>
                  </a:lnTo>
                  <a:lnTo>
                    <a:pt x="42" y="0"/>
                  </a:lnTo>
                  <a:lnTo>
                    <a:pt x="50" y="9"/>
                  </a:lnTo>
                  <a:lnTo>
                    <a:pt x="8" y="47"/>
                  </a:lnTo>
                  <a:close/>
                </a:path>
              </a:pathLst>
            </a:custGeom>
            <a:solidFill>
              <a:srgbClr val="993300"/>
            </a:solidFill>
            <a:ln w="9525">
              <a:noFill/>
              <a:round/>
              <a:headEnd/>
              <a:tailEnd/>
            </a:ln>
          </p:spPr>
          <p:txBody>
            <a:bodyPr/>
            <a:lstStyle/>
            <a:p>
              <a:endParaRPr lang="en-US"/>
            </a:p>
          </p:txBody>
        </p:sp>
        <p:sp>
          <p:nvSpPr>
            <p:cNvPr id="82026" name="Freeform 106"/>
            <p:cNvSpPr>
              <a:spLocks/>
            </p:cNvSpPr>
            <p:nvPr/>
          </p:nvSpPr>
          <p:spPr bwMode="black">
            <a:xfrm>
              <a:off x="2527300" y="2641600"/>
              <a:ext cx="34925" cy="25400"/>
            </a:xfrm>
            <a:custGeom>
              <a:avLst/>
              <a:gdLst/>
              <a:ahLst/>
              <a:cxnLst>
                <a:cxn ang="0">
                  <a:pos x="6" y="50"/>
                </a:cxn>
                <a:cxn ang="0">
                  <a:pos x="0" y="43"/>
                </a:cxn>
                <a:cxn ang="0">
                  <a:pos x="33" y="0"/>
                </a:cxn>
                <a:cxn ang="0">
                  <a:pos x="41" y="5"/>
                </a:cxn>
                <a:cxn ang="0">
                  <a:pos x="39" y="4"/>
                </a:cxn>
                <a:cxn ang="0">
                  <a:pos x="46" y="10"/>
                </a:cxn>
                <a:cxn ang="0">
                  <a:pos x="6" y="50"/>
                </a:cxn>
              </a:cxnLst>
              <a:rect l="0" t="0" r="r" b="b"/>
              <a:pathLst>
                <a:path w="46" h="50">
                  <a:moveTo>
                    <a:pt x="6" y="50"/>
                  </a:moveTo>
                  <a:lnTo>
                    <a:pt x="0" y="43"/>
                  </a:lnTo>
                  <a:lnTo>
                    <a:pt x="33" y="0"/>
                  </a:lnTo>
                  <a:lnTo>
                    <a:pt x="41" y="5"/>
                  </a:lnTo>
                  <a:lnTo>
                    <a:pt x="39" y="4"/>
                  </a:lnTo>
                  <a:lnTo>
                    <a:pt x="46" y="10"/>
                  </a:lnTo>
                  <a:lnTo>
                    <a:pt x="6" y="50"/>
                  </a:lnTo>
                  <a:close/>
                </a:path>
              </a:pathLst>
            </a:custGeom>
            <a:solidFill>
              <a:srgbClr val="993300"/>
            </a:solidFill>
            <a:ln w="9525">
              <a:noFill/>
              <a:round/>
              <a:headEnd/>
              <a:tailEnd/>
            </a:ln>
          </p:spPr>
          <p:txBody>
            <a:bodyPr/>
            <a:lstStyle/>
            <a:p>
              <a:endParaRPr lang="en-US"/>
            </a:p>
          </p:txBody>
        </p:sp>
        <p:sp>
          <p:nvSpPr>
            <p:cNvPr id="82027" name="Freeform 107"/>
            <p:cNvSpPr>
              <a:spLocks/>
            </p:cNvSpPr>
            <p:nvPr/>
          </p:nvSpPr>
          <p:spPr bwMode="black">
            <a:xfrm>
              <a:off x="2527300" y="2641600"/>
              <a:ext cx="26988" cy="25400"/>
            </a:xfrm>
            <a:custGeom>
              <a:avLst/>
              <a:gdLst/>
              <a:ahLst/>
              <a:cxnLst>
                <a:cxn ang="0">
                  <a:pos x="7" y="51"/>
                </a:cxn>
                <a:cxn ang="0">
                  <a:pos x="0" y="46"/>
                </a:cxn>
                <a:cxn ang="0">
                  <a:pos x="26" y="0"/>
                </a:cxn>
                <a:cxn ang="0">
                  <a:pos x="34" y="4"/>
                </a:cxn>
                <a:cxn ang="0">
                  <a:pos x="7" y="51"/>
                </a:cxn>
              </a:cxnLst>
              <a:rect l="0" t="0" r="r" b="b"/>
              <a:pathLst>
                <a:path w="34" h="51">
                  <a:moveTo>
                    <a:pt x="7" y="51"/>
                  </a:moveTo>
                  <a:lnTo>
                    <a:pt x="0" y="46"/>
                  </a:lnTo>
                  <a:lnTo>
                    <a:pt x="26" y="0"/>
                  </a:lnTo>
                  <a:lnTo>
                    <a:pt x="34" y="4"/>
                  </a:lnTo>
                  <a:lnTo>
                    <a:pt x="7" y="51"/>
                  </a:lnTo>
                  <a:close/>
                </a:path>
              </a:pathLst>
            </a:custGeom>
            <a:solidFill>
              <a:srgbClr val="993300"/>
            </a:solidFill>
            <a:ln w="9525">
              <a:noFill/>
              <a:round/>
              <a:headEnd/>
              <a:tailEnd/>
            </a:ln>
          </p:spPr>
          <p:txBody>
            <a:bodyPr/>
            <a:lstStyle/>
            <a:p>
              <a:endParaRPr lang="en-US"/>
            </a:p>
          </p:txBody>
        </p:sp>
        <p:sp>
          <p:nvSpPr>
            <p:cNvPr id="82028" name="Freeform 108"/>
            <p:cNvSpPr>
              <a:spLocks/>
            </p:cNvSpPr>
            <p:nvPr/>
          </p:nvSpPr>
          <p:spPr bwMode="black">
            <a:xfrm>
              <a:off x="2519363" y="2635250"/>
              <a:ext cx="26987" cy="30163"/>
            </a:xfrm>
            <a:custGeom>
              <a:avLst/>
              <a:gdLst/>
              <a:ahLst/>
              <a:cxnLst>
                <a:cxn ang="0">
                  <a:pos x="8" y="54"/>
                </a:cxn>
                <a:cxn ang="0">
                  <a:pos x="0" y="50"/>
                </a:cxn>
                <a:cxn ang="0">
                  <a:pos x="16" y="0"/>
                </a:cxn>
                <a:cxn ang="0">
                  <a:pos x="22" y="1"/>
                </a:cxn>
                <a:cxn ang="0">
                  <a:pos x="26" y="3"/>
                </a:cxn>
                <a:cxn ang="0">
                  <a:pos x="34" y="8"/>
                </a:cxn>
                <a:cxn ang="0">
                  <a:pos x="8" y="54"/>
                </a:cxn>
              </a:cxnLst>
              <a:rect l="0" t="0" r="r" b="b"/>
              <a:pathLst>
                <a:path w="34" h="54">
                  <a:moveTo>
                    <a:pt x="8" y="54"/>
                  </a:moveTo>
                  <a:lnTo>
                    <a:pt x="0" y="50"/>
                  </a:lnTo>
                  <a:lnTo>
                    <a:pt x="16" y="0"/>
                  </a:lnTo>
                  <a:lnTo>
                    <a:pt x="22" y="1"/>
                  </a:lnTo>
                  <a:lnTo>
                    <a:pt x="26" y="3"/>
                  </a:lnTo>
                  <a:lnTo>
                    <a:pt x="34" y="8"/>
                  </a:lnTo>
                  <a:lnTo>
                    <a:pt x="8" y="54"/>
                  </a:lnTo>
                  <a:close/>
                </a:path>
              </a:pathLst>
            </a:custGeom>
            <a:solidFill>
              <a:srgbClr val="993300"/>
            </a:solidFill>
            <a:ln w="9525">
              <a:noFill/>
              <a:round/>
              <a:headEnd/>
              <a:tailEnd/>
            </a:ln>
          </p:spPr>
          <p:txBody>
            <a:bodyPr/>
            <a:lstStyle/>
            <a:p>
              <a:endParaRPr lang="en-US"/>
            </a:p>
          </p:txBody>
        </p:sp>
        <p:sp>
          <p:nvSpPr>
            <p:cNvPr id="82029" name="Freeform 109"/>
            <p:cNvSpPr>
              <a:spLocks/>
            </p:cNvSpPr>
            <p:nvPr/>
          </p:nvSpPr>
          <p:spPr bwMode="black">
            <a:xfrm>
              <a:off x="2524125" y="2635250"/>
              <a:ext cx="6350" cy="30163"/>
            </a:xfrm>
            <a:custGeom>
              <a:avLst/>
              <a:gdLst/>
              <a:ahLst/>
              <a:cxnLst>
                <a:cxn ang="0">
                  <a:pos x="8" y="54"/>
                </a:cxn>
                <a:cxn ang="0">
                  <a:pos x="0" y="53"/>
                </a:cxn>
                <a:cxn ang="0">
                  <a:pos x="7" y="0"/>
                </a:cxn>
                <a:cxn ang="0">
                  <a:pos x="14" y="1"/>
                </a:cxn>
                <a:cxn ang="0">
                  <a:pos x="8" y="54"/>
                </a:cxn>
              </a:cxnLst>
              <a:rect l="0" t="0" r="r" b="b"/>
              <a:pathLst>
                <a:path w="14" h="54">
                  <a:moveTo>
                    <a:pt x="8" y="54"/>
                  </a:moveTo>
                  <a:lnTo>
                    <a:pt x="0" y="53"/>
                  </a:lnTo>
                  <a:lnTo>
                    <a:pt x="7" y="0"/>
                  </a:lnTo>
                  <a:lnTo>
                    <a:pt x="14" y="1"/>
                  </a:lnTo>
                  <a:lnTo>
                    <a:pt x="8" y="54"/>
                  </a:lnTo>
                  <a:close/>
                </a:path>
              </a:pathLst>
            </a:custGeom>
            <a:solidFill>
              <a:srgbClr val="993300"/>
            </a:solidFill>
            <a:ln w="9525">
              <a:noFill/>
              <a:round/>
              <a:headEnd/>
              <a:tailEnd/>
            </a:ln>
          </p:spPr>
          <p:txBody>
            <a:bodyPr/>
            <a:lstStyle/>
            <a:p>
              <a:endParaRPr lang="en-US"/>
            </a:p>
          </p:txBody>
        </p:sp>
        <p:sp>
          <p:nvSpPr>
            <p:cNvPr id="82030" name="Freeform 110"/>
            <p:cNvSpPr>
              <a:spLocks/>
            </p:cNvSpPr>
            <p:nvPr/>
          </p:nvSpPr>
          <p:spPr bwMode="black">
            <a:xfrm>
              <a:off x="2511425" y="2635250"/>
              <a:ext cx="12700" cy="26988"/>
            </a:xfrm>
            <a:custGeom>
              <a:avLst/>
              <a:gdLst/>
              <a:ahLst/>
              <a:cxnLst>
                <a:cxn ang="0">
                  <a:pos x="17" y="53"/>
                </a:cxn>
                <a:cxn ang="0">
                  <a:pos x="11" y="53"/>
                </a:cxn>
                <a:cxn ang="0">
                  <a:pos x="0" y="0"/>
                </a:cxn>
                <a:cxn ang="0">
                  <a:pos x="0" y="0"/>
                </a:cxn>
                <a:cxn ang="0">
                  <a:pos x="11" y="0"/>
                </a:cxn>
                <a:cxn ang="0">
                  <a:pos x="17" y="0"/>
                </a:cxn>
                <a:cxn ang="0">
                  <a:pos x="17" y="53"/>
                </a:cxn>
              </a:cxnLst>
              <a:rect l="0" t="0" r="r" b="b"/>
              <a:pathLst>
                <a:path w="17" h="53">
                  <a:moveTo>
                    <a:pt x="17" y="53"/>
                  </a:moveTo>
                  <a:lnTo>
                    <a:pt x="11" y="53"/>
                  </a:lnTo>
                  <a:lnTo>
                    <a:pt x="0" y="0"/>
                  </a:lnTo>
                  <a:lnTo>
                    <a:pt x="0" y="0"/>
                  </a:lnTo>
                  <a:lnTo>
                    <a:pt x="11" y="0"/>
                  </a:lnTo>
                  <a:lnTo>
                    <a:pt x="17" y="0"/>
                  </a:lnTo>
                  <a:lnTo>
                    <a:pt x="17" y="53"/>
                  </a:lnTo>
                  <a:close/>
                </a:path>
              </a:pathLst>
            </a:custGeom>
            <a:solidFill>
              <a:srgbClr val="993300"/>
            </a:solidFill>
            <a:ln w="9525">
              <a:noFill/>
              <a:round/>
              <a:headEnd/>
              <a:tailEnd/>
            </a:ln>
          </p:spPr>
          <p:txBody>
            <a:bodyPr/>
            <a:lstStyle/>
            <a:p>
              <a:endParaRPr lang="en-US"/>
            </a:p>
          </p:txBody>
        </p:sp>
        <p:sp>
          <p:nvSpPr>
            <p:cNvPr id="82031" name="Freeform 111"/>
            <p:cNvSpPr>
              <a:spLocks/>
            </p:cNvSpPr>
            <p:nvPr/>
          </p:nvSpPr>
          <p:spPr bwMode="black">
            <a:xfrm>
              <a:off x="2508250" y="2635250"/>
              <a:ext cx="19050" cy="30163"/>
            </a:xfrm>
            <a:custGeom>
              <a:avLst/>
              <a:gdLst/>
              <a:ahLst/>
              <a:cxnLst>
                <a:cxn ang="0">
                  <a:pos x="28" y="53"/>
                </a:cxn>
                <a:cxn ang="0">
                  <a:pos x="22" y="55"/>
                </a:cxn>
                <a:cxn ang="0">
                  <a:pos x="0" y="2"/>
                </a:cxn>
                <a:cxn ang="0">
                  <a:pos x="6" y="0"/>
                </a:cxn>
                <a:cxn ang="0">
                  <a:pos x="28" y="53"/>
                </a:cxn>
              </a:cxnLst>
              <a:rect l="0" t="0" r="r" b="b"/>
              <a:pathLst>
                <a:path w="28" h="55">
                  <a:moveTo>
                    <a:pt x="28" y="53"/>
                  </a:moveTo>
                  <a:lnTo>
                    <a:pt x="22" y="55"/>
                  </a:lnTo>
                  <a:lnTo>
                    <a:pt x="0" y="2"/>
                  </a:lnTo>
                  <a:lnTo>
                    <a:pt x="6" y="0"/>
                  </a:lnTo>
                  <a:lnTo>
                    <a:pt x="28" y="53"/>
                  </a:lnTo>
                  <a:close/>
                </a:path>
              </a:pathLst>
            </a:custGeom>
            <a:solidFill>
              <a:srgbClr val="993300"/>
            </a:solidFill>
            <a:ln w="9525">
              <a:noFill/>
              <a:round/>
              <a:headEnd/>
              <a:tailEnd/>
            </a:ln>
          </p:spPr>
          <p:txBody>
            <a:bodyPr/>
            <a:lstStyle/>
            <a:p>
              <a:endParaRPr lang="en-US"/>
            </a:p>
          </p:txBody>
        </p:sp>
        <p:sp>
          <p:nvSpPr>
            <p:cNvPr id="82032" name="Freeform 112"/>
            <p:cNvSpPr>
              <a:spLocks/>
            </p:cNvSpPr>
            <p:nvPr/>
          </p:nvSpPr>
          <p:spPr bwMode="black">
            <a:xfrm>
              <a:off x="2489200" y="2638425"/>
              <a:ext cx="38100" cy="23813"/>
            </a:xfrm>
            <a:custGeom>
              <a:avLst/>
              <a:gdLst/>
              <a:ahLst/>
              <a:cxnLst>
                <a:cxn ang="0">
                  <a:pos x="50" y="42"/>
                </a:cxn>
                <a:cxn ang="0">
                  <a:pos x="45" y="45"/>
                </a:cxn>
                <a:cxn ang="0">
                  <a:pos x="3" y="9"/>
                </a:cxn>
                <a:cxn ang="0">
                  <a:pos x="0" y="14"/>
                </a:cxn>
                <a:cxn ang="0">
                  <a:pos x="14" y="3"/>
                </a:cxn>
                <a:cxn ang="0">
                  <a:pos x="19" y="0"/>
                </a:cxn>
                <a:cxn ang="0">
                  <a:pos x="50" y="42"/>
                </a:cxn>
              </a:cxnLst>
              <a:rect l="0" t="0" r="r" b="b"/>
              <a:pathLst>
                <a:path w="50" h="45">
                  <a:moveTo>
                    <a:pt x="50" y="42"/>
                  </a:moveTo>
                  <a:lnTo>
                    <a:pt x="45" y="45"/>
                  </a:lnTo>
                  <a:lnTo>
                    <a:pt x="3" y="9"/>
                  </a:lnTo>
                  <a:lnTo>
                    <a:pt x="0" y="14"/>
                  </a:lnTo>
                  <a:lnTo>
                    <a:pt x="14" y="3"/>
                  </a:lnTo>
                  <a:lnTo>
                    <a:pt x="19" y="0"/>
                  </a:lnTo>
                  <a:lnTo>
                    <a:pt x="50" y="42"/>
                  </a:lnTo>
                  <a:close/>
                </a:path>
              </a:pathLst>
            </a:custGeom>
            <a:solidFill>
              <a:srgbClr val="993300"/>
            </a:solidFill>
            <a:ln w="9525">
              <a:noFill/>
              <a:round/>
              <a:headEnd/>
              <a:tailEnd/>
            </a:ln>
          </p:spPr>
          <p:txBody>
            <a:bodyPr/>
            <a:lstStyle/>
            <a:p>
              <a:endParaRPr lang="en-US"/>
            </a:p>
          </p:txBody>
        </p:sp>
        <p:sp>
          <p:nvSpPr>
            <p:cNvPr id="82033" name="Freeform 113"/>
            <p:cNvSpPr>
              <a:spLocks/>
            </p:cNvSpPr>
            <p:nvPr/>
          </p:nvSpPr>
          <p:spPr bwMode="black">
            <a:xfrm>
              <a:off x="2489200" y="2643188"/>
              <a:ext cx="41275" cy="19050"/>
            </a:xfrm>
            <a:custGeom>
              <a:avLst/>
              <a:gdLst/>
              <a:ahLst/>
              <a:cxnLst>
                <a:cxn ang="0">
                  <a:pos x="56" y="30"/>
                </a:cxn>
                <a:cxn ang="0">
                  <a:pos x="53" y="36"/>
                </a:cxn>
                <a:cxn ang="0">
                  <a:pos x="0" y="5"/>
                </a:cxn>
                <a:cxn ang="0">
                  <a:pos x="3" y="0"/>
                </a:cxn>
                <a:cxn ang="0">
                  <a:pos x="56" y="30"/>
                </a:cxn>
              </a:cxnLst>
              <a:rect l="0" t="0" r="r" b="b"/>
              <a:pathLst>
                <a:path w="56" h="36">
                  <a:moveTo>
                    <a:pt x="56" y="30"/>
                  </a:moveTo>
                  <a:lnTo>
                    <a:pt x="53" y="36"/>
                  </a:lnTo>
                  <a:lnTo>
                    <a:pt x="0" y="5"/>
                  </a:lnTo>
                  <a:lnTo>
                    <a:pt x="3" y="0"/>
                  </a:lnTo>
                  <a:lnTo>
                    <a:pt x="56" y="30"/>
                  </a:lnTo>
                  <a:close/>
                </a:path>
              </a:pathLst>
            </a:custGeom>
            <a:solidFill>
              <a:srgbClr val="993300"/>
            </a:solidFill>
            <a:ln w="9525">
              <a:noFill/>
              <a:round/>
              <a:headEnd/>
              <a:tailEnd/>
            </a:ln>
          </p:spPr>
          <p:txBody>
            <a:bodyPr/>
            <a:lstStyle/>
            <a:p>
              <a:endParaRPr lang="en-US"/>
            </a:p>
          </p:txBody>
        </p:sp>
        <p:sp>
          <p:nvSpPr>
            <p:cNvPr id="82034" name="Freeform 114"/>
            <p:cNvSpPr>
              <a:spLocks/>
            </p:cNvSpPr>
            <p:nvPr/>
          </p:nvSpPr>
          <p:spPr bwMode="black">
            <a:xfrm>
              <a:off x="2489200" y="2651125"/>
              <a:ext cx="41275" cy="11113"/>
            </a:xfrm>
            <a:custGeom>
              <a:avLst/>
              <a:gdLst/>
              <a:ahLst/>
              <a:cxnLst>
                <a:cxn ang="0">
                  <a:pos x="55" y="15"/>
                </a:cxn>
                <a:cxn ang="0">
                  <a:pos x="53" y="23"/>
                </a:cxn>
                <a:cxn ang="0">
                  <a:pos x="0" y="12"/>
                </a:cxn>
                <a:cxn ang="0">
                  <a:pos x="1" y="4"/>
                </a:cxn>
                <a:cxn ang="0">
                  <a:pos x="0" y="7"/>
                </a:cxn>
                <a:cxn ang="0">
                  <a:pos x="2" y="0"/>
                </a:cxn>
                <a:cxn ang="0">
                  <a:pos x="55" y="15"/>
                </a:cxn>
              </a:cxnLst>
              <a:rect l="0" t="0" r="r" b="b"/>
              <a:pathLst>
                <a:path w="55" h="23">
                  <a:moveTo>
                    <a:pt x="55" y="15"/>
                  </a:moveTo>
                  <a:lnTo>
                    <a:pt x="53" y="23"/>
                  </a:lnTo>
                  <a:lnTo>
                    <a:pt x="0" y="12"/>
                  </a:lnTo>
                  <a:lnTo>
                    <a:pt x="1" y="4"/>
                  </a:lnTo>
                  <a:lnTo>
                    <a:pt x="0" y="7"/>
                  </a:lnTo>
                  <a:lnTo>
                    <a:pt x="2" y="0"/>
                  </a:lnTo>
                  <a:lnTo>
                    <a:pt x="55" y="15"/>
                  </a:lnTo>
                  <a:close/>
                </a:path>
              </a:pathLst>
            </a:custGeom>
            <a:solidFill>
              <a:srgbClr val="993300"/>
            </a:solidFill>
            <a:ln w="9525">
              <a:noFill/>
              <a:round/>
              <a:headEnd/>
              <a:tailEnd/>
            </a:ln>
          </p:spPr>
          <p:txBody>
            <a:bodyPr/>
            <a:lstStyle/>
            <a:p>
              <a:endParaRPr lang="en-US"/>
            </a:p>
          </p:txBody>
        </p:sp>
        <p:sp>
          <p:nvSpPr>
            <p:cNvPr id="82035" name="Freeform 115"/>
            <p:cNvSpPr>
              <a:spLocks/>
            </p:cNvSpPr>
            <p:nvPr/>
          </p:nvSpPr>
          <p:spPr bwMode="black">
            <a:xfrm>
              <a:off x="2484438" y="2657475"/>
              <a:ext cx="42862" cy="7938"/>
            </a:xfrm>
            <a:custGeom>
              <a:avLst/>
              <a:gdLst/>
              <a:ahLst/>
              <a:cxnLst>
                <a:cxn ang="0">
                  <a:pos x="54" y="6"/>
                </a:cxn>
                <a:cxn ang="0">
                  <a:pos x="53" y="15"/>
                </a:cxn>
                <a:cxn ang="0">
                  <a:pos x="0" y="9"/>
                </a:cxn>
                <a:cxn ang="0">
                  <a:pos x="1" y="0"/>
                </a:cxn>
                <a:cxn ang="0">
                  <a:pos x="54" y="6"/>
                </a:cxn>
              </a:cxnLst>
              <a:rect l="0" t="0" r="r" b="b"/>
              <a:pathLst>
                <a:path w="54" h="15">
                  <a:moveTo>
                    <a:pt x="54" y="6"/>
                  </a:moveTo>
                  <a:lnTo>
                    <a:pt x="53" y="15"/>
                  </a:lnTo>
                  <a:lnTo>
                    <a:pt x="0" y="9"/>
                  </a:lnTo>
                  <a:lnTo>
                    <a:pt x="1" y="0"/>
                  </a:lnTo>
                  <a:lnTo>
                    <a:pt x="54" y="6"/>
                  </a:lnTo>
                  <a:close/>
                </a:path>
              </a:pathLst>
            </a:custGeom>
            <a:solidFill>
              <a:srgbClr val="993300"/>
            </a:solidFill>
            <a:ln w="9525">
              <a:noFill/>
              <a:round/>
              <a:headEnd/>
              <a:tailEnd/>
            </a:ln>
          </p:spPr>
          <p:txBody>
            <a:bodyPr/>
            <a:lstStyle/>
            <a:p>
              <a:endParaRPr lang="en-US"/>
            </a:p>
          </p:txBody>
        </p:sp>
        <p:sp>
          <p:nvSpPr>
            <p:cNvPr id="82036" name="Freeform 116"/>
            <p:cNvSpPr>
              <a:spLocks/>
            </p:cNvSpPr>
            <p:nvPr/>
          </p:nvSpPr>
          <p:spPr bwMode="black">
            <a:xfrm>
              <a:off x="2484438" y="2662238"/>
              <a:ext cx="42862" cy="11112"/>
            </a:xfrm>
            <a:custGeom>
              <a:avLst/>
              <a:gdLst/>
              <a:ahLst/>
              <a:cxnLst>
                <a:cxn ang="0">
                  <a:pos x="53" y="0"/>
                </a:cxn>
                <a:cxn ang="0">
                  <a:pos x="54" y="9"/>
                </a:cxn>
                <a:cxn ang="0">
                  <a:pos x="1" y="18"/>
                </a:cxn>
                <a:cxn ang="0">
                  <a:pos x="2" y="22"/>
                </a:cxn>
                <a:cxn ang="0">
                  <a:pos x="1" y="15"/>
                </a:cxn>
                <a:cxn ang="0">
                  <a:pos x="0" y="6"/>
                </a:cxn>
                <a:cxn ang="0">
                  <a:pos x="53" y="0"/>
                </a:cxn>
              </a:cxnLst>
              <a:rect l="0" t="0" r="r" b="b"/>
              <a:pathLst>
                <a:path w="54" h="22">
                  <a:moveTo>
                    <a:pt x="53" y="0"/>
                  </a:moveTo>
                  <a:lnTo>
                    <a:pt x="54" y="9"/>
                  </a:lnTo>
                  <a:lnTo>
                    <a:pt x="1" y="18"/>
                  </a:lnTo>
                  <a:lnTo>
                    <a:pt x="2" y="22"/>
                  </a:lnTo>
                  <a:lnTo>
                    <a:pt x="1" y="15"/>
                  </a:lnTo>
                  <a:lnTo>
                    <a:pt x="0" y="6"/>
                  </a:lnTo>
                  <a:lnTo>
                    <a:pt x="53" y="0"/>
                  </a:lnTo>
                  <a:close/>
                </a:path>
              </a:pathLst>
            </a:custGeom>
            <a:solidFill>
              <a:srgbClr val="993300"/>
            </a:solidFill>
            <a:ln w="9525">
              <a:noFill/>
              <a:round/>
              <a:headEnd/>
              <a:tailEnd/>
            </a:ln>
          </p:spPr>
          <p:txBody>
            <a:bodyPr/>
            <a:lstStyle/>
            <a:p>
              <a:endParaRPr lang="en-US"/>
            </a:p>
          </p:txBody>
        </p:sp>
        <p:sp>
          <p:nvSpPr>
            <p:cNvPr id="82037" name="Freeform 117"/>
            <p:cNvSpPr>
              <a:spLocks/>
            </p:cNvSpPr>
            <p:nvPr/>
          </p:nvSpPr>
          <p:spPr bwMode="black">
            <a:xfrm>
              <a:off x="2489200" y="2665413"/>
              <a:ext cx="41275" cy="9525"/>
            </a:xfrm>
            <a:custGeom>
              <a:avLst/>
              <a:gdLst/>
              <a:ahLst/>
              <a:cxnLst>
                <a:cxn ang="0">
                  <a:pos x="53" y="0"/>
                </a:cxn>
                <a:cxn ang="0">
                  <a:pos x="55" y="9"/>
                </a:cxn>
                <a:cxn ang="0">
                  <a:pos x="2" y="22"/>
                </a:cxn>
                <a:cxn ang="0">
                  <a:pos x="0" y="13"/>
                </a:cxn>
                <a:cxn ang="0">
                  <a:pos x="53" y="0"/>
                </a:cxn>
              </a:cxnLst>
              <a:rect l="0" t="0" r="r" b="b"/>
              <a:pathLst>
                <a:path w="55" h="22">
                  <a:moveTo>
                    <a:pt x="53" y="0"/>
                  </a:moveTo>
                  <a:lnTo>
                    <a:pt x="55" y="9"/>
                  </a:lnTo>
                  <a:lnTo>
                    <a:pt x="2" y="22"/>
                  </a:lnTo>
                  <a:lnTo>
                    <a:pt x="0" y="13"/>
                  </a:lnTo>
                  <a:lnTo>
                    <a:pt x="53" y="0"/>
                  </a:lnTo>
                  <a:close/>
                </a:path>
              </a:pathLst>
            </a:custGeom>
            <a:solidFill>
              <a:srgbClr val="993300"/>
            </a:solidFill>
            <a:ln w="9525">
              <a:noFill/>
              <a:round/>
              <a:headEnd/>
              <a:tailEnd/>
            </a:ln>
          </p:spPr>
          <p:txBody>
            <a:bodyPr/>
            <a:lstStyle/>
            <a:p>
              <a:endParaRPr lang="en-US"/>
            </a:p>
          </p:txBody>
        </p:sp>
        <p:sp>
          <p:nvSpPr>
            <p:cNvPr id="82038" name="Freeform 118"/>
            <p:cNvSpPr>
              <a:spLocks/>
            </p:cNvSpPr>
            <p:nvPr/>
          </p:nvSpPr>
          <p:spPr bwMode="black">
            <a:xfrm>
              <a:off x="2497138" y="2670175"/>
              <a:ext cx="26987" cy="15875"/>
            </a:xfrm>
            <a:custGeom>
              <a:avLst/>
              <a:gdLst/>
              <a:ahLst/>
              <a:cxnLst>
                <a:cxn ang="0">
                  <a:pos x="35" y="0"/>
                </a:cxn>
                <a:cxn ang="0">
                  <a:pos x="38" y="11"/>
                </a:cxn>
                <a:cxn ang="0">
                  <a:pos x="3" y="24"/>
                </a:cxn>
                <a:cxn ang="0">
                  <a:pos x="5" y="29"/>
                </a:cxn>
                <a:cxn ang="0">
                  <a:pos x="3" y="22"/>
                </a:cxn>
                <a:cxn ang="0">
                  <a:pos x="0" y="11"/>
                </a:cxn>
                <a:cxn ang="0">
                  <a:pos x="35" y="0"/>
                </a:cxn>
              </a:cxnLst>
              <a:rect l="0" t="0" r="r" b="b"/>
              <a:pathLst>
                <a:path w="38" h="29">
                  <a:moveTo>
                    <a:pt x="35" y="0"/>
                  </a:moveTo>
                  <a:lnTo>
                    <a:pt x="38" y="11"/>
                  </a:lnTo>
                  <a:lnTo>
                    <a:pt x="3" y="24"/>
                  </a:lnTo>
                  <a:lnTo>
                    <a:pt x="5" y="29"/>
                  </a:lnTo>
                  <a:lnTo>
                    <a:pt x="3" y="22"/>
                  </a:lnTo>
                  <a:lnTo>
                    <a:pt x="0" y="11"/>
                  </a:lnTo>
                  <a:lnTo>
                    <a:pt x="35" y="0"/>
                  </a:lnTo>
                  <a:close/>
                </a:path>
              </a:pathLst>
            </a:custGeom>
            <a:solidFill>
              <a:srgbClr val="993300"/>
            </a:solidFill>
            <a:ln w="9525">
              <a:noFill/>
              <a:round/>
              <a:headEnd/>
              <a:tailEnd/>
            </a:ln>
          </p:spPr>
          <p:txBody>
            <a:bodyPr/>
            <a:lstStyle/>
            <a:p>
              <a:endParaRPr lang="en-US"/>
            </a:p>
          </p:txBody>
        </p:sp>
        <p:sp>
          <p:nvSpPr>
            <p:cNvPr id="82039" name="Freeform 119"/>
            <p:cNvSpPr>
              <a:spLocks/>
            </p:cNvSpPr>
            <p:nvPr/>
          </p:nvSpPr>
          <p:spPr bwMode="black">
            <a:xfrm>
              <a:off x="2497138" y="2674938"/>
              <a:ext cx="30162" cy="14287"/>
            </a:xfrm>
            <a:custGeom>
              <a:avLst/>
              <a:gdLst/>
              <a:ahLst/>
              <a:cxnLst>
                <a:cxn ang="0">
                  <a:pos x="35" y="0"/>
                </a:cxn>
                <a:cxn ang="0">
                  <a:pos x="40" y="10"/>
                </a:cxn>
                <a:cxn ang="0">
                  <a:pos x="5" y="25"/>
                </a:cxn>
                <a:cxn ang="0">
                  <a:pos x="0" y="15"/>
                </a:cxn>
                <a:cxn ang="0">
                  <a:pos x="35" y="0"/>
                </a:cxn>
              </a:cxnLst>
              <a:rect l="0" t="0" r="r" b="b"/>
              <a:pathLst>
                <a:path w="40" h="25">
                  <a:moveTo>
                    <a:pt x="35" y="0"/>
                  </a:moveTo>
                  <a:lnTo>
                    <a:pt x="40" y="10"/>
                  </a:lnTo>
                  <a:lnTo>
                    <a:pt x="5" y="25"/>
                  </a:lnTo>
                  <a:lnTo>
                    <a:pt x="0" y="15"/>
                  </a:lnTo>
                  <a:lnTo>
                    <a:pt x="35" y="0"/>
                  </a:lnTo>
                  <a:close/>
                </a:path>
              </a:pathLst>
            </a:custGeom>
            <a:solidFill>
              <a:srgbClr val="993300"/>
            </a:solidFill>
            <a:ln w="9525">
              <a:noFill/>
              <a:round/>
              <a:headEnd/>
              <a:tailEnd/>
            </a:ln>
          </p:spPr>
          <p:txBody>
            <a:bodyPr/>
            <a:lstStyle/>
            <a:p>
              <a:endParaRPr lang="en-US"/>
            </a:p>
          </p:txBody>
        </p:sp>
        <p:sp>
          <p:nvSpPr>
            <p:cNvPr id="82040" name="Freeform 120"/>
            <p:cNvSpPr>
              <a:spLocks/>
            </p:cNvSpPr>
            <p:nvPr/>
          </p:nvSpPr>
          <p:spPr bwMode="black">
            <a:xfrm>
              <a:off x="3055938" y="2898775"/>
              <a:ext cx="38100" cy="22225"/>
            </a:xfrm>
            <a:custGeom>
              <a:avLst/>
              <a:gdLst/>
              <a:ahLst/>
              <a:cxnLst>
                <a:cxn ang="0">
                  <a:pos x="42" y="0"/>
                </a:cxn>
                <a:cxn ang="0">
                  <a:pos x="48" y="9"/>
                </a:cxn>
                <a:cxn ang="0">
                  <a:pos x="48" y="9"/>
                </a:cxn>
                <a:cxn ang="0">
                  <a:pos x="6" y="40"/>
                </a:cxn>
                <a:cxn ang="0">
                  <a:pos x="6" y="40"/>
                </a:cxn>
                <a:cxn ang="0">
                  <a:pos x="0" y="31"/>
                </a:cxn>
                <a:cxn ang="0">
                  <a:pos x="42" y="0"/>
                </a:cxn>
              </a:cxnLst>
              <a:rect l="0" t="0" r="r" b="b"/>
              <a:pathLst>
                <a:path w="48" h="40">
                  <a:moveTo>
                    <a:pt x="42" y="0"/>
                  </a:moveTo>
                  <a:lnTo>
                    <a:pt x="48" y="9"/>
                  </a:lnTo>
                  <a:lnTo>
                    <a:pt x="48" y="9"/>
                  </a:lnTo>
                  <a:lnTo>
                    <a:pt x="6" y="40"/>
                  </a:lnTo>
                  <a:lnTo>
                    <a:pt x="6" y="40"/>
                  </a:lnTo>
                  <a:lnTo>
                    <a:pt x="0" y="31"/>
                  </a:lnTo>
                  <a:lnTo>
                    <a:pt x="42" y="0"/>
                  </a:lnTo>
                  <a:close/>
                </a:path>
              </a:pathLst>
            </a:custGeom>
            <a:solidFill>
              <a:srgbClr val="993300"/>
            </a:solidFill>
            <a:ln w="9525">
              <a:noFill/>
              <a:round/>
              <a:headEnd/>
              <a:tailEnd/>
            </a:ln>
          </p:spPr>
          <p:txBody>
            <a:bodyPr/>
            <a:lstStyle/>
            <a:p>
              <a:endParaRPr lang="en-US"/>
            </a:p>
          </p:txBody>
        </p:sp>
        <p:sp>
          <p:nvSpPr>
            <p:cNvPr id="82041" name="Freeform 121"/>
            <p:cNvSpPr>
              <a:spLocks/>
            </p:cNvSpPr>
            <p:nvPr/>
          </p:nvSpPr>
          <p:spPr bwMode="black">
            <a:xfrm>
              <a:off x="3059113" y="2905125"/>
              <a:ext cx="38100" cy="20638"/>
            </a:xfrm>
            <a:custGeom>
              <a:avLst/>
              <a:gdLst/>
              <a:ahLst/>
              <a:cxnLst>
                <a:cxn ang="0">
                  <a:pos x="42" y="0"/>
                </a:cxn>
                <a:cxn ang="0">
                  <a:pos x="49" y="9"/>
                </a:cxn>
                <a:cxn ang="0">
                  <a:pos x="7" y="39"/>
                </a:cxn>
                <a:cxn ang="0">
                  <a:pos x="0" y="31"/>
                </a:cxn>
                <a:cxn ang="0">
                  <a:pos x="42" y="0"/>
                </a:cxn>
              </a:cxnLst>
              <a:rect l="0" t="0" r="r" b="b"/>
              <a:pathLst>
                <a:path w="49" h="39">
                  <a:moveTo>
                    <a:pt x="42" y="0"/>
                  </a:moveTo>
                  <a:lnTo>
                    <a:pt x="49" y="9"/>
                  </a:lnTo>
                  <a:lnTo>
                    <a:pt x="7" y="39"/>
                  </a:lnTo>
                  <a:lnTo>
                    <a:pt x="0" y="31"/>
                  </a:lnTo>
                  <a:lnTo>
                    <a:pt x="42" y="0"/>
                  </a:lnTo>
                  <a:close/>
                </a:path>
              </a:pathLst>
            </a:custGeom>
            <a:solidFill>
              <a:srgbClr val="993300"/>
            </a:solidFill>
            <a:ln w="9525">
              <a:noFill/>
              <a:round/>
              <a:headEnd/>
              <a:tailEnd/>
            </a:ln>
          </p:spPr>
          <p:txBody>
            <a:bodyPr/>
            <a:lstStyle/>
            <a:p>
              <a:endParaRPr lang="en-US"/>
            </a:p>
          </p:txBody>
        </p:sp>
        <p:sp>
          <p:nvSpPr>
            <p:cNvPr id="82042" name="Freeform 122"/>
            <p:cNvSpPr>
              <a:spLocks/>
            </p:cNvSpPr>
            <p:nvPr/>
          </p:nvSpPr>
          <p:spPr bwMode="black">
            <a:xfrm>
              <a:off x="3067050" y="2905125"/>
              <a:ext cx="34925" cy="28575"/>
            </a:xfrm>
            <a:custGeom>
              <a:avLst/>
              <a:gdLst/>
              <a:ahLst/>
              <a:cxnLst>
                <a:cxn ang="0">
                  <a:pos x="36" y="0"/>
                </a:cxn>
                <a:cxn ang="0">
                  <a:pos x="43" y="7"/>
                </a:cxn>
                <a:cxn ang="0">
                  <a:pos x="10" y="51"/>
                </a:cxn>
                <a:cxn ang="0">
                  <a:pos x="12" y="52"/>
                </a:cxn>
                <a:cxn ang="0">
                  <a:pos x="8" y="49"/>
                </a:cxn>
                <a:cxn ang="0">
                  <a:pos x="0" y="42"/>
                </a:cxn>
                <a:cxn ang="0">
                  <a:pos x="36" y="0"/>
                </a:cxn>
              </a:cxnLst>
              <a:rect l="0" t="0" r="r" b="b"/>
              <a:pathLst>
                <a:path w="43" h="52">
                  <a:moveTo>
                    <a:pt x="36" y="0"/>
                  </a:moveTo>
                  <a:lnTo>
                    <a:pt x="43" y="7"/>
                  </a:lnTo>
                  <a:lnTo>
                    <a:pt x="10" y="51"/>
                  </a:lnTo>
                  <a:lnTo>
                    <a:pt x="12" y="52"/>
                  </a:lnTo>
                  <a:lnTo>
                    <a:pt x="8" y="49"/>
                  </a:lnTo>
                  <a:lnTo>
                    <a:pt x="0" y="42"/>
                  </a:lnTo>
                  <a:lnTo>
                    <a:pt x="36" y="0"/>
                  </a:lnTo>
                  <a:close/>
                </a:path>
              </a:pathLst>
            </a:custGeom>
            <a:solidFill>
              <a:srgbClr val="993300"/>
            </a:solidFill>
            <a:ln w="9525">
              <a:noFill/>
              <a:round/>
              <a:headEnd/>
              <a:tailEnd/>
            </a:ln>
          </p:spPr>
          <p:txBody>
            <a:bodyPr/>
            <a:lstStyle/>
            <a:p>
              <a:endParaRPr lang="en-US"/>
            </a:p>
          </p:txBody>
        </p:sp>
        <p:sp>
          <p:nvSpPr>
            <p:cNvPr id="82043" name="Freeform 123"/>
            <p:cNvSpPr>
              <a:spLocks/>
            </p:cNvSpPr>
            <p:nvPr/>
          </p:nvSpPr>
          <p:spPr bwMode="black">
            <a:xfrm>
              <a:off x="3074988" y="2906713"/>
              <a:ext cx="30162" cy="26987"/>
            </a:xfrm>
            <a:custGeom>
              <a:avLst/>
              <a:gdLst/>
              <a:ahLst/>
              <a:cxnLst>
                <a:cxn ang="0">
                  <a:pos x="31" y="0"/>
                </a:cxn>
                <a:cxn ang="0">
                  <a:pos x="38" y="4"/>
                </a:cxn>
                <a:cxn ang="0">
                  <a:pos x="7" y="50"/>
                </a:cxn>
                <a:cxn ang="0">
                  <a:pos x="0" y="46"/>
                </a:cxn>
                <a:cxn ang="0">
                  <a:pos x="31" y="0"/>
                </a:cxn>
              </a:cxnLst>
              <a:rect l="0" t="0" r="r" b="b"/>
              <a:pathLst>
                <a:path w="38" h="50">
                  <a:moveTo>
                    <a:pt x="31" y="0"/>
                  </a:moveTo>
                  <a:lnTo>
                    <a:pt x="38" y="4"/>
                  </a:lnTo>
                  <a:lnTo>
                    <a:pt x="7" y="50"/>
                  </a:lnTo>
                  <a:lnTo>
                    <a:pt x="0" y="46"/>
                  </a:lnTo>
                  <a:lnTo>
                    <a:pt x="31" y="0"/>
                  </a:lnTo>
                  <a:close/>
                </a:path>
              </a:pathLst>
            </a:custGeom>
            <a:solidFill>
              <a:srgbClr val="993300"/>
            </a:solidFill>
            <a:ln w="9525">
              <a:noFill/>
              <a:round/>
              <a:headEnd/>
              <a:tailEnd/>
            </a:ln>
          </p:spPr>
          <p:txBody>
            <a:bodyPr/>
            <a:lstStyle/>
            <a:p>
              <a:endParaRPr lang="en-US"/>
            </a:p>
          </p:txBody>
        </p:sp>
        <p:sp>
          <p:nvSpPr>
            <p:cNvPr id="82044" name="Freeform 124"/>
            <p:cNvSpPr>
              <a:spLocks/>
            </p:cNvSpPr>
            <p:nvPr/>
          </p:nvSpPr>
          <p:spPr bwMode="black">
            <a:xfrm>
              <a:off x="3082925" y="2909888"/>
              <a:ext cx="22225" cy="28575"/>
            </a:xfrm>
            <a:custGeom>
              <a:avLst/>
              <a:gdLst/>
              <a:ahLst/>
              <a:cxnLst>
                <a:cxn ang="0">
                  <a:pos x="22" y="0"/>
                </a:cxn>
                <a:cxn ang="0">
                  <a:pos x="30" y="3"/>
                </a:cxn>
                <a:cxn ang="0">
                  <a:pos x="16" y="56"/>
                </a:cxn>
                <a:cxn ang="0">
                  <a:pos x="5" y="55"/>
                </a:cxn>
                <a:cxn ang="0">
                  <a:pos x="8" y="56"/>
                </a:cxn>
                <a:cxn ang="0">
                  <a:pos x="0" y="53"/>
                </a:cxn>
                <a:cxn ang="0">
                  <a:pos x="22" y="0"/>
                </a:cxn>
              </a:cxnLst>
              <a:rect l="0" t="0" r="r" b="b"/>
              <a:pathLst>
                <a:path w="30" h="56">
                  <a:moveTo>
                    <a:pt x="22" y="0"/>
                  </a:moveTo>
                  <a:lnTo>
                    <a:pt x="30" y="3"/>
                  </a:lnTo>
                  <a:lnTo>
                    <a:pt x="16" y="56"/>
                  </a:lnTo>
                  <a:lnTo>
                    <a:pt x="5" y="55"/>
                  </a:lnTo>
                  <a:lnTo>
                    <a:pt x="8" y="56"/>
                  </a:lnTo>
                  <a:lnTo>
                    <a:pt x="0" y="53"/>
                  </a:lnTo>
                  <a:lnTo>
                    <a:pt x="22" y="0"/>
                  </a:lnTo>
                  <a:close/>
                </a:path>
              </a:pathLst>
            </a:custGeom>
            <a:solidFill>
              <a:srgbClr val="993300"/>
            </a:solidFill>
            <a:ln w="9525">
              <a:noFill/>
              <a:round/>
              <a:headEnd/>
              <a:tailEnd/>
            </a:ln>
          </p:spPr>
          <p:txBody>
            <a:bodyPr/>
            <a:lstStyle/>
            <a:p>
              <a:endParaRPr lang="en-US"/>
            </a:p>
          </p:txBody>
        </p:sp>
        <p:sp>
          <p:nvSpPr>
            <p:cNvPr id="82045" name="Freeform 125"/>
            <p:cNvSpPr>
              <a:spLocks/>
            </p:cNvSpPr>
            <p:nvPr/>
          </p:nvSpPr>
          <p:spPr bwMode="black">
            <a:xfrm>
              <a:off x="3097213" y="2909888"/>
              <a:ext cx="11112" cy="28575"/>
            </a:xfrm>
            <a:custGeom>
              <a:avLst/>
              <a:gdLst/>
              <a:ahLst/>
              <a:cxnLst>
                <a:cxn ang="0">
                  <a:pos x="6" y="0"/>
                </a:cxn>
                <a:cxn ang="0">
                  <a:pos x="15" y="1"/>
                </a:cxn>
                <a:cxn ang="0">
                  <a:pos x="9" y="54"/>
                </a:cxn>
                <a:cxn ang="0">
                  <a:pos x="0" y="53"/>
                </a:cxn>
                <a:cxn ang="0">
                  <a:pos x="6" y="0"/>
                </a:cxn>
              </a:cxnLst>
              <a:rect l="0" t="0" r="r" b="b"/>
              <a:pathLst>
                <a:path w="15" h="54">
                  <a:moveTo>
                    <a:pt x="6" y="0"/>
                  </a:moveTo>
                  <a:lnTo>
                    <a:pt x="15" y="1"/>
                  </a:lnTo>
                  <a:lnTo>
                    <a:pt x="9" y="54"/>
                  </a:lnTo>
                  <a:lnTo>
                    <a:pt x="0" y="53"/>
                  </a:lnTo>
                  <a:lnTo>
                    <a:pt x="6" y="0"/>
                  </a:lnTo>
                  <a:close/>
                </a:path>
              </a:pathLst>
            </a:custGeom>
            <a:solidFill>
              <a:srgbClr val="993300"/>
            </a:solidFill>
            <a:ln w="9525">
              <a:noFill/>
              <a:round/>
              <a:headEnd/>
              <a:tailEnd/>
            </a:ln>
          </p:spPr>
          <p:txBody>
            <a:bodyPr/>
            <a:lstStyle/>
            <a:p>
              <a:endParaRPr lang="en-US"/>
            </a:p>
          </p:txBody>
        </p:sp>
        <p:sp>
          <p:nvSpPr>
            <p:cNvPr id="82046" name="Freeform 126"/>
            <p:cNvSpPr>
              <a:spLocks/>
            </p:cNvSpPr>
            <p:nvPr/>
          </p:nvSpPr>
          <p:spPr bwMode="black">
            <a:xfrm>
              <a:off x="3105150" y="2909888"/>
              <a:ext cx="7938" cy="28575"/>
            </a:xfrm>
            <a:custGeom>
              <a:avLst/>
              <a:gdLst/>
              <a:ahLst/>
              <a:cxnLst>
                <a:cxn ang="0">
                  <a:pos x="0" y="0"/>
                </a:cxn>
                <a:cxn ang="0">
                  <a:pos x="5" y="0"/>
                </a:cxn>
                <a:cxn ang="0">
                  <a:pos x="10" y="53"/>
                </a:cxn>
                <a:cxn ang="0">
                  <a:pos x="10" y="53"/>
                </a:cxn>
                <a:cxn ang="0">
                  <a:pos x="5" y="53"/>
                </a:cxn>
                <a:cxn ang="0">
                  <a:pos x="0" y="53"/>
                </a:cxn>
                <a:cxn ang="0">
                  <a:pos x="0" y="0"/>
                </a:cxn>
              </a:cxnLst>
              <a:rect l="0" t="0" r="r" b="b"/>
              <a:pathLst>
                <a:path w="10" h="53">
                  <a:moveTo>
                    <a:pt x="0" y="0"/>
                  </a:moveTo>
                  <a:lnTo>
                    <a:pt x="5" y="0"/>
                  </a:lnTo>
                  <a:lnTo>
                    <a:pt x="10" y="53"/>
                  </a:lnTo>
                  <a:lnTo>
                    <a:pt x="10" y="53"/>
                  </a:lnTo>
                  <a:lnTo>
                    <a:pt x="5" y="53"/>
                  </a:lnTo>
                  <a:lnTo>
                    <a:pt x="0" y="53"/>
                  </a:lnTo>
                  <a:lnTo>
                    <a:pt x="0" y="0"/>
                  </a:lnTo>
                  <a:close/>
                </a:path>
              </a:pathLst>
            </a:custGeom>
            <a:solidFill>
              <a:srgbClr val="993300"/>
            </a:solidFill>
            <a:ln w="9525">
              <a:noFill/>
              <a:round/>
              <a:headEnd/>
              <a:tailEnd/>
            </a:ln>
          </p:spPr>
          <p:txBody>
            <a:bodyPr/>
            <a:lstStyle/>
            <a:p>
              <a:endParaRPr lang="en-US"/>
            </a:p>
          </p:txBody>
        </p:sp>
        <p:sp>
          <p:nvSpPr>
            <p:cNvPr id="82047" name="Freeform 127"/>
            <p:cNvSpPr>
              <a:spLocks/>
            </p:cNvSpPr>
            <p:nvPr/>
          </p:nvSpPr>
          <p:spPr bwMode="black">
            <a:xfrm>
              <a:off x="3105150" y="2909888"/>
              <a:ext cx="11113" cy="28575"/>
            </a:xfrm>
            <a:custGeom>
              <a:avLst/>
              <a:gdLst/>
              <a:ahLst/>
              <a:cxnLst>
                <a:cxn ang="0">
                  <a:pos x="0" y="1"/>
                </a:cxn>
                <a:cxn ang="0">
                  <a:pos x="7" y="0"/>
                </a:cxn>
                <a:cxn ang="0">
                  <a:pos x="15" y="53"/>
                </a:cxn>
                <a:cxn ang="0">
                  <a:pos x="9" y="54"/>
                </a:cxn>
                <a:cxn ang="0">
                  <a:pos x="0" y="1"/>
                </a:cxn>
              </a:cxnLst>
              <a:rect l="0" t="0" r="r" b="b"/>
              <a:pathLst>
                <a:path w="15" h="54">
                  <a:moveTo>
                    <a:pt x="0" y="1"/>
                  </a:moveTo>
                  <a:lnTo>
                    <a:pt x="7" y="0"/>
                  </a:lnTo>
                  <a:lnTo>
                    <a:pt x="15" y="53"/>
                  </a:lnTo>
                  <a:lnTo>
                    <a:pt x="9" y="54"/>
                  </a:lnTo>
                  <a:lnTo>
                    <a:pt x="0" y="1"/>
                  </a:lnTo>
                  <a:close/>
                </a:path>
              </a:pathLst>
            </a:custGeom>
            <a:solidFill>
              <a:srgbClr val="993300"/>
            </a:solidFill>
            <a:ln w="9525">
              <a:noFill/>
              <a:round/>
              <a:headEnd/>
              <a:tailEnd/>
            </a:ln>
          </p:spPr>
          <p:txBody>
            <a:bodyPr/>
            <a:lstStyle/>
            <a:p>
              <a:endParaRPr lang="en-US"/>
            </a:p>
          </p:txBody>
        </p:sp>
        <p:sp>
          <p:nvSpPr>
            <p:cNvPr id="82048" name="Freeform 128"/>
            <p:cNvSpPr>
              <a:spLocks/>
            </p:cNvSpPr>
            <p:nvPr/>
          </p:nvSpPr>
          <p:spPr bwMode="black">
            <a:xfrm>
              <a:off x="3097213" y="2909888"/>
              <a:ext cx="42862" cy="26987"/>
            </a:xfrm>
            <a:custGeom>
              <a:avLst/>
              <a:gdLst/>
              <a:ahLst/>
              <a:cxnLst>
                <a:cxn ang="0">
                  <a:pos x="0" y="4"/>
                </a:cxn>
                <a:cxn ang="0">
                  <a:pos x="4" y="0"/>
                </a:cxn>
                <a:cxn ang="0">
                  <a:pos x="52" y="34"/>
                </a:cxn>
                <a:cxn ang="0">
                  <a:pos x="50" y="39"/>
                </a:cxn>
                <a:cxn ang="0">
                  <a:pos x="46" y="42"/>
                </a:cxn>
                <a:cxn ang="0">
                  <a:pos x="42" y="46"/>
                </a:cxn>
                <a:cxn ang="0">
                  <a:pos x="0" y="4"/>
                </a:cxn>
              </a:cxnLst>
              <a:rect l="0" t="0" r="r" b="b"/>
              <a:pathLst>
                <a:path w="52" h="46">
                  <a:moveTo>
                    <a:pt x="0" y="4"/>
                  </a:moveTo>
                  <a:lnTo>
                    <a:pt x="4" y="0"/>
                  </a:lnTo>
                  <a:lnTo>
                    <a:pt x="52" y="34"/>
                  </a:lnTo>
                  <a:lnTo>
                    <a:pt x="50" y="39"/>
                  </a:lnTo>
                  <a:lnTo>
                    <a:pt x="46" y="42"/>
                  </a:lnTo>
                  <a:lnTo>
                    <a:pt x="42" y="46"/>
                  </a:lnTo>
                  <a:lnTo>
                    <a:pt x="0" y="4"/>
                  </a:lnTo>
                  <a:close/>
                </a:path>
              </a:pathLst>
            </a:custGeom>
            <a:solidFill>
              <a:srgbClr val="993300"/>
            </a:solidFill>
            <a:ln w="9525">
              <a:noFill/>
              <a:round/>
              <a:headEnd/>
              <a:tailEnd/>
            </a:ln>
          </p:spPr>
          <p:txBody>
            <a:bodyPr/>
            <a:lstStyle/>
            <a:p>
              <a:endParaRPr lang="en-US"/>
            </a:p>
          </p:txBody>
        </p:sp>
        <p:sp>
          <p:nvSpPr>
            <p:cNvPr id="82049" name="Freeform 129"/>
            <p:cNvSpPr>
              <a:spLocks/>
            </p:cNvSpPr>
            <p:nvPr/>
          </p:nvSpPr>
          <p:spPr bwMode="black">
            <a:xfrm>
              <a:off x="3097213" y="2913063"/>
              <a:ext cx="42862" cy="15875"/>
            </a:xfrm>
            <a:custGeom>
              <a:avLst/>
              <a:gdLst/>
              <a:ahLst/>
              <a:cxnLst>
                <a:cxn ang="0">
                  <a:pos x="0" y="5"/>
                </a:cxn>
                <a:cxn ang="0">
                  <a:pos x="2" y="0"/>
                </a:cxn>
                <a:cxn ang="0">
                  <a:pos x="55" y="27"/>
                </a:cxn>
                <a:cxn ang="0">
                  <a:pos x="53" y="31"/>
                </a:cxn>
                <a:cxn ang="0">
                  <a:pos x="0" y="5"/>
                </a:cxn>
              </a:cxnLst>
              <a:rect l="0" t="0" r="r" b="b"/>
              <a:pathLst>
                <a:path w="55" h="31">
                  <a:moveTo>
                    <a:pt x="0" y="5"/>
                  </a:moveTo>
                  <a:lnTo>
                    <a:pt x="2" y="0"/>
                  </a:lnTo>
                  <a:lnTo>
                    <a:pt x="55" y="27"/>
                  </a:lnTo>
                  <a:lnTo>
                    <a:pt x="53" y="31"/>
                  </a:lnTo>
                  <a:lnTo>
                    <a:pt x="0" y="5"/>
                  </a:lnTo>
                  <a:close/>
                </a:path>
              </a:pathLst>
            </a:custGeom>
            <a:solidFill>
              <a:srgbClr val="993300"/>
            </a:solidFill>
            <a:ln w="9525">
              <a:noFill/>
              <a:round/>
              <a:headEnd/>
              <a:tailEnd/>
            </a:ln>
          </p:spPr>
          <p:txBody>
            <a:bodyPr/>
            <a:lstStyle/>
            <a:p>
              <a:endParaRPr lang="en-US"/>
            </a:p>
          </p:txBody>
        </p:sp>
        <p:sp>
          <p:nvSpPr>
            <p:cNvPr id="82050" name="Freeform 130"/>
            <p:cNvSpPr>
              <a:spLocks/>
            </p:cNvSpPr>
            <p:nvPr/>
          </p:nvSpPr>
          <p:spPr bwMode="black">
            <a:xfrm>
              <a:off x="3097213" y="2909888"/>
              <a:ext cx="42862" cy="12700"/>
            </a:xfrm>
            <a:custGeom>
              <a:avLst/>
              <a:gdLst/>
              <a:ahLst/>
              <a:cxnLst>
                <a:cxn ang="0">
                  <a:pos x="0" y="10"/>
                </a:cxn>
                <a:cxn ang="0">
                  <a:pos x="2" y="1"/>
                </a:cxn>
                <a:cxn ang="0">
                  <a:pos x="2" y="0"/>
                </a:cxn>
                <a:cxn ang="0">
                  <a:pos x="55" y="15"/>
                </a:cxn>
                <a:cxn ang="0">
                  <a:pos x="55" y="14"/>
                </a:cxn>
                <a:cxn ang="0">
                  <a:pos x="53" y="23"/>
                </a:cxn>
                <a:cxn ang="0">
                  <a:pos x="0" y="10"/>
                </a:cxn>
              </a:cxnLst>
              <a:rect l="0" t="0" r="r" b="b"/>
              <a:pathLst>
                <a:path w="55" h="23">
                  <a:moveTo>
                    <a:pt x="0" y="10"/>
                  </a:moveTo>
                  <a:lnTo>
                    <a:pt x="2" y="1"/>
                  </a:lnTo>
                  <a:lnTo>
                    <a:pt x="2" y="0"/>
                  </a:lnTo>
                  <a:lnTo>
                    <a:pt x="55" y="15"/>
                  </a:lnTo>
                  <a:lnTo>
                    <a:pt x="55" y="14"/>
                  </a:lnTo>
                  <a:lnTo>
                    <a:pt x="53" y="23"/>
                  </a:lnTo>
                  <a:lnTo>
                    <a:pt x="0" y="10"/>
                  </a:lnTo>
                  <a:close/>
                </a:path>
              </a:pathLst>
            </a:custGeom>
            <a:solidFill>
              <a:srgbClr val="993300"/>
            </a:solidFill>
            <a:ln w="9525">
              <a:noFill/>
              <a:round/>
              <a:headEnd/>
              <a:tailEnd/>
            </a:ln>
          </p:spPr>
          <p:txBody>
            <a:bodyPr/>
            <a:lstStyle/>
            <a:p>
              <a:endParaRPr lang="en-US"/>
            </a:p>
          </p:txBody>
        </p:sp>
        <p:sp>
          <p:nvSpPr>
            <p:cNvPr id="82051" name="Freeform 131"/>
            <p:cNvSpPr>
              <a:spLocks/>
            </p:cNvSpPr>
            <p:nvPr/>
          </p:nvSpPr>
          <p:spPr bwMode="black">
            <a:xfrm>
              <a:off x="3101975" y="2906713"/>
              <a:ext cx="41275" cy="11112"/>
            </a:xfrm>
            <a:custGeom>
              <a:avLst/>
              <a:gdLst/>
              <a:ahLst/>
              <a:cxnLst>
                <a:cxn ang="0">
                  <a:pos x="0" y="8"/>
                </a:cxn>
                <a:cxn ang="0">
                  <a:pos x="3" y="0"/>
                </a:cxn>
                <a:cxn ang="0">
                  <a:pos x="56" y="16"/>
                </a:cxn>
                <a:cxn ang="0">
                  <a:pos x="53" y="23"/>
                </a:cxn>
                <a:cxn ang="0">
                  <a:pos x="0" y="8"/>
                </a:cxn>
              </a:cxnLst>
              <a:rect l="0" t="0" r="r" b="b"/>
              <a:pathLst>
                <a:path w="56" h="23">
                  <a:moveTo>
                    <a:pt x="0" y="8"/>
                  </a:moveTo>
                  <a:lnTo>
                    <a:pt x="3" y="0"/>
                  </a:lnTo>
                  <a:lnTo>
                    <a:pt x="56" y="16"/>
                  </a:lnTo>
                  <a:lnTo>
                    <a:pt x="53" y="23"/>
                  </a:lnTo>
                  <a:lnTo>
                    <a:pt x="0" y="8"/>
                  </a:lnTo>
                  <a:close/>
                </a:path>
              </a:pathLst>
            </a:custGeom>
            <a:solidFill>
              <a:srgbClr val="993300"/>
            </a:solidFill>
            <a:ln w="9525">
              <a:noFill/>
              <a:round/>
              <a:headEnd/>
              <a:tailEnd/>
            </a:ln>
          </p:spPr>
          <p:txBody>
            <a:bodyPr/>
            <a:lstStyle/>
            <a:p>
              <a:endParaRPr lang="en-US"/>
            </a:p>
          </p:txBody>
        </p:sp>
        <p:sp>
          <p:nvSpPr>
            <p:cNvPr id="82052" name="Freeform 132"/>
            <p:cNvSpPr>
              <a:spLocks/>
            </p:cNvSpPr>
            <p:nvPr/>
          </p:nvSpPr>
          <p:spPr bwMode="black">
            <a:xfrm>
              <a:off x="3101975" y="2901950"/>
              <a:ext cx="41275" cy="11113"/>
            </a:xfrm>
            <a:custGeom>
              <a:avLst/>
              <a:gdLst/>
              <a:ahLst/>
              <a:cxnLst>
                <a:cxn ang="0">
                  <a:pos x="2" y="22"/>
                </a:cxn>
                <a:cxn ang="0">
                  <a:pos x="0" y="12"/>
                </a:cxn>
                <a:cxn ang="0">
                  <a:pos x="53" y="2"/>
                </a:cxn>
                <a:cxn ang="0">
                  <a:pos x="52" y="0"/>
                </a:cxn>
                <a:cxn ang="0">
                  <a:pos x="53" y="6"/>
                </a:cxn>
                <a:cxn ang="0">
                  <a:pos x="55" y="16"/>
                </a:cxn>
                <a:cxn ang="0">
                  <a:pos x="2" y="22"/>
                </a:cxn>
              </a:cxnLst>
              <a:rect l="0" t="0" r="r" b="b"/>
              <a:pathLst>
                <a:path w="55" h="22">
                  <a:moveTo>
                    <a:pt x="2" y="22"/>
                  </a:moveTo>
                  <a:lnTo>
                    <a:pt x="0" y="12"/>
                  </a:lnTo>
                  <a:lnTo>
                    <a:pt x="53" y="2"/>
                  </a:lnTo>
                  <a:lnTo>
                    <a:pt x="52" y="0"/>
                  </a:lnTo>
                  <a:lnTo>
                    <a:pt x="53" y="6"/>
                  </a:lnTo>
                  <a:lnTo>
                    <a:pt x="55" y="16"/>
                  </a:lnTo>
                  <a:lnTo>
                    <a:pt x="2" y="22"/>
                  </a:lnTo>
                  <a:close/>
                </a:path>
              </a:pathLst>
            </a:custGeom>
            <a:solidFill>
              <a:srgbClr val="993300"/>
            </a:solidFill>
            <a:ln w="9525">
              <a:noFill/>
              <a:round/>
              <a:headEnd/>
              <a:tailEnd/>
            </a:ln>
          </p:spPr>
          <p:txBody>
            <a:bodyPr/>
            <a:lstStyle/>
            <a:p>
              <a:endParaRPr lang="en-US"/>
            </a:p>
          </p:txBody>
        </p:sp>
        <p:sp>
          <p:nvSpPr>
            <p:cNvPr id="82053" name="Freeform 133"/>
            <p:cNvSpPr>
              <a:spLocks/>
            </p:cNvSpPr>
            <p:nvPr/>
          </p:nvSpPr>
          <p:spPr bwMode="black">
            <a:xfrm>
              <a:off x="3101975" y="2897188"/>
              <a:ext cx="41275" cy="12700"/>
            </a:xfrm>
            <a:custGeom>
              <a:avLst/>
              <a:gdLst/>
              <a:ahLst/>
              <a:cxnLst>
                <a:cxn ang="0">
                  <a:pos x="2" y="22"/>
                </a:cxn>
                <a:cxn ang="0">
                  <a:pos x="0" y="13"/>
                </a:cxn>
                <a:cxn ang="0">
                  <a:pos x="53" y="0"/>
                </a:cxn>
                <a:cxn ang="0">
                  <a:pos x="55" y="8"/>
                </a:cxn>
                <a:cxn ang="0">
                  <a:pos x="2" y="22"/>
                </a:cxn>
              </a:cxnLst>
              <a:rect l="0" t="0" r="r" b="b"/>
              <a:pathLst>
                <a:path w="55" h="22">
                  <a:moveTo>
                    <a:pt x="2" y="22"/>
                  </a:moveTo>
                  <a:lnTo>
                    <a:pt x="0" y="13"/>
                  </a:lnTo>
                  <a:lnTo>
                    <a:pt x="53" y="0"/>
                  </a:lnTo>
                  <a:lnTo>
                    <a:pt x="55" y="8"/>
                  </a:lnTo>
                  <a:lnTo>
                    <a:pt x="2" y="22"/>
                  </a:lnTo>
                  <a:close/>
                </a:path>
              </a:pathLst>
            </a:custGeom>
            <a:solidFill>
              <a:srgbClr val="993300"/>
            </a:solidFill>
            <a:ln w="9525">
              <a:noFill/>
              <a:round/>
              <a:headEnd/>
              <a:tailEnd/>
            </a:ln>
          </p:spPr>
          <p:txBody>
            <a:bodyPr/>
            <a:lstStyle/>
            <a:p>
              <a:endParaRPr lang="en-US"/>
            </a:p>
          </p:txBody>
        </p:sp>
        <p:sp>
          <p:nvSpPr>
            <p:cNvPr id="82054" name="Freeform 134"/>
            <p:cNvSpPr>
              <a:spLocks/>
            </p:cNvSpPr>
            <p:nvPr/>
          </p:nvSpPr>
          <p:spPr bwMode="black">
            <a:xfrm>
              <a:off x="3097213" y="2882900"/>
              <a:ext cx="42862" cy="22225"/>
            </a:xfrm>
            <a:custGeom>
              <a:avLst/>
              <a:gdLst/>
              <a:ahLst/>
              <a:cxnLst>
                <a:cxn ang="0">
                  <a:pos x="3" y="41"/>
                </a:cxn>
                <a:cxn ang="0">
                  <a:pos x="0" y="31"/>
                </a:cxn>
                <a:cxn ang="0">
                  <a:pos x="53" y="10"/>
                </a:cxn>
                <a:cxn ang="0">
                  <a:pos x="49" y="0"/>
                </a:cxn>
                <a:cxn ang="0">
                  <a:pos x="53" y="14"/>
                </a:cxn>
                <a:cxn ang="0">
                  <a:pos x="56" y="23"/>
                </a:cxn>
                <a:cxn ang="0">
                  <a:pos x="3" y="41"/>
                </a:cxn>
              </a:cxnLst>
              <a:rect l="0" t="0" r="r" b="b"/>
              <a:pathLst>
                <a:path w="56" h="41">
                  <a:moveTo>
                    <a:pt x="3" y="41"/>
                  </a:moveTo>
                  <a:lnTo>
                    <a:pt x="0" y="31"/>
                  </a:lnTo>
                  <a:lnTo>
                    <a:pt x="53" y="10"/>
                  </a:lnTo>
                  <a:lnTo>
                    <a:pt x="49" y="0"/>
                  </a:lnTo>
                  <a:lnTo>
                    <a:pt x="53" y="14"/>
                  </a:lnTo>
                  <a:lnTo>
                    <a:pt x="56" y="23"/>
                  </a:lnTo>
                  <a:lnTo>
                    <a:pt x="3" y="41"/>
                  </a:lnTo>
                  <a:close/>
                </a:path>
              </a:pathLst>
            </a:custGeom>
            <a:solidFill>
              <a:srgbClr val="993300"/>
            </a:solidFill>
            <a:ln w="9525">
              <a:noFill/>
              <a:round/>
              <a:headEnd/>
              <a:tailEnd/>
            </a:ln>
          </p:spPr>
          <p:txBody>
            <a:bodyPr/>
            <a:lstStyle/>
            <a:p>
              <a:endParaRPr lang="en-US"/>
            </a:p>
          </p:txBody>
        </p:sp>
        <p:sp>
          <p:nvSpPr>
            <p:cNvPr id="82055" name="Freeform 135"/>
            <p:cNvSpPr>
              <a:spLocks/>
            </p:cNvSpPr>
            <p:nvPr/>
          </p:nvSpPr>
          <p:spPr bwMode="black">
            <a:xfrm>
              <a:off x="3094038" y="2882900"/>
              <a:ext cx="46037" cy="19050"/>
            </a:xfrm>
            <a:custGeom>
              <a:avLst/>
              <a:gdLst/>
              <a:ahLst/>
              <a:cxnLst>
                <a:cxn ang="0">
                  <a:pos x="4" y="34"/>
                </a:cxn>
                <a:cxn ang="0">
                  <a:pos x="0" y="25"/>
                </a:cxn>
                <a:cxn ang="0">
                  <a:pos x="53" y="0"/>
                </a:cxn>
                <a:cxn ang="0">
                  <a:pos x="57" y="10"/>
                </a:cxn>
                <a:cxn ang="0">
                  <a:pos x="4" y="34"/>
                </a:cxn>
              </a:cxnLst>
              <a:rect l="0" t="0" r="r" b="b"/>
              <a:pathLst>
                <a:path w="57" h="34">
                  <a:moveTo>
                    <a:pt x="4" y="34"/>
                  </a:moveTo>
                  <a:lnTo>
                    <a:pt x="0" y="25"/>
                  </a:lnTo>
                  <a:lnTo>
                    <a:pt x="53" y="0"/>
                  </a:lnTo>
                  <a:lnTo>
                    <a:pt x="57" y="10"/>
                  </a:lnTo>
                  <a:lnTo>
                    <a:pt x="4" y="34"/>
                  </a:lnTo>
                  <a:close/>
                </a:path>
              </a:pathLst>
            </a:custGeom>
            <a:solidFill>
              <a:srgbClr val="993300"/>
            </a:solidFill>
            <a:ln w="9525">
              <a:noFill/>
              <a:round/>
              <a:headEnd/>
              <a:tailEnd/>
            </a:ln>
          </p:spPr>
          <p:txBody>
            <a:bodyPr/>
            <a:lstStyle/>
            <a:p>
              <a:endParaRPr lang="en-US"/>
            </a:p>
          </p:txBody>
        </p:sp>
        <p:sp>
          <p:nvSpPr>
            <p:cNvPr id="82056" name="Freeform 136"/>
            <p:cNvSpPr>
              <a:spLocks/>
            </p:cNvSpPr>
            <p:nvPr/>
          </p:nvSpPr>
          <p:spPr bwMode="black">
            <a:xfrm>
              <a:off x="3089275" y="2874963"/>
              <a:ext cx="42863" cy="23812"/>
            </a:xfrm>
            <a:custGeom>
              <a:avLst/>
              <a:gdLst/>
              <a:ahLst/>
              <a:cxnLst>
                <a:cxn ang="0">
                  <a:pos x="7" y="44"/>
                </a:cxn>
                <a:cxn ang="0">
                  <a:pos x="0" y="34"/>
                </a:cxn>
                <a:cxn ang="0">
                  <a:pos x="45" y="0"/>
                </a:cxn>
                <a:cxn ang="0">
                  <a:pos x="50" y="5"/>
                </a:cxn>
                <a:cxn ang="0">
                  <a:pos x="49" y="3"/>
                </a:cxn>
                <a:cxn ang="0">
                  <a:pos x="55" y="13"/>
                </a:cxn>
                <a:cxn ang="0">
                  <a:pos x="7" y="44"/>
                </a:cxn>
              </a:cxnLst>
              <a:rect l="0" t="0" r="r" b="b"/>
              <a:pathLst>
                <a:path w="55" h="44">
                  <a:moveTo>
                    <a:pt x="7" y="44"/>
                  </a:moveTo>
                  <a:lnTo>
                    <a:pt x="0" y="34"/>
                  </a:lnTo>
                  <a:lnTo>
                    <a:pt x="45" y="0"/>
                  </a:lnTo>
                  <a:lnTo>
                    <a:pt x="50" y="5"/>
                  </a:lnTo>
                  <a:lnTo>
                    <a:pt x="49" y="3"/>
                  </a:lnTo>
                  <a:lnTo>
                    <a:pt x="55" y="13"/>
                  </a:lnTo>
                  <a:lnTo>
                    <a:pt x="7" y="44"/>
                  </a:lnTo>
                  <a:close/>
                </a:path>
              </a:pathLst>
            </a:custGeom>
            <a:solidFill>
              <a:srgbClr val="993300"/>
            </a:solidFill>
            <a:ln w="9525">
              <a:noFill/>
              <a:round/>
              <a:headEnd/>
              <a:tailEnd/>
            </a:ln>
          </p:spPr>
          <p:txBody>
            <a:bodyPr/>
            <a:lstStyle/>
            <a:p>
              <a:endParaRPr lang="en-US"/>
            </a:p>
          </p:txBody>
        </p:sp>
        <p:sp>
          <p:nvSpPr>
            <p:cNvPr id="82057" name="Freeform 137"/>
            <p:cNvSpPr>
              <a:spLocks/>
            </p:cNvSpPr>
            <p:nvPr/>
          </p:nvSpPr>
          <p:spPr bwMode="black">
            <a:xfrm>
              <a:off x="3086100" y="2870200"/>
              <a:ext cx="38100" cy="23813"/>
            </a:xfrm>
            <a:custGeom>
              <a:avLst/>
              <a:gdLst/>
              <a:ahLst/>
              <a:cxnLst>
                <a:cxn ang="0">
                  <a:pos x="7" y="46"/>
                </a:cxn>
                <a:cxn ang="0">
                  <a:pos x="0" y="37"/>
                </a:cxn>
                <a:cxn ang="0">
                  <a:pos x="42" y="0"/>
                </a:cxn>
                <a:cxn ang="0">
                  <a:pos x="49" y="9"/>
                </a:cxn>
                <a:cxn ang="0">
                  <a:pos x="7" y="46"/>
                </a:cxn>
              </a:cxnLst>
              <a:rect l="0" t="0" r="r" b="b"/>
              <a:pathLst>
                <a:path w="49" h="46">
                  <a:moveTo>
                    <a:pt x="7" y="46"/>
                  </a:moveTo>
                  <a:lnTo>
                    <a:pt x="0" y="37"/>
                  </a:lnTo>
                  <a:lnTo>
                    <a:pt x="42" y="0"/>
                  </a:lnTo>
                  <a:lnTo>
                    <a:pt x="49" y="9"/>
                  </a:lnTo>
                  <a:lnTo>
                    <a:pt x="7" y="46"/>
                  </a:lnTo>
                  <a:close/>
                </a:path>
              </a:pathLst>
            </a:custGeom>
            <a:solidFill>
              <a:srgbClr val="993300"/>
            </a:solidFill>
            <a:ln w="9525">
              <a:noFill/>
              <a:round/>
              <a:headEnd/>
              <a:tailEnd/>
            </a:ln>
          </p:spPr>
          <p:txBody>
            <a:bodyPr/>
            <a:lstStyle/>
            <a:p>
              <a:endParaRPr lang="en-US"/>
            </a:p>
          </p:txBody>
        </p:sp>
        <p:sp>
          <p:nvSpPr>
            <p:cNvPr id="82058" name="Freeform 138"/>
            <p:cNvSpPr>
              <a:spLocks/>
            </p:cNvSpPr>
            <p:nvPr/>
          </p:nvSpPr>
          <p:spPr bwMode="black">
            <a:xfrm>
              <a:off x="3082925" y="2863850"/>
              <a:ext cx="41275" cy="30163"/>
            </a:xfrm>
            <a:custGeom>
              <a:avLst/>
              <a:gdLst/>
              <a:ahLst/>
              <a:cxnLst>
                <a:cxn ang="0">
                  <a:pos x="7" y="52"/>
                </a:cxn>
                <a:cxn ang="0">
                  <a:pos x="0" y="46"/>
                </a:cxn>
                <a:cxn ang="0">
                  <a:pos x="36" y="0"/>
                </a:cxn>
                <a:cxn ang="0">
                  <a:pos x="51" y="11"/>
                </a:cxn>
                <a:cxn ang="0">
                  <a:pos x="38" y="0"/>
                </a:cxn>
                <a:cxn ang="0">
                  <a:pos x="44" y="6"/>
                </a:cxn>
                <a:cxn ang="0">
                  <a:pos x="7" y="52"/>
                </a:cxn>
              </a:cxnLst>
              <a:rect l="0" t="0" r="r" b="b"/>
              <a:pathLst>
                <a:path w="51" h="52">
                  <a:moveTo>
                    <a:pt x="7" y="52"/>
                  </a:moveTo>
                  <a:lnTo>
                    <a:pt x="0" y="46"/>
                  </a:lnTo>
                  <a:lnTo>
                    <a:pt x="36" y="0"/>
                  </a:lnTo>
                  <a:lnTo>
                    <a:pt x="51" y="11"/>
                  </a:lnTo>
                  <a:lnTo>
                    <a:pt x="38" y="0"/>
                  </a:lnTo>
                  <a:lnTo>
                    <a:pt x="44" y="6"/>
                  </a:lnTo>
                  <a:lnTo>
                    <a:pt x="7" y="52"/>
                  </a:lnTo>
                  <a:close/>
                </a:path>
              </a:pathLst>
            </a:custGeom>
            <a:solidFill>
              <a:srgbClr val="993300"/>
            </a:solidFill>
            <a:ln w="9525">
              <a:noFill/>
              <a:round/>
              <a:headEnd/>
              <a:tailEnd/>
            </a:ln>
          </p:spPr>
          <p:txBody>
            <a:bodyPr/>
            <a:lstStyle/>
            <a:p>
              <a:endParaRPr lang="en-US"/>
            </a:p>
          </p:txBody>
        </p:sp>
        <p:sp>
          <p:nvSpPr>
            <p:cNvPr id="82059" name="Freeform 139"/>
            <p:cNvSpPr>
              <a:spLocks/>
            </p:cNvSpPr>
            <p:nvPr/>
          </p:nvSpPr>
          <p:spPr bwMode="black">
            <a:xfrm>
              <a:off x="3078163" y="2862263"/>
              <a:ext cx="34925" cy="26987"/>
            </a:xfrm>
            <a:custGeom>
              <a:avLst/>
              <a:gdLst/>
              <a:ahLst/>
              <a:cxnLst>
                <a:cxn ang="0">
                  <a:pos x="7" y="51"/>
                </a:cxn>
                <a:cxn ang="0">
                  <a:pos x="0" y="46"/>
                </a:cxn>
                <a:cxn ang="0">
                  <a:pos x="33" y="0"/>
                </a:cxn>
                <a:cxn ang="0">
                  <a:pos x="41" y="5"/>
                </a:cxn>
                <a:cxn ang="0">
                  <a:pos x="7" y="51"/>
                </a:cxn>
              </a:cxnLst>
              <a:rect l="0" t="0" r="r" b="b"/>
              <a:pathLst>
                <a:path w="41" h="51">
                  <a:moveTo>
                    <a:pt x="7" y="51"/>
                  </a:moveTo>
                  <a:lnTo>
                    <a:pt x="0" y="46"/>
                  </a:lnTo>
                  <a:lnTo>
                    <a:pt x="33" y="0"/>
                  </a:lnTo>
                  <a:lnTo>
                    <a:pt x="41" y="5"/>
                  </a:lnTo>
                  <a:lnTo>
                    <a:pt x="7" y="51"/>
                  </a:lnTo>
                  <a:close/>
                </a:path>
              </a:pathLst>
            </a:custGeom>
            <a:solidFill>
              <a:srgbClr val="993300"/>
            </a:solidFill>
            <a:ln w="9525">
              <a:noFill/>
              <a:round/>
              <a:headEnd/>
              <a:tailEnd/>
            </a:ln>
          </p:spPr>
          <p:txBody>
            <a:bodyPr/>
            <a:lstStyle/>
            <a:p>
              <a:endParaRPr lang="en-US"/>
            </a:p>
          </p:txBody>
        </p:sp>
        <p:sp>
          <p:nvSpPr>
            <p:cNvPr id="82060" name="Freeform 140"/>
            <p:cNvSpPr>
              <a:spLocks/>
            </p:cNvSpPr>
            <p:nvPr/>
          </p:nvSpPr>
          <p:spPr bwMode="black">
            <a:xfrm>
              <a:off x="3078163" y="2859088"/>
              <a:ext cx="23812" cy="30162"/>
            </a:xfrm>
            <a:custGeom>
              <a:avLst/>
              <a:gdLst/>
              <a:ahLst/>
              <a:cxnLst>
                <a:cxn ang="0">
                  <a:pos x="7" y="56"/>
                </a:cxn>
                <a:cxn ang="0">
                  <a:pos x="0" y="53"/>
                </a:cxn>
                <a:cxn ang="0">
                  <a:pos x="14" y="0"/>
                </a:cxn>
                <a:cxn ang="0">
                  <a:pos x="26" y="1"/>
                </a:cxn>
                <a:cxn ang="0">
                  <a:pos x="22" y="0"/>
                </a:cxn>
                <a:cxn ang="0">
                  <a:pos x="29" y="3"/>
                </a:cxn>
                <a:cxn ang="0">
                  <a:pos x="7" y="56"/>
                </a:cxn>
              </a:cxnLst>
              <a:rect l="0" t="0" r="r" b="b"/>
              <a:pathLst>
                <a:path w="29" h="56">
                  <a:moveTo>
                    <a:pt x="7" y="56"/>
                  </a:moveTo>
                  <a:lnTo>
                    <a:pt x="0" y="53"/>
                  </a:lnTo>
                  <a:lnTo>
                    <a:pt x="14" y="0"/>
                  </a:lnTo>
                  <a:lnTo>
                    <a:pt x="26" y="1"/>
                  </a:lnTo>
                  <a:lnTo>
                    <a:pt x="22" y="0"/>
                  </a:lnTo>
                  <a:lnTo>
                    <a:pt x="29" y="3"/>
                  </a:lnTo>
                  <a:lnTo>
                    <a:pt x="7" y="56"/>
                  </a:lnTo>
                  <a:close/>
                </a:path>
              </a:pathLst>
            </a:custGeom>
            <a:solidFill>
              <a:srgbClr val="993300"/>
            </a:solidFill>
            <a:ln w="9525">
              <a:noFill/>
              <a:round/>
              <a:headEnd/>
              <a:tailEnd/>
            </a:ln>
          </p:spPr>
          <p:txBody>
            <a:bodyPr/>
            <a:lstStyle/>
            <a:p>
              <a:endParaRPr lang="en-US"/>
            </a:p>
          </p:txBody>
        </p:sp>
        <p:sp>
          <p:nvSpPr>
            <p:cNvPr id="82061" name="Freeform 141"/>
            <p:cNvSpPr>
              <a:spLocks/>
            </p:cNvSpPr>
            <p:nvPr/>
          </p:nvSpPr>
          <p:spPr bwMode="black">
            <a:xfrm>
              <a:off x="3078163" y="2859088"/>
              <a:ext cx="11112" cy="26987"/>
            </a:xfrm>
            <a:custGeom>
              <a:avLst/>
              <a:gdLst/>
              <a:ahLst/>
              <a:cxnLst>
                <a:cxn ang="0">
                  <a:pos x="7" y="54"/>
                </a:cxn>
                <a:cxn ang="0">
                  <a:pos x="0" y="53"/>
                </a:cxn>
                <a:cxn ang="0">
                  <a:pos x="6" y="0"/>
                </a:cxn>
                <a:cxn ang="0">
                  <a:pos x="14" y="1"/>
                </a:cxn>
                <a:cxn ang="0">
                  <a:pos x="7" y="54"/>
                </a:cxn>
              </a:cxnLst>
              <a:rect l="0" t="0" r="r" b="b"/>
              <a:pathLst>
                <a:path w="14" h="54">
                  <a:moveTo>
                    <a:pt x="7" y="54"/>
                  </a:moveTo>
                  <a:lnTo>
                    <a:pt x="0" y="53"/>
                  </a:lnTo>
                  <a:lnTo>
                    <a:pt x="6" y="0"/>
                  </a:lnTo>
                  <a:lnTo>
                    <a:pt x="14" y="1"/>
                  </a:lnTo>
                  <a:lnTo>
                    <a:pt x="7" y="54"/>
                  </a:lnTo>
                  <a:close/>
                </a:path>
              </a:pathLst>
            </a:custGeom>
            <a:solidFill>
              <a:srgbClr val="993300"/>
            </a:solidFill>
            <a:ln w="9525">
              <a:noFill/>
              <a:round/>
              <a:headEnd/>
              <a:tailEnd/>
            </a:ln>
          </p:spPr>
          <p:txBody>
            <a:bodyPr/>
            <a:lstStyle/>
            <a:p>
              <a:endParaRPr lang="en-US"/>
            </a:p>
          </p:txBody>
        </p:sp>
        <p:sp>
          <p:nvSpPr>
            <p:cNvPr id="82062" name="Freeform 142"/>
            <p:cNvSpPr>
              <a:spLocks/>
            </p:cNvSpPr>
            <p:nvPr/>
          </p:nvSpPr>
          <p:spPr bwMode="black">
            <a:xfrm>
              <a:off x="3067050" y="2859088"/>
              <a:ext cx="15875" cy="26987"/>
            </a:xfrm>
            <a:custGeom>
              <a:avLst/>
              <a:gdLst/>
              <a:ahLst/>
              <a:cxnLst>
                <a:cxn ang="0">
                  <a:pos x="18" y="53"/>
                </a:cxn>
                <a:cxn ang="0">
                  <a:pos x="11" y="53"/>
                </a:cxn>
                <a:cxn ang="0">
                  <a:pos x="0" y="0"/>
                </a:cxn>
                <a:cxn ang="0">
                  <a:pos x="0" y="0"/>
                </a:cxn>
                <a:cxn ang="0">
                  <a:pos x="11" y="0"/>
                </a:cxn>
                <a:cxn ang="0">
                  <a:pos x="18" y="0"/>
                </a:cxn>
                <a:cxn ang="0">
                  <a:pos x="18" y="53"/>
                </a:cxn>
              </a:cxnLst>
              <a:rect l="0" t="0" r="r" b="b"/>
              <a:pathLst>
                <a:path w="18" h="53">
                  <a:moveTo>
                    <a:pt x="18" y="53"/>
                  </a:moveTo>
                  <a:lnTo>
                    <a:pt x="11" y="53"/>
                  </a:lnTo>
                  <a:lnTo>
                    <a:pt x="0" y="0"/>
                  </a:lnTo>
                  <a:lnTo>
                    <a:pt x="0" y="0"/>
                  </a:lnTo>
                  <a:lnTo>
                    <a:pt x="11" y="0"/>
                  </a:lnTo>
                  <a:lnTo>
                    <a:pt x="18" y="0"/>
                  </a:lnTo>
                  <a:lnTo>
                    <a:pt x="18" y="53"/>
                  </a:lnTo>
                  <a:close/>
                </a:path>
              </a:pathLst>
            </a:custGeom>
            <a:solidFill>
              <a:srgbClr val="993300"/>
            </a:solidFill>
            <a:ln w="9525">
              <a:noFill/>
              <a:round/>
              <a:headEnd/>
              <a:tailEnd/>
            </a:ln>
          </p:spPr>
          <p:txBody>
            <a:bodyPr/>
            <a:lstStyle/>
            <a:p>
              <a:endParaRPr lang="en-US"/>
            </a:p>
          </p:txBody>
        </p:sp>
        <p:sp>
          <p:nvSpPr>
            <p:cNvPr id="82063" name="Freeform 143"/>
            <p:cNvSpPr>
              <a:spLocks/>
            </p:cNvSpPr>
            <p:nvPr/>
          </p:nvSpPr>
          <p:spPr bwMode="black">
            <a:xfrm>
              <a:off x="3063875" y="2859088"/>
              <a:ext cx="19050" cy="30162"/>
            </a:xfrm>
            <a:custGeom>
              <a:avLst/>
              <a:gdLst/>
              <a:ahLst/>
              <a:cxnLst>
                <a:cxn ang="0">
                  <a:pos x="27" y="53"/>
                </a:cxn>
                <a:cxn ang="0">
                  <a:pos x="22" y="55"/>
                </a:cxn>
                <a:cxn ang="0">
                  <a:pos x="0" y="2"/>
                </a:cxn>
                <a:cxn ang="0">
                  <a:pos x="5" y="0"/>
                </a:cxn>
                <a:cxn ang="0">
                  <a:pos x="27" y="53"/>
                </a:cxn>
              </a:cxnLst>
              <a:rect l="0" t="0" r="r" b="b"/>
              <a:pathLst>
                <a:path w="27" h="55">
                  <a:moveTo>
                    <a:pt x="27" y="53"/>
                  </a:moveTo>
                  <a:lnTo>
                    <a:pt x="22" y="55"/>
                  </a:lnTo>
                  <a:lnTo>
                    <a:pt x="0" y="2"/>
                  </a:lnTo>
                  <a:lnTo>
                    <a:pt x="5" y="0"/>
                  </a:lnTo>
                  <a:lnTo>
                    <a:pt x="27" y="53"/>
                  </a:lnTo>
                  <a:close/>
                </a:path>
              </a:pathLst>
            </a:custGeom>
            <a:solidFill>
              <a:srgbClr val="993300"/>
            </a:solidFill>
            <a:ln w="9525">
              <a:noFill/>
              <a:round/>
              <a:headEnd/>
              <a:tailEnd/>
            </a:ln>
          </p:spPr>
          <p:txBody>
            <a:bodyPr/>
            <a:lstStyle/>
            <a:p>
              <a:endParaRPr lang="en-US"/>
            </a:p>
          </p:txBody>
        </p:sp>
        <p:sp>
          <p:nvSpPr>
            <p:cNvPr id="82064" name="Freeform 144"/>
            <p:cNvSpPr>
              <a:spLocks/>
            </p:cNvSpPr>
            <p:nvPr/>
          </p:nvSpPr>
          <p:spPr bwMode="black">
            <a:xfrm>
              <a:off x="3043238" y="2862263"/>
              <a:ext cx="39687" cy="23812"/>
            </a:xfrm>
            <a:custGeom>
              <a:avLst/>
              <a:gdLst/>
              <a:ahLst/>
              <a:cxnLst>
                <a:cxn ang="0">
                  <a:pos x="50" y="41"/>
                </a:cxn>
                <a:cxn ang="0">
                  <a:pos x="46" y="45"/>
                </a:cxn>
                <a:cxn ang="0">
                  <a:pos x="4" y="8"/>
                </a:cxn>
                <a:cxn ang="0">
                  <a:pos x="0" y="14"/>
                </a:cxn>
                <a:cxn ang="0">
                  <a:pos x="15" y="3"/>
                </a:cxn>
                <a:cxn ang="0">
                  <a:pos x="19" y="0"/>
                </a:cxn>
                <a:cxn ang="0">
                  <a:pos x="50" y="41"/>
                </a:cxn>
              </a:cxnLst>
              <a:rect l="0" t="0" r="r" b="b"/>
              <a:pathLst>
                <a:path w="50" h="45">
                  <a:moveTo>
                    <a:pt x="50" y="41"/>
                  </a:moveTo>
                  <a:lnTo>
                    <a:pt x="46" y="45"/>
                  </a:lnTo>
                  <a:lnTo>
                    <a:pt x="4" y="8"/>
                  </a:lnTo>
                  <a:lnTo>
                    <a:pt x="0" y="14"/>
                  </a:lnTo>
                  <a:lnTo>
                    <a:pt x="15" y="3"/>
                  </a:lnTo>
                  <a:lnTo>
                    <a:pt x="19" y="0"/>
                  </a:lnTo>
                  <a:lnTo>
                    <a:pt x="50" y="41"/>
                  </a:lnTo>
                  <a:close/>
                </a:path>
              </a:pathLst>
            </a:custGeom>
            <a:solidFill>
              <a:srgbClr val="993300"/>
            </a:solidFill>
            <a:ln w="9525">
              <a:noFill/>
              <a:round/>
              <a:headEnd/>
              <a:tailEnd/>
            </a:ln>
          </p:spPr>
          <p:txBody>
            <a:bodyPr/>
            <a:lstStyle/>
            <a:p>
              <a:endParaRPr lang="en-US"/>
            </a:p>
          </p:txBody>
        </p:sp>
        <p:sp>
          <p:nvSpPr>
            <p:cNvPr id="82065" name="Freeform 145"/>
            <p:cNvSpPr>
              <a:spLocks/>
            </p:cNvSpPr>
            <p:nvPr/>
          </p:nvSpPr>
          <p:spPr bwMode="black">
            <a:xfrm>
              <a:off x="3043238" y="2867025"/>
              <a:ext cx="46037" cy="19050"/>
            </a:xfrm>
            <a:custGeom>
              <a:avLst/>
              <a:gdLst/>
              <a:ahLst/>
              <a:cxnLst>
                <a:cxn ang="0">
                  <a:pos x="57" y="31"/>
                </a:cxn>
                <a:cxn ang="0">
                  <a:pos x="53" y="37"/>
                </a:cxn>
                <a:cxn ang="0">
                  <a:pos x="0" y="6"/>
                </a:cxn>
                <a:cxn ang="0">
                  <a:pos x="4" y="0"/>
                </a:cxn>
                <a:cxn ang="0">
                  <a:pos x="57" y="31"/>
                </a:cxn>
              </a:cxnLst>
              <a:rect l="0" t="0" r="r" b="b"/>
              <a:pathLst>
                <a:path w="57" h="37">
                  <a:moveTo>
                    <a:pt x="57" y="31"/>
                  </a:moveTo>
                  <a:lnTo>
                    <a:pt x="53" y="37"/>
                  </a:lnTo>
                  <a:lnTo>
                    <a:pt x="0" y="6"/>
                  </a:lnTo>
                  <a:lnTo>
                    <a:pt x="4" y="0"/>
                  </a:lnTo>
                  <a:lnTo>
                    <a:pt x="57" y="31"/>
                  </a:lnTo>
                  <a:close/>
                </a:path>
              </a:pathLst>
            </a:custGeom>
            <a:solidFill>
              <a:srgbClr val="993300"/>
            </a:solidFill>
            <a:ln w="9525">
              <a:noFill/>
              <a:round/>
              <a:headEnd/>
              <a:tailEnd/>
            </a:ln>
          </p:spPr>
          <p:txBody>
            <a:bodyPr/>
            <a:lstStyle/>
            <a:p>
              <a:endParaRPr lang="en-US"/>
            </a:p>
          </p:txBody>
        </p:sp>
        <p:sp>
          <p:nvSpPr>
            <p:cNvPr id="82066" name="Freeform 146"/>
            <p:cNvSpPr>
              <a:spLocks/>
            </p:cNvSpPr>
            <p:nvPr/>
          </p:nvSpPr>
          <p:spPr bwMode="black">
            <a:xfrm>
              <a:off x="3043238" y="2874963"/>
              <a:ext cx="42862" cy="11112"/>
            </a:xfrm>
            <a:custGeom>
              <a:avLst/>
              <a:gdLst/>
              <a:ahLst/>
              <a:cxnLst>
                <a:cxn ang="0">
                  <a:pos x="55" y="15"/>
                </a:cxn>
                <a:cxn ang="0">
                  <a:pos x="53" y="23"/>
                </a:cxn>
                <a:cxn ang="0">
                  <a:pos x="0" y="12"/>
                </a:cxn>
                <a:cxn ang="0">
                  <a:pos x="1" y="4"/>
                </a:cxn>
                <a:cxn ang="0">
                  <a:pos x="0" y="7"/>
                </a:cxn>
                <a:cxn ang="0">
                  <a:pos x="2" y="0"/>
                </a:cxn>
                <a:cxn ang="0">
                  <a:pos x="55" y="15"/>
                </a:cxn>
              </a:cxnLst>
              <a:rect l="0" t="0" r="r" b="b"/>
              <a:pathLst>
                <a:path w="55" h="23">
                  <a:moveTo>
                    <a:pt x="55" y="15"/>
                  </a:moveTo>
                  <a:lnTo>
                    <a:pt x="53" y="23"/>
                  </a:lnTo>
                  <a:lnTo>
                    <a:pt x="0" y="12"/>
                  </a:lnTo>
                  <a:lnTo>
                    <a:pt x="1" y="4"/>
                  </a:lnTo>
                  <a:lnTo>
                    <a:pt x="0" y="7"/>
                  </a:lnTo>
                  <a:lnTo>
                    <a:pt x="2" y="0"/>
                  </a:lnTo>
                  <a:lnTo>
                    <a:pt x="55" y="15"/>
                  </a:lnTo>
                  <a:close/>
                </a:path>
              </a:pathLst>
            </a:custGeom>
            <a:solidFill>
              <a:srgbClr val="993300"/>
            </a:solidFill>
            <a:ln w="9525">
              <a:noFill/>
              <a:round/>
              <a:headEnd/>
              <a:tailEnd/>
            </a:ln>
          </p:spPr>
          <p:txBody>
            <a:bodyPr/>
            <a:lstStyle/>
            <a:p>
              <a:endParaRPr lang="en-US"/>
            </a:p>
          </p:txBody>
        </p:sp>
        <p:sp>
          <p:nvSpPr>
            <p:cNvPr id="82067" name="Freeform 147"/>
            <p:cNvSpPr>
              <a:spLocks/>
            </p:cNvSpPr>
            <p:nvPr/>
          </p:nvSpPr>
          <p:spPr bwMode="black">
            <a:xfrm>
              <a:off x="3043238" y="2881313"/>
              <a:ext cx="39687" cy="7937"/>
            </a:xfrm>
            <a:custGeom>
              <a:avLst/>
              <a:gdLst/>
              <a:ahLst/>
              <a:cxnLst>
                <a:cxn ang="0">
                  <a:pos x="54" y="6"/>
                </a:cxn>
                <a:cxn ang="0">
                  <a:pos x="53" y="15"/>
                </a:cxn>
                <a:cxn ang="0">
                  <a:pos x="0" y="9"/>
                </a:cxn>
                <a:cxn ang="0">
                  <a:pos x="1" y="0"/>
                </a:cxn>
                <a:cxn ang="0">
                  <a:pos x="54" y="6"/>
                </a:cxn>
              </a:cxnLst>
              <a:rect l="0" t="0" r="r" b="b"/>
              <a:pathLst>
                <a:path w="54" h="15">
                  <a:moveTo>
                    <a:pt x="54" y="6"/>
                  </a:moveTo>
                  <a:lnTo>
                    <a:pt x="53" y="15"/>
                  </a:lnTo>
                  <a:lnTo>
                    <a:pt x="0" y="9"/>
                  </a:lnTo>
                  <a:lnTo>
                    <a:pt x="1" y="0"/>
                  </a:lnTo>
                  <a:lnTo>
                    <a:pt x="54" y="6"/>
                  </a:lnTo>
                  <a:close/>
                </a:path>
              </a:pathLst>
            </a:custGeom>
            <a:solidFill>
              <a:srgbClr val="993300"/>
            </a:solidFill>
            <a:ln w="9525">
              <a:noFill/>
              <a:round/>
              <a:headEnd/>
              <a:tailEnd/>
            </a:ln>
          </p:spPr>
          <p:txBody>
            <a:bodyPr/>
            <a:lstStyle/>
            <a:p>
              <a:endParaRPr lang="en-US"/>
            </a:p>
          </p:txBody>
        </p:sp>
        <p:sp>
          <p:nvSpPr>
            <p:cNvPr id="82068" name="Freeform 148"/>
            <p:cNvSpPr>
              <a:spLocks/>
            </p:cNvSpPr>
            <p:nvPr/>
          </p:nvSpPr>
          <p:spPr bwMode="black">
            <a:xfrm>
              <a:off x="3043238" y="2886075"/>
              <a:ext cx="39687" cy="11113"/>
            </a:xfrm>
            <a:custGeom>
              <a:avLst/>
              <a:gdLst/>
              <a:ahLst/>
              <a:cxnLst>
                <a:cxn ang="0">
                  <a:pos x="53" y="0"/>
                </a:cxn>
                <a:cxn ang="0">
                  <a:pos x="54" y="8"/>
                </a:cxn>
                <a:cxn ang="0">
                  <a:pos x="1" y="18"/>
                </a:cxn>
                <a:cxn ang="0">
                  <a:pos x="2" y="22"/>
                </a:cxn>
                <a:cxn ang="0">
                  <a:pos x="1" y="15"/>
                </a:cxn>
                <a:cxn ang="0">
                  <a:pos x="0" y="6"/>
                </a:cxn>
                <a:cxn ang="0">
                  <a:pos x="53" y="0"/>
                </a:cxn>
              </a:cxnLst>
              <a:rect l="0" t="0" r="r" b="b"/>
              <a:pathLst>
                <a:path w="54" h="22">
                  <a:moveTo>
                    <a:pt x="53" y="0"/>
                  </a:moveTo>
                  <a:lnTo>
                    <a:pt x="54" y="8"/>
                  </a:lnTo>
                  <a:lnTo>
                    <a:pt x="1" y="18"/>
                  </a:lnTo>
                  <a:lnTo>
                    <a:pt x="2" y="22"/>
                  </a:lnTo>
                  <a:lnTo>
                    <a:pt x="1" y="15"/>
                  </a:lnTo>
                  <a:lnTo>
                    <a:pt x="0" y="6"/>
                  </a:lnTo>
                  <a:lnTo>
                    <a:pt x="53" y="0"/>
                  </a:lnTo>
                  <a:close/>
                </a:path>
              </a:pathLst>
            </a:custGeom>
            <a:solidFill>
              <a:srgbClr val="993300"/>
            </a:solidFill>
            <a:ln w="9525">
              <a:noFill/>
              <a:round/>
              <a:headEnd/>
              <a:tailEnd/>
            </a:ln>
          </p:spPr>
          <p:txBody>
            <a:bodyPr/>
            <a:lstStyle/>
            <a:p>
              <a:endParaRPr lang="en-US"/>
            </a:p>
          </p:txBody>
        </p:sp>
        <p:sp>
          <p:nvSpPr>
            <p:cNvPr id="82069" name="Freeform 149"/>
            <p:cNvSpPr>
              <a:spLocks/>
            </p:cNvSpPr>
            <p:nvPr/>
          </p:nvSpPr>
          <p:spPr bwMode="black">
            <a:xfrm>
              <a:off x="3043238" y="2889250"/>
              <a:ext cx="42862" cy="9525"/>
            </a:xfrm>
            <a:custGeom>
              <a:avLst/>
              <a:gdLst/>
              <a:ahLst/>
              <a:cxnLst>
                <a:cxn ang="0">
                  <a:pos x="53" y="0"/>
                </a:cxn>
                <a:cxn ang="0">
                  <a:pos x="55" y="9"/>
                </a:cxn>
                <a:cxn ang="0">
                  <a:pos x="2" y="22"/>
                </a:cxn>
                <a:cxn ang="0">
                  <a:pos x="0" y="13"/>
                </a:cxn>
                <a:cxn ang="0">
                  <a:pos x="53" y="0"/>
                </a:cxn>
              </a:cxnLst>
              <a:rect l="0" t="0" r="r" b="b"/>
              <a:pathLst>
                <a:path w="55" h="22">
                  <a:moveTo>
                    <a:pt x="53" y="0"/>
                  </a:moveTo>
                  <a:lnTo>
                    <a:pt x="55" y="9"/>
                  </a:lnTo>
                  <a:lnTo>
                    <a:pt x="2" y="22"/>
                  </a:lnTo>
                  <a:lnTo>
                    <a:pt x="0" y="13"/>
                  </a:lnTo>
                  <a:lnTo>
                    <a:pt x="53" y="0"/>
                  </a:lnTo>
                  <a:close/>
                </a:path>
              </a:pathLst>
            </a:custGeom>
            <a:solidFill>
              <a:srgbClr val="993300"/>
            </a:solidFill>
            <a:ln w="9525">
              <a:noFill/>
              <a:round/>
              <a:headEnd/>
              <a:tailEnd/>
            </a:ln>
          </p:spPr>
          <p:txBody>
            <a:bodyPr/>
            <a:lstStyle/>
            <a:p>
              <a:endParaRPr lang="en-US"/>
            </a:p>
          </p:txBody>
        </p:sp>
        <p:sp>
          <p:nvSpPr>
            <p:cNvPr id="82070" name="Freeform 150"/>
            <p:cNvSpPr>
              <a:spLocks/>
            </p:cNvSpPr>
            <p:nvPr/>
          </p:nvSpPr>
          <p:spPr bwMode="black">
            <a:xfrm>
              <a:off x="3043238" y="2890838"/>
              <a:ext cx="46037" cy="22225"/>
            </a:xfrm>
            <a:custGeom>
              <a:avLst/>
              <a:gdLst/>
              <a:ahLst/>
              <a:cxnLst>
                <a:cxn ang="0">
                  <a:pos x="53" y="0"/>
                </a:cxn>
                <a:cxn ang="0">
                  <a:pos x="57" y="11"/>
                </a:cxn>
                <a:cxn ang="0">
                  <a:pos x="4" y="31"/>
                </a:cxn>
                <a:cxn ang="0">
                  <a:pos x="8" y="39"/>
                </a:cxn>
                <a:cxn ang="0">
                  <a:pos x="4" y="26"/>
                </a:cxn>
                <a:cxn ang="0">
                  <a:pos x="0" y="15"/>
                </a:cxn>
                <a:cxn ang="0">
                  <a:pos x="53" y="0"/>
                </a:cxn>
              </a:cxnLst>
              <a:rect l="0" t="0" r="r" b="b"/>
              <a:pathLst>
                <a:path w="57" h="39">
                  <a:moveTo>
                    <a:pt x="53" y="0"/>
                  </a:moveTo>
                  <a:lnTo>
                    <a:pt x="57" y="11"/>
                  </a:lnTo>
                  <a:lnTo>
                    <a:pt x="4" y="31"/>
                  </a:lnTo>
                  <a:lnTo>
                    <a:pt x="8" y="39"/>
                  </a:lnTo>
                  <a:lnTo>
                    <a:pt x="4" y="26"/>
                  </a:lnTo>
                  <a:lnTo>
                    <a:pt x="0" y="15"/>
                  </a:lnTo>
                  <a:lnTo>
                    <a:pt x="53" y="0"/>
                  </a:lnTo>
                  <a:close/>
                </a:path>
              </a:pathLst>
            </a:custGeom>
            <a:solidFill>
              <a:srgbClr val="993300"/>
            </a:solidFill>
            <a:ln w="9525">
              <a:noFill/>
              <a:round/>
              <a:headEnd/>
              <a:tailEnd/>
            </a:ln>
          </p:spPr>
          <p:txBody>
            <a:bodyPr/>
            <a:lstStyle/>
            <a:p>
              <a:endParaRPr lang="en-US"/>
            </a:p>
          </p:txBody>
        </p:sp>
        <p:sp>
          <p:nvSpPr>
            <p:cNvPr id="82071" name="Freeform 151"/>
            <p:cNvSpPr>
              <a:spLocks/>
            </p:cNvSpPr>
            <p:nvPr/>
          </p:nvSpPr>
          <p:spPr bwMode="black">
            <a:xfrm>
              <a:off x="3048000" y="2897188"/>
              <a:ext cx="41275" cy="17462"/>
            </a:xfrm>
            <a:custGeom>
              <a:avLst/>
              <a:gdLst/>
              <a:ahLst/>
              <a:cxnLst>
                <a:cxn ang="0">
                  <a:pos x="53" y="0"/>
                </a:cxn>
                <a:cxn ang="0">
                  <a:pos x="57" y="10"/>
                </a:cxn>
                <a:cxn ang="0">
                  <a:pos x="4" y="35"/>
                </a:cxn>
                <a:cxn ang="0">
                  <a:pos x="0" y="25"/>
                </a:cxn>
                <a:cxn ang="0">
                  <a:pos x="53" y="0"/>
                </a:cxn>
              </a:cxnLst>
              <a:rect l="0" t="0" r="r" b="b"/>
              <a:pathLst>
                <a:path w="57" h="35">
                  <a:moveTo>
                    <a:pt x="53" y="0"/>
                  </a:moveTo>
                  <a:lnTo>
                    <a:pt x="57" y="10"/>
                  </a:lnTo>
                  <a:lnTo>
                    <a:pt x="4" y="35"/>
                  </a:lnTo>
                  <a:lnTo>
                    <a:pt x="0" y="25"/>
                  </a:lnTo>
                  <a:lnTo>
                    <a:pt x="53" y="0"/>
                  </a:lnTo>
                  <a:close/>
                </a:path>
              </a:pathLst>
            </a:custGeom>
            <a:solidFill>
              <a:srgbClr val="993300"/>
            </a:solidFill>
            <a:ln w="9525">
              <a:noFill/>
              <a:round/>
              <a:headEnd/>
              <a:tailEnd/>
            </a:ln>
          </p:spPr>
          <p:txBody>
            <a:bodyPr/>
            <a:lstStyle/>
            <a:p>
              <a:endParaRPr lang="en-US"/>
            </a:p>
          </p:txBody>
        </p:sp>
        <p:sp>
          <p:nvSpPr>
            <p:cNvPr id="82072" name="Freeform 152"/>
            <p:cNvSpPr>
              <a:spLocks/>
            </p:cNvSpPr>
            <p:nvPr/>
          </p:nvSpPr>
          <p:spPr bwMode="black">
            <a:xfrm>
              <a:off x="3051175" y="3408363"/>
              <a:ext cx="42863" cy="23812"/>
            </a:xfrm>
            <a:custGeom>
              <a:avLst/>
              <a:gdLst/>
              <a:ahLst/>
              <a:cxnLst>
                <a:cxn ang="0">
                  <a:pos x="49" y="0"/>
                </a:cxn>
                <a:cxn ang="0">
                  <a:pos x="56" y="10"/>
                </a:cxn>
                <a:cxn ang="0">
                  <a:pos x="10" y="43"/>
                </a:cxn>
                <a:cxn ang="0">
                  <a:pos x="3" y="33"/>
                </a:cxn>
                <a:cxn ang="0">
                  <a:pos x="7" y="40"/>
                </a:cxn>
                <a:cxn ang="0">
                  <a:pos x="0" y="31"/>
                </a:cxn>
                <a:cxn ang="0">
                  <a:pos x="49" y="0"/>
                </a:cxn>
              </a:cxnLst>
              <a:rect l="0" t="0" r="r" b="b"/>
              <a:pathLst>
                <a:path w="56" h="43">
                  <a:moveTo>
                    <a:pt x="49" y="0"/>
                  </a:moveTo>
                  <a:lnTo>
                    <a:pt x="56" y="10"/>
                  </a:lnTo>
                  <a:lnTo>
                    <a:pt x="10" y="43"/>
                  </a:lnTo>
                  <a:lnTo>
                    <a:pt x="3" y="33"/>
                  </a:lnTo>
                  <a:lnTo>
                    <a:pt x="7" y="40"/>
                  </a:lnTo>
                  <a:lnTo>
                    <a:pt x="0" y="31"/>
                  </a:lnTo>
                  <a:lnTo>
                    <a:pt x="49" y="0"/>
                  </a:lnTo>
                  <a:close/>
                </a:path>
              </a:pathLst>
            </a:custGeom>
            <a:solidFill>
              <a:srgbClr val="993300"/>
            </a:solidFill>
            <a:ln w="9525">
              <a:noFill/>
              <a:round/>
              <a:headEnd/>
              <a:tailEnd/>
            </a:ln>
          </p:spPr>
          <p:txBody>
            <a:bodyPr/>
            <a:lstStyle/>
            <a:p>
              <a:endParaRPr lang="en-US"/>
            </a:p>
          </p:txBody>
        </p:sp>
        <p:sp>
          <p:nvSpPr>
            <p:cNvPr id="82073" name="Freeform 153"/>
            <p:cNvSpPr>
              <a:spLocks/>
            </p:cNvSpPr>
            <p:nvPr/>
          </p:nvSpPr>
          <p:spPr bwMode="black">
            <a:xfrm>
              <a:off x="3059113" y="3413125"/>
              <a:ext cx="38100" cy="22225"/>
            </a:xfrm>
            <a:custGeom>
              <a:avLst/>
              <a:gdLst/>
              <a:ahLst/>
              <a:cxnLst>
                <a:cxn ang="0">
                  <a:pos x="42" y="0"/>
                </a:cxn>
                <a:cxn ang="0">
                  <a:pos x="49" y="8"/>
                </a:cxn>
                <a:cxn ang="0">
                  <a:pos x="7" y="43"/>
                </a:cxn>
                <a:cxn ang="0">
                  <a:pos x="0" y="36"/>
                </a:cxn>
                <a:cxn ang="0">
                  <a:pos x="42" y="0"/>
                </a:cxn>
              </a:cxnLst>
              <a:rect l="0" t="0" r="r" b="b"/>
              <a:pathLst>
                <a:path w="49" h="43">
                  <a:moveTo>
                    <a:pt x="42" y="0"/>
                  </a:moveTo>
                  <a:lnTo>
                    <a:pt x="49" y="8"/>
                  </a:lnTo>
                  <a:lnTo>
                    <a:pt x="7" y="43"/>
                  </a:lnTo>
                  <a:lnTo>
                    <a:pt x="0" y="36"/>
                  </a:lnTo>
                  <a:lnTo>
                    <a:pt x="42" y="0"/>
                  </a:lnTo>
                  <a:close/>
                </a:path>
              </a:pathLst>
            </a:custGeom>
            <a:solidFill>
              <a:srgbClr val="993300"/>
            </a:solidFill>
            <a:ln w="9525">
              <a:noFill/>
              <a:round/>
              <a:headEnd/>
              <a:tailEnd/>
            </a:ln>
          </p:spPr>
          <p:txBody>
            <a:bodyPr/>
            <a:lstStyle/>
            <a:p>
              <a:endParaRPr lang="en-US"/>
            </a:p>
          </p:txBody>
        </p:sp>
        <p:sp>
          <p:nvSpPr>
            <p:cNvPr id="82074" name="Freeform 154"/>
            <p:cNvSpPr>
              <a:spLocks/>
            </p:cNvSpPr>
            <p:nvPr/>
          </p:nvSpPr>
          <p:spPr bwMode="black">
            <a:xfrm>
              <a:off x="3067050" y="3416300"/>
              <a:ext cx="34925" cy="26988"/>
            </a:xfrm>
            <a:custGeom>
              <a:avLst/>
              <a:gdLst/>
              <a:ahLst/>
              <a:cxnLst>
                <a:cxn ang="0">
                  <a:pos x="36" y="0"/>
                </a:cxn>
                <a:cxn ang="0">
                  <a:pos x="43" y="6"/>
                </a:cxn>
                <a:cxn ang="0">
                  <a:pos x="44" y="4"/>
                </a:cxn>
                <a:cxn ang="0">
                  <a:pos x="7" y="51"/>
                </a:cxn>
                <a:cxn ang="0">
                  <a:pos x="8" y="48"/>
                </a:cxn>
                <a:cxn ang="0">
                  <a:pos x="0" y="42"/>
                </a:cxn>
                <a:cxn ang="0">
                  <a:pos x="36" y="0"/>
                </a:cxn>
              </a:cxnLst>
              <a:rect l="0" t="0" r="r" b="b"/>
              <a:pathLst>
                <a:path w="44" h="51">
                  <a:moveTo>
                    <a:pt x="36" y="0"/>
                  </a:moveTo>
                  <a:lnTo>
                    <a:pt x="43" y="6"/>
                  </a:lnTo>
                  <a:lnTo>
                    <a:pt x="44" y="4"/>
                  </a:lnTo>
                  <a:lnTo>
                    <a:pt x="7" y="51"/>
                  </a:lnTo>
                  <a:lnTo>
                    <a:pt x="8" y="48"/>
                  </a:lnTo>
                  <a:lnTo>
                    <a:pt x="0" y="42"/>
                  </a:lnTo>
                  <a:lnTo>
                    <a:pt x="36" y="0"/>
                  </a:lnTo>
                  <a:close/>
                </a:path>
              </a:pathLst>
            </a:custGeom>
            <a:solidFill>
              <a:srgbClr val="993300"/>
            </a:solidFill>
            <a:ln w="9525">
              <a:noFill/>
              <a:round/>
              <a:headEnd/>
              <a:tailEnd/>
            </a:ln>
          </p:spPr>
          <p:txBody>
            <a:bodyPr/>
            <a:lstStyle/>
            <a:p>
              <a:endParaRPr lang="en-US"/>
            </a:p>
          </p:txBody>
        </p:sp>
        <p:sp>
          <p:nvSpPr>
            <p:cNvPr id="82075" name="Freeform 155"/>
            <p:cNvSpPr>
              <a:spLocks/>
            </p:cNvSpPr>
            <p:nvPr/>
          </p:nvSpPr>
          <p:spPr bwMode="black">
            <a:xfrm>
              <a:off x="3074988" y="3417888"/>
              <a:ext cx="30162" cy="26987"/>
            </a:xfrm>
            <a:custGeom>
              <a:avLst/>
              <a:gdLst/>
              <a:ahLst/>
              <a:cxnLst>
                <a:cxn ang="0">
                  <a:pos x="37" y="0"/>
                </a:cxn>
                <a:cxn ang="0">
                  <a:pos x="44" y="6"/>
                </a:cxn>
                <a:cxn ang="0">
                  <a:pos x="7" y="52"/>
                </a:cxn>
                <a:cxn ang="0">
                  <a:pos x="0" y="47"/>
                </a:cxn>
                <a:cxn ang="0">
                  <a:pos x="37" y="0"/>
                </a:cxn>
              </a:cxnLst>
              <a:rect l="0" t="0" r="r" b="b"/>
              <a:pathLst>
                <a:path w="44" h="52">
                  <a:moveTo>
                    <a:pt x="37" y="0"/>
                  </a:moveTo>
                  <a:lnTo>
                    <a:pt x="44" y="6"/>
                  </a:lnTo>
                  <a:lnTo>
                    <a:pt x="7" y="52"/>
                  </a:lnTo>
                  <a:lnTo>
                    <a:pt x="0" y="47"/>
                  </a:lnTo>
                  <a:lnTo>
                    <a:pt x="37" y="0"/>
                  </a:lnTo>
                  <a:close/>
                </a:path>
              </a:pathLst>
            </a:custGeom>
            <a:solidFill>
              <a:srgbClr val="993300"/>
            </a:solidFill>
            <a:ln w="9525">
              <a:noFill/>
              <a:round/>
              <a:headEnd/>
              <a:tailEnd/>
            </a:ln>
          </p:spPr>
          <p:txBody>
            <a:bodyPr/>
            <a:lstStyle/>
            <a:p>
              <a:endParaRPr lang="en-US"/>
            </a:p>
          </p:txBody>
        </p:sp>
        <p:sp>
          <p:nvSpPr>
            <p:cNvPr id="82076" name="Freeform 156"/>
            <p:cNvSpPr>
              <a:spLocks/>
            </p:cNvSpPr>
            <p:nvPr/>
          </p:nvSpPr>
          <p:spPr bwMode="black">
            <a:xfrm>
              <a:off x="3082925" y="3417888"/>
              <a:ext cx="22225" cy="30162"/>
            </a:xfrm>
            <a:custGeom>
              <a:avLst/>
              <a:gdLst/>
              <a:ahLst/>
              <a:cxnLst>
                <a:cxn ang="0">
                  <a:pos x="22" y="0"/>
                </a:cxn>
                <a:cxn ang="0">
                  <a:pos x="30" y="4"/>
                </a:cxn>
                <a:cxn ang="0">
                  <a:pos x="16" y="57"/>
                </a:cxn>
                <a:cxn ang="0">
                  <a:pos x="5" y="56"/>
                </a:cxn>
                <a:cxn ang="0">
                  <a:pos x="8" y="57"/>
                </a:cxn>
                <a:cxn ang="0">
                  <a:pos x="0" y="53"/>
                </a:cxn>
                <a:cxn ang="0">
                  <a:pos x="22" y="0"/>
                </a:cxn>
              </a:cxnLst>
              <a:rect l="0" t="0" r="r" b="b"/>
              <a:pathLst>
                <a:path w="30" h="57">
                  <a:moveTo>
                    <a:pt x="22" y="0"/>
                  </a:moveTo>
                  <a:lnTo>
                    <a:pt x="30" y="4"/>
                  </a:lnTo>
                  <a:lnTo>
                    <a:pt x="16" y="57"/>
                  </a:lnTo>
                  <a:lnTo>
                    <a:pt x="5" y="56"/>
                  </a:lnTo>
                  <a:lnTo>
                    <a:pt x="8" y="57"/>
                  </a:lnTo>
                  <a:lnTo>
                    <a:pt x="0" y="53"/>
                  </a:lnTo>
                  <a:lnTo>
                    <a:pt x="22" y="0"/>
                  </a:lnTo>
                  <a:close/>
                </a:path>
              </a:pathLst>
            </a:custGeom>
            <a:solidFill>
              <a:srgbClr val="993300"/>
            </a:solidFill>
            <a:ln w="9525">
              <a:noFill/>
              <a:round/>
              <a:headEnd/>
              <a:tailEnd/>
            </a:ln>
          </p:spPr>
          <p:txBody>
            <a:bodyPr/>
            <a:lstStyle/>
            <a:p>
              <a:endParaRPr lang="en-US"/>
            </a:p>
          </p:txBody>
        </p:sp>
        <p:sp>
          <p:nvSpPr>
            <p:cNvPr id="82077" name="Freeform 157"/>
            <p:cNvSpPr>
              <a:spLocks/>
            </p:cNvSpPr>
            <p:nvPr/>
          </p:nvSpPr>
          <p:spPr bwMode="black">
            <a:xfrm>
              <a:off x="3097213" y="3421063"/>
              <a:ext cx="11112" cy="30162"/>
            </a:xfrm>
            <a:custGeom>
              <a:avLst/>
              <a:gdLst/>
              <a:ahLst/>
              <a:cxnLst>
                <a:cxn ang="0">
                  <a:pos x="6" y="0"/>
                </a:cxn>
                <a:cxn ang="0">
                  <a:pos x="15" y="1"/>
                </a:cxn>
                <a:cxn ang="0">
                  <a:pos x="9" y="54"/>
                </a:cxn>
                <a:cxn ang="0">
                  <a:pos x="0" y="53"/>
                </a:cxn>
                <a:cxn ang="0">
                  <a:pos x="6" y="0"/>
                </a:cxn>
              </a:cxnLst>
              <a:rect l="0" t="0" r="r" b="b"/>
              <a:pathLst>
                <a:path w="15" h="54">
                  <a:moveTo>
                    <a:pt x="6" y="0"/>
                  </a:moveTo>
                  <a:lnTo>
                    <a:pt x="15" y="1"/>
                  </a:lnTo>
                  <a:lnTo>
                    <a:pt x="9" y="54"/>
                  </a:lnTo>
                  <a:lnTo>
                    <a:pt x="0" y="53"/>
                  </a:lnTo>
                  <a:lnTo>
                    <a:pt x="6" y="0"/>
                  </a:lnTo>
                  <a:close/>
                </a:path>
              </a:pathLst>
            </a:custGeom>
            <a:solidFill>
              <a:srgbClr val="993300"/>
            </a:solidFill>
            <a:ln w="9525">
              <a:noFill/>
              <a:round/>
              <a:headEnd/>
              <a:tailEnd/>
            </a:ln>
          </p:spPr>
          <p:txBody>
            <a:bodyPr/>
            <a:lstStyle/>
            <a:p>
              <a:endParaRPr lang="en-US"/>
            </a:p>
          </p:txBody>
        </p:sp>
        <p:sp>
          <p:nvSpPr>
            <p:cNvPr id="82078" name="Freeform 158"/>
            <p:cNvSpPr>
              <a:spLocks/>
            </p:cNvSpPr>
            <p:nvPr/>
          </p:nvSpPr>
          <p:spPr bwMode="black">
            <a:xfrm>
              <a:off x="3105150" y="3421063"/>
              <a:ext cx="11113" cy="30162"/>
            </a:xfrm>
            <a:custGeom>
              <a:avLst/>
              <a:gdLst/>
              <a:ahLst/>
              <a:cxnLst>
                <a:cxn ang="0">
                  <a:pos x="0" y="0"/>
                </a:cxn>
                <a:cxn ang="0">
                  <a:pos x="5" y="0"/>
                </a:cxn>
                <a:cxn ang="0">
                  <a:pos x="14" y="53"/>
                </a:cxn>
                <a:cxn ang="0">
                  <a:pos x="14" y="53"/>
                </a:cxn>
                <a:cxn ang="0">
                  <a:pos x="5" y="53"/>
                </a:cxn>
                <a:cxn ang="0">
                  <a:pos x="0" y="53"/>
                </a:cxn>
                <a:cxn ang="0">
                  <a:pos x="0" y="0"/>
                </a:cxn>
              </a:cxnLst>
              <a:rect l="0" t="0" r="r" b="b"/>
              <a:pathLst>
                <a:path w="14" h="53">
                  <a:moveTo>
                    <a:pt x="0" y="0"/>
                  </a:moveTo>
                  <a:lnTo>
                    <a:pt x="5" y="0"/>
                  </a:lnTo>
                  <a:lnTo>
                    <a:pt x="14" y="53"/>
                  </a:lnTo>
                  <a:lnTo>
                    <a:pt x="14" y="53"/>
                  </a:lnTo>
                  <a:lnTo>
                    <a:pt x="5" y="53"/>
                  </a:lnTo>
                  <a:lnTo>
                    <a:pt x="0" y="53"/>
                  </a:lnTo>
                  <a:lnTo>
                    <a:pt x="0" y="0"/>
                  </a:lnTo>
                  <a:close/>
                </a:path>
              </a:pathLst>
            </a:custGeom>
            <a:solidFill>
              <a:srgbClr val="993300"/>
            </a:solidFill>
            <a:ln w="9525">
              <a:noFill/>
              <a:round/>
              <a:headEnd/>
              <a:tailEnd/>
            </a:ln>
          </p:spPr>
          <p:txBody>
            <a:bodyPr/>
            <a:lstStyle/>
            <a:p>
              <a:endParaRPr lang="en-US"/>
            </a:p>
          </p:txBody>
        </p:sp>
        <p:sp>
          <p:nvSpPr>
            <p:cNvPr id="82079" name="Freeform 159"/>
            <p:cNvSpPr>
              <a:spLocks/>
            </p:cNvSpPr>
            <p:nvPr/>
          </p:nvSpPr>
          <p:spPr bwMode="black">
            <a:xfrm>
              <a:off x="3101975" y="3421063"/>
              <a:ext cx="19050" cy="30162"/>
            </a:xfrm>
            <a:custGeom>
              <a:avLst/>
              <a:gdLst/>
              <a:ahLst/>
              <a:cxnLst>
                <a:cxn ang="0">
                  <a:pos x="0" y="2"/>
                </a:cxn>
                <a:cxn ang="0">
                  <a:pos x="6" y="0"/>
                </a:cxn>
                <a:cxn ang="0">
                  <a:pos x="24" y="53"/>
                </a:cxn>
                <a:cxn ang="0">
                  <a:pos x="17" y="55"/>
                </a:cxn>
                <a:cxn ang="0">
                  <a:pos x="0" y="2"/>
                </a:cxn>
              </a:cxnLst>
              <a:rect l="0" t="0" r="r" b="b"/>
              <a:pathLst>
                <a:path w="24" h="55">
                  <a:moveTo>
                    <a:pt x="0" y="2"/>
                  </a:moveTo>
                  <a:lnTo>
                    <a:pt x="6" y="0"/>
                  </a:lnTo>
                  <a:lnTo>
                    <a:pt x="24" y="53"/>
                  </a:lnTo>
                  <a:lnTo>
                    <a:pt x="17" y="55"/>
                  </a:lnTo>
                  <a:lnTo>
                    <a:pt x="0" y="2"/>
                  </a:lnTo>
                  <a:close/>
                </a:path>
              </a:pathLst>
            </a:custGeom>
            <a:solidFill>
              <a:srgbClr val="993300"/>
            </a:solidFill>
            <a:ln w="9525">
              <a:noFill/>
              <a:round/>
              <a:headEnd/>
              <a:tailEnd/>
            </a:ln>
          </p:spPr>
          <p:txBody>
            <a:bodyPr/>
            <a:lstStyle/>
            <a:p>
              <a:endParaRPr lang="en-US"/>
            </a:p>
          </p:txBody>
        </p:sp>
        <p:sp>
          <p:nvSpPr>
            <p:cNvPr id="82080" name="Freeform 160"/>
            <p:cNvSpPr>
              <a:spLocks/>
            </p:cNvSpPr>
            <p:nvPr/>
          </p:nvSpPr>
          <p:spPr bwMode="black">
            <a:xfrm>
              <a:off x="3101975" y="3421063"/>
              <a:ext cx="38100" cy="23812"/>
            </a:xfrm>
            <a:custGeom>
              <a:avLst/>
              <a:gdLst/>
              <a:ahLst/>
              <a:cxnLst>
                <a:cxn ang="0">
                  <a:pos x="0" y="3"/>
                </a:cxn>
                <a:cxn ang="0">
                  <a:pos x="4" y="0"/>
                </a:cxn>
                <a:cxn ang="0">
                  <a:pos x="46" y="32"/>
                </a:cxn>
                <a:cxn ang="0">
                  <a:pos x="45" y="34"/>
                </a:cxn>
                <a:cxn ang="0">
                  <a:pos x="35" y="42"/>
                </a:cxn>
                <a:cxn ang="0">
                  <a:pos x="30" y="45"/>
                </a:cxn>
                <a:cxn ang="0">
                  <a:pos x="0" y="3"/>
                </a:cxn>
              </a:cxnLst>
              <a:rect l="0" t="0" r="r" b="b"/>
              <a:pathLst>
                <a:path w="46" h="45">
                  <a:moveTo>
                    <a:pt x="0" y="3"/>
                  </a:moveTo>
                  <a:lnTo>
                    <a:pt x="4" y="0"/>
                  </a:lnTo>
                  <a:lnTo>
                    <a:pt x="46" y="32"/>
                  </a:lnTo>
                  <a:lnTo>
                    <a:pt x="45" y="34"/>
                  </a:lnTo>
                  <a:lnTo>
                    <a:pt x="35" y="42"/>
                  </a:lnTo>
                  <a:lnTo>
                    <a:pt x="30" y="45"/>
                  </a:lnTo>
                  <a:lnTo>
                    <a:pt x="0" y="3"/>
                  </a:lnTo>
                  <a:close/>
                </a:path>
              </a:pathLst>
            </a:custGeom>
            <a:solidFill>
              <a:srgbClr val="993300"/>
            </a:solidFill>
            <a:ln w="9525">
              <a:noFill/>
              <a:round/>
              <a:headEnd/>
              <a:tailEnd/>
            </a:ln>
          </p:spPr>
          <p:txBody>
            <a:bodyPr/>
            <a:lstStyle/>
            <a:p>
              <a:endParaRPr lang="en-US"/>
            </a:p>
          </p:txBody>
        </p:sp>
        <p:sp>
          <p:nvSpPr>
            <p:cNvPr id="82081" name="Freeform 161"/>
            <p:cNvSpPr>
              <a:spLocks/>
            </p:cNvSpPr>
            <p:nvPr/>
          </p:nvSpPr>
          <p:spPr bwMode="black">
            <a:xfrm>
              <a:off x="3097213" y="3424238"/>
              <a:ext cx="42862" cy="12700"/>
            </a:xfrm>
            <a:custGeom>
              <a:avLst/>
              <a:gdLst/>
              <a:ahLst/>
              <a:cxnLst>
                <a:cxn ang="0">
                  <a:pos x="0" y="6"/>
                </a:cxn>
                <a:cxn ang="0">
                  <a:pos x="2" y="0"/>
                </a:cxn>
                <a:cxn ang="0">
                  <a:pos x="55" y="22"/>
                </a:cxn>
                <a:cxn ang="0">
                  <a:pos x="53" y="28"/>
                </a:cxn>
                <a:cxn ang="0">
                  <a:pos x="0" y="6"/>
                </a:cxn>
              </a:cxnLst>
              <a:rect l="0" t="0" r="r" b="b"/>
              <a:pathLst>
                <a:path w="55" h="28">
                  <a:moveTo>
                    <a:pt x="0" y="6"/>
                  </a:moveTo>
                  <a:lnTo>
                    <a:pt x="2" y="0"/>
                  </a:lnTo>
                  <a:lnTo>
                    <a:pt x="55" y="22"/>
                  </a:lnTo>
                  <a:lnTo>
                    <a:pt x="53" y="28"/>
                  </a:lnTo>
                  <a:lnTo>
                    <a:pt x="0" y="6"/>
                  </a:lnTo>
                  <a:close/>
                </a:path>
              </a:pathLst>
            </a:custGeom>
            <a:solidFill>
              <a:srgbClr val="993300"/>
            </a:solidFill>
            <a:ln w="9525">
              <a:noFill/>
              <a:round/>
              <a:headEnd/>
              <a:tailEnd/>
            </a:ln>
          </p:spPr>
          <p:txBody>
            <a:bodyPr/>
            <a:lstStyle/>
            <a:p>
              <a:endParaRPr lang="en-US"/>
            </a:p>
          </p:txBody>
        </p:sp>
        <p:sp>
          <p:nvSpPr>
            <p:cNvPr id="82082" name="Freeform 162"/>
            <p:cNvSpPr>
              <a:spLocks/>
            </p:cNvSpPr>
            <p:nvPr/>
          </p:nvSpPr>
          <p:spPr bwMode="black">
            <a:xfrm>
              <a:off x="3097213" y="3417888"/>
              <a:ext cx="46037" cy="17462"/>
            </a:xfrm>
            <a:custGeom>
              <a:avLst/>
              <a:gdLst/>
              <a:ahLst/>
              <a:cxnLst>
                <a:cxn ang="0">
                  <a:pos x="0" y="7"/>
                </a:cxn>
                <a:cxn ang="0">
                  <a:pos x="3" y="0"/>
                </a:cxn>
                <a:cxn ang="0">
                  <a:pos x="56" y="14"/>
                </a:cxn>
                <a:cxn ang="0">
                  <a:pos x="55" y="25"/>
                </a:cxn>
                <a:cxn ang="0">
                  <a:pos x="56" y="22"/>
                </a:cxn>
                <a:cxn ang="0">
                  <a:pos x="53" y="29"/>
                </a:cxn>
                <a:cxn ang="0">
                  <a:pos x="0" y="7"/>
                </a:cxn>
              </a:cxnLst>
              <a:rect l="0" t="0" r="r" b="b"/>
              <a:pathLst>
                <a:path w="56" h="29">
                  <a:moveTo>
                    <a:pt x="0" y="7"/>
                  </a:moveTo>
                  <a:lnTo>
                    <a:pt x="3" y="0"/>
                  </a:lnTo>
                  <a:lnTo>
                    <a:pt x="56" y="14"/>
                  </a:lnTo>
                  <a:lnTo>
                    <a:pt x="55" y="25"/>
                  </a:lnTo>
                  <a:lnTo>
                    <a:pt x="56" y="22"/>
                  </a:lnTo>
                  <a:lnTo>
                    <a:pt x="53" y="29"/>
                  </a:lnTo>
                  <a:lnTo>
                    <a:pt x="0" y="7"/>
                  </a:lnTo>
                  <a:close/>
                </a:path>
              </a:pathLst>
            </a:custGeom>
            <a:solidFill>
              <a:srgbClr val="993300"/>
            </a:solidFill>
            <a:ln w="9525">
              <a:noFill/>
              <a:round/>
              <a:headEnd/>
              <a:tailEnd/>
            </a:ln>
          </p:spPr>
          <p:txBody>
            <a:bodyPr/>
            <a:lstStyle/>
            <a:p>
              <a:endParaRPr lang="en-US"/>
            </a:p>
          </p:txBody>
        </p:sp>
        <p:sp>
          <p:nvSpPr>
            <p:cNvPr id="82083" name="Freeform 163"/>
            <p:cNvSpPr>
              <a:spLocks/>
            </p:cNvSpPr>
            <p:nvPr/>
          </p:nvSpPr>
          <p:spPr bwMode="black">
            <a:xfrm>
              <a:off x="3101975" y="3417888"/>
              <a:ext cx="41275" cy="7937"/>
            </a:xfrm>
            <a:custGeom>
              <a:avLst/>
              <a:gdLst/>
              <a:ahLst/>
              <a:cxnLst>
                <a:cxn ang="0">
                  <a:pos x="0" y="9"/>
                </a:cxn>
                <a:cxn ang="0">
                  <a:pos x="2" y="0"/>
                </a:cxn>
                <a:cxn ang="0">
                  <a:pos x="55" y="7"/>
                </a:cxn>
                <a:cxn ang="0">
                  <a:pos x="53" y="16"/>
                </a:cxn>
                <a:cxn ang="0">
                  <a:pos x="0" y="9"/>
                </a:cxn>
              </a:cxnLst>
              <a:rect l="0" t="0" r="r" b="b"/>
              <a:pathLst>
                <a:path w="55" h="16">
                  <a:moveTo>
                    <a:pt x="0" y="9"/>
                  </a:moveTo>
                  <a:lnTo>
                    <a:pt x="2" y="0"/>
                  </a:lnTo>
                  <a:lnTo>
                    <a:pt x="55" y="7"/>
                  </a:lnTo>
                  <a:lnTo>
                    <a:pt x="53" y="16"/>
                  </a:lnTo>
                  <a:lnTo>
                    <a:pt x="0" y="9"/>
                  </a:lnTo>
                  <a:close/>
                </a:path>
              </a:pathLst>
            </a:custGeom>
            <a:solidFill>
              <a:srgbClr val="993300"/>
            </a:solidFill>
            <a:ln w="9525">
              <a:noFill/>
              <a:round/>
              <a:headEnd/>
              <a:tailEnd/>
            </a:ln>
          </p:spPr>
          <p:txBody>
            <a:bodyPr/>
            <a:lstStyle/>
            <a:p>
              <a:endParaRPr lang="en-US"/>
            </a:p>
          </p:txBody>
        </p:sp>
        <p:sp>
          <p:nvSpPr>
            <p:cNvPr id="82084" name="Freeform 164"/>
            <p:cNvSpPr>
              <a:spLocks/>
            </p:cNvSpPr>
            <p:nvPr/>
          </p:nvSpPr>
          <p:spPr bwMode="black">
            <a:xfrm>
              <a:off x="3101975" y="3409950"/>
              <a:ext cx="41275" cy="11113"/>
            </a:xfrm>
            <a:custGeom>
              <a:avLst/>
              <a:gdLst/>
              <a:ahLst/>
              <a:cxnLst>
                <a:cxn ang="0">
                  <a:pos x="2" y="22"/>
                </a:cxn>
                <a:cxn ang="0">
                  <a:pos x="0" y="13"/>
                </a:cxn>
                <a:cxn ang="0">
                  <a:pos x="53" y="3"/>
                </a:cxn>
                <a:cxn ang="0">
                  <a:pos x="52" y="0"/>
                </a:cxn>
                <a:cxn ang="0">
                  <a:pos x="53" y="7"/>
                </a:cxn>
                <a:cxn ang="0">
                  <a:pos x="55" y="15"/>
                </a:cxn>
                <a:cxn ang="0">
                  <a:pos x="2" y="22"/>
                </a:cxn>
              </a:cxnLst>
              <a:rect l="0" t="0" r="r" b="b"/>
              <a:pathLst>
                <a:path w="55" h="22">
                  <a:moveTo>
                    <a:pt x="2" y="22"/>
                  </a:moveTo>
                  <a:lnTo>
                    <a:pt x="0" y="13"/>
                  </a:lnTo>
                  <a:lnTo>
                    <a:pt x="53" y="3"/>
                  </a:lnTo>
                  <a:lnTo>
                    <a:pt x="52" y="0"/>
                  </a:lnTo>
                  <a:lnTo>
                    <a:pt x="53" y="7"/>
                  </a:lnTo>
                  <a:lnTo>
                    <a:pt x="55" y="15"/>
                  </a:lnTo>
                  <a:lnTo>
                    <a:pt x="2" y="22"/>
                  </a:lnTo>
                  <a:close/>
                </a:path>
              </a:pathLst>
            </a:custGeom>
            <a:solidFill>
              <a:srgbClr val="993300"/>
            </a:solidFill>
            <a:ln w="9525">
              <a:noFill/>
              <a:round/>
              <a:headEnd/>
              <a:tailEnd/>
            </a:ln>
          </p:spPr>
          <p:txBody>
            <a:bodyPr/>
            <a:lstStyle/>
            <a:p>
              <a:endParaRPr lang="en-US"/>
            </a:p>
          </p:txBody>
        </p:sp>
        <p:sp>
          <p:nvSpPr>
            <p:cNvPr id="82085" name="Freeform 165"/>
            <p:cNvSpPr>
              <a:spLocks/>
            </p:cNvSpPr>
            <p:nvPr/>
          </p:nvSpPr>
          <p:spPr bwMode="black">
            <a:xfrm>
              <a:off x="3101975" y="3408363"/>
              <a:ext cx="41275" cy="9525"/>
            </a:xfrm>
            <a:custGeom>
              <a:avLst/>
              <a:gdLst/>
              <a:ahLst/>
              <a:cxnLst>
                <a:cxn ang="0">
                  <a:pos x="2" y="23"/>
                </a:cxn>
                <a:cxn ang="0">
                  <a:pos x="0" y="14"/>
                </a:cxn>
                <a:cxn ang="0">
                  <a:pos x="53" y="0"/>
                </a:cxn>
                <a:cxn ang="0">
                  <a:pos x="55" y="9"/>
                </a:cxn>
                <a:cxn ang="0">
                  <a:pos x="2" y="23"/>
                </a:cxn>
              </a:cxnLst>
              <a:rect l="0" t="0" r="r" b="b"/>
              <a:pathLst>
                <a:path w="55" h="23">
                  <a:moveTo>
                    <a:pt x="2" y="23"/>
                  </a:moveTo>
                  <a:lnTo>
                    <a:pt x="0" y="14"/>
                  </a:lnTo>
                  <a:lnTo>
                    <a:pt x="53" y="0"/>
                  </a:lnTo>
                  <a:lnTo>
                    <a:pt x="55" y="9"/>
                  </a:lnTo>
                  <a:lnTo>
                    <a:pt x="2" y="23"/>
                  </a:lnTo>
                  <a:close/>
                </a:path>
              </a:pathLst>
            </a:custGeom>
            <a:solidFill>
              <a:srgbClr val="993300"/>
            </a:solidFill>
            <a:ln w="9525">
              <a:noFill/>
              <a:round/>
              <a:headEnd/>
              <a:tailEnd/>
            </a:ln>
          </p:spPr>
          <p:txBody>
            <a:bodyPr/>
            <a:lstStyle/>
            <a:p>
              <a:endParaRPr lang="en-US"/>
            </a:p>
          </p:txBody>
        </p:sp>
        <p:sp>
          <p:nvSpPr>
            <p:cNvPr id="82086" name="Freeform 166"/>
            <p:cNvSpPr>
              <a:spLocks/>
            </p:cNvSpPr>
            <p:nvPr/>
          </p:nvSpPr>
          <p:spPr bwMode="black">
            <a:xfrm>
              <a:off x="3097213" y="3394075"/>
              <a:ext cx="42862" cy="22225"/>
            </a:xfrm>
            <a:custGeom>
              <a:avLst/>
              <a:gdLst/>
              <a:ahLst/>
              <a:cxnLst>
                <a:cxn ang="0">
                  <a:pos x="3" y="41"/>
                </a:cxn>
                <a:cxn ang="0">
                  <a:pos x="0" y="31"/>
                </a:cxn>
                <a:cxn ang="0">
                  <a:pos x="53" y="10"/>
                </a:cxn>
                <a:cxn ang="0">
                  <a:pos x="49" y="0"/>
                </a:cxn>
                <a:cxn ang="0">
                  <a:pos x="53" y="13"/>
                </a:cxn>
                <a:cxn ang="0">
                  <a:pos x="56" y="23"/>
                </a:cxn>
                <a:cxn ang="0">
                  <a:pos x="3" y="41"/>
                </a:cxn>
              </a:cxnLst>
              <a:rect l="0" t="0" r="r" b="b"/>
              <a:pathLst>
                <a:path w="56" h="41">
                  <a:moveTo>
                    <a:pt x="3" y="41"/>
                  </a:moveTo>
                  <a:lnTo>
                    <a:pt x="0" y="31"/>
                  </a:lnTo>
                  <a:lnTo>
                    <a:pt x="53" y="10"/>
                  </a:lnTo>
                  <a:lnTo>
                    <a:pt x="49" y="0"/>
                  </a:lnTo>
                  <a:lnTo>
                    <a:pt x="53" y="13"/>
                  </a:lnTo>
                  <a:lnTo>
                    <a:pt x="56" y="23"/>
                  </a:lnTo>
                  <a:lnTo>
                    <a:pt x="3" y="41"/>
                  </a:lnTo>
                  <a:close/>
                </a:path>
              </a:pathLst>
            </a:custGeom>
            <a:solidFill>
              <a:srgbClr val="993300"/>
            </a:solidFill>
            <a:ln w="9525">
              <a:noFill/>
              <a:round/>
              <a:headEnd/>
              <a:tailEnd/>
            </a:ln>
          </p:spPr>
          <p:txBody>
            <a:bodyPr/>
            <a:lstStyle/>
            <a:p>
              <a:endParaRPr lang="en-US"/>
            </a:p>
          </p:txBody>
        </p:sp>
        <p:sp>
          <p:nvSpPr>
            <p:cNvPr id="82087" name="Freeform 167"/>
            <p:cNvSpPr>
              <a:spLocks/>
            </p:cNvSpPr>
            <p:nvPr/>
          </p:nvSpPr>
          <p:spPr bwMode="black">
            <a:xfrm>
              <a:off x="3094038" y="3394075"/>
              <a:ext cx="46037" cy="19050"/>
            </a:xfrm>
            <a:custGeom>
              <a:avLst/>
              <a:gdLst/>
              <a:ahLst/>
              <a:cxnLst>
                <a:cxn ang="0">
                  <a:pos x="4" y="34"/>
                </a:cxn>
                <a:cxn ang="0">
                  <a:pos x="0" y="24"/>
                </a:cxn>
                <a:cxn ang="0">
                  <a:pos x="53" y="0"/>
                </a:cxn>
                <a:cxn ang="0">
                  <a:pos x="57" y="10"/>
                </a:cxn>
                <a:cxn ang="0">
                  <a:pos x="4" y="34"/>
                </a:cxn>
              </a:cxnLst>
              <a:rect l="0" t="0" r="r" b="b"/>
              <a:pathLst>
                <a:path w="57" h="34">
                  <a:moveTo>
                    <a:pt x="4" y="34"/>
                  </a:moveTo>
                  <a:lnTo>
                    <a:pt x="0" y="24"/>
                  </a:lnTo>
                  <a:lnTo>
                    <a:pt x="53" y="0"/>
                  </a:lnTo>
                  <a:lnTo>
                    <a:pt x="57" y="10"/>
                  </a:lnTo>
                  <a:lnTo>
                    <a:pt x="4" y="34"/>
                  </a:lnTo>
                  <a:close/>
                </a:path>
              </a:pathLst>
            </a:custGeom>
            <a:solidFill>
              <a:srgbClr val="993300"/>
            </a:solidFill>
            <a:ln w="9525">
              <a:noFill/>
              <a:round/>
              <a:headEnd/>
              <a:tailEnd/>
            </a:ln>
          </p:spPr>
          <p:txBody>
            <a:bodyPr/>
            <a:lstStyle/>
            <a:p>
              <a:endParaRPr lang="en-US"/>
            </a:p>
          </p:txBody>
        </p:sp>
        <p:sp>
          <p:nvSpPr>
            <p:cNvPr id="82088" name="Freeform 168"/>
            <p:cNvSpPr>
              <a:spLocks/>
            </p:cNvSpPr>
            <p:nvPr/>
          </p:nvSpPr>
          <p:spPr bwMode="black">
            <a:xfrm>
              <a:off x="3089275" y="3386138"/>
              <a:ext cx="42863" cy="22225"/>
            </a:xfrm>
            <a:custGeom>
              <a:avLst/>
              <a:gdLst/>
              <a:ahLst/>
              <a:cxnLst>
                <a:cxn ang="0">
                  <a:pos x="7" y="44"/>
                </a:cxn>
                <a:cxn ang="0">
                  <a:pos x="0" y="34"/>
                </a:cxn>
                <a:cxn ang="0">
                  <a:pos x="45" y="0"/>
                </a:cxn>
                <a:cxn ang="0">
                  <a:pos x="50" y="5"/>
                </a:cxn>
                <a:cxn ang="0">
                  <a:pos x="49" y="3"/>
                </a:cxn>
                <a:cxn ang="0">
                  <a:pos x="55" y="13"/>
                </a:cxn>
                <a:cxn ang="0">
                  <a:pos x="7" y="44"/>
                </a:cxn>
              </a:cxnLst>
              <a:rect l="0" t="0" r="r" b="b"/>
              <a:pathLst>
                <a:path w="55" h="44">
                  <a:moveTo>
                    <a:pt x="7" y="44"/>
                  </a:moveTo>
                  <a:lnTo>
                    <a:pt x="0" y="34"/>
                  </a:lnTo>
                  <a:lnTo>
                    <a:pt x="45" y="0"/>
                  </a:lnTo>
                  <a:lnTo>
                    <a:pt x="50" y="5"/>
                  </a:lnTo>
                  <a:lnTo>
                    <a:pt x="49" y="3"/>
                  </a:lnTo>
                  <a:lnTo>
                    <a:pt x="55" y="13"/>
                  </a:lnTo>
                  <a:lnTo>
                    <a:pt x="7" y="44"/>
                  </a:lnTo>
                  <a:close/>
                </a:path>
              </a:pathLst>
            </a:custGeom>
            <a:solidFill>
              <a:srgbClr val="993300"/>
            </a:solidFill>
            <a:ln w="9525">
              <a:noFill/>
              <a:round/>
              <a:headEnd/>
              <a:tailEnd/>
            </a:ln>
          </p:spPr>
          <p:txBody>
            <a:bodyPr/>
            <a:lstStyle/>
            <a:p>
              <a:endParaRPr lang="en-US"/>
            </a:p>
          </p:txBody>
        </p:sp>
        <p:sp>
          <p:nvSpPr>
            <p:cNvPr id="82089" name="Freeform 169"/>
            <p:cNvSpPr>
              <a:spLocks/>
            </p:cNvSpPr>
            <p:nvPr/>
          </p:nvSpPr>
          <p:spPr bwMode="black">
            <a:xfrm>
              <a:off x="3086100" y="3381375"/>
              <a:ext cx="38100" cy="23813"/>
            </a:xfrm>
            <a:custGeom>
              <a:avLst/>
              <a:gdLst/>
              <a:ahLst/>
              <a:cxnLst>
                <a:cxn ang="0">
                  <a:pos x="7" y="46"/>
                </a:cxn>
                <a:cxn ang="0">
                  <a:pos x="0" y="37"/>
                </a:cxn>
                <a:cxn ang="0">
                  <a:pos x="42" y="0"/>
                </a:cxn>
                <a:cxn ang="0">
                  <a:pos x="49" y="9"/>
                </a:cxn>
                <a:cxn ang="0">
                  <a:pos x="7" y="46"/>
                </a:cxn>
              </a:cxnLst>
              <a:rect l="0" t="0" r="r" b="b"/>
              <a:pathLst>
                <a:path w="49" h="46">
                  <a:moveTo>
                    <a:pt x="7" y="46"/>
                  </a:moveTo>
                  <a:lnTo>
                    <a:pt x="0" y="37"/>
                  </a:lnTo>
                  <a:lnTo>
                    <a:pt x="42" y="0"/>
                  </a:lnTo>
                  <a:lnTo>
                    <a:pt x="49" y="9"/>
                  </a:lnTo>
                  <a:lnTo>
                    <a:pt x="7" y="46"/>
                  </a:lnTo>
                  <a:close/>
                </a:path>
              </a:pathLst>
            </a:custGeom>
            <a:solidFill>
              <a:srgbClr val="993300"/>
            </a:solidFill>
            <a:ln w="9525">
              <a:noFill/>
              <a:round/>
              <a:headEnd/>
              <a:tailEnd/>
            </a:ln>
          </p:spPr>
          <p:txBody>
            <a:bodyPr/>
            <a:lstStyle/>
            <a:p>
              <a:endParaRPr lang="en-US"/>
            </a:p>
          </p:txBody>
        </p:sp>
        <p:sp>
          <p:nvSpPr>
            <p:cNvPr id="82090" name="Freeform 170"/>
            <p:cNvSpPr>
              <a:spLocks/>
            </p:cNvSpPr>
            <p:nvPr/>
          </p:nvSpPr>
          <p:spPr bwMode="black">
            <a:xfrm>
              <a:off x="3082925" y="3376613"/>
              <a:ext cx="41275" cy="25400"/>
            </a:xfrm>
            <a:custGeom>
              <a:avLst/>
              <a:gdLst/>
              <a:ahLst/>
              <a:cxnLst>
                <a:cxn ang="0">
                  <a:pos x="7" y="52"/>
                </a:cxn>
                <a:cxn ang="0">
                  <a:pos x="0" y="46"/>
                </a:cxn>
                <a:cxn ang="0">
                  <a:pos x="36" y="0"/>
                </a:cxn>
                <a:cxn ang="0">
                  <a:pos x="51" y="11"/>
                </a:cxn>
                <a:cxn ang="0">
                  <a:pos x="38" y="0"/>
                </a:cxn>
                <a:cxn ang="0">
                  <a:pos x="44" y="5"/>
                </a:cxn>
                <a:cxn ang="0">
                  <a:pos x="7" y="52"/>
                </a:cxn>
              </a:cxnLst>
              <a:rect l="0" t="0" r="r" b="b"/>
              <a:pathLst>
                <a:path w="51" h="52">
                  <a:moveTo>
                    <a:pt x="7" y="52"/>
                  </a:moveTo>
                  <a:lnTo>
                    <a:pt x="0" y="46"/>
                  </a:lnTo>
                  <a:lnTo>
                    <a:pt x="36" y="0"/>
                  </a:lnTo>
                  <a:lnTo>
                    <a:pt x="51" y="11"/>
                  </a:lnTo>
                  <a:lnTo>
                    <a:pt x="38" y="0"/>
                  </a:lnTo>
                  <a:lnTo>
                    <a:pt x="44" y="5"/>
                  </a:lnTo>
                  <a:lnTo>
                    <a:pt x="7" y="52"/>
                  </a:lnTo>
                  <a:close/>
                </a:path>
              </a:pathLst>
            </a:custGeom>
            <a:solidFill>
              <a:srgbClr val="993300"/>
            </a:solidFill>
            <a:ln w="9525">
              <a:noFill/>
              <a:round/>
              <a:headEnd/>
              <a:tailEnd/>
            </a:ln>
          </p:spPr>
          <p:txBody>
            <a:bodyPr/>
            <a:lstStyle/>
            <a:p>
              <a:endParaRPr lang="en-US"/>
            </a:p>
          </p:txBody>
        </p:sp>
        <p:sp>
          <p:nvSpPr>
            <p:cNvPr id="82091" name="Freeform 171"/>
            <p:cNvSpPr>
              <a:spLocks/>
            </p:cNvSpPr>
            <p:nvPr/>
          </p:nvSpPr>
          <p:spPr bwMode="black">
            <a:xfrm>
              <a:off x="3078163" y="3373438"/>
              <a:ext cx="34925" cy="26987"/>
            </a:xfrm>
            <a:custGeom>
              <a:avLst/>
              <a:gdLst/>
              <a:ahLst/>
              <a:cxnLst>
                <a:cxn ang="0">
                  <a:pos x="7" y="52"/>
                </a:cxn>
                <a:cxn ang="0">
                  <a:pos x="0" y="47"/>
                </a:cxn>
                <a:cxn ang="0">
                  <a:pos x="33" y="0"/>
                </a:cxn>
                <a:cxn ang="0">
                  <a:pos x="41" y="6"/>
                </a:cxn>
                <a:cxn ang="0">
                  <a:pos x="7" y="52"/>
                </a:cxn>
              </a:cxnLst>
              <a:rect l="0" t="0" r="r" b="b"/>
              <a:pathLst>
                <a:path w="41" h="52">
                  <a:moveTo>
                    <a:pt x="7" y="52"/>
                  </a:moveTo>
                  <a:lnTo>
                    <a:pt x="0" y="47"/>
                  </a:lnTo>
                  <a:lnTo>
                    <a:pt x="33" y="0"/>
                  </a:lnTo>
                  <a:lnTo>
                    <a:pt x="41" y="6"/>
                  </a:lnTo>
                  <a:lnTo>
                    <a:pt x="7" y="52"/>
                  </a:lnTo>
                  <a:close/>
                </a:path>
              </a:pathLst>
            </a:custGeom>
            <a:solidFill>
              <a:srgbClr val="993300"/>
            </a:solidFill>
            <a:ln w="9525">
              <a:noFill/>
              <a:round/>
              <a:headEnd/>
              <a:tailEnd/>
            </a:ln>
          </p:spPr>
          <p:txBody>
            <a:bodyPr/>
            <a:lstStyle/>
            <a:p>
              <a:endParaRPr lang="en-US"/>
            </a:p>
          </p:txBody>
        </p:sp>
        <p:sp>
          <p:nvSpPr>
            <p:cNvPr id="82092" name="Freeform 172"/>
            <p:cNvSpPr>
              <a:spLocks/>
            </p:cNvSpPr>
            <p:nvPr/>
          </p:nvSpPr>
          <p:spPr bwMode="black">
            <a:xfrm>
              <a:off x="3078163" y="3368675"/>
              <a:ext cx="23812" cy="31750"/>
            </a:xfrm>
            <a:custGeom>
              <a:avLst/>
              <a:gdLst/>
              <a:ahLst/>
              <a:cxnLst>
                <a:cxn ang="0">
                  <a:pos x="7" y="56"/>
                </a:cxn>
                <a:cxn ang="0">
                  <a:pos x="0" y="53"/>
                </a:cxn>
                <a:cxn ang="0">
                  <a:pos x="14" y="0"/>
                </a:cxn>
                <a:cxn ang="0">
                  <a:pos x="26" y="1"/>
                </a:cxn>
                <a:cxn ang="0">
                  <a:pos x="22" y="0"/>
                </a:cxn>
                <a:cxn ang="0">
                  <a:pos x="29" y="3"/>
                </a:cxn>
                <a:cxn ang="0">
                  <a:pos x="7" y="56"/>
                </a:cxn>
              </a:cxnLst>
              <a:rect l="0" t="0" r="r" b="b"/>
              <a:pathLst>
                <a:path w="29" h="56">
                  <a:moveTo>
                    <a:pt x="7" y="56"/>
                  </a:moveTo>
                  <a:lnTo>
                    <a:pt x="0" y="53"/>
                  </a:lnTo>
                  <a:lnTo>
                    <a:pt x="14" y="0"/>
                  </a:lnTo>
                  <a:lnTo>
                    <a:pt x="26" y="1"/>
                  </a:lnTo>
                  <a:lnTo>
                    <a:pt x="22" y="0"/>
                  </a:lnTo>
                  <a:lnTo>
                    <a:pt x="29" y="3"/>
                  </a:lnTo>
                  <a:lnTo>
                    <a:pt x="7" y="56"/>
                  </a:lnTo>
                  <a:close/>
                </a:path>
              </a:pathLst>
            </a:custGeom>
            <a:solidFill>
              <a:srgbClr val="993300"/>
            </a:solidFill>
            <a:ln w="9525">
              <a:noFill/>
              <a:round/>
              <a:headEnd/>
              <a:tailEnd/>
            </a:ln>
          </p:spPr>
          <p:txBody>
            <a:bodyPr/>
            <a:lstStyle/>
            <a:p>
              <a:endParaRPr lang="en-US"/>
            </a:p>
          </p:txBody>
        </p:sp>
        <p:sp>
          <p:nvSpPr>
            <p:cNvPr id="82093" name="Freeform 173"/>
            <p:cNvSpPr>
              <a:spLocks/>
            </p:cNvSpPr>
            <p:nvPr/>
          </p:nvSpPr>
          <p:spPr bwMode="black">
            <a:xfrm>
              <a:off x="3078163" y="3368675"/>
              <a:ext cx="11112" cy="28575"/>
            </a:xfrm>
            <a:custGeom>
              <a:avLst/>
              <a:gdLst/>
              <a:ahLst/>
              <a:cxnLst>
                <a:cxn ang="0">
                  <a:pos x="7" y="54"/>
                </a:cxn>
                <a:cxn ang="0">
                  <a:pos x="0" y="53"/>
                </a:cxn>
                <a:cxn ang="0">
                  <a:pos x="6" y="0"/>
                </a:cxn>
                <a:cxn ang="0">
                  <a:pos x="14" y="1"/>
                </a:cxn>
                <a:cxn ang="0">
                  <a:pos x="7" y="54"/>
                </a:cxn>
              </a:cxnLst>
              <a:rect l="0" t="0" r="r" b="b"/>
              <a:pathLst>
                <a:path w="14" h="54">
                  <a:moveTo>
                    <a:pt x="7" y="54"/>
                  </a:moveTo>
                  <a:lnTo>
                    <a:pt x="0" y="53"/>
                  </a:lnTo>
                  <a:lnTo>
                    <a:pt x="6" y="0"/>
                  </a:lnTo>
                  <a:lnTo>
                    <a:pt x="14" y="1"/>
                  </a:lnTo>
                  <a:lnTo>
                    <a:pt x="7" y="54"/>
                  </a:lnTo>
                  <a:close/>
                </a:path>
              </a:pathLst>
            </a:custGeom>
            <a:solidFill>
              <a:srgbClr val="993300"/>
            </a:solidFill>
            <a:ln w="9525">
              <a:noFill/>
              <a:round/>
              <a:headEnd/>
              <a:tailEnd/>
            </a:ln>
          </p:spPr>
          <p:txBody>
            <a:bodyPr/>
            <a:lstStyle/>
            <a:p>
              <a:endParaRPr lang="en-US"/>
            </a:p>
          </p:txBody>
        </p:sp>
        <p:sp>
          <p:nvSpPr>
            <p:cNvPr id="82094" name="Freeform 174"/>
            <p:cNvSpPr>
              <a:spLocks/>
            </p:cNvSpPr>
            <p:nvPr/>
          </p:nvSpPr>
          <p:spPr bwMode="black">
            <a:xfrm>
              <a:off x="3070225" y="3368675"/>
              <a:ext cx="12700" cy="28575"/>
            </a:xfrm>
            <a:custGeom>
              <a:avLst/>
              <a:gdLst/>
              <a:ahLst/>
              <a:cxnLst>
                <a:cxn ang="0">
                  <a:pos x="12" y="53"/>
                </a:cxn>
                <a:cxn ang="0">
                  <a:pos x="5" y="53"/>
                </a:cxn>
                <a:cxn ang="0">
                  <a:pos x="0" y="0"/>
                </a:cxn>
                <a:cxn ang="0">
                  <a:pos x="0" y="0"/>
                </a:cxn>
                <a:cxn ang="0">
                  <a:pos x="5" y="0"/>
                </a:cxn>
                <a:cxn ang="0">
                  <a:pos x="12" y="0"/>
                </a:cxn>
                <a:cxn ang="0">
                  <a:pos x="12" y="53"/>
                </a:cxn>
              </a:cxnLst>
              <a:rect l="0" t="0" r="r" b="b"/>
              <a:pathLst>
                <a:path w="12" h="53">
                  <a:moveTo>
                    <a:pt x="12" y="53"/>
                  </a:moveTo>
                  <a:lnTo>
                    <a:pt x="5" y="53"/>
                  </a:lnTo>
                  <a:lnTo>
                    <a:pt x="0" y="0"/>
                  </a:lnTo>
                  <a:lnTo>
                    <a:pt x="0" y="0"/>
                  </a:lnTo>
                  <a:lnTo>
                    <a:pt x="5" y="0"/>
                  </a:lnTo>
                  <a:lnTo>
                    <a:pt x="12" y="0"/>
                  </a:lnTo>
                  <a:lnTo>
                    <a:pt x="12" y="53"/>
                  </a:lnTo>
                  <a:close/>
                </a:path>
              </a:pathLst>
            </a:custGeom>
            <a:solidFill>
              <a:srgbClr val="993300"/>
            </a:solidFill>
            <a:ln w="9525">
              <a:noFill/>
              <a:round/>
              <a:headEnd/>
              <a:tailEnd/>
            </a:ln>
          </p:spPr>
          <p:txBody>
            <a:bodyPr/>
            <a:lstStyle/>
            <a:p>
              <a:endParaRPr lang="en-US"/>
            </a:p>
          </p:txBody>
        </p:sp>
        <p:sp>
          <p:nvSpPr>
            <p:cNvPr id="82095" name="Freeform 175"/>
            <p:cNvSpPr>
              <a:spLocks/>
            </p:cNvSpPr>
            <p:nvPr/>
          </p:nvSpPr>
          <p:spPr bwMode="black">
            <a:xfrm>
              <a:off x="3067050" y="3368675"/>
              <a:ext cx="11113" cy="28575"/>
            </a:xfrm>
            <a:custGeom>
              <a:avLst/>
              <a:gdLst/>
              <a:ahLst/>
              <a:cxnLst>
                <a:cxn ang="0">
                  <a:pos x="17" y="53"/>
                </a:cxn>
                <a:cxn ang="0">
                  <a:pos x="11" y="54"/>
                </a:cxn>
                <a:cxn ang="0">
                  <a:pos x="0" y="1"/>
                </a:cxn>
                <a:cxn ang="0">
                  <a:pos x="6" y="0"/>
                </a:cxn>
                <a:cxn ang="0">
                  <a:pos x="17" y="53"/>
                </a:cxn>
              </a:cxnLst>
              <a:rect l="0" t="0" r="r" b="b"/>
              <a:pathLst>
                <a:path w="17" h="54">
                  <a:moveTo>
                    <a:pt x="17" y="53"/>
                  </a:moveTo>
                  <a:lnTo>
                    <a:pt x="11" y="54"/>
                  </a:lnTo>
                  <a:lnTo>
                    <a:pt x="0" y="1"/>
                  </a:lnTo>
                  <a:lnTo>
                    <a:pt x="6" y="0"/>
                  </a:lnTo>
                  <a:lnTo>
                    <a:pt x="17" y="53"/>
                  </a:lnTo>
                  <a:close/>
                </a:path>
              </a:pathLst>
            </a:custGeom>
            <a:solidFill>
              <a:srgbClr val="993300"/>
            </a:solidFill>
            <a:ln w="9525">
              <a:noFill/>
              <a:round/>
              <a:headEnd/>
              <a:tailEnd/>
            </a:ln>
          </p:spPr>
          <p:txBody>
            <a:bodyPr/>
            <a:lstStyle/>
            <a:p>
              <a:endParaRPr lang="en-US"/>
            </a:p>
          </p:txBody>
        </p:sp>
        <p:sp>
          <p:nvSpPr>
            <p:cNvPr id="82096" name="Freeform 176"/>
            <p:cNvSpPr>
              <a:spLocks/>
            </p:cNvSpPr>
            <p:nvPr/>
          </p:nvSpPr>
          <p:spPr bwMode="black">
            <a:xfrm>
              <a:off x="3048000" y="3370263"/>
              <a:ext cx="38100" cy="26987"/>
            </a:xfrm>
            <a:custGeom>
              <a:avLst/>
              <a:gdLst/>
              <a:ahLst/>
              <a:cxnLst>
                <a:cxn ang="0">
                  <a:pos x="52" y="42"/>
                </a:cxn>
                <a:cxn ang="0">
                  <a:pos x="47" y="47"/>
                </a:cxn>
                <a:cxn ang="0">
                  <a:pos x="0" y="10"/>
                </a:cxn>
                <a:cxn ang="0">
                  <a:pos x="0" y="10"/>
                </a:cxn>
                <a:cxn ang="0">
                  <a:pos x="5" y="5"/>
                </a:cxn>
                <a:cxn ang="0">
                  <a:pos x="10" y="0"/>
                </a:cxn>
                <a:cxn ang="0">
                  <a:pos x="52" y="42"/>
                </a:cxn>
              </a:cxnLst>
              <a:rect l="0" t="0" r="r" b="b"/>
              <a:pathLst>
                <a:path w="52" h="47">
                  <a:moveTo>
                    <a:pt x="52" y="42"/>
                  </a:moveTo>
                  <a:lnTo>
                    <a:pt x="47" y="47"/>
                  </a:lnTo>
                  <a:lnTo>
                    <a:pt x="0" y="10"/>
                  </a:lnTo>
                  <a:lnTo>
                    <a:pt x="0" y="10"/>
                  </a:lnTo>
                  <a:lnTo>
                    <a:pt x="5" y="5"/>
                  </a:lnTo>
                  <a:lnTo>
                    <a:pt x="10" y="0"/>
                  </a:lnTo>
                  <a:lnTo>
                    <a:pt x="52" y="42"/>
                  </a:lnTo>
                  <a:close/>
                </a:path>
              </a:pathLst>
            </a:custGeom>
            <a:solidFill>
              <a:srgbClr val="993300"/>
            </a:solidFill>
            <a:ln w="9525">
              <a:noFill/>
              <a:round/>
              <a:headEnd/>
              <a:tailEnd/>
            </a:ln>
          </p:spPr>
          <p:txBody>
            <a:bodyPr/>
            <a:lstStyle/>
            <a:p>
              <a:endParaRPr lang="en-US"/>
            </a:p>
          </p:txBody>
        </p:sp>
        <p:sp>
          <p:nvSpPr>
            <p:cNvPr id="82097" name="Freeform 177"/>
            <p:cNvSpPr>
              <a:spLocks/>
            </p:cNvSpPr>
            <p:nvPr/>
          </p:nvSpPr>
          <p:spPr bwMode="black">
            <a:xfrm>
              <a:off x="3043238" y="3376613"/>
              <a:ext cx="46037" cy="20637"/>
            </a:xfrm>
            <a:custGeom>
              <a:avLst/>
              <a:gdLst/>
              <a:ahLst/>
              <a:cxnLst>
                <a:cxn ang="0">
                  <a:pos x="57" y="31"/>
                </a:cxn>
                <a:cxn ang="0">
                  <a:pos x="53" y="37"/>
                </a:cxn>
                <a:cxn ang="0">
                  <a:pos x="0" y="6"/>
                </a:cxn>
                <a:cxn ang="0">
                  <a:pos x="4" y="0"/>
                </a:cxn>
                <a:cxn ang="0">
                  <a:pos x="57" y="31"/>
                </a:cxn>
              </a:cxnLst>
              <a:rect l="0" t="0" r="r" b="b"/>
              <a:pathLst>
                <a:path w="57" h="37">
                  <a:moveTo>
                    <a:pt x="57" y="31"/>
                  </a:moveTo>
                  <a:lnTo>
                    <a:pt x="53" y="37"/>
                  </a:lnTo>
                  <a:lnTo>
                    <a:pt x="0" y="6"/>
                  </a:lnTo>
                  <a:lnTo>
                    <a:pt x="4" y="0"/>
                  </a:lnTo>
                  <a:lnTo>
                    <a:pt x="57" y="31"/>
                  </a:lnTo>
                  <a:close/>
                </a:path>
              </a:pathLst>
            </a:custGeom>
            <a:solidFill>
              <a:srgbClr val="993300"/>
            </a:solidFill>
            <a:ln w="9525">
              <a:noFill/>
              <a:round/>
              <a:headEnd/>
              <a:tailEnd/>
            </a:ln>
          </p:spPr>
          <p:txBody>
            <a:bodyPr/>
            <a:lstStyle/>
            <a:p>
              <a:endParaRPr lang="en-US"/>
            </a:p>
          </p:txBody>
        </p:sp>
        <p:sp>
          <p:nvSpPr>
            <p:cNvPr id="82098" name="Freeform 178"/>
            <p:cNvSpPr>
              <a:spLocks/>
            </p:cNvSpPr>
            <p:nvPr/>
          </p:nvSpPr>
          <p:spPr bwMode="black">
            <a:xfrm>
              <a:off x="3043238" y="3384550"/>
              <a:ext cx="42862" cy="12700"/>
            </a:xfrm>
            <a:custGeom>
              <a:avLst/>
              <a:gdLst/>
              <a:ahLst/>
              <a:cxnLst>
                <a:cxn ang="0">
                  <a:pos x="55" y="16"/>
                </a:cxn>
                <a:cxn ang="0">
                  <a:pos x="53" y="24"/>
                </a:cxn>
                <a:cxn ang="0">
                  <a:pos x="0" y="13"/>
                </a:cxn>
                <a:cxn ang="0">
                  <a:pos x="1" y="5"/>
                </a:cxn>
                <a:cxn ang="0">
                  <a:pos x="0" y="8"/>
                </a:cxn>
                <a:cxn ang="0">
                  <a:pos x="2" y="0"/>
                </a:cxn>
                <a:cxn ang="0">
                  <a:pos x="55" y="16"/>
                </a:cxn>
              </a:cxnLst>
              <a:rect l="0" t="0" r="r" b="b"/>
              <a:pathLst>
                <a:path w="55" h="24">
                  <a:moveTo>
                    <a:pt x="55" y="16"/>
                  </a:moveTo>
                  <a:lnTo>
                    <a:pt x="53" y="24"/>
                  </a:lnTo>
                  <a:lnTo>
                    <a:pt x="0" y="13"/>
                  </a:lnTo>
                  <a:lnTo>
                    <a:pt x="1" y="5"/>
                  </a:lnTo>
                  <a:lnTo>
                    <a:pt x="0" y="8"/>
                  </a:lnTo>
                  <a:lnTo>
                    <a:pt x="2" y="0"/>
                  </a:lnTo>
                  <a:lnTo>
                    <a:pt x="55" y="16"/>
                  </a:lnTo>
                  <a:close/>
                </a:path>
              </a:pathLst>
            </a:custGeom>
            <a:solidFill>
              <a:srgbClr val="993300"/>
            </a:solidFill>
            <a:ln w="9525">
              <a:noFill/>
              <a:round/>
              <a:headEnd/>
              <a:tailEnd/>
            </a:ln>
          </p:spPr>
          <p:txBody>
            <a:bodyPr/>
            <a:lstStyle/>
            <a:p>
              <a:endParaRPr lang="en-US"/>
            </a:p>
          </p:txBody>
        </p:sp>
        <p:sp>
          <p:nvSpPr>
            <p:cNvPr id="82099" name="Freeform 179"/>
            <p:cNvSpPr>
              <a:spLocks/>
            </p:cNvSpPr>
            <p:nvPr/>
          </p:nvSpPr>
          <p:spPr bwMode="black">
            <a:xfrm>
              <a:off x="3043238" y="3392488"/>
              <a:ext cx="39687" cy="7937"/>
            </a:xfrm>
            <a:custGeom>
              <a:avLst/>
              <a:gdLst/>
              <a:ahLst/>
              <a:cxnLst>
                <a:cxn ang="0">
                  <a:pos x="54" y="6"/>
                </a:cxn>
                <a:cxn ang="0">
                  <a:pos x="53" y="15"/>
                </a:cxn>
                <a:cxn ang="0">
                  <a:pos x="0" y="8"/>
                </a:cxn>
                <a:cxn ang="0">
                  <a:pos x="1" y="0"/>
                </a:cxn>
                <a:cxn ang="0">
                  <a:pos x="54" y="6"/>
                </a:cxn>
              </a:cxnLst>
              <a:rect l="0" t="0" r="r" b="b"/>
              <a:pathLst>
                <a:path w="54" h="15">
                  <a:moveTo>
                    <a:pt x="54" y="6"/>
                  </a:moveTo>
                  <a:lnTo>
                    <a:pt x="53" y="15"/>
                  </a:lnTo>
                  <a:lnTo>
                    <a:pt x="0" y="8"/>
                  </a:lnTo>
                  <a:lnTo>
                    <a:pt x="1" y="0"/>
                  </a:lnTo>
                  <a:lnTo>
                    <a:pt x="54" y="6"/>
                  </a:lnTo>
                  <a:close/>
                </a:path>
              </a:pathLst>
            </a:custGeom>
            <a:solidFill>
              <a:srgbClr val="993300"/>
            </a:solidFill>
            <a:ln w="9525">
              <a:noFill/>
              <a:round/>
              <a:headEnd/>
              <a:tailEnd/>
            </a:ln>
          </p:spPr>
          <p:txBody>
            <a:bodyPr/>
            <a:lstStyle/>
            <a:p>
              <a:endParaRPr lang="en-US"/>
            </a:p>
          </p:txBody>
        </p:sp>
        <p:sp>
          <p:nvSpPr>
            <p:cNvPr id="82100" name="Freeform 180"/>
            <p:cNvSpPr>
              <a:spLocks/>
            </p:cNvSpPr>
            <p:nvPr/>
          </p:nvSpPr>
          <p:spPr bwMode="black">
            <a:xfrm>
              <a:off x="3043238" y="3394075"/>
              <a:ext cx="39687" cy="14288"/>
            </a:xfrm>
            <a:custGeom>
              <a:avLst/>
              <a:gdLst/>
              <a:ahLst/>
              <a:cxnLst>
                <a:cxn ang="0">
                  <a:pos x="53" y="0"/>
                </a:cxn>
                <a:cxn ang="0">
                  <a:pos x="54" y="9"/>
                </a:cxn>
                <a:cxn ang="0">
                  <a:pos x="1" y="19"/>
                </a:cxn>
                <a:cxn ang="0">
                  <a:pos x="2" y="22"/>
                </a:cxn>
                <a:cxn ang="0">
                  <a:pos x="1" y="16"/>
                </a:cxn>
                <a:cxn ang="0">
                  <a:pos x="0" y="7"/>
                </a:cxn>
                <a:cxn ang="0">
                  <a:pos x="53" y="0"/>
                </a:cxn>
              </a:cxnLst>
              <a:rect l="0" t="0" r="r" b="b"/>
              <a:pathLst>
                <a:path w="54" h="22">
                  <a:moveTo>
                    <a:pt x="53" y="0"/>
                  </a:moveTo>
                  <a:lnTo>
                    <a:pt x="54" y="9"/>
                  </a:lnTo>
                  <a:lnTo>
                    <a:pt x="1" y="19"/>
                  </a:lnTo>
                  <a:lnTo>
                    <a:pt x="2" y="22"/>
                  </a:lnTo>
                  <a:lnTo>
                    <a:pt x="1" y="16"/>
                  </a:lnTo>
                  <a:lnTo>
                    <a:pt x="0" y="7"/>
                  </a:lnTo>
                  <a:lnTo>
                    <a:pt x="53" y="0"/>
                  </a:lnTo>
                  <a:close/>
                </a:path>
              </a:pathLst>
            </a:custGeom>
            <a:solidFill>
              <a:srgbClr val="993300"/>
            </a:solidFill>
            <a:ln w="9525">
              <a:noFill/>
              <a:round/>
              <a:headEnd/>
              <a:tailEnd/>
            </a:ln>
          </p:spPr>
          <p:txBody>
            <a:bodyPr/>
            <a:lstStyle/>
            <a:p>
              <a:endParaRPr lang="en-US"/>
            </a:p>
          </p:txBody>
        </p:sp>
        <p:sp>
          <p:nvSpPr>
            <p:cNvPr id="82101" name="Freeform 181"/>
            <p:cNvSpPr>
              <a:spLocks/>
            </p:cNvSpPr>
            <p:nvPr/>
          </p:nvSpPr>
          <p:spPr bwMode="black">
            <a:xfrm>
              <a:off x="3043238" y="3397250"/>
              <a:ext cx="42862" cy="12700"/>
            </a:xfrm>
            <a:custGeom>
              <a:avLst/>
              <a:gdLst/>
              <a:ahLst/>
              <a:cxnLst>
                <a:cxn ang="0">
                  <a:pos x="53" y="0"/>
                </a:cxn>
                <a:cxn ang="0">
                  <a:pos x="55" y="9"/>
                </a:cxn>
                <a:cxn ang="0">
                  <a:pos x="2" y="22"/>
                </a:cxn>
                <a:cxn ang="0">
                  <a:pos x="0" y="13"/>
                </a:cxn>
                <a:cxn ang="0">
                  <a:pos x="53" y="0"/>
                </a:cxn>
              </a:cxnLst>
              <a:rect l="0" t="0" r="r" b="b"/>
              <a:pathLst>
                <a:path w="55" h="22">
                  <a:moveTo>
                    <a:pt x="53" y="0"/>
                  </a:moveTo>
                  <a:lnTo>
                    <a:pt x="55" y="9"/>
                  </a:lnTo>
                  <a:lnTo>
                    <a:pt x="2" y="22"/>
                  </a:lnTo>
                  <a:lnTo>
                    <a:pt x="0" y="13"/>
                  </a:lnTo>
                  <a:lnTo>
                    <a:pt x="53" y="0"/>
                  </a:lnTo>
                  <a:close/>
                </a:path>
              </a:pathLst>
            </a:custGeom>
            <a:solidFill>
              <a:srgbClr val="993300"/>
            </a:solidFill>
            <a:ln w="9525">
              <a:noFill/>
              <a:round/>
              <a:headEnd/>
              <a:tailEnd/>
            </a:ln>
          </p:spPr>
          <p:txBody>
            <a:bodyPr/>
            <a:lstStyle/>
            <a:p>
              <a:endParaRPr lang="en-US"/>
            </a:p>
          </p:txBody>
        </p:sp>
        <p:sp>
          <p:nvSpPr>
            <p:cNvPr id="82102" name="Freeform 182"/>
            <p:cNvSpPr>
              <a:spLocks/>
            </p:cNvSpPr>
            <p:nvPr/>
          </p:nvSpPr>
          <p:spPr bwMode="black">
            <a:xfrm>
              <a:off x="3043238" y="3402013"/>
              <a:ext cx="46037" cy="22225"/>
            </a:xfrm>
            <a:custGeom>
              <a:avLst/>
              <a:gdLst/>
              <a:ahLst/>
              <a:cxnLst>
                <a:cxn ang="0">
                  <a:pos x="53" y="0"/>
                </a:cxn>
                <a:cxn ang="0">
                  <a:pos x="57" y="10"/>
                </a:cxn>
                <a:cxn ang="0">
                  <a:pos x="4" y="31"/>
                </a:cxn>
                <a:cxn ang="0">
                  <a:pos x="8" y="41"/>
                </a:cxn>
                <a:cxn ang="0">
                  <a:pos x="4" y="28"/>
                </a:cxn>
                <a:cxn ang="0">
                  <a:pos x="0" y="18"/>
                </a:cxn>
                <a:cxn ang="0">
                  <a:pos x="53" y="0"/>
                </a:cxn>
              </a:cxnLst>
              <a:rect l="0" t="0" r="r" b="b"/>
              <a:pathLst>
                <a:path w="57" h="41">
                  <a:moveTo>
                    <a:pt x="53" y="0"/>
                  </a:moveTo>
                  <a:lnTo>
                    <a:pt x="57" y="10"/>
                  </a:lnTo>
                  <a:lnTo>
                    <a:pt x="4" y="31"/>
                  </a:lnTo>
                  <a:lnTo>
                    <a:pt x="8" y="41"/>
                  </a:lnTo>
                  <a:lnTo>
                    <a:pt x="4" y="28"/>
                  </a:lnTo>
                  <a:lnTo>
                    <a:pt x="0" y="18"/>
                  </a:lnTo>
                  <a:lnTo>
                    <a:pt x="53" y="0"/>
                  </a:lnTo>
                  <a:close/>
                </a:path>
              </a:pathLst>
            </a:custGeom>
            <a:solidFill>
              <a:srgbClr val="993300"/>
            </a:solidFill>
            <a:ln w="9525">
              <a:noFill/>
              <a:round/>
              <a:headEnd/>
              <a:tailEnd/>
            </a:ln>
          </p:spPr>
          <p:txBody>
            <a:bodyPr/>
            <a:lstStyle/>
            <a:p>
              <a:endParaRPr lang="en-US"/>
            </a:p>
          </p:txBody>
        </p:sp>
        <p:sp>
          <p:nvSpPr>
            <p:cNvPr id="82103" name="Freeform 183"/>
            <p:cNvSpPr>
              <a:spLocks/>
            </p:cNvSpPr>
            <p:nvPr/>
          </p:nvSpPr>
          <p:spPr bwMode="black">
            <a:xfrm>
              <a:off x="3048000" y="3405188"/>
              <a:ext cx="41275" cy="19050"/>
            </a:xfrm>
            <a:custGeom>
              <a:avLst/>
              <a:gdLst/>
              <a:ahLst/>
              <a:cxnLst>
                <a:cxn ang="0">
                  <a:pos x="53" y="0"/>
                </a:cxn>
                <a:cxn ang="0">
                  <a:pos x="57" y="10"/>
                </a:cxn>
                <a:cxn ang="0">
                  <a:pos x="4" y="34"/>
                </a:cxn>
                <a:cxn ang="0">
                  <a:pos x="0" y="24"/>
                </a:cxn>
                <a:cxn ang="0">
                  <a:pos x="53" y="0"/>
                </a:cxn>
              </a:cxnLst>
              <a:rect l="0" t="0" r="r" b="b"/>
              <a:pathLst>
                <a:path w="57" h="34">
                  <a:moveTo>
                    <a:pt x="53" y="0"/>
                  </a:moveTo>
                  <a:lnTo>
                    <a:pt x="57" y="10"/>
                  </a:lnTo>
                  <a:lnTo>
                    <a:pt x="4" y="34"/>
                  </a:lnTo>
                  <a:lnTo>
                    <a:pt x="0" y="24"/>
                  </a:lnTo>
                  <a:lnTo>
                    <a:pt x="53" y="0"/>
                  </a:lnTo>
                  <a:close/>
                </a:path>
              </a:pathLst>
            </a:custGeom>
            <a:solidFill>
              <a:srgbClr val="993300"/>
            </a:solidFill>
            <a:ln w="9525">
              <a:noFill/>
              <a:round/>
              <a:headEnd/>
              <a:tailEnd/>
            </a:ln>
          </p:spPr>
          <p:txBody>
            <a:bodyPr/>
            <a:lstStyle/>
            <a:p>
              <a:endParaRPr lang="en-US"/>
            </a:p>
          </p:txBody>
        </p:sp>
        <p:sp>
          <p:nvSpPr>
            <p:cNvPr id="82104" name="Freeform 184"/>
            <p:cNvSpPr>
              <a:spLocks/>
            </p:cNvSpPr>
            <p:nvPr/>
          </p:nvSpPr>
          <p:spPr bwMode="black">
            <a:xfrm>
              <a:off x="2497138" y="3186113"/>
              <a:ext cx="41275" cy="22225"/>
            </a:xfrm>
            <a:custGeom>
              <a:avLst/>
              <a:gdLst/>
              <a:ahLst/>
              <a:cxnLst>
                <a:cxn ang="0">
                  <a:pos x="49" y="0"/>
                </a:cxn>
                <a:cxn ang="0">
                  <a:pos x="55" y="10"/>
                </a:cxn>
                <a:cxn ang="0">
                  <a:pos x="10" y="43"/>
                </a:cxn>
                <a:cxn ang="0">
                  <a:pos x="2" y="33"/>
                </a:cxn>
                <a:cxn ang="0">
                  <a:pos x="7" y="41"/>
                </a:cxn>
                <a:cxn ang="0">
                  <a:pos x="0" y="31"/>
                </a:cxn>
                <a:cxn ang="0">
                  <a:pos x="49" y="0"/>
                </a:cxn>
              </a:cxnLst>
              <a:rect l="0" t="0" r="r" b="b"/>
              <a:pathLst>
                <a:path w="55" h="43">
                  <a:moveTo>
                    <a:pt x="49" y="0"/>
                  </a:moveTo>
                  <a:lnTo>
                    <a:pt x="55" y="10"/>
                  </a:lnTo>
                  <a:lnTo>
                    <a:pt x="10" y="43"/>
                  </a:lnTo>
                  <a:lnTo>
                    <a:pt x="2" y="33"/>
                  </a:lnTo>
                  <a:lnTo>
                    <a:pt x="7" y="41"/>
                  </a:lnTo>
                  <a:lnTo>
                    <a:pt x="0" y="31"/>
                  </a:lnTo>
                  <a:lnTo>
                    <a:pt x="49" y="0"/>
                  </a:lnTo>
                  <a:close/>
                </a:path>
              </a:pathLst>
            </a:custGeom>
            <a:solidFill>
              <a:srgbClr val="993300"/>
            </a:solidFill>
            <a:ln w="9525">
              <a:noFill/>
              <a:round/>
              <a:headEnd/>
              <a:tailEnd/>
            </a:ln>
          </p:spPr>
          <p:txBody>
            <a:bodyPr/>
            <a:lstStyle/>
            <a:p>
              <a:endParaRPr lang="en-US"/>
            </a:p>
          </p:txBody>
        </p:sp>
        <p:sp>
          <p:nvSpPr>
            <p:cNvPr id="82105" name="Freeform 185"/>
            <p:cNvSpPr>
              <a:spLocks/>
            </p:cNvSpPr>
            <p:nvPr/>
          </p:nvSpPr>
          <p:spPr bwMode="black">
            <a:xfrm>
              <a:off x="2503488" y="3189288"/>
              <a:ext cx="39687" cy="23812"/>
            </a:xfrm>
            <a:custGeom>
              <a:avLst/>
              <a:gdLst/>
              <a:ahLst/>
              <a:cxnLst>
                <a:cxn ang="0">
                  <a:pos x="42" y="0"/>
                </a:cxn>
                <a:cxn ang="0">
                  <a:pos x="48" y="7"/>
                </a:cxn>
                <a:cxn ang="0">
                  <a:pos x="6" y="43"/>
                </a:cxn>
                <a:cxn ang="0">
                  <a:pos x="0" y="35"/>
                </a:cxn>
                <a:cxn ang="0">
                  <a:pos x="42" y="0"/>
                </a:cxn>
              </a:cxnLst>
              <a:rect l="0" t="0" r="r" b="b"/>
              <a:pathLst>
                <a:path w="48" h="43">
                  <a:moveTo>
                    <a:pt x="42" y="0"/>
                  </a:moveTo>
                  <a:lnTo>
                    <a:pt x="48" y="7"/>
                  </a:lnTo>
                  <a:lnTo>
                    <a:pt x="6" y="43"/>
                  </a:lnTo>
                  <a:lnTo>
                    <a:pt x="0" y="35"/>
                  </a:lnTo>
                  <a:lnTo>
                    <a:pt x="42" y="0"/>
                  </a:lnTo>
                  <a:close/>
                </a:path>
              </a:pathLst>
            </a:custGeom>
            <a:solidFill>
              <a:srgbClr val="993300"/>
            </a:solidFill>
            <a:ln w="9525">
              <a:noFill/>
              <a:round/>
              <a:headEnd/>
              <a:tailEnd/>
            </a:ln>
          </p:spPr>
          <p:txBody>
            <a:bodyPr/>
            <a:lstStyle/>
            <a:p>
              <a:endParaRPr lang="en-US"/>
            </a:p>
          </p:txBody>
        </p:sp>
        <p:sp>
          <p:nvSpPr>
            <p:cNvPr id="82106" name="Freeform 186"/>
            <p:cNvSpPr>
              <a:spLocks/>
            </p:cNvSpPr>
            <p:nvPr/>
          </p:nvSpPr>
          <p:spPr bwMode="black">
            <a:xfrm>
              <a:off x="2511425" y="3192463"/>
              <a:ext cx="34925" cy="26987"/>
            </a:xfrm>
            <a:custGeom>
              <a:avLst/>
              <a:gdLst/>
              <a:ahLst/>
              <a:cxnLst>
                <a:cxn ang="0">
                  <a:pos x="35" y="0"/>
                </a:cxn>
                <a:cxn ang="0">
                  <a:pos x="43" y="7"/>
                </a:cxn>
                <a:cxn ang="0">
                  <a:pos x="10" y="51"/>
                </a:cxn>
                <a:cxn ang="0">
                  <a:pos x="12" y="52"/>
                </a:cxn>
                <a:cxn ang="0">
                  <a:pos x="8" y="48"/>
                </a:cxn>
                <a:cxn ang="0">
                  <a:pos x="0" y="42"/>
                </a:cxn>
                <a:cxn ang="0">
                  <a:pos x="35" y="0"/>
                </a:cxn>
              </a:cxnLst>
              <a:rect l="0" t="0" r="r" b="b"/>
              <a:pathLst>
                <a:path w="43" h="52">
                  <a:moveTo>
                    <a:pt x="35" y="0"/>
                  </a:moveTo>
                  <a:lnTo>
                    <a:pt x="43" y="7"/>
                  </a:lnTo>
                  <a:lnTo>
                    <a:pt x="10" y="51"/>
                  </a:lnTo>
                  <a:lnTo>
                    <a:pt x="12" y="52"/>
                  </a:lnTo>
                  <a:lnTo>
                    <a:pt x="8" y="48"/>
                  </a:lnTo>
                  <a:lnTo>
                    <a:pt x="0" y="42"/>
                  </a:lnTo>
                  <a:lnTo>
                    <a:pt x="35" y="0"/>
                  </a:lnTo>
                  <a:close/>
                </a:path>
              </a:pathLst>
            </a:custGeom>
            <a:solidFill>
              <a:srgbClr val="993300"/>
            </a:solidFill>
            <a:ln w="9525">
              <a:noFill/>
              <a:round/>
              <a:headEnd/>
              <a:tailEnd/>
            </a:ln>
          </p:spPr>
          <p:txBody>
            <a:bodyPr/>
            <a:lstStyle/>
            <a:p>
              <a:endParaRPr lang="en-US"/>
            </a:p>
          </p:txBody>
        </p:sp>
        <p:sp>
          <p:nvSpPr>
            <p:cNvPr id="82107" name="Freeform 187"/>
            <p:cNvSpPr>
              <a:spLocks/>
            </p:cNvSpPr>
            <p:nvPr/>
          </p:nvSpPr>
          <p:spPr bwMode="black">
            <a:xfrm>
              <a:off x="2519363" y="3195638"/>
              <a:ext cx="26987" cy="25400"/>
            </a:xfrm>
            <a:custGeom>
              <a:avLst/>
              <a:gdLst/>
              <a:ahLst/>
              <a:cxnLst>
                <a:cxn ang="0">
                  <a:pos x="31" y="0"/>
                </a:cxn>
                <a:cxn ang="0">
                  <a:pos x="37" y="5"/>
                </a:cxn>
                <a:cxn ang="0">
                  <a:pos x="6" y="51"/>
                </a:cxn>
                <a:cxn ang="0">
                  <a:pos x="0" y="47"/>
                </a:cxn>
                <a:cxn ang="0">
                  <a:pos x="31" y="0"/>
                </a:cxn>
              </a:cxnLst>
              <a:rect l="0" t="0" r="r" b="b"/>
              <a:pathLst>
                <a:path w="37" h="51">
                  <a:moveTo>
                    <a:pt x="31" y="0"/>
                  </a:moveTo>
                  <a:lnTo>
                    <a:pt x="37" y="5"/>
                  </a:lnTo>
                  <a:lnTo>
                    <a:pt x="6" y="51"/>
                  </a:lnTo>
                  <a:lnTo>
                    <a:pt x="0" y="47"/>
                  </a:lnTo>
                  <a:lnTo>
                    <a:pt x="31" y="0"/>
                  </a:lnTo>
                  <a:close/>
                </a:path>
              </a:pathLst>
            </a:custGeom>
            <a:solidFill>
              <a:srgbClr val="993300"/>
            </a:solidFill>
            <a:ln w="9525">
              <a:noFill/>
              <a:round/>
              <a:headEnd/>
              <a:tailEnd/>
            </a:ln>
          </p:spPr>
          <p:txBody>
            <a:bodyPr/>
            <a:lstStyle/>
            <a:p>
              <a:endParaRPr lang="en-US"/>
            </a:p>
          </p:txBody>
        </p:sp>
        <p:sp>
          <p:nvSpPr>
            <p:cNvPr id="82108" name="Freeform 188"/>
            <p:cNvSpPr>
              <a:spLocks/>
            </p:cNvSpPr>
            <p:nvPr/>
          </p:nvSpPr>
          <p:spPr bwMode="black">
            <a:xfrm>
              <a:off x="2527300" y="3197225"/>
              <a:ext cx="26988" cy="30163"/>
            </a:xfrm>
            <a:custGeom>
              <a:avLst/>
              <a:gdLst/>
              <a:ahLst/>
              <a:cxnLst>
                <a:cxn ang="0">
                  <a:pos x="26" y="0"/>
                </a:cxn>
                <a:cxn ang="0">
                  <a:pos x="34" y="4"/>
                </a:cxn>
                <a:cxn ang="0">
                  <a:pos x="17" y="54"/>
                </a:cxn>
                <a:cxn ang="0">
                  <a:pos x="12" y="53"/>
                </a:cxn>
                <a:cxn ang="0">
                  <a:pos x="7" y="51"/>
                </a:cxn>
                <a:cxn ang="0">
                  <a:pos x="0" y="46"/>
                </a:cxn>
                <a:cxn ang="0">
                  <a:pos x="26" y="0"/>
                </a:cxn>
              </a:cxnLst>
              <a:rect l="0" t="0" r="r" b="b"/>
              <a:pathLst>
                <a:path w="34" h="54">
                  <a:moveTo>
                    <a:pt x="26" y="0"/>
                  </a:moveTo>
                  <a:lnTo>
                    <a:pt x="34" y="4"/>
                  </a:lnTo>
                  <a:lnTo>
                    <a:pt x="17" y="54"/>
                  </a:lnTo>
                  <a:lnTo>
                    <a:pt x="12" y="53"/>
                  </a:lnTo>
                  <a:lnTo>
                    <a:pt x="7" y="51"/>
                  </a:lnTo>
                  <a:lnTo>
                    <a:pt x="0" y="46"/>
                  </a:lnTo>
                  <a:lnTo>
                    <a:pt x="26" y="0"/>
                  </a:lnTo>
                  <a:close/>
                </a:path>
              </a:pathLst>
            </a:custGeom>
            <a:solidFill>
              <a:srgbClr val="993300"/>
            </a:solidFill>
            <a:ln w="9525">
              <a:noFill/>
              <a:round/>
              <a:headEnd/>
              <a:tailEnd/>
            </a:ln>
          </p:spPr>
          <p:txBody>
            <a:bodyPr/>
            <a:lstStyle/>
            <a:p>
              <a:endParaRPr lang="en-US"/>
            </a:p>
          </p:txBody>
        </p:sp>
        <p:sp>
          <p:nvSpPr>
            <p:cNvPr id="82109" name="Freeform 189"/>
            <p:cNvSpPr>
              <a:spLocks/>
            </p:cNvSpPr>
            <p:nvPr/>
          </p:nvSpPr>
          <p:spPr bwMode="black">
            <a:xfrm>
              <a:off x="2538413" y="3197225"/>
              <a:ext cx="11112" cy="30163"/>
            </a:xfrm>
            <a:custGeom>
              <a:avLst/>
              <a:gdLst/>
              <a:ahLst/>
              <a:cxnLst>
                <a:cxn ang="0">
                  <a:pos x="7" y="0"/>
                </a:cxn>
                <a:cxn ang="0">
                  <a:pos x="16" y="1"/>
                </a:cxn>
                <a:cxn ang="0">
                  <a:pos x="9" y="54"/>
                </a:cxn>
                <a:cxn ang="0">
                  <a:pos x="0" y="53"/>
                </a:cxn>
                <a:cxn ang="0">
                  <a:pos x="7" y="0"/>
                </a:cxn>
              </a:cxnLst>
              <a:rect l="0" t="0" r="r" b="b"/>
              <a:pathLst>
                <a:path w="16" h="54">
                  <a:moveTo>
                    <a:pt x="7" y="0"/>
                  </a:moveTo>
                  <a:lnTo>
                    <a:pt x="16" y="1"/>
                  </a:lnTo>
                  <a:lnTo>
                    <a:pt x="9" y="54"/>
                  </a:lnTo>
                  <a:lnTo>
                    <a:pt x="0" y="53"/>
                  </a:lnTo>
                  <a:lnTo>
                    <a:pt x="7" y="0"/>
                  </a:lnTo>
                  <a:close/>
                </a:path>
              </a:pathLst>
            </a:custGeom>
            <a:solidFill>
              <a:srgbClr val="993300"/>
            </a:solidFill>
            <a:ln w="9525">
              <a:noFill/>
              <a:round/>
              <a:headEnd/>
              <a:tailEnd/>
            </a:ln>
          </p:spPr>
          <p:txBody>
            <a:bodyPr/>
            <a:lstStyle/>
            <a:p>
              <a:endParaRPr lang="en-US"/>
            </a:p>
          </p:txBody>
        </p:sp>
        <p:sp>
          <p:nvSpPr>
            <p:cNvPr id="82110" name="Freeform 190"/>
            <p:cNvSpPr>
              <a:spLocks/>
            </p:cNvSpPr>
            <p:nvPr/>
          </p:nvSpPr>
          <p:spPr bwMode="black">
            <a:xfrm>
              <a:off x="2549525" y="3197225"/>
              <a:ext cx="12700" cy="30163"/>
            </a:xfrm>
            <a:custGeom>
              <a:avLst/>
              <a:gdLst/>
              <a:ahLst/>
              <a:cxnLst>
                <a:cxn ang="0">
                  <a:pos x="0" y="0"/>
                </a:cxn>
                <a:cxn ang="0">
                  <a:pos x="6" y="0"/>
                </a:cxn>
                <a:cxn ang="0">
                  <a:pos x="17" y="53"/>
                </a:cxn>
                <a:cxn ang="0">
                  <a:pos x="17" y="53"/>
                </a:cxn>
                <a:cxn ang="0">
                  <a:pos x="6" y="53"/>
                </a:cxn>
                <a:cxn ang="0">
                  <a:pos x="0" y="53"/>
                </a:cxn>
                <a:cxn ang="0">
                  <a:pos x="0" y="0"/>
                </a:cxn>
              </a:cxnLst>
              <a:rect l="0" t="0" r="r" b="b"/>
              <a:pathLst>
                <a:path w="17" h="53">
                  <a:moveTo>
                    <a:pt x="0" y="0"/>
                  </a:moveTo>
                  <a:lnTo>
                    <a:pt x="6" y="0"/>
                  </a:lnTo>
                  <a:lnTo>
                    <a:pt x="17" y="53"/>
                  </a:lnTo>
                  <a:lnTo>
                    <a:pt x="17" y="53"/>
                  </a:lnTo>
                  <a:lnTo>
                    <a:pt x="6" y="53"/>
                  </a:lnTo>
                  <a:lnTo>
                    <a:pt x="0" y="53"/>
                  </a:lnTo>
                  <a:lnTo>
                    <a:pt x="0" y="0"/>
                  </a:lnTo>
                  <a:close/>
                </a:path>
              </a:pathLst>
            </a:custGeom>
            <a:solidFill>
              <a:srgbClr val="993300"/>
            </a:solidFill>
            <a:ln w="9525">
              <a:noFill/>
              <a:round/>
              <a:headEnd/>
              <a:tailEnd/>
            </a:ln>
          </p:spPr>
          <p:txBody>
            <a:bodyPr/>
            <a:lstStyle/>
            <a:p>
              <a:endParaRPr lang="en-US"/>
            </a:p>
          </p:txBody>
        </p:sp>
        <p:sp>
          <p:nvSpPr>
            <p:cNvPr id="82111" name="Freeform 191"/>
            <p:cNvSpPr>
              <a:spLocks/>
            </p:cNvSpPr>
            <p:nvPr/>
          </p:nvSpPr>
          <p:spPr bwMode="black">
            <a:xfrm>
              <a:off x="2546350" y="3197225"/>
              <a:ext cx="19050" cy="30163"/>
            </a:xfrm>
            <a:custGeom>
              <a:avLst/>
              <a:gdLst/>
              <a:ahLst/>
              <a:cxnLst>
                <a:cxn ang="0">
                  <a:pos x="0" y="2"/>
                </a:cxn>
                <a:cxn ang="0">
                  <a:pos x="5" y="0"/>
                </a:cxn>
                <a:cxn ang="0">
                  <a:pos x="27" y="53"/>
                </a:cxn>
                <a:cxn ang="0">
                  <a:pos x="22" y="55"/>
                </a:cxn>
                <a:cxn ang="0">
                  <a:pos x="0" y="2"/>
                </a:cxn>
              </a:cxnLst>
              <a:rect l="0" t="0" r="r" b="b"/>
              <a:pathLst>
                <a:path w="27" h="55">
                  <a:moveTo>
                    <a:pt x="0" y="2"/>
                  </a:moveTo>
                  <a:lnTo>
                    <a:pt x="5" y="0"/>
                  </a:lnTo>
                  <a:lnTo>
                    <a:pt x="27" y="53"/>
                  </a:lnTo>
                  <a:lnTo>
                    <a:pt x="22" y="55"/>
                  </a:lnTo>
                  <a:lnTo>
                    <a:pt x="0" y="2"/>
                  </a:lnTo>
                  <a:close/>
                </a:path>
              </a:pathLst>
            </a:custGeom>
            <a:solidFill>
              <a:srgbClr val="993300"/>
            </a:solidFill>
            <a:ln w="9525">
              <a:noFill/>
              <a:round/>
              <a:headEnd/>
              <a:tailEnd/>
            </a:ln>
          </p:spPr>
          <p:txBody>
            <a:bodyPr/>
            <a:lstStyle/>
            <a:p>
              <a:endParaRPr lang="en-US"/>
            </a:p>
          </p:txBody>
        </p:sp>
        <p:sp>
          <p:nvSpPr>
            <p:cNvPr id="82112" name="Freeform 192"/>
            <p:cNvSpPr>
              <a:spLocks/>
            </p:cNvSpPr>
            <p:nvPr/>
          </p:nvSpPr>
          <p:spPr bwMode="black">
            <a:xfrm>
              <a:off x="2546350" y="3197225"/>
              <a:ext cx="38100" cy="23813"/>
            </a:xfrm>
            <a:custGeom>
              <a:avLst/>
              <a:gdLst/>
              <a:ahLst/>
              <a:cxnLst>
                <a:cxn ang="0">
                  <a:pos x="0" y="3"/>
                </a:cxn>
                <a:cxn ang="0">
                  <a:pos x="4" y="0"/>
                </a:cxn>
                <a:cxn ang="0">
                  <a:pos x="46" y="36"/>
                </a:cxn>
                <a:cxn ang="0">
                  <a:pos x="50" y="31"/>
                </a:cxn>
                <a:cxn ang="0">
                  <a:pos x="35" y="42"/>
                </a:cxn>
                <a:cxn ang="0">
                  <a:pos x="31" y="45"/>
                </a:cxn>
                <a:cxn ang="0">
                  <a:pos x="0" y="3"/>
                </a:cxn>
              </a:cxnLst>
              <a:rect l="0" t="0" r="r" b="b"/>
              <a:pathLst>
                <a:path w="50" h="45">
                  <a:moveTo>
                    <a:pt x="0" y="3"/>
                  </a:moveTo>
                  <a:lnTo>
                    <a:pt x="4" y="0"/>
                  </a:lnTo>
                  <a:lnTo>
                    <a:pt x="46" y="36"/>
                  </a:lnTo>
                  <a:lnTo>
                    <a:pt x="50" y="31"/>
                  </a:lnTo>
                  <a:lnTo>
                    <a:pt x="35" y="42"/>
                  </a:lnTo>
                  <a:lnTo>
                    <a:pt x="31" y="45"/>
                  </a:lnTo>
                  <a:lnTo>
                    <a:pt x="0" y="3"/>
                  </a:lnTo>
                  <a:close/>
                </a:path>
              </a:pathLst>
            </a:custGeom>
            <a:solidFill>
              <a:srgbClr val="993300"/>
            </a:solidFill>
            <a:ln w="9525">
              <a:noFill/>
              <a:round/>
              <a:headEnd/>
              <a:tailEnd/>
            </a:ln>
          </p:spPr>
          <p:txBody>
            <a:bodyPr/>
            <a:lstStyle/>
            <a:p>
              <a:endParaRPr lang="en-US"/>
            </a:p>
          </p:txBody>
        </p:sp>
        <p:sp>
          <p:nvSpPr>
            <p:cNvPr id="82113" name="Freeform 193"/>
            <p:cNvSpPr>
              <a:spLocks/>
            </p:cNvSpPr>
            <p:nvPr/>
          </p:nvSpPr>
          <p:spPr bwMode="black">
            <a:xfrm>
              <a:off x="2538413" y="3197225"/>
              <a:ext cx="46037" cy="19050"/>
            </a:xfrm>
            <a:custGeom>
              <a:avLst/>
              <a:gdLst/>
              <a:ahLst/>
              <a:cxnLst>
                <a:cxn ang="0">
                  <a:pos x="0" y="6"/>
                </a:cxn>
                <a:cxn ang="0">
                  <a:pos x="4" y="0"/>
                </a:cxn>
                <a:cxn ang="0">
                  <a:pos x="57" y="31"/>
                </a:cxn>
                <a:cxn ang="0">
                  <a:pos x="53" y="36"/>
                </a:cxn>
                <a:cxn ang="0">
                  <a:pos x="0" y="6"/>
                </a:cxn>
              </a:cxnLst>
              <a:rect l="0" t="0" r="r" b="b"/>
              <a:pathLst>
                <a:path w="57" h="36">
                  <a:moveTo>
                    <a:pt x="0" y="6"/>
                  </a:moveTo>
                  <a:lnTo>
                    <a:pt x="4" y="0"/>
                  </a:lnTo>
                  <a:lnTo>
                    <a:pt x="57" y="31"/>
                  </a:lnTo>
                  <a:lnTo>
                    <a:pt x="53" y="36"/>
                  </a:lnTo>
                  <a:lnTo>
                    <a:pt x="0" y="6"/>
                  </a:lnTo>
                  <a:close/>
                </a:path>
              </a:pathLst>
            </a:custGeom>
            <a:solidFill>
              <a:srgbClr val="993300"/>
            </a:solidFill>
            <a:ln w="9525">
              <a:noFill/>
              <a:round/>
              <a:headEnd/>
              <a:tailEnd/>
            </a:ln>
          </p:spPr>
          <p:txBody>
            <a:bodyPr/>
            <a:lstStyle/>
            <a:p>
              <a:endParaRPr lang="en-US"/>
            </a:p>
          </p:txBody>
        </p:sp>
        <p:sp>
          <p:nvSpPr>
            <p:cNvPr id="82114" name="Freeform 194"/>
            <p:cNvSpPr>
              <a:spLocks/>
            </p:cNvSpPr>
            <p:nvPr/>
          </p:nvSpPr>
          <p:spPr bwMode="black">
            <a:xfrm>
              <a:off x="2543175" y="3197225"/>
              <a:ext cx="41275" cy="14288"/>
            </a:xfrm>
            <a:custGeom>
              <a:avLst/>
              <a:gdLst/>
              <a:ahLst/>
              <a:cxnLst>
                <a:cxn ang="0">
                  <a:pos x="0" y="7"/>
                </a:cxn>
                <a:cxn ang="0">
                  <a:pos x="3" y="0"/>
                </a:cxn>
                <a:cxn ang="0">
                  <a:pos x="56" y="14"/>
                </a:cxn>
                <a:cxn ang="0">
                  <a:pos x="55" y="25"/>
                </a:cxn>
                <a:cxn ang="0">
                  <a:pos x="56" y="22"/>
                </a:cxn>
                <a:cxn ang="0">
                  <a:pos x="53" y="29"/>
                </a:cxn>
                <a:cxn ang="0">
                  <a:pos x="0" y="7"/>
                </a:cxn>
              </a:cxnLst>
              <a:rect l="0" t="0" r="r" b="b"/>
              <a:pathLst>
                <a:path w="56" h="29">
                  <a:moveTo>
                    <a:pt x="0" y="7"/>
                  </a:moveTo>
                  <a:lnTo>
                    <a:pt x="3" y="0"/>
                  </a:lnTo>
                  <a:lnTo>
                    <a:pt x="56" y="14"/>
                  </a:lnTo>
                  <a:lnTo>
                    <a:pt x="55" y="25"/>
                  </a:lnTo>
                  <a:lnTo>
                    <a:pt x="56" y="22"/>
                  </a:lnTo>
                  <a:lnTo>
                    <a:pt x="53" y="29"/>
                  </a:lnTo>
                  <a:lnTo>
                    <a:pt x="0" y="7"/>
                  </a:lnTo>
                  <a:close/>
                </a:path>
              </a:pathLst>
            </a:custGeom>
            <a:solidFill>
              <a:srgbClr val="993300"/>
            </a:solidFill>
            <a:ln w="9525">
              <a:noFill/>
              <a:round/>
              <a:headEnd/>
              <a:tailEnd/>
            </a:ln>
          </p:spPr>
          <p:txBody>
            <a:bodyPr/>
            <a:lstStyle/>
            <a:p>
              <a:endParaRPr lang="en-US"/>
            </a:p>
          </p:txBody>
        </p:sp>
        <p:sp>
          <p:nvSpPr>
            <p:cNvPr id="82115" name="Freeform 195"/>
            <p:cNvSpPr>
              <a:spLocks/>
            </p:cNvSpPr>
            <p:nvPr/>
          </p:nvSpPr>
          <p:spPr bwMode="black">
            <a:xfrm>
              <a:off x="2546350" y="3195638"/>
              <a:ext cx="42863" cy="7937"/>
            </a:xfrm>
            <a:custGeom>
              <a:avLst/>
              <a:gdLst/>
              <a:ahLst/>
              <a:cxnLst>
                <a:cxn ang="0">
                  <a:pos x="0" y="8"/>
                </a:cxn>
                <a:cxn ang="0">
                  <a:pos x="1" y="0"/>
                </a:cxn>
                <a:cxn ang="0">
                  <a:pos x="54" y="6"/>
                </a:cxn>
                <a:cxn ang="0">
                  <a:pos x="53" y="15"/>
                </a:cxn>
                <a:cxn ang="0">
                  <a:pos x="0" y="8"/>
                </a:cxn>
              </a:cxnLst>
              <a:rect l="0" t="0" r="r" b="b"/>
              <a:pathLst>
                <a:path w="54" h="15">
                  <a:moveTo>
                    <a:pt x="0" y="8"/>
                  </a:moveTo>
                  <a:lnTo>
                    <a:pt x="1" y="0"/>
                  </a:lnTo>
                  <a:lnTo>
                    <a:pt x="54" y="6"/>
                  </a:lnTo>
                  <a:lnTo>
                    <a:pt x="53" y="15"/>
                  </a:lnTo>
                  <a:lnTo>
                    <a:pt x="0" y="8"/>
                  </a:lnTo>
                  <a:close/>
                </a:path>
              </a:pathLst>
            </a:custGeom>
            <a:solidFill>
              <a:srgbClr val="993300"/>
            </a:solidFill>
            <a:ln w="9525">
              <a:noFill/>
              <a:round/>
              <a:headEnd/>
              <a:tailEnd/>
            </a:ln>
          </p:spPr>
          <p:txBody>
            <a:bodyPr/>
            <a:lstStyle/>
            <a:p>
              <a:endParaRPr lang="en-US"/>
            </a:p>
          </p:txBody>
        </p:sp>
        <p:sp>
          <p:nvSpPr>
            <p:cNvPr id="82116" name="Freeform 196"/>
            <p:cNvSpPr>
              <a:spLocks/>
            </p:cNvSpPr>
            <p:nvPr/>
          </p:nvSpPr>
          <p:spPr bwMode="black">
            <a:xfrm>
              <a:off x="2546350" y="3186113"/>
              <a:ext cx="42863" cy="14287"/>
            </a:xfrm>
            <a:custGeom>
              <a:avLst/>
              <a:gdLst/>
              <a:ahLst/>
              <a:cxnLst>
                <a:cxn ang="0">
                  <a:pos x="1" y="22"/>
                </a:cxn>
                <a:cxn ang="0">
                  <a:pos x="0" y="13"/>
                </a:cxn>
                <a:cxn ang="0">
                  <a:pos x="53" y="3"/>
                </a:cxn>
                <a:cxn ang="0">
                  <a:pos x="52" y="0"/>
                </a:cxn>
                <a:cxn ang="0">
                  <a:pos x="53" y="7"/>
                </a:cxn>
                <a:cxn ang="0">
                  <a:pos x="54" y="16"/>
                </a:cxn>
                <a:cxn ang="0">
                  <a:pos x="1" y="22"/>
                </a:cxn>
              </a:cxnLst>
              <a:rect l="0" t="0" r="r" b="b"/>
              <a:pathLst>
                <a:path w="54" h="22">
                  <a:moveTo>
                    <a:pt x="1" y="22"/>
                  </a:moveTo>
                  <a:lnTo>
                    <a:pt x="0" y="13"/>
                  </a:lnTo>
                  <a:lnTo>
                    <a:pt x="53" y="3"/>
                  </a:lnTo>
                  <a:lnTo>
                    <a:pt x="52" y="0"/>
                  </a:lnTo>
                  <a:lnTo>
                    <a:pt x="53" y="7"/>
                  </a:lnTo>
                  <a:lnTo>
                    <a:pt x="54" y="16"/>
                  </a:lnTo>
                  <a:lnTo>
                    <a:pt x="1" y="22"/>
                  </a:lnTo>
                  <a:close/>
                </a:path>
              </a:pathLst>
            </a:custGeom>
            <a:solidFill>
              <a:srgbClr val="993300"/>
            </a:solidFill>
            <a:ln w="9525">
              <a:noFill/>
              <a:round/>
              <a:headEnd/>
              <a:tailEnd/>
            </a:ln>
          </p:spPr>
          <p:txBody>
            <a:bodyPr/>
            <a:lstStyle/>
            <a:p>
              <a:endParaRPr lang="en-US"/>
            </a:p>
          </p:txBody>
        </p:sp>
        <p:sp>
          <p:nvSpPr>
            <p:cNvPr id="82117" name="Freeform 197"/>
            <p:cNvSpPr>
              <a:spLocks/>
            </p:cNvSpPr>
            <p:nvPr/>
          </p:nvSpPr>
          <p:spPr bwMode="black">
            <a:xfrm>
              <a:off x="2543175" y="3184525"/>
              <a:ext cx="41275" cy="12700"/>
            </a:xfrm>
            <a:custGeom>
              <a:avLst/>
              <a:gdLst/>
              <a:ahLst/>
              <a:cxnLst>
                <a:cxn ang="0">
                  <a:pos x="2" y="22"/>
                </a:cxn>
                <a:cxn ang="0">
                  <a:pos x="0" y="13"/>
                </a:cxn>
                <a:cxn ang="0">
                  <a:pos x="53" y="0"/>
                </a:cxn>
                <a:cxn ang="0">
                  <a:pos x="55" y="8"/>
                </a:cxn>
                <a:cxn ang="0">
                  <a:pos x="2" y="22"/>
                </a:cxn>
              </a:cxnLst>
              <a:rect l="0" t="0" r="r" b="b"/>
              <a:pathLst>
                <a:path w="55" h="22">
                  <a:moveTo>
                    <a:pt x="2" y="22"/>
                  </a:moveTo>
                  <a:lnTo>
                    <a:pt x="0" y="13"/>
                  </a:lnTo>
                  <a:lnTo>
                    <a:pt x="53" y="0"/>
                  </a:lnTo>
                  <a:lnTo>
                    <a:pt x="55" y="8"/>
                  </a:lnTo>
                  <a:lnTo>
                    <a:pt x="2" y="22"/>
                  </a:lnTo>
                  <a:close/>
                </a:path>
              </a:pathLst>
            </a:custGeom>
            <a:solidFill>
              <a:srgbClr val="993300"/>
            </a:solidFill>
            <a:ln w="9525">
              <a:noFill/>
              <a:round/>
              <a:headEnd/>
              <a:tailEnd/>
            </a:ln>
          </p:spPr>
          <p:txBody>
            <a:bodyPr/>
            <a:lstStyle/>
            <a:p>
              <a:endParaRPr lang="en-US"/>
            </a:p>
          </p:txBody>
        </p:sp>
        <p:sp>
          <p:nvSpPr>
            <p:cNvPr id="82118" name="Freeform 198"/>
            <p:cNvSpPr>
              <a:spLocks/>
            </p:cNvSpPr>
            <p:nvPr/>
          </p:nvSpPr>
          <p:spPr bwMode="black">
            <a:xfrm>
              <a:off x="2543175" y="3176588"/>
              <a:ext cx="41275" cy="15875"/>
            </a:xfrm>
            <a:custGeom>
              <a:avLst/>
              <a:gdLst/>
              <a:ahLst/>
              <a:cxnLst>
                <a:cxn ang="0">
                  <a:pos x="4" y="32"/>
                </a:cxn>
                <a:cxn ang="0">
                  <a:pos x="0" y="21"/>
                </a:cxn>
                <a:cxn ang="0">
                  <a:pos x="51" y="0"/>
                </a:cxn>
                <a:cxn ang="0">
                  <a:pos x="52" y="2"/>
                </a:cxn>
                <a:cxn ang="0">
                  <a:pos x="53" y="6"/>
                </a:cxn>
                <a:cxn ang="0">
                  <a:pos x="57" y="17"/>
                </a:cxn>
                <a:cxn ang="0">
                  <a:pos x="4" y="32"/>
                </a:cxn>
              </a:cxnLst>
              <a:rect l="0" t="0" r="r" b="b"/>
              <a:pathLst>
                <a:path w="57" h="32">
                  <a:moveTo>
                    <a:pt x="4" y="32"/>
                  </a:moveTo>
                  <a:lnTo>
                    <a:pt x="0" y="21"/>
                  </a:lnTo>
                  <a:lnTo>
                    <a:pt x="51" y="0"/>
                  </a:lnTo>
                  <a:lnTo>
                    <a:pt x="52" y="2"/>
                  </a:lnTo>
                  <a:lnTo>
                    <a:pt x="53" y="6"/>
                  </a:lnTo>
                  <a:lnTo>
                    <a:pt x="57" y="17"/>
                  </a:lnTo>
                  <a:lnTo>
                    <a:pt x="4" y="32"/>
                  </a:lnTo>
                  <a:close/>
                </a:path>
              </a:pathLst>
            </a:custGeom>
            <a:solidFill>
              <a:srgbClr val="993300"/>
            </a:solidFill>
            <a:ln w="9525">
              <a:noFill/>
              <a:round/>
              <a:headEnd/>
              <a:tailEnd/>
            </a:ln>
          </p:spPr>
          <p:txBody>
            <a:bodyPr/>
            <a:lstStyle/>
            <a:p>
              <a:endParaRPr lang="en-US"/>
            </a:p>
          </p:txBody>
        </p:sp>
        <p:sp>
          <p:nvSpPr>
            <p:cNvPr id="82119" name="Freeform 199"/>
            <p:cNvSpPr>
              <a:spLocks/>
            </p:cNvSpPr>
            <p:nvPr/>
          </p:nvSpPr>
          <p:spPr bwMode="black">
            <a:xfrm>
              <a:off x="2538413" y="3170238"/>
              <a:ext cx="42862" cy="19050"/>
            </a:xfrm>
            <a:custGeom>
              <a:avLst/>
              <a:gdLst/>
              <a:ahLst/>
              <a:cxnLst>
                <a:cxn ang="0">
                  <a:pos x="6" y="36"/>
                </a:cxn>
                <a:cxn ang="0">
                  <a:pos x="0" y="27"/>
                </a:cxn>
                <a:cxn ang="0">
                  <a:pos x="49" y="0"/>
                </a:cxn>
                <a:cxn ang="0">
                  <a:pos x="54" y="10"/>
                </a:cxn>
                <a:cxn ang="0">
                  <a:pos x="6" y="36"/>
                </a:cxn>
              </a:cxnLst>
              <a:rect l="0" t="0" r="r" b="b"/>
              <a:pathLst>
                <a:path w="54" h="36">
                  <a:moveTo>
                    <a:pt x="6" y="36"/>
                  </a:moveTo>
                  <a:lnTo>
                    <a:pt x="0" y="27"/>
                  </a:lnTo>
                  <a:lnTo>
                    <a:pt x="49" y="0"/>
                  </a:lnTo>
                  <a:lnTo>
                    <a:pt x="54" y="10"/>
                  </a:lnTo>
                  <a:lnTo>
                    <a:pt x="6" y="36"/>
                  </a:lnTo>
                  <a:close/>
                </a:path>
              </a:pathLst>
            </a:custGeom>
            <a:solidFill>
              <a:srgbClr val="993300"/>
            </a:solidFill>
            <a:ln w="9525">
              <a:noFill/>
              <a:round/>
              <a:headEnd/>
              <a:tailEnd/>
            </a:ln>
          </p:spPr>
          <p:txBody>
            <a:bodyPr/>
            <a:lstStyle/>
            <a:p>
              <a:endParaRPr lang="en-US"/>
            </a:p>
          </p:txBody>
        </p:sp>
        <p:sp>
          <p:nvSpPr>
            <p:cNvPr id="82120" name="Freeform 200"/>
            <p:cNvSpPr>
              <a:spLocks/>
            </p:cNvSpPr>
            <p:nvPr/>
          </p:nvSpPr>
          <p:spPr bwMode="black">
            <a:xfrm>
              <a:off x="2535238" y="3160713"/>
              <a:ext cx="41275" cy="23812"/>
            </a:xfrm>
            <a:custGeom>
              <a:avLst/>
              <a:gdLst/>
              <a:ahLst/>
              <a:cxnLst>
                <a:cxn ang="0">
                  <a:pos x="5" y="44"/>
                </a:cxn>
                <a:cxn ang="0">
                  <a:pos x="0" y="35"/>
                </a:cxn>
                <a:cxn ang="0">
                  <a:pos x="44" y="2"/>
                </a:cxn>
                <a:cxn ang="0">
                  <a:pos x="42" y="0"/>
                </a:cxn>
                <a:cxn ang="0">
                  <a:pos x="46" y="6"/>
                </a:cxn>
                <a:cxn ang="0">
                  <a:pos x="52" y="15"/>
                </a:cxn>
                <a:cxn ang="0">
                  <a:pos x="5" y="44"/>
                </a:cxn>
              </a:cxnLst>
              <a:rect l="0" t="0" r="r" b="b"/>
              <a:pathLst>
                <a:path w="52" h="44">
                  <a:moveTo>
                    <a:pt x="5" y="44"/>
                  </a:moveTo>
                  <a:lnTo>
                    <a:pt x="0" y="35"/>
                  </a:lnTo>
                  <a:lnTo>
                    <a:pt x="44" y="2"/>
                  </a:lnTo>
                  <a:lnTo>
                    <a:pt x="42" y="0"/>
                  </a:lnTo>
                  <a:lnTo>
                    <a:pt x="46" y="6"/>
                  </a:lnTo>
                  <a:lnTo>
                    <a:pt x="52" y="15"/>
                  </a:lnTo>
                  <a:lnTo>
                    <a:pt x="5" y="44"/>
                  </a:lnTo>
                  <a:close/>
                </a:path>
              </a:pathLst>
            </a:custGeom>
            <a:solidFill>
              <a:srgbClr val="993300"/>
            </a:solidFill>
            <a:ln w="9525">
              <a:noFill/>
              <a:round/>
              <a:headEnd/>
              <a:tailEnd/>
            </a:ln>
          </p:spPr>
          <p:txBody>
            <a:bodyPr/>
            <a:lstStyle/>
            <a:p>
              <a:endParaRPr lang="en-US"/>
            </a:p>
          </p:txBody>
        </p:sp>
        <p:sp>
          <p:nvSpPr>
            <p:cNvPr id="82121" name="Freeform 201"/>
            <p:cNvSpPr>
              <a:spLocks/>
            </p:cNvSpPr>
            <p:nvPr/>
          </p:nvSpPr>
          <p:spPr bwMode="black">
            <a:xfrm>
              <a:off x="2530475" y="3157538"/>
              <a:ext cx="38100" cy="23812"/>
            </a:xfrm>
            <a:custGeom>
              <a:avLst/>
              <a:gdLst/>
              <a:ahLst/>
              <a:cxnLst>
                <a:cxn ang="0">
                  <a:pos x="8" y="46"/>
                </a:cxn>
                <a:cxn ang="0">
                  <a:pos x="0" y="37"/>
                </a:cxn>
                <a:cxn ang="0">
                  <a:pos x="42" y="0"/>
                </a:cxn>
                <a:cxn ang="0">
                  <a:pos x="50" y="9"/>
                </a:cxn>
                <a:cxn ang="0">
                  <a:pos x="8" y="46"/>
                </a:cxn>
              </a:cxnLst>
              <a:rect l="0" t="0" r="r" b="b"/>
              <a:pathLst>
                <a:path w="50" h="46">
                  <a:moveTo>
                    <a:pt x="8" y="46"/>
                  </a:moveTo>
                  <a:lnTo>
                    <a:pt x="0" y="37"/>
                  </a:lnTo>
                  <a:lnTo>
                    <a:pt x="42" y="0"/>
                  </a:lnTo>
                  <a:lnTo>
                    <a:pt x="50" y="9"/>
                  </a:lnTo>
                  <a:lnTo>
                    <a:pt x="8" y="46"/>
                  </a:lnTo>
                  <a:close/>
                </a:path>
              </a:pathLst>
            </a:custGeom>
            <a:solidFill>
              <a:srgbClr val="993300"/>
            </a:solidFill>
            <a:ln w="9525">
              <a:noFill/>
              <a:round/>
              <a:headEnd/>
              <a:tailEnd/>
            </a:ln>
          </p:spPr>
          <p:txBody>
            <a:bodyPr/>
            <a:lstStyle/>
            <a:p>
              <a:endParaRPr lang="en-US"/>
            </a:p>
          </p:txBody>
        </p:sp>
        <p:sp>
          <p:nvSpPr>
            <p:cNvPr id="82122" name="Freeform 202"/>
            <p:cNvSpPr>
              <a:spLocks/>
            </p:cNvSpPr>
            <p:nvPr/>
          </p:nvSpPr>
          <p:spPr bwMode="black">
            <a:xfrm>
              <a:off x="2527300" y="3152775"/>
              <a:ext cx="38100" cy="25400"/>
            </a:xfrm>
            <a:custGeom>
              <a:avLst/>
              <a:gdLst/>
              <a:ahLst/>
              <a:cxnLst>
                <a:cxn ang="0">
                  <a:pos x="6" y="52"/>
                </a:cxn>
                <a:cxn ang="0">
                  <a:pos x="0" y="46"/>
                </a:cxn>
                <a:cxn ang="0">
                  <a:pos x="35" y="0"/>
                </a:cxn>
                <a:cxn ang="0">
                  <a:pos x="51" y="11"/>
                </a:cxn>
                <a:cxn ang="0">
                  <a:pos x="37" y="0"/>
                </a:cxn>
                <a:cxn ang="0">
                  <a:pos x="44" y="6"/>
                </a:cxn>
                <a:cxn ang="0">
                  <a:pos x="6" y="52"/>
                </a:cxn>
              </a:cxnLst>
              <a:rect l="0" t="0" r="r" b="b"/>
              <a:pathLst>
                <a:path w="51" h="52">
                  <a:moveTo>
                    <a:pt x="6" y="52"/>
                  </a:moveTo>
                  <a:lnTo>
                    <a:pt x="0" y="46"/>
                  </a:lnTo>
                  <a:lnTo>
                    <a:pt x="35" y="0"/>
                  </a:lnTo>
                  <a:lnTo>
                    <a:pt x="51" y="11"/>
                  </a:lnTo>
                  <a:lnTo>
                    <a:pt x="37" y="0"/>
                  </a:lnTo>
                  <a:lnTo>
                    <a:pt x="44" y="6"/>
                  </a:lnTo>
                  <a:lnTo>
                    <a:pt x="6" y="52"/>
                  </a:lnTo>
                  <a:close/>
                </a:path>
              </a:pathLst>
            </a:custGeom>
            <a:solidFill>
              <a:srgbClr val="993300"/>
            </a:solidFill>
            <a:ln w="9525">
              <a:noFill/>
              <a:round/>
              <a:headEnd/>
              <a:tailEnd/>
            </a:ln>
          </p:spPr>
          <p:txBody>
            <a:bodyPr/>
            <a:lstStyle/>
            <a:p>
              <a:endParaRPr lang="en-US"/>
            </a:p>
          </p:txBody>
        </p:sp>
        <p:sp>
          <p:nvSpPr>
            <p:cNvPr id="82123" name="Freeform 203"/>
            <p:cNvSpPr>
              <a:spLocks/>
            </p:cNvSpPr>
            <p:nvPr/>
          </p:nvSpPr>
          <p:spPr bwMode="black">
            <a:xfrm>
              <a:off x="2524125" y="3149600"/>
              <a:ext cx="30163" cy="26988"/>
            </a:xfrm>
            <a:custGeom>
              <a:avLst/>
              <a:gdLst/>
              <a:ahLst/>
              <a:cxnLst>
                <a:cxn ang="0">
                  <a:pos x="8" y="51"/>
                </a:cxn>
                <a:cxn ang="0">
                  <a:pos x="0" y="46"/>
                </a:cxn>
                <a:cxn ang="0">
                  <a:pos x="33" y="0"/>
                </a:cxn>
                <a:cxn ang="0">
                  <a:pos x="41" y="5"/>
                </a:cxn>
                <a:cxn ang="0">
                  <a:pos x="8" y="51"/>
                </a:cxn>
              </a:cxnLst>
              <a:rect l="0" t="0" r="r" b="b"/>
              <a:pathLst>
                <a:path w="41" h="51">
                  <a:moveTo>
                    <a:pt x="8" y="51"/>
                  </a:moveTo>
                  <a:lnTo>
                    <a:pt x="0" y="46"/>
                  </a:lnTo>
                  <a:lnTo>
                    <a:pt x="33" y="0"/>
                  </a:lnTo>
                  <a:lnTo>
                    <a:pt x="41" y="5"/>
                  </a:lnTo>
                  <a:lnTo>
                    <a:pt x="8" y="51"/>
                  </a:lnTo>
                  <a:close/>
                </a:path>
              </a:pathLst>
            </a:custGeom>
            <a:solidFill>
              <a:srgbClr val="993300"/>
            </a:solidFill>
            <a:ln w="9525">
              <a:noFill/>
              <a:round/>
              <a:headEnd/>
              <a:tailEnd/>
            </a:ln>
          </p:spPr>
          <p:txBody>
            <a:bodyPr/>
            <a:lstStyle/>
            <a:p>
              <a:endParaRPr lang="en-US"/>
            </a:p>
          </p:txBody>
        </p:sp>
        <p:sp>
          <p:nvSpPr>
            <p:cNvPr id="82124" name="Freeform 204"/>
            <p:cNvSpPr>
              <a:spLocks/>
            </p:cNvSpPr>
            <p:nvPr/>
          </p:nvSpPr>
          <p:spPr bwMode="black">
            <a:xfrm>
              <a:off x="2524125" y="3146425"/>
              <a:ext cx="22225" cy="30163"/>
            </a:xfrm>
            <a:custGeom>
              <a:avLst/>
              <a:gdLst/>
              <a:ahLst/>
              <a:cxnLst>
                <a:cxn ang="0">
                  <a:pos x="8" y="56"/>
                </a:cxn>
                <a:cxn ang="0">
                  <a:pos x="0" y="53"/>
                </a:cxn>
                <a:cxn ang="0">
                  <a:pos x="19" y="0"/>
                </a:cxn>
                <a:cxn ang="0">
                  <a:pos x="29" y="3"/>
                </a:cxn>
                <a:cxn ang="0">
                  <a:pos x="22" y="0"/>
                </a:cxn>
                <a:cxn ang="0">
                  <a:pos x="30" y="3"/>
                </a:cxn>
                <a:cxn ang="0">
                  <a:pos x="8" y="56"/>
                </a:cxn>
              </a:cxnLst>
              <a:rect l="0" t="0" r="r" b="b"/>
              <a:pathLst>
                <a:path w="30" h="56">
                  <a:moveTo>
                    <a:pt x="8" y="56"/>
                  </a:moveTo>
                  <a:lnTo>
                    <a:pt x="0" y="53"/>
                  </a:lnTo>
                  <a:lnTo>
                    <a:pt x="19" y="0"/>
                  </a:lnTo>
                  <a:lnTo>
                    <a:pt x="29" y="3"/>
                  </a:lnTo>
                  <a:lnTo>
                    <a:pt x="22" y="0"/>
                  </a:lnTo>
                  <a:lnTo>
                    <a:pt x="30" y="3"/>
                  </a:lnTo>
                  <a:lnTo>
                    <a:pt x="8" y="56"/>
                  </a:lnTo>
                  <a:close/>
                </a:path>
              </a:pathLst>
            </a:custGeom>
            <a:solidFill>
              <a:srgbClr val="993300"/>
            </a:solidFill>
            <a:ln w="9525">
              <a:noFill/>
              <a:round/>
              <a:headEnd/>
              <a:tailEnd/>
            </a:ln>
          </p:spPr>
          <p:txBody>
            <a:bodyPr/>
            <a:lstStyle/>
            <a:p>
              <a:endParaRPr lang="en-US"/>
            </a:p>
          </p:txBody>
        </p:sp>
        <p:sp>
          <p:nvSpPr>
            <p:cNvPr id="82125" name="Freeform 205"/>
            <p:cNvSpPr>
              <a:spLocks/>
            </p:cNvSpPr>
            <p:nvPr/>
          </p:nvSpPr>
          <p:spPr bwMode="black">
            <a:xfrm>
              <a:off x="2519363" y="3144838"/>
              <a:ext cx="15875" cy="28575"/>
            </a:xfrm>
            <a:custGeom>
              <a:avLst/>
              <a:gdLst/>
              <a:ahLst/>
              <a:cxnLst>
                <a:cxn ang="0">
                  <a:pos x="7" y="55"/>
                </a:cxn>
                <a:cxn ang="0">
                  <a:pos x="0" y="53"/>
                </a:cxn>
                <a:cxn ang="0">
                  <a:pos x="15" y="0"/>
                </a:cxn>
                <a:cxn ang="0">
                  <a:pos x="23" y="2"/>
                </a:cxn>
                <a:cxn ang="0">
                  <a:pos x="7" y="55"/>
                </a:cxn>
              </a:cxnLst>
              <a:rect l="0" t="0" r="r" b="b"/>
              <a:pathLst>
                <a:path w="23" h="55">
                  <a:moveTo>
                    <a:pt x="7" y="55"/>
                  </a:moveTo>
                  <a:lnTo>
                    <a:pt x="0" y="53"/>
                  </a:lnTo>
                  <a:lnTo>
                    <a:pt x="15" y="0"/>
                  </a:lnTo>
                  <a:lnTo>
                    <a:pt x="23" y="2"/>
                  </a:lnTo>
                  <a:lnTo>
                    <a:pt x="7" y="55"/>
                  </a:lnTo>
                  <a:close/>
                </a:path>
              </a:pathLst>
            </a:custGeom>
            <a:solidFill>
              <a:srgbClr val="993300"/>
            </a:solidFill>
            <a:ln w="9525">
              <a:noFill/>
              <a:round/>
              <a:headEnd/>
              <a:tailEnd/>
            </a:ln>
          </p:spPr>
          <p:txBody>
            <a:bodyPr/>
            <a:lstStyle/>
            <a:p>
              <a:endParaRPr lang="en-US"/>
            </a:p>
          </p:txBody>
        </p:sp>
        <p:sp>
          <p:nvSpPr>
            <p:cNvPr id="82127" name="Freeform 207"/>
            <p:cNvSpPr>
              <a:spLocks/>
            </p:cNvSpPr>
            <p:nvPr/>
          </p:nvSpPr>
          <p:spPr bwMode="black">
            <a:xfrm>
              <a:off x="2508250" y="3143250"/>
              <a:ext cx="14288" cy="30163"/>
            </a:xfrm>
            <a:custGeom>
              <a:avLst/>
              <a:gdLst/>
              <a:ahLst/>
              <a:cxnLst>
                <a:cxn ang="0">
                  <a:pos x="22" y="53"/>
                </a:cxn>
                <a:cxn ang="0">
                  <a:pos x="16" y="53"/>
                </a:cxn>
                <a:cxn ang="0">
                  <a:pos x="0" y="0"/>
                </a:cxn>
                <a:cxn ang="0">
                  <a:pos x="0" y="0"/>
                </a:cxn>
                <a:cxn ang="0">
                  <a:pos x="16" y="0"/>
                </a:cxn>
                <a:cxn ang="0">
                  <a:pos x="22" y="0"/>
                </a:cxn>
                <a:cxn ang="0">
                  <a:pos x="22" y="53"/>
                </a:cxn>
              </a:cxnLst>
              <a:rect l="0" t="0" r="r" b="b"/>
              <a:pathLst>
                <a:path w="22" h="53">
                  <a:moveTo>
                    <a:pt x="22" y="53"/>
                  </a:moveTo>
                  <a:lnTo>
                    <a:pt x="16" y="53"/>
                  </a:lnTo>
                  <a:lnTo>
                    <a:pt x="0" y="0"/>
                  </a:lnTo>
                  <a:lnTo>
                    <a:pt x="0" y="0"/>
                  </a:lnTo>
                  <a:lnTo>
                    <a:pt x="16" y="0"/>
                  </a:lnTo>
                  <a:lnTo>
                    <a:pt x="22" y="0"/>
                  </a:lnTo>
                  <a:lnTo>
                    <a:pt x="22" y="53"/>
                  </a:lnTo>
                  <a:close/>
                </a:path>
              </a:pathLst>
            </a:custGeom>
            <a:solidFill>
              <a:srgbClr val="993300"/>
            </a:solidFill>
            <a:ln w="9525">
              <a:noFill/>
              <a:round/>
              <a:headEnd/>
              <a:tailEnd/>
            </a:ln>
          </p:spPr>
          <p:txBody>
            <a:bodyPr/>
            <a:lstStyle/>
            <a:p>
              <a:endParaRPr lang="en-US"/>
            </a:p>
          </p:txBody>
        </p:sp>
        <p:sp>
          <p:nvSpPr>
            <p:cNvPr id="82128" name="Freeform 208"/>
            <p:cNvSpPr>
              <a:spLocks/>
            </p:cNvSpPr>
            <p:nvPr/>
          </p:nvSpPr>
          <p:spPr bwMode="black">
            <a:xfrm>
              <a:off x="2503488" y="3143250"/>
              <a:ext cx="26987" cy="30163"/>
            </a:xfrm>
            <a:custGeom>
              <a:avLst/>
              <a:gdLst/>
              <a:ahLst/>
              <a:cxnLst>
                <a:cxn ang="0">
                  <a:pos x="36" y="53"/>
                </a:cxn>
                <a:cxn ang="0">
                  <a:pos x="31" y="56"/>
                </a:cxn>
                <a:cxn ang="0">
                  <a:pos x="0" y="3"/>
                </a:cxn>
                <a:cxn ang="0">
                  <a:pos x="5" y="0"/>
                </a:cxn>
                <a:cxn ang="0">
                  <a:pos x="36" y="53"/>
                </a:cxn>
              </a:cxnLst>
              <a:rect l="0" t="0" r="r" b="b"/>
              <a:pathLst>
                <a:path w="36" h="56">
                  <a:moveTo>
                    <a:pt x="36" y="53"/>
                  </a:moveTo>
                  <a:lnTo>
                    <a:pt x="31" y="56"/>
                  </a:lnTo>
                  <a:lnTo>
                    <a:pt x="0" y="3"/>
                  </a:lnTo>
                  <a:lnTo>
                    <a:pt x="5" y="0"/>
                  </a:lnTo>
                  <a:lnTo>
                    <a:pt x="36" y="53"/>
                  </a:lnTo>
                  <a:close/>
                </a:path>
              </a:pathLst>
            </a:custGeom>
            <a:solidFill>
              <a:srgbClr val="993300"/>
            </a:solidFill>
            <a:ln w="9525">
              <a:noFill/>
              <a:round/>
              <a:headEnd/>
              <a:tailEnd/>
            </a:ln>
          </p:spPr>
          <p:txBody>
            <a:bodyPr/>
            <a:lstStyle/>
            <a:p>
              <a:endParaRPr lang="en-US"/>
            </a:p>
          </p:txBody>
        </p:sp>
        <p:sp>
          <p:nvSpPr>
            <p:cNvPr id="82129" name="Freeform 209"/>
            <p:cNvSpPr>
              <a:spLocks/>
            </p:cNvSpPr>
            <p:nvPr/>
          </p:nvSpPr>
          <p:spPr bwMode="black">
            <a:xfrm>
              <a:off x="2489200" y="3149600"/>
              <a:ext cx="38100" cy="23813"/>
            </a:xfrm>
            <a:custGeom>
              <a:avLst/>
              <a:gdLst/>
              <a:ahLst/>
              <a:cxnLst>
                <a:cxn ang="0">
                  <a:pos x="50" y="41"/>
                </a:cxn>
                <a:cxn ang="0">
                  <a:pos x="45" y="45"/>
                </a:cxn>
                <a:cxn ang="0">
                  <a:pos x="3" y="8"/>
                </a:cxn>
                <a:cxn ang="0">
                  <a:pos x="0" y="14"/>
                </a:cxn>
                <a:cxn ang="0">
                  <a:pos x="14" y="3"/>
                </a:cxn>
                <a:cxn ang="0">
                  <a:pos x="19" y="0"/>
                </a:cxn>
                <a:cxn ang="0">
                  <a:pos x="50" y="41"/>
                </a:cxn>
              </a:cxnLst>
              <a:rect l="0" t="0" r="r" b="b"/>
              <a:pathLst>
                <a:path w="50" h="45">
                  <a:moveTo>
                    <a:pt x="50" y="41"/>
                  </a:moveTo>
                  <a:lnTo>
                    <a:pt x="45" y="45"/>
                  </a:lnTo>
                  <a:lnTo>
                    <a:pt x="3" y="8"/>
                  </a:lnTo>
                  <a:lnTo>
                    <a:pt x="0" y="14"/>
                  </a:lnTo>
                  <a:lnTo>
                    <a:pt x="14" y="3"/>
                  </a:lnTo>
                  <a:lnTo>
                    <a:pt x="19" y="0"/>
                  </a:lnTo>
                  <a:lnTo>
                    <a:pt x="50" y="41"/>
                  </a:lnTo>
                  <a:close/>
                </a:path>
              </a:pathLst>
            </a:custGeom>
            <a:solidFill>
              <a:srgbClr val="993300"/>
            </a:solidFill>
            <a:ln w="9525">
              <a:noFill/>
              <a:round/>
              <a:headEnd/>
              <a:tailEnd/>
            </a:ln>
          </p:spPr>
          <p:txBody>
            <a:bodyPr/>
            <a:lstStyle/>
            <a:p>
              <a:endParaRPr lang="en-US"/>
            </a:p>
          </p:txBody>
        </p:sp>
        <p:sp>
          <p:nvSpPr>
            <p:cNvPr id="82130" name="Freeform 210"/>
            <p:cNvSpPr>
              <a:spLocks/>
            </p:cNvSpPr>
            <p:nvPr/>
          </p:nvSpPr>
          <p:spPr bwMode="black">
            <a:xfrm>
              <a:off x="2489200" y="3154363"/>
              <a:ext cx="41275" cy="19050"/>
            </a:xfrm>
            <a:custGeom>
              <a:avLst/>
              <a:gdLst/>
              <a:ahLst/>
              <a:cxnLst>
                <a:cxn ang="0">
                  <a:pos x="56" y="31"/>
                </a:cxn>
                <a:cxn ang="0">
                  <a:pos x="53" y="37"/>
                </a:cxn>
                <a:cxn ang="0">
                  <a:pos x="0" y="6"/>
                </a:cxn>
                <a:cxn ang="0">
                  <a:pos x="3" y="0"/>
                </a:cxn>
                <a:cxn ang="0">
                  <a:pos x="56" y="31"/>
                </a:cxn>
              </a:cxnLst>
              <a:rect l="0" t="0" r="r" b="b"/>
              <a:pathLst>
                <a:path w="56" h="37">
                  <a:moveTo>
                    <a:pt x="56" y="31"/>
                  </a:moveTo>
                  <a:lnTo>
                    <a:pt x="53" y="37"/>
                  </a:lnTo>
                  <a:lnTo>
                    <a:pt x="0" y="6"/>
                  </a:lnTo>
                  <a:lnTo>
                    <a:pt x="3" y="0"/>
                  </a:lnTo>
                  <a:lnTo>
                    <a:pt x="56" y="31"/>
                  </a:lnTo>
                  <a:close/>
                </a:path>
              </a:pathLst>
            </a:custGeom>
            <a:solidFill>
              <a:srgbClr val="993300"/>
            </a:solidFill>
            <a:ln w="9525">
              <a:noFill/>
              <a:round/>
              <a:headEnd/>
              <a:tailEnd/>
            </a:ln>
          </p:spPr>
          <p:txBody>
            <a:bodyPr/>
            <a:lstStyle/>
            <a:p>
              <a:endParaRPr lang="en-US"/>
            </a:p>
          </p:txBody>
        </p:sp>
        <p:sp>
          <p:nvSpPr>
            <p:cNvPr id="82131" name="Freeform 211"/>
            <p:cNvSpPr>
              <a:spLocks/>
            </p:cNvSpPr>
            <p:nvPr/>
          </p:nvSpPr>
          <p:spPr bwMode="black">
            <a:xfrm>
              <a:off x="2489200" y="3159125"/>
              <a:ext cx="41275" cy="14288"/>
            </a:xfrm>
            <a:custGeom>
              <a:avLst/>
              <a:gdLst/>
              <a:ahLst/>
              <a:cxnLst>
                <a:cxn ang="0">
                  <a:pos x="55" y="15"/>
                </a:cxn>
                <a:cxn ang="0">
                  <a:pos x="53" y="23"/>
                </a:cxn>
                <a:cxn ang="0">
                  <a:pos x="0" y="12"/>
                </a:cxn>
                <a:cxn ang="0">
                  <a:pos x="1" y="4"/>
                </a:cxn>
                <a:cxn ang="0">
                  <a:pos x="0" y="7"/>
                </a:cxn>
                <a:cxn ang="0">
                  <a:pos x="2" y="0"/>
                </a:cxn>
                <a:cxn ang="0">
                  <a:pos x="55" y="15"/>
                </a:cxn>
              </a:cxnLst>
              <a:rect l="0" t="0" r="r" b="b"/>
              <a:pathLst>
                <a:path w="55" h="23">
                  <a:moveTo>
                    <a:pt x="55" y="15"/>
                  </a:moveTo>
                  <a:lnTo>
                    <a:pt x="53" y="23"/>
                  </a:lnTo>
                  <a:lnTo>
                    <a:pt x="0" y="12"/>
                  </a:lnTo>
                  <a:lnTo>
                    <a:pt x="1" y="4"/>
                  </a:lnTo>
                  <a:lnTo>
                    <a:pt x="0" y="7"/>
                  </a:lnTo>
                  <a:lnTo>
                    <a:pt x="2" y="0"/>
                  </a:lnTo>
                  <a:lnTo>
                    <a:pt x="55" y="15"/>
                  </a:lnTo>
                  <a:close/>
                </a:path>
              </a:pathLst>
            </a:custGeom>
            <a:solidFill>
              <a:srgbClr val="993300"/>
            </a:solidFill>
            <a:ln w="9525">
              <a:noFill/>
              <a:round/>
              <a:headEnd/>
              <a:tailEnd/>
            </a:ln>
          </p:spPr>
          <p:txBody>
            <a:bodyPr/>
            <a:lstStyle/>
            <a:p>
              <a:endParaRPr lang="en-US"/>
            </a:p>
          </p:txBody>
        </p:sp>
        <p:sp>
          <p:nvSpPr>
            <p:cNvPr id="82132" name="Freeform 212"/>
            <p:cNvSpPr>
              <a:spLocks/>
            </p:cNvSpPr>
            <p:nvPr/>
          </p:nvSpPr>
          <p:spPr bwMode="black">
            <a:xfrm>
              <a:off x="2484438" y="3168650"/>
              <a:ext cx="42862" cy="7938"/>
            </a:xfrm>
            <a:custGeom>
              <a:avLst/>
              <a:gdLst/>
              <a:ahLst/>
              <a:cxnLst>
                <a:cxn ang="0">
                  <a:pos x="54" y="6"/>
                </a:cxn>
                <a:cxn ang="0">
                  <a:pos x="53" y="15"/>
                </a:cxn>
                <a:cxn ang="0">
                  <a:pos x="0" y="9"/>
                </a:cxn>
                <a:cxn ang="0">
                  <a:pos x="1" y="0"/>
                </a:cxn>
                <a:cxn ang="0">
                  <a:pos x="54" y="6"/>
                </a:cxn>
              </a:cxnLst>
              <a:rect l="0" t="0" r="r" b="b"/>
              <a:pathLst>
                <a:path w="54" h="15">
                  <a:moveTo>
                    <a:pt x="54" y="6"/>
                  </a:moveTo>
                  <a:lnTo>
                    <a:pt x="53" y="15"/>
                  </a:lnTo>
                  <a:lnTo>
                    <a:pt x="0" y="9"/>
                  </a:lnTo>
                  <a:lnTo>
                    <a:pt x="1" y="0"/>
                  </a:lnTo>
                  <a:lnTo>
                    <a:pt x="54" y="6"/>
                  </a:lnTo>
                  <a:close/>
                </a:path>
              </a:pathLst>
            </a:custGeom>
            <a:solidFill>
              <a:srgbClr val="993300"/>
            </a:solidFill>
            <a:ln w="9525">
              <a:noFill/>
              <a:round/>
              <a:headEnd/>
              <a:tailEnd/>
            </a:ln>
          </p:spPr>
          <p:txBody>
            <a:bodyPr/>
            <a:lstStyle/>
            <a:p>
              <a:endParaRPr lang="en-US"/>
            </a:p>
          </p:txBody>
        </p:sp>
        <p:sp>
          <p:nvSpPr>
            <p:cNvPr id="82133" name="Freeform 213"/>
            <p:cNvSpPr>
              <a:spLocks/>
            </p:cNvSpPr>
            <p:nvPr/>
          </p:nvSpPr>
          <p:spPr bwMode="black">
            <a:xfrm>
              <a:off x="2484438" y="3173413"/>
              <a:ext cx="42862" cy="11112"/>
            </a:xfrm>
            <a:custGeom>
              <a:avLst/>
              <a:gdLst/>
              <a:ahLst/>
              <a:cxnLst>
                <a:cxn ang="0">
                  <a:pos x="53" y="0"/>
                </a:cxn>
                <a:cxn ang="0">
                  <a:pos x="54" y="8"/>
                </a:cxn>
                <a:cxn ang="0">
                  <a:pos x="1" y="18"/>
                </a:cxn>
                <a:cxn ang="0">
                  <a:pos x="2" y="22"/>
                </a:cxn>
                <a:cxn ang="0">
                  <a:pos x="1" y="15"/>
                </a:cxn>
                <a:cxn ang="0">
                  <a:pos x="0" y="6"/>
                </a:cxn>
                <a:cxn ang="0">
                  <a:pos x="53" y="0"/>
                </a:cxn>
              </a:cxnLst>
              <a:rect l="0" t="0" r="r" b="b"/>
              <a:pathLst>
                <a:path w="54" h="22">
                  <a:moveTo>
                    <a:pt x="53" y="0"/>
                  </a:moveTo>
                  <a:lnTo>
                    <a:pt x="54" y="8"/>
                  </a:lnTo>
                  <a:lnTo>
                    <a:pt x="1" y="18"/>
                  </a:lnTo>
                  <a:lnTo>
                    <a:pt x="2" y="22"/>
                  </a:lnTo>
                  <a:lnTo>
                    <a:pt x="1" y="15"/>
                  </a:lnTo>
                  <a:lnTo>
                    <a:pt x="0" y="6"/>
                  </a:lnTo>
                  <a:lnTo>
                    <a:pt x="53" y="0"/>
                  </a:lnTo>
                  <a:close/>
                </a:path>
              </a:pathLst>
            </a:custGeom>
            <a:solidFill>
              <a:srgbClr val="993300"/>
            </a:solidFill>
            <a:ln w="9525">
              <a:noFill/>
              <a:round/>
              <a:headEnd/>
              <a:tailEnd/>
            </a:ln>
          </p:spPr>
          <p:txBody>
            <a:bodyPr/>
            <a:lstStyle/>
            <a:p>
              <a:endParaRPr lang="en-US"/>
            </a:p>
          </p:txBody>
        </p:sp>
        <p:sp>
          <p:nvSpPr>
            <p:cNvPr id="82134" name="Freeform 214"/>
            <p:cNvSpPr>
              <a:spLocks/>
            </p:cNvSpPr>
            <p:nvPr/>
          </p:nvSpPr>
          <p:spPr bwMode="black">
            <a:xfrm>
              <a:off x="2489200" y="3176588"/>
              <a:ext cx="41275" cy="9525"/>
            </a:xfrm>
            <a:custGeom>
              <a:avLst/>
              <a:gdLst/>
              <a:ahLst/>
              <a:cxnLst>
                <a:cxn ang="0">
                  <a:pos x="53" y="0"/>
                </a:cxn>
                <a:cxn ang="0">
                  <a:pos x="55" y="9"/>
                </a:cxn>
                <a:cxn ang="0">
                  <a:pos x="2" y="22"/>
                </a:cxn>
                <a:cxn ang="0">
                  <a:pos x="0" y="13"/>
                </a:cxn>
                <a:cxn ang="0">
                  <a:pos x="53" y="0"/>
                </a:cxn>
              </a:cxnLst>
              <a:rect l="0" t="0" r="r" b="b"/>
              <a:pathLst>
                <a:path w="55" h="22">
                  <a:moveTo>
                    <a:pt x="53" y="0"/>
                  </a:moveTo>
                  <a:lnTo>
                    <a:pt x="55" y="9"/>
                  </a:lnTo>
                  <a:lnTo>
                    <a:pt x="2" y="22"/>
                  </a:lnTo>
                  <a:lnTo>
                    <a:pt x="0" y="13"/>
                  </a:lnTo>
                  <a:lnTo>
                    <a:pt x="53" y="0"/>
                  </a:lnTo>
                  <a:close/>
                </a:path>
              </a:pathLst>
            </a:custGeom>
            <a:solidFill>
              <a:srgbClr val="993300"/>
            </a:solidFill>
            <a:ln w="9525">
              <a:noFill/>
              <a:round/>
              <a:headEnd/>
              <a:tailEnd/>
            </a:ln>
          </p:spPr>
          <p:txBody>
            <a:bodyPr/>
            <a:lstStyle/>
            <a:p>
              <a:endParaRPr lang="en-US"/>
            </a:p>
          </p:txBody>
        </p:sp>
        <p:sp>
          <p:nvSpPr>
            <p:cNvPr id="82135" name="Freeform 215"/>
            <p:cNvSpPr>
              <a:spLocks/>
            </p:cNvSpPr>
            <p:nvPr/>
          </p:nvSpPr>
          <p:spPr bwMode="black">
            <a:xfrm>
              <a:off x="2489200" y="3178175"/>
              <a:ext cx="41275" cy="22225"/>
            </a:xfrm>
            <a:custGeom>
              <a:avLst/>
              <a:gdLst/>
              <a:ahLst/>
              <a:cxnLst>
                <a:cxn ang="0">
                  <a:pos x="53" y="0"/>
                </a:cxn>
                <a:cxn ang="0">
                  <a:pos x="56" y="10"/>
                </a:cxn>
                <a:cxn ang="0">
                  <a:pos x="3" y="30"/>
                </a:cxn>
                <a:cxn ang="0">
                  <a:pos x="8" y="40"/>
                </a:cxn>
                <a:cxn ang="0">
                  <a:pos x="3" y="27"/>
                </a:cxn>
                <a:cxn ang="0">
                  <a:pos x="0" y="17"/>
                </a:cxn>
                <a:cxn ang="0">
                  <a:pos x="53" y="0"/>
                </a:cxn>
              </a:cxnLst>
              <a:rect l="0" t="0" r="r" b="b"/>
              <a:pathLst>
                <a:path w="56" h="40">
                  <a:moveTo>
                    <a:pt x="53" y="0"/>
                  </a:moveTo>
                  <a:lnTo>
                    <a:pt x="56" y="10"/>
                  </a:lnTo>
                  <a:lnTo>
                    <a:pt x="3" y="30"/>
                  </a:lnTo>
                  <a:lnTo>
                    <a:pt x="8" y="40"/>
                  </a:lnTo>
                  <a:lnTo>
                    <a:pt x="3" y="27"/>
                  </a:lnTo>
                  <a:lnTo>
                    <a:pt x="0" y="17"/>
                  </a:lnTo>
                  <a:lnTo>
                    <a:pt x="53" y="0"/>
                  </a:lnTo>
                  <a:close/>
                </a:path>
              </a:pathLst>
            </a:custGeom>
            <a:solidFill>
              <a:srgbClr val="993300"/>
            </a:solidFill>
            <a:ln w="9525">
              <a:noFill/>
              <a:round/>
              <a:headEnd/>
              <a:tailEnd/>
            </a:ln>
          </p:spPr>
          <p:txBody>
            <a:bodyPr/>
            <a:lstStyle/>
            <a:p>
              <a:endParaRPr lang="en-US"/>
            </a:p>
          </p:txBody>
        </p:sp>
        <p:sp>
          <p:nvSpPr>
            <p:cNvPr id="82136" name="Freeform 216"/>
            <p:cNvSpPr>
              <a:spLocks/>
            </p:cNvSpPr>
            <p:nvPr/>
          </p:nvSpPr>
          <p:spPr bwMode="black">
            <a:xfrm>
              <a:off x="2492375" y="3181350"/>
              <a:ext cx="42863" cy="19050"/>
            </a:xfrm>
            <a:custGeom>
              <a:avLst/>
              <a:gdLst/>
              <a:ahLst/>
              <a:cxnLst>
                <a:cxn ang="0">
                  <a:pos x="53" y="0"/>
                </a:cxn>
                <a:cxn ang="0">
                  <a:pos x="58" y="10"/>
                </a:cxn>
                <a:cxn ang="0">
                  <a:pos x="5" y="34"/>
                </a:cxn>
                <a:cxn ang="0">
                  <a:pos x="0" y="24"/>
                </a:cxn>
                <a:cxn ang="0">
                  <a:pos x="53" y="0"/>
                </a:cxn>
              </a:cxnLst>
              <a:rect l="0" t="0" r="r" b="b"/>
              <a:pathLst>
                <a:path w="58" h="34">
                  <a:moveTo>
                    <a:pt x="53" y="0"/>
                  </a:moveTo>
                  <a:lnTo>
                    <a:pt x="58" y="10"/>
                  </a:lnTo>
                  <a:lnTo>
                    <a:pt x="5" y="34"/>
                  </a:lnTo>
                  <a:lnTo>
                    <a:pt x="0" y="24"/>
                  </a:lnTo>
                  <a:lnTo>
                    <a:pt x="53" y="0"/>
                  </a:lnTo>
                  <a:close/>
                </a:path>
              </a:pathLst>
            </a:custGeom>
            <a:solidFill>
              <a:srgbClr val="993300"/>
            </a:solidFill>
            <a:ln w="9525">
              <a:noFill/>
              <a:round/>
              <a:headEnd/>
              <a:tailEnd/>
            </a:ln>
          </p:spPr>
          <p:txBody>
            <a:bodyPr/>
            <a:lstStyle/>
            <a:p>
              <a:endParaRPr lang="en-US"/>
            </a:p>
          </p:txBody>
        </p:sp>
        <p:sp>
          <p:nvSpPr>
            <p:cNvPr id="82137" name="Freeform 217"/>
            <p:cNvSpPr>
              <a:spLocks/>
            </p:cNvSpPr>
            <p:nvPr/>
          </p:nvSpPr>
          <p:spPr bwMode="black">
            <a:xfrm>
              <a:off x="2484438" y="2670175"/>
              <a:ext cx="96837" cy="92075"/>
            </a:xfrm>
            <a:custGeom>
              <a:avLst/>
              <a:gdLst/>
              <a:ahLst/>
              <a:cxnLst>
                <a:cxn ang="0">
                  <a:pos x="93" y="177"/>
                </a:cxn>
                <a:cxn ang="0">
                  <a:pos x="0" y="18"/>
                </a:cxn>
                <a:cxn ang="0">
                  <a:pos x="31" y="0"/>
                </a:cxn>
                <a:cxn ang="0">
                  <a:pos x="124" y="160"/>
                </a:cxn>
                <a:cxn ang="0">
                  <a:pos x="93" y="177"/>
                </a:cxn>
              </a:cxnLst>
              <a:rect l="0" t="0" r="r" b="b"/>
              <a:pathLst>
                <a:path w="124" h="177">
                  <a:moveTo>
                    <a:pt x="93" y="177"/>
                  </a:moveTo>
                  <a:lnTo>
                    <a:pt x="0" y="18"/>
                  </a:lnTo>
                  <a:lnTo>
                    <a:pt x="31" y="0"/>
                  </a:lnTo>
                  <a:lnTo>
                    <a:pt x="124" y="160"/>
                  </a:lnTo>
                  <a:lnTo>
                    <a:pt x="93" y="177"/>
                  </a:lnTo>
                  <a:close/>
                </a:path>
              </a:pathLst>
            </a:custGeom>
            <a:solidFill>
              <a:srgbClr val="993300"/>
            </a:solidFill>
            <a:ln w="9525">
              <a:noFill/>
              <a:round/>
              <a:headEnd/>
              <a:tailEnd/>
            </a:ln>
          </p:spPr>
          <p:txBody>
            <a:bodyPr/>
            <a:lstStyle/>
            <a:p>
              <a:endParaRPr lang="en-US"/>
            </a:p>
          </p:txBody>
        </p:sp>
        <p:sp>
          <p:nvSpPr>
            <p:cNvPr id="82138" name="Freeform 218"/>
            <p:cNvSpPr>
              <a:spLocks/>
            </p:cNvSpPr>
            <p:nvPr/>
          </p:nvSpPr>
          <p:spPr bwMode="black">
            <a:xfrm>
              <a:off x="2527300" y="2632075"/>
              <a:ext cx="14288" cy="22225"/>
            </a:xfrm>
            <a:custGeom>
              <a:avLst/>
              <a:gdLst/>
              <a:ahLst/>
              <a:cxnLst>
                <a:cxn ang="0">
                  <a:pos x="9" y="38"/>
                </a:cxn>
                <a:cxn ang="0">
                  <a:pos x="0" y="35"/>
                </a:cxn>
                <a:cxn ang="0">
                  <a:pos x="9" y="0"/>
                </a:cxn>
                <a:cxn ang="0">
                  <a:pos x="15" y="1"/>
                </a:cxn>
                <a:cxn ang="0">
                  <a:pos x="13" y="0"/>
                </a:cxn>
                <a:cxn ang="0">
                  <a:pos x="22" y="3"/>
                </a:cxn>
                <a:cxn ang="0">
                  <a:pos x="9" y="38"/>
                </a:cxn>
              </a:cxnLst>
              <a:rect l="0" t="0" r="r" b="b"/>
              <a:pathLst>
                <a:path w="22" h="38">
                  <a:moveTo>
                    <a:pt x="9" y="38"/>
                  </a:moveTo>
                  <a:lnTo>
                    <a:pt x="0" y="35"/>
                  </a:lnTo>
                  <a:lnTo>
                    <a:pt x="9" y="0"/>
                  </a:lnTo>
                  <a:lnTo>
                    <a:pt x="15" y="1"/>
                  </a:lnTo>
                  <a:lnTo>
                    <a:pt x="13" y="0"/>
                  </a:lnTo>
                  <a:lnTo>
                    <a:pt x="22" y="3"/>
                  </a:lnTo>
                  <a:lnTo>
                    <a:pt x="9" y="38"/>
                  </a:lnTo>
                  <a:close/>
                </a:path>
              </a:pathLst>
            </a:custGeom>
            <a:solidFill>
              <a:srgbClr val="993300"/>
            </a:solidFill>
            <a:ln w="9525">
              <a:noFill/>
              <a:round/>
              <a:headEnd/>
              <a:tailEnd/>
            </a:ln>
          </p:spPr>
          <p:txBody>
            <a:bodyPr/>
            <a:lstStyle/>
            <a:p>
              <a:endParaRPr lang="en-US"/>
            </a:p>
          </p:txBody>
        </p:sp>
        <p:sp>
          <p:nvSpPr>
            <p:cNvPr id="82139" name="Freeform 219"/>
            <p:cNvSpPr>
              <a:spLocks/>
            </p:cNvSpPr>
            <p:nvPr/>
          </p:nvSpPr>
          <p:spPr bwMode="black">
            <a:xfrm>
              <a:off x="2522538" y="2632075"/>
              <a:ext cx="12700" cy="19050"/>
            </a:xfrm>
            <a:custGeom>
              <a:avLst/>
              <a:gdLst/>
              <a:ahLst/>
              <a:cxnLst>
                <a:cxn ang="0">
                  <a:pos x="10" y="36"/>
                </a:cxn>
                <a:cxn ang="0">
                  <a:pos x="0" y="35"/>
                </a:cxn>
                <a:cxn ang="0">
                  <a:pos x="2" y="0"/>
                </a:cxn>
                <a:cxn ang="0">
                  <a:pos x="5" y="0"/>
                </a:cxn>
                <a:cxn ang="0">
                  <a:pos x="5" y="0"/>
                </a:cxn>
                <a:cxn ang="0">
                  <a:pos x="15" y="1"/>
                </a:cxn>
                <a:cxn ang="0">
                  <a:pos x="10" y="36"/>
                </a:cxn>
              </a:cxnLst>
              <a:rect l="0" t="0" r="r" b="b"/>
              <a:pathLst>
                <a:path w="15" h="36">
                  <a:moveTo>
                    <a:pt x="10" y="36"/>
                  </a:moveTo>
                  <a:lnTo>
                    <a:pt x="0" y="35"/>
                  </a:lnTo>
                  <a:lnTo>
                    <a:pt x="2" y="0"/>
                  </a:lnTo>
                  <a:lnTo>
                    <a:pt x="5" y="0"/>
                  </a:lnTo>
                  <a:lnTo>
                    <a:pt x="5" y="0"/>
                  </a:lnTo>
                  <a:lnTo>
                    <a:pt x="15" y="1"/>
                  </a:lnTo>
                  <a:lnTo>
                    <a:pt x="10" y="36"/>
                  </a:lnTo>
                  <a:close/>
                </a:path>
              </a:pathLst>
            </a:custGeom>
            <a:solidFill>
              <a:srgbClr val="993300"/>
            </a:solidFill>
            <a:ln w="9525">
              <a:noFill/>
              <a:round/>
              <a:headEnd/>
              <a:tailEnd/>
            </a:ln>
          </p:spPr>
          <p:txBody>
            <a:bodyPr/>
            <a:lstStyle/>
            <a:p>
              <a:endParaRPr lang="en-US"/>
            </a:p>
          </p:txBody>
        </p:sp>
        <p:sp>
          <p:nvSpPr>
            <p:cNvPr id="82140" name="Freeform 220"/>
            <p:cNvSpPr>
              <a:spLocks/>
            </p:cNvSpPr>
            <p:nvPr/>
          </p:nvSpPr>
          <p:spPr bwMode="black">
            <a:xfrm>
              <a:off x="2511425" y="2632075"/>
              <a:ext cx="11113" cy="19050"/>
            </a:xfrm>
            <a:custGeom>
              <a:avLst/>
              <a:gdLst/>
              <a:ahLst/>
              <a:cxnLst>
                <a:cxn ang="0">
                  <a:pos x="15" y="35"/>
                </a:cxn>
                <a:cxn ang="0">
                  <a:pos x="7" y="35"/>
                </a:cxn>
                <a:cxn ang="0">
                  <a:pos x="0" y="0"/>
                </a:cxn>
                <a:cxn ang="0">
                  <a:pos x="0" y="0"/>
                </a:cxn>
                <a:cxn ang="0">
                  <a:pos x="7" y="0"/>
                </a:cxn>
                <a:cxn ang="0">
                  <a:pos x="15" y="0"/>
                </a:cxn>
                <a:cxn ang="0">
                  <a:pos x="15" y="35"/>
                </a:cxn>
              </a:cxnLst>
              <a:rect l="0" t="0" r="r" b="b"/>
              <a:pathLst>
                <a:path w="15" h="35">
                  <a:moveTo>
                    <a:pt x="15" y="35"/>
                  </a:moveTo>
                  <a:lnTo>
                    <a:pt x="7" y="35"/>
                  </a:lnTo>
                  <a:lnTo>
                    <a:pt x="0" y="0"/>
                  </a:lnTo>
                  <a:lnTo>
                    <a:pt x="0" y="0"/>
                  </a:lnTo>
                  <a:lnTo>
                    <a:pt x="7" y="0"/>
                  </a:lnTo>
                  <a:lnTo>
                    <a:pt x="15" y="0"/>
                  </a:lnTo>
                  <a:lnTo>
                    <a:pt x="15" y="35"/>
                  </a:lnTo>
                  <a:close/>
                </a:path>
              </a:pathLst>
            </a:custGeom>
            <a:solidFill>
              <a:srgbClr val="993300"/>
            </a:solidFill>
            <a:ln w="9525">
              <a:noFill/>
              <a:round/>
              <a:headEnd/>
              <a:tailEnd/>
            </a:ln>
          </p:spPr>
          <p:txBody>
            <a:bodyPr/>
            <a:lstStyle/>
            <a:p>
              <a:endParaRPr lang="en-US"/>
            </a:p>
          </p:txBody>
        </p:sp>
        <p:sp>
          <p:nvSpPr>
            <p:cNvPr id="82141" name="Freeform 221"/>
            <p:cNvSpPr>
              <a:spLocks/>
            </p:cNvSpPr>
            <p:nvPr/>
          </p:nvSpPr>
          <p:spPr bwMode="black">
            <a:xfrm>
              <a:off x="2500313" y="2632075"/>
              <a:ext cx="22225" cy="22225"/>
            </a:xfrm>
            <a:custGeom>
              <a:avLst/>
              <a:gdLst/>
              <a:ahLst/>
              <a:cxnLst>
                <a:cxn ang="0">
                  <a:pos x="31" y="35"/>
                </a:cxn>
                <a:cxn ang="0">
                  <a:pos x="22" y="38"/>
                </a:cxn>
                <a:cxn ang="0">
                  <a:pos x="7" y="3"/>
                </a:cxn>
                <a:cxn ang="0">
                  <a:pos x="0" y="6"/>
                </a:cxn>
                <a:cxn ang="0">
                  <a:pos x="9" y="3"/>
                </a:cxn>
                <a:cxn ang="0">
                  <a:pos x="18" y="0"/>
                </a:cxn>
                <a:cxn ang="0">
                  <a:pos x="31" y="35"/>
                </a:cxn>
              </a:cxnLst>
              <a:rect l="0" t="0" r="r" b="b"/>
              <a:pathLst>
                <a:path w="31" h="38">
                  <a:moveTo>
                    <a:pt x="31" y="35"/>
                  </a:moveTo>
                  <a:lnTo>
                    <a:pt x="22" y="38"/>
                  </a:lnTo>
                  <a:lnTo>
                    <a:pt x="7" y="3"/>
                  </a:lnTo>
                  <a:lnTo>
                    <a:pt x="0" y="6"/>
                  </a:lnTo>
                  <a:lnTo>
                    <a:pt x="9" y="3"/>
                  </a:lnTo>
                  <a:lnTo>
                    <a:pt x="18" y="0"/>
                  </a:lnTo>
                  <a:lnTo>
                    <a:pt x="31" y="35"/>
                  </a:lnTo>
                  <a:close/>
                </a:path>
              </a:pathLst>
            </a:custGeom>
            <a:solidFill>
              <a:srgbClr val="993300"/>
            </a:solidFill>
            <a:ln w="9525">
              <a:noFill/>
              <a:round/>
              <a:headEnd/>
              <a:tailEnd/>
            </a:ln>
          </p:spPr>
          <p:txBody>
            <a:bodyPr/>
            <a:lstStyle/>
            <a:p>
              <a:endParaRPr lang="en-US"/>
            </a:p>
          </p:txBody>
        </p:sp>
        <p:sp>
          <p:nvSpPr>
            <p:cNvPr id="82142" name="Freeform 222"/>
            <p:cNvSpPr>
              <a:spLocks/>
            </p:cNvSpPr>
            <p:nvPr/>
          </p:nvSpPr>
          <p:spPr bwMode="black">
            <a:xfrm>
              <a:off x="2492375" y="2635250"/>
              <a:ext cx="26988" cy="20638"/>
            </a:xfrm>
            <a:custGeom>
              <a:avLst/>
              <a:gdLst/>
              <a:ahLst/>
              <a:cxnLst>
                <a:cxn ang="0">
                  <a:pos x="31" y="35"/>
                </a:cxn>
                <a:cxn ang="0">
                  <a:pos x="22" y="40"/>
                </a:cxn>
                <a:cxn ang="0">
                  <a:pos x="0" y="9"/>
                </a:cxn>
                <a:cxn ang="0">
                  <a:pos x="4" y="4"/>
                </a:cxn>
                <a:cxn ang="0">
                  <a:pos x="4" y="4"/>
                </a:cxn>
                <a:cxn ang="0">
                  <a:pos x="13" y="0"/>
                </a:cxn>
                <a:cxn ang="0">
                  <a:pos x="31" y="35"/>
                </a:cxn>
              </a:cxnLst>
              <a:rect l="0" t="0" r="r" b="b"/>
              <a:pathLst>
                <a:path w="31" h="40">
                  <a:moveTo>
                    <a:pt x="31" y="35"/>
                  </a:moveTo>
                  <a:lnTo>
                    <a:pt x="22" y="40"/>
                  </a:lnTo>
                  <a:lnTo>
                    <a:pt x="0" y="9"/>
                  </a:lnTo>
                  <a:lnTo>
                    <a:pt x="4" y="4"/>
                  </a:lnTo>
                  <a:lnTo>
                    <a:pt x="4" y="4"/>
                  </a:lnTo>
                  <a:lnTo>
                    <a:pt x="13" y="0"/>
                  </a:lnTo>
                  <a:lnTo>
                    <a:pt x="31" y="35"/>
                  </a:lnTo>
                  <a:close/>
                </a:path>
              </a:pathLst>
            </a:custGeom>
            <a:solidFill>
              <a:srgbClr val="993300"/>
            </a:solidFill>
            <a:ln w="9525">
              <a:noFill/>
              <a:round/>
              <a:headEnd/>
              <a:tailEnd/>
            </a:ln>
          </p:spPr>
          <p:txBody>
            <a:bodyPr/>
            <a:lstStyle/>
            <a:p>
              <a:endParaRPr lang="en-US"/>
            </a:p>
          </p:txBody>
        </p:sp>
        <p:sp>
          <p:nvSpPr>
            <p:cNvPr id="82143" name="Freeform 223"/>
            <p:cNvSpPr>
              <a:spLocks/>
            </p:cNvSpPr>
            <p:nvPr/>
          </p:nvSpPr>
          <p:spPr bwMode="black">
            <a:xfrm>
              <a:off x="2484438" y="2638425"/>
              <a:ext cx="31750" cy="17463"/>
            </a:xfrm>
            <a:custGeom>
              <a:avLst/>
              <a:gdLst/>
              <a:ahLst/>
              <a:cxnLst>
                <a:cxn ang="0">
                  <a:pos x="37" y="26"/>
                </a:cxn>
                <a:cxn ang="0">
                  <a:pos x="30" y="33"/>
                </a:cxn>
                <a:cxn ang="0">
                  <a:pos x="0" y="11"/>
                </a:cxn>
                <a:cxn ang="0">
                  <a:pos x="0" y="11"/>
                </a:cxn>
                <a:cxn ang="0">
                  <a:pos x="4" y="6"/>
                </a:cxn>
                <a:cxn ang="0">
                  <a:pos x="11" y="0"/>
                </a:cxn>
                <a:cxn ang="0">
                  <a:pos x="37" y="26"/>
                </a:cxn>
              </a:cxnLst>
              <a:rect l="0" t="0" r="r" b="b"/>
              <a:pathLst>
                <a:path w="37" h="33">
                  <a:moveTo>
                    <a:pt x="37" y="26"/>
                  </a:moveTo>
                  <a:lnTo>
                    <a:pt x="30" y="33"/>
                  </a:lnTo>
                  <a:lnTo>
                    <a:pt x="0" y="11"/>
                  </a:lnTo>
                  <a:lnTo>
                    <a:pt x="0" y="11"/>
                  </a:lnTo>
                  <a:lnTo>
                    <a:pt x="4" y="6"/>
                  </a:lnTo>
                  <a:lnTo>
                    <a:pt x="11" y="0"/>
                  </a:lnTo>
                  <a:lnTo>
                    <a:pt x="37" y="26"/>
                  </a:lnTo>
                  <a:close/>
                </a:path>
              </a:pathLst>
            </a:custGeom>
            <a:solidFill>
              <a:srgbClr val="993300"/>
            </a:solidFill>
            <a:ln w="9525">
              <a:noFill/>
              <a:round/>
              <a:headEnd/>
              <a:tailEnd/>
            </a:ln>
          </p:spPr>
          <p:txBody>
            <a:bodyPr/>
            <a:lstStyle/>
            <a:p>
              <a:endParaRPr lang="en-US"/>
            </a:p>
          </p:txBody>
        </p:sp>
        <p:sp>
          <p:nvSpPr>
            <p:cNvPr id="82144" name="Freeform 224"/>
            <p:cNvSpPr>
              <a:spLocks/>
            </p:cNvSpPr>
            <p:nvPr/>
          </p:nvSpPr>
          <p:spPr bwMode="black">
            <a:xfrm>
              <a:off x="2481263" y="2646363"/>
              <a:ext cx="30162" cy="12700"/>
            </a:xfrm>
            <a:custGeom>
              <a:avLst/>
              <a:gdLst/>
              <a:ahLst/>
              <a:cxnLst>
                <a:cxn ang="0">
                  <a:pos x="40" y="17"/>
                </a:cxn>
                <a:cxn ang="0">
                  <a:pos x="35" y="26"/>
                </a:cxn>
                <a:cxn ang="0">
                  <a:pos x="0" y="11"/>
                </a:cxn>
                <a:cxn ang="0">
                  <a:pos x="3" y="2"/>
                </a:cxn>
                <a:cxn ang="0">
                  <a:pos x="0" y="9"/>
                </a:cxn>
                <a:cxn ang="0">
                  <a:pos x="5" y="0"/>
                </a:cxn>
                <a:cxn ang="0">
                  <a:pos x="40" y="17"/>
                </a:cxn>
              </a:cxnLst>
              <a:rect l="0" t="0" r="r" b="b"/>
              <a:pathLst>
                <a:path w="40" h="26">
                  <a:moveTo>
                    <a:pt x="40" y="17"/>
                  </a:moveTo>
                  <a:lnTo>
                    <a:pt x="35" y="26"/>
                  </a:lnTo>
                  <a:lnTo>
                    <a:pt x="0" y="11"/>
                  </a:lnTo>
                  <a:lnTo>
                    <a:pt x="3" y="2"/>
                  </a:lnTo>
                  <a:lnTo>
                    <a:pt x="0" y="9"/>
                  </a:lnTo>
                  <a:lnTo>
                    <a:pt x="5" y="0"/>
                  </a:lnTo>
                  <a:lnTo>
                    <a:pt x="40" y="17"/>
                  </a:lnTo>
                  <a:close/>
                </a:path>
              </a:pathLst>
            </a:custGeom>
            <a:solidFill>
              <a:srgbClr val="993300"/>
            </a:solidFill>
            <a:ln w="9525">
              <a:noFill/>
              <a:round/>
              <a:headEnd/>
              <a:tailEnd/>
            </a:ln>
          </p:spPr>
          <p:txBody>
            <a:bodyPr/>
            <a:lstStyle/>
            <a:p>
              <a:endParaRPr lang="en-US"/>
            </a:p>
          </p:txBody>
        </p:sp>
        <p:sp>
          <p:nvSpPr>
            <p:cNvPr id="82145" name="Freeform 225"/>
            <p:cNvSpPr>
              <a:spLocks/>
            </p:cNvSpPr>
            <p:nvPr/>
          </p:nvSpPr>
          <p:spPr bwMode="black">
            <a:xfrm>
              <a:off x="2481263" y="2651125"/>
              <a:ext cx="26987" cy="11113"/>
            </a:xfrm>
            <a:custGeom>
              <a:avLst/>
              <a:gdLst/>
              <a:ahLst/>
              <a:cxnLst>
                <a:cxn ang="0">
                  <a:pos x="38" y="13"/>
                </a:cxn>
                <a:cxn ang="0">
                  <a:pos x="35" y="22"/>
                </a:cxn>
                <a:cxn ang="0">
                  <a:pos x="0" y="15"/>
                </a:cxn>
                <a:cxn ang="0">
                  <a:pos x="0" y="9"/>
                </a:cxn>
                <a:cxn ang="0">
                  <a:pos x="0" y="9"/>
                </a:cxn>
                <a:cxn ang="0">
                  <a:pos x="3" y="0"/>
                </a:cxn>
                <a:cxn ang="0">
                  <a:pos x="38" y="13"/>
                </a:cxn>
              </a:cxnLst>
              <a:rect l="0" t="0" r="r" b="b"/>
              <a:pathLst>
                <a:path w="38" h="22">
                  <a:moveTo>
                    <a:pt x="38" y="13"/>
                  </a:moveTo>
                  <a:lnTo>
                    <a:pt x="35" y="22"/>
                  </a:lnTo>
                  <a:lnTo>
                    <a:pt x="0" y="15"/>
                  </a:lnTo>
                  <a:lnTo>
                    <a:pt x="0" y="9"/>
                  </a:lnTo>
                  <a:lnTo>
                    <a:pt x="0" y="9"/>
                  </a:lnTo>
                  <a:lnTo>
                    <a:pt x="3" y="0"/>
                  </a:lnTo>
                  <a:lnTo>
                    <a:pt x="38" y="13"/>
                  </a:lnTo>
                  <a:close/>
                </a:path>
              </a:pathLst>
            </a:custGeom>
            <a:solidFill>
              <a:srgbClr val="993300"/>
            </a:solidFill>
            <a:ln w="9525">
              <a:noFill/>
              <a:round/>
              <a:headEnd/>
              <a:tailEnd/>
            </a:ln>
          </p:spPr>
          <p:txBody>
            <a:bodyPr/>
            <a:lstStyle/>
            <a:p>
              <a:endParaRPr lang="en-US"/>
            </a:p>
          </p:txBody>
        </p:sp>
        <p:sp>
          <p:nvSpPr>
            <p:cNvPr id="82146" name="Freeform 226"/>
            <p:cNvSpPr>
              <a:spLocks/>
            </p:cNvSpPr>
            <p:nvPr/>
          </p:nvSpPr>
          <p:spPr bwMode="black">
            <a:xfrm>
              <a:off x="2481263" y="2659063"/>
              <a:ext cx="26987" cy="4762"/>
            </a:xfrm>
            <a:custGeom>
              <a:avLst/>
              <a:gdLst/>
              <a:ahLst/>
              <a:cxnLst>
                <a:cxn ang="0">
                  <a:pos x="35" y="0"/>
                </a:cxn>
                <a:cxn ang="0">
                  <a:pos x="35" y="9"/>
                </a:cxn>
                <a:cxn ang="0">
                  <a:pos x="0" y="11"/>
                </a:cxn>
                <a:cxn ang="0">
                  <a:pos x="0" y="11"/>
                </a:cxn>
                <a:cxn ang="0">
                  <a:pos x="0" y="9"/>
                </a:cxn>
                <a:cxn ang="0">
                  <a:pos x="0" y="0"/>
                </a:cxn>
                <a:cxn ang="0">
                  <a:pos x="35" y="0"/>
                </a:cxn>
              </a:cxnLst>
              <a:rect l="0" t="0" r="r" b="b"/>
              <a:pathLst>
                <a:path w="35" h="11">
                  <a:moveTo>
                    <a:pt x="35" y="0"/>
                  </a:moveTo>
                  <a:lnTo>
                    <a:pt x="35" y="9"/>
                  </a:lnTo>
                  <a:lnTo>
                    <a:pt x="0" y="11"/>
                  </a:lnTo>
                  <a:lnTo>
                    <a:pt x="0" y="11"/>
                  </a:lnTo>
                  <a:lnTo>
                    <a:pt x="0" y="9"/>
                  </a:lnTo>
                  <a:lnTo>
                    <a:pt x="0" y="0"/>
                  </a:lnTo>
                  <a:lnTo>
                    <a:pt x="35" y="0"/>
                  </a:lnTo>
                  <a:close/>
                </a:path>
              </a:pathLst>
            </a:custGeom>
            <a:solidFill>
              <a:srgbClr val="993300"/>
            </a:solidFill>
            <a:ln w="9525">
              <a:noFill/>
              <a:round/>
              <a:headEnd/>
              <a:tailEnd/>
            </a:ln>
          </p:spPr>
          <p:txBody>
            <a:bodyPr/>
            <a:lstStyle/>
            <a:p>
              <a:endParaRPr lang="en-US"/>
            </a:p>
          </p:txBody>
        </p:sp>
        <p:sp>
          <p:nvSpPr>
            <p:cNvPr id="82147" name="Freeform 227"/>
            <p:cNvSpPr>
              <a:spLocks/>
            </p:cNvSpPr>
            <p:nvPr/>
          </p:nvSpPr>
          <p:spPr bwMode="black">
            <a:xfrm>
              <a:off x="2481263" y="2662238"/>
              <a:ext cx="26987" cy="9525"/>
            </a:xfrm>
            <a:custGeom>
              <a:avLst/>
              <a:gdLst/>
              <a:ahLst/>
              <a:cxnLst>
                <a:cxn ang="0">
                  <a:pos x="35" y="0"/>
                </a:cxn>
                <a:cxn ang="0">
                  <a:pos x="36" y="10"/>
                </a:cxn>
                <a:cxn ang="0">
                  <a:pos x="1" y="19"/>
                </a:cxn>
                <a:cxn ang="0">
                  <a:pos x="2" y="21"/>
                </a:cxn>
                <a:cxn ang="0">
                  <a:pos x="1" y="14"/>
                </a:cxn>
                <a:cxn ang="0">
                  <a:pos x="0" y="4"/>
                </a:cxn>
                <a:cxn ang="0">
                  <a:pos x="35" y="0"/>
                </a:cxn>
              </a:cxnLst>
              <a:rect l="0" t="0" r="r" b="b"/>
              <a:pathLst>
                <a:path w="36" h="21">
                  <a:moveTo>
                    <a:pt x="35" y="0"/>
                  </a:moveTo>
                  <a:lnTo>
                    <a:pt x="36" y="10"/>
                  </a:lnTo>
                  <a:lnTo>
                    <a:pt x="1" y="19"/>
                  </a:lnTo>
                  <a:lnTo>
                    <a:pt x="2" y="21"/>
                  </a:lnTo>
                  <a:lnTo>
                    <a:pt x="1" y="14"/>
                  </a:lnTo>
                  <a:lnTo>
                    <a:pt x="0" y="4"/>
                  </a:lnTo>
                  <a:lnTo>
                    <a:pt x="35" y="0"/>
                  </a:lnTo>
                  <a:close/>
                </a:path>
              </a:pathLst>
            </a:custGeom>
            <a:solidFill>
              <a:srgbClr val="993300"/>
            </a:solidFill>
            <a:ln w="9525">
              <a:noFill/>
              <a:round/>
              <a:headEnd/>
              <a:tailEnd/>
            </a:ln>
          </p:spPr>
          <p:txBody>
            <a:bodyPr/>
            <a:lstStyle/>
            <a:p>
              <a:endParaRPr lang="en-US"/>
            </a:p>
          </p:txBody>
        </p:sp>
        <p:sp>
          <p:nvSpPr>
            <p:cNvPr id="82148" name="Freeform 228"/>
            <p:cNvSpPr>
              <a:spLocks/>
            </p:cNvSpPr>
            <p:nvPr/>
          </p:nvSpPr>
          <p:spPr bwMode="black">
            <a:xfrm>
              <a:off x="2481263" y="2663825"/>
              <a:ext cx="30162" cy="14288"/>
            </a:xfrm>
            <a:custGeom>
              <a:avLst/>
              <a:gdLst/>
              <a:ahLst/>
              <a:cxnLst>
                <a:cxn ang="0">
                  <a:pos x="35" y="0"/>
                </a:cxn>
                <a:cxn ang="0">
                  <a:pos x="39" y="9"/>
                </a:cxn>
                <a:cxn ang="0">
                  <a:pos x="3" y="22"/>
                </a:cxn>
                <a:cxn ang="0">
                  <a:pos x="0" y="14"/>
                </a:cxn>
                <a:cxn ang="0">
                  <a:pos x="35" y="0"/>
                </a:cxn>
              </a:cxnLst>
              <a:rect l="0" t="0" r="r" b="b"/>
              <a:pathLst>
                <a:path w="39" h="22">
                  <a:moveTo>
                    <a:pt x="35" y="0"/>
                  </a:moveTo>
                  <a:lnTo>
                    <a:pt x="39" y="9"/>
                  </a:lnTo>
                  <a:lnTo>
                    <a:pt x="3" y="22"/>
                  </a:lnTo>
                  <a:lnTo>
                    <a:pt x="0" y="14"/>
                  </a:lnTo>
                  <a:lnTo>
                    <a:pt x="35" y="0"/>
                  </a:lnTo>
                  <a:close/>
                </a:path>
              </a:pathLst>
            </a:custGeom>
            <a:solidFill>
              <a:srgbClr val="993300"/>
            </a:solidFill>
            <a:ln w="9525">
              <a:noFill/>
              <a:round/>
              <a:headEnd/>
              <a:tailEnd/>
            </a:ln>
          </p:spPr>
          <p:txBody>
            <a:bodyPr/>
            <a:lstStyle/>
            <a:p>
              <a:endParaRPr lang="en-US"/>
            </a:p>
          </p:txBody>
        </p:sp>
        <p:sp>
          <p:nvSpPr>
            <p:cNvPr id="82149" name="Freeform 229"/>
            <p:cNvSpPr>
              <a:spLocks/>
            </p:cNvSpPr>
            <p:nvPr/>
          </p:nvSpPr>
          <p:spPr bwMode="black">
            <a:xfrm>
              <a:off x="2530475" y="2635250"/>
              <a:ext cx="577850" cy="242888"/>
            </a:xfrm>
            <a:custGeom>
              <a:avLst/>
              <a:gdLst/>
              <a:ahLst/>
              <a:cxnLst>
                <a:cxn ang="0">
                  <a:pos x="18" y="0"/>
                </a:cxn>
                <a:cxn ang="0">
                  <a:pos x="753" y="425"/>
                </a:cxn>
                <a:cxn ang="0">
                  <a:pos x="736" y="455"/>
                </a:cxn>
                <a:cxn ang="0">
                  <a:pos x="0" y="31"/>
                </a:cxn>
                <a:cxn ang="0">
                  <a:pos x="18" y="0"/>
                </a:cxn>
              </a:cxnLst>
              <a:rect l="0" t="0" r="r" b="b"/>
              <a:pathLst>
                <a:path w="753" h="455">
                  <a:moveTo>
                    <a:pt x="18" y="0"/>
                  </a:moveTo>
                  <a:lnTo>
                    <a:pt x="753" y="425"/>
                  </a:lnTo>
                  <a:lnTo>
                    <a:pt x="736" y="455"/>
                  </a:lnTo>
                  <a:lnTo>
                    <a:pt x="0" y="31"/>
                  </a:lnTo>
                  <a:lnTo>
                    <a:pt x="18" y="0"/>
                  </a:lnTo>
                  <a:close/>
                </a:path>
              </a:pathLst>
            </a:custGeom>
            <a:solidFill>
              <a:srgbClr val="993300"/>
            </a:solidFill>
            <a:ln w="9525">
              <a:noFill/>
              <a:round/>
              <a:headEnd/>
              <a:tailEnd/>
            </a:ln>
          </p:spPr>
          <p:txBody>
            <a:bodyPr/>
            <a:lstStyle/>
            <a:p>
              <a:endParaRPr lang="en-US"/>
            </a:p>
          </p:txBody>
        </p:sp>
        <p:sp>
          <p:nvSpPr>
            <p:cNvPr id="82150" name="Freeform 230"/>
            <p:cNvSpPr>
              <a:spLocks/>
            </p:cNvSpPr>
            <p:nvPr/>
          </p:nvSpPr>
          <p:spPr bwMode="black">
            <a:xfrm>
              <a:off x="3116263" y="2895600"/>
              <a:ext cx="30162" cy="11113"/>
            </a:xfrm>
            <a:custGeom>
              <a:avLst/>
              <a:gdLst/>
              <a:ahLst/>
              <a:cxnLst>
                <a:cxn ang="0">
                  <a:pos x="2" y="21"/>
                </a:cxn>
                <a:cxn ang="0">
                  <a:pos x="0" y="6"/>
                </a:cxn>
                <a:cxn ang="0">
                  <a:pos x="36" y="1"/>
                </a:cxn>
                <a:cxn ang="0">
                  <a:pos x="36" y="0"/>
                </a:cxn>
                <a:cxn ang="0">
                  <a:pos x="36" y="4"/>
                </a:cxn>
                <a:cxn ang="0">
                  <a:pos x="37" y="18"/>
                </a:cxn>
                <a:cxn ang="0">
                  <a:pos x="2" y="21"/>
                </a:cxn>
              </a:cxnLst>
              <a:rect l="0" t="0" r="r" b="b"/>
              <a:pathLst>
                <a:path w="37" h="21">
                  <a:moveTo>
                    <a:pt x="2" y="21"/>
                  </a:moveTo>
                  <a:lnTo>
                    <a:pt x="0" y="6"/>
                  </a:lnTo>
                  <a:lnTo>
                    <a:pt x="36" y="1"/>
                  </a:lnTo>
                  <a:lnTo>
                    <a:pt x="36" y="0"/>
                  </a:lnTo>
                  <a:lnTo>
                    <a:pt x="36" y="4"/>
                  </a:lnTo>
                  <a:lnTo>
                    <a:pt x="37" y="18"/>
                  </a:lnTo>
                  <a:lnTo>
                    <a:pt x="2" y="21"/>
                  </a:lnTo>
                  <a:close/>
                </a:path>
              </a:pathLst>
            </a:custGeom>
            <a:solidFill>
              <a:srgbClr val="993300"/>
            </a:solidFill>
            <a:ln w="9525">
              <a:noFill/>
              <a:round/>
              <a:headEnd/>
              <a:tailEnd/>
            </a:ln>
          </p:spPr>
          <p:txBody>
            <a:bodyPr/>
            <a:lstStyle/>
            <a:p>
              <a:endParaRPr lang="en-US"/>
            </a:p>
          </p:txBody>
        </p:sp>
        <p:sp>
          <p:nvSpPr>
            <p:cNvPr id="82151" name="Freeform 231"/>
            <p:cNvSpPr>
              <a:spLocks/>
            </p:cNvSpPr>
            <p:nvPr/>
          </p:nvSpPr>
          <p:spPr bwMode="black">
            <a:xfrm>
              <a:off x="3116263" y="2887663"/>
              <a:ext cx="26987" cy="14287"/>
            </a:xfrm>
            <a:custGeom>
              <a:avLst/>
              <a:gdLst/>
              <a:ahLst/>
              <a:cxnLst>
                <a:cxn ang="0">
                  <a:pos x="3" y="25"/>
                </a:cxn>
                <a:cxn ang="0">
                  <a:pos x="0" y="12"/>
                </a:cxn>
                <a:cxn ang="0">
                  <a:pos x="34" y="0"/>
                </a:cxn>
                <a:cxn ang="0">
                  <a:pos x="35" y="1"/>
                </a:cxn>
                <a:cxn ang="0">
                  <a:pos x="35" y="3"/>
                </a:cxn>
                <a:cxn ang="0">
                  <a:pos x="39" y="17"/>
                </a:cxn>
                <a:cxn ang="0">
                  <a:pos x="3" y="25"/>
                </a:cxn>
              </a:cxnLst>
              <a:rect l="0" t="0" r="r" b="b"/>
              <a:pathLst>
                <a:path w="39" h="25">
                  <a:moveTo>
                    <a:pt x="3" y="25"/>
                  </a:moveTo>
                  <a:lnTo>
                    <a:pt x="0" y="12"/>
                  </a:lnTo>
                  <a:lnTo>
                    <a:pt x="34" y="0"/>
                  </a:lnTo>
                  <a:lnTo>
                    <a:pt x="35" y="1"/>
                  </a:lnTo>
                  <a:lnTo>
                    <a:pt x="35" y="3"/>
                  </a:lnTo>
                  <a:lnTo>
                    <a:pt x="39" y="17"/>
                  </a:lnTo>
                  <a:lnTo>
                    <a:pt x="3" y="25"/>
                  </a:lnTo>
                  <a:close/>
                </a:path>
              </a:pathLst>
            </a:custGeom>
            <a:solidFill>
              <a:srgbClr val="993300"/>
            </a:solidFill>
            <a:ln w="9525">
              <a:noFill/>
              <a:round/>
              <a:headEnd/>
              <a:tailEnd/>
            </a:ln>
          </p:spPr>
          <p:txBody>
            <a:bodyPr/>
            <a:lstStyle/>
            <a:p>
              <a:endParaRPr lang="en-US"/>
            </a:p>
          </p:txBody>
        </p:sp>
        <p:sp>
          <p:nvSpPr>
            <p:cNvPr id="82152" name="Freeform 232"/>
            <p:cNvSpPr>
              <a:spLocks/>
            </p:cNvSpPr>
            <p:nvPr/>
          </p:nvSpPr>
          <p:spPr bwMode="black">
            <a:xfrm>
              <a:off x="3113088" y="2879725"/>
              <a:ext cx="26987" cy="15875"/>
            </a:xfrm>
            <a:custGeom>
              <a:avLst/>
              <a:gdLst/>
              <a:ahLst/>
              <a:cxnLst>
                <a:cxn ang="0">
                  <a:pos x="5" y="32"/>
                </a:cxn>
                <a:cxn ang="0">
                  <a:pos x="0" y="19"/>
                </a:cxn>
                <a:cxn ang="0">
                  <a:pos x="32" y="1"/>
                </a:cxn>
                <a:cxn ang="0">
                  <a:pos x="31" y="0"/>
                </a:cxn>
                <a:cxn ang="0">
                  <a:pos x="33" y="4"/>
                </a:cxn>
                <a:cxn ang="0">
                  <a:pos x="38" y="16"/>
                </a:cxn>
                <a:cxn ang="0">
                  <a:pos x="5" y="32"/>
                </a:cxn>
              </a:cxnLst>
              <a:rect l="0" t="0" r="r" b="b"/>
              <a:pathLst>
                <a:path w="38" h="32">
                  <a:moveTo>
                    <a:pt x="5" y="32"/>
                  </a:moveTo>
                  <a:lnTo>
                    <a:pt x="0" y="19"/>
                  </a:lnTo>
                  <a:lnTo>
                    <a:pt x="32" y="1"/>
                  </a:lnTo>
                  <a:lnTo>
                    <a:pt x="31" y="0"/>
                  </a:lnTo>
                  <a:lnTo>
                    <a:pt x="33" y="4"/>
                  </a:lnTo>
                  <a:lnTo>
                    <a:pt x="38" y="16"/>
                  </a:lnTo>
                  <a:lnTo>
                    <a:pt x="5" y="32"/>
                  </a:lnTo>
                  <a:close/>
                </a:path>
              </a:pathLst>
            </a:custGeom>
            <a:solidFill>
              <a:srgbClr val="993300"/>
            </a:solidFill>
            <a:ln w="9525">
              <a:noFill/>
              <a:round/>
              <a:headEnd/>
              <a:tailEnd/>
            </a:ln>
          </p:spPr>
          <p:txBody>
            <a:bodyPr/>
            <a:lstStyle/>
            <a:p>
              <a:endParaRPr lang="en-US"/>
            </a:p>
          </p:txBody>
        </p:sp>
        <p:sp>
          <p:nvSpPr>
            <p:cNvPr id="82153" name="Freeform 233"/>
            <p:cNvSpPr>
              <a:spLocks/>
            </p:cNvSpPr>
            <p:nvPr/>
          </p:nvSpPr>
          <p:spPr bwMode="black">
            <a:xfrm>
              <a:off x="3105150" y="2871788"/>
              <a:ext cx="30163" cy="19050"/>
            </a:xfrm>
            <a:custGeom>
              <a:avLst/>
              <a:gdLst/>
              <a:ahLst/>
              <a:cxnLst>
                <a:cxn ang="0">
                  <a:pos x="9" y="36"/>
                </a:cxn>
                <a:cxn ang="0">
                  <a:pos x="0" y="24"/>
                </a:cxn>
                <a:cxn ang="0">
                  <a:pos x="29" y="0"/>
                </a:cxn>
                <a:cxn ang="0">
                  <a:pos x="36" y="9"/>
                </a:cxn>
                <a:cxn ang="0">
                  <a:pos x="31" y="2"/>
                </a:cxn>
                <a:cxn ang="0">
                  <a:pos x="40" y="14"/>
                </a:cxn>
                <a:cxn ang="0">
                  <a:pos x="9" y="36"/>
                </a:cxn>
              </a:cxnLst>
              <a:rect l="0" t="0" r="r" b="b"/>
              <a:pathLst>
                <a:path w="40" h="36">
                  <a:moveTo>
                    <a:pt x="9" y="36"/>
                  </a:moveTo>
                  <a:lnTo>
                    <a:pt x="0" y="24"/>
                  </a:lnTo>
                  <a:lnTo>
                    <a:pt x="29" y="0"/>
                  </a:lnTo>
                  <a:lnTo>
                    <a:pt x="36" y="9"/>
                  </a:lnTo>
                  <a:lnTo>
                    <a:pt x="31" y="2"/>
                  </a:lnTo>
                  <a:lnTo>
                    <a:pt x="40" y="14"/>
                  </a:lnTo>
                  <a:lnTo>
                    <a:pt x="9" y="36"/>
                  </a:lnTo>
                  <a:close/>
                </a:path>
              </a:pathLst>
            </a:custGeom>
            <a:solidFill>
              <a:srgbClr val="993300"/>
            </a:solidFill>
            <a:ln w="9525">
              <a:noFill/>
              <a:round/>
              <a:headEnd/>
              <a:tailEnd/>
            </a:ln>
          </p:spPr>
          <p:txBody>
            <a:bodyPr/>
            <a:lstStyle/>
            <a:p>
              <a:endParaRPr lang="en-US"/>
            </a:p>
          </p:txBody>
        </p:sp>
        <p:sp>
          <p:nvSpPr>
            <p:cNvPr id="82154" name="Freeform 234"/>
            <p:cNvSpPr>
              <a:spLocks/>
            </p:cNvSpPr>
            <p:nvPr/>
          </p:nvSpPr>
          <p:spPr bwMode="black">
            <a:xfrm>
              <a:off x="3100388" y="2867025"/>
              <a:ext cx="26987" cy="19050"/>
            </a:xfrm>
            <a:custGeom>
              <a:avLst/>
              <a:gdLst/>
              <a:ahLst/>
              <a:cxnLst>
                <a:cxn ang="0">
                  <a:pos x="9" y="38"/>
                </a:cxn>
                <a:cxn ang="0">
                  <a:pos x="0" y="28"/>
                </a:cxn>
                <a:cxn ang="0">
                  <a:pos x="24" y="0"/>
                </a:cxn>
                <a:cxn ang="0">
                  <a:pos x="25" y="0"/>
                </a:cxn>
                <a:cxn ang="0">
                  <a:pos x="27" y="4"/>
                </a:cxn>
                <a:cxn ang="0">
                  <a:pos x="36" y="13"/>
                </a:cxn>
                <a:cxn ang="0">
                  <a:pos x="9" y="38"/>
                </a:cxn>
              </a:cxnLst>
              <a:rect l="0" t="0" r="r" b="b"/>
              <a:pathLst>
                <a:path w="36" h="38">
                  <a:moveTo>
                    <a:pt x="9" y="38"/>
                  </a:moveTo>
                  <a:lnTo>
                    <a:pt x="0" y="28"/>
                  </a:lnTo>
                  <a:lnTo>
                    <a:pt x="24" y="0"/>
                  </a:lnTo>
                  <a:lnTo>
                    <a:pt x="25" y="0"/>
                  </a:lnTo>
                  <a:lnTo>
                    <a:pt x="27" y="4"/>
                  </a:lnTo>
                  <a:lnTo>
                    <a:pt x="36" y="13"/>
                  </a:lnTo>
                  <a:lnTo>
                    <a:pt x="9" y="38"/>
                  </a:lnTo>
                  <a:close/>
                </a:path>
              </a:pathLst>
            </a:custGeom>
            <a:solidFill>
              <a:srgbClr val="993300"/>
            </a:solidFill>
            <a:ln w="9525">
              <a:noFill/>
              <a:round/>
              <a:headEnd/>
              <a:tailEnd/>
            </a:ln>
          </p:spPr>
          <p:txBody>
            <a:bodyPr/>
            <a:lstStyle/>
            <a:p>
              <a:endParaRPr lang="en-US"/>
            </a:p>
          </p:txBody>
        </p:sp>
        <p:sp>
          <p:nvSpPr>
            <p:cNvPr id="82155" name="Freeform 235"/>
            <p:cNvSpPr>
              <a:spLocks/>
            </p:cNvSpPr>
            <p:nvPr/>
          </p:nvSpPr>
          <p:spPr bwMode="black">
            <a:xfrm>
              <a:off x="3094038" y="2862263"/>
              <a:ext cx="26987" cy="20637"/>
            </a:xfrm>
            <a:custGeom>
              <a:avLst/>
              <a:gdLst/>
              <a:ahLst/>
              <a:cxnLst>
                <a:cxn ang="0">
                  <a:pos x="12" y="38"/>
                </a:cxn>
                <a:cxn ang="0">
                  <a:pos x="0" y="30"/>
                </a:cxn>
                <a:cxn ang="0">
                  <a:pos x="19" y="0"/>
                </a:cxn>
                <a:cxn ang="0">
                  <a:pos x="32" y="7"/>
                </a:cxn>
                <a:cxn ang="0">
                  <a:pos x="12" y="38"/>
                </a:cxn>
              </a:cxnLst>
              <a:rect l="0" t="0" r="r" b="b"/>
              <a:pathLst>
                <a:path w="32" h="38">
                  <a:moveTo>
                    <a:pt x="12" y="38"/>
                  </a:moveTo>
                  <a:lnTo>
                    <a:pt x="0" y="30"/>
                  </a:lnTo>
                  <a:lnTo>
                    <a:pt x="19" y="0"/>
                  </a:lnTo>
                  <a:lnTo>
                    <a:pt x="32" y="7"/>
                  </a:lnTo>
                  <a:lnTo>
                    <a:pt x="12" y="38"/>
                  </a:lnTo>
                  <a:close/>
                </a:path>
              </a:pathLst>
            </a:custGeom>
            <a:solidFill>
              <a:srgbClr val="993300"/>
            </a:solidFill>
            <a:ln w="9525">
              <a:noFill/>
              <a:round/>
              <a:headEnd/>
              <a:tailEnd/>
            </a:ln>
          </p:spPr>
          <p:txBody>
            <a:bodyPr/>
            <a:lstStyle/>
            <a:p>
              <a:endParaRPr lang="en-US"/>
            </a:p>
          </p:txBody>
        </p:sp>
        <p:sp>
          <p:nvSpPr>
            <p:cNvPr id="82156" name="Rectangle 236"/>
            <p:cNvSpPr>
              <a:spLocks noChangeArrowheads="1"/>
            </p:cNvSpPr>
            <p:nvPr/>
          </p:nvSpPr>
          <p:spPr bwMode="black">
            <a:xfrm>
              <a:off x="3121025" y="2906713"/>
              <a:ext cx="25400" cy="511175"/>
            </a:xfrm>
            <a:prstGeom prst="rect">
              <a:avLst/>
            </a:prstGeom>
            <a:solidFill>
              <a:srgbClr val="993300"/>
            </a:solidFill>
            <a:ln w="9525">
              <a:noFill/>
              <a:miter lim="800000"/>
              <a:headEnd/>
              <a:tailEnd/>
            </a:ln>
          </p:spPr>
          <p:txBody>
            <a:bodyPr/>
            <a:lstStyle/>
            <a:p>
              <a:endParaRPr lang="en-US"/>
            </a:p>
          </p:txBody>
        </p:sp>
        <p:sp>
          <p:nvSpPr>
            <p:cNvPr id="82157" name="Freeform 237"/>
            <p:cNvSpPr>
              <a:spLocks/>
            </p:cNvSpPr>
            <p:nvPr/>
          </p:nvSpPr>
          <p:spPr bwMode="black">
            <a:xfrm>
              <a:off x="3081338" y="3429000"/>
              <a:ext cx="15875" cy="20638"/>
            </a:xfrm>
            <a:custGeom>
              <a:avLst/>
              <a:gdLst/>
              <a:ahLst/>
              <a:cxnLst>
                <a:cxn ang="0">
                  <a:pos x="13" y="0"/>
                </a:cxn>
                <a:cxn ang="0">
                  <a:pos x="22" y="3"/>
                </a:cxn>
                <a:cxn ang="0">
                  <a:pos x="13" y="39"/>
                </a:cxn>
                <a:cxn ang="0">
                  <a:pos x="7" y="38"/>
                </a:cxn>
                <a:cxn ang="0">
                  <a:pos x="9" y="39"/>
                </a:cxn>
                <a:cxn ang="0">
                  <a:pos x="0" y="35"/>
                </a:cxn>
                <a:cxn ang="0">
                  <a:pos x="13" y="0"/>
                </a:cxn>
              </a:cxnLst>
              <a:rect l="0" t="0" r="r" b="b"/>
              <a:pathLst>
                <a:path w="22" h="39">
                  <a:moveTo>
                    <a:pt x="13" y="0"/>
                  </a:moveTo>
                  <a:lnTo>
                    <a:pt x="22" y="3"/>
                  </a:lnTo>
                  <a:lnTo>
                    <a:pt x="13" y="39"/>
                  </a:lnTo>
                  <a:lnTo>
                    <a:pt x="7" y="38"/>
                  </a:lnTo>
                  <a:lnTo>
                    <a:pt x="9" y="39"/>
                  </a:lnTo>
                  <a:lnTo>
                    <a:pt x="0" y="35"/>
                  </a:lnTo>
                  <a:lnTo>
                    <a:pt x="13" y="0"/>
                  </a:lnTo>
                  <a:close/>
                </a:path>
              </a:pathLst>
            </a:custGeom>
            <a:solidFill>
              <a:srgbClr val="993300"/>
            </a:solidFill>
            <a:ln w="9525">
              <a:noFill/>
              <a:round/>
              <a:headEnd/>
              <a:tailEnd/>
            </a:ln>
          </p:spPr>
          <p:txBody>
            <a:bodyPr/>
            <a:lstStyle/>
            <a:p>
              <a:endParaRPr lang="en-US"/>
            </a:p>
          </p:txBody>
        </p:sp>
        <p:sp>
          <p:nvSpPr>
            <p:cNvPr id="82158" name="Freeform 238"/>
            <p:cNvSpPr>
              <a:spLocks/>
            </p:cNvSpPr>
            <p:nvPr/>
          </p:nvSpPr>
          <p:spPr bwMode="black">
            <a:xfrm>
              <a:off x="3089275" y="3429000"/>
              <a:ext cx="11113" cy="20638"/>
            </a:xfrm>
            <a:custGeom>
              <a:avLst/>
              <a:gdLst/>
              <a:ahLst/>
              <a:cxnLst>
                <a:cxn ang="0">
                  <a:pos x="5" y="0"/>
                </a:cxn>
                <a:cxn ang="0">
                  <a:pos x="13" y="2"/>
                </a:cxn>
                <a:cxn ang="0">
                  <a:pos x="11" y="37"/>
                </a:cxn>
                <a:cxn ang="0">
                  <a:pos x="9" y="37"/>
                </a:cxn>
                <a:cxn ang="0">
                  <a:pos x="9" y="37"/>
                </a:cxn>
                <a:cxn ang="0">
                  <a:pos x="0" y="36"/>
                </a:cxn>
                <a:cxn ang="0">
                  <a:pos x="5" y="0"/>
                </a:cxn>
              </a:cxnLst>
              <a:rect l="0" t="0" r="r" b="b"/>
              <a:pathLst>
                <a:path w="13" h="37">
                  <a:moveTo>
                    <a:pt x="5" y="0"/>
                  </a:moveTo>
                  <a:lnTo>
                    <a:pt x="13" y="2"/>
                  </a:lnTo>
                  <a:lnTo>
                    <a:pt x="11" y="37"/>
                  </a:lnTo>
                  <a:lnTo>
                    <a:pt x="9" y="37"/>
                  </a:lnTo>
                  <a:lnTo>
                    <a:pt x="9" y="37"/>
                  </a:lnTo>
                  <a:lnTo>
                    <a:pt x="0" y="36"/>
                  </a:lnTo>
                  <a:lnTo>
                    <a:pt x="5" y="0"/>
                  </a:lnTo>
                  <a:close/>
                </a:path>
              </a:pathLst>
            </a:custGeom>
            <a:solidFill>
              <a:srgbClr val="993300"/>
            </a:solidFill>
            <a:ln w="9525">
              <a:noFill/>
              <a:round/>
              <a:headEnd/>
              <a:tailEnd/>
            </a:ln>
          </p:spPr>
          <p:txBody>
            <a:bodyPr/>
            <a:lstStyle/>
            <a:p>
              <a:endParaRPr lang="en-US"/>
            </a:p>
          </p:txBody>
        </p:sp>
        <p:sp>
          <p:nvSpPr>
            <p:cNvPr id="82159" name="Freeform 239"/>
            <p:cNvSpPr>
              <a:spLocks/>
            </p:cNvSpPr>
            <p:nvPr/>
          </p:nvSpPr>
          <p:spPr bwMode="black">
            <a:xfrm>
              <a:off x="3100388" y="3432175"/>
              <a:ext cx="12700" cy="17463"/>
            </a:xfrm>
            <a:custGeom>
              <a:avLst/>
              <a:gdLst/>
              <a:ahLst/>
              <a:cxnLst>
                <a:cxn ang="0">
                  <a:pos x="0" y="0"/>
                </a:cxn>
                <a:cxn ang="0">
                  <a:pos x="9" y="0"/>
                </a:cxn>
                <a:cxn ang="0">
                  <a:pos x="16" y="35"/>
                </a:cxn>
                <a:cxn ang="0">
                  <a:pos x="16" y="35"/>
                </a:cxn>
                <a:cxn ang="0">
                  <a:pos x="9" y="35"/>
                </a:cxn>
                <a:cxn ang="0">
                  <a:pos x="0" y="35"/>
                </a:cxn>
                <a:cxn ang="0">
                  <a:pos x="0" y="0"/>
                </a:cxn>
              </a:cxnLst>
              <a:rect l="0" t="0" r="r" b="b"/>
              <a:pathLst>
                <a:path w="16" h="35">
                  <a:moveTo>
                    <a:pt x="0" y="0"/>
                  </a:moveTo>
                  <a:lnTo>
                    <a:pt x="9" y="0"/>
                  </a:lnTo>
                  <a:lnTo>
                    <a:pt x="16" y="35"/>
                  </a:lnTo>
                  <a:lnTo>
                    <a:pt x="16" y="35"/>
                  </a:lnTo>
                  <a:lnTo>
                    <a:pt x="9" y="35"/>
                  </a:lnTo>
                  <a:lnTo>
                    <a:pt x="0" y="35"/>
                  </a:lnTo>
                  <a:lnTo>
                    <a:pt x="0" y="0"/>
                  </a:lnTo>
                  <a:close/>
                </a:path>
              </a:pathLst>
            </a:custGeom>
            <a:solidFill>
              <a:srgbClr val="993300"/>
            </a:solidFill>
            <a:ln w="9525">
              <a:noFill/>
              <a:round/>
              <a:headEnd/>
              <a:tailEnd/>
            </a:ln>
          </p:spPr>
          <p:txBody>
            <a:bodyPr/>
            <a:lstStyle/>
            <a:p>
              <a:endParaRPr lang="en-US"/>
            </a:p>
          </p:txBody>
        </p:sp>
        <p:sp>
          <p:nvSpPr>
            <p:cNvPr id="82160" name="Freeform 240"/>
            <p:cNvSpPr>
              <a:spLocks/>
            </p:cNvSpPr>
            <p:nvPr/>
          </p:nvSpPr>
          <p:spPr bwMode="black">
            <a:xfrm>
              <a:off x="3100388" y="3429000"/>
              <a:ext cx="23812" cy="20638"/>
            </a:xfrm>
            <a:custGeom>
              <a:avLst/>
              <a:gdLst/>
              <a:ahLst/>
              <a:cxnLst>
                <a:cxn ang="0">
                  <a:pos x="0" y="4"/>
                </a:cxn>
                <a:cxn ang="0">
                  <a:pos x="9" y="0"/>
                </a:cxn>
                <a:cxn ang="0">
                  <a:pos x="25" y="36"/>
                </a:cxn>
                <a:cxn ang="0">
                  <a:pos x="31" y="32"/>
                </a:cxn>
                <a:cxn ang="0">
                  <a:pos x="23" y="36"/>
                </a:cxn>
                <a:cxn ang="0">
                  <a:pos x="14" y="39"/>
                </a:cxn>
                <a:cxn ang="0">
                  <a:pos x="0" y="4"/>
                </a:cxn>
              </a:cxnLst>
              <a:rect l="0" t="0" r="r" b="b"/>
              <a:pathLst>
                <a:path w="31" h="39">
                  <a:moveTo>
                    <a:pt x="0" y="4"/>
                  </a:moveTo>
                  <a:lnTo>
                    <a:pt x="9" y="0"/>
                  </a:lnTo>
                  <a:lnTo>
                    <a:pt x="25" y="36"/>
                  </a:lnTo>
                  <a:lnTo>
                    <a:pt x="31" y="32"/>
                  </a:lnTo>
                  <a:lnTo>
                    <a:pt x="23" y="36"/>
                  </a:lnTo>
                  <a:lnTo>
                    <a:pt x="14" y="39"/>
                  </a:lnTo>
                  <a:lnTo>
                    <a:pt x="0" y="4"/>
                  </a:lnTo>
                  <a:close/>
                </a:path>
              </a:pathLst>
            </a:custGeom>
            <a:solidFill>
              <a:srgbClr val="993300"/>
            </a:solidFill>
            <a:ln w="9525">
              <a:noFill/>
              <a:round/>
              <a:headEnd/>
              <a:tailEnd/>
            </a:ln>
          </p:spPr>
          <p:txBody>
            <a:bodyPr/>
            <a:lstStyle/>
            <a:p>
              <a:endParaRPr lang="en-US"/>
            </a:p>
          </p:txBody>
        </p:sp>
        <p:sp>
          <p:nvSpPr>
            <p:cNvPr id="82161" name="Freeform 241"/>
            <p:cNvSpPr>
              <a:spLocks/>
            </p:cNvSpPr>
            <p:nvPr/>
          </p:nvSpPr>
          <p:spPr bwMode="black">
            <a:xfrm>
              <a:off x="3105150" y="3425825"/>
              <a:ext cx="22225" cy="22225"/>
            </a:xfrm>
            <a:custGeom>
              <a:avLst/>
              <a:gdLst/>
              <a:ahLst/>
              <a:cxnLst>
                <a:cxn ang="0">
                  <a:pos x="0" y="4"/>
                </a:cxn>
                <a:cxn ang="0">
                  <a:pos x="9" y="0"/>
                </a:cxn>
                <a:cxn ang="0">
                  <a:pos x="30" y="33"/>
                </a:cxn>
                <a:cxn ang="0">
                  <a:pos x="29" y="34"/>
                </a:cxn>
                <a:cxn ang="0">
                  <a:pos x="27" y="35"/>
                </a:cxn>
                <a:cxn ang="0">
                  <a:pos x="18" y="40"/>
                </a:cxn>
                <a:cxn ang="0">
                  <a:pos x="0" y="4"/>
                </a:cxn>
              </a:cxnLst>
              <a:rect l="0" t="0" r="r" b="b"/>
              <a:pathLst>
                <a:path w="30" h="40">
                  <a:moveTo>
                    <a:pt x="0" y="4"/>
                  </a:moveTo>
                  <a:lnTo>
                    <a:pt x="9" y="0"/>
                  </a:lnTo>
                  <a:lnTo>
                    <a:pt x="30" y="33"/>
                  </a:lnTo>
                  <a:lnTo>
                    <a:pt x="29" y="34"/>
                  </a:lnTo>
                  <a:lnTo>
                    <a:pt x="27" y="35"/>
                  </a:lnTo>
                  <a:lnTo>
                    <a:pt x="18" y="40"/>
                  </a:lnTo>
                  <a:lnTo>
                    <a:pt x="0" y="4"/>
                  </a:lnTo>
                  <a:close/>
                </a:path>
              </a:pathLst>
            </a:custGeom>
            <a:solidFill>
              <a:srgbClr val="993300"/>
            </a:solidFill>
            <a:ln w="9525">
              <a:noFill/>
              <a:round/>
              <a:headEnd/>
              <a:tailEnd/>
            </a:ln>
          </p:spPr>
          <p:txBody>
            <a:bodyPr/>
            <a:lstStyle/>
            <a:p>
              <a:endParaRPr lang="en-US"/>
            </a:p>
          </p:txBody>
        </p:sp>
        <p:sp>
          <p:nvSpPr>
            <p:cNvPr id="82162" name="Freeform 242"/>
            <p:cNvSpPr>
              <a:spLocks/>
            </p:cNvSpPr>
            <p:nvPr/>
          </p:nvSpPr>
          <p:spPr bwMode="black">
            <a:xfrm>
              <a:off x="3113088" y="3425825"/>
              <a:ext cx="22225" cy="19050"/>
            </a:xfrm>
            <a:custGeom>
              <a:avLst/>
              <a:gdLst/>
              <a:ahLst/>
              <a:cxnLst>
                <a:cxn ang="0">
                  <a:pos x="0" y="5"/>
                </a:cxn>
                <a:cxn ang="0">
                  <a:pos x="6" y="0"/>
                </a:cxn>
                <a:cxn ang="0">
                  <a:pos x="34" y="24"/>
                </a:cxn>
                <a:cxn ang="0">
                  <a:pos x="29" y="32"/>
                </a:cxn>
                <a:cxn ang="0">
                  <a:pos x="31" y="30"/>
                </a:cxn>
                <a:cxn ang="0">
                  <a:pos x="24" y="36"/>
                </a:cxn>
                <a:cxn ang="0">
                  <a:pos x="0" y="5"/>
                </a:cxn>
              </a:cxnLst>
              <a:rect l="0" t="0" r="r" b="b"/>
              <a:pathLst>
                <a:path w="34" h="36">
                  <a:moveTo>
                    <a:pt x="0" y="5"/>
                  </a:moveTo>
                  <a:lnTo>
                    <a:pt x="6" y="0"/>
                  </a:lnTo>
                  <a:lnTo>
                    <a:pt x="34" y="24"/>
                  </a:lnTo>
                  <a:lnTo>
                    <a:pt x="29" y="32"/>
                  </a:lnTo>
                  <a:lnTo>
                    <a:pt x="31" y="30"/>
                  </a:lnTo>
                  <a:lnTo>
                    <a:pt x="24" y="36"/>
                  </a:lnTo>
                  <a:lnTo>
                    <a:pt x="0" y="5"/>
                  </a:lnTo>
                  <a:close/>
                </a:path>
              </a:pathLst>
            </a:custGeom>
            <a:solidFill>
              <a:srgbClr val="993300"/>
            </a:solidFill>
            <a:ln w="9525">
              <a:noFill/>
              <a:round/>
              <a:headEnd/>
              <a:tailEnd/>
            </a:ln>
          </p:spPr>
          <p:txBody>
            <a:bodyPr/>
            <a:lstStyle/>
            <a:p>
              <a:endParaRPr lang="en-US"/>
            </a:p>
          </p:txBody>
        </p:sp>
        <p:sp>
          <p:nvSpPr>
            <p:cNvPr id="82163" name="Freeform 243"/>
            <p:cNvSpPr>
              <a:spLocks/>
            </p:cNvSpPr>
            <p:nvPr/>
          </p:nvSpPr>
          <p:spPr bwMode="black">
            <a:xfrm>
              <a:off x="3113088" y="3424238"/>
              <a:ext cx="30162" cy="12700"/>
            </a:xfrm>
            <a:custGeom>
              <a:avLst/>
              <a:gdLst/>
              <a:ahLst/>
              <a:cxnLst>
                <a:cxn ang="0">
                  <a:pos x="0" y="8"/>
                </a:cxn>
                <a:cxn ang="0">
                  <a:pos x="4" y="0"/>
                </a:cxn>
                <a:cxn ang="0">
                  <a:pos x="37" y="16"/>
                </a:cxn>
                <a:cxn ang="0">
                  <a:pos x="40" y="11"/>
                </a:cxn>
                <a:cxn ang="0">
                  <a:pos x="35" y="18"/>
                </a:cxn>
                <a:cxn ang="0">
                  <a:pos x="31" y="26"/>
                </a:cxn>
                <a:cxn ang="0">
                  <a:pos x="0" y="8"/>
                </a:cxn>
              </a:cxnLst>
              <a:rect l="0" t="0" r="r" b="b"/>
              <a:pathLst>
                <a:path w="40" h="26">
                  <a:moveTo>
                    <a:pt x="0" y="8"/>
                  </a:moveTo>
                  <a:lnTo>
                    <a:pt x="4" y="0"/>
                  </a:lnTo>
                  <a:lnTo>
                    <a:pt x="37" y="16"/>
                  </a:lnTo>
                  <a:lnTo>
                    <a:pt x="40" y="11"/>
                  </a:lnTo>
                  <a:lnTo>
                    <a:pt x="35" y="18"/>
                  </a:lnTo>
                  <a:lnTo>
                    <a:pt x="31" y="26"/>
                  </a:lnTo>
                  <a:lnTo>
                    <a:pt x="0" y="8"/>
                  </a:lnTo>
                  <a:close/>
                </a:path>
              </a:pathLst>
            </a:custGeom>
            <a:solidFill>
              <a:srgbClr val="993300"/>
            </a:solidFill>
            <a:ln w="9525">
              <a:noFill/>
              <a:round/>
              <a:headEnd/>
              <a:tailEnd/>
            </a:ln>
          </p:spPr>
          <p:txBody>
            <a:bodyPr/>
            <a:lstStyle/>
            <a:p>
              <a:endParaRPr lang="en-US"/>
            </a:p>
          </p:txBody>
        </p:sp>
        <p:sp>
          <p:nvSpPr>
            <p:cNvPr id="82164" name="Freeform 244"/>
            <p:cNvSpPr>
              <a:spLocks/>
            </p:cNvSpPr>
            <p:nvPr/>
          </p:nvSpPr>
          <p:spPr bwMode="black">
            <a:xfrm>
              <a:off x="3116263" y="3421063"/>
              <a:ext cx="26987" cy="11112"/>
            </a:xfrm>
            <a:custGeom>
              <a:avLst/>
              <a:gdLst/>
              <a:ahLst/>
              <a:cxnLst>
                <a:cxn ang="0">
                  <a:pos x="0" y="9"/>
                </a:cxn>
                <a:cxn ang="0">
                  <a:pos x="3" y="0"/>
                </a:cxn>
                <a:cxn ang="0">
                  <a:pos x="39" y="9"/>
                </a:cxn>
                <a:cxn ang="0">
                  <a:pos x="38" y="15"/>
                </a:cxn>
                <a:cxn ang="0">
                  <a:pos x="39" y="13"/>
                </a:cxn>
                <a:cxn ang="0">
                  <a:pos x="35" y="22"/>
                </a:cxn>
                <a:cxn ang="0">
                  <a:pos x="0" y="9"/>
                </a:cxn>
              </a:cxnLst>
              <a:rect l="0" t="0" r="r" b="b"/>
              <a:pathLst>
                <a:path w="39" h="22">
                  <a:moveTo>
                    <a:pt x="0" y="9"/>
                  </a:moveTo>
                  <a:lnTo>
                    <a:pt x="3" y="0"/>
                  </a:lnTo>
                  <a:lnTo>
                    <a:pt x="39" y="9"/>
                  </a:lnTo>
                  <a:lnTo>
                    <a:pt x="38" y="15"/>
                  </a:lnTo>
                  <a:lnTo>
                    <a:pt x="39" y="13"/>
                  </a:lnTo>
                  <a:lnTo>
                    <a:pt x="35" y="22"/>
                  </a:lnTo>
                  <a:lnTo>
                    <a:pt x="0" y="9"/>
                  </a:lnTo>
                  <a:close/>
                </a:path>
              </a:pathLst>
            </a:custGeom>
            <a:solidFill>
              <a:srgbClr val="993300"/>
            </a:solidFill>
            <a:ln w="9525">
              <a:noFill/>
              <a:round/>
              <a:headEnd/>
              <a:tailEnd/>
            </a:ln>
          </p:spPr>
          <p:txBody>
            <a:bodyPr/>
            <a:lstStyle/>
            <a:p>
              <a:endParaRPr lang="en-US"/>
            </a:p>
          </p:txBody>
        </p:sp>
        <p:sp>
          <p:nvSpPr>
            <p:cNvPr id="82165" name="Freeform 245"/>
            <p:cNvSpPr>
              <a:spLocks/>
            </p:cNvSpPr>
            <p:nvPr/>
          </p:nvSpPr>
          <p:spPr bwMode="black">
            <a:xfrm>
              <a:off x="3116263" y="3417888"/>
              <a:ext cx="30162" cy="7937"/>
            </a:xfrm>
            <a:custGeom>
              <a:avLst/>
              <a:gdLst/>
              <a:ahLst/>
              <a:cxnLst>
                <a:cxn ang="0">
                  <a:pos x="0" y="10"/>
                </a:cxn>
                <a:cxn ang="0">
                  <a:pos x="2" y="0"/>
                </a:cxn>
                <a:cxn ang="0">
                  <a:pos x="37" y="5"/>
                </a:cxn>
                <a:cxn ang="0">
                  <a:pos x="36" y="15"/>
                </a:cxn>
                <a:cxn ang="0">
                  <a:pos x="0" y="10"/>
                </a:cxn>
              </a:cxnLst>
              <a:rect l="0" t="0" r="r" b="b"/>
              <a:pathLst>
                <a:path w="37" h="15">
                  <a:moveTo>
                    <a:pt x="0" y="10"/>
                  </a:moveTo>
                  <a:lnTo>
                    <a:pt x="2" y="0"/>
                  </a:lnTo>
                  <a:lnTo>
                    <a:pt x="37" y="5"/>
                  </a:lnTo>
                  <a:lnTo>
                    <a:pt x="36" y="15"/>
                  </a:lnTo>
                  <a:lnTo>
                    <a:pt x="0" y="10"/>
                  </a:lnTo>
                  <a:close/>
                </a:path>
              </a:pathLst>
            </a:custGeom>
            <a:solidFill>
              <a:srgbClr val="993300"/>
            </a:solidFill>
            <a:ln w="9525">
              <a:noFill/>
              <a:round/>
              <a:headEnd/>
              <a:tailEnd/>
            </a:ln>
          </p:spPr>
          <p:txBody>
            <a:bodyPr/>
            <a:lstStyle/>
            <a:p>
              <a:endParaRPr lang="en-US"/>
            </a:p>
          </p:txBody>
        </p:sp>
        <p:sp>
          <p:nvSpPr>
            <p:cNvPr id="82166" name="Freeform 246"/>
            <p:cNvSpPr>
              <a:spLocks/>
            </p:cNvSpPr>
            <p:nvPr/>
          </p:nvSpPr>
          <p:spPr bwMode="black">
            <a:xfrm>
              <a:off x="2519363" y="3205163"/>
              <a:ext cx="574675" cy="239712"/>
            </a:xfrm>
            <a:custGeom>
              <a:avLst/>
              <a:gdLst/>
              <a:ahLst/>
              <a:cxnLst>
                <a:cxn ang="0">
                  <a:pos x="730" y="452"/>
                </a:cxn>
                <a:cxn ang="0">
                  <a:pos x="0" y="31"/>
                </a:cxn>
                <a:cxn ang="0">
                  <a:pos x="18" y="0"/>
                </a:cxn>
                <a:cxn ang="0">
                  <a:pos x="747" y="421"/>
                </a:cxn>
                <a:cxn ang="0">
                  <a:pos x="730" y="452"/>
                </a:cxn>
              </a:cxnLst>
              <a:rect l="0" t="0" r="r" b="b"/>
              <a:pathLst>
                <a:path w="747" h="452">
                  <a:moveTo>
                    <a:pt x="730" y="452"/>
                  </a:moveTo>
                  <a:lnTo>
                    <a:pt x="0" y="31"/>
                  </a:lnTo>
                  <a:lnTo>
                    <a:pt x="18" y="0"/>
                  </a:lnTo>
                  <a:lnTo>
                    <a:pt x="747" y="421"/>
                  </a:lnTo>
                  <a:lnTo>
                    <a:pt x="730" y="452"/>
                  </a:lnTo>
                  <a:close/>
                </a:path>
              </a:pathLst>
            </a:custGeom>
            <a:solidFill>
              <a:srgbClr val="993300"/>
            </a:solidFill>
            <a:ln w="9525">
              <a:noFill/>
              <a:round/>
              <a:headEnd/>
              <a:tailEnd/>
            </a:ln>
          </p:spPr>
          <p:txBody>
            <a:bodyPr/>
            <a:lstStyle/>
            <a:p>
              <a:endParaRPr lang="en-US"/>
            </a:p>
          </p:txBody>
        </p:sp>
        <p:sp>
          <p:nvSpPr>
            <p:cNvPr id="82167" name="Freeform 247"/>
            <p:cNvSpPr>
              <a:spLocks/>
            </p:cNvSpPr>
            <p:nvPr/>
          </p:nvSpPr>
          <p:spPr bwMode="black">
            <a:xfrm>
              <a:off x="2481263" y="3176588"/>
              <a:ext cx="30162" cy="9525"/>
            </a:xfrm>
            <a:custGeom>
              <a:avLst/>
              <a:gdLst/>
              <a:ahLst/>
              <a:cxnLst>
                <a:cxn ang="0">
                  <a:pos x="36" y="0"/>
                </a:cxn>
                <a:cxn ang="0">
                  <a:pos x="37" y="15"/>
                </a:cxn>
                <a:cxn ang="0">
                  <a:pos x="1" y="20"/>
                </a:cxn>
                <a:cxn ang="0">
                  <a:pos x="1" y="21"/>
                </a:cxn>
                <a:cxn ang="0">
                  <a:pos x="1" y="17"/>
                </a:cxn>
                <a:cxn ang="0">
                  <a:pos x="0" y="2"/>
                </a:cxn>
                <a:cxn ang="0">
                  <a:pos x="36" y="0"/>
                </a:cxn>
              </a:cxnLst>
              <a:rect l="0" t="0" r="r" b="b"/>
              <a:pathLst>
                <a:path w="37" h="21">
                  <a:moveTo>
                    <a:pt x="36" y="0"/>
                  </a:moveTo>
                  <a:lnTo>
                    <a:pt x="37" y="15"/>
                  </a:lnTo>
                  <a:lnTo>
                    <a:pt x="1" y="20"/>
                  </a:lnTo>
                  <a:lnTo>
                    <a:pt x="1" y="21"/>
                  </a:lnTo>
                  <a:lnTo>
                    <a:pt x="1" y="17"/>
                  </a:lnTo>
                  <a:lnTo>
                    <a:pt x="0" y="2"/>
                  </a:lnTo>
                  <a:lnTo>
                    <a:pt x="36" y="0"/>
                  </a:lnTo>
                  <a:close/>
                </a:path>
              </a:pathLst>
            </a:custGeom>
            <a:solidFill>
              <a:srgbClr val="993300"/>
            </a:solidFill>
            <a:ln w="9525">
              <a:noFill/>
              <a:round/>
              <a:headEnd/>
              <a:tailEnd/>
            </a:ln>
          </p:spPr>
          <p:txBody>
            <a:bodyPr/>
            <a:lstStyle/>
            <a:p>
              <a:endParaRPr lang="en-US"/>
            </a:p>
          </p:txBody>
        </p:sp>
        <p:sp>
          <p:nvSpPr>
            <p:cNvPr id="82168" name="Freeform 248"/>
            <p:cNvSpPr>
              <a:spLocks/>
            </p:cNvSpPr>
            <p:nvPr/>
          </p:nvSpPr>
          <p:spPr bwMode="black">
            <a:xfrm>
              <a:off x="2484438" y="3181350"/>
              <a:ext cx="26987" cy="15875"/>
            </a:xfrm>
            <a:custGeom>
              <a:avLst/>
              <a:gdLst/>
              <a:ahLst/>
              <a:cxnLst>
                <a:cxn ang="0">
                  <a:pos x="36" y="0"/>
                </a:cxn>
                <a:cxn ang="0">
                  <a:pos x="39" y="13"/>
                </a:cxn>
                <a:cxn ang="0">
                  <a:pos x="5" y="27"/>
                </a:cxn>
                <a:cxn ang="0">
                  <a:pos x="5" y="27"/>
                </a:cxn>
                <a:cxn ang="0">
                  <a:pos x="4" y="22"/>
                </a:cxn>
                <a:cxn ang="0">
                  <a:pos x="0" y="9"/>
                </a:cxn>
                <a:cxn ang="0">
                  <a:pos x="36" y="0"/>
                </a:cxn>
              </a:cxnLst>
              <a:rect l="0" t="0" r="r" b="b"/>
              <a:pathLst>
                <a:path w="39" h="27">
                  <a:moveTo>
                    <a:pt x="36" y="0"/>
                  </a:moveTo>
                  <a:lnTo>
                    <a:pt x="39" y="13"/>
                  </a:lnTo>
                  <a:lnTo>
                    <a:pt x="5" y="27"/>
                  </a:lnTo>
                  <a:lnTo>
                    <a:pt x="5" y="27"/>
                  </a:lnTo>
                  <a:lnTo>
                    <a:pt x="4" y="22"/>
                  </a:lnTo>
                  <a:lnTo>
                    <a:pt x="0" y="9"/>
                  </a:lnTo>
                  <a:lnTo>
                    <a:pt x="36" y="0"/>
                  </a:lnTo>
                  <a:close/>
                </a:path>
              </a:pathLst>
            </a:custGeom>
            <a:solidFill>
              <a:srgbClr val="993300"/>
            </a:solidFill>
            <a:ln w="9525">
              <a:noFill/>
              <a:round/>
              <a:headEnd/>
              <a:tailEnd/>
            </a:ln>
          </p:spPr>
          <p:txBody>
            <a:bodyPr/>
            <a:lstStyle/>
            <a:p>
              <a:endParaRPr lang="en-US"/>
            </a:p>
          </p:txBody>
        </p:sp>
        <p:sp>
          <p:nvSpPr>
            <p:cNvPr id="82169" name="Freeform 249"/>
            <p:cNvSpPr>
              <a:spLocks/>
            </p:cNvSpPr>
            <p:nvPr/>
          </p:nvSpPr>
          <p:spPr bwMode="black">
            <a:xfrm>
              <a:off x="2489200" y="3186113"/>
              <a:ext cx="30163" cy="15875"/>
            </a:xfrm>
            <a:custGeom>
              <a:avLst/>
              <a:gdLst/>
              <a:ahLst/>
              <a:cxnLst>
                <a:cxn ang="0">
                  <a:pos x="33" y="0"/>
                </a:cxn>
                <a:cxn ang="0">
                  <a:pos x="40" y="12"/>
                </a:cxn>
                <a:cxn ang="0">
                  <a:pos x="8" y="31"/>
                </a:cxn>
                <a:cxn ang="0">
                  <a:pos x="4" y="25"/>
                </a:cxn>
                <a:cxn ang="0">
                  <a:pos x="6" y="30"/>
                </a:cxn>
                <a:cxn ang="0">
                  <a:pos x="0" y="18"/>
                </a:cxn>
                <a:cxn ang="0">
                  <a:pos x="33" y="0"/>
                </a:cxn>
              </a:cxnLst>
              <a:rect l="0" t="0" r="r" b="b"/>
              <a:pathLst>
                <a:path w="40" h="31">
                  <a:moveTo>
                    <a:pt x="33" y="0"/>
                  </a:moveTo>
                  <a:lnTo>
                    <a:pt x="40" y="12"/>
                  </a:lnTo>
                  <a:lnTo>
                    <a:pt x="8" y="31"/>
                  </a:lnTo>
                  <a:lnTo>
                    <a:pt x="4" y="25"/>
                  </a:lnTo>
                  <a:lnTo>
                    <a:pt x="6" y="30"/>
                  </a:lnTo>
                  <a:lnTo>
                    <a:pt x="0" y="18"/>
                  </a:lnTo>
                  <a:lnTo>
                    <a:pt x="33" y="0"/>
                  </a:lnTo>
                  <a:close/>
                </a:path>
              </a:pathLst>
            </a:custGeom>
            <a:solidFill>
              <a:srgbClr val="993300"/>
            </a:solidFill>
            <a:ln w="9525">
              <a:noFill/>
              <a:round/>
              <a:headEnd/>
              <a:tailEnd/>
            </a:ln>
          </p:spPr>
          <p:txBody>
            <a:bodyPr/>
            <a:lstStyle/>
            <a:p>
              <a:endParaRPr lang="en-US"/>
            </a:p>
          </p:txBody>
        </p:sp>
        <p:sp>
          <p:nvSpPr>
            <p:cNvPr id="82170" name="Freeform 250"/>
            <p:cNvSpPr>
              <a:spLocks/>
            </p:cNvSpPr>
            <p:nvPr/>
          </p:nvSpPr>
          <p:spPr bwMode="black">
            <a:xfrm>
              <a:off x="2492375" y="3192463"/>
              <a:ext cx="30163" cy="17462"/>
            </a:xfrm>
            <a:custGeom>
              <a:avLst/>
              <a:gdLst/>
              <a:ahLst/>
              <a:cxnLst>
                <a:cxn ang="0">
                  <a:pos x="30" y="0"/>
                </a:cxn>
                <a:cxn ang="0">
                  <a:pos x="38" y="12"/>
                </a:cxn>
                <a:cxn ang="0">
                  <a:pos x="9" y="35"/>
                </a:cxn>
                <a:cxn ang="0">
                  <a:pos x="9" y="35"/>
                </a:cxn>
                <a:cxn ang="0">
                  <a:pos x="7" y="32"/>
                </a:cxn>
                <a:cxn ang="0">
                  <a:pos x="0" y="20"/>
                </a:cxn>
                <a:cxn ang="0">
                  <a:pos x="30" y="0"/>
                </a:cxn>
              </a:cxnLst>
              <a:rect l="0" t="0" r="r" b="b"/>
              <a:pathLst>
                <a:path w="38" h="35">
                  <a:moveTo>
                    <a:pt x="30" y="0"/>
                  </a:moveTo>
                  <a:lnTo>
                    <a:pt x="38" y="12"/>
                  </a:lnTo>
                  <a:lnTo>
                    <a:pt x="9" y="35"/>
                  </a:lnTo>
                  <a:lnTo>
                    <a:pt x="9" y="35"/>
                  </a:lnTo>
                  <a:lnTo>
                    <a:pt x="7" y="32"/>
                  </a:lnTo>
                  <a:lnTo>
                    <a:pt x="0" y="20"/>
                  </a:lnTo>
                  <a:lnTo>
                    <a:pt x="30" y="0"/>
                  </a:lnTo>
                  <a:close/>
                </a:path>
              </a:pathLst>
            </a:custGeom>
            <a:solidFill>
              <a:srgbClr val="993300"/>
            </a:solidFill>
            <a:ln w="9525">
              <a:noFill/>
              <a:round/>
              <a:headEnd/>
              <a:tailEnd/>
            </a:ln>
          </p:spPr>
          <p:txBody>
            <a:bodyPr/>
            <a:lstStyle/>
            <a:p>
              <a:endParaRPr lang="en-US"/>
            </a:p>
          </p:txBody>
        </p:sp>
        <p:sp>
          <p:nvSpPr>
            <p:cNvPr id="82171" name="Freeform 251"/>
            <p:cNvSpPr>
              <a:spLocks/>
            </p:cNvSpPr>
            <p:nvPr/>
          </p:nvSpPr>
          <p:spPr bwMode="black">
            <a:xfrm>
              <a:off x="2500313" y="3197225"/>
              <a:ext cx="26987" cy="20638"/>
            </a:xfrm>
            <a:custGeom>
              <a:avLst/>
              <a:gdLst/>
              <a:ahLst/>
              <a:cxnLst>
                <a:cxn ang="0">
                  <a:pos x="27" y="0"/>
                </a:cxn>
                <a:cxn ang="0">
                  <a:pos x="37" y="10"/>
                </a:cxn>
                <a:cxn ang="0">
                  <a:pos x="14" y="38"/>
                </a:cxn>
                <a:cxn ang="0">
                  <a:pos x="10" y="36"/>
                </a:cxn>
                <a:cxn ang="0">
                  <a:pos x="10" y="36"/>
                </a:cxn>
                <a:cxn ang="0">
                  <a:pos x="0" y="26"/>
                </a:cxn>
                <a:cxn ang="0">
                  <a:pos x="27" y="0"/>
                </a:cxn>
              </a:cxnLst>
              <a:rect l="0" t="0" r="r" b="b"/>
              <a:pathLst>
                <a:path w="37" h="38">
                  <a:moveTo>
                    <a:pt x="27" y="0"/>
                  </a:moveTo>
                  <a:lnTo>
                    <a:pt x="37" y="10"/>
                  </a:lnTo>
                  <a:lnTo>
                    <a:pt x="14" y="38"/>
                  </a:lnTo>
                  <a:lnTo>
                    <a:pt x="10" y="36"/>
                  </a:lnTo>
                  <a:lnTo>
                    <a:pt x="10" y="36"/>
                  </a:lnTo>
                  <a:lnTo>
                    <a:pt x="0" y="26"/>
                  </a:lnTo>
                  <a:lnTo>
                    <a:pt x="27" y="0"/>
                  </a:lnTo>
                  <a:close/>
                </a:path>
              </a:pathLst>
            </a:custGeom>
            <a:solidFill>
              <a:srgbClr val="993300"/>
            </a:solidFill>
            <a:ln w="9525">
              <a:noFill/>
              <a:round/>
              <a:headEnd/>
              <a:tailEnd/>
            </a:ln>
          </p:spPr>
          <p:txBody>
            <a:bodyPr/>
            <a:lstStyle/>
            <a:p>
              <a:endParaRPr lang="en-US"/>
            </a:p>
          </p:txBody>
        </p:sp>
        <p:sp>
          <p:nvSpPr>
            <p:cNvPr id="82172" name="Freeform 252"/>
            <p:cNvSpPr>
              <a:spLocks/>
            </p:cNvSpPr>
            <p:nvPr/>
          </p:nvSpPr>
          <p:spPr bwMode="black">
            <a:xfrm>
              <a:off x="2511425" y="3201988"/>
              <a:ext cx="23813" cy="19050"/>
            </a:xfrm>
            <a:custGeom>
              <a:avLst/>
              <a:gdLst/>
              <a:ahLst/>
              <a:cxnLst>
                <a:cxn ang="0">
                  <a:pos x="20" y="0"/>
                </a:cxn>
                <a:cxn ang="0">
                  <a:pos x="32" y="7"/>
                </a:cxn>
                <a:cxn ang="0">
                  <a:pos x="12" y="38"/>
                </a:cxn>
                <a:cxn ang="0">
                  <a:pos x="0" y="30"/>
                </a:cxn>
                <a:cxn ang="0">
                  <a:pos x="20" y="0"/>
                </a:cxn>
              </a:cxnLst>
              <a:rect l="0" t="0" r="r" b="b"/>
              <a:pathLst>
                <a:path w="32" h="38">
                  <a:moveTo>
                    <a:pt x="20" y="0"/>
                  </a:moveTo>
                  <a:lnTo>
                    <a:pt x="32" y="7"/>
                  </a:lnTo>
                  <a:lnTo>
                    <a:pt x="12" y="38"/>
                  </a:lnTo>
                  <a:lnTo>
                    <a:pt x="0" y="30"/>
                  </a:lnTo>
                  <a:lnTo>
                    <a:pt x="20" y="0"/>
                  </a:lnTo>
                  <a:close/>
                </a:path>
              </a:pathLst>
            </a:custGeom>
            <a:solidFill>
              <a:srgbClr val="993300"/>
            </a:solidFill>
            <a:ln w="9525">
              <a:noFill/>
              <a:round/>
              <a:headEnd/>
              <a:tailEnd/>
            </a:ln>
          </p:spPr>
          <p:txBody>
            <a:bodyPr/>
            <a:lstStyle/>
            <a:p>
              <a:endParaRPr lang="en-US"/>
            </a:p>
          </p:txBody>
        </p:sp>
        <p:sp>
          <p:nvSpPr>
            <p:cNvPr id="82173" name="Rectangle 253"/>
            <p:cNvSpPr>
              <a:spLocks noChangeArrowheads="1"/>
            </p:cNvSpPr>
            <p:nvPr/>
          </p:nvSpPr>
          <p:spPr bwMode="black">
            <a:xfrm>
              <a:off x="2481263" y="2662238"/>
              <a:ext cx="30162" cy="514350"/>
            </a:xfrm>
            <a:prstGeom prst="rect">
              <a:avLst/>
            </a:prstGeom>
            <a:solidFill>
              <a:srgbClr val="993300"/>
            </a:solidFill>
            <a:ln w="9525">
              <a:noFill/>
              <a:miter lim="800000"/>
              <a:headEnd/>
              <a:tailEnd/>
            </a:ln>
          </p:spPr>
          <p:txBody>
            <a:bodyPr/>
            <a:lstStyle/>
            <a:p>
              <a:endParaRPr lang="en-US"/>
            </a:p>
          </p:txBody>
        </p:sp>
        <p:sp>
          <p:nvSpPr>
            <p:cNvPr id="82174" name="Freeform 254"/>
            <p:cNvSpPr>
              <a:spLocks/>
            </p:cNvSpPr>
            <p:nvPr/>
          </p:nvSpPr>
          <p:spPr bwMode="black">
            <a:xfrm>
              <a:off x="2538413" y="2640013"/>
              <a:ext cx="26987" cy="15875"/>
            </a:xfrm>
            <a:custGeom>
              <a:avLst/>
              <a:gdLst/>
              <a:ahLst/>
              <a:cxnLst>
                <a:cxn ang="0">
                  <a:pos x="6" y="32"/>
                </a:cxn>
                <a:cxn ang="0">
                  <a:pos x="0" y="24"/>
                </a:cxn>
                <a:cxn ang="0">
                  <a:pos x="28" y="0"/>
                </a:cxn>
                <a:cxn ang="0">
                  <a:pos x="32" y="3"/>
                </a:cxn>
                <a:cxn ang="0">
                  <a:pos x="31" y="2"/>
                </a:cxn>
                <a:cxn ang="0">
                  <a:pos x="36" y="10"/>
                </a:cxn>
                <a:cxn ang="0">
                  <a:pos x="6" y="32"/>
                </a:cxn>
              </a:cxnLst>
              <a:rect l="0" t="0" r="r" b="b"/>
              <a:pathLst>
                <a:path w="36" h="32">
                  <a:moveTo>
                    <a:pt x="6" y="32"/>
                  </a:moveTo>
                  <a:lnTo>
                    <a:pt x="0" y="24"/>
                  </a:lnTo>
                  <a:lnTo>
                    <a:pt x="28" y="0"/>
                  </a:lnTo>
                  <a:lnTo>
                    <a:pt x="32" y="3"/>
                  </a:lnTo>
                  <a:lnTo>
                    <a:pt x="31" y="2"/>
                  </a:lnTo>
                  <a:lnTo>
                    <a:pt x="36" y="10"/>
                  </a:lnTo>
                  <a:lnTo>
                    <a:pt x="6" y="32"/>
                  </a:lnTo>
                  <a:close/>
                </a:path>
              </a:pathLst>
            </a:custGeom>
            <a:solidFill>
              <a:srgbClr val="993300"/>
            </a:solidFill>
            <a:ln w="9525">
              <a:noFill/>
              <a:round/>
              <a:headEnd/>
              <a:tailEnd/>
            </a:ln>
          </p:spPr>
          <p:txBody>
            <a:bodyPr/>
            <a:lstStyle/>
            <a:p>
              <a:endParaRPr lang="en-US"/>
            </a:p>
          </p:txBody>
        </p:sp>
        <p:sp>
          <p:nvSpPr>
            <p:cNvPr id="82175" name="Freeform 255"/>
            <p:cNvSpPr>
              <a:spLocks/>
            </p:cNvSpPr>
            <p:nvPr/>
          </p:nvSpPr>
          <p:spPr bwMode="black">
            <a:xfrm>
              <a:off x="2535238" y="2632075"/>
              <a:ext cx="22225" cy="22225"/>
            </a:xfrm>
            <a:custGeom>
              <a:avLst/>
              <a:gdLst/>
              <a:ahLst/>
              <a:cxnLst>
                <a:cxn ang="0">
                  <a:pos x="7" y="39"/>
                </a:cxn>
                <a:cxn ang="0">
                  <a:pos x="0" y="33"/>
                </a:cxn>
                <a:cxn ang="0">
                  <a:pos x="21" y="2"/>
                </a:cxn>
                <a:cxn ang="0">
                  <a:pos x="16" y="0"/>
                </a:cxn>
                <a:cxn ang="0">
                  <a:pos x="24" y="6"/>
                </a:cxn>
                <a:cxn ang="0">
                  <a:pos x="32" y="13"/>
                </a:cxn>
                <a:cxn ang="0">
                  <a:pos x="7" y="39"/>
                </a:cxn>
              </a:cxnLst>
              <a:rect l="0" t="0" r="r" b="b"/>
              <a:pathLst>
                <a:path w="32" h="39">
                  <a:moveTo>
                    <a:pt x="7" y="39"/>
                  </a:moveTo>
                  <a:lnTo>
                    <a:pt x="0" y="33"/>
                  </a:lnTo>
                  <a:lnTo>
                    <a:pt x="21" y="2"/>
                  </a:lnTo>
                  <a:lnTo>
                    <a:pt x="16" y="0"/>
                  </a:lnTo>
                  <a:lnTo>
                    <a:pt x="24" y="6"/>
                  </a:lnTo>
                  <a:lnTo>
                    <a:pt x="32" y="13"/>
                  </a:lnTo>
                  <a:lnTo>
                    <a:pt x="7" y="39"/>
                  </a:lnTo>
                  <a:close/>
                </a:path>
              </a:pathLst>
            </a:custGeom>
            <a:solidFill>
              <a:srgbClr val="993300"/>
            </a:solidFill>
            <a:ln w="9525">
              <a:noFill/>
              <a:round/>
              <a:headEnd/>
              <a:tailEnd/>
            </a:ln>
          </p:spPr>
          <p:txBody>
            <a:bodyPr/>
            <a:lstStyle/>
            <a:p>
              <a:endParaRPr lang="en-US"/>
            </a:p>
          </p:txBody>
        </p:sp>
        <p:sp>
          <p:nvSpPr>
            <p:cNvPr id="82176" name="Freeform 256"/>
            <p:cNvSpPr>
              <a:spLocks/>
            </p:cNvSpPr>
            <p:nvPr/>
          </p:nvSpPr>
          <p:spPr bwMode="black">
            <a:xfrm>
              <a:off x="2530475" y="2632075"/>
              <a:ext cx="19050" cy="22225"/>
            </a:xfrm>
            <a:custGeom>
              <a:avLst/>
              <a:gdLst/>
              <a:ahLst/>
              <a:cxnLst>
                <a:cxn ang="0">
                  <a:pos x="9" y="39"/>
                </a:cxn>
                <a:cxn ang="0">
                  <a:pos x="0" y="35"/>
                </a:cxn>
                <a:cxn ang="0">
                  <a:pos x="13" y="0"/>
                </a:cxn>
                <a:cxn ang="0">
                  <a:pos x="22" y="2"/>
                </a:cxn>
                <a:cxn ang="0">
                  <a:pos x="18" y="0"/>
                </a:cxn>
                <a:cxn ang="0">
                  <a:pos x="27" y="4"/>
                </a:cxn>
                <a:cxn ang="0">
                  <a:pos x="9" y="39"/>
                </a:cxn>
              </a:cxnLst>
              <a:rect l="0" t="0" r="r" b="b"/>
              <a:pathLst>
                <a:path w="27" h="39">
                  <a:moveTo>
                    <a:pt x="9" y="39"/>
                  </a:moveTo>
                  <a:lnTo>
                    <a:pt x="0" y="35"/>
                  </a:lnTo>
                  <a:lnTo>
                    <a:pt x="13" y="0"/>
                  </a:lnTo>
                  <a:lnTo>
                    <a:pt x="22" y="2"/>
                  </a:lnTo>
                  <a:lnTo>
                    <a:pt x="18" y="0"/>
                  </a:lnTo>
                  <a:lnTo>
                    <a:pt x="27" y="4"/>
                  </a:lnTo>
                  <a:lnTo>
                    <a:pt x="9" y="39"/>
                  </a:lnTo>
                  <a:close/>
                </a:path>
              </a:pathLst>
            </a:custGeom>
            <a:solidFill>
              <a:srgbClr val="993300"/>
            </a:solidFill>
            <a:ln w="9525">
              <a:noFill/>
              <a:round/>
              <a:headEnd/>
              <a:tailEnd/>
            </a:ln>
          </p:spPr>
          <p:txBody>
            <a:bodyPr/>
            <a:lstStyle/>
            <a:p>
              <a:endParaRPr lang="en-US"/>
            </a:p>
          </p:txBody>
        </p:sp>
        <p:sp>
          <p:nvSpPr>
            <p:cNvPr id="82177" name="Freeform 257"/>
            <p:cNvSpPr>
              <a:spLocks/>
            </p:cNvSpPr>
            <p:nvPr/>
          </p:nvSpPr>
          <p:spPr bwMode="black">
            <a:xfrm>
              <a:off x="2527300" y="2630488"/>
              <a:ext cx="11113" cy="20637"/>
            </a:xfrm>
            <a:custGeom>
              <a:avLst/>
              <a:gdLst/>
              <a:ahLst/>
              <a:cxnLst>
                <a:cxn ang="0">
                  <a:pos x="9" y="38"/>
                </a:cxn>
                <a:cxn ang="0">
                  <a:pos x="0" y="36"/>
                </a:cxn>
                <a:cxn ang="0">
                  <a:pos x="2" y="0"/>
                </a:cxn>
                <a:cxn ang="0">
                  <a:pos x="6" y="0"/>
                </a:cxn>
                <a:cxn ang="0">
                  <a:pos x="9" y="0"/>
                </a:cxn>
                <a:cxn ang="0">
                  <a:pos x="17" y="3"/>
                </a:cxn>
                <a:cxn ang="0">
                  <a:pos x="9" y="38"/>
                </a:cxn>
              </a:cxnLst>
              <a:rect l="0" t="0" r="r" b="b"/>
              <a:pathLst>
                <a:path w="17" h="38">
                  <a:moveTo>
                    <a:pt x="9" y="38"/>
                  </a:moveTo>
                  <a:lnTo>
                    <a:pt x="0" y="36"/>
                  </a:lnTo>
                  <a:lnTo>
                    <a:pt x="2" y="0"/>
                  </a:lnTo>
                  <a:lnTo>
                    <a:pt x="6" y="0"/>
                  </a:lnTo>
                  <a:lnTo>
                    <a:pt x="9" y="0"/>
                  </a:lnTo>
                  <a:lnTo>
                    <a:pt x="17" y="3"/>
                  </a:lnTo>
                  <a:lnTo>
                    <a:pt x="9" y="38"/>
                  </a:lnTo>
                  <a:close/>
                </a:path>
              </a:pathLst>
            </a:custGeom>
            <a:solidFill>
              <a:srgbClr val="993300"/>
            </a:solidFill>
            <a:ln w="9525">
              <a:noFill/>
              <a:round/>
              <a:headEnd/>
              <a:tailEnd/>
            </a:ln>
          </p:spPr>
          <p:txBody>
            <a:bodyPr/>
            <a:lstStyle/>
            <a:p>
              <a:endParaRPr lang="en-US"/>
            </a:p>
          </p:txBody>
        </p:sp>
        <p:sp>
          <p:nvSpPr>
            <p:cNvPr id="82178" name="Freeform 258"/>
            <p:cNvSpPr>
              <a:spLocks/>
            </p:cNvSpPr>
            <p:nvPr/>
          </p:nvSpPr>
          <p:spPr bwMode="black">
            <a:xfrm>
              <a:off x="2519363" y="2630488"/>
              <a:ext cx="11112" cy="20637"/>
            </a:xfrm>
            <a:custGeom>
              <a:avLst/>
              <a:gdLst/>
              <a:ahLst/>
              <a:cxnLst>
                <a:cxn ang="0">
                  <a:pos x="18" y="36"/>
                </a:cxn>
                <a:cxn ang="0">
                  <a:pos x="8" y="37"/>
                </a:cxn>
                <a:cxn ang="0">
                  <a:pos x="2" y="1"/>
                </a:cxn>
                <a:cxn ang="0">
                  <a:pos x="0" y="1"/>
                </a:cxn>
                <a:cxn ang="0">
                  <a:pos x="4" y="1"/>
                </a:cxn>
                <a:cxn ang="0">
                  <a:pos x="14" y="0"/>
                </a:cxn>
                <a:cxn ang="0">
                  <a:pos x="18" y="36"/>
                </a:cxn>
              </a:cxnLst>
              <a:rect l="0" t="0" r="r" b="b"/>
              <a:pathLst>
                <a:path w="18" h="37">
                  <a:moveTo>
                    <a:pt x="18" y="36"/>
                  </a:moveTo>
                  <a:lnTo>
                    <a:pt x="8" y="37"/>
                  </a:lnTo>
                  <a:lnTo>
                    <a:pt x="2" y="1"/>
                  </a:lnTo>
                  <a:lnTo>
                    <a:pt x="0" y="1"/>
                  </a:lnTo>
                  <a:lnTo>
                    <a:pt x="4" y="1"/>
                  </a:lnTo>
                  <a:lnTo>
                    <a:pt x="14" y="0"/>
                  </a:lnTo>
                  <a:lnTo>
                    <a:pt x="18" y="36"/>
                  </a:lnTo>
                  <a:close/>
                </a:path>
              </a:pathLst>
            </a:custGeom>
            <a:solidFill>
              <a:srgbClr val="993300"/>
            </a:solidFill>
            <a:ln w="9525">
              <a:noFill/>
              <a:round/>
              <a:headEnd/>
              <a:tailEnd/>
            </a:ln>
          </p:spPr>
          <p:txBody>
            <a:bodyPr/>
            <a:lstStyle/>
            <a:p>
              <a:endParaRPr lang="en-US"/>
            </a:p>
          </p:txBody>
        </p:sp>
        <p:sp>
          <p:nvSpPr>
            <p:cNvPr id="82179" name="Freeform 259"/>
            <p:cNvSpPr>
              <a:spLocks/>
            </p:cNvSpPr>
            <p:nvPr/>
          </p:nvSpPr>
          <p:spPr bwMode="black">
            <a:xfrm>
              <a:off x="2503488" y="2632075"/>
              <a:ext cx="23812" cy="19050"/>
            </a:xfrm>
            <a:custGeom>
              <a:avLst/>
              <a:gdLst/>
              <a:ahLst/>
              <a:cxnLst>
                <a:cxn ang="0">
                  <a:pos x="27" y="36"/>
                </a:cxn>
                <a:cxn ang="0">
                  <a:pos x="18" y="38"/>
                </a:cxn>
                <a:cxn ang="0">
                  <a:pos x="4" y="3"/>
                </a:cxn>
                <a:cxn ang="0">
                  <a:pos x="0" y="5"/>
                </a:cxn>
                <a:cxn ang="0">
                  <a:pos x="9" y="3"/>
                </a:cxn>
                <a:cxn ang="0">
                  <a:pos x="18" y="0"/>
                </a:cxn>
                <a:cxn ang="0">
                  <a:pos x="27" y="36"/>
                </a:cxn>
              </a:cxnLst>
              <a:rect l="0" t="0" r="r" b="b"/>
              <a:pathLst>
                <a:path w="27" h="38">
                  <a:moveTo>
                    <a:pt x="27" y="36"/>
                  </a:moveTo>
                  <a:lnTo>
                    <a:pt x="18" y="38"/>
                  </a:lnTo>
                  <a:lnTo>
                    <a:pt x="4" y="3"/>
                  </a:lnTo>
                  <a:lnTo>
                    <a:pt x="0" y="5"/>
                  </a:lnTo>
                  <a:lnTo>
                    <a:pt x="9" y="3"/>
                  </a:lnTo>
                  <a:lnTo>
                    <a:pt x="18" y="0"/>
                  </a:lnTo>
                  <a:lnTo>
                    <a:pt x="27" y="36"/>
                  </a:lnTo>
                  <a:close/>
                </a:path>
              </a:pathLst>
            </a:custGeom>
            <a:solidFill>
              <a:srgbClr val="993300"/>
            </a:solidFill>
            <a:ln w="9525">
              <a:noFill/>
              <a:round/>
              <a:headEnd/>
              <a:tailEnd/>
            </a:ln>
          </p:spPr>
          <p:txBody>
            <a:bodyPr/>
            <a:lstStyle/>
            <a:p>
              <a:endParaRPr lang="en-US"/>
            </a:p>
          </p:txBody>
        </p:sp>
        <p:sp>
          <p:nvSpPr>
            <p:cNvPr id="82180" name="Freeform 260"/>
            <p:cNvSpPr>
              <a:spLocks/>
            </p:cNvSpPr>
            <p:nvPr/>
          </p:nvSpPr>
          <p:spPr bwMode="black">
            <a:xfrm>
              <a:off x="2500313" y="2632075"/>
              <a:ext cx="22225" cy="22225"/>
            </a:xfrm>
            <a:custGeom>
              <a:avLst/>
              <a:gdLst/>
              <a:ahLst/>
              <a:cxnLst>
                <a:cxn ang="0">
                  <a:pos x="31" y="35"/>
                </a:cxn>
                <a:cxn ang="0">
                  <a:pos x="22" y="39"/>
                </a:cxn>
                <a:cxn ang="0">
                  <a:pos x="0" y="9"/>
                </a:cxn>
                <a:cxn ang="0">
                  <a:pos x="5" y="4"/>
                </a:cxn>
                <a:cxn ang="0">
                  <a:pos x="5" y="4"/>
                </a:cxn>
                <a:cxn ang="0">
                  <a:pos x="13" y="0"/>
                </a:cxn>
                <a:cxn ang="0">
                  <a:pos x="31" y="35"/>
                </a:cxn>
              </a:cxnLst>
              <a:rect l="0" t="0" r="r" b="b"/>
              <a:pathLst>
                <a:path w="31" h="39">
                  <a:moveTo>
                    <a:pt x="31" y="35"/>
                  </a:moveTo>
                  <a:lnTo>
                    <a:pt x="22" y="39"/>
                  </a:lnTo>
                  <a:lnTo>
                    <a:pt x="0" y="9"/>
                  </a:lnTo>
                  <a:lnTo>
                    <a:pt x="5" y="4"/>
                  </a:lnTo>
                  <a:lnTo>
                    <a:pt x="5" y="4"/>
                  </a:lnTo>
                  <a:lnTo>
                    <a:pt x="13" y="0"/>
                  </a:lnTo>
                  <a:lnTo>
                    <a:pt x="31" y="35"/>
                  </a:lnTo>
                  <a:close/>
                </a:path>
              </a:pathLst>
            </a:custGeom>
            <a:solidFill>
              <a:srgbClr val="993300"/>
            </a:solidFill>
            <a:ln w="9525">
              <a:noFill/>
              <a:round/>
              <a:headEnd/>
              <a:tailEnd/>
            </a:ln>
          </p:spPr>
          <p:txBody>
            <a:bodyPr/>
            <a:lstStyle/>
            <a:p>
              <a:endParaRPr lang="en-US"/>
            </a:p>
          </p:txBody>
        </p:sp>
        <p:sp>
          <p:nvSpPr>
            <p:cNvPr id="82181" name="Freeform 261"/>
            <p:cNvSpPr>
              <a:spLocks/>
            </p:cNvSpPr>
            <p:nvPr/>
          </p:nvSpPr>
          <p:spPr bwMode="black">
            <a:xfrm>
              <a:off x="2492375" y="2638425"/>
              <a:ext cx="26988" cy="17463"/>
            </a:xfrm>
            <a:custGeom>
              <a:avLst/>
              <a:gdLst/>
              <a:ahLst/>
              <a:cxnLst>
                <a:cxn ang="0">
                  <a:pos x="36" y="26"/>
                </a:cxn>
                <a:cxn ang="0">
                  <a:pos x="29" y="33"/>
                </a:cxn>
                <a:cxn ang="0">
                  <a:pos x="0" y="8"/>
                </a:cxn>
                <a:cxn ang="0">
                  <a:pos x="0" y="8"/>
                </a:cxn>
                <a:cxn ang="0">
                  <a:pos x="3" y="6"/>
                </a:cxn>
                <a:cxn ang="0">
                  <a:pos x="9" y="0"/>
                </a:cxn>
                <a:cxn ang="0">
                  <a:pos x="36" y="26"/>
                </a:cxn>
              </a:cxnLst>
              <a:rect l="0" t="0" r="r" b="b"/>
              <a:pathLst>
                <a:path w="36" h="33">
                  <a:moveTo>
                    <a:pt x="36" y="26"/>
                  </a:moveTo>
                  <a:lnTo>
                    <a:pt x="29" y="33"/>
                  </a:lnTo>
                  <a:lnTo>
                    <a:pt x="0" y="8"/>
                  </a:lnTo>
                  <a:lnTo>
                    <a:pt x="0" y="8"/>
                  </a:lnTo>
                  <a:lnTo>
                    <a:pt x="3" y="6"/>
                  </a:lnTo>
                  <a:lnTo>
                    <a:pt x="9" y="0"/>
                  </a:lnTo>
                  <a:lnTo>
                    <a:pt x="36" y="26"/>
                  </a:lnTo>
                  <a:close/>
                </a:path>
              </a:pathLst>
            </a:custGeom>
            <a:solidFill>
              <a:srgbClr val="993300"/>
            </a:solidFill>
            <a:ln w="9525">
              <a:noFill/>
              <a:round/>
              <a:headEnd/>
              <a:tailEnd/>
            </a:ln>
          </p:spPr>
          <p:txBody>
            <a:bodyPr/>
            <a:lstStyle/>
            <a:p>
              <a:endParaRPr lang="en-US"/>
            </a:p>
          </p:txBody>
        </p:sp>
        <p:sp>
          <p:nvSpPr>
            <p:cNvPr id="82182" name="Freeform 262"/>
            <p:cNvSpPr>
              <a:spLocks/>
            </p:cNvSpPr>
            <p:nvPr/>
          </p:nvSpPr>
          <p:spPr bwMode="black">
            <a:xfrm>
              <a:off x="2484438" y="2643188"/>
              <a:ext cx="31750" cy="15875"/>
            </a:xfrm>
            <a:custGeom>
              <a:avLst/>
              <a:gdLst/>
              <a:ahLst/>
              <a:cxnLst>
                <a:cxn ang="0">
                  <a:pos x="38" y="22"/>
                </a:cxn>
                <a:cxn ang="0">
                  <a:pos x="33" y="30"/>
                </a:cxn>
                <a:cxn ang="0">
                  <a:pos x="0" y="12"/>
                </a:cxn>
                <a:cxn ang="0">
                  <a:pos x="1" y="9"/>
                </a:cxn>
                <a:cxn ang="0">
                  <a:pos x="2" y="8"/>
                </a:cxn>
                <a:cxn ang="0">
                  <a:pos x="7" y="0"/>
                </a:cxn>
                <a:cxn ang="0">
                  <a:pos x="38" y="22"/>
                </a:cxn>
              </a:cxnLst>
              <a:rect l="0" t="0" r="r" b="b"/>
              <a:pathLst>
                <a:path w="38" h="30">
                  <a:moveTo>
                    <a:pt x="38" y="22"/>
                  </a:moveTo>
                  <a:lnTo>
                    <a:pt x="33" y="30"/>
                  </a:lnTo>
                  <a:lnTo>
                    <a:pt x="0" y="12"/>
                  </a:lnTo>
                  <a:lnTo>
                    <a:pt x="1" y="9"/>
                  </a:lnTo>
                  <a:lnTo>
                    <a:pt x="2" y="8"/>
                  </a:lnTo>
                  <a:lnTo>
                    <a:pt x="7" y="0"/>
                  </a:lnTo>
                  <a:lnTo>
                    <a:pt x="38" y="22"/>
                  </a:lnTo>
                  <a:close/>
                </a:path>
              </a:pathLst>
            </a:custGeom>
            <a:solidFill>
              <a:srgbClr val="993300"/>
            </a:solidFill>
            <a:ln w="9525">
              <a:noFill/>
              <a:round/>
              <a:headEnd/>
              <a:tailEnd/>
            </a:ln>
          </p:spPr>
          <p:txBody>
            <a:bodyPr/>
            <a:lstStyle/>
            <a:p>
              <a:endParaRPr lang="en-US"/>
            </a:p>
          </p:txBody>
        </p:sp>
        <p:sp>
          <p:nvSpPr>
            <p:cNvPr id="82183" name="Freeform 263"/>
            <p:cNvSpPr>
              <a:spLocks/>
            </p:cNvSpPr>
            <p:nvPr/>
          </p:nvSpPr>
          <p:spPr bwMode="black">
            <a:xfrm>
              <a:off x="2484438" y="2647950"/>
              <a:ext cx="26987" cy="11113"/>
            </a:xfrm>
            <a:custGeom>
              <a:avLst/>
              <a:gdLst/>
              <a:ahLst/>
              <a:cxnLst>
                <a:cxn ang="0">
                  <a:pos x="39" y="14"/>
                </a:cxn>
                <a:cxn ang="0">
                  <a:pos x="36" y="22"/>
                </a:cxn>
                <a:cxn ang="0">
                  <a:pos x="0" y="14"/>
                </a:cxn>
                <a:cxn ang="0">
                  <a:pos x="1" y="7"/>
                </a:cxn>
                <a:cxn ang="0">
                  <a:pos x="0" y="9"/>
                </a:cxn>
                <a:cxn ang="0">
                  <a:pos x="4" y="0"/>
                </a:cxn>
                <a:cxn ang="0">
                  <a:pos x="39" y="14"/>
                </a:cxn>
              </a:cxnLst>
              <a:rect l="0" t="0" r="r" b="b"/>
              <a:pathLst>
                <a:path w="39" h="22">
                  <a:moveTo>
                    <a:pt x="39" y="14"/>
                  </a:moveTo>
                  <a:lnTo>
                    <a:pt x="36" y="22"/>
                  </a:lnTo>
                  <a:lnTo>
                    <a:pt x="0" y="14"/>
                  </a:lnTo>
                  <a:lnTo>
                    <a:pt x="1" y="7"/>
                  </a:lnTo>
                  <a:lnTo>
                    <a:pt x="0" y="9"/>
                  </a:lnTo>
                  <a:lnTo>
                    <a:pt x="4" y="0"/>
                  </a:lnTo>
                  <a:lnTo>
                    <a:pt x="39" y="14"/>
                  </a:lnTo>
                  <a:close/>
                </a:path>
              </a:pathLst>
            </a:custGeom>
            <a:solidFill>
              <a:srgbClr val="993300"/>
            </a:solidFill>
            <a:ln w="9525">
              <a:noFill/>
              <a:round/>
              <a:headEnd/>
              <a:tailEnd/>
            </a:ln>
          </p:spPr>
          <p:txBody>
            <a:bodyPr/>
            <a:lstStyle/>
            <a:p>
              <a:endParaRPr lang="en-US"/>
            </a:p>
          </p:txBody>
        </p:sp>
        <p:sp>
          <p:nvSpPr>
            <p:cNvPr id="82184" name="Freeform 264"/>
            <p:cNvSpPr>
              <a:spLocks/>
            </p:cNvSpPr>
            <p:nvPr/>
          </p:nvSpPr>
          <p:spPr bwMode="black">
            <a:xfrm>
              <a:off x="2481263" y="2655888"/>
              <a:ext cx="30162" cy="7937"/>
            </a:xfrm>
            <a:custGeom>
              <a:avLst/>
              <a:gdLst/>
              <a:ahLst/>
              <a:cxnLst>
                <a:cxn ang="0">
                  <a:pos x="37" y="4"/>
                </a:cxn>
                <a:cxn ang="0">
                  <a:pos x="36" y="14"/>
                </a:cxn>
                <a:cxn ang="0">
                  <a:pos x="0" y="10"/>
                </a:cxn>
                <a:cxn ang="0">
                  <a:pos x="1" y="0"/>
                </a:cxn>
                <a:cxn ang="0">
                  <a:pos x="37" y="4"/>
                </a:cxn>
              </a:cxnLst>
              <a:rect l="0" t="0" r="r" b="b"/>
              <a:pathLst>
                <a:path w="37" h="14">
                  <a:moveTo>
                    <a:pt x="37" y="4"/>
                  </a:moveTo>
                  <a:lnTo>
                    <a:pt x="36" y="14"/>
                  </a:lnTo>
                  <a:lnTo>
                    <a:pt x="0" y="10"/>
                  </a:lnTo>
                  <a:lnTo>
                    <a:pt x="1" y="0"/>
                  </a:lnTo>
                  <a:lnTo>
                    <a:pt x="37" y="4"/>
                  </a:lnTo>
                  <a:close/>
                </a:path>
              </a:pathLst>
            </a:custGeom>
            <a:solidFill>
              <a:srgbClr val="993300"/>
            </a:solidFill>
            <a:ln w="9525">
              <a:noFill/>
              <a:round/>
              <a:headEnd/>
              <a:tailEnd/>
            </a:ln>
          </p:spPr>
          <p:txBody>
            <a:bodyPr/>
            <a:lstStyle/>
            <a:p>
              <a:endParaRPr lang="en-US"/>
            </a:p>
          </p:txBody>
        </p:sp>
        <p:sp>
          <p:nvSpPr>
            <p:cNvPr id="82185" name="Freeform 265"/>
            <p:cNvSpPr>
              <a:spLocks/>
            </p:cNvSpPr>
            <p:nvPr/>
          </p:nvSpPr>
          <p:spPr bwMode="black">
            <a:xfrm>
              <a:off x="2541588" y="2646363"/>
              <a:ext cx="92075" cy="92075"/>
            </a:xfrm>
            <a:custGeom>
              <a:avLst/>
              <a:gdLst/>
              <a:ahLst/>
              <a:cxnLst>
                <a:cxn ang="0">
                  <a:pos x="30" y="0"/>
                </a:cxn>
                <a:cxn ang="0">
                  <a:pos x="122" y="158"/>
                </a:cxn>
                <a:cxn ang="0">
                  <a:pos x="91" y="175"/>
                </a:cxn>
                <a:cxn ang="0">
                  <a:pos x="0" y="18"/>
                </a:cxn>
                <a:cxn ang="0">
                  <a:pos x="30" y="0"/>
                </a:cxn>
              </a:cxnLst>
              <a:rect l="0" t="0" r="r" b="b"/>
              <a:pathLst>
                <a:path w="122" h="175">
                  <a:moveTo>
                    <a:pt x="30" y="0"/>
                  </a:moveTo>
                  <a:lnTo>
                    <a:pt x="122" y="158"/>
                  </a:lnTo>
                  <a:lnTo>
                    <a:pt x="91" y="175"/>
                  </a:lnTo>
                  <a:lnTo>
                    <a:pt x="0" y="18"/>
                  </a:lnTo>
                  <a:lnTo>
                    <a:pt x="30" y="0"/>
                  </a:lnTo>
                  <a:close/>
                </a:path>
              </a:pathLst>
            </a:custGeom>
            <a:solidFill>
              <a:srgbClr val="993300"/>
            </a:solidFill>
            <a:ln w="9525">
              <a:noFill/>
              <a:round/>
              <a:headEnd/>
              <a:tailEnd/>
            </a:ln>
          </p:spPr>
          <p:txBody>
            <a:bodyPr/>
            <a:lstStyle/>
            <a:p>
              <a:endParaRPr lang="en-US"/>
            </a:p>
          </p:txBody>
        </p:sp>
        <p:sp>
          <p:nvSpPr>
            <p:cNvPr id="82186" name="Freeform 266"/>
            <p:cNvSpPr>
              <a:spLocks/>
            </p:cNvSpPr>
            <p:nvPr/>
          </p:nvSpPr>
          <p:spPr bwMode="black">
            <a:xfrm>
              <a:off x="5278438" y="1468438"/>
              <a:ext cx="200025" cy="74612"/>
            </a:xfrm>
            <a:custGeom>
              <a:avLst/>
              <a:gdLst/>
              <a:ahLst/>
              <a:cxnLst>
                <a:cxn ang="0">
                  <a:pos x="222" y="0"/>
                </a:cxn>
                <a:cxn ang="0">
                  <a:pos x="0" y="141"/>
                </a:cxn>
                <a:cxn ang="0">
                  <a:pos x="260" y="98"/>
                </a:cxn>
                <a:cxn ang="0">
                  <a:pos x="222" y="0"/>
                </a:cxn>
                <a:cxn ang="0">
                  <a:pos x="222" y="0"/>
                </a:cxn>
              </a:cxnLst>
              <a:rect l="0" t="0" r="r" b="b"/>
              <a:pathLst>
                <a:path w="260" h="141">
                  <a:moveTo>
                    <a:pt x="222" y="0"/>
                  </a:moveTo>
                  <a:lnTo>
                    <a:pt x="0" y="141"/>
                  </a:lnTo>
                  <a:lnTo>
                    <a:pt x="260" y="98"/>
                  </a:lnTo>
                  <a:lnTo>
                    <a:pt x="222" y="0"/>
                  </a:lnTo>
                  <a:lnTo>
                    <a:pt x="222" y="0"/>
                  </a:lnTo>
                  <a:close/>
                </a:path>
              </a:pathLst>
            </a:custGeom>
            <a:solidFill>
              <a:srgbClr val="FF0000"/>
            </a:solidFill>
            <a:ln w="9525">
              <a:noFill/>
              <a:round/>
              <a:headEnd/>
              <a:tailEnd/>
            </a:ln>
          </p:spPr>
          <p:txBody>
            <a:bodyPr/>
            <a:lstStyle/>
            <a:p>
              <a:endParaRPr lang="en-US"/>
            </a:p>
          </p:txBody>
        </p:sp>
        <p:sp>
          <p:nvSpPr>
            <p:cNvPr id="82187" name="Freeform 267"/>
            <p:cNvSpPr>
              <a:spLocks/>
            </p:cNvSpPr>
            <p:nvPr/>
          </p:nvSpPr>
          <p:spPr bwMode="black">
            <a:xfrm>
              <a:off x="5213350" y="1460500"/>
              <a:ext cx="241300" cy="101600"/>
            </a:xfrm>
            <a:custGeom>
              <a:avLst/>
              <a:gdLst/>
              <a:ahLst/>
              <a:cxnLst>
                <a:cxn ang="0">
                  <a:pos x="316" y="30"/>
                </a:cxn>
                <a:cxn ang="0">
                  <a:pos x="95" y="172"/>
                </a:cxn>
                <a:cxn ang="0">
                  <a:pos x="88" y="174"/>
                </a:cxn>
                <a:cxn ang="0">
                  <a:pos x="0" y="188"/>
                </a:cxn>
                <a:cxn ang="0">
                  <a:pos x="75" y="141"/>
                </a:cxn>
                <a:cxn ang="0">
                  <a:pos x="297" y="0"/>
                </a:cxn>
                <a:cxn ang="0">
                  <a:pos x="316" y="30"/>
                </a:cxn>
              </a:cxnLst>
              <a:rect l="0" t="0" r="r" b="b"/>
              <a:pathLst>
                <a:path w="316" h="188">
                  <a:moveTo>
                    <a:pt x="316" y="30"/>
                  </a:moveTo>
                  <a:lnTo>
                    <a:pt x="95" y="172"/>
                  </a:lnTo>
                  <a:lnTo>
                    <a:pt x="88" y="174"/>
                  </a:lnTo>
                  <a:lnTo>
                    <a:pt x="0" y="188"/>
                  </a:lnTo>
                  <a:lnTo>
                    <a:pt x="75" y="141"/>
                  </a:lnTo>
                  <a:lnTo>
                    <a:pt x="297" y="0"/>
                  </a:lnTo>
                  <a:lnTo>
                    <a:pt x="316" y="30"/>
                  </a:lnTo>
                  <a:close/>
                </a:path>
              </a:pathLst>
            </a:custGeom>
            <a:solidFill>
              <a:srgbClr val="FF0000"/>
            </a:solidFill>
            <a:ln w="9525">
              <a:noFill/>
              <a:round/>
              <a:headEnd/>
              <a:tailEnd/>
            </a:ln>
          </p:spPr>
          <p:txBody>
            <a:bodyPr/>
            <a:lstStyle/>
            <a:p>
              <a:endParaRPr lang="en-US"/>
            </a:p>
          </p:txBody>
        </p:sp>
        <p:sp>
          <p:nvSpPr>
            <p:cNvPr id="82188" name="Freeform 268"/>
            <p:cNvSpPr>
              <a:spLocks/>
            </p:cNvSpPr>
            <p:nvPr/>
          </p:nvSpPr>
          <p:spPr bwMode="black">
            <a:xfrm>
              <a:off x="5275263" y="1511300"/>
              <a:ext cx="222250" cy="42863"/>
            </a:xfrm>
            <a:custGeom>
              <a:avLst/>
              <a:gdLst/>
              <a:ahLst/>
              <a:cxnLst>
                <a:cxn ang="0">
                  <a:pos x="0" y="43"/>
                </a:cxn>
                <a:cxn ang="0">
                  <a:pos x="261" y="0"/>
                </a:cxn>
                <a:cxn ang="0">
                  <a:pos x="281" y="11"/>
                </a:cxn>
                <a:cxn ang="0">
                  <a:pos x="288" y="32"/>
                </a:cxn>
                <a:cxn ang="0">
                  <a:pos x="267" y="36"/>
                </a:cxn>
                <a:cxn ang="0">
                  <a:pos x="7" y="79"/>
                </a:cxn>
                <a:cxn ang="0">
                  <a:pos x="0" y="43"/>
                </a:cxn>
              </a:cxnLst>
              <a:rect l="0" t="0" r="r" b="b"/>
              <a:pathLst>
                <a:path w="288" h="79">
                  <a:moveTo>
                    <a:pt x="0" y="43"/>
                  </a:moveTo>
                  <a:lnTo>
                    <a:pt x="261" y="0"/>
                  </a:lnTo>
                  <a:lnTo>
                    <a:pt x="281" y="11"/>
                  </a:lnTo>
                  <a:lnTo>
                    <a:pt x="288" y="32"/>
                  </a:lnTo>
                  <a:lnTo>
                    <a:pt x="267" y="36"/>
                  </a:lnTo>
                  <a:lnTo>
                    <a:pt x="7" y="79"/>
                  </a:lnTo>
                  <a:lnTo>
                    <a:pt x="0" y="43"/>
                  </a:lnTo>
                  <a:close/>
                </a:path>
              </a:pathLst>
            </a:custGeom>
            <a:solidFill>
              <a:srgbClr val="FF0000"/>
            </a:solidFill>
            <a:ln w="9525">
              <a:noFill/>
              <a:round/>
              <a:headEnd/>
              <a:tailEnd/>
            </a:ln>
          </p:spPr>
          <p:txBody>
            <a:bodyPr/>
            <a:lstStyle/>
            <a:p>
              <a:endParaRPr lang="en-US"/>
            </a:p>
          </p:txBody>
        </p:sp>
        <p:sp>
          <p:nvSpPr>
            <p:cNvPr id="82189" name="Freeform 269"/>
            <p:cNvSpPr>
              <a:spLocks/>
            </p:cNvSpPr>
            <p:nvPr/>
          </p:nvSpPr>
          <p:spPr bwMode="black">
            <a:xfrm>
              <a:off x="5435600" y="1465263"/>
              <a:ext cx="53975" cy="58737"/>
            </a:xfrm>
            <a:custGeom>
              <a:avLst/>
              <a:gdLst/>
              <a:ahLst/>
              <a:cxnLst>
                <a:cxn ang="0">
                  <a:pos x="39" y="112"/>
                </a:cxn>
                <a:cxn ang="0">
                  <a:pos x="0" y="14"/>
                </a:cxn>
                <a:cxn ang="0">
                  <a:pos x="33" y="0"/>
                </a:cxn>
                <a:cxn ang="0">
                  <a:pos x="72" y="98"/>
                </a:cxn>
                <a:cxn ang="0">
                  <a:pos x="39" y="112"/>
                </a:cxn>
              </a:cxnLst>
              <a:rect l="0" t="0" r="r" b="b"/>
              <a:pathLst>
                <a:path w="72" h="112">
                  <a:moveTo>
                    <a:pt x="39" y="112"/>
                  </a:moveTo>
                  <a:lnTo>
                    <a:pt x="0" y="14"/>
                  </a:lnTo>
                  <a:lnTo>
                    <a:pt x="33" y="0"/>
                  </a:lnTo>
                  <a:lnTo>
                    <a:pt x="72" y="98"/>
                  </a:lnTo>
                  <a:lnTo>
                    <a:pt x="39" y="112"/>
                  </a:lnTo>
                  <a:close/>
                </a:path>
              </a:pathLst>
            </a:custGeom>
            <a:solidFill>
              <a:srgbClr val="FF0000"/>
            </a:solidFill>
            <a:ln w="9525">
              <a:noFill/>
              <a:round/>
              <a:headEnd/>
              <a:tailEnd/>
            </a:ln>
          </p:spPr>
          <p:txBody>
            <a:bodyPr/>
            <a:lstStyle/>
            <a:p>
              <a:endParaRPr lang="en-US"/>
            </a:p>
          </p:txBody>
        </p:sp>
        <p:sp>
          <p:nvSpPr>
            <p:cNvPr id="82190" name="Freeform 270"/>
            <p:cNvSpPr>
              <a:spLocks/>
            </p:cNvSpPr>
            <p:nvPr/>
          </p:nvSpPr>
          <p:spPr bwMode="black">
            <a:xfrm>
              <a:off x="5272088" y="2540000"/>
              <a:ext cx="49212" cy="31750"/>
            </a:xfrm>
            <a:custGeom>
              <a:avLst/>
              <a:gdLst/>
              <a:ahLst/>
              <a:cxnLst>
                <a:cxn ang="0">
                  <a:pos x="0" y="28"/>
                </a:cxn>
                <a:cxn ang="0">
                  <a:pos x="47" y="0"/>
                </a:cxn>
                <a:cxn ang="0">
                  <a:pos x="46" y="0"/>
                </a:cxn>
                <a:cxn ang="0">
                  <a:pos x="66" y="30"/>
                </a:cxn>
                <a:cxn ang="0">
                  <a:pos x="65" y="30"/>
                </a:cxn>
                <a:cxn ang="0">
                  <a:pos x="17" y="59"/>
                </a:cxn>
                <a:cxn ang="0">
                  <a:pos x="0" y="28"/>
                </a:cxn>
              </a:cxnLst>
              <a:rect l="0" t="0" r="r" b="b"/>
              <a:pathLst>
                <a:path w="66" h="59">
                  <a:moveTo>
                    <a:pt x="0" y="28"/>
                  </a:moveTo>
                  <a:lnTo>
                    <a:pt x="47" y="0"/>
                  </a:lnTo>
                  <a:lnTo>
                    <a:pt x="46" y="0"/>
                  </a:lnTo>
                  <a:lnTo>
                    <a:pt x="66" y="30"/>
                  </a:lnTo>
                  <a:lnTo>
                    <a:pt x="65" y="30"/>
                  </a:lnTo>
                  <a:lnTo>
                    <a:pt x="17" y="59"/>
                  </a:lnTo>
                  <a:lnTo>
                    <a:pt x="0" y="28"/>
                  </a:lnTo>
                  <a:close/>
                </a:path>
              </a:pathLst>
            </a:custGeom>
            <a:solidFill>
              <a:srgbClr val="FF0000"/>
            </a:solidFill>
            <a:ln w="9525">
              <a:noFill/>
              <a:round/>
              <a:headEnd/>
              <a:tailEnd/>
            </a:ln>
          </p:spPr>
          <p:txBody>
            <a:bodyPr/>
            <a:lstStyle/>
            <a:p>
              <a:endParaRPr lang="en-US"/>
            </a:p>
          </p:txBody>
        </p:sp>
        <p:sp>
          <p:nvSpPr>
            <p:cNvPr id="82191" name="Freeform 271"/>
            <p:cNvSpPr>
              <a:spLocks/>
            </p:cNvSpPr>
            <p:nvPr/>
          </p:nvSpPr>
          <p:spPr bwMode="black">
            <a:xfrm>
              <a:off x="5305425" y="2522538"/>
              <a:ext cx="53975" cy="33337"/>
            </a:xfrm>
            <a:custGeom>
              <a:avLst/>
              <a:gdLst/>
              <a:ahLst/>
              <a:cxnLst>
                <a:cxn ang="0">
                  <a:pos x="0" y="30"/>
                </a:cxn>
                <a:cxn ang="0">
                  <a:pos x="47" y="0"/>
                </a:cxn>
                <a:cxn ang="0">
                  <a:pos x="67" y="30"/>
                </a:cxn>
                <a:cxn ang="0">
                  <a:pos x="64" y="32"/>
                </a:cxn>
                <a:cxn ang="0">
                  <a:pos x="66" y="31"/>
                </a:cxn>
                <a:cxn ang="0">
                  <a:pos x="20" y="60"/>
                </a:cxn>
                <a:cxn ang="0">
                  <a:pos x="0" y="30"/>
                </a:cxn>
              </a:cxnLst>
              <a:rect l="0" t="0" r="r" b="b"/>
              <a:pathLst>
                <a:path w="67" h="60">
                  <a:moveTo>
                    <a:pt x="0" y="30"/>
                  </a:moveTo>
                  <a:lnTo>
                    <a:pt x="47" y="0"/>
                  </a:lnTo>
                  <a:lnTo>
                    <a:pt x="67" y="30"/>
                  </a:lnTo>
                  <a:lnTo>
                    <a:pt x="64" y="32"/>
                  </a:lnTo>
                  <a:lnTo>
                    <a:pt x="66" y="31"/>
                  </a:lnTo>
                  <a:lnTo>
                    <a:pt x="20" y="60"/>
                  </a:lnTo>
                  <a:lnTo>
                    <a:pt x="0" y="30"/>
                  </a:lnTo>
                  <a:close/>
                </a:path>
              </a:pathLst>
            </a:custGeom>
            <a:solidFill>
              <a:srgbClr val="FF0000"/>
            </a:solidFill>
            <a:ln w="9525">
              <a:noFill/>
              <a:round/>
              <a:headEnd/>
              <a:tailEnd/>
            </a:ln>
          </p:spPr>
          <p:txBody>
            <a:bodyPr/>
            <a:lstStyle/>
            <a:p>
              <a:endParaRPr lang="en-US"/>
            </a:p>
          </p:txBody>
        </p:sp>
        <p:sp>
          <p:nvSpPr>
            <p:cNvPr id="82192" name="Freeform 272"/>
            <p:cNvSpPr>
              <a:spLocks/>
            </p:cNvSpPr>
            <p:nvPr/>
          </p:nvSpPr>
          <p:spPr bwMode="black">
            <a:xfrm>
              <a:off x="5340350" y="2506663"/>
              <a:ext cx="53975" cy="33337"/>
            </a:xfrm>
            <a:custGeom>
              <a:avLst/>
              <a:gdLst/>
              <a:ahLst/>
              <a:cxnLst>
                <a:cxn ang="0">
                  <a:pos x="0" y="33"/>
                </a:cxn>
                <a:cxn ang="0">
                  <a:pos x="45" y="0"/>
                </a:cxn>
                <a:cxn ang="0">
                  <a:pos x="45" y="0"/>
                </a:cxn>
                <a:cxn ang="0">
                  <a:pos x="67" y="28"/>
                </a:cxn>
                <a:cxn ang="0">
                  <a:pos x="67" y="28"/>
                </a:cxn>
                <a:cxn ang="0">
                  <a:pos x="22" y="62"/>
                </a:cxn>
                <a:cxn ang="0">
                  <a:pos x="0" y="33"/>
                </a:cxn>
              </a:cxnLst>
              <a:rect l="0" t="0" r="r" b="b"/>
              <a:pathLst>
                <a:path w="67" h="62">
                  <a:moveTo>
                    <a:pt x="0" y="33"/>
                  </a:moveTo>
                  <a:lnTo>
                    <a:pt x="45" y="0"/>
                  </a:lnTo>
                  <a:lnTo>
                    <a:pt x="45" y="0"/>
                  </a:lnTo>
                  <a:lnTo>
                    <a:pt x="67" y="28"/>
                  </a:lnTo>
                  <a:lnTo>
                    <a:pt x="67" y="28"/>
                  </a:lnTo>
                  <a:lnTo>
                    <a:pt x="22" y="62"/>
                  </a:lnTo>
                  <a:lnTo>
                    <a:pt x="0" y="33"/>
                  </a:lnTo>
                  <a:close/>
                </a:path>
              </a:pathLst>
            </a:custGeom>
            <a:solidFill>
              <a:srgbClr val="FF0000"/>
            </a:solidFill>
            <a:ln w="9525">
              <a:noFill/>
              <a:round/>
              <a:headEnd/>
              <a:tailEnd/>
            </a:ln>
          </p:spPr>
          <p:txBody>
            <a:bodyPr/>
            <a:lstStyle/>
            <a:p>
              <a:endParaRPr lang="en-US"/>
            </a:p>
          </p:txBody>
        </p:sp>
        <p:sp>
          <p:nvSpPr>
            <p:cNvPr id="82193" name="Freeform 273"/>
            <p:cNvSpPr>
              <a:spLocks/>
            </p:cNvSpPr>
            <p:nvPr/>
          </p:nvSpPr>
          <p:spPr bwMode="black">
            <a:xfrm>
              <a:off x="5375275" y="2489200"/>
              <a:ext cx="53975" cy="33338"/>
            </a:xfrm>
            <a:custGeom>
              <a:avLst/>
              <a:gdLst/>
              <a:ahLst/>
              <a:cxnLst>
                <a:cxn ang="0">
                  <a:pos x="0" y="34"/>
                </a:cxn>
                <a:cxn ang="0">
                  <a:pos x="44" y="0"/>
                </a:cxn>
                <a:cxn ang="0">
                  <a:pos x="67" y="27"/>
                </a:cxn>
                <a:cxn ang="0">
                  <a:pos x="65" y="29"/>
                </a:cxn>
                <a:cxn ang="0">
                  <a:pos x="66" y="28"/>
                </a:cxn>
                <a:cxn ang="0">
                  <a:pos x="22" y="62"/>
                </a:cxn>
                <a:cxn ang="0">
                  <a:pos x="0" y="34"/>
                </a:cxn>
              </a:cxnLst>
              <a:rect l="0" t="0" r="r" b="b"/>
              <a:pathLst>
                <a:path w="67" h="62">
                  <a:moveTo>
                    <a:pt x="0" y="34"/>
                  </a:moveTo>
                  <a:lnTo>
                    <a:pt x="44" y="0"/>
                  </a:lnTo>
                  <a:lnTo>
                    <a:pt x="67" y="27"/>
                  </a:lnTo>
                  <a:lnTo>
                    <a:pt x="65" y="29"/>
                  </a:lnTo>
                  <a:lnTo>
                    <a:pt x="66" y="28"/>
                  </a:lnTo>
                  <a:lnTo>
                    <a:pt x="22" y="62"/>
                  </a:lnTo>
                  <a:lnTo>
                    <a:pt x="0" y="34"/>
                  </a:lnTo>
                  <a:close/>
                </a:path>
              </a:pathLst>
            </a:custGeom>
            <a:solidFill>
              <a:srgbClr val="FF0000"/>
            </a:solidFill>
            <a:ln w="9525">
              <a:noFill/>
              <a:round/>
              <a:headEnd/>
              <a:tailEnd/>
            </a:ln>
          </p:spPr>
          <p:txBody>
            <a:bodyPr/>
            <a:lstStyle/>
            <a:p>
              <a:endParaRPr lang="en-US"/>
            </a:p>
          </p:txBody>
        </p:sp>
        <p:sp>
          <p:nvSpPr>
            <p:cNvPr id="82194" name="Freeform 274"/>
            <p:cNvSpPr>
              <a:spLocks/>
            </p:cNvSpPr>
            <p:nvPr/>
          </p:nvSpPr>
          <p:spPr bwMode="black">
            <a:xfrm>
              <a:off x="5408613" y="2470150"/>
              <a:ext cx="50800" cy="34925"/>
            </a:xfrm>
            <a:custGeom>
              <a:avLst/>
              <a:gdLst/>
              <a:ahLst/>
              <a:cxnLst>
                <a:cxn ang="0">
                  <a:pos x="0" y="37"/>
                </a:cxn>
                <a:cxn ang="0">
                  <a:pos x="42" y="0"/>
                </a:cxn>
                <a:cxn ang="0">
                  <a:pos x="66" y="27"/>
                </a:cxn>
                <a:cxn ang="0">
                  <a:pos x="66" y="27"/>
                </a:cxn>
                <a:cxn ang="0">
                  <a:pos x="66" y="27"/>
                </a:cxn>
                <a:cxn ang="0">
                  <a:pos x="24" y="63"/>
                </a:cxn>
                <a:cxn ang="0">
                  <a:pos x="0" y="37"/>
                </a:cxn>
              </a:cxnLst>
              <a:rect l="0" t="0" r="r" b="b"/>
              <a:pathLst>
                <a:path w="66" h="63">
                  <a:moveTo>
                    <a:pt x="0" y="37"/>
                  </a:moveTo>
                  <a:lnTo>
                    <a:pt x="42" y="0"/>
                  </a:lnTo>
                  <a:lnTo>
                    <a:pt x="66" y="27"/>
                  </a:lnTo>
                  <a:lnTo>
                    <a:pt x="66" y="27"/>
                  </a:lnTo>
                  <a:lnTo>
                    <a:pt x="66" y="27"/>
                  </a:lnTo>
                  <a:lnTo>
                    <a:pt x="24" y="63"/>
                  </a:lnTo>
                  <a:lnTo>
                    <a:pt x="0" y="37"/>
                  </a:lnTo>
                  <a:close/>
                </a:path>
              </a:pathLst>
            </a:custGeom>
            <a:solidFill>
              <a:srgbClr val="FF0000"/>
            </a:solidFill>
            <a:ln w="9525">
              <a:noFill/>
              <a:round/>
              <a:headEnd/>
              <a:tailEnd/>
            </a:ln>
          </p:spPr>
          <p:txBody>
            <a:bodyPr/>
            <a:lstStyle/>
            <a:p>
              <a:endParaRPr lang="en-US"/>
            </a:p>
          </p:txBody>
        </p:sp>
        <p:sp>
          <p:nvSpPr>
            <p:cNvPr id="82195" name="Freeform 275"/>
            <p:cNvSpPr>
              <a:spLocks/>
            </p:cNvSpPr>
            <p:nvPr/>
          </p:nvSpPr>
          <p:spPr bwMode="black">
            <a:xfrm>
              <a:off x="5440363" y="2451100"/>
              <a:ext cx="49212" cy="31750"/>
            </a:xfrm>
            <a:custGeom>
              <a:avLst/>
              <a:gdLst/>
              <a:ahLst/>
              <a:cxnLst>
                <a:cxn ang="0">
                  <a:pos x="0" y="37"/>
                </a:cxn>
                <a:cxn ang="0">
                  <a:pos x="39" y="0"/>
                </a:cxn>
                <a:cxn ang="0">
                  <a:pos x="65" y="25"/>
                </a:cxn>
                <a:cxn ang="0">
                  <a:pos x="64" y="26"/>
                </a:cxn>
                <a:cxn ang="0">
                  <a:pos x="64" y="26"/>
                </a:cxn>
                <a:cxn ang="0">
                  <a:pos x="24" y="64"/>
                </a:cxn>
                <a:cxn ang="0">
                  <a:pos x="0" y="37"/>
                </a:cxn>
              </a:cxnLst>
              <a:rect l="0" t="0" r="r" b="b"/>
              <a:pathLst>
                <a:path w="65" h="64">
                  <a:moveTo>
                    <a:pt x="0" y="37"/>
                  </a:moveTo>
                  <a:lnTo>
                    <a:pt x="39" y="0"/>
                  </a:lnTo>
                  <a:lnTo>
                    <a:pt x="65" y="25"/>
                  </a:lnTo>
                  <a:lnTo>
                    <a:pt x="64" y="26"/>
                  </a:lnTo>
                  <a:lnTo>
                    <a:pt x="64" y="26"/>
                  </a:lnTo>
                  <a:lnTo>
                    <a:pt x="24" y="64"/>
                  </a:lnTo>
                  <a:lnTo>
                    <a:pt x="0" y="37"/>
                  </a:lnTo>
                  <a:close/>
                </a:path>
              </a:pathLst>
            </a:custGeom>
            <a:solidFill>
              <a:srgbClr val="FF0000"/>
            </a:solidFill>
            <a:ln w="9525">
              <a:noFill/>
              <a:round/>
              <a:headEnd/>
              <a:tailEnd/>
            </a:ln>
          </p:spPr>
          <p:txBody>
            <a:bodyPr/>
            <a:lstStyle/>
            <a:p>
              <a:endParaRPr lang="en-US"/>
            </a:p>
          </p:txBody>
        </p:sp>
        <p:sp>
          <p:nvSpPr>
            <p:cNvPr id="82196" name="Freeform 276"/>
            <p:cNvSpPr>
              <a:spLocks/>
            </p:cNvSpPr>
            <p:nvPr/>
          </p:nvSpPr>
          <p:spPr bwMode="black">
            <a:xfrm>
              <a:off x="5470525" y="2430463"/>
              <a:ext cx="49213" cy="34925"/>
            </a:xfrm>
            <a:custGeom>
              <a:avLst/>
              <a:gdLst/>
              <a:ahLst/>
              <a:cxnLst>
                <a:cxn ang="0">
                  <a:pos x="0" y="40"/>
                </a:cxn>
                <a:cxn ang="0">
                  <a:pos x="39" y="0"/>
                </a:cxn>
                <a:cxn ang="0">
                  <a:pos x="65" y="25"/>
                </a:cxn>
                <a:cxn ang="0">
                  <a:pos x="27" y="64"/>
                </a:cxn>
                <a:cxn ang="0">
                  <a:pos x="0" y="40"/>
                </a:cxn>
              </a:cxnLst>
              <a:rect l="0" t="0" r="r" b="b"/>
              <a:pathLst>
                <a:path w="65" h="64">
                  <a:moveTo>
                    <a:pt x="0" y="40"/>
                  </a:moveTo>
                  <a:lnTo>
                    <a:pt x="39" y="0"/>
                  </a:lnTo>
                  <a:lnTo>
                    <a:pt x="65" y="25"/>
                  </a:lnTo>
                  <a:lnTo>
                    <a:pt x="27" y="64"/>
                  </a:lnTo>
                  <a:lnTo>
                    <a:pt x="0" y="40"/>
                  </a:lnTo>
                  <a:close/>
                </a:path>
              </a:pathLst>
            </a:custGeom>
            <a:solidFill>
              <a:srgbClr val="FF0000"/>
            </a:solidFill>
            <a:ln w="9525">
              <a:noFill/>
              <a:round/>
              <a:headEnd/>
              <a:tailEnd/>
            </a:ln>
          </p:spPr>
          <p:txBody>
            <a:bodyPr/>
            <a:lstStyle/>
            <a:p>
              <a:endParaRPr lang="en-US"/>
            </a:p>
          </p:txBody>
        </p:sp>
        <p:sp>
          <p:nvSpPr>
            <p:cNvPr id="82197" name="Freeform 277"/>
            <p:cNvSpPr>
              <a:spLocks/>
            </p:cNvSpPr>
            <p:nvPr/>
          </p:nvSpPr>
          <p:spPr bwMode="black">
            <a:xfrm>
              <a:off x="5500688" y="2403475"/>
              <a:ext cx="53975" cy="39688"/>
            </a:xfrm>
            <a:custGeom>
              <a:avLst/>
              <a:gdLst/>
              <a:ahLst/>
              <a:cxnLst>
                <a:cxn ang="0">
                  <a:pos x="0" y="49"/>
                </a:cxn>
                <a:cxn ang="0">
                  <a:pos x="46" y="0"/>
                </a:cxn>
                <a:cxn ang="0">
                  <a:pos x="73" y="23"/>
                </a:cxn>
                <a:cxn ang="0">
                  <a:pos x="62" y="35"/>
                </a:cxn>
                <a:cxn ang="0">
                  <a:pos x="73" y="24"/>
                </a:cxn>
                <a:cxn ang="0">
                  <a:pos x="26" y="74"/>
                </a:cxn>
                <a:cxn ang="0">
                  <a:pos x="0" y="49"/>
                </a:cxn>
              </a:cxnLst>
              <a:rect l="0" t="0" r="r" b="b"/>
              <a:pathLst>
                <a:path w="73" h="74">
                  <a:moveTo>
                    <a:pt x="0" y="49"/>
                  </a:moveTo>
                  <a:lnTo>
                    <a:pt x="46" y="0"/>
                  </a:lnTo>
                  <a:lnTo>
                    <a:pt x="73" y="23"/>
                  </a:lnTo>
                  <a:lnTo>
                    <a:pt x="62" y="35"/>
                  </a:lnTo>
                  <a:lnTo>
                    <a:pt x="73" y="24"/>
                  </a:lnTo>
                  <a:lnTo>
                    <a:pt x="26" y="74"/>
                  </a:lnTo>
                  <a:lnTo>
                    <a:pt x="0" y="49"/>
                  </a:lnTo>
                  <a:close/>
                </a:path>
              </a:pathLst>
            </a:custGeom>
            <a:solidFill>
              <a:srgbClr val="FF0000"/>
            </a:solidFill>
            <a:ln w="9525">
              <a:noFill/>
              <a:round/>
              <a:headEnd/>
              <a:tailEnd/>
            </a:ln>
          </p:spPr>
          <p:txBody>
            <a:bodyPr/>
            <a:lstStyle/>
            <a:p>
              <a:endParaRPr lang="en-US"/>
            </a:p>
          </p:txBody>
        </p:sp>
        <p:sp>
          <p:nvSpPr>
            <p:cNvPr id="82198" name="Freeform 278"/>
            <p:cNvSpPr>
              <a:spLocks/>
            </p:cNvSpPr>
            <p:nvPr/>
          </p:nvSpPr>
          <p:spPr bwMode="black">
            <a:xfrm>
              <a:off x="5535613" y="2376488"/>
              <a:ext cx="53975" cy="39687"/>
            </a:xfrm>
            <a:custGeom>
              <a:avLst/>
              <a:gdLst/>
              <a:ahLst/>
              <a:cxnLst>
                <a:cxn ang="0">
                  <a:pos x="0" y="52"/>
                </a:cxn>
                <a:cxn ang="0">
                  <a:pos x="44" y="0"/>
                </a:cxn>
                <a:cxn ang="0">
                  <a:pos x="43" y="0"/>
                </a:cxn>
                <a:cxn ang="0">
                  <a:pos x="72" y="22"/>
                </a:cxn>
                <a:cxn ang="0">
                  <a:pos x="71" y="22"/>
                </a:cxn>
                <a:cxn ang="0">
                  <a:pos x="27" y="74"/>
                </a:cxn>
                <a:cxn ang="0">
                  <a:pos x="0" y="52"/>
                </a:cxn>
              </a:cxnLst>
              <a:rect l="0" t="0" r="r" b="b"/>
              <a:pathLst>
                <a:path w="72" h="74">
                  <a:moveTo>
                    <a:pt x="0" y="52"/>
                  </a:moveTo>
                  <a:lnTo>
                    <a:pt x="44" y="0"/>
                  </a:lnTo>
                  <a:lnTo>
                    <a:pt x="43" y="0"/>
                  </a:lnTo>
                  <a:lnTo>
                    <a:pt x="72" y="22"/>
                  </a:lnTo>
                  <a:lnTo>
                    <a:pt x="71" y="22"/>
                  </a:lnTo>
                  <a:lnTo>
                    <a:pt x="27" y="74"/>
                  </a:lnTo>
                  <a:lnTo>
                    <a:pt x="0" y="52"/>
                  </a:lnTo>
                  <a:close/>
                </a:path>
              </a:pathLst>
            </a:custGeom>
            <a:solidFill>
              <a:srgbClr val="FF0000"/>
            </a:solidFill>
            <a:ln w="9525">
              <a:noFill/>
              <a:round/>
              <a:headEnd/>
              <a:tailEnd/>
            </a:ln>
          </p:spPr>
          <p:txBody>
            <a:bodyPr/>
            <a:lstStyle/>
            <a:p>
              <a:endParaRPr lang="en-US"/>
            </a:p>
          </p:txBody>
        </p:sp>
        <p:sp>
          <p:nvSpPr>
            <p:cNvPr id="82199" name="Freeform 279"/>
            <p:cNvSpPr>
              <a:spLocks/>
            </p:cNvSpPr>
            <p:nvPr/>
          </p:nvSpPr>
          <p:spPr bwMode="black">
            <a:xfrm>
              <a:off x="5565775" y="2347913"/>
              <a:ext cx="58738" cy="39687"/>
            </a:xfrm>
            <a:custGeom>
              <a:avLst/>
              <a:gdLst/>
              <a:ahLst/>
              <a:cxnLst>
                <a:cxn ang="0">
                  <a:pos x="0" y="53"/>
                </a:cxn>
                <a:cxn ang="0">
                  <a:pos x="43" y="0"/>
                </a:cxn>
                <a:cxn ang="0">
                  <a:pos x="43" y="0"/>
                </a:cxn>
                <a:cxn ang="0">
                  <a:pos x="72" y="22"/>
                </a:cxn>
                <a:cxn ang="0">
                  <a:pos x="72" y="22"/>
                </a:cxn>
                <a:cxn ang="0">
                  <a:pos x="29" y="75"/>
                </a:cxn>
                <a:cxn ang="0">
                  <a:pos x="0" y="53"/>
                </a:cxn>
              </a:cxnLst>
              <a:rect l="0" t="0" r="r" b="b"/>
              <a:pathLst>
                <a:path w="72" h="75">
                  <a:moveTo>
                    <a:pt x="0" y="53"/>
                  </a:moveTo>
                  <a:lnTo>
                    <a:pt x="43" y="0"/>
                  </a:lnTo>
                  <a:lnTo>
                    <a:pt x="43" y="0"/>
                  </a:lnTo>
                  <a:lnTo>
                    <a:pt x="72" y="22"/>
                  </a:lnTo>
                  <a:lnTo>
                    <a:pt x="72" y="22"/>
                  </a:lnTo>
                  <a:lnTo>
                    <a:pt x="29" y="75"/>
                  </a:lnTo>
                  <a:lnTo>
                    <a:pt x="0" y="53"/>
                  </a:lnTo>
                  <a:close/>
                </a:path>
              </a:pathLst>
            </a:custGeom>
            <a:solidFill>
              <a:srgbClr val="FF0000"/>
            </a:solidFill>
            <a:ln w="9525">
              <a:noFill/>
              <a:round/>
              <a:headEnd/>
              <a:tailEnd/>
            </a:ln>
          </p:spPr>
          <p:txBody>
            <a:bodyPr/>
            <a:lstStyle/>
            <a:p>
              <a:endParaRPr lang="en-US"/>
            </a:p>
          </p:txBody>
        </p:sp>
        <p:sp>
          <p:nvSpPr>
            <p:cNvPr id="82200" name="Freeform 280"/>
            <p:cNvSpPr>
              <a:spLocks/>
            </p:cNvSpPr>
            <p:nvPr/>
          </p:nvSpPr>
          <p:spPr bwMode="black">
            <a:xfrm>
              <a:off x="5600700" y="2317750"/>
              <a:ext cx="53975" cy="42863"/>
            </a:xfrm>
            <a:custGeom>
              <a:avLst/>
              <a:gdLst/>
              <a:ahLst/>
              <a:cxnLst>
                <a:cxn ang="0">
                  <a:pos x="0" y="54"/>
                </a:cxn>
                <a:cxn ang="0">
                  <a:pos x="41" y="0"/>
                </a:cxn>
                <a:cxn ang="0">
                  <a:pos x="70" y="21"/>
                </a:cxn>
                <a:cxn ang="0">
                  <a:pos x="61" y="33"/>
                </a:cxn>
                <a:cxn ang="0">
                  <a:pos x="70" y="22"/>
                </a:cxn>
                <a:cxn ang="0">
                  <a:pos x="29" y="76"/>
                </a:cxn>
                <a:cxn ang="0">
                  <a:pos x="0" y="54"/>
                </a:cxn>
              </a:cxnLst>
              <a:rect l="0" t="0" r="r" b="b"/>
              <a:pathLst>
                <a:path w="70" h="76">
                  <a:moveTo>
                    <a:pt x="0" y="54"/>
                  </a:moveTo>
                  <a:lnTo>
                    <a:pt x="41" y="0"/>
                  </a:lnTo>
                  <a:lnTo>
                    <a:pt x="70" y="21"/>
                  </a:lnTo>
                  <a:lnTo>
                    <a:pt x="61" y="33"/>
                  </a:lnTo>
                  <a:lnTo>
                    <a:pt x="70" y="22"/>
                  </a:lnTo>
                  <a:lnTo>
                    <a:pt x="29" y="76"/>
                  </a:lnTo>
                  <a:lnTo>
                    <a:pt x="0" y="54"/>
                  </a:lnTo>
                  <a:close/>
                </a:path>
              </a:pathLst>
            </a:custGeom>
            <a:solidFill>
              <a:srgbClr val="FF0000"/>
            </a:solidFill>
            <a:ln w="9525">
              <a:noFill/>
              <a:round/>
              <a:headEnd/>
              <a:tailEnd/>
            </a:ln>
          </p:spPr>
          <p:txBody>
            <a:bodyPr/>
            <a:lstStyle/>
            <a:p>
              <a:endParaRPr lang="en-US"/>
            </a:p>
          </p:txBody>
        </p:sp>
        <p:sp>
          <p:nvSpPr>
            <p:cNvPr id="82201" name="Freeform 281"/>
            <p:cNvSpPr>
              <a:spLocks/>
            </p:cNvSpPr>
            <p:nvPr/>
          </p:nvSpPr>
          <p:spPr bwMode="black">
            <a:xfrm>
              <a:off x="5630863" y="2289175"/>
              <a:ext cx="53975" cy="42863"/>
            </a:xfrm>
            <a:custGeom>
              <a:avLst/>
              <a:gdLst/>
              <a:ahLst/>
              <a:cxnLst>
                <a:cxn ang="0">
                  <a:pos x="0" y="56"/>
                </a:cxn>
                <a:cxn ang="0">
                  <a:pos x="39" y="0"/>
                </a:cxn>
                <a:cxn ang="0">
                  <a:pos x="38" y="0"/>
                </a:cxn>
                <a:cxn ang="0">
                  <a:pos x="69" y="20"/>
                </a:cxn>
                <a:cxn ang="0">
                  <a:pos x="68" y="20"/>
                </a:cxn>
                <a:cxn ang="0">
                  <a:pos x="29" y="76"/>
                </a:cxn>
                <a:cxn ang="0">
                  <a:pos x="0" y="56"/>
                </a:cxn>
              </a:cxnLst>
              <a:rect l="0" t="0" r="r" b="b"/>
              <a:pathLst>
                <a:path w="69" h="76">
                  <a:moveTo>
                    <a:pt x="0" y="56"/>
                  </a:moveTo>
                  <a:lnTo>
                    <a:pt x="39" y="0"/>
                  </a:lnTo>
                  <a:lnTo>
                    <a:pt x="38" y="0"/>
                  </a:lnTo>
                  <a:lnTo>
                    <a:pt x="69" y="20"/>
                  </a:lnTo>
                  <a:lnTo>
                    <a:pt x="68" y="20"/>
                  </a:lnTo>
                  <a:lnTo>
                    <a:pt x="29" y="76"/>
                  </a:lnTo>
                  <a:lnTo>
                    <a:pt x="0" y="56"/>
                  </a:lnTo>
                  <a:close/>
                </a:path>
              </a:pathLst>
            </a:custGeom>
            <a:solidFill>
              <a:srgbClr val="FF0000"/>
            </a:solidFill>
            <a:ln w="9525">
              <a:noFill/>
              <a:round/>
              <a:headEnd/>
              <a:tailEnd/>
            </a:ln>
          </p:spPr>
          <p:txBody>
            <a:bodyPr/>
            <a:lstStyle/>
            <a:p>
              <a:endParaRPr lang="en-US"/>
            </a:p>
          </p:txBody>
        </p:sp>
        <p:sp>
          <p:nvSpPr>
            <p:cNvPr id="82202" name="Freeform 282"/>
            <p:cNvSpPr>
              <a:spLocks/>
            </p:cNvSpPr>
            <p:nvPr/>
          </p:nvSpPr>
          <p:spPr bwMode="black">
            <a:xfrm>
              <a:off x="5662613" y="2259013"/>
              <a:ext cx="49212" cy="41275"/>
            </a:xfrm>
            <a:custGeom>
              <a:avLst/>
              <a:gdLst/>
              <a:ahLst/>
              <a:cxnLst>
                <a:cxn ang="0">
                  <a:pos x="0" y="57"/>
                </a:cxn>
                <a:cxn ang="0">
                  <a:pos x="36" y="0"/>
                </a:cxn>
                <a:cxn ang="0">
                  <a:pos x="36" y="1"/>
                </a:cxn>
                <a:cxn ang="0">
                  <a:pos x="67" y="18"/>
                </a:cxn>
                <a:cxn ang="0">
                  <a:pos x="67" y="20"/>
                </a:cxn>
                <a:cxn ang="0">
                  <a:pos x="31" y="77"/>
                </a:cxn>
                <a:cxn ang="0">
                  <a:pos x="0" y="57"/>
                </a:cxn>
              </a:cxnLst>
              <a:rect l="0" t="0" r="r" b="b"/>
              <a:pathLst>
                <a:path w="67" h="77">
                  <a:moveTo>
                    <a:pt x="0" y="57"/>
                  </a:moveTo>
                  <a:lnTo>
                    <a:pt x="36" y="0"/>
                  </a:lnTo>
                  <a:lnTo>
                    <a:pt x="36" y="1"/>
                  </a:lnTo>
                  <a:lnTo>
                    <a:pt x="67" y="18"/>
                  </a:lnTo>
                  <a:lnTo>
                    <a:pt x="67" y="20"/>
                  </a:lnTo>
                  <a:lnTo>
                    <a:pt x="31" y="77"/>
                  </a:lnTo>
                  <a:lnTo>
                    <a:pt x="0" y="57"/>
                  </a:lnTo>
                  <a:close/>
                </a:path>
              </a:pathLst>
            </a:custGeom>
            <a:solidFill>
              <a:srgbClr val="FF0000"/>
            </a:solidFill>
            <a:ln w="9525">
              <a:noFill/>
              <a:round/>
              <a:headEnd/>
              <a:tailEnd/>
            </a:ln>
          </p:spPr>
          <p:txBody>
            <a:bodyPr/>
            <a:lstStyle/>
            <a:p>
              <a:endParaRPr lang="en-US"/>
            </a:p>
          </p:txBody>
        </p:sp>
        <p:sp>
          <p:nvSpPr>
            <p:cNvPr id="82203" name="Freeform 283"/>
            <p:cNvSpPr>
              <a:spLocks/>
            </p:cNvSpPr>
            <p:nvPr/>
          </p:nvSpPr>
          <p:spPr bwMode="black">
            <a:xfrm>
              <a:off x="5688013" y="2230438"/>
              <a:ext cx="50800" cy="39687"/>
            </a:xfrm>
            <a:custGeom>
              <a:avLst/>
              <a:gdLst/>
              <a:ahLst/>
              <a:cxnLst>
                <a:cxn ang="0">
                  <a:pos x="0" y="58"/>
                </a:cxn>
                <a:cxn ang="0">
                  <a:pos x="36" y="0"/>
                </a:cxn>
                <a:cxn ang="0">
                  <a:pos x="66" y="18"/>
                </a:cxn>
                <a:cxn ang="0">
                  <a:pos x="31" y="75"/>
                </a:cxn>
                <a:cxn ang="0">
                  <a:pos x="0" y="58"/>
                </a:cxn>
              </a:cxnLst>
              <a:rect l="0" t="0" r="r" b="b"/>
              <a:pathLst>
                <a:path w="66" h="75">
                  <a:moveTo>
                    <a:pt x="0" y="58"/>
                  </a:moveTo>
                  <a:lnTo>
                    <a:pt x="36" y="0"/>
                  </a:lnTo>
                  <a:lnTo>
                    <a:pt x="66" y="18"/>
                  </a:lnTo>
                  <a:lnTo>
                    <a:pt x="31" y="75"/>
                  </a:lnTo>
                  <a:lnTo>
                    <a:pt x="0" y="58"/>
                  </a:lnTo>
                  <a:close/>
                </a:path>
              </a:pathLst>
            </a:custGeom>
            <a:solidFill>
              <a:srgbClr val="FF0000"/>
            </a:solidFill>
            <a:ln w="9525">
              <a:noFill/>
              <a:round/>
              <a:headEnd/>
              <a:tailEnd/>
            </a:ln>
          </p:spPr>
          <p:txBody>
            <a:bodyPr/>
            <a:lstStyle/>
            <a:p>
              <a:endParaRPr lang="en-US"/>
            </a:p>
          </p:txBody>
        </p:sp>
        <p:sp>
          <p:nvSpPr>
            <p:cNvPr id="82204" name="Freeform 284"/>
            <p:cNvSpPr>
              <a:spLocks/>
            </p:cNvSpPr>
            <p:nvPr/>
          </p:nvSpPr>
          <p:spPr bwMode="black">
            <a:xfrm>
              <a:off x="5715000" y="2198688"/>
              <a:ext cx="50800" cy="39687"/>
            </a:xfrm>
            <a:custGeom>
              <a:avLst/>
              <a:gdLst/>
              <a:ahLst/>
              <a:cxnLst>
                <a:cxn ang="0">
                  <a:pos x="0" y="59"/>
                </a:cxn>
                <a:cxn ang="0">
                  <a:pos x="33" y="0"/>
                </a:cxn>
                <a:cxn ang="0">
                  <a:pos x="33" y="1"/>
                </a:cxn>
                <a:cxn ang="0">
                  <a:pos x="64" y="16"/>
                </a:cxn>
                <a:cxn ang="0">
                  <a:pos x="64" y="18"/>
                </a:cxn>
                <a:cxn ang="0">
                  <a:pos x="30" y="77"/>
                </a:cxn>
                <a:cxn ang="0">
                  <a:pos x="0" y="59"/>
                </a:cxn>
              </a:cxnLst>
              <a:rect l="0" t="0" r="r" b="b"/>
              <a:pathLst>
                <a:path w="64" h="77">
                  <a:moveTo>
                    <a:pt x="0" y="59"/>
                  </a:moveTo>
                  <a:lnTo>
                    <a:pt x="33" y="0"/>
                  </a:lnTo>
                  <a:lnTo>
                    <a:pt x="33" y="1"/>
                  </a:lnTo>
                  <a:lnTo>
                    <a:pt x="64" y="16"/>
                  </a:lnTo>
                  <a:lnTo>
                    <a:pt x="64" y="18"/>
                  </a:lnTo>
                  <a:lnTo>
                    <a:pt x="30" y="77"/>
                  </a:lnTo>
                  <a:lnTo>
                    <a:pt x="0" y="59"/>
                  </a:lnTo>
                  <a:close/>
                </a:path>
              </a:pathLst>
            </a:custGeom>
            <a:solidFill>
              <a:srgbClr val="FF0000"/>
            </a:solidFill>
            <a:ln w="9525">
              <a:noFill/>
              <a:round/>
              <a:headEnd/>
              <a:tailEnd/>
            </a:ln>
          </p:spPr>
          <p:txBody>
            <a:bodyPr/>
            <a:lstStyle/>
            <a:p>
              <a:endParaRPr lang="en-US"/>
            </a:p>
          </p:txBody>
        </p:sp>
        <p:sp>
          <p:nvSpPr>
            <p:cNvPr id="82205" name="Freeform 285"/>
            <p:cNvSpPr>
              <a:spLocks/>
            </p:cNvSpPr>
            <p:nvPr/>
          </p:nvSpPr>
          <p:spPr bwMode="black">
            <a:xfrm>
              <a:off x="5741988" y="2166938"/>
              <a:ext cx="46037" cy="39687"/>
            </a:xfrm>
            <a:custGeom>
              <a:avLst/>
              <a:gdLst/>
              <a:ahLst/>
              <a:cxnLst>
                <a:cxn ang="0">
                  <a:pos x="0" y="61"/>
                </a:cxn>
                <a:cxn ang="0">
                  <a:pos x="31" y="0"/>
                </a:cxn>
                <a:cxn ang="0">
                  <a:pos x="29" y="0"/>
                </a:cxn>
                <a:cxn ang="0">
                  <a:pos x="63" y="16"/>
                </a:cxn>
                <a:cxn ang="0">
                  <a:pos x="61" y="16"/>
                </a:cxn>
                <a:cxn ang="0">
                  <a:pos x="31" y="76"/>
                </a:cxn>
                <a:cxn ang="0">
                  <a:pos x="0" y="61"/>
                </a:cxn>
              </a:cxnLst>
              <a:rect l="0" t="0" r="r" b="b"/>
              <a:pathLst>
                <a:path w="63" h="76">
                  <a:moveTo>
                    <a:pt x="0" y="61"/>
                  </a:moveTo>
                  <a:lnTo>
                    <a:pt x="31" y="0"/>
                  </a:lnTo>
                  <a:lnTo>
                    <a:pt x="29" y="0"/>
                  </a:lnTo>
                  <a:lnTo>
                    <a:pt x="63" y="16"/>
                  </a:lnTo>
                  <a:lnTo>
                    <a:pt x="61" y="16"/>
                  </a:lnTo>
                  <a:lnTo>
                    <a:pt x="31" y="76"/>
                  </a:lnTo>
                  <a:lnTo>
                    <a:pt x="0" y="61"/>
                  </a:lnTo>
                  <a:close/>
                </a:path>
              </a:pathLst>
            </a:custGeom>
            <a:solidFill>
              <a:srgbClr val="FF0000"/>
            </a:solidFill>
            <a:ln w="9525">
              <a:noFill/>
              <a:round/>
              <a:headEnd/>
              <a:tailEnd/>
            </a:ln>
          </p:spPr>
          <p:txBody>
            <a:bodyPr/>
            <a:lstStyle/>
            <a:p>
              <a:endParaRPr lang="en-US"/>
            </a:p>
          </p:txBody>
        </p:sp>
        <p:sp>
          <p:nvSpPr>
            <p:cNvPr id="82206" name="Freeform 286"/>
            <p:cNvSpPr>
              <a:spLocks/>
            </p:cNvSpPr>
            <p:nvPr/>
          </p:nvSpPr>
          <p:spPr bwMode="black">
            <a:xfrm>
              <a:off x="5765800" y="2133600"/>
              <a:ext cx="46038" cy="41275"/>
            </a:xfrm>
            <a:custGeom>
              <a:avLst/>
              <a:gdLst/>
              <a:ahLst/>
              <a:cxnLst>
                <a:cxn ang="0">
                  <a:pos x="0" y="61"/>
                </a:cxn>
                <a:cxn ang="0">
                  <a:pos x="29" y="0"/>
                </a:cxn>
                <a:cxn ang="0">
                  <a:pos x="29" y="1"/>
                </a:cxn>
                <a:cxn ang="0">
                  <a:pos x="62" y="14"/>
                </a:cxn>
                <a:cxn ang="0">
                  <a:pos x="62" y="15"/>
                </a:cxn>
                <a:cxn ang="0">
                  <a:pos x="34" y="77"/>
                </a:cxn>
                <a:cxn ang="0">
                  <a:pos x="0" y="61"/>
                </a:cxn>
              </a:cxnLst>
              <a:rect l="0" t="0" r="r" b="b"/>
              <a:pathLst>
                <a:path w="62" h="77">
                  <a:moveTo>
                    <a:pt x="0" y="61"/>
                  </a:moveTo>
                  <a:lnTo>
                    <a:pt x="29" y="0"/>
                  </a:lnTo>
                  <a:lnTo>
                    <a:pt x="29" y="1"/>
                  </a:lnTo>
                  <a:lnTo>
                    <a:pt x="62" y="14"/>
                  </a:lnTo>
                  <a:lnTo>
                    <a:pt x="62" y="15"/>
                  </a:lnTo>
                  <a:lnTo>
                    <a:pt x="34" y="77"/>
                  </a:lnTo>
                  <a:lnTo>
                    <a:pt x="0" y="61"/>
                  </a:lnTo>
                  <a:close/>
                </a:path>
              </a:pathLst>
            </a:custGeom>
            <a:solidFill>
              <a:srgbClr val="FF0000"/>
            </a:solidFill>
            <a:ln w="9525">
              <a:noFill/>
              <a:round/>
              <a:headEnd/>
              <a:tailEnd/>
            </a:ln>
          </p:spPr>
          <p:txBody>
            <a:bodyPr/>
            <a:lstStyle/>
            <a:p>
              <a:endParaRPr lang="en-US"/>
            </a:p>
          </p:txBody>
        </p:sp>
        <p:sp>
          <p:nvSpPr>
            <p:cNvPr id="82207" name="Freeform 287"/>
            <p:cNvSpPr>
              <a:spLocks/>
            </p:cNvSpPr>
            <p:nvPr/>
          </p:nvSpPr>
          <p:spPr bwMode="black">
            <a:xfrm>
              <a:off x="5784850" y="2100263"/>
              <a:ext cx="46038" cy="39687"/>
            </a:xfrm>
            <a:custGeom>
              <a:avLst/>
              <a:gdLst/>
              <a:ahLst/>
              <a:cxnLst>
                <a:cxn ang="0">
                  <a:pos x="0" y="62"/>
                </a:cxn>
                <a:cxn ang="0">
                  <a:pos x="27" y="0"/>
                </a:cxn>
                <a:cxn ang="0">
                  <a:pos x="27" y="0"/>
                </a:cxn>
                <a:cxn ang="0">
                  <a:pos x="60" y="13"/>
                </a:cxn>
                <a:cxn ang="0">
                  <a:pos x="60" y="13"/>
                </a:cxn>
                <a:cxn ang="0">
                  <a:pos x="33" y="75"/>
                </a:cxn>
                <a:cxn ang="0">
                  <a:pos x="0" y="62"/>
                </a:cxn>
              </a:cxnLst>
              <a:rect l="0" t="0" r="r" b="b"/>
              <a:pathLst>
                <a:path w="60" h="75">
                  <a:moveTo>
                    <a:pt x="0" y="62"/>
                  </a:moveTo>
                  <a:lnTo>
                    <a:pt x="27" y="0"/>
                  </a:lnTo>
                  <a:lnTo>
                    <a:pt x="27" y="0"/>
                  </a:lnTo>
                  <a:lnTo>
                    <a:pt x="60" y="13"/>
                  </a:lnTo>
                  <a:lnTo>
                    <a:pt x="60" y="13"/>
                  </a:lnTo>
                  <a:lnTo>
                    <a:pt x="33" y="75"/>
                  </a:lnTo>
                  <a:lnTo>
                    <a:pt x="0" y="62"/>
                  </a:lnTo>
                  <a:close/>
                </a:path>
              </a:pathLst>
            </a:custGeom>
            <a:solidFill>
              <a:srgbClr val="FF0000"/>
            </a:solidFill>
            <a:ln w="9525">
              <a:noFill/>
              <a:round/>
              <a:headEnd/>
              <a:tailEnd/>
            </a:ln>
          </p:spPr>
          <p:txBody>
            <a:bodyPr/>
            <a:lstStyle/>
            <a:p>
              <a:endParaRPr lang="en-US"/>
            </a:p>
          </p:txBody>
        </p:sp>
        <p:sp>
          <p:nvSpPr>
            <p:cNvPr id="82208" name="Freeform 288"/>
            <p:cNvSpPr>
              <a:spLocks/>
            </p:cNvSpPr>
            <p:nvPr/>
          </p:nvSpPr>
          <p:spPr bwMode="black">
            <a:xfrm>
              <a:off x="5807075" y="2068513"/>
              <a:ext cx="42863" cy="39687"/>
            </a:xfrm>
            <a:custGeom>
              <a:avLst/>
              <a:gdLst/>
              <a:ahLst/>
              <a:cxnLst>
                <a:cxn ang="0">
                  <a:pos x="0" y="64"/>
                </a:cxn>
                <a:cxn ang="0">
                  <a:pos x="24" y="0"/>
                </a:cxn>
                <a:cxn ang="0">
                  <a:pos x="24" y="0"/>
                </a:cxn>
                <a:cxn ang="0">
                  <a:pos x="57" y="13"/>
                </a:cxn>
                <a:cxn ang="0">
                  <a:pos x="57" y="13"/>
                </a:cxn>
                <a:cxn ang="0">
                  <a:pos x="33" y="77"/>
                </a:cxn>
                <a:cxn ang="0">
                  <a:pos x="0" y="64"/>
                </a:cxn>
              </a:cxnLst>
              <a:rect l="0" t="0" r="r" b="b"/>
              <a:pathLst>
                <a:path w="57" h="77">
                  <a:moveTo>
                    <a:pt x="0" y="64"/>
                  </a:moveTo>
                  <a:lnTo>
                    <a:pt x="24" y="0"/>
                  </a:lnTo>
                  <a:lnTo>
                    <a:pt x="24" y="0"/>
                  </a:lnTo>
                  <a:lnTo>
                    <a:pt x="57" y="13"/>
                  </a:lnTo>
                  <a:lnTo>
                    <a:pt x="57" y="13"/>
                  </a:lnTo>
                  <a:lnTo>
                    <a:pt x="33" y="77"/>
                  </a:lnTo>
                  <a:lnTo>
                    <a:pt x="0" y="64"/>
                  </a:lnTo>
                  <a:close/>
                </a:path>
              </a:pathLst>
            </a:custGeom>
            <a:solidFill>
              <a:srgbClr val="FF0000"/>
            </a:solidFill>
            <a:ln w="9525">
              <a:noFill/>
              <a:round/>
              <a:headEnd/>
              <a:tailEnd/>
            </a:ln>
          </p:spPr>
          <p:txBody>
            <a:bodyPr/>
            <a:lstStyle/>
            <a:p>
              <a:endParaRPr lang="en-US"/>
            </a:p>
          </p:txBody>
        </p:sp>
        <p:sp>
          <p:nvSpPr>
            <p:cNvPr id="82209" name="Freeform 289"/>
            <p:cNvSpPr>
              <a:spLocks/>
            </p:cNvSpPr>
            <p:nvPr/>
          </p:nvSpPr>
          <p:spPr bwMode="black">
            <a:xfrm>
              <a:off x="5826125" y="2033588"/>
              <a:ext cx="42863" cy="39687"/>
            </a:xfrm>
            <a:custGeom>
              <a:avLst/>
              <a:gdLst/>
              <a:ahLst/>
              <a:cxnLst>
                <a:cxn ang="0">
                  <a:pos x="0" y="64"/>
                </a:cxn>
                <a:cxn ang="0">
                  <a:pos x="23" y="0"/>
                </a:cxn>
                <a:cxn ang="0">
                  <a:pos x="23" y="1"/>
                </a:cxn>
                <a:cxn ang="0">
                  <a:pos x="56" y="12"/>
                </a:cxn>
                <a:cxn ang="0">
                  <a:pos x="56" y="13"/>
                </a:cxn>
                <a:cxn ang="0">
                  <a:pos x="33" y="77"/>
                </a:cxn>
                <a:cxn ang="0">
                  <a:pos x="0" y="64"/>
                </a:cxn>
              </a:cxnLst>
              <a:rect l="0" t="0" r="r" b="b"/>
              <a:pathLst>
                <a:path w="56" h="77">
                  <a:moveTo>
                    <a:pt x="0" y="64"/>
                  </a:moveTo>
                  <a:lnTo>
                    <a:pt x="23" y="0"/>
                  </a:lnTo>
                  <a:lnTo>
                    <a:pt x="23" y="1"/>
                  </a:lnTo>
                  <a:lnTo>
                    <a:pt x="56" y="12"/>
                  </a:lnTo>
                  <a:lnTo>
                    <a:pt x="56" y="13"/>
                  </a:lnTo>
                  <a:lnTo>
                    <a:pt x="33" y="77"/>
                  </a:lnTo>
                  <a:lnTo>
                    <a:pt x="0" y="64"/>
                  </a:lnTo>
                  <a:close/>
                </a:path>
              </a:pathLst>
            </a:custGeom>
            <a:solidFill>
              <a:srgbClr val="FF0000"/>
            </a:solidFill>
            <a:ln w="9525">
              <a:noFill/>
              <a:round/>
              <a:headEnd/>
              <a:tailEnd/>
            </a:ln>
          </p:spPr>
          <p:txBody>
            <a:bodyPr/>
            <a:lstStyle/>
            <a:p>
              <a:endParaRPr lang="en-US"/>
            </a:p>
          </p:txBody>
        </p:sp>
        <p:sp>
          <p:nvSpPr>
            <p:cNvPr id="82210" name="Freeform 290"/>
            <p:cNvSpPr>
              <a:spLocks/>
            </p:cNvSpPr>
            <p:nvPr/>
          </p:nvSpPr>
          <p:spPr bwMode="black">
            <a:xfrm>
              <a:off x="5842000" y="1998663"/>
              <a:ext cx="41275" cy="39687"/>
            </a:xfrm>
            <a:custGeom>
              <a:avLst/>
              <a:gdLst/>
              <a:ahLst/>
              <a:cxnLst>
                <a:cxn ang="0">
                  <a:pos x="0" y="65"/>
                </a:cxn>
                <a:cxn ang="0">
                  <a:pos x="21" y="0"/>
                </a:cxn>
                <a:cxn ang="0">
                  <a:pos x="54" y="11"/>
                </a:cxn>
                <a:cxn ang="0">
                  <a:pos x="33" y="76"/>
                </a:cxn>
                <a:cxn ang="0">
                  <a:pos x="0" y="65"/>
                </a:cxn>
              </a:cxnLst>
              <a:rect l="0" t="0" r="r" b="b"/>
              <a:pathLst>
                <a:path w="54" h="76">
                  <a:moveTo>
                    <a:pt x="0" y="65"/>
                  </a:moveTo>
                  <a:lnTo>
                    <a:pt x="21" y="0"/>
                  </a:lnTo>
                  <a:lnTo>
                    <a:pt x="54" y="11"/>
                  </a:lnTo>
                  <a:lnTo>
                    <a:pt x="33" y="76"/>
                  </a:lnTo>
                  <a:lnTo>
                    <a:pt x="0" y="65"/>
                  </a:lnTo>
                  <a:close/>
                </a:path>
              </a:pathLst>
            </a:custGeom>
            <a:solidFill>
              <a:srgbClr val="FF0000"/>
            </a:solidFill>
            <a:ln w="9525">
              <a:noFill/>
              <a:round/>
              <a:headEnd/>
              <a:tailEnd/>
            </a:ln>
          </p:spPr>
          <p:txBody>
            <a:bodyPr/>
            <a:lstStyle/>
            <a:p>
              <a:endParaRPr lang="en-US"/>
            </a:p>
          </p:txBody>
        </p:sp>
        <p:sp>
          <p:nvSpPr>
            <p:cNvPr id="82211" name="Freeform 291"/>
            <p:cNvSpPr>
              <a:spLocks/>
            </p:cNvSpPr>
            <p:nvPr/>
          </p:nvSpPr>
          <p:spPr bwMode="black">
            <a:xfrm>
              <a:off x="5857875" y="1971675"/>
              <a:ext cx="38100" cy="31750"/>
            </a:xfrm>
            <a:custGeom>
              <a:avLst/>
              <a:gdLst/>
              <a:ahLst/>
              <a:cxnLst>
                <a:cxn ang="0">
                  <a:pos x="0" y="53"/>
                </a:cxn>
                <a:cxn ang="0">
                  <a:pos x="14" y="0"/>
                </a:cxn>
                <a:cxn ang="0">
                  <a:pos x="14" y="0"/>
                </a:cxn>
                <a:cxn ang="0">
                  <a:pos x="50" y="9"/>
                </a:cxn>
                <a:cxn ang="0">
                  <a:pos x="50" y="9"/>
                </a:cxn>
                <a:cxn ang="0">
                  <a:pos x="35" y="62"/>
                </a:cxn>
                <a:cxn ang="0">
                  <a:pos x="0" y="53"/>
                </a:cxn>
              </a:cxnLst>
              <a:rect l="0" t="0" r="r" b="b"/>
              <a:pathLst>
                <a:path w="50" h="62">
                  <a:moveTo>
                    <a:pt x="0" y="53"/>
                  </a:moveTo>
                  <a:lnTo>
                    <a:pt x="14" y="0"/>
                  </a:lnTo>
                  <a:lnTo>
                    <a:pt x="14" y="0"/>
                  </a:lnTo>
                  <a:lnTo>
                    <a:pt x="50" y="9"/>
                  </a:lnTo>
                  <a:lnTo>
                    <a:pt x="50" y="9"/>
                  </a:lnTo>
                  <a:lnTo>
                    <a:pt x="35" y="62"/>
                  </a:lnTo>
                  <a:lnTo>
                    <a:pt x="0" y="53"/>
                  </a:lnTo>
                  <a:close/>
                </a:path>
              </a:pathLst>
            </a:custGeom>
            <a:solidFill>
              <a:srgbClr val="FF0000"/>
            </a:solidFill>
            <a:ln w="9525">
              <a:noFill/>
              <a:round/>
              <a:headEnd/>
              <a:tailEnd/>
            </a:ln>
          </p:spPr>
          <p:txBody>
            <a:bodyPr/>
            <a:lstStyle/>
            <a:p>
              <a:endParaRPr lang="en-US"/>
            </a:p>
          </p:txBody>
        </p:sp>
        <p:sp>
          <p:nvSpPr>
            <p:cNvPr id="82212" name="Freeform 292"/>
            <p:cNvSpPr>
              <a:spLocks/>
            </p:cNvSpPr>
            <p:nvPr/>
          </p:nvSpPr>
          <p:spPr bwMode="black">
            <a:xfrm>
              <a:off x="5868988" y="1943100"/>
              <a:ext cx="38100" cy="31750"/>
            </a:xfrm>
            <a:custGeom>
              <a:avLst/>
              <a:gdLst/>
              <a:ahLst/>
              <a:cxnLst>
                <a:cxn ang="0">
                  <a:pos x="0" y="54"/>
                </a:cxn>
                <a:cxn ang="0">
                  <a:pos x="13" y="0"/>
                </a:cxn>
                <a:cxn ang="0">
                  <a:pos x="13" y="2"/>
                </a:cxn>
                <a:cxn ang="0">
                  <a:pos x="48" y="8"/>
                </a:cxn>
                <a:cxn ang="0">
                  <a:pos x="48" y="9"/>
                </a:cxn>
                <a:cxn ang="0">
                  <a:pos x="36" y="63"/>
                </a:cxn>
                <a:cxn ang="0">
                  <a:pos x="0" y="54"/>
                </a:cxn>
              </a:cxnLst>
              <a:rect l="0" t="0" r="r" b="b"/>
              <a:pathLst>
                <a:path w="48" h="63">
                  <a:moveTo>
                    <a:pt x="0" y="54"/>
                  </a:moveTo>
                  <a:lnTo>
                    <a:pt x="13" y="0"/>
                  </a:lnTo>
                  <a:lnTo>
                    <a:pt x="13" y="2"/>
                  </a:lnTo>
                  <a:lnTo>
                    <a:pt x="48" y="8"/>
                  </a:lnTo>
                  <a:lnTo>
                    <a:pt x="48" y="9"/>
                  </a:lnTo>
                  <a:lnTo>
                    <a:pt x="36" y="63"/>
                  </a:lnTo>
                  <a:lnTo>
                    <a:pt x="0" y="54"/>
                  </a:lnTo>
                  <a:close/>
                </a:path>
              </a:pathLst>
            </a:custGeom>
            <a:solidFill>
              <a:srgbClr val="FF0000"/>
            </a:solidFill>
            <a:ln w="9525">
              <a:noFill/>
              <a:round/>
              <a:headEnd/>
              <a:tailEnd/>
            </a:ln>
          </p:spPr>
          <p:txBody>
            <a:bodyPr/>
            <a:lstStyle/>
            <a:p>
              <a:endParaRPr lang="en-US"/>
            </a:p>
          </p:txBody>
        </p:sp>
        <p:sp>
          <p:nvSpPr>
            <p:cNvPr id="82213" name="Freeform 293"/>
            <p:cNvSpPr>
              <a:spLocks/>
            </p:cNvSpPr>
            <p:nvPr/>
          </p:nvSpPr>
          <p:spPr bwMode="black">
            <a:xfrm>
              <a:off x="5880100" y="1912938"/>
              <a:ext cx="34925" cy="31750"/>
            </a:xfrm>
            <a:custGeom>
              <a:avLst/>
              <a:gdLst/>
              <a:ahLst/>
              <a:cxnLst>
                <a:cxn ang="0">
                  <a:pos x="0" y="54"/>
                </a:cxn>
                <a:cxn ang="0">
                  <a:pos x="9" y="0"/>
                </a:cxn>
                <a:cxn ang="0">
                  <a:pos x="9" y="0"/>
                </a:cxn>
                <a:cxn ang="0">
                  <a:pos x="45" y="6"/>
                </a:cxn>
                <a:cxn ang="0">
                  <a:pos x="45" y="6"/>
                </a:cxn>
                <a:cxn ang="0">
                  <a:pos x="35" y="60"/>
                </a:cxn>
                <a:cxn ang="0">
                  <a:pos x="0" y="54"/>
                </a:cxn>
              </a:cxnLst>
              <a:rect l="0" t="0" r="r" b="b"/>
              <a:pathLst>
                <a:path w="45" h="60">
                  <a:moveTo>
                    <a:pt x="0" y="54"/>
                  </a:moveTo>
                  <a:lnTo>
                    <a:pt x="9" y="0"/>
                  </a:lnTo>
                  <a:lnTo>
                    <a:pt x="9" y="0"/>
                  </a:lnTo>
                  <a:lnTo>
                    <a:pt x="45" y="6"/>
                  </a:lnTo>
                  <a:lnTo>
                    <a:pt x="45" y="6"/>
                  </a:lnTo>
                  <a:lnTo>
                    <a:pt x="35" y="60"/>
                  </a:lnTo>
                  <a:lnTo>
                    <a:pt x="0" y="54"/>
                  </a:lnTo>
                  <a:close/>
                </a:path>
              </a:pathLst>
            </a:custGeom>
            <a:solidFill>
              <a:srgbClr val="FF0000"/>
            </a:solidFill>
            <a:ln w="9525">
              <a:noFill/>
              <a:round/>
              <a:headEnd/>
              <a:tailEnd/>
            </a:ln>
          </p:spPr>
          <p:txBody>
            <a:bodyPr/>
            <a:lstStyle/>
            <a:p>
              <a:endParaRPr lang="en-US"/>
            </a:p>
          </p:txBody>
        </p:sp>
        <p:sp>
          <p:nvSpPr>
            <p:cNvPr id="82214" name="Freeform 294"/>
            <p:cNvSpPr>
              <a:spLocks/>
            </p:cNvSpPr>
            <p:nvPr/>
          </p:nvSpPr>
          <p:spPr bwMode="black">
            <a:xfrm>
              <a:off x="5883275" y="1884363"/>
              <a:ext cx="34925" cy="34925"/>
            </a:xfrm>
            <a:custGeom>
              <a:avLst/>
              <a:gdLst/>
              <a:ahLst/>
              <a:cxnLst>
                <a:cxn ang="0">
                  <a:pos x="0" y="56"/>
                </a:cxn>
                <a:cxn ang="0">
                  <a:pos x="9" y="0"/>
                </a:cxn>
                <a:cxn ang="0">
                  <a:pos x="9" y="2"/>
                </a:cxn>
                <a:cxn ang="0">
                  <a:pos x="45" y="6"/>
                </a:cxn>
                <a:cxn ang="0">
                  <a:pos x="45" y="7"/>
                </a:cxn>
                <a:cxn ang="0">
                  <a:pos x="36" y="62"/>
                </a:cxn>
                <a:cxn ang="0">
                  <a:pos x="0" y="56"/>
                </a:cxn>
              </a:cxnLst>
              <a:rect l="0" t="0" r="r" b="b"/>
              <a:pathLst>
                <a:path w="45" h="62">
                  <a:moveTo>
                    <a:pt x="0" y="56"/>
                  </a:moveTo>
                  <a:lnTo>
                    <a:pt x="9" y="0"/>
                  </a:lnTo>
                  <a:lnTo>
                    <a:pt x="9" y="2"/>
                  </a:lnTo>
                  <a:lnTo>
                    <a:pt x="45" y="6"/>
                  </a:lnTo>
                  <a:lnTo>
                    <a:pt x="45" y="7"/>
                  </a:lnTo>
                  <a:lnTo>
                    <a:pt x="36" y="62"/>
                  </a:lnTo>
                  <a:lnTo>
                    <a:pt x="0" y="56"/>
                  </a:lnTo>
                  <a:close/>
                </a:path>
              </a:pathLst>
            </a:custGeom>
            <a:solidFill>
              <a:srgbClr val="FF0000"/>
            </a:solidFill>
            <a:ln w="9525">
              <a:noFill/>
              <a:round/>
              <a:headEnd/>
              <a:tailEnd/>
            </a:ln>
          </p:spPr>
          <p:txBody>
            <a:bodyPr/>
            <a:lstStyle/>
            <a:p>
              <a:endParaRPr lang="en-US"/>
            </a:p>
          </p:txBody>
        </p:sp>
        <p:sp>
          <p:nvSpPr>
            <p:cNvPr id="82215" name="Freeform 295"/>
            <p:cNvSpPr>
              <a:spLocks/>
            </p:cNvSpPr>
            <p:nvPr/>
          </p:nvSpPr>
          <p:spPr bwMode="black">
            <a:xfrm>
              <a:off x="5891213" y="1857375"/>
              <a:ext cx="31750" cy="28575"/>
            </a:xfrm>
            <a:custGeom>
              <a:avLst/>
              <a:gdLst/>
              <a:ahLst/>
              <a:cxnLst>
                <a:cxn ang="0">
                  <a:pos x="0" y="54"/>
                </a:cxn>
                <a:cxn ang="0">
                  <a:pos x="6" y="0"/>
                </a:cxn>
                <a:cxn ang="0">
                  <a:pos x="6" y="1"/>
                </a:cxn>
                <a:cxn ang="0">
                  <a:pos x="41" y="3"/>
                </a:cxn>
                <a:cxn ang="0">
                  <a:pos x="41" y="4"/>
                </a:cxn>
                <a:cxn ang="0">
                  <a:pos x="36" y="58"/>
                </a:cxn>
                <a:cxn ang="0">
                  <a:pos x="0" y="54"/>
                </a:cxn>
              </a:cxnLst>
              <a:rect l="0" t="0" r="r" b="b"/>
              <a:pathLst>
                <a:path w="41" h="58">
                  <a:moveTo>
                    <a:pt x="0" y="54"/>
                  </a:moveTo>
                  <a:lnTo>
                    <a:pt x="6" y="0"/>
                  </a:lnTo>
                  <a:lnTo>
                    <a:pt x="6" y="1"/>
                  </a:lnTo>
                  <a:lnTo>
                    <a:pt x="41" y="3"/>
                  </a:lnTo>
                  <a:lnTo>
                    <a:pt x="41" y="4"/>
                  </a:lnTo>
                  <a:lnTo>
                    <a:pt x="36" y="58"/>
                  </a:lnTo>
                  <a:lnTo>
                    <a:pt x="0" y="54"/>
                  </a:lnTo>
                  <a:close/>
                </a:path>
              </a:pathLst>
            </a:custGeom>
            <a:solidFill>
              <a:srgbClr val="FF0000"/>
            </a:solidFill>
            <a:ln w="9525">
              <a:noFill/>
              <a:round/>
              <a:headEnd/>
              <a:tailEnd/>
            </a:ln>
          </p:spPr>
          <p:txBody>
            <a:bodyPr/>
            <a:lstStyle/>
            <a:p>
              <a:endParaRPr lang="en-US"/>
            </a:p>
          </p:txBody>
        </p:sp>
        <p:sp>
          <p:nvSpPr>
            <p:cNvPr id="82216" name="Freeform 296"/>
            <p:cNvSpPr>
              <a:spLocks/>
            </p:cNvSpPr>
            <p:nvPr/>
          </p:nvSpPr>
          <p:spPr bwMode="black">
            <a:xfrm>
              <a:off x="5895975" y="1828800"/>
              <a:ext cx="30163" cy="28575"/>
            </a:xfrm>
            <a:custGeom>
              <a:avLst/>
              <a:gdLst/>
              <a:ahLst/>
              <a:cxnLst>
                <a:cxn ang="0">
                  <a:pos x="0" y="55"/>
                </a:cxn>
                <a:cxn ang="0">
                  <a:pos x="3" y="0"/>
                </a:cxn>
                <a:cxn ang="0">
                  <a:pos x="3" y="1"/>
                </a:cxn>
                <a:cxn ang="0">
                  <a:pos x="38" y="1"/>
                </a:cxn>
                <a:cxn ang="0">
                  <a:pos x="38" y="2"/>
                </a:cxn>
                <a:cxn ang="0">
                  <a:pos x="35" y="57"/>
                </a:cxn>
                <a:cxn ang="0">
                  <a:pos x="0" y="55"/>
                </a:cxn>
              </a:cxnLst>
              <a:rect l="0" t="0" r="r" b="b"/>
              <a:pathLst>
                <a:path w="38" h="57">
                  <a:moveTo>
                    <a:pt x="0" y="55"/>
                  </a:moveTo>
                  <a:lnTo>
                    <a:pt x="3" y="0"/>
                  </a:lnTo>
                  <a:lnTo>
                    <a:pt x="3" y="1"/>
                  </a:lnTo>
                  <a:lnTo>
                    <a:pt x="38" y="1"/>
                  </a:lnTo>
                  <a:lnTo>
                    <a:pt x="38" y="2"/>
                  </a:lnTo>
                  <a:lnTo>
                    <a:pt x="35" y="57"/>
                  </a:lnTo>
                  <a:lnTo>
                    <a:pt x="0" y="55"/>
                  </a:lnTo>
                  <a:close/>
                </a:path>
              </a:pathLst>
            </a:custGeom>
            <a:solidFill>
              <a:srgbClr val="FF0000"/>
            </a:solidFill>
            <a:ln w="9525">
              <a:noFill/>
              <a:round/>
              <a:headEnd/>
              <a:tailEnd/>
            </a:ln>
          </p:spPr>
          <p:txBody>
            <a:bodyPr/>
            <a:lstStyle/>
            <a:p>
              <a:endParaRPr lang="en-US"/>
            </a:p>
          </p:txBody>
        </p:sp>
        <p:sp>
          <p:nvSpPr>
            <p:cNvPr id="82217" name="Freeform 297"/>
            <p:cNvSpPr>
              <a:spLocks/>
            </p:cNvSpPr>
            <p:nvPr/>
          </p:nvSpPr>
          <p:spPr bwMode="black">
            <a:xfrm>
              <a:off x="5899150" y="1798638"/>
              <a:ext cx="26988" cy="30162"/>
            </a:xfrm>
            <a:custGeom>
              <a:avLst/>
              <a:gdLst/>
              <a:ahLst/>
              <a:cxnLst>
                <a:cxn ang="0">
                  <a:pos x="0" y="57"/>
                </a:cxn>
                <a:cxn ang="0">
                  <a:pos x="1" y="0"/>
                </a:cxn>
                <a:cxn ang="0">
                  <a:pos x="37" y="0"/>
                </a:cxn>
                <a:cxn ang="0">
                  <a:pos x="35" y="57"/>
                </a:cxn>
                <a:cxn ang="0">
                  <a:pos x="0" y="57"/>
                </a:cxn>
              </a:cxnLst>
              <a:rect l="0" t="0" r="r" b="b"/>
              <a:pathLst>
                <a:path w="37" h="57">
                  <a:moveTo>
                    <a:pt x="0" y="57"/>
                  </a:moveTo>
                  <a:lnTo>
                    <a:pt x="1" y="0"/>
                  </a:lnTo>
                  <a:lnTo>
                    <a:pt x="37" y="0"/>
                  </a:lnTo>
                  <a:lnTo>
                    <a:pt x="35" y="57"/>
                  </a:lnTo>
                  <a:lnTo>
                    <a:pt x="0" y="57"/>
                  </a:lnTo>
                  <a:close/>
                </a:path>
              </a:pathLst>
            </a:custGeom>
            <a:solidFill>
              <a:srgbClr val="FF0000"/>
            </a:solidFill>
            <a:ln w="9525">
              <a:noFill/>
              <a:round/>
              <a:headEnd/>
              <a:tailEnd/>
            </a:ln>
          </p:spPr>
          <p:txBody>
            <a:bodyPr/>
            <a:lstStyle/>
            <a:p>
              <a:endParaRPr lang="en-US"/>
            </a:p>
          </p:txBody>
        </p:sp>
        <p:sp>
          <p:nvSpPr>
            <p:cNvPr id="82218" name="Freeform 298"/>
            <p:cNvSpPr>
              <a:spLocks/>
            </p:cNvSpPr>
            <p:nvPr/>
          </p:nvSpPr>
          <p:spPr bwMode="black">
            <a:xfrm>
              <a:off x="5899150" y="1774825"/>
              <a:ext cx="26988" cy="23813"/>
            </a:xfrm>
            <a:custGeom>
              <a:avLst/>
              <a:gdLst/>
              <a:ahLst/>
              <a:cxnLst>
                <a:cxn ang="0">
                  <a:pos x="1" y="46"/>
                </a:cxn>
                <a:cxn ang="0">
                  <a:pos x="0" y="1"/>
                </a:cxn>
                <a:cxn ang="0">
                  <a:pos x="0" y="2"/>
                </a:cxn>
                <a:cxn ang="0">
                  <a:pos x="35" y="0"/>
                </a:cxn>
                <a:cxn ang="0">
                  <a:pos x="35" y="1"/>
                </a:cxn>
                <a:cxn ang="0">
                  <a:pos x="37" y="46"/>
                </a:cxn>
                <a:cxn ang="0">
                  <a:pos x="1" y="46"/>
                </a:cxn>
              </a:cxnLst>
              <a:rect l="0" t="0" r="r" b="b"/>
              <a:pathLst>
                <a:path w="37" h="46">
                  <a:moveTo>
                    <a:pt x="1" y="46"/>
                  </a:moveTo>
                  <a:lnTo>
                    <a:pt x="0" y="1"/>
                  </a:lnTo>
                  <a:lnTo>
                    <a:pt x="0" y="2"/>
                  </a:lnTo>
                  <a:lnTo>
                    <a:pt x="35" y="0"/>
                  </a:lnTo>
                  <a:lnTo>
                    <a:pt x="35" y="1"/>
                  </a:lnTo>
                  <a:lnTo>
                    <a:pt x="37" y="46"/>
                  </a:lnTo>
                  <a:lnTo>
                    <a:pt x="1" y="46"/>
                  </a:lnTo>
                  <a:close/>
                </a:path>
              </a:pathLst>
            </a:custGeom>
            <a:solidFill>
              <a:srgbClr val="FF0000"/>
            </a:solidFill>
            <a:ln w="9525">
              <a:noFill/>
              <a:round/>
              <a:headEnd/>
              <a:tailEnd/>
            </a:ln>
          </p:spPr>
          <p:txBody>
            <a:bodyPr/>
            <a:lstStyle/>
            <a:p>
              <a:endParaRPr lang="en-US"/>
            </a:p>
          </p:txBody>
        </p:sp>
        <p:sp>
          <p:nvSpPr>
            <p:cNvPr id="82219" name="Freeform 299"/>
            <p:cNvSpPr>
              <a:spLocks/>
            </p:cNvSpPr>
            <p:nvPr/>
          </p:nvSpPr>
          <p:spPr bwMode="black">
            <a:xfrm>
              <a:off x="5895975" y="1747838"/>
              <a:ext cx="30163" cy="26987"/>
            </a:xfrm>
            <a:custGeom>
              <a:avLst/>
              <a:gdLst/>
              <a:ahLst/>
              <a:cxnLst>
                <a:cxn ang="0">
                  <a:pos x="3" y="49"/>
                </a:cxn>
                <a:cxn ang="0">
                  <a:pos x="0" y="4"/>
                </a:cxn>
                <a:cxn ang="0">
                  <a:pos x="35" y="1"/>
                </a:cxn>
                <a:cxn ang="0">
                  <a:pos x="35" y="0"/>
                </a:cxn>
                <a:cxn ang="0">
                  <a:pos x="35" y="2"/>
                </a:cxn>
                <a:cxn ang="0">
                  <a:pos x="38" y="47"/>
                </a:cxn>
                <a:cxn ang="0">
                  <a:pos x="3" y="49"/>
                </a:cxn>
              </a:cxnLst>
              <a:rect l="0" t="0" r="r" b="b"/>
              <a:pathLst>
                <a:path w="38" h="49">
                  <a:moveTo>
                    <a:pt x="3" y="49"/>
                  </a:moveTo>
                  <a:lnTo>
                    <a:pt x="0" y="4"/>
                  </a:lnTo>
                  <a:lnTo>
                    <a:pt x="35" y="1"/>
                  </a:lnTo>
                  <a:lnTo>
                    <a:pt x="35" y="0"/>
                  </a:lnTo>
                  <a:lnTo>
                    <a:pt x="35" y="2"/>
                  </a:lnTo>
                  <a:lnTo>
                    <a:pt x="38" y="47"/>
                  </a:lnTo>
                  <a:lnTo>
                    <a:pt x="3" y="49"/>
                  </a:lnTo>
                  <a:close/>
                </a:path>
              </a:pathLst>
            </a:custGeom>
            <a:solidFill>
              <a:srgbClr val="FF0000"/>
            </a:solidFill>
            <a:ln w="9525">
              <a:noFill/>
              <a:round/>
              <a:headEnd/>
              <a:tailEnd/>
            </a:ln>
          </p:spPr>
          <p:txBody>
            <a:bodyPr/>
            <a:lstStyle/>
            <a:p>
              <a:endParaRPr lang="en-US"/>
            </a:p>
          </p:txBody>
        </p:sp>
        <p:sp>
          <p:nvSpPr>
            <p:cNvPr id="82220" name="Freeform 300"/>
            <p:cNvSpPr>
              <a:spLocks/>
            </p:cNvSpPr>
            <p:nvPr/>
          </p:nvSpPr>
          <p:spPr bwMode="black">
            <a:xfrm>
              <a:off x="5891213" y="1724025"/>
              <a:ext cx="31750" cy="26988"/>
            </a:xfrm>
            <a:custGeom>
              <a:avLst/>
              <a:gdLst/>
              <a:ahLst/>
              <a:cxnLst>
                <a:cxn ang="0">
                  <a:pos x="7" y="50"/>
                </a:cxn>
                <a:cxn ang="0">
                  <a:pos x="0" y="5"/>
                </a:cxn>
                <a:cxn ang="0">
                  <a:pos x="0" y="6"/>
                </a:cxn>
                <a:cxn ang="0">
                  <a:pos x="36" y="0"/>
                </a:cxn>
                <a:cxn ang="0">
                  <a:pos x="36" y="1"/>
                </a:cxn>
                <a:cxn ang="0">
                  <a:pos x="42" y="46"/>
                </a:cxn>
                <a:cxn ang="0">
                  <a:pos x="7" y="50"/>
                </a:cxn>
              </a:cxnLst>
              <a:rect l="0" t="0" r="r" b="b"/>
              <a:pathLst>
                <a:path w="42" h="50">
                  <a:moveTo>
                    <a:pt x="7" y="50"/>
                  </a:moveTo>
                  <a:lnTo>
                    <a:pt x="0" y="5"/>
                  </a:lnTo>
                  <a:lnTo>
                    <a:pt x="0" y="6"/>
                  </a:lnTo>
                  <a:lnTo>
                    <a:pt x="36" y="0"/>
                  </a:lnTo>
                  <a:lnTo>
                    <a:pt x="36" y="1"/>
                  </a:lnTo>
                  <a:lnTo>
                    <a:pt x="42" y="46"/>
                  </a:lnTo>
                  <a:lnTo>
                    <a:pt x="7" y="50"/>
                  </a:lnTo>
                  <a:close/>
                </a:path>
              </a:pathLst>
            </a:custGeom>
            <a:solidFill>
              <a:srgbClr val="FF0000"/>
            </a:solidFill>
            <a:ln w="9525">
              <a:noFill/>
              <a:round/>
              <a:headEnd/>
              <a:tailEnd/>
            </a:ln>
          </p:spPr>
          <p:txBody>
            <a:bodyPr/>
            <a:lstStyle/>
            <a:p>
              <a:endParaRPr lang="en-US"/>
            </a:p>
          </p:txBody>
        </p:sp>
        <p:sp>
          <p:nvSpPr>
            <p:cNvPr id="82221" name="Freeform 301"/>
            <p:cNvSpPr>
              <a:spLocks/>
            </p:cNvSpPr>
            <p:nvPr/>
          </p:nvSpPr>
          <p:spPr bwMode="black">
            <a:xfrm>
              <a:off x="5883275" y="1700213"/>
              <a:ext cx="34925" cy="26987"/>
            </a:xfrm>
            <a:custGeom>
              <a:avLst/>
              <a:gdLst/>
              <a:ahLst/>
              <a:cxnLst>
                <a:cxn ang="0">
                  <a:pos x="8" y="54"/>
                </a:cxn>
                <a:cxn ang="0">
                  <a:pos x="0" y="10"/>
                </a:cxn>
                <a:cxn ang="0">
                  <a:pos x="36" y="2"/>
                </a:cxn>
                <a:cxn ang="0">
                  <a:pos x="35" y="0"/>
                </a:cxn>
                <a:cxn ang="0">
                  <a:pos x="36" y="3"/>
                </a:cxn>
                <a:cxn ang="0">
                  <a:pos x="44" y="48"/>
                </a:cxn>
                <a:cxn ang="0">
                  <a:pos x="8" y="54"/>
                </a:cxn>
              </a:cxnLst>
              <a:rect l="0" t="0" r="r" b="b"/>
              <a:pathLst>
                <a:path w="44" h="54">
                  <a:moveTo>
                    <a:pt x="8" y="54"/>
                  </a:moveTo>
                  <a:lnTo>
                    <a:pt x="0" y="10"/>
                  </a:lnTo>
                  <a:lnTo>
                    <a:pt x="36" y="2"/>
                  </a:lnTo>
                  <a:lnTo>
                    <a:pt x="35" y="0"/>
                  </a:lnTo>
                  <a:lnTo>
                    <a:pt x="36" y="3"/>
                  </a:lnTo>
                  <a:lnTo>
                    <a:pt x="44" y="48"/>
                  </a:lnTo>
                  <a:lnTo>
                    <a:pt x="8" y="54"/>
                  </a:lnTo>
                  <a:close/>
                </a:path>
              </a:pathLst>
            </a:custGeom>
            <a:solidFill>
              <a:srgbClr val="FF0000"/>
            </a:solidFill>
            <a:ln w="9525">
              <a:noFill/>
              <a:round/>
              <a:headEnd/>
              <a:tailEnd/>
            </a:ln>
          </p:spPr>
          <p:txBody>
            <a:bodyPr/>
            <a:lstStyle/>
            <a:p>
              <a:endParaRPr lang="en-US"/>
            </a:p>
          </p:txBody>
        </p:sp>
        <p:sp>
          <p:nvSpPr>
            <p:cNvPr id="82222" name="Freeform 302"/>
            <p:cNvSpPr>
              <a:spLocks/>
            </p:cNvSpPr>
            <p:nvPr/>
          </p:nvSpPr>
          <p:spPr bwMode="black">
            <a:xfrm>
              <a:off x="5876925" y="1676400"/>
              <a:ext cx="38100" cy="28575"/>
            </a:xfrm>
            <a:custGeom>
              <a:avLst/>
              <a:gdLst/>
              <a:ahLst/>
              <a:cxnLst>
                <a:cxn ang="0">
                  <a:pos x="11" y="54"/>
                </a:cxn>
                <a:cxn ang="0">
                  <a:pos x="0" y="10"/>
                </a:cxn>
                <a:cxn ang="0">
                  <a:pos x="0" y="11"/>
                </a:cxn>
                <a:cxn ang="0">
                  <a:pos x="36" y="0"/>
                </a:cxn>
                <a:cxn ang="0">
                  <a:pos x="36" y="1"/>
                </a:cxn>
                <a:cxn ang="0">
                  <a:pos x="47" y="45"/>
                </a:cxn>
                <a:cxn ang="0">
                  <a:pos x="11" y="54"/>
                </a:cxn>
              </a:cxnLst>
              <a:rect l="0" t="0" r="r" b="b"/>
              <a:pathLst>
                <a:path w="47" h="54">
                  <a:moveTo>
                    <a:pt x="11" y="54"/>
                  </a:moveTo>
                  <a:lnTo>
                    <a:pt x="0" y="10"/>
                  </a:lnTo>
                  <a:lnTo>
                    <a:pt x="0" y="11"/>
                  </a:lnTo>
                  <a:lnTo>
                    <a:pt x="36" y="0"/>
                  </a:lnTo>
                  <a:lnTo>
                    <a:pt x="36" y="1"/>
                  </a:lnTo>
                  <a:lnTo>
                    <a:pt x="47" y="45"/>
                  </a:lnTo>
                  <a:lnTo>
                    <a:pt x="11" y="54"/>
                  </a:lnTo>
                  <a:close/>
                </a:path>
              </a:pathLst>
            </a:custGeom>
            <a:solidFill>
              <a:srgbClr val="FF0000"/>
            </a:solidFill>
            <a:ln w="9525">
              <a:noFill/>
              <a:round/>
              <a:headEnd/>
              <a:tailEnd/>
            </a:ln>
          </p:spPr>
          <p:txBody>
            <a:bodyPr/>
            <a:lstStyle/>
            <a:p>
              <a:endParaRPr lang="en-US"/>
            </a:p>
          </p:txBody>
        </p:sp>
        <p:sp>
          <p:nvSpPr>
            <p:cNvPr id="82223" name="Freeform 303"/>
            <p:cNvSpPr>
              <a:spLocks/>
            </p:cNvSpPr>
            <p:nvPr/>
          </p:nvSpPr>
          <p:spPr bwMode="black">
            <a:xfrm>
              <a:off x="5868988" y="1652588"/>
              <a:ext cx="34925" cy="28575"/>
            </a:xfrm>
            <a:custGeom>
              <a:avLst/>
              <a:gdLst/>
              <a:ahLst/>
              <a:cxnLst>
                <a:cxn ang="0">
                  <a:pos x="13" y="56"/>
                </a:cxn>
                <a:cxn ang="0">
                  <a:pos x="0" y="12"/>
                </a:cxn>
                <a:cxn ang="0">
                  <a:pos x="34" y="0"/>
                </a:cxn>
                <a:cxn ang="0">
                  <a:pos x="39" y="11"/>
                </a:cxn>
                <a:cxn ang="0">
                  <a:pos x="36" y="1"/>
                </a:cxn>
                <a:cxn ang="0">
                  <a:pos x="49" y="45"/>
                </a:cxn>
                <a:cxn ang="0">
                  <a:pos x="13" y="56"/>
                </a:cxn>
              </a:cxnLst>
              <a:rect l="0" t="0" r="r" b="b"/>
              <a:pathLst>
                <a:path w="49" h="56">
                  <a:moveTo>
                    <a:pt x="13" y="56"/>
                  </a:moveTo>
                  <a:lnTo>
                    <a:pt x="0" y="12"/>
                  </a:lnTo>
                  <a:lnTo>
                    <a:pt x="34" y="0"/>
                  </a:lnTo>
                  <a:lnTo>
                    <a:pt x="39" y="11"/>
                  </a:lnTo>
                  <a:lnTo>
                    <a:pt x="36" y="1"/>
                  </a:lnTo>
                  <a:lnTo>
                    <a:pt x="49" y="45"/>
                  </a:lnTo>
                  <a:lnTo>
                    <a:pt x="13" y="56"/>
                  </a:lnTo>
                  <a:close/>
                </a:path>
              </a:pathLst>
            </a:custGeom>
            <a:solidFill>
              <a:srgbClr val="FF0000"/>
            </a:solidFill>
            <a:ln w="9525">
              <a:noFill/>
              <a:round/>
              <a:headEnd/>
              <a:tailEnd/>
            </a:ln>
          </p:spPr>
          <p:txBody>
            <a:bodyPr/>
            <a:lstStyle/>
            <a:p>
              <a:endParaRPr lang="en-US"/>
            </a:p>
          </p:txBody>
        </p:sp>
        <p:sp>
          <p:nvSpPr>
            <p:cNvPr id="82224" name="Freeform 304"/>
            <p:cNvSpPr>
              <a:spLocks/>
            </p:cNvSpPr>
            <p:nvPr/>
          </p:nvSpPr>
          <p:spPr bwMode="black">
            <a:xfrm>
              <a:off x="5857875" y="1630363"/>
              <a:ext cx="33338" cy="30162"/>
            </a:xfrm>
            <a:custGeom>
              <a:avLst/>
              <a:gdLst/>
              <a:ahLst/>
              <a:cxnLst>
                <a:cxn ang="0">
                  <a:pos x="15" y="55"/>
                </a:cxn>
                <a:cxn ang="0">
                  <a:pos x="0" y="13"/>
                </a:cxn>
                <a:cxn ang="0">
                  <a:pos x="0" y="13"/>
                </a:cxn>
                <a:cxn ang="0">
                  <a:pos x="33" y="0"/>
                </a:cxn>
                <a:cxn ang="0">
                  <a:pos x="33" y="0"/>
                </a:cxn>
                <a:cxn ang="0">
                  <a:pos x="48" y="42"/>
                </a:cxn>
                <a:cxn ang="0">
                  <a:pos x="15" y="55"/>
                </a:cxn>
              </a:cxnLst>
              <a:rect l="0" t="0" r="r" b="b"/>
              <a:pathLst>
                <a:path w="48" h="55">
                  <a:moveTo>
                    <a:pt x="15" y="55"/>
                  </a:moveTo>
                  <a:lnTo>
                    <a:pt x="0" y="13"/>
                  </a:lnTo>
                  <a:lnTo>
                    <a:pt x="0" y="13"/>
                  </a:lnTo>
                  <a:lnTo>
                    <a:pt x="33" y="0"/>
                  </a:lnTo>
                  <a:lnTo>
                    <a:pt x="33" y="0"/>
                  </a:lnTo>
                  <a:lnTo>
                    <a:pt x="48" y="42"/>
                  </a:lnTo>
                  <a:lnTo>
                    <a:pt x="15" y="55"/>
                  </a:lnTo>
                  <a:close/>
                </a:path>
              </a:pathLst>
            </a:custGeom>
            <a:solidFill>
              <a:srgbClr val="FF0000"/>
            </a:solidFill>
            <a:ln w="9525">
              <a:noFill/>
              <a:round/>
              <a:headEnd/>
              <a:tailEnd/>
            </a:ln>
          </p:spPr>
          <p:txBody>
            <a:bodyPr/>
            <a:lstStyle/>
            <a:p>
              <a:endParaRPr lang="en-US"/>
            </a:p>
          </p:txBody>
        </p:sp>
        <p:sp>
          <p:nvSpPr>
            <p:cNvPr id="82225" name="Freeform 305"/>
            <p:cNvSpPr>
              <a:spLocks/>
            </p:cNvSpPr>
            <p:nvPr/>
          </p:nvSpPr>
          <p:spPr bwMode="black">
            <a:xfrm>
              <a:off x="5842000" y="1606550"/>
              <a:ext cx="38100" cy="30163"/>
            </a:xfrm>
            <a:custGeom>
              <a:avLst/>
              <a:gdLst/>
              <a:ahLst/>
              <a:cxnLst>
                <a:cxn ang="0">
                  <a:pos x="18" y="55"/>
                </a:cxn>
                <a:cxn ang="0">
                  <a:pos x="0" y="13"/>
                </a:cxn>
                <a:cxn ang="0">
                  <a:pos x="33" y="0"/>
                </a:cxn>
                <a:cxn ang="0">
                  <a:pos x="51" y="42"/>
                </a:cxn>
                <a:cxn ang="0">
                  <a:pos x="18" y="55"/>
                </a:cxn>
              </a:cxnLst>
              <a:rect l="0" t="0" r="r" b="b"/>
              <a:pathLst>
                <a:path w="51" h="55">
                  <a:moveTo>
                    <a:pt x="18" y="55"/>
                  </a:moveTo>
                  <a:lnTo>
                    <a:pt x="0" y="13"/>
                  </a:lnTo>
                  <a:lnTo>
                    <a:pt x="33" y="0"/>
                  </a:lnTo>
                  <a:lnTo>
                    <a:pt x="51" y="42"/>
                  </a:lnTo>
                  <a:lnTo>
                    <a:pt x="18" y="55"/>
                  </a:lnTo>
                  <a:close/>
                </a:path>
              </a:pathLst>
            </a:custGeom>
            <a:solidFill>
              <a:srgbClr val="FF0000"/>
            </a:solidFill>
            <a:ln w="9525">
              <a:noFill/>
              <a:round/>
              <a:headEnd/>
              <a:tailEnd/>
            </a:ln>
          </p:spPr>
          <p:txBody>
            <a:bodyPr/>
            <a:lstStyle/>
            <a:p>
              <a:endParaRPr lang="en-US"/>
            </a:p>
          </p:txBody>
        </p:sp>
        <p:sp>
          <p:nvSpPr>
            <p:cNvPr id="82226" name="Freeform 306"/>
            <p:cNvSpPr>
              <a:spLocks/>
            </p:cNvSpPr>
            <p:nvPr/>
          </p:nvSpPr>
          <p:spPr bwMode="black">
            <a:xfrm>
              <a:off x="5834063" y="1585913"/>
              <a:ext cx="34925" cy="28575"/>
            </a:xfrm>
            <a:custGeom>
              <a:avLst/>
              <a:gdLst/>
              <a:ahLst/>
              <a:cxnLst>
                <a:cxn ang="0">
                  <a:pos x="14" y="56"/>
                </a:cxn>
                <a:cxn ang="0">
                  <a:pos x="0" y="27"/>
                </a:cxn>
                <a:cxn ang="0">
                  <a:pos x="31" y="9"/>
                </a:cxn>
                <a:cxn ang="0">
                  <a:pos x="25" y="0"/>
                </a:cxn>
                <a:cxn ang="0">
                  <a:pos x="31" y="11"/>
                </a:cxn>
                <a:cxn ang="0">
                  <a:pos x="45" y="40"/>
                </a:cxn>
                <a:cxn ang="0">
                  <a:pos x="14" y="56"/>
                </a:cxn>
              </a:cxnLst>
              <a:rect l="0" t="0" r="r" b="b"/>
              <a:pathLst>
                <a:path w="45" h="56">
                  <a:moveTo>
                    <a:pt x="14" y="56"/>
                  </a:moveTo>
                  <a:lnTo>
                    <a:pt x="0" y="27"/>
                  </a:lnTo>
                  <a:lnTo>
                    <a:pt x="31" y="9"/>
                  </a:lnTo>
                  <a:lnTo>
                    <a:pt x="25" y="0"/>
                  </a:lnTo>
                  <a:lnTo>
                    <a:pt x="31" y="11"/>
                  </a:lnTo>
                  <a:lnTo>
                    <a:pt x="45" y="40"/>
                  </a:lnTo>
                  <a:lnTo>
                    <a:pt x="14" y="56"/>
                  </a:lnTo>
                  <a:close/>
                </a:path>
              </a:pathLst>
            </a:custGeom>
            <a:solidFill>
              <a:srgbClr val="FF0000"/>
            </a:solidFill>
            <a:ln w="9525">
              <a:noFill/>
              <a:round/>
              <a:headEnd/>
              <a:tailEnd/>
            </a:ln>
          </p:spPr>
          <p:txBody>
            <a:bodyPr/>
            <a:lstStyle/>
            <a:p>
              <a:endParaRPr lang="en-US"/>
            </a:p>
          </p:txBody>
        </p:sp>
        <p:sp>
          <p:nvSpPr>
            <p:cNvPr id="82227" name="Freeform 307"/>
            <p:cNvSpPr>
              <a:spLocks/>
            </p:cNvSpPr>
            <p:nvPr/>
          </p:nvSpPr>
          <p:spPr bwMode="black">
            <a:xfrm>
              <a:off x="5818188" y="1577975"/>
              <a:ext cx="39687" cy="23813"/>
            </a:xfrm>
            <a:custGeom>
              <a:avLst/>
              <a:gdLst/>
              <a:ahLst/>
              <a:cxnLst>
                <a:cxn ang="0">
                  <a:pos x="17" y="46"/>
                </a:cxn>
                <a:cxn ang="0">
                  <a:pos x="0" y="20"/>
                </a:cxn>
                <a:cxn ang="0">
                  <a:pos x="0" y="20"/>
                </a:cxn>
                <a:cxn ang="0">
                  <a:pos x="31" y="0"/>
                </a:cxn>
                <a:cxn ang="0">
                  <a:pos x="31" y="0"/>
                </a:cxn>
                <a:cxn ang="0">
                  <a:pos x="48" y="26"/>
                </a:cxn>
                <a:cxn ang="0">
                  <a:pos x="17" y="46"/>
                </a:cxn>
              </a:cxnLst>
              <a:rect l="0" t="0" r="r" b="b"/>
              <a:pathLst>
                <a:path w="48" h="46">
                  <a:moveTo>
                    <a:pt x="17" y="46"/>
                  </a:moveTo>
                  <a:lnTo>
                    <a:pt x="0" y="20"/>
                  </a:lnTo>
                  <a:lnTo>
                    <a:pt x="0" y="20"/>
                  </a:lnTo>
                  <a:lnTo>
                    <a:pt x="31" y="0"/>
                  </a:lnTo>
                  <a:lnTo>
                    <a:pt x="31" y="0"/>
                  </a:lnTo>
                  <a:lnTo>
                    <a:pt x="48" y="26"/>
                  </a:lnTo>
                  <a:lnTo>
                    <a:pt x="17" y="46"/>
                  </a:lnTo>
                  <a:close/>
                </a:path>
              </a:pathLst>
            </a:custGeom>
            <a:solidFill>
              <a:srgbClr val="FF0000"/>
            </a:solidFill>
            <a:ln w="9525">
              <a:noFill/>
              <a:round/>
              <a:headEnd/>
              <a:tailEnd/>
            </a:ln>
          </p:spPr>
          <p:txBody>
            <a:bodyPr/>
            <a:lstStyle/>
            <a:p>
              <a:endParaRPr lang="en-US"/>
            </a:p>
          </p:txBody>
        </p:sp>
        <p:sp>
          <p:nvSpPr>
            <p:cNvPr id="82228" name="Freeform 308"/>
            <p:cNvSpPr>
              <a:spLocks/>
            </p:cNvSpPr>
            <p:nvPr/>
          </p:nvSpPr>
          <p:spPr bwMode="black">
            <a:xfrm>
              <a:off x="5807075" y="1562100"/>
              <a:ext cx="34925" cy="26988"/>
            </a:xfrm>
            <a:custGeom>
              <a:avLst/>
              <a:gdLst/>
              <a:ahLst/>
              <a:cxnLst>
                <a:cxn ang="0">
                  <a:pos x="17" y="48"/>
                </a:cxn>
                <a:cxn ang="0">
                  <a:pos x="0" y="21"/>
                </a:cxn>
                <a:cxn ang="0">
                  <a:pos x="28" y="0"/>
                </a:cxn>
                <a:cxn ang="0">
                  <a:pos x="35" y="8"/>
                </a:cxn>
                <a:cxn ang="0">
                  <a:pos x="31" y="1"/>
                </a:cxn>
                <a:cxn ang="0">
                  <a:pos x="48" y="28"/>
                </a:cxn>
                <a:cxn ang="0">
                  <a:pos x="17" y="48"/>
                </a:cxn>
              </a:cxnLst>
              <a:rect l="0" t="0" r="r" b="b"/>
              <a:pathLst>
                <a:path w="48" h="48">
                  <a:moveTo>
                    <a:pt x="17" y="48"/>
                  </a:moveTo>
                  <a:lnTo>
                    <a:pt x="0" y="21"/>
                  </a:lnTo>
                  <a:lnTo>
                    <a:pt x="28" y="0"/>
                  </a:lnTo>
                  <a:lnTo>
                    <a:pt x="35" y="8"/>
                  </a:lnTo>
                  <a:lnTo>
                    <a:pt x="31" y="1"/>
                  </a:lnTo>
                  <a:lnTo>
                    <a:pt x="48" y="28"/>
                  </a:lnTo>
                  <a:lnTo>
                    <a:pt x="17" y="48"/>
                  </a:lnTo>
                  <a:close/>
                </a:path>
              </a:pathLst>
            </a:custGeom>
            <a:solidFill>
              <a:srgbClr val="FF0000"/>
            </a:solidFill>
            <a:ln w="9525">
              <a:noFill/>
              <a:round/>
              <a:headEnd/>
              <a:tailEnd/>
            </a:ln>
          </p:spPr>
          <p:txBody>
            <a:bodyPr/>
            <a:lstStyle/>
            <a:p>
              <a:endParaRPr lang="en-US"/>
            </a:p>
          </p:txBody>
        </p:sp>
        <p:sp>
          <p:nvSpPr>
            <p:cNvPr id="82229" name="Freeform 309"/>
            <p:cNvSpPr>
              <a:spLocks/>
            </p:cNvSpPr>
            <p:nvPr/>
          </p:nvSpPr>
          <p:spPr bwMode="black">
            <a:xfrm>
              <a:off x="5792788" y="1547813"/>
              <a:ext cx="33337" cy="23812"/>
            </a:xfrm>
            <a:custGeom>
              <a:avLst/>
              <a:gdLst/>
              <a:ahLst/>
              <a:cxnLst>
                <a:cxn ang="0">
                  <a:pos x="21" y="47"/>
                </a:cxn>
                <a:cxn ang="0">
                  <a:pos x="0" y="23"/>
                </a:cxn>
                <a:cxn ang="0">
                  <a:pos x="25" y="0"/>
                </a:cxn>
                <a:cxn ang="0">
                  <a:pos x="26" y="1"/>
                </a:cxn>
                <a:cxn ang="0">
                  <a:pos x="26" y="1"/>
                </a:cxn>
                <a:cxn ang="0">
                  <a:pos x="47" y="25"/>
                </a:cxn>
                <a:cxn ang="0">
                  <a:pos x="21" y="47"/>
                </a:cxn>
              </a:cxnLst>
              <a:rect l="0" t="0" r="r" b="b"/>
              <a:pathLst>
                <a:path w="47" h="47">
                  <a:moveTo>
                    <a:pt x="21" y="47"/>
                  </a:moveTo>
                  <a:lnTo>
                    <a:pt x="0" y="23"/>
                  </a:lnTo>
                  <a:lnTo>
                    <a:pt x="25" y="0"/>
                  </a:lnTo>
                  <a:lnTo>
                    <a:pt x="26" y="1"/>
                  </a:lnTo>
                  <a:lnTo>
                    <a:pt x="26" y="1"/>
                  </a:lnTo>
                  <a:lnTo>
                    <a:pt x="47" y="25"/>
                  </a:lnTo>
                  <a:lnTo>
                    <a:pt x="21" y="47"/>
                  </a:lnTo>
                  <a:close/>
                </a:path>
              </a:pathLst>
            </a:custGeom>
            <a:solidFill>
              <a:srgbClr val="FF0000"/>
            </a:solidFill>
            <a:ln w="9525">
              <a:noFill/>
              <a:round/>
              <a:headEnd/>
              <a:tailEnd/>
            </a:ln>
          </p:spPr>
          <p:txBody>
            <a:bodyPr/>
            <a:lstStyle/>
            <a:p>
              <a:endParaRPr lang="en-US"/>
            </a:p>
          </p:txBody>
        </p:sp>
        <p:sp>
          <p:nvSpPr>
            <p:cNvPr id="82230" name="Freeform 310"/>
            <p:cNvSpPr>
              <a:spLocks/>
            </p:cNvSpPr>
            <p:nvPr/>
          </p:nvSpPr>
          <p:spPr bwMode="black">
            <a:xfrm>
              <a:off x="5776913" y="1530350"/>
              <a:ext cx="34925" cy="31750"/>
            </a:xfrm>
            <a:custGeom>
              <a:avLst/>
              <a:gdLst/>
              <a:ahLst/>
              <a:cxnLst>
                <a:cxn ang="0">
                  <a:pos x="22" y="58"/>
                </a:cxn>
                <a:cxn ang="0">
                  <a:pos x="0" y="36"/>
                </a:cxn>
                <a:cxn ang="0">
                  <a:pos x="24" y="11"/>
                </a:cxn>
                <a:cxn ang="0">
                  <a:pos x="13" y="0"/>
                </a:cxn>
                <a:cxn ang="0">
                  <a:pos x="24" y="12"/>
                </a:cxn>
                <a:cxn ang="0">
                  <a:pos x="46" y="34"/>
                </a:cxn>
                <a:cxn ang="0">
                  <a:pos x="22" y="58"/>
                </a:cxn>
              </a:cxnLst>
              <a:rect l="0" t="0" r="r" b="b"/>
              <a:pathLst>
                <a:path w="46" h="58">
                  <a:moveTo>
                    <a:pt x="22" y="58"/>
                  </a:moveTo>
                  <a:lnTo>
                    <a:pt x="0" y="36"/>
                  </a:lnTo>
                  <a:lnTo>
                    <a:pt x="24" y="11"/>
                  </a:lnTo>
                  <a:lnTo>
                    <a:pt x="13" y="0"/>
                  </a:lnTo>
                  <a:lnTo>
                    <a:pt x="24" y="12"/>
                  </a:lnTo>
                  <a:lnTo>
                    <a:pt x="46" y="34"/>
                  </a:lnTo>
                  <a:lnTo>
                    <a:pt x="22" y="58"/>
                  </a:lnTo>
                  <a:close/>
                </a:path>
              </a:pathLst>
            </a:custGeom>
            <a:solidFill>
              <a:srgbClr val="FF0000"/>
            </a:solidFill>
            <a:ln w="9525">
              <a:noFill/>
              <a:round/>
              <a:headEnd/>
              <a:tailEnd/>
            </a:ln>
          </p:spPr>
          <p:txBody>
            <a:bodyPr/>
            <a:lstStyle/>
            <a:p>
              <a:endParaRPr lang="en-US"/>
            </a:p>
          </p:txBody>
        </p:sp>
        <p:sp>
          <p:nvSpPr>
            <p:cNvPr id="82231" name="Freeform 311"/>
            <p:cNvSpPr>
              <a:spLocks/>
            </p:cNvSpPr>
            <p:nvPr/>
          </p:nvSpPr>
          <p:spPr bwMode="black">
            <a:xfrm>
              <a:off x="5757863" y="1524000"/>
              <a:ext cx="38100" cy="26988"/>
            </a:xfrm>
            <a:custGeom>
              <a:avLst/>
              <a:gdLst/>
              <a:ahLst/>
              <a:cxnLst>
                <a:cxn ang="0">
                  <a:pos x="23" y="48"/>
                </a:cxn>
                <a:cxn ang="0">
                  <a:pos x="0" y="27"/>
                </a:cxn>
                <a:cxn ang="0">
                  <a:pos x="23" y="0"/>
                </a:cxn>
                <a:cxn ang="0">
                  <a:pos x="22" y="0"/>
                </a:cxn>
                <a:cxn ang="0">
                  <a:pos x="24" y="1"/>
                </a:cxn>
                <a:cxn ang="0">
                  <a:pos x="47" y="22"/>
                </a:cxn>
                <a:cxn ang="0">
                  <a:pos x="23" y="48"/>
                </a:cxn>
              </a:cxnLst>
              <a:rect l="0" t="0" r="r" b="b"/>
              <a:pathLst>
                <a:path w="47" h="48">
                  <a:moveTo>
                    <a:pt x="23" y="48"/>
                  </a:moveTo>
                  <a:lnTo>
                    <a:pt x="0" y="27"/>
                  </a:lnTo>
                  <a:lnTo>
                    <a:pt x="23" y="0"/>
                  </a:lnTo>
                  <a:lnTo>
                    <a:pt x="22" y="0"/>
                  </a:lnTo>
                  <a:lnTo>
                    <a:pt x="24" y="1"/>
                  </a:lnTo>
                  <a:lnTo>
                    <a:pt x="47" y="22"/>
                  </a:lnTo>
                  <a:lnTo>
                    <a:pt x="23" y="48"/>
                  </a:lnTo>
                  <a:close/>
                </a:path>
              </a:pathLst>
            </a:custGeom>
            <a:solidFill>
              <a:srgbClr val="FF0000"/>
            </a:solidFill>
            <a:ln w="9525">
              <a:noFill/>
              <a:round/>
              <a:headEnd/>
              <a:tailEnd/>
            </a:ln>
          </p:spPr>
          <p:txBody>
            <a:bodyPr/>
            <a:lstStyle/>
            <a:p>
              <a:endParaRPr lang="en-US"/>
            </a:p>
          </p:txBody>
        </p:sp>
        <p:sp>
          <p:nvSpPr>
            <p:cNvPr id="82232" name="Freeform 312"/>
            <p:cNvSpPr>
              <a:spLocks/>
            </p:cNvSpPr>
            <p:nvPr/>
          </p:nvSpPr>
          <p:spPr bwMode="black">
            <a:xfrm>
              <a:off x="5738813" y="1514475"/>
              <a:ext cx="38100" cy="25400"/>
            </a:xfrm>
            <a:custGeom>
              <a:avLst/>
              <a:gdLst/>
              <a:ahLst/>
              <a:cxnLst>
                <a:cxn ang="0">
                  <a:pos x="26" y="50"/>
                </a:cxn>
                <a:cxn ang="0">
                  <a:pos x="0" y="32"/>
                </a:cxn>
                <a:cxn ang="0">
                  <a:pos x="21" y="2"/>
                </a:cxn>
                <a:cxn ang="0">
                  <a:pos x="17" y="0"/>
                </a:cxn>
                <a:cxn ang="0">
                  <a:pos x="23" y="3"/>
                </a:cxn>
                <a:cxn ang="0">
                  <a:pos x="48" y="22"/>
                </a:cxn>
                <a:cxn ang="0">
                  <a:pos x="26" y="50"/>
                </a:cxn>
              </a:cxnLst>
              <a:rect l="0" t="0" r="r" b="b"/>
              <a:pathLst>
                <a:path w="48" h="50">
                  <a:moveTo>
                    <a:pt x="26" y="50"/>
                  </a:moveTo>
                  <a:lnTo>
                    <a:pt x="0" y="32"/>
                  </a:lnTo>
                  <a:lnTo>
                    <a:pt x="21" y="2"/>
                  </a:lnTo>
                  <a:lnTo>
                    <a:pt x="17" y="0"/>
                  </a:lnTo>
                  <a:lnTo>
                    <a:pt x="23" y="3"/>
                  </a:lnTo>
                  <a:lnTo>
                    <a:pt x="48" y="22"/>
                  </a:lnTo>
                  <a:lnTo>
                    <a:pt x="26" y="50"/>
                  </a:lnTo>
                  <a:close/>
                </a:path>
              </a:pathLst>
            </a:custGeom>
            <a:solidFill>
              <a:srgbClr val="FF0000"/>
            </a:solidFill>
            <a:ln w="9525">
              <a:noFill/>
              <a:round/>
              <a:headEnd/>
              <a:tailEnd/>
            </a:ln>
          </p:spPr>
          <p:txBody>
            <a:bodyPr/>
            <a:lstStyle/>
            <a:p>
              <a:endParaRPr lang="en-US"/>
            </a:p>
          </p:txBody>
        </p:sp>
        <p:sp>
          <p:nvSpPr>
            <p:cNvPr id="82233" name="Freeform 313"/>
            <p:cNvSpPr>
              <a:spLocks/>
            </p:cNvSpPr>
            <p:nvPr/>
          </p:nvSpPr>
          <p:spPr bwMode="black">
            <a:xfrm>
              <a:off x="5719763" y="1503363"/>
              <a:ext cx="33337" cy="26987"/>
            </a:xfrm>
            <a:custGeom>
              <a:avLst/>
              <a:gdLst/>
              <a:ahLst/>
              <a:cxnLst>
                <a:cxn ang="0">
                  <a:pos x="27" y="49"/>
                </a:cxn>
                <a:cxn ang="0">
                  <a:pos x="0" y="31"/>
                </a:cxn>
                <a:cxn ang="0">
                  <a:pos x="20" y="0"/>
                </a:cxn>
                <a:cxn ang="0">
                  <a:pos x="46" y="18"/>
                </a:cxn>
                <a:cxn ang="0">
                  <a:pos x="27" y="49"/>
                </a:cxn>
              </a:cxnLst>
              <a:rect l="0" t="0" r="r" b="b"/>
              <a:pathLst>
                <a:path w="46" h="49">
                  <a:moveTo>
                    <a:pt x="27" y="49"/>
                  </a:moveTo>
                  <a:lnTo>
                    <a:pt x="0" y="31"/>
                  </a:lnTo>
                  <a:lnTo>
                    <a:pt x="20" y="0"/>
                  </a:lnTo>
                  <a:lnTo>
                    <a:pt x="46" y="18"/>
                  </a:lnTo>
                  <a:lnTo>
                    <a:pt x="27" y="49"/>
                  </a:lnTo>
                  <a:close/>
                </a:path>
              </a:pathLst>
            </a:custGeom>
            <a:solidFill>
              <a:srgbClr val="FF0000"/>
            </a:solidFill>
            <a:ln w="9525">
              <a:noFill/>
              <a:round/>
              <a:headEnd/>
              <a:tailEnd/>
            </a:ln>
          </p:spPr>
          <p:txBody>
            <a:bodyPr/>
            <a:lstStyle/>
            <a:p>
              <a:endParaRPr lang="en-US"/>
            </a:p>
          </p:txBody>
        </p:sp>
        <p:sp>
          <p:nvSpPr>
            <p:cNvPr id="82234" name="Freeform 314"/>
            <p:cNvSpPr>
              <a:spLocks/>
            </p:cNvSpPr>
            <p:nvPr/>
          </p:nvSpPr>
          <p:spPr bwMode="black">
            <a:xfrm>
              <a:off x="5700713" y="1495425"/>
              <a:ext cx="33337" cy="26988"/>
            </a:xfrm>
            <a:custGeom>
              <a:avLst/>
              <a:gdLst/>
              <a:ahLst/>
              <a:cxnLst>
                <a:cxn ang="0">
                  <a:pos x="28" y="50"/>
                </a:cxn>
                <a:cxn ang="0">
                  <a:pos x="0" y="36"/>
                </a:cxn>
                <a:cxn ang="0">
                  <a:pos x="14" y="4"/>
                </a:cxn>
                <a:cxn ang="0">
                  <a:pos x="7" y="0"/>
                </a:cxn>
                <a:cxn ang="0">
                  <a:pos x="15" y="5"/>
                </a:cxn>
                <a:cxn ang="0">
                  <a:pos x="44" y="19"/>
                </a:cxn>
                <a:cxn ang="0">
                  <a:pos x="28" y="50"/>
                </a:cxn>
              </a:cxnLst>
              <a:rect l="0" t="0" r="r" b="b"/>
              <a:pathLst>
                <a:path w="44" h="50">
                  <a:moveTo>
                    <a:pt x="28" y="50"/>
                  </a:moveTo>
                  <a:lnTo>
                    <a:pt x="0" y="36"/>
                  </a:lnTo>
                  <a:lnTo>
                    <a:pt x="14" y="4"/>
                  </a:lnTo>
                  <a:lnTo>
                    <a:pt x="7" y="0"/>
                  </a:lnTo>
                  <a:lnTo>
                    <a:pt x="15" y="5"/>
                  </a:lnTo>
                  <a:lnTo>
                    <a:pt x="44" y="19"/>
                  </a:lnTo>
                  <a:lnTo>
                    <a:pt x="28" y="50"/>
                  </a:lnTo>
                  <a:close/>
                </a:path>
              </a:pathLst>
            </a:custGeom>
            <a:solidFill>
              <a:srgbClr val="FF0000"/>
            </a:solidFill>
            <a:ln w="9525">
              <a:noFill/>
              <a:round/>
              <a:headEnd/>
              <a:tailEnd/>
            </a:ln>
          </p:spPr>
          <p:txBody>
            <a:bodyPr/>
            <a:lstStyle/>
            <a:p>
              <a:endParaRPr lang="en-US"/>
            </a:p>
          </p:txBody>
        </p:sp>
        <p:sp>
          <p:nvSpPr>
            <p:cNvPr id="82235" name="Freeform 315"/>
            <p:cNvSpPr>
              <a:spLocks/>
            </p:cNvSpPr>
            <p:nvPr/>
          </p:nvSpPr>
          <p:spPr bwMode="black">
            <a:xfrm>
              <a:off x="5676900" y="1489075"/>
              <a:ext cx="34925" cy="25400"/>
            </a:xfrm>
            <a:custGeom>
              <a:avLst/>
              <a:gdLst/>
              <a:ahLst/>
              <a:cxnLst>
                <a:cxn ang="0">
                  <a:pos x="29" y="45"/>
                </a:cxn>
                <a:cxn ang="0">
                  <a:pos x="0" y="33"/>
                </a:cxn>
                <a:cxn ang="0">
                  <a:pos x="12" y="0"/>
                </a:cxn>
                <a:cxn ang="0">
                  <a:pos x="18" y="2"/>
                </a:cxn>
                <a:cxn ang="0">
                  <a:pos x="13" y="0"/>
                </a:cxn>
                <a:cxn ang="0">
                  <a:pos x="42" y="12"/>
                </a:cxn>
                <a:cxn ang="0">
                  <a:pos x="29" y="45"/>
                </a:cxn>
              </a:cxnLst>
              <a:rect l="0" t="0" r="r" b="b"/>
              <a:pathLst>
                <a:path w="42" h="45">
                  <a:moveTo>
                    <a:pt x="29" y="45"/>
                  </a:moveTo>
                  <a:lnTo>
                    <a:pt x="0" y="33"/>
                  </a:lnTo>
                  <a:lnTo>
                    <a:pt x="12" y="0"/>
                  </a:lnTo>
                  <a:lnTo>
                    <a:pt x="18" y="2"/>
                  </a:lnTo>
                  <a:lnTo>
                    <a:pt x="13" y="0"/>
                  </a:lnTo>
                  <a:lnTo>
                    <a:pt x="42" y="12"/>
                  </a:lnTo>
                  <a:lnTo>
                    <a:pt x="29" y="45"/>
                  </a:lnTo>
                  <a:close/>
                </a:path>
              </a:pathLst>
            </a:custGeom>
            <a:solidFill>
              <a:srgbClr val="FF0000"/>
            </a:solidFill>
            <a:ln w="9525">
              <a:noFill/>
              <a:round/>
              <a:headEnd/>
              <a:tailEnd/>
            </a:ln>
          </p:spPr>
          <p:txBody>
            <a:bodyPr/>
            <a:lstStyle/>
            <a:p>
              <a:endParaRPr lang="en-US"/>
            </a:p>
          </p:txBody>
        </p:sp>
        <p:sp>
          <p:nvSpPr>
            <p:cNvPr id="82236" name="Freeform 316"/>
            <p:cNvSpPr>
              <a:spLocks/>
            </p:cNvSpPr>
            <p:nvPr/>
          </p:nvSpPr>
          <p:spPr bwMode="black">
            <a:xfrm>
              <a:off x="5657850" y="1481138"/>
              <a:ext cx="30163" cy="26987"/>
            </a:xfrm>
            <a:custGeom>
              <a:avLst/>
              <a:gdLst/>
              <a:ahLst/>
              <a:cxnLst>
                <a:cxn ang="0">
                  <a:pos x="30" y="47"/>
                </a:cxn>
                <a:cxn ang="0">
                  <a:pos x="0" y="37"/>
                </a:cxn>
                <a:cxn ang="0">
                  <a:pos x="10" y="3"/>
                </a:cxn>
                <a:cxn ang="0">
                  <a:pos x="1" y="0"/>
                </a:cxn>
                <a:cxn ang="0">
                  <a:pos x="11" y="4"/>
                </a:cxn>
                <a:cxn ang="0">
                  <a:pos x="41" y="14"/>
                </a:cxn>
                <a:cxn ang="0">
                  <a:pos x="30" y="47"/>
                </a:cxn>
              </a:cxnLst>
              <a:rect l="0" t="0" r="r" b="b"/>
              <a:pathLst>
                <a:path w="41" h="47">
                  <a:moveTo>
                    <a:pt x="30" y="47"/>
                  </a:moveTo>
                  <a:lnTo>
                    <a:pt x="0" y="37"/>
                  </a:lnTo>
                  <a:lnTo>
                    <a:pt x="10" y="3"/>
                  </a:lnTo>
                  <a:lnTo>
                    <a:pt x="1" y="0"/>
                  </a:lnTo>
                  <a:lnTo>
                    <a:pt x="11" y="4"/>
                  </a:lnTo>
                  <a:lnTo>
                    <a:pt x="41" y="14"/>
                  </a:lnTo>
                  <a:lnTo>
                    <a:pt x="30" y="47"/>
                  </a:lnTo>
                  <a:close/>
                </a:path>
              </a:pathLst>
            </a:custGeom>
            <a:solidFill>
              <a:srgbClr val="FF0000"/>
            </a:solidFill>
            <a:ln w="9525">
              <a:noFill/>
              <a:round/>
              <a:headEnd/>
              <a:tailEnd/>
            </a:ln>
          </p:spPr>
          <p:txBody>
            <a:bodyPr/>
            <a:lstStyle/>
            <a:p>
              <a:endParaRPr lang="en-US"/>
            </a:p>
          </p:txBody>
        </p:sp>
        <p:sp>
          <p:nvSpPr>
            <p:cNvPr id="82237" name="Freeform 317"/>
            <p:cNvSpPr>
              <a:spLocks/>
            </p:cNvSpPr>
            <p:nvPr/>
          </p:nvSpPr>
          <p:spPr bwMode="black">
            <a:xfrm>
              <a:off x="5635625" y="1479550"/>
              <a:ext cx="30163" cy="23813"/>
            </a:xfrm>
            <a:custGeom>
              <a:avLst/>
              <a:gdLst/>
              <a:ahLst/>
              <a:cxnLst>
                <a:cxn ang="0">
                  <a:pos x="31" y="43"/>
                </a:cxn>
                <a:cxn ang="0">
                  <a:pos x="0" y="35"/>
                </a:cxn>
                <a:cxn ang="0">
                  <a:pos x="8" y="0"/>
                </a:cxn>
                <a:cxn ang="0">
                  <a:pos x="13" y="1"/>
                </a:cxn>
                <a:cxn ang="0">
                  <a:pos x="9" y="0"/>
                </a:cxn>
                <a:cxn ang="0">
                  <a:pos x="40" y="8"/>
                </a:cxn>
                <a:cxn ang="0">
                  <a:pos x="31" y="43"/>
                </a:cxn>
              </a:cxnLst>
              <a:rect l="0" t="0" r="r" b="b"/>
              <a:pathLst>
                <a:path w="40" h="43">
                  <a:moveTo>
                    <a:pt x="31" y="43"/>
                  </a:moveTo>
                  <a:lnTo>
                    <a:pt x="0" y="35"/>
                  </a:lnTo>
                  <a:lnTo>
                    <a:pt x="8" y="0"/>
                  </a:lnTo>
                  <a:lnTo>
                    <a:pt x="13" y="1"/>
                  </a:lnTo>
                  <a:lnTo>
                    <a:pt x="9" y="0"/>
                  </a:lnTo>
                  <a:lnTo>
                    <a:pt x="40" y="8"/>
                  </a:lnTo>
                  <a:lnTo>
                    <a:pt x="31" y="43"/>
                  </a:lnTo>
                  <a:close/>
                </a:path>
              </a:pathLst>
            </a:custGeom>
            <a:solidFill>
              <a:srgbClr val="FF0000"/>
            </a:solidFill>
            <a:ln w="9525">
              <a:noFill/>
              <a:round/>
              <a:headEnd/>
              <a:tailEnd/>
            </a:ln>
          </p:spPr>
          <p:txBody>
            <a:bodyPr/>
            <a:lstStyle/>
            <a:p>
              <a:endParaRPr lang="en-US"/>
            </a:p>
          </p:txBody>
        </p:sp>
        <p:sp>
          <p:nvSpPr>
            <p:cNvPr id="82238" name="Freeform 318"/>
            <p:cNvSpPr>
              <a:spLocks/>
            </p:cNvSpPr>
            <p:nvPr/>
          </p:nvSpPr>
          <p:spPr bwMode="black">
            <a:xfrm>
              <a:off x="5611813" y="1476375"/>
              <a:ext cx="26987" cy="20638"/>
            </a:xfrm>
            <a:custGeom>
              <a:avLst/>
              <a:gdLst/>
              <a:ahLst/>
              <a:cxnLst>
                <a:cxn ang="0">
                  <a:pos x="31" y="41"/>
                </a:cxn>
                <a:cxn ang="0">
                  <a:pos x="0" y="36"/>
                </a:cxn>
                <a:cxn ang="0">
                  <a:pos x="5" y="0"/>
                </a:cxn>
                <a:cxn ang="0">
                  <a:pos x="8" y="0"/>
                </a:cxn>
                <a:cxn ang="0">
                  <a:pos x="6" y="0"/>
                </a:cxn>
                <a:cxn ang="0">
                  <a:pos x="37" y="6"/>
                </a:cxn>
                <a:cxn ang="0">
                  <a:pos x="31" y="41"/>
                </a:cxn>
              </a:cxnLst>
              <a:rect l="0" t="0" r="r" b="b"/>
              <a:pathLst>
                <a:path w="37" h="41">
                  <a:moveTo>
                    <a:pt x="31" y="41"/>
                  </a:moveTo>
                  <a:lnTo>
                    <a:pt x="0" y="36"/>
                  </a:lnTo>
                  <a:lnTo>
                    <a:pt x="5" y="0"/>
                  </a:lnTo>
                  <a:lnTo>
                    <a:pt x="8" y="0"/>
                  </a:lnTo>
                  <a:lnTo>
                    <a:pt x="6" y="0"/>
                  </a:lnTo>
                  <a:lnTo>
                    <a:pt x="37" y="6"/>
                  </a:lnTo>
                  <a:lnTo>
                    <a:pt x="31" y="41"/>
                  </a:lnTo>
                  <a:close/>
                </a:path>
              </a:pathLst>
            </a:custGeom>
            <a:solidFill>
              <a:srgbClr val="FF0000"/>
            </a:solidFill>
            <a:ln w="9525">
              <a:noFill/>
              <a:round/>
              <a:headEnd/>
              <a:tailEnd/>
            </a:ln>
          </p:spPr>
          <p:txBody>
            <a:bodyPr/>
            <a:lstStyle/>
            <a:p>
              <a:endParaRPr lang="en-US"/>
            </a:p>
          </p:txBody>
        </p:sp>
        <p:sp>
          <p:nvSpPr>
            <p:cNvPr id="82239" name="Freeform 319"/>
            <p:cNvSpPr>
              <a:spLocks/>
            </p:cNvSpPr>
            <p:nvPr/>
          </p:nvSpPr>
          <p:spPr bwMode="black">
            <a:xfrm>
              <a:off x="5589588" y="1473200"/>
              <a:ext cx="26987" cy="22225"/>
            </a:xfrm>
            <a:custGeom>
              <a:avLst/>
              <a:gdLst/>
              <a:ahLst/>
              <a:cxnLst>
                <a:cxn ang="0">
                  <a:pos x="31" y="39"/>
                </a:cxn>
                <a:cxn ang="0">
                  <a:pos x="0" y="35"/>
                </a:cxn>
                <a:cxn ang="0">
                  <a:pos x="3" y="0"/>
                </a:cxn>
                <a:cxn ang="0">
                  <a:pos x="4" y="0"/>
                </a:cxn>
                <a:cxn ang="0">
                  <a:pos x="4" y="0"/>
                </a:cxn>
                <a:cxn ang="0">
                  <a:pos x="35" y="3"/>
                </a:cxn>
                <a:cxn ang="0">
                  <a:pos x="31" y="39"/>
                </a:cxn>
              </a:cxnLst>
              <a:rect l="0" t="0" r="r" b="b"/>
              <a:pathLst>
                <a:path w="35" h="39">
                  <a:moveTo>
                    <a:pt x="31" y="39"/>
                  </a:moveTo>
                  <a:lnTo>
                    <a:pt x="0" y="35"/>
                  </a:lnTo>
                  <a:lnTo>
                    <a:pt x="3" y="0"/>
                  </a:lnTo>
                  <a:lnTo>
                    <a:pt x="4" y="0"/>
                  </a:lnTo>
                  <a:lnTo>
                    <a:pt x="4" y="0"/>
                  </a:lnTo>
                  <a:lnTo>
                    <a:pt x="35" y="3"/>
                  </a:lnTo>
                  <a:lnTo>
                    <a:pt x="31" y="39"/>
                  </a:lnTo>
                  <a:close/>
                </a:path>
              </a:pathLst>
            </a:custGeom>
            <a:solidFill>
              <a:srgbClr val="FF0000"/>
            </a:solidFill>
            <a:ln w="9525">
              <a:noFill/>
              <a:round/>
              <a:headEnd/>
              <a:tailEnd/>
            </a:ln>
          </p:spPr>
          <p:txBody>
            <a:bodyPr/>
            <a:lstStyle/>
            <a:p>
              <a:endParaRPr lang="en-US"/>
            </a:p>
          </p:txBody>
        </p:sp>
        <p:sp>
          <p:nvSpPr>
            <p:cNvPr id="82240" name="Freeform 320"/>
            <p:cNvSpPr>
              <a:spLocks/>
            </p:cNvSpPr>
            <p:nvPr/>
          </p:nvSpPr>
          <p:spPr bwMode="black">
            <a:xfrm>
              <a:off x="5565775" y="1473200"/>
              <a:ext cx="23813" cy="19050"/>
            </a:xfrm>
            <a:custGeom>
              <a:avLst/>
              <a:gdLst/>
              <a:ahLst/>
              <a:cxnLst>
                <a:cxn ang="0">
                  <a:pos x="32" y="36"/>
                </a:cxn>
                <a:cxn ang="0">
                  <a:pos x="0" y="35"/>
                </a:cxn>
                <a:cxn ang="0">
                  <a:pos x="0" y="0"/>
                </a:cxn>
                <a:cxn ang="0">
                  <a:pos x="1" y="0"/>
                </a:cxn>
                <a:cxn ang="0">
                  <a:pos x="2" y="0"/>
                </a:cxn>
                <a:cxn ang="0">
                  <a:pos x="34" y="1"/>
                </a:cxn>
                <a:cxn ang="0">
                  <a:pos x="32" y="36"/>
                </a:cxn>
              </a:cxnLst>
              <a:rect l="0" t="0" r="r" b="b"/>
              <a:pathLst>
                <a:path w="34" h="36">
                  <a:moveTo>
                    <a:pt x="32" y="36"/>
                  </a:moveTo>
                  <a:lnTo>
                    <a:pt x="0" y="35"/>
                  </a:lnTo>
                  <a:lnTo>
                    <a:pt x="0" y="0"/>
                  </a:lnTo>
                  <a:lnTo>
                    <a:pt x="1" y="0"/>
                  </a:lnTo>
                  <a:lnTo>
                    <a:pt x="2" y="0"/>
                  </a:lnTo>
                  <a:lnTo>
                    <a:pt x="34" y="1"/>
                  </a:lnTo>
                  <a:lnTo>
                    <a:pt x="32" y="36"/>
                  </a:lnTo>
                  <a:close/>
                </a:path>
              </a:pathLst>
            </a:custGeom>
            <a:solidFill>
              <a:srgbClr val="FF0000"/>
            </a:solidFill>
            <a:ln w="9525">
              <a:noFill/>
              <a:round/>
              <a:headEnd/>
              <a:tailEnd/>
            </a:ln>
          </p:spPr>
          <p:txBody>
            <a:bodyPr/>
            <a:lstStyle/>
            <a:p>
              <a:endParaRPr lang="en-US"/>
            </a:p>
          </p:txBody>
        </p:sp>
        <p:sp>
          <p:nvSpPr>
            <p:cNvPr id="82241" name="Freeform 321"/>
            <p:cNvSpPr>
              <a:spLocks/>
            </p:cNvSpPr>
            <p:nvPr/>
          </p:nvSpPr>
          <p:spPr bwMode="black">
            <a:xfrm>
              <a:off x="5538788" y="1473200"/>
              <a:ext cx="26987" cy="22225"/>
            </a:xfrm>
            <a:custGeom>
              <a:avLst/>
              <a:gdLst/>
              <a:ahLst/>
              <a:cxnLst>
                <a:cxn ang="0">
                  <a:pos x="34" y="35"/>
                </a:cxn>
                <a:cxn ang="0">
                  <a:pos x="2" y="37"/>
                </a:cxn>
                <a:cxn ang="0">
                  <a:pos x="0" y="2"/>
                </a:cxn>
                <a:cxn ang="0">
                  <a:pos x="32" y="0"/>
                </a:cxn>
                <a:cxn ang="0">
                  <a:pos x="34" y="35"/>
                </a:cxn>
              </a:cxnLst>
              <a:rect l="0" t="0" r="r" b="b"/>
              <a:pathLst>
                <a:path w="34" h="37">
                  <a:moveTo>
                    <a:pt x="34" y="35"/>
                  </a:moveTo>
                  <a:lnTo>
                    <a:pt x="2" y="37"/>
                  </a:lnTo>
                  <a:lnTo>
                    <a:pt x="0" y="2"/>
                  </a:lnTo>
                  <a:lnTo>
                    <a:pt x="32" y="0"/>
                  </a:lnTo>
                  <a:lnTo>
                    <a:pt x="34" y="35"/>
                  </a:lnTo>
                  <a:close/>
                </a:path>
              </a:pathLst>
            </a:custGeom>
            <a:solidFill>
              <a:srgbClr val="FF0000"/>
            </a:solidFill>
            <a:ln w="9525">
              <a:noFill/>
              <a:round/>
              <a:headEnd/>
              <a:tailEnd/>
            </a:ln>
          </p:spPr>
          <p:txBody>
            <a:bodyPr/>
            <a:lstStyle/>
            <a:p>
              <a:endParaRPr lang="en-US"/>
            </a:p>
          </p:txBody>
        </p:sp>
        <p:sp>
          <p:nvSpPr>
            <p:cNvPr id="82242" name="Freeform 322"/>
            <p:cNvSpPr>
              <a:spLocks/>
            </p:cNvSpPr>
            <p:nvPr/>
          </p:nvSpPr>
          <p:spPr bwMode="black">
            <a:xfrm>
              <a:off x="5497513" y="1476375"/>
              <a:ext cx="46037" cy="20638"/>
            </a:xfrm>
            <a:custGeom>
              <a:avLst/>
              <a:gdLst/>
              <a:ahLst/>
              <a:cxnLst>
                <a:cxn ang="0">
                  <a:pos x="57" y="35"/>
                </a:cxn>
                <a:cxn ang="0">
                  <a:pos x="5" y="42"/>
                </a:cxn>
                <a:cxn ang="0">
                  <a:pos x="6" y="42"/>
                </a:cxn>
                <a:cxn ang="0">
                  <a:pos x="0" y="7"/>
                </a:cxn>
                <a:cxn ang="0">
                  <a:pos x="1" y="7"/>
                </a:cxn>
                <a:cxn ang="0">
                  <a:pos x="53" y="0"/>
                </a:cxn>
                <a:cxn ang="0">
                  <a:pos x="57" y="35"/>
                </a:cxn>
              </a:cxnLst>
              <a:rect l="0" t="0" r="r" b="b"/>
              <a:pathLst>
                <a:path w="57" h="42">
                  <a:moveTo>
                    <a:pt x="57" y="35"/>
                  </a:moveTo>
                  <a:lnTo>
                    <a:pt x="5" y="42"/>
                  </a:lnTo>
                  <a:lnTo>
                    <a:pt x="6" y="42"/>
                  </a:lnTo>
                  <a:lnTo>
                    <a:pt x="0" y="7"/>
                  </a:lnTo>
                  <a:lnTo>
                    <a:pt x="1" y="7"/>
                  </a:lnTo>
                  <a:lnTo>
                    <a:pt x="53" y="0"/>
                  </a:lnTo>
                  <a:lnTo>
                    <a:pt x="57" y="35"/>
                  </a:lnTo>
                  <a:close/>
                </a:path>
              </a:pathLst>
            </a:custGeom>
            <a:solidFill>
              <a:srgbClr val="FF0000"/>
            </a:solidFill>
            <a:ln w="9525">
              <a:noFill/>
              <a:round/>
              <a:headEnd/>
              <a:tailEnd/>
            </a:ln>
          </p:spPr>
          <p:txBody>
            <a:bodyPr/>
            <a:lstStyle/>
            <a:p>
              <a:endParaRPr lang="en-US"/>
            </a:p>
          </p:txBody>
        </p:sp>
        <p:sp>
          <p:nvSpPr>
            <p:cNvPr id="82243" name="Freeform 323"/>
            <p:cNvSpPr>
              <a:spLocks/>
            </p:cNvSpPr>
            <p:nvPr/>
          </p:nvSpPr>
          <p:spPr bwMode="black">
            <a:xfrm>
              <a:off x="5459413" y="1479550"/>
              <a:ext cx="46037" cy="23813"/>
            </a:xfrm>
            <a:custGeom>
              <a:avLst/>
              <a:gdLst/>
              <a:ahLst/>
              <a:cxnLst>
                <a:cxn ang="0">
                  <a:pos x="58" y="35"/>
                </a:cxn>
                <a:cxn ang="0">
                  <a:pos x="7" y="45"/>
                </a:cxn>
                <a:cxn ang="0">
                  <a:pos x="0" y="10"/>
                </a:cxn>
                <a:cxn ang="0">
                  <a:pos x="52" y="0"/>
                </a:cxn>
                <a:cxn ang="0">
                  <a:pos x="58" y="35"/>
                </a:cxn>
              </a:cxnLst>
              <a:rect l="0" t="0" r="r" b="b"/>
              <a:pathLst>
                <a:path w="58" h="45">
                  <a:moveTo>
                    <a:pt x="58" y="35"/>
                  </a:moveTo>
                  <a:lnTo>
                    <a:pt x="7" y="45"/>
                  </a:lnTo>
                  <a:lnTo>
                    <a:pt x="0" y="10"/>
                  </a:lnTo>
                  <a:lnTo>
                    <a:pt x="52" y="0"/>
                  </a:lnTo>
                  <a:lnTo>
                    <a:pt x="58" y="35"/>
                  </a:lnTo>
                  <a:close/>
                </a:path>
              </a:pathLst>
            </a:custGeom>
            <a:solidFill>
              <a:srgbClr val="FF0000"/>
            </a:solidFill>
            <a:ln w="9525">
              <a:noFill/>
              <a:round/>
              <a:headEnd/>
              <a:tailEnd/>
            </a:ln>
          </p:spPr>
          <p:txBody>
            <a:bodyPr/>
            <a:lstStyle/>
            <a:p>
              <a:endParaRPr lang="en-US"/>
            </a:p>
          </p:txBody>
        </p:sp>
        <p:sp>
          <p:nvSpPr>
            <p:cNvPr id="82244" name="Freeform 324"/>
            <p:cNvSpPr>
              <a:spLocks/>
            </p:cNvSpPr>
            <p:nvPr/>
          </p:nvSpPr>
          <p:spPr bwMode="black">
            <a:xfrm>
              <a:off x="1455738" y="3390900"/>
              <a:ext cx="141287" cy="69850"/>
            </a:xfrm>
            <a:custGeom>
              <a:avLst/>
              <a:gdLst/>
              <a:ahLst/>
              <a:cxnLst>
                <a:cxn ang="0">
                  <a:pos x="187" y="67"/>
                </a:cxn>
                <a:cxn ang="0">
                  <a:pos x="0" y="130"/>
                </a:cxn>
                <a:cxn ang="0">
                  <a:pos x="147" y="0"/>
                </a:cxn>
                <a:cxn ang="0">
                  <a:pos x="187" y="67"/>
                </a:cxn>
                <a:cxn ang="0">
                  <a:pos x="187" y="67"/>
                </a:cxn>
              </a:cxnLst>
              <a:rect l="0" t="0" r="r" b="b"/>
              <a:pathLst>
                <a:path w="187" h="130">
                  <a:moveTo>
                    <a:pt x="187" y="67"/>
                  </a:moveTo>
                  <a:lnTo>
                    <a:pt x="0" y="130"/>
                  </a:lnTo>
                  <a:lnTo>
                    <a:pt x="147" y="0"/>
                  </a:lnTo>
                  <a:lnTo>
                    <a:pt x="187" y="67"/>
                  </a:lnTo>
                  <a:lnTo>
                    <a:pt x="187" y="67"/>
                  </a:lnTo>
                  <a:close/>
                </a:path>
              </a:pathLst>
            </a:custGeom>
            <a:solidFill>
              <a:srgbClr val="FF0000"/>
            </a:solidFill>
            <a:ln w="9525">
              <a:noFill/>
              <a:round/>
              <a:headEnd/>
              <a:tailEnd/>
            </a:ln>
          </p:spPr>
          <p:txBody>
            <a:bodyPr/>
            <a:lstStyle/>
            <a:p>
              <a:endParaRPr lang="en-US"/>
            </a:p>
          </p:txBody>
        </p:sp>
        <p:sp>
          <p:nvSpPr>
            <p:cNvPr id="82245" name="Freeform 325"/>
            <p:cNvSpPr>
              <a:spLocks/>
            </p:cNvSpPr>
            <p:nvPr/>
          </p:nvSpPr>
          <p:spPr bwMode="black">
            <a:xfrm>
              <a:off x="1409700" y="3421063"/>
              <a:ext cx="190500" cy="55562"/>
            </a:xfrm>
            <a:custGeom>
              <a:avLst/>
              <a:gdLst/>
              <a:ahLst/>
              <a:cxnLst>
                <a:cxn ang="0">
                  <a:pos x="250" y="24"/>
                </a:cxn>
                <a:cxn ang="0">
                  <a:pos x="62" y="87"/>
                </a:cxn>
                <a:cxn ang="0">
                  <a:pos x="0" y="108"/>
                </a:cxn>
                <a:cxn ang="0">
                  <a:pos x="49" y="65"/>
                </a:cxn>
                <a:cxn ang="0">
                  <a:pos x="53" y="62"/>
                </a:cxn>
                <a:cxn ang="0">
                  <a:pos x="241" y="0"/>
                </a:cxn>
                <a:cxn ang="0">
                  <a:pos x="250" y="24"/>
                </a:cxn>
              </a:cxnLst>
              <a:rect l="0" t="0" r="r" b="b"/>
              <a:pathLst>
                <a:path w="250" h="108">
                  <a:moveTo>
                    <a:pt x="250" y="24"/>
                  </a:moveTo>
                  <a:lnTo>
                    <a:pt x="62" y="87"/>
                  </a:lnTo>
                  <a:lnTo>
                    <a:pt x="0" y="108"/>
                  </a:lnTo>
                  <a:lnTo>
                    <a:pt x="49" y="65"/>
                  </a:lnTo>
                  <a:lnTo>
                    <a:pt x="53" y="62"/>
                  </a:lnTo>
                  <a:lnTo>
                    <a:pt x="241" y="0"/>
                  </a:lnTo>
                  <a:lnTo>
                    <a:pt x="250" y="24"/>
                  </a:lnTo>
                  <a:close/>
                </a:path>
              </a:pathLst>
            </a:custGeom>
            <a:solidFill>
              <a:srgbClr val="FF0000"/>
            </a:solidFill>
            <a:ln w="9525">
              <a:noFill/>
              <a:round/>
              <a:headEnd/>
              <a:tailEnd/>
            </a:ln>
          </p:spPr>
          <p:txBody>
            <a:bodyPr/>
            <a:lstStyle/>
            <a:p>
              <a:endParaRPr lang="en-US"/>
            </a:p>
          </p:txBody>
        </p:sp>
        <p:sp>
          <p:nvSpPr>
            <p:cNvPr id="82246" name="Freeform 326"/>
            <p:cNvSpPr>
              <a:spLocks/>
            </p:cNvSpPr>
            <p:nvPr/>
          </p:nvSpPr>
          <p:spPr bwMode="black">
            <a:xfrm>
              <a:off x="1447800" y="3381375"/>
              <a:ext cx="130175" cy="84138"/>
            </a:xfrm>
            <a:custGeom>
              <a:avLst/>
              <a:gdLst/>
              <a:ahLst/>
              <a:cxnLst>
                <a:cxn ang="0">
                  <a:pos x="0" y="140"/>
                </a:cxn>
                <a:cxn ang="0">
                  <a:pos x="148" y="10"/>
                </a:cxn>
                <a:cxn ang="0">
                  <a:pos x="160" y="0"/>
                </a:cxn>
                <a:cxn ang="0">
                  <a:pos x="168" y="13"/>
                </a:cxn>
                <a:cxn ang="0">
                  <a:pos x="165" y="29"/>
                </a:cxn>
                <a:cxn ang="0">
                  <a:pos x="17" y="160"/>
                </a:cxn>
                <a:cxn ang="0">
                  <a:pos x="0" y="140"/>
                </a:cxn>
              </a:cxnLst>
              <a:rect l="0" t="0" r="r" b="b"/>
              <a:pathLst>
                <a:path w="168" h="160">
                  <a:moveTo>
                    <a:pt x="0" y="140"/>
                  </a:moveTo>
                  <a:lnTo>
                    <a:pt x="148" y="10"/>
                  </a:lnTo>
                  <a:lnTo>
                    <a:pt x="160" y="0"/>
                  </a:lnTo>
                  <a:lnTo>
                    <a:pt x="168" y="13"/>
                  </a:lnTo>
                  <a:lnTo>
                    <a:pt x="165" y="29"/>
                  </a:lnTo>
                  <a:lnTo>
                    <a:pt x="17" y="160"/>
                  </a:lnTo>
                  <a:lnTo>
                    <a:pt x="0" y="140"/>
                  </a:lnTo>
                  <a:close/>
                </a:path>
              </a:pathLst>
            </a:custGeom>
            <a:solidFill>
              <a:srgbClr val="FF0000"/>
            </a:solidFill>
            <a:ln w="9525">
              <a:noFill/>
              <a:round/>
              <a:headEnd/>
              <a:tailEnd/>
            </a:ln>
          </p:spPr>
          <p:txBody>
            <a:bodyPr/>
            <a:lstStyle/>
            <a:p>
              <a:endParaRPr lang="en-US"/>
            </a:p>
          </p:txBody>
        </p:sp>
        <p:sp>
          <p:nvSpPr>
            <p:cNvPr id="82247" name="Freeform 327"/>
            <p:cNvSpPr>
              <a:spLocks/>
            </p:cNvSpPr>
            <p:nvPr/>
          </p:nvSpPr>
          <p:spPr bwMode="black">
            <a:xfrm>
              <a:off x="1558925" y="3386138"/>
              <a:ext cx="46038" cy="42862"/>
            </a:xfrm>
            <a:custGeom>
              <a:avLst/>
              <a:gdLst/>
              <a:ahLst/>
              <a:cxnLst>
                <a:cxn ang="0">
                  <a:pos x="23" y="0"/>
                </a:cxn>
                <a:cxn ang="0">
                  <a:pos x="62" y="67"/>
                </a:cxn>
                <a:cxn ang="0">
                  <a:pos x="40" y="80"/>
                </a:cxn>
                <a:cxn ang="0">
                  <a:pos x="0" y="13"/>
                </a:cxn>
                <a:cxn ang="0">
                  <a:pos x="23" y="0"/>
                </a:cxn>
              </a:cxnLst>
              <a:rect l="0" t="0" r="r" b="b"/>
              <a:pathLst>
                <a:path w="62" h="80">
                  <a:moveTo>
                    <a:pt x="23" y="0"/>
                  </a:moveTo>
                  <a:lnTo>
                    <a:pt x="62" y="67"/>
                  </a:lnTo>
                  <a:lnTo>
                    <a:pt x="40" y="80"/>
                  </a:lnTo>
                  <a:lnTo>
                    <a:pt x="0" y="13"/>
                  </a:lnTo>
                  <a:lnTo>
                    <a:pt x="23" y="0"/>
                  </a:lnTo>
                  <a:close/>
                </a:path>
              </a:pathLst>
            </a:custGeom>
            <a:solidFill>
              <a:srgbClr val="FF0000"/>
            </a:solidFill>
            <a:ln w="9525">
              <a:noFill/>
              <a:round/>
              <a:headEnd/>
              <a:tailEnd/>
            </a:ln>
          </p:spPr>
          <p:txBody>
            <a:bodyPr/>
            <a:lstStyle/>
            <a:p>
              <a:endParaRPr lang="en-US"/>
            </a:p>
          </p:txBody>
        </p:sp>
        <p:sp>
          <p:nvSpPr>
            <p:cNvPr id="82248" name="Freeform 328"/>
            <p:cNvSpPr>
              <a:spLocks/>
            </p:cNvSpPr>
            <p:nvPr/>
          </p:nvSpPr>
          <p:spPr bwMode="black">
            <a:xfrm>
              <a:off x="1455738" y="5492750"/>
              <a:ext cx="141287" cy="69850"/>
            </a:xfrm>
            <a:custGeom>
              <a:avLst/>
              <a:gdLst/>
              <a:ahLst/>
              <a:cxnLst>
                <a:cxn ang="0">
                  <a:pos x="187" y="68"/>
                </a:cxn>
                <a:cxn ang="0">
                  <a:pos x="0" y="131"/>
                </a:cxn>
                <a:cxn ang="0">
                  <a:pos x="147" y="0"/>
                </a:cxn>
                <a:cxn ang="0">
                  <a:pos x="187" y="68"/>
                </a:cxn>
                <a:cxn ang="0">
                  <a:pos x="187" y="68"/>
                </a:cxn>
              </a:cxnLst>
              <a:rect l="0" t="0" r="r" b="b"/>
              <a:pathLst>
                <a:path w="187" h="131">
                  <a:moveTo>
                    <a:pt x="187" y="68"/>
                  </a:moveTo>
                  <a:lnTo>
                    <a:pt x="0" y="131"/>
                  </a:lnTo>
                  <a:lnTo>
                    <a:pt x="147" y="0"/>
                  </a:lnTo>
                  <a:lnTo>
                    <a:pt x="187" y="68"/>
                  </a:lnTo>
                  <a:lnTo>
                    <a:pt x="187" y="68"/>
                  </a:lnTo>
                  <a:close/>
                </a:path>
              </a:pathLst>
            </a:custGeom>
            <a:solidFill>
              <a:srgbClr val="FF0000"/>
            </a:solidFill>
            <a:ln w="9525">
              <a:noFill/>
              <a:round/>
              <a:headEnd/>
              <a:tailEnd/>
            </a:ln>
          </p:spPr>
          <p:txBody>
            <a:bodyPr/>
            <a:lstStyle/>
            <a:p>
              <a:endParaRPr lang="en-US"/>
            </a:p>
          </p:txBody>
        </p:sp>
        <p:sp>
          <p:nvSpPr>
            <p:cNvPr id="82249" name="Freeform 329"/>
            <p:cNvSpPr>
              <a:spLocks/>
            </p:cNvSpPr>
            <p:nvPr/>
          </p:nvSpPr>
          <p:spPr bwMode="black">
            <a:xfrm>
              <a:off x="1393825" y="5519738"/>
              <a:ext cx="206375" cy="66675"/>
            </a:xfrm>
            <a:custGeom>
              <a:avLst/>
              <a:gdLst/>
              <a:ahLst/>
              <a:cxnLst>
                <a:cxn ang="0">
                  <a:pos x="271" y="34"/>
                </a:cxn>
                <a:cxn ang="0">
                  <a:pos x="83" y="96"/>
                </a:cxn>
                <a:cxn ang="0">
                  <a:pos x="0" y="124"/>
                </a:cxn>
                <a:cxn ang="0">
                  <a:pos x="65" y="67"/>
                </a:cxn>
                <a:cxn ang="0">
                  <a:pos x="72" y="63"/>
                </a:cxn>
                <a:cxn ang="0">
                  <a:pos x="260" y="0"/>
                </a:cxn>
                <a:cxn ang="0">
                  <a:pos x="271" y="34"/>
                </a:cxn>
              </a:cxnLst>
              <a:rect l="0" t="0" r="r" b="b"/>
              <a:pathLst>
                <a:path w="271" h="124">
                  <a:moveTo>
                    <a:pt x="271" y="34"/>
                  </a:moveTo>
                  <a:lnTo>
                    <a:pt x="83" y="96"/>
                  </a:lnTo>
                  <a:lnTo>
                    <a:pt x="0" y="124"/>
                  </a:lnTo>
                  <a:lnTo>
                    <a:pt x="65" y="67"/>
                  </a:lnTo>
                  <a:lnTo>
                    <a:pt x="72" y="63"/>
                  </a:lnTo>
                  <a:lnTo>
                    <a:pt x="260" y="0"/>
                  </a:lnTo>
                  <a:lnTo>
                    <a:pt x="271" y="34"/>
                  </a:lnTo>
                  <a:close/>
                </a:path>
              </a:pathLst>
            </a:custGeom>
            <a:solidFill>
              <a:srgbClr val="FF0000"/>
            </a:solidFill>
            <a:ln w="9525">
              <a:noFill/>
              <a:round/>
              <a:headEnd/>
              <a:tailEnd/>
            </a:ln>
          </p:spPr>
          <p:txBody>
            <a:bodyPr/>
            <a:lstStyle/>
            <a:p>
              <a:endParaRPr lang="en-US"/>
            </a:p>
          </p:txBody>
        </p:sp>
        <p:sp>
          <p:nvSpPr>
            <p:cNvPr id="82250" name="Freeform 330"/>
            <p:cNvSpPr>
              <a:spLocks/>
            </p:cNvSpPr>
            <p:nvPr/>
          </p:nvSpPr>
          <p:spPr bwMode="black">
            <a:xfrm>
              <a:off x="1443038" y="5480050"/>
              <a:ext cx="134937" cy="90488"/>
            </a:xfrm>
            <a:custGeom>
              <a:avLst/>
              <a:gdLst/>
              <a:ahLst/>
              <a:cxnLst>
                <a:cxn ang="0">
                  <a:pos x="0" y="146"/>
                </a:cxn>
                <a:cxn ang="0">
                  <a:pos x="148" y="14"/>
                </a:cxn>
                <a:cxn ang="0">
                  <a:pos x="165" y="0"/>
                </a:cxn>
                <a:cxn ang="0">
                  <a:pos x="176" y="19"/>
                </a:cxn>
                <a:cxn ang="0">
                  <a:pos x="173" y="41"/>
                </a:cxn>
                <a:cxn ang="0">
                  <a:pos x="25" y="172"/>
                </a:cxn>
                <a:cxn ang="0">
                  <a:pos x="0" y="146"/>
                </a:cxn>
              </a:cxnLst>
              <a:rect l="0" t="0" r="r" b="b"/>
              <a:pathLst>
                <a:path w="176" h="172">
                  <a:moveTo>
                    <a:pt x="0" y="146"/>
                  </a:moveTo>
                  <a:lnTo>
                    <a:pt x="148" y="14"/>
                  </a:lnTo>
                  <a:lnTo>
                    <a:pt x="165" y="0"/>
                  </a:lnTo>
                  <a:lnTo>
                    <a:pt x="176" y="19"/>
                  </a:lnTo>
                  <a:lnTo>
                    <a:pt x="173" y="41"/>
                  </a:lnTo>
                  <a:lnTo>
                    <a:pt x="25" y="172"/>
                  </a:lnTo>
                  <a:lnTo>
                    <a:pt x="0" y="146"/>
                  </a:lnTo>
                  <a:close/>
                </a:path>
              </a:pathLst>
            </a:custGeom>
            <a:solidFill>
              <a:srgbClr val="FF0000"/>
            </a:solidFill>
            <a:ln w="9525">
              <a:noFill/>
              <a:round/>
              <a:headEnd/>
              <a:tailEnd/>
            </a:ln>
          </p:spPr>
          <p:txBody>
            <a:bodyPr/>
            <a:lstStyle/>
            <a:p>
              <a:endParaRPr lang="en-US"/>
            </a:p>
          </p:txBody>
        </p:sp>
        <p:sp>
          <p:nvSpPr>
            <p:cNvPr id="82251" name="Freeform 331"/>
            <p:cNvSpPr>
              <a:spLocks/>
            </p:cNvSpPr>
            <p:nvPr/>
          </p:nvSpPr>
          <p:spPr bwMode="black">
            <a:xfrm>
              <a:off x="1554163" y="5487988"/>
              <a:ext cx="53975" cy="47625"/>
            </a:xfrm>
            <a:custGeom>
              <a:avLst/>
              <a:gdLst/>
              <a:ahLst/>
              <a:cxnLst>
                <a:cxn ang="0">
                  <a:pos x="31" y="0"/>
                </a:cxn>
                <a:cxn ang="0">
                  <a:pos x="71" y="68"/>
                </a:cxn>
                <a:cxn ang="0">
                  <a:pos x="40" y="86"/>
                </a:cxn>
                <a:cxn ang="0">
                  <a:pos x="0" y="17"/>
                </a:cxn>
                <a:cxn ang="0">
                  <a:pos x="31" y="0"/>
                </a:cxn>
              </a:cxnLst>
              <a:rect l="0" t="0" r="r" b="b"/>
              <a:pathLst>
                <a:path w="71" h="86">
                  <a:moveTo>
                    <a:pt x="31" y="0"/>
                  </a:moveTo>
                  <a:lnTo>
                    <a:pt x="71" y="68"/>
                  </a:lnTo>
                  <a:lnTo>
                    <a:pt x="40" y="86"/>
                  </a:lnTo>
                  <a:lnTo>
                    <a:pt x="0" y="17"/>
                  </a:lnTo>
                  <a:lnTo>
                    <a:pt x="31" y="0"/>
                  </a:lnTo>
                  <a:close/>
                </a:path>
              </a:pathLst>
            </a:custGeom>
            <a:solidFill>
              <a:srgbClr val="FF0000"/>
            </a:solidFill>
            <a:ln w="9525">
              <a:noFill/>
              <a:round/>
              <a:headEnd/>
              <a:tailEnd/>
            </a:ln>
          </p:spPr>
          <p:txBody>
            <a:bodyPr/>
            <a:lstStyle/>
            <a:p>
              <a:endParaRPr lang="en-US"/>
            </a:p>
          </p:txBody>
        </p:sp>
        <p:sp>
          <p:nvSpPr>
            <p:cNvPr id="82252" name="Freeform 332"/>
            <p:cNvSpPr>
              <a:spLocks/>
            </p:cNvSpPr>
            <p:nvPr/>
          </p:nvSpPr>
          <p:spPr bwMode="black">
            <a:xfrm>
              <a:off x="2484438" y="4772025"/>
              <a:ext cx="96837" cy="95250"/>
            </a:xfrm>
            <a:custGeom>
              <a:avLst/>
              <a:gdLst/>
              <a:ahLst/>
              <a:cxnLst>
                <a:cxn ang="0">
                  <a:pos x="93" y="176"/>
                </a:cxn>
                <a:cxn ang="0">
                  <a:pos x="0" y="18"/>
                </a:cxn>
                <a:cxn ang="0">
                  <a:pos x="31" y="0"/>
                </a:cxn>
                <a:cxn ang="0">
                  <a:pos x="124" y="159"/>
                </a:cxn>
                <a:cxn ang="0">
                  <a:pos x="93" y="176"/>
                </a:cxn>
              </a:cxnLst>
              <a:rect l="0" t="0" r="r" b="b"/>
              <a:pathLst>
                <a:path w="124" h="176">
                  <a:moveTo>
                    <a:pt x="93" y="176"/>
                  </a:moveTo>
                  <a:lnTo>
                    <a:pt x="0" y="18"/>
                  </a:lnTo>
                  <a:lnTo>
                    <a:pt x="31" y="0"/>
                  </a:lnTo>
                  <a:lnTo>
                    <a:pt x="124" y="159"/>
                  </a:lnTo>
                  <a:lnTo>
                    <a:pt x="93" y="176"/>
                  </a:lnTo>
                  <a:close/>
                </a:path>
              </a:pathLst>
            </a:custGeom>
            <a:solidFill>
              <a:srgbClr val="993300"/>
            </a:solidFill>
            <a:ln w="9525">
              <a:noFill/>
              <a:round/>
              <a:headEnd/>
              <a:tailEnd/>
            </a:ln>
          </p:spPr>
          <p:txBody>
            <a:bodyPr/>
            <a:lstStyle/>
            <a:p>
              <a:endParaRPr lang="en-US"/>
            </a:p>
          </p:txBody>
        </p:sp>
        <p:sp>
          <p:nvSpPr>
            <p:cNvPr id="82253" name="Freeform 333"/>
            <p:cNvSpPr>
              <a:spLocks/>
            </p:cNvSpPr>
            <p:nvPr/>
          </p:nvSpPr>
          <p:spPr bwMode="black">
            <a:xfrm>
              <a:off x="2527300" y="4737100"/>
              <a:ext cx="14288" cy="20638"/>
            </a:xfrm>
            <a:custGeom>
              <a:avLst/>
              <a:gdLst/>
              <a:ahLst/>
              <a:cxnLst>
                <a:cxn ang="0">
                  <a:pos x="9" y="38"/>
                </a:cxn>
                <a:cxn ang="0">
                  <a:pos x="0" y="35"/>
                </a:cxn>
                <a:cxn ang="0">
                  <a:pos x="11" y="0"/>
                </a:cxn>
                <a:cxn ang="0">
                  <a:pos x="16" y="1"/>
                </a:cxn>
                <a:cxn ang="0">
                  <a:pos x="13" y="0"/>
                </a:cxn>
                <a:cxn ang="0">
                  <a:pos x="22" y="3"/>
                </a:cxn>
                <a:cxn ang="0">
                  <a:pos x="9" y="38"/>
                </a:cxn>
              </a:cxnLst>
              <a:rect l="0" t="0" r="r" b="b"/>
              <a:pathLst>
                <a:path w="22" h="38">
                  <a:moveTo>
                    <a:pt x="9" y="38"/>
                  </a:moveTo>
                  <a:lnTo>
                    <a:pt x="0" y="35"/>
                  </a:lnTo>
                  <a:lnTo>
                    <a:pt x="11" y="0"/>
                  </a:lnTo>
                  <a:lnTo>
                    <a:pt x="16" y="1"/>
                  </a:lnTo>
                  <a:lnTo>
                    <a:pt x="13" y="0"/>
                  </a:lnTo>
                  <a:lnTo>
                    <a:pt x="22" y="3"/>
                  </a:lnTo>
                  <a:lnTo>
                    <a:pt x="9" y="38"/>
                  </a:lnTo>
                  <a:close/>
                </a:path>
              </a:pathLst>
            </a:custGeom>
            <a:solidFill>
              <a:srgbClr val="993300"/>
            </a:solidFill>
            <a:ln w="9525">
              <a:noFill/>
              <a:round/>
              <a:headEnd/>
              <a:tailEnd/>
            </a:ln>
          </p:spPr>
          <p:txBody>
            <a:bodyPr/>
            <a:lstStyle/>
            <a:p>
              <a:endParaRPr lang="en-US"/>
            </a:p>
          </p:txBody>
        </p:sp>
        <p:sp>
          <p:nvSpPr>
            <p:cNvPr id="82254" name="Freeform 334"/>
            <p:cNvSpPr>
              <a:spLocks/>
            </p:cNvSpPr>
            <p:nvPr/>
          </p:nvSpPr>
          <p:spPr bwMode="black">
            <a:xfrm>
              <a:off x="2519363" y="4737100"/>
              <a:ext cx="15875" cy="19050"/>
            </a:xfrm>
            <a:custGeom>
              <a:avLst/>
              <a:gdLst/>
              <a:ahLst/>
              <a:cxnLst>
                <a:cxn ang="0">
                  <a:pos x="10" y="37"/>
                </a:cxn>
                <a:cxn ang="0">
                  <a:pos x="0" y="35"/>
                </a:cxn>
                <a:cxn ang="0">
                  <a:pos x="2" y="0"/>
                </a:cxn>
                <a:cxn ang="0">
                  <a:pos x="7" y="0"/>
                </a:cxn>
                <a:cxn ang="0">
                  <a:pos x="9" y="0"/>
                </a:cxn>
                <a:cxn ang="0">
                  <a:pos x="19" y="2"/>
                </a:cxn>
                <a:cxn ang="0">
                  <a:pos x="10" y="37"/>
                </a:cxn>
              </a:cxnLst>
              <a:rect l="0" t="0" r="r" b="b"/>
              <a:pathLst>
                <a:path w="19" h="37">
                  <a:moveTo>
                    <a:pt x="10" y="37"/>
                  </a:moveTo>
                  <a:lnTo>
                    <a:pt x="0" y="35"/>
                  </a:lnTo>
                  <a:lnTo>
                    <a:pt x="2" y="0"/>
                  </a:lnTo>
                  <a:lnTo>
                    <a:pt x="7" y="0"/>
                  </a:lnTo>
                  <a:lnTo>
                    <a:pt x="9" y="0"/>
                  </a:lnTo>
                  <a:lnTo>
                    <a:pt x="19" y="2"/>
                  </a:lnTo>
                  <a:lnTo>
                    <a:pt x="10" y="37"/>
                  </a:lnTo>
                  <a:close/>
                </a:path>
              </a:pathLst>
            </a:custGeom>
            <a:solidFill>
              <a:srgbClr val="993300"/>
            </a:solidFill>
            <a:ln w="9525">
              <a:noFill/>
              <a:round/>
              <a:headEnd/>
              <a:tailEnd/>
            </a:ln>
          </p:spPr>
          <p:txBody>
            <a:bodyPr/>
            <a:lstStyle/>
            <a:p>
              <a:endParaRPr lang="en-US"/>
            </a:p>
          </p:txBody>
        </p:sp>
        <p:sp>
          <p:nvSpPr>
            <p:cNvPr id="82255" name="Freeform 335"/>
            <p:cNvSpPr>
              <a:spLocks/>
            </p:cNvSpPr>
            <p:nvPr/>
          </p:nvSpPr>
          <p:spPr bwMode="black">
            <a:xfrm>
              <a:off x="2511425" y="4737100"/>
              <a:ext cx="15875" cy="19050"/>
            </a:xfrm>
            <a:custGeom>
              <a:avLst/>
              <a:gdLst/>
              <a:ahLst/>
              <a:cxnLst>
                <a:cxn ang="0">
                  <a:pos x="20" y="35"/>
                </a:cxn>
                <a:cxn ang="0">
                  <a:pos x="11" y="36"/>
                </a:cxn>
                <a:cxn ang="0">
                  <a:pos x="2" y="1"/>
                </a:cxn>
                <a:cxn ang="0">
                  <a:pos x="0" y="2"/>
                </a:cxn>
                <a:cxn ang="0">
                  <a:pos x="6" y="1"/>
                </a:cxn>
                <a:cxn ang="0">
                  <a:pos x="15" y="0"/>
                </a:cxn>
                <a:cxn ang="0">
                  <a:pos x="20" y="35"/>
                </a:cxn>
              </a:cxnLst>
              <a:rect l="0" t="0" r="r" b="b"/>
              <a:pathLst>
                <a:path w="20" h="36">
                  <a:moveTo>
                    <a:pt x="20" y="35"/>
                  </a:moveTo>
                  <a:lnTo>
                    <a:pt x="11" y="36"/>
                  </a:lnTo>
                  <a:lnTo>
                    <a:pt x="2" y="1"/>
                  </a:lnTo>
                  <a:lnTo>
                    <a:pt x="0" y="2"/>
                  </a:lnTo>
                  <a:lnTo>
                    <a:pt x="6" y="1"/>
                  </a:lnTo>
                  <a:lnTo>
                    <a:pt x="15" y="0"/>
                  </a:lnTo>
                  <a:lnTo>
                    <a:pt x="20" y="35"/>
                  </a:lnTo>
                  <a:close/>
                </a:path>
              </a:pathLst>
            </a:custGeom>
            <a:solidFill>
              <a:srgbClr val="993300"/>
            </a:solidFill>
            <a:ln w="9525">
              <a:noFill/>
              <a:round/>
              <a:headEnd/>
              <a:tailEnd/>
            </a:ln>
          </p:spPr>
          <p:txBody>
            <a:bodyPr/>
            <a:lstStyle/>
            <a:p>
              <a:endParaRPr lang="en-US"/>
            </a:p>
          </p:txBody>
        </p:sp>
        <p:sp>
          <p:nvSpPr>
            <p:cNvPr id="82256" name="Freeform 336"/>
            <p:cNvSpPr>
              <a:spLocks/>
            </p:cNvSpPr>
            <p:nvPr/>
          </p:nvSpPr>
          <p:spPr bwMode="black">
            <a:xfrm>
              <a:off x="2500313" y="4737100"/>
              <a:ext cx="22225" cy="19050"/>
            </a:xfrm>
            <a:custGeom>
              <a:avLst/>
              <a:gdLst/>
              <a:ahLst/>
              <a:cxnLst>
                <a:cxn ang="0">
                  <a:pos x="31" y="35"/>
                </a:cxn>
                <a:cxn ang="0">
                  <a:pos x="22" y="38"/>
                </a:cxn>
                <a:cxn ang="0">
                  <a:pos x="7" y="3"/>
                </a:cxn>
                <a:cxn ang="0">
                  <a:pos x="0" y="6"/>
                </a:cxn>
                <a:cxn ang="0">
                  <a:pos x="9" y="3"/>
                </a:cxn>
                <a:cxn ang="0">
                  <a:pos x="18" y="0"/>
                </a:cxn>
                <a:cxn ang="0">
                  <a:pos x="31" y="35"/>
                </a:cxn>
              </a:cxnLst>
              <a:rect l="0" t="0" r="r" b="b"/>
              <a:pathLst>
                <a:path w="31" h="38">
                  <a:moveTo>
                    <a:pt x="31" y="35"/>
                  </a:moveTo>
                  <a:lnTo>
                    <a:pt x="22" y="38"/>
                  </a:lnTo>
                  <a:lnTo>
                    <a:pt x="7" y="3"/>
                  </a:lnTo>
                  <a:lnTo>
                    <a:pt x="0" y="6"/>
                  </a:lnTo>
                  <a:lnTo>
                    <a:pt x="9" y="3"/>
                  </a:lnTo>
                  <a:lnTo>
                    <a:pt x="18" y="0"/>
                  </a:lnTo>
                  <a:lnTo>
                    <a:pt x="31" y="35"/>
                  </a:lnTo>
                  <a:close/>
                </a:path>
              </a:pathLst>
            </a:custGeom>
            <a:solidFill>
              <a:srgbClr val="993300"/>
            </a:solidFill>
            <a:ln w="9525">
              <a:noFill/>
              <a:round/>
              <a:headEnd/>
              <a:tailEnd/>
            </a:ln>
          </p:spPr>
          <p:txBody>
            <a:bodyPr/>
            <a:lstStyle/>
            <a:p>
              <a:endParaRPr lang="en-US"/>
            </a:p>
          </p:txBody>
        </p:sp>
        <p:sp>
          <p:nvSpPr>
            <p:cNvPr id="82257" name="Freeform 337"/>
            <p:cNvSpPr>
              <a:spLocks/>
            </p:cNvSpPr>
            <p:nvPr/>
          </p:nvSpPr>
          <p:spPr bwMode="black">
            <a:xfrm>
              <a:off x="2492375" y="4737100"/>
              <a:ext cx="26988" cy="20638"/>
            </a:xfrm>
            <a:custGeom>
              <a:avLst/>
              <a:gdLst/>
              <a:ahLst/>
              <a:cxnLst>
                <a:cxn ang="0">
                  <a:pos x="31" y="35"/>
                </a:cxn>
                <a:cxn ang="0">
                  <a:pos x="22" y="40"/>
                </a:cxn>
                <a:cxn ang="0">
                  <a:pos x="0" y="9"/>
                </a:cxn>
                <a:cxn ang="0">
                  <a:pos x="4" y="5"/>
                </a:cxn>
                <a:cxn ang="0">
                  <a:pos x="4" y="5"/>
                </a:cxn>
                <a:cxn ang="0">
                  <a:pos x="13" y="0"/>
                </a:cxn>
                <a:cxn ang="0">
                  <a:pos x="31" y="35"/>
                </a:cxn>
              </a:cxnLst>
              <a:rect l="0" t="0" r="r" b="b"/>
              <a:pathLst>
                <a:path w="31" h="40">
                  <a:moveTo>
                    <a:pt x="31" y="35"/>
                  </a:moveTo>
                  <a:lnTo>
                    <a:pt x="22" y="40"/>
                  </a:lnTo>
                  <a:lnTo>
                    <a:pt x="0" y="9"/>
                  </a:lnTo>
                  <a:lnTo>
                    <a:pt x="4" y="5"/>
                  </a:lnTo>
                  <a:lnTo>
                    <a:pt x="4" y="5"/>
                  </a:lnTo>
                  <a:lnTo>
                    <a:pt x="13" y="0"/>
                  </a:lnTo>
                  <a:lnTo>
                    <a:pt x="31" y="35"/>
                  </a:lnTo>
                  <a:close/>
                </a:path>
              </a:pathLst>
            </a:custGeom>
            <a:solidFill>
              <a:srgbClr val="993300"/>
            </a:solidFill>
            <a:ln w="9525">
              <a:noFill/>
              <a:round/>
              <a:headEnd/>
              <a:tailEnd/>
            </a:ln>
          </p:spPr>
          <p:txBody>
            <a:bodyPr/>
            <a:lstStyle/>
            <a:p>
              <a:endParaRPr lang="en-US"/>
            </a:p>
          </p:txBody>
        </p:sp>
        <p:sp>
          <p:nvSpPr>
            <p:cNvPr id="82258" name="Freeform 338"/>
            <p:cNvSpPr>
              <a:spLocks/>
            </p:cNvSpPr>
            <p:nvPr/>
          </p:nvSpPr>
          <p:spPr bwMode="black">
            <a:xfrm>
              <a:off x="2484438" y="4741863"/>
              <a:ext cx="31750" cy="19050"/>
            </a:xfrm>
            <a:custGeom>
              <a:avLst/>
              <a:gdLst/>
              <a:ahLst/>
              <a:cxnLst>
                <a:cxn ang="0">
                  <a:pos x="37" y="26"/>
                </a:cxn>
                <a:cxn ang="0">
                  <a:pos x="30" y="33"/>
                </a:cxn>
                <a:cxn ang="0">
                  <a:pos x="0" y="11"/>
                </a:cxn>
                <a:cxn ang="0">
                  <a:pos x="0" y="11"/>
                </a:cxn>
                <a:cxn ang="0">
                  <a:pos x="4" y="7"/>
                </a:cxn>
                <a:cxn ang="0">
                  <a:pos x="11" y="0"/>
                </a:cxn>
                <a:cxn ang="0">
                  <a:pos x="37" y="26"/>
                </a:cxn>
              </a:cxnLst>
              <a:rect l="0" t="0" r="r" b="b"/>
              <a:pathLst>
                <a:path w="37" h="33">
                  <a:moveTo>
                    <a:pt x="37" y="26"/>
                  </a:moveTo>
                  <a:lnTo>
                    <a:pt x="30" y="33"/>
                  </a:lnTo>
                  <a:lnTo>
                    <a:pt x="0" y="11"/>
                  </a:lnTo>
                  <a:lnTo>
                    <a:pt x="0" y="11"/>
                  </a:lnTo>
                  <a:lnTo>
                    <a:pt x="4" y="7"/>
                  </a:lnTo>
                  <a:lnTo>
                    <a:pt x="11" y="0"/>
                  </a:lnTo>
                  <a:lnTo>
                    <a:pt x="37" y="26"/>
                  </a:lnTo>
                  <a:close/>
                </a:path>
              </a:pathLst>
            </a:custGeom>
            <a:solidFill>
              <a:srgbClr val="993300"/>
            </a:solidFill>
            <a:ln w="9525">
              <a:noFill/>
              <a:round/>
              <a:headEnd/>
              <a:tailEnd/>
            </a:ln>
          </p:spPr>
          <p:txBody>
            <a:bodyPr/>
            <a:lstStyle/>
            <a:p>
              <a:endParaRPr lang="en-US"/>
            </a:p>
          </p:txBody>
        </p:sp>
        <p:sp>
          <p:nvSpPr>
            <p:cNvPr id="82259" name="Freeform 339"/>
            <p:cNvSpPr>
              <a:spLocks/>
            </p:cNvSpPr>
            <p:nvPr/>
          </p:nvSpPr>
          <p:spPr bwMode="black">
            <a:xfrm>
              <a:off x="2481263" y="4746625"/>
              <a:ext cx="30162" cy="17463"/>
            </a:xfrm>
            <a:custGeom>
              <a:avLst/>
              <a:gdLst/>
              <a:ahLst/>
              <a:cxnLst>
                <a:cxn ang="0">
                  <a:pos x="40" y="18"/>
                </a:cxn>
                <a:cxn ang="0">
                  <a:pos x="35" y="26"/>
                </a:cxn>
                <a:cxn ang="0">
                  <a:pos x="0" y="11"/>
                </a:cxn>
                <a:cxn ang="0">
                  <a:pos x="3" y="2"/>
                </a:cxn>
                <a:cxn ang="0">
                  <a:pos x="0" y="9"/>
                </a:cxn>
                <a:cxn ang="0">
                  <a:pos x="5" y="0"/>
                </a:cxn>
                <a:cxn ang="0">
                  <a:pos x="40" y="18"/>
                </a:cxn>
              </a:cxnLst>
              <a:rect l="0" t="0" r="r" b="b"/>
              <a:pathLst>
                <a:path w="40" h="26">
                  <a:moveTo>
                    <a:pt x="40" y="18"/>
                  </a:moveTo>
                  <a:lnTo>
                    <a:pt x="35" y="26"/>
                  </a:lnTo>
                  <a:lnTo>
                    <a:pt x="0" y="11"/>
                  </a:lnTo>
                  <a:lnTo>
                    <a:pt x="3" y="2"/>
                  </a:lnTo>
                  <a:lnTo>
                    <a:pt x="0" y="9"/>
                  </a:lnTo>
                  <a:lnTo>
                    <a:pt x="5" y="0"/>
                  </a:lnTo>
                  <a:lnTo>
                    <a:pt x="40" y="18"/>
                  </a:lnTo>
                  <a:close/>
                </a:path>
              </a:pathLst>
            </a:custGeom>
            <a:solidFill>
              <a:srgbClr val="993300"/>
            </a:solidFill>
            <a:ln w="9525">
              <a:noFill/>
              <a:round/>
              <a:headEnd/>
              <a:tailEnd/>
            </a:ln>
          </p:spPr>
          <p:txBody>
            <a:bodyPr/>
            <a:lstStyle/>
            <a:p>
              <a:endParaRPr lang="en-US"/>
            </a:p>
          </p:txBody>
        </p:sp>
        <p:sp>
          <p:nvSpPr>
            <p:cNvPr id="82260" name="Freeform 340"/>
            <p:cNvSpPr>
              <a:spLocks/>
            </p:cNvSpPr>
            <p:nvPr/>
          </p:nvSpPr>
          <p:spPr bwMode="black">
            <a:xfrm>
              <a:off x="2481263" y="4756150"/>
              <a:ext cx="26987" cy="9525"/>
            </a:xfrm>
            <a:custGeom>
              <a:avLst/>
              <a:gdLst/>
              <a:ahLst/>
              <a:cxnLst>
                <a:cxn ang="0">
                  <a:pos x="38" y="13"/>
                </a:cxn>
                <a:cxn ang="0">
                  <a:pos x="35" y="22"/>
                </a:cxn>
                <a:cxn ang="0">
                  <a:pos x="0" y="13"/>
                </a:cxn>
                <a:cxn ang="0">
                  <a:pos x="1" y="7"/>
                </a:cxn>
                <a:cxn ang="0">
                  <a:pos x="0" y="9"/>
                </a:cxn>
                <a:cxn ang="0">
                  <a:pos x="3" y="0"/>
                </a:cxn>
                <a:cxn ang="0">
                  <a:pos x="38" y="13"/>
                </a:cxn>
              </a:cxnLst>
              <a:rect l="0" t="0" r="r" b="b"/>
              <a:pathLst>
                <a:path w="38" h="22">
                  <a:moveTo>
                    <a:pt x="38" y="13"/>
                  </a:moveTo>
                  <a:lnTo>
                    <a:pt x="35" y="22"/>
                  </a:lnTo>
                  <a:lnTo>
                    <a:pt x="0" y="13"/>
                  </a:lnTo>
                  <a:lnTo>
                    <a:pt x="1" y="7"/>
                  </a:lnTo>
                  <a:lnTo>
                    <a:pt x="0" y="9"/>
                  </a:lnTo>
                  <a:lnTo>
                    <a:pt x="3" y="0"/>
                  </a:lnTo>
                  <a:lnTo>
                    <a:pt x="38" y="13"/>
                  </a:lnTo>
                  <a:close/>
                </a:path>
              </a:pathLst>
            </a:custGeom>
            <a:solidFill>
              <a:srgbClr val="993300"/>
            </a:solidFill>
            <a:ln w="9525">
              <a:noFill/>
              <a:round/>
              <a:headEnd/>
              <a:tailEnd/>
            </a:ln>
          </p:spPr>
          <p:txBody>
            <a:bodyPr/>
            <a:lstStyle/>
            <a:p>
              <a:endParaRPr lang="en-US"/>
            </a:p>
          </p:txBody>
        </p:sp>
        <p:sp>
          <p:nvSpPr>
            <p:cNvPr id="82261" name="Freeform 341"/>
            <p:cNvSpPr>
              <a:spLocks/>
            </p:cNvSpPr>
            <p:nvPr/>
          </p:nvSpPr>
          <p:spPr bwMode="black">
            <a:xfrm>
              <a:off x="2476500" y="4760913"/>
              <a:ext cx="31750" cy="7937"/>
            </a:xfrm>
            <a:custGeom>
              <a:avLst/>
              <a:gdLst/>
              <a:ahLst/>
              <a:cxnLst>
                <a:cxn ang="0">
                  <a:pos x="36" y="5"/>
                </a:cxn>
                <a:cxn ang="0">
                  <a:pos x="35" y="13"/>
                </a:cxn>
                <a:cxn ang="0">
                  <a:pos x="0" y="16"/>
                </a:cxn>
                <a:cxn ang="0">
                  <a:pos x="0" y="13"/>
                </a:cxn>
                <a:cxn ang="0">
                  <a:pos x="0" y="9"/>
                </a:cxn>
                <a:cxn ang="0">
                  <a:pos x="1" y="0"/>
                </a:cxn>
                <a:cxn ang="0">
                  <a:pos x="36" y="5"/>
                </a:cxn>
              </a:cxnLst>
              <a:rect l="0" t="0" r="r" b="b"/>
              <a:pathLst>
                <a:path w="36" h="16">
                  <a:moveTo>
                    <a:pt x="36" y="5"/>
                  </a:moveTo>
                  <a:lnTo>
                    <a:pt x="35" y="13"/>
                  </a:lnTo>
                  <a:lnTo>
                    <a:pt x="0" y="16"/>
                  </a:lnTo>
                  <a:lnTo>
                    <a:pt x="0" y="13"/>
                  </a:lnTo>
                  <a:lnTo>
                    <a:pt x="0" y="9"/>
                  </a:lnTo>
                  <a:lnTo>
                    <a:pt x="1" y="0"/>
                  </a:lnTo>
                  <a:lnTo>
                    <a:pt x="36" y="5"/>
                  </a:lnTo>
                  <a:close/>
                </a:path>
              </a:pathLst>
            </a:custGeom>
            <a:solidFill>
              <a:srgbClr val="993300"/>
            </a:solidFill>
            <a:ln w="9525">
              <a:noFill/>
              <a:round/>
              <a:headEnd/>
              <a:tailEnd/>
            </a:ln>
          </p:spPr>
          <p:txBody>
            <a:bodyPr/>
            <a:lstStyle/>
            <a:p>
              <a:endParaRPr lang="en-US"/>
            </a:p>
          </p:txBody>
        </p:sp>
        <p:sp>
          <p:nvSpPr>
            <p:cNvPr id="82262" name="Freeform 342"/>
            <p:cNvSpPr>
              <a:spLocks/>
            </p:cNvSpPr>
            <p:nvPr/>
          </p:nvSpPr>
          <p:spPr bwMode="black">
            <a:xfrm>
              <a:off x="2476500" y="4765675"/>
              <a:ext cx="31750" cy="11113"/>
            </a:xfrm>
            <a:custGeom>
              <a:avLst/>
              <a:gdLst/>
              <a:ahLst/>
              <a:cxnLst>
                <a:cxn ang="0">
                  <a:pos x="35" y="0"/>
                </a:cxn>
                <a:cxn ang="0">
                  <a:pos x="37" y="10"/>
                </a:cxn>
                <a:cxn ang="0">
                  <a:pos x="2" y="21"/>
                </a:cxn>
                <a:cxn ang="0">
                  <a:pos x="3" y="24"/>
                </a:cxn>
                <a:cxn ang="0">
                  <a:pos x="2" y="19"/>
                </a:cxn>
                <a:cxn ang="0">
                  <a:pos x="0" y="9"/>
                </a:cxn>
                <a:cxn ang="0">
                  <a:pos x="35" y="0"/>
                </a:cxn>
              </a:cxnLst>
              <a:rect l="0" t="0" r="r" b="b"/>
              <a:pathLst>
                <a:path w="37" h="24">
                  <a:moveTo>
                    <a:pt x="35" y="0"/>
                  </a:moveTo>
                  <a:lnTo>
                    <a:pt x="37" y="10"/>
                  </a:lnTo>
                  <a:lnTo>
                    <a:pt x="2" y="21"/>
                  </a:lnTo>
                  <a:lnTo>
                    <a:pt x="3" y="24"/>
                  </a:lnTo>
                  <a:lnTo>
                    <a:pt x="2" y="19"/>
                  </a:lnTo>
                  <a:lnTo>
                    <a:pt x="0" y="9"/>
                  </a:lnTo>
                  <a:lnTo>
                    <a:pt x="35" y="0"/>
                  </a:lnTo>
                  <a:close/>
                </a:path>
              </a:pathLst>
            </a:custGeom>
            <a:solidFill>
              <a:srgbClr val="993300"/>
            </a:solidFill>
            <a:ln w="9525">
              <a:noFill/>
              <a:round/>
              <a:headEnd/>
              <a:tailEnd/>
            </a:ln>
          </p:spPr>
          <p:txBody>
            <a:bodyPr/>
            <a:lstStyle/>
            <a:p>
              <a:endParaRPr lang="en-US"/>
            </a:p>
          </p:txBody>
        </p:sp>
        <p:sp>
          <p:nvSpPr>
            <p:cNvPr id="82263" name="Freeform 343"/>
            <p:cNvSpPr>
              <a:spLocks/>
            </p:cNvSpPr>
            <p:nvPr/>
          </p:nvSpPr>
          <p:spPr bwMode="black">
            <a:xfrm>
              <a:off x="2481263" y="4768850"/>
              <a:ext cx="30162" cy="12700"/>
            </a:xfrm>
            <a:custGeom>
              <a:avLst/>
              <a:gdLst/>
              <a:ahLst/>
              <a:cxnLst>
                <a:cxn ang="0">
                  <a:pos x="35" y="0"/>
                </a:cxn>
                <a:cxn ang="0">
                  <a:pos x="39" y="8"/>
                </a:cxn>
                <a:cxn ang="0">
                  <a:pos x="3" y="22"/>
                </a:cxn>
                <a:cxn ang="0">
                  <a:pos x="0" y="13"/>
                </a:cxn>
                <a:cxn ang="0">
                  <a:pos x="35" y="0"/>
                </a:cxn>
              </a:cxnLst>
              <a:rect l="0" t="0" r="r" b="b"/>
              <a:pathLst>
                <a:path w="39" h="22">
                  <a:moveTo>
                    <a:pt x="35" y="0"/>
                  </a:moveTo>
                  <a:lnTo>
                    <a:pt x="39" y="8"/>
                  </a:lnTo>
                  <a:lnTo>
                    <a:pt x="3" y="22"/>
                  </a:lnTo>
                  <a:lnTo>
                    <a:pt x="0" y="13"/>
                  </a:lnTo>
                  <a:lnTo>
                    <a:pt x="35" y="0"/>
                  </a:lnTo>
                  <a:close/>
                </a:path>
              </a:pathLst>
            </a:custGeom>
            <a:solidFill>
              <a:srgbClr val="993300"/>
            </a:solidFill>
            <a:ln w="9525">
              <a:noFill/>
              <a:round/>
              <a:headEnd/>
              <a:tailEnd/>
            </a:ln>
          </p:spPr>
          <p:txBody>
            <a:bodyPr/>
            <a:lstStyle/>
            <a:p>
              <a:endParaRPr lang="en-US"/>
            </a:p>
          </p:txBody>
        </p:sp>
        <p:sp>
          <p:nvSpPr>
            <p:cNvPr id="82264" name="Freeform 344"/>
            <p:cNvSpPr>
              <a:spLocks/>
            </p:cNvSpPr>
            <p:nvPr/>
          </p:nvSpPr>
          <p:spPr bwMode="black">
            <a:xfrm>
              <a:off x="2530475" y="4738688"/>
              <a:ext cx="577850" cy="242887"/>
            </a:xfrm>
            <a:custGeom>
              <a:avLst/>
              <a:gdLst/>
              <a:ahLst/>
              <a:cxnLst>
                <a:cxn ang="0">
                  <a:pos x="18" y="0"/>
                </a:cxn>
                <a:cxn ang="0">
                  <a:pos x="753" y="425"/>
                </a:cxn>
                <a:cxn ang="0">
                  <a:pos x="736" y="456"/>
                </a:cxn>
                <a:cxn ang="0">
                  <a:pos x="0" y="31"/>
                </a:cxn>
                <a:cxn ang="0">
                  <a:pos x="18" y="0"/>
                </a:cxn>
              </a:cxnLst>
              <a:rect l="0" t="0" r="r" b="b"/>
              <a:pathLst>
                <a:path w="753" h="456">
                  <a:moveTo>
                    <a:pt x="18" y="0"/>
                  </a:moveTo>
                  <a:lnTo>
                    <a:pt x="753" y="425"/>
                  </a:lnTo>
                  <a:lnTo>
                    <a:pt x="736" y="456"/>
                  </a:lnTo>
                  <a:lnTo>
                    <a:pt x="0" y="31"/>
                  </a:lnTo>
                  <a:lnTo>
                    <a:pt x="18" y="0"/>
                  </a:lnTo>
                  <a:close/>
                </a:path>
              </a:pathLst>
            </a:custGeom>
            <a:solidFill>
              <a:srgbClr val="993300"/>
            </a:solidFill>
            <a:ln w="9525">
              <a:noFill/>
              <a:round/>
              <a:headEnd/>
              <a:tailEnd/>
            </a:ln>
          </p:spPr>
          <p:txBody>
            <a:bodyPr/>
            <a:lstStyle/>
            <a:p>
              <a:endParaRPr lang="en-US"/>
            </a:p>
          </p:txBody>
        </p:sp>
        <p:sp>
          <p:nvSpPr>
            <p:cNvPr id="82265" name="Freeform 345"/>
            <p:cNvSpPr>
              <a:spLocks/>
            </p:cNvSpPr>
            <p:nvPr/>
          </p:nvSpPr>
          <p:spPr bwMode="black">
            <a:xfrm>
              <a:off x="3116263" y="5000625"/>
              <a:ext cx="30162" cy="11113"/>
            </a:xfrm>
            <a:custGeom>
              <a:avLst/>
              <a:gdLst/>
              <a:ahLst/>
              <a:cxnLst>
                <a:cxn ang="0">
                  <a:pos x="2" y="21"/>
                </a:cxn>
                <a:cxn ang="0">
                  <a:pos x="0" y="7"/>
                </a:cxn>
                <a:cxn ang="0">
                  <a:pos x="36" y="2"/>
                </a:cxn>
                <a:cxn ang="0">
                  <a:pos x="36" y="0"/>
                </a:cxn>
                <a:cxn ang="0">
                  <a:pos x="36" y="5"/>
                </a:cxn>
                <a:cxn ang="0">
                  <a:pos x="37" y="18"/>
                </a:cxn>
                <a:cxn ang="0">
                  <a:pos x="2" y="21"/>
                </a:cxn>
              </a:cxnLst>
              <a:rect l="0" t="0" r="r" b="b"/>
              <a:pathLst>
                <a:path w="37" h="21">
                  <a:moveTo>
                    <a:pt x="2" y="21"/>
                  </a:moveTo>
                  <a:lnTo>
                    <a:pt x="0" y="7"/>
                  </a:lnTo>
                  <a:lnTo>
                    <a:pt x="36" y="2"/>
                  </a:lnTo>
                  <a:lnTo>
                    <a:pt x="36" y="0"/>
                  </a:lnTo>
                  <a:lnTo>
                    <a:pt x="36" y="5"/>
                  </a:lnTo>
                  <a:lnTo>
                    <a:pt x="37" y="18"/>
                  </a:lnTo>
                  <a:lnTo>
                    <a:pt x="2" y="21"/>
                  </a:lnTo>
                  <a:close/>
                </a:path>
              </a:pathLst>
            </a:custGeom>
            <a:solidFill>
              <a:srgbClr val="993300"/>
            </a:solidFill>
            <a:ln w="9525">
              <a:noFill/>
              <a:round/>
              <a:headEnd/>
              <a:tailEnd/>
            </a:ln>
          </p:spPr>
          <p:txBody>
            <a:bodyPr/>
            <a:lstStyle/>
            <a:p>
              <a:endParaRPr lang="en-US"/>
            </a:p>
          </p:txBody>
        </p:sp>
        <p:sp>
          <p:nvSpPr>
            <p:cNvPr id="82266" name="Freeform 346"/>
            <p:cNvSpPr>
              <a:spLocks/>
            </p:cNvSpPr>
            <p:nvPr/>
          </p:nvSpPr>
          <p:spPr bwMode="black">
            <a:xfrm>
              <a:off x="3116263" y="4992688"/>
              <a:ext cx="26987" cy="12700"/>
            </a:xfrm>
            <a:custGeom>
              <a:avLst/>
              <a:gdLst/>
              <a:ahLst/>
              <a:cxnLst>
                <a:cxn ang="0">
                  <a:pos x="3" y="26"/>
                </a:cxn>
                <a:cxn ang="0">
                  <a:pos x="0" y="12"/>
                </a:cxn>
                <a:cxn ang="0">
                  <a:pos x="34" y="0"/>
                </a:cxn>
                <a:cxn ang="0">
                  <a:pos x="35" y="1"/>
                </a:cxn>
                <a:cxn ang="0">
                  <a:pos x="35" y="4"/>
                </a:cxn>
                <a:cxn ang="0">
                  <a:pos x="39" y="17"/>
                </a:cxn>
                <a:cxn ang="0">
                  <a:pos x="3" y="26"/>
                </a:cxn>
              </a:cxnLst>
              <a:rect l="0" t="0" r="r" b="b"/>
              <a:pathLst>
                <a:path w="39" h="26">
                  <a:moveTo>
                    <a:pt x="3" y="26"/>
                  </a:moveTo>
                  <a:lnTo>
                    <a:pt x="0" y="12"/>
                  </a:lnTo>
                  <a:lnTo>
                    <a:pt x="34" y="0"/>
                  </a:lnTo>
                  <a:lnTo>
                    <a:pt x="35" y="1"/>
                  </a:lnTo>
                  <a:lnTo>
                    <a:pt x="35" y="4"/>
                  </a:lnTo>
                  <a:lnTo>
                    <a:pt x="39" y="17"/>
                  </a:lnTo>
                  <a:lnTo>
                    <a:pt x="3" y="26"/>
                  </a:lnTo>
                  <a:close/>
                </a:path>
              </a:pathLst>
            </a:custGeom>
            <a:solidFill>
              <a:srgbClr val="993300"/>
            </a:solidFill>
            <a:ln w="9525">
              <a:noFill/>
              <a:round/>
              <a:headEnd/>
              <a:tailEnd/>
            </a:ln>
          </p:spPr>
          <p:txBody>
            <a:bodyPr/>
            <a:lstStyle/>
            <a:p>
              <a:endParaRPr lang="en-US"/>
            </a:p>
          </p:txBody>
        </p:sp>
        <p:sp>
          <p:nvSpPr>
            <p:cNvPr id="82267" name="Freeform 347"/>
            <p:cNvSpPr>
              <a:spLocks/>
            </p:cNvSpPr>
            <p:nvPr/>
          </p:nvSpPr>
          <p:spPr bwMode="black">
            <a:xfrm>
              <a:off x="3113088" y="4984750"/>
              <a:ext cx="26987" cy="15875"/>
            </a:xfrm>
            <a:custGeom>
              <a:avLst/>
              <a:gdLst/>
              <a:ahLst/>
              <a:cxnLst>
                <a:cxn ang="0">
                  <a:pos x="6" y="31"/>
                </a:cxn>
                <a:cxn ang="0">
                  <a:pos x="0" y="18"/>
                </a:cxn>
                <a:cxn ang="0">
                  <a:pos x="31" y="0"/>
                </a:cxn>
                <a:cxn ang="0">
                  <a:pos x="35" y="5"/>
                </a:cxn>
                <a:cxn ang="0">
                  <a:pos x="33" y="2"/>
                </a:cxn>
                <a:cxn ang="0">
                  <a:pos x="39" y="15"/>
                </a:cxn>
                <a:cxn ang="0">
                  <a:pos x="6" y="31"/>
                </a:cxn>
              </a:cxnLst>
              <a:rect l="0" t="0" r="r" b="b"/>
              <a:pathLst>
                <a:path w="39" h="31">
                  <a:moveTo>
                    <a:pt x="6" y="31"/>
                  </a:moveTo>
                  <a:lnTo>
                    <a:pt x="0" y="18"/>
                  </a:lnTo>
                  <a:lnTo>
                    <a:pt x="31" y="0"/>
                  </a:lnTo>
                  <a:lnTo>
                    <a:pt x="35" y="5"/>
                  </a:lnTo>
                  <a:lnTo>
                    <a:pt x="33" y="2"/>
                  </a:lnTo>
                  <a:lnTo>
                    <a:pt x="39" y="15"/>
                  </a:lnTo>
                  <a:lnTo>
                    <a:pt x="6" y="31"/>
                  </a:lnTo>
                  <a:close/>
                </a:path>
              </a:pathLst>
            </a:custGeom>
            <a:solidFill>
              <a:srgbClr val="993300"/>
            </a:solidFill>
            <a:ln w="9525">
              <a:noFill/>
              <a:round/>
              <a:headEnd/>
              <a:tailEnd/>
            </a:ln>
          </p:spPr>
          <p:txBody>
            <a:bodyPr/>
            <a:lstStyle/>
            <a:p>
              <a:endParaRPr lang="en-US"/>
            </a:p>
          </p:txBody>
        </p:sp>
        <p:sp>
          <p:nvSpPr>
            <p:cNvPr id="82268" name="Freeform 348"/>
            <p:cNvSpPr>
              <a:spLocks/>
            </p:cNvSpPr>
            <p:nvPr/>
          </p:nvSpPr>
          <p:spPr bwMode="black">
            <a:xfrm>
              <a:off x="3105150" y="4973638"/>
              <a:ext cx="30163" cy="22225"/>
            </a:xfrm>
            <a:custGeom>
              <a:avLst/>
              <a:gdLst/>
              <a:ahLst/>
              <a:cxnLst>
                <a:cxn ang="0">
                  <a:pos x="8" y="39"/>
                </a:cxn>
                <a:cxn ang="0">
                  <a:pos x="0" y="28"/>
                </a:cxn>
                <a:cxn ang="0">
                  <a:pos x="28" y="5"/>
                </a:cxn>
                <a:cxn ang="0">
                  <a:pos x="23" y="0"/>
                </a:cxn>
                <a:cxn ang="0">
                  <a:pos x="29" y="8"/>
                </a:cxn>
                <a:cxn ang="0">
                  <a:pos x="37" y="19"/>
                </a:cxn>
                <a:cxn ang="0">
                  <a:pos x="8" y="39"/>
                </a:cxn>
              </a:cxnLst>
              <a:rect l="0" t="0" r="r" b="b"/>
              <a:pathLst>
                <a:path w="37" h="39">
                  <a:moveTo>
                    <a:pt x="8" y="39"/>
                  </a:moveTo>
                  <a:lnTo>
                    <a:pt x="0" y="28"/>
                  </a:lnTo>
                  <a:lnTo>
                    <a:pt x="28" y="5"/>
                  </a:lnTo>
                  <a:lnTo>
                    <a:pt x="23" y="0"/>
                  </a:lnTo>
                  <a:lnTo>
                    <a:pt x="29" y="8"/>
                  </a:lnTo>
                  <a:lnTo>
                    <a:pt x="37" y="19"/>
                  </a:lnTo>
                  <a:lnTo>
                    <a:pt x="8" y="39"/>
                  </a:lnTo>
                  <a:close/>
                </a:path>
              </a:pathLst>
            </a:custGeom>
            <a:solidFill>
              <a:srgbClr val="993300"/>
            </a:solidFill>
            <a:ln w="9525">
              <a:noFill/>
              <a:round/>
              <a:headEnd/>
              <a:tailEnd/>
            </a:ln>
          </p:spPr>
          <p:txBody>
            <a:bodyPr/>
            <a:lstStyle/>
            <a:p>
              <a:endParaRPr lang="en-US"/>
            </a:p>
          </p:txBody>
        </p:sp>
        <p:sp>
          <p:nvSpPr>
            <p:cNvPr id="82269" name="Freeform 349"/>
            <p:cNvSpPr>
              <a:spLocks/>
            </p:cNvSpPr>
            <p:nvPr/>
          </p:nvSpPr>
          <p:spPr bwMode="black">
            <a:xfrm>
              <a:off x="3100388" y="4970463"/>
              <a:ext cx="26987" cy="19050"/>
            </a:xfrm>
            <a:custGeom>
              <a:avLst/>
              <a:gdLst/>
              <a:ahLst/>
              <a:cxnLst>
                <a:cxn ang="0">
                  <a:pos x="10" y="37"/>
                </a:cxn>
                <a:cxn ang="0">
                  <a:pos x="0" y="27"/>
                </a:cxn>
                <a:cxn ang="0">
                  <a:pos x="23" y="0"/>
                </a:cxn>
                <a:cxn ang="0">
                  <a:pos x="31" y="5"/>
                </a:cxn>
                <a:cxn ang="0">
                  <a:pos x="27" y="1"/>
                </a:cxn>
                <a:cxn ang="0">
                  <a:pos x="37" y="11"/>
                </a:cxn>
                <a:cxn ang="0">
                  <a:pos x="10" y="37"/>
                </a:cxn>
              </a:cxnLst>
              <a:rect l="0" t="0" r="r" b="b"/>
              <a:pathLst>
                <a:path w="37" h="37">
                  <a:moveTo>
                    <a:pt x="10" y="37"/>
                  </a:moveTo>
                  <a:lnTo>
                    <a:pt x="0" y="27"/>
                  </a:lnTo>
                  <a:lnTo>
                    <a:pt x="23" y="0"/>
                  </a:lnTo>
                  <a:lnTo>
                    <a:pt x="31" y="5"/>
                  </a:lnTo>
                  <a:lnTo>
                    <a:pt x="27" y="1"/>
                  </a:lnTo>
                  <a:lnTo>
                    <a:pt x="37" y="11"/>
                  </a:lnTo>
                  <a:lnTo>
                    <a:pt x="10" y="37"/>
                  </a:lnTo>
                  <a:close/>
                </a:path>
              </a:pathLst>
            </a:custGeom>
            <a:solidFill>
              <a:srgbClr val="993300"/>
            </a:solidFill>
            <a:ln w="9525">
              <a:noFill/>
              <a:round/>
              <a:headEnd/>
              <a:tailEnd/>
            </a:ln>
          </p:spPr>
          <p:txBody>
            <a:bodyPr/>
            <a:lstStyle/>
            <a:p>
              <a:endParaRPr lang="en-US"/>
            </a:p>
          </p:txBody>
        </p:sp>
        <p:sp>
          <p:nvSpPr>
            <p:cNvPr id="82270" name="Freeform 350"/>
            <p:cNvSpPr>
              <a:spLocks/>
            </p:cNvSpPr>
            <p:nvPr/>
          </p:nvSpPr>
          <p:spPr bwMode="black">
            <a:xfrm>
              <a:off x="3094038" y="4965700"/>
              <a:ext cx="22225" cy="19050"/>
            </a:xfrm>
            <a:custGeom>
              <a:avLst/>
              <a:gdLst/>
              <a:ahLst/>
              <a:cxnLst>
                <a:cxn ang="0">
                  <a:pos x="11" y="36"/>
                </a:cxn>
                <a:cxn ang="0">
                  <a:pos x="0" y="29"/>
                </a:cxn>
                <a:cxn ang="0">
                  <a:pos x="19" y="0"/>
                </a:cxn>
                <a:cxn ang="0">
                  <a:pos x="30" y="8"/>
                </a:cxn>
                <a:cxn ang="0">
                  <a:pos x="11" y="36"/>
                </a:cxn>
              </a:cxnLst>
              <a:rect l="0" t="0" r="r" b="b"/>
              <a:pathLst>
                <a:path w="30" h="36">
                  <a:moveTo>
                    <a:pt x="11" y="36"/>
                  </a:moveTo>
                  <a:lnTo>
                    <a:pt x="0" y="29"/>
                  </a:lnTo>
                  <a:lnTo>
                    <a:pt x="19" y="0"/>
                  </a:lnTo>
                  <a:lnTo>
                    <a:pt x="30" y="8"/>
                  </a:lnTo>
                  <a:lnTo>
                    <a:pt x="11" y="36"/>
                  </a:lnTo>
                  <a:close/>
                </a:path>
              </a:pathLst>
            </a:custGeom>
            <a:solidFill>
              <a:srgbClr val="993300"/>
            </a:solidFill>
            <a:ln w="9525">
              <a:noFill/>
              <a:round/>
              <a:headEnd/>
              <a:tailEnd/>
            </a:ln>
          </p:spPr>
          <p:txBody>
            <a:bodyPr/>
            <a:lstStyle/>
            <a:p>
              <a:endParaRPr lang="en-US"/>
            </a:p>
          </p:txBody>
        </p:sp>
        <p:sp>
          <p:nvSpPr>
            <p:cNvPr id="82271" name="Rectangle 351"/>
            <p:cNvSpPr>
              <a:spLocks noChangeArrowheads="1"/>
            </p:cNvSpPr>
            <p:nvPr/>
          </p:nvSpPr>
          <p:spPr bwMode="black">
            <a:xfrm>
              <a:off x="3121025" y="5011738"/>
              <a:ext cx="25400" cy="511175"/>
            </a:xfrm>
            <a:prstGeom prst="rect">
              <a:avLst/>
            </a:prstGeom>
            <a:solidFill>
              <a:srgbClr val="993300"/>
            </a:solidFill>
            <a:ln w="9525">
              <a:noFill/>
              <a:miter lim="800000"/>
              <a:headEnd/>
              <a:tailEnd/>
            </a:ln>
          </p:spPr>
          <p:txBody>
            <a:bodyPr/>
            <a:lstStyle/>
            <a:p>
              <a:endParaRPr lang="en-US"/>
            </a:p>
          </p:txBody>
        </p:sp>
        <p:sp>
          <p:nvSpPr>
            <p:cNvPr id="82272" name="Freeform 352"/>
            <p:cNvSpPr>
              <a:spLocks/>
            </p:cNvSpPr>
            <p:nvPr/>
          </p:nvSpPr>
          <p:spPr bwMode="black">
            <a:xfrm>
              <a:off x="3081338" y="5532438"/>
              <a:ext cx="15875" cy="19050"/>
            </a:xfrm>
            <a:custGeom>
              <a:avLst/>
              <a:gdLst/>
              <a:ahLst/>
              <a:cxnLst>
                <a:cxn ang="0">
                  <a:pos x="13" y="0"/>
                </a:cxn>
                <a:cxn ang="0">
                  <a:pos x="22" y="4"/>
                </a:cxn>
                <a:cxn ang="0">
                  <a:pos x="13" y="39"/>
                </a:cxn>
                <a:cxn ang="0">
                  <a:pos x="7" y="38"/>
                </a:cxn>
                <a:cxn ang="0">
                  <a:pos x="9" y="39"/>
                </a:cxn>
                <a:cxn ang="0">
                  <a:pos x="0" y="36"/>
                </a:cxn>
                <a:cxn ang="0">
                  <a:pos x="13" y="0"/>
                </a:cxn>
              </a:cxnLst>
              <a:rect l="0" t="0" r="r" b="b"/>
              <a:pathLst>
                <a:path w="22" h="39">
                  <a:moveTo>
                    <a:pt x="13" y="0"/>
                  </a:moveTo>
                  <a:lnTo>
                    <a:pt x="22" y="4"/>
                  </a:lnTo>
                  <a:lnTo>
                    <a:pt x="13" y="39"/>
                  </a:lnTo>
                  <a:lnTo>
                    <a:pt x="7" y="38"/>
                  </a:lnTo>
                  <a:lnTo>
                    <a:pt x="9" y="39"/>
                  </a:lnTo>
                  <a:lnTo>
                    <a:pt x="0" y="36"/>
                  </a:lnTo>
                  <a:lnTo>
                    <a:pt x="13" y="0"/>
                  </a:lnTo>
                  <a:close/>
                </a:path>
              </a:pathLst>
            </a:custGeom>
            <a:solidFill>
              <a:srgbClr val="993300"/>
            </a:solidFill>
            <a:ln w="9525">
              <a:noFill/>
              <a:round/>
              <a:headEnd/>
              <a:tailEnd/>
            </a:ln>
          </p:spPr>
          <p:txBody>
            <a:bodyPr/>
            <a:lstStyle/>
            <a:p>
              <a:endParaRPr lang="en-US"/>
            </a:p>
          </p:txBody>
        </p:sp>
        <p:sp>
          <p:nvSpPr>
            <p:cNvPr id="82273" name="Freeform 353"/>
            <p:cNvSpPr>
              <a:spLocks/>
            </p:cNvSpPr>
            <p:nvPr/>
          </p:nvSpPr>
          <p:spPr bwMode="black">
            <a:xfrm>
              <a:off x="3089275" y="5532438"/>
              <a:ext cx="11113" cy="22225"/>
            </a:xfrm>
            <a:custGeom>
              <a:avLst/>
              <a:gdLst/>
              <a:ahLst/>
              <a:cxnLst>
                <a:cxn ang="0">
                  <a:pos x="5" y="0"/>
                </a:cxn>
                <a:cxn ang="0">
                  <a:pos x="13" y="1"/>
                </a:cxn>
                <a:cxn ang="0">
                  <a:pos x="11" y="36"/>
                </a:cxn>
                <a:cxn ang="0">
                  <a:pos x="9" y="36"/>
                </a:cxn>
                <a:cxn ang="0">
                  <a:pos x="9" y="36"/>
                </a:cxn>
                <a:cxn ang="0">
                  <a:pos x="0" y="35"/>
                </a:cxn>
                <a:cxn ang="0">
                  <a:pos x="5" y="0"/>
                </a:cxn>
              </a:cxnLst>
              <a:rect l="0" t="0" r="r" b="b"/>
              <a:pathLst>
                <a:path w="13" h="36">
                  <a:moveTo>
                    <a:pt x="5" y="0"/>
                  </a:moveTo>
                  <a:lnTo>
                    <a:pt x="13" y="1"/>
                  </a:lnTo>
                  <a:lnTo>
                    <a:pt x="11" y="36"/>
                  </a:lnTo>
                  <a:lnTo>
                    <a:pt x="9" y="36"/>
                  </a:lnTo>
                  <a:lnTo>
                    <a:pt x="9" y="36"/>
                  </a:lnTo>
                  <a:lnTo>
                    <a:pt x="0" y="35"/>
                  </a:lnTo>
                  <a:lnTo>
                    <a:pt x="5" y="0"/>
                  </a:lnTo>
                  <a:close/>
                </a:path>
              </a:pathLst>
            </a:custGeom>
            <a:solidFill>
              <a:srgbClr val="993300"/>
            </a:solidFill>
            <a:ln w="9525">
              <a:noFill/>
              <a:round/>
              <a:headEnd/>
              <a:tailEnd/>
            </a:ln>
          </p:spPr>
          <p:txBody>
            <a:bodyPr/>
            <a:lstStyle/>
            <a:p>
              <a:endParaRPr lang="en-US"/>
            </a:p>
          </p:txBody>
        </p:sp>
        <p:sp>
          <p:nvSpPr>
            <p:cNvPr id="82274" name="Freeform 354"/>
            <p:cNvSpPr>
              <a:spLocks/>
            </p:cNvSpPr>
            <p:nvPr/>
          </p:nvSpPr>
          <p:spPr bwMode="black">
            <a:xfrm>
              <a:off x="3100388" y="5535613"/>
              <a:ext cx="12700" cy="19050"/>
            </a:xfrm>
            <a:custGeom>
              <a:avLst/>
              <a:gdLst/>
              <a:ahLst/>
              <a:cxnLst>
                <a:cxn ang="0">
                  <a:pos x="0" y="0"/>
                </a:cxn>
                <a:cxn ang="0">
                  <a:pos x="10" y="0"/>
                </a:cxn>
                <a:cxn ang="0">
                  <a:pos x="17" y="35"/>
                </a:cxn>
                <a:cxn ang="0">
                  <a:pos x="17" y="35"/>
                </a:cxn>
                <a:cxn ang="0">
                  <a:pos x="10" y="35"/>
                </a:cxn>
                <a:cxn ang="0">
                  <a:pos x="0" y="35"/>
                </a:cxn>
                <a:cxn ang="0">
                  <a:pos x="0" y="0"/>
                </a:cxn>
              </a:cxnLst>
              <a:rect l="0" t="0" r="r" b="b"/>
              <a:pathLst>
                <a:path w="17" h="35">
                  <a:moveTo>
                    <a:pt x="0" y="0"/>
                  </a:moveTo>
                  <a:lnTo>
                    <a:pt x="10" y="0"/>
                  </a:lnTo>
                  <a:lnTo>
                    <a:pt x="17" y="35"/>
                  </a:lnTo>
                  <a:lnTo>
                    <a:pt x="17" y="35"/>
                  </a:lnTo>
                  <a:lnTo>
                    <a:pt x="10" y="35"/>
                  </a:lnTo>
                  <a:lnTo>
                    <a:pt x="0" y="35"/>
                  </a:lnTo>
                  <a:lnTo>
                    <a:pt x="0" y="0"/>
                  </a:lnTo>
                  <a:close/>
                </a:path>
              </a:pathLst>
            </a:custGeom>
            <a:solidFill>
              <a:srgbClr val="993300"/>
            </a:solidFill>
            <a:ln w="9525">
              <a:noFill/>
              <a:round/>
              <a:headEnd/>
              <a:tailEnd/>
            </a:ln>
          </p:spPr>
          <p:txBody>
            <a:bodyPr/>
            <a:lstStyle/>
            <a:p>
              <a:endParaRPr lang="en-US"/>
            </a:p>
          </p:txBody>
        </p:sp>
        <p:sp>
          <p:nvSpPr>
            <p:cNvPr id="82275" name="Freeform 355"/>
            <p:cNvSpPr>
              <a:spLocks/>
            </p:cNvSpPr>
            <p:nvPr/>
          </p:nvSpPr>
          <p:spPr bwMode="black">
            <a:xfrm>
              <a:off x="3100388" y="5532438"/>
              <a:ext cx="20637" cy="22225"/>
            </a:xfrm>
            <a:custGeom>
              <a:avLst/>
              <a:gdLst/>
              <a:ahLst/>
              <a:cxnLst>
                <a:cxn ang="0">
                  <a:pos x="0" y="4"/>
                </a:cxn>
                <a:cxn ang="0">
                  <a:pos x="8" y="0"/>
                </a:cxn>
                <a:cxn ang="0">
                  <a:pos x="24" y="34"/>
                </a:cxn>
                <a:cxn ang="0">
                  <a:pos x="17" y="38"/>
                </a:cxn>
                <a:cxn ang="0">
                  <a:pos x="22" y="36"/>
                </a:cxn>
                <a:cxn ang="0">
                  <a:pos x="13" y="39"/>
                </a:cxn>
                <a:cxn ang="0">
                  <a:pos x="0" y="4"/>
                </a:cxn>
              </a:cxnLst>
              <a:rect l="0" t="0" r="r" b="b"/>
              <a:pathLst>
                <a:path w="24" h="39">
                  <a:moveTo>
                    <a:pt x="0" y="4"/>
                  </a:moveTo>
                  <a:lnTo>
                    <a:pt x="8" y="0"/>
                  </a:lnTo>
                  <a:lnTo>
                    <a:pt x="24" y="34"/>
                  </a:lnTo>
                  <a:lnTo>
                    <a:pt x="17" y="38"/>
                  </a:lnTo>
                  <a:lnTo>
                    <a:pt x="22" y="36"/>
                  </a:lnTo>
                  <a:lnTo>
                    <a:pt x="13" y="39"/>
                  </a:lnTo>
                  <a:lnTo>
                    <a:pt x="0" y="4"/>
                  </a:lnTo>
                  <a:close/>
                </a:path>
              </a:pathLst>
            </a:custGeom>
            <a:solidFill>
              <a:srgbClr val="993300"/>
            </a:solidFill>
            <a:ln w="9525">
              <a:noFill/>
              <a:round/>
              <a:headEnd/>
              <a:tailEnd/>
            </a:ln>
          </p:spPr>
          <p:txBody>
            <a:bodyPr/>
            <a:lstStyle/>
            <a:p>
              <a:endParaRPr lang="en-US"/>
            </a:p>
          </p:txBody>
        </p:sp>
        <p:sp>
          <p:nvSpPr>
            <p:cNvPr id="82276" name="Freeform 356"/>
            <p:cNvSpPr>
              <a:spLocks/>
            </p:cNvSpPr>
            <p:nvPr/>
          </p:nvSpPr>
          <p:spPr bwMode="black">
            <a:xfrm>
              <a:off x="3108325" y="5530850"/>
              <a:ext cx="23813" cy="20638"/>
            </a:xfrm>
            <a:custGeom>
              <a:avLst/>
              <a:gdLst/>
              <a:ahLst/>
              <a:cxnLst>
                <a:cxn ang="0">
                  <a:pos x="0" y="5"/>
                </a:cxn>
                <a:cxn ang="0">
                  <a:pos x="8" y="0"/>
                </a:cxn>
                <a:cxn ang="0">
                  <a:pos x="30" y="29"/>
                </a:cxn>
                <a:cxn ang="0">
                  <a:pos x="31" y="28"/>
                </a:cxn>
                <a:cxn ang="0">
                  <a:pos x="26" y="31"/>
                </a:cxn>
                <a:cxn ang="0">
                  <a:pos x="18" y="36"/>
                </a:cxn>
                <a:cxn ang="0">
                  <a:pos x="0" y="5"/>
                </a:cxn>
              </a:cxnLst>
              <a:rect l="0" t="0" r="r" b="b"/>
              <a:pathLst>
                <a:path w="31" h="36">
                  <a:moveTo>
                    <a:pt x="0" y="5"/>
                  </a:moveTo>
                  <a:lnTo>
                    <a:pt x="8" y="0"/>
                  </a:lnTo>
                  <a:lnTo>
                    <a:pt x="30" y="29"/>
                  </a:lnTo>
                  <a:lnTo>
                    <a:pt x="31" y="28"/>
                  </a:lnTo>
                  <a:lnTo>
                    <a:pt x="26" y="31"/>
                  </a:lnTo>
                  <a:lnTo>
                    <a:pt x="18" y="36"/>
                  </a:lnTo>
                  <a:lnTo>
                    <a:pt x="0" y="5"/>
                  </a:lnTo>
                  <a:close/>
                </a:path>
              </a:pathLst>
            </a:custGeom>
            <a:solidFill>
              <a:srgbClr val="993300"/>
            </a:solidFill>
            <a:ln w="9525">
              <a:noFill/>
              <a:round/>
              <a:headEnd/>
              <a:tailEnd/>
            </a:ln>
          </p:spPr>
          <p:txBody>
            <a:bodyPr/>
            <a:lstStyle/>
            <a:p>
              <a:endParaRPr lang="en-US"/>
            </a:p>
          </p:txBody>
        </p:sp>
        <p:sp>
          <p:nvSpPr>
            <p:cNvPr id="82277" name="Freeform 357"/>
            <p:cNvSpPr>
              <a:spLocks/>
            </p:cNvSpPr>
            <p:nvPr/>
          </p:nvSpPr>
          <p:spPr bwMode="black">
            <a:xfrm>
              <a:off x="3108325" y="5530850"/>
              <a:ext cx="26988" cy="15875"/>
            </a:xfrm>
            <a:custGeom>
              <a:avLst/>
              <a:gdLst/>
              <a:ahLst/>
              <a:cxnLst>
                <a:cxn ang="0">
                  <a:pos x="0" y="6"/>
                </a:cxn>
                <a:cxn ang="0">
                  <a:pos x="6" y="0"/>
                </a:cxn>
                <a:cxn ang="0">
                  <a:pos x="35" y="24"/>
                </a:cxn>
                <a:cxn ang="0">
                  <a:pos x="35" y="24"/>
                </a:cxn>
                <a:cxn ang="0">
                  <a:pos x="33" y="26"/>
                </a:cxn>
                <a:cxn ang="0">
                  <a:pos x="26" y="33"/>
                </a:cxn>
                <a:cxn ang="0">
                  <a:pos x="0" y="6"/>
                </a:cxn>
              </a:cxnLst>
              <a:rect l="0" t="0" r="r" b="b"/>
              <a:pathLst>
                <a:path w="35" h="33">
                  <a:moveTo>
                    <a:pt x="0" y="6"/>
                  </a:moveTo>
                  <a:lnTo>
                    <a:pt x="6" y="0"/>
                  </a:lnTo>
                  <a:lnTo>
                    <a:pt x="35" y="24"/>
                  </a:lnTo>
                  <a:lnTo>
                    <a:pt x="35" y="24"/>
                  </a:lnTo>
                  <a:lnTo>
                    <a:pt x="33" y="26"/>
                  </a:lnTo>
                  <a:lnTo>
                    <a:pt x="26" y="33"/>
                  </a:lnTo>
                  <a:lnTo>
                    <a:pt x="0" y="6"/>
                  </a:lnTo>
                  <a:close/>
                </a:path>
              </a:pathLst>
            </a:custGeom>
            <a:solidFill>
              <a:srgbClr val="993300"/>
            </a:solidFill>
            <a:ln w="9525">
              <a:noFill/>
              <a:round/>
              <a:headEnd/>
              <a:tailEnd/>
            </a:ln>
          </p:spPr>
          <p:txBody>
            <a:bodyPr/>
            <a:lstStyle/>
            <a:p>
              <a:endParaRPr lang="en-US"/>
            </a:p>
          </p:txBody>
        </p:sp>
        <p:sp>
          <p:nvSpPr>
            <p:cNvPr id="82278" name="Freeform 358"/>
            <p:cNvSpPr>
              <a:spLocks/>
            </p:cNvSpPr>
            <p:nvPr/>
          </p:nvSpPr>
          <p:spPr bwMode="black">
            <a:xfrm>
              <a:off x="3113088" y="5524500"/>
              <a:ext cx="30162" cy="15875"/>
            </a:xfrm>
            <a:custGeom>
              <a:avLst/>
              <a:gdLst/>
              <a:ahLst/>
              <a:cxnLst>
                <a:cxn ang="0">
                  <a:pos x="0" y="8"/>
                </a:cxn>
                <a:cxn ang="0">
                  <a:pos x="5" y="0"/>
                </a:cxn>
                <a:cxn ang="0">
                  <a:pos x="39" y="16"/>
                </a:cxn>
                <a:cxn ang="0">
                  <a:pos x="37" y="21"/>
                </a:cxn>
                <a:cxn ang="0">
                  <a:pos x="36" y="22"/>
                </a:cxn>
                <a:cxn ang="0">
                  <a:pos x="31" y="30"/>
                </a:cxn>
                <a:cxn ang="0">
                  <a:pos x="0" y="8"/>
                </a:cxn>
              </a:cxnLst>
              <a:rect l="0" t="0" r="r" b="b"/>
              <a:pathLst>
                <a:path w="39" h="30">
                  <a:moveTo>
                    <a:pt x="0" y="8"/>
                  </a:moveTo>
                  <a:lnTo>
                    <a:pt x="5" y="0"/>
                  </a:lnTo>
                  <a:lnTo>
                    <a:pt x="39" y="16"/>
                  </a:lnTo>
                  <a:lnTo>
                    <a:pt x="37" y="21"/>
                  </a:lnTo>
                  <a:lnTo>
                    <a:pt x="36" y="22"/>
                  </a:lnTo>
                  <a:lnTo>
                    <a:pt x="31" y="30"/>
                  </a:lnTo>
                  <a:lnTo>
                    <a:pt x="0" y="8"/>
                  </a:lnTo>
                  <a:close/>
                </a:path>
              </a:pathLst>
            </a:custGeom>
            <a:solidFill>
              <a:srgbClr val="993300"/>
            </a:solidFill>
            <a:ln w="9525">
              <a:noFill/>
              <a:round/>
              <a:headEnd/>
              <a:tailEnd/>
            </a:ln>
          </p:spPr>
          <p:txBody>
            <a:bodyPr/>
            <a:lstStyle/>
            <a:p>
              <a:endParaRPr lang="en-US"/>
            </a:p>
          </p:txBody>
        </p:sp>
        <p:sp>
          <p:nvSpPr>
            <p:cNvPr id="82279" name="Freeform 359"/>
            <p:cNvSpPr>
              <a:spLocks/>
            </p:cNvSpPr>
            <p:nvPr/>
          </p:nvSpPr>
          <p:spPr bwMode="black">
            <a:xfrm>
              <a:off x="3116263" y="5524500"/>
              <a:ext cx="26987" cy="11113"/>
            </a:xfrm>
            <a:custGeom>
              <a:avLst/>
              <a:gdLst/>
              <a:ahLst/>
              <a:cxnLst>
                <a:cxn ang="0">
                  <a:pos x="0" y="9"/>
                </a:cxn>
                <a:cxn ang="0">
                  <a:pos x="2" y="0"/>
                </a:cxn>
                <a:cxn ang="0">
                  <a:pos x="38" y="7"/>
                </a:cxn>
                <a:cxn ang="0">
                  <a:pos x="38" y="11"/>
                </a:cxn>
                <a:cxn ang="0">
                  <a:pos x="38" y="9"/>
                </a:cxn>
                <a:cxn ang="0">
                  <a:pos x="36" y="18"/>
                </a:cxn>
                <a:cxn ang="0">
                  <a:pos x="0" y="9"/>
                </a:cxn>
              </a:cxnLst>
              <a:rect l="0" t="0" r="r" b="b"/>
              <a:pathLst>
                <a:path w="38" h="18">
                  <a:moveTo>
                    <a:pt x="0" y="9"/>
                  </a:moveTo>
                  <a:lnTo>
                    <a:pt x="2" y="0"/>
                  </a:lnTo>
                  <a:lnTo>
                    <a:pt x="38" y="7"/>
                  </a:lnTo>
                  <a:lnTo>
                    <a:pt x="38" y="11"/>
                  </a:lnTo>
                  <a:lnTo>
                    <a:pt x="38" y="9"/>
                  </a:lnTo>
                  <a:lnTo>
                    <a:pt x="36" y="18"/>
                  </a:lnTo>
                  <a:lnTo>
                    <a:pt x="0" y="9"/>
                  </a:lnTo>
                  <a:close/>
                </a:path>
              </a:pathLst>
            </a:custGeom>
            <a:solidFill>
              <a:srgbClr val="993300"/>
            </a:solidFill>
            <a:ln w="9525">
              <a:noFill/>
              <a:round/>
              <a:headEnd/>
              <a:tailEnd/>
            </a:ln>
          </p:spPr>
          <p:txBody>
            <a:bodyPr/>
            <a:lstStyle/>
            <a:p>
              <a:endParaRPr lang="en-US"/>
            </a:p>
          </p:txBody>
        </p:sp>
        <p:sp>
          <p:nvSpPr>
            <p:cNvPr id="82280" name="Freeform 360"/>
            <p:cNvSpPr>
              <a:spLocks/>
            </p:cNvSpPr>
            <p:nvPr/>
          </p:nvSpPr>
          <p:spPr bwMode="black">
            <a:xfrm>
              <a:off x="3116263" y="5522913"/>
              <a:ext cx="30162" cy="4762"/>
            </a:xfrm>
            <a:custGeom>
              <a:avLst/>
              <a:gdLst/>
              <a:ahLst/>
              <a:cxnLst>
                <a:cxn ang="0">
                  <a:pos x="0" y="8"/>
                </a:cxn>
                <a:cxn ang="0">
                  <a:pos x="2" y="0"/>
                </a:cxn>
                <a:cxn ang="0">
                  <a:pos x="37" y="4"/>
                </a:cxn>
                <a:cxn ang="0">
                  <a:pos x="36" y="13"/>
                </a:cxn>
                <a:cxn ang="0">
                  <a:pos x="0" y="8"/>
                </a:cxn>
              </a:cxnLst>
              <a:rect l="0" t="0" r="r" b="b"/>
              <a:pathLst>
                <a:path w="37" h="13">
                  <a:moveTo>
                    <a:pt x="0" y="8"/>
                  </a:moveTo>
                  <a:lnTo>
                    <a:pt x="2" y="0"/>
                  </a:lnTo>
                  <a:lnTo>
                    <a:pt x="37" y="4"/>
                  </a:lnTo>
                  <a:lnTo>
                    <a:pt x="36" y="13"/>
                  </a:lnTo>
                  <a:lnTo>
                    <a:pt x="0" y="8"/>
                  </a:lnTo>
                  <a:close/>
                </a:path>
              </a:pathLst>
            </a:custGeom>
            <a:solidFill>
              <a:srgbClr val="993300"/>
            </a:solidFill>
            <a:ln w="9525">
              <a:noFill/>
              <a:round/>
              <a:headEnd/>
              <a:tailEnd/>
            </a:ln>
          </p:spPr>
          <p:txBody>
            <a:bodyPr/>
            <a:lstStyle/>
            <a:p>
              <a:endParaRPr lang="en-US"/>
            </a:p>
          </p:txBody>
        </p:sp>
        <p:sp>
          <p:nvSpPr>
            <p:cNvPr id="82281" name="Freeform 361"/>
            <p:cNvSpPr>
              <a:spLocks/>
            </p:cNvSpPr>
            <p:nvPr/>
          </p:nvSpPr>
          <p:spPr bwMode="black">
            <a:xfrm>
              <a:off x="2519363" y="5310188"/>
              <a:ext cx="574675" cy="239712"/>
            </a:xfrm>
            <a:custGeom>
              <a:avLst/>
              <a:gdLst/>
              <a:ahLst/>
              <a:cxnLst>
                <a:cxn ang="0">
                  <a:pos x="730" y="451"/>
                </a:cxn>
                <a:cxn ang="0">
                  <a:pos x="0" y="30"/>
                </a:cxn>
                <a:cxn ang="0">
                  <a:pos x="18" y="0"/>
                </a:cxn>
                <a:cxn ang="0">
                  <a:pos x="747" y="421"/>
                </a:cxn>
                <a:cxn ang="0">
                  <a:pos x="730" y="451"/>
                </a:cxn>
              </a:cxnLst>
              <a:rect l="0" t="0" r="r" b="b"/>
              <a:pathLst>
                <a:path w="747" h="451">
                  <a:moveTo>
                    <a:pt x="730" y="451"/>
                  </a:moveTo>
                  <a:lnTo>
                    <a:pt x="0" y="30"/>
                  </a:lnTo>
                  <a:lnTo>
                    <a:pt x="18" y="0"/>
                  </a:lnTo>
                  <a:lnTo>
                    <a:pt x="747" y="421"/>
                  </a:lnTo>
                  <a:lnTo>
                    <a:pt x="730" y="451"/>
                  </a:lnTo>
                  <a:close/>
                </a:path>
              </a:pathLst>
            </a:custGeom>
            <a:solidFill>
              <a:srgbClr val="993300"/>
            </a:solidFill>
            <a:ln w="9525">
              <a:noFill/>
              <a:round/>
              <a:headEnd/>
              <a:tailEnd/>
            </a:ln>
          </p:spPr>
          <p:txBody>
            <a:bodyPr/>
            <a:lstStyle/>
            <a:p>
              <a:endParaRPr lang="en-US"/>
            </a:p>
          </p:txBody>
        </p:sp>
        <p:sp>
          <p:nvSpPr>
            <p:cNvPr id="82282" name="Freeform 362"/>
            <p:cNvSpPr>
              <a:spLocks/>
            </p:cNvSpPr>
            <p:nvPr/>
          </p:nvSpPr>
          <p:spPr bwMode="black">
            <a:xfrm>
              <a:off x="2481263" y="5280025"/>
              <a:ext cx="30162" cy="11113"/>
            </a:xfrm>
            <a:custGeom>
              <a:avLst/>
              <a:gdLst/>
              <a:ahLst/>
              <a:cxnLst>
                <a:cxn ang="0">
                  <a:pos x="36" y="0"/>
                </a:cxn>
                <a:cxn ang="0">
                  <a:pos x="37" y="15"/>
                </a:cxn>
                <a:cxn ang="0">
                  <a:pos x="1" y="21"/>
                </a:cxn>
                <a:cxn ang="0">
                  <a:pos x="1" y="22"/>
                </a:cxn>
                <a:cxn ang="0">
                  <a:pos x="1" y="17"/>
                </a:cxn>
                <a:cxn ang="0">
                  <a:pos x="0" y="3"/>
                </a:cxn>
                <a:cxn ang="0">
                  <a:pos x="36" y="0"/>
                </a:cxn>
              </a:cxnLst>
              <a:rect l="0" t="0" r="r" b="b"/>
              <a:pathLst>
                <a:path w="37" h="22">
                  <a:moveTo>
                    <a:pt x="36" y="0"/>
                  </a:moveTo>
                  <a:lnTo>
                    <a:pt x="37" y="15"/>
                  </a:lnTo>
                  <a:lnTo>
                    <a:pt x="1" y="21"/>
                  </a:lnTo>
                  <a:lnTo>
                    <a:pt x="1" y="22"/>
                  </a:lnTo>
                  <a:lnTo>
                    <a:pt x="1" y="17"/>
                  </a:lnTo>
                  <a:lnTo>
                    <a:pt x="0" y="3"/>
                  </a:lnTo>
                  <a:lnTo>
                    <a:pt x="36" y="0"/>
                  </a:lnTo>
                  <a:close/>
                </a:path>
              </a:pathLst>
            </a:custGeom>
            <a:solidFill>
              <a:srgbClr val="993300"/>
            </a:solidFill>
            <a:ln w="9525">
              <a:noFill/>
              <a:round/>
              <a:headEnd/>
              <a:tailEnd/>
            </a:ln>
          </p:spPr>
          <p:txBody>
            <a:bodyPr/>
            <a:lstStyle/>
            <a:p>
              <a:endParaRPr lang="en-US"/>
            </a:p>
          </p:txBody>
        </p:sp>
        <p:sp>
          <p:nvSpPr>
            <p:cNvPr id="82283" name="Freeform 363"/>
            <p:cNvSpPr>
              <a:spLocks/>
            </p:cNvSpPr>
            <p:nvPr/>
          </p:nvSpPr>
          <p:spPr bwMode="black">
            <a:xfrm>
              <a:off x="2484438" y="5284788"/>
              <a:ext cx="31750" cy="14287"/>
            </a:xfrm>
            <a:custGeom>
              <a:avLst/>
              <a:gdLst/>
              <a:ahLst/>
              <a:cxnLst>
                <a:cxn ang="0">
                  <a:pos x="36" y="0"/>
                </a:cxn>
                <a:cxn ang="0">
                  <a:pos x="40" y="14"/>
                </a:cxn>
                <a:cxn ang="0">
                  <a:pos x="6" y="27"/>
                </a:cxn>
                <a:cxn ang="0">
                  <a:pos x="5" y="24"/>
                </a:cxn>
                <a:cxn ang="0">
                  <a:pos x="5" y="25"/>
                </a:cxn>
                <a:cxn ang="0">
                  <a:pos x="0" y="11"/>
                </a:cxn>
                <a:cxn ang="0">
                  <a:pos x="36" y="0"/>
                </a:cxn>
              </a:cxnLst>
              <a:rect l="0" t="0" r="r" b="b"/>
              <a:pathLst>
                <a:path w="40" h="27">
                  <a:moveTo>
                    <a:pt x="36" y="0"/>
                  </a:moveTo>
                  <a:lnTo>
                    <a:pt x="40" y="14"/>
                  </a:lnTo>
                  <a:lnTo>
                    <a:pt x="6" y="27"/>
                  </a:lnTo>
                  <a:lnTo>
                    <a:pt x="5" y="24"/>
                  </a:lnTo>
                  <a:lnTo>
                    <a:pt x="5" y="25"/>
                  </a:lnTo>
                  <a:lnTo>
                    <a:pt x="0" y="11"/>
                  </a:lnTo>
                  <a:lnTo>
                    <a:pt x="36" y="0"/>
                  </a:lnTo>
                  <a:close/>
                </a:path>
              </a:pathLst>
            </a:custGeom>
            <a:solidFill>
              <a:srgbClr val="993300"/>
            </a:solidFill>
            <a:ln w="9525">
              <a:noFill/>
              <a:round/>
              <a:headEnd/>
              <a:tailEnd/>
            </a:ln>
          </p:spPr>
          <p:txBody>
            <a:bodyPr/>
            <a:lstStyle/>
            <a:p>
              <a:endParaRPr lang="en-US"/>
            </a:p>
          </p:txBody>
        </p:sp>
        <p:sp>
          <p:nvSpPr>
            <p:cNvPr id="82284" name="Freeform 364"/>
            <p:cNvSpPr>
              <a:spLocks/>
            </p:cNvSpPr>
            <p:nvPr/>
          </p:nvSpPr>
          <p:spPr bwMode="black">
            <a:xfrm>
              <a:off x="2489200" y="5291138"/>
              <a:ext cx="30163" cy="15875"/>
            </a:xfrm>
            <a:custGeom>
              <a:avLst/>
              <a:gdLst/>
              <a:ahLst/>
              <a:cxnLst>
                <a:cxn ang="0">
                  <a:pos x="33" y="0"/>
                </a:cxn>
                <a:cxn ang="0">
                  <a:pos x="39" y="13"/>
                </a:cxn>
                <a:cxn ang="0">
                  <a:pos x="7" y="30"/>
                </a:cxn>
                <a:cxn ang="0">
                  <a:pos x="7" y="29"/>
                </a:cxn>
                <a:cxn ang="0">
                  <a:pos x="5" y="28"/>
                </a:cxn>
                <a:cxn ang="0">
                  <a:pos x="0" y="16"/>
                </a:cxn>
                <a:cxn ang="0">
                  <a:pos x="33" y="0"/>
                </a:cxn>
              </a:cxnLst>
              <a:rect l="0" t="0" r="r" b="b"/>
              <a:pathLst>
                <a:path w="39" h="30">
                  <a:moveTo>
                    <a:pt x="33" y="0"/>
                  </a:moveTo>
                  <a:lnTo>
                    <a:pt x="39" y="13"/>
                  </a:lnTo>
                  <a:lnTo>
                    <a:pt x="7" y="30"/>
                  </a:lnTo>
                  <a:lnTo>
                    <a:pt x="7" y="29"/>
                  </a:lnTo>
                  <a:lnTo>
                    <a:pt x="5" y="28"/>
                  </a:lnTo>
                  <a:lnTo>
                    <a:pt x="0" y="16"/>
                  </a:lnTo>
                  <a:lnTo>
                    <a:pt x="33" y="0"/>
                  </a:lnTo>
                  <a:close/>
                </a:path>
              </a:pathLst>
            </a:custGeom>
            <a:solidFill>
              <a:srgbClr val="993300"/>
            </a:solidFill>
            <a:ln w="9525">
              <a:noFill/>
              <a:round/>
              <a:headEnd/>
              <a:tailEnd/>
            </a:ln>
          </p:spPr>
          <p:txBody>
            <a:bodyPr/>
            <a:lstStyle/>
            <a:p>
              <a:endParaRPr lang="en-US"/>
            </a:p>
          </p:txBody>
        </p:sp>
        <p:sp>
          <p:nvSpPr>
            <p:cNvPr id="82285" name="Freeform 365"/>
            <p:cNvSpPr>
              <a:spLocks/>
            </p:cNvSpPr>
            <p:nvPr/>
          </p:nvSpPr>
          <p:spPr bwMode="black">
            <a:xfrm>
              <a:off x="2492375" y="5295900"/>
              <a:ext cx="30163" cy="19050"/>
            </a:xfrm>
            <a:custGeom>
              <a:avLst/>
              <a:gdLst/>
              <a:ahLst/>
              <a:cxnLst>
                <a:cxn ang="0">
                  <a:pos x="30" y="0"/>
                </a:cxn>
                <a:cxn ang="0">
                  <a:pos x="38" y="12"/>
                </a:cxn>
                <a:cxn ang="0">
                  <a:pos x="11" y="36"/>
                </a:cxn>
                <a:cxn ang="0">
                  <a:pos x="7" y="33"/>
                </a:cxn>
                <a:cxn ang="0">
                  <a:pos x="7" y="32"/>
                </a:cxn>
                <a:cxn ang="0">
                  <a:pos x="0" y="20"/>
                </a:cxn>
                <a:cxn ang="0">
                  <a:pos x="30" y="0"/>
                </a:cxn>
              </a:cxnLst>
              <a:rect l="0" t="0" r="r" b="b"/>
              <a:pathLst>
                <a:path w="38" h="36">
                  <a:moveTo>
                    <a:pt x="30" y="0"/>
                  </a:moveTo>
                  <a:lnTo>
                    <a:pt x="38" y="12"/>
                  </a:lnTo>
                  <a:lnTo>
                    <a:pt x="11" y="36"/>
                  </a:lnTo>
                  <a:lnTo>
                    <a:pt x="7" y="33"/>
                  </a:lnTo>
                  <a:lnTo>
                    <a:pt x="7" y="32"/>
                  </a:lnTo>
                  <a:lnTo>
                    <a:pt x="0" y="20"/>
                  </a:lnTo>
                  <a:lnTo>
                    <a:pt x="30" y="0"/>
                  </a:lnTo>
                  <a:close/>
                </a:path>
              </a:pathLst>
            </a:custGeom>
            <a:solidFill>
              <a:srgbClr val="993300"/>
            </a:solidFill>
            <a:ln w="9525">
              <a:noFill/>
              <a:round/>
              <a:headEnd/>
              <a:tailEnd/>
            </a:ln>
          </p:spPr>
          <p:txBody>
            <a:bodyPr/>
            <a:lstStyle/>
            <a:p>
              <a:endParaRPr lang="en-US"/>
            </a:p>
          </p:txBody>
        </p:sp>
        <p:sp>
          <p:nvSpPr>
            <p:cNvPr id="82286" name="Freeform 366"/>
            <p:cNvSpPr>
              <a:spLocks/>
            </p:cNvSpPr>
            <p:nvPr/>
          </p:nvSpPr>
          <p:spPr bwMode="black">
            <a:xfrm>
              <a:off x="2500313" y="5300663"/>
              <a:ext cx="26987" cy="22225"/>
            </a:xfrm>
            <a:custGeom>
              <a:avLst/>
              <a:gdLst/>
              <a:ahLst/>
              <a:cxnLst>
                <a:cxn ang="0">
                  <a:pos x="24" y="0"/>
                </a:cxn>
                <a:cxn ang="0">
                  <a:pos x="34" y="9"/>
                </a:cxn>
                <a:cxn ang="0">
                  <a:pos x="11" y="38"/>
                </a:cxn>
                <a:cxn ang="0">
                  <a:pos x="18" y="43"/>
                </a:cxn>
                <a:cxn ang="0">
                  <a:pos x="9" y="35"/>
                </a:cxn>
                <a:cxn ang="0">
                  <a:pos x="0" y="27"/>
                </a:cxn>
                <a:cxn ang="0">
                  <a:pos x="24" y="0"/>
                </a:cxn>
              </a:cxnLst>
              <a:rect l="0" t="0" r="r" b="b"/>
              <a:pathLst>
                <a:path w="34" h="43">
                  <a:moveTo>
                    <a:pt x="24" y="0"/>
                  </a:moveTo>
                  <a:lnTo>
                    <a:pt x="34" y="9"/>
                  </a:lnTo>
                  <a:lnTo>
                    <a:pt x="11" y="38"/>
                  </a:lnTo>
                  <a:lnTo>
                    <a:pt x="18" y="43"/>
                  </a:lnTo>
                  <a:lnTo>
                    <a:pt x="9" y="35"/>
                  </a:lnTo>
                  <a:lnTo>
                    <a:pt x="0" y="27"/>
                  </a:lnTo>
                  <a:lnTo>
                    <a:pt x="24" y="0"/>
                  </a:lnTo>
                  <a:close/>
                </a:path>
              </a:pathLst>
            </a:custGeom>
            <a:solidFill>
              <a:srgbClr val="993300"/>
            </a:solidFill>
            <a:ln w="9525">
              <a:noFill/>
              <a:round/>
              <a:headEnd/>
              <a:tailEnd/>
            </a:ln>
          </p:spPr>
          <p:txBody>
            <a:bodyPr/>
            <a:lstStyle/>
            <a:p>
              <a:endParaRPr lang="en-US"/>
            </a:p>
          </p:txBody>
        </p:sp>
        <p:sp>
          <p:nvSpPr>
            <p:cNvPr id="82287" name="Freeform 367"/>
            <p:cNvSpPr>
              <a:spLocks/>
            </p:cNvSpPr>
            <p:nvPr/>
          </p:nvSpPr>
          <p:spPr bwMode="black">
            <a:xfrm>
              <a:off x="2511425" y="5303838"/>
              <a:ext cx="23813" cy="22225"/>
            </a:xfrm>
            <a:custGeom>
              <a:avLst/>
              <a:gdLst/>
              <a:ahLst/>
              <a:cxnLst>
                <a:cxn ang="0">
                  <a:pos x="22" y="0"/>
                </a:cxn>
                <a:cxn ang="0">
                  <a:pos x="34" y="9"/>
                </a:cxn>
                <a:cxn ang="0">
                  <a:pos x="12" y="39"/>
                </a:cxn>
                <a:cxn ang="0">
                  <a:pos x="0" y="31"/>
                </a:cxn>
                <a:cxn ang="0">
                  <a:pos x="22" y="0"/>
                </a:cxn>
              </a:cxnLst>
              <a:rect l="0" t="0" r="r" b="b"/>
              <a:pathLst>
                <a:path w="34" h="39">
                  <a:moveTo>
                    <a:pt x="22" y="0"/>
                  </a:moveTo>
                  <a:lnTo>
                    <a:pt x="34" y="9"/>
                  </a:lnTo>
                  <a:lnTo>
                    <a:pt x="12" y="39"/>
                  </a:lnTo>
                  <a:lnTo>
                    <a:pt x="0" y="31"/>
                  </a:lnTo>
                  <a:lnTo>
                    <a:pt x="22" y="0"/>
                  </a:lnTo>
                  <a:close/>
                </a:path>
              </a:pathLst>
            </a:custGeom>
            <a:solidFill>
              <a:srgbClr val="993300"/>
            </a:solidFill>
            <a:ln w="9525">
              <a:noFill/>
              <a:round/>
              <a:headEnd/>
              <a:tailEnd/>
            </a:ln>
          </p:spPr>
          <p:txBody>
            <a:bodyPr/>
            <a:lstStyle/>
            <a:p>
              <a:endParaRPr lang="en-US"/>
            </a:p>
          </p:txBody>
        </p:sp>
        <p:sp>
          <p:nvSpPr>
            <p:cNvPr id="82288" name="Rectangle 368"/>
            <p:cNvSpPr>
              <a:spLocks noChangeArrowheads="1"/>
            </p:cNvSpPr>
            <p:nvPr/>
          </p:nvSpPr>
          <p:spPr bwMode="black">
            <a:xfrm>
              <a:off x="2481263" y="4765675"/>
              <a:ext cx="30162" cy="514350"/>
            </a:xfrm>
            <a:prstGeom prst="rect">
              <a:avLst/>
            </a:prstGeom>
            <a:solidFill>
              <a:srgbClr val="993300"/>
            </a:solidFill>
            <a:ln w="9525">
              <a:noFill/>
              <a:miter lim="800000"/>
              <a:headEnd/>
              <a:tailEnd/>
            </a:ln>
          </p:spPr>
          <p:txBody>
            <a:bodyPr/>
            <a:lstStyle/>
            <a:p>
              <a:endParaRPr lang="en-US"/>
            </a:p>
          </p:txBody>
        </p:sp>
        <p:sp>
          <p:nvSpPr>
            <p:cNvPr id="82289" name="Freeform 369"/>
            <p:cNvSpPr>
              <a:spLocks/>
            </p:cNvSpPr>
            <p:nvPr/>
          </p:nvSpPr>
          <p:spPr bwMode="black">
            <a:xfrm>
              <a:off x="2538413" y="4741863"/>
              <a:ext cx="26987" cy="19050"/>
            </a:xfrm>
            <a:custGeom>
              <a:avLst/>
              <a:gdLst/>
              <a:ahLst/>
              <a:cxnLst>
                <a:cxn ang="0">
                  <a:pos x="6" y="34"/>
                </a:cxn>
                <a:cxn ang="0">
                  <a:pos x="0" y="26"/>
                </a:cxn>
                <a:cxn ang="0">
                  <a:pos x="27" y="0"/>
                </a:cxn>
                <a:cxn ang="0">
                  <a:pos x="29" y="2"/>
                </a:cxn>
                <a:cxn ang="0">
                  <a:pos x="31" y="4"/>
                </a:cxn>
                <a:cxn ang="0">
                  <a:pos x="36" y="12"/>
                </a:cxn>
                <a:cxn ang="0">
                  <a:pos x="6" y="34"/>
                </a:cxn>
              </a:cxnLst>
              <a:rect l="0" t="0" r="r" b="b"/>
              <a:pathLst>
                <a:path w="36" h="34">
                  <a:moveTo>
                    <a:pt x="6" y="34"/>
                  </a:moveTo>
                  <a:lnTo>
                    <a:pt x="0" y="26"/>
                  </a:lnTo>
                  <a:lnTo>
                    <a:pt x="27" y="0"/>
                  </a:lnTo>
                  <a:lnTo>
                    <a:pt x="29" y="2"/>
                  </a:lnTo>
                  <a:lnTo>
                    <a:pt x="31" y="4"/>
                  </a:lnTo>
                  <a:lnTo>
                    <a:pt x="36" y="12"/>
                  </a:lnTo>
                  <a:lnTo>
                    <a:pt x="6" y="34"/>
                  </a:lnTo>
                  <a:close/>
                </a:path>
              </a:pathLst>
            </a:custGeom>
            <a:solidFill>
              <a:srgbClr val="993300"/>
            </a:solidFill>
            <a:ln w="9525">
              <a:noFill/>
              <a:round/>
              <a:headEnd/>
              <a:tailEnd/>
            </a:ln>
          </p:spPr>
          <p:txBody>
            <a:bodyPr/>
            <a:lstStyle/>
            <a:p>
              <a:endParaRPr lang="en-US"/>
            </a:p>
          </p:txBody>
        </p:sp>
        <p:sp>
          <p:nvSpPr>
            <p:cNvPr id="82290" name="Freeform 370"/>
            <p:cNvSpPr>
              <a:spLocks/>
            </p:cNvSpPr>
            <p:nvPr/>
          </p:nvSpPr>
          <p:spPr bwMode="black">
            <a:xfrm>
              <a:off x="2535238" y="4737100"/>
              <a:ext cx="22225" cy="20638"/>
            </a:xfrm>
            <a:custGeom>
              <a:avLst/>
              <a:gdLst/>
              <a:ahLst/>
              <a:cxnLst>
                <a:cxn ang="0">
                  <a:pos x="7" y="40"/>
                </a:cxn>
                <a:cxn ang="0">
                  <a:pos x="0" y="34"/>
                </a:cxn>
                <a:cxn ang="0">
                  <a:pos x="20" y="1"/>
                </a:cxn>
                <a:cxn ang="0">
                  <a:pos x="16" y="0"/>
                </a:cxn>
                <a:cxn ang="0">
                  <a:pos x="22" y="3"/>
                </a:cxn>
                <a:cxn ang="0">
                  <a:pos x="30" y="9"/>
                </a:cxn>
                <a:cxn ang="0">
                  <a:pos x="7" y="40"/>
                </a:cxn>
              </a:cxnLst>
              <a:rect l="0" t="0" r="r" b="b"/>
              <a:pathLst>
                <a:path w="30" h="40">
                  <a:moveTo>
                    <a:pt x="7" y="40"/>
                  </a:moveTo>
                  <a:lnTo>
                    <a:pt x="0" y="34"/>
                  </a:lnTo>
                  <a:lnTo>
                    <a:pt x="20" y="1"/>
                  </a:lnTo>
                  <a:lnTo>
                    <a:pt x="16" y="0"/>
                  </a:lnTo>
                  <a:lnTo>
                    <a:pt x="22" y="3"/>
                  </a:lnTo>
                  <a:lnTo>
                    <a:pt x="30" y="9"/>
                  </a:lnTo>
                  <a:lnTo>
                    <a:pt x="7" y="40"/>
                  </a:lnTo>
                  <a:close/>
                </a:path>
              </a:pathLst>
            </a:custGeom>
            <a:solidFill>
              <a:srgbClr val="993300"/>
            </a:solidFill>
            <a:ln w="9525">
              <a:noFill/>
              <a:round/>
              <a:headEnd/>
              <a:tailEnd/>
            </a:ln>
          </p:spPr>
          <p:txBody>
            <a:bodyPr/>
            <a:lstStyle/>
            <a:p>
              <a:endParaRPr lang="en-US"/>
            </a:p>
          </p:txBody>
        </p:sp>
        <p:sp>
          <p:nvSpPr>
            <p:cNvPr id="82291" name="Freeform 371"/>
            <p:cNvSpPr>
              <a:spLocks/>
            </p:cNvSpPr>
            <p:nvPr/>
          </p:nvSpPr>
          <p:spPr bwMode="black">
            <a:xfrm>
              <a:off x="2530475" y="4737100"/>
              <a:ext cx="19050" cy="20638"/>
            </a:xfrm>
            <a:custGeom>
              <a:avLst/>
              <a:gdLst/>
              <a:ahLst/>
              <a:cxnLst>
                <a:cxn ang="0">
                  <a:pos x="9" y="39"/>
                </a:cxn>
                <a:cxn ang="0">
                  <a:pos x="0" y="35"/>
                </a:cxn>
                <a:cxn ang="0">
                  <a:pos x="13" y="0"/>
                </a:cxn>
                <a:cxn ang="0">
                  <a:pos x="22" y="2"/>
                </a:cxn>
                <a:cxn ang="0">
                  <a:pos x="18" y="0"/>
                </a:cxn>
                <a:cxn ang="0">
                  <a:pos x="27" y="4"/>
                </a:cxn>
                <a:cxn ang="0">
                  <a:pos x="9" y="39"/>
                </a:cxn>
              </a:cxnLst>
              <a:rect l="0" t="0" r="r" b="b"/>
              <a:pathLst>
                <a:path w="27" h="39">
                  <a:moveTo>
                    <a:pt x="9" y="39"/>
                  </a:moveTo>
                  <a:lnTo>
                    <a:pt x="0" y="35"/>
                  </a:lnTo>
                  <a:lnTo>
                    <a:pt x="13" y="0"/>
                  </a:lnTo>
                  <a:lnTo>
                    <a:pt x="22" y="2"/>
                  </a:lnTo>
                  <a:lnTo>
                    <a:pt x="18" y="0"/>
                  </a:lnTo>
                  <a:lnTo>
                    <a:pt x="27" y="4"/>
                  </a:lnTo>
                  <a:lnTo>
                    <a:pt x="9" y="39"/>
                  </a:lnTo>
                  <a:close/>
                </a:path>
              </a:pathLst>
            </a:custGeom>
            <a:solidFill>
              <a:srgbClr val="993300"/>
            </a:solidFill>
            <a:ln w="9525">
              <a:noFill/>
              <a:round/>
              <a:headEnd/>
              <a:tailEnd/>
            </a:ln>
          </p:spPr>
          <p:txBody>
            <a:bodyPr/>
            <a:lstStyle/>
            <a:p>
              <a:endParaRPr lang="en-US"/>
            </a:p>
          </p:txBody>
        </p:sp>
        <p:sp>
          <p:nvSpPr>
            <p:cNvPr id="82292" name="Freeform 372"/>
            <p:cNvSpPr>
              <a:spLocks/>
            </p:cNvSpPr>
            <p:nvPr/>
          </p:nvSpPr>
          <p:spPr bwMode="black">
            <a:xfrm>
              <a:off x="2527300" y="4733925"/>
              <a:ext cx="11113" cy="22225"/>
            </a:xfrm>
            <a:custGeom>
              <a:avLst/>
              <a:gdLst/>
              <a:ahLst/>
              <a:cxnLst>
                <a:cxn ang="0">
                  <a:pos x="9" y="37"/>
                </a:cxn>
                <a:cxn ang="0">
                  <a:pos x="0" y="35"/>
                </a:cxn>
                <a:cxn ang="0">
                  <a:pos x="2" y="0"/>
                </a:cxn>
                <a:cxn ang="0">
                  <a:pos x="6" y="0"/>
                </a:cxn>
                <a:cxn ang="0">
                  <a:pos x="9" y="0"/>
                </a:cxn>
                <a:cxn ang="0">
                  <a:pos x="17" y="2"/>
                </a:cxn>
                <a:cxn ang="0">
                  <a:pos x="9" y="37"/>
                </a:cxn>
              </a:cxnLst>
              <a:rect l="0" t="0" r="r" b="b"/>
              <a:pathLst>
                <a:path w="17" h="37">
                  <a:moveTo>
                    <a:pt x="9" y="37"/>
                  </a:moveTo>
                  <a:lnTo>
                    <a:pt x="0" y="35"/>
                  </a:lnTo>
                  <a:lnTo>
                    <a:pt x="2" y="0"/>
                  </a:lnTo>
                  <a:lnTo>
                    <a:pt x="6" y="0"/>
                  </a:lnTo>
                  <a:lnTo>
                    <a:pt x="9" y="0"/>
                  </a:lnTo>
                  <a:lnTo>
                    <a:pt x="17" y="2"/>
                  </a:lnTo>
                  <a:lnTo>
                    <a:pt x="9" y="37"/>
                  </a:lnTo>
                  <a:close/>
                </a:path>
              </a:pathLst>
            </a:custGeom>
            <a:solidFill>
              <a:srgbClr val="993300"/>
            </a:solidFill>
            <a:ln w="9525">
              <a:noFill/>
              <a:round/>
              <a:headEnd/>
              <a:tailEnd/>
            </a:ln>
          </p:spPr>
          <p:txBody>
            <a:bodyPr/>
            <a:lstStyle/>
            <a:p>
              <a:endParaRPr lang="en-US"/>
            </a:p>
          </p:txBody>
        </p:sp>
        <p:sp>
          <p:nvSpPr>
            <p:cNvPr id="82293" name="Freeform 373"/>
            <p:cNvSpPr>
              <a:spLocks/>
            </p:cNvSpPr>
            <p:nvPr/>
          </p:nvSpPr>
          <p:spPr bwMode="black">
            <a:xfrm>
              <a:off x="2519363" y="4733925"/>
              <a:ext cx="11112" cy="22225"/>
            </a:xfrm>
            <a:custGeom>
              <a:avLst/>
              <a:gdLst/>
              <a:ahLst/>
              <a:cxnLst>
                <a:cxn ang="0">
                  <a:pos x="18" y="35"/>
                </a:cxn>
                <a:cxn ang="0">
                  <a:pos x="8" y="36"/>
                </a:cxn>
                <a:cxn ang="0">
                  <a:pos x="2" y="1"/>
                </a:cxn>
                <a:cxn ang="0">
                  <a:pos x="0" y="1"/>
                </a:cxn>
                <a:cxn ang="0">
                  <a:pos x="4" y="1"/>
                </a:cxn>
                <a:cxn ang="0">
                  <a:pos x="14" y="0"/>
                </a:cxn>
                <a:cxn ang="0">
                  <a:pos x="18" y="35"/>
                </a:cxn>
              </a:cxnLst>
              <a:rect l="0" t="0" r="r" b="b"/>
              <a:pathLst>
                <a:path w="18" h="36">
                  <a:moveTo>
                    <a:pt x="18" y="35"/>
                  </a:moveTo>
                  <a:lnTo>
                    <a:pt x="8" y="36"/>
                  </a:lnTo>
                  <a:lnTo>
                    <a:pt x="2" y="1"/>
                  </a:lnTo>
                  <a:lnTo>
                    <a:pt x="0" y="1"/>
                  </a:lnTo>
                  <a:lnTo>
                    <a:pt x="4" y="1"/>
                  </a:lnTo>
                  <a:lnTo>
                    <a:pt x="14" y="0"/>
                  </a:lnTo>
                  <a:lnTo>
                    <a:pt x="18" y="35"/>
                  </a:lnTo>
                  <a:close/>
                </a:path>
              </a:pathLst>
            </a:custGeom>
            <a:solidFill>
              <a:srgbClr val="993300"/>
            </a:solidFill>
            <a:ln w="9525">
              <a:noFill/>
              <a:round/>
              <a:headEnd/>
              <a:tailEnd/>
            </a:ln>
          </p:spPr>
          <p:txBody>
            <a:bodyPr/>
            <a:lstStyle/>
            <a:p>
              <a:endParaRPr lang="en-US"/>
            </a:p>
          </p:txBody>
        </p:sp>
        <p:sp>
          <p:nvSpPr>
            <p:cNvPr id="82294" name="Freeform 374"/>
            <p:cNvSpPr>
              <a:spLocks/>
            </p:cNvSpPr>
            <p:nvPr/>
          </p:nvSpPr>
          <p:spPr bwMode="black">
            <a:xfrm>
              <a:off x="2508250" y="4737100"/>
              <a:ext cx="19050" cy="19050"/>
            </a:xfrm>
            <a:custGeom>
              <a:avLst/>
              <a:gdLst/>
              <a:ahLst/>
              <a:cxnLst>
                <a:cxn ang="0">
                  <a:pos x="23" y="35"/>
                </a:cxn>
                <a:cxn ang="0">
                  <a:pos x="14" y="37"/>
                </a:cxn>
                <a:cxn ang="0">
                  <a:pos x="0" y="4"/>
                </a:cxn>
                <a:cxn ang="0">
                  <a:pos x="4" y="2"/>
                </a:cxn>
                <a:cxn ang="0">
                  <a:pos x="5" y="2"/>
                </a:cxn>
                <a:cxn ang="0">
                  <a:pos x="14" y="0"/>
                </a:cxn>
                <a:cxn ang="0">
                  <a:pos x="23" y="35"/>
                </a:cxn>
              </a:cxnLst>
              <a:rect l="0" t="0" r="r" b="b"/>
              <a:pathLst>
                <a:path w="23" h="37">
                  <a:moveTo>
                    <a:pt x="23" y="35"/>
                  </a:moveTo>
                  <a:lnTo>
                    <a:pt x="14" y="37"/>
                  </a:lnTo>
                  <a:lnTo>
                    <a:pt x="0" y="4"/>
                  </a:lnTo>
                  <a:lnTo>
                    <a:pt x="4" y="2"/>
                  </a:lnTo>
                  <a:lnTo>
                    <a:pt x="5" y="2"/>
                  </a:lnTo>
                  <a:lnTo>
                    <a:pt x="14" y="0"/>
                  </a:lnTo>
                  <a:lnTo>
                    <a:pt x="23" y="35"/>
                  </a:lnTo>
                  <a:close/>
                </a:path>
              </a:pathLst>
            </a:custGeom>
            <a:solidFill>
              <a:srgbClr val="993300"/>
            </a:solidFill>
            <a:ln w="9525">
              <a:noFill/>
              <a:round/>
              <a:headEnd/>
              <a:tailEnd/>
            </a:ln>
          </p:spPr>
          <p:txBody>
            <a:bodyPr/>
            <a:lstStyle/>
            <a:p>
              <a:endParaRPr lang="en-US"/>
            </a:p>
          </p:txBody>
        </p:sp>
        <p:sp>
          <p:nvSpPr>
            <p:cNvPr id="82295" name="Freeform 375"/>
            <p:cNvSpPr>
              <a:spLocks/>
            </p:cNvSpPr>
            <p:nvPr/>
          </p:nvSpPr>
          <p:spPr bwMode="black">
            <a:xfrm>
              <a:off x="2500313" y="4737100"/>
              <a:ext cx="22225" cy="19050"/>
            </a:xfrm>
            <a:custGeom>
              <a:avLst/>
              <a:gdLst/>
              <a:ahLst/>
              <a:cxnLst>
                <a:cxn ang="0">
                  <a:pos x="29" y="31"/>
                </a:cxn>
                <a:cxn ang="0">
                  <a:pos x="21" y="35"/>
                </a:cxn>
                <a:cxn ang="0">
                  <a:pos x="0" y="7"/>
                </a:cxn>
                <a:cxn ang="0">
                  <a:pos x="2" y="6"/>
                </a:cxn>
                <a:cxn ang="0">
                  <a:pos x="4" y="5"/>
                </a:cxn>
                <a:cxn ang="0">
                  <a:pos x="11" y="0"/>
                </a:cxn>
                <a:cxn ang="0">
                  <a:pos x="29" y="31"/>
                </a:cxn>
              </a:cxnLst>
              <a:rect l="0" t="0" r="r" b="b"/>
              <a:pathLst>
                <a:path w="29" h="35">
                  <a:moveTo>
                    <a:pt x="29" y="31"/>
                  </a:moveTo>
                  <a:lnTo>
                    <a:pt x="21" y="35"/>
                  </a:lnTo>
                  <a:lnTo>
                    <a:pt x="0" y="7"/>
                  </a:lnTo>
                  <a:lnTo>
                    <a:pt x="2" y="6"/>
                  </a:lnTo>
                  <a:lnTo>
                    <a:pt x="4" y="5"/>
                  </a:lnTo>
                  <a:lnTo>
                    <a:pt x="11" y="0"/>
                  </a:lnTo>
                  <a:lnTo>
                    <a:pt x="29" y="31"/>
                  </a:lnTo>
                  <a:close/>
                </a:path>
              </a:pathLst>
            </a:custGeom>
            <a:solidFill>
              <a:srgbClr val="993300"/>
            </a:solidFill>
            <a:ln w="9525">
              <a:noFill/>
              <a:round/>
              <a:headEnd/>
              <a:tailEnd/>
            </a:ln>
          </p:spPr>
          <p:txBody>
            <a:bodyPr/>
            <a:lstStyle/>
            <a:p>
              <a:endParaRPr lang="en-US"/>
            </a:p>
          </p:txBody>
        </p:sp>
        <p:sp>
          <p:nvSpPr>
            <p:cNvPr id="82296" name="Freeform 376"/>
            <p:cNvSpPr>
              <a:spLocks/>
            </p:cNvSpPr>
            <p:nvPr/>
          </p:nvSpPr>
          <p:spPr bwMode="black">
            <a:xfrm>
              <a:off x="2492375" y="4741863"/>
              <a:ext cx="26988" cy="15875"/>
            </a:xfrm>
            <a:custGeom>
              <a:avLst/>
              <a:gdLst/>
              <a:ahLst/>
              <a:cxnLst>
                <a:cxn ang="0">
                  <a:pos x="37" y="26"/>
                </a:cxn>
                <a:cxn ang="0">
                  <a:pos x="29" y="33"/>
                </a:cxn>
                <a:cxn ang="0">
                  <a:pos x="1" y="9"/>
                </a:cxn>
                <a:cxn ang="0">
                  <a:pos x="0" y="10"/>
                </a:cxn>
                <a:cxn ang="0">
                  <a:pos x="5" y="6"/>
                </a:cxn>
                <a:cxn ang="0">
                  <a:pos x="12" y="0"/>
                </a:cxn>
                <a:cxn ang="0">
                  <a:pos x="37" y="26"/>
                </a:cxn>
              </a:cxnLst>
              <a:rect l="0" t="0" r="r" b="b"/>
              <a:pathLst>
                <a:path w="37" h="33">
                  <a:moveTo>
                    <a:pt x="37" y="26"/>
                  </a:moveTo>
                  <a:lnTo>
                    <a:pt x="29" y="33"/>
                  </a:lnTo>
                  <a:lnTo>
                    <a:pt x="1" y="9"/>
                  </a:lnTo>
                  <a:lnTo>
                    <a:pt x="0" y="10"/>
                  </a:lnTo>
                  <a:lnTo>
                    <a:pt x="5" y="6"/>
                  </a:lnTo>
                  <a:lnTo>
                    <a:pt x="12" y="0"/>
                  </a:lnTo>
                  <a:lnTo>
                    <a:pt x="37" y="26"/>
                  </a:lnTo>
                  <a:close/>
                </a:path>
              </a:pathLst>
            </a:custGeom>
            <a:solidFill>
              <a:srgbClr val="993300"/>
            </a:solidFill>
            <a:ln w="9525">
              <a:noFill/>
              <a:round/>
              <a:headEnd/>
              <a:tailEnd/>
            </a:ln>
          </p:spPr>
          <p:txBody>
            <a:bodyPr/>
            <a:lstStyle/>
            <a:p>
              <a:endParaRPr lang="en-US"/>
            </a:p>
          </p:txBody>
        </p:sp>
        <p:sp>
          <p:nvSpPr>
            <p:cNvPr id="82297" name="Freeform 377"/>
            <p:cNvSpPr>
              <a:spLocks/>
            </p:cNvSpPr>
            <p:nvPr/>
          </p:nvSpPr>
          <p:spPr bwMode="black">
            <a:xfrm>
              <a:off x="2484438" y="4746625"/>
              <a:ext cx="31750" cy="14288"/>
            </a:xfrm>
            <a:custGeom>
              <a:avLst/>
              <a:gdLst/>
              <a:ahLst/>
              <a:cxnLst>
                <a:cxn ang="0">
                  <a:pos x="38" y="22"/>
                </a:cxn>
                <a:cxn ang="0">
                  <a:pos x="33" y="29"/>
                </a:cxn>
                <a:cxn ang="0">
                  <a:pos x="0" y="12"/>
                </a:cxn>
                <a:cxn ang="0">
                  <a:pos x="1" y="8"/>
                </a:cxn>
                <a:cxn ang="0">
                  <a:pos x="2" y="7"/>
                </a:cxn>
                <a:cxn ang="0">
                  <a:pos x="7" y="0"/>
                </a:cxn>
                <a:cxn ang="0">
                  <a:pos x="38" y="22"/>
                </a:cxn>
              </a:cxnLst>
              <a:rect l="0" t="0" r="r" b="b"/>
              <a:pathLst>
                <a:path w="38" h="29">
                  <a:moveTo>
                    <a:pt x="38" y="22"/>
                  </a:moveTo>
                  <a:lnTo>
                    <a:pt x="33" y="29"/>
                  </a:lnTo>
                  <a:lnTo>
                    <a:pt x="0" y="12"/>
                  </a:lnTo>
                  <a:lnTo>
                    <a:pt x="1" y="8"/>
                  </a:lnTo>
                  <a:lnTo>
                    <a:pt x="2" y="7"/>
                  </a:lnTo>
                  <a:lnTo>
                    <a:pt x="7" y="0"/>
                  </a:lnTo>
                  <a:lnTo>
                    <a:pt x="38" y="22"/>
                  </a:lnTo>
                  <a:close/>
                </a:path>
              </a:pathLst>
            </a:custGeom>
            <a:solidFill>
              <a:srgbClr val="993300"/>
            </a:solidFill>
            <a:ln w="9525">
              <a:noFill/>
              <a:round/>
              <a:headEnd/>
              <a:tailEnd/>
            </a:ln>
          </p:spPr>
          <p:txBody>
            <a:bodyPr/>
            <a:lstStyle/>
            <a:p>
              <a:endParaRPr lang="en-US"/>
            </a:p>
          </p:txBody>
        </p:sp>
        <p:sp>
          <p:nvSpPr>
            <p:cNvPr id="82298" name="Freeform 378"/>
            <p:cNvSpPr>
              <a:spLocks/>
            </p:cNvSpPr>
            <p:nvPr/>
          </p:nvSpPr>
          <p:spPr bwMode="black">
            <a:xfrm>
              <a:off x="2484438" y="4752975"/>
              <a:ext cx="26987" cy="11113"/>
            </a:xfrm>
            <a:custGeom>
              <a:avLst/>
              <a:gdLst/>
              <a:ahLst/>
              <a:cxnLst>
                <a:cxn ang="0">
                  <a:pos x="39" y="13"/>
                </a:cxn>
                <a:cxn ang="0">
                  <a:pos x="36" y="22"/>
                </a:cxn>
                <a:cxn ang="0">
                  <a:pos x="0" y="13"/>
                </a:cxn>
                <a:cxn ang="0">
                  <a:pos x="1" y="6"/>
                </a:cxn>
                <a:cxn ang="0">
                  <a:pos x="0" y="8"/>
                </a:cxn>
                <a:cxn ang="0">
                  <a:pos x="4" y="0"/>
                </a:cxn>
                <a:cxn ang="0">
                  <a:pos x="39" y="13"/>
                </a:cxn>
              </a:cxnLst>
              <a:rect l="0" t="0" r="r" b="b"/>
              <a:pathLst>
                <a:path w="39" h="22">
                  <a:moveTo>
                    <a:pt x="39" y="13"/>
                  </a:moveTo>
                  <a:lnTo>
                    <a:pt x="36" y="22"/>
                  </a:lnTo>
                  <a:lnTo>
                    <a:pt x="0" y="13"/>
                  </a:lnTo>
                  <a:lnTo>
                    <a:pt x="1" y="6"/>
                  </a:lnTo>
                  <a:lnTo>
                    <a:pt x="0" y="8"/>
                  </a:lnTo>
                  <a:lnTo>
                    <a:pt x="4" y="0"/>
                  </a:lnTo>
                  <a:lnTo>
                    <a:pt x="39" y="13"/>
                  </a:lnTo>
                  <a:close/>
                </a:path>
              </a:pathLst>
            </a:custGeom>
            <a:solidFill>
              <a:srgbClr val="993300"/>
            </a:solidFill>
            <a:ln w="9525">
              <a:noFill/>
              <a:round/>
              <a:headEnd/>
              <a:tailEnd/>
            </a:ln>
          </p:spPr>
          <p:txBody>
            <a:bodyPr/>
            <a:lstStyle/>
            <a:p>
              <a:endParaRPr lang="en-US"/>
            </a:p>
          </p:txBody>
        </p:sp>
        <p:sp>
          <p:nvSpPr>
            <p:cNvPr id="82299" name="Freeform 379"/>
            <p:cNvSpPr>
              <a:spLocks/>
            </p:cNvSpPr>
            <p:nvPr/>
          </p:nvSpPr>
          <p:spPr bwMode="black">
            <a:xfrm>
              <a:off x="2481263" y="4760913"/>
              <a:ext cx="30162" cy="4762"/>
            </a:xfrm>
            <a:custGeom>
              <a:avLst/>
              <a:gdLst/>
              <a:ahLst/>
              <a:cxnLst>
                <a:cxn ang="0">
                  <a:pos x="37" y="4"/>
                </a:cxn>
                <a:cxn ang="0">
                  <a:pos x="36" y="13"/>
                </a:cxn>
                <a:cxn ang="0">
                  <a:pos x="0" y="9"/>
                </a:cxn>
                <a:cxn ang="0">
                  <a:pos x="1" y="0"/>
                </a:cxn>
                <a:cxn ang="0">
                  <a:pos x="37" y="4"/>
                </a:cxn>
              </a:cxnLst>
              <a:rect l="0" t="0" r="r" b="b"/>
              <a:pathLst>
                <a:path w="37" h="13">
                  <a:moveTo>
                    <a:pt x="37" y="4"/>
                  </a:moveTo>
                  <a:lnTo>
                    <a:pt x="36" y="13"/>
                  </a:lnTo>
                  <a:lnTo>
                    <a:pt x="0" y="9"/>
                  </a:lnTo>
                  <a:lnTo>
                    <a:pt x="1" y="0"/>
                  </a:lnTo>
                  <a:lnTo>
                    <a:pt x="37" y="4"/>
                  </a:lnTo>
                  <a:close/>
                </a:path>
              </a:pathLst>
            </a:custGeom>
            <a:solidFill>
              <a:srgbClr val="993300"/>
            </a:solidFill>
            <a:ln w="9525">
              <a:noFill/>
              <a:round/>
              <a:headEnd/>
              <a:tailEnd/>
            </a:ln>
          </p:spPr>
          <p:txBody>
            <a:bodyPr/>
            <a:lstStyle/>
            <a:p>
              <a:endParaRPr lang="en-US"/>
            </a:p>
          </p:txBody>
        </p:sp>
        <p:sp>
          <p:nvSpPr>
            <p:cNvPr id="82300" name="Freeform 380"/>
            <p:cNvSpPr>
              <a:spLocks/>
            </p:cNvSpPr>
            <p:nvPr/>
          </p:nvSpPr>
          <p:spPr bwMode="black">
            <a:xfrm>
              <a:off x="2541588" y="4749800"/>
              <a:ext cx="92075" cy="93663"/>
            </a:xfrm>
            <a:custGeom>
              <a:avLst/>
              <a:gdLst/>
              <a:ahLst/>
              <a:cxnLst>
                <a:cxn ang="0">
                  <a:pos x="30" y="0"/>
                </a:cxn>
                <a:cxn ang="0">
                  <a:pos x="122" y="159"/>
                </a:cxn>
                <a:cxn ang="0">
                  <a:pos x="91" y="177"/>
                </a:cxn>
                <a:cxn ang="0">
                  <a:pos x="0" y="18"/>
                </a:cxn>
                <a:cxn ang="0">
                  <a:pos x="30" y="0"/>
                </a:cxn>
              </a:cxnLst>
              <a:rect l="0" t="0" r="r" b="b"/>
              <a:pathLst>
                <a:path w="122" h="177">
                  <a:moveTo>
                    <a:pt x="30" y="0"/>
                  </a:moveTo>
                  <a:lnTo>
                    <a:pt x="122" y="159"/>
                  </a:lnTo>
                  <a:lnTo>
                    <a:pt x="91" y="177"/>
                  </a:lnTo>
                  <a:lnTo>
                    <a:pt x="0" y="18"/>
                  </a:lnTo>
                  <a:lnTo>
                    <a:pt x="30" y="0"/>
                  </a:lnTo>
                  <a:close/>
                </a:path>
              </a:pathLst>
            </a:custGeom>
            <a:solidFill>
              <a:srgbClr val="993300"/>
            </a:solidFill>
            <a:ln w="9525">
              <a:noFill/>
              <a:round/>
              <a:headEnd/>
              <a:tailEnd/>
            </a:ln>
          </p:spPr>
          <p:txBody>
            <a:bodyPr/>
            <a:lstStyle/>
            <a:p>
              <a:endParaRPr lang="en-US"/>
            </a:p>
          </p:txBody>
        </p:sp>
        <p:sp>
          <p:nvSpPr>
            <p:cNvPr id="82301" name="Freeform 381"/>
            <p:cNvSpPr>
              <a:spLocks/>
            </p:cNvSpPr>
            <p:nvPr/>
          </p:nvSpPr>
          <p:spPr bwMode="black">
            <a:xfrm>
              <a:off x="1876425" y="4827588"/>
              <a:ext cx="141288" cy="68262"/>
            </a:xfrm>
            <a:custGeom>
              <a:avLst/>
              <a:gdLst/>
              <a:ahLst/>
              <a:cxnLst>
                <a:cxn ang="0">
                  <a:pos x="40" y="131"/>
                </a:cxn>
                <a:cxn ang="0">
                  <a:pos x="188" y="0"/>
                </a:cxn>
                <a:cxn ang="0">
                  <a:pos x="0" y="62"/>
                </a:cxn>
                <a:cxn ang="0">
                  <a:pos x="40" y="131"/>
                </a:cxn>
                <a:cxn ang="0">
                  <a:pos x="40" y="131"/>
                </a:cxn>
              </a:cxnLst>
              <a:rect l="0" t="0" r="r" b="b"/>
              <a:pathLst>
                <a:path w="188" h="131">
                  <a:moveTo>
                    <a:pt x="40" y="131"/>
                  </a:moveTo>
                  <a:lnTo>
                    <a:pt x="188" y="0"/>
                  </a:lnTo>
                  <a:lnTo>
                    <a:pt x="0" y="62"/>
                  </a:lnTo>
                  <a:lnTo>
                    <a:pt x="40" y="131"/>
                  </a:lnTo>
                  <a:lnTo>
                    <a:pt x="40" y="131"/>
                  </a:lnTo>
                  <a:close/>
                </a:path>
              </a:pathLst>
            </a:custGeom>
            <a:solidFill>
              <a:srgbClr val="FF0000"/>
            </a:solidFill>
            <a:ln w="9525">
              <a:noFill/>
              <a:round/>
              <a:headEnd/>
              <a:tailEnd/>
            </a:ln>
          </p:spPr>
          <p:txBody>
            <a:bodyPr/>
            <a:lstStyle/>
            <a:p>
              <a:endParaRPr lang="en-US"/>
            </a:p>
          </p:txBody>
        </p:sp>
        <p:sp>
          <p:nvSpPr>
            <p:cNvPr id="82302" name="Freeform 382"/>
            <p:cNvSpPr>
              <a:spLocks/>
            </p:cNvSpPr>
            <p:nvPr/>
          </p:nvSpPr>
          <p:spPr bwMode="black">
            <a:xfrm>
              <a:off x="1895475" y="4803775"/>
              <a:ext cx="184150" cy="100013"/>
            </a:xfrm>
            <a:custGeom>
              <a:avLst/>
              <a:gdLst/>
              <a:ahLst/>
              <a:cxnLst>
                <a:cxn ang="0">
                  <a:pos x="0" y="162"/>
                </a:cxn>
                <a:cxn ang="0">
                  <a:pos x="148" y="31"/>
                </a:cxn>
                <a:cxn ang="0">
                  <a:pos x="155" y="28"/>
                </a:cxn>
                <a:cxn ang="0">
                  <a:pos x="237" y="0"/>
                </a:cxn>
                <a:cxn ang="0">
                  <a:pos x="172" y="58"/>
                </a:cxn>
                <a:cxn ang="0">
                  <a:pos x="24" y="189"/>
                </a:cxn>
                <a:cxn ang="0">
                  <a:pos x="0" y="162"/>
                </a:cxn>
              </a:cxnLst>
              <a:rect l="0" t="0" r="r" b="b"/>
              <a:pathLst>
                <a:path w="237" h="189">
                  <a:moveTo>
                    <a:pt x="0" y="162"/>
                  </a:moveTo>
                  <a:lnTo>
                    <a:pt x="148" y="31"/>
                  </a:lnTo>
                  <a:lnTo>
                    <a:pt x="155" y="28"/>
                  </a:lnTo>
                  <a:lnTo>
                    <a:pt x="237" y="0"/>
                  </a:lnTo>
                  <a:lnTo>
                    <a:pt x="172" y="58"/>
                  </a:lnTo>
                  <a:lnTo>
                    <a:pt x="24" y="189"/>
                  </a:lnTo>
                  <a:lnTo>
                    <a:pt x="0" y="162"/>
                  </a:lnTo>
                  <a:close/>
                </a:path>
              </a:pathLst>
            </a:custGeom>
            <a:solidFill>
              <a:srgbClr val="FF0000"/>
            </a:solidFill>
            <a:ln w="9525">
              <a:noFill/>
              <a:round/>
              <a:headEnd/>
              <a:tailEnd/>
            </a:ln>
          </p:spPr>
          <p:txBody>
            <a:bodyPr/>
            <a:lstStyle/>
            <a:p>
              <a:endParaRPr lang="en-US"/>
            </a:p>
          </p:txBody>
        </p:sp>
        <p:sp>
          <p:nvSpPr>
            <p:cNvPr id="82303" name="Freeform 383"/>
            <p:cNvSpPr>
              <a:spLocks/>
            </p:cNvSpPr>
            <p:nvPr/>
          </p:nvSpPr>
          <p:spPr bwMode="black">
            <a:xfrm>
              <a:off x="1857375" y="4816475"/>
              <a:ext cx="168275" cy="53975"/>
            </a:xfrm>
            <a:custGeom>
              <a:avLst/>
              <a:gdLst/>
              <a:ahLst/>
              <a:cxnLst>
                <a:cxn ang="0">
                  <a:pos x="220" y="33"/>
                </a:cxn>
                <a:cxn ang="0">
                  <a:pos x="32" y="96"/>
                </a:cxn>
                <a:cxn ang="0">
                  <a:pos x="11" y="88"/>
                </a:cxn>
                <a:cxn ang="0">
                  <a:pos x="0" y="69"/>
                </a:cxn>
                <a:cxn ang="0">
                  <a:pos x="21" y="63"/>
                </a:cxn>
                <a:cxn ang="0">
                  <a:pos x="209" y="0"/>
                </a:cxn>
                <a:cxn ang="0">
                  <a:pos x="220" y="33"/>
                </a:cxn>
              </a:cxnLst>
              <a:rect l="0" t="0" r="r" b="b"/>
              <a:pathLst>
                <a:path w="220" h="96">
                  <a:moveTo>
                    <a:pt x="220" y="33"/>
                  </a:moveTo>
                  <a:lnTo>
                    <a:pt x="32" y="96"/>
                  </a:lnTo>
                  <a:lnTo>
                    <a:pt x="11" y="88"/>
                  </a:lnTo>
                  <a:lnTo>
                    <a:pt x="0" y="69"/>
                  </a:lnTo>
                  <a:lnTo>
                    <a:pt x="21" y="63"/>
                  </a:lnTo>
                  <a:lnTo>
                    <a:pt x="209" y="0"/>
                  </a:lnTo>
                  <a:lnTo>
                    <a:pt x="220" y="33"/>
                  </a:lnTo>
                  <a:close/>
                </a:path>
              </a:pathLst>
            </a:custGeom>
            <a:solidFill>
              <a:srgbClr val="FF0000"/>
            </a:solidFill>
            <a:ln w="9525">
              <a:noFill/>
              <a:round/>
              <a:headEnd/>
              <a:tailEnd/>
            </a:ln>
          </p:spPr>
          <p:txBody>
            <a:bodyPr/>
            <a:lstStyle/>
            <a:p>
              <a:endParaRPr lang="en-US"/>
            </a:p>
          </p:txBody>
        </p:sp>
        <p:sp>
          <p:nvSpPr>
            <p:cNvPr id="82304" name="Freeform 384"/>
            <p:cNvSpPr>
              <a:spLocks/>
            </p:cNvSpPr>
            <p:nvPr/>
          </p:nvSpPr>
          <p:spPr bwMode="black">
            <a:xfrm>
              <a:off x="1865313" y="4856163"/>
              <a:ext cx="52387" cy="46037"/>
            </a:xfrm>
            <a:custGeom>
              <a:avLst/>
              <a:gdLst/>
              <a:ahLst/>
              <a:cxnLst>
                <a:cxn ang="0">
                  <a:pos x="31" y="0"/>
                </a:cxn>
                <a:cxn ang="0">
                  <a:pos x="71" y="68"/>
                </a:cxn>
                <a:cxn ang="0">
                  <a:pos x="40" y="86"/>
                </a:cxn>
                <a:cxn ang="0">
                  <a:pos x="0" y="17"/>
                </a:cxn>
                <a:cxn ang="0">
                  <a:pos x="31" y="0"/>
                </a:cxn>
              </a:cxnLst>
              <a:rect l="0" t="0" r="r" b="b"/>
              <a:pathLst>
                <a:path w="71" h="86">
                  <a:moveTo>
                    <a:pt x="31" y="0"/>
                  </a:moveTo>
                  <a:lnTo>
                    <a:pt x="71" y="68"/>
                  </a:lnTo>
                  <a:lnTo>
                    <a:pt x="40" y="86"/>
                  </a:lnTo>
                  <a:lnTo>
                    <a:pt x="0" y="17"/>
                  </a:lnTo>
                  <a:lnTo>
                    <a:pt x="31" y="0"/>
                  </a:lnTo>
                  <a:close/>
                </a:path>
              </a:pathLst>
            </a:custGeom>
            <a:solidFill>
              <a:srgbClr val="FF0000"/>
            </a:solidFill>
            <a:ln w="9525">
              <a:noFill/>
              <a:round/>
              <a:headEnd/>
              <a:tailEnd/>
            </a:ln>
          </p:spPr>
          <p:txBody>
            <a:bodyPr/>
            <a:lstStyle/>
            <a:p>
              <a:endParaRPr lang="en-US"/>
            </a:p>
          </p:txBody>
        </p:sp>
        <p:sp>
          <p:nvSpPr>
            <p:cNvPr id="82305" name="Freeform 385"/>
            <p:cNvSpPr>
              <a:spLocks/>
            </p:cNvSpPr>
            <p:nvPr/>
          </p:nvSpPr>
          <p:spPr bwMode="black">
            <a:xfrm>
              <a:off x="1635125" y="5029200"/>
              <a:ext cx="141288" cy="69850"/>
            </a:xfrm>
            <a:custGeom>
              <a:avLst/>
              <a:gdLst/>
              <a:ahLst/>
              <a:cxnLst>
                <a:cxn ang="0">
                  <a:pos x="39" y="130"/>
                </a:cxn>
                <a:cxn ang="0">
                  <a:pos x="187" y="0"/>
                </a:cxn>
                <a:cxn ang="0">
                  <a:pos x="0" y="63"/>
                </a:cxn>
                <a:cxn ang="0">
                  <a:pos x="39" y="130"/>
                </a:cxn>
                <a:cxn ang="0">
                  <a:pos x="39" y="130"/>
                </a:cxn>
              </a:cxnLst>
              <a:rect l="0" t="0" r="r" b="b"/>
              <a:pathLst>
                <a:path w="187" h="130">
                  <a:moveTo>
                    <a:pt x="39" y="130"/>
                  </a:moveTo>
                  <a:lnTo>
                    <a:pt x="187" y="0"/>
                  </a:lnTo>
                  <a:lnTo>
                    <a:pt x="0" y="63"/>
                  </a:lnTo>
                  <a:lnTo>
                    <a:pt x="39" y="130"/>
                  </a:lnTo>
                  <a:lnTo>
                    <a:pt x="39" y="130"/>
                  </a:lnTo>
                  <a:close/>
                </a:path>
              </a:pathLst>
            </a:custGeom>
            <a:solidFill>
              <a:srgbClr val="FF0000"/>
            </a:solidFill>
            <a:ln w="9525">
              <a:noFill/>
              <a:round/>
              <a:headEnd/>
              <a:tailEnd/>
            </a:ln>
          </p:spPr>
          <p:txBody>
            <a:bodyPr/>
            <a:lstStyle/>
            <a:p>
              <a:endParaRPr lang="en-US"/>
            </a:p>
          </p:txBody>
        </p:sp>
        <p:sp>
          <p:nvSpPr>
            <p:cNvPr id="82306" name="Freeform 386"/>
            <p:cNvSpPr>
              <a:spLocks/>
            </p:cNvSpPr>
            <p:nvPr/>
          </p:nvSpPr>
          <p:spPr bwMode="black">
            <a:xfrm>
              <a:off x="1654175" y="5008563"/>
              <a:ext cx="184150" cy="98425"/>
            </a:xfrm>
            <a:custGeom>
              <a:avLst/>
              <a:gdLst/>
              <a:ahLst/>
              <a:cxnLst>
                <a:cxn ang="0">
                  <a:pos x="0" y="161"/>
                </a:cxn>
                <a:cxn ang="0">
                  <a:pos x="148" y="31"/>
                </a:cxn>
                <a:cxn ang="0">
                  <a:pos x="155" y="28"/>
                </a:cxn>
                <a:cxn ang="0">
                  <a:pos x="238" y="0"/>
                </a:cxn>
                <a:cxn ang="0">
                  <a:pos x="172" y="57"/>
                </a:cxn>
                <a:cxn ang="0">
                  <a:pos x="25" y="187"/>
                </a:cxn>
                <a:cxn ang="0">
                  <a:pos x="0" y="161"/>
                </a:cxn>
              </a:cxnLst>
              <a:rect l="0" t="0" r="r" b="b"/>
              <a:pathLst>
                <a:path w="238" h="187">
                  <a:moveTo>
                    <a:pt x="0" y="161"/>
                  </a:moveTo>
                  <a:lnTo>
                    <a:pt x="148" y="31"/>
                  </a:lnTo>
                  <a:lnTo>
                    <a:pt x="155" y="28"/>
                  </a:lnTo>
                  <a:lnTo>
                    <a:pt x="238" y="0"/>
                  </a:lnTo>
                  <a:lnTo>
                    <a:pt x="172" y="57"/>
                  </a:lnTo>
                  <a:lnTo>
                    <a:pt x="25" y="187"/>
                  </a:lnTo>
                  <a:lnTo>
                    <a:pt x="0" y="161"/>
                  </a:lnTo>
                  <a:close/>
                </a:path>
              </a:pathLst>
            </a:custGeom>
            <a:solidFill>
              <a:srgbClr val="FF0000"/>
            </a:solidFill>
            <a:ln w="9525">
              <a:noFill/>
              <a:round/>
              <a:headEnd/>
              <a:tailEnd/>
            </a:ln>
          </p:spPr>
          <p:txBody>
            <a:bodyPr/>
            <a:lstStyle/>
            <a:p>
              <a:endParaRPr lang="en-US"/>
            </a:p>
          </p:txBody>
        </p:sp>
        <p:sp>
          <p:nvSpPr>
            <p:cNvPr id="82307" name="Freeform 387"/>
            <p:cNvSpPr>
              <a:spLocks/>
            </p:cNvSpPr>
            <p:nvPr/>
          </p:nvSpPr>
          <p:spPr bwMode="black">
            <a:xfrm>
              <a:off x="1611313" y="5021263"/>
              <a:ext cx="169862" cy="50800"/>
            </a:xfrm>
            <a:custGeom>
              <a:avLst/>
              <a:gdLst/>
              <a:ahLst/>
              <a:cxnLst>
                <a:cxn ang="0">
                  <a:pos x="220" y="33"/>
                </a:cxn>
                <a:cxn ang="0">
                  <a:pos x="32" y="95"/>
                </a:cxn>
                <a:cxn ang="0">
                  <a:pos x="11" y="88"/>
                </a:cxn>
                <a:cxn ang="0">
                  <a:pos x="0" y="69"/>
                </a:cxn>
                <a:cxn ang="0">
                  <a:pos x="21" y="62"/>
                </a:cxn>
                <a:cxn ang="0">
                  <a:pos x="209" y="0"/>
                </a:cxn>
                <a:cxn ang="0">
                  <a:pos x="220" y="33"/>
                </a:cxn>
              </a:cxnLst>
              <a:rect l="0" t="0" r="r" b="b"/>
              <a:pathLst>
                <a:path w="220" h="95">
                  <a:moveTo>
                    <a:pt x="220" y="33"/>
                  </a:moveTo>
                  <a:lnTo>
                    <a:pt x="32" y="95"/>
                  </a:lnTo>
                  <a:lnTo>
                    <a:pt x="11" y="88"/>
                  </a:lnTo>
                  <a:lnTo>
                    <a:pt x="0" y="69"/>
                  </a:lnTo>
                  <a:lnTo>
                    <a:pt x="21" y="62"/>
                  </a:lnTo>
                  <a:lnTo>
                    <a:pt x="209" y="0"/>
                  </a:lnTo>
                  <a:lnTo>
                    <a:pt x="220" y="33"/>
                  </a:lnTo>
                  <a:close/>
                </a:path>
              </a:pathLst>
            </a:custGeom>
            <a:solidFill>
              <a:srgbClr val="FF0000"/>
            </a:solidFill>
            <a:ln w="9525">
              <a:noFill/>
              <a:round/>
              <a:headEnd/>
              <a:tailEnd/>
            </a:ln>
          </p:spPr>
          <p:txBody>
            <a:bodyPr/>
            <a:lstStyle/>
            <a:p>
              <a:endParaRPr lang="en-US"/>
            </a:p>
          </p:txBody>
        </p:sp>
        <p:sp>
          <p:nvSpPr>
            <p:cNvPr id="82308" name="Freeform 388"/>
            <p:cNvSpPr>
              <a:spLocks/>
            </p:cNvSpPr>
            <p:nvPr/>
          </p:nvSpPr>
          <p:spPr bwMode="black">
            <a:xfrm>
              <a:off x="1619250" y="5059363"/>
              <a:ext cx="57150" cy="44450"/>
            </a:xfrm>
            <a:custGeom>
              <a:avLst/>
              <a:gdLst/>
              <a:ahLst/>
              <a:cxnLst>
                <a:cxn ang="0">
                  <a:pos x="31" y="0"/>
                </a:cxn>
                <a:cxn ang="0">
                  <a:pos x="71" y="67"/>
                </a:cxn>
                <a:cxn ang="0">
                  <a:pos x="40" y="85"/>
                </a:cxn>
                <a:cxn ang="0">
                  <a:pos x="0" y="18"/>
                </a:cxn>
                <a:cxn ang="0">
                  <a:pos x="31" y="0"/>
                </a:cxn>
              </a:cxnLst>
              <a:rect l="0" t="0" r="r" b="b"/>
              <a:pathLst>
                <a:path w="71" h="85">
                  <a:moveTo>
                    <a:pt x="31" y="0"/>
                  </a:moveTo>
                  <a:lnTo>
                    <a:pt x="71" y="67"/>
                  </a:lnTo>
                  <a:lnTo>
                    <a:pt x="40" y="85"/>
                  </a:lnTo>
                  <a:lnTo>
                    <a:pt x="0" y="18"/>
                  </a:lnTo>
                  <a:lnTo>
                    <a:pt x="31" y="0"/>
                  </a:lnTo>
                  <a:close/>
                </a:path>
              </a:pathLst>
            </a:custGeom>
            <a:solidFill>
              <a:srgbClr val="FF0000"/>
            </a:solidFill>
            <a:ln w="9525">
              <a:noFill/>
              <a:round/>
              <a:headEnd/>
              <a:tailEnd/>
            </a:ln>
          </p:spPr>
          <p:txBody>
            <a:bodyPr/>
            <a:lstStyle/>
            <a:p>
              <a:endParaRPr lang="en-US"/>
            </a:p>
          </p:txBody>
        </p:sp>
        <p:sp>
          <p:nvSpPr>
            <p:cNvPr id="82309" name="Freeform 389"/>
            <p:cNvSpPr>
              <a:spLocks/>
            </p:cNvSpPr>
            <p:nvPr/>
          </p:nvSpPr>
          <p:spPr bwMode="black">
            <a:xfrm>
              <a:off x="2500313" y="5287963"/>
              <a:ext cx="34925" cy="22225"/>
            </a:xfrm>
            <a:custGeom>
              <a:avLst/>
              <a:gdLst/>
              <a:ahLst/>
              <a:cxnLst>
                <a:cxn ang="0">
                  <a:pos x="42" y="0"/>
                </a:cxn>
                <a:cxn ang="0">
                  <a:pos x="49" y="9"/>
                </a:cxn>
                <a:cxn ang="0">
                  <a:pos x="49" y="9"/>
                </a:cxn>
                <a:cxn ang="0">
                  <a:pos x="7" y="40"/>
                </a:cxn>
                <a:cxn ang="0">
                  <a:pos x="7" y="40"/>
                </a:cxn>
                <a:cxn ang="0">
                  <a:pos x="0" y="31"/>
                </a:cxn>
                <a:cxn ang="0">
                  <a:pos x="42" y="0"/>
                </a:cxn>
              </a:cxnLst>
              <a:rect l="0" t="0" r="r" b="b"/>
              <a:pathLst>
                <a:path w="49" h="40">
                  <a:moveTo>
                    <a:pt x="42" y="0"/>
                  </a:moveTo>
                  <a:lnTo>
                    <a:pt x="49" y="9"/>
                  </a:lnTo>
                  <a:lnTo>
                    <a:pt x="49" y="9"/>
                  </a:lnTo>
                  <a:lnTo>
                    <a:pt x="7" y="40"/>
                  </a:lnTo>
                  <a:lnTo>
                    <a:pt x="7" y="40"/>
                  </a:lnTo>
                  <a:lnTo>
                    <a:pt x="0" y="31"/>
                  </a:lnTo>
                  <a:lnTo>
                    <a:pt x="42" y="0"/>
                  </a:lnTo>
                  <a:close/>
                </a:path>
              </a:pathLst>
            </a:custGeom>
            <a:solidFill>
              <a:srgbClr val="993300"/>
            </a:solidFill>
            <a:ln w="9525">
              <a:noFill/>
              <a:round/>
              <a:headEnd/>
              <a:tailEnd/>
            </a:ln>
          </p:spPr>
          <p:txBody>
            <a:bodyPr/>
            <a:lstStyle/>
            <a:p>
              <a:endParaRPr lang="en-US"/>
            </a:p>
          </p:txBody>
        </p:sp>
        <p:sp>
          <p:nvSpPr>
            <p:cNvPr id="82310" name="Freeform 390"/>
            <p:cNvSpPr>
              <a:spLocks/>
            </p:cNvSpPr>
            <p:nvPr/>
          </p:nvSpPr>
          <p:spPr bwMode="black">
            <a:xfrm>
              <a:off x="2503488" y="5292725"/>
              <a:ext cx="38100" cy="22225"/>
            </a:xfrm>
            <a:custGeom>
              <a:avLst/>
              <a:gdLst/>
              <a:ahLst/>
              <a:cxnLst>
                <a:cxn ang="0">
                  <a:pos x="42" y="0"/>
                </a:cxn>
                <a:cxn ang="0">
                  <a:pos x="48" y="9"/>
                </a:cxn>
                <a:cxn ang="0">
                  <a:pos x="6" y="40"/>
                </a:cxn>
                <a:cxn ang="0">
                  <a:pos x="0" y="31"/>
                </a:cxn>
                <a:cxn ang="0">
                  <a:pos x="42" y="0"/>
                </a:cxn>
              </a:cxnLst>
              <a:rect l="0" t="0" r="r" b="b"/>
              <a:pathLst>
                <a:path w="48" h="40">
                  <a:moveTo>
                    <a:pt x="42" y="0"/>
                  </a:moveTo>
                  <a:lnTo>
                    <a:pt x="48" y="9"/>
                  </a:lnTo>
                  <a:lnTo>
                    <a:pt x="6" y="40"/>
                  </a:lnTo>
                  <a:lnTo>
                    <a:pt x="0" y="31"/>
                  </a:lnTo>
                  <a:lnTo>
                    <a:pt x="42" y="0"/>
                  </a:lnTo>
                  <a:close/>
                </a:path>
              </a:pathLst>
            </a:custGeom>
            <a:solidFill>
              <a:srgbClr val="993300"/>
            </a:solidFill>
            <a:ln w="9525">
              <a:noFill/>
              <a:round/>
              <a:headEnd/>
              <a:tailEnd/>
            </a:ln>
          </p:spPr>
          <p:txBody>
            <a:bodyPr/>
            <a:lstStyle/>
            <a:p>
              <a:endParaRPr lang="en-US"/>
            </a:p>
          </p:txBody>
        </p:sp>
        <p:sp>
          <p:nvSpPr>
            <p:cNvPr id="82311" name="Freeform 391"/>
            <p:cNvSpPr>
              <a:spLocks/>
            </p:cNvSpPr>
            <p:nvPr/>
          </p:nvSpPr>
          <p:spPr bwMode="black">
            <a:xfrm>
              <a:off x="2511425" y="5295900"/>
              <a:ext cx="34925" cy="26988"/>
            </a:xfrm>
            <a:custGeom>
              <a:avLst/>
              <a:gdLst/>
              <a:ahLst/>
              <a:cxnLst>
                <a:cxn ang="0">
                  <a:pos x="39" y="0"/>
                </a:cxn>
                <a:cxn ang="0">
                  <a:pos x="46" y="7"/>
                </a:cxn>
                <a:cxn ang="0">
                  <a:pos x="13" y="50"/>
                </a:cxn>
                <a:cxn ang="0">
                  <a:pos x="5" y="45"/>
                </a:cxn>
                <a:cxn ang="0">
                  <a:pos x="6" y="47"/>
                </a:cxn>
                <a:cxn ang="0">
                  <a:pos x="0" y="40"/>
                </a:cxn>
                <a:cxn ang="0">
                  <a:pos x="39" y="0"/>
                </a:cxn>
              </a:cxnLst>
              <a:rect l="0" t="0" r="r" b="b"/>
              <a:pathLst>
                <a:path w="46" h="50">
                  <a:moveTo>
                    <a:pt x="39" y="0"/>
                  </a:moveTo>
                  <a:lnTo>
                    <a:pt x="46" y="7"/>
                  </a:lnTo>
                  <a:lnTo>
                    <a:pt x="13" y="50"/>
                  </a:lnTo>
                  <a:lnTo>
                    <a:pt x="5" y="45"/>
                  </a:lnTo>
                  <a:lnTo>
                    <a:pt x="6" y="47"/>
                  </a:lnTo>
                  <a:lnTo>
                    <a:pt x="0" y="40"/>
                  </a:lnTo>
                  <a:lnTo>
                    <a:pt x="39" y="0"/>
                  </a:lnTo>
                  <a:close/>
                </a:path>
              </a:pathLst>
            </a:custGeom>
            <a:solidFill>
              <a:srgbClr val="993300"/>
            </a:solidFill>
            <a:ln w="9525">
              <a:noFill/>
              <a:round/>
              <a:headEnd/>
              <a:tailEnd/>
            </a:ln>
          </p:spPr>
          <p:txBody>
            <a:bodyPr/>
            <a:lstStyle/>
            <a:p>
              <a:endParaRPr lang="en-US"/>
            </a:p>
          </p:txBody>
        </p:sp>
        <p:sp>
          <p:nvSpPr>
            <p:cNvPr id="82312" name="Freeform 392"/>
            <p:cNvSpPr>
              <a:spLocks/>
            </p:cNvSpPr>
            <p:nvPr/>
          </p:nvSpPr>
          <p:spPr bwMode="black">
            <a:xfrm>
              <a:off x="2519363" y="5299075"/>
              <a:ext cx="26987" cy="26988"/>
            </a:xfrm>
            <a:custGeom>
              <a:avLst/>
              <a:gdLst/>
              <a:ahLst/>
              <a:cxnLst>
                <a:cxn ang="0">
                  <a:pos x="26" y="0"/>
                </a:cxn>
                <a:cxn ang="0">
                  <a:pos x="34" y="4"/>
                </a:cxn>
                <a:cxn ang="0">
                  <a:pos x="8" y="50"/>
                </a:cxn>
                <a:cxn ang="0">
                  <a:pos x="0" y="46"/>
                </a:cxn>
                <a:cxn ang="0">
                  <a:pos x="26" y="0"/>
                </a:cxn>
              </a:cxnLst>
              <a:rect l="0" t="0" r="r" b="b"/>
              <a:pathLst>
                <a:path w="34" h="50">
                  <a:moveTo>
                    <a:pt x="26" y="0"/>
                  </a:moveTo>
                  <a:lnTo>
                    <a:pt x="34" y="4"/>
                  </a:lnTo>
                  <a:lnTo>
                    <a:pt x="8" y="50"/>
                  </a:lnTo>
                  <a:lnTo>
                    <a:pt x="0" y="46"/>
                  </a:lnTo>
                  <a:lnTo>
                    <a:pt x="26" y="0"/>
                  </a:lnTo>
                  <a:close/>
                </a:path>
              </a:pathLst>
            </a:custGeom>
            <a:solidFill>
              <a:srgbClr val="993300"/>
            </a:solidFill>
            <a:ln w="9525">
              <a:noFill/>
              <a:round/>
              <a:headEnd/>
              <a:tailEnd/>
            </a:ln>
          </p:spPr>
          <p:txBody>
            <a:bodyPr/>
            <a:lstStyle/>
            <a:p>
              <a:endParaRPr lang="en-US"/>
            </a:p>
          </p:txBody>
        </p:sp>
        <p:sp>
          <p:nvSpPr>
            <p:cNvPr id="82313" name="Freeform 393"/>
            <p:cNvSpPr>
              <a:spLocks/>
            </p:cNvSpPr>
            <p:nvPr/>
          </p:nvSpPr>
          <p:spPr bwMode="black">
            <a:xfrm>
              <a:off x="2546350" y="5300663"/>
              <a:ext cx="30163" cy="25400"/>
            </a:xfrm>
            <a:custGeom>
              <a:avLst/>
              <a:gdLst/>
              <a:ahLst/>
              <a:cxnLst>
                <a:cxn ang="0">
                  <a:pos x="0" y="3"/>
                </a:cxn>
                <a:cxn ang="0">
                  <a:pos x="4" y="0"/>
                </a:cxn>
                <a:cxn ang="0">
                  <a:pos x="41" y="36"/>
                </a:cxn>
                <a:cxn ang="0">
                  <a:pos x="39" y="40"/>
                </a:cxn>
                <a:cxn ang="0">
                  <a:pos x="35" y="42"/>
                </a:cxn>
                <a:cxn ang="0">
                  <a:pos x="31" y="45"/>
                </a:cxn>
                <a:cxn ang="0">
                  <a:pos x="0" y="3"/>
                </a:cxn>
              </a:cxnLst>
              <a:rect l="0" t="0" r="r" b="b"/>
              <a:pathLst>
                <a:path w="41" h="45">
                  <a:moveTo>
                    <a:pt x="0" y="3"/>
                  </a:moveTo>
                  <a:lnTo>
                    <a:pt x="4" y="0"/>
                  </a:lnTo>
                  <a:lnTo>
                    <a:pt x="41" y="36"/>
                  </a:lnTo>
                  <a:lnTo>
                    <a:pt x="39" y="40"/>
                  </a:lnTo>
                  <a:lnTo>
                    <a:pt x="35" y="42"/>
                  </a:lnTo>
                  <a:lnTo>
                    <a:pt x="31" y="45"/>
                  </a:lnTo>
                  <a:lnTo>
                    <a:pt x="0" y="3"/>
                  </a:lnTo>
                  <a:close/>
                </a:path>
              </a:pathLst>
            </a:custGeom>
            <a:solidFill>
              <a:srgbClr val="993300"/>
            </a:solidFill>
            <a:ln w="9525">
              <a:noFill/>
              <a:round/>
              <a:headEnd/>
              <a:tailEnd/>
            </a:ln>
          </p:spPr>
          <p:txBody>
            <a:bodyPr/>
            <a:lstStyle/>
            <a:p>
              <a:endParaRPr lang="en-US"/>
            </a:p>
          </p:txBody>
        </p:sp>
        <p:sp>
          <p:nvSpPr>
            <p:cNvPr id="82314" name="Freeform 394"/>
            <p:cNvSpPr>
              <a:spLocks/>
            </p:cNvSpPr>
            <p:nvPr/>
          </p:nvSpPr>
          <p:spPr bwMode="black">
            <a:xfrm>
              <a:off x="2546350" y="5300663"/>
              <a:ext cx="34925" cy="19050"/>
            </a:xfrm>
            <a:custGeom>
              <a:avLst/>
              <a:gdLst/>
              <a:ahLst/>
              <a:cxnLst>
                <a:cxn ang="0">
                  <a:pos x="0" y="5"/>
                </a:cxn>
                <a:cxn ang="0">
                  <a:pos x="3" y="0"/>
                </a:cxn>
                <a:cxn ang="0">
                  <a:pos x="45" y="31"/>
                </a:cxn>
                <a:cxn ang="0">
                  <a:pos x="42" y="35"/>
                </a:cxn>
                <a:cxn ang="0">
                  <a:pos x="0" y="5"/>
                </a:cxn>
              </a:cxnLst>
              <a:rect l="0" t="0" r="r" b="b"/>
              <a:pathLst>
                <a:path w="45" h="35">
                  <a:moveTo>
                    <a:pt x="0" y="5"/>
                  </a:moveTo>
                  <a:lnTo>
                    <a:pt x="3" y="0"/>
                  </a:lnTo>
                  <a:lnTo>
                    <a:pt x="45" y="31"/>
                  </a:lnTo>
                  <a:lnTo>
                    <a:pt x="42" y="35"/>
                  </a:lnTo>
                  <a:lnTo>
                    <a:pt x="0" y="5"/>
                  </a:lnTo>
                  <a:close/>
                </a:path>
              </a:pathLst>
            </a:custGeom>
            <a:solidFill>
              <a:srgbClr val="993300"/>
            </a:solidFill>
            <a:ln w="9525">
              <a:noFill/>
              <a:round/>
              <a:headEnd/>
              <a:tailEnd/>
            </a:ln>
          </p:spPr>
          <p:txBody>
            <a:bodyPr/>
            <a:lstStyle/>
            <a:p>
              <a:endParaRPr lang="en-US"/>
            </a:p>
          </p:txBody>
        </p:sp>
        <p:sp>
          <p:nvSpPr>
            <p:cNvPr id="82315" name="Freeform 395"/>
            <p:cNvSpPr>
              <a:spLocks/>
            </p:cNvSpPr>
            <p:nvPr/>
          </p:nvSpPr>
          <p:spPr bwMode="black">
            <a:xfrm>
              <a:off x="2541588" y="5299075"/>
              <a:ext cx="42862" cy="15875"/>
            </a:xfrm>
            <a:custGeom>
              <a:avLst/>
              <a:gdLst/>
              <a:ahLst/>
              <a:cxnLst>
                <a:cxn ang="0">
                  <a:pos x="0" y="9"/>
                </a:cxn>
                <a:cxn ang="0">
                  <a:pos x="3" y="0"/>
                </a:cxn>
                <a:cxn ang="0">
                  <a:pos x="56" y="13"/>
                </a:cxn>
                <a:cxn ang="0">
                  <a:pos x="55" y="24"/>
                </a:cxn>
                <a:cxn ang="0">
                  <a:pos x="56" y="20"/>
                </a:cxn>
                <a:cxn ang="0">
                  <a:pos x="53" y="29"/>
                </a:cxn>
                <a:cxn ang="0">
                  <a:pos x="0" y="9"/>
                </a:cxn>
              </a:cxnLst>
              <a:rect l="0" t="0" r="r" b="b"/>
              <a:pathLst>
                <a:path w="56" h="29">
                  <a:moveTo>
                    <a:pt x="0" y="9"/>
                  </a:moveTo>
                  <a:lnTo>
                    <a:pt x="3" y="0"/>
                  </a:lnTo>
                  <a:lnTo>
                    <a:pt x="56" y="13"/>
                  </a:lnTo>
                  <a:lnTo>
                    <a:pt x="55" y="24"/>
                  </a:lnTo>
                  <a:lnTo>
                    <a:pt x="56" y="20"/>
                  </a:lnTo>
                  <a:lnTo>
                    <a:pt x="53" y="29"/>
                  </a:lnTo>
                  <a:lnTo>
                    <a:pt x="0" y="9"/>
                  </a:lnTo>
                  <a:close/>
                </a:path>
              </a:pathLst>
            </a:custGeom>
            <a:solidFill>
              <a:srgbClr val="993300"/>
            </a:solidFill>
            <a:ln w="9525">
              <a:noFill/>
              <a:round/>
              <a:headEnd/>
              <a:tailEnd/>
            </a:ln>
          </p:spPr>
          <p:txBody>
            <a:bodyPr/>
            <a:lstStyle/>
            <a:p>
              <a:endParaRPr lang="en-US"/>
            </a:p>
          </p:txBody>
        </p:sp>
        <p:sp>
          <p:nvSpPr>
            <p:cNvPr id="82316" name="Freeform 396"/>
            <p:cNvSpPr>
              <a:spLocks/>
            </p:cNvSpPr>
            <p:nvPr/>
          </p:nvSpPr>
          <p:spPr bwMode="black">
            <a:xfrm>
              <a:off x="2546350" y="5299075"/>
              <a:ext cx="41275" cy="7938"/>
            </a:xfrm>
            <a:custGeom>
              <a:avLst/>
              <a:gdLst/>
              <a:ahLst/>
              <a:cxnLst>
                <a:cxn ang="0">
                  <a:pos x="0" y="8"/>
                </a:cxn>
                <a:cxn ang="0">
                  <a:pos x="1" y="0"/>
                </a:cxn>
                <a:cxn ang="0">
                  <a:pos x="54" y="6"/>
                </a:cxn>
                <a:cxn ang="0">
                  <a:pos x="53" y="14"/>
                </a:cxn>
                <a:cxn ang="0">
                  <a:pos x="0" y="8"/>
                </a:cxn>
              </a:cxnLst>
              <a:rect l="0" t="0" r="r" b="b"/>
              <a:pathLst>
                <a:path w="54" h="14">
                  <a:moveTo>
                    <a:pt x="0" y="8"/>
                  </a:moveTo>
                  <a:lnTo>
                    <a:pt x="1" y="0"/>
                  </a:lnTo>
                  <a:lnTo>
                    <a:pt x="54" y="6"/>
                  </a:lnTo>
                  <a:lnTo>
                    <a:pt x="53" y="14"/>
                  </a:lnTo>
                  <a:lnTo>
                    <a:pt x="0" y="8"/>
                  </a:lnTo>
                  <a:close/>
                </a:path>
              </a:pathLst>
            </a:custGeom>
            <a:solidFill>
              <a:srgbClr val="993300"/>
            </a:solidFill>
            <a:ln w="9525">
              <a:noFill/>
              <a:round/>
              <a:headEnd/>
              <a:tailEnd/>
            </a:ln>
          </p:spPr>
          <p:txBody>
            <a:bodyPr/>
            <a:lstStyle/>
            <a:p>
              <a:endParaRPr lang="en-US"/>
            </a:p>
          </p:txBody>
        </p:sp>
        <p:sp>
          <p:nvSpPr>
            <p:cNvPr id="82317" name="Freeform 397"/>
            <p:cNvSpPr>
              <a:spLocks/>
            </p:cNvSpPr>
            <p:nvPr/>
          </p:nvSpPr>
          <p:spPr bwMode="black">
            <a:xfrm>
              <a:off x="2546350" y="5291138"/>
              <a:ext cx="41275" cy="9525"/>
            </a:xfrm>
            <a:custGeom>
              <a:avLst/>
              <a:gdLst/>
              <a:ahLst/>
              <a:cxnLst>
                <a:cxn ang="0">
                  <a:pos x="1" y="22"/>
                </a:cxn>
                <a:cxn ang="0">
                  <a:pos x="0" y="13"/>
                </a:cxn>
                <a:cxn ang="0">
                  <a:pos x="53" y="3"/>
                </a:cxn>
                <a:cxn ang="0">
                  <a:pos x="52" y="0"/>
                </a:cxn>
                <a:cxn ang="0">
                  <a:pos x="53" y="6"/>
                </a:cxn>
                <a:cxn ang="0">
                  <a:pos x="54" y="16"/>
                </a:cxn>
                <a:cxn ang="0">
                  <a:pos x="1" y="22"/>
                </a:cxn>
              </a:cxnLst>
              <a:rect l="0" t="0" r="r" b="b"/>
              <a:pathLst>
                <a:path w="54" h="22">
                  <a:moveTo>
                    <a:pt x="1" y="22"/>
                  </a:moveTo>
                  <a:lnTo>
                    <a:pt x="0" y="13"/>
                  </a:lnTo>
                  <a:lnTo>
                    <a:pt x="53" y="3"/>
                  </a:lnTo>
                  <a:lnTo>
                    <a:pt x="52" y="0"/>
                  </a:lnTo>
                  <a:lnTo>
                    <a:pt x="53" y="6"/>
                  </a:lnTo>
                  <a:lnTo>
                    <a:pt x="54" y="16"/>
                  </a:lnTo>
                  <a:lnTo>
                    <a:pt x="1" y="22"/>
                  </a:lnTo>
                  <a:close/>
                </a:path>
              </a:pathLst>
            </a:custGeom>
            <a:solidFill>
              <a:srgbClr val="993300"/>
            </a:solidFill>
            <a:ln w="9525">
              <a:noFill/>
              <a:round/>
              <a:headEnd/>
              <a:tailEnd/>
            </a:ln>
          </p:spPr>
          <p:txBody>
            <a:bodyPr/>
            <a:lstStyle/>
            <a:p>
              <a:endParaRPr lang="en-US"/>
            </a:p>
          </p:txBody>
        </p:sp>
        <p:sp>
          <p:nvSpPr>
            <p:cNvPr id="82318" name="Freeform 398"/>
            <p:cNvSpPr>
              <a:spLocks/>
            </p:cNvSpPr>
            <p:nvPr/>
          </p:nvSpPr>
          <p:spPr bwMode="black">
            <a:xfrm>
              <a:off x="2541588" y="5287963"/>
              <a:ext cx="42862" cy="11112"/>
            </a:xfrm>
            <a:custGeom>
              <a:avLst/>
              <a:gdLst/>
              <a:ahLst/>
              <a:cxnLst>
                <a:cxn ang="0">
                  <a:pos x="2" y="22"/>
                </a:cxn>
                <a:cxn ang="0">
                  <a:pos x="0" y="13"/>
                </a:cxn>
                <a:cxn ang="0">
                  <a:pos x="53" y="0"/>
                </a:cxn>
                <a:cxn ang="0">
                  <a:pos x="55" y="9"/>
                </a:cxn>
                <a:cxn ang="0">
                  <a:pos x="2" y="22"/>
                </a:cxn>
              </a:cxnLst>
              <a:rect l="0" t="0" r="r" b="b"/>
              <a:pathLst>
                <a:path w="55" h="22">
                  <a:moveTo>
                    <a:pt x="2" y="22"/>
                  </a:moveTo>
                  <a:lnTo>
                    <a:pt x="0" y="13"/>
                  </a:lnTo>
                  <a:lnTo>
                    <a:pt x="53" y="0"/>
                  </a:lnTo>
                  <a:lnTo>
                    <a:pt x="55" y="9"/>
                  </a:lnTo>
                  <a:lnTo>
                    <a:pt x="2" y="22"/>
                  </a:lnTo>
                  <a:close/>
                </a:path>
              </a:pathLst>
            </a:custGeom>
            <a:solidFill>
              <a:srgbClr val="993300"/>
            </a:solidFill>
            <a:ln w="9525">
              <a:noFill/>
              <a:round/>
              <a:headEnd/>
              <a:tailEnd/>
            </a:ln>
          </p:spPr>
          <p:txBody>
            <a:bodyPr/>
            <a:lstStyle/>
            <a:p>
              <a:endParaRPr lang="en-US"/>
            </a:p>
          </p:txBody>
        </p:sp>
        <p:sp>
          <p:nvSpPr>
            <p:cNvPr id="82319" name="Freeform 399"/>
            <p:cNvSpPr>
              <a:spLocks/>
            </p:cNvSpPr>
            <p:nvPr/>
          </p:nvSpPr>
          <p:spPr bwMode="black">
            <a:xfrm>
              <a:off x="2541588" y="5276850"/>
              <a:ext cx="42862" cy="19050"/>
            </a:xfrm>
            <a:custGeom>
              <a:avLst/>
              <a:gdLst/>
              <a:ahLst/>
              <a:cxnLst>
                <a:cxn ang="0">
                  <a:pos x="4" y="32"/>
                </a:cxn>
                <a:cxn ang="0">
                  <a:pos x="0" y="22"/>
                </a:cxn>
                <a:cxn ang="0">
                  <a:pos x="51" y="0"/>
                </a:cxn>
                <a:cxn ang="0">
                  <a:pos x="53" y="4"/>
                </a:cxn>
                <a:cxn ang="0">
                  <a:pos x="53" y="5"/>
                </a:cxn>
                <a:cxn ang="0">
                  <a:pos x="57" y="15"/>
                </a:cxn>
                <a:cxn ang="0">
                  <a:pos x="4" y="32"/>
                </a:cxn>
              </a:cxnLst>
              <a:rect l="0" t="0" r="r" b="b"/>
              <a:pathLst>
                <a:path w="57" h="32">
                  <a:moveTo>
                    <a:pt x="4" y="32"/>
                  </a:moveTo>
                  <a:lnTo>
                    <a:pt x="0" y="22"/>
                  </a:lnTo>
                  <a:lnTo>
                    <a:pt x="51" y="0"/>
                  </a:lnTo>
                  <a:lnTo>
                    <a:pt x="53" y="4"/>
                  </a:lnTo>
                  <a:lnTo>
                    <a:pt x="53" y="5"/>
                  </a:lnTo>
                  <a:lnTo>
                    <a:pt x="57" y="15"/>
                  </a:lnTo>
                  <a:lnTo>
                    <a:pt x="4" y="32"/>
                  </a:lnTo>
                  <a:close/>
                </a:path>
              </a:pathLst>
            </a:custGeom>
            <a:solidFill>
              <a:srgbClr val="993300"/>
            </a:solidFill>
            <a:ln w="9525">
              <a:noFill/>
              <a:round/>
              <a:headEnd/>
              <a:tailEnd/>
            </a:ln>
          </p:spPr>
          <p:txBody>
            <a:bodyPr/>
            <a:lstStyle/>
            <a:p>
              <a:endParaRPr lang="en-US"/>
            </a:p>
          </p:txBody>
        </p:sp>
        <p:sp>
          <p:nvSpPr>
            <p:cNvPr id="82320" name="Freeform 400"/>
            <p:cNvSpPr>
              <a:spLocks/>
            </p:cNvSpPr>
            <p:nvPr/>
          </p:nvSpPr>
          <p:spPr bwMode="black">
            <a:xfrm>
              <a:off x="2538413" y="5272088"/>
              <a:ext cx="42862" cy="20637"/>
            </a:xfrm>
            <a:custGeom>
              <a:avLst/>
              <a:gdLst/>
              <a:ahLst/>
              <a:cxnLst>
                <a:cxn ang="0">
                  <a:pos x="6" y="37"/>
                </a:cxn>
                <a:cxn ang="0">
                  <a:pos x="0" y="27"/>
                </a:cxn>
                <a:cxn ang="0">
                  <a:pos x="49" y="0"/>
                </a:cxn>
                <a:cxn ang="0">
                  <a:pos x="54" y="10"/>
                </a:cxn>
                <a:cxn ang="0">
                  <a:pos x="6" y="37"/>
                </a:cxn>
              </a:cxnLst>
              <a:rect l="0" t="0" r="r" b="b"/>
              <a:pathLst>
                <a:path w="54" h="37">
                  <a:moveTo>
                    <a:pt x="6" y="37"/>
                  </a:moveTo>
                  <a:lnTo>
                    <a:pt x="0" y="27"/>
                  </a:lnTo>
                  <a:lnTo>
                    <a:pt x="49" y="0"/>
                  </a:lnTo>
                  <a:lnTo>
                    <a:pt x="54" y="10"/>
                  </a:lnTo>
                  <a:lnTo>
                    <a:pt x="6" y="37"/>
                  </a:lnTo>
                  <a:close/>
                </a:path>
              </a:pathLst>
            </a:custGeom>
            <a:solidFill>
              <a:srgbClr val="993300"/>
            </a:solidFill>
            <a:ln w="9525">
              <a:noFill/>
              <a:round/>
              <a:headEnd/>
              <a:tailEnd/>
            </a:ln>
          </p:spPr>
          <p:txBody>
            <a:bodyPr/>
            <a:lstStyle/>
            <a:p>
              <a:endParaRPr lang="en-US"/>
            </a:p>
          </p:txBody>
        </p:sp>
        <p:sp>
          <p:nvSpPr>
            <p:cNvPr id="82321" name="Freeform 401"/>
            <p:cNvSpPr>
              <a:spLocks/>
            </p:cNvSpPr>
            <p:nvPr/>
          </p:nvSpPr>
          <p:spPr bwMode="black">
            <a:xfrm>
              <a:off x="2535238" y="5260975"/>
              <a:ext cx="41275" cy="26988"/>
            </a:xfrm>
            <a:custGeom>
              <a:avLst/>
              <a:gdLst/>
              <a:ahLst/>
              <a:cxnLst>
                <a:cxn ang="0">
                  <a:pos x="5" y="47"/>
                </a:cxn>
                <a:cxn ang="0">
                  <a:pos x="0" y="37"/>
                </a:cxn>
                <a:cxn ang="0">
                  <a:pos x="45" y="3"/>
                </a:cxn>
                <a:cxn ang="0">
                  <a:pos x="43" y="0"/>
                </a:cxn>
                <a:cxn ang="0">
                  <a:pos x="48" y="10"/>
                </a:cxn>
                <a:cxn ang="0">
                  <a:pos x="54" y="20"/>
                </a:cxn>
                <a:cxn ang="0">
                  <a:pos x="5" y="47"/>
                </a:cxn>
              </a:cxnLst>
              <a:rect l="0" t="0" r="r" b="b"/>
              <a:pathLst>
                <a:path w="54" h="47">
                  <a:moveTo>
                    <a:pt x="5" y="47"/>
                  </a:moveTo>
                  <a:lnTo>
                    <a:pt x="0" y="37"/>
                  </a:lnTo>
                  <a:lnTo>
                    <a:pt x="45" y="3"/>
                  </a:lnTo>
                  <a:lnTo>
                    <a:pt x="43" y="0"/>
                  </a:lnTo>
                  <a:lnTo>
                    <a:pt x="48" y="10"/>
                  </a:lnTo>
                  <a:lnTo>
                    <a:pt x="54" y="20"/>
                  </a:lnTo>
                  <a:lnTo>
                    <a:pt x="5" y="47"/>
                  </a:lnTo>
                  <a:close/>
                </a:path>
              </a:pathLst>
            </a:custGeom>
            <a:solidFill>
              <a:srgbClr val="993300"/>
            </a:solidFill>
            <a:ln w="9525">
              <a:noFill/>
              <a:round/>
              <a:headEnd/>
              <a:tailEnd/>
            </a:ln>
          </p:spPr>
          <p:txBody>
            <a:bodyPr/>
            <a:lstStyle/>
            <a:p>
              <a:endParaRPr lang="en-US"/>
            </a:p>
          </p:txBody>
        </p:sp>
        <p:sp>
          <p:nvSpPr>
            <p:cNvPr id="82322" name="Freeform 402"/>
            <p:cNvSpPr>
              <a:spLocks/>
            </p:cNvSpPr>
            <p:nvPr/>
          </p:nvSpPr>
          <p:spPr bwMode="black">
            <a:xfrm>
              <a:off x="2530475" y="5259388"/>
              <a:ext cx="38100" cy="25400"/>
            </a:xfrm>
            <a:custGeom>
              <a:avLst/>
              <a:gdLst/>
              <a:ahLst/>
              <a:cxnLst>
                <a:cxn ang="0">
                  <a:pos x="8" y="50"/>
                </a:cxn>
                <a:cxn ang="0">
                  <a:pos x="0" y="42"/>
                </a:cxn>
                <a:cxn ang="0">
                  <a:pos x="42" y="0"/>
                </a:cxn>
                <a:cxn ang="0">
                  <a:pos x="50" y="8"/>
                </a:cxn>
                <a:cxn ang="0">
                  <a:pos x="8" y="50"/>
                </a:cxn>
              </a:cxnLst>
              <a:rect l="0" t="0" r="r" b="b"/>
              <a:pathLst>
                <a:path w="50" h="50">
                  <a:moveTo>
                    <a:pt x="8" y="50"/>
                  </a:moveTo>
                  <a:lnTo>
                    <a:pt x="0" y="42"/>
                  </a:lnTo>
                  <a:lnTo>
                    <a:pt x="42" y="0"/>
                  </a:lnTo>
                  <a:lnTo>
                    <a:pt x="50" y="8"/>
                  </a:lnTo>
                  <a:lnTo>
                    <a:pt x="8" y="50"/>
                  </a:lnTo>
                  <a:close/>
                </a:path>
              </a:pathLst>
            </a:custGeom>
            <a:solidFill>
              <a:srgbClr val="993300"/>
            </a:solidFill>
            <a:ln w="9525">
              <a:noFill/>
              <a:round/>
              <a:headEnd/>
              <a:tailEnd/>
            </a:ln>
          </p:spPr>
          <p:txBody>
            <a:bodyPr/>
            <a:lstStyle/>
            <a:p>
              <a:endParaRPr lang="en-US"/>
            </a:p>
          </p:txBody>
        </p:sp>
        <p:sp>
          <p:nvSpPr>
            <p:cNvPr id="82323" name="Freeform 403"/>
            <p:cNvSpPr>
              <a:spLocks/>
            </p:cNvSpPr>
            <p:nvPr/>
          </p:nvSpPr>
          <p:spPr bwMode="black">
            <a:xfrm>
              <a:off x="2527300" y="5256213"/>
              <a:ext cx="33338" cy="26987"/>
            </a:xfrm>
            <a:custGeom>
              <a:avLst/>
              <a:gdLst/>
              <a:ahLst/>
              <a:cxnLst>
                <a:cxn ang="0">
                  <a:pos x="6" y="50"/>
                </a:cxn>
                <a:cxn ang="0">
                  <a:pos x="0" y="43"/>
                </a:cxn>
                <a:cxn ang="0">
                  <a:pos x="33" y="0"/>
                </a:cxn>
                <a:cxn ang="0">
                  <a:pos x="41" y="5"/>
                </a:cxn>
                <a:cxn ang="0">
                  <a:pos x="39" y="3"/>
                </a:cxn>
                <a:cxn ang="0">
                  <a:pos x="46" y="10"/>
                </a:cxn>
                <a:cxn ang="0">
                  <a:pos x="6" y="50"/>
                </a:cxn>
              </a:cxnLst>
              <a:rect l="0" t="0" r="r" b="b"/>
              <a:pathLst>
                <a:path w="46" h="50">
                  <a:moveTo>
                    <a:pt x="6" y="50"/>
                  </a:moveTo>
                  <a:lnTo>
                    <a:pt x="0" y="43"/>
                  </a:lnTo>
                  <a:lnTo>
                    <a:pt x="33" y="0"/>
                  </a:lnTo>
                  <a:lnTo>
                    <a:pt x="41" y="5"/>
                  </a:lnTo>
                  <a:lnTo>
                    <a:pt x="39" y="3"/>
                  </a:lnTo>
                  <a:lnTo>
                    <a:pt x="46" y="10"/>
                  </a:lnTo>
                  <a:lnTo>
                    <a:pt x="6" y="50"/>
                  </a:lnTo>
                  <a:close/>
                </a:path>
              </a:pathLst>
            </a:custGeom>
            <a:solidFill>
              <a:srgbClr val="993300"/>
            </a:solidFill>
            <a:ln w="9525">
              <a:noFill/>
              <a:round/>
              <a:headEnd/>
              <a:tailEnd/>
            </a:ln>
          </p:spPr>
          <p:txBody>
            <a:bodyPr/>
            <a:lstStyle/>
            <a:p>
              <a:endParaRPr lang="en-US"/>
            </a:p>
          </p:txBody>
        </p:sp>
        <p:sp>
          <p:nvSpPr>
            <p:cNvPr id="82324" name="Freeform 404"/>
            <p:cNvSpPr>
              <a:spLocks/>
            </p:cNvSpPr>
            <p:nvPr/>
          </p:nvSpPr>
          <p:spPr bwMode="black">
            <a:xfrm>
              <a:off x="2527300" y="5253038"/>
              <a:ext cx="26988" cy="26987"/>
            </a:xfrm>
            <a:custGeom>
              <a:avLst/>
              <a:gdLst/>
              <a:ahLst/>
              <a:cxnLst>
                <a:cxn ang="0">
                  <a:pos x="7" y="50"/>
                </a:cxn>
                <a:cxn ang="0">
                  <a:pos x="0" y="46"/>
                </a:cxn>
                <a:cxn ang="0">
                  <a:pos x="26" y="0"/>
                </a:cxn>
                <a:cxn ang="0">
                  <a:pos x="34" y="4"/>
                </a:cxn>
                <a:cxn ang="0">
                  <a:pos x="7" y="50"/>
                </a:cxn>
              </a:cxnLst>
              <a:rect l="0" t="0" r="r" b="b"/>
              <a:pathLst>
                <a:path w="34" h="50">
                  <a:moveTo>
                    <a:pt x="7" y="50"/>
                  </a:moveTo>
                  <a:lnTo>
                    <a:pt x="0" y="46"/>
                  </a:lnTo>
                  <a:lnTo>
                    <a:pt x="26" y="0"/>
                  </a:lnTo>
                  <a:lnTo>
                    <a:pt x="34" y="4"/>
                  </a:lnTo>
                  <a:lnTo>
                    <a:pt x="7" y="50"/>
                  </a:lnTo>
                  <a:close/>
                </a:path>
              </a:pathLst>
            </a:custGeom>
            <a:solidFill>
              <a:srgbClr val="993300"/>
            </a:solidFill>
            <a:ln w="9525">
              <a:noFill/>
              <a:round/>
              <a:headEnd/>
              <a:tailEnd/>
            </a:ln>
          </p:spPr>
          <p:txBody>
            <a:bodyPr/>
            <a:lstStyle/>
            <a:p>
              <a:endParaRPr lang="en-US"/>
            </a:p>
          </p:txBody>
        </p:sp>
        <p:sp>
          <p:nvSpPr>
            <p:cNvPr id="82325" name="Freeform 405"/>
            <p:cNvSpPr>
              <a:spLocks/>
            </p:cNvSpPr>
            <p:nvPr/>
          </p:nvSpPr>
          <p:spPr bwMode="black">
            <a:xfrm>
              <a:off x="2522538" y="5248275"/>
              <a:ext cx="23812" cy="31750"/>
            </a:xfrm>
            <a:custGeom>
              <a:avLst/>
              <a:gdLst/>
              <a:ahLst/>
              <a:cxnLst>
                <a:cxn ang="0">
                  <a:pos x="8" y="56"/>
                </a:cxn>
                <a:cxn ang="0">
                  <a:pos x="0" y="53"/>
                </a:cxn>
                <a:cxn ang="0">
                  <a:pos x="19" y="0"/>
                </a:cxn>
                <a:cxn ang="0">
                  <a:pos x="29" y="3"/>
                </a:cxn>
                <a:cxn ang="0">
                  <a:pos x="22" y="0"/>
                </a:cxn>
                <a:cxn ang="0">
                  <a:pos x="30" y="3"/>
                </a:cxn>
                <a:cxn ang="0">
                  <a:pos x="8" y="56"/>
                </a:cxn>
              </a:cxnLst>
              <a:rect l="0" t="0" r="r" b="b"/>
              <a:pathLst>
                <a:path w="30" h="56">
                  <a:moveTo>
                    <a:pt x="8" y="56"/>
                  </a:moveTo>
                  <a:lnTo>
                    <a:pt x="0" y="53"/>
                  </a:lnTo>
                  <a:lnTo>
                    <a:pt x="19" y="0"/>
                  </a:lnTo>
                  <a:lnTo>
                    <a:pt x="29" y="3"/>
                  </a:lnTo>
                  <a:lnTo>
                    <a:pt x="22" y="0"/>
                  </a:lnTo>
                  <a:lnTo>
                    <a:pt x="30" y="3"/>
                  </a:lnTo>
                  <a:lnTo>
                    <a:pt x="8" y="56"/>
                  </a:lnTo>
                  <a:close/>
                </a:path>
              </a:pathLst>
            </a:custGeom>
            <a:solidFill>
              <a:srgbClr val="993300"/>
            </a:solidFill>
            <a:ln w="9525">
              <a:noFill/>
              <a:round/>
              <a:headEnd/>
              <a:tailEnd/>
            </a:ln>
          </p:spPr>
          <p:txBody>
            <a:bodyPr/>
            <a:lstStyle/>
            <a:p>
              <a:endParaRPr lang="en-US"/>
            </a:p>
          </p:txBody>
        </p:sp>
        <p:sp>
          <p:nvSpPr>
            <p:cNvPr id="82326" name="Freeform 406"/>
            <p:cNvSpPr>
              <a:spLocks/>
            </p:cNvSpPr>
            <p:nvPr/>
          </p:nvSpPr>
          <p:spPr bwMode="black">
            <a:xfrm>
              <a:off x="2519363" y="5248275"/>
              <a:ext cx="15875" cy="28575"/>
            </a:xfrm>
            <a:custGeom>
              <a:avLst/>
              <a:gdLst/>
              <a:ahLst/>
              <a:cxnLst>
                <a:cxn ang="0">
                  <a:pos x="7" y="55"/>
                </a:cxn>
                <a:cxn ang="0">
                  <a:pos x="0" y="53"/>
                </a:cxn>
                <a:cxn ang="0">
                  <a:pos x="15" y="0"/>
                </a:cxn>
                <a:cxn ang="0">
                  <a:pos x="23" y="2"/>
                </a:cxn>
                <a:cxn ang="0">
                  <a:pos x="7" y="55"/>
                </a:cxn>
              </a:cxnLst>
              <a:rect l="0" t="0" r="r" b="b"/>
              <a:pathLst>
                <a:path w="23" h="55">
                  <a:moveTo>
                    <a:pt x="7" y="55"/>
                  </a:moveTo>
                  <a:lnTo>
                    <a:pt x="0" y="53"/>
                  </a:lnTo>
                  <a:lnTo>
                    <a:pt x="15" y="0"/>
                  </a:lnTo>
                  <a:lnTo>
                    <a:pt x="23" y="2"/>
                  </a:lnTo>
                  <a:lnTo>
                    <a:pt x="7" y="55"/>
                  </a:lnTo>
                  <a:close/>
                </a:path>
              </a:pathLst>
            </a:custGeom>
            <a:solidFill>
              <a:srgbClr val="993300"/>
            </a:solidFill>
            <a:ln w="9525">
              <a:noFill/>
              <a:round/>
              <a:headEnd/>
              <a:tailEnd/>
            </a:ln>
          </p:spPr>
          <p:txBody>
            <a:bodyPr/>
            <a:lstStyle/>
            <a:p>
              <a:endParaRPr lang="en-US"/>
            </a:p>
          </p:txBody>
        </p:sp>
        <p:sp>
          <p:nvSpPr>
            <p:cNvPr id="82328" name="Freeform 408"/>
            <p:cNvSpPr>
              <a:spLocks/>
            </p:cNvSpPr>
            <p:nvPr/>
          </p:nvSpPr>
          <p:spPr bwMode="black">
            <a:xfrm>
              <a:off x="2511425" y="5248275"/>
              <a:ext cx="11113" cy="28575"/>
            </a:xfrm>
            <a:custGeom>
              <a:avLst/>
              <a:gdLst/>
              <a:ahLst/>
              <a:cxnLst>
                <a:cxn ang="0">
                  <a:pos x="17" y="53"/>
                </a:cxn>
                <a:cxn ang="0">
                  <a:pos x="11" y="53"/>
                </a:cxn>
                <a:cxn ang="0">
                  <a:pos x="0" y="0"/>
                </a:cxn>
                <a:cxn ang="0">
                  <a:pos x="0" y="0"/>
                </a:cxn>
                <a:cxn ang="0">
                  <a:pos x="11" y="0"/>
                </a:cxn>
                <a:cxn ang="0">
                  <a:pos x="17" y="0"/>
                </a:cxn>
                <a:cxn ang="0">
                  <a:pos x="17" y="53"/>
                </a:cxn>
              </a:cxnLst>
              <a:rect l="0" t="0" r="r" b="b"/>
              <a:pathLst>
                <a:path w="17" h="53">
                  <a:moveTo>
                    <a:pt x="17" y="53"/>
                  </a:moveTo>
                  <a:lnTo>
                    <a:pt x="11" y="53"/>
                  </a:lnTo>
                  <a:lnTo>
                    <a:pt x="0" y="0"/>
                  </a:lnTo>
                  <a:lnTo>
                    <a:pt x="0" y="0"/>
                  </a:lnTo>
                  <a:lnTo>
                    <a:pt x="11" y="0"/>
                  </a:lnTo>
                  <a:lnTo>
                    <a:pt x="17" y="0"/>
                  </a:lnTo>
                  <a:lnTo>
                    <a:pt x="17" y="53"/>
                  </a:lnTo>
                  <a:close/>
                </a:path>
              </a:pathLst>
            </a:custGeom>
            <a:solidFill>
              <a:srgbClr val="993300"/>
            </a:solidFill>
            <a:ln w="9525">
              <a:noFill/>
              <a:round/>
              <a:headEnd/>
              <a:tailEnd/>
            </a:ln>
          </p:spPr>
          <p:txBody>
            <a:bodyPr/>
            <a:lstStyle/>
            <a:p>
              <a:endParaRPr lang="en-US"/>
            </a:p>
          </p:txBody>
        </p:sp>
        <p:sp>
          <p:nvSpPr>
            <p:cNvPr id="82329" name="Freeform 409"/>
            <p:cNvSpPr>
              <a:spLocks/>
            </p:cNvSpPr>
            <p:nvPr/>
          </p:nvSpPr>
          <p:spPr bwMode="black">
            <a:xfrm>
              <a:off x="2506663" y="5248275"/>
              <a:ext cx="20637" cy="28575"/>
            </a:xfrm>
            <a:custGeom>
              <a:avLst/>
              <a:gdLst/>
              <a:ahLst/>
              <a:cxnLst>
                <a:cxn ang="0">
                  <a:pos x="28" y="53"/>
                </a:cxn>
                <a:cxn ang="0">
                  <a:pos x="22" y="55"/>
                </a:cxn>
                <a:cxn ang="0">
                  <a:pos x="0" y="2"/>
                </a:cxn>
                <a:cxn ang="0">
                  <a:pos x="6" y="0"/>
                </a:cxn>
                <a:cxn ang="0">
                  <a:pos x="28" y="53"/>
                </a:cxn>
              </a:cxnLst>
              <a:rect l="0" t="0" r="r" b="b"/>
              <a:pathLst>
                <a:path w="28" h="55">
                  <a:moveTo>
                    <a:pt x="28" y="53"/>
                  </a:moveTo>
                  <a:lnTo>
                    <a:pt x="22" y="55"/>
                  </a:lnTo>
                  <a:lnTo>
                    <a:pt x="0" y="2"/>
                  </a:lnTo>
                  <a:lnTo>
                    <a:pt x="6" y="0"/>
                  </a:lnTo>
                  <a:lnTo>
                    <a:pt x="28" y="53"/>
                  </a:lnTo>
                  <a:close/>
                </a:path>
              </a:pathLst>
            </a:custGeom>
            <a:solidFill>
              <a:srgbClr val="993300"/>
            </a:solidFill>
            <a:ln w="9525">
              <a:noFill/>
              <a:round/>
              <a:headEnd/>
              <a:tailEnd/>
            </a:ln>
          </p:spPr>
          <p:txBody>
            <a:bodyPr/>
            <a:lstStyle/>
            <a:p>
              <a:endParaRPr lang="en-US"/>
            </a:p>
          </p:txBody>
        </p:sp>
        <p:sp>
          <p:nvSpPr>
            <p:cNvPr id="82330" name="Freeform 410"/>
            <p:cNvSpPr>
              <a:spLocks/>
            </p:cNvSpPr>
            <p:nvPr/>
          </p:nvSpPr>
          <p:spPr bwMode="black">
            <a:xfrm>
              <a:off x="2495550" y="5245100"/>
              <a:ext cx="34925" cy="31750"/>
            </a:xfrm>
            <a:custGeom>
              <a:avLst/>
              <a:gdLst/>
              <a:ahLst/>
              <a:cxnLst>
                <a:cxn ang="0">
                  <a:pos x="46" y="54"/>
                </a:cxn>
                <a:cxn ang="0">
                  <a:pos x="42" y="58"/>
                </a:cxn>
                <a:cxn ang="0">
                  <a:pos x="0" y="22"/>
                </a:cxn>
                <a:cxn ang="0">
                  <a:pos x="16" y="0"/>
                </a:cxn>
                <a:cxn ang="0">
                  <a:pos x="0" y="16"/>
                </a:cxn>
                <a:cxn ang="0">
                  <a:pos x="4" y="12"/>
                </a:cxn>
                <a:cxn ang="0">
                  <a:pos x="46" y="54"/>
                </a:cxn>
              </a:cxnLst>
              <a:rect l="0" t="0" r="r" b="b"/>
              <a:pathLst>
                <a:path w="46" h="58">
                  <a:moveTo>
                    <a:pt x="46" y="54"/>
                  </a:moveTo>
                  <a:lnTo>
                    <a:pt x="42" y="58"/>
                  </a:lnTo>
                  <a:lnTo>
                    <a:pt x="0" y="22"/>
                  </a:lnTo>
                  <a:lnTo>
                    <a:pt x="16" y="0"/>
                  </a:lnTo>
                  <a:lnTo>
                    <a:pt x="0" y="16"/>
                  </a:lnTo>
                  <a:lnTo>
                    <a:pt x="4" y="12"/>
                  </a:lnTo>
                  <a:lnTo>
                    <a:pt x="46" y="54"/>
                  </a:lnTo>
                  <a:close/>
                </a:path>
              </a:pathLst>
            </a:custGeom>
            <a:solidFill>
              <a:srgbClr val="993300"/>
            </a:solidFill>
            <a:ln w="9525">
              <a:noFill/>
              <a:round/>
              <a:headEnd/>
              <a:tailEnd/>
            </a:ln>
          </p:spPr>
          <p:txBody>
            <a:bodyPr/>
            <a:lstStyle/>
            <a:p>
              <a:endParaRPr lang="en-US"/>
            </a:p>
          </p:txBody>
        </p:sp>
        <p:sp>
          <p:nvSpPr>
            <p:cNvPr id="82331" name="Freeform 411"/>
            <p:cNvSpPr>
              <a:spLocks/>
            </p:cNvSpPr>
            <p:nvPr/>
          </p:nvSpPr>
          <p:spPr bwMode="black">
            <a:xfrm>
              <a:off x="2492375" y="5259388"/>
              <a:ext cx="34925" cy="17462"/>
            </a:xfrm>
            <a:custGeom>
              <a:avLst/>
              <a:gdLst/>
              <a:ahLst/>
              <a:cxnLst>
                <a:cxn ang="0">
                  <a:pos x="45" y="30"/>
                </a:cxn>
                <a:cxn ang="0">
                  <a:pos x="41" y="35"/>
                </a:cxn>
                <a:cxn ang="0">
                  <a:pos x="0" y="4"/>
                </a:cxn>
                <a:cxn ang="0">
                  <a:pos x="3" y="0"/>
                </a:cxn>
                <a:cxn ang="0">
                  <a:pos x="45" y="30"/>
                </a:cxn>
              </a:cxnLst>
              <a:rect l="0" t="0" r="r" b="b"/>
              <a:pathLst>
                <a:path w="45" h="35">
                  <a:moveTo>
                    <a:pt x="45" y="30"/>
                  </a:moveTo>
                  <a:lnTo>
                    <a:pt x="41" y="35"/>
                  </a:lnTo>
                  <a:lnTo>
                    <a:pt x="0" y="4"/>
                  </a:lnTo>
                  <a:lnTo>
                    <a:pt x="3" y="0"/>
                  </a:lnTo>
                  <a:lnTo>
                    <a:pt x="45" y="30"/>
                  </a:lnTo>
                  <a:close/>
                </a:path>
              </a:pathLst>
            </a:custGeom>
            <a:solidFill>
              <a:srgbClr val="993300"/>
            </a:solidFill>
            <a:ln w="9525">
              <a:noFill/>
              <a:round/>
              <a:headEnd/>
              <a:tailEnd/>
            </a:ln>
          </p:spPr>
          <p:txBody>
            <a:bodyPr/>
            <a:lstStyle/>
            <a:p>
              <a:endParaRPr lang="en-US"/>
            </a:p>
          </p:txBody>
        </p:sp>
        <p:sp>
          <p:nvSpPr>
            <p:cNvPr id="82332" name="Freeform 412"/>
            <p:cNvSpPr>
              <a:spLocks/>
            </p:cNvSpPr>
            <p:nvPr/>
          </p:nvSpPr>
          <p:spPr bwMode="black">
            <a:xfrm>
              <a:off x="2487613" y="5264150"/>
              <a:ext cx="42862" cy="12700"/>
            </a:xfrm>
            <a:custGeom>
              <a:avLst/>
              <a:gdLst/>
              <a:ahLst/>
              <a:cxnLst>
                <a:cxn ang="0">
                  <a:pos x="55" y="15"/>
                </a:cxn>
                <a:cxn ang="0">
                  <a:pos x="53" y="23"/>
                </a:cxn>
                <a:cxn ang="0">
                  <a:pos x="0" y="12"/>
                </a:cxn>
                <a:cxn ang="0">
                  <a:pos x="1" y="4"/>
                </a:cxn>
                <a:cxn ang="0">
                  <a:pos x="0" y="7"/>
                </a:cxn>
                <a:cxn ang="0">
                  <a:pos x="2" y="0"/>
                </a:cxn>
                <a:cxn ang="0">
                  <a:pos x="55" y="15"/>
                </a:cxn>
              </a:cxnLst>
              <a:rect l="0" t="0" r="r" b="b"/>
              <a:pathLst>
                <a:path w="55" h="23">
                  <a:moveTo>
                    <a:pt x="55" y="15"/>
                  </a:moveTo>
                  <a:lnTo>
                    <a:pt x="53" y="23"/>
                  </a:lnTo>
                  <a:lnTo>
                    <a:pt x="0" y="12"/>
                  </a:lnTo>
                  <a:lnTo>
                    <a:pt x="1" y="4"/>
                  </a:lnTo>
                  <a:lnTo>
                    <a:pt x="0" y="7"/>
                  </a:lnTo>
                  <a:lnTo>
                    <a:pt x="2" y="0"/>
                  </a:lnTo>
                  <a:lnTo>
                    <a:pt x="55" y="15"/>
                  </a:lnTo>
                  <a:close/>
                </a:path>
              </a:pathLst>
            </a:custGeom>
            <a:solidFill>
              <a:srgbClr val="993300"/>
            </a:solidFill>
            <a:ln w="9525">
              <a:noFill/>
              <a:round/>
              <a:headEnd/>
              <a:tailEnd/>
            </a:ln>
          </p:spPr>
          <p:txBody>
            <a:bodyPr/>
            <a:lstStyle/>
            <a:p>
              <a:endParaRPr lang="en-US"/>
            </a:p>
          </p:txBody>
        </p:sp>
        <p:sp>
          <p:nvSpPr>
            <p:cNvPr id="82333" name="Freeform 413"/>
            <p:cNvSpPr>
              <a:spLocks/>
            </p:cNvSpPr>
            <p:nvPr/>
          </p:nvSpPr>
          <p:spPr bwMode="black">
            <a:xfrm>
              <a:off x="2484438" y="5268913"/>
              <a:ext cx="42862" cy="7937"/>
            </a:xfrm>
            <a:custGeom>
              <a:avLst/>
              <a:gdLst/>
              <a:ahLst/>
              <a:cxnLst>
                <a:cxn ang="0">
                  <a:pos x="54" y="6"/>
                </a:cxn>
                <a:cxn ang="0">
                  <a:pos x="53" y="15"/>
                </a:cxn>
                <a:cxn ang="0">
                  <a:pos x="0" y="9"/>
                </a:cxn>
                <a:cxn ang="0">
                  <a:pos x="1" y="0"/>
                </a:cxn>
                <a:cxn ang="0">
                  <a:pos x="54" y="6"/>
                </a:cxn>
              </a:cxnLst>
              <a:rect l="0" t="0" r="r" b="b"/>
              <a:pathLst>
                <a:path w="54" h="15">
                  <a:moveTo>
                    <a:pt x="54" y="6"/>
                  </a:moveTo>
                  <a:lnTo>
                    <a:pt x="53" y="15"/>
                  </a:lnTo>
                  <a:lnTo>
                    <a:pt x="0" y="9"/>
                  </a:lnTo>
                  <a:lnTo>
                    <a:pt x="1" y="0"/>
                  </a:lnTo>
                  <a:lnTo>
                    <a:pt x="54" y="6"/>
                  </a:lnTo>
                  <a:close/>
                </a:path>
              </a:pathLst>
            </a:custGeom>
            <a:solidFill>
              <a:srgbClr val="993300"/>
            </a:solidFill>
            <a:ln w="9525">
              <a:noFill/>
              <a:round/>
              <a:headEnd/>
              <a:tailEnd/>
            </a:ln>
          </p:spPr>
          <p:txBody>
            <a:bodyPr/>
            <a:lstStyle/>
            <a:p>
              <a:endParaRPr lang="en-US"/>
            </a:p>
          </p:txBody>
        </p:sp>
        <p:sp>
          <p:nvSpPr>
            <p:cNvPr id="82334" name="Freeform 414"/>
            <p:cNvSpPr>
              <a:spLocks/>
            </p:cNvSpPr>
            <p:nvPr/>
          </p:nvSpPr>
          <p:spPr bwMode="black">
            <a:xfrm>
              <a:off x="2484438" y="5275263"/>
              <a:ext cx="42862" cy="12700"/>
            </a:xfrm>
            <a:custGeom>
              <a:avLst/>
              <a:gdLst/>
              <a:ahLst/>
              <a:cxnLst>
                <a:cxn ang="0">
                  <a:pos x="53" y="0"/>
                </a:cxn>
                <a:cxn ang="0">
                  <a:pos x="54" y="8"/>
                </a:cxn>
                <a:cxn ang="0">
                  <a:pos x="1" y="18"/>
                </a:cxn>
                <a:cxn ang="0">
                  <a:pos x="2" y="22"/>
                </a:cxn>
                <a:cxn ang="0">
                  <a:pos x="1" y="15"/>
                </a:cxn>
                <a:cxn ang="0">
                  <a:pos x="0" y="6"/>
                </a:cxn>
                <a:cxn ang="0">
                  <a:pos x="53" y="0"/>
                </a:cxn>
              </a:cxnLst>
              <a:rect l="0" t="0" r="r" b="b"/>
              <a:pathLst>
                <a:path w="54" h="22">
                  <a:moveTo>
                    <a:pt x="53" y="0"/>
                  </a:moveTo>
                  <a:lnTo>
                    <a:pt x="54" y="8"/>
                  </a:lnTo>
                  <a:lnTo>
                    <a:pt x="1" y="18"/>
                  </a:lnTo>
                  <a:lnTo>
                    <a:pt x="2" y="22"/>
                  </a:lnTo>
                  <a:lnTo>
                    <a:pt x="1" y="15"/>
                  </a:lnTo>
                  <a:lnTo>
                    <a:pt x="0" y="6"/>
                  </a:lnTo>
                  <a:lnTo>
                    <a:pt x="53" y="0"/>
                  </a:lnTo>
                  <a:close/>
                </a:path>
              </a:pathLst>
            </a:custGeom>
            <a:solidFill>
              <a:srgbClr val="993300"/>
            </a:solidFill>
            <a:ln w="9525">
              <a:noFill/>
              <a:round/>
              <a:headEnd/>
              <a:tailEnd/>
            </a:ln>
          </p:spPr>
          <p:txBody>
            <a:bodyPr/>
            <a:lstStyle/>
            <a:p>
              <a:endParaRPr lang="en-US"/>
            </a:p>
          </p:txBody>
        </p:sp>
        <p:sp>
          <p:nvSpPr>
            <p:cNvPr id="82335" name="Freeform 415"/>
            <p:cNvSpPr>
              <a:spLocks/>
            </p:cNvSpPr>
            <p:nvPr/>
          </p:nvSpPr>
          <p:spPr bwMode="black">
            <a:xfrm>
              <a:off x="2487613" y="5276850"/>
              <a:ext cx="42862" cy="14288"/>
            </a:xfrm>
            <a:custGeom>
              <a:avLst/>
              <a:gdLst/>
              <a:ahLst/>
              <a:cxnLst>
                <a:cxn ang="0">
                  <a:pos x="53" y="0"/>
                </a:cxn>
                <a:cxn ang="0">
                  <a:pos x="55" y="9"/>
                </a:cxn>
                <a:cxn ang="0">
                  <a:pos x="2" y="22"/>
                </a:cxn>
                <a:cxn ang="0">
                  <a:pos x="0" y="13"/>
                </a:cxn>
                <a:cxn ang="0">
                  <a:pos x="53" y="0"/>
                </a:cxn>
              </a:cxnLst>
              <a:rect l="0" t="0" r="r" b="b"/>
              <a:pathLst>
                <a:path w="55" h="22">
                  <a:moveTo>
                    <a:pt x="53" y="0"/>
                  </a:moveTo>
                  <a:lnTo>
                    <a:pt x="55" y="9"/>
                  </a:lnTo>
                  <a:lnTo>
                    <a:pt x="2" y="22"/>
                  </a:lnTo>
                  <a:lnTo>
                    <a:pt x="0" y="13"/>
                  </a:lnTo>
                  <a:lnTo>
                    <a:pt x="53" y="0"/>
                  </a:lnTo>
                  <a:close/>
                </a:path>
              </a:pathLst>
            </a:custGeom>
            <a:solidFill>
              <a:srgbClr val="993300"/>
            </a:solidFill>
            <a:ln w="9525">
              <a:noFill/>
              <a:round/>
              <a:headEnd/>
              <a:tailEnd/>
            </a:ln>
          </p:spPr>
          <p:txBody>
            <a:bodyPr/>
            <a:lstStyle/>
            <a:p>
              <a:endParaRPr lang="en-US"/>
            </a:p>
          </p:txBody>
        </p:sp>
        <p:sp>
          <p:nvSpPr>
            <p:cNvPr id="82336" name="Freeform 416"/>
            <p:cNvSpPr>
              <a:spLocks/>
            </p:cNvSpPr>
            <p:nvPr/>
          </p:nvSpPr>
          <p:spPr bwMode="black">
            <a:xfrm>
              <a:off x="2487613" y="5283200"/>
              <a:ext cx="42862" cy="20638"/>
            </a:xfrm>
            <a:custGeom>
              <a:avLst/>
              <a:gdLst/>
              <a:ahLst/>
              <a:cxnLst>
                <a:cxn ang="0">
                  <a:pos x="53" y="0"/>
                </a:cxn>
                <a:cxn ang="0">
                  <a:pos x="56" y="11"/>
                </a:cxn>
                <a:cxn ang="0">
                  <a:pos x="3" y="31"/>
                </a:cxn>
                <a:cxn ang="0">
                  <a:pos x="8" y="40"/>
                </a:cxn>
                <a:cxn ang="0">
                  <a:pos x="3" y="26"/>
                </a:cxn>
                <a:cxn ang="0">
                  <a:pos x="0" y="15"/>
                </a:cxn>
                <a:cxn ang="0">
                  <a:pos x="53" y="0"/>
                </a:cxn>
              </a:cxnLst>
              <a:rect l="0" t="0" r="r" b="b"/>
              <a:pathLst>
                <a:path w="56" h="40">
                  <a:moveTo>
                    <a:pt x="53" y="0"/>
                  </a:moveTo>
                  <a:lnTo>
                    <a:pt x="56" y="11"/>
                  </a:lnTo>
                  <a:lnTo>
                    <a:pt x="3" y="31"/>
                  </a:lnTo>
                  <a:lnTo>
                    <a:pt x="8" y="40"/>
                  </a:lnTo>
                  <a:lnTo>
                    <a:pt x="3" y="26"/>
                  </a:lnTo>
                  <a:lnTo>
                    <a:pt x="0" y="15"/>
                  </a:lnTo>
                  <a:lnTo>
                    <a:pt x="53" y="0"/>
                  </a:lnTo>
                  <a:close/>
                </a:path>
              </a:pathLst>
            </a:custGeom>
            <a:solidFill>
              <a:srgbClr val="993300"/>
            </a:solidFill>
            <a:ln w="9525">
              <a:noFill/>
              <a:round/>
              <a:headEnd/>
              <a:tailEnd/>
            </a:ln>
          </p:spPr>
          <p:txBody>
            <a:bodyPr/>
            <a:lstStyle/>
            <a:p>
              <a:endParaRPr lang="en-US"/>
            </a:p>
          </p:txBody>
        </p:sp>
        <p:sp>
          <p:nvSpPr>
            <p:cNvPr id="82337" name="Freeform 417"/>
            <p:cNvSpPr>
              <a:spLocks/>
            </p:cNvSpPr>
            <p:nvPr/>
          </p:nvSpPr>
          <p:spPr bwMode="black">
            <a:xfrm>
              <a:off x="2492375" y="5284788"/>
              <a:ext cx="41275" cy="19050"/>
            </a:xfrm>
            <a:custGeom>
              <a:avLst/>
              <a:gdLst/>
              <a:ahLst/>
              <a:cxnLst>
                <a:cxn ang="0">
                  <a:pos x="53" y="0"/>
                </a:cxn>
                <a:cxn ang="0">
                  <a:pos x="58" y="10"/>
                </a:cxn>
                <a:cxn ang="0">
                  <a:pos x="5" y="35"/>
                </a:cxn>
                <a:cxn ang="0">
                  <a:pos x="0" y="25"/>
                </a:cxn>
                <a:cxn ang="0">
                  <a:pos x="53" y="0"/>
                </a:cxn>
              </a:cxnLst>
              <a:rect l="0" t="0" r="r" b="b"/>
              <a:pathLst>
                <a:path w="58" h="35">
                  <a:moveTo>
                    <a:pt x="53" y="0"/>
                  </a:moveTo>
                  <a:lnTo>
                    <a:pt x="58" y="10"/>
                  </a:lnTo>
                  <a:lnTo>
                    <a:pt x="5" y="35"/>
                  </a:lnTo>
                  <a:lnTo>
                    <a:pt x="0" y="25"/>
                  </a:lnTo>
                  <a:lnTo>
                    <a:pt x="53" y="0"/>
                  </a:lnTo>
                  <a:close/>
                </a:path>
              </a:pathLst>
            </a:custGeom>
            <a:solidFill>
              <a:srgbClr val="993300"/>
            </a:solidFill>
            <a:ln w="9525">
              <a:noFill/>
              <a:round/>
              <a:headEnd/>
              <a:tailEnd/>
            </a:ln>
          </p:spPr>
          <p:txBody>
            <a:bodyPr/>
            <a:lstStyle/>
            <a:p>
              <a:endParaRPr lang="en-US"/>
            </a:p>
          </p:txBody>
        </p:sp>
        <p:sp>
          <p:nvSpPr>
            <p:cNvPr id="82338" name="Freeform 418"/>
            <p:cNvSpPr>
              <a:spLocks/>
            </p:cNvSpPr>
            <p:nvPr/>
          </p:nvSpPr>
          <p:spPr bwMode="black">
            <a:xfrm>
              <a:off x="2530475" y="5303838"/>
              <a:ext cx="19050" cy="20637"/>
            </a:xfrm>
            <a:custGeom>
              <a:avLst/>
              <a:gdLst/>
              <a:ahLst/>
              <a:cxnLst>
                <a:cxn ang="0">
                  <a:pos x="18" y="0"/>
                </a:cxn>
                <a:cxn ang="0">
                  <a:pos x="25" y="4"/>
                </a:cxn>
                <a:cxn ang="0">
                  <a:pos x="14" y="37"/>
                </a:cxn>
                <a:cxn ang="0">
                  <a:pos x="11" y="37"/>
                </a:cxn>
                <a:cxn ang="0">
                  <a:pos x="8" y="35"/>
                </a:cxn>
                <a:cxn ang="0">
                  <a:pos x="0" y="31"/>
                </a:cxn>
                <a:cxn ang="0">
                  <a:pos x="18" y="0"/>
                </a:cxn>
              </a:cxnLst>
              <a:rect l="0" t="0" r="r" b="b"/>
              <a:pathLst>
                <a:path w="25" h="37">
                  <a:moveTo>
                    <a:pt x="18" y="0"/>
                  </a:moveTo>
                  <a:lnTo>
                    <a:pt x="25" y="4"/>
                  </a:lnTo>
                  <a:lnTo>
                    <a:pt x="14" y="37"/>
                  </a:lnTo>
                  <a:lnTo>
                    <a:pt x="11" y="37"/>
                  </a:lnTo>
                  <a:lnTo>
                    <a:pt x="8" y="35"/>
                  </a:lnTo>
                  <a:lnTo>
                    <a:pt x="0" y="31"/>
                  </a:lnTo>
                  <a:lnTo>
                    <a:pt x="18" y="0"/>
                  </a:lnTo>
                  <a:close/>
                </a:path>
              </a:pathLst>
            </a:custGeom>
            <a:solidFill>
              <a:srgbClr val="993300"/>
            </a:solidFill>
            <a:ln w="9525">
              <a:noFill/>
              <a:round/>
              <a:headEnd/>
              <a:tailEnd/>
            </a:ln>
          </p:spPr>
          <p:txBody>
            <a:bodyPr/>
            <a:lstStyle/>
            <a:p>
              <a:endParaRPr lang="en-US"/>
            </a:p>
          </p:txBody>
        </p:sp>
        <p:sp>
          <p:nvSpPr>
            <p:cNvPr id="82339" name="Freeform 419"/>
            <p:cNvSpPr>
              <a:spLocks/>
            </p:cNvSpPr>
            <p:nvPr/>
          </p:nvSpPr>
          <p:spPr bwMode="black">
            <a:xfrm>
              <a:off x="2538413" y="5307013"/>
              <a:ext cx="11112" cy="17462"/>
            </a:xfrm>
            <a:custGeom>
              <a:avLst/>
              <a:gdLst/>
              <a:ahLst/>
              <a:cxnLst>
                <a:cxn ang="0">
                  <a:pos x="5" y="0"/>
                </a:cxn>
                <a:cxn ang="0">
                  <a:pos x="14" y="1"/>
                </a:cxn>
                <a:cxn ang="0">
                  <a:pos x="9" y="36"/>
                </a:cxn>
                <a:cxn ang="0">
                  <a:pos x="0" y="35"/>
                </a:cxn>
                <a:cxn ang="0">
                  <a:pos x="5" y="0"/>
                </a:cxn>
              </a:cxnLst>
              <a:rect l="0" t="0" r="r" b="b"/>
              <a:pathLst>
                <a:path w="14" h="36">
                  <a:moveTo>
                    <a:pt x="5" y="0"/>
                  </a:moveTo>
                  <a:lnTo>
                    <a:pt x="14" y="1"/>
                  </a:lnTo>
                  <a:lnTo>
                    <a:pt x="9" y="36"/>
                  </a:lnTo>
                  <a:lnTo>
                    <a:pt x="0" y="35"/>
                  </a:lnTo>
                  <a:lnTo>
                    <a:pt x="5" y="0"/>
                  </a:lnTo>
                  <a:close/>
                </a:path>
              </a:pathLst>
            </a:custGeom>
            <a:solidFill>
              <a:srgbClr val="993300"/>
            </a:solidFill>
            <a:ln w="9525">
              <a:noFill/>
              <a:round/>
              <a:headEnd/>
              <a:tailEnd/>
            </a:ln>
          </p:spPr>
          <p:txBody>
            <a:bodyPr/>
            <a:lstStyle/>
            <a:p>
              <a:endParaRPr lang="en-US"/>
            </a:p>
          </p:txBody>
        </p:sp>
        <p:sp>
          <p:nvSpPr>
            <p:cNvPr id="82340" name="Freeform 420"/>
            <p:cNvSpPr>
              <a:spLocks/>
            </p:cNvSpPr>
            <p:nvPr/>
          </p:nvSpPr>
          <p:spPr bwMode="black">
            <a:xfrm>
              <a:off x="2549525" y="5307013"/>
              <a:ext cx="11113" cy="17462"/>
            </a:xfrm>
            <a:custGeom>
              <a:avLst/>
              <a:gdLst/>
              <a:ahLst/>
              <a:cxnLst>
                <a:cxn ang="0">
                  <a:pos x="0" y="0"/>
                </a:cxn>
                <a:cxn ang="0">
                  <a:pos x="6" y="0"/>
                </a:cxn>
                <a:cxn ang="0">
                  <a:pos x="17" y="35"/>
                </a:cxn>
                <a:cxn ang="0">
                  <a:pos x="17" y="35"/>
                </a:cxn>
                <a:cxn ang="0">
                  <a:pos x="6" y="35"/>
                </a:cxn>
                <a:cxn ang="0">
                  <a:pos x="0" y="35"/>
                </a:cxn>
                <a:cxn ang="0">
                  <a:pos x="0" y="0"/>
                </a:cxn>
              </a:cxnLst>
              <a:rect l="0" t="0" r="r" b="b"/>
              <a:pathLst>
                <a:path w="17" h="35">
                  <a:moveTo>
                    <a:pt x="0" y="0"/>
                  </a:moveTo>
                  <a:lnTo>
                    <a:pt x="6" y="0"/>
                  </a:lnTo>
                  <a:lnTo>
                    <a:pt x="17" y="35"/>
                  </a:lnTo>
                  <a:lnTo>
                    <a:pt x="17" y="35"/>
                  </a:lnTo>
                  <a:lnTo>
                    <a:pt x="6" y="35"/>
                  </a:lnTo>
                  <a:lnTo>
                    <a:pt x="0" y="35"/>
                  </a:lnTo>
                  <a:lnTo>
                    <a:pt x="0" y="0"/>
                  </a:lnTo>
                  <a:close/>
                </a:path>
              </a:pathLst>
            </a:custGeom>
            <a:solidFill>
              <a:srgbClr val="993300"/>
            </a:solidFill>
            <a:ln w="9525">
              <a:noFill/>
              <a:round/>
              <a:headEnd/>
              <a:tailEnd/>
            </a:ln>
          </p:spPr>
          <p:txBody>
            <a:bodyPr/>
            <a:lstStyle/>
            <a:p>
              <a:endParaRPr lang="en-US"/>
            </a:p>
          </p:txBody>
        </p:sp>
        <p:sp>
          <p:nvSpPr>
            <p:cNvPr id="82341" name="Freeform 421"/>
            <p:cNvSpPr>
              <a:spLocks/>
            </p:cNvSpPr>
            <p:nvPr/>
          </p:nvSpPr>
          <p:spPr bwMode="black">
            <a:xfrm>
              <a:off x="2546350" y="5303838"/>
              <a:ext cx="19050" cy="20637"/>
            </a:xfrm>
            <a:custGeom>
              <a:avLst/>
              <a:gdLst/>
              <a:ahLst/>
              <a:cxnLst>
                <a:cxn ang="0">
                  <a:pos x="0" y="3"/>
                </a:cxn>
                <a:cxn ang="0">
                  <a:pos x="5" y="0"/>
                </a:cxn>
                <a:cxn ang="0">
                  <a:pos x="27" y="35"/>
                </a:cxn>
                <a:cxn ang="0">
                  <a:pos x="22" y="38"/>
                </a:cxn>
                <a:cxn ang="0">
                  <a:pos x="0" y="3"/>
                </a:cxn>
              </a:cxnLst>
              <a:rect l="0" t="0" r="r" b="b"/>
              <a:pathLst>
                <a:path w="27" h="38">
                  <a:moveTo>
                    <a:pt x="0" y="3"/>
                  </a:moveTo>
                  <a:lnTo>
                    <a:pt x="5" y="0"/>
                  </a:lnTo>
                  <a:lnTo>
                    <a:pt x="27" y="35"/>
                  </a:lnTo>
                  <a:lnTo>
                    <a:pt x="22" y="38"/>
                  </a:lnTo>
                  <a:lnTo>
                    <a:pt x="0" y="3"/>
                  </a:lnTo>
                  <a:close/>
                </a:path>
              </a:pathLst>
            </a:custGeom>
            <a:solidFill>
              <a:srgbClr val="993300"/>
            </a:solidFill>
            <a:ln w="9525">
              <a:noFill/>
              <a:round/>
              <a:headEnd/>
              <a:tailEnd/>
            </a:ln>
          </p:spPr>
          <p:txBody>
            <a:bodyPr/>
            <a:lstStyle/>
            <a:p>
              <a:endParaRPr lang="en-US"/>
            </a:p>
          </p:txBody>
        </p:sp>
        <p:sp>
          <p:nvSpPr>
            <p:cNvPr id="82342" name="Freeform 422"/>
            <p:cNvSpPr>
              <a:spLocks/>
            </p:cNvSpPr>
            <p:nvPr/>
          </p:nvSpPr>
          <p:spPr bwMode="black">
            <a:xfrm>
              <a:off x="2495550" y="4779963"/>
              <a:ext cx="42863" cy="20637"/>
            </a:xfrm>
            <a:custGeom>
              <a:avLst/>
              <a:gdLst/>
              <a:ahLst/>
              <a:cxnLst>
                <a:cxn ang="0">
                  <a:pos x="49" y="0"/>
                </a:cxn>
                <a:cxn ang="0">
                  <a:pos x="55" y="10"/>
                </a:cxn>
                <a:cxn ang="0">
                  <a:pos x="10" y="43"/>
                </a:cxn>
                <a:cxn ang="0">
                  <a:pos x="2" y="33"/>
                </a:cxn>
                <a:cxn ang="0">
                  <a:pos x="7" y="41"/>
                </a:cxn>
                <a:cxn ang="0">
                  <a:pos x="0" y="31"/>
                </a:cxn>
                <a:cxn ang="0">
                  <a:pos x="49" y="0"/>
                </a:cxn>
              </a:cxnLst>
              <a:rect l="0" t="0" r="r" b="b"/>
              <a:pathLst>
                <a:path w="55" h="43">
                  <a:moveTo>
                    <a:pt x="49" y="0"/>
                  </a:moveTo>
                  <a:lnTo>
                    <a:pt x="55" y="10"/>
                  </a:lnTo>
                  <a:lnTo>
                    <a:pt x="10" y="43"/>
                  </a:lnTo>
                  <a:lnTo>
                    <a:pt x="2" y="33"/>
                  </a:lnTo>
                  <a:lnTo>
                    <a:pt x="7" y="41"/>
                  </a:lnTo>
                  <a:lnTo>
                    <a:pt x="0" y="31"/>
                  </a:lnTo>
                  <a:lnTo>
                    <a:pt x="49" y="0"/>
                  </a:lnTo>
                  <a:close/>
                </a:path>
              </a:pathLst>
            </a:custGeom>
            <a:solidFill>
              <a:srgbClr val="993300"/>
            </a:solidFill>
            <a:ln w="9525">
              <a:noFill/>
              <a:round/>
              <a:headEnd/>
              <a:tailEnd/>
            </a:ln>
          </p:spPr>
          <p:txBody>
            <a:bodyPr/>
            <a:lstStyle/>
            <a:p>
              <a:endParaRPr lang="en-US"/>
            </a:p>
          </p:txBody>
        </p:sp>
        <p:sp>
          <p:nvSpPr>
            <p:cNvPr id="82343" name="Freeform 423"/>
            <p:cNvSpPr>
              <a:spLocks/>
            </p:cNvSpPr>
            <p:nvPr/>
          </p:nvSpPr>
          <p:spPr bwMode="black">
            <a:xfrm>
              <a:off x="2503488" y="4781550"/>
              <a:ext cx="38100" cy="23813"/>
            </a:xfrm>
            <a:custGeom>
              <a:avLst/>
              <a:gdLst/>
              <a:ahLst/>
              <a:cxnLst>
                <a:cxn ang="0">
                  <a:pos x="42" y="0"/>
                </a:cxn>
                <a:cxn ang="0">
                  <a:pos x="48" y="8"/>
                </a:cxn>
                <a:cxn ang="0">
                  <a:pos x="6" y="43"/>
                </a:cxn>
                <a:cxn ang="0">
                  <a:pos x="0" y="35"/>
                </a:cxn>
                <a:cxn ang="0">
                  <a:pos x="42" y="0"/>
                </a:cxn>
              </a:cxnLst>
              <a:rect l="0" t="0" r="r" b="b"/>
              <a:pathLst>
                <a:path w="48" h="43">
                  <a:moveTo>
                    <a:pt x="42" y="0"/>
                  </a:moveTo>
                  <a:lnTo>
                    <a:pt x="48" y="8"/>
                  </a:lnTo>
                  <a:lnTo>
                    <a:pt x="6" y="43"/>
                  </a:lnTo>
                  <a:lnTo>
                    <a:pt x="0" y="35"/>
                  </a:lnTo>
                  <a:lnTo>
                    <a:pt x="42" y="0"/>
                  </a:lnTo>
                  <a:close/>
                </a:path>
              </a:pathLst>
            </a:custGeom>
            <a:solidFill>
              <a:srgbClr val="993300"/>
            </a:solidFill>
            <a:ln w="9525">
              <a:noFill/>
              <a:round/>
              <a:headEnd/>
              <a:tailEnd/>
            </a:ln>
          </p:spPr>
          <p:txBody>
            <a:bodyPr/>
            <a:lstStyle/>
            <a:p>
              <a:endParaRPr lang="en-US"/>
            </a:p>
          </p:txBody>
        </p:sp>
        <p:sp>
          <p:nvSpPr>
            <p:cNvPr id="82344" name="Freeform 424"/>
            <p:cNvSpPr>
              <a:spLocks/>
            </p:cNvSpPr>
            <p:nvPr/>
          </p:nvSpPr>
          <p:spPr bwMode="black">
            <a:xfrm>
              <a:off x="2511425" y="4784725"/>
              <a:ext cx="34925" cy="26988"/>
            </a:xfrm>
            <a:custGeom>
              <a:avLst/>
              <a:gdLst/>
              <a:ahLst/>
              <a:cxnLst>
                <a:cxn ang="0">
                  <a:pos x="35" y="0"/>
                </a:cxn>
                <a:cxn ang="0">
                  <a:pos x="43" y="7"/>
                </a:cxn>
                <a:cxn ang="0">
                  <a:pos x="44" y="5"/>
                </a:cxn>
                <a:cxn ang="0">
                  <a:pos x="6" y="51"/>
                </a:cxn>
                <a:cxn ang="0">
                  <a:pos x="8" y="49"/>
                </a:cxn>
                <a:cxn ang="0">
                  <a:pos x="0" y="42"/>
                </a:cxn>
                <a:cxn ang="0">
                  <a:pos x="35" y="0"/>
                </a:cxn>
              </a:cxnLst>
              <a:rect l="0" t="0" r="r" b="b"/>
              <a:pathLst>
                <a:path w="44" h="51">
                  <a:moveTo>
                    <a:pt x="35" y="0"/>
                  </a:moveTo>
                  <a:lnTo>
                    <a:pt x="43" y="7"/>
                  </a:lnTo>
                  <a:lnTo>
                    <a:pt x="44" y="5"/>
                  </a:lnTo>
                  <a:lnTo>
                    <a:pt x="6" y="51"/>
                  </a:lnTo>
                  <a:lnTo>
                    <a:pt x="8" y="49"/>
                  </a:lnTo>
                  <a:lnTo>
                    <a:pt x="0" y="42"/>
                  </a:lnTo>
                  <a:lnTo>
                    <a:pt x="35" y="0"/>
                  </a:lnTo>
                  <a:close/>
                </a:path>
              </a:pathLst>
            </a:custGeom>
            <a:solidFill>
              <a:srgbClr val="993300"/>
            </a:solidFill>
            <a:ln w="9525">
              <a:noFill/>
              <a:round/>
              <a:headEnd/>
              <a:tailEnd/>
            </a:ln>
          </p:spPr>
          <p:txBody>
            <a:bodyPr/>
            <a:lstStyle/>
            <a:p>
              <a:endParaRPr lang="en-US"/>
            </a:p>
          </p:txBody>
        </p:sp>
        <p:sp>
          <p:nvSpPr>
            <p:cNvPr id="82345" name="Freeform 425"/>
            <p:cNvSpPr>
              <a:spLocks/>
            </p:cNvSpPr>
            <p:nvPr/>
          </p:nvSpPr>
          <p:spPr bwMode="black">
            <a:xfrm>
              <a:off x="2514600" y="4787900"/>
              <a:ext cx="34925" cy="28575"/>
            </a:xfrm>
            <a:custGeom>
              <a:avLst/>
              <a:gdLst/>
              <a:ahLst/>
              <a:cxnLst>
                <a:cxn ang="0">
                  <a:pos x="38" y="0"/>
                </a:cxn>
                <a:cxn ang="0">
                  <a:pos x="45" y="5"/>
                </a:cxn>
                <a:cxn ang="0">
                  <a:pos x="7" y="52"/>
                </a:cxn>
                <a:cxn ang="0">
                  <a:pos x="0" y="46"/>
                </a:cxn>
                <a:cxn ang="0">
                  <a:pos x="38" y="0"/>
                </a:cxn>
              </a:cxnLst>
              <a:rect l="0" t="0" r="r" b="b"/>
              <a:pathLst>
                <a:path w="45" h="52">
                  <a:moveTo>
                    <a:pt x="38" y="0"/>
                  </a:moveTo>
                  <a:lnTo>
                    <a:pt x="45" y="5"/>
                  </a:lnTo>
                  <a:lnTo>
                    <a:pt x="7" y="52"/>
                  </a:lnTo>
                  <a:lnTo>
                    <a:pt x="0" y="46"/>
                  </a:lnTo>
                  <a:lnTo>
                    <a:pt x="38" y="0"/>
                  </a:lnTo>
                  <a:close/>
                </a:path>
              </a:pathLst>
            </a:custGeom>
            <a:solidFill>
              <a:srgbClr val="993300"/>
            </a:solidFill>
            <a:ln w="9525">
              <a:noFill/>
              <a:round/>
              <a:headEnd/>
              <a:tailEnd/>
            </a:ln>
          </p:spPr>
          <p:txBody>
            <a:bodyPr/>
            <a:lstStyle/>
            <a:p>
              <a:endParaRPr lang="en-US"/>
            </a:p>
          </p:txBody>
        </p:sp>
        <p:sp>
          <p:nvSpPr>
            <p:cNvPr id="82346" name="Freeform 426"/>
            <p:cNvSpPr>
              <a:spLocks/>
            </p:cNvSpPr>
            <p:nvPr/>
          </p:nvSpPr>
          <p:spPr bwMode="black">
            <a:xfrm>
              <a:off x="2527300" y="4789488"/>
              <a:ext cx="22225" cy="30162"/>
            </a:xfrm>
            <a:custGeom>
              <a:avLst/>
              <a:gdLst/>
              <a:ahLst/>
              <a:cxnLst>
                <a:cxn ang="0">
                  <a:pos x="22" y="0"/>
                </a:cxn>
                <a:cxn ang="0">
                  <a:pos x="30" y="3"/>
                </a:cxn>
                <a:cxn ang="0">
                  <a:pos x="15" y="56"/>
                </a:cxn>
                <a:cxn ang="0">
                  <a:pos x="4" y="55"/>
                </a:cxn>
                <a:cxn ang="0">
                  <a:pos x="8" y="56"/>
                </a:cxn>
                <a:cxn ang="0">
                  <a:pos x="0" y="53"/>
                </a:cxn>
                <a:cxn ang="0">
                  <a:pos x="22" y="0"/>
                </a:cxn>
              </a:cxnLst>
              <a:rect l="0" t="0" r="r" b="b"/>
              <a:pathLst>
                <a:path w="30" h="56">
                  <a:moveTo>
                    <a:pt x="22" y="0"/>
                  </a:moveTo>
                  <a:lnTo>
                    <a:pt x="30" y="3"/>
                  </a:lnTo>
                  <a:lnTo>
                    <a:pt x="15" y="56"/>
                  </a:lnTo>
                  <a:lnTo>
                    <a:pt x="4" y="55"/>
                  </a:lnTo>
                  <a:lnTo>
                    <a:pt x="8" y="56"/>
                  </a:lnTo>
                  <a:lnTo>
                    <a:pt x="0" y="53"/>
                  </a:lnTo>
                  <a:lnTo>
                    <a:pt x="22" y="0"/>
                  </a:lnTo>
                  <a:close/>
                </a:path>
              </a:pathLst>
            </a:custGeom>
            <a:solidFill>
              <a:srgbClr val="993300"/>
            </a:solidFill>
            <a:ln w="9525">
              <a:noFill/>
              <a:round/>
              <a:headEnd/>
              <a:tailEnd/>
            </a:ln>
          </p:spPr>
          <p:txBody>
            <a:bodyPr/>
            <a:lstStyle/>
            <a:p>
              <a:endParaRPr lang="en-US"/>
            </a:p>
          </p:txBody>
        </p:sp>
        <p:sp>
          <p:nvSpPr>
            <p:cNvPr id="82347" name="Freeform 427"/>
            <p:cNvSpPr>
              <a:spLocks/>
            </p:cNvSpPr>
            <p:nvPr/>
          </p:nvSpPr>
          <p:spPr bwMode="black">
            <a:xfrm>
              <a:off x="2538413" y="4789488"/>
              <a:ext cx="11112" cy="30162"/>
            </a:xfrm>
            <a:custGeom>
              <a:avLst/>
              <a:gdLst/>
              <a:ahLst/>
              <a:cxnLst>
                <a:cxn ang="0">
                  <a:pos x="7" y="0"/>
                </a:cxn>
                <a:cxn ang="0">
                  <a:pos x="16" y="1"/>
                </a:cxn>
                <a:cxn ang="0">
                  <a:pos x="9" y="54"/>
                </a:cxn>
                <a:cxn ang="0">
                  <a:pos x="0" y="53"/>
                </a:cxn>
                <a:cxn ang="0">
                  <a:pos x="7" y="0"/>
                </a:cxn>
              </a:cxnLst>
              <a:rect l="0" t="0" r="r" b="b"/>
              <a:pathLst>
                <a:path w="16" h="54">
                  <a:moveTo>
                    <a:pt x="7" y="0"/>
                  </a:moveTo>
                  <a:lnTo>
                    <a:pt x="16" y="1"/>
                  </a:lnTo>
                  <a:lnTo>
                    <a:pt x="9" y="54"/>
                  </a:lnTo>
                  <a:lnTo>
                    <a:pt x="0" y="53"/>
                  </a:lnTo>
                  <a:lnTo>
                    <a:pt x="7" y="0"/>
                  </a:lnTo>
                  <a:close/>
                </a:path>
              </a:pathLst>
            </a:custGeom>
            <a:solidFill>
              <a:srgbClr val="993300"/>
            </a:solidFill>
            <a:ln w="9525">
              <a:noFill/>
              <a:round/>
              <a:headEnd/>
              <a:tailEnd/>
            </a:ln>
          </p:spPr>
          <p:txBody>
            <a:bodyPr/>
            <a:lstStyle/>
            <a:p>
              <a:endParaRPr lang="en-US"/>
            </a:p>
          </p:txBody>
        </p:sp>
        <p:sp>
          <p:nvSpPr>
            <p:cNvPr id="82348" name="Freeform 428"/>
            <p:cNvSpPr>
              <a:spLocks/>
            </p:cNvSpPr>
            <p:nvPr/>
          </p:nvSpPr>
          <p:spPr bwMode="black">
            <a:xfrm>
              <a:off x="2549525" y="4789488"/>
              <a:ext cx="11113" cy="30162"/>
            </a:xfrm>
            <a:custGeom>
              <a:avLst/>
              <a:gdLst/>
              <a:ahLst/>
              <a:cxnLst>
                <a:cxn ang="0">
                  <a:pos x="0" y="0"/>
                </a:cxn>
                <a:cxn ang="0">
                  <a:pos x="6" y="0"/>
                </a:cxn>
                <a:cxn ang="0">
                  <a:pos x="17" y="53"/>
                </a:cxn>
                <a:cxn ang="0">
                  <a:pos x="17" y="53"/>
                </a:cxn>
                <a:cxn ang="0">
                  <a:pos x="6" y="53"/>
                </a:cxn>
                <a:cxn ang="0">
                  <a:pos x="0" y="53"/>
                </a:cxn>
                <a:cxn ang="0">
                  <a:pos x="0" y="0"/>
                </a:cxn>
              </a:cxnLst>
              <a:rect l="0" t="0" r="r" b="b"/>
              <a:pathLst>
                <a:path w="17" h="53">
                  <a:moveTo>
                    <a:pt x="0" y="0"/>
                  </a:moveTo>
                  <a:lnTo>
                    <a:pt x="6" y="0"/>
                  </a:lnTo>
                  <a:lnTo>
                    <a:pt x="17" y="53"/>
                  </a:lnTo>
                  <a:lnTo>
                    <a:pt x="17" y="53"/>
                  </a:lnTo>
                  <a:lnTo>
                    <a:pt x="6" y="53"/>
                  </a:lnTo>
                  <a:lnTo>
                    <a:pt x="0" y="53"/>
                  </a:lnTo>
                  <a:lnTo>
                    <a:pt x="0" y="0"/>
                  </a:lnTo>
                  <a:close/>
                </a:path>
              </a:pathLst>
            </a:custGeom>
            <a:solidFill>
              <a:srgbClr val="993300"/>
            </a:solidFill>
            <a:ln w="9525">
              <a:noFill/>
              <a:round/>
              <a:headEnd/>
              <a:tailEnd/>
            </a:ln>
          </p:spPr>
          <p:txBody>
            <a:bodyPr/>
            <a:lstStyle/>
            <a:p>
              <a:endParaRPr lang="en-US"/>
            </a:p>
          </p:txBody>
        </p:sp>
        <p:sp>
          <p:nvSpPr>
            <p:cNvPr id="82349" name="Freeform 429"/>
            <p:cNvSpPr>
              <a:spLocks/>
            </p:cNvSpPr>
            <p:nvPr/>
          </p:nvSpPr>
          <p:spPr bwMode="black">
            <a:xfrm>
              <a:off x="2546350" y="4789488"/>
              <a:ext cx="19050" cy="30162"/>
            </a:xfrm>
            <a:custGeom>
              <a:avLst/>
              <a:gdLst/>
              <a:ahLst/>
              <a:cxnLst>
                <a:cxn ang="0">
                  <a:pos x="0" y="2"/>
                </a:cxn>
                <a:cxn ang="0">
                  <a:pos x="5" y="0"/>
                </a:cxn>
                <a:cxn ang="0">
                  <a:pos x="27" y="53"/>
                </a:cxn>
                <a:cxn ang="0">
                  <a:pos x="22" y="55"/>
                </a:cxn>
                <a:cxn ang="0">
                  <a:pos x="0" y="2"/>
                </a:cxn>
              </a:cxnLst>
              <a:rect l="0" t="0" r="r" b="b"/>
              <a:pathLst>
                <a:path w="27" h="55">
                  <a:moveTo>
                    <a:pt x="0" y="2"/>
                  </a:moveTo>
                  <a:lnTo>
                    <a:pt x="5" y="0"/>
                  </a:lnTo>
                  <a:lnTo>
                    <a:pt x="27" y="53"/>
                  </a:lnTo>
                  <a:lnTo>
                    <a:pt x="22" y="55"/>
                  </a:lnTo>
                  <a:lnTo>
                    <a:pt x="0" y="2"/>
                  </a:lnTo>
                  <a:close/>
                </a:path>
              </a:pathLst>
            </a:custGeom>
            <a:solidFill>
              <a:srgbClr val="993300"/>
            </a:solidFill>
            <a:ln w="9525">
              <a:noFill/>
              <a:round/>
              <a:headEnd/>
              <a:tailEnd/>
            </a:ln>
          </p:spPr>
          <p:txBody>
            <a:bodyPr/>
            <a:lstStyle/>
            <a:p>
              <a:endParaRPr lang="en-US"/>
            </a:p>
          </p:txBody>
        </p:sp>
        <p:sp>
          <p:nvSpPr>
            <p:cNvPr id="82350" name="Freeform 430"/>
            <p:cNvSpPr>
              <a:spLocks/>
            </p:cNvSpPr>
            <p:nvPr/>
          </p:nvSpPr>
          <p:spPr bwMode="black">
            <a:xfrm>
              <a:off x="2546350" y="4789488"/>
              <a:ext cx="38100" cy="26987"/>
            </a:xfrm>
            <a:custGeom>
              <a:avLst/>
              <a:gdLst/>
              <a:ahLst/>
              <a:cxnLst>
                <a:cxn ang="0">
                  <a:pos x="0" y="4"/>
                </a:cxn>
                <a:cxn ang="0">
                  <a:pos x="4" y="0"/>
                </a:cxn>
                <a:cxn ang="0">
                  <a:pos x="46" y="37"/>
                </a:cxn>
                <a:cxn ang="0">
                  <a:pos x="50" y="31"/>
                </a:cxn>
                <a:cxn ang="0">
                  <a:pos x="35" y="42"/>
                </a:cxn>
                <a:cxn ang="0">
                  <a:pos x="31" y="46"/>
                </a:cxn>
                <a:cxn ang="0">
                  <a:pos x="0" y="4"/>
                </a:cxn>
              </a:cxnLst>
              <a:rect l="0" t="0" r="r" b="b"/>
              <a:pathLst>
                <a:path w="50" h="46">
                  <a:moveTo>
                    <a:pt x="0" y="4"/>
                  </a:moveTo>
                  <a:lnTo>
                    <a:pt x="4" y="0"/>
                  </a:lnTo>
                  <a:lnTo>
                    <a:pt x="46" y="37"/>
                  </a:lnTo>
                  <a:lnTo>
                    <a:pt x="50" y="31"/>
                  </a:lnTo>
                  <a:lnTo>
                    <a:pt x="35" y="42"/>
                  </a:lnTo>
                  <a:lnTo>
                    <a:pt x="31" y="46"/>
                  </a:lnTo>
                  <a:lnTo>
                    <a:pt x="0" y="4"/>
                  </a:lnTo>
                  <a:close/>
                </a:path>
              </a:pathLst>
            </a:custGeom>
            <a:solidFill>
              <a:srgbClr val="993300"/>
            </a:solidFill>
            <a:ln w="9525">
              <a:noFill/>
              <a:round/>
              <a:headEnd/>
              <a:tailEnd/>
            </a:ln>
          </p:spPr>
          <p:txBody>
            <a:bodyPr/>
            <a:lstStyle/>
            <a:p>
              <a:endParaRPr lang="en-US"/>
            </a:p>
          </p:txBody>
        </p:sp>
        <p:sp>
          <p:nvSpPr>
            <p:cNvPr id="82351" name="Freeform 431"/>
            <p:cNvSpPr>
              <a:spLocks/>
            </p:cNvSpPr>
            <p:nvPr/>
          </p:nvSpPr>
          <p:spPr bwMode="black">
            <a:xfrm>
              <a:off x="2538413" y="4789488"/>
              <a:ext cx="46037" cy="22225"/>
            </a:xfrm>
            <a:custGeom>
              <a:avLst/>
              <a:gdLst/>
              <a:ahLst/>
              <a:cxnLst>
                <a:cxn ang="0">
                  <a:pos x="0" y="6"/>
                </a:cxn>
                <a:cxn ang="0">
                  <a:pos x="4" y="0"/>
                </a:cxn>
                <a:cxn ang="0">
                  <a:pos x="57" y="31"/>
                </a:cxn>
                <a:cxn ang="0">
                  <a:pos x="53" y="37"/>
                </a:cxn>
                <a:cxn ang="0">
                  <a:pos x="0" y="6"/>
                </a:cxn>
              </a:cxnLst>
              <a:rect l="0" t="0" r="r" b="b"/>
              <a:pathLst>
                <a:path w="57" h="37">
                  <a:moveTo>
                    <a:pt x="0" y="6"/>
                  </a:moveTo>
                  <a:lnTo>
                    <a:pt x="4" y="0"/>
                  </a:lnTo>
                  <a:lnTo>
                    <a:pt x="57" y="31"/>
                  </a:lnTo>
                  <a:lnTo>
                    <a:pt x="53" y="37"/>
                  </a:lnTo>
                  <a:lnTo>
                    <a:pt x="0" y="6"/>
                  </a:lnTo>
                  <a:close/>
                </a:path>
              </a:pathLst>
            </a:custGeom>
            <a:solidFill>
              <a:srgbClr val="993300"/>
            </a:solidFill>
            <a:ln w="9525">
              <a:noFill/>
              <a:round/>
              <a:headEnd/>
              <a:tailEnd/>
            </a:ln>
          </p:spPr>
          <p:txBody>
            <a:bodyPr/>
            <a:lstStyle/>
            <a:p>
              <a:endParaRPr lang="en-US"/>
            </a:p>
          </p:txBody>
        </p:sp>
        <p:sp>
          <p:nvSpPr>
            <p:cNvPr id="82352" name="Freeform 432"/>
            <p:cNvSpPr>
              <a:spLocks/>
            </p:cNvSpPr>
            <p:nvPr/>
          </p:nvSpPr>
          <p:spPr bwMode="black">
            <a:xfrm>
              <a:off x="2541588" y="4789488"/>
              <a:ext cx="42862" cy="15875"/>
            </a:xfrm>
            <a:custGeom>
              <a:avLst/>
              <a:gdLst/>
              <a:ahLst/>
              <a:cxnLst>
                <a:cxn ang="0">
                  <a:pos x="0" y="8"/>
                </a:cxn>
                <a:cxn ang="0">
                  <a:pos x="3" y="0"/>
                </a:cxn>
                <a:cxn ang="0">
                  <a:pos x="56" y="14"/>
                </a:cxn>
                <a:cxn ang="0">
                  <a:pos x="55" y="25"/>
                </a:cxn>
                <a:cxn ang="0">
                  <a:pos x="56" y="22"/>
                </a:cxn>
                <a:cxn ang="0">
                  <a:pos x="53" y="30"/>
                </a:cxn>
                <a:cxn ang="0">
                  <a:pos x="0" y="8"/>
                </a:cxn>
              </a:cxnLst>
              <a:rect l="0" t="0" r="r" b="b"/>
              <a:pathLst>
                <a:path w="56" h="30">
                  <a:moveTo>
                    <a:pt x="0" y="8"/>
                  </a:moveTo>
                  <a:lnTo>
                    <a:pt x="3" y="0"/>
                  </a:lnTo>
                  <a:lnTo>
                    <a:pt x="56" y="14"/>
                  </a:lnTo>
                  <a:lnTo>
                    <a:pt x="55" y="25"/>
                  </a:lnTo>
                  <a:lnTo>
                    <a:pt x="56" y="22"/>
                  </a:lnTo>
                  <a:lnTo>
                    <a:pt x="53" y="30"/>
                  </a:lnTo>
                  <a:lnTo>
                    <a:pt x="0" y="8"/>
                  </a:lnTo>
                  <a:close/>
                </a:path>
              </a:pathLst>
            </a:custGeom>
            <a:solidFill>
              <a:srgbClr val="993300"/>
            </a:solidFill>
            <a:ln w="9525">
              <a:noFill/>
              <a:round/>
              <a:headEnd/>
              <a:tailEnd/>
            </a:ln>
          </p:spPr>
          <p:txBody>
            <a:bodyPr/>
            <a:lstStyle/>
            <a:p>
              <a:endParaRPr lang="en-US"/>
            </a:p>
          </p:txBody>
        </p:sp>
        <p:sp>
          <p:nvSpPr>
            <p:cNvPr id="82353" name="Freeform 433"/>
            <p:cNvSpPr>
              <a:spLocks/>
            </p:cNvSpPr>
            <p:nvPr/>
          </p:nvSpPr>
          <p:spPr bwMode="black">
            <a:xfrm>
              <a:off x="2546350" y="4789488"/>
              <a:ext cx="41275" cy="7937"/>
            </a:xfrm>
            <a:custGeom>
              <a:avLst/>
              <a:gdLst/>
              <a:ahLst/>
              <a:cxnLst>
                <a:cxn ang="0">
                  <a:pos x="0" y="9"/>
                </a:cxn>
                <a:cxn ang="0">
                  <a:pos x="1" y="0"/>
                </a:cxn>
                <a:cxn ang="0">
                  <a:pos x="54" y="7"/>
                </a:cxn>
                <a:cxn ang="0">
                  <a:pos x="53" y="15"/>
                </a:cxn>
                <a:cxn ang="0">
                  <a:pos x="0" y="9"/>
                </a:cxn>
              </a:cxnLst>
              <a:rect l="0" t="0" r="r" b="b"/>
              <a:pathLst>
                <a:path w="54" h="15">
                  <a:moveTo>
                    <a:pt x="0" y="9"/>
                  </a:moveTo>
                  <a:lnTo>
                    <a:pt x="1" y="0"/>
                  </a:lnTo>
                  <a:lnTo>
                    <a:pt x="54" y="7"/>
                  </a:lnTo>
                  <a:lnTo>
                    <a:pt x="53" y="15"/>
                  </a:lnTo>
                  <a:lnTo>
                    <a:pt x="0" y="9"/>
                  </a:lnTo>
                  <a:close/>
                </a:path>
              </a:pathLst>
            </a:custGeom>
            <a:solidFill>
              <a:srgbClr val="993300"/>
            </a:solidFill>
            <a:ln w="9525">
              <a:noFill/>
              <a:round/>
              <a:headEnd/>
              <a:tailEnd/>
            </a:ln>
          </p:spPr>
          <p:txBody>
            <a:bodyPr/>
            <a:lstStyle/>
            <a:p>
              <a:endParaRPr lang="en-US"/>
            </a:p>
          </p:txBody>
        </p:sp>
        <p:sp>
          <p:nvSpPr>
            <p:cNvPr id="82354" name="Freeform 434"/>
            <p:cNvSpPr>
              <a:spLocks/>
            </p:cNvSpPr>
            <p:nvPr/>
          </p:nvSpPr>
          <p:spPr bwMode="black">
            <a:xfrm>
              <a:off x="2546350" y="4781550"/>
              <a:ext cx="41275" cy="11113"/>
            </a:xfrm>
            <a:custGeom>
              <a:avLst/>
              <a:gdLst/>
              <a:ahLst/>
              <a:cxnLst>
                <a:cxn ang="0">
                  <a:pos x="1" y="22"/>
                </a:cxn>
                <a:cxn ang="0">
                  <a:pos x="0" y="13"/>
                </a:cxn>
                <a:cxn ang="0">
                  <a:pos x="53" y="3"/>
                </a:cxn>
                <a:cxn ang="0">
                  <a:pos x="52" y="0"/>
                </a:cxn>
                <a:cxn ang="0">
                  <a:pos x="53" y="6"/>
                </a:cxn>
                <a:cxn ang="0">
                  <a:pos x="54" y="15"/>
                </a:cxn>
                <a:cxn ang="0">
                  <a:pos x="1" y="22"/>
                </a:cxn>
              </a:cxnLst>
              <a:rect l="0" t="0" r="r" b="b"/>
              <a:pathLst>
                <a:path w="54" h="22">
                  <a:moveTo>
                    <a:pt x="1" y="22"/>
                  </a:moveTo>
                  <a:lnTo>
                    <a:pt x="0" y="13"/>
                  </a:lnTo>
                  <a:lnTo>
                    <a:pt x="53" y="3"/>
                  </a:lnTo>
                  <a:lnTo>
                    <a:pt x="52" y="0"/>
                  </a:lnTo>
                  <a:lnTo>
                    <a:pt x="53" y="6"/>
                  </a:lnTo>
                  <a:lnTo>
                    <a:pt x="54" y="15"/>
                  </a:lnTo>
                  <a:lnTo>
                    <a:pt x="1" y="22"/>
                  </a:lnTo>
                  <a:close/>
                </a:path>
              </a:pathLst>
            </a:custGeom>
            <a:solidFill>
              <a:srgbClr val="993300"/>
            </a:solidFill>
            <a:ln w="9525">
              <a:noFill/>
              <a:round/>
              <a:headEnd/>
              <a:tailEnd/>
            </a:ln>
          </p:spPr>
          <p:txBody>
            <a:bodyPr/>
            <a:lstStyle/>
            <a:p>
              <a:endParaRPr lang="en-US"/>
            </a:p>
          </p:txBody>
        </p:sp>
        <p:sp>
          <p:nvSpPr>
            <p:cNvPr id="82355" name="Freeform 435"/>
            <p:cNvSpPr>
              <a:spLocks/>
            </p:cNvSpPr>
            <p:nvPr/>
          </p:nvSpPr>
          <p:spPr bwMode="black">
            <a:xfrm>
              <a:off x="2541588" y="4776788"/>
              <a:ext cx="42862" cy="12700"/>
            </a:xfrm>
            <a:custGeom>
              <a:avLst/>
              <a:gdLst/>
              <a:ahLst/>
              <a:cxnLst>
                <a:cxn ang="0">
                  <a:pos x="2" y="22"/>
                </a:cxn>
                <a:cxn ang="0">
                  <a:pos x="0" y="13"/>
                </a:cxn>
                <a:cxn ang="0">
                  <a:pos x="53" y="0"/>
                </a:cxn>
                <a:cxn ang="0">
                  <a:pos x="55" y="9"/>
                </a:cxn>
                <a:cxn ang="0">
                  <a:pos x="2" y="22"/>
                </a:cxn>
              </a:cxnLst>
              <a:rect l="0" t="0" r="r" b="b"/>
              <a:pathLst>
                <a:path w="55" h="22">
                  <a:moveTo>
                    <a:pt x="2" y="22"/>
                  </a:moveTo>
                  <a:lnTo>
                    <a:pt x="0" y="13"/>
                  </a:lnTo>
                  <a:lnTo>
                    <a:pt x="53" y="0"/>
                  </a:lnTo>
                  <a:lnTo>
                    <a:pt x="55" y="9"/>
                  </a:lnTo>
                  <a:lnTo>
                    <a:pt x="2" y="22"/>
                  </a:lnTo>
                  <a:close/>
                </a:path>
              </a:pathLst>
            </a:custGeom>
            <a:solidFill>
              <a:srgbClr val="993300"/>
            </a:solidFill>
            <a:ln w="9525">
              <a:noFill/>
              <a:round/>
              <a:headEnd/>
              <a:tailEnd/>
            </a:ln>
          </p:spPr>
          <p:txBody>
            <a:bodyPr/>
            <a:lstStyle/>
            <a:p>
              <a:endParaRPr lang="en-US"/>
            </a:p>
          </p:txBody>
        </p:sp>
        <p:sp>
          <p:nvSpPr>
            <p:cNvPr id="82356" name="Freeform 436"/>
            <p:cNvSpPr>
              <a:spLocks/>
            </p:cNvSpPr>
            <p:nvPr/>
          </p:nvSpPr>
          <p:spPr bwMode="black">
            <a:xfrm>
              <a:off x="2541588" y="4768850"/>
              <a:ext cx="42862" cy="15875"/>
            </a:xfrm>
            <a:custGeom>
              <a:avLst/>
              <a:gdLst/>
              <a:ahLst/>
              <a:cxnLst>
                <a:cxn ang="0">
                  <a:pos x="4" y="31"/>
                </a:cxn>
                <a:cxn ang="0">
                  <a:pos x="0" y="22"/>
                </a:cxn>
                <a:cxn ang="0">
                  <a:pos x="51" y="0"/>
                </a:cxn>
                <a:cxn ang="0">
                  <a:pos x="53" y="3"/>
                </a:cxn>
                <a:cxn ang="0">
                  <a:pos x="53" y="4"/>
                </a:cxn>
                <a:cxn ang="0">
                  <a:pos x="57" y="14"/>
                </a:cxn>
                <a:cxn ang="0">
                  <a:pos x="4" y="31"/>
                </a:cxn>
              </a:cxnLst>
              <a:rect l="0" t="0" r="r" b="b"/>
              <a:pathLst>
                <a:path w="57" h="31">
                  <a:moveTo>
                    <a:pt x="4" y="31"/>
                  </a:moveTo>
                  <a:lnTo>
                    <a:pt x="0" y="22"/>
                  </a:lnTo>
                  <a:lnTo>
                    <a:pt x="51" y="0"/>
                  </a:lnTo>
                  <a:lnTo>
                    <a:pt x="53" y="3"/>
                  </a:lnTo>
                  <a:lnTo>
                    <a:pt x="53" y="4"/>
                  </a:lnTo>
                  <a:lnTo>
                    <a:pt x="57" y="14"/>
                  </a:lnTo>
                  <a:lnTo>
                    <a:pt x="4" y="31"/>
                  </a:lnTo>
                  <a:close/>
                </a:path>
              </a:pathLst>
            </a:custGeom>
            <a:solidFill>
              <a:srgbClr val="993300"/>
            </a:solidFill>
            <a:ln w="9525">
              <a:noFill/>
              <a:round/>
              <a:headEnd/>
              <a:tailEnd/>
            </a:ln>
          </p:spPr>
          <p:txBody>
            <a:bodyPr/>
            <a:lstStyle/>
            <a:p>
              <a:endParaRPr lang="en-US"/>
            </a:p>
          </p:txBody>
        </p:sp>
        <p:sp>
          <p:nvSpPr>
            <p:cNvPr id="82357" name="Freeform 437"/>
            <p:cNvSpPr>
              <a:spLocks/>
            </p:cNvSpPr>
            <p:nvPr/>
          </p:nvSpPr>
          <p:spPr bwMode="black">
            <a:xfrm>
              <a:off x="2538413" y="4764088"/>
              <a:ext cx="41275" cy="17462"/>
            </a:xfrm>
            <a:custGeom>
              <a:avLst/>
              <a:gdLst/>
              <a:ahLst/>
              <a:cxnLst>
                <a:cxn ang="0">
                  <a:pos x="6" y="36"/>
                </a:cxn>
                <a:cxn ang="0">
                  <a:pos x="0" y="26"/>
                </a:cxn>
                <a:cxn ang="0">
                  <a:pos x="49" y="0"/>
                </a:cxn>
                <a:cxn ang="0">
                  <a:pos x="54" y="10"/>
                </a:cxn>
                <a:cxn ang="0">
                  <a:pos x="6" y="36"/>
                </a:cxn>
              </a:cxnLst>
              <a:rect l="0" t="0" r="r" b="b"/>
              <a:pathLst>
                <a:path w="54" h="36">
                  <a:moveTo>
                    <a:pt x="6" y="36"/>
                  </a:moveTo>
                  <a:lnTo>
                    <a:pt x="0" y="26"/>
                  </a:lnTo>
                  <a:lnTo>
                    <a:pt x="49" y="0"/>
                  </a:lnTo>
                  <a:lnTo>
                    <a:pt x="54" y="10"/>
                  </a:lnTo>
                  <a:lnTo>
                    <a:pt x="6" y="36"/>
                  </a:lnTo>
                  <a:close/>
                </a:path>
              </a:pathLst>
            </a:custGeom>
            <a:solidFill>
              <a:srgbClr val="993300"/>
            </a:solidFill>
            <a:ln w="9525">
              <a:noFill/>
              <a:round/>
              <a:headEnd/>
              <a:tailEnd/>
            </a:ln>
          </p:spPr>
          <p:txBody>
            <a:bodyPr/>
            <a:lstStyle/>
            <a:p>
              <a:endParaRPr lang="en-US"/>
            </a:p>
          </p:txBody>
        </p:sp>
        <p:sp>
          <p:nvSpPr>
            <p:cNvPr id="82358" name="Freeform 438"/>
            <p:cNvSpPr>
              <a:spLocks/>
            </p:cNvSpPr>
            <p:nvPr/>
          </p:nvSpPr>
          <p:spPr bwMode="black">
            <a:xfrm>
              <a:off x="2533650" y="4756150"/>
              <a:ext cx="42863" cy="20638"/>
            </a:xfrm>
            <a:custGeom>
              <a:avLst/>
              <a:gdLst/>
              <a:ahLst/>
              <a:cxnLst>
                <a:cxn ang="0">
                  <a:pos x="5" y="42"/>
                </a:cxn>
                <a:cxn ang="0">
                  <a:pos x="0" y="32"/>
                </a:cxn>
                <a:cxn ang="0">
                  <a:pos x="45" y="0"/>
                </a:cxn>
                <a:cxn ang="0">
                  <a:pos x="46" y="1"/>
                </a:cxn>
                <a:cxn ang="0">
                  <a:pos x="48" y="6"/>
                </a:cxn>
                <a:cxn ang="0">
                  <a:pos x="54" y="16"/>
                </a:cxn>
                <a:cxn ang="0">
                  <a:pos x="5" y="42"/>
                </a:cxn>
              </a:cxnLst>
              <a:rect l="0" t="0" r="r" b="b"/>
              <a:pathLst>
                <a:path w="54" h="42">
                  <a:moveTo>
                    <a:pt x="5" y="42"/>
                  </a:moveTo>
                  <a:lnTo>
                    <a:pt x="0" y="32"/>
                  </a:lnTo>
                  <a:lnTo>
                    <a:pt x="45" y="0"/>
                  </a:lnTo>
                  <a:lnTo>
                    <a:pt x="46" y="1"/>
                  </a:lnTo>
                  <a:lnTo>
                    <a:pt x="48" y="6"/>
                  </a:lnTo>
                  <a:lnTo>
                    <a:pt x="54" y="16"/>
                  </a:lnTo>
                  <a:lnTo>
                    <a:pt x="5" y="42"/>
                  </a:lnTo>
                  <a:close/>
                </a:path>
              </a:pathLst>
            </a:custGeom>
            <a:solidFill>
              <a:srgbClr val="993300"/>
            </a:solidFill>
            <a:ln w="9525">
              <a:noFill/>
              <a:round/>
              <a:headEnd/>
              <a:tailEnd/>
            </a:ln>
          </p:spPr>
          <p:txBody>
            <a:bodyPr/>
            <a:lstStyle/>
            <a:p>
              <a:endParaRPr lang="en-US"/>
            </a:p>
          </p:txBody>
        </p:sp>
        <p:sp>
          <p:nvSpPr>
            <p:cNvPr id="82359" name="Freeform 439"/>
            <p:cNvSpPr>
              <a:spLocks/>
            </p:cNvSpPr>
            <p:nvPr/>
          </p:nvSpPr>
          <p:spPr bwMode="black">
            <a:xfrm>
              <a:off x="2530475" y="4749800"/>
              <a:ext cx="38100" cy="26988"/>
            </a:xfrm>
            <a:custGeom>
              <a:avLst/>
              <a:gdLst/>
              <a:ahLst/>
              <a:cxnLst>
                <a:cxn ang="0">
                  <a:pos x="8" y="47"/>
                </a:cxn>
                <a:cxn ang="0">
                  <a:pos x="0" y="38"/>
                </a:cxn>
                <a:cxn ang="0">
                  <a:pos x="42" y="0"/>
                </a:cxn>
                <a:cxn ang="0">
                  <a:pos x="50" y="9"/>
                </a:cxn>
                <a:cxn ang="0">
                  <a:pos x="8" y="47"/>
                </a:cxn>
              </a:cxnLst>
              <a:rect l="0" t="0" r="r" b="b"/>
              <a:pathLst>
                <a:path w="50" h="47">
                  <a:moveTo>
                    <a:pt x="8" y="47"/>
                  </a:moveTo>
                  <a:lnTo>
                    <a:pt x="0" y="38"/>
                  </a:lnTo>
                  <a:lnTo>
                    <a:pt x="42" y="0"/>
                  </a:lnTo>
                  <a:lnTo>
                    <a:pt x="50" y="9"/>
                  </a:lnTo>
                  <a:lnTo>
                    <a:pt x="8" y="47"/>
                  </a:lnTo>
                  <a:close/>
                </a:path>
              </a:pathLst>
            </a:custGeom>
            <a:solidFill>
              <a:srgbClr val="993300"/>
            </a:solidFill>
            <a:ln w="9525">
              <a:noFill/>
              <a:round/>
              <a:headEnd/>
              <a:tailEnd/>
            </a:ln>
          </p:spPr>
          <p:txBody>
            <a:bodyPr/>
            <a:lstStyle/>
            <a:p>
              <a:endParaRPr lang="en-US"/>
            </a:p>
          </p:txBody>
        </p:sp>
        <p:sp>
          <p:nvSpPr>
            <p:cNvPr id="82360" name="Freeform 440"/>
            <p:cNvSpPr>
              <a:spLocks/>
            </p:cNvSpPr>
            <p:nvPr/>
          </p:nvSpPr>
          <p:spPr bwMode="black">
            <a:xfrm>
              <a:off x="2527300" y="4745038"/>
              <a:ext cx="38100" cy="28575"/>
            </a:xfrm>
            <a:custGeom>
              <a:avLst/>
              <a:gdLst/>
              <a:ahLst/>
              <a:cxnLst>
                <a:cxn ang="0">
                  <a:pos x="6" y="52"/>
                </a:cxn>
                <a:cxn ang="0">
                  <a:pos x="0" y="47"/>
                </a:cxn>
                <a:cxn ang="0">
                  <a:pos x="35" y="0"/>
                </a:cxn>
                <a:cxn ang="0">
                  <a:pos x="51" y="11"/>
                </a:cxn>
                <a:cxn ang="0">
                  <a:pos x="37" y="0"/>
                </a:cxn>
                <a:cxn ang="0">
                  <a:pos x="44" y="6"/>
                </a:cxn>
                <a:cxn ang="0">
                  <a:pos x="6" y="52"/>
                </a:cxn>
              </a:cxnLst>
              <a:rect l="0" t="0" r="r" b="b"/>
              <a:pathLst>
                <a:path w="51" h="52">
                  <a:moveTo>
                    <a:pt x="6" y="52"/>
                  </a:moveTo>
                  <a:lnTo>
                    <a:pt x="0" y="47"/>
                  </a:lnTo>
                  <a:lnTo>
                    <a:pt x="35" y="0"/>
                  </a:lnTo>
                  <a:lnTo>
                    <a:pt x="51" y="11"/>
                  </a:lnTo>
                  <a:lnTo>
                    <a:pt x="37" y="0"/>
                  </a:lnTo>
                  <a:lnTo>
                    <a:pt x="44" y="6"/>
                  </a:lnTo>
                  <a:lnTo>
                    <a:pt x="6" y="52"/>
                  </a:lnTo>
                  <a:close/>
                </a:path>
              </a:pathLst>
            </a:custGeom>
            <a:solidFill>
              <a:srgbClr val="993300"/>
            </a:solidFill>
            <a:ln w="9525">
              <a:noFill/>
              <a:round/>
              <a:headEnd/>
              <a:tailEnd/>
            </a:ln>
          </p:spPr>
          <p:txBody>
            <a:bodyPr/>
            <a:lstStyle/>
            <a:p>
              <a:endParaRPr lang="en-US"/>
            </a:p>
          </p:txBody>
        </p:sp>
        <p:sp>
          <p:nvSpPr>
            <p:cNvPr id="82361" name="Freeform 441"/>
            <p:cNvSpPr>
              <a:spLocks/>
            </p:cNvSpPr>
            <p:nvPr/>
          </p:nvSpPr>
          <p:spPr bwMode="black">
            <a:xfrm>
              <a:off x="2522538" y="4741863"/>
              <a:ext cx="30162" cy="30162"/>
            </a:xfrm>
            <a:custGeom>
              <a:avLst/>
              <a:gdLst/>
              <a:ahLst/>
              <a:cxnLst>
                <a:cxn ang="0">
                  <a:pos x="8" y="52"/>
                </a:cxn>
                <a:cxn ang="0">
                  <a:pos x="0" y="46"/>
                </a:cxn>
                <a:cxn ang="0">
                  <a:pos x="33" y="0"/>
                </a:cxn>
                <a:cxn ang="0">
                  <a:pos x="41" y="5"/>
                </a:cxn>
                <a:cxn ang="0">
                  <a:pos x="8" y="52"/>
                </a:cxn>
              </a:cxnLst>
              <a:rect l="0" t="0" r="r" b="b"/>
              <a:pathLst>
                <a:path w="41" h="52">
                  <a:moveTo>
                    <a:pt x="8" y="52"/>
                  </a:moveTo>
                  <a:lnTo>
                    <a:pt x="0" y="46"/>
                  </a:lnTo>
                  <a:lnTo>
                    <a:pt x="33" y="0"/>
                  </a:lnTo>
                  <a:lnTo>
                    <a:pt x="41" y="5"/>
                  </a:lnTo>
                  <a:lnTo>
                    <a:pt x="8" y="52"/>
                  </a:lnTo>
                  <a:close/>
                </a:path>
              </a:pathLst>
            </a:custGeom>
            <a:solidFill>
              <a:srgbClr val="993300"/>
            </a:solidFill>
            <a:ln w="9525">
              <a:noFill/>
              <a:round/>
              <a:headEnd/>
              <a:tailEnd/>
            </a:ln>
          </p:spPr>
          <p:txBody>
            <a:bodyPr/>
            <a:lstStyle/>
            <a:p>
              <a:endParaRPr lang="en-US"/>
            </a:p>
          </p:txBody>
        </p:sp>
        <p:sp>
          <p:nvSpPr>
            <p:cNvPr id="82362" name="Freeform 442"/>
            <p:cNvSpPr>
              <a:spLocks/>
            </p:cNvSpPr>
            <p:nvPr/>
          </p:nvSpPr>
          <p:spPr bwMode="black">
            <a:xfrm>
              <a:off x="2522538" y="4740275"/>
              <a:ext cx="23812" cy="28575"/>
            </a:xfrm>
            <a:custGeom>
              <a:avLst/>
              <a:gdLst/>
              <a:ahLst/>
              <a:cxnLst>
                <a:cxn ang="0">
                  <a:pos x="8" y="57"/>
                </a:cxn>
                <a:cxn ang="0">
                  <a:pos x="0" y="53"/>
                </a:cxn>
                <a:cxn ang="0">
                  <a:pos x="19" y="0"/>
                </a:cxn>
                <a:cxn ang="0">
                  <a:pos x="29" y="4"/>
                </a:cxn>
                <a:cxn ang="0">
                  <a:pos x="22" y="0"/>
                </a:cxn>
                <a:cxn ang="0">
                  <a:pos x="30" y="4"/>
                </a:cxn>
                <a:cxn ang="0">
                  <a:pos x="8" y="57"/>
                </a:cxn>
              </a:cxnLst>
              <a:rect l="0" t="0" r="r" b="b"/>
              <a:pathLst>
                <a:path w="30" h="57">
                  <a:moveTo>
                    <a:pt x="8" y="57"/>
                  </a:moveTo>
                  <a:lnTo>
                    <a:pt x="0" y="53"/>
                  </a:lnTo>
                  <a:lnTo>
                    <a:pt x="19" y="0"/>
                  </a:lnTo>
                  <a:lnTo>
                    <a:pt x="29" y="4"/>
                  </a:lnTo>
                  <a:lnTo>
                    <a:pt x="22" y="0"/>
                  </a:lnTo>
                  <a:lnTo>
                    <a:pt x="30" y="4"/>
                  </a:lnTo>
                  <a:lnTo>
                    <a:pt x="8" y="57"/>
                  </a:lnTo>
                  <a:close/>
                </a:path>
              </a:pathLst>
            </a:custGeom>
            <a:solidFill>
              <a:srgbClr val="993300"/>
            </a:solidFill>
            <a:ln w="9525">
              <a:noFill/>
              <a:round/>
              <a:headEnd/>
              <a:tailEnd/>
            </a:ln>
          </p:spPr>
          <p:txBody>
            <a:bodyPr/>
            <a:lstStyle/>
            <a:p>
              <a:endParaRPr lang="en-US"/>
            </a:p>
          </p:txBody>
        </p:sp>
        <p:sp>
          <p:nvSpPr>
            <p:cNvPr id="82363" name="Freeform 443"/>
            <p:cNvSpPr>
              <a:spLocks/>
            </p:cNvSpPr>
            <p:nvPr/>
          </p:nvSpPr>
          <p:spPr bwMode="black">
            <a:xfrm>
              <a:off x="2519363" y="4737100"/>
              <a:ext cx="14287" cy="28575"/>
            </a:xfrm>
            <a:custGeom>
              <a:avLst/>
              <a:gdLst/>
              <a:ahLst/>
              <a:cxnLst>
                <a:cxn ang="0">
                  <a:pos x="7" y="55"/>
                </a:cxn>
                <a:cxn ang="0">
                  <a:pos x="0" y="53"/>
                </a:cxn>
                <a:cxn ang="0">
                  <a:pos x="15" y="0"/>
                </a:cxn>
                <a:cxn ang="0">
                  <a:pos x="23" y="2"/>
                </a:cxn>
                <a:cxn ang="0">
                  <a:pos x="7" y="55"/>
                </a:cxn>
              </a:cxnLst>
              <a:rect l="0" t="0" r="r" b="b"/>
              <a:pathLst>
                <a:path w="23" h="55">
                  <a:moveTo>
                    <a:pt x="7" y="55"/>
                  </a:moveTo>
                  <a:lnTo>
                    <a:pt x="0" y="53"/>
                  </a:lnTo>
                  <a:lnTo>
                    <a:pt x="15" y="0"/>
                  </a:lnTo>
                  <a:lnTo>
                    <a:pt x="23" y="2"/>
                  </a:lnTo>
                  <a:lnTo>
                    <a:pt x="7" y="55"/>
                  </a:lnTo>
                  <a:close/>
                </a:path>
              </a:pathLst>
            </a:custGeom>
            <a:solidFill>
              <a:srgbClr val="993300"/>
            </a:solidFill>
            <a:ln w="9525">
              <a:noFill/>
              <a:round/>
              <a:headEnd/>
              <a:tailEnd/>
            </a:ln>
          </p:spPr>
          <p:txBody>
            <a:bodyPr/>
            <a:lstStyle/>
            <a:p>
              <a:endParaRPr lang="en-US"/>
            </a:p>
          </p:txBody>
        </p:sp>
        <p:sp>
          <p:nvSpPr>
            <p:cNvPr id="82364" name="Freeform 444"/>
            <p:cNvSpPr>
              <a:spLocks/>
            </p:cNvSpPr>
            <p:nvPr/>
          </p:nvSpPr>
          <p:spPr bwMode="black">
            <a:xfrm>
              <a:off x="2506663" y="4737100"/>
              <a:ext cx="20637" cy="28575"/>
            </a:xfrm>
            <a:custGeom>
              <a:avLst/>
              <a:gdLst/>
              <a:ahLst/>
              <a:cxnLst>
                <a:cxn ang="0">
                  <a:pos x="27" y="53"/>
                </a:cxn>
                <a:cxn ang="0">
                  <a:pos x="20" y="54"/>
                </a:cxn>
                <a:cxn ang="0">
                  <a:pos x="5" y="1"/>
                </a:cxn>
                <a:cxn ang="0">
                  <a:pos x="0" y="3"/>
                </a:cxn>
                <a:cxn ang="0">
                  <a:pos x="11" y="1"/>
                </a:cxn>
                <a:cxn ang="0">
                  <a:pos x="18" y="0"/>
                </a:cxn>
                <a:cxn ang="0">
                  <a:pos x="27" y="53"/>
                </a:cxn>
              </a:cxnLst>
              <a:rect l="0" t="0" r="r" b="b"/>
              <a:pathLst>
                <a:path w="27" h="54">
                  <a:moveTo>
                    <a:pt x="27" y="53"/>
                  </a:moveTo>
                  <a:lnTo>
                    <a:pt x="20" y="54"/>
                  </a:lnTo>
                  <a:lnTo>
                    <a:pt x="5" y="1"/>
                  </a:lnTo>
                  <a:lnTo>
                    <a:pt x="0" y="3"/>
                  </a:lnTo>
                  <a:lnTo>
                    <a:pt x="11" y="1"/>
                  </a:lnTo>
                  <a:lnTo>
                    <a:pt x="18" y="0"/>
                  </a:lnTo>
                  <a:lnTo>
                    <a:pt x="27" y="53"/>
                  </a:lnTo>
                  <a:close/>
                </a:path>
              </a:pathLst>
            </a:custGeom>
            <a:solidFill>
              <a:srgbClr val="993300"/>
            </a:solidFill>
            <a:ln w="9525">
              <a:noFill/>
              <a:round/>
              <a:headEnd/>
              <a:tailEnd/>
            </a:ln>
          </p:spPr>
          <p:txBody>
            <a:bodyPr/>
            <a:lstStyle/>
            <a:p>
              <a:endParaRPr lang="en-US"/>
            </a:p>
          </p:txBody>
        </p:sp>
        <p:sp>
          <p:nvSpPr>
            <p:cNvPr id="82365" name="Freeform 445"/>
            <p:cNvSpPr>
              <a:spLocks/>
            </p:cNvSpPr>
            <p:nvPr/>
          </p:nvSpPr>
          <p:spPr bwMode="black">
            <a:xfrm>
              <a:off x="2506663" y="4740275"/>
              <a:ext cx="20637" cy="28575"/>
            </a:xfrm>
            <a:custGeom>
              <a:avLst/>
              <a:gdLst/>
              <a:ahLst/>
              <a:cxnLst>
                <a:cxn ang="0">
                  <a:pos x="28" y="53"/>
                </a:cxn>
                <a:cxn ang="0">
                  <a:pos x="22" y="55"/>
                </a:cxn>
                <a:cxn ang="0">
                  <a:pos x="0" y="2"/>
                </a:cxn>
                <a:cxn ang="0">
                  <a:pos x="6" y="0"/>
                </a:cxn>
                <a:cxn ang="0">
                  <a:pos x="28" y="53"/>
                </a:cxn>
              </a:cxnLst>
              <a:rect l="0" t="0" r="r" b="b"/>
              <a:pathLst>
                <a:path w="28" h="55">
                  <a:moveTo>
                    <a:pt x="28" y="53"/>
                  </a:moveTo>
                  <a:lnTo>
                    <a:pt x="22" y="55"/>
                  </a:lnTo>
                  <a:lnTo>
                    <a:pt x="0" y="2"/>
                  </a:lnTo>
                  <a:lnTo>
                    <a:pt x="6" y="0"/>
                  </a:lnTo>
                  <a:lnTo>
                    <a:pt x="28" y="53"/>
                  </a:lnTo>
                  <a:close/>
                </a:path>
              </a:pathLst>
            </a:custGeom>
            <a:solidFill>
              <a:srgbClr val="993300"/>
            </a:solidFill>
            <a:ln w="9525">
              <a:noFill/>
              <a:round/>
              <a:headEnd/>
              <a:tailEnd/>
            </a:ln>
          </p:spPr>
          <p:txBody>
            <a:bodyPr/>
            <a:lstStyle/>
            <a:p>
              <a:endParaRPr lang="en-US"/>
            </a:p>
          </p:txBody>
        </p:sp>
        <p:sp>
          <p:nvSpPr>
            <p:cNvPr id="82366" name="Freeform 446"/>
            <p:cNvSpPr>
              <a:spLocks/>
            </p:cNvSpPr>
            <p:nvPr/>
          </p:nvSpPr>
          <p:spPr bwMode="black">
            <a:xfrm>
              <a:off x="2487613" y="4741863"/>
              <a:ext cx="39687" cy="23812"/>
            </a:xfrm>
            <a:custGeom>
              <a:avLst/>
              <a:gdLst/>
              <a:ahLst/>
              <a:cxnLst>
                <a:cxn ang="0">
                  <a:pos x="50" y="42"/>
                </a:cxn>
                <a:cxn ang="0">
                  <a:pos x="45" y="45"/>
                </a:cxn>
                <a:cxn ang="0">
                  <a:pos x="3" y="9"/>
                </a:cxn>
                <a:cxn ang="0">
                  <a:pos x="0" y="14"/>
                </a:cxn>
                <a:cxn ang="0">
                  <a:pos x="14" y="3"/>
                </a:cxn>
                <a:cxn ang="0">
                  <a:pos x="19" y="0"/>
                </a:cxn>
                <a:cxn ang="0">
                  <a:pos x="50" y="42"/>
                </a:cxn>
              </a:cxnLst>
              <a:rect l="0" t="0" r="r" b="b"/>
              <a:pathLst>
                <a:path w="50" h="45">
                  <a:moveTo>
                    <a:pt x="50" y="42"/>
                  </a:moveTo>
                  <a:lnTo>
                    <a:pt x="45" y="45"/>
                  </a:lnTo>
                  <a:lnTo>
                    <a:pt x="3" y="9"/>
                  </a:lnTo>
                  <a:lnTo>
                    <a:pt x="0" y="14"/>
                  </a:lnTo>
                  <a:lnTo>
                    <a:pt x="14" y="3"/>
                  </a:lnTo>
                  <a:lnTo>
                    <a:pt x="19" y="0"/>
                  </a:lnTo>
                  <a:lnTo>
                    <a:pt x="50" y="42"/>
                  </a:lnTo>
                  <a:close/>
                </a:path>
              </a:pathLst>
            </a:custGeom>
            <a:solidFill>
              <a:srgbClr val="993300"/>
            </a:solidFill>
            <a:ln w="9525">
              <a:noFill/>
              <a:round/>
              <a:headEnd/>
              <a:tailEnd/>
            </a:ln>
          </p:spPr>
          <p:txBody>
            <a:bodyPr/>
            <a:lstStyle/>
            <a:p>
              <a:endParaRPr lang="en-US"/>
            </a:p>
          </p:txBody>
        </p:sp>
        <p:sp>
          <p:nvSpPr>
            <p:cNvPr id="82367" name="Freeform 447"/>
            <p:cNvSpPr>
              <a:spLocks/>
            </p:cNvSpPr>
            <p:nvPr/>
          </p:nvSpPr>
          <p:spPr bwMode="black">
            <a:xfrm>
              <a:off x="2487613" y="4748213"/>
              <a:ext cx="42862" cy="17462"/>
            </a:xfrm>
            <a:custGeom>
              <a:avLst/>
              <a:gdLst/>
              <a:ahLst/>
              <a:cxnLst>
                <a:cxn ang="0">
                  <a:pos x="56" y="31"/>
                </a:cxn>
                <a:cxn ang="0">
                  <a:pos x="53" y="36"/>
                </a:cxn>
                <a:cxn ang="0">
                  <a:pos x="0" y="5"/>
                </a:cxn>
                <a:cxn ang="0">
                  <a:pos x="3" y="0"/>
                </a:cxn>
                <a:cxn ang="0">
                  <a:pos x="56" y="31"/>
                </a:cxn>
              </a:cxnLst>
              <a:rect l="0" t="0" r="r" b="b"/>
              <a:pathLst>
                <a:path w="56" h="36">
                  <a:moveTo>
                    <a:pt x="56" y="31"/>
                  </a:moveTo>
                  <a:lnTo>
                    <a:pt x="53" y="36"/>
                  </a:lnTo>
                  <a:lnTo>
                    <a:pt x="0" y="5"/>
                  </a:lnTo>
                  <a:lnTo>
                    <a:pt x="3" y="0"/>
                  </a:lnTo>
                  <a:lnTo>
                    <a:pt x="56" y="31"/>
                  </a:lnTo>
                  <a:close/>
                </a:path>
              </a:pathLst>
            </a:custGeom>
            <a:solidFill>
              <a:srgbClr val="993300"/>
            </a:solidFill>
            <a:ln w="9525">
              <a:noFill/>
              <a:round/>
              <a:headEnd/>
              <a:tailEnd/>
            </a:ln>
          </p:spPr>
          <p:txBody>
            <a:bodyPr/>
            <a:lstStyle/>
            <a:p>
              <a:endParaRPr lang="en-US"/>
            </a:p>
          </p:txBody>
        </p:sp>
        <p:sp>
          <p:nvSpPr>
            <p:cNvPr id="82368" name="Freeform 448"/>
            <p:cNvSpPr>
              <a:spLocks/>
            </p:cNvSpPr>
            <p:nvPr/>
          </p:nvSpPr>
          <p:spPr bwMode="black">
            <a:xfrm>
              <a:off x="2487613" y="4756150"/>
              <a:ext cx="42862" cy="9525"/>
            </a:xfrm>
            <a:custGeom>
              <a:avLst/>
              <a:gdLst/>
              <a:ahLst/>
              <a:cxnLst>
                <a:cxn ang="0">
                  <a:pos x="55" y="15"/>
                </a:cxn>
                <a:cxn ang="0">
                  <a:pos x="53" y="23"/>
                </a:cxn>
                <a:cxn ang="0">
                  <a:pos x="0" y="12"/>
                </a:cxn>
                <a:cxn ang="0">
                  <a:pos x="1" y="4"/>
                </a:cxn>
                <a:cxn ang="0">
                  <a:pos x="0" y="8"/>
                </a:cxn>
                <a:cxn ang="0">
                  <a:pos x="2" y="0"/>
                </a:cxn>
                <a:cxn ang="0">
                  <a:pos x="55" y="15"/>
                </a:cxn>
              </a:cxnLst>
              <a:rect l="0" t="0" r="r" b="b"/>
              <a:pathLst>
                <a:path w="55" h="23">
                  <a:moveTo>
                    <a:pt x="55" y="15"/>
                  </a:moveTo>
                  <a:lnTo>
                    <a:pt x="53" y="23"/>
                  </a:lnTo>
                  <a:lnTo>
                    <a:pt x="0" y="12"/>
                  </a:lnTo>
                  <a:lnTo>
                    <a:pt x="1" y="4"/>
                  </a:lnTo>
                  <a:lnTo>
                    <a:pt x="0" y="8"/>
                  </a:lnTo>
                  <a:lnTo>
                    <a:pt x="2" y="0"/>
                  </a:lnTo>
                  <a:lnTo>
                    <a:pt x="55" y="15"/>
                  </a:lnTo>
                  <a:close/>
                </a:path>
              </a:pathLst>
            </a:custGeom>
            <a:solidFill>
              <a:srgbClr val="993300"/>
            </a:solidFill>
            <a:ln w="9525">
              <a:noFill/>
              <a:round/>
              <a:headEnd/>
              <a:tailEnd/>
            </a:ln>
          </p:spPr>
          <p:txBody>
            <a:bodyPr/>
            <a:lstStyle/>
            <a:p>
              <a:endParaRPr lang="en-US"/>
            </a:p>
          </p:txBody>
        </p:sp>
        <p:sp>
          <p:nvSpPr>
            <p:cNvPr id="82369" name="Freeform 449"/>
            <p:cNvSpPr>
              <a:spLocks/>
            </p:cNvSpPr>
            <p:nvPr/>
          </p:nvSpPr>
          <p:spPr bwMode="black">
            <a:xfrm>
              <a:off x="2484438" y="4760913"/>
              <a:ext cx="42862" cy="7937"/>
            </a:xfrm>
            <a:custGeom>
              <a:avLst/>
              <a:gdLst/>
              <a:ahLst/>
              <a:cxnLst>
                <a:cxn ang="0">
                  <a:pos x="54" y="7"/>
                </a:cxn>
                <a:cxn ang="0">
                  <a:pos x="53" y="16"/>
                </a:cxn>
                <a:cxn ang="0">
                  <a:pos x="0" y="9"/>
                </a:cxn>
                <a:cxn ang="0">
                  <a:pos x="1" y="0"/>
                </a:cxn>
                <a:cxn ang="0">
                  <a:pos x="54" y="7"/>
                </a:cxn>
              </a:cxnLst>
              <a:rect l="0" t="0" r="r" b="b"/>
              <a:pathLst>
                <a:path w="54" h="16">
                  <a:moveTo>
                    <a:pt x="54" y="7"/>
                  </a:moveTo>
                  <a:lnTo>
                    <a:pt x="53" y="16"/>
                  </a:lnTo>
                  <a:lnTo>
                    <a:pt x="0" y="9"/>
                  </a:lnTo>
                  <a:lnTo>
                    <a:pt x="1" y="0"/>
                  </a:lnTo>
                  <a:lnTo>
                    <a:pt x="54" y="7"/>
                  </a:lnTo>
                  <a:close/>
                </a:path>
              </a:pathLst>
            </a:custGeom>
            <a:solidFill>
              <a:srgbClr val="993300"/>
            </a:solidFill>
            <a:ln w="9525">
              <a:noFill/>
              <a:round/>
              <a:headEnd/>
              <a:tailEnd/>
            </a:ln>
          </p:spPr>
          <p:txBody>
            <a:bodyPr/>
            <a:lstStyle/>
            <a:p>
              <a:endParaRPr lang="en-US"/>
            </a:p>
          </p:txBody>
        </p:sp>
        <p:sp>
          <p:nvSpPr>
            <p:cNvPr id="82370" name="Freeform 450"/>
            <p:cNvSpPr>
              <a:spLocks/>
            </p:cNvSpPr>
            <p:nvPr/>
          </p:nvSpPr>
          <p:spPr bwMode="black">
            <a:xfrm>
              <a:off x="2484438" y="4765675"/>
              <a:ext cx="42862" cy="11113"/>
            </a:xfrm>
            <a:custGeom>
              <a:avLst/>
              <a:gdLst/>
              <a:ahLst/>
              <a:cxnLst>
                <a:cxn ang="0">
                  <a:pos x="53" y="0"/>
                </a:cxn>
                <a:cxn ang="0">
                  <a:pos x="54" y="9"/>
                </a:cxn>
                <a:cxn ang="0">
                  <a:pos x="1" y="19"/>
                </a:cxn>
                <a:cxn ang="0">
                  <a:pos x="2" y="22"/>
                </a:cxn>
                <a:cxn ang="0">
                  <a:pos x="1" y="15"/>
                </a:cxn>
                <a:cxn ang="0">
                  <a:pos x="0" y="7"/>
                </a:cxn>
                <a:cxn ang="0">
                  <a:pos x="53" y="0"/>
                </a:cxn>
              </a:cxnLst>
              <a:rect l="0" t="0" r="r" b="b"/>
              <a:pathLst>
                <a:path w="54" h="22">
                  <a:moveTo>
                    <a:pt x="53" y="0"/>
                  </a:moveTo>
                  <a:lnTo>
                    <a:pt x="54" y="9"/>
                  </a:lnTo>
                  <a:lnTo>
                    <a:pt x="1" y="19"/>
                  </a:lnTo>
                  <a:lnTo>
                    <a:pt x="2" y="22"/>
                  </a:lnTo>
                  <a:lnTo>
                    <a:pt x="1" y="15"/>
                  </a:lnTo>
                  <a:lnTo>
                    <a:pt x="0" y="7"/>
                  </a:lnTo>
                  <a:lnTo>
                    <a:pt x="53" y="0"/>
                  </a:lnTo>
                  <a:close/>
                </a:path>
              </a:pathLst>
            </a:custGeom>
            <a:solidFill>
              <a:srgbClr val="993300"/>
            </a:solidFill>
            <a:ln w="9525">
              <a:noFill/>
              <a:round/>
              <a:headEnd/>
              <a:tailEnd/>
            </a:ln>
          </p:spPr>
          <p:txBody>
            <a:bodyPr/>
            <a:lstStyle/>
            <a:p>
              <a:endParaRPr lang="en-US"/>
            </a:p>
          </p:txBody>
        </p:sp>
        <p:sp>
          <p:nvSpPr>
            <p:cNvPr id="82371" name="Freeform 451"/>
            <p:cNvSpPr>
              <a:spLocks/>
            </p:cNvSpPr>
            <p:nvPr/>
          </p:nvSpPr>
          <p:spPr bwMode="black">
            <a:xfrm>
              <a:off x="2487613" y="4768850"/>
              <a:ext cx="42862" cy="11113"/>
            </a:xfrm>
            <a:custGeom>
              <a:avLst/>
              <a:gdLst/>
              <a:ahLst/>
              <a:cxnLst>
                <a:cxn ang="0">
                  <a:pos x="53" y="0"/>
                </a:cxn>
                <a:cxn ang="0">
                  <a:pos x="55" y="9"/>
                </a:cxn>
                <a:cxn ang="0">
                  <a:pos x="2" y="22"/>
                </a:cxn>
                <a:cxn ang="0">
                  <a:pos x="0" y="14"/>
                </a:cxn>
                <a:cxn ang="0">
                  <a:pos x="53" y="0"/>
                </a:cxn>
              </a:cxnLst>
              <a:rect l="0" t="0" r="r" b="b"/>
              <a:pathLst>
                <a:path w="55" h="22">
                  <a:moveTo>
                    <a:pt x="53" y="0"/>
                  </a:moveTo>
                  <a:lnTo>
                    <a:pt x="55" y="9"/>
                  </a:lnTo>
                  <a:lnTo>
                    <a:pt x="2" y="22"/>
                  </a:lnTo>
                  <a:lnTo>
                    <a:pt x="0" y="14"/>
                  </a:lnTo>
                  <a:lnTo>
                    <a:pt x="53" y="0"/>
                  </a:lnTo>
                  <a:close/>
                </a:path>
              </a:pathLst>
            </a:custGeom>
            <a:solidFill>
              <a:srgbClr val="993300"/>
            </a:solidFill>
            <a:ln w="9525">
              <a:noFill/>
              <a:round/>
              <a:headEnd/>
              <a:tailEnd/>
            </a:ln>
          </p:spPr>
          <p:txBody>
            <a:bodyPr/>
            <a:lstStyle/>
            <a:p>
              <a:endParaRPr lang="en-US"/>
            </a:p>
          </p:txBody>
        </p:sp>
        <p:sp>
          <p:nvSpPr>
            <p:cNvPr id="82372" name="Freeform 452"/>
            <p:cNvSpPr>
              <a:spLocks/>
            </p:cNvSpPr>
            <p:nvPr/>
          </p:nvSpPr>
          <p:spPr bwMode="black">
            <a:xfrm>
              <a:off x="2487613" y="4772025"/>
              <a:ext cx="42862" cy="20638"/>
            </a:xfrm>
            <a:custGeom>
              <a:avLst/>
              <a:gdLst/>
              <a:ahLst/>
              <a:cxnLst>
                <a:cxn ang="0">
                  <a:pos x="53" y="0"/>
                </a:cxn>
                <a:cxn ang="0">
                  <a:pos x="56" y="10"/>
                </a:cxn>
                <a:cxn ang="0">
                  <a:pos x="3" y="31"/>
                </a:cxn>
                <a:cxn ang="0">
                  <a:pos x="8" y="41"/>
                </a:cxn>
                <a:cxn ang="0">
                  <a:pos x="3" y="28"/>
                </a:cxn>
                <a:cxn ang="0">
                  <a:pos x="0" y="18"/>
                </a:cxn>
                <a:cxn ang="0">
                  <a:pos x="53" y="0"/>
                </a:cxn>
              </a:cxnLst>
              <a:rect l="0" t="0" r="r" b="b"/>
              <a:pathLst>
                <a:path w="56" h="41">
                  <a:moveTo>
                    <a:pt x="53" y="0"/>
                  </a:moveTo>
                  <a:lnTo>
                    <a:pt x="56" y="10"/>
                  </a:lnTo>
                  <a:lnTo>
                    <a:pt x="3" y="31"/>
                  </a:lnTo>
                  <a:lnTo>
                    <a:pt x="8" y="41"/>
                  </a:lnTo>
                  <a:lnTo>
                    <a:pt x="3" y="28"/>
                  </a:lnTo>
                  <a:lnTo>
                    <a:pt x="0" y="18"/>
                  </a:lnTo>
                  <a:lnTo>
                    <a:pt x="53" y="0"/>
                  </a:lnTo>
                  <a:close/>
                </a:path>
              </a:pathLst>
            </a:custGeom>
            <a:solidFill>
              <a:srgbClr val="993300"/>
            </a:solidFill>
            <a:ln w="9525">
              <a:noFill/>
              <a:round/>
              <a:headEnd/>
              <a:tailEnd/>
            </a:ln>
          </p:spPr>
          <p:txBody>
            <a:bodyPr/>
            <a:lstStyle/>
            <a:p>
              <a:endParaRPr lang="en-US"/>
            </a:p>
          </p:txBody>
        </p:sp>
        <p:sp>
          <p:nvSpPr>
            <p:cNvPr id="82373" name="Freeform 453"/>
            <p:cNvSpPr>
              <a:spLocks/>
            </p:cNvSpPr>
            <p:nvPr/>
          </p:nvSpPr>
          <p:spPr bwMode="black">
            <a:xfrm>
              <a:off x="2492375" y="4776788"/>
              <a:ext cx="41275" cy="15875"/>
            </a:xfrm>
            <a:custGeom>
              <a:avLst/>
              <a:gdLst/>
              <a:ahLst/>
              <a:cxnLst>
                <a:cxn ang="0">
                  <a:pos x="53" y="0"/>
                </a:cxn>
                <a:cxn ang="0">
                  <a:pos x="58" y="10"/>
                </a:cxn>
                <a:cxn ang="0">
                  <a:pos x="5" y="34"/>
                </a:cxn>
                <a:cxn ang="0">
                  <a:pos x="0" y="24"/>
                </a:cxn>
                <a:cxn ang="0">
                  <a:pos x="53" y="0"/>
                </a:cxn>
              </a:cxnLst>
              <a:rect l="0" t="0" r="r" b="b"/>
              <a:pathLst>
                <a:path w="58" h="34">
                  <a:moveTo>
                    <a:pt x="53" y="0"/>
                  </a:moveTo>
                  <a:lnTo>
                    <a:pt x="58" y="10"/>
                  </a:lnTo>
                  <a:lnTo>
                    <a:pt x="5" y="34"/>
                  </a:lnTo>
                  <a:lnTo>
                    <a:pt x="0" y="24"/>
                  </a:lnTo>
                  <a:lnTo>
                    <a:pt x="53" y="0"/>
                  </a:lnTo>
                  <a:close/>
                </a:path>
              </a:pathLst>
            </a:custGeom>
            <a:solidFill>
              <a:srgbClr val="993300"/>
            </a:solidFill>
            <a:ln w="9525">
              <a:noFill/>
              <a:round/>
              <a:headEnd/>
              <a:tailEnd/>
            </a:ln>
          </p:spPr>
          <p:txBody>
            <a:bodyPr/>
            <a:lstStyle/>
            <a:p>
              <a:endParaRPr lang="en-US"/>
            </a:p>
          </p:txBody>
        </p:sp>
        <p:sp>
          <p:nvSpPr>
            <p:cNvPr id="82374" name="Freeform 454"/>
            <p:cNvSpPr>
              <a:spLocks/>
            </p:cNvSpPr>
            <p:nvPr/>
          </p:nvSpPr>
          <p:spPr bwMode="black">
            <a:xfrm>
              <a:off x="3054350" y="5511800"/>
              <a:ext cx="38100" cy="20638"/>
            </a:xfrm>
            <a:custGeom>
              <a:avLst/>
              <a:gdLst/>
              <a:ahLst/>
              <a:cxnLst>
                <a:cxn ang="0">
                  <a:pos x="42" y="0"/>
                </a:cxn>
                <a:cxn ang="0">
                  <a:pos x="48" y="9"/>
                </a:cxn>
                <a:cxn ang="0">
                  <a:pos x="48" y="9"/>
                </a:cxn>
                <a:cxn ang="0">
                  <a:pos x="6" y="40"/>
                </a:cxn>
                <a:cxn ang="0">
                  <a:pos x="6" y="40"/>
                </a:cxn>
                <a:cxn ang="0">
                  <a:pos x="0" y="31"/>
                </a:cxn>
                <a:cxn ang="0">
                  <a:pos x="42" y="0"/>
                </a:cxn>
              </a:cxnLst>
              <a:rect l="0" t="0" r="r" b="b"/>
              <a:pathLst>
                <a:path w="48" h="40">
                  <a:moveTo>
                    <a:pt x="42" y="0"/>
                  </a:moveTo>
                  <a:lnTo>
                    <a:pt x="48" y="9"/>
                  </a:lnTo>
                  <a:lnTo>
                    <a:pt x="48" y="9"/>
                  </a:lnTo>
                  <a:lnTo>
                    <a:pt x="6" y="40"/>
                  </a:lnTo>
                  <a:lnTo>
                    <a:pt x="6" y="40"/>
                  </a:lnTo>
                  <a:lnTo>
                    <a:pt x="0" y="31"/>
                  </a:lnTo>
                  <a:lnTo>
                    <a:pt x="42" y="0"/>
                  </a:lnTo>
                  <a:close/>
                </a:path>
              </a:pathLst>
            </a:custGeom>
            <a:solidFill>
              <a:srgbClr val="993300"/>
            </a:solidFill>
            <a:ln w="9525">
              <a:noFill/>
              <a:round/>
              <a:headEnd/>
              <a:tailEnd/>
            </a:ln>
          </p:spPr>
          <p:txBody>
            <a:bodyPr/>
            <a:lstStyle/>
            <a:p>
              <a:endParaRPr lang="en-US"/>
            </a:p>
          </p:txBody>
        </p:sp>
        <p:sp>
          <p:nvSpPr>
            <p:cNvPr id="82375" name="Freeform 455"/>
            <p:cNvSpPr>
              <a:spLocks/>
            </p:cNvSpPr>
            <p:nvPr/>
          </p:nvSpPr>
          <p:spPr bwMode="black">
            <a:xfrm>
              <a:off x="3059113" y="5516563"/>
              <a:ext cx="38100" cy="22225"/>
            </a:xfrm>
            <a:custGeom>
              <a:avLst/>
              <a:gdLst/>
              <a:ahLst/>
              <a:cxnLst>
                <a:cxn ang="0">
                  <a:pos x="42" y="0"/>
                </a:cxn>
                <a:cxn ang="0">
                  <a:pos x="49" y="9"/>
                </a:cxn>
                <a:cxn ang="0">
                  <a:pos x="7" y="39"/>
                </a:cxn>
                <a:cxn ang="0">
                  <a:pos x="0" y="31"/>
                </a:cxn>
                <a:cxn ang="0">
                  <a:pos x="42" y="0"/>
                </a:cxn>
              </a:cxnLst>
              <a:rect l="0" t="0" r="r" b="b"/>
              <a:pathLst>
                <a:path w="49" h="39">
                  <a:moveTo>
                    <a:pt x="42" y="0"/>
                  </a:moveTo>
                  <a:lnTo>
                    <a:pt x="49" y="9"/>
                  </a:lnTo>
                  <a:lnTo>
                    <a:pt x="7" y="39"/>
                  </a:lnTo>
                  <a:lnTo>
                    <a:pt x="0" y="31"/>
                  </a:lnTo>
                  <a:lnTo>
                    <a:pt x="42" y="0"/>
                  </a:lnTo>
                  <a:close/>
                </a:path>
              </a:pathLst>
            </a:custGeom>
            <a:solidFill>
              <a:srgbClr val="993300"/>
            </a:solidFill>
            <a:ln w="9525">
              <a:noFill/>
              <a:round/>
              <a:headEnd/>
              <a:tailEnd/>
            </a:ln>
          </p:spPr>
          <p:txBody>
            <a:bodyPr/>
            <a:lstStyle/>
            <a:p>
              <a:endParaRPr lang="en-US"/>
            </a:p>
          </p:txBody>
        </p:sp>
        <p:sp>
          <p:nvSpPr>
            <p:cNvPr id="82376" name="Freeform 456"/>
            <p:cNvSpPr>
              <a:spLocks/>
            </p:cNvSpPr>
            <p:nvPr/>
          </p:nvSpPr>
          <p:spPr bwMode="black">
            <a:xfrm>
              <a:off x="3081338" y="5522913"/>
              <a:ext cx="23812" cy="28575"/>
            </a:xfrm>
            <a:custGeom>
              <a:avLst/>
              <a:gdLst/>
              <a:ahLst/>
              <a:cxnLst>
                <a:cxn ang="0">
                  <a:pos x="22" y="0"/>
                </a:cxn>
                <a:cxn ang="0">
                  <a:pos x="30" y="3"/>
                </a:cxn>
                <a:cxn ang="0">
                  <a:pos x="12" y="56"/>
                </a:cxn>
                <a:cxn ang="0">
                  <a:pos x="1" y="54"/>
                </a:cxn>
                <a:cxn ang="0">
                  <a:pos x="8" y="56"/>
                </a:cxn>
                <a:cxn ang="0">
                  <a:pos x="0" y="52"/>
                </a:cxn>
                <a:cxn ang="0">
                  <a:pos x="22" y="0"/>
                </a:cxn>
              </a:cxnLst>
              <a:rect l="0" t="0" r="r" b="b"/>
              <a:pathLst>
                <a:path w="30" h="56">
                  <a:moveTo>
                    <a:pt x="22" y="0"/>
                  </a:moveTo>
                  <a:lnTo>
                    <a:pt x="30" y="3"/>
                  </a:lnTo>
                  <a:lnTo>
                    <a:pt x="12" y="56"/>
                  </a:lnTo>
                  <a:lnTo>
                    <a:pt x="1" y="54"/>
                  </a:lnTo>
                  <a:lnTo>
                    <a:pt x="8" y="56"/>
                  </a:lnTo>
                  <a:lnTo>
                    <a:pt x="0" y="52"/>
                  </a:lnTo>
                  <a:lnTo>
                    <a:pt x="22" y="0"/>
                  </a:lnTo>
                  <a:close/>
                </a:path>
              </a:pathLst>
            </a:custGeom>
            <a:solidFill>
              <a:srgbClr val="993300"/>
            </a:solidFill>
            <a:ln w="9525">
              <a:noFill/>
              <a:round/>
              <a:headEnd/>
              <a:tailEnd/>
            </a:ln>
          </p:spPr>
          <p:txBody>
            <a:bodyPr/>
            <a:lstStyle/>
            <a:p>
              <a:endParaRPr lang="en-US"/>
            </a:p>
          </p:txBody>
        </p:sp>
        <p:sp>
          <p:nvSpPr>
            <p:cNvPr id="82377" name="Freeform 457"/>
            <p:cNvSpPr>
              <a:spLocks/>
            </p:cNvSpPr>
            <p:nvPr/>
          </p:nvSpPr>
          <p:spPr bwMode="black">
            <a:xfrm>
              <a:off x="3092450" y="5522913"/>
              <a:ext cx="15875" cy="28575"/>
            </a:xfrm>
            <a:custGeom>
              <a:avLst/>
              <a:gdLst/>
              <a:ahLst/>
              <a:cxnLst>
                <a:cxn ang="0">
                  <a:pos x="14" y="0"/>
                </a:cxn>
                <a:cxn ang="0">
                  <a:pos x="23" y="2"/>
                </a:cxn>
                <a:cxn ang="0">
                  <a:pos x="9" y="55"/>
                </a:cxn>
                <a:cxn ang="0">
                  <a:pos x="0" y="53"/>
                </a:cxn>
                <a:cxn ang="0">
                  <a:pos x="14" y="0"/>
                </a:cxn>
              </a:cxnLst>
              <a:rect l="0" t="0" r="r" b="b"/>
              <a:pathLst>
                <a:path w="23" h="55">
                  <a:moveTo>
                    <a:pt x="14" y="0"/>
                  </a:moveTo>
                  <a:lnTo>
                    <a:pt x="23" y="2"/>
                  </a:lnTo>
                  <a:lnTo>
                    <a:pt x="9" y="55"/>
                  </a:lnTo>
                  <a:lnTo>
                    <a:pt x="0" y="53"/>
                  </a:lnTo>
                  <a:lnTo>
                    <a:pt x="14" y="0"/>
                  </a:lnTo>
                  <a:close/>
                </a:path>
              </a:pathLst>
            </a:custGeom>
            <a:solidFill>
              <a:srgbClr val="993300"/>
            </a:solidFill>
            <a:ln w="9525">
              <a:noFill/>
              <a:round/>
              <a:headEnd/>
              <a:tailEnd/>
            </a:ln>
          </p:spPr>
          <p:txBody>
            <a:bodyPr/>
            <a:lstStyle/>
            <a:p>
              <a:endParaRPr lang="en-US"/>
            </a:p>
          </p:txBody>
        </p:sp>
        <p:sp>
          <p:nvSpPr>
            <p:cNvPr id="82378" name="Freeform 458"/>
            <p:cNvSpPr>
              <a:spLocks/>
            </p:cNvSpPr>
            <p:nvPr/>
          </p:nvSpPr>
          <p:spPr bwMode="black">
            <a:xfrm>
              <a:off x="3100388" y="5524500"/>
              <a:ext cx="38100" cy="23813"/>
            </a:xfrm>
            <a:custGeom>
              <a:avLst/>
              <a:gdLst/>
              <a:ahLst/>
              <a:cxnLst>
                <a:cxn ang="0">
                  <a:pos x="0" y="3"/>
                </a:cxn>
                <a:cxn ang="0">
                  <a:pos x="4" y="0"/>
                </a:cxn>
                <a:cxn ang="0">
                  <a:pos x="46" y="34"/>
                </a:cxn>
                <a:cxn ang="0">
                  <a:pos x="46" y="33"/>
                </a:cxn>
                <a:cxn ang="0">
                  <a:pos x="35" y="42"/>
                </a:cxn>
                <a:cxn ang="0">
                  <a:pos x="30" y="45"/>
                </a:cxn>
                <a:cxn ang="0">
                  <a:pos x="0" y="3"/>
                </a:cxn>
              </a:cxnLst>
              <a:rect l="0" t="0" r="r" b="b"/>
              <a:pathLst>
                <a:path w="46" h="45">
                  <a:moveTo>
                    <a:pt x="0" y="3"/>
                  </a:moveTo>
                  <a:lnTo>
                    <a:pt x="4" y="0"/>
                  </a:lnTo>
                  <a:lnTo>
                    <a:pt x="46" y="34"/>
                  </a:lnTo>
                  <a:lnTo>
                    <a:pt x="46" y="33"/>
                  </a:lnTo>
                  <a:lnTo>
                    <a:pt x="35" y="42"/>
                  </a:lnTo>
                  <a:lnTo>
                    <a:pt x="30" y="45"/>
                  </a:lnTo>
                  <a:lnTo>
                    <a:pt x="0" y="3"/>
                  </a:lnTo>
                  <a:close/>
                </a:path>
              </a:pathLst>
            </a:custGeom>
            <a:solidFill>
              <a:srgbClr val="993300"/>
            </a:solidFill>
            <a:ln w="9525">
              <a:noFill/>
              <a:round/>
              <a:headEnd/>
              <a:tailEnd/>
            </a:ln>
          </p:spPr>
          <p:txBody>
            <a:bodyPr/>
            <a:lstStyle/>
            <a:p>
              <a:endParaRPr lang="en-US"/>
            </a:p>
          </p:txBody>
        </p:sp>
        <p:sp>
          <p:nvSpPr>
            <p:cNvPr id="82379" name="Freeform 459"/>
            <p:cNvSpPr>
              <a:spLocks/>
            </p:cNvSpPr>
            <p:nvPr/>
          </p:nvSpPr>
          <p:spPr bwMode="black">
            <a:xfrm>
              <a:off x="3097213" y="5524500"/>
              <a:ext cx="41275" cy="15875"/>
            </a:xfrm>
            <a:custGeom>
              <a:avLst/>
              <a:gdLst/>
              <a:ahLst/>
              <a:cxnLst>
                <a:cxn ang="0">
                  <a:pos x="0" y="5"/>
                </a:cxn>
                <a:cxn ang="0">
                  <a:pos x="2" y="0"/>
                </a:cxn>
                <a:cxn ang="0">
                  <a:pos x="55" y="27"/>
                </a:cxn>
                <a:cxn ang="0">
                  <a:pos x="53" y="31"/>
                </a:cxn>
                <a:cxn ang="0">
                  <a:pos x="0" y="5"/>
                </a:cxn>
              </a:cxnLst>
              <a:rect l="0" t="0" r="r" b="b"/>
              <a:pathLst>
                <a:path w="55" h="31">
                  <a:moveTo>
                    <a:pt x="0" y="5"/>
                  </a:moveTo>
                  <a:lnTo>
                    <a:pt x="2" y="0"/>
                  </a:lnTo>
                  <a:lnTo>
                    <a:pt x="55" y="27"/>
                  </a:lnTo>
                  <a:lnTo>
                    <a:pt x="53" y="31"/>
                  </a:lnTo>
                  <a:lnTo>
                    <a:pt x="0" y="5"/>
                  </a:lnTo>
                  <a:close/>
                </a:path>
              </a:pathLst>
            </a:custGeom>
            <a:solidFill>
              <a:srgbClr val="993300"/>
            </a:solidFill>
            <a:ln w="9525">
              <a:noFill/>
              <a:round/>
              <a:headEnd/>
              <a:tailEnd/>
            </a:ln>
          </p:spPr>
          <p:txBody>
            <a:bodyPr/>
            <a:lstStyle/>
            <a:p>
              <a:endParaRPr lang="en-US"/>
            </a:p>
          </p:txBody>
        </p:sp>
        <p:sp>
          <p:nvSpPr>
            <p:cNvPr id="82380" name="Freeform 460"/>
            <p:cNvSpPr>
              <a:spLocks/>
            </p:cNvSpPr>
            <p:nvPr/>
          </p:nvSpPr>
          <p:spPr bwMode="black">
            <a:xfrm>
              <a:off x="3097213" y="5522913"/>
              <a:ext cx="46037" cy="15875"/>
            </a:xfrm>
            <a:custGeom>
              <a:avLst/>
              <a:gdLst/>
              <a:ahLst/>
              <a:cxnLst>
                <a:cxn ang="0">
                  <a:pos x="0" y="9"/>
                </a:cxn>
                <a:cxn ang="0">
                  <a:pos x="3" y="0"/>
                </a:cxn>
                <a:cxn ang="0">
                  <a:pos x="56" y="13"/>
                </a:cxn>
                <a:cxn ang="0">
                  <a:pos x="55" y="24"/>
                </a:cxn>
                <a:cxn ang="0">
                  <a:pos x="56" y="20"/>
                </a:cxn>
                <a:cxn ang="0">
                  <a:pos x="53" y="28"/>
                </a:cxn>
                <a:cxn ang="0">
                  <a:pos x="0" y="9"/>
                </a:cxn>
              </a:cxnLst>
              <a:rect l="0" t="0" r="r" b="b"/>
              <a:pathLst>
                <a:path w="56" h="28">
                  <a:moveTo>
                    <a:pt x="0" y="9"/>
                  </a:moveTo>
                  <a:lnTo>
                    <a:pt x="3" y="0"/>
                  </a:lnTo>
                  <a:lnTo>
                    <a:pt x="56" y="13"/>
                  </a:lnTo>
                  <a:lnTo>
                    <a:pt x="55" y="24"/>
                  </a:lnTo>
                  <a:lnTo>
                    <a:pt x="56" y="20"/>
                  </a:lnTo>
                  <a:lnTo>
                    <a:pt x="53" y="28"/>
                  </a:lnTo>
                  <a:lnTo>
                    <a:pt x="0" y="9"/>
                  </a:lnTo>
                  <a:close/>
                </a:path>
              </a:pathLst>
            </a:custGeom>
            <a:solidFill>
              <a:srgbClr val="993300"/>
            </a:solidFill>
            <a:ln w="9525">
              <a:noFill/>
              <a:round/>
              <a:headEnd/>
              <a:tailEnd/>
            </a:ln>
          </p:spPr>
          <p:txBody>
            <a:bodyPr/>
            <a:lstStyle/>
            <a:p>
              <a:endParaRPr lang="en-US"/>
            </a:p>
          </p:txBody>
        </p:sp>
        <p:sp>
          <p:nvSpPr>
            <p:cNvPr id="82381" name="Freeform 461"/>
            <p:cNvSpPr>
              <a:spLocks/>
            </p:cNvSpPr>
            <p:nvPr/>
          </p:nvSpPr>
          <p:spPr bwMode="black">
            <a:xfrm>
              <a:off x="3100388" y="5522913"/>
              <a:ext cx="42862" cy="7937"/>
            </a:xfrm>
            <a:custGeom>
              <a:avLst/>
              <a:gdLst/>
              <a:ahLst/>
              <a:cxnLst>
                <a:cxn ang="0">
                  <a:pos x="0" y="7"/>
                </a:cxn>
                <a:cxn ang="0">
                  <a:pos x="2" y="0"/>
                </a:cxn>
                <a:cxn ang="0">
                  <a:pos x="55" y="6"/>
                </a:cxn>
                <a:cxn ang="0">
                  <a:pos x="53" y="14"/>
                </a:cxn>
                <a:cxn ang="0">
                  <a:pos x="0" y="7"/>
                </a:cxn>
              </a:cxnLst>
              <a:rect l="0" t="0" r="r" b="b"/>
              <a:pathLst>
                <a:path w="55" h="14">
                  <a:moveTo>
                    <a:pt x="0" y="7"/>
                  </a:moveTo>
                  <a:lnTo>
                    <a:pt x="2" y="0"/>
                  </a:lnTo>
                  <a:lnTo>
                    <a:pt x="55" y="6"/>
                  </a:lnTo>
                  <a:lnTo>
                    <a:pt x="53" y="14"/>
                  </a:lnTo>
                  <a:lnTo>
                    <a:pt x="0" y="7"/>
                  </a:lnTo>
                  <a:close/>
                </a:path>
              </a:pathLst>
            </a:custGeom>
            <a:solidFill>
              <a:srgbClr val="993300"/>
            </a:solidFill>
            <a:ln w="9525">
              <a:noFill/>
              <a:round/>
              <a:headEnd/>
              <a:tailEnd/>
            </a:ln>
          </p:spPr>
          <p:txBody>
            <a:bodyPr/>
            <a:lstStyle/>
            <a:p>
              <a:endParaRPr lang="en-US"/>
            </a:p>
          </p:txBody>
        </p:sp>
        <p:sp>
          <p:nvSpPr>
            <p:cNvPr id="82382" name="Freeform 462"/>
            <p:cNvSpPr>
              <a:spLocks/>
            </p:cNvSpPr>
            <p:nvPr/>
          </p:nvSpPr>
          <p:spPr bwMode="black">
            <a:xfrm>
              <a:off x="3100388" y="5514975"/>
              <a:ext cx="42862" cy="9525"/>
            </a:xfrm>
            <a:custGeom>
              <a:avLst/>
              <a:gdLst/>
              <a:ahLst/>
              <a:cxnLst>
                <a:cxn ang="0">
                  <a:pos x="2" y="22"/>
                </a:cxn>
                <a:cxn ang="0">
                  <a:pos x="0" y="13"/>
                </a:cxn>
                <a:cxn ang="0">
                  <a:pos x="53" y="4"/>
                </a:cxn>
                <a:cxn ang="0">
                  <a:pos x="52" y="0"/>
                </a:cxn>
                <a:cxn ang="0">
                  <a:pos x="53" y="7"/>
                </a:cxn>
                <a:cxn ang="0">
                  <a:pos x="55" y="16"/>
                </a:cxn>
                <a:cxn ang="0">
                  <a:pos x="2" y="22"/>
                </a:cxn>
              </a:cxnLst>
              <a:rect l="0" t="0" r="r" b="b"/>
              <a:pathLst>
                <a:path w="55" h="22">
                  <a:moveTo>
                    <a:pt x="2" y="22"/>
                  </a:moveTo>
                  <a:lnTo>
                    <a:pt x="0" y="13"/>
                  </a:lnTo>
                  <a:lnTo>
                    <a:pt x="53" y="4"/>
                  </a:lnTo>
                  <a:lnTo>
                    <a:pt x="52" y="0"/>
                  </a:lnTo>
                  <a:lnTo>
                    <a:pt x="53" y="7"/>
                  </a:lnTo>
                  <a:lnTo>
                    <a:pt x="55" y="16"/>
                  </a:lnTo>
                  <a:lnTo>
                    <a:pt x="2" y="22"/>
                  </a:lnTo>
                  <a:close/>
                </a:path>
              </a:pathLst>
            </a:custGeom>
            <a:solidFill>
              <a:srgbClr val="993300"/>
            </a:solidFill>
            <a:ln w="9525">
              <a:noFill/>
              <a:round/>
              <a:headEnd/>
              <a:tailEnd/>
            </a:ln>
          </p:spPr>
          <p:txBody>
            <a:bodyPr/>
            <a:lstStyle/>
            <a:p>
              <a:endParaRPr lang="en-US"/>
            </a:p>
          </p:txBody>
        </p:sp>
        <p:sp>
          <p:nvSpPr>
            <p:cNvPr id="82383" name="Freeform 463"/>
            <p:cNvSpPr>
              <a:spLocks/>
            </p:cNvSpPr>
            <p:nvPr/>
          </p:nvSpPr>
          <p:spPr bwMode="black">
            <a:xfrm>
              <a:off x="3100388" y="5511800"/>
              <a:ext cx="42862" cy="11113"/>
            </a:xfrm>
            <a:custGeom>
              <a:avLst/>
              <a:gdLst/>
              <a:ahLst/>
              <a:cxnLst>
                <a:cxn ang="0">
                  <a:pos x="2" y="22"/>
                </a:cxn>
                <a:cxn ang="0">
                  <a:pos x="0" y="13"/>
                </a:cxn>
                <a:cxn ang="0">
                  <a:pos x="53" y="0"/>
                </a:cxn>
                <a:cxn ang="0">
                  <a:pos x="55" y="9"/>
                </a:cxn>
                <a:cxn ang="0">
                  <a:pos x="2" y="22"/>
                </a:cxn>
              </a:cxnLst>
              <a:rect l="0" t="0" r="r" b="b"/>
              <a:pathLst>
                <a:path w="55" h="22">
                  <a:moveTo>
                    <a:pt x="2" y="22"/>
                  </a:moveTo>
                  <a:lnTo>
                    <a:pt x="0" y="13"/>
                  </a:lnTo>
                  <a:lnTo>
                    <a:pt x="53" y="0"/>
                  </a:lnTo>
                  <a:lnTo>
                    <a:pt x="55" y="9"/>
                  </a:lnTo>
                  <a:lnTo>
                    <a:pt x="2" y="22"/>
                  </a:lnTo>
                  <a:close/>
                </a:path>
              </a:pathLst>
            </a:custGeom>
            <a:solidFill>
              <a:srgbClr val="993300"/>
            </a:solidFill>
            <a:ln w="9525">
              <a:noFill/>
              <a:round/>
              <a:headEnd/>
              <a:tailEnd/>
            </a:ln>
          </p:spPr>
          <p:txBody>
            <a:bodyPr/>
            <a:lstStyle/>
            <a:p>
              <a:endParaRPr lang="en-US"/>
            </a:p>
          </p:txBody>
        </p:sp>
        <p:sp>
          <p:nvSpPr>
            <p:cNvPr id="82384" name="Freeform 464"/>
            <p:cNvSpPr>
              <a:spLocks/>
            </p:cNvSpPr>
            <p:nvPr/>
          </p:nvSpPr>
          <p:spPr bwMode="black">
            <a:xfrm>
              <a:off x="3097213" y="5497513"/>
              <a:ext cx="41275" cy="22225"/>
            </a:xfrm>
            <a:custGeom>
              <a:avLst/>
              <a:gdLst/>
              <a:ahLst/>
              <a:cxnLst>
                <a:cxn ang="0">
                  <a:pos x="3" y="40"/>
                </a:cxn>
                <a:cxn ang="0">
                  <a:pos x="0" y="29"/>
                </a:cxn>
                <a:cxn ang="0">
                  <a:pos x="53" y="9"/>
                </a:cxn>
                <a:cxn ang="0">
                  <a:pos x="49" y="0"/>
                </a:cxn>
                <a:cxn ang="0">
                  <a:pos x="53" y="14"/>
                </a:cxn>
                <a:cxn ang="0">
                  <a:pos x="56" y="25"/>
                </a:cxn>
                <a:cxn ang="0">
                  <a:pos x="3" y="40"/>
                </a:cxn>
              </a:cxnLst>
              <a:rect l="0" t="0" r="r" b="b"/>
              <a:pathLst>
                <a:path w="56" h="40">
                  <a:moveTo>
                    <a:pt x="3" y="40"/>
                  </a:moveTo>
                  <a:lnTo>
                    <a:pt x="0" y="29"/>
                  </a:lnTo>
                  <a:lnTo>
                    <a:pt x="53" y="9"/>
                  </a:lnTo>
                  <a:lnTo>
                    <a:pt x="49" y="0"/>
                  </a:lnTo>
                  <a:lnTo>
                    <a:pt x="53" y="14"/>
                  </a:lnTo>
                  <a:lnTo>
                    <a:pt x="56" y="25"/>
                  </a:lnTo>
                  <a:lnTo>
                    <a:pt x="3" y="40"/>
                  </a:lnTo>
                  <a:close/>
                </a:path>
              </a:pathLst>
            </a:custGeom>
            <a:solidFill>
              <a:srgbClr val="993300"/>
            </a:solidFill>
            <a:ln w="9525">
              <a:noFill/>
              <a:round/>
              <a:headEnd/>
              <a:tailEnd/>
            </a:ln>
          </p:spPr>
          <p:txBody>
            <a:bodyPr/>
            <a:lstStyle/>
            <a:p>
              <a:endParaRPr lang="en-US"/>
            </a:p>
          </p:txBody>
        </p:sp>
        <p:sp>
          <p:nvSpPr>
            <p:cNvPr id="82385" name="Freeform 465"/>
            <p:cNvSpPr>
              <a:spLocks/>
            </p:cNvSpPr>
            <p:nvPr/>
          </p:nvSpPr>
          <p:spPr bwMode="black">
            <a:xfrm>
              <a:off x="3092450" y="5495925"/>
              <a:ext cx="46038" cy="19050"/>
            </a:xfrm>
            <a:custGeom>
              <a:avLst/>
              <a:gdLst/>
              <a:ahLst/>
              <a:cxnLst>
                <a:cxn ang="0">
                  <a:pos x="4" y="34"/>
                </a:cxn>
                <a:cxn ang="0">
                  <a:pos x="0" y="25"/>
                </a:cxn>
                <a:cxn ang="0">
                  <a:pos x="53" y="0"/>
                </a:cxn>
                <a:cxn ang="0">
                  <a:pos x="57" y="10"/>
                </a:cxn>
                <a:cxn ang="0">
                  <a:pos x="4" y="34"/>
                </a:cxn>
              </a:cxnLst>
              <a:rect l="0" t="0" r="r" b="b"/>
              <a:pathLst>
                <a:path w="57" h="34">
                  <a:moveTo>
                    <a:pt x="4" y="34"/>
                  </a:moveTo>
                  <a:lnTo>
                    <a:pt x="0" y="25"/>
                  </a:lnTo>
                  <a:lnTo>
                    <a:pt x="53" y="0"/>
                  </a:lnTo>
                  <a:lnTo>
                    <a:pt x="57" y="10"/>
                  </a:lnTo>
                  <a:lnTo>
                    <a:pt x="4" y="34"/>
                  </a:lnTo>
                  <a:close/>
                </a:path>
              </a:pathLst>
            </a:custGeom>
            <a:solidFill>
              <a:srgbClr val="993300"/>
            </a:solidFill>
            <a:ln w="9525">
              <a:noFill/>
              <a:round/>
              <a:headEnd/>
              <a:tailEnd/>
            </a:ln>
          </p:spPr>
          <p:txBody>
            <a:bodyPr/>
            <a:lstStyle/>
            <a:p>
              <a:endParaRPr lang="en-US"/>
            </a:p>
          </p:txBody>
        </p:sp>
        <p:sp>
          <p:nvSpPr>
            <p:cNvPr id="82386" name="Freeform 466"/>
            <p:cNvSpPr>
              <a:spLocks/>
            </p:cNvSpPr>
            <p:nvPr/>
          </p:nvSpPr>
          <p:spPr bwMode="black">
            <a:xfrm>
              <a:off x="3092450" y="5476875"/>
              <a:ext cx="39688" cy="34925"/>
            </a:xfrm>
            <a:custGeom>
              <a:avLst/>
              <a:gdLst/>
              <a:ahLst/>
              <a:cxnLst>
                <a:cxn ang="0">
                  <a:pos x="7" y="63"/>
                </a:cxn>
                <a:cxn ang="0">
                  <a:pos x="0" y="54"/>
                </a:cxn>
                <a:cxn ang="0">
                  <a:pos x="42" y="20"/>
                </a:cxn>
                <a:cxn ang="0">
                  <a:pos x="25" y="0"/>
                </a:cxn>
                <a:cxn ang="0">
                  <a:pos x="42" y="23"/>
                </a:cxn>
                <a:cxn ang="0">
                  <a:pos x="49" y="32"/>
                </a:cxn>
                <a:cxn ang="0">
                  <a:pos x="7" y="63"/>
                </a:cxn>
              </a:cxnLst>
              <a:rect l="0" t="0" r="r" b="b"/>
              <a:pathLst>
                <a:path w="49" h="63">
                  <a:moveTo>
                    <a:pt x="7" y="63"/>
                  </a:moveTo>
                  <a:lnTo>
                    <a:pt x="0" y="54"/>
                  </a:lnTo>
                  <a:lnTo>
                    <a:pt x="42" y="20"/>
                  </a:lnTo>
                  <a:lnTo>
                    <a:pt x="25" y="0"/>
                  </a:lnTo>
                  <a:lnTo>
                    <a:pt x="42" y="23"/>
                  </a:lnTo>
                  <a:lnTo>
                    <a:pt x="49" y="32"/>
                  </a:lnTo>
                  <a:lnTo>
                    <a:pt x="7" y="63"/>
                  </a:lnTo>
                  <a:close/>
                </a:path>
              </a:pathLst>
            </a:custGeom>
            <a:solidFill>
              <a:srgbClr val="993300"/>
            </a:solidFill>
            <a:ln w="9525">
              <a:noFill/>
              <a:round/>
              <a:headEnd/>
              <a:tailEnd/>
            </a:ln>
          </p:spPr>
          <p:txBody>
            <a:bodyPr/>
            <a:lstStyle/>
            <a:p>
              <a:endParaRPr lang="en-US"/>
            </a:p>
          </p:txBody>
        </p:sp>
        <p:sp>
          <p:nvSpPr>
            <p:cNvPr id="82387" name="Freeform 467"/>
            <p:cNvSpPr>
              <a:spLocks/>
            </p:cNvSpPr>
            <p:nvPr/>
          </p:nvSpPr>
          <p:spPr bwMode="black">
            <a:xfrm>
              <a:off x="3086100" y="5484813"/>
              <a:ext cx="38100" cy="23812"/>
            </a:xfrm>
            <a:custGeom>
              <a:avLst/>
              <a:gdLst/>
              <a:ahLst/>
              <a:cxnLst>
                <a:cxn ang="0">
                  <a:pos x="7" y="46"/>
                </a:cxn>
                <a:cxn ang="0">
                  <a:pos x="0" y="37"/>
                </a:cxn>
                <a:cxn ang="0">
                  <a:pos x="42" y="0"/>
                </a:cxn>
                <a:cxn ang="0">
                  <a:pos x="49" y="9"/>
                </a:cxn>
                <a:cxn ang="0">
                  <a:pos x="7" y="46"/>
                </a:cxn>
              </a:cxnLst>
              <a:rect l="0" t="0" r="r" b="b"/>
              <a:pathLst>
                <a:path w="49" h="46">
                  <a:moveTo>
                    <a:pt x="7" y="46"/>
                  </a:moveTo>
                  <a:lnTo>
                    <a:pt x="0" y="37"/>
                  </a:lnTo>
                  <a:lnTo>
                    <a:pt x="42" y="0"/>
                  </a:lnTo>
                  <a:lnTo>
                    <a:pt x="49" y="9"/>
                  </a:lnTo>
                  <a:lnTo>
                    <a:pt x="7" y="46"/>
                  </a:lnTo>
                  <a:close/>
                </a:path>
              </a:pathLst>
            </a:custGeom>
            <a:solidFill>
              <a:srgbClr val="993300"/>
            </a:solidFill>
            <a:ln w="9525">
              <a:noFill/>
              <a:round/>
              <a:headEnd/>
              <a:tailEnd/>
            </a:ln>
          </p:spPr>
          <p:txBody>
            <a:bodyPr/>
            <a:lstStyle/>
            <a:p>
              <a:endParaRPr lang="en-US"/>
            </a:p>
          </p:txBody>
        </p:sp>
        <p:sp>
          <p:nvSpPr>
            <p:cNvPr id="82388" name="Freeform 468"/>
            <p:cNvSpPr>
              <a:spLocks/>
            </p:cNvSpPr>
            <p:nvPr/>
          </p:nvSpPr>
          <p:spPr bwMode="black">
            <a:xfrm>
              <a:off x="3081338" y="5480050"/>
              <a:ext cx="42862" cy="25400"/>
            </a:xfrm>
            <a:custGeom>
              <a:avLst/>
              <a:gdLst/>
              <a:ahLst/>
              <a:cxnLst>
                <a:cxn ang="0">
                  <a:pos x="7" y="52"/>
                </a:cxn>
                <a:cxn ang="0">
                  <a:pos x="0" y="46"/>
                </a:cxn>
                <a:cxn ang="0">
                  <a:pos x="36" y="0"/>
                </a:cxn>
                <a:cxn ang="0">
                  <a:pos x="51" y="11"/>
                </a:cxn>
                <a:cxn ang="0">
                  <a:pos x="38" y="0"/>
                </a:cxn>
                <a:cxn ang="0">
                  <a:pos x="44" y="6"/>
                </a:cxn>
                <a:cxn ang="0">
                  <a:pos x="7" y="52"/>
                </a:cxn>
              </a:cxnLst>
              <a:rect l="0" t="0" r="r" b="b"/>
              <a:pathLst>
                <a:path w="51" h="52">
                  <a:moveTo>
                    <a:pt x="7" y="52"/>
                  </a:moveTo>
                  <a:lnTo>
                    <a:pt x="0" y="46"/>
                  </a:lnTo>
                  <a:lnTo>
                    <a:pt x="36" y="0"/>
                  </a:lnTo>
                  <a:lnTo>
                    <a:pt x="51" y="11"/>
                  </a:lnTo>
                  <a:lnTo>
                    <a:pt x="38" y="0"/>
                  </a:lnTo>
                  <a:lnTo>
                    <a:pt x="44" y="6"/>
                  </a:lnTo>
                  <a:lnTo>
                    <a:pt x="7" y="52"/>
                  </a:lnTo>
                  <a:close/>
                </a:path>
              </a:pathLst>
            </a:custGeom>
            <a:solidFill>
              <a:srgbClr val="993300"/>
            </a:solidFill>
            <a:ln w="9525">
              <a:noFill/>
              <a:round/>
              <a:headEnd/>
              <a:tailEnd/>
            </a:ln>
          </p:spPr>
          <p:txBody>
            <a:bodyPr/>
            <a:lstStyle/>
            <a:p>
              <a:endParaRPr lang="en-US"/>
            </a:p>
          </p:txBody>
        </p:sp>
        <p:sp>
          <p:nvSpPr>
            <p:cNvPr id="82389" name="Freeform 469"/>
            <p:cNvSpPr>
              <a:spLocks/>
            </p:cNvSpPr>
            <p:nvPr/>
          </p:nvSpPr>
          <p:spPr bwMode="black">
            <a:xfrm>
              <a:off x="3078163" y="5476875"/>
              <a:ext cx="33337" cy="26988"/>
            </a:xfrm>
            <a:custGeom>
              <a:avLst/>
              <a:gdLst/>
              <a:ahLst/>
              <a:cxnLst>
                <a:cxn ang="0">
                  <a:pos x="7" y="51"/>
                </a:cxn>
                <a:cxn ang="0">
                  <a:pos x="0" y="46"/>
                </a:cxn>
                <a:cxn ang="0">
                  <a:pos x="33" y="0"/>
                </a:cxn>
                <a:cxn ang="0">
                  <a:pos x="41" y="5"/>
                </a:cxn>
                <a:cxn ang="0">
                  <a:pos x="7" y="51"/>
                </a:cxn>
              </a:cxnLst>
              <a:rect l="0" t="0" r="r" b="b"/>
              <a:pathLst>
                <a:path w="41" h="51">
                  <a:moveTo>
                    <a:pt x="7" y="51"/>
                  </a:moveTo>
                  <a:lnTo>
                    <a:pt x="0" y="46"/>
                  </a:lnTo>
                  <a:lnTo>
                    <a:pt x="33" y="0"/>
                  </a:lnTo>
                  <a:lnTo>
                    <a:pt x="41" y="5"/>
                  </a:lnTo>
                  <a:lnTo>
                    <a:pt x="7" y="51"/>
                  </a:lnTo>
                  <a:close/>
                </a:path>
              </a:pathLst>
            </a:custGeom>
            <a:solidFill>
              <a:srgbClr val="993300"/>
            </a:solidFill>
            <a:ln w="9525">
              <a:noFill/>
              <a:round/>
              <a:headEnd/>
              <a:tailEnd/>
            </a:ln>
          </p:spPr>
          <p:txBody>
            <a:bodyPr/>
            <a:lstStyle/>
            <a:p>
              <a:endParaRPr lang="en-US"/>
            </a:p>
          </p:txBody>
        </p:sp>
        <p:sp>
          <p:nvSpPr>
            <p:cNvPr id="82390" name="Freeform 470"/>
            <p:cNvSpPr>
              <a:spLocks/>
            </p:cNvSpPr>
            <p:nvPr/>
          </p:nvSpPr>
          <p:spPr bwMode="black">
            <a:xfrm>
              <a:off x="3078163" y="5472113"/>
              <a:ext cx="22225" cy="28575"/>
            </a:xfrm>
            <a:custGeom>
              <a:avLst/>
              <a:gdLst/>
              <a:ahLst/>
              <a:cxnLst>
                <a:cxn ang="0">
                  <a:pos x="7" y="56"/>
                </a:cxn>
                <a:cxn ang="0">
                  <a:pos x="0" y="53"/>
                </a:cxn>
                <a:cxn ang="0">
                  <a:pos x="18" y="0"/>
                </a:cxn>
                <a:cxn ang="0">
                  <a:pos x="28" y="3"/>
                </a:cxn>
                <a:cxn ang="0">
                  <a:pos x="22" y="0"/>
                </a:cxn>
                <a:cxn ang="0">
                  <a:pos x="29" y="3"/>
                </a:cxn>
                <a:cxn ang="0">
                  <a:pos x="7" y="56"/>
                </a:cxn>
              </a:cxnLst>
              <a:rect l="0" t="0" r="r" b="b"/>
              <a:pathLst>
                <a:path w="29" h="56">
                  <a:moveTo>
                    <a:pt x="7" y="56"/>
                  </a:moveTo>
                  <a:lnTo>
                    <a:pt x="0" y="53"/>
                  </a:lnTo>
                  <a:lnTo>
                    <a:pt x="18" y="0"/>
                  </a:lnTo>
                  <a:lnTo>
                    <a:pt x="28" y="3"/>
                  </a:lnTo>
                  <a:lnTo>
                    <a:pt x="22" y="0"/>
                  </a:lnTo>
                  <a:lnTo>
                    <a:pt x="29" y="3"/>
                  </a:lnTo>
                  <a:lnTo>
                    <a:pt x="7" y="56"/>
                  </a:lnTo>
                  <a:close/>
                </a:path>
              </a:pathLst>
            </a:custGeom>
            <a:solidFill>
              <a:srgbClr val="993300"/>
            </a:solidFill>
            <a:ln w="9525">
              <a:noFill/>
              <a:round/>
              <a:headEnd/>
              <a:tailEnd/>
            </a:ln>
          </p:spPr>
          <p:txBody>
            <a:bodyPr/>
            <a:lstStyle/>
            <a:p>
              <a:endParaRPr lang="en-US"/>
            </a:p>
          </p:txBody>
        </p:sp>
        <p:sp>
          <p:nvSpPr>
            <p:cNvPr id="82391" name="Freeform 471"/>
            <p:cNvSpPr>
              <a:spLocks/>
            </p:cNvSpPr>
            <p:nvPr/>
          </p:nvSpPr>
          <p:spPr bwMode="black">
            <a:xfrm>
              <a:off x="3073400" y="5472113"/>
              <a:ext cx="19050" cy="28575"/>
            </a:xfrm>
            <a:custGeom>
              <a:avLst/>
              <a:gdLst/>
              <a:ahLst/>
              <a:cxnLst>
                <a:cxn ang="0">
                  <a:pos x="8" y="55"/>
                </a:cxn>
                <a:cxn ang="0">
                  <a:pos x="0" y="53"/>
                </a:cxn>
                <a:cxn ang="0">
                  <a:pos x="16" y="0"/>
                </a:cxn>
                <a:cxn ang="0">
                  <a:pos x="23" y="2"/>
                </a:cxn>
                <a:cxn ang="0">
                  <a:pos x="8" y="55"/>
                </a:cxn>
              </a:cxnLst>
              <a:rect l="0" t="0" r="r" b="b"/>
              <a:pathLst>
                <a:path w="23" h="55">
                  <a:moveTo>
                    <a:pt x="8" y="55"/>
                  </a:moveTo>
                  <a:lnTo>
                    <a:pt x="0" y="53"/>
                  </a:lnTo>
                  <a:lnTo>
                    <a:pt x="16" y="0"/>
                  </a:lnTo>
                  <a:lnTo>
                    <a:pt x="23" y="2"/>
                  </a:lnTo>
                  <a:lnTo>
                    <a:pt x="8" y="55"/>
                  </a:lnTo>
                  <a:close/>
                </a:path>
              </a:pathLst>
            </a:custGeom>
            <a:solidFill>
              <a:srgbClr val="993300"/>
            </a:solidFill>
            <a:ln w="9525">
              <a:noFill/>
              <a:round/>
              <a:headEnd/>
              <a:tailEnd/>
            </a:ln>
          </p:spPr>
          <p:txBody>
            <a:bodyPr/>
            <a:lstStyle/>
            <a:p>
              <a:endParaRPr lang="en-US"/>
            </a:p>
          </p:txBody>
        </p:sp>
        <p:sp>
          <p:nvSpPr>
            <p:cNvPr id="82392" name="Freeform 472"/>
            <p:cNvSpPr>
              <a:spLocks/>
            </p:cNvSpPr>
            <p:nvPr/>
          </p:nvSpPr>
          <p:spPr bwMode="black">
            <a:xfrm>
              <a:off x="3070225" y="5472113"/>
              <a:ext cx="11113" cy="28575"/>
            </a:xfrm>
            <a:custGeom>
              <a:avLst/>
              <a:gdLst/>
              <a:ahLst/>
              <a:cxnLst>
                <a:cxn ang="0">
                  <a:pos x="16" y="53"/>
                </a:cxn>
                <a:cxn ang="0">
                  <a:pos x="10" y="54"/>
                </a:cxn>
                <a:cxn ang="0">
                  <a:pos x="11" y="54"/>
                </a:cxn>
                <a:cxn ang="0">
                  <a:pos x="0" y="1"/>
                </a:cxn>
                <a:cxn ang="0">
                  <a:pos x="1" y="1"/>
                </a:cxn>
                <a:cxn ang="0">
                  <a:pos x="7" y="0"/>
                </a:cxn>
                <a:cxn ang="0">
                  <a:pos x="16" y="53"/>
                </a:cxn>
              </a:cxnLst>
              <a:rect l="0" t="0" r="r" b="b"/>
              <a:pathLst>
                <a:path w="16" h="54">
                  <a:moveTo>
                    <a:pt x="16" y="53"/>
                  </a:moveTo>
                  <a:lnTo>
                    <a:pt x="10" y="54"/>
                  </a:lnTo>
                  <a:lnTo>
                    <a:pt x="11" y="54"/>
                  </a:lnTo>
                  <a:lnTo>
                    <a:pt x="0" y="1"/>
                  </a:lnTo>
                  <a:lnTo>
                    <a:pt x="1" y="1"/>
                  </a:lnTo>
                  <a:lnTo>
                    <a:pt x="7" y="0"/>
                  </a:lnTo>
                  <a:lnTo>
                    <a:pt x="16" y="53"/>
                  </a:lnTo>
                  <a:close/>
                </a:path>
              </a:pathLst>
            </a:custGeom>
            <a:solidFill>
              <a:srgbClr val="993300"/>
            </a:solidFill>
            <a:ln w="9525">
              <a:noFill/>
              <a:round/>
              <a:headEnd/>
              <a:tailEnd/>
            </a:ln>
          </p:spPr>
          <p:txBody>
            <a:bodyPr/>
            <a:lstStyle/>
            <a:p>
              <a:endParaRPr lang="en-US"/>
            </a:p>
          </p:txBody>
        </p:sp>
        <p:sp>
          <p:nvSpPr>
            <p:cNvPr id="82393" name="Freeform 473"/>
            <p:cNvSpPr>
              <a:spLocks/>
            </p:cNvSpPr>
            <p:nvPr/>
          </p:nvSpPr>
          <p:spPr bwMode="black">
            <a:xfrm>
              <a:off x="3067050" y="5472113"/>
              <a:ext cx="11113" cy="28575"/>
            </a:xfrm>
            <a:custGeom>
              <a:avLst/>
              <a:gdLst/>
              <a:ahLst/>
              <a:cxnLst>
                <a:cxn ang="0">
                  <a:pos x="17" y="53"/>
                </a:cxn>
                <a:cxn ang="0">
                  <a:pos x="11" y="54"/>
                </a:cxn>
                <a:cxn ang="0">
                  <a:pos x="0" y="1"/>
                </a:cxn>
                <a:cxn ang="0">
                  <a:pos x="6" y="0"/>
                </a:cxn>
                <a:cxn ang="0">
                  <a:pos x="17" y="53"/>
                </a:cxn>
              </a:cxnLst>
              <a:rect l="0" t="0" r="r" b="b"/>
              <a:pathLst>
                <a:path w="17" h="54">
                  <a:moveTo>
                    <a:pt x="17" y="53"/>
                  </a:moveTo>
                  <a:lnTo>
                    <a:pt x="11" y="54"/>
                  </a:lnTo>
                  <a:lnTo>
                    <a:pt x="0" y="1"/>
                  </a:lnTo>
                  <a:lnTo>
                    <a:pt x="6" y="0"/>
                  </a:lnTo>
                  <a:lnTo>
                    <a:pt x="17" y="53"/>
                  </a:lnTo>
                  <a:close/>
                </a:path>
              </a:pathLst>
            </a:custGeom>
            <a:solidFill>
              <a:srgbClr val="993300"/>
            </a:solidFill>
            <a:ln w="9525">
              <a:noFill/>
              <a:round/>
              <a:headEnd/>
              <a:tailEnd/>
            </a:ln>
          </p:spPr>
          <p:txBody>
            <a:bodyPr/>
            <a:lstStyle/>
            <a:p>
              <a:endParaRPr lang="en-US"/>
            </a:p>
          </p:txBody>
        </p:sp>
        <p:sp>
          <p:nvSpPr>
            <p:cNvPr id="82394" name="Freeform 474"/>
            <p:cNvSpPr>
              <a:spLocks/>
            </p:cNvSpPr>
            <p:nvPr/>
          </p:nvSpPr>
          <p:spPr bwMode="black">
            <a:xfrm>
              <a:off x="3051175" y="5468938"/>
              <a:ext cx="34925" cy="31750"/>
            </a:xfrm>
            <a:custGeom>
              <a:avLst/>
              <a:gdLst/>
              <a:ahLst/>
              <a:cxnLst>
                <a:cxn ang="0">
                  <a:pos x="47" y="54"/>
                </a:cxn>
                <a:cxn ang="0">
                  <a:pos x="42" y="59"/>
                </a:cxn>
                <a:cxn ang="0">
                  <a:pos x="0" y="22"/>
                </a:cxn>
                <a:cxn ang="0">
                  <a:pos x="17" y="0"/>
                </a:cxn>
                <a:cxn ang="0">
                  <a:pos x="0" y="17"/>
                </a:cxn>
                <a:cxn ang="0">
                  <a:pos x="5" y="12"/>
                </a:cxn>
                <a:cxn ang="0">
                  <a:pos x="47" y="54"/>
                </a:cxn>
              </a:cxnLst>
              <a:rect l="0" t="0" r="r" b="b"/>
              <a:pathLst>
                <a:path w="47" h="59">
                  <a:moveTo>
                    <a:pt x="47" y="54"/>
                  </a:moveTo>
                  <a:lnTo>
                    <a:pt x="42" y="59"/>
                  </a:lnTo>
                  <a:lnTo>
                    <a:pt x="0" y="22"/>
                  </a:lnTo>
                  <a:lnTo>
                    <a:pt x="17" y="0"/>
                  </a:lnTo>
                  <a:lnTo>
                    <a:pt x="0" y="17"/>
                  </a:lnTo>
                  <a:lnTo>
                    <a:pt x="5" y="12"/>
                  </a:lnTo>
                  <a:lnTo>
                    <a:pt x="47" y="54"/>
                  </a:lnTo>
                  <a:close/>
                </a:path>
              </a:pathLst>
            </a:custGeom>
            <a:solidFill>
              <a:srgbClr val="993300"/>
            </a:solidFill>
            <a:ln w="9525">
              <a:noFill/>
              <a:round/>
              <a:headEnd/>
              <a:tailEnd/>
            </a:ln>
          </p:spPr>
          <p:txBody>
            <a:bodyPr/>
            <a:lstStyle/>
            <a:p>
              <a:endParaRPr lang="en-US"/>
            </a:p>
          </p:txBody>
        </p:sp>
        <p:sp>
          <p:nvSpPr>
            <p:cNvPr id="82395" name="Freeform 475"/>
            <p:cNvSpPr>
              <a:spLocks/>
            </p:cNvSpPr>
            <p:nvPr/>
          </p:nvSpPr>
          <p:spPr bwMode="black">
            <a:xfrm>
              <a:off x="3048000" y="5480050"/>
              <a:ext cx="33338" cy="17463"/>
            </a:xfrm>
            <a:custGeom>
              <a:avLst/>
              <a:gdLst/>
              <a:ahLst/>
              <a:cxnLst>
                <a:cxn ang="0">
                  <a:pos x="45" y="31"/>
                </a:cxn>
                <a:cxn ang="0">
                  <a:pos x="42" y="36"/>
                </a:cxn>
                <a:cxn ang="0">
                  <a:pos x="0" y="5"/>
                </a:cxn>
                <a:cxn ang="0">
                  <a:pos x="3" y="0"/>
                </a:cxn>
                <a:cxn ang="0">
                  <a:pos x="45" y="31"/>
                </a:cxn>
              </a:cxnLst>
              <a:rect l="0" t="0" r="r" b="b"/>
              <a:pathLst>
                <a:path w="45" h="36">
                  <a:moveTo>
                    <a:pt x="45" y="31"/>
                  </a:moveTo>
                  <a:lnTo>
                    <a:pt x="42" y="36"/>
                  </a:lnTo>
                  <a:lnTo>
                    <a:pt x="0" y="5"/>
                  </a:lnTo>
                  <a:lnTo>
                    <a:pt x="3" y="0"/>
                  </a:lnTo>
                  <a:lnTo>
                    <a:pt x="45" y="31"/>
                  </a:lnTo>
                  <a:close/>
                </a:path>
              </a:pathLst>
            </a:custGeom>
            <a:solidFill>
              <a:srgbClr val="993300"/>
            </a:solidFill>
            <a:ln w="9525">
              <a:noFill/>
              <a:round/>
              <a:headEnd/>
              <a:tailEnd/>
            </a:ln>
          </p:spPr>
          <p:txBody>
            <a:bodyPr/>
            <a:lstStyle/>
            <a:p>
              <a:endParaRPr lang="en-US"/>
            </a:p>
          </p:txBody>
        </p:sp>
        <p:sp>
          <p:nvSpPr>
            <p:cNvPr id="82396" name="Freeform 476"/>
            <p:cNvSpPr>
              <a:spLocks/>
            </p:cNvSpPr>
            <p:nvPr/>
          </p:nvSpPr>
          <p:spPr bwMode="black">
            <a:xfrm>
              <a:off x="3043238" y="5487988"/>
              <a:ext cx="42862" cy="9525"/>
            </a:xfrm>
            <a:custGeom>
              <a:avLst/>
              <a:gdLst/>
              <a:ahLst/>
              <a:cxnLst>
                <a:cxn ang="0">
                  <a:pos x="55" y="15"/>
                </a:cxn>
                <a:cxn ang="0">
                  <a:pos x="53" y="23"/>
                </a:cxn>
                <a:cxn ang="0">
                  <a:pos x="0" y="12"/>
                </a:cxn>
                <a:cxn ang="0">
                  <a:pos x="1" y="4"/>
                </a:cxn>
                <a:cxn ang="0">
                  <a:pos x="0" y="7"/>
                </a:cxn>
                <a:cxn ang="0">
                  <a:pos x="2" y="0"/>
                </a:cxn>
                <a:cxn ang="0">
                  <a:pos x="55" y="15"/>
                </a:cxn>
              </a:cxnLst>
              <a:rect l="0" t="0" r="r" b="b"/>
              <a:pathLst>
                <a:path w="55" h="23">
                  <a:moveTo>
                    <a:pt x="55" y="15"/>
                  </a:moveTo>
                  <a:lnTo>
                    <a:pt x="53" y="23"/>
                  </a:lnTo>
                  <a:lnTo>
                    <a:pt x="0" y="12"/>
                  </a:lnTo>
                  <a:lnTo>
                    <a:pt x="1" y="4"/>
                  </a:lnTo>
                  <a:lnTo>
                    <a:pt x="0" y="7"/>
                  </a:lnTo>
                  <a:lnTo>
                    <a:pt x="2" y="0"/>
                  </a:lnTo>
                  <a:lnTo>
                    <a:pt x="55" y="15"/>
                  </a:lnTo>
                  <a:close/>
                </a:path>
              </a:pathLst>
            </a:custGeom>
            <a:solidFill>
              <a:srgbClr val="993300"/>
            </a:solidFill>
            <a:ln w="9525">
              <a:noFill/>
              <a:round/>
              <a:headEnd/>
              <a:tailEnd/>
            </a:ln>
          </p:spPr>
          <p:txBody>
            <a:bodyPr/>
            <a:lstStyle/>
            <a:p>
              <a:endParaRPr lang="en-US"/>
            </a:p>
          </p:txBody>
        </p:sp>
        <p:sp>
          <p:nvSpPr>
            <p:cNvPr id="82397" name="Freeform 477"/>
            <p:cNvSpPr>
              <a:spLocks/>
            </p:cNvSpPr>
            <p:nvPr/>
          </p:nvSpPr>
          <p:spPr bwMode="black">
            <a:xfrm>
              <a:off x="3043238" y="5492750"/>
              <a:ext cx="38100" cy="7938"/>
            </a:xfrm>
            <a:custGeom>
              <a:avLst/>
              <a:gdLst/>
              <a:ahLst/>
              <a:cxnLst>
                <a:cxn ang="0">
                  <a:pos x="54" y="6"/>
                </a:cxn>
                <a:cxn ang="0">
                  <a:pos x="53" y="15"/>
                </a:cxn>
                <a:cxn ang="0">
                  <a:pos x="0" y="8"/>
                </a:cxn>
                <a:cxn ang="0">
                  <a:pos x="1" y="0"/>
                </a:cxn>
                <a:cxn ang="0">
                  <a:pos x="54" y="6"/>
                </a:cxn>
              </a:cxnLst>
              <a:rect l="0" t="0" r="r" b="b"/>
              <a:pathLst>
                <a:path w="54" h="15">
                  <a:moveTo>
                    <a:pt x="54" y="6"/>
                  </a:moveTo>
                  <a:lnTo>
                    <a:pt x="53" y="15"/>
                  </a:lnTo>
                  <a:lnTo>
                    <a:pt x="0" y="8"/>
                  </a:lnTo>
                  <a:lnTo>
                    <a:pt x="1" y="0"/>
                  </a:lnTo>
                  <a:lnTo>
                    <a:pt x="54" y="6"/>
                  </a:lnTo>
                  <a:close/>
                </a:path>
              </a:pathLst>
            </a:custGeom>
            <a:solidFill>
              <a:srgbClr val="993300"/>
            </a:solidFill>
            <a:ln w="9525">
              <a:noFill/>
              <a:round/>
              <a:headEnd/>
              <a:tailEnd/>
            </a:ln>
          </p:spPr>
          <p:txBody>
            <a:bodyPr/>
            <a:lstStyle/>
            <a:p>
              <a:endParaRPr lang="en-US"/>
            </a:p>
          </p:txBody>
        </p:sp>
        <p:sp>
          <p:nvSpPr>
            <p:cNvPr id="82398" name="Freeform 478"/>
            <p:cNvSpPr>
              <a:spLocks/>
            </p:cNvSpPr>
            <p:nvPr/>
          </p:nvSpPr>
          <p:spPr bwMode="black">
            <a:xfrm>
              <a:off x="3043238" y="5497513"/>
              <a:ext cx="38100" cy="11112"/>
            </a:xfrm>
            <a:custGeom>
              <a:avLst/>
              <a:gdLst/>
              <a:ahLst/>
              <a:cxnLst>
                <a:cxn ang="0">
                  <a:pos x="53" y="0"/>
                </a:cxn>
                <a:cxn ang="0">
                  <a:pos x="54" y="9"/>
                </a:cxn>
                <a:cxn ang="0">
                  <a:pos x="1" y="19"/>
                </a:cxn>
                <a:cxn ang="0">
                  <a:pos x="2" y="23"/>
                </a:cxn>
                <a:cxn ang="0">
                  <a:pos x="1" y="16"/>
                </a:cxn>
                <a:cxn ang="0">
                  <a:pos x="0" y="7"/>
                </a:cxn>
                <a:cxn ang="0">
                  <a:pos x="53" y="0"/>
                </a:cxn>
              </a:cxnLst>
              <a:rect l="0" t="0" r="r" b="b"/>
              <a:pathLst>
                <a:path w="54" h="23">
                  <a:moveTo>
                    <a:pt x="53" y="0"/>
                  </a:moveTo>
                  <a:lnTo>
                    <a:pt x="54" y="9"/>
                  </a:lnTo>
                  <a:lnTo>
                    <a:pt x="1" y="19"/>
                  </a:lnTo>
                  <a:lnTo>
                    <a:pt x="2" y="23"/>
                  </a:lnTo>
                  <a:lnTo>
                    <a:pt x="1" y="16"/>
                  </a:lnTo>
                  <a:lnTo>
                    <a:pt x="0" y="7"/>
                  </a:lnTo>
                  <a:lnTo>
                    <a:pt x="53" y="0"/>
                  </a:lnTo>
                  <a:close/>
                </a:path>
              </a:pathLst>
            </a:custGeom>
            <a:solidFill>
              <a:srgbClr val="993300"/>
            </a:solidFill>
            <a:ln w="9525">
              <a:noFill/>
              <a:round/>
              <a:headEnd/>
              <a:tailEnd/>
            </a:ln>
          </p:spPr>
          <p:txBody>
            <a:bodyPr/>
            <a:lstStyle/>
            <a:p>
              <a:endParaRPr lang="en-US"/>
            </a:p>
          </p:txBody>
        </p:sp>
        <p:sp>
          <p:nvSpPr>
            <p:cNvPr id="82399" name="Freeform 479"/>
            <p:cNvSpPr>
              <a:spLocks/>
            </p:cNvSpPr>
            <p:nvPr/>
          </p:nvSpPr>
          <p:spPr bwMode="black">
            <a:xfrm>
              <a:off x="3043238" y="5500688"/>
              <a:ext cx="42862" cy="11112"/>
            </a:xfrm>
            <a:custGeom>
              <a:avLst/>
              <a:gdLst/>
              <a:ahLst/>
              <a:cxnLst>
                <a:cxn ang="0">
                  <a:pos x="53" y="0"/>
                </a:cxn>
                <a:cxn ang="0">
                  <a:pos x="55" y="9"/>
                </a:cxn>
                <a:cxn ang="0">
                  <a:pos x="2" y="22"/>
                </a:cxn>
                <a:cxn ang="0">
                  <a:pos x="0" y="13"/>
                </a:cxn>
                <a:cxn ang="0">
                  <a:pos x="53" y="0"/>
                </a:cxn>
              </a:cxnLst>
              <a:rect l="0" t="0" r="r" b="b"/>
              <a:pathLst>
                <a:path w="55" h="22">
                  <a:moveTo>
                    <a:pt x="53" y="0"/>
                  </a:moveTo>
                  <a:lnTo>
                    <a:pt x="55" y="9"/>
                  </a:lnTo>
                  <a:lnTo>
                    <a:pt x="2" y="22"/>
                  </a:lnTo>
                  <a:lnTo>
                    <a:pt x="0" y="13"/>
                  </a:lnTo>
                  <a:lnTo>
                    <a:pt x="53" y="0"/>
                  </a:lnTo>
                  <a:close/>
                </a:path>
              </a:pathLst>
            </a:custGeom>
            <a:solidFill>
              <a:srgbClr val="993300"/>
            </a:solidFill>
            <a:ln w="9525">
              <a:noFill/>
              <a:round/>
              <a:headEnd/>
              <a:tailEnd/>
            </a:ln>
          </p:spPr>
          <p:txBody>
            <a:bodyPr/>
            <a:lstStyle/>
            <a:p>
              <a:endParaRPr lang="en-US"/>
            </a:p>
          </p:txBody>
        </p:sp>
        <p:sp>
          <p:nvSpPr>
            <p:cNvPr id="82400" name="Freeform 480"/>
            <p:cNvSpPr>
              <a:spLocks/>
            </p:cNvSpPr>
            <p:nvPr/>
          </p:nvSpPr>
          <p:spPr bwMode="black">
            <a:xfrm>
              <a:off x="3043238" y="5505450"/>
              <a:ext cx="46037" cy="19050"/>
            </a:xfrm>
            <a:custGeom>
              <a:avLst/>
              <a:gdLst/>
              <a:ahLst/>
              <a:cxnLst>
                <a:cxn ang="0">
                  <a:pos x="53" y="0"/>
                </a:cxn>
                <a:cxn ang="0">
                  <a:pos x="57" y="11"/>
                </a:cxn>
                <a:cxn ang="0">
                  <a:pos x="4" y="31"/>
                </a:cxn>
                <a:cxn ang="0">
                  <a:pos x="8" y="39"/>
                </a:cxn>
                <a:cxn ang="0">
                  <a:pos x="4" y="26"/>
                </a:cxn>
                <a:cxn ang="0">
                  <a:pos x="0" y="15"/>
                </a:cxn>
                <a:cxn ang="0">
                  <a:pos x="53" y="0"/>
                </a:cxn>
              </a:cxnLst>
              <a:rect l="0" t="0" r="r" b="b"/>
              <a:pathLst>
                <a:path w="57" h="39">
                  <a:moveTo>
                    <a:pt x="53" y="0"/>
                  </a:moveTo>
                  <a:lnTo>
                    <a:pt x="57" y="11"/>
                  </a:lnTo>
                  <a:lnTo>
                    <a:pt x="4" y="31"/>
                  </a:lnTo>
                  <a:lnTo>
                    <a:pt x="8" y="39"/>
                  </a:lnTo>
                  <a:lnTo>
                    <a:pt x="4" y="26"/>
                  </a:lnTo>
                  <a:lnTo>
                    <a:pt x="0" y="15"/>
                  </a:lnTo>
                  <a:lnTo>
                    <a:pt x="53" y="0"/>
                  </a:lnTo>
                  <a:close/>
                </a:path>
              </a:pathLst>
            </a:custGeom>
            <a:solidFill>
              <a:srgbClr val="993300"/>
            </a:solidFill>
            <a:ln w="9525">
              <a:noFill/>
              <a:round/>
              <a:headEnd/>
              <a:tailEnd/>
            </a:ln>
          </p:spPr>
          <p:txBody>
            <a:bodyPr/>
            <a:lstStyle/>
            <a:p>
              <a:endParaRPr lang="en-US"/>
            </a:p>
          </p:txBody>
        </p:sp>
        <p:sp>
          <p:nvSpPr>
            <p:cNvPr id="82401" name="Freeform 481"/>
            <p:cNvSpPr>
              <a:spLocks/>
            </p:cNvSpPr>
            <p:nvPr/>
          </p:nvSpPr>
          <p:spPr bwMode="black">
            <a:xfrm>
              <a:off x="3048000" y="5508625"/>
              <a:ext cx="41275" cy="19050"/>
            </a:xfrm>
            <a:custGeom>
              <a:avLst/>
              <a:gdLst/>
              <a:ahLst/>
              <a:cxnLst>
                <a:cxn ang="0">
                  <a:pos x="53" y="0"/>
                </a:cxn>
                <a:cxn ang="0">
                  <a:pos x="57" y="10"/>
                </a:cxn>
                <a:cxn ang="0">
                  <a:pos x="4" y="34"/>
                </a:cxn>
                <a:cxn ang="0">
                  <a:pos x="0" y="25"/>
                </a:cxn>
                <a:cxn ang="0">
                  <a:pos x="53" y="0"/>
                </a:cxn>
              </a:cxnLst>
              <a:rect l="0" t="0" r="r" b="b"/>
              <a:pathLst>
                <a:path w="57" h="34">
                  <a:moveTo>
                    <a:pt x="53" y="0"/>
                  </a:moveTo>
                  <a:lnTo>
                    <a:pt x="57" y="10"/>
                  </a:lnTo>
                  <a:lnTo>
                    <a:pt x="4" y="34"/>
                  </a:lnTo>
                  <a:lnTo>
                    <a:pt x="0" y="25"/>
                  </a:lnTo>
                  <a:lnTo>
                    <a:pt x="53" y="0"/>
                  </a:lnTo>
                  <a:close/>
                </a:path>
              </a:pathLst>
            </a:custGeom>
            <a:solidFill>
              <a:srgbClr val="993300"/>
            </a:solidFill>
            <a:ln w="9525">
              <a:noFill/>
              <a:round/>
              <a:headEnd/>
              <a:tailEnd/>
            </a:ln>
          </p:spPr>
          <p:txBody>
            <a:bodyPr/>
            <a:lstStyle/>
            <a:p>
              <a:endParaRPr lang="en-US"/>
            </a:p>
          </p:txBody>
        </p:sp>
        <p:sp>
          <p:nvSpPr>
            <p:cNvPr id="82402" name="Freeform 482"/>
            <p:cNvSpPr>
              <a:spLocks/>
            </p:cNvSpPr>
            <p:nvPr/>
          </p:nvSpPr>
          <p:spPr bwMode="black">
            <a:xfrm>
              <a:off x="3073400" y="5522913"/>
              <a:ext cx="26988" cy="17462"/>
            </a:xfrm>
            <a:custGeom>
              <a:avLst/>
              <a:gdLst/>
              <a:ahLst/>
              <a:cxnLst>
                <a:cxn ang="0">
                  <a:pos x="22" y="0"/>
                </a:cxn>
                <a:cxn ang="0">
                  <a:pos x="30" y="5"/>
                </a:cxn>
                <a:cxn ang="0">
                  <a:pos x="37" y="11"/>
                </a:cxn>
                <a:cxn ang="0">
                  <a:pos x="31" y="5"/>
                </a:cxn>
                <a:cxn ang="0">
                  <a:pos x="8" y="36"/>
                </a:cxn>
                <a:cxn ang="0">
                  <a:pos x="0" y="30"/>
                </a:cxn>
                <a:cxn ang="0">
                  <a:pos x="22" y="0"/>
                </a:cxn>
              </a:cxnLst>
              <a:rect l="0" t="0" r="r" b="b"/>
              <a:pathLst>
                <a:path w="37" h="36">
                  <a:moveTo>
                    <a:pt x="22" y="0"/>
                  </a:moveTo>
                  <a:lnTo>
                    <a:pt x="30" y="5"/>
                  </a:lnTo>
                  <a:lnTo>
                    <a:pt x="37" y="11"/>
                  </a:lnTo>
                  <a:lnTo>
                    <a:pt x="31" y="5"/>
                  </a:lnTo>
                  <a:lnTo>
                    <a:pt x="8" y="36"/>
                  </a:lnTo>
                  <a:lnTo>
                    <a:pt x="0" y="30"/>
                  </a:lnTo>
                  <a:lnTo>
                    <a:pt x="22" y="0"/>
                  </a:lnTo>
                  <a:close/>
                </a:path>
              </a:pathLst>
            </a:custGeom>
            <a:solidFill>
              <a:srgbClr val="993300"/>
            </a:solidFill>
            <a:ln w="9525">
              <a:noFill/>
              <a:round/>
              <a:headEnd/>
              <a:tailEnd/>
            </a:ln>
          </p:spPr>
          <p:txBody>
            <a:bodyPr/>
            <a:lstStyle/>
            <a:p>
              <a:endParaRPr lang="en-US"/>
            </a:p>
          </p:txBody>
        </p:sp>
        <p:sp>
          <p:nvSpPr>
            <p:cNvPr id="82403" name="Freeform 483"/>
            <p:cNvSpPr>
              <a:spLocks/>
            </p:cNvSpPr>
            <p:nvPr/>
          </p:nvSpPr>
          <p:spPr bwMode="black">
            <a:xfrm>
              <a:off x="3078163" y="5524500"/>
              <a:ext cx="22225" cy="19050"/>
            </a:xfrm>
            <a:custGeom>
              <a:avLst/>
              <a:gdLst/>
              <a:ahLst/>
              <a:cxnLst>
                <a:cxn ang="0">
                  <a:pos x="24" y="0"/>
                </a:cxn>
                <a:cxn ang="0">
                  <a:pos x="30" y="6"/>
                </a:cxn>
                <a:cxn ang="0">
                  <a:pos x="6" y="36"/>
                </a:cxn>
                <a:cxn ang="0">
                  <a:pos x="0" y="31"/>
                </a:cxn>
                <a:cxn ang="0">
                  <a:pos x="24" y="0"/>
                </a:cxn>
              </a:cxnLst>
              <a:rect l="0" t="0" r="r" b="b"/>
              <a:pathLst>
                <a:path w="30" h="36">
                  <a:moveTo>
                    <a:pt x="24" y="0"/>
                  </a:moveTo>
                  <a:lnTo>
                    <a:pt x="30" y="6"/>
                  </a:lnTo>
                  <a:lnTo>
                    <a:pt x="6" y="36"/>
                  </a:lnTo>
                  <a:lnTo>
                    <a:pt x="0" y="31"/>
                  </a:lnTo>
                  <a:lnTo>
                    <a:pt x="24" y="0"/>
                  </a:lnTo>
                  <a:close/>
                </a:path>
              </a:pathLst>
            </a:custGeom>
            <a:solidFill>
              <a:srgbClr val="993300"/>
            </a:solidFill>
            <a:ln w="9525">
              <a:noFill/>
              <a:round/>
              <a:headEnd/>
              <a:tailEnd/>
            </a:ln>
          </p:spPr>
          <p:txBody>
            <a:bodyPr/>
            <a:lstStyle/>
            <a:p>
              <a:endParaRPr lang="en-US"/>
            </a:p>
          </p:txBody>
        </p:sp>
        <p:sp>
          <p:nvSpPr>
            <p:cNvPr id="82404" name="Freeform 484"/>
            <p:cNvSpPr>
              <a:spLocks/>
            </p:cNvSpPr>
            <p:nvPr/>
          </p:nvSpPr>
          <p:spPr bwMode="black">
            <a:xfrm>
              <a:off x="3100388" y="5527675"/>
              <a:ext cx="15875" cy="20638"/>
            </a:xfrm>
            <a:custGeom>
              <a:avLst/>
              <a:gdLst/>
              <a:ahLst/>
              <a:cxnLst>
                <a:cxn ang="0">
                  <a:pos x="0" y="1"/>
                </a:cxn>
                <a:cxn ang="0">
                  <a:pos x="5" y="0"/>
                </a:cxn>
                <a:cxn ang="0">
                  <a:pos x="14" y="35"/>
                </a:cxn>
                <a:cxn ang="0">
                  <a:pos x="17" y="34"/>
                </a:cxn>
                <a:cxn ang="0">
                  <a:pos x="12" y="35"/>
                </a:cxn>
                <a:cxn ang="0">
                  <a:pos x="6" y="36"/>
                </a:cxn>
                <a:cxn ang="0">
                  <a:pos x="0" y="1"/>
                </a:cxn>
              </a:cxnLst>
              <a:rect l="0" t="0" r="r" b="b"/>
              <a:pathLst>
                <a:path w="17" h="36">
                  <a:moveTo>
                    <a:pt x="0" y="1"/>
                  </a:moveTo>
                  <a:lnTo>
                    <a:pt x="5" y="0"/>
                  </a:lnTo>
                  <a:lnTo>
                    <a:pt x="14" y="35"/>
                  </a:lnTo>
                  <a:lnTo>
                    <a:pt x="17" y="34"/>
                  </a:lnTo>
                  <a:lnTo>
                    <a:pt x="12" y="35"/>
                  </a:lnTo>
                  <a:lnTo>
                    <a:pt x="6" y="36"/>
                  </a:lnTo>
                  <a:lnTo>
                    <a:pt x="0" y="1"/>
                  </a:lnTo>
                  <a:close/>
                </a:path>
              </a:pathLst>
            </a:custGeom>
            <a:solidFill>
              <a:srgbClr val="993300"/>
            </a:solidFill>
            <a:ln w="9525">
              <a:noFill/>
              <a:round/>
              <a:headEnd/>
              <a:tailEnd/>
            </a:ln>
          </p:spPr>
          <p:txBody>
            <a:bodyPr/>
            <a:lstStyle/>
            <a:p>
              <a:endParaRPr lang="en-US"/>
            </a:p>
          </p:txBody>
        </p:sp>
        <p:sp>
          <p:nvSpPr>
            <p:cNvPr id="82405" name="Freeform 485"/>
            <p:cNvSpPr>
              <a:spLocks/>
            </p:cNvSpPr>
            <p:nvPr/>
          </p:nvSpPr>
          <p:spPr bwMode="black">
            <a:xfrm>
              <a:off x="3105150" y="5527675"/>
              <a:ext cx="14288" cy="19050"/>
            </a:xfrm>
            <a:custGeom>
              <a:avLst/>
              <a:gdLst/>
              <a:ahLst/>
              <a:cxnLst>
                <a:cxn ang="0">
                  <a:pos x="0" y="2"/>
                </a:cxn>
                <a:cxn ang="0">
                  <a:pos x="7" y="0"/>
                </a:cxn>
                <a:cxn ang="0">
                  <a:pos x="18" y="35"/>
                </a:cxn>
                <a:cxn ang="0">
                  <a:pos x="11" y="37"/>
                </a:cxn>
                <a:cxn ang="0">
                  <a:pos x="0" y="2"/>
                </a:cxn>
              </a:cxnLst>
              <a:rect l="0" t="0" r="r" b="b"/>
              <a:pathLst>
                <a:path w="18" h="37">
                  <a:moveTo>
                    <a:pt x="0" y="2"/>
                  </a:moveTo>
                  <a:lnTo>
                    <a:pt x="7" y="0"/>
                  </a:lnTo>
                  <a:lnTo>
                    <a:pt x="18" y="35"/>
                  </a:lnTo>
                  <a:lnTo>
                    <a:pt x="11" y="37"/>
                  </a:lnTo>
                  <a:lnTo>
                    <a:pt x="0" y="2"/>
                  </a:lnTo>
                  <a:close/>
                </a:path>
              </a:pathLst>
            </a:custGeom>
            <a:solidFill>
              <a:srgbClr val="993300"/>
            </a:solidFill>
            <a:ln w="9525">
              <a:noFill/>
              <a:round/>
              <a:headEnd/>
              <a:tailEnd/>
            </a:ln>
          </p:spPr>
          <p:txBody>
            <a:bodyPr/>
            <a:lstStyle/>
            <a:p>
              <a:endParaRPr lang="en-US"/>
            </a:p>
          </p:txBody>
        </p:sp>
        <p:sp>
          <p:nvSpPr>
            <p:cNvPr id="82406" name="Freeform 486"/>
            <p:cNvSpPr>
              <a:spLocks/>
            </p:cNvSpPr>
            <p:nvPr/>
          </p:nvSpPr>
          <p:spPr bwMode="black">
            <a:xfrm>
              <a:off x="3051175" y="5003800"/>
              <a:ext cx="41275" cy="20638"/>
            </a:xfrm>
            <a:custGeom>
              <a:avLst/>
              <a:gdLst/>
              <a:ahLst/>
              <a:cxnLst>
                <a:cxn ang="0">
                  <a:pos x="49" y="0"/>
                </a:cxn>
                <a:cxn ang="0">
                  <a:pos x="56" y="10"/>
                </a:cxn>
                <a:cxn ang="0">
                  <a:pos x="10" y="43"/>
                </a:cxn>
                <a:cxn ang="0">
                  <a:pos x="3" y="33"/>
                </a:cxn>
                <a:cxn ang="0">
                  <a:pos x="7" y="41"/>
                </a:cxn>
                <a:cxn ang="0">
                  <a:pos x="0" y="31"/>
                </a:cxn>
                <a:cxn ang="0">
                  <a:pos x="49" y="0"/>
                </a:cxn>
              </a:cxnLst>
              <a:rect l="0" t="0" r="r" b="b"/>
              <a:pathLst>
                <a:path w="56" h="43">
                  <a:moveTo>
                    <a:pt x="49" y="0"/>
                  </a:moveTo>
                  <a:lnTo>
                    <a:pt x="56" y="10"/>
                  </a:lnTo>
                  <a:lnTo>
                    <a:pt x="10" y="43"/>
                  </a:lnTo>
                  <a:lnTo>
                    <a:pt x="3" y="33"/>
                  </a:lnTo>
                  <a:lnTo>
                    <a:pt x="7" y="41"/>
                  </a:lnTo>
                  <a:lnTo>
                    <a:pt x="0" y="31"/>
                  </a:lnTo>
                  <a:lnTo>
                    <a:pt x="49" y="0"/>
                  </a:lnTo>
                  <a:close/>
                </a:path>
              </a:pathLst>
            </a:custGeom>
            <a:solidFill>
              <a:srgbClr val="993300"/>
            </a:solidFill>
            <a:ln w="9525">
              <a:noFill/>
              <a:round/>
              <a:headEnd/>
              <a:tailEnd/>
            </a:ln>
          </p:spPr>
          <p:txBody>
            <a:bodyPr/>
            <a:lstStyle/>
            <a:p>
              <a:endParaRPr lang="en-US"/>
            </a:p>
          </p:txBody>
        </p:sp>
        <p:sp>
          <p:nvSpPr>
            <p:cNvPr id="82407" name="Freeform 487"/>
            <p:cNvSpPr>
              <a:spLocks/>
            </p:cNvSpPr>
            <p:nvPr/>
          </p:nvSpPr>
          <p:spPr bwMode="black">
            <a:xfrm>
              <a:off x="3059113" y="5005388"/>
              <a:ext cx="38100" cy="23812"/>
            </a:xfrm>
            <a:custGeom>
              <a:avLst/>
              <a:gdLst/>
              <a:ahLst/>
              <a:cxnLst>
                <a:cxn ang="0">
                  <a:pos x="42" y="0"/>
                </a:cxn>
                <a:cxn ang="0">
                  <a:pos x="49" y="8"/>
                </a:cxn>
                <a:cxn ang="0">
                  <a:pos x="7" y="43"/>
                </a:cxn>
                <a:cxn ang="0">
                  <a:pos x="0" y="35"/>
                </a:cxn>
                <a:cxn ang="0">
                  <a:pos x="42" y="0"/>
                </a:cxn>
              </a:cxnLst>
              <a:rect l="0" t="0" r="r" b="b"/>
              <a:pathLst>
                <a:path w="49" h="43">
                  <a:moveTo>
                    <a:pt x="42" y="0"/>
                  </a:moveTo>
                  <a:lnTo>
                    <a:pt x="49" y="8"/>
                  </a:lnTo>
                  <a:lnTo>
                    <a:pt x="7" y="43"/>
                  </a:lnTo>
                  <a:lnTo>
                    <a:pt x="0" y="35"/>
                  </a:lnTo>
                  <a:lnTo>
                    <a:pt x="42" y="0"/>
                  </a:lnTo>
                  <a:close/>
                </a:path>
              </a:pathLst>
            </a:custGeom>
            <a:solidFill>
              <a:srgbClr val="993300"/>
            </a:solidFill>
            <a:ln w="9525">
              <a:noFill/>
              <a:round/>
              <a:headEnd/>
              <a:tailEnd/>
            </a:ln>
          </p:spPr>
          <p:txBody>
            <a:bodyPr/>
            <a:lstStyle/>
            <a:p>
              <a:endParaRPr lang="en-US"/>
            </a:p>
          </p:txBody>
        </p:sp>
        <p:sp>
          <p:nvSpPr>
            <p:cNvPr id="82408" name="Freeform 488"/>
            <p:cNvSpPr>
              <a:spLocks/>
            </p:cNvSpPr>
            <p:nvPr/>
          </p:nvSpPr>
          <p:spPr bwMode="black">
            <a:xfrm>
              <a:off x="3067050" y="5008563"/>
              <a:ext cx="33338" cy="26987"/>
            </a:xfrm>
            <a:custGeom>
              <a:avLst/>
              <a:gdLst/>
              <a:ahLst/>
              <a:cxnLst>
                <a:cxn ang="0">
                  <a:pos x="36" y="0"/>
                </a:cxn>
                <a:cxn ang="0">
                  <a:pos x="43" y="7"/>
                </a:cxn>
                <a:cxn ang="0">
                  <a:pos x="44" y="5"/>
                </a:cxn>
                <a:cxn ang="0">
                  <a:pos x="7" y="51"/>
                </a:cxn>
                <a:cxn ang="0">
                  <a:pos x="8" y="49"/>
                </a:cxn>
                <a:cxn ang="0">
                  <a:pos x="0" y="42"/>
                </a:cxn>
                <a:cxn ang="0">
                  <a:pos x="36" y="0"/>
                </a:cxn>
              </a:cxnLst>
              <a:rect l="0" t="0" r="r" b="b"/>
              <a:pathLst>
                <a:path w="44" h="51">
                  <a:moveTo>
                    <a:pt x="36" y="0"/>
                  </a:moveTo>
                  <a:lnTo>
                    <a:pt x="43" y="7"/>
                  </a:lnTo>
                  <a:lnTo>
                    <a:pt x="44" y="5"/>
                  </a:lnTo>
                  <a:lnTo>
                    <a:pt x="7" y="51"/>
                  </a:lnTo>
                  <a:lnTo>
                    <a:pt x="8" y="49"/>
                  </a:lnTo>
                  <a:lnTo>
                    <a:pt x="0" y="42"/>
                  </a:lnTo>
                  <a:lnTo>
                    <a:pt x="36" y="0"/>
                  </a:lnTo>
                  <a:close/>
                </a:path>
              </a:pathLst>
            </a:custGeom>
            <a:solidFill>
              <a:srgbClr val="993300"/>
            </a:solidFill>
            <a:ln w="9525">
              <a:noFill/>
              <a:round/>
              <a:headEnd/>
              <a:tailEnd/>
            </a:ln>
          </p:spPr>
          <p:txBody>
            <a:bodyPr/>
            <a:lstStyle/>
            <a:p>
              <a:endParaRPr lang="en-US"/>
            </a:p>
          </p:txBody>
        </p:sp>
        <p:sp>
          <p:nvSpPr>
            <p:cNvPr id="82409" name="Freeform 489"/>
            <p:cNvSpPr>
              <a:spLocks/>
            </p:cNvSpPr>
            <p:nvPr/>
          </p:nvSpPr>
          <p:spPr bwMode="black">
            <a:xfrm>
              <a:off x="3073400" y="5011738"/>
              <a:ext cx="31750" cy="25400"/>
            </a:xfrm>
            <a:custGeom>
              <a:avLst/>
              <a:gdLst/>
              <a:ahLst/>
              <a:cxnLst>
                <a:cxn ang="0">
                  <a:pos x="37" y="0"/>
                </a:cxn>
                <a:cxn ang="0">
                  <a:pos x="44" y="5"/>
                </a:cxn>
                <a:cxn ang="0">
                  <a:pos x="7" y="51"/>
                </a:cxn>
                <a:cxn ang="0">
                  <a:pos x="0" y="46"/>
                </a:cxn>
                <a:cxn ang="0">
                  <a:pos x="37" y="0"/>
                </a:cxn>
              </a:cxnLst>
              <a:rect l="0" t="0" r="r" b="b"/>
              <a:pathLst>
                <a:path w="44" h="51">
                  <a:moveTo>
                    <a:pt x="37" y="0"/>
                  </a:moveTo>
                  <a:lnTo>
                    <a:pt x="44" y="5"/>
                  </a:lnTo>
                  <a:lnTo>
                    <a:pt x="7" y="51"/>
                  </a:lnTo>
                  <a:lnTo>
                    <a:pt x="0" y="46"/>
                  </a:lnTo>
                  <a:lnTo>
                    <a:pt x="37" y="0"/>
                  </a:lnTo>
                  <a:close/>
                </a:path>
              </a:pathLst>
            </a:custGeom>
            <a:solidFill>
              <a:srgbClr val="993300"/>
            </a:solidFill>
            <a:ln w="9525">
              <a:noFill/>
              <a:round/>
              <a:headEnd/>
              <a:tailEnd/>
            </a:ln>
          </p:spPr>
          <p:txBody>
            <a:bodyPr/>
            <a:lstStyle/>
            <a:p>
              <a:endParaRPr lang="en-US"/>
            </a:p>
          </p:txBody>
        </p:sp>
        <p:sp>
          <p:nvSpPr>
            <p:cNvPr id="82410" name="Freeform 490"/>
            <p:cNvSpPr>
              <a:spLocks/>
            </p:cNvSpPr>
            <p:nvPr/>
          </p:nvSpPr>
          <p:spPr bwMode="black">
            <a:xfrm>
              <a:off x="3081338" y="5011738"/>
              <a:ext cx="23812" cy="31750"/>
            </a:xfrm>
            <a:custGeom>
              <a:avLst/>
              <a:gdLst/>
              <a:ahLst/>
              <a:cxnLst>
                <a:cxn ang="0">
                  <a:pos x="22" y="0"/>
                </a:cxn>
                <a:cxn ang="0">
                  <a:pos x="30" y="3"/>
                </a:cxn>
                <a:cxn ang="0">
                  <a:pos x="16" y="56"/>
                </a:cxn>
                <a:cxn ang="0">
                  <a:pos x="5" y="55"/>
                </a:cxn>
                <a:cxn ang="0">
                  <a:pos x="8" y="56"/>
                </a:cxn>
                <a:cxn ang="0">
                  <a:pos x="0" y="53"/>
                </a:cxn>
                <a:cxn ang="0">
                  <a:pos x="22" y="0"/>
                </a:cxn>
              </a:cxnLst>
              <a:rect l="0" t="0" r="r" b="b"/>
              <a:pathLst>
                <a:path w="30" h="56">
                  <a:moveTo>
                    <a:pt x="22" y="0"/>
                  </a:moveTo>
                  <a:lnTo>
                    <a:pt x="30" y="3"/>
                  </a:lnTo>
                  <a:lnTo>
                    <a:pt x="16" y="56"/>
                  </a:lnTo>
                  <a:lnTo>
                    <a:pt x="5" y="55"/>
                  </a:lnTo>
                  <a:lnTo>
                    <a:pt x="8" y="56"/>
                  </a:lnTo>
                  <a:lnTo>
                    <a:pt x="0" y="53"/>
                  </a:lnTo>
                  <a:lnTo>
                    <a:pt x="22" y="0"/>
                  </a:lnTo>
                  <a:close/>
                </a:path>
              </a:pathLst>
            </a:custGeom>
            <a:solidFill>
              <a:srgbClr val="993300"/>
            </a:solidFill>
            <a:ln w="9525">
              <a:noFill/>
              <a:round/>
              <a:headEnd/>
              <a:tailEnd/>
            </a:ln>
          </p:spPr>
          <p:txBody>
            <a:bodyPr/>
            <a:lstStyle/>
            <a:p>
              <a:endParaRPr lang="en-US"/>
            </a:p>
          </p:txBody>
        </p:sp>
        <p:sp>
          <p:nvSpPr>
            <p:cNvPr id="82411" name="Freeform 491"/>
            <p:cNvSpPr>
              <a:spLocks/>
            </p:cNvSpPr>
            <p:nvPr/>
          </p:nvSpPr>
          <p:spPr bwMode="black">
            <a:xfrm>
              <a:off x="3097213" y="5013325"/>
              <a:ext cx="11112" cy="30163"/>
            </a:xfrm>
            <a:custGeom>
              <a:avLst/>
              <a:gdLst/>
              <a:ahLst/>
              <a:cxnLst>
                <a:cxn ang="0">
                  <a:pos x="6" y="0"/>
                </a:cxn>
                <a:cxn ang="0">
                  <a:pos x="15" y="1"/>
                </a:cxn>
                <a:cxn ang="0">
                  <a:pos x="9" y="54"/>
                </a:cxn>
                <a:cxn ang="0">
                  <a:pos x="0" y="53"/>
                </a:cxn>
                <a:cxn ang="0">
                  <a:pos x="6" y="0"/>
                </a:cxn>
              </a:cxnLst>
              <a:rect l="0" t="0" r="r" b="b"/>
              <a:pathLst>
                <a:path w="15" h="54">
                  <a:moveTo>
                    <a:pt x="6" y="0"/>
                  </a:moveTo>
                  <a:lnTo>
                    <a:pt x="15" y="1"/>
                  </a:lnTo>
                  <a:lnTo>
                    <a:pt x="9" y="54"/>
                  </a:lnTo>
                  <a:lnTo>
                    <a:pt x="0" y="53"/>
                  </a:lnTo>
                  <a:lnTo>
                    <a:pt x="6" y="0"/>
                  </a:lnTo>
                  <a:close/>
                </a:path>
              </a:pathLst>
            </a:custGeom>
            <a:solidFill>
              <a:srgbClr val="993300"/>
            </a:solidFill>
            <a:ln w="9525">
              <a:noFill/>
              <a:round/>
              <a:headEnd/>
              <a:tailEnd/>
            </a:ln>
          </p:spPr>
          <p:txBody>
            <a:bodyPr/>
            <a:lstStyle/>
            <a:p>
              <a:endParaRPr lang="en-US"/>
            </a:p>
          </p:txBody>
        </p:sp>
        <p:sp>
          <p:nvSpPr>
            <p:cNvPr id="82412" name="Freeform 492"/>
            <p:cNvSpPr>
              <a:spLocks/>
            </p:cNvSpPr>
            <p:nvPr/>
          </p:nvSpPr>
          <p:spPr bwMode="black">
            <a:xfrm>
              <a:off x="3105150" y="5013325"/>
              <a:ext cx="11113" cy="30163"/>
            </a:xfrm>
            <a:custGeom>
              <a:avLst/>
              <a:gdLst/>
              <a:ahLst/>
              <a:cxnLst>
                <a:cxn ang="0">
                  <a:pos x="0" y="0"/>
                </a:cxn>
                <a:cxn ang="0">
                  <a:pos x="5" y="0"/>
                </a:cxn>
                <a:cxn ang="0">
                  <a:pos x="14" y="53"/>
                </a:cxn>
                <a:cxn ang="0">
                  <a:pos x="14" y="53"/>
                </a:cxn>
                <a:cxn ang="0">
                  <a:pos x="5" y="53"/>
                </a:cxn>
                <a:cxn ang="0">
                  <a:pos x="0" y="53"/>
                </a:cxn>
                <a:cxn ang="0">
                  <a:pos x="0" y="0"/>
                </a:cxn>
              </a:cxnLst>
              <a:rect l="0" t="0" r="r" b="b"/>
              <a:pathLst>
                <a:path w="14" h="53">
                  <a:moveTo>
                    <a:pt x="0" y="0"/>
                  </a:moveTo>
                  <a:lnTo>
                    <a:pt x="5" y="0"/>
                  </a:lnTo>
                  <a:lnTo>
                    <a:pt x="14" y="53"/>
                  </a:lnTo>
                  <a:lnTo>
                    <a:pt x="14" y="53"/>
                  </a:lnTo>
                  <a:lnTo>
                    <a:pt x="5" y="53"/>
                  </a:lnTo>
                  <a:lnTo>
                    <a:pt x="0" y="53"/>
                  </a:lnTo>
                  <a:lnTo>
                    <a:pt x="0" y="0"/>
                  </a:lnTo>
                  <a:close/>
                </a:path>
              </a:pathLst>
            </a:custGeom>
            <a:solidFill>
              <a:srgbClr val="993300"/>
            </a:solidFill>
            <a:ln w="9525">
              <a:noFill/>
              <a:round/>
              <a:headEnd/>
              <a:tailEnd/>
            </a:ln>
          </p:spPr>
          <p:txBody>
            <a:bodyPr/>
            <a:lstStyle/>
            <a:p>
              <a:endParaRPr lang="en-US"/>
            </a:p>
          </p:txBody>
        </p:sp>
        <p:sp>
          <p:nvSpPr>
            <p:cNvPr id="82413" name="Freeform 493"/>
            <p:cNvSpPr>
              <a:spLocks/>
            </p:cNvSpPr>
            <p:nvPr/>
          </p:nvSpPr>
          <p:spPr bwMode="black">
            <a:xfrm>
              <a:off x="3100388" y="5013325"/>
              <a:ext cx="19050" cy="30163"/>
            </a:xfrm>
            <a:custGeom>
              <a:avLst/>
              <a:gdLst/>
              <a:ahLst/>
              <a:cxnLst>
                <a:cxn ang="0">
                  <a:pos x="0" y="2"/>
                </a:cxn>
                <a:cxn ang="0">
                  <a:pos x="6" y="0"/>
                </a:cxn>
                <a:cxn ang="0">
                  <a:pos x="24" y="53"/>
                </a:cxn>
                <a:cxn ang="0">
                  <a:pos x="17" y="55"/>
                </a:cxn>
                <a:cxn ang="0">
                  <a:pos x="0" y="2"/>
                </a:cxn>
              </a:cxnLst>
              <a:rect l="0" t="0" r="r" b="b"/>
              <a:pathLst>
                <a:path w="24" h="55">
                  <a:moveTo>
                    <a:pt x="0" y="2"/>
                  </a:moveTo>
                  <a:lnTo>
                    <a:pt x="6" y="0"/>
                  </a:lnTo>
                  <a:lnTo>
                    <a:pt x="24" y="53"/>
                  </a:lnTo>
                  <a:lnTo>
                    <a:pt x="17" y="55"/>
                  </a:lnTo>
                  <a:lnTo>
                    <a:pt x="0" y="2"/>
                  </a:lnTo>
                  <a:close/>
                </a:path>
              </a:pathLst>
            </a:custGeom>
            <a:solidFill>
              <a:srgbClr val="993300"/>
            </a:solidFill>
            <a:ln w="9525">
              <a:noFill/>
              <a:round/>
              <a:headEnd/>
              <a:tailEnd/>
            </a:ln>
          </p:spPr>
          <p:txBody>
            <a:bodyPr/>
            <a:lstStyle/>
            <a:p>
              <a:endParaRPr lang="en-US"/>
            </a:p>
          </p:txBody>
        </p:sp>
        <p:sp>
          <p:nvSpPr>
            <p:cNvPr id="82414" name="Freeform 494"/>
            <p:cNvSpPr>
              <a:spLocks/>
            </p:cNvSpPr>
            <p:nvPr/>
          </p:nvSpPr>
          <p:spPr bwMode="black">
            <a:xfrm>
              <a:off x="3100388" y="5013325"/>
              <a:ext cx="38100" cy="23813"/>
            </a:xfrm>
            <a:custGeom>
              <a:avLst/>
              <a:gdLst/>
              <a:ahLst/>
              <a:cxnLst>
                <a:cxn ang="0">
                  <a:pos x="0" y="4"/>
                </a:cxn>
                <a:cxn ang="0">
                  <a:pos x="4" y="0"/>
                </a:cxn>
                <a:cxn ang="0">
                  <a:pos x="46" y="32"/>
                </a:cxn>
                <a:cxn ang="0">
                  <a:pos x="45" y="34"/>
                </a:cxn>
                <a:cxn ang="0">
                  <a:pos x="35" y="42"/>
                </a:cxn>
                <a:cxn ang="0">
                  <a:pos x="30" y="45"/>
                </a:cxn>
                <a:cxn ang="0">
                  <a:pos x="0" y="4"/>
                </a:cxn>
              </a:cxnLst>
              <a:rect l="0" t="0" r="r" b="b"/>
              <a:pathLst>
                <a:path w="46" h="45">
                  <a:moveTo>
                    <a:pt x="0" y="4"/>
                  </a:moveTo>
                  <a:lnTo>
                    <a:pt x="4" y="0"/>
                  </a:lnTo>
                  <a:lnTo>
                    <a:pt x="46" y="32"/>
                  </a:lnTo>
                  <a:lnTo>
                    <a:pt x="45" y="34"/>
                  </a:lnTo>
                  <a:lnTo>
                    <a:pt x="35" y="42"/>
                  </a:lnTo>
                  <a:lnTo>
                    <a:pt x="30" y="45"/>
                  </a:lnTo>
                  <a:lnTo>
                    <a:pt x="0" y="4"/>
                  </a:lnTo>
                  <a:close/>
                </a:path>
              </a:pathLst>
            </a:custGeom>
            <a:solidFill>
              <a:srgbClr val="993300"/>
            </a:solidFill>
            <a:ln w="9525">
              <a:noFill/>
              <a:round/>
              <a:headEnd/>
              <a:tailEnd/>
            </a:ln>
          </p:spPr>
          <p:txBody>
            <a:bodyPr/>
            <a:lstStyle/>
            <a:p>
              <a:endParaRPr lang="en-US"/>
            </a:p>
          </p:txBody>
        </p:sp>
        <p:sp>
          <p:nvSpPr>
            <p:cNvPr id="82415" name="Freeform 495"/>
            <p:cNvSpPr>
              <a:spLocks/>
            </p:cNvSpPr>
            <p:nvPr/>
          </p:nvSpPr>
          <p:spPr bwMode="black">
            <a:xfrm>
              <a:off x="3097213" y="5016500"/>
              <a:ext cx="41275" cy="15875"/>
            </a:xfrm>
            <a:custGeom>
              <a:avLst/>
              <a:gdLst/>
              <a:ahLst/>
              <a:cxnLst>
                <a:cxn ang="0">
                  <a:pos x="0" y="5"/>
                </a:cxn>
                <a:cxn ang="0">
                  <a:pos x="2" y="0"/>
                </a:cxn>
                <a:cxn ang="0">
                  <a:pos x="55" y="22"/>
                </a:cxn>
                <a:cxn ang="0">
                  <a:pos x="53" y="27"/>
                </a:cxn>
                <a:cxn ang="0">
                  <a:pos x="0" y="5"/>
                </a:cxn>
              </a:cxnLst>
              <a:rect l="0" t="0" r="r" b="b"/>
              <a:pathLst>
                <a:path w="55" h="27">
                  <a:moveTo>
                    <a:pt x="0" y="5"/>
                  </a:moveTo>
                  <a:lnTo>
                    <a:pt x="2" y="0"/>
                  </a:lnTo>
                  <a:lnTo>
                    <a:pt x="55" y="22"/>
                  </a:lnTo>
                  <a:lnTo>
                    <a:pt x="53" y="27"/>
                  </a:lnTo>
                  <a:lnTo>
                    <a:pt x="0" y="5"/>
                  </a:lnTo>
                  <a:close/>
                </a:path>
              </a:pathLst>
            </a:custGeom>
            <a:solidFill>
              <a:srgbClr val="993300"/>
            </a:solidFill>
            <a:ln w="9525">
              <a:noFill/>
              <a:round/>
              <a:headEnd/>
              <a:tailEnd/>
            </a:ln>
          </p:spPr>
          <p:txBody>
            <a:bodyPr/>
            <a:lstStyle/>
            <a:p>
              <a:endParaRPr lang="en-US"/>
            </a:p>
          </p:txBody>
        </p:sp>
        <p:sp>
          <p:nvSpPr>
            <p:cNvPr id="82416" name="Freeform 496"/>
            <p:cNvSpPr>
              <a:spLocks/>
            </p:cNvSpPr>
            <p:nvPr/>
          </p:nvSpPr>
          <p:spPr bwMode="black">
            <a:xfrm>
              <a:off x="3097213" y="5013325"/>
              <a:ext cx="46037" cy="15875"/>
            </a:xfrm>
            <a:custGeom>
              <a:avLst/>
              <a:gdLst/>
              <a:ahLst/>
              <a:cxnLst>
                <a:cxn ang="0">
                  <a:pos x="0" y="8"/>
                </a:cxn>
                <a:cxn ang="0">
                  <a:pos x="3" y="0"/>
                </a:cxn>
                <a:cxn ang="0">
                  <a:pos x="56" y="14"/>
                </a:cxn>
                <a:cxn ang="0">
                  <a:pos x="55" y="25"/>
                </a:cxn>
                <a:cxn ang="0">
                  <a:pos x="56" y="22"/>
                </a:cxn>
                <a:cxn ang="0">
                  <a:pos x="53" y="30"/>
                </a:cxn>
                <a:cxn ang="0">
                  <a:pos x="0" y="8"/>
                </a:cxn>
              </a:cxnLst>
              <a:rect l="0" t="0" r="r" b="b"/>
              <a:pathLst>
                <a:path w="56" h="30">
                  <a:moveTo>
                    <a:pt x="0" y="8"/>
                  </a:moveTo>
                  <a:lnTo>
                    <a:pt x="3" y="0"/>
                  </a:lnTo>
                  <a:lnTo>
                    <a:pt x="56" y="14"/>
                  </a:lnTo>
                  <a:lnTo>
                    <a:pt x="55" y="25"/>
                  </a:lnTo>
                  <a:lnTo>
                    <a:pt x="56" y="22"/>
                  </a:lnTo>
                  <a:lnTo>
                    <a:pt x="53" y="30"/>
                  </a:lnTo>
                  <a:lnTo>
                    <a:pt x="0" y="8"/>
                  </a:lnTo>
                  <a:close/>
                </a:path>
              </a:pathLst>
            </a:custGeom>
            <a:solidFill>
              <a:srgbClr val="993300"/>
            </a:solidFill>
            <a:ln w="9525">
              <a:noFill/>
              <a:round/>
              <a:headEnd/>
              <a:tailEnd/>
            </a:ln>
          </p:spPr>
          <p:txBody>
            <a:bodyPr/>
            <a:lstStyle/>
            <a:p>
              <a:endParaRPr lang="en-US"/>
            </a:p>
          </p:txBody>
        </p:sp>
        <p:sp>
          <p:nvSpPr>
            <p:cNvPr id="82417" name="Freeform 497"/>
            <p:cNvSpPr>
              <a:spLocks/>
            </p:cNvSpPr>
            <p:nvPr/>
          </p:nvSpPr>
          <p:spPr bwMode="black">
            <a:xfrm>
              <a:off x="3100388" y="5011738"/>
              <a:ext cx="42862" cy="7937"/>
            </a:xfrm>
            <a:custGeom>
              <a:avLst/>
              <a:gdLst/>
              <a:ahLst/>
              <a:cxnLst>
                <a:cxn ang="0">
                  <a:pos x="0" y="9"/>
                </a:cxn>
                <a:cxn ang="0">
                  <a:pos x="2" y="0"/>
                </a:cxn>
                <a:cxn ang="0">
                  <a:pos x="55" y="6"/>
                </a:cxn>
                <a:cxn ang="0">
                  <a:pos x="53" y="15"/>
                </a:cxn>
                <a:cxn ang="0">
                  <a:pos x="0" y="9"/>
                </a:cxn>
              </a:cxnLst>
              <a:rect l="0" t="0" r="r" b="b"/>
              <a:pathLst>
                <a:path w="55" h="15">
                  <a:moveTo>
                    <a:pt x="0" y="9"/>
                  </a:moveTo>
                  <a:lnTo>
                    <a:pt x="2" y="0"/>
                  </a:lnTo>
                  <a:lnTo>
                    <a:pt x="55" y="6"/>
                  </a:lnTo>
                  <a:lnTo>
                    <a:pt x="53" y="15"/>
                  </a:lnTo>
                  <a:lnTo>
                    <a:pt x="0" y="9"/>
                  </a:lnTo>
                  <a:close/>
                </a:path>
              </a:pathLst>
            </a:custGeom>
            <a:solidFill>
              <a:srgbClr val="993300"/>
            </a:solidFill>
            <a:ln w="9525">
              <a:noFill/>
              <a:round/>
              <a:headEnd/>
              <a:tailEnd/>
            </a:ln>
          </p:spPr>
          <p:txBody>
            <a:bodyPr/>
            <a:lstStyle/>
            <a:p>
              <a:endParaRPr lang="en-US"/>
            </a:p>
          </p:txBody>
        </p:sp>
        <p:sp>
          <p:nvSpPr>
            <p:cNvPr id="82418" name="Freeform 498"/>
            <p:cNvSpPr>
              <a:spLocks/>
            </p:cNvSpPr>
            <p:nvPr/>
          </p:nvSpPr>
          <p:spPr bwMode="black">
            <a:xfrm>
              <a:off x="3100388" y="5003800"/>
              <a:ext cx="42862" cy="12700"/>
            </a:xfrm>
            <a:custGeom>
              <a:avLst/>
              <a:gdLst/>
              <a:ahLst/>
              <a:cxnLst>
                <a:cxn ang="0">
                  <a:pos x="2" y="22"/>
                </a:cxn>
                <a:cxn ang="0">
                  <a:pos x="0" y="14"/>
                </a:cxn>
                <a:cxn ang="0">
                  <a:pos x="53" y="4"/>
                </a:cxn>
                <a:cxn ang="0">
                  <a:pos x="52" y="0"/>
                </a:cxn>
                <a:cxn ang="0">
                  <a:pos x="53" y="7"/>
                </a:cxn>
                <a:cxn ang="0">
                  <a:pos x="55" y="16"/>
                </a:cxn>
                <a:cxn ang="0">
                  <a:pos x="2" y="22"/>
                </a:cxn>
              </a:cxnLst>
              <a:rect l="0" t="0" r="r" b="b"/>
              <a:pathLst>
                <a:path w="55" h="22">
                  <a:moveTo>
                    <a:pt x="2" y="22"/>
                  </a:moveTo>
                  <a:lnTo>
                    <a:pt x="0" y="14"/>
                  </a:lnTo>
                  <a:lnTo>
                    <a:pt x="53" y="4"/>
                  </a:lnTo>
                  <a:lnTo>
                    <a:pt x="52" y="0"/>
                  </a:lnTo>
                  <a:lnTo>
                    <a:pt x="53" y="7"/>
                  </a:lnTo>
                  <a:lnTo>
                    <a:pt x="55" y="16"/>
                  </a:lnTo>
                  <a:lnTo>
                    <a:pt x="2" y="22"/>
                  </a:lnTo>
                  <a:close/>
                </a:path>
              </a:pathLst>
            </a:custGeom>
            <a:solidFill>
              <a:srgbClr val="993300"/>
            </a:solidFill>
            <a:ln w="9525">
              <a:noFill/>
              <a:round/>
              <a:headEnd/>
              <a:tailEnd/>
            </a:ln>
          </p:spPr>
          <p:txBody>
            <a:bodyPr/>
            <a:lstStyle/>
            <a:p>
              <a:endParaRPr lang="en-US"/>
            </a:p>
          </p:txBody>
        </p:sp>
        <p:sp>
          <p:nvSpPr>
            <p:cNvPr id="82419" name="Freeform 499"/>
            <p:cNvSpPr>
              <a:spLocks/>
            </p:cNvSpPr>
            <p:nvPr/>
          </p:nvSpPr>
          <p:spPr bwMode="black">
            <a:xfrm>
              <a:off x="3100388" y="5000625"/>
              <a:ext cx="42862" cy="12700"/>
            </a:xfrm>
            <a:custGeom>
              <a:avLst/>
              <a:gdLst/>
              <a:ahLst/>
              <a:cxnLst>
                <a:cxn ang="0">
                  <a:pos x="2" y="22"/>
                </a:cxn>
                <a:cxn ang="0">
                  <a:pos x="0" y="13"/>
                </a:cxn>
                <a:cxn ang="0">
                  <a:pos x="53" y="0"/>
                </a:cxn>
                <a:cxn ang="0">
                  <a:pos x="55" y="9"/>
                </a:cxn>
                <a:cxn ang="0">
                  <a:pos x="2" y="22"/>
                </a:cxn>
              </a:cxnLst>
              <a:rect l="0" t="0" r="r" b="b"/>
              <a:pathLst>
                <a:path w="55" h="22">
                  <a:moveTo>
                    <a:pt x="2" y="22"/>
                  </a:moveTo>
                  <a:lnTo>
                    <a:pt x="0" y="13"/>
                  </a:lnTo>
                  <a:lnTo>
                    <a:pt x="53" y="0"/>
                  </a:lnTo>
                  <a:lnTo>
                    <a:pt x="55" y="9"/>
                  </a:lnTo>
                  <a:lnTo>
                    <a:pt x="2" y="22"/>
                  </a:lnTo>
                  <a:close/>
                </a:path>
              </a:pathLst>
            </a:custGeom>
            <a:solidFill>
              <a:srgbClr val="993300"/>
            </a:solidFill>
            <a:ln w="9525">
              <a:noFill/>
              <a:round/>
              <a:headEnd/>
              <a:tailEnd/>
            </a:ln>
          </p:spPr>
          <p:txBody>
            <a:bodyPr/>
            <a:lstStyle/>
            <a:p>
              <a:endParaRPr lang="en-US"/>
            </a:p>
          </p:txBody>
        </p:sp>
        <p:sp>
          <p:nvSpPr>
            <p:cNvPr id="82420" name="Freeform 500"/>
            <p:cNvSpPr>
              <a:spLocks/>
            </p:cNvSpPr>
            <p:nvPr/>
          </p:nvSpPr>
          <p:spPr bwMode="black">
            <a:xfrm>
              <a:off x="3097213" y="4986338"/>
              <a:ext cx="41275" cy="22225"/>
            </a:xfrm>
            <a:custGeom>
              <a:avLst/>
              <a:gdLst/>
              <a:ahLst/>
              <a:cxnLst>
                <a:cxn ang="0">
                  <a:pos x="3" y="40"/>
                </a:cxn>
                <a:cxn ang="0">
                  <a:pos x="0" y="30"/>
                </a:cxn>
                <a:cxn ang="0">
                  <a:pos x="53" y="9"/>
                </a:cxn>
                <a:cxn ang="0">
                  <a:pos x="49" y="0"/>
                </a:cxn>
                <a:cxn ang="0">
                  <a:pos x="53" y="13"/>
                </a:cxn>
                <a:cxn ang="0">
                  <a:pos x="56" y="23"/>
                </a:cxn>
                <a:cxn ang="0">
                  <a:pos x="3" y="40"/>
                </a:cxn>
              </a:cxnLst>
              <a:rect l="0" t="0" r="r" b="b"/>
              <a:pathLst>
                <a:path w="56" h="40">
                  <a:moveTo>
                    <a:pt x="3" y="40"/>
                  </a:moveTo>
                  <a:lnTo>
                    <a:pt x="0" y="30"/>
                  </a:lnTo>
                  <a:lnTo>
                    <a:pt x="53" y="9"/>
                  </a:lnTo>
                  <a:lnTo>
                    <a:pt x="49" y="0"/>
                  </a:lnTo>
                  <a:lnTo>
                    <a:pt x="53" y="13"/>
                  </a:lnTo>
                  <a:lnTo>
                    <a:pt x="56" y="23"/>
                  </a:lnTo>
                  <a:lnTo>
                    <a:pt x="3" y="40"/>
                  </a:lnTo>
                  <a:close/>
                </a:path>
              </a:pathLst>
            </a:custGeom>
            <a:solidFill>
              <a:srgbClr val="993300"/>
            </a:solidFill>
            <a:ln w="9525">
              <a:noFill/>
              <a:round/>
              <a:headEnd/>
              <a:tailEnd/>
            </a:ln>
          </p:spPr>
          <p:txBody>
            <a:bodyPr/>
            <a:lstStyle/>
            <a:p>
              <a:endParaRPr lang="en-US"/>
            </a:p>
          </p:txBody>
        </p:sp>
        <p:sp>
          <p:nvSpPr>
            <p:cNvPr id="82421" name="Freeform 501"/>
            <p:cNvSpPr>
              <a:spLocks/>
            </p:cNvSpPr>
            <p:nvPr/>
          </p:nvSpPr>
          <p:spPr bwMode="black">
            <a:xfrm>
              <a:off x="3092450" y="4986338"/>
              <a:ext cx="46038" cy="19050"/>
            </a:xfrm>
            <a:custGeom>
              <a:avLst/>
              <a:gdLst/>
              <a:ahLst/>
              <a:cxnLst>
                <a:cxn ang="0">
                  <a:pos x="4" y="34"/>
                </a:cxn>
                <a:cxn ang="0">
                  <a:pos x="0" y="24"/>
                </a:cxn>
                <a:cxn ang="0">
                  <a:pos x="53" y="0"/>
                </a:cxn>
                <a:cxn ang="0">
                  <a:pos x="57" y="9"/>
                </a:cxn>
                <a:cxn ang="0">
                  <a:pos x="4" y="34"/>
                </a:cxn>
              </a:cxnLst>
              <a:rect l="0" t="0" r="r" b="b"/>
              <a:pathLst>
                <a:path w="57" h="34">
                  <a:moveTo>
                    <a:pt x="4" y="34"/>
                  </a:moveTo>
                  <a:lnTo>
                    <a:pt x="0" y="24"/>
                  </a:lnTo>
                  <a:lnTo>
                    <a:pt x="53" y="0"/>
                  </a:lnTo>
                  <a:lnTo>
                    <a:pt x="57" y="9"/>
                  </a:lnTo>
                  <a:lnTo>
                    <a:pt x="4" y="34"/>
                  </a:lnTo>
                  <a:close/>
                </a:path>
              </a:pathLst>
            </a:custGeom>
            <a:solidFill>
              <a:srgbClr val="993300"/>
            </a:solidFill>
            <a:ln w="9525">
              <a:noFill/>
              <a:round/>
              <a:headEnd/>
              <a:tailEnd/>
            </a:ln>
          </p:spPr>
          <p:txBody>
            <a:bodyPr/>
            <a:lstStyle/>
            <a:p>
              <a:endParaRPr lang="en-US"/>
            </a:p>
          </p:txBody>
        </p:sp>
        <p:sp>
          <p:nvSpPr>
            <p:cNvPr id="82422" name="Freeform 502"/>
            <p:cNvSpPr>
              <a:spLocks/>
            </p:cNvSpPr>
            <p:nvPr/>
          </p:nvSpPr>
          <p:spPr bwMode="black">
            <a:xfrm>
              <a:off x="3089275" y="4976813"/>
              <a:ext cx="42863" cy="26987"/>
            </a:xfrm>
            <a:custGeom>
              <a:avLst/>
              <a:gdLst/>
              <a:ahLst/>
              <a:cxnLst>
                <a:cxn ang="0">
                  <a:pos x="7" y="47"/>
                </a:cxn>
                <a:cxn ang="0">
                  <a:pos x="0" y="37"/>
                </a:cxn>
                <a:cxn ang="0">
                  <a:pos x="45" y="1"/>
                </a:cxn>
                <a:cxn ang="0">
                  <a:pos x="44" y="0"/>
                </a:cxn>
                <a:cxn ang="0">
                  <a:pos x="49" y="6"/>
                </a:cxn>
                <a:cxn ang="0">
                  <a:pos x="55" y="16"/>
                </a:cxn>
                <a:cxn ang="0">
                  <a:pos x="7" y="47"/>
                </a:cxn>
              </a:cxnLst>
              <a:rect l="0" t="0" r="r" b="b"/>
              <a:pathLst>
                <a:path w="55" h="47">
                  <a:moveTo>
                    <a:pt x="7" y="47"/>
                  </a:moveTo>
                  <a:lnTo>
                    <a:pt x="0" y="37"/>
                  </a:lnTo>
                  <a:lnTo>
                    <a:pt x="45" y="1"/>
                  </a:lnTo>
                  <a:lnTo>
                    <a:pt x="44" y="0"/>
                  </a:lnTo>
                  <a:lnTo>
                    <a:pt x="49" y="6"/>
                  </a:lnTo>
                  <a:lnTo>
                    <a:pt x="55" y="16"/>
                  </a:lnTo>
                  <a:lnTo>
                    <a:pt x="7" y="47"/>
                  </a:lnTo>
                  <a:close/>
                </a:path>
              </a:pathLst>
            </a:custGeom>
            <a:solidFill>
              <a:srgbClr val="993300"/>
            </a:solidFill>
            <a:ln w="9525">
              <a:noFill/>
              <a:round/>
              <a:headEnd/>
              <a:tailEnd/>
            </a:ln>
          </p:spPr>
          <p:txBody>
            <a:bodyPr/>
            <a:lstStyle/>
            <a:p>
              <a:endParaRPr lang="en-US"/>
            </a:p>
          </p:txBody>
        </p:sp>
        <p:sp>
          <p:nvSpPr>
            <p:cNvPr id="82423" name="Freeform 503"/>
            <p:cNvSpPr>
              <a:spLocks/>
            </p:cNvSpPr>
            <p:nvPr/>
          </p:nvSpPr>
          <p:spPr bwMode="black">
            <a:xfrm>
              <a:off x="3086100" y="4973638"/>
              <a:ext cx="38100" cy="26987"/>
            </a:xfrm>
            <a:custGeom>
              <a:avLst/>
              <a:gdLst/>
              <a:ahLst/>
              <a:cxnLst>
                <a:cxn ang="0">
                  <a:pos x="7" y="50"/>
                </a:cxn>
                <a:cxn ang="0">
                  <a:pos x="0" y="42"/>
                </a:cxn>
                <a:cxn ang="0">
                  <a:pos x="42" y="0"/>
                </a:cxn>
                <a:cxn ang="0">
                  <a:pos x="49" y="8"/>
                </a:cxn>
                <a:cxn ang="0">
                  <a:pos x="7" y="50"/>
                </a:cxn>
              </a:cxnLst>
              <a:rect l="0" t="0" r="r" b="b"/>
              <a:pathLst>
                <a:path w="49" h="50">
                  <a:moveTo>
                    <a:pt x="7" y="50"/>
                  </a:moveTo>
                  <a:lnTo>
                    <a:pt x="0" y="42"/>
                  </a:lnTo>
                  <a:lnTo>
                    <a:pt x="42" y="0"/>
                  </a:lnTo>
                  <a:lnTo>
                    <a:pt x="49" y="8"/>
                  </a:lnTo>
                  <a:lnTo>
                    <a:pt x="7" y="50"/>
                  </a:lnTo>
                  <a:close/>
                </a:path>
              </a:pathLst>
            </a:custGeom>
            <a:solidFill>
              <a:srgbClr val="993300"/>
            </a:solidFill>
            <a:ln w="9525">
              <a:noFill/>
              <a:round/>
              <a:headEnd/>
              <a:tailEnd/>
            </a:ln>
          </p:spPr>
          <p:txBody>
            <a:bodyPr/>
            <a:lstStyle/>
            <a:p>
              <a:endParaRPr lang="en-US"/>
            </a:p>
          </p:txBody>
        </p:sp>
        <p:sp>
          <p:nvSpPr>
            <p:cNvPr id="82424" name="Freeform 504"/>
            <p:cNvSpPr>
              <a:spLocks/>
            </p:cNvSpPr>
            <p:nvPr/>
          </p:nvSpPr>
          <p:spPr bwMode="black">
            <a:xfrm>
              <a:off x="3081338" y="4968875"/>
              <a:ext cx="38100" cy="26988"/>
            </a:xfrm>
            <a:custGeom>
              <a:avLst/>
              <a:gdLst/>
              <a:ahLst/>
              <a:cxnLst>
                <a:cxn ang="0">
                  <a:pos x="7" y="50"/>
                </a:cxn>
                <a:cxn ang="0">
                  <a:pos x="0" y="43"/>
                </a:cxn>
                <a:cxn ang="0">
                  <a:pos x="37" y="0"/>
                </a:cxn>
                <a:cxn ang="0">
                  <a:pos x="37" y="0"/>
                </a:cxn>
                <a:cxn ang="0">
                  <a:pos x="40" y="4"/>
                </a:cxn>
                <a:cxn ang="0">
                  <a:pos x="47" y="10"/>
                </a:cxn>
                <a:cxn ang="0">
                  <a:pos x="7" y="50"/>
                </a:cxn>
              </a:cxnLst>
              <a:rect l="0" t="0" r="r" b="b"/>
              <a:pathLst>
                <a:path w="47" h="50">
                  <a:moveTo>
                    <a:pt x="7" y="50"/>
                  </a:moveTo>
                  <a:lnTo>
                    <a:pt x="0" y="43"/>
                  </a:lnTo>
                  <a:lnTo>
                    <a:pt x="37" y="0"/>
                  </a:lnTo>
                  <a:lnTo>
                    <a:pt x="37" y="0"/>
                  </a:lnTo>
                  <a:lnTo>
                    <a:pt x="40" y="4"/>
                  </a:lnTo>
                  <a:lnTo>
                    <a:pt x="47" y="10"/>
                  </a:lnTo>
                  <a:lnTo>
                    <a:pt x="7" y="50"/>
                  </a:lnTo>
                  <a:close/>
                </a:path>
              </a:pathLst>
            </a:custGeom>
            <a:solidFill>
              <a:srgbClr val="993300"/>
            </a:solidFill>
            <a:ln w="9525">
              <a:noFill/>
              <a:round/>
              <a:headEnd/>
              <a:tailEnd/>
            </a:ln>
          </p:spPr>
          <p:txBody>
            <a:bodyPr/>
            <a:lstStyle/>
            <a:p>
              <a:endParaRPr lang="en-US"/>
            </a:p>
          </p:txBody>
        </p:sp>
        <p:sp>
          <p:nvSpPr>
            <p:cNvPr id="82425" name="Freeform 505"/>
            <p:cNvSpPr>
              <a:spLocks/>
            </p:cNvSpPr>
            <p:nvPr/>
          </p:nvSpPr>
          <p:spPr bwMode="black">
            <a:xfrm>
              <a:off x="3078163" y="4965700"/>
              <a:ext cx="33337" cy="26988"/>
            </a:xfrm>
            <a:custGeom>
              <a:avLst/>
              <a:gdLst/>
              <a:ahLst/>
              <a:cxnLst>
                <a:cxn ang="0">
                  <a:pos x="7" y="52"/>
                </a:cxn>
                <a:cxn ang="0">
                  <a:pos x="0" y="46"/>
                </a:cxn>
                <a:cxn ang="0">
                  <a:pos x="33" y="0"/>
                </a:cxn>
                <a:cxn ang="0">
                  <a:pos x="41" y="5"/>
                </a:cxn>
                <a:cxn ang="0">
                  <a:pos x="7" y="52"/>
                </a:cxn>
              </a:cxnLst>
              <a:rect l="0" t="0" r="r" b="b"/>
              <a:pathLst>
                <a:path w="41" h="52">
                  <a:moveTo>
                    <a:pt x="7" y="52"/>
                  </a:moveTo>
                  <a:lnTo>
                    <a:pt x="0" y="46"/>
                  </a:lnTo>
                  <a:lnTo>
                    <a:pt x="33" y="0"/>
                  </a:lnTo>
                  <a:lnTo>
                    <a:pt x="41" y="5"/>
                  </a:lnTo>
                  <a:lnTo>
                    <a:pt x="7" y="52"/>
                  </a:lnTo>
                  <a:close/>
                </a:path>
              </a:pathLst>
            </a:custGeom>
            <a:solidFill>
              <a:srgbClr val="993300"/>
            </a:solidFill>
            <a:ln w="9525">
              <a:noFill/>
              <a:round/>
              <a:headEnd/>
              <a:tailEnd/>
            </a:ln>
          </p:spPr>
          <p:txBody>
            <a:bodyPr/>
            <a:lstStyle/>
            <a:p>
              <a:endParaRPr lang="en-US"/>
            </a:p>
          </p:txBody>
        </p:sp>
        <p:sp>
          <p:nvSpPr>
            <p:cNvPr id="82426" name="Freeform 506"/>
            <p:cNvSpPr>
              <a:spLocks/>
            </p:cNvSpPr>
            <p:nvPr/>
          </p:nvSpPr>
          <p:spPr bwMode="black">
            <a:xfrm>
              <a:off x="3078163" y="4962525"/>
              <a:ext cx="22225" cy="30163"/>
            </a:xfrm>
            <a:custGeom>
              <a:avLst/>
              <a:gdLst/>
              <a:ahLst/>
              <a:cxnLst>
                <a:cxn ang="0">
                  <a:pos x="7" y="56"/>
                </a:cxn>
                <a:cxn ang="0">
                  <a:pos x="0" y="53"/>
                </a:cxn>
                <a:cxn ang="0">
                  <a:pos x="14" y="0"/>
                </a:cxn>
                <a:cxn ang="0">
                  <a:pos x="26" y="1"/>
                </a:cxn>
                <a:cxn ang="0">
                  <a:pos x="22" y="0"/>
                </a:cxn>
                <a:cxn ang="0">
                  <a:pos x="29" y="3"/>
                </a:cxn>
                <a:cxn ang="0">
                  <a:pos x="7" y="56"/>
                </a:cxn>
              </a:cxnLst>
              <a:rect l="0" t="0" r="r" b="b"/>
              <a:pathLst>
                <a:path w="29" h="56">
                  <a:moveTo>
                    <a:pt x="7" y="56"/>
                  </a:moveTo>
                  <a:lnTo>
                    <a:pt x="0" y="53"/>
                  </a:lnTo>
                  <a:lnTo>
                    <a:pt x="14" y="0"/>
                  </a:lnTo>
                  <a:lnTo>
                    <a:pt x="26" y="1"/>
                  </a:lnTo>
                  <a:lnTo>
                    <a:pt x="22" y="0"/>
                  </a:lnTo>
                  <a:lnTo>
                    <a:pt x="29" y="3"/>
                  </a:lnTo>
                  <a:lnTo>
                    <a:pt x="7" y="56"/>
                  </a:lnTo>
                  <a:close/>
                </a:path>
              </a:pathLst>
            </a:custGeom>
            <a:solidFill>
              <a:srgbClr val="993300"/>
            </a:solidFill>
            <a:ln w="9525">
              <a:noFill/>
              <a:round/>
              <a:headEnd/>
              <a:tailEnd/>
            </a:ln>
          </p:spPr>
          <p:txBody>
            <a:bodyPr/>
            <a:lstStyle/>
            <a:p>
              <a:endParaRPr lang="en-US"/>
            </a:p>
          </p:txBody>
        </p:sp>
        <p:sp>
          <p:nvSpPr>
            <p:cNvPr id="82427" name="Freeform 507"/>
            <p:cNvSpPr>
              <a:spLocks/>
            </p:cNvSpPr>
            <p:nvPr/>
          </p:nvSpPr>
          <p:spPr bwMode="black">
            <a:xfrm>
              <a:off x="3078163" y="4960938"/>
              <a:ext cx="11112" cy="28575"/>
            </a:xfrm>
            <a:custGeom>
              <a:avLst/>
              <a:gdLst/>
              <a:ahLst/>
              <a:cxnLst>
                <a:cxn ang="0">
                  <a:pos x="7" y="54"/>
                </a:cxn>
                <a:cxn ang="0">
                  <a:pos x="0" y="53"/>
                </a:cxn>
                <a:cxn ang="0">
                  <a:pos x="6" y="0"/>
                </a:cxn>
                <a:cxn ang="0">
                  <a:pos x="14" y="1"/>
                </a:cxn>
                <a:cxn ang="0">
                  <a:pos x="7" y="54"/>
                </a:cxn>
              </a:cxnLst>
              <a:rect l="0" t="0" r="r" b="b"/>
              <a:pathLst>
                <a:path w="14" h="54">
                  <a:moveTo>
                    <a:pt x="7" y="54"/>
                  </a:moveTo>
                  <a:lnTo>
                    <a:pt x="0" y="53"/>
                  </a:lnTo>
                  <a:lnTo>
                    <a:pt x="6" y="0"/>
                  </a:lnTo>
                  <a:lnTo>
                    <a:pt x="14" y="1"/>
                  </a:lnTo>
                  <a:lnTo>
                    <a:pt x="7" y="54"/>
                  </a:lnTo>
                  <a:close/>
                </a:path>
              </a:pathLst>
            </a:custGeom>
            <a:solidFill>
              <a:srgbClr val="993300"/>
            </a:solidFill>
            <a:ln w="9525">
              <a:noFill/>
              <a:round/>
              <a:headEnd/>
              <a:tailEnd/>
            </a:ln>
          </p:spPr>
          <p:txBody>
            <a:bodyPr/>
            <a:lstStyle/>
            <a:p>
              <a:endParaRPr lang="en-US"/>
            </a:p>
          </p:txBody>
        </p:sp>
        <p:sp>
          <p:nvSpPr>
            <p:cNvPr id="82428" name="Freeform 508"/>
            <p:cNvSpPr>
              <a:spLocks/>
            </p:cNvSpPr>
            <p:nvPr/>
          </p:nvSpPr>
          <p:spPr bwMode="black">
            <a:xfrm>
              <a:off x="3067050" y="4960938"/>
              <a:ext cx="14288" cy="28575"/>
            </a:xfrm>
            <a:custGeom>
              <a:avLst/>
              <a:gdLst/>
              <a:ahLst/>
              <a:cxnLst>
                <a:cxn ang="0">
                  <a:pos x="18" y="53"/>
                </a:cxn>
                <a:cxn ang="0">
                  <a:pos x="11" y="53"/>
                </a:cxn>
                <a:cxn ang="0">
                  <a:pos x="0" y="0"/>
                </a:cxn>
                <a:cxn ang="0">
                  <a:pos x="0" y="0"/>
                </a:cxn>
                <a:cxn ang="0">
                  <a:pos x="11" y="0"/>
                </a:cxn>
                <a:cxn ang="0">
                  <a:pos x="18" y="0"/>
                </a:cxn>
                <a:cxn ang="0">
                  <a:pos x="18" y="53"/>
                </a:cxn>
              </a:cxnLst>
              <a:rect l="0" t="0" r="r" b="b"/>
              <a:pathLst>
                <a:path w="18" h="53">
                  <a:moveTo>
                    <a:pt x="18" y="53"/>
                  </a:moveTo>
                  <a:lnTo>
                    <a:pt x="11" y="53"/>
                  </a:lnTo>
                  <a:lnTo>
                    <a:pt x="0" y="0"/>
                  </a:lnTo>
                  <a:lnTo>
                    <a:pt x="0" y="0"/>
                  </a:lnTo>
                  <a:lnTo>
                    <a:pt x="11" y="0"/>
                  </a:lnTo>
                  <a:lnTo>
                    <a:pt x="18" y="0"/>
                  </a:lnTo>
                  <a:lnTo>
                    <a:pt x="18" y="53"/>
                  </a:lnTo>
                  <a:close/>
                </a:path>
              </a:pathLst>
            </a:custGeom>
            <a:solidFill>
              <a:srgbClr val="993300"/>
            </a:solidFill>
            <a:ln w="9525">
              <a:noFill/>
              <a:round/>
              <a:headEnd/>
              <a:tailEnd/>
            </a:ln>
          </p:spPr>
          <p:txBody>
            <a:bodyPr/>
            <a:lstStyle/>
            <a:p>
              <a:endParaRPr lang="en-US"/>
            </a:p>
          </p:txBody>
        </p:sp>
        <p:sp>
          <p:nvSpPr>
            <p:cNvPr id="82429" name="Freeform 509"/>
            <p:cNvSpPr>
              <a:spLocks/>
            </p:cNvSpPr>
            <p:nvPr/>
          </p:nvSpPr>
          <p:spPr bwMode="black">
            <a:xfrm>
              <a:off x="3062288" y="4960938"/>
              <a:ext cx="19050" cy="28575"/>
            </a:xfrm>
            <a:custGeom>
              <a:avLst/>
              <a:gdLst/>
              <a:ahLst/>
              <a:cxnLst>
                <a:cxn ang="0">
                  <a:pos x="27" y="53"/>
                </a:cxn>
                <a:cxn ang="0">
                  <a:pos x="22" y="55"/>
                </a:cxn>
                <a:cxn ang="0">
                  <a:pos x="0" y="2"/>
                </a:cxn>
                <a:cxn ang="0">
                  <a:pos x="5" y="0"/>
                </a:cxn>
                <a:cxn ang="0">
                  <a:pos x="27" y="53"/>
                </a:cxn>
              </a:cxnLst>
              <a:rect l="0" t="0" r="r" b="b"/>
              <a:pathLst>
                <a:path w="27" h="55">
                  <a:moveTo>
                    <a:pt x="27" y="53"/>
                  </a:moveTo>
                  <a:lnTo>
                    <a:pt x="22" y="55"/>
                  </a:lnTo>
                  <a:lnTo>
                    <a:pt x="0" y="2"/>
                  </a:lnTo>
                  <a:lnTo>
                    <a:pt x="5" y="0"/>
                  </a:lnTo>
                  <a:lnTo>
                    <a:pt x="27" y="53"/>
                  </a:lnTo>
                  <a:close/>
                </a:path>
              </a:pathLst>
            </a:custGeom>
            <a:solidFill>
              <a:srgbClr val="993300"/>
            </a:solidFill>
            <a:ln w="9525">
              <a:noFill/>
              <a:round/>
              <a:headEnd/>
              <a:tailEnd/>
            </a:ln>
          </p:spPr>
          <p:txBody>
            <a:bodyPr/>
            <a:lstStyle/>
            <a:p>
              <a:endParaRPr lang="en-US"/>
            </a:p>
          </p:txBody>
        </p:sp>
        <p:sp>
          <p:nvSpPr>
            <p:cNvPr id="82430" name="Freeform 510"/>
            <p:cNvSpPr>
              <a:spLocks/>
            </p:cNvSpPr>
            <p:nvPr/>
          </p:nvSpPr>
          <p:spPr bwMode="black">
            <a:xfrm>
              <a:off x="3043238" y="4965700"/>
              <a:ext cx="38100" cy="23813"/>
            </a:xfrm>
            <a:custGeom>
              <a:avLst/>
              <a:gdLst/>
              <a:ahLst/>
              <a:cxnLst>
                <a:cxn ang="0">
                  <a:pos x="50" y="42"/>
                </a:cxn>
                <a:cxn ang="0">
                  <a:pos x="46" y="45"/>
                </a:cxn>
                <a:cxn ang="0">
                  <a:pos x="4" y="9"/>
                </a:cxn>
                <a:cxn ang="0">
                  <a:pos x="0" y="14"/>
                </a:cxn>
                <a:cxn ang="0">
                  <a:pos x="15" y="3"/>
                </a:cxn>
                <a:cxn ang="0">
                  <a:pos x="19" y="0"/>
                </a:cxn>
                <a:cxn ang="0">
                  <a:pos x="50" y="42"/>
                </a:cxn>
              </a:cxnLst>
              <a:rect l="0" t="0" r="r" b="b"/>
              <a:pathLst>
                <a:path w="50" h="45">
                  <a:moveTo>
                    <a:pt x="50" y="42"/>
                  </a:moveTo>
                  <a:lnTo>
                    <a:pt x="46" y="45"/>
                  </a:lnTo>
                  <a:lnTo>
                    <a:pt x="4" y="9"/>
                  </a:lnTo>
                  <a:lnTo>
                    <a:pt x="0" y="14"/>
                  </a:lnTo>
                  <a:lnTo>
                    <a:pt x="15" y="3"/>
                  </a:lnTo>
                  <a:lnTo>
                    <a:pt x="19" y="0"/>
                  </a:lnTo>
                  <a:lnTo>
                    <a:pt x="50" y="42"/>
                  </a:lnTo>
                  <a:close/>
                </a:path>
              </a:pathLst>
            </a:custGeom>
            <a:solidFill>
              <a:srgbClr val="993300"/>
            </a:solidFill>
            <a:ln w="9525">
              <a:noFill/>
              <a:round/>
              <a:headEnd/>
              <a:tailEnd/>
            </a:ln>
          </p:spPr>
          <p:txBody>
            <a:bodyPr/>
            <a:lstStyle/>
            <a:p>
              <a:endParaRPr lang="en-US"/>
            </a:p>
          </p:txBody>
        </p:sp>
        <p:sp>
          <p:nvSpPr>
            <p:cNvPr id="82431" name="Freeform 511"/>
            <p:cNvSpPr>
              <a:spLocks/>
            </p:cNvSpPr>
            <p:nvPr/>
          </p:nvSpPr>
          <p:spPr bwMode="black">
            <a:xfrm>
              <a:off x="3043238" y="4970463"/>
              <a:ext cx="46037" cy="19050"/>
            </a:xfrm>
            <a:custGeom>
              <a:avLst/>
              <a:gdLst/>
              <a:ahLst/>
              <a:cxnLst>
                <a:cxn ang="0">
                  <a:pos x="57" y="30"/>
                </a:cxn>
                <a:cxn ang="0">
                  <a:pos x="53" y="36"/>
                </a:cxn>
                <a:cxn ang="0">
                  <a:pos x="0" y="5"/>
                </a:cxn>
                <a:cxn ang="0">
                  <a:pos x="4" y="0"/>
                </a:cxn>
                <a:cxn ang="0">
                  <a:pos x="57" y="30"/>
                </a:cxn>
              </a:cxnLst>
              <a:rect l="0" t="0" r="r" b="b"/>
              <a:pathLst>
                <a:path w="57" h="36">
                  <a:moveTo>
                    <a:pt x="57" y="30"/>
                  </a:moveTo>
                  <a:lnTo>
                    <a:pt x="53" y="36"/>
                  </a:lnTo>
                  <a:lnTo>
                    <a:pt x="0" y="5"/>
                  </a:lnTo>
                  <a:lnTo>
                    <a:pt x="4" y="0"/>
                  </a:lnTo>
                  <a:lnTo>
                    <a:pt x="57" y="30"/>
                  </a:lnTo>
                  <a:close/>
                </a:path>
              </a:pathLst>
            </a:custGeom>
            <a:solidFill>
              <a:srgbClr val="993300"/>
            </a:solidFill>
            <a:ln w="9525">
              <a:noFill/>
              <a:round/>
              <a:headEnd/>
              <a:tailEnd/>
            </a:ln>
          </p:spPr>
          <p:txBody>
            <a:bodyPr/>
            <a:lstStyle/>
            <a:p>
              <a:endParaRPr lang="en-US"/>
            </a:p>
          </p:txBody>
        </p:sp>
        <p:sp>
          <p:nvSpPr>
            <p:cNvPr id="82432" name="Freeform 512"/>
            <p:cNvSpPr>
              <a:spLocks/>
            </p:cNvSpPr>
            <p:nvPr/>
          </p:nvSpPr>
          <p:spPr bwMode="black">
            <a:xfrm>
              <a:off x="3043238" y="4976813"/>
              <a:ext cx="42862" cy="12700"/>
            </a:xfrm>
            <a:custGeom>
              <a:avLst/>
              <a:gdLst/>
              <a:ahLst/>
              <a:cxnLst>
                <a:cxn ang="0">
                  <a:pos x="55" y="15"/>
                </a:cxn>
                <a:cxn ang="0">
                  <a:pos x="53" y="23"/>
                </a:cxn>
                <a:cxn ang="0">
                  <a:pos x="0" y="12"/>
                </a:cxn>
                <a:cxn ang="0">
                  <a:pos x="1" y="4"/>
                </a:cxn>
                <a:cxn ang="0">
                  <a:pos x="0" y="8"/>
                </a:cxn>
                <a:cxn ang="0">
                  <a:pos x="2" y="0"/>
                </a:cxn>
                <a:cxn ang="0">
                  <a:pos x="55" y="15"/>
                </a:cxn>
              </a:cxnLst>
              <a:rect l="0" t="0" r="r" b="b"/>
              <a:pathLst>
                <a:path w="55" h="23">
                  <a:moveTo>
                    <a:pt x="55" y="15"/>
                  </a:moveTo>
                  <a:lnTo>
                    <a:pt x="53" y="23"/>
                  </a:lnTo>
                  <a:lnTo>
                    <a:pt x="0" y="12"/>
                  </a:lnTo>
                  <a:lnTo>
                    <a:pt x="1" y="4"/>
                  </a:lnTo>
                  <a:lnTo>
                    <a:pt x="0" y="8"/>
                  </a:lnTo>
                  <a:lnTo>
                    <a:pt x="2" y="0"/>
                  </a:lnTo>
                  <a:lnTo>
                    <a:pt x="55" y="15"/>
                  </a:lnTo>
                  <a:close/>
                </a:path>
              </a:pathLst>
            </a:custGeom>
            <a:solidFill>
              <a:srgbClr val="993300"/>
            </a:solidFill>
            <a:ln w="9525">
              <a:noFill/>
              <a:round/>
              <a:headEnd/>
              <a:tailEnd/>
            </a:ln>
          </p:spPr>
          <p:txBody>
            <a:bodyPr/>
            <a:lstStyle/>
            <a:p>
              <a:endParaRPr lang="en-US"/>
            </a:p>
          </p:txBody>
        </p:sp>
        <p:sp>
          <p:nvSpPr>
            <p:cNvPr id="82433" name="Freeform 513"/>
            <p:cNvSpPr>
              <a:spLocks/>
            </p:cNvSpPr>
            <p:nvPr/>
          </p:nvSpPr>
          <p:spPr bwMode="black">
            <a:xfrm>
              <a:off x="3043238" y="4984750"/>
              <a:ext cx="38100" cy="7938"/>
            </a:xfrm>
            <a:custGeom>
              <a:avLst/>
              <a:gdLst/>
              <a:ahLst/>
              <a:cxnLst>
                <a:cxn ang="0">
                  <a:pos x="54" y="7"/>
                </a:cxn>
                <a:cxn ang="0">
                  <a:pos x="53" y="15"/>
                </a:cxn>
                <a:cxn ang="0">
                  <a:pos x="0" y="9"/>
                </a:cxn>
                <a:cxn ang="0">
                  <a:pos x="1" y="0"/>
                </a:cxn>
                <a:cxn ang="0">
                  <a:pos x="54" y="7"/>
                </a:cxn>
              </a:cxnLst>
              <a:rect l="0" t="0" r="r" b="b"/>
              <a:pathLst>
                <a:path w="54" h="15">
                  <a:moveTo>
                    <a:pt x="54" y="7"/>
                  </a:moveTo>
                  <a:lnTo>
                    <a:pt x="53" y="15"/>
                  </a:lnTo>
                  <a:lnTo>
                    <a:pt x="0" y="9"/>
                  </a:lnTo>
                  <a:lnTo>
                    <a:pt x="1" y="0"/>
                  </a:lnTo>
                  <a:lnTo>
                    <a:pt x="54" y="7"/>
                  </a:lnTo>
                  <a:close/>
                </a:path>
              </a:pathLst>
            </a:custGeom>
            <a:solidFill>
              <a:srgbClr val="993300"/>
            </a:solidFill>
            <a:ln w="9525">
              <a:noFill/>
              <a:round/>
              <a:headEnd/>
              <a:tailEnd/>
            </a:ln>
          </p:spPr>
          <p:txBody>
            <a:bodyPr/>
            <a:lstStyle/>
            <a:p>
              <a:endParaRPr lang="en-US"/>
            </a:p>
          </p:txBody>
        </p:sp>
        <p:sp>
          <p:nvSpPr>
            <p:cNvPr id="82434" name="Freeform 514"/>
            <p:cNvSpPr>
              <a:spLocks/>
            </p:cNvSpPr>
            <p:nvPr/>
          </p:nvSpPr>
          <p:spPr bwMode="black">
            <a:xfrm>
              <a:off x="3043238" y="4989513"/>
              <a:ext cx="38100" cy="11112"/>
            </a:xfrm>
            <a:custGeom>
              <a:avLst/>
              <a:gdLst/>
              <a:ahLst/>
              <a:cxnLst>
                <a:cxn ang="0">
                  <a:pos x="53" y="0"/>
                </a:cxn>
                <a:cxn ang="0">
                  <a:pos x="54" y="9"/>
                </a:cxn>
                <a:cxn ang="0">
                  <a:pos x="1" y="18"/>
                </a:cxn>
                <a:cxn ang="0">
                  <a:pos x="2" y="22"/>
                </a:cxn>
                <a:cxn ang="0">
                  <a:pos x="1" y="15"/>
                </a:cxn>
                <a:cxn ang="0">
                  <a:pos x="0" y="6"/>
                </a:cxn>
                <a:cxn ang="0">
                  <a:pos x="53" y="0"/>
                </a:cxn>
              </a:cxnLst>
              <a:rect l="0" t="0" r="r" b="b"/>
              <a:pathLst>
                <a:path w="54" h="22">
                  <a:moveTo>
                    <a:pt x="53" y="0"/>
                  </a:moveTo>
                  <a:lnTo>
                    <a:pt x="54" y="9"/>
                  </a:lnTo>
                  <a:lnTo>
                    <a:pt x="1" y="18"/>
                  </a:lnTo>
                  <a:lnTo>
                    <a:pt x="2" y="22"/>
                  </a:lnTo>
                  <a:lnTo>
                    <a:pt x="1" y="15"/>
                  </a:lnTo>
                  <a:lnTo>
                    <a:pt x="0" y="6"/>
                  </a:lnTo>
                  <a:lnTo>
                    <a:pt x="53" y="0"/>
                  </a:lnTo>
                  <a:close/>
                </a:path>
              </a:pathLst>
            </a:custGeom>
            <a:solidFill>
              <a:srgbClr val="993300"/>
            </a:solidFill>
            <a:ln w="9525">
              <a:noFill/>
              <a:round/>
              <a:headEnd/>
              <a:tailEnd/>
            </a:ln>
          </p:spPr>
          <p:txBody>
            <a:bodyPr/>
            <a:lstStyle/>
            <a:p>
              <a:endParaRPr lang="en-US"/>
            </a:p>
          </p:txBody>
        </p:sp>
        <p:sp>
          <p:nvSpPr>
            <p:cNvPr id="82435" name="Freeform 515"/>
            <p:cNvSpPr>
              <a:spLocks/>
            </p:cNvSpPr>
            <p:nvPr/>
          </p:nvSpPr>
          <p:spPr bwMode="black">
            <a:xfrm>
              <a:off x="3043238" y="4992688"/>
              <a:ext cx="42862" cy="11112"/>
            </a:xfrm>
            <a:custGeom>
              <a:avLst/>
              <a:gdLst/>
              <a:ahLst/>
              <a:cxnLst>
                <a:cxn ang="0">
                  <a:pos x="53" y="0"/>
                </a:cxn>
                <a:cxn ang="0">
                  <a:pos x="55" y="9"/>
                </a:cxn>
                <a:cxn ang="0">
                  <a:pos x="2" y="22"/>
                </a:cxn>
                <a:cxn ang="0">
                  <a:pos x="0" y="13"/>
                </a:cxn>
                <a:cxn ang="0">
                  <a:pos x="53" y="0"/>
                </a:cxn>
              </a:cxnLst>
              <a:rect l="0" t="0" r="r" b="b"/>
              <a:pathLst>
                <a:path w="55" h="22">
                  <a:moveTo>
                    <a:pt x="53" y="0"/>
                  </a:moveTo>
                  <a:lnTo>
                    <a:pt x="55" y="9"/>
                  </a:lnTo>
                  <a:lnTo>
                    <a:pt x="2" y="22"/>
                  </a:lnTo>
                  <a:lnTo>
                    <a:pt x="0" y="13"/>
                  </a:lnTo>
                  <a:lnTo>
                    <a:pt x="53" y="0"/>
                  </a:lnTo>
                  <a:close/>
                </a:path>
              </a:pathLst>
            </a:custGeom>
            <a:solidFill>
              <a:srgbClr val="993300"/>
            </a:solidFill>
            <a:ln w="9525">
              <a:noFill/>
              <a:round/>
              <a:headEnd/>
              <a:tailEnd/>
            </a:ln>
          </p:spPr>
          <p:txBody>
            <a:bodyPr/>
            <a:lstStyle/>
            <a:p>
              <a:endParaRPr lang="en-US"/>
            </a:p>
          </p:txBody>
        </p:sp>
        <p:sp>
          <p:nvSpPr>
            <p:cNvPr id="82436" name="Freeform 516"/>
            <p:cNvSpPr>
              <a:spLocks/>
            </p:cNvSpPr>
            <p:nvPr/>
          </p:nvSpPr>
          <p:spPr bwMode="black">
            <a:xfrm>
              <a:off x="3043238" y="4995863"/>
              <a:ext cx="46037" cy="20637"/>
            </a:xfrm>
            <a:custGeom>
              <a:avLst/>
              <a:gdLst/>
              <a:ahLst/>
              <a:cxnLst>
                <a:cxn ang="0">
                  <a:pos x="53" y="0"/>
                </a:cxn>
                <a:cxn ang="0">
                  <a:pos x="57" y="10"/>
                </a:cxn>
                <a:cxn ang="0">
                  <a:pos x="4" y="31"/>
                </a:cxn>
                <a:cxn ang="0">
                  <a:pos x="8" y="41"/>
                </a:cxn>
                <a:cxn ang="0">
                  <a:pos x="4" y="27"/>
                </a:cxn>
                <a:cxn ang="0">
                  <a:pos x="0" y="18"/>
                </a:cxn>
                <a:cxn ang="0">
                  <a:pos x="53" y="0"/>
                </a:cxn>
              </a:cxnLst>
              <a:rect l="0" t="0" r="r" b="b"/>
              <a:pathLst>
                <a:path w="57" h="41">
                  <a:moveTo>
                    <a:pt x="53" y="0"/>
                  </a:moveTo>
                  <a:lnTo>
                    <a:pt x="57" y="10"/>
                  </a:lnTo>
                  <a:lnTo>
                    <a:pt x="4" y="31"/>
                  </a:lnTo>
                  <a:lnTo>
                    <a:pt x="8" y="41"/>
                  </a:lnTo>
                  <a:lnTo>
                    <a:pt x="4" y="27"/>
                  </a:lnTo>
                  <a:lnTo>
                    <a:pt x="0" y="18"/>
                  </a:lnTo>
                  <a:lnTo>
                    <a:pt x="53" y="0"/>
                  </a:lnTo>
                  <a:close/>
                </a:path>
              </a:pathLst>
            </a:custGeom>
            <a:solidFill>
              <a:srgbClr val="993300"/>
            </a:solidFill>
            <a:ln w="9525">
              <a:noFill/>
              <a:round/>
              <a:headEnd/>
              <a:tailEnd/>
            </a:ln>
          </p:spPr>
          <p:txBody>
            <a:bodyPr/>
            <a:lstStyle/>
            <a:p>
              <a:endParaRPr lang="en-US"/>
            </a:p>
          </p:txBody>
        </p:sp>
        <p:sp>
          <p:nvSpPr>
            <p:cNvPr id="82437" name="Freeform 517"/>
            <p:cNvSpPr>
              <a:spLocks/>
            </p:cNvSpPr>
            <p:nvPr/>
          </p:nvSpPr>
          <p:spPr bwMode="black">
            <a:xfrm>
              <a:off x="3048000" y="4997450"/>
              <a:ext cx="41275" cy="19050"/>
            </a:xfrm>
            <a:custGeom>
              <a:avLst/>
              <a:gdLst/>
              <a:ahLst/>
              <a:cxnLst>
                <a:cxn ang="0">
                  <a:pos x="53" y="0"/>
                </a:cxn>
                <a:cxn ang="0">
                  <a:pos x="57" y="10"/>
                </a:cxn>
                <a:cxn ang="0">
                  <a:pos x="4" y="35"/>
                </a:cxn>
                <a:cxn ang="0">
                  <a:pos x="0" y="25"/>
                </a:cxn>
                <a:cxn ang="0">
                  <a:pos x="53" y="0"/>
                </a:cxn>
              </a:cxnLst>
              <a:rect l="0" t="0" r="r" b="b"/>
              <a:pathLst>
                <a:path w="57" h="35">
                  <a:moveTo>
                    <a:pt x="53" y="0"/>
                  </a:moveTo>
                  <a:lnTo>
                    <a:pt x="57" y="10"/>
                  </a:lnTo>
                  <a:lnTo>
                    <a:pt x="4" y="35"/>
                  </a:lnTo>
                  <a:lnTo>
                    <a:pt x="0" y="25"/>
                  </a:lnTo>
                  <a:lnTo>
                    <a:pt x="53" y="0"/>
                  </a:lnTo>
                  <a:close/>
                </a:path>
              </a:pathLst>
            </a:custGeom>
            <a:solidFill>
              <a:srgbClr val="993300"/>
            </a:solidFill>
            <a:ln w="9525">
              <a:noFill/>
              <a:round/>
              <a:headEnd/>
              <a:tailEnd/>
            </a:ln>
          </p:spPr>
          <p:txBody>
            <a:bodyPr/>
            <a:lstStyle/>
            <a:p>
              <a:endParaRPr lang="en-US"/>
            </a:p>
          </p:txBody>
        </p:sp>
        <p:sp>
          <p:nvSpPr>
            <p:cNvPr id="82438" name="Freeform 518"/>
            <p:cNvSpPr>
              <a:spLocks/>
            </p:cNvSpPr>
            <p:nvPr/>
          </p:nvSpPr>
          <p:spPr bwMode="black">
            <a:xfrm>
              <a:off x="5272088" y="4643438"/>
              <a:ext cx="49212" cy="31750"/>
            </a:xfrm>
            <a:custGeom>
              <a:avLst/>
              <a:gdLst/>
              <a:ahLst/>
              <a:cxnLst>
                <a:cxn ang="0">
                  <a:pos x="0" y="28"/>
                </a:cxn>
                <a:cxn ang="0">
                  <a:pos x="47" y="0"/>
                </a:cxn>
                <a:cxn ang="0">
                  <a:pos x="66" y="30"/>
                </a:cxn>
                <a:cxn ang="0">
                  <a:pos x="60" y="33"/>
                </a:cxn>
                <a:cxn ang="0">
                  <a:pos x="65" y="31"/>
                </a:cxn>
                <a:cxn ang="0">
                  <a:pos x="17" y="59"/>
                </a:cxn>
                <a:cxn ang="0">
                  <a:pos x="0" y="28"/>
                </a:cxn>
              </a:cxnLst>
              <a:rect l="0" t="0" r="r" b="b"/>
              <a:pathLst>
                <a:path w="66" h="59">
                  <a:moveTo>
                    <a:pt x="0" y="28"/>
                  </a:moveTo>
                  <a:lnTo>
                    <a:pt x="47" y="0"/>
                  </a:lnTo>
                  <a:lnTo>
                    <a:pt x="66" y="30"/>
                  </a:lnTo>
                  <a:lnTo>
                    <a:pt x="60" y="33"/>
                  </a:lnTo>
                  <a:lnTo>
                    <a:pt x="65" y="31"/>
                  </a:lnTo>
                  <a:lnTo>
                    <a:pt x="17" y="59"/>
                  </a:lnTo>
                  <a:lnTo>
                    <a:pt x="0" y="28"/>
                  </a:lnTo>
                  <a:close/>
                </a:path>
              </a:pathLst>
            </a:custGeom>
            <a:solidFill>
              <a:srgbClr val="FF0000"/>
            </a:solidFill>
            <a:ln w="9525">
              <a:noFill/>
              <a:round/>
              <a:headEnd/>
              <a:tailEnd/>
            </a:ln>
          </p:spPr>
          <p:txBody>
            <a:bodyPr/>
            <a:lstStyle/>
            <a:p>
              <a:endParaRPr lang="en-US"/>
            </a:p>
          </p:txBody>
        </p:sp>
        <p:sp>
          <p:nvSpPr>
            <p:cNvPr id="82439" name="Freeform 519"/>
            <p:cNvSpPr>
              <a:spLocks/>
            </p:cNvSpPr>
            <p:nvPr/>
          </p:nvSpPr>
          <p:spPr bwMode="black">
            <a:xfrm>
              <a:off x="5305425" y="4627563"/>
              <a:ext cx="50800" cy="31750"/>
            </a:xfrm>
            <a:custGeom>
              <a:avLst/>
              <a:gdLst/>
              <a:ahLst/>
              <a:cxnLst>
                <a:cxn ang="0">
                  <a:pos x="0" y="31"/>
                </a:cxn>
                <a:cxn ang="0">
                  <a:pos x="45" y="0"/>
                </a:cxn>
                <a:cxn ang="0">
                  <a:pos x="45" y="0"/>
                </a:cxn>
                <a:cxn ang="0">
                  <a:pos x="65" y="29"/>
                </a:cxn>
                <a:cxn ang="0">
                  <a:pos x="65" y="29"/>
                </a:cxn>
                <a:cxn ang="0">
                  <a:pos x="20" y="60"/>
                </a:cxn>
                <a:cxn ang="0">
                  <a:pos x="0" y="31"/>
                </a:cxn>
              </a:cxnLst>
              <a:rect l="0" t="0" r="r" b="b"/>
              <a:pathLst>
                <a:path w="65" h="60">
                  <a:moveTo>
                    <a:pt x="0" y="31"/>
                  </a:moveTo>
                  <a:lnTo>
                    <a:pt x="45" y="0"/>
                  </a:lnTo>
                  <a:lnTo>
                    <a:pt x="45" y="0"/>
                  </a:lnTo>
                  <a:lnTo>
                    <a:pt x="65" y="29"/>
                  </a:lnTo>
                  <a:lnTo>
                    <a:pt x="65" y="29"/>
                  </a:lnTo>
                  <a:lnTo>
                    <a:pt x="20" y="60"/>
                  </a:lnTo>
                  <a:lnTo>
                    <a:pt x="0" y="31"/>
                  </a:lnTo>
                  <a:close/>
                </a:path>
              </a:pathLst>
            </a:custGeom>
            <a:solidFill>
              <a:srgbClr val="FF0000"/>
            </a:solidFill>
            <a:ln w="9525">
              <a:noFill/>
              <a:round/>
              <a:headEnd/>
              <a:tailEnd/>
            </a:ln>
          </p:spPr>
          <p:txBody>
            <a:bodyPr/>
            <a:lstStyle/>
            <a:p>
              <a:endParaRPr lang="en-US"/>
            </a:p>
          </p:txBody>
        </p:sp>
        <p:sp>
          <p:nvSpPr>
            <p:cNvPr id="82440" name="Freeform 520"/>
            <p:cNvSpPr>
              <a:spLocks/>
            </p:cNvSpPr>
            <p:nvPr/>
          </p:nvSpPr>
          <p:spPr bwMode="black">
            <a:xfrm>
              <a:off x="5340350" y="4611688"/>
              <a:ext cx="57150" cy="31750"/>
            </a:xfrm>
            <a:custGeom>
              <a:avLst/>
              <a:gdLst/>
              <a:ahLst/>
              <a:cxnLst>
                <a:cxn ang="0">
                  <a:pos x="0" y="32"/>
                </a:cxn>
                <a:cxn ang="0">
                  <a:pos x="46" y="0"/>
                </a:cxn>
                <a:cxn ang="0">
                  <a:pos x="67" y="29"/>
                </a:cxn>
                <a:cxn ang="0">
                  <a:pos x="75" y="22"/>
                </a:cxn>
                <a:cxn ang="0">
                  <a:pos x="66" y="29"/>
                </a:cxn>
                <a:cxn ang="0">
                  <a:pos x="20" y="61"/>
                </a:cxn>
                <a:cxn ang="0">
                  <a:pos x="0" y="32"/>
                </a:cxn>
              </a:cxnLst>
              <a:rect l="0" t="0" r="r" b="b"/>
              <a:pathLst>
                <a:path w="75" h="61">
                  <a:moveTo>
                    <a:pt x="0" y="32"/>
                  </a:moveTo>
                  <a:lnTo>
                    <a:pt x="46" y="0"/>
                  </a:lnTo>
                  <a:lnTo>
                    <a:pt x="67" y="29"/>
                  </a:lnTo>
                  <a:lnTo>
                    <a:pt x="75" y="22"/>
                  </a:lnTo>
                  <a:lnTo>
                    <a:pt x="66" y="29"/>
                  </a:lnTo>
                  <a:lnTo>
                    <a:pt x="20" y="61"/>
                  </a:lnTo>
                  <a:lnTo>
                    <a:pt x="0" y="32"/>
                  </a:lnTo>
                  <a:close/>
                </a:path>
              </a:pathLst>
            </a:custGeom>
            <a:solidFill>
              <a:srgbClr val="FF0000"/>
            </a:solidFill>
            <a:ln w="9525">
              <a:noFill/>
              <a:round/>
              <a:headEnd/>
              <a:tailEnd/>
            </a:ln>
          </p:spPr>
          <p:txBody>
            <a:bodyPr/>
            <a:lstStyle/>
            <a:p>
              <a:endParaRPr lang="en-US"/>
            </a:p>
          </p:txBody>
        </p:sp>
        <p:sp>
          <p:nvSpPr>
            <p:cNvPr id="82441" name="Freeform 521"/>
            <p:cNvSpPr>
              <a:spLocks/>
            </p:cNvSpPr>
            <p:nvPr/>
          </p:nvSpPr>
          <p:spPr bwMode="black">
            <a:xfrm>
              <a:off x="5375275" y="4592638"/>
              <a:ext cx="49213" cy="34925"/>
            </a:xfrm>
            <a:custGeom>
              <a:avLst/>
              <a:gdLst/>
              <a:ahLst/>
              <a:cxnLst>
                <a:cxn ang="0">
                  <a:pos x="0" y="34"/>
                </a:cxn>
                <a:cxn ang="0">
                  <a:pos x="43" y="0"/>
                </a:cxn>
                <a:cxn ang="0">
                  <a:pos x="66" y="27"/>
                </a:cxn>
                <a:cxn ang="0">
                  <a:pos x="63" y="30"/>
                </a:cxn>
                <a:cxn ang="0">
                  <a:pos x="65" y="29"/>
                </a:cxn>
                <a:cxn ang="0">
                  <a:pos x="22" y="63"/>
                </a:cxn>
                <a:cxn ang="0">
                  <a:pos x="0" y="34"/>
                </a:cxn>
              </a:cxnLst>
              <a:rect l="0" t="0" r="r" b="b"/>
              <a:pathLst>
                <a:path w="66" h="63">
                  <a:moveTo>
                    <a:pt x="0" y="34"/>
                  </a:moveTo>
                  <a:lnTo>
                    <a:pt x="43" y="0"/>
                  </a:lnTo>
                  <a:lnTo>
                    <a:pt x="66" y="27"/>
                  </a:lnTo>
                  <a:lnTo>
                    <a:pt x="63" y="30"/>
                  </a:lnTo>
                  <a:lnTo>
                    <a:pt x="65" y="29"/>
                  </a:lnTo>
                  <a:lnTo>
                    <a:pt x="22" y="63"/>
                  </a:lnTo>
                  <a:lnTo>
                    <a:pt x="0" y="34"/>
                  </a:lnTo>
                  <a:close/>
                </a:path>
              </a:pathLst>
            </a:custGeom>
            <a:solidFill>
              <a:srgbClr val="FF0000"/>
            </a:solidFill>
            <a:ln w="9525">
              <a:noFill/>
              <a:round/>
              <a:headEnd/>
              <a:tailEnd/>
            </a:ln>
          </p:spPr>
          <p:txBody>
            <a:bodyPr/>
            <a:lstStyle/>
            <a:p>
              <a:endParaRPr lang="en-US"/>
            </a:p>
          </p:txBody>
        </p:sp>
        <p:sp>
          <p:nvSpPr>
            <p:cNvPr id="82442" name="Freeform 522"/>
            <p:cNvSpPr>
              <a:spLocks/>
            </p:cNvSpPr>
            <p:nvPr/>
          </p:nvSpPr>
          <p:spPr bwMode="black">
            <a:xfrm>
              <a:off x="5408613" y="4575175"/>
              <a:ext cx="50800" cy="31750"/>
            </a:xfrm>
            <a:custGeom>
              <a:avLst/>
              <a:gdLst/>
              <a:ahLst/>
              <a:cxnLst>
                <a:cxn ang="0">
                  <a:pos x="0" y="36"/>
                </a:cxn>
                <a:cxn ang="0">
                  <a:pos x="41" y="0"/>
                </a:cxn>
                <a:cxn ang="0">
                  <a:pos x="41" y="0"/>
                </a:cxn>
                <a:cxn ang="0">
                  <a:pos x="66" y="26"/>
                </a:cxn>
                <a:cxn ang="0">
                  <a:pos x="66" y="26"/>
                </a:cxn>
                <a:cxn ang="0">
                  <a:pos x="24" y="62"/>
                </a:cxn>
                <a:cxn ang="0">
                  <a:pos x="0" y="36"/>
                </a:cxn>
              </a:cxnLst>
              <a:rect l="0" t="0" r="r" b="b"/>
              <a:pathLst>
                <a:path w="66" h="62">
                  <a:moveTo>
                    <a:pt x="0" y="36"/>
                  </a:moveTo>
                  <a:lnTo>
                    <a:pt x="41" y="0"/>
                  </a:lnTo>
                  <a:lnTo>
                    <a:pt x="41" y="0"/>
                  </a:lnTo>
                  <a:lnTo>
                    <a:pt x="66" y="26"/>
                  </a:lnTo>
                  <a:lnTo>
                    <a:pt x="66" y="26"/>
                  </a:lnTo>
                  <a:lnTo>
                    <a:pt x="24" y="62"/>
                  </a:lnTo>
                  <a:lnTo>
                    <a:pt x="0" y="36"/>
                  </a:lnTo>
                  <a:close/>
                </a:path>
              </a:pathLst>
            </a:custGeom>
            <a:solidFill>
              <a:srgbClr val="FF0000"/>
            </a:solidFill>
            <a:ln w="9525">
              <a:noFill/>
              <a:round/>
              <a:headEnd/>
              <a:tailEnd/>
            </a:ln>
          </p:spPr>
          <p:txBody>
            <a:bodyPr/>
            <a:lstStyle/>
            <a:p>
              <a:endParaRPr lang="en-US"/>
            </a:p>
          </p:txBody>
        </p:sp>
        <p:sp>
          <p:nvSpPr>
            <p:cNvPr id="82443" name="Freeform 523"/>
            <p:cNvSpPr>
              <a:spLocks/>
            </p:cNvSpPr>
            <p:nvPr/>
          </p:nvSpPr>
          <p:spPr bwMode="black">
            <a:xfrm>
              <a:off x="5440363" y="4552950"/>
              <a:ext cx="49212" cy="34925"/>
            </a:xfrm>
            <a:custGeom>
              <a:avLst/>
              <a:gdLst/>
              <a:ahLst/>
              <a:cxnLst>
                <a:cxn ang="0">
                  <a:pos x="0" y="38"/>
                </a:cxn>
                <a:cxn ang="0">
                  <a:pos x="41" y="0"/>
                </a:cxn>
                <a:cxn ang="0">
                  <a:pos x="67" y="25"/>
                </a:cxn>
                <a:cxn ang="0">
                  <a:pos x="66" y="27"/>
                </a:cxn>
                <a:cxn ang="0">
                  <a:pos x="66" y="27"/>
                </a:cxn>
                <a:cxn ang="0">
                  <a:pos x="25" y="64"/>
                </a:cxn>
                <a:cxn ang="0">
                  <a:pos x="0" y="38"/>
                </a:cxn>
              </a:cxnLst>
              <a:rect l="0" t="0" r="r" b="b"/>
              <a:pathLst>
                <a:path w="67" h="64">
                  <a:moveTo>
                    <a:pt x="0" y="38"/>
                  </a:moveTo>
                  <a:lnTo>
                    <a:pt x="41" y="0"/>
                  </a:lnTo>
                  <a:lnTo>
                    <a:pt x="67" y="25"/>
                  </a:lnTo>
                  <a:lnTo>
                    <a:pt x="66" y="27"/>
                  </a:lnTo>
                  <a:lnTo>
                    <a:pt x="66" y="27"/>
                  </a:lnTo>
                  <a:lnTo>
                    <a:pt x="25" y="64"/>
                  </a:lnTo>
                  <a:lnTo>
                    <a:pt x="0" y="38"/>
                  </a:lnTo>
                  <a:close/>
                </a:path>
              </a:pathLst>
            </a:custGeom>
            <a:solidFill>
              <a:srgbClr val="FF0000"/>
            </a:solidFill>
            <a:ln w="9525">
              <a:noFill/>
              <a:round/>
              <a:headEnd/>
              <a:tailEnd/>
            </a:ln>
          </p:spPr>
          <p:txBody>
            <a:bodyPr/>
            <a:lstStyle/>
            <a:p>
              <a:endParaRPr lang="en-US"/>
            </a:p>
          </p:txBody>
        </p:sp>
        <p:sp>
          <p:nvSpPr>
            <p:cNvPr id="82444" name="Freeform 524"/>
            <p:cNvSpPr>
              <a:spLocks/>
            </p:cNvSpPr>
            <p:nvPr/>
          </p:nvSpPr>
          <p:spPr bwMode="black">
            <a:xfrm>
              <a:off x="5470525" y="4533900"/>
              <a:ext cx="49213" cy="33338"/>
            </a:xfrm>
            <a:custGeom>
              <a:avLst/>
              <a:gdLst/>
              <a:ahLst/>
              <a:cxnLst>
                <a:cxn ang="0">
                  <a:pos x="0" y="39"/>
                </a:cxn>
                <a:cxn ang="0">
                  <a:pos x="39" y="0"/>
                </a:cxn>
                <a:cxn ang="0">
                  <a:pos x="65" y="24"/>
                </a:cxn>
                <a:cxn ang="0">
                  <a:pos x="27" y="63"/>
                </a:cxn>
                <a:cxn ang="0">
                  <a:pos x="0" y="39"/>
                </a:cxn>
              </a:cxnLst>
              <a:rect l="0" t="0" r="r" b="b"/>
              <a:pathLst>
                <a:path w="65" h="63">
                  <a:moveTo>
                    <a:pt x="0" y="39"/>
                  </a:moveTo>
                  <a:lnTo>
                    <a:pt x="39" y="0"/>
                  </a:lnTo>
                  <a:lnTo>
                    <a:pt x="65" y="24"/>
                  </a:lnTo>
                  <a:lnTo>
                    <a:pt x="27" y="63"/>
                  </a:lnTo>
                  <a:lnTo>
                    <a:pt x="0" y="39"/>
                  </a:lnTo>
                  <a:close/>
                </a:path>
              </a:pathLst>
            </a:custGeom>
            <a:solidFill>
              <a:srgbClr val="FF0000"/>
            </a:solidFill>
            <a:ln w="9525">
              <a:noFill/>
              <a:round/>
              <a:headEnd/>
              <a:tailEnd/>
            </a:ln>
          </p:spPr>
          <p:txBody>
            <a:bodyPr/>
            <a:lstStyle/>
            <a:p>
              <a:endParaRPr lang="en-US"/>
            </a:p>
          </p:txBody>
        </p:sp>
        <p:sp>
          <p:nvSpPr>
            <p:cNvPr id="82445" name="Freeform 525"/>
            <p:cNvSpPr>
              <a:spLocks/>
            </p:cNvSpPr>
            <p:nvPr/>
          </p:nvSpPr>
          <p:spPr bwMode="black">
            <a:xfrm>
              <a:off x="5500688" y="4508500"/>
              <a:ext cx="53975" cy="39688"/>
            </a:xfrm>
            <a:custGeom>
              <a:avLst/>
              <a:gdLst/>
              <a:ahLst/>
              <a:cxnLst>
                <a:cxn ang="0">
                  <a:pos x="0" y="50"/>
                </a:cxn>
                <a:cxn ang="0">
                  <a:pos x="46" y="0"/>
                </a:cxn>
                <a:cxn ang="0">
                  <a:pos x="73" y="23"/>
                </a:cxn>
                <a:cxn ang="0">
                  <a:pos x="62" y="35"/>
                </a:cxn>
                <a:cxn ang="0">
                  <a:pos x="73" y="24"/>
                </a:cxn>
                <a:cxn ang="0">
                  <a:pos x="26" y="74"/>
                </a:cxn>
                <a:cxn ang="0">
                  <a:pos x="0" y="50"/>
                </a:cxn>
              </a:cxnLst>
              <a:rect l="0" t="0" r="r" b="b"/>
              <a:pathLst>
                <a:path w="73" h="74">
                  <a:moveTo>
                    <a:pt x="0" y="50"/>
                  </a:moveTo>
                  <a:lnTo>
                    <a:pt x="46" y="0"/>
                  </a:lnTo>
                  <a:lnTo>
                    <a:pt x="73" y="23"/>
                  </a:lnTo>
                  <a:lnTo>
                    <a:pt x="62" y="35"/>
                  </a:lnTo>
                  <a:lnTo>
                    <a:pt x="73" y="24"/>
                  </a:lnTo>
                  <a:lnTo>
                    <a:pt x="26" y="74"/>
                  </a:lnTo>
                  <a:lnTo>
                    <a:pt x="0" y="50"/>
                  </a:lnTo>
                  <a:close/>
                </a:path>
              </a:pathLst>
            </a:custGeom>
            <a:solidFill>
              <a:srgbClr val="FF0000"/>
            </a:solidFill>
            <a:ln w="9525">
              <a:noFill/>
              <a:round/>
              <a:headEnd/>
              <a:tailEnd/>
            </a:ln>
          </p:spPr>
          <p:txBody>
            <a:bodyPr/>
            <a:lstStyle/>
            <a:p>
              <a:endParaRPr lang="en-US"/>
            </a:p>
          </p:txBody>
        </p:sp>
        <p:sp>
          <p:nvSpPr>
            <p:cNvPr id="82446" name="Freeform 526"/>
            <p:cNvSpPr>
              <a:spLocks/>
            </p:cNvSpPr>
            <p:nvPr/>
          </p:nvSpPr>
          <p:spPr bwMode="black">
            <a:xfrm>
              <a:off x="5535613" y="4481513"/>
              <a:ext cx="53975" cy="36512"/>
            </a:xfrm>
            <a:custGeom>
              <a:avLst/>
              <a:gdLst/>
              <a:ahLst/>
              <a:cxnLst>
                <a:cxn ang="0">
                  <a:pos x="0" y="52"/>
                </a:cxn>
                <a:cxn ang="0">
                  <a:pos x="44" y="0"/>
                </a:cxn>
                <a:cxn ang="0">
                  <a:pos x="43" y="0"/>
                </a:cxn>
                <a:cxn ang="0">
                  <a:pos x="72" y="22"/>
                </a:cxn>
                <a:cxn ang="0">
                  <a:pos x="71" y="22"/>
                </a:cxn>
                <a:cxn ang="0">
                  <a:pos x="27" y="74"/>
                </a:cxn>
                <a:cxn ang="0">
                  <a:pos x="0" y="52"/>
                </a:cxn>
              </a:cxnLst>
              <a:rect l="0" t="0" r="r" b="b"/>
              <a:pathLst>
                <a:path w="72" h="74">
                  <a:moveTo>
                    <a:pt x="0" y="52"/>
                  </a:moveTo>
                  <a:lnTo>
                    <a:pt x="44" y="0"/>
                  </a:lnTo>
                  <a:lnTo>
                    <a:pt x="43" y="0"/>
                  </a:lnTo>
                  <a:lnTo>
                    <a:pt x="72" y="22"/>
                  </a:lnTo>
                  <a:lnTo>
                    <a:pt x="71" y="22"/>
                  </a:lnTo>
                  <a:lnTo>
                    <a:pt x="27" y="74"/>
                  </a:lnTo>
                  <a:lnTo>
                    <a:pt x="0" y="52"/>
                  </a:lnTo>
                  <a:close/>
                </a:path>
              </a:pathLst>
            </a:custGeom>
            <a:solidFill>
              <a:srgbClr val="FF0000"/>
            </a:solidFill>
            <a:ln w="9525">
              <a:noFill/>
              <a:round/>
              <a:headEnd/>
              <a:tailEnd/>
            </a:ln>
          </p:spPr>
          <p:txBody>
            <a:bodyPr/>
            <a:lstStyle/>
            <a:p>
              <a:endParaRPr lang="en-US"/>
            </a:p>
          </p:txBody>
        </p:sp>
        <p:sp>
          <p:nvSpPr>
            <p:cNvPr id="82447" name="Freeform 527"/>
            <p:cNvSpPr>
              <a:spLocks/>
            </p:cNvSpPr>
            <p:nvPr/>
          </p:nvSpPr>
          <p:spPr bwMode="black">
            <a:xfrm>
              <a:off x="5565775" y="4451350"/>
              <a:ext cx="57150" cy="41275"/>
            </a:xfrm>
            <a:custGeom>
              <a:avLst/>
              <a:gdLst/>
              <a:ahLst/>
              <a:cxnLst>
                <a:cxn ang="0">
                  <a:pos x="0" y="53"/>
                </a:cxn>
                <a:cxn ang="0">
                  <a:pos x="43" y="0"/>
                </a:cxn>
                <a:cxn ang="0">
                  <a:pos x="43" y="0"/>
                </a:cxn>
                <a:cxn ang="0">
                  <a:pos x="72" y="22"/>
                </a:cxn>
                <a:cxn ang="0">
                  <a:pos x="72" y="22"/>
                </a:cxn>
                <a:cxn ang="0">
                  <a:pos x="29" y="75"/>
                </a:cxn>
                <a:cxn ang="0">
                  <a:pos x="0" y="53"/>
                </a:cxn>
              </a:cxnLst>
              <a:rect l="0" t="0" r="r" b="b"/>
              <a:pathLst>
                <a:path w="72" h="75">
                  <a:moveTo>
                    <a:pt x="0" y="53"/>
                  </a:moveTo>
                  <a:lnTo>
                    <a:pt x="43" y="0"/>
                  </a:lnTo>
                  <a:lnTo>
                    <a:pt x="43" y="0"/>
                  </a:lnTo>
                  <a:lnTo>
                    <a:pt x="72" y="22"/>
                  </a:lnTo>
                  <a:lnTo>
                    <a:pt x="72" y="22"/>
                  </a:lnTo>
                  <a:lnTo>
                    <a:pt x="29" y="75"/>
                  </a:lnTo>
                  <a:lnTo>
                    <a:pt x="0" y="53"/>
                  </a:lnTo>
                  <a:close/>
                </a:path>
              </a:pathLst>
            </a:custGeom>
            <a:solidFill>
              <a:srgbClr val="FF0000"/>
            </a:solidFill>
            <a:ln w="9525">
              <a:noFill/>
              <a:round/>
              <a:headEnd/>
              <a:tailEnd/>
            </a:ln>
          </p:spPr>
          <p:txBody>
            <a:bodyPr/>
            <a:lstStyle/>
            <a:p>
              <a:endParaRPr lang="en-US"/>
            </a:p>
          </p:txBody>
        </p:sp>
        <p:sp>
          <p:nvSpPr>
            <p:cNvPr id="82448" name="Freeform 528"/>
            <p:cNvSpPr>
              <a:spLocks/>
            </p:cNvSpPr>
            <p:nvPr/>
          </p:nvSpPr>
          <p:spPr bwMode="black">
            <a:xfrm>
              <a:off x="5600700" y="4422775"/>
              <a:ext cx="53975" cy="39688"/>
            </a:xfrm>
            <a:custGeom>
              <a:avLst/>
              <a:gdLst/>
              <a:ahLst/>
              <a:cxnLst>
                <a:cxn ang="0">
                  <a:pos x="0" y="54"/>
                </a:cxn>
                <a:cxn ang="0">
                  <a:pos x="41" y="0"/>
                </a:cxn>
                <a:cxn ang="0">
                  <a:pos x="70" y="21"/>
                </a:cxn>
                <a:cxn ang="0">
                  <a:pos x="61" y="33"/>
                </a:cxn>
                <a:cxn ang="0">
                  <a:pos x="70" y="22"/>
                </a:cxn>
                <a:cxn ang="0">
                  <a:pos x="29" y="76"/>
                </a:cxn>
                <a:cxn ang="0">
                  <a:pos x="0" y="54"/>
                </a:cxn>
              </a:cxnLst>
              <a:rect l="0" t="0" r="r" b="b"/>
              <a:pathLst>
                <a:path w="70" h="76">
                  <a:moveTo>
                    <a:pt x="0" y="54"/>
                  </a:moveTo>
                  <a:lnTo>
                    <a:pt x="41" y="0"/>
                  </a:lnTo>
                  <a:lnTo>
                    <a:pt x="70" y="21"/>
                  </a:lnTo>
                  <a:lnTo>
                    <a:pt x="61" y="33"/>
                  </a:lnTo>
                  <a:lnTo>
                    <a:pt x="70" y="22"/>
                  </a:lnTo>
                  <a:lnTo>
                    <a:pt x="29" y="76"/>
                  </a:lnTo>
                  <a:lnTo>
                    <a:pt x="0" y="54"/>
                  </a:lnTo>
                  <a:close/>
                </a:path>
              </a:pathLst>
            </a:custGeom>
            <a:solidFill>
              <a:srgbClr val="FF0000"/>
            </a:solidFill>
            <a:ln w="9525">
              <a:noFill/>
              <a:round/>
              <a:headEnd/>
              <a:tailEnd/>
            </a:ln>
          </p:spPr>
          <p:txBody>
            <a:bodyPr/>
            <a:lstStyle/>
            <a:p>
              <a:endParaRPr lang="en-US"/>
            </a:p>
          </p:txBody>
        </p:sp>
        <p:sp>
          <p:nvSpPr>
            <p:cNvPr id="82449" name="Freeform 529"/>
            <p:cNvSpPr>
              <a:spLocks/>
            </p:cNvSpPr>
            <p:nvPr/>
          </p:nvSpPr>
          <p:spPr bwMode="black">
            <a:xfrm>
              <a:off x="5630863" y="4394200"/>
              <a:ext cx="53975" cy="39688"/>
            </a:xfrm>
            <a:custGeom>
              <a:avLst/>
              <a:gdLst/>
              <a:ahLst/>
              <a:cxnLst>
                <a:cxn ang="0">
                  <a:pos x="0" y="56"/>
                </a:cxn>
                <a:cxn ang="0">
                  <a:pos x="39" y="0"/>
                </a:cxn>
                <a:cxn ang="0">
                  <a:pos x="38" y="0"/>
                </a:cxn>
                <a:cxn ang="0">
                  <a:pos x="69" y="20"/>
                </a:cxn>
                <a:cxn ang="0">
                  <a:pos x="68" y="20"/>
                </a:cxn>
                <a:cxn ang="0">
                  <a:pos x="29" y="76"/>
                </a:cxn>
                <a:cxn ang="0">
                  <a:pos x="0" y="56"/>
                </a:cxn>
              </a:cxnLst>
              <a:rect l="0" t="0" r="r" b="b"/>
              <a:pathLst>
                <a:path w="69" h="76">
                  <a:moveTo>
                    <a:pt x="0" y="56"/>
                  </a:moveTo>
                  <a:lnTo>
                    <a:pt x="39" y="0"/>
                  </a:lnTo>
                  <a:lnTo>
                    <a:pt x="38" y="0"/>
                  </a:lnTo>
                  <a:lnTo>
                    <a:pt x="69" y="20"/>
                  </a:lnTo>
                  <a:lnTo>
                    <a:pt x="68" y="20"/>
                  </a:lnTo>
                  <a:lnTo>
                    <a:pt x="29" y="76"/>
                  </a:lnTo>
                  <a:lnTo>
                    <a:pt x="0" y="56"/>
                  </a:lnTo>
                  <a:close/>
                </a:path>
              </a:pathLst>
            </a:custGeom>
            <a:solidFill>
              <a:srgbClr val="FF0000"/>
            </a:solidFill>
            <a:ln w="9525">
              <a:noFill/>
              <a:round/>
              <a:headEnd/>
              <a:tailEnd/>
            </a:ln>
          </p:spPr>
          <p:txBody>
            <a:bodyPr/>
            <a:lstStyle/>
            <a:p>
              <a:endParaRPr lang="en-US"/>
            </a:p>
          </p:txBody>
        </p:sp>
        <p:sp>
          <p:nvSpPr>
            <p:cNvPr id="82450" name="Freeform 530"/>
            <p:cNvSpPr>
              <a:spLocks/>
            </p:cNvSpPr>
            <p:nvPr/>
          </p:nvSpPr>
          <p:spPr bwMode="black">
            <a:xfrm>
              <a:off x="5662613" y="4364038"/>
              <a:ext cx="49212" cy="39687"/>
            </a:xfrm>
            <a:custGeom>
              <a:avLst/>
              <a:gdLst/>
              <a:ahLst/>
              <a:cxnLst>
                <a:cxn ang="0">
                  <a:pos x="0" y="57"/>
                </a:cxn>
                <a:cxn ang="0">
                  <a:pos x="36" y="0"/>
                </a:cxn>
                <a:cxn ang="0">
                  <a:pos x="36" y="1"/>
                </a:cxn>
                <a:cxn ang="0">
                  <a:pos x="67" y="19"/>
                </a:cxn>
                <a:cxn ang="0">
                  <a:pos x="67" y="20"/>
                </a:cxn>
                <a:cxn ang="0">
                  <a:pos x="31" y="77"/>
                </a:cxn>
                <a:cxn ang="0">
                  <a:pos x="0" y="57"/>
                </a:cxn>
              </a:cxnLst>
              <a:rect l="0" t="0" r="r" b="b"/>
              <a:pathLst>
                <a:path w="67" h="77">
                  <a:moveTo>
                    <a:pt x="0" y="57"/>
                  </a:moveTo>
                  <a:lnTo>
                    <a:pt x="36" y="0"/>
                  </a:lnTo>
                  <a:lnTo>
                    <a:pt x="36" y="1"/>
                  </a:lnTo>
                  <a:lnTo>
                    <a:pt x="67" y="19"/>
                  </a:lnTo>
                  <a:lnTo>
                    <a:pt x="67" y="20"/>
                  </a:lnTo>
                  <a:lnTo>
                    <a:pt x="31" y="77"/>
                  </a:lnTo>
                  <a:lnTo>
                    <a:pt x="0" y="57"/>
                  </a:lnTo>
                  <a:close/>
                </a:path>
              </a:pathLst>
            </a:custGeom>
            <a:solidFill>
              <a:srgbClr val="FF0000"/>
            </a:solidFill>
            <a:ln w="9525">
              <a:noFill/>
              <a:round/>
              <a:headEnd/>
              <a:tailEnd/>
            </a:ln>
          </p:spPr>
          <p:txBody>
            <a:bodyPr/>
            <a:lstStyle/>
            <a:p>
              <a:endParaRPr lang="en-US"/>
            </a:p>
          </p:txBody>
        </p:sp>
        <p:sp>
          <p:nvSpPr>
            <p:cNvPr id="82451" name="Freeform 531"/>
            <p:cNvSpPr>
              <a:spLocks/>
            </p:cNvSpPr>
            <p:nvPr/>
          </p:nvSpPr>
          <p:spPr bwMode="black">
            <a:xfrm>
              <a:off x="5688013" y="4335463"/>
              <a:ext cx="50800" cy="39687"/>
            </a:xfrm>
            <a:custGeom>
              <a:avLst/>
              <a:gdLst/>
              <a:ahLst/>
              <a:cxnLst>
                <a:cxn ang="0">
                  <a:pos x="0" y="57"/>
                </a:cxn>
                <a:cxn ang="0">
                  <a:pos x="36" y="0"/>
                </a:cxn>
                <a:cxn ang="0">
                  <a:pos x="66" y="17"/>
                </a:cxn>
                <a:cxn ang="0">
                  <a:pos x="31" y="75"/>
                </a:cxn>
                <a:cxn ang="0">
                  <a:pos x="0" y="57"/>
                </a:cxn>
              </a:cxnLst>
              <a:rect l="0" t="0" r="r" b="b"/>
              <a:pathLst>
                <a:path w="66" h="75">
                  <a:moveTo>
                    <a:pt x="0" y="57"/>
                  </a:moveTo>
                  <a:lnTo>
                    <a:pt x="36" y="0"/>
                  </a:lnTo>
                  <a:lnTo>
                    <a:pt x="66" y="17"/>
                  </a:lnTo>
                  <a:lnTo>
                    <a:pt x="31" y="75"/>
                  </a:lnTo>
                  <a:lnTo>
                    <a:pt x="0" y="57"/>
                  </a:lnTo>
                  <a:close/>
                </a:path>
              </a:pathLst>
            </a:custGeom>
            <a:solidFill>
              <a:srgbClr val="FF0000"/>
            </a:solidFill>
            <a:ln w="9525">
              <a:noFill/>
              <a:round/>
              <a:headEnd/>
              <a:tailEnd/>
            </a:ln>
          </p:spPr>
          <p:txBody>
            <a:bodyPr/>
            <a:lstStyle/>
            <a:p>
              <a:endParaRPr lang="en-US"/>
            </a:p>
          </p:txBody>
        </p:sp>
        <p:sp>
          <p:nvSpPr>
            <p:cNvPr id="82452" name="Freeform 532"/>
            <p:cNvSpPr>
              <a:spLocks/>
            </p:cNvSpPr>
            <p:nvPr/>
          </p:nvSpPr>
          <p:spPr bwMode="black">
            <a:xfrm>
              <a:off x="5715000" y="4303713"/>
              <a:ext cx="50800" cy="39687"/>
            </a:xfrm>
            <a:custGeom>
              <a:avLst/>
              <a:gdLst/>
              <a:ahLst/>
              <a:cxnLst>
                <a:cxn ang="0">
                  <a:pos x="0" y="60"/>
                </a:cxn>
                <a:cxn ang="0">
                  <a:pos x="33" y="0"/>
                </a:cxn>
                <a:cxn ang="0">
                  <a:pos x="33" y="1"/>
                </a:cxn>
                <a:cxn ang="0">
                  <a:pos x="64" y="17"/>
                </a:cxn>
                <a:cxn ang="0">
                  <a:pos x="64" y="18"/>
                </a:cxn>
                <a:cxn ang="0">
                  <a:pos x="30" y="77"/>
                </a:cxn>
                <a:cxn ang="0">
                  <a:pos x="0" y="60"/>
                </a:cxn>
              </a:cxnLst>
              <a:rect l="0" t="0" r="r" b="b"/>
              <a:pathLst>
                <a:path w="64" h="77">
                  <a:moveTo>
                    <a:pt x="0" y="60"/>
                  </a:moveTo>
                  <a:lnTo>
                    <a:pt x="33" y="0"/>
                  </a:lnTo>
                  <a:lnTo>
                    <a:pt x="33" y="1"/>
                  </a:lnTo>
                  <a:lnTo>
                    <a:pt x="64" y="17"/>
                  </a:lnTo>
                  <a:lnTo>
                    <a:pt x="64" y="18"/>
                  </a:lnTo>
                  <a:lnTo>
                    <a:pt x="30" y="77"/>
                  </a:lnTo>
                  <a:lnTo>
                    <a:pt x="0" y="60"/>
                  </a:lnTo>
                  <a:close/>
                </a:path>
              </a:pathLst>
            </a:custGeom>
            <a:solidFill>
              <a:srgbClr val="FF0000"/>
            </a:solidFill>
            <a:ln w="9525">
              <a:noFill/>
              <a:round/>
              <a:headEnd/>
              <a:tailEnd/>
            </a:ln>
          </p:spPr>
          <p:txBody>
            <a:bodyPr/>
            <a:lstStyle/>
            <a:p>
              <a:endParaRPr lang="en-US"/>
            </a:p>
          </p:txBody>
        </p:sp>
        <p:sp>
          <p:nvSpPr>
            <p:cNvPr id="82453" name="Freeform 533"/>
            <p:cNvSpPr>
              <a:spLocks/>
            </p:cNvSpPr>
            <p:nvPr/>
          </p:nvSpPr>
          <p:spPr bwMode="black">
            <a:xfrm>
              <a:off x="5741988" y="4270375"/>
              <a:ext cx="46037" cy="41275"/>
            </a:xfrm>
            <a:custGeom>
              <a:avLst/>
              <a:gdLst/>
              <a:ahLst/>
              <a:cxnLst>
                <a:cxn ang="0">
                  <a:pos x="0" y="60"/>
                </a:cxn>
                <a:cxn ang="0">
                  <a:pos x="31" y="0"/>
                </a:cxn>
                <a:cxn ang="0">
                  <a:pos x="29" y="0"/>
                </a:cxn>
                <a:cxn ang="0">
                  <a:pos x="63" y="15"/>
                </a:cxn>
                <a:cxn ang="0">
                  <a:pos x="61" y="15"/>
                </a:cxn>
                <a:cxn ang="0">
                  <a:pos x="31" y="76"/>
                </a:cxn>
                <a:cxn ang="0">
                  <a:pos x="0" y="60"/>
                </a:cxn>
              </a:cxnLst>
              <a:rect l="0" t="0" r="r" b="b"/>
              <a:pathLst>
                <a:path w="63" h="76">
                  <a:moveTo>
                    <a:pt x="0" y="60"/>
                  </a:moveTo>
                  <a:lnTo>
                    <a:pt x="31" y="0"/>
                  </a:lnTo>
                  <a:lnTo>
                    <a:pt x="29" y="0"/>
                  </a:lnTo>
                  <a:lnTo>
                    <a:pt x="63" y="15"/>
                  </a:lnTo>
                  <a:lnTo>
                    <a:pt x="61" y="15"/>
                  </a:lnTo>
                  <a:lnTo>
                    <a:pt x="31" y="76"/>
                  </a:lnTo>
                  <a:lnTo>
                    <a:pt x="0" y="60"/>
                  </a:lnTo>
                  <a:close/>
                </a:path>
              </a:pathLst>
            </a:custGeom>
            <a:solidFill>
              <a:srgbClr val="FF0000"/>
            </a:solidFill>
            <a:ln w="9525">
              <a:noFill/>
              <a:round/>
              <a:headEnd/>
              <a:tailEnd/>
            </a:ln>
          </p:spPr>
          <p:txBody>
            <a:bodyPr/>
            <a:lstStyle/>
            <a:p>
              <a:endParaRPr lang="en-US"/>
            </a:p>
          </p:txBody>
        </p:sp>
        <p:sp>
          <p:nvSpPr>
            <p:cNvPr id="82454" name="Freeform 534"/>
            <p:cNvSpPr>
              <a:spLocks/>
            </p:cNvSpPr>
            <p:nvPr/>
          </p:nvSpPr>
          <p:spPr bwMode="black">
            <a:xfrm>
              <a:off x="5765800" y="4237038"/>
              <a:ext cx="46038" cy="41275"/>
            </a:xfrm>
            <a:custGeom>
              <a:avLst/>
              <a:gdLst/>
              <a:ahLst/>
              <a:cxnLst>
                <a:cxn ang="0">
                  <a:pos x="0" y="62"/>
                </a:cxn>
                <a:cxn ang="0">
                  <a:pos x="29" y="0"/>
                </a:cxn>
                <a:cxn ang="0">
                  <a:pos x="29" y="1"/>
                </a:cxn>
                <a:cxn ang="0">
                  <a:pos x="62" y="14"/>
                </a:cxn>
                <a:cxn ang="0">
                  <a:pos x="62" y="15"/>
                </a:cxn>
                <a:cxn ang="0">
                  <a:pos x="34" y="77"/>
                </a:cxn>
                <a:cxn ang="0">
                  <a:pos x="0" y="62"/>
                </a:cxn>
              </a:cxnLst>
              <a:rect l="0" t="0" r="r" b="b"/>
              <a:pathLst>
                <a:path w="62" h="77">
                  <a:moveTo>
                    <a:pt x="0" y="62"/>
                  </a:moveTo>
                  <a:lnTo>
                    <a:pt x="29" y="0"/>
                  </a:lnTo>
                  <a:lnTo>
                    <a:pt x="29" y="1"/>
                  </a:lnTo>
                  <a:lnTo>
                    <a:pt x="62" y="14"/>
                  </a:lnTo>
                  <a:lnTo>
                    <a:pt x="62" y="15"/>
                  </a:lnTo>
                  <a:lnTo>
                    <a:pt x="34" y="77"/>
                  </a:lnTo>
                  <a:lnTo>
                    <a:pt x="0" y="62"/>
                  </a:lnTo>
                  <a:close/>
                </a:path>
              </a:pathLst>
            </a:custGeom>
            <a:solidFill>
              <a:srgbClr val="FF0000"/>
            </a:solidFill>
            <a:ln w="9525">
              <a:noFill/>
              <a:round/>
              <a:headEnd/>
              <a:tailEnd/>
            </a:ln>
          </p:spPr>
          <p:txBody>
            <a:bodyPr/>
            <a:lstStyle/>
            <a:p>
              <a:endParaRPr lang="en-US"/>
            </a:p>
          </p:txBody>
        </p:sp>
        <p:sp>
          <p:nvSpPr>
            <p:cNvPr id="82455" name="Freeform 535"/>
            <p:cNvSpPr>
              <a:spLocks/>
            </p:cNvSpPr>
            <p:nvPr/>
          </p:nvSpPr>
          <p:spPr bwMode="black">
            <a:xfrm>
              <a:off x="5784850" y="4203700"/>
              <a:ext cx="46038" cy="41275"/>
            </a:xfrm>
            <a:custGeom>
              <a:avLst/>
              <a:gdLst/>
              <a:ahLst/>
              <a:cxnLst>
                <a:cxn ang="0">
                  <a:pos x="0" y="62"/>
                </a:cxn>
                <a:cxn ang="0">
                  <a:pos x="27" y="0"/>
                </a:cxn>
                <a:cxn ang="0">
                  <a:pos x="27" y="0"/>
                </a:cxn>
                <a:cxn ang="0">
                  <a:pos x="60" y="14"/>
                </a:cxn>
                <a:cxn ang="0">
                  <a:pos x="60" y="14"/>
                </a:cxn>
                <a:cxn ang="0">
                  <a:pos x="33" y="75"/>
                </a:cxn>
                <a:cxn ang="0">
                  <a:pos x="0" y="62"/>
                </a:cxn>
              </a:cxnLst>
              <a:rect l="0" t="0" r="r" b="b"/>
              <a:pathLst>
                <a:path w="60" h="75">
                  <a:moveTo>
                    <a:pt x="0" y="62"/>
                  </a:moveTo>
                  <a:lnTo>
                    <a:pt x="27" y="0"/>
                  </a:lnTo>
                  <a:lnTo>
                    <a:pt x="27" y="0"/>
                  </a:lnTo>
                  <a:lnTo>
                    <a:pt x="60" y="14"/>
                  </a:lnTo>
                  <a:lnTo>
                    <a:pt x="60" y="14"/>
                  </a:lnTo>
                  <a:lnTo>
                    <a:pt x="33" y="75"/>
                  </a:lnTo>
                  <a:lnTo>
                    <a:pt x="0" y="62"/>
                  </a:lnTo>
                  <a:close/>
                </a:path>
              </a:pathLst>
            </a:custGeom>
            <a:solidFill>
              <a:srgbClr val="FF0000"/>
            </a:solidFill>
            <a:ln w="9525">
              <a:noFill/>
              <a:round/>
              <a:headEnd/>
              <a:tailEnd/>
            </a:ln>
          </p:spPr>
          <p:txBody>
            <a:bodyPr/>
            <a:lstStyle/>
            <a:p>
              <a:endParaRPr lang="en-US"/>
            </a:p>
          </p:txBody>
        </p:sp>
        <p:sp>
          <p:nvSpPr>
            <p:cNvPr id="82456" name="Freeform 536"/>
            <p:cNvSpPr>
              <a:spLocks/>
            </p:cNvSpPr>
            <p:nvPr/>
          </p:nvSpPr>
          <p:spPr bwMode="black">
            <a:xfrm>
              <a:off x="5807075" y="4170363"/>
              <a:ext cx="42863" cy="41275"/>
            </a:xfrm>
            <a:custGeom>
              <a:avLst/>
              <a:gdLst/>
              <a:ahLst/>
              <a:cxnLst>
                <a:cxn ang="0">
                  <a:pos x="0" y="64"/>
                </a:cxn>
                <a:cxn ang="0">
                  <a:pos x="24" y="0"/>
                </a:cxn>
                <a:cxn ang="0">
                  <a:pos x="24" y="0"/>
                </a:cxn>
                <a:cxn ang="0">
                  <a:pos x="57" y="14"/>
                </a:cxn>
                <a:cxn ang="0">
                  <a:pos x="57" y="14"/>
                </a:cxn>
                <a:cxn ang="0">
                  <a:pos x="33" y="78"/>
                </a:cxn>
                <a:cxn ang="0">
                  <a:pos x="0" y="64"/>
                </a:cxn>
              </a:cxnLst>
              <a:rect l="0" t="0" r="r" b="b"/>
              <a:pathLst>
                <a:path w="57" h="78">
                  <a:moveTo>
                    <a:pt x="0" y="64"/>
                  </a:moveTo>
                  <a:lnTo>
                    <a:pt x="24" y="0"/>
                  </a:lnTo>
                  <a:lnTo>
                    <a:pt x="24" y="0"/>
                  </a:lnTo>
                  <a:lnTo>
                    <a:pt x="57" y="14"/>
                  </a:lnTo>
                  <a:lnTo>
                    <a:pt x="57" y="14"/>
                  </a:lnTo>
                  <a:lnTo>
                    <a:pt x="33" y="78"/>
                  </a:lnTo>
                  <a:lnTo>
                    <a:pt x="0" y="64"/>
                  </a:lnTo>
                  <a:close/>
                </a:path>
              </a:pathLst>
            </a:custGeom>
            <a:solidFill>
              <a:srgbClr val="FF0000"/>
            </a:solidFill>
            <a:ln w="9525">
              <a:noFill/>
              <a:round/>
              <a:headEnd/>
              <a:tailEnd/>
            </a:ln>
          </p:spPr>
          <p:txBody>
            <a:bodyPr/>
            <a:lstStyle/>
            <a:p>
              <a:endParaRPr lang="en-US"/>
            </a:p>
          </p:txBody>
        </p:sp>
        <p:sp>
          <p:nvSpPr>
            <p:cNvPr id="82457" name="Freeform 537"/>
            <p:cNvSpPr>
              <a:spLocks/>
            </p:cNvSpPr>
            <p:nvPr/>
          </p:nvSpPr>
          <p:spPr bwMode="black">
            <a:xfrm>
              <a:off x="5826125" y="4138613"/>
              <a:ext cx="42863" cy="39687"/>
            </a:xfrm>
            <a:custGeom>
              <a:avLst/>
              <a:gdLst/>
              <a:ahLst/>
              <a:cxnLst>
                <a:cxn ang="0">
                  <a:pos x="0" y="64"/>
                </a:cxn>
                <a:cxn ang="0">
                  <a:pos x="23" y="0"/>
                </a:cxn>
                <a:cxn ang="0">
                  <a:pos x="23" y="2"/>
                </a:cxn>
                <a:cxn ang="0">
                  <a:pos x="56" y="13"/>
                </a:cxn>
                <a:cxn ang="0">
                  <a:pos x="56" y="14"/>
                </a:cxn>
                <a:cxn ang="0">
                  <a:pos x="33" y="78"/>
                </a:cxn>
                <a:cxn ang="0">
                  <a:pos x="0" y="64"/>
                </a:cxn>
              </a:cxnLst>
              <a:rect l="0" t="0" r="r" b="b"/>
              <a:pathLst>
                <a:path w="56" h="78">
                  <a:moveTo>
                    <a:pt x="0" y="64"/>
                  </a:moveTo>
                  <a:lnTo>
                    <a:pt x="23" y="0"/>
                  </a:lnTo>
                  <a:lnTo>
                    <a:pt x="23" y="2"/>
                  </a:lnTo>
                  <a:lnTo>
                    <a:pt x="56" y="13"/>
                  </a:lnTo>
                  <a:lnTo>
                    <a:pt x="56" y="14"/>
                  </a:lnTo>
                  <a:lnTo>
                    <a:pt x="33" y="78"/>
                  </a:lnTo>
                  <a:lnTo>
                    <a:pt x="0" y="64"/>
                  </a:lnTo>
                  <a:close/>
                </a:path>
              </a:pathLst>
            </a:custGeom>
            <a:solidFill>
              <a:srgbClr val="FF0000"/>
            </a:solidFill>
            <a:ln w="9525">
              <a:noFill/>
              <a:round/>
              <a:headEnd/>
              <a:tailEnd/>
            </a:ln>
          </p:spPr>
          <p:txBody>
            <a:bodyPr/>
            <a:lstStyle/>
            <a:p>
              <a:endParaRPr lang="en-US"/>
            </a:p>
          </p:txBody>
        </p:sp>
        <p:sp>
          <p:nvSpPr>
            <p:cNvPr id="82458" name="Freeform 538"/>
            <p:cNvSpPr>
              <a:spLocks/>
            </p:cNvSpPr>
            <p:nvPr/>
          </p:nvSpPr>
          <p:spPr bwMode="black">
            <a:xfrm>
              <a:off x="5842000" y="4103688"/>
              <a:ext cx="41275" cy="39687"/>
            </a:xfrm>
            <a:custGeom>
              <a:avLst/>
              <a:gdLst/>
              <a:ahLst/>
              <a:cxnLst>
                <a:cxn ang="0">
                  <a:pos x="0" y="64"/>
                </a:cxn>
                <a:cxn ang="0">
                  <a:pos x="21" y="0"/>
                </a:cxn>
                <a:cxn ang="0">
                  <a:pos x="54" y="11"/>
                </a:cxn>
                <a:cxn ang="0">
                  <a:pos x="33" y="75"/>
                </a:cxn>
                <a:cxn ang="0">
                  <a:pos x="0" y="64"/>
                </a:cxn>
              </a:cxnLst>
              <a:rect l="0" t="0" r="r" b="b"/>
              <a:pathLst>
                <a:path w="54" h="75">
                  <a:moveTo>
                    <a:pt x="0" y="64"/>
                  </a:moveTo>
                  <a:lnTo>
                    <a:pt x="21" y="0"/>
                  </a:lnTo>
                  <a:lnTo>
                    <a:pt x="54" y="11"/>
                  </a:lnTo>
                  <a:lnTo>
                    <a:pt x="33" y="75"/>
                  </a:lnTo>
                  <a:lnTo>
                    <a:pt x="0" y="64"/>
                  </a:lnTo>
                  <a:close/>
                </a:path>
              </a:pathLst>
            </a:custGeom>
            <a:solidFill>
              <a:srgbClr val="FF0000"/>
            </a:solidFill>
            <a:ln w="9525">
              <a:noFill/>
              <a:round/>
              <a:headEnd/>
              <a:tailEnd/>
            </a:ln>
          </p:spPr>
          <p:txBody>
            <a:bodyPr/>
            <a:lstStyle/>
            <a:p>
              <a:endParaRPr lang="en-US"/>
            </a:p>
          </p:txBody>
        </p:sp>
        <p:sp>
          <p:nvSpPr>
            <p:cNvPr id="82459" name="Freeform 539"/>
            <p:cNvSpPr>
              <a:spLocks/>
            </p:cNvSpPr>
            <p:nvPr/>
          </p:nvSpPr>
          <p:spPr bwMode="black">
            <a:xfrm>
              <a:off x="5857875" y="4076700"/>
              <a:ext cx="38100" cy="31750"/>
            </a:xfrm>
            <a:custGeom>
              <a:avLst/>
              <a:gdLst/>
              <a:ahLst/>
              <a:cxnLst>
                <a:cxn ang="0">
                  <a:pos x="0" y="54"/>
                </a:cxn>
                <a:cxn ang="0">
                  <a:pos x="14" y="0"/>
                </a:cxn>
                <a:cxn ang="0">
                  <a:pos x="14" y="0"/>
                </a:cxn>
                <a:cxn ang="0">
                  <a:pos x="50" y="9"/>
                </a:cxn>
                <a:cxn ang="0">
                  <a:pos x="50" y="9"/>
                </a:cxn>
                <a:cxn ang="0">
                  <a:pos x="35" y="63"/>
                </a:cxn>
                <a:cxn ang="0">
                  <a:pos x="0" y="54"/>
                </a:cxn>
              </a:cxnLst>
              <a:rect l="0" t="0" r="r" b="b"/>
              <a:pathLst>
                <a:path w="50" h="63">
                  <a:moveTo>
                    <a:pt x="0" y="54"/>
                  </a:moveTo>
                  <a:lnTo>
                    <a:pt x="14" y="0"/>
                  </a:lnTo>
                  <a:lnTo>
                    <a:pt x="14" y="0"/>
                  </a:lnTo>
                  <a:lnTo>
                    <a:pt x="50" y="9"/>
                  </a:lnTo>
                  <a:lnTo>
                    <a:pt x="50" y="9"/>
                  </a:lnTo>
                  <a:lnTo>
                    <a:pt x="35" y="63"/>
                  </a:lnTo>
                  <a:lnTo>
                    <a:pt x="0" y="54"/>
                  </a:lnTo>
                  <a:close/>
                </a:path>
              </a:pathLst>
            </a:custGeom>
            <a:solidFill>
              <a:srgbClr val="FF0000"/>
            </a:solidFill>
            <a:ln w="9525">
              <a:noFill/>
              <a:round/>
              <a:headEnd/>
              <a:tailEnd/>
            </a:ln>
          </p:spPr>
          <p:txBody>
            <a:bodyPr/>
            <a:lstStyle/>
            <a:p>
              <a:endParaRPr lang="en-US"/>
            </a:p>
          </p:txBody>
        </p:sp>
        <p:sp>
          <p:nvSpPr>
            <p:cNvPr id="82460" name="Freeform 540"/>
            <p:cNvSpPr>
              <a:spLocks/>
            </p:cNvSpPr>
            <p:nvPr/>
          </p:nvSpPr>
          <p:spPr bwMode="black">
            <a:xfrm>
              <a:off x="5868988" y="4048125"/>
              <a:ext cx="38100" cy="31750"/>
            </a:xfrm>
            <a:custGeom>
              <a:avLst/>
              <a:gdLst/>
              <a:ahLst/>
              <a:cxnLst>
                <a:cxn ang="0">
                  <a:pos x="0" y="54"/>
                </a:cxn>
                <a:cxn ang="0">
                  <a:pos x="13" y="0"/>
                </a:cxn>
                <a:cxn ang="0">
                  <a:pos x="13" y="1"/>
                </a:cxn>
                <a:cxn ang="0">
                  <a:pos x="48" y="7"/>
                </a:cxn>
                <a:cxn ang="0">
                  <a:pos x="48" y="9"/>
                </a:cxn>
                <a:cxn ang="0">
                  <a:pos x="36" y="63"/>
                </a:cxn>
                <a:cxn ang="0">
                  <a:pos x="0" y="54"/>
                </a:cxn>
              </a:cxnLst>
              <a:rect l="0" t="0" r="r" b="b"/>
              <a:pathLst>
                <a:path w="48" h="63">
                  <a:moveTo>
                    <a:pt x="0" y="54"/>
                  </a:moveTo>
                  <a:lnTo>
                    <a:pt x="13" y="0"/>
                  </a:lnTo>
                  <a:lnTo>
                    <a:pt x="13" y="1"/>
                  </a:lnTo>
                  <a:lnTo>
                    <a:pt x="48" y="7"/>
                  </a:lnTo>
                  <a:lnTo>
                    <a:pt x="48" y="9"/>
                  </a:lnTo>
                  <a:lnTo>
                    <a:pt x="36" y="63"/>
                  </a:lnTo>
                  <a:lnTo>
                    <a:pt x="0" y="54"/>
                  </a:lnTo>
                  <a:close/>
                </a:path>
              </a:pathLst>
            </a:custGeom>
            <a:solidFill>
              <a:srgbClr val="FF0000"/>
            </a:solidFill>
            <a:ln w="9525">
              <a:noFill/>
              <a:round/>
              <a:headEnd/>
              <a:tailEnd/>
            </a:ln>
          </p:spPr>
          <p:txBody>
            <a:bodyPr/>
            <a:lstStyle/>
            <a:p>
              <a:endParaRPr lang="en-US"/>
            </a:p>
          </p:txBody>
        </p:sp>
        <p:sp>
          <p:nvSpPr>
            <p:cNvPr id="82461" name="Freeform 541"/>
            <p:cNvSpPr>
              <a:spLocks/>
            </p:cNvSpPr>
            <p:nvPr/>
          </p:nvSpPr>
          <p:spPr bwMode="black">
            <a:xfrm>
              <a:off x="5880100" y="4017963"/>
              <a:ext cx="34925" cy="31750"/>
            </a:xfrm>
            <a:custGeom>
              <a:avLst/>
              <a:gdLst/>
              <a:ahLst/>
              <a:cxnLst>
                <a:cxn ang="0">
                  <a:pos x="0" y="54"/>
                </a:cxn>
                <a:cxn ang="0">
                  <a:pos x="9" y="0"/>
                </a:cxn>
                <a:cxn ang="0">
                  <a:pos x="9" y="0"/>
                </a:cxn>
                <a:cxn ang="0">
                  <a:pos x="45" y="6"/>
                </a:cxn>
                <a:cxn ang="0">
                  <a:pos x="45" y="6"/>
                </a:cxn>
                <a:cxn ang="0">
                  <a:pos x="35" y="60"/>
                </a:cxn>
                <a:cxn ang="0">
                  <a:pos x="0" y="54"/>
                </a:cxn>
              </a:cxnLst>
              <a:rect l="0" t="0" r="r" b="b"/>
              <a:pathLst>
                <a:path w="45" h="60">
                  <a:moveTo>
                    <a:pt x="0" y="54"/>
                  </a:moveTo>
                  <a:lnTo>
                    <a:pt x="9" y="0"/>
                  </a:lnTo>
                  <a:lnTo>
                    <a:pt x="9" y="0"/>
                  </a:lnTo>
                  <a:lnTo>
                    <a:pt x="45" y="6"/>
                  </a:lnTo>
                  <a:lnTo>
                    <a:pt x="45" y="6"/>
                  </a:lnTo>
                  <a:lnTo>
                    <a:pt x="35" y="60"/>
                  </a:lnTo>
                  <a:lnTo>
                    <a:pt x="0" y="54"/>
                  </a:lnTo>
                  <a:close/>
                </a:path>
              </a:pathLst>
            </a:custGeom>
            <a:solidFill>
              <a:srgbClr val="FF0000"/>
            </a:solidFill>
            <a:ln w="9525">
              <a:noFill/>
              <a:round/>
              <a:headEnd/>
              <a:tailEnd/>
            </a:ln>
          </p:spPr>
          <p:txBody>
            <a:bodyPr/>
            <a:lstStyle/>
            <a:p>
              <a:endParaRPr lang="en-US"/>
            </a:p>
          </p:txBody>
        </p:sp>
        <p:sp>
          <p:nvSpPr>
            <p:cNvPr id="82462" name="Freeform 542"/>
            <p:cNvSpPr>
              <a:spLocks/>
            </p:cNvSpPr>
            <p:nvPr/>
          </p:nvSpPr>
          <p:spPr bwMode="black">
            <a:xfrm>
              <a:off x="5883275" y="3989388"/>
              <a:ext cx="34925" cy="31750"/>
            </a:xfrm>
            <a:custGeom>
              <a:avLst/>
              <a:gdLst/>
              <a:ahLst/>
              <a:cxnLst>
                <a:cxn ang="0">
                  <a:pos x="0" y="55"/>
                </a:cxn>
                <a:cxn ang="0">
                  <a:pos x="9" y="0"/>
                </a:cxn>
                <a:cxn ang="0">
                  <a:pos x="9" y="1"/>
                </a:cxn>
                <a:cxn ang="0">
                  <a:pos x="45" y="5"/>
                </a:cxn>
                <a:cxn ang="0">
                  <a:pos x="45" y="6"/>
                </a:cxn>
                <a:cxn ang="0">
                  <a:pos x="36" y="61"/>
                </a:cxn>
                <a:cxn ang="0">
                  <a:pos x="0" y="55"/>
                </a:cxn>
              </a:cxnLst>
              <a:rect l="0" t="0" r="r" b="b"/>
              <a:pathLst>
                <a:path w="45" h="61">
                  <a:moveTo>
                    <a:pt x="0" y="55"/>
                  </a:moveTo>
                  <a:lnTo>
                    <a:pt x="9" y="0"/>
                  </a:lnTo>
                  <a:lnTo>
                    <a:pt x="9" y="1"/>
                  </a:lnTo>
                  <a:lnTo>
                    <a:pt x="45" y="5"/>
                  </a:lnTo>
                  <a:lnTo>
                    <a:pt x="45" y="6"/>
                  </a:lnTo>
                  <a:lnTo>
                    <a:pt x="36" y="61"/>
                  </a:lnTo>
                  <a:lnTo>
                    <a:pt x="0" y="55"/>
                  </a:lnTo>
                  <a:close/>
                </a:path>
              </a:pathLst>
            </a:custGeom>
            <a:solidFill>
              <a:srgbClr val="FF0000"/>
            </a:solidFill>
            <a:ln w="9525">
              <a:noFill/>
              <a:round/>
              <a:headEnd/>
              <a:tailEnd/>
            </a:ln>
          </p:spPr>
          <p:txBody>
            <a:bodyPr/>
            <a:lstStyle/>
            <a:p>
              <a:endParaRPr lang="en-US"/>
            </a:p>
          </p:txBody>
        </p:sp>
        <p:sp>
          <p:nvSpPr>
            <p:cNvPr id="82463" name="Freeform 543"/>
            <p:cNvSpPr>
              <a:spLocks/>
            </p:cNvSpPr>
            <p:nvPr/>
          </p:nvSpPr>
          <p:spPr bwMode="black">
            <a:xfrm>
              <a:off x="5891213" y="3959225"/>
              <a:ext cx="31750" cy="31750"/>
            </a:xfrm>
            <a:custGeom>
              <a:avLst/>
              <a:gdLst/>
              <a:ahLst/>
              <a:cxnLst>
                <a:cxn ang="0">
                  <a:pos x="0" y="55"/>
                </a:cxn>
                <a:cxn ang="0">
                  <a:pos x="6" y="0"/>
                </a:cxn>
                <a:cxn ang="0">
                  <a:pos x="6" y="1"/>
                </a:cxn>
                <a:cxn ang="0">
                  <a:pos x="41" y="3"/>
                </a:cxn>
                <a:cxn ang="0">
                  <a:pos x="41" y="4"/>
                </a:cxn>
                <a:cxn ang="0">
                  <a:pos x="36" y="59"/>
                </a:cxn>
                <a:cxn ang="0">
                  <a:pos x="0" y="55"/>
                </a:cxn>
              </a:cxnLst>
              <a:rect l="0" t="0" r="r" b="b"/>
              <a:pathLst>
                <a:path w="41" h="59">
                  <a:moveTo>
                    <a:pt x="0" y="55"/>
                  </a:moveTo>
                  <a:lnTo>
                    <a:pt x="6" y="0"/>
                  </a:lnTo>
                  <a:lnTo>
                    <a:pt x="6" y="1"/>
                  </a:lnTo>
                  <a:lnTo>
                    <a:pt x="41" y="3"/>
                  </a:lnTo>
                  <a:lnTo>
                    <a:pt x="41" y="4"/>
                  </a:lnTo>
                  <a:lnTo>
                    <a:pt x="36" y="59"/>
                  </a:lnTo>
                  <a:lnTo>
                    <a:pt x="0" y="55"/>
                  </a:lnTo>
                  <a:close/>
                </a:path>
              </a:pathLst>
            </a:custGeom>
            <a:solidFill>
              <a:srgbClr val="FF0000"/>
            </a:solidFill>
            <a:ln w="9525">
              <a:noFill/>
              <a:round/>
              <a:headEnd/>
              <a:tailEnd/>
            </a:ln>
          </p:spPr>
          <p:txBody>
            <a:bodyPr/>
            <a:lstStyle/>
            <a:p>
              <a:endParaRPr lang="en-US"/>
            </a:p>
          </p:txBody>
        </p:sp>
        <p:sp>
          <p:nvSpPr>
            <p:cNvPr id="82464" name="Freeform 544"/>
            <p:cNvSpPr>
              <a:spLocks/>
            </p:cNvSpPr>
            <p:nvPr/>
          </p:nvSpPr>
          <p:spPr bwMode="black">
            <a:xfrm>
              <a:off x="5895975" y="3932238"/>
              <a:ext cx="30163" cy="30162"/>
            </a:xfrm>
            <a:custGeom>
              <a:avLst/>
              <a:gdLst/>
              <a:ahLst/>
              <a:cxnLst>
                <a:cxn ang="0">
                  <a:pos x="0" y="55"/>
                </a:cxn>
                <a:cxn ang="0">
                  <a:pos x="3" y="0"/>
                </a:cxn>
                <a:cxn ang="0">
                  <a:pos x="3" y="1"/>
                </a:cxn>
                <a:cxn ang="0">
                  <a:pos x="38" y="1"/>
                </a:cxn>
                <a:cxn ang="0">
                  <a:pos x="38" y="2"/>
                </a:cxn>
                <a:cxn ang="0">
                  <a:pos x="35" y="57"/>
                </a:cxn>
                <a:cxn ang="0">
                  <a:pos x="0" y="55"/>
                </a:cxn>
              </a:cxnLst>
              <a:rect l="0" t="0" r="r" b="b"/>
              <a:pathLst>
                <a:path w="38" h="57">
                  <a:moveTo>
                    <a:pt x="0" y="55"/>
                  </a:moveTo>
                  <a:lnTo>
                    <a:pt x="3" y="0"/>
                  </a:lnTo>
                  <a:lnTo>
                    <a:pt x="3" y="1"/>
                  </a:lnTo>
                  <a:lnTo>
                    <a:pt x="38" y="1"/>
                  </a:lnTo>
                  <a:lnTo>
                    <a:pt x="38" y="2"/>
                  </a:lnTo>
                  <a:lnTo>
                    <a:pt x="35" y="57"/>
                  </a:lnTo>
                  <a:lnTo>
                    <a:pt x="0" y="55"/>
                  </a:lnTo>
                  <a:close/>
                </a:path>
              </a:pathLst>
            </a:custGeom>
            <a:solidFill>
              <a:srgbClr val="FF0000"/>
            </a:solidFill>
            <a:ln w="9525">
              <a:noFill/>
              <a:round/>
              <a:headEnd/>
              <a:tailEnd/>
            </a:ln>
          </p:spPr>
          <p:txBody>
            <a:bodyPr/>
            <a:lstStyle/>
            <a:p>
              <a:endParaRPr lang="en-US"/>
            </a:p>
          </p:txBody>
        </p:sp>
        <p:sp>
          <p:nvSpPr>
            <p:cNvPr id="82465" name="Freeform 545"/>
            <p:cNvSpPr>
              <a:spLocks/>
            </p:cNvSpPr>
            <p:nvPr/>
          </p:nvSpPr>
          <p:spPr bwMode="black">
            <a:xfrm>
              <a:off x="5899150" y="3903663"/>
              <a:ext cx="26988" cy="28575"/>
            </a:xfrm>
            <a:custGeom>
              <a:avLst/>
              <a:gdLst/>
              <a:ahLst/>
              <a:cxnLst>
                <a:cxn ang="0">
                  <a:pos x="0" y="55"/>
                </a:cxn>
                <a:cxn ang="0">
                  <a:pos x="1" y="0"/>
                </a:cxn>
                <a:cxn ang="0">
                  <a:pos x="37" y="0"/>
                </a:cxn>
                <a:cxn ang="0">
                  <a:pos x="35" y="55"/>
                </a:cxn>
                <a:cxn ang="0">
                  <a:pos x="0" y="55"/>
                </a:cxn>
              </a:cxnLst>
              <a:rect l="0" t="0" r="r" b="b"/>
              <a:pathLst>
                <a:path w="37" h="55">
                  <a:moveTo>
                    <a:pt x="0" y="55"/>
                  </a:moveTo>
                  <a:lnTo>
                    <a:pt x="1" y="0"/>
                  </a:lnTo>
                  <a:lnTo>
                    <a:pt x="37" y="0"/>
                  </a:lnTo>
                  <a:lnTo>
                    <a:pt x="35" y="55"/>
                  </a:lnTo>
                  <a:lnTo>
                    <a:pt x="0" y="55"/>
                  </a:lnTo>
                  <a:close/>
                </a:path>
              </a:pathLst>
            </a:custGeom>
            <a:solidFill>
              <a:srgbClr val="FF0000"/>
            </a:solidFill>
            <a:ln w="9525">
              <a:noFill/>
              <a:round/>
              <a:headEnd/>
              <a:tailEnd/>
            </a:ln>
          </p:spPr>
          <p:txBody>
            <a:bodyPr/>
            <a:lstStyle/>
            <a:p>
              <a:endParaRPr lang="en-US"/>
            </a:p>
          </p:txBody>
        </p:sp>
        <p:sp>
          <p:nvSpPr>
            <p:cNvPr id="82466" name="Freeform 546"/>
            <p:cNvSpPr>
              <a:spLocks/>
            </p:cNvSpPr>
            <p:nvPr/>
          </p:nvSpPr>
          <p:spPr bwMode="black">
            <a:xfrm>
              <a:off x="5899150" y="3876675"/>
              <a:ext cx="26988" cy="26988"/>
            </a:xfrm>
            <a:custGeom>
              <a:avLst/>
              <a:gdLst/>
              <a:ahLst/>
              <a:cxnLst>
                <a:cxn ang="0">
                  <a:pos x="1" y="49"/>
                </a:cxn>
                <a:cxn ang="0">
                  <a:pos x="0" y="3"/>
                </a:cxn>
                <a:cxn ang="0">
                  <a:pos x="35" y="1"/>
                </a:cxn>
                <a:cxn ang="0">
                  <a:pos x="35" y="0"/>
                </a:cxn>
                <a:cxn ang="0">
                  <a:pos x="35" y="3"/>
                </a:cxn>
                <a:cxn ang="0">
                  <a:pos x="37" y="49"/>
                </a:cxn>
                <a:cxn ang="0">
                  <a:pos x="1" y="49"/>
                </a:cxn>
              </a:cxnLst>
              <a:rect l="0" t="0" r="r" b="b"/>
              <a:pathLst>
                <a:path w="37" h="49">
                  <a:moveTo>
                    <a:pt x="1" y="49"/>
                  </a:moveTo>
                  <a:lnTo>
                    <a:pt x="0" y="3"/>
                  </a:lnTo>
                  <a:lnTo>
                    <a:pt x="35" y="1"/>
                  </a:lnTo>
                  <a:lnTo>
                    <a:pt x="35" y="0"/>
                  </a:lnTo>
                  <a:lnTo>
                    <a:pt x="35" y="3"/>
                  </a:lnTo>
                  <a:lnTo>
                    <a:pt x="37" y="49"/>
                  </a:lnTo>
                  <a:lnTo>
                    <a:pt x="1" y="49"/>
                  </a:lnTo>
                  <a:close/>
                </a:path>
              </a:pathLst>
            </a:custGeom>
            <a:solidFill>
              <a:srgbClr val="FF0000"/>
            </a:solidFill>
            <a:ln w="9525">
              <a:noFill/>
              <a:round/>
              <a:headEnd/>
              <a:tailEnd/>
            </a:ln>
          </p:spPr>
          <p:txBody>
            <a:bodyPr/>
            <a:lstStyle/>
            <a:p>
              <a:endParaRPr lang="en-US"/>
            </a:p>
          </p:txBody>
        </p:sp>
        <p:sp>
          <p:nvSpPr>
            <p:cNvPr id="82467" name="Freeform 547"/>
            <p:cNvSpPr>
              <a:spLocks/>
            </p:cNvSpPr>
            <p:nvPr/>
          </p:nvSpPr>
          <p:spPr bwMode="black">
            <a:xfrm>
              <a:off x="5895975" y="3852863"/>
              <a:ext cx="30163" cy="26987"/>
            </a:xfrm>
            <a:custGeom>
              <a:avLst/>
              <a:gdLst/>
              <a:ahLst/>
              <a:cxnLst>
                <a:cxn ang="0">
                  <a:pos x="4" y="50"/>
                </a:cxn>
                <a:cxn ang="0">
                  <a:pos x="0" y="4"/>
                </a:cxn>
                <a:cxn ang="0">
                  <a:pos x="0" y="4"/>
                </a:cxn>
                <a:cxn ang="0">
                  <a:pos x="35" y="0"/>
                </a:cxn>
                <a:cxn ang="0">
                  <a:pos x="35" y="0"/>
                </a:cxn>
                <a:cxn ang="0">
                  <a:pos x="39" y="45"/>
                </a:cxn>
                <a:cxn ang="0">
                  <a:pos x="4" y="50"/>
                </a:cxn>
              </a:cxnLst>
              <a:rect l="0" t="0" r="r" b="b"/>
              <a:pathLst>
                <a:path w="39" h="50">
                  <a:moveTo>
                    <a:pt x="4" y="50"/>
                  </a:moveTo>
                  <a:lnTo>
                    <a:pt x="0" y="4"/>
                  </a:lnTo>
                  <a:lnTo>
                    <a:pt x="0" y="4"/>
                  </a:lnTo>
                  <a:lnTo>
                    <a:pt x="35" y="0"/>
                  </a:lnTo>
                  <a:lnTo>
                    <a:pt x="35" y="0"/>
                  </a:lnTo>
                  <a:lnTo>
                    <a:pt x="39" y="45"/>
                  </a:lnTo>
                  <a:lnTo>
                    <a:pt x="4" y="50"/>
                  </a:lnTo>
                  <a:close/>
                </a:path>
              </a:pathLst>
            </a:custGeom>
            <a:solidFill>
              <a:srgbClr val="FF0000"/>
            </a:solidFill>
            <a:ln w="9525">
              <a:noFill/>
              <a:round/>
              <a:headEnd/>
              <a:tailEnd/>
            </a:ln>
          </p:spPr>
          <p:txBody>
            <a:bodyPr/>
            <a:lstStyle/>
            <a:p>
              <a:endParaRPr lang="en-US"/>
            </a:p>
          </p:txBody>
        </p:sp>
        <p:sp>
          <p:nvSpPr>
            <p:cNvPr id="82468" name="Freeform 548"/>
            <p:cNvSpPr>
              <a:spLocks/>
            </p:cNvSpPr>
            <p:nvPr/>
          </p:nvSpPr>
          <p:spPr bwMode="black">
            <a:xfrm>
              <a:off x="5891213" y="3829050"/>
              <a:ext cx="31750" cy="26988"/>
            </a:xfrm>
            <a:custGeom>
              <a:avLst/>
              <a:gdLst/>
              <a:ahLst/>
              <a:cxnLst>
                <a:cxn ang="0">
                  <a:pos x="6" y="52"/>
                </a:cxn>
                <a:cxn ang="0">
                  <a:pos x="0" y="7"/>
                </a:cxn>
                <a:cxn ang="0">
                  <a:pos x="36" y="2"/>
                </a:cxn>
                <a:cxn ang="0">
                  <a:pos x="36" y="0"/>
                </a:cxn>
                <a:cxn ang="0">
                  <a:pos x="36" y="3"/>
                </a:cxn>
                <a:cxn ang="0">
                  <a:pos x="41" y="48"/>
                </a:cxn>
                <a:cxn ang="0">
                  <a:pos x="6" y="52"/>
                </a:cxn>
              </a:cxnLst>
              <a:rect l="0" t="0" r="r" b="b"/>
              <a:pathLst>
                <a:path w="41" h="52">
                  <a:moveTo>
                    <a:pt x="6" y="52"/>
                  </a:moveTo>
                  <a:lnTo>
                    <a:pt x="0" y="7"/>
                  </a:lnTo>
                  <a:lnTo>
                    <a:pt x="36" y="2"/>
                  </a:lnTo>
                  <a:lnTo>
                    <a:pt x="36" y="0"/>
                  </a:lnTo>
                  <a:lnTo>
                    <a:pt x="36" y="3"/>
                  </a:lnTo>
                  <a:lnTo>
                    <a:pt x="41" y="48"/>
                  </a:lnTo>
                  <a:lnTo>
                    <a:pt x="6" y="52"/>
                  </a:lnTo>
                  <a:close/>
                </a:path>
              </a:pathLst>
            </a:custGeom>
            <a:solidFill>
              <a:srgbClr val="FF0000"/>
            </a:solidFill>
            <a:ln w="9525">
              <a:noFill/>
              <a:round/>
              <a:headEnd/>
              <a:tailEnd/>
            </a:ln>
          </p:spPr>
          <p:txBody>
            <a:bodyPr/>
            <a:lstStyle/>
            <a:p>
              <a:endParaRPr lang="en-US"/>
            </a:p>
          </p:txBody>
        </p:sp>
        <p:sp>
          <p:nvSpPr>
            <p:cNvPr id="82469" name="Freeform 549"/>
            <p:cNvSpPr>
              <a:spLocks/>
            </p:cNvSpPr>
            <p:nvPr/>
          </p:nvSpPr>
          <p:spPr bwMode="black">
            <a:xfrm>
              <a:off x="5883275" y="3805238"/>
              <a:ext cx="34925" cy="26987"/>
            </a:xfrm>
            <a:custGeom>
              <a:avLst/>
              <a:gdLst/>
              <a:ahLst/>
              <a:cxnLst>
                <a:cxn ang="0">
                  <a:pos x="9" y="53"/>
                </a:cxn>
                <a:cxn ang="0">
                  <a:pos x="0" y="8"/>
                </a:cxn>
                <a:cxn ang="0">
                  <a:pos x="0" y="9"/>
                </a:cxn>
                <a:cxn ang="0">
                  <a:pos x="36" y="0"/>
                </a:cxn>
                <a:cxn ang="0">
                  <a:pos x="36" y="2"/>
                </a:cxn>
                <a:cxn ang="0">
                  <a:pos x="45" y="47"/>
                </a:cxn>
                <a:cxn ang="0">
                  <a:pos x="9" y="53"/>
                </a:cxn>
              </a:cxnLst>
              <a:rect l="0" t="0" r="r" b="b"/>
              <a:pathLst>
                <a:path w="45" h="53">
                  <a:moveTo>
                    <a:pt x="9" y="53"/>
                  </a:moveTo>
                  <a:lnTo>
                    <a:pt x="0" y="8"/>
                  </a:lnTo>
                  <a:lnTo>
                    <a:pt x="0" y="9"/>
                  </a:lnTo>
                  <a:lnTo>
                    <a:pt x="36" y="0"/>
                  </a:lnTo>
                  <a:lnTo>
                    <a:pt x="36" y="2"/>
                  </a:lnTo>
                  <a:lnTo>
                    <a:pt x="45" y="47"/>
                  </a:lnTo>
                  <a:lnTo>
                    <a:pt x="9" y="53"/>
                  </a:lnTo>
                  <a:close/>
                </a:path>
              </a:pathLst>
            </a:custGeom>
            <a:solidFill>
              <a:srgbClr val="FF0000"/>
            </a:solidFill>
            <a:ln w="9525">
              <a:noFill/>
              <a:round/>
              <a:headEnd/>
              <a:tailEnd/>
            </a:ln>
          </p:spPr>
          <p:txBody>
            <a:bodyPr/>
            <a:lstStyle/>
            <a:p>
              <a:endParaRPr lang="en-US"/>
            </a:p>
          </p:txBody>
        </p:sp>
        <p:sp>
          <p:nvSpPr>
            <p:cNvPr id="82470" name="Freeform 550"/>
            <p:cNvSpPr>
              <a:spLocks/>
            </p:cNvSpPr>
            <p:nvPr/>
          </p:nvSpPr>
          <p:spPr bwMode="black">
            <a:xfrm>
              <a:off x="5876925" y="3778250"/>
              <a:ext cx="33338" cy="30163"/>
            </a:xfrm>
            <a:custGeom>
              <a:avLst/>
              <a:gdLst/>
              <a:ahLst/>
              <a:cxnLst>
                <a:cxn ang="0">
                  <a:pos x="10" y="57"/>
                </a:cxn>
                <a:cxn ang="0">
                  <a:pos x="0" y="13"/>
                </a:cxn>
                <a:cxn ang="0">
                  <a:pos x="36" y="3"/>
                </a:cxn>
                <a:cxn ang="0">
                  <a:pos x="35" y="0"/>
                </a:cxn>
                <a:cxn ang="0">
                  <a:pos x="36" y="4"/>
                </a:cxn>
                <a:cxn ang="0">
                  <a:pos x="46" y="48"/>
                </a:cxn>
                <a:cxn ang="0">
                  <a:pos x="10" y="57"/>
                </a:cxn>
              </a:cxnLst>
              <a:rect l="0" t="0" r="r" b="b"/>
              <a:pathLst>
                <a:path w="46" h="57">
                  <a:moveTo>
                    <a:pt x="10" y="57"/>
                  </a:moveTo>
                  <a:lnTo>
                    <a:pt x="0" y="13"/>
                  </a:lnTo>
                  <a:lnTo>
                    <a:pt x="36" y="3"/>
                  </a:lnTo>
                  <a:lnTo>
                    <a:pt x="35" y="0"/>
                  </a:lnTo>
                  <a:lnTo>
                    <a:pt x="36" y="4"/>
                  </a:lnTo>
                  <a:lnTo>
                    <a:pt x="46" y="48"/>
                  </a:lnTo>
                  <a:lnTo>
                    <a:pt x="10" y="57"/>
                  </a:lnTo>
                  <a:close/>
                </a:path>
              </a:pathLst>
            </a:custGeom>
            <a:solidFill>
              <a:srgbClr val="FF0000"/>
            </a:solidFill>
            <a:ln w="9525">
              <a:noFill/>
              <a:round/>
              <a:headEnd/>
              <a:tailEnd/>
            </a:ln>
          </p:spPr>
          <p:txBody>
            <a:bodyPr/>
            <a:lstStyle/>
            <a:p>
              <a:endParaRPr lang="en-US"/>
            </a:p>
          </p:txBody>
        </p:sp>
        <p:sp>
          <p:nvSpPr>
            <p:cNvPr id="82471" name="Freeform 551"/>
            <p:cNvSpPr>
              <a:spLocks/>
            </p:cNvSpPr>
            <p:nvPr/>
          </p:nvSpPr>
          <p:spPr bwMode="black">
            <a:xfrm>
              <a:off x="5868988" y="3757613"/>
              <a:ext cx="34925" cy="28575"/>
            </a:xfrm>
            <a:custGeom>
              <a:avLst/>
              <a:gdLst/>
              <a:ahLst/>
              <a:cxnLst>
                <a:cxn ang="0">
                  <a:pos x="13" y="54"/>
                </a:cxn>
                <a:cxn ang="0">
                  <a:pos x="0" y="11"/>
                </a:cxn>
                <a:cxn ang="0">
                  <a:pos x="1" y="11"/>
                </a:cxn>
                <a:cxn ang="0">
                  <a:pos x="34" y="0"/>
                </a:cxn>
                <a:cxn ang="0">
                  <a:pos x="36" y="0"/>
                </a:cxn>
                <a:cxn ang="0">
                  <a:pos x="49" y="43"/>
                </a:cxn>
                <a:cxn ang="0">
                  <a:pos x="13" y="54"/>
                </a:cxn>
              </a:cxnLst>
              <a:rect l="0" t="0" r="r" b="b"/>
              <a:pathLst>
                <a:path w="49" h="54">
                  <a:moveTo>
                    <a:pt x="13" y="54"/>
                  </a:moveTo>
                  <a:lnTo>
                    <a:pt x="0" y="11"/>
                  </a:lnTo>
                  <a:lnTo>
                    <a:pt x="1" y="11"/>
                  </a:lnTo>
                  <a:lnTo>
                    <a:pt x="34" y="0"/>
                  </a:lnTo>
                  <a:lnTo>
                    <a:pt x="36" y="0"/>
                  </a:lnTo>
                  <a:lnTo>
                    <a:pt x="49" y="43"/>
                  </a:lnTo>
                  <a:lnTo>
                    <a:pt x="13" y="54"/>
                  </a:lnTo>
                  <a:close/>
                </a:path>
              </a:pathLst>
            </a:custGeom>
            <a:solidFill>
              <a:srgbClr val="FF0000"/>
            </a:solidFill>
            <a:ln w="9525">
              <a:noFill/>
              <a:round/>
              <a:headEnd/>
              <a:tailEnd/>
            </a:ln>
          </p:spPr>
          <p:txBody>
            <a:bodyPr/>
            <a:lstStyle/>
            <a:p>
              <a:endParaRPr lang="en-US"/>
            </a:p>
          </p:txBody>
        </p:sp>
        <p:sp>
          <p:nvSpPr>
            <p:cNvPr id="82472" name="Freeform 552"/>
            <p:cNvSpPr>
              <a:spLocks/>
            </p:cNvSpPr>
            <p:nvPr/>
          </p:nvSpPr>
          <p:spPr bwMode="black">
            <a:xfrm>
              <a:off x="5857875" y="3733800"/>
              <a:ext cx="33338" cy="28575"/>
            </a:xfrm>
            <a:custGeom>
              <a:avLst/>
              <a:gdLst/>
              <a:ahLst/>
              <a:cxnLst>
                <a:cxn ang="0">
                  <a:pos x="15" y="55"/>
                </a:cxn>
                <a:cxn ang="0">
                  <a:pos x="0" y="12"/>
                </a:cxn>
                <a:cxn ang="0">
                  <a:pos x="0" y="13"/>
                </a:cxn>
                <a:cxn ang="0">
                  <a:pos x="33" y="0"/>
                </a:cxn>
                <a:cxn ang="0">
                  <a:pos x="33" y="1"/>
                </a:cxn>
                <a:cxn ang="0">
                  <a:pos x="48" y="44"/>
                </a:cxn>
                <a:cxn ang="0">
                  <a:pos x="15" y="55"/>
                </a:cxn>
              </a:cxnLst>
              <a:rect l="0" t="0" r="r" b="b"/>
              <a:pathLst>
                <a:path w="48" h="55">
                  <a:moveTo>
                    <a:pt x="15" y="55"/>
                  </a:moveTo>
                  <a:lnTo>
                    <a:pt x="0" y="12"/>
                  </a:lnTo>
                  <a:lnTo>
                    <a:pt x="0" y="13"/>
                  </a:lnTo>
                  <a:lnTo>
                    <a:pt x="33" y="0"/>
                  </a:lnTo>
                  <a:lnTo>
                    <a:pt x="33" y="1"/>
                  </a:lnTo>
                  <a:lnTo>
                    <a:pt x="48" y="44"/>
                  </a:lnTo>
                  <a:lnTo>
                    <a:pt x="15" y="55"/>
                  </a:lnTo>
                  <a:close/>
                </a:path>
              </a:pathLst>
            </a:custGeom>
            <a:solidFill>
              <a:srgbClr val="FF0000"/>
            </a:solidFill>
            <a:ln w="9525">
              <a:noFill/>
              <a:round/>
              <a:headEnd/>
              <a:tailEnd/>
            </a:ln>
          </p:spPr>
          <p:txBody>
            <a:bodyPr/>
            <a:lstStyle/>
            <a:p>
              <a:endParaRPr lang="en-US"/>
            </a:p>
          </p:txBody>
        </p:sp>
        <p:sp>
          <p:nvSpPr>
            <p:cNvPr id="82473" name="Freeform 553"/>
            <p:cNvSpPr>
              <a:spLocks/>
            </p:cNvSpPr>
            <p:nvPr/>
          </p:nvSpPr>
          <p:spPr bwMode="black">
            <a:xfrm>
              <a:off x="5842000" y="3711575"/>
              <a:ext cx="38100" cy="30163"/>
            </a:xfrm>
            <a:custGeom>
              <a:avLst/>
              <a:gdLst/>
              <a:ahLst/>
              <a:cxnLst>
                <a:cxn ang="0">
                  <a:pos x="18" y="55"/>
                </a:cxn>
                <a:cxn ang="0">
                  <a:pos x="0" y="14"/>
                </a:cxn>
                <a:cxn ang="0">
                  <a:pos x="33" y="0"/>
                </a:cxn>
                <a:cxn ang="0">
                  <a:pos x="51" y="42"/>
                </a:cxn>
                <a:cxn ang="0">
                  <a:pos x="18" y="55"/>
                </a:cxn>
              </a:cxnLst>
              <a:rect l="0" t="0" r="r" b="b"/>
              <a:pathLst>
                <a:path w="51" h="55">
                  <a:moveTo>
                    <a:pt x="18" y="55"/>
                  </a:moveTo>
                  <a:lnTo>
                    <a:pt x="0" y="14"/>
                  </a:lnTo>
                  <a:lnTo>
                    <a:pt x="33" y="0"/>
                  </a:lnTo>
                  <a:lnTo>
                    <a:pt x="51" y="42"/>
                  </a:lnTo>
                  <a:lnTo>
                    <a:pt x="18" y="55"/>
                  </a:lnTo>
                  <a:close/>
                </a:path>
              </a:pathLst>
            </a:custGeom>
            <a:solidFill>
              <a:srgbClr val="FF0000"/>
            </a:solidFill>
            <a:ln w="9525">
              <a:noFill/>
              <a:round/>
              <a:headEnd/>
              <a:tailEnd/>
            </a:ln>
          </p:spPr>
          <p:txBody>
            <a:bodyPr/>
            <a:lstStyle/>
            <a:p>
              <a:endParaRPr lang="en-US"/>
            </a:p>
          </p:txBody>
        </p:sp>
        <p:sp>
          <p:nvSpPr>
            <p:cNvPr id="82474" name="Freeform 554"/>
            <p:cNvSpPr>
              <a:spLocks/>
            </p:cNvSpPr>
            <p:nvPr/>
          </p:nvSpPr>
          <p:spPr bwMode="black">
            <a:xfrm>
              <a:off x="5834063" y="3690938"/>
              <a:ext cx="34925" cy="28575"/>
            </a:xfrm>
            <a:custGeom>
              <a:avLst/>
              <a:gdLst/>
              <a:ahLst/>
              <a:cxnLst>
                <a:cxn ang="0">
                  <a:pos x="14" y="52"/>
                </a:cxn>
                <a:cxn ang="0">
                  <a:pos x="0" y="24"/>
                </a:cxn>
                <a:cxn ang="0">
                  <a:pos x="31" y="8"/>
                </a:cxn>
                <a:cxn ang="0">
                  <a:pos x="26" y="0"/>
                </a:cxn>
                <a:cxn ang="0">
                  <a:pos x="31" y="9"/>
                </a:cxn>
                <a:cxn ang="0">
                  <a:pos x="45" y="36"/>
                </a:cxn>
                <a:cxn ang="0">
                  <a:pos x="14" y="52"/>
                </a:cxn>
              </a:cxnLst>
              <a:rect l="0" t="0" r="r" b="b"/>
              <a:pathLst>
                <a:path w="45" h="52">
                  <a:moveTo>
                    <a:pt x="14" y="52"/>
                  </a:moveTo>
                  <a:lnTo>
                    <a:pt x="0" y="24"/>
                  </a:lnTo>
                  <a:lnTo>
                    <a:pt x="31" y="8"/>
                  </a:lnTo>
                  <a:lnTo>
                    <a:pt x="26" y="0"/>
                  </a:lnTo>
                  <a:lnTo>
                    <a:pt x="31" y="9"/>
                  </a:lnTo>
                  <a:lnTo>
                    <a:pt x="45" y="36"/>
                  </a:lnTo>
                  <a:lnTo>
                    <a:pt x="14" y="52"/>
                  </a:lnTo>
                  <a:close/>
                </a:path>
              </a:pathLst>
            </a:custGeom>
            <a:solidFill>
              <a:srgbClr val="FF0000"/>
            </a:solidFill>
            <a:ln w="9525">
              <a:noFill/>
              <a:round/>
              <a:headEnd/>
              <a:tailEnd/>
            </a:ln>
          </p:spPr>
          <p:txBody>
            <a:bodyPr/>
            <a:lstStyle/>
            <a:p>
              <a:endParaRPr lang="en-US"/>
            </a:p>
          </p:txBody>
        </p:sp>
        <p:sp>
          <p:nvSpPr>
            <p:cNvPr id="82475" name="Freeform 555"/>
            <p:cNvSpPr>
              <a:spLocks/>
            </p:cNvSpPr>
            <p:nvPr/>
          </p:nvSpPr>
          <p:spPr bwMode="black">
            <a:xfrm>
              <a:off x="5818188" y="3679825"/>
              <a:ext cx="39687" cy="23813"/>
            </a:xfrm>
            <a:custGeom>
              <a:avLst/>
              <a:gdLst/>
              <a:ahLst/>
              <a:cxnLst>
                <a:cxn ang="0">
                  <a:pos x="17" y="46"/>
                </a:cxn>
                <a:cxn ang="0">
                  <a:pos x="0" y="19"/>
                </a:cxn>
                <a:cxn ang="0">
                  <a:pos x="30" y="0"/>
                </a:cxn>
                <a:cxn ang="0">
                  <a:pos x="33" y="4"/>
                </a:cxn>
                <a:cxn ang="0">
                  <a:pos x="31" y="1"/>
                </a:cxn>
                <a:cxn ang="0">
                  <a:pos x="48" y="29"/>
                </a:cxn>
                <a:cxn ang="0">
                  <a:pos x="17" y="46"/>
                </a:cxn>
              </a:cxnLst>
              <a:rect l="0" t="0" r="r" b="b"/>
              <a:pathLst>
                <a:path w="48" h="46">
                  <a:moveTo>
                    <a:pt x="17" y="46"/>
                  </a:moveTo>
                  <a:lnTo>
                    <a:pt x="0" y="19"/>
                  </a:lnTo>
                  <a:lnTo>
                    <a:pt x="30" y="0"/>
                  </a:lnTo>
                  <a:lnTo>
                    <a:pt x="33" y="4"/>
                  </a:lnTo>
                  <a:lnTo>
                    <a:pt x="31" y="1"/>
                  </a:lnTo>
                  <a:lnTo>
                    <a:pt x="48" y="29"/>
                  </a:lnTo>
                  <a:lnTo>
                    <a:pt x="17" y="46"/>
                  </a:lnTo>
                  <a:close/>
                </a:path>
              </a:pathLst>
            </a:custGeom>
            <a:solidFill>
              <a:srgbClr val="FF0000"/>
            </a:solidFill>
            <a:ln w="9525">
              <a:noFill/>
              <a:round/>
              <a:headEnd/>
              <a:tailEnd/>
            </a:ln>
          </p:spPr>
          <p:txBody>
            <a:bodyPr/>
            <a:lstStyle/>
            <a:p>
              <a:endParaRPr lang="en-US"/>
            </a:p>
          </p:txBody>
        </p:sp>
        <p:sp>
          <p:nvSpPr>
            <p:cNvPr id="82476" name="Freeform 556"/>
            <p:cNvSpPr>
              <a:spLocks/>
            </p:cNvSpPr>
            <p:nvPr/>
          </p:nvSpPr>
          <p:spPr bwMode="black">
            <a:xfrm>
              <a:off x="5807075" y="3667125"/>
              <a:ext cx="34925" cy="23813"/>
            </a:xfrm>
            <a:custGeom>
              <a:avLst/>
              <a:gdLst/>
              <a:ahLst/>
              <a:cxnLst>
                <a:cxn ang="0">
                  <a:pos x="17" y="47"/>
                </a:cxn>
                <a:cxn ang="0">
                  <a:pos x="0" y="21"/>
                </a:cxn>
                <a:cxn ang="0">
                  <a:pos x="27" y="0"/>
                </a:cxn>
                <a:cxn ang="0">
                  <a:pos x="30" y="3"/>
                </a:cxn>
                <a:cxn ang="0">
                  <a:pos x="28" y="2"/>
                </a:cxn>
                <a:cxn ang="0">
                  <a:pos x="46" y="27"/>
                </a:cxn>
                <a:cxn ang="0">
                  <a:pos x="17" y="47"/>
                </a:cxn>
              </a:cxnLst>
              <a:rect l="0" t="0" r="r" b="b"/>
              <a:pathLst>
                <a:path w="46" h="47">
                  <a:moveTo>
                    <a:pt x="17" y="47"/>
                  </a:moveTo>
                  <a:lnTo>
                    <a:pt x="0" y="21"/>
                  </a:lnTo>
                  <a:lnTo>
                    <a:pt x="27" y="0"/>
                  </a:lnTo>
                  <a:lnTo>
                    <a:pt x="30" y="3"/>
                  </a:lnTo>
                  <a:lnTo>
                    <a:pt x="28" y="2"/>
                  </a:lnTo>
                  <a:lnTo>
                    <a:pt x="46" y="27"/>
                  </a:lnTo>
                  <a:lnTo>
                    <a:pt x="17" y="47"/>
                  </a:lnTo>
                  <a:close/>
                </a:path>
              </a:pathLst>
            </a:custGeom>
            <a:solidFill>
              <a:srgbClr val="FF0000"/>
            </a:solidFill>
            <a:ln w="9525">
              <a:noFill/>
              <a:round/>
              <a:headEnd/>
              <a:tailEnd/>
            </a:ln>
          </p:spPr>
          <p:txBody>
            <a:bodyPr/>
            <a:lstStyle/>
            <a:p>
              <a:endParaRPr lang="en-US"/>
            </a:p>
          </p:txBody>
        </p:sp>
        <p:sp>
          <p:nvSpPr>
            <p:cNvPr id="82477" name="Freeform 557"/>
            <p:cNvSpPr>
              <a:spLocks/>
            </p:cNvSpPr>
            <p:nvPr/>
          </p:nvSpPr>
          <p:spPr bwMode="black">
            <a:xfrm>
              <a:off x="5792788" y="3652838"/>
              <a:ext cx="33337" cy="23812"/>
            </a:xfrm>
            <a:custGeom>
              <a:avLst/>
              <a:gdLst/>
              <a:ahLst/>
              <a:cxnLst>
                <a:cxn ang="0">
                  <a:pos x="21" y="48"/>
                </a:cxn>
                <a:cxn ang="0">
                  <a:pos x="0" y="23"/>
                </a:cxn>
                <a:cxn ang="0">
                  <a:pos x="25" y="0"/>
                </a:cxn>
                <a:cxn ang="0">
                  <a:pos x="26" y="1"/>
                </a:cxn>
                <a:cxn ang="0">
                  <a:pos x="26" y="1"/>
                </a:cxn>
                <a:cxn ang="0">
                  <a:pos x="47" y="25"/>
                </a:cxn>
                <a:cxn ang="0">
                  <a:pos x="21" y="48"/>
                </a:cxn>
              </a:cxnLst>
              <a:rect l="0" t="0" r="r" b="b"/>
              <a:pathLst>
                <a:path w="47" h="48">
                  <a:moveTo>
                    <a:pt x="21" y="48"/>
                  </a:moveTo>
                  <a:lnTo>
                    <a:pt x="0" y="23"/>
                  </a:lnTo>
                  <a:lnTo>
                    <a:pt x="25" y="0"/>
                  </a:lnTo>
                  <a:lnTo>
                    <a:pt x="26" y="1"/>
                  </a:lnTo>
                  <a:lnTo>
                    <a:pt x="26" y="1"/>
                  </a:lnTo>
                  <a:lnTo>
                    <a:pt x="47" y="25"/>
                  </a:lnTo>
                  <a:lnTo>
                    <a:pt x="21" y="48"/>
                  </a:lnTo>
                  <a:close/>
                </a:path>
              </a:pathLst>
            </a:custGeom>
            <a:solidFill>
              <a:srgbClr val="FF0000"/>
            </a:solidFill>
            <a:ln w="9525">
              <a:noFill/>
              <a:round/>
              <a:headEnd/>
              <a:tailEnd/>
            </a:ln>
          </p:spPr>
          <p:txBody>
            <a:bodyPr/>
            <a:lstStyle/>
            <a:p>
              <a:endParaRPr lang="en-US"/>
            </a:p>
          </p:txBody>
        </p:sp>
        <p:sp>
          <p:nvSpPr>
            <p:cNvPr id="82478" name="Freeform 558"/>
            <p:cNvSpPr>
              <a:spLocks/>
            </p:cNvSpPr>
            <p:nvPr/>
          </p:nvSpPr>
          <p:spPr bwMode="black">
            <a:xfrm>
              <a:off x="5776913" y="3635375"/>
              <a:ext cx="34925" cy="31750"/>
            </a:xfrm>
            <a:custGeom>
              <a:avLst/>
              <a:gdLst/>
              <a:ahLst/>
              <a:cxnLst>
                <a:cxn ang="0">
                  <a:pos x="22" y="58"/>
                </a:cxn>
                <a:cxn ang="0">
                  <a:pos x="0" y="36"/>
                </a:cxn>
                <a:cxn ang="0">
                  <a:pos x="24" y="11"/>
                </a:cxn>
                <a:cxn ang="0">
                  <a:pos x="13" y="0"/>
                </a:cxn>
                <a:cxn ang="0">
                  <a:pos x="24" y="12"/>
                </a:cxn>
                <a:cxn ang="0">
                  <a:pos x="46" y="34"/>
                </a:cxn>
                <a:cxn ang="0">
                  <a:pos x="22" y="58"/>
                </a:cxn>
              </a:cxnLst>
              <a:rect l="0" t="0" r="r" b="b"/>
              <a:pathLst>
                <a:path w="46" h="58">
                  <a:moveTo>
                    <a:pt x="22" y="58"/>
                  </a:moveTo>
                  <a:lnTo>
                    <a:pt x="0" y="36"/>
                  </a:lnTo>
                  <a:lnTo>
                    <a:pt x="24" y="11"/>
                  </a:lnTo>
                  <a:lnTo>
                    <a:pt x="13" y="0"/>
                  </a:lnTo>
                  <a:lnTo>
                    <a:pt x="24" y="12"/>
                  </a:lnTo>
                  <a:lnTo>
                    <a:pt x="46" y="34"/>
                  </a:lnTo>
                  <a:lnTo>
                    <a:pt x="22" y="58"/>
                  </a:lnTo>
                  <a:close/>
                </a:path>
              </a:pathLst>
            </a:custGeom>
            <a:solidFill>
              <a:srgbClr val="FF0000"/>
            </a:solidFill>
            <a:ln w="9525">
              <a:noFill/>
              <a:round/>
              <a:headEnd/>
              <a:tailEnd/>
            </a:ln>
          </p:spPr>
          <p:txBody>
            <a:bodyPr/>
            <a:lstStyle/>
            <a:p>
              <a:endParaRPr lang="en-US"/>
            </a:p>
          </p:txBody>
        </p:sp>
        <p:sp>
          <p:nvSpPr>
            <p:cNvPr id="82479" name="Freeform 559"/>
            <p:cNvSpPr>
              <a:spLocks/>
            </p:cNvSpPr>
            <p:nvPr/>
          </p:nvSpPr>
          <p:spPr bwMode="black">
            <a:xfrm>
              <a:off x="5757863" y="3629025"/>
              <a:ext cx="38100" cy="23813"/>
            </a:xfrm>
            <a:custGeom>
              <a:avLst/>
              <a:gdLst/>
              <a:ahLst/>
              <a:cxnLst>
                <a:cxn ang="0">
                  <a:pos x="23" y="48"/>
                </a:cxn>
                <a:cxn ang="0">
                  <a:pos x="0" y="27"/>
                </a:cxn>
                <a:cxn ang="0">
                  <a:pos x="23" y="0"/>
                </a:cxn>
                <a:cxn ang="0">
                  <a:pos x="22" y="0"/>
                </a:cxn>
                <a:cxn ang="0">
                  <a:pos x="24" y="1"/>
                </a:cxn>
                <a:cxn ang="0">
                  <a:pos x="47" y="22"/>
                </a:cxn>
                <a:cxn ang="0">
                  <a:pos x="23" y="48"/>
                </a:cxn>
              </a:cxnLst>
              <a:rect l="0" t="0" r="r" b="b"/>
              <a:pathLst>
                <a:path w="47" h="48">
                  <a:moveTo>
                    <a:pt x="23" y="48"/>
                  </a:moveTo>
                  <a:lnTo>
                    <a:pt x="0" y="27"/>
                  </a:lnTo>
                  <a:lnTo>
                    <a:pt x="23" y="0"/>
                  </a:lnTo>
                  <a:lnTo>
                    <a:pt x="22" y="0"/>
                  </a:lnTo>
                  <a:lnTo>
                    <a:pt x="24" y="1"/>
                  </a:lnTo>
                  <a:lnTo>
                    <a:pt x="47" y="22"/>
                  </a:lnTo>
                  <a:lnTo>
                    <a:pt x="23" y="48"/>
                  </a:lnTo>
                  <a:close/>
                </a:path>
              </a:pathLst>
            </a:custGeom>
            <a:solidFill>
              <a:srgbClr val="FF0000"/>
            </a:solidFill>
            <a:ln w="9525">
              <a:noFill/>
              <a:round/>
              <a:headEnd/>
              <a:tailEnd/>
            </a:ln>
          </p:spPr>
          <p:txBody>
            <a:bodyPr/>
            <a:lstStyle/>
            <a:p>
              <a:endParaRPr lang="en-US"/>
            </a:p>
          </p:txBody>
        </p:sp>
        <p:sp>
          <p:nvSpPr>
            <p:cNvPr id="82480" name="Freeform 560"/>
            <p:cNvSpPr>
              <a:spLocks/>
            </p:cNvSpPr>
            <p:nvPr/>
          </p:nvSpPr>
          <p:spPr bwMode="black">
            <a:xfrm>
              <a:off x="5738813" y="3616325"/>
              <a:ext cx="38100" cy="28575"/>
            </a:xfrm>
            <a:custGeom>
              <a:avLst/>
              <a:gdLst/>
              <a:ahLst/>
              <a:cxnLst>
                <a:cxn ang="0">
                  <a:pos x="26" y="51"/>
                </a:cxn>
                <a:cxn ang="0">
                  <a:pos x="0" y="32"/>
                </a:cxn>
                <a:cxn ang="0">
                  <a:pos x="21" y="2"/>
                </a:cxn>
                <a:cxn ang="0">
                  <a:pos x="17" y="0"/>
                </a:cxn>
                <a:cxn ang="0">
                  <a:pos x="23" y="3"/>
                </a:cxn>
                <a:cxn ang="0">
                  <a:pos x="48" y="22"/>
                </a:cxn>
                <a:cxn ang="0">
                  <a:pos x="26" y="51"/>
                </a:cxn>
              </a:cxnLst>
              <a:rect l="0" t="0" r="r" b="b"/>
              <a:pathLst>
                <a:path w="48" h="51">
                  <a:moveTo>
                    <a:pt x="26" y="51"/>
                  </a:moveTo>
                  <a:lnTo>
                    <a:pt x="0" y="32"/>
                  </a:lnTo>
                  <a:lnTo>
                    <a:pt x="21" y="2"/>
                  </a:lnTo>
                  <a:lnTo>
                    <a:pt x="17" y="0"/>
                  </a:lnTo>
                  <a:lnTo>
                    <a:pt x="23" y="3"/>
                  </a:lnTo>
                  <a:lnTo>
                    <a:pt x="48" y="22"/>
                  </a:lnTo>
                  <a:lnTo>
                    <a:pt x="26" y="51"/>
                  </a:lnTo>
                  <a:close/>
                </a:path>
              </a:pathLst>
            </a:custGeom>
            <a:solidFill>
              <a:srgbClr val="FF0000"/>
            </a:solidFill>
            <a:ln w="9525">
              <a:noFill/>
              <a:round/>
              <a:headEnd/>
              <a:tailEnd/>
            </a:ln>
          </p:spPr>
          <p:txBody>
            <a:bodyPr/>
            <a:lstStyle/>
            <a:p>
              <a:endParaRPr lang="en-US"/>
            </a:p>
          </p:txBody>
        </p:sp>
        <p:sp>
          <p:nvSpPr>
            <p:cNvPr id="82481" name="Freeform 561"/>
            <p:cNvSpPr>
              <a:spLocks/>
            </p:cNvSpPr>
            <p:nvPr/>
          </p:nvSpPr>
          <p:spPr bwMode="black">
            <a:xfrm>
              <a:off x="5719763" y="3608388"/>
              <a:ext cx="33337" cy="26987"/>
            </a:xfrm>
            <a:custGeom>
              <a:avLst/>
              <a:gdLst/>
              <a:ahLst/>
              <a:cxnLst>
                <a:cxn ang="0">
                  <a:pos x="27" y="49"/>
                </a:cxn>
                <a:cxn ang="0">
                  <a:pos x="0" y="31"/>
                </a:cxn>
                <a:cxn ang="0">
                  <a:pos x="20" y="0"/>
                </a:cxn>
                <a:cxn ang="0">
                  <a:pos x="46" y="18"/>
                </a:cxn>
                <a:cxn ang="0">
                  <a:pos x="27" y="49"/>
                </a:cxn>
              </a:cxnLst>
              <a:rect l="0" t="0" r="r" b="b"/>
              <a:pathLst>
                <a:path w="46" h="49">
                  <a:moveTo>
                    <a:pt x="27" y="49"/>
                  </a:moveTo>
                  <a:lnTo>
                    <a:pt x="0" y="31"/>
                  </a:lnTo>
                  <a:lnTo>
                    <a:pt x="20" y="0"/>
                  </a:lnTo>
                  <a:lnTo>
                    <a:pt x="46" y="18"/>
                  </a:lnTo>
                  <a:lnTo>
                    <a:pt x="27" y="49"/>
                  </a:lnTo>
                  <a:close/>
                </a:path>
              </a:pathLst>
            </a:custGeom>
            <a:solidFill>
              <a:srgbClr val="FF0000"/>
            </a:solidFill>
            <a:ln w="9525">
              <a:noFill/>
              <a:round/>
              <a:headEnd/>
              <a:tailEnd/>
            </a:ln>
          </p:spPr>
          <p:txBody>
            <a:bodyPr/>
            <a:lstStyle/>
            <a:p>
              <a:endParaRPr lang="en-US"/>
            </a:p>
          </p:txBody>
        </p:sp>
        <p:sp>
          <p:nvSpPr>
            <p:cNvPr id="82482" name="Freeform 562"/>
            <p:cNvSpPr>
              <a:spLocks/>
            </p:cNvSpPr>
            <p:nvPr/>
          </p:nvSpPr>
          <p:spPr bwMode="black">
            <a:xfrm>
              <a:off x="5700713" y="3600450"/>
              <a:ext cx="33337" cy="23813"/>
            </a:xfrm>
            <a:custGeom>
              <a:avLst/>
              <a:gdLst/>
              <a:ahLst/>
              <a:cxnLst>
                <a:cxn ang="0">
                  <a:pos x="27" y="48"/>
                </a:cxn>
                <a:cxn ang="0">
                  <a:pos x="0" y="34"/>
                </a:cxn>
                <a:cxn ang="0">
                  <a:pos x="14" y="2"/>
                </a:cxn>
                <a:cxn ang="0">
                  <a:pos x="10" y="0"/>
                </a:cxn>
                <a:cxn ang="0">
                  <a:pos x="15" y="3"/>
                </a:cxn>
                <a:cxn ang="0">
                  <a:pos x="43" y="17"/>
                </a:cxn>
                <a:cxn ang="0">
                  <a:pos x="27" y="48"/>
                </a:cxn>
              </a:cxnLst>
              <a:rect l="0" t="0" r="r" b="b"/>
              <a:pathLst>
                <a:path w="43" h="48">
                  <a:moveTo>
                    <a:pt x="27" y="48"/>
                  </a:moveTo>
                  <a:lnTo>
                    <a:pt x="0" y="34"/>
                  </a:lnTo>
                  <a:lnTo>
                    <a:pt x="14" y="2"/>
                  </a:lnTo>
                  <a:lnTo>
                    <a:pt x="10" y="0"/>
                  </a:lnTo>
                  <a:lnTo>
                    <a:pt x="15" y="3"/>
                  </a:lnTo>
                  <a:lnTo>
                    <a:pt x="43" y="17"/>
                  </a:lnTo>
                  <a:lnTo>
                    <a:pt x="27" y="48"/>
                  </a:lnTo>
                  <a:close/>
                </a:path>
              </a:pathLst>
            </a:custGeom>
            <a:solidFill>
              <a:srgbClr val="FF0000"/>
            </a:solidFill>
            <a:ln w="9525">
              <a:noFill/>
              <a:round/>
              <a:headEnd/>
              <a:tailEnd/>
            </a:ln>
          </p:spPr>
          <p:txBody>
            <a:bodyPr/>
            <a:lstStyle/>
            <a:p>
              <a:endParaRPr lang="en-US"/>
            </a:p>
          </p:txBody>
        </p:sp>
        <p:sp>
          <p:nvSpPr>
            <p:cNvPr id="82483" name="Freeform 563"/>
            <p:cNvSpPr>
              <a:spLocks/>
            </p:cNvSpPr>
            <p:nvPr/>
          </p:nvSpPr>
          <p:spPr bwMode="black">
            <a:xfrm>
              <a:off x="5676900" y="3594100"/>
              <a:ext cx="34925" cy="25400"/>
            </a:xfrm>
            <a:custGeom>
              <a:avLst/>
              <a:gdLst/>
              <a:ahLst/>
              <a:cxnLst>
                <a:cxn ang="0">
                  <a:pos x="30" y="45"/>
                </a:cxn>
                <a:cxn ang="0">
                  <a:pos x="0" y="33"/>
                </a:cxn>
                <a:cxn ang="0">
                  <a:pos x="0" y="33"/>
                </a:cxn>
                <a:cxn ang="0">
                  <a:pos x="13" y="0"/>
                </a:cxn>
                <a:cxn ang="0">
                  <a:pos x="13" y="0"/>
                </a:cxn>
                <a:cxn ang="0">
                  <a:pos x="43" y="12"/>
                </a:cxn>
                <a:cxn ang="0">
                  <a:pos x="30" y="45"/>
                </a:cxn>
              </a:cxnLst>
              <a:rect l="0" t="0" r="r" b="b"/>
              <a:pathLst>
                <a:path w="43" h="45">
                  <a:moveTo>
                    <a:pt x="30" y="45"/>
                  </a:moveTo>
                  <a:lnTo>
                    <a:pt x="0" y="33"/>
                  </a:lnTo>
                  <a:lnTo>
                    <a:pt x="0" y="33"/>
                  </a:lnTo>
                  <a:lnTo>
                    <a:pt x="13" y="0"/>
                  </a:lnTo>
                  <a:lnTo>
                    <a:pt x="13" y="0"/>
                  </a:lnTo>
                  <a:lnTo>
                    <a:pt x="43" y="12"/>
                  </a:lnTo>
                  <a:lnTo>
                    <a:pt x="30" y="45"/>
                  </a:lnTo>
                  <a:close/>
                </a:path>
              </a:pathLst>
            </a:custGeom>
            <a:solidFill>
              <a:srgbClr val="FF0000"/>
            </a:solidFill>
            <a:ln w="9525">
              <a:noFill/>
              <a:round/>
              <a:headEnd/>
              <a:tailEnd/>
            </a:ln>
          </p:spPr>
          <p:txBody>
            <a:bodyPr/>
            <a:lstStyle/>
            <a:p>
              <a:endParaRPr lang="en-US"/>
            </a:p>
          </p:txBody>
        </p:sp>
        <p:sp>
          <p:nvSpPr>
            <p:cNvPr id="82484" name="Freeform 564"/>
            <p:cNvSpPr>
              <a:spLocks/>
            </p:cNvSpPr>
            <p:nvPr/>
          </p:nvSpPr>
          <p:spPr bwMode="black">
            <a:xfrm>
              <a:off x="5654675" y="3586163"/>
              <a:ext cx="33338" cy="25400"/>
            </a:xfrm>
            <a:custGeom>
              <a:avLst/>
              <a:gdLst/>
              <a:ahLst/>
              <a:cxnLst>
                <a:cxn ang="0">
                  <a:pos x="30" y="46"/>
                </a:cxn>
                <a:cxn ang="0">
                  <a:pos x="0" y="35"/>
                </a:cxn>
                <a:cxn ang="0">
                  <a:pos x="11" y="1"/>
                </a:cxn>
                <a:cxn ang="0">
                  <a:pos x="9" y="0"/>
                </a:cxn>
                <a:cxn ang="0">
                  <a:pos x="13" y="2"/>
                </a:cxn>
                <a:cxn ang="0">
                  <a:pos x="43" y="13"/>
                </a:cxn>
                <a:cxn ang="0">
                  <a:pos x="30" y="46"/>
                </a:cxn>
              </a:cxnLst>
              <a:rect l="0" t="0" r="r" b="b"/>
              <a:pathLst>
                <a:path w="43" h="46">
                  <a:moveTo>
                    <a:pt x="30" y="46"/>
                  </a:moveTo>
                  <a:lnTo>
                    <a:pt x="0" y="35"/>
                  </a:lnTo>
                  <a:lnTo>
                    <a:pt x="11" y="1"/>
                  </a:lnTo>
                  <a:lnTo>
                    <a:pt x="9" y="0"/>
                  </a:lnTo>
                  <a:lnTo>
                    <a:pt x="13" y="2"/>
                  </a:lnTo>
                  <a:lnTo>
                    <a:pt x="43" y="13"/>
                  </a:lnTo>
                  <a:lnTo>
                    <a:pt x="30" y="46"/>
                  </a:lnTo>
                  <a:close/>
                </a:path>
              </a:pathLst>
            </a:custGeom>
            <a:solidFill>
              <a:srgbClr val="FF0000"/>
            </a:solidFill>
            <a:ln w="9525">
              <a:noFill/>
              <a:round/>
              <a:headEnd/>
              <a:tailEnd/>
            </a:ln>
          </p:spPr>
          <p:txBody>
            <a:bodyPr/>
            <a:lstStyle/>
            <a:p>
              <a:endParaRPr lang="en-US"/>
            </a:p>
          </p:txBody>
        </p:sp>
        <p:sp>
          <p:nvSpPr>
            <p:cNvPr id="82485" name="Freeform 565"/>
            <p:cNvSpPr>
              <a:spLocks/>
            </p:cNvSpPr>
            <p:nvPr/>
          </p:nvSpPr>
          <p:spPr bwMode="black">
            <a:xfrm>
              <a:off x="5635625" y="3584575"/>
              <a:ext cx="30163" cy="20638"/>
            </a:xfrm>
            <a:custGeom>
              <a:avLst/>
              <a:gdLst/>
              <a:ahLst/>
              <a:cxnLst>
                <a:cxn ang="0">
                  <a:pos x="31" y="43"/>
                </a:cxn>
                <a:cxn ang="0">
                  <a:pos x="0" y="35"/>
                </a:cxn>
                <a:cxn ang="0">
                  <a:pos x="8" y="0"/>
                </a:cxn>
                <a:cxn ang="0">
                  <a:pos x="13" y="1"/>
                </a:cxn>
                <a:cxn ang="0">
                  <a:pos x="9" y="0"/>
                </a:cxn>
                <a:cxn ang="0">
                  <a:pos x="40" y="8"/>
                </a:cxn>
                <a:cxn ang="0">
                  <a:pos x="31" y="43"/>
                </a:cxn>
              </a:cxnLst>
              <a:rect l="0" t="0" r="r" b="b"/>
              <a:pathLst>
                <a:path w="40" h="43">
                  <a:moveTo>
                    <a:pt x="31" y="43"/>
                  </a:moveTo>
                  <a:lnTo>
                    <a:pt x="0" y="35"/>
                  </a:lnTo>
                  <a:lnTo>
                    <a:pt x="8" y="0"/>
                  </a:lnTo>
                  <a:lnTo>
                    <a:pt x="13" y="1"/>
                  </a:lnTo>
                  <a:lnTo>
                    <a:pt x="9" y="0"/>
                  </a:lnTo>
                  <a:lnTo>
                    <a:pt x="40" y="8"/>
                  </a:lnTo>
                  <a:lnTo>
                    <a:pt x="31" y="43"/>
                  </a:lnTo>
                  <a:close/>
                </a:path>
              </a:pathLst>
            </a:custGeom>
            <a:solidFill>
              <a:srgbClr val="FF0000"/>
            </a:solidFill>
            <a:ln w="9525">
              <a:noFill/>
              <a:round/>
              <a:headEnd/>
              <a:tailEnd/>
            </a:ln>
          </p:spPr>
          <p:txBody>
            <a:bodyPr/>
            <a:lstStyle/>
            <a:p>
              <a:endParaRPr lang="en-US"/>
            </a:p>
          </p:txBody>
        </p:sp>
        <p:sp>
          <p:nvSpPr>
            <p:cNvPr id="82486" name="Freeform 566"/>
            <p:cNvSpPr>
              <a:spLocks/>
            </p:cNvSpPr>
            <p:nvPr/>
          </p:nvSpPr>
          <p:spPr bwMode="black">
            <a:xfrm>
              <a:off x="5611813" y="3581400"/>
              <a:ext cx="26987" cy="20638"/>
            </a:xfrm>
            <a:custGeom>
              <a:avLst/>
              <a:gdLst/>
              <a:ahLst/>
              <a:cxnLst>
                <a:cxn ang="0">
                  <a:pos x="31" y="40"/>
                </a:cxn>
                <a:cxn ang="0">
                  <a:pos x="0" y="35"/>
                </a:cxn>
                <a:cxn ang="0">
                  <a:pos x="5" y="0"/>
                </a:cxn>
                <a:cxn ang="0">
                  <a:pos x="8" y="0"/>
                </a:cxn>
                <a:cxn ang="0">
                  <a:pos x="6" y="0"/>
                </a:cxn>
                <a:cxn ang="0">
                  <a:pos x="37" y="5"/>
                </a:cxn>
                <a:cxn ang="0">
                  <a:pos x="31" y="40"/>
                </a:cxn>
              </a:cxnLst>
              <a:rect l="0" t="0" r="r" b="b"/>
              <a:pathLst>
                <a:path w="37" h="40">
                  <a:moveTo>
                    <a:pt x="31" y="40"/>
                  </a:moveTo>
                  <a:lnTo>
                    <a:pt x="0" y="35"/>
                  </a:lnTo>
                  <a:lnTo>
                    <a:pt x="5" y="0"/>
                  </a:lnTo>
                  <a:lnTo>
                    <a:pt x="8" y="0"/>
                  </a:lnTo>
                  <a:lnTo>
                    <a:pt x="6" y="0"/>
                  </a:lnTo>
                  <a:lnTo>
                    <a:pt x="37" y="5"/>
                  </a:lnTo>
                  <a:lnTo>
                    <a:pt x="31" y="40"/>
                  </a:lnTo>
                  <a:close/>
                </a:path>
              </a:pathLst>
            </a:custGeom>
            <a:solidFill>
              <a:srgbClr val="FF0000"/>
            </a:solidFill>
            <a:ln w="9525">
              <a:noFill/>
              <a:round/>
              <a:headEnd/>
              <a:tailEnd/>
            </a:ln>
          </p:spPr>
          <p:txBody>
            <a:bodyPr/>
            <a:lstStyle/>
            <a:p>
              <a:endParaRPr lang="en-US"/>
            </a:p>
          </p:txBody>
        </p:sp>
        <p:sp>
          <p:nvSpPr>
            <p:cNvPr id="82487" name="Freeform 567"/>
            <p:cNvSpPr>
              <a:spLocks/>
            </p:cNvSpPr>
            <p:nvPr/>
          </p:nvSpPr>
          <p:spPr bwMode="black">
            <a:xfrm>
              <a:off x="5589588" y="3578225"/>
              <a:ext cx="26987" cy="22225"/>
            </a:xfrm>
            <a:custGeom>
              <a:avLst/>
              <a:gdLst/>
              <a:ahLst/>
              <a:cxnLst>
                <a:cxn ang="0">
                  <a:pos x="31" y="39"/>
                </a:cxn>
                <a:cxn ang="0">
                  <a:pos x="0" y="36"/>
                </a:cxn>
                <a:cxn ang="0">
                  <a:pos x="2" y="0"/>
                </a:cxn>
                <a:cxn ang="0">
                  <a:pos x="4" y="0"/>
                </a:cxn>
                <a:cxn ang="0">
                  <a:pos x="4" y="0"/>
                </a:cxn>
                <a:cxn ang="0">
                  <a:pos x="35" y="4"/>
                </a:cxn>
                <a:cxn ang="0">
                  <a:pos x="31" y="39"/>
                </a:cxn>
              </a:cxnLst>
              <a:rect l="0" t="0" r="r" b="b"/>
              <a:pathLst>
                <a:path w="35" h="39">
                  <a:moveTo>
                    <a:pt x="31" y="39"/>
                  </a:moveTo>
                  <a:lnTo>
                    <a:pt x="0" y="36"/>
                  </a:lnTo>
                  <a:lnTo>
                    <a:pt x="2" y="0"/>
                  </a:lnTo>
                  <a:lnTo>
                    <a:pt x="4" y="0"/>
                  </a:lnTo>
                  <a:lnTo>
                    <a:pt x="4" y="0"/>
                  </a:lnTo>
                  <a:lnTo>
                    <a:pt x="35" y="4"/>
                  </a:lnTo>
                  <a:lnTo>
                    <a:pt x="31" y="39"/>
                  </a:lnTo>
                  <a:close/>
                </a:path>
              </a:pathLst>
            </a:custGeom>
            <a:solidFill>
              <a:srgbClr val="FF0000"/>
            </a:solidFill>
            <a:ln w="9525">
              <a:noFill/>
              <a:round/>
              <a:headEnd/>
              <a:tailEnd/>
            </a:ln>
          </p:spPr>
          <p:txBody>
            <a:bodyPr/>
            <a:lstStyle/>
            <a:p>
              <a:endParaRPr lang="en-US"/>
            </a:p>
          </p:txBody>
        </p:sp>
        <p:sp>
          <p:nvSpPr>
            <p:cNvPr id="82488" name="Freeform 568"/>
            <p:cNvSpPr>
              <a:spLocks/>
            </p:cNvSpPr>
            <p:nvPr/>
          </p:nvSpPr>
          <p:spPr bwMode="black">
            <a:xfrm>
              <a:off x="5565775" y="3578225"/>
              <a:ext cx="23813" cy="19050"/>
            </a:xfrm>
            <a:custGeom>
              <a:avLst/>
              <a:gdLst/>
              <a:ahLst/>
              <a:cxnLst>
                <a:cxn ang="0">
                  <a:pos x="33" y="36"/>
                </a:cxn>
                <a:cxn ang="0">
                  <a:pos x="1" y="36"/>
                </a:cxn>
                <a:cxn ang="0">
                  <a:pos x="0" y="0"/>
                </a:cxn>
                <a:cxn ang="0">
                  <a:pos x="0" y="0"/>
                </a:cxn>
                <a:cxn ang="0">
                  <a:pos x="1" y="0"/>
                </a:cxn>
                <a:cxn ang="0">
                  <a:pos x="33" y="0"/>
                </a:cxn>
                <a:cxn ang="0">
                  <a:pos x="33" y="36"/>
                </a:cxn>
              </a:cxnLst>
              <a:rect l="0" t="0" r="r" b="b"/>
              <a:pathLst>
                <a:path w="33" h="36">
                  <a:moveTo>
                    <a:pt x="33" y="36"/>
                  </a:moveTo>
                  <a:lnTo>
                    <a:pt x="1" y="36"/>
                  </a:lnTo>
                  <a:lnTo>
                    <a:pt x="0" y="0"/>
                  </a:lnTo>
                  <a:lnTo>
                    <a:pt x="0" y="0"/>
                  </a:lnTo>
                  <a:lnTo>
                    <a:pt x="1" y="0"/>
                  </a:lnTo>
                  <a:lnTo>
                    <a:pt x="33" y="0"/>
                  </a:lnTo>
                  <a:lnTo>
                    <a:pt x="33" y="36"/>
                  </a:lnTo>
                  <a:close/>
                </a:path>
              </a:pathLst>
            </a:custGeom>
            <a:solidFill>
              <a:srgbClr val="FF0000"/>
            </a:solidFill>
            <a:ln w="9525">
              <a:noFill/>
              <a:round/>
              <a:headEnd/>
              <a:tailEnd/>
            </a:ln>
          </p:spPr>
          <p:txBody>
            <a:bodyPr/>
            <a:lstStyle/>
            <a:p>
              <a:endParaRPr lang="en-US"/>
            </a:p>
          </p:txBody>
        </p:sp>
        <p:sp>
          <p:nvSpPr>
            <p:cNvPr id="82489" name="Freeform 569"/>
            <p:cNvSpPr>
              <a:spLocks/>
            </p:cNvSpPr>
            <p:nvPr/>
          </p:nvSpPr>
          <p:spPr bwMode="black">
            <a:xfrm>
              <a:off x="5538788" y="3578225"/>
              <a:ext cx="26987" cy="22225"/>
            </a:xfrm>
            <a:custGeom>
              <a:avLst/>
              <a:gdLst/>
              <a:ahLst/>
              <a:cxnLst>
                <a:cxn ang="0">
                  <a:pos x="34" y="36"/>
                </a:cxn>
                <a:cxn ang="0">
                  <a:pos x="2" y="38"/>
                </a:cxn>
                <a:cxn ang="0">
                  <a:pos x="0" y="2"/>
                </a:cxn>
                <a:cxn ang="0">
                  <a:pos x="32" y="0"/>
                </a:cxn>
                <a:cxn ang="0">
                  <a:pos x="34" y="36"/>
                </a:cxn>
              </a:cxnLst>
              <a:rect l="0" t="0" r="r" b="b"/>
              <a:pathLst>
                <a:path w="34" h="38">
                  <a:moveTo>
                    <a:pt x="34" y="36"/>
                  </a:moveTo>
                  <a:lnTo>
                    <a:pt x="2" y="38"/>
                  </a:lnTo>
                  <a:lnTo>
                    <a:pt x="0" y="2"/>
                  </a:lnTo>
                  <a:lnTo>
                    <a:pt x="32" y="0"/>
                  </a:lnTo>
                  <a:lnTo>
                    <a:pt x="34" y="36"/>
                  </a:lnTo>
                  <a:close/>
                </a:path>
              </a:pathLst>
            </a:custGeom>
            <a:solidFill>
              <a:srgbClr val="FF0000"/>
            </a:solidFill>
            <a:ln w="9525">
              <a:noFill/>
              <a:round/>
              <a:headEnd/>
              <a:tailEnd/>
            </a:ln>
          </p:spPr>
          <p:txBody>
            <a:bodyPr/>
            <a:lstStyle/>
            <a:p>
              <a:endParaRPr lang="en-US"/>
            </a:p>
          </p:txBody>
        </p:sp>
        <p:sp>
          <p:nvSpPr>
            <p:cNvPr id="82490" name="Freeform 570"/>
            <p:cNvSpPr>
              <a:spLocks/>
            </p:cNvSpPr>
            <p:nvPr/>
          </p:nvSpPr>
          <p:spPr bwMode="black">
            <a:xfrm>
              <a:off x="5462588" y="3589338"/>
              <a:ext cx="76200" cy="7937"/>
            </a:xfrm>
            <a:custGeom>
              <a:avLst/>
              <a:gdLst/>
              <a:ahLst/>
              <a:cxnLst>
                <a:cxn ang="0">
                  <a:pos x="104" y="0"/>
                </a:cxn>
                <a:cxn ang="0">
                  <a:pos x="70" y="3"/>
                </a:cxn>
                <a:cxn ang="0">
                  <a:pos x="34" y="9"/>
                </a:cxn>
                <a:cxn ang="0">
                  <a:pos x="0" y="17"/>
                </a:cxn>
                <a:cxn ang="0">
                  <a:pos x="104" y="0"/>
                </a:cxn>
              </a:cxnLst>
              <a:rect l="0" t="0" r="r" b="b"/>
              <a:pathLst>
                <a:path w="104" h="17">
                  <a:moveTo>
                    <a:pt x="104" y="0"/>
                  </a:moveTo>
                  <a:lnTo>
                    <a:pt x="70" y="3"/>
                  </a:lnTo>
                  <a:lnTo>
                    <a:pt x="34" y="9"/>
                  </a:lnTo>
                  <a:lnTo>
                    <a:pt x="0" y="17"/>
                  </a:lnTo>
                  <a:lnTo>
                    <a:pt x="104" y="0"/>
                  </a:lnTo>
                  <a:close/>
                </a:path>
              </a:pathLst>
            </a:custGeom>
            <a:solidFill>
              <a:srgbClr val="FF0000"/>
            </a:solidFill>
            <a:ln w="9525">
              <a:noFill/>
              <a:round/>
              <a:headEnd/>
              <a:tailEnd/>
            </a:ln>
          </p:spPr>
          <p:txBody>
            <a:bodyPr/>
            <a:lstStyle/>
            <a:p>
              <a:endParaRPr lang="en-US"/>
            </a:p>
          </p:txBody>
        </p:sp>
        <p:sp>
          <p:nvSpPr>
            <p:cNvPr id="82491" name="Freeform 571"/>
            <p:cNvSpPr>
              <a:spLocks/>
            </p:cNvSpPr>
            <p:nvPr/>
          </p:nvSpPr>
          <p:spPr bwMode="black">
            <a:xfrm>
              <a:off x="5513388" y="3578225"/>
              <a:ext cx="30162" cy="22225"/>
            </a:xfrm>
            <a:custGeom>
              <a:avLst/>
              <a:gdLst/>
              <a:ahLst/>
              <a:cxnLst>
                <a:cxn ang="0">
                  <a:pos x="40" y="36"/>
                </a:cxn>
                <a:cxn ang="0">
                  <a:pos x="6" y="39"/>
                </a:cxn>
                <a:cxn ang="0">
                  <a:pos x="7" y="39"/>
                </a:cxn>
                <a:cxn ang="0">
                  <a:pos x="0" y="4"/>
                </a:cxn>
                <a:cxn ang="0">
                  <a:pos x="2" y="4"/>
                </a:cxn>
                <a:cxn ang="0">
                  <a:pos x="36" y="0"/>
                </a:cxn>
                <a:cxn ang="0">
                  <a:pos x="40" y="36"/>
                </a:cxn>
              </a:cxnLst>
              <a:rect l="0" t="0" r="r" b="b"/>
              <a:pathLst>
                <a:path w="40" h="39">
                  <a:moveTo>
                    <a:pt x="40" y="36"/>
                  </a:moveTo>
                  <a:lnTo>
                    <a:pt x="6" y="39"/>
                  </a:lnTo>
                  <a:lnTo>
                    <a:pt x="7" y="39"/>
                  </a:lnTo>
                  <a:lnTo>
                    <a:pt x="0" y="4"/>
                  </a:lnTo>
                  <a:lnTo>
                    <a:pt x="2" y="4"/>
                  </a:lnTo>
                  <a:lnTo>
                    <a:pt x="36" y="0"/>
                  </a:lnTo>
                  <a:lnTo>
                    <a:pt x="40" y="36"/>
                  </a:lnTo>
                  <a:close/>
                </a:path>
              </a:pathLst>
            </a:custGeom>
            <a:solidFill>
              <a:srgbClr val="FF0000"/>
            </a:solidFill>
            <a:ln w="9525">
              <a:noFill/>
              <a:round/>
              <a:headEnd/>
              <a:tailEnd/>
            </a:ln>
          </p:spPr>
          <p:txBody>
            <a:bodyPr/>
            <a:lstStyle/>
            <a:p>
              <a:endParaRPr lang="en-US"/>
            </a:p>
          </p:txBody>
        </p:sp>
        <p:sp>
          <p:nvSpPr>
            <p:cNvPr id="82492" name="Freeform 572"/>
            <p:cNvSpPr>
              <a:spLocks/>
            </p:cNvSpPr>
            <p:nvPr/>
          </p:nvSpPr>
          <p:spPr bwMode="black">
            <a:xfrm>
              <a:off x="5481638" y="3581400"/>
              <a:ext cx="34925" cy="20638"/>
            </a:xfrm>
            <a:custGeom>
              <a:avLst/>
              <a:gdLst/>
              <a:ahLst/>
              <a:cxnLst>
                <a:cxn ang="0">
                  <a:pos x="45" y="35"/>
                </a:cxn>
                <a:cxn ang="0">
                  <a:pos x="10" y="41"/>
                </a:cxn>
                <a:cxn ang="0">
                  <a:pos x="2" y="5"/>
                </a:cxn>
                <a:cxn ang="0">
                  <a:pos x="0" y="6"/>
                </a:cxn>
                <a:cxn ang="0">
                  <a:pos x="3" y="5"/>
                </a:cxn>
                <a:cxn ang="0">
                  <a:pos x="38" y="0"/>
                </a:cxn>
                <a:cxn ang="0">
                  <a:pos x="45" y="35"/>
                </a:cxn>
              </a:cxnLst>
              <a:rect l="0" t="0" r="r" b="b"/>
              <a:pathLst>
                <a:path w="45" h="41">
                  <a:moveTo>
                    <a:pt x="45" y="35"/>
                  </a:moveTo>
                  <a:lnTo>
                    <a:pt x="10" y="41"/>
                  </a:lnTo>
                  <a:lnTo>
                    <a:pt x="2" y="5"/>
                  </a:lnTo>
                  <a:lnTo>
                    <a:pt x="0" y="6"/>
                  </a:lnTo>
                  <a:lnTo>
                    <a:pt x="3" y="5"/>
                  </a:lnTo>
                  <a:lnTo>
                    <a:pt x="38" y="0"/>
                  </a:lnTo>
                  <a:lnTo>
                    <a:pt x="45" y="35"/>
                  </a:lnTo>
                  <a:close/>
                </a:path>
              </a:pathLst>
            </a:custGeom>
            <a:solidFill>
              <a:srgbClr val="FF0000"/>
            </a:solidFill>
            <a:ln w="9525">
              <a:noFill/>
              <a:round/>
              <a:headEnd/>
              <a:tailEnd/>
            </a:ln>
          </p:spPr>
          <p:txBody>
            <a:bodyPr/>
            <a:lstStyle/>
            <a:p>
              <a:endParaRPr lang="en-US"/>
            </a:p>
          </p:txBody>
        </p:sp>
        <p:sp>
          <p:nvSpPr>
            <p:cNvPr id="82493" name="Freeform 573"/>
            <p:cNvSpPr>
              <a:spLocks/>
            </p:cNvSpPr>
            <p:nvPr/>
          </p:nvSpPr>
          <p:spPr bwMode="black">
            <a:xfrm>
              <a:off x="5459413" y="3584575"/>
              <a:ext cx="30162" cy="23813"/>
            </a:xfrm>
            <a:custGeom>
              <a:avLst/>
              <a:gdLst/>
              <a:ahLst/>
              <a:cxnLst>
                <a:cxn ang="0">
                  <a:pos x="43" y="36"/>
                </a:cxn>
                <a:cxn ang="0">
                  <a:pos x="9" y="43"/>
                </a:cxn>
                <a:cxn ang="0">
                  <a:pos x="0" y="8"/>
                </a:cxn>
                <a:cxn ang="0">
                  <a:pos x="34" y="0"/>
                </a:cxn>
                <a:cxn ang="0">
                  <a:pos x="43" y="36"/>
                </a:cxn>
              </a:cxnLst>
              <a:rect l="0" t="0" r="r" b="b"/>
              <a:pathLst>
                <a:path w="43" h="43">
                  <a:moveTo>
                    <a:pt x="43" y="36"/>
                  </a:moveTo>
                  <a:lnTo>
                    <a:pt x="9" y="43"/>
                  </a:lnTo>
                  <a:lnTo>
                    <a:pt x="0" y="8"/>
                  </a:lnTo>
                  <a:lnTo>
                    <a:pt x="34" y="0"/>
                  </a:lnTo>
                  <a:lnTo>
                    <a:pt x="43" y="36"/>
                  </a:lnTo>
                  <a:close/>
                </a:path>
              </a:pathLst>
            </a:custGeom>
            <a:solidFill>
              <a:srgbClr val="FF0000"/>
            </a:solidFill>
            <a:ln w="9525">
              <a:noFill/>
              <a:round/>
              <a:headEnd/>
              <a:tailEnd/>
            </a:ln>
          </p:spPr>
          <p:txBody>
            <a:bodyPr/>
            <a:lstStyle/>
            <a:p>
              <a:endParaRPr lang="en-US"/>
            </a:p>
          </p:txBody>
        </p:sp>
        <p:sp>
          <p:nvSpPr>
            <p:cNvPr id="82494" name="Freeform 574"/>
            <p:cNvSpPr>
              <a:spLocks/>
            </p:cNvSpPr>
            <p:nvPr/>
          </p:nvSpPr>
          <p:spPr bwMode="black">
            <a:xfrm>
              <a:off x="5278438" y="3573463"/>
              <a:ext cx="200025" cy="74612"/>
            </a:xfrm>
            <a:custGeom>
              <a:avLst/>
              <a:gdLst/>
              <a:ahLst/>
              <a:cxnLst>
                <a:cxn ang="0">
                  <a:pos x="222" y="0"/>
                </a:cxn>
                <a:cxn ang="0">
                  <a:pos x="0" y="141"/>
                </a:cxn>
                <a:cxn ang="0">
                  <a:pos x="260" y="98"/>
                </a:cxn>
                <a:cxn ang="0">
                  <a:pos x="222" y="0"/>
                </a:cxn>
                <a:cxn ang="0">
                  <a:pos x="222" y="0"/>
                </a:cxn>
              </a:cxnLst>
              <a:rect l="0" t="0" r="r" b="b"/>
              <a:pathLst>
                <a:path w="260" h="141">
                  <a:moveTo>
                    <a:pt x="222" y="0"/>
                  </a:moveTo>
                  <a:lnTo>
                    <a:pt x="0" y="141"/>
                  </a:lnTo>
                  <a:lnTo>
                    <a:pt x="260" y="98"/>
                  </a:lnTo>
                  <a:lnTo>
                    <a:pt x="222" y="0"/>
                  </a:lnTo>
                  <a:lnTo>
                    <a:pt x="222" y="0"/>
                  </a:lnTo>
                  <a:close/>
                </a:path>
              </a:pathLst>
            </a:custGeom>
            <a:solidFill>
              <a:srgbClr val="FF0000"/>
            </a:solidFill>
            <a:ln w="9525">
              <a:noFill/>
              <a:round/>
              <a:headEnd/>
              <a:tailEnd/>
            </a:ln>
          </p:spPr>
          <p:txBody>
            <a:bodyPr/>
            <a:lstStyle/>
            <a:p>
              <a:endParaRPr lang="en-US"/>
            </a:p>
          </p:txBody>
        </p:sp>
        <p:sp>
          <p:nvSpPr>
            <p:cNvPr id="82495" name="Freeform 575"/>
            <p:cNvSpPr>
              <a:spLocks/>
            </p:cNvSpPr>
            <p:nvPr/>
          </p:nvSpPr>
          <p:spPr bwMode="black">
            <a:xfrm>
              <a:off x="5213350" y="3565525"/>
              <a:ext cx="241300" cy="98425"/>
            </a:xfrm>
            <a:custGeom>
              <a:avLst/>
              <a:gdLst/>
              <a:ahLst/>
              <a:cxnLst>
                <a:cxn ang="0">
                  <a:pos x="316" y="31"/>
                </a:cxn>
                <a:cxn ang="0">
                  <a:pos x="95" y="172"/>
                </a:cxn>
                <a:cxn ang="0">
                  <a:pos x="88" y="174"/>
                </a:cxn>
                <a:cxn ang="0">
                  <a:pos x="0" y="188"/>
                </a:cxn>
                <a:cxn ang="0">
                  <a:pos x="75" y="141"/>
                </a:cxn>
                <a:cxn ang="0">
                  <a:pos x="297" y="0"/>
                </a:cxn>
                <a:cxn ang="0">
                  <a:pos x="316" y="31"/>
                </a:cxn>
              </a:cxnLst>
              <a:rect l="0" t="0" r="r" b="b"/>
              <a:pathLst>
                <a:path w="316" h="188">
                  <a:moveTo>
                    <a:pt x="316" y="31"/>
                  </a:moveTo>
                  <a:lnTo>
                    <a:pt x="95" y="172"/>
                  </a:lnTo>
                  <a:lnTo>
                    <a:pt x="88" y="174"/>
                  </a:lnTo>
                  <a:lnTo>
                    <a:pt x="0" y="188"/>
                  </a:lnTo>
                  <a:lnTo>
                    <a:pt x="75" y="141"/>
                  </a:lnTo>
                  <a:lnTo>
                    <a:pt x="297" y="0"/>
                  </a:lnTo>
                  <a:lnTo>
                    <a:pt x="316" y="31"/>
                  </a:lnTo>
                  <a:close/>
                </a:path>
              </a:pathLst>
            </a:custGeom>
            <a:solidFill>
              <a:srgbClr val="FF0000"/>
            </a:solidFill>
            <a:ln w="9525">
              <a:noFill/>
              <a:round/>
              <a:headEnd/>
              <a:tailEnd/>
            </a:ln>
          </p:spPr>
          <p:txBody>
            <a:bodyPr/>
            <a:lstStyle/>
            <a:p>
              <a:endParaRPr lang="en-US"/>
            </a:p>
          </p:txBody>
        </p:sp>
        <p:sp>
          <p:nvSpPr>
            <p:cNvPr id="82496" name="Freeform 576"/>
            <p:cNvSpPr>
              <a:spLocks/>
            </p:cNvSpPr>
            <p:nvPr/>
          </p:nvSpPr>
          <p:spPr bwMode="black">
            <a:xfrm>
              <a:off x="5275263" y="3616325"/>
              <a:ext cx="222250" cy="42863"/>
            </a:xfrm>
            <a:custGeom>
              <a:avLst/>
              <a:gdLst/>
              <a:ahLst/>
              <a:cxnLst>
                <a:cxn ang="0">
                  <a:pos x="0" y="43"/>
                </a:cxn>
                <a:cxn ang="0">
                  <a:pos x="261" y="0"/>
                </a:cxn>
                <a:cxn ang="0">
                  <a:pos x="281" y="11"/>
                </a:cxn>
                <a:cxn ang="0">
                  <a:pos x="288" y="32"/>
                </a:cxn>
                <a:cxn ang="0">
                  <a:pos x="267" y="35"/>
                </a:cxn>
                <a:cxn ang="0">
                  <a:pos x="7" y="78"/>
                </a:cxn>
                <a:cxn ang="0">
                  <a:pos x="0" y="43"/>
                </a:cxn>
              </a:cxnLst>
              <a:rect l="0" t="0" r="r" b="b"/>
              <a:pathLst>
                <a:path w="288" h="78">
                  <a:moveTo>
                    <a:pt x="0" y="43"/>
                  </a:moveTo>
                  <a:lnTo>
                    <a:pt x="261" y="0"/>
                  </a:lnTo>
                  <a:lnTo>
                    <a:pt x="281" y="11"/>
                  </a:lnTo>
                  <a:lnTo>
                    <a:pt x="288" y="32"/>
                  </a:lnTo>
                  <a:lnTo>
                    <a:pt x="267" y="35"/>
                  </a:lnTo>
                  <a:lnTo>
                    <a:pt x="7" y="78"/>
                  </a:lnTo>
                  <a:lnTo>
                    <a:pt x="0" y="43"/>
                  </a:lnTo>
                  <a:close/>
                </a:path>
              </a:pathLst>
            </a:custGeom>
            <a:solidFill>
              <a:srgbClr val="FF0000"/>
            </a:solidFill>
            <a:ln w="9525">
              <a:noFill/>
              <a:round/>
              <a:headEnd/>
              <a:tailEnd/>
            </a:ln>
          </p:spPr>
          <p:txBody>
            <a:bodyPr/>
            <a:lstStyle/>
            <a:p>
              <a:endParaRPr lang="en-US"/>
            </a:p>
          </p:txBody>
        </p:sp>
        <p:sp>
          <p:nvSpPr>
            <p:cNvPr id="82497" name="Freeform 577"/>
            <p:cNvSpPr>
              <a:spLocks/>
            </p:cNvSpPr>
            <p:nvPr/>
          </p:nvSpPr>
          <p:spPr bwMode="black">
            <a:xfrm>
              <a:off x="5435600" y="3570288"/>
              <a:ext cx="53975" cy="58737"/>
            </a:xfrm>
            <a:custGeom>
              <a:avLst/>
              <a:gdLst/>
              <a:ahLst/>
              <a:cxnLst>
                <a:cxn ang="0">
                  <a:pos x="39" y="111"/>
                </a:cxn>
                <a:cxn ang="0">
                  <a:pos x="0" y="13"/>
                </a:cxn>
                <a:cxn ang="0">
                  <a:pos x="33" y="0"/>
                </a:cxn>
                <a:cxn ang="0">
                  <a:pos x="72" y="98"/>
                </a:cxn>
                <a:cxn ang="0">
                  <a:pos x="39" y="111"/>
                </a:cxn>
              </a:cxnLst>
              <a:rect l="0" t="0" r="r" b="b"/>
              <a:pathLst>
                <a:path w="72" h="111">
                  <a:moveTo>
                    <a:pt x="39" y="111"/>
                  </a:moveTo>
                  <a:lnTo>
                    <a:pt x="0" y="13"/>
                  </a:lnTo>
                  <a:lnTo>
                    <a:pt x="33" y="0"/>
                  </a:lnTo>
                  <a:lnTo>
                    <a:pt x="72" y="98"/>
                  </a:lnTo>
                  <a:lnTo>
                    <a:pt x="39" y="111"/>
                  </a:lnTo>
                  <a:close/>
                </a:path>
              </a:pathLst>
            </a:custGeom>
            <a:solidFill>
              <a:srgbClr val="FF0000"/>
            </a:solidFill>
            <a:ln w="9525">
              <a:noFill/>
              <a:round/>
              <a:headEnd/>
              <a:tailEnd/>
            </a:ln>
          </p:spPr>
          <p:txBody>
            <a:bodyPr/>
            <a:lstStyle/>
            <a:p>
              <a:endParaRPr lang="en-US"/>
            </a:p>
          </p:txBody>
        </p:sp>
        <p:sp>
          <p:nvSpPr>
            <p:cNvPr id="82498" name="Freeform 578"/>
            <p:cNvSpPr>
              <a:spLocks/>
            </p:cNvSpPr>
            <p:nvPr/>
          </p:nvSpPr>
          <p:spPr bwMode="black">
            <a:xfrm>
              <a:off x="3281363" y="5029200"/>
              <a:ext cx="41275" cy="26988"/>
            </a:xfrm>
            <a:custGeom>
              <a:avLst/>
              <a:gdLst/>
              <a:ahLst/>
              <a:cxnLst>
                <a:cxn ang="0">
                  <a:pos x="0" y="23"/>
                </a:cxn>
                <a:cxn ang="0">
                  <a:pos x="31" y="0"/>
                </a:cxn>
                <a:cxn ang="0">
                  <a:pos x="31" y="0"/>
                </a:cxn>
                <a:cxn ang="0">
                  <a:pos x="53" y="29"/>
                </a:cxn>
                <a:cxn ang="0">
                  <a:pos x="53" y="29"/>
                </a:cxn>
                <a:cxn ang="0">
                  <a:pos x="22" y="52"/>
                </a:cxn>
                <a:cxn ang="0">
                  <a:pos x="0" y="23"/>
                </a:cxn>
              </a:cxnLst>
              <a:rect l="0" t="0" r="r" b="b"/>
              <a:pathLst>
                <a:path w="53" h="52">
                  <a:moveTo>
                    <a:pt x="0" y="23"/>
                  </a:moveTo>
                  <a:lnTo>
                    <a:pt x="31" y="0"/>
                  </a:lnTo>
                  <a:lnTo>
                    <a:pt x="31" y="0"/>
                  </a:lnTo>
                  <a:lnTo>
                    <a:pt x="53" y="29"/>
                  </a:lnTo>
                  <a:lnTo>
                    <a:pt x="53" y="29"/>
                  </a:lnTo>
                  <a:lnTo>
                    <a:pt x="22" y="52"/>
                  </a:lnTo>
                  <a:lnTo>
                    <a:pt x="0" y="23"/>
                  </a:lnTo>
                  <a:close/>
                </a:path>
              </a:pathLst>
            </a:custGeom>
            <a:solidFill>
              <a:schemeClr val="tx1"/>
            </a:solidFill>
            <a:ln w="9525">
              <a:noFill/>
              <a:round/>
              <a:headEnd/>
              <a:tailEnd/>
            </a:ln>
          </p:spPr>
          <p:txBody>
            <a:bodyPr/>
            <a:lstStyle/>
            <a:p>
              <a:endParaRPr lang="en-US"/>
            </a:p>
          </p:txBody>
        </p:sp>
        <p:sp>
          <p:nvSpPr>
            <p:cNvPr id="82499" name="Freeform 579"/>
            <p:cNvSpPr>
              <a:spLocks/>
            </p:cNvSpPr>
            <p:nvPr/>
          </p:nvSpPr>
          <p:spPr bwMode="black">
            <a:xfrm>
              <a:off x="3306763" y="5016500"/>
              <a:ext cx="34925" cy="28575"/>
            </a:xfrm>
            <a:custGeom>
              <a:avLst/>
              <a:gdLst/>
              <a:ahLst/>
              <a:cxnLst>
                <a:cxn ang="0">
                  <a:pos x="0" y="24"/>
                </a:cxn>
                <a:cxn ang="0">
                  <a:pos x="27" y="4"/>
                </a:cxn>
                <a:cxn ang="0">
                  <a:pos x="33" y="0"/>
                </a:cxn>
                <a:cxn ang="0">
                  <a:pos x="28" y="3"/>
                </a:cxn>
                <a:cxn ang="0">
                  <a:pos x="49" y="33"/>
                </a:cxn>
                <a:cxn ang="0">
                  <a:pos x="22" y="53"/>
                </a:cxn>
                <a:cxn ang="0">
                  <a:pos x="0" y="24"/>
                </a:cxn>
              </a:cxnLst>
              <a:rect l="0" t="0" r="r" b="b"/>
              <a:pathLst>
                <a:path w="49" h="53">
                  <a:moveTo>
                    <a:pt x="0" y="24"/>
                  </a:moveTo>
                  <a:lnTo>
                    <a:pt x="27" y="4"/>
                  </a:lnTo>
                  <a:lnTo>
                    <a:pt x="33" y="0"/>
                  </a:lnTo>
                  <a:lnTo>
                    <a:pt x="28" y="3"/>
                  </a:lnTo>
                  <a:lnTo>
                    <a:pt x="49" y="33"/>
                  </a:lnTo>
                  <a:lnTo>
                    <a:pt x="22" y="53"/>
                  </a:lnTo>
                  <a:lnTo>
                    <a:pt x="0" y="24"/>
                  </a:lnTo>
                  <a:close/>
                </a:path>
              </a:pathLst>
            </a:custGeom>
            <a:solidFill>
              <a:schemeClr val="tx1"/>
            </a:solidFill>
            <a:ln w="9525">
              <a:noFill/>
              <a:round/>
              <a:headEnd/>
              <a:tailEnd/>
            </a:ln>
          </p:spPr>
          <p:txBody>
            <a:bodyPr/>
            <a:lstStyle/>
            <a:p>
              <a:endParaRPr lang="en-US"/>
            </a:p>
          </p:txBody>
        </p:sp>
        <p:sp>
          <p:nvSpPr>
            <p:cNvPr id="82500" name="Freeform 580"/>
            <p:cNvSpPr>
              <a:spLocks/>
            </p:cNvSpPr>
            <p:nvPr/>
          </p:nvSpPr>
          <p:spPr bwMode="black">
            <a:xfrm>
              <a:off x="3327400" y="5008563"/>
              <a:ext cx="33338" cy="26987"/>
            </a:xfrm>
            <a:custGeom>
              <a:avLst/>
              <a:gdLst/>
              <a:ahLst/>
              <a:cxnLst>
                <a:cxn ang="0">
                  <a:pos x="0" y="17"/>
                </a:cxn>
                <a:cxn ang="0">
                  <a:pos x="26" y="0"/>
                </a:cxn>
                <a:cxn ang="0">
                  <a:pos x="26" y="0"/>
                </a:cxn>
                <a:cxn ang="0">
                  <a:pos x="46" y="31"/>
                </a:cxn>
                <a:cxn ang="0">
                  <a:pos x="46" y="31"/>
                </a:cxn>
                <a:cxn ang="0">
                  <a:pos x="20" y="48"/>
                </a:cxn>
                <a:cxn ang="0">
                  <a:pos x="0" y="17"/>
                </a:cxn>
              </a:cxnLst>
              <a:rect l="0" t="0" r="r" b="b"/>
              <a:pathLst>
                <a:path w="46" h="48">
                  <a:moveTo>
                    <a:pt x="0" y="17"/>
                  </a:moveTo>
                  <a:lnTo>
                    <a:pt x="26" y="0"/>
                  </a:lnTo>
                  <a:lnTo>
                    <a:pt x="26" y="0"/>
                  </a:lnTo>
                  <a:lnTo>
                    <a:pt x="46" y="31"/>
                  </a:lnTo>
                  <a:lnTo>
                    <a:pt x="46" y="31"/>
                  </a:lnTo>
                  <a:lnTo>
                    <a:pt x="20" y="48"/>
                  </a:lnTo>
                  <a:lnTo>
                    <a:pt x="0" y="17"/>
                  </a:lnTo>
                  <a:close/>
                </a:path>
              </a:pathLst>
            </a:custGeom>
            <a:solidFill>
              <a:schemeClr val="tx1"/>
            </a:solidFill>
            <a:ln w="9525">
              <a:noFill/>
              <a:round/>
              <a:headEnd/>
              <a:tailEnd/>
            </a:ln>
          </p:spPr>
          <p:txBody>
            <a:bodyPr/>
            <a:lstStyle/>
            <a:p>
              <a:endParaRPr lang="en-US"/>
            </a:p>
          </p:txBody>
        </p:sp>
        <p:sp>
          <p:nvSpPr>
            <p:cNvPr id="82501" name="Freeform 581"/>
            <p:cNvSpPr>
              <a:spLocks/>
            </p:cNvSpPr>
            <p:nvPr/>
          </p:nvSpPr>
          <p:spPr bwMode="black">
            <a:xfrm>
              <a:off x="3346450" y="5003800"/>
              <a:ext cx="33338" cy="23813"/>
            </a:xfrm>
            <a:custGeom>
              <a:avLst/>
              <a:gdLst/>
              <a:ahLst/>
              <a:cxnLst>
                <a:cxn ang="0">
                  <a:pos x="0" y="14"/>
                </a:cxn>
                <a:cxn ang="0">
                  <a:pos x="23" y="0"/>
                </a:cxn>
                <a:cxn ang="0">
                  <a:pos x="15" y="5"/>
                </a:cxn>
                <a:cxn ang="0">
                  <a:pos x="25" y="0"/>
                </a:cxn>
                <a:cxn ang="0">
                  <a:pos x="43" y="31"/>
                </a:cxn>
                <a:cxn ang="0">
                  <a:pos x="20" y="45"/>
                </a:cxn>
                <a:cxn ang="0">
                  <a:pos x="0" y="14"/>
                </a:cxn>
              </a:cxnLst>
              <a:rect l="0" t="0" r="r" b="b"/>
              <a:pathLst>
                <a:path w="43" h="45">
                  <a:moveTo>
                    <a:pt x="0" y="14"/>
                  </a:moveTo>
                  <a:lnTo>
                    <a:pt x="23" y="0"/>
                  </a:lnTo>
                  <a:lnTo>
                    <a:pt x="15" y="5"/>
                  </a:lnTo>
                  <a:lnTo>
                    <a:pt x="25" y="0"/>
                  </a:lnTo>
                  <a:lnTo>
                    <a:pt x="43" y="31"/>
                  </a:lnTo>
                  <a:lnTo>
                    <a:pt x="20" y="45"/>
                  </a:lnTo>
                  <a:lnTo>
                    <a:pt x="0" y="14"/>
                  </a:lnTo>
                  <a:close/>
                </a:path>
              </a:pathLst>
            </a:custGeom>
            <a:solidFill>
              <a:schemeClr val="tx1"/>
            </a:solidFill>
            <a:ln w="9525">
              <a:noFill/>
              <a:round/>
              <a:headEnd/>
              <a:tailEnd/>
            </a:ln>
          </p:spPr>
          <p:txBody>
            <a:bodyPr/>
            <a:lstStyle/>
            <a:p>
              <a:endParaRPr lang="en-US"/>
            </a:p>
          </p:txBody>
        </p:sp>
        <p:sp>
          <p:nvSpPr>
            <p:cNvPr id="82502" name="Freeform 582"/>
            <p:cNvSpPr>
              <a:spLocks/>
            </p:cNvSpPr>
            <p:nvPr/>
          </p:nvSpPr>
          <p:spPr bwMode="black">
            <a:xfrm>
              <a:off x="3365500" y="4995863"/>
              <a:ext cx="30163" cy="23812"/>
            </a:xfrm>
            <a:custGeom>
              <a:avLst/>
              <a:gdLst/>
              <a:ahLst/>
              <a:cxnLst>
                <a:cxn ang="0">
                  <a:pos x="0" y="11"/>
                </a:cxn>
                <a:cxn ang="0">
                  <a:pos x="21" y="1"/>
                </a:cxn>
                <a:cxn ang="0">
                  <a:pos x="21" y="0"/>
                </a:cxn>
                <a:cxn ang="0">
                  <a:pos x="37" y="33"/>
                </a:cxn>
                <a:cxn ang="0">
                  <a:pos x="37" y="32"/>
                </a:cxn>
                <a:cxn ang="0">
                  <a:pos x="16" y="42"/>
                </a:cxn>
                <a:cxn ang="0">
                  <a:pos x="0" y="11"/>
                </a:cxn>
              </a:cxnLst>
              <a:rect l="0" t="0" r="r" b="b"/>
              <a:pathLst>
                <a:path w="37" h="42">
                  <a:moveTo>
                    <a:pt x="0" y="11"/>
                  </a:moveTo>
                  <a:lnTo>
                    <a:pt x="21" y="1"/>
                  </a:lnTo>
                  <a:lnTo>
                    <a:pt x="21" y="0"/>
                  </a:lnTo>
                  <a:lnTo>
                    <a:pt x="37" y="33"/>
                  </a:lnTo>
                  <a:lnTo>
                    <a:pt x="37" y="32"/>
                  </a:lnTo>
                  <a:lnTo>
                    <a:pt x="16" y="42"/>
                  </a:lnTo>
                  <a:lnTo>
                    <a:pt x="0" y="11"/>
                  </a:lnTo>
                  <a:close/>
                </a:path>
              </a:pathLst>
            </a:custGeom>
            <a:solidFill>
              <a:schemeClr val="tx1"/>
            </a:solidFill>
            <a:ln w="9525">
              <a:noFill/>
              <a:round/>
              <a:headEnd/>
              <a:tailEnd/>
            </a:ln>
          </p:spPr>
          <p:txBody>
            <a:bodyPr/>
            <a:lstStyle/>
            <a:p>
              <a:endParaRPr lang="en-US"/>
            </a:p>
          </p:txBody>
        </p:sp>
        <p:sp>
          <p:nvSpPr>
            <p:cNvPr id="82503" name="Freeform 583"/>
            <p:cNvSpPr>
              <a:spLocks/>
            </p:cNvSpPr>
            <p:nvPr/>
          </p:nvSpPr>
          <p:spPr bwMode="black">
            <a:xfrm>
              <a:off x="3384550" y="4989513"/>
              <a:ext cx="22225" cy="23812"/>
            </a:xfrm>
            <a:custGeom>
              <a:avLst/>
              <a:gdLst/>
              <a:ahLst/>
              <a:cxnLst>
                <a:cxn ang="0">
                  <a:pos x="0" y="11"/>
                </a:cxn>
                <a:cxn ang="0">
                  <a:pos x="18" y="3"/>
                </a:cxn>
                <a:cxn ang="0">
                  <a:pos x="27" y="0"/>
                </a:cxn>
                <a:cxn ang="0">
                  <a:pos x="19" y="2"/>
                </a:cxn>
                <a:cxn ang="0">
                  <a:pos x="33" y="36"/>
                </a:cxn>
                <a:cxn ang="0">
                  <a:pos x="16" y="44"/>
                </a:cxn>
                <a:cxn ang="0">
                  <a:pos x="0" y="11"/>
                </a:cxn>
              </a:cxnLst>
              <a:rect l="0" t="0" r="r" b="b"/>
              <a:pathLst>
                <a:path w="33" h="44">
                  <a:moveTo>
                    <a:pt x="0" y="11"/>
                  </a:moveTo>
                  <a:lnTo>
                    <a:pt x="18" y="3"/>
                  </a:lnTo>
                  <a:lnTo>
                    <a:pt x="27" y="0"/>
                  </a:lnTo>
                  <a:lnTo>
                    <a:pt x="19" y="2"/>
                  </a:lnTo>
                  <a:lnTo>
                    <a:pt x="33" y="36"/>
                  </a:lnTo>
                  <a:lnTo>
                    <a:pt x="16" y="44"/>
                  </a:lnTo>
                  <a:lnTo>
                    <a:pt x="0" y="11"/>
                  </a:lnTo>
                  <a:close/>
                </a:path>
              </a:pathLst>
            </a:custGeom>
            <a:solidFill>
              <a:schemeClr val="tx1"/>
            </a:solidFill>
            <a:ln w="9525">
              <a:noFill/>
              <a:round/>
              <a:headEnd/>
              <a:tailEnd/>
            </a:ln>
          </p:spPr>
          <p:txBody>
            <a:bodyPr/>
            <a:lstStyle/>
            <a:p>
              <a:endParaRPr lang="en-US"/>
            </a:p>
          </p:txBody>
        </p:sp>
        <p:sp>
          <p:nvSpPr>
            <p:cNvPr id="82504" name="Freeform 584"/>
            <p:cNvSpPr>
              <a:spLocks/>
            </p:cNvSpPr>
            <p:nvPr/>
          </p:nvSpPr>
          <p:spPr bwMode="black">
            <a:xfrm>
              <a:off x="3395663" y="4989513"/>
              <a:ext cx="22225" cy="22225"/>
            </a:xfrm>
            <a:custGeom>
              <a:avLst/>
              <a:gdLst/>
              <a:ahLst/>
              <a:cxnLst>
                <a:cxn ang="0">
                  <a:pos x="0" y="5"/>
                </a:cxn>
                <a:cxn ang="0">
                  <a:pos x="15" y="0"/>
                </a:cxn>
                <a:cxn ang="0">
                  <a:pos x="13" y="1"/>
                </a:cxn>
                <a:cxn ang="0">
                  <a:pos x="21" y="0"/>
                </a:cxn>
                <a:cxn ang="0">
                  <a:pos x="29" y="35"/>
                </a:cxn>
                <a:cxn ang="0">
                  <a:pos x="13" y="41"/>
                </a:cxn>
                <a:cxn ang="0">
                  <a:pos x="0" y="5"/>
                </a:cxn>
              </a:cxnLst>
              <a:rect l="0" t="0" r="r" b="b"/>
              <a:pathLst>
                <a:path w="29" h="41">
                  <a:moveTo>
                    <a:pt x="0" y="5"/>
                  </a:moveTo>
                  <a:lnTo>
                    <a:pt x="15" y="0"/>
                  </a:lnTo>
                  <a:lnTo>
                    <a:pt x="13" y="1"/>
                  </a:lnTo>
                  <a:lnTo>
                    <a:pt x="21" y="0"/>
                  </a:lnTo>
                  <a:lnTo>
                    <a:pt x="29" y="35"/>
                  </a:lnTo>
                  <a:lnTo>
                    <a:pt x="13" y="41"/>
                  </a:lnTo>
                  <a:lnTo>
                    <a:pt x="0" y="5"/>
                  </a:lnTo>
                  <a:close/>
                </a:path>
              </a:pathLst>
            </a:custGeom>
            <a:solidFill>
              <a:schemeClr val="tx1"/>
            </a:solidFill>
            <a:ln w="9525">
              <a:noFill/>
              <a:round/>
              <a:headEnd/>
              <a:tailEnd/>
            </a:ln>
          </p:spPr>
          <p:txBody>
            <a:bodyPr/>
            <a:lstStyle/>
            <a:p>
              <a:endParaRPr lang="en-US"/>
            </a:p>
          </p:txBody>
        </p:sp>
        <p:sp>
          <p:nvSpPr>
            <p:cNvPr id="82505" name="Freeform 585"/>
            <p:cNvSpPr>
              <a:spLocks/>
            </p:cNvSpPr>
            <p:nvPr/>
          </p:nvSpPr>
          <p:spPr bwMode="black">
            <a:xfrm>
              <a:off x="3414713" y="4986338"/>
              <a:ext cx="11112" cy="22225"/>
            </a:xfrm>
            <a:custGeom>
              <a:avLst/>
              <a:gdLst/>
              <a:ahLst/>
              <a:cxnLst>
                <a:cxn ang="0">
                  <a:pos x="0" y="1"/>
                </a:cxn>
                <a:cxn ang="0">
                  <a:pos x="13" y="0"/>
                </a:cxn>
                <a:cxn ang="0">
                  <a:pos x="13" y="0"/>
                </a:cxn>
                <a:cxn ang="0">
                  <a:pos x="14" y="0"/>
                </a:cxn>
                <a:cxn ang="0">
                  <a:pos x="15" y="35"/>
                </a:cxn>
                <a:cxn ang="0">
                  <a:pos x="2" y="36"/>
                </a:cxn>
                <a:cxn ang="0">
                  <a:pos x="0" y="1"/>
                </a:cxn>
              </a:cxnLst>
              <a:rect l="0" t="0" r="r" b="b"/>
              <a:pathLst>
                <a:path w="15" h="36">
                  <a:moveTo>
                    <a:pt x="0" y="1"/>
                  </a:moveTo>
                  <a:lnTo>
                    <a:pt x="13" y="0"/>
                  </a:lnTo>
                  <a:lnTo>
                    <a:pt x="13" y="0"/>
                  </a:lnTo>
                  <a:lnTo>
                    <a:pt x="14" y="0"/>
                  </a:lnTo>
                  <a:lnTo>
                    <a:pt x="15" y="35"/>
                  </a:lnTo>
                  <a:lnTo>
                    <a:pt x="2" y="36"/>
                  </a:lnTo>
                  <a:lnTo>
                    <a:pt x="0" y="1"/>
                  </a:lnTo>
                  <a:close/>
                </a:path>
              </a:pathLst>
            </a:custGeom>
            <a:solidFill>
              <a:schemeClr val="tx1"/>
            </a:solidFill>
            <a:ln w="9525">
              <a:noFill/>
              <a:round/>
              <a:headEnd/>
              <a:tailEnd/>
            </a:ln>
          </p:spPr>
          <p:txBody>
            <a:bodyPr/>
            <a:lstStyle/>
            <a:p>
              <a:endParaRPr lang="en-US"/>
            </a:p>
          </p:txBody>
        </p:sp>
        <p:sp>
          <p:nvSpPr>
            <p:cNvPr id="82506" name="Freeform 586"/>
            <p:cNvSpPr>
              <a:spLocks/>
            </p:cNvSpPr>
            <p:nvPr/>
          </p:nvSpPr>
          <p:spPr bwMode="black">
            <a:xfrm>
              <a:off x="3422650" y="4986338"/>
              <a:ext cx="14288" cy="19050"/>
            </a:xfrm>
            <a:custGeom>
              <a:avLst/>
              <a:gdLst/>
              <a:ahLst/>
              <a:cxnLst>
                <a:cxn ang="0">
                  <a:pos x="0" y="0"/>
                </a:cxn>
                <a:cxn ang="0">
                  <a:pos x="12" y="0"/>
                </a:cxn>
                <a:cxn ang="0">
                  <a:pos x="16" y="35"/>
                </a:cxn>
                <a:cxn ang="0">
                  <a:pos x="16" y="35"/>
                </a:cxn>
                <a:cxn ang="0">
                  <a:pos x="12" y="35"/>
                </a:cxn>
                <a:cxn ang="0">
                  <a:pos x="0" y="35"/>
                </a:cxn>
                <a:cxn ang="0">
                  <a:pos x="0" y="0"/>
                </a:cxn>
              </a:cxnLst>
              <a:rect l="0" t="0" r="r" b="b"/>
              <a:pathLst>
                <a:path w="16" h="35">
                  <a:moveTo>
                    <a:pt x="0" y="0"/>
                  </a:moveTo>
                  <a:lnTo>
                    <a:pt x="12" y="0"/>
                  </a:lnTo>
                  <a:lnTo>
                    <a:pt x="16" y="35"/>
                  </a:lnTo>
                  <a:lnTo>
                    <a:pt x="16" y="35"/>
                  </a:lnTo>
                  <a:lnTo>
                    <a:pt x="12" y="35"/>
                  </a:lnTo>
                  <a:lnTo>
                    <a:pt x="0" y="35"/>
                  </a:lnTo>
                  <a:lnTo>
                    <a:pt x="0" y="0"/>
                  </a:lnTo>
                  <a:close/>
                </a:path>
              </a:pathLst>
            </a:custGeom>
            <a:solidFill>
              <a:schemeClr val="tx1"/>
            </a:solidFill>
            <a:ln w="9525">
              <a:noFill/>
              <a:round/>
              <a:headEnd/>
              <a:tailEnd/>
            </a:ln>
          </p:spPr>
          <p:txBody>
            <a:bodyPr/>
            <a:lstStyle/>
            <a:p>
              <a:endParaRPr lang="en-US"/>
            </a:p>
          </p:txBody>
        </p:sp>
        <p:sp>
          <p:nvSpPr>
            <p:cNvPr id="82507" name="Freeform 587"/>
            <p:cNvSpPr>
              <a:spLocks/>
            </p:cNvSpPr>
            <p:nvPr/>
          </p:nvSpPr>
          <p:spPr bwMode="black">
            <a:xfrm>
              <a:off x="3430588" y="4986338"/>
              <a:ext cx="14287" cy="19050"/>
            </a:xfrm>
            <a:custGeom>
              <a:avLst/>
              <a:gdLst/>
              <a:ahLst/>
              <a:cxnLst>
                <a:cxn ang="0">
                  <a:pos x="0" y="3"/>
                </a:cxn>
                <a:cxn ang="0">
                  <a:pos x="12" y="0"/>
                </a:cxn>
                <a:cxn ang="0">
                  <a:pos x="12" y="0"/>
                </a:cxn>
                <a:cxn ang="0">
                  <a:pos x="19" y="36"/>
                </a:cxn>
                <a:cxn ang="0">
                  <a:pos x="19" y="36"/>
                </a:cxn>
                <a:cxn ang="0">
                  <a:pos x="7" y="38"/>
                </a:cxn>
                <a:cxn ang="0">
                  <a:pos x="0" y="3"/>
                </a:cxn>
              </a:cxnLst>
              <a:rect l="0" t="0" r="r" b="b"/>
              <a:pathLst>
                <a:path w="19" h="38">
                  <a:moveTo>
                    <a:pt x="0" y="3"/>
                  </a:moveTo>
                  <a:lnTo>
                    <a:pt x="12" y="0"/>
                  </a:lnTo>
                  <a:lnTo>
                    <a:pt x="12" y="0"/>
                  </a:lnTo>
                  <a:lnTo>
                    <a:pt x="19" y="36"/>
                  </a:lnTo>
                  <a:lnTo>
                    <a:pt x="19" y="36"/>
                  </a:lnTo>
                  <a:lnTo>
                    <a:pt x="7" y="38"/>
                  </a:lnTo>
                  <a:lnTo>
                    <a:pt x="0" y="3"/>
                  </a:lnTo>
                  <a:close/>
                </a:path>
              </a:pathLst>
            </a:custGeom>
            <a:solidFill>
              <a:schemeClr val="tx1"/>
            </a:solidFill>
            <a:ln w="9525">
              <a:noFill/>
              <a:round/>
              <a:headEnd/>
              <a:tailEnd/>
            </a:ln>
          </p:spPr>
          <p:txBody>
            <a:bodyPr/>
            <a:lstStyle/>
            <a:p>
              <a:endParaRPr lang="en-US"/>
            </a:p>
          </p:txBody>
        </p:sp>
        <p:sp>
          <p:nvSpPr>
            <p:cNvPr id="82508" name="Freeform 588"/>
            <p:cNvSpPr>
              <a:spLocks/>
            </p:cNvSpPr>
            <p:nvPr/>
          </p:nvSpPr>
          <p:spPr bwMode="black">
            <a:xfrm>
              <a:off x="3441700" y="4984750"/>
              <a:ext cx="15875" cy="20638"/>
            </a:xfrm>
            <a:custGeom>
              <a:avLst/>
              <a:gdLst/>
              <a:ahLst/>
              <a:cxnLst>
                <a:cxn ang="0">
                  <a:pos x="0" y="2"/>
                </a:cxn>
                <a:cxn ang="0">
                  <a:pos x="12" y="0"/>
                </a:cxn>
                <a:cxn ang="0">
                  <a:pos x="20" y="36"/>
                </a:cxn>
                <a:cxn ang="0">
                  <a:pos x="22" y="34"/>
                </a:cxn>
                <a:cxn ang="0">
                  <a:pos x="19" y="36"/>
                </a:cxn>
                <a:cxn ang="0">
                  <a:pos x="7" y="38"/>
                </a:cxn>
                <a:cxn ang="0">
                  <a:pos x="0" y="2"/>
                </a:cxn>
              </a:cxnLst>
              <a:rect l="0" t="0" r="r" b="b"/>
              <a:pathLst>
                <a:path w="22" h="38">
                  <a:moveTo>
                    <a:pt x="0" y="2"/>
                  </a:moveTo>
                  <a:lnTo>
                    <a:pt x="12" y="0"/>
                  </a:lnTo>
                  <a:lnTo>
                    <a:pt x="20" y="36"/>
                  </a:lnTo>
                  <a:lnTo>
                    <a:pt x="22" y="34"/>
                  </a:lnTo>
                  <a:lnTo>
                    <a:pt x="19" y="36"/>
                  </a:lnTo>
                  <a:lnTo>
                    <a:pt x="7" y="38"/>
                  </a:lnTo>
                  <a:lnTo>
                    <a:pt x="0" y="2"/>
                  </a:lnTo>
                  <a:close/>
                </a:path>
              </a:pathLst>
            </a:custGeom>
            <a:solidFill>
              <a:schemeClr val="tx1"/>
            </a:solidFill>
            <a:ln w="9525">
              <a:noFill/>
              <a:round/>
              <a:headEnd/>
              <a:tailEnd/>
            </a:ln>
          </p:spPr>
          <p:txBody>
            <a:bodyPr/>
            <a:lstStyle/>
            <a:p>
              <a:endParaRPr lang="en-US"/>
            </a:p>
          </p:txBody>
        </p:sp>
        <p:sp>
          <p:nvSpPr>
            <p:cNvPr id="82509" name="Freeform 589"/>
            <p:cNvSpPr>
              <a:spLocks/>
            </p:cNvSpPr>
            <p:nvPr/>
          </p:nvSpPr>
          <p:spPr bwMode="black">
            <a:xfrm>
              <a:off x="3449638" y="4984750"/>
              <a:ext cx="14287" cy="20638"/>
            </a:xfrm>
            <a:custGeom>
              <a:avLst/>
              <a:gdLst/>
              <a:ahLst/>
              <a:cxnLst>
                <a:cxn ang="0">
                  <a:pos x="0" y="3"/>
                </a:cxn>
                <a:cxn ang="0">
                  <a:pos x="12" y="0"/>
                </a:cxn>
                <a:cxn ang="0">
                  <a:pos x="11" y="0"/>
                </a:cxn>
                <a:cxn ang="0">
                  <a:pos x="22" y="35"/>
                </a:cxn>
                <a:cxn ang="0">
                  <a:pos x="21" y="35"/>
                </a:cxn>
                <a:cxn ang="0">
                  <a:pos x="9" y="39"/>
                </a:cxn>
                <a:cxn ang="0">
                  <a:pos x="0" y="3"/>
                </a:cxn>
              </a:cxnLst>
              <a:rect l="0" t="0" r="r" b="b"/>
              <a:pathLst>
                <a:path w="22" h="39">
                  <a:moveTo>
                    <a:pt x="0" y="3"/>
                  </a:moveTo>
                  <a:lnTo>
                    <a:pt x="12" y="0"/>
                  </a:lnTo>
                  <a:lnTo>
                    <a:pt x="11" y="0"/>
                  </a:lnTo>
                  <a:lnTo>
                    <a:pt x="22" y="35"/>
                  </a:lnTo>
                  <a:lnTo>
                    <a:pt x="21" y="35"/>
                  </a:lnTo>
                  <a:lnTo>
                    <a:pt x="9" y="39"/>
                  </a:lnTo>
                  <a:lnTo>
                    <a:pt x="0" y="3"/>
                  </a:lnTo>
                  <a:close/>
                </a:path>
              </a:pathLst>
            </a:custGeom>
            <a:solidFill>
              <a:schemeClr val="tx1"/>
            </a:solidFill>
            <a:ln w="9525">
              <a:noFill/>
              <a:round/>
              <a:headEnd/>
              <a:tailEnd/>
            </a:ln>
          </p:spPr>
          <p:txBody>
            <a:bodyPr/>
            <a:lstStyle/>
            <a:p>
              <a:endParaRPr lang="en-US"/>
            </a:p>
          </p:txBody>
        </p:sp>
        <p:sp>
          <p:nvSpPr>
            <p:cNvPr id="82510" name="Freeform 590"/>
            <p:cNvSpPr>
              <a:spLocks/>
            </p:cNvSpPr>
            <p:nvPr/>
          </p:nvSpPr>
          <p:spPr bwMode="black">
            <a:xfrm>
              <a:off x="3457575" y="4981575"/>
              <a:ext cx="19050" cy="22225"/>
            </a:xfrm>
            <a:custGeom>
              <a:avLst/>
              <a:gdLst/>
              <a:ahLst/>
              <a:cxnLst>
                <a:cxn ang="0">
                  <a:pos x="0" y="4"/>
                </a:cxn>
                <a:cxn ang="0">
                  <a:pos x="14" y="0"/>
                </a:cxn>
                <a:cxn ang="0">
                  <a:pos x="27" y="34"/>
                </a:cxn>
                <a:cxn ang="0">
                  <a:pos x="25" y="35"/>
                </a:cxn>
                <a:cxn ang="0">
                  <a:pos x="25" y="35"/>
                </a:cxn>
                <a:cxn ang="0">
                  <a:pos x="11" y="39"/>
                </a:cxn>
                <a:cxn ang="0">
                  <a:pos x="0" y="4"/>
                </a:cxn>
              </a:cxnLst>
              <a:rect l="0" t="0" r="r" b="b"/>
              <a:pathLst>
                <a:path w="27" h="39">
                  <a:moveTo>
                    <a:pt x="0" y="4"/>
                  </a:moveTo>
                  <a:lnTo>
                    <a:pt x="14" y="0"/>
                  </a:lnTo>
                  <a:lnTo>
                    <a:pt x="27" y="34"/>
                  </a:lnTo>
                  <a:lnTo>
                    <a:pt x="25" y="35"/>
                  </a:lnTo>
                  <a:lnTo>
                    <a:pt x="25" y="35"/>
                  </a:lnTo>
                  <a:lnTo>
                    <a:pt x="11" y="39"/>
                  </a:lnTo>
                  <a:lnTo>
                    <a:pt x="0" y="4"/>
                  </a:lnTo>
                  <a:close/>
                </a:path>
              </a:pathLst>
            </a:custGeom>
            <a:solidFill>
              <a:schemeClr val="tx1"/>
            </a:solidFill>
            <a:ln w="9525">
              <a:noFill/>
              <a:round/>
              <a:headEnd/>
              <a:tailEnd/>
            </a:ln>
          </p:spPr>
          <p:txBody>
            <a:bodyPr/>
            <a:lstStyle/>
            <a:p>
              <a:endParaRPr lang="en-US"/>
            </a:p>
          </p:txBody>
        </p:sp>
        <p:sp>
          <p:nvSpPr>
            <p:cNvPr id="82511" name="Freeform 591"/>
            <p:cNvSpPr>
              <a:spLocks/>
            </p:cNvSpPr>
            <p:nvPr/>
          </p:nvSpPr>
          <p:spPr bwMode="black">
            <a:xfrm>
              <a:off x="3463925" y="4978400"/>
              <a:ext cx="23813" cy="22225"/>
            </a:xfrm>
            <a:custGeom>
              <a:avLst/>
              <a:gdLst/>
              <a:ahLst/>
              <a:cxnLst>
                <a:cxn ang="0">
                  <a:pos x="0" y="7"/>
                </a:cxn>
                <a:cxn ang="0">
                  <a:pos x="14" y="0"/>
                </a:cxn>
                <a:cxn ang="0">
                  <a:pos x="14" y="0"/>
                </a:cxn>
                <a:cxn ang="0">
                  <a:pos x="29" y="33"/>
                </a:cxn>
                <a:cxn ang="0">
                  <a:pos x="29" y="33"/>
                </a:cxn>
                <a:cxn ang="0">
                  <a:pos x="16" y="40"/>
                </a:cxn>
                <a:cxn ang="0">
                  <a:pos x="0" y="7"/>
                </a:cxn>
              </a:cxnLst>
              <a:rect l="0" t="0" r="r" b="b"/>
              <a:pathLst>
                <a:path w="29" h="40">
                  <a:moveTo>
                    <a:pt x="0" y="7"/>
                  </a:moveTo>
                  <a:lnTo>
                    <a:pt x="14" y="0"/>
                  </a:lnTo>
                  <a:lnTo>
                    <a:pt x="14" y="0"/>
                  </a:lnTo>
                  <a:lnTo>
                    <a:pt x="29" y="33"/>
                  </a:lnTo>
                  <a:lnTo>
                    <a:pt x="29" y="33"/>
                  </a:lnTo>
                  <a:lnTo>
                    <a:pt x="16" y="40"/>
                  </a:lnTo>
                  <a:lnTo>
                    <a:pt x="0" y="7"/>
                  </a:lnTo>
                  <a:close/>
                </a:path>
              </a:pathLst>
            </a:custGeom>
            <a:solidFill>
              <a:schemeClr val="tx1"/>
            </a:solidFill>
            <a:ln w="9525">
              <a:noFill/>
              <a:round/>
              <a:headEnd/>
              <a:tailEnd/>
            </a:ln>
          </p:spPr>
          <p:txBody>
            <a:bodyPr/>
            <a:lstStyle/>
            <a:p>
              <a:endParaRPr lang="en-US"/>
            </a:p>
          </p:txBody>
        </p:sp>
        <p:sp>
          <p:nvSpPr>
            <p:cNvPr id="82512" name="Freeform 592"/>
            <p:cNvSpPr>
              <a:spLocks/>
            </p:cNvSpPr>
            <p:nvPr/>
          </p:nvSpPr>
          <p:spPr bwMode="black">
            <a:xfrm>
              <a:off x="3476625" y="4973638"/>
              <a:ext cx="22225" cy="22225"/>
            </a:xfrm>
            <a:custGeom>
              <a:avLst/>
              <a:gdLst/>
              <a:ahLst/>
              <a:cxnLst>
                <a:cxn ang="0">
                  <a:pos x="0" y="7"/>
                </a:cxn>
                <a:cxn ang="0">
                  <a:pos x="14" y="0"/>
                </a:cxn>
                <a:cxn ang="0">
                  <a:pos x="14" y="0"/>
                </a:cxn>
                <a:cxn ang="0">
                  <a:pos x="29" y="33"/>
                </a:cxn>
                <a:cxn ang="0">
                  <a:pos x="29" y="33"/>
                </a:cxn>
                <a:cxn ang="0">
                  <a:pos x="15" y="40"/>
                </a:cxn>
                <a:cxn ang="0">
                  <a:pos x="0" y="7"/>
                </a:cxn>
              </a:cxnLst>
              <a:rect l="0" t="0" r="r" b="b"/>
              <a:pathLst>
                <a:path w="29" h="40">
                  <a:moveTo>
                    <a:pt x="0" y="7"/>
                  </a:moveTo>
                  <a:lnTo>
                    <a:pt x="14" y="0"/>
                  </a:lnTo>
                  <a:lnTo>
                    <a:pt x="14" y="0"/>
                  </a:lnTo>
                  <a:lnTo>
                    <a:pt x="29" y="33"/>
                  </a:lnTo>
                  <a:lnTo>
                    <a:pt x="29" y="33"/>
                  </a:lnTo>
                  <a:lnTo>
                    <a:pt x="15" y="40"/>
                  </a:lnTo>
                  <a:lnTo>
                    <a:pt x="0" y="7"/>
                  </a:lnTo>
                  <a:close/>
                </a:path>
              </a:pathLst>
            </a:custGeom>
            <a:solidFill>
              <a:schemeClr val="tx1"/>
            </a:solidFill>
            <a:ln w="9525">
              <a:noFill/>
              <a:round/>
              <a:headEnd/>
              <a:tailEnd/>
            </a:ln>
          </p:spPr>
          <p:txBody>
            <a:bodyPr/>
            <a:lstStyle/>
            <a:p>
              <a:endParaRPr lang="en-US"/>
            </a:p>
          </p:txBody>
        </p:sp>
        <p:sp>
          <p:nvSpPr>
            <p:cNvPr id="82513" name="Freeform 593"/>
            <p:cNvSpPr>
              <a:spLocks/>
            </p:cNvSpPr>
            <p:nvPr/>
          </p:nvSpPr>
          <p:spPr bwMode="black">
            <a:xfrm>
              <a:off x="3487738" y="4970463"/>
              <a:ext cx="22225" cy="22225"/>
            </a:xfrm>
            <a:custGeom>
              <a:avLst/>
              <a:gdLst/>
              <a:ahLst/>
              <a:cxnLst>
                <a:cxn ang="0">
                  <a:pos x="0" y="6"/>
                </a:cxn>
                <a:cxn ang="0">
                  <a:pos x="13" y="0"/>
                </a:cxn>
                <a:cxn ang="0">
                  <a:pos x="31" y="32"/>
                </a:cxn>
                <a:cxn ang="0">
                  <a:pos x="31" y="32"/>
                </a:cxn>
                <a:cxn ang="0">
                  <a:pos x="29" y="33"/>
                </a:cxn>
                <a:cxn ang="0">
                  <a:pos x="15" y="39"/>
                </a:cxn>
                <a:cxn ang="0">
                  <a:pos x="0" y="6"/>
                </a:cxn>
              </a:cxnLst>
              <a:rect l="0" t="0" r="r" b="b"/>
              <a:pathLst>
                <a:path w="31" h="39">
                  <a:moveTo>
                    <a:pt x="0" y="6"/>
                  </a:moveTo>
                  <a:lnTo>
                    <a:pt x="13" y="0"/>
                  </a:lnTo>
                  <a:lnTo>
                    <a:pt x="31" y="32"/>
                  </a:lnTo>
                  <a:lnTo>
                    <a:pt x="31" y="32"/>
                  </a:lnTo>
                  <a:lnTo>
                    <a:pt x="29" y="33"/>
                  </a:lnTo>
                  <a:lnTo>
                    <a:pt x="15" y="39"/>
                  </a:lnTo>
                  <a:lnTo>
                    <a:pt x="0" y="6"/>
                  </a:lnTo>
                  <a:close/>
                </a:path>
              </a:pathLst>
            </a:custGeom>
            <a:solidFill>
              <a:schemeClr val="tx1"/>
            </a:solidFill>
            <a:ln w="9525">
              <a:noFill/>
              <a:round/>
              <a:headEnd/>
              <a:tailEnd/>
            </a:ln>
          </p:spPr>
          <p:txBody>
            <a:bodyPr/>
            <a:lstStyle/>
            <a:p>
              <a:endParaRPr lang="en-US"/>
            </a:p>
          </p:txBody>
        </p:sp>
        <p:sp>
          <p:nvSpPr>
            <p:cNvPr id="82514" name="Freeform 594"/>
            <p:cNvSpPr>
              <a:spLocks/>
            </p:cNvSpPr>
            <p:nvPr/>
          </p:nvSpPr>
          <p:spPr bwMode="black">
            <a:xfrm>
              <a:off x="3495675" y="4968875"/>
              <a:ext cx="26988" cy="20638"/>
            </a:xfrm>
            <a:custGeom>
              <a:avLst/>
              <a:gdLst/>
              <a:ahLst/>
              <a:cxnLst>
                <a:cxn ang="0">
                  <a:pos x="0" y="9"/>
                </a:cxn>
                <a:cxn ang="0">
                  <a:pos x="14" y="0"/>
                </a:cxn>
                <a:cxn ang="0">
                  <a:pos x="14" y="0"/>
                </a:cxn>
                <a:cxn ang="0">
                  <a:pos x="34" y="31"/>
                </a:cxn>
                <a:cxn ang="0">
                  <a:pos x="34" y="31"/>
                </a:cxn>
                <a:cxn ang="0">
                  <a:pos x="20" y="40"/>
                </a:cxn>
                <a:cxn ang="0">
                  <a:pos x="0" y="9"/>
                </a:cxn>
              </a:cxnLst>
              <a:rect l="0" t="0" r="r" b="b"/>
              <a:pathLst>
                <a:path w="34" h="40">
                  <a:moveTo>
                    <a:pt x="0" y="9"/>
                  </a:moveTo>
                  <a:lnTo>
                    <a:pt x="14" y="0"/>
                  </a:lnTo>
                  <a:lnTo>
                    <a:pt x="14" y="0"/>
                  </a:lnTo>
                  <a:lnTo>
                    <a:pt x="34" y="31"/>
                  </a:lnTo>
                  <a:lnTo>
                    <a:pt x="34" y="31"/>
                  </a:lnTo>
                  <a:lnTo>
                    <a:pt x="20" y="40"/>
                  </a:lnTo>
                  <a:lnTo>
                    <a:pt x="0" y="9"/>
                  </a:lnTo>
                  <a:close/>
                </a:path>
              </a:pathLst>
            </a:custGeom>
            <a:solidFill>
              <a:schemeClr val="tx1"/>
            </a:solidFill>
            <a:ln w="9525">
              <a:noFill/>
              <a:round/>
              <a:headEnd/>
              <a:tailEnd/>
            </a:ln>
          </p:spPr>
          <p:txBody>
            <a:bodyPr/>
            <a:lstStyle/>
            <a:p>
              <a:endParaRPr lang="en-US"/>
            </a:p>
          </p:txBody>
        </p:sp>
        <p:sp>
          <p:nvSpPr>
            <p:cNvPr id="82515" name="Freeform 595"/>
            <p:cNvSpPr>
              <a:spLocks/>
            </p:cNvSpPr>
            <p:nvPr/>
          </p:nvSpPr>
          <p:spPr bwMode="black">
            <a:xfrm>
              <a:off x="3506788" y="4962525"/>
              <a:ext cx="30162" cy="22225"/>
            </a:xfrm>
            <a:custGeom>
              <a:avLst/>
              <a:gdLst/>
              <a:ahLst/>
              <a:cxnLst>
                <a:cxn ang="0">
                  <a:pos x="0" y="8"/>
                </a:cxn>
                <a:cxn ang="0">
                  <a:pos x="12" y="0"/>
                </a:cxn>
                <a:cxn ang="0">
                  <a:pos x="33" y="31"/>
                </a:cxn>
                <a:cxn ang="0">
                  <a:pos x="41" y="26"/>
                </a:cxn>
                <a:cxn ang="0">
                  <a:pos x="32" y="31"/>
                </a:cxn>
                <a:cxn ang="0">
                  <a:pos x="20" y="39"/>
                </a:cxn>
                <a:cxn ang="0">
                  <a:pos x="0" y="8"/>
                </a:cxn>
              </a:cxnLst>
              <a:rect l="0" t="0" r="r" b="b"/>
              <a:pathLst>
                <a:path w="41" h="39">
                  <a:moveTo>
                    <a:pt x="0" y="8"/>
                  </a:moveTo>
                  <a:lnTo>
                    <a:pt x="12" y="0"/>
                  </a:lnTo>
                  <a:lnTo>
                    <a:pt x="33" y="31"/>
                  </a:lnTo>
                  <a:lnTo>
                    <a:pt x="41" y="26"/>
                  </a:lnTo>
                  <a:lnTo>
                    <a:pt x="32" y="31"/>
                  </a:lnTo>
                  <a:lnTo>
                    <a:pt x="20" y="39"/>
                  </a:lnTo>
                  <a:lnTo>
                    <a:pt x="0" y="8"/>
                  </a:lnTo>
                  <a:close/>
                </a:path>
              </a:pathLst>
            </a:custGeom>
            <a:solidFill>
              <a:schemeClr val="tx1"/>
            </a:solidFill>
            <a:ln w="9525">
              <a:noFill/>
              <a:round/>
              <a:headEnd/>
              <a:tailEnd/>
            </a:ln>
          </p:spPr>
          <p:txBody>
            <a:bodyPr/>
            <a:lstStyle/>
            <a:p>
              <a:endParaRPr lang="en-US"/>
            </a:p>
          </p:txBody>
        </p:sp>
        <p:sp>
          <p:nvSpPr>
            <p:cNvPr id="82516" name="Freeform 596"/>
            <p:cNvSpPr>
              <a:spLocks/>
            </p:cNvSpPr>
            <p:nvPr/>
          </p:nvSpPr>
          <p:spPr bwMode="black">
            <a:xfrm>
              <a:off x="3514725" y="4957763"/>
              <a:ext cx="26988" cy="20637"/>
            </a:xfrm>
            <a:custGeom>
              <a:avLst/>
              <a:gdLst/>
              <a:ahLst/>
              <a:cxnLst>
                <a:cxn ang="0">
                  <a:pos x="0" y="8"/>
                </a:cxn>
                <a:cxn ang="0">
                  <a:pos x="13" y="0"/>
                </a:cxn>
                <a:cxn ang="0">
                  <a:pos x="36" y="29"/>
                </a:cxn>
                <a:cxn ang="0">
                  <a:pos x="31" y="33"/>
                </a:cxn>
                <a:cxn ang="0">
                  <a:pos x="35" y="30"/>
                </a:cxn>
                <a:cxn ang="0">
                  <a:pos x="22" y="39"/>
                </a:cxn>
                <a:cxn ang="0">
                  <a:pos x="0" y="8"/>
                </a:cxn>
              </a:cxnLst>
              <a:rect l="0" t="0" r="r" b="b"/>
              <a:pathLst>
                <a:path w="36" h="39">
                  <a:moveTo>
                    <a:pt x="0" y="8"/>
                  </a:moveTo>
                  <a:lnTo>
                    <a:pt x="13" y="0"/>
                  </a:lnTo>
                  <a:lnTo>
                    <a:pt x="36" y="29"/>
                  </a:lnTo>
                  <a:lnTo>
                    <a:pt x="31" y="33"/>
                  </a:lnTo>
                  <a:lnTo>
                    <a:pt x="35" y="30"/>
                  </a:lnTo>
                  <a:lnTo>
                    <a:pt x="22" y="39"/>
                  </a:lnTo>
                  <a:lnTo>
                    <a:pt x="0" y="8"/>
                  </a:lnTo>
                  <a:close/>
                </a:path>
              </a:pathLst>
            </a:custGeom>
            <a:solidFill>
              <a:schemeClr val="tx1"/>
            </a:solidFill>
            <a:ln w="9525">
              <a:noFill/>
              <a:round/>
              <a:headEnd/>
              <a:tailEnd/>
            </a:ln>
          </p:spPr>
          <p:txBody>
            <a:bodyPr/>
            <a:lstStyle/>
            <a:p>
              <a:endParaRPr lang="en-US"/>
            </a:p>
          </p:txBody>
        </p:sp>
        <p:sp>
          <p:nvSpPr>
            <p:cNvPr id="82517" name="Freeform 597"/>
            <p:cNvSpPr>
              <a:spLocks/>
            </p:cNvSpPr>
            <p:nvPr/>
          </p:nvSpPr>
          <p:spPr bwMode="black">
            <a:xfrm>
              <a:off x="3522663" y="4954588"/>
              <a:ext cx="25400" cy="19050"/>
            </a:xfrm>
            <a:custGeom>
              <a:avLst/>
              <a:gdLst/>
              <a:ahLst/>
              <a:cxnLst>
                <a:cxn ang="0">
                  <a:pos x="0" y="9"/>
                </a:cxn>
                <a:cxn ang="0">
                  <a:pos x="11" y="0"/>
                </a:cxn>
                <a:cxn ang="0">
                  <a:pos x="36" y="27"/>
                </a:cxn>
                <a:cxn ang="0">
                  <a:pos x="24" y="38"/>
                </a:cxn>
                <a:cxn ang="0">
                  <a:pos x="36" y="28"/>
                </a:cxn>
                <a:cxn ang="0">
                  <a:pos x="25" y="37"/>
                </a:cxn>
                <a:cxn ang="0">
                  <a:pos x="0" y="9"/>
                </a:cxn>
              </a:cxnLst>
              <a:rect l="0" t="0" r="r" b="b"/>
              <a:pathLst>
                <a:path w="36" h="38">
                  <a:moveTo>
                    <a:pt x="0" y="9"/>
                  </a:moveTo>
                  <a:lnTo>
                    <a:pt x="11" y="0"/>
                  </a:lnTo>
                  <a:lnTo>
                    <a:pt x="36" y="27"/>
                  </a:lnTo>
                  <a:lnTo>
                    <a:pt x="24" y="38"/>
                  </a:lnTo>
                  <a:lnTo>
                    <a:pt x="36" y="28"/>
                  </a:lnTo>
                  <a:lnTo>
                    <a:pt x="25" y="37"/>
                  </a:lnTo>
                  <a:lnTo>
                    <a:pt x="0" y="9"/>
                  </a:lnTo>
                  <a:close/>
                </a:path>
              </a:pathLst>
            </a:custGeom>
            <a:solidFill>
              <a:schemeClr val="tx1"/>
            </a:solidFill>
            <a:ln w="9525">
              <a:noFill/>
              <a:round/>
              <a:headEnd/>
              <a:tailEnd/>
            </a:ln>
          </p:spPr>
          <p:txBody>
            <a:bodyPr/>
            <a:lstStyle/>
            <a:p>
              <a:endParaRPr lang="en-US"/>
            </a:p>
          </p:txBody>
        </p:sp>
        <p:sp>
          <p:nvSpPr>
            <p:cNvPr id="82518" name="Freeform 598"/>
            <p:cNvSpPr>
              <a:spLocks/>
            </p:cNvSpPr>
            <p:nvPr/>
          </p:nvSpPr>
          <p:spPr bwMode="black">
            <a:xfrm>
              <a:off x="3529013" y="4949825"/>
              <a:ext cx="26987" cy="19050"/>
            </a:xfrm>
            <a:custGeom>
              <a:avLst/>
              <a:gdLst/>
              <a:ahLst/>
              <a:cxnLst>
                <a:cxn ang="0">
                  <a:pos x="0" y="9"/>
                </a:cxn>
                <a:cxn ang="0">
                  <a:pos x="10" y="0"/>
                </a:cxn>
                <a:cxn ang="0">
                  <a:pos x="10" y="0"/>
                </a:cxn>
                <a:cxn ang="0">
                  <a:pos x="35" y="27"/>
                </a:cxn>
                <a:cxn ang="0">
                  <a:pos x="35" y="27"/>
                </a:cxn>
                <a:cxn ang="0">
                  <a:pos x="25" y="35"/>
                </a:cxn>
                <a:cxn ang="0">
                  <a:pos x="0" y="9"/>
                </a:cxn>
              </a:cxnLst>
              <a:rect l="0" t="0" r="r" b="b"/>
              <a:pathLst>
                <a:path w="35" h="35">
                  <a:moveTo>
                    <a:pt x="0" y="9"/>
                  </a:moveTo>
                  <a:lnTo>
                    <a:pt x="10" y="0"/>
                  </a:lnTo>
                  <a:lnTo>
                    <a:pt x="10" y="0"/>
                  </a:lnTo>
                  <a:lnTo>
                    <a:pt x="35" y="27"/>
                  </a:lnTo>
                  <a:lnTo>
                    <a:pt x="35" y="27"/>
                  </a:lnTo>
                  <a:lnTo>
                    <a:pt x="25" y="35"/>
                  </a:lnTo>
                  <a:lnTo>
                    <a:pt x="0" y="9"/>
                  </a:lnTo>
                  <a:close/>
                </a:path>
              </a:pathLst>
            </a:custGeom>
            <a:solidFill>
              <a:schemeClr val="tx1"/>
            </a:solidFill>
            <a:ln w="9525">
              <a:noFill/>
              <a:round/>
              <a:headEnd/>
              <a:tailEnd/>
            </a:ln>
          </p:spPr>
          <p:txBody>
            <a:bodyPr/>
            <a:lstStyle/>
            <a:p>
              <a:endParaRPr lang="en-US"/>
            </a:p>
          </p:txBody>
        </p:sp>
        <p:sp>
          <p:nvSpPr>
            <p:cNvPr id="82519" name="Freeform 599"/>
            <p:cNvSpPr>
              <a:spLocks/>
            </p:cNvSpPr>
            <p:nvPr/>
          </p:nvSpPr>
          <p:spPr bwMode="black">
            <a:xfrm>
              <a:off x="3536950" y="4945063"/>
              <a:ext cx="30163" cy="20637"/>
            </a:xfrm>
            <a:custGeom>
              <a:avLst/>
              <a:gdLst/>
              <a:ahLst/>
              <a:cxnLst>
                <a:cxn ang="0">
                  <a:pos x="0" y="9"/>
                </a:cxn>
                <a:cxn ang="0">
                  <a:pos x="10" y="0"/>
                </a:cxn>
                <a:cxn ang="0">
                  <a:pos x="36" y="26"/>
                </a:cxn>
                <a:cxn ang="0">
                  <a:pos x="36" y="27"/>
                </a:cxn>
                <a:cxn ang="0">
                  <a:pos x="35" y="27"/>
                </a:cxn>
                <a:cxn ang="0">
                  <a:pos x="25" y="36"/>
                </a:cxn>
                <a:cxn ang="0">
                  <a:pos x="0" y="9"/>
                </a:cxn>
              </a:cxnLst>
              <a:rect l="0" t="0" r="r" b="b"/>
              <a:pathLst>
                <a:path w="36" h="36">
                  <a:moveTo>
                    <a:pt x="0" y="9"/>
                  </a:moveTo>
                  <a:lnTo>
                    <a:pt x="10" y="0"/>
                  </a:lnTo>
                  <a:lnTo>
                    <a:pt x="36" y="26"/>
                  </a:lnTo>
                  <a:lnTo>
                    <a:pt x="36" y="27"/>
                  </a:lnTo>
                  <a:lnTo>
                    <a:pt x="35" y="27"/>
                  </a:lnTo>
                  <a:lnTo>
                    <a:pt x="25" y="36"/>
                  </a:lnTo>
                  <a:lnTo>
                    <a:pt x="0" y="9"/>
                  </a:lnTo>
                  <a:close/>
                </a:path>
              </a:pathLst>
            </a:custGeom>
            <a:solidFill>
              <a:schemeClr val="tx1"/>
            </a:solidFill>
            <a:ln w="9525">
              <a:noFill/>
              <a:round/>
              <a:headEnd/>
              <a:tailEnd/>
            </a:ln>
          </p:spPr>
          <p:txBody>
            <a:bodyPr/>
            <a:lstStyle/>
            <a:p>
              <a:endParaRPr lang="en-US"/>
            </a:p>
          </p:txBody>
        </p:sp>
        <p:sp>
          <p:nvSpPr>
            <p:cNvPr id="82520" name="Freeform 600"/>
            <p:cNvSpPr>
              <a:spLocks/>
            </p:cNvSpPr>
            <p:nvPr/>
          </p:nvSpPr>
          <p:spPr bwMode="black">
            <a:xfrm>
              <a:off x="3544888" y="4941888"/>
              <a:ext cx="30162" cy="19050"/>
            </a:xfrm>
            <a:custGeom>
              <a:avLst/>
              <a:gdLst/>
              <a:ahLst/>
              <a:cxnLst>
                <a:cxn ang="0">
                  <a:pos x="0" y="10"/>
                </a:cxn>
                <a:cxn ang="0">
                  <a:pos x="9" y="0"/>
                </a:cxn>
                <a:cxn ang="0">
                  <a:pos x="37" y="24"/>
                </a:cxn>
                <a:cxn ang="0">
                  <a:pos x="38" y="23"/>
                </a:cxn>
                <a:cxn ang="0">
                  <a:pos x="36" y="25"/>
                </a:cxn>
                <a:cxn ang="0">
                  <a:pos x="27" y="35"/>
                </a:cxn>
                <a:cxn ang="0">
                  <a:pos x="0" y="10"/>
                </a:cxn>
              </a:cxnLst>
              <a:rect l="0" t="0" r="r" b="b"/>
              <a:pathLst>
                <a:path w="38" h="35">
                  <a:moveTo>
                    <a:pt x="0" y="10"/>
                  </a:moveTo>
                  <a:lnTo>
                    <a:pt x="9" y="0"/>
                  </a:lnTo>
                  <a:lnTo>
                    <a:pt x="37" y="24"/>
                  </a:lnTo>
                  <a:lnTo>
                    <a:pt x="38" y="23"/>
                  </a:lnTo>
                  <a:lnTo>
                    <a:pt x="36" y="25"/>
                  </a:lnTo>
                  <a:lnTo>
                    <a:pt x="27" y="35"/>
                  </a:lnTo>
                  <a:lnTo>
                    <a:pt x="0" y="10"/>
                  </a:lnTo>
                  <a:close/>
                </a:path>
              </a:pathLst>
            </a:custGeom>
            <a:solidFill>
              <a:schemeClr val="tx1"/>
            </a:solidFill>
            <a:ln w="9525">
              <a:noFill/>
              <a:round/>
              <a:headEnd/>
              <a:tailEnd/>
            </a:ln>
          </p:spPr>
          <p:txBody>
            <a:bodyPr/>
            <a:lstStyle/>
            <a:p>
              <a:endParaRPr lang="en-US"/>
            </a:p>
          </p:txBody>
        </p:sp>
        <p:sp>
          <p:nvSpPr>
            <p:cNvPr id="82521" name="Freeform 601"/>
            <p:cNvSpPr>
              <a:spLocks/>
            </p:cNvSpPr>
            <p:nvPr/>
          </p:nvSpPr>
          <p:spPr bwMode="black">
            <a:xfrm>
              <a:off x="3552825" y="4930775"/>
              <a:ext cx="26988" cy="22225"/>
            </a:xfrm>
            <a:custGeom>
              <a:avLst/>
              <a:gdLst/>
              <a:ahLst/>
              <a:cxnLst>
                <a:cxn ang="0">
                  <a:pos x="0" y="20"/>
                </a:cxn>
                <a:cxn ang="0">
                  <a:pos x="8" y="10"/>
                </a:cxn>
                <a:cxn ang="0">
                  <a:pos x="15" y="0"/>
                </a:cxn>
                <a:cxn ang="0">
                  <a:pos x="8" y="9"/>
                </a:cxn>
                <a:cxn ang="0">
                  <a:pos x="36" y="32"/>
                </a:cxn>
                <a:cxn ang="0">
                  <a:pos x="29" y="42"/>
                </a:cxn>
                <a:cxn ang="0">
                  <a:pos x="0" y="20"/>
                </a:cxn>
              </a:cxnLst>
              <a:rect l="0" t="0" r="r" b="b"/>
              <a:pathLst>
                <a:path w="36" h="42">
                  <a:moveTo>
                    <a:pt x="0" y="20"/>
                  </a:moveTo>
                  <a:lnTo>
                    <a:pt x="8" y="10"/>
                  </a:lnTo>
                  <a:lnTo>
                    <a:pt x="15" y="0"/>
                  </a:lnTo>
                  <a:lnTo>
                    <a:pt x="8" y="9"/>
                  </a:lnTo>
                  <a:lnTo>
                    <a:pt x="36" y="32"/>
                  </a:lnTo>
                  <a:lnTo>
                    <a:pt x="29" y="42"/>
                  </a:lnTo>
                  <a:lnTo>
                    <a:pt x="0" y="20"/>
                  </a:lnTo>
                  <a:close/>
                </a:path>
              </a:pathLst>
            </a:custGeom>
            <a:solidFill>
              <a:schemeClr val="tx1"/>
            </a:solidFill>
            <a:ln w="9525">
              <a:noFill/>
              <a:round/>
              <a:headEnd/>
              <a:tailEnd/>
            </a:ln>
          </p:spPr>
          <p:txBody>
            <a:bodyPr/>
            <a:lstStyle/>
            <a:p>
              <a:endParaRPr lang="en-US"/>
            </a:p>
          </p:txBody>
        </p:sp>
        <p:sp>
          <p:nvSpPr>
            <p:cNvPr id="82522" name="Freeform 602"/>
            <p:cNvSpPr>
              <a:spLocks/>
            </p:cNvSpPr>
            <p:nvPr/>
          </p:nvSpPr>
          <p:spPr bwMode="black">
            <a:xfrm>
              <a:off x="3556000" y="4930775"/>
              <a:ext cx="31750" cy="19050"/>
            </a:xfrm>
            <a:custGeom>
              <a:avLst/>
              <a:gdLst/>
              <a:ahLst/>
              <a:cxnLst>
                <a:cxn ang="0">
                  <a:pos x="0" y="10"/>
                </a:cxn>
                <a:cxn ang="0">
                  <a:pos x="7" y="1"/>
                </a:cxn>
                <a:cxn ang="0">
                  <a:pos x="4" y="5"/>
                </a:cxn>
                <a:cxn ang="0">
                  <a:pos x="10" y="0"/>
                </a:cxn>
                <a:cxn ang="0">
                  <a:pos x="36" y="25"/>
                </a:cxn>
                <a:cxn ang="0">
                  <a:pos x="28" y="34"/>
                </a:cxn>
                <a:cxn ang="0">
                  <a:pos x="0" y="10"/>
                </a:cxn>
              </a:cxnLst>
              <a:rect l="0" t="0" r="r" b="b"/>
              <a:pathLst>
                <a:path w="36" h="34">
                  <a:moveTo>
                    <a:pt x="0" y="10"/>
                  </a:moveTo>
                  <a:lnTo>
                    <a:pt x="7" y="1"/>
                  </a:lnTo>
                  <a:lnTo>
                    <a:pt x="4" y="5"/>
                  </a:lnTo>
                  <a:lnTo>
                    <a:pt x="10" y="0"/>
                  </a:lnTo>
                  <a:lnTo>
                    <a:pt x="36" y="25"/>
                  </a:lnTo>
                  <a:lnTo>
                    <a:pt x="28" y="34"/>
                  </a:lnTo>
                  <a:lnTo>
                    <a:pt x="0" y="10"/>
                  </a:lnTo>
                  <a:close/>
                </a:path>
              </a:pathLst>
            </a:custGeom>
            <a:solidFill>
              <a:schemeClr val="tx1"/>
            </a:solidFill>
            <a:ln w="9525">
              <a:noFill/>
              <a:round/>
              <a:headEnd/>
              <a:tailEnd/>
            </a:ln>
          </p:spPr>
          <p:txBody>
            <a:bodyPr/>
            <a:lstStyle/>
            <a:p>
              <a:endParaRPr lang="en-US"/>
            </a:p>
          </p:txBody>
        </p:sp>
        <p:sp>
          <p:nvSpPr>
            <p:cNvPr id="82523" name="Freeform 603"/>
            <p:cNvSpPr>
              <a:spLocks/>
            </p:cNvSpPr>
            <p:nvPr/>
          </p:nvSpPr>
          <p:spPr bwMode="black">
            <a:xfrm>
              <a:off x="3563938" y="4921250"/>
              <a:ext cx="26987" cy="23813"/>
            </a:xfrm>
            <a:custGeom>
              <a:avLst/>
              <a:gdLst/>
              <a:ahLst/>
              <a:cxnLst>
                <a:cxn ang="0">
                  <a:pos x="0" y="17"/>
                </a:cxn>
                <a:cxn ang="0">
                  <a:pos x="10" y="8"/>
                </a:cxn>
                <a:cxn ang="0">
                  <a:pos x="18" y="0"/>
                </a:cxn>
                <a:cxn ang="0">
                  <a:pos x="11" y="6"/>
                </a:cxn>
                <a:cxn ang="0">
                  <a:pos x="34" y="34"/>
                </a:cxn>
                <a:cxn ang="0">
                  <a:pos x="24" y="43"/>
                </a:cxn>
                <a:cxn ang="0">
                  <a:pos x="0" y="17"/>
                </a:cxn>
              </a:cxnLst>
              <a:rect l="0" t="0" r="r" b="b"/>
              <a:pathLst>
                <a:path w="34" h="43">
                  <a:moveTo>
                    <a:pt x="0" y="17"/>
                  </a:moveTo>
                  <a:lnTo>
                    <a:pt x="10" y="8"/>
                  </a:lnTo>
                  <a:lnTo>
                    <a:pt x="18" y="0"/>
                  </a:lnTo>
                  <a:lnTo>
                    <a:pt x="11" y="6"/>
                  </a:lnTo>
                  <a:lnTo>
                    <a:pt x="34" y="34"/>
                  </a:lnTo>
                  <a:lnTo>
                    <a:pt x="24" y="43"/>
                  </a:lnTo>
                  <a:lnTo>
                    <a:pt x="0" y="17"/>
                  </a:lnTo>
                  <a:close/>
                </a:path>
              </a:pathLst>
            </a:custGeom>
            <a:solidFill>
              <a:schemeClr val="tx1"/>
            </a:solidFill>
            <a:ln w="9525">
              <a:noFill/>
              <a:round/>
              <a:headEnd/>
              <a:tailEnd/>
            </a:ln>
          </p:spPr>
          <p:txBody>
            <a:bodyPr/>
            <a:lstStyle/>
            <a:p>
              <a:endParaRPr lang="en-US"/>
            </a:p>
          </p:txBody>
        </p:sp>
        <p:sp>
          <p:nvSpPr>
            <p:cNvPr id="82524" name="Freeform 604"/>
            <p:cNvSpPr>
              <a:spLocks/>
            </p:cNvSpPr>
            <p:nvPr/>
          </p:nvSpPr>
          <p:spPr bwMode="black">
            <a:xfrm>
              <a:off x="3575050" y="4921250"/>
              <a:ext cx="23813" cy="20638"/>
            </a:xfrm>
            <a:custGeom>
              <a:avLst/>
              <a:gdLst/>
              <a:ahLst/>
              <a:cxnLst>
                <a:cxn ang="0">
                  <a:pos x="0" y="9"/>
                </a:cxn>
                <a:cxn ang="0">
                  <a:pos x="12" y="0"/>
                </a:cxn>
                <a:cxn ang="0">
                  <a:pos x="5" y="4"/>
                </a:cxn>
                <a:cxn ang="0">
                  <a:pos x="13" y="0"/>
                </a:cxn>
                <a:cxn ang="0">
                  <a:pos x="34" y="31"/>
                </a:cxn>
                <a:cxn ang="0">
                  <a:pos x="22" y="39"/>
                </a:cxn>
                <a:cxn ang="0">
                  <a:pos x="0" y="9"/>
                </a:cxn>
              </a:cxnLst>
              <a:rect l="0" t="0" r="r" b="b"/>
              <a:pathLst>
                <a:path w="34" h="39">
                  <a:moveTo>
                    <a:pt x="0" y="9"/>
                  </a:moveTo>
                  <a:lnTo>
                    <a:pt x="12" y="0"/>
                  </a:lnTo>
                  <a:lnTo>
                    <a:pt x="5" y="4"/>
                  </a:lnTo>
                  <a:lnTo>
                    <a:pt x="13" y="0"/>
                  </a:lnTo>
                  <a:lnTo>
                    <a:pt x="34" y="31"/>
                  </a:lnTo>
                  <a:lnTo>
                    <a:pt x="22" y="39"/>
                  </a:lnTo>
                  <a:lnTo>
                    <a:pt x="0" y="9"/>
                  </a:lnTo>
                  <a:close/>
                </a:path>
              </a:pathLst>
            </a:custGeom>
            <a:solidFill>
              <a:schemeClr val="tx1"/>
            </a:solidFill>
            <a:ln w="9525">
              <a:noFill/>
              <a:round/>
              <a:headEnd/>
              <a:tailEnd/>
            </a:ln>
          </p:spPr>
          <p:txBody>
            <a:bodyPr/>
            <a:lstStyle/>
            <a:p>
              <a:endParaRPr lang="en-US"/>
            </a:p>
          </p:txBody>
        </p:sp>
        <p:sp>
          <p:nvSpPr>
            <p:cNvPr id="82525" name="Freeform 605"/>
            <p:cNvSpPr>
              <a:spLocks/>
            </p:cNvSpPr>
            <p:nvPr/>
          </p:nvSpPr>
          <p:spPr bwMode="black">
            <a:xfrm>
              <a:off x="3582988" y="4914900"/>
              <a:ext cx="26987" cy="22225"/>
            </a:xfrm>
            <a:custGeom>
              <a:avLst/>
              <a:gdLst/>
              <a:ahLst/>
              <a:cxnLst>
                <a:cxn ang="0">
                  <a:pos x="0" y="9"/>
                </a:cxn>
                <a:cxn ang="0">
                  <a:pos x="14" y="0"/>
                </a:cxn>
                <a:cxn ang="0">
                  <a:pos x="14" y="0"/>
                </a:cxn>
                <a:cxn ang="0">
                  <a:pos x="34" y="31"/>
                </a:cxn>
                <a:cxn ang="0">
                  <a:pos x="34" y="31"/>
                </a:cxn>
                <a:cxn ang="0">
                  <a:pos x="20" y="40"/>
                </a:cxn>
                <a:cxn ang="0">
                  <a:pos x="0" y="9"/>
                </a:cxn>
              </a:cxnLst>
              <a:rect l="0" t="0" r="r" b="b"/>
              <a:pathLst>
                <a:path w="34" h="40">
                  <a:moveTo>
                    <a:pt x="0" y="9"/>
                  </a:moveTo>
                  <a:lnTo>
                    <a:pt x="14" y="0"/>
                  </a:lnTo>
                  <a:lnTo>
                    <a:pt x="14" y="0"/>
                  </a:lnTo>
                  <a:lnTo>
                    <a:pt x="34" y="31"/>
                  </a:lnTo>
                  <a:lnTo>
                    <a:pt x="34" y="31"/>
                  </a:lnTo>
                  <a:lnTo>
                    <a:pt x="20" y="40"/>
                  </a:lnTo>
                  <a:lnTo>
                    <a:pt x="0" y="9"/>
                  </a:lnTo>
                  <a:close/>
                </a:path>
              </a:pathLst>
            </a:custGeom>
            <a:solidFill>
              <a:schemeClr val="tx1"/>
            </a:solidFill>
            <a:ln w="9525">
              <a:noFill/>
              <a:round/>
              <a:headEnd/>
              <a:tailEnd/>
            </a:ln>
          </p:spPr>
          <p:txBody>
            <a:bodyPr/>
            <a:lstStyle/>
            <a:p>
              <a:endParaRPr lang="en-US"/>
            </a:p>
          </p:txBody>
        </p:sp>
        <p:sp>
          <p:nvSpPr>
            <p:cNvPr id="82526" name="Freeform 606"/>
            <p:cNvSpPr>
              <a:spLocks/>
            </p:cNvSpPr>
            <p:nvPr/>
          </p:nvSpPr>
          <p:spPr bwMode="black">
            <a:xfrm>
              <a:off x="3594100" y="4910138"/>
              <a:ext cx="26988" cy="20637"/>
            </a:xfrm>
            <a:custGeom>
              <a:avLst/>
              <a:gdLst/>
              <a:ahLst/>
              <a:cxnLst>
                <a:cxn ang="0">
                  <a:pos x="0" y="10"/>
                </a:cxn>
                <a:cxn ang="0">
                  <a:pos x="15" y="1"/>
                </a:cxn>
                <a:cxn ang="0">
                  <a:pos x="15" y="1"/>
                </a:cxn>
                <a:cxn ang="0">
                  <a:pos x="17" y="0"/>
                </a:cxn>
                <a:cxn ang="0">
                  <a:pos x="35" y="32"/>
                </a:cxn>
                <a:cxn ang="0">
                  <a:pos x="20" y="41"/>
                </a:cxn>
                <a:cxn ang="0">
                  <a:pos x="0" y="10"/>
                </a:cxn>
              </a:cxnLst>
              <a:rect l="0" t="0" r="r" b="b"/>
              <a:pathLst>
                <a:path w="35" h="41">
                  <a:moveTo>
                    <a:pt x="0" y="10"/>
                  </a:moveTo>
                  <a:lnTo>
                    <a:pt x="15" y="1"/>
                  </a:lnTo>
                  <a:lnTo>
                    <a:pt x="15" y="1"/>
                  </a:lnTo>
                  <a:lnTo>
                    <a:pt x="17" y="0"/>
                  </a:lnTo>
                  <a:lnTo>
                    <a:pt x="35" y="32"/>
                  </a:lnTo>
                  <a:lnTo>
                    <a:pt x="20" y="41"/>
                  </a:lnTo>
                  <a:lnTo>
                    <a:pt x="0" y="10"/>
                  </a:lnTo>
                  <a:close/>
                </a:path>
              </a:pathLst>
            </a:custGeom>
            <a:solidFill>
              <a:schemeClr val="tx1"/>
            </a:solidFill>
            <a:ln w="9525">
              <a:noFill/>
              <a:round/>
              <a:headEnd/>
              <a:tailEnd/>
            </a:ln>
          </p:spPr>
          <p:txBody>
            <a:bodyPr/>
            <a:lstStyle/>
            <a:p>
              <a:endParaRPr lang="en-US"/>
            </a:p>
          </p:txBody>
        </p:sp>
        <p:sp>
          <p:nvSpPr>
            <p:cNvPr id="82527" name="Freeform 607"/>
            <p:cNvSpPr>
              <a:spLocks/>
            </p:cNvSpPr>
            <p:nvPr/>
          </p:nvSpPr>
          <p:spPr bwMode="black">
            <a:xfrm>
              <a:off x="3606800" y="4905375"/>
              <a:ext cx="25400" cy="23813"/>
            </a:xfrm>
            <a:custGeom>
              <a:avLst/>
              <a:gdLst/>
              <a:ahLst/>
              <a:cxnLst>
                <a:cxn ang="0">
                  <a:pos x="0" y="8"/>
                </a:cxn>
                <a:cxn ang="0">
                  <a:pos x="16" y="0"/>
                </a:cxn>
                <a:cxn ang="0">
                  <a:pos x="11" y="3"/>
                </a:cxn>
                <a:cxn ang="0">
                  <a:pos x="18" y="0"/>
                </a:cxn>
                <a:cxn ang="0">
                  <a:pos x="32" y="33"/>
                </a:cxn>
                <a:cxn ang="0">
                  <a:pos x="15" y="41"/>
                </a:cxn>
                <a:cxn ang="0">
                  <a:pos x="0" y="8"/>
                </a:cxn>
              </a:cxnLst>
              <a:rect l="0" t="0" r="r" b="b"/>
              <a:pathLst>
                <a:path w="32" h="41">
                  <a:moveTo>
                    <a:pt x="0" y="8"/>
                  </a:moveTo>
                  <a:lnTo>
                    <a:pt x="16" y="0"/>
                  </a:lnTo>
                  <a:lnTo>
                    <a:pt x="11" y="3"/>
                  </a:lnTo>
                  <a:lnTo>
                    <a:pt x="18" y="0"/>
                  </a:lnTo>
                  <a:lnTo>
                    <a:pt x="32" y="33"/>
                  </a:lnTo>
                  <a:lnTo>
                    <a:pt x="15" y="41"/>
                  </a:lnTo>
                  <a:lnTo>
                    <a:pt x="0" y="8"/>
                  </a:lnTo>
                  <a:close/>
                </a:path>
              </a:pathLst>
            </a:custGeom>
            <a:solidFill>
              <a:schemeClr val="tx1"/>
            </a:solidFill>
            <a:ln w="9525">
              <a:noFill/>
              <a:round/>
              <a:headEnd/>
              <a:tailEnd/>
            </a:ln>
          </p:spPr>
          <p:txBody>
            <a:bodyPr/>
            <a:lstStyle/>
            <a:p>
              <a:endParaRPr lang="en-US"/>
            </a:p>
          </p:txBody>
        </p:sp>
        <p:sp>
          <p:nvSpPr>
            <p:cNvPr id="82529" name="Freeform 609"/>
            <p:cNvSpPr>
              <a:spLocks/>
            </p:cNvSpPr>
            <p:nvPr/>
          </p:nvSpPr>
          <p:spPr bwMode="black">
            <a:xfrm>
              <a:off x="3621088" y="4902200"/>
              <a:ext cx="26987" cy="20638"/>
            </a:xfrm>
            <a:custGeom>
              <a:avLst/>
              <a:gdLst/>
              <a:ahLst/>
              <a:cxnLst>
                <a:cxn ang="0">
                  <a:pos x="0" y="7"/>
                </a:cxn>
                <a:cxn ang="0">
                  <a:pos x="19" y="0"/>
                </a:cxn>
                <a:cxn ang="0">
                  <a:pos x="19" y="0"/>
                </a:cxn>
                <a:cxn ang="0">
                  <a:pos x="33" y="33"/>
                </a:cxn>
                <a:cxn ang="0">
                  <a:pos x="33" y="33"/>
                </a:cxn>
                <a:cxn ang="0">
                  <a:pos x="13" y="40"/>
                </a:cxn>
                <a:cxn ang="0">
                  <a:pos x="0" y="7"/>
                </a:cxn>
              </a:cxnLst>
              <a:rect l="0" t="0" r="r" b="b"/>
              <a:pathLst>
                <a:path w="33" h="40">
                  <a:moveTo>
                    <a:pt x="0" y="7"/>
                  </a:moveTo>
                  <a:lnTo>
                    <a:pt x="19" y="0"/>
                  </a:lnTo>
                  <a:lnTo>
                    <a:pt x="19" y="0"/>
                  </a:lnTo>
                  <a:lnTo>
                    <a:pt x="33" y="33"/>
                  </a:lnTo>
                  <a:lnTo>
                    <a:pt x="33" y="33"/>
                  </a:lnTo>
                  <a:lnTo>
                    <a:pt x="13" y="40"/>
                  </a:lnTo>
                  <a:lnTo>
                    <a:pt x="0" y="7"/>
                  </a:lnTo>
                  <a:close/>
                </a:path>
              </a:pathLst>
            </a:custGeom>
            <a:solidFill>
              <a:schemeClr val="tx1"/>
            </a:solidFill>
            <a:ln w="9525">
              <a:noFill/>
              <a:round/>
              <a:headEnd/>
              <a:tailEnd/>
            </a:ln>
          </p:spPr>
          <p:txBody>
            <a:bodyPr/>
            <a:lstStyle/>
            <a:p>
              <a:endParaRPr lang="en-US"/>
            </a:p>
          </p:txBody>
        </p:sp>
        <p:sp>
          <p:nvSpPr>
            <p:cNvPr id="82530" name="Freeform 610"/>
            <p:cNvSpPr>
              <a:spLocks/>
            </p:cNvSpPr>
            <p:nvPr/>
          </p:nvSpPr>
          <p:spPr bwMode="black">
            <a:xfrm>
              <a:off x="3636963" y="4895850"/>
              <a:ext cx="26987" cy="23813"/>
            </a:xfrm>
            <a:custGeom>
              <a:avLst/>
              <a:gdLst/>
              <a:ahLst/>
              <a:cxnLst>
                <a:cxn ang="0">
                  <a:pos x="0" y="8"/>
                </a:cxn>
                <a:cxn ang="0">
                  <a:pos x="20" y="0"/>
                </a:cxn>
                <a:cxn ang="0">
                  <a:pos x="20" y="0"/>
                </a:cxn>
                <a:cxn ang="0">
                  <a:pos x="34" y="33"/>
                </a:cxn>
                <a:cxn ang="0">
                  <a:pos x="34" y="33"/>
                </a:cxn>
                <a:cxn ang="0">
                  <a:pos x="14" y="41"/>
                </a:cxn>
                <a:cxn ang="0">
                  <a:pos x="0" y="8"/>
                </a:cxn>
              </a:cxnLst>
              <a:rect l="0" t="0" r="r" b="b"/>
              <a:pathLst>
                <a:path w="34" h="41">
                  <a:moveTo>
                    <a:pt x="0" y="8"/>
                  </a:moveTo>
                  <a:lnTo>
                    <a:pt x="20" y="0"/>
                  </a:lnTo>
                  <a:lnTo>
                    <a:pt x="20" y="0"/>
                  </a:lnTo>
                  <a:lnTo>
                    <a:pt x="34" y="33"/>
                  </a:lnTo>
                  <a:lnTo>
                    <a:pt x="34" y="33"/>
                  </a:lnTo>
                  <a:lnTo>
                    <a:pt x="14" y="41"/>
                  </a:lnTo>
                  <a:lnTo>
                    <a:pt x="0" y="8"/>
                  </a:lnTo>
                  <a:close/>
                </a:path>
              </a:pathLst>
            </a:custGeom>
            <a:solidFill>
              <a:schemeClr val="tx1"/>
            </a:solidFill>
            <a:ln w="9525">
              <a:noFill/>
              <a:round/>
              <a:headEnd/>
              <a:tailEnd/>
            </a:ln>
          </p:spPr>
          <p:txBody>
            <a:bodyPr/>
            <a:lstStyle/>
            <a:p>
              <a:endParaRPr lang="en-US"/>
            </a:p>
          </p:txBody>
        </p:sp>
        <p:sp>
          <p:nvSpPr>
            <p:cNvPr id="82531" name="Freeform 611"/>
            <p:cNvSpPr>
              <a:spLocks/>
            </p:cNvSpPr>
            <p:nvPr/>
          </p:nvSpPr>
          <p:spPr bwMode="black">
            <a:xfrm>
              <a:off x="3652838" y="4894263"/>
              <a:ext cx="26987" cy="20637"/>
            </a:xfrm>
            <a:custGeom>
              <a:avLst/>
              <a:gdLst/>
              <a:ahLst/>
              <a:cxnLst>
                <a:cxn ang="0">
                  <a:pos x="0" y="8"/>
                </a:cxn>
                <a:cxn ang="0">
                  <a:pos x="21" y="0"/>
                </a:cxn>
                <a:cxn ang="0">
                  <a:pos x="21" y="0"/>
                </a:cxn>
                <a:cxn ang="0">
                  <a:pos x="34" y="33"/>
                </a:cxn>
                <a:cxn ang="0">
                  <a:pos x="34" y="33"/>
                </a:cxn>
                <a:cxn ang="0">
                  <a:pos x="14" y="41"/>
                </a:cxn>
                <a:cxn ang="0">
                  <a:pos x="0" y="8"/>
                </a:cxn>
              </a:cxnLst>
              <a:rect l="0" t="0" r="r" b="b"/>
              <a:pathLst>
                <a:path w="34" h="41">
                  <a:moveTo>
                    <a:pt x="0" y="8"/>
                  </a:moveTo>
                  <a:lnTo>
                    <a:pt x="21" y="0"/>
                  </a:lnTo>
                  <a:lnTo>
                    <a:pt x="21" y="0"/>
                  </a:lnTo>
                  <a:lnTo>
                    <a:pt x="34" y="33"/>
                  </a:lnTo>
                  <a:lnTo>
                    <a:pt x="34" y="33"/>
                  </a:lnTo>
                  <a:lnTo>
                    <a:pt x="14" y="41"/>
                  </a:lnTo>
                  <a:lnTo>
                    <a:pt x="0" y="8"/>
                  </a:lnTo>
                  <a:close/>
                </a:path>
              </a:pathLst>
            </a:custGeom>
            <a:solidFill>
              <a:schemeClr val="tx1"/>
            </a:solidFill>
            <a:ln w="9525">
              <a:noFill/>
              <a:round/>
              <a:headEnd/>
              <a:tailEnd/>
            </a:ln>
          </p:spPr>
          <p:txBody>
            <a:bodyPr/>
            <a:lstStyle/>
            <a:p>
              <a:endParaRPr lang="en-US"/>
            </a:p>
          </p:txBody>
        </p:sp>
        <p:sp>
          <p:nvSpPr>
            <p:cNvPr id="82532" name="Freeform 612"/>
            <p:cNvSpPr>
              <a:spLocks/>
            </p:cNvSpPr>
            <p:nvPr/>
          </p:nvSpPr>
          <p:spPr bwMode="black">
            <a:xfrm>
              <a:off x="3667125" y="4887913"/>
              <a:ext cx="34925" cy="22225"/>
            </a:xfrm>
            <a:custGeom>
              <a:avLst/>
              <a:gdLst/>
              <a:ahLst/>
              <a:cxnLst>
                <a:cxn ang="0">
                  <a:pos x="0" y="8"/>
                </a:cxn>
                <a:cxn ang="0">
                  <a:pos x="20" y="0"/>
                </a:cxn>
                <a:cxn ang="0">
                  <a:pos x="36" y="34"/>
                </a:cxn>
                <a:cxn ang="0">
                  <a:pos x="43" y="29"/>
                </a:cxn>
                <a:cxn ang="0">
                  <a:pos x="33" y="34"/>
                </a:cxn>
                <a:cxn ang="0">
                  <a:pos x="13" y="41"/>
                </a:cxn>
                <a:cxn ang="0">
                  <a:pos x="0" y="8"/>
                </a:cxn>
              </a:cxnLst>
              <a:rect l="0" t="0" r="r" b="b"/>
              <a:pathLst>
                <a:path w="43" h="41">
                  <a:moveTo>
                    <a:pt x="0" y="8"/>
                  </a:moveTo>
                  <a:lnTo>
                    <a:pt x="20" y="0"/>
                  </a:lnTo>
                  <a:lnTo>
                    <a:pt x="36" y="34"/>
                  </a:lnTo>
                  <a:lnTo>
                    <a:pt x="43" y="29"/>
                  </a:lnTo>
                  <a:lnTo>
                    <a:pt x="33" y="34"/>
                  </a:lnTo>
                  <a:lnTo>
                    <a:pt x="13" y="41"/>
                  </a:lnTo>
                  <a:lnTo>
                    <a:pt x="0" y="8"/>
                  </a:lnTo>
                  <a:close/>
                </a:path>
              </a:pathLst>
            </a:custGeom>
            <a:solidFill>
              <a:schemeClr val="tx1"/>
            </a:solidFill>
            <a:ln w="9525">
              <a:noFill/>
              <a:round/>
              <a:headEnd/>
              <a:tailEnd/>
            </a:ln>
          </p:spPr>
          <p:txBody>
            <a:bodyPr/>
            <a:lstStyle/>
            <a:p>
              <a:endParaRPr lang="en-US"/>
            </a:p>
          </p:txBody>
        </p:sp>
        <p:sp>
          <p:nvSpPr>
            <p:cNvPr id="82533" name="Freeform 613"/>
            <p:cNvSpPr>
              <a:spLocks/>
            </p:cNvSpPr>
            <p:nvPr/>
          </p:nvSpPr>
          <p:spPr bwMode="black">
            <a:xfrm>
              <a:off x="3683000" y="4886325"/>
              <a:ext cx="26988" cy="20638"/>
            </a:xfrm>
            <a:custGeom>
              <a:avLst/>
              <a:gdLst/>
              <a:ahLst/>
              <a:cxnLst>
                <a:cxn ang="0">
                  <a:pos x="0" y="8"/>
                </a:cxn>
                <a:cxn ang="0">
                  <a:pos x="18" y="0"/>
                </a:cxn>
                <a:cxn ang="0">
                  <a:pos x="18" y="1"/>
                </a:cxn>
                <a:cxn ang="0">
                  <a:pos x="35" y="32"/>
                </a:cxn>
                <a:cxn ang="0">
                  <a:pos x="35" y="33"/>
                </a:cxn>
                <a:cxn ang="0">
                  <a:pos x="18" y="42"/>
                </a:cxn>
                <a:cxn ang="0">
                  <a:pos x="0" y="8"/>
                </a:cxn>
              </a:cxnLst>
              <a:rect l="0" t="0" r="r" b="b"/>
              <a:pathLst>
                <a:path w="35" h="42">
                  <a:moveTo>
                    <a:pt x="0" y="8"/>
                  </a:moveTo>
                  <a:lnTo>
                    <a:pt x="18" y="0"/>
                  </a:lnTo>
                  <a:lnTo>
                    <a:pt x="18" y="1"/>
                  </a:lnTo>
                  <a:lnTo>
                    <a:pt x="35" y="32"/>
                  </a:lnTo>
                  <a:lnTo>
                    <a:pt x="35" y="33"/>
                  </a:lnTo>
                  <a:lnTo>
                    <a:pt x="18" y="42"/>
                  </a:lnTo>
                  <a:lnTo>
                    <a:pt x="0" y="8"/>
                  </a:lnTo>
                  <a:close/>
                </a:path>
              </a:pathLst>
            </a:custGeom>
            <a:solidFill>
              <a:schemeClr val="tx1"/>
            </a:solidFill>
            <a:ln w="9525">
              <a:noFill/>
              <a:round/>
              <a:headEnd/>
              <a:tailEnd/>
            </a:ln>
          </p:spPr>
          <p:txBody>
            <a:bodyPr/>
            <a:lstStyle/>
            <a:p>
              <a:endParaRPr lang="en-US"/>
            </a:p>
          </p:txBody>
        </p:sp>
        <p:sp>
          <p:nvSpPr>
            <p:cNvPr id="82534" name="Freeform 614"/>
            <p:cNvSpPr>
              <a:spLocks/>
            </p:cNvSpPr>
            <p:nvPr/>
          </p:nvSpPr>
          <p:spPr bwMode="black">
            <a:xfrm>
              <a:off x="3694113" y="4879975"/>
              <a:ext cx="34925" cy="22225"/>
            </a:xfrm>
            <a:custGeom>
              <a:avLst/>
              <a:gdLst/>
              <a:ahLst/>
              <a:cxnLst>
                <a:cxn ang="0">
                  <a:pos x="0" y="10"/>
                </a:cxn>
                <a:cxn ang="0">
                  <a:pos x="17" y="0"/>
                </a:cxn>
                <a:cxn ang="0">
                  <a:pos x="36" y="31"/>
                </a:cxn>
                <a:cxn ang="0">
                  <a:pos x="44" y="25"/>
                </a:cxn>
                <a:cxn ang="0">
                  <a:pos x="35" y="31"/>
                </a:cxn>
                <a:cxn ang="0">
                  <a:pos x="17" y="41"/>
                </a:cxn>
                <a:cxn ang="0">
                  <a:pos x="0" y="10"/>
                </a:cxn>
              </a:cxnLst>
              <a:rect l="0" t="0" r="r" b="b"/>
              <a:pathLst>
                <a:path w="44" h="41">
                  <a:moveTo>
                    <a:pt x="0" y="10"/>
                  </a:moveTo>
                  <a:lnTo>
                    <a:pt x="17" y="0"/>
                  </a:lnTo>
                  <a:lnTo>
                    <a:pt x="36" y="31"/>
                  </a:lnTo>
                  <a:lnTo>
                    <a:pt x="44" y="25"/>
                  </a:lnTo>
                  <a:lnTo>
                    <a:pt x="35" y="31"/>
                  </a:lnTo>
                  <a:lnTo>
                    <a:pt x="17" y="41"/>
                  </a:lnTo>
                  <a:lnTo>
                    <a:pt x="0" y="10"/>
                  </a:lnTo>
                  <a:close/>
                </a:path>
              </a:pathLst>
            </a:custGeom>
            <a:solidFill>
              <a:schemeClr val="tx1"/>
            </a:solidFill>
            <a:ln w="9525">
              <a:noFill/>
              <a:round/>
              <a:headEnd/>
              <a:tailEnd/>
            </a:ln>
          </p:spPr>
          <p:txBody>
            <a:bodyPr/>
            <a:lstStyle/>
            <a:p>
              <a:endParaRPr lang="en-US"/>
            </a:p>
          </p:txBody>
        </p:sp>
        <p:sp>
          <p:nvSpPr>
            <p:cNvPr id="82535" name="Freeform 615"/>
            <p:cNvSpPr>
              <a:spLocks/>
            </p:cNvSpPr>
            <p:nvPr/>
          </p:nvSpPr>
          <p:spPr bwMode="black">
            <a:xfrm>
              <a:off x="3705225" y="4875213"/>
              <a:ext cx="26988" cy="20637"/>
            </a:xfrm>
            <a:custGeom>
              <a:avLst/>
              <a:gdLst/>
              <a:ahLst/>
              <a:cxnLst>
                <a:cxn ang="0">
                  <a:pos x="0" y="10"/>
                </a:cxn>
                <a:cxn ang="0">
                  <a:pos x="16" y="0"/>
                </a:cxn>
                <a:cxn ang="0">
                  <a:pos x="16" y="0"/>
                </a:cxn>
                <a:cxn ang="0">
                  <a:pos x="35" y="31"/>
                </a:cxn>
                <a:cxn ang="0">
                  <a:pos x="35" y="31"/>
                </a:cxn>
                <a:cxn ang="0">
                  <a:pos x="20" y="41"/>
                </a:cxn>
                <a:cxn ang="0">
                  <a:pos x="0" y="10"/>
                </a:cxn>
              </a:cxnLst>
              <a:rect l="0" t="0" r="r" b="b"/>
              <a:pathLst>
                <a:path w="35" h="41">
                  <a:moveTo>
                    <a:pt x="0" y="10"/>
                  </a:moveTo>
                  <a:lnTo>
                    <a:pt x="16" y="0"/>
                  </a:lnTo>
                  <a:lnTo>
                    <a:pt x="16" y="0"/>
                  </a:lnTo>
                  <a:lnTo>
                    <a:pt x="35" y="31"/>
                  </a:lnTo>
                  <a:lnTo>
                    <a:pt x="35" y="31"/>
                  </a:lnTo>
                  <a:lnTo>
                    <a:pt x="20" y="41"/>
                  </a:lnTo>
                  <a:lnTo>
                    <a:pt x="0" y="10"/>
                  </a:lnTo>
                  <a:close/>
                </a:path>
              </a:pathLst>
            </a:custGeom>
            <a:solidFill>
              <a:schemeClr val="tx1"/>
            </a:solidFill>
            <a:ln w="9525">
              <a:noFill/>
              <a:round/>
              <a:headEnd/>
              <a:tailEnd/>
            </a:ln>
          </p:spPr>
          <p:txBody>
            <a:bodyPr/>
            <a:lstStyle/>
            <a:p>
              <a:endParaRPr lang="en-US"/>
            </a:p>
          </p:txBody>
        </p:sp>
        <p:sp>
          <p:nvSpPr>
            <p:cNvPr id="82536" name="Freeform 616"/>
            <p:cNvSpPr>
              <a:spLocks/>
            </p:cNvSpPr>
            <p:nvPr/>
          </p:nvSpPr>
          <p:spPr bwMode="black">
            <a:xfrm>
              <a:off x="3721100" y="4868863"/>
              <a:ext cx="26988" cy="22225"/>
            </a:xfrm>
            <a:custGeom>
              <a:avLst/>
              <a:gdLst/>
              <a:ahLst/>
              <a:cxnLst>
                <a:cxn ang="0">
                  <a:pos x="0" y="10"/>
                </a:cxn>
                <a:cxn ang="0">
                  <a:pos x="15" y="0"/>
                </a:cxn>
                <a:cxn ang="0">
                  <a:pos x="37" y="30"/>
                </a:cxn>
                <a:cxn ang="0">
                  <a:pos x="39" y="29"/>
                </a:cxn>
                <a:cxn ang="0">
                  <a:pos x="35" y="31"/>
                </a:cxn>
                <a:cxn ang="0">
                  <a:pos x="19" y="41"/>
                </a:cxn>
                <a:cxn ang="0">
                  <a:pos x="0" y="10"/>
                </a:cxn>
              </a:cxnLst>
              <a:rect l="0" t="0" r="r" b="b"/>
              <a:pathLst>
                <a:path w="39" h="41">
                  <a:moveTo>
                    <a:pt x="0" y="10"/>
                  </a:moveTo>
                  <a:lnTo>
                    <a:pt x="15" y="0"/>
                  </a:lnTo>
                  <a:lnTo>
                    <a:pt x="37" y="30"/>
                  </a:lnTo>
                  <a:lnTo>
                    <a:pt x="39" y="29"/>
                  </a:lnTo>
                  <a:lnTo>
                    <a:pt x="35" y="31"/>
                  </a:lnTo>
                  <a:lnTo>
                    <a:pt x="19" y="41"/>
                  </a:lnTo>
                  <a:lnTo>
                    <a:pt x="0" y="10"/>
                  </a:lnTo>
                  <a:close/>
                </a:path>
              </a:pathLst>
            </a:custGeom>
            <a:solidFill>
              <a:schemeClr val="tx1"/>
            </a:solidFill>
            <a:ln w="9525">
              <a:noFill/>
              <a:round/>
              <a:headEnd/>
              <a:tailEnd/>
            </a:ln>
          </p:spPr>
          <p:txBody>
            <a:bodyPr/>
            <a:lstStyle/>
            <a:p>
              <a:endParaRPr lang="en-US"/>
            </a:p>
          </p:txBody>
        </p:sp>
        <p:sp>
          <p:nvSpPr>
            <p:cNvPr id="82537" name="Freeform 617"/>
            <p:cNvSpPr>
              <a:spLocks/>
            </p:cNvSpPr>
            <p:nvPr/>
          </p:nvSpPr>
          <p:spPr bwMode="black">
            <a:xfrm>
              <a:off x="3729038" y="4864100"/>
              <a:ext cx="30162" cy="22225"/>
            </a:xfrm>
            <a:custGeom>
              <a:avLst/>
              <a:gdLst/>
              <a:ahLst/>
              <a:cxnLst>
                <a:cxn ang="0">
                  <a:pos x="0" y="11"/>
                </a:cxn>
                <a:cxn ang="0">
                  <a:pos x="13" y="0"/>
                </a:cxn>
                <a:cxn ang="0">
                  <a:pos x="37" y="29"/>
                </a:cxn>
                <a:cxn ang="0">
                  <a:pos x="37" y="29"/>
                </a:cxn>
                <a:cxn ang="0">
                  <a:pos x="37" y="29"/>
                </a:cxn>
                <a:cxn ang="0">
                  <a:pos x="24" y="40"/>
                </a:cxn>
                <a:cxn ang="0">
                  <a:pos x="0" y="11"/>
                </a:cxn>
              </a:cxnLst>
              <a:rect l="0" t="0" r="r" b="b"/>
              <a:pathLst>
                <a:path w="37" h="40">
                  <a:moveTo>
                    <a:pt x="0" y="11"/>
                  </a:moveTo>
                  <a:lnTo>
                    <a:pt x="13" y="0"/>
                  </a:lnTo>
                  <a:lnTo>
                    <a:pt x="37" y="29"/>
                  </a:lnTo>
                  <a:lnTo>
                    <a:pt x="37" y="29"/>
                  </a:lnTo>
                  <a:lnTo>
                    <a:pt x="37" y="29"/>
                  </a:lnTo>
                  <a:lnTo>
                    <a:pt x="24" y="40"/>
                  </a:lnTo>
                  <a:lnTo>
                    <a:pt x="0" y="11"/>
                  </a:lnTo>
                  <a:close/>
                </a:path>
              </a:pathLst>
            </a:custGeom>
            <a:solidFill>
              <a:schemeClr val="tx1"/>
            </a:solidFill>
            <a:ln w="9525">
              <a:noFill/>
              <a:round/>
              <a:headEnd/>
              <a:tailEnd/>
            </a:ln>
          </p:spPr>
          <p:txBody>
            <a:bodyPr/>
            <a:lstStyle/>
            <a:p>
              <a:endParaRPr lang="en-US"/>
            </a:p>
          </p:txBody>
        </p:sp>
        <p:sp>
          <p:nvSpPr>
            <p:cNvPr id="82538" name="Freeform 618"/>
            <p:cNvSpPr>
              <a:spLocks/>
            </p:cNvSpPr>
            <p:nvPr/>
          </p:nvSpPr>
          <p:spPr bwMode="black">
            <a:xfrm>
              <a:off x="3740150" y="4859338"/>
              <a:ext cx="26988" cy="20637"/>
            </a:xfrm>
            <a:custGeom>
              <a:avLst/>
              <a:gdLst/>
              <a:ahLst/>
              <a:cxnLst>
                <a:cxn ang="0">
                  <a:pos x="0" y="11"/>
                </a:cxn>
                <a:cxn ang="0">
                  <a:pos x="12" y="0"/>
                </a:cxn>
                <a:cxn ang="0">
                  <a:pos x="38" y="28"/>
                </a:cxn>
                <a:cxn ang="0">
                  <a:pos x="37" y="29"/>
                </a:cxn>
                <a:cxn ang="0">
                  <a:pos x="37" y="29"/>
                </a:cxn>
                <a:cxn ang="0">
                  <a:pos x="24" y="40"/>
                </a:cxn>
                <a:cxn ang="0">
                  <a:pos x="0" y="11"/>
                </a:cxn>
              </a:cxnLst>
              <a:rect l="0" t="0" r="r" b="b"/>
              <a:pathLst>
                <a:path w="38" h="40">
                  <a:moveTo>
                    <a:pt x="0" y="11"/>
                  </a:moveTo>
                  <a:lnTo>
                    <a:pt x="12" y="0"/>
                  </a:lnTo>
                  <a:lnTo>
                    <a:pt x="38" y="28"/>
                  </a:lnTo>
                  <a:lnTo>
                    <a:pt x="37" y="29"/>
                  </a:lnTo>
                  <a:lnTo>
                    <a:pt x="37" y="29"/>
                  </a:lnTo>
                  <a:lnTo>
                    <a:pt x="24" y="40"/>
                  </a:lnTo>
                  <a:lnTo>
                    <a:pt x="0" y="11"/>
                  </a:lnTo>
                  <a:close/>
                </a:path>
              </a:pathLst>
            </a:custGeom>
            <a:solidFill>
              <a:schemeClr val="tx1"/>
            </a:solidFill>
            <a:ln w="9525">
              <a:noFill/>
              <a:round/>
              <a:headEnd/>
              <a:tailEnd/>
            </a:ln>
          </p:spPr>
          <p:txBody>
            <a:bodyPr/>
            <a:lstStyle/>
            <a:p>
              <a:endParaRPr lang="en-US"/>
            </a:p>
          </p:txBody>
        </p:sp>
        <p:sp>
          <p:nvSpPr>
            <p:cNvPr id="82539" name="Freeform 619"/>
            <p:cNvSpPr>
              <a:spLocks/>
            </p:cNvSpPr>
            <p:nvPr/>
          </p:nvSpPr>
          <p:spPr bwMode="black">
            <a:xfrm>
              <a:off x="3748088" y="4851400"/>
              <a:ext cx="30162" cy="20638"/>
            </a:xfrm>
            <a:custGeom>
              <a:avLst/>
              <a:gdLst/>
              <a:ahLst/>
              <a:cxnLst>
                <a:cxn ang="0">
                  <a:pos x="0" y="13"/>
                </a:cxn>
                <a:cxn ang="0">
                  <a:pos x="12" y="1"/>
                </a:cxn>
                <a:cxn ang="0">
                  <a:pos x="10" y="3"/>
                </a:cxn>
                <a:cxn ang="0">
                  <a:pos x="14" y="0"/>
                </a:cxn>
                <a:cxn ang="0">
                  <a:pos x="39" y="27"/>
                </a:cxn>
                <a:cxn ang="0">
                  <a:pos x="27" y="40"/>
                </a:cxn>
                <a:cxn ang="0">
                  <a:pos x="0" y="13"/>
                </a:cxn>
              </a:cxnLst>
              <a:rect l="0" t="0" r="r" b="b"/>
              <a:pathLst>
                <a:path w="39" h="40">
                  <a:moveTo>
                    <a:pt x="0" y="13"/>
                  </a:moveTo>
                  <a:lnTo>
                    <a:pt x="12" y="1"/>
                  </a:lnTo>
                  <a:lnTo>
                    <a:pt x="10" y="3"/>
                  </a:lnTo>
                  <a:lnTo>
                    <a:pt x="14" y="0"/>
                  </a:lnTo>
                  <a:lnTo>
                    <a:pt x="39" y="27"/>
                  </a:lnTo>
                  <a:lnTo>
                    <a:pt x="27" y="40"/>
                  </a:lnTo>
                  <a:lnTo>
                    <a:pt x="0" y="13"/>
                  </a:lnTo>
                  <a:close/>
                </a:path>
              </a:pathLst>
            </a:custGeom>
            <a:solidFill>
              <a:schemeClr val="tx1"/>
            </a:solidFill>
            <a:ln w="9525">
              <a:noFill/>
              <a:round/>
              <a:headEnd/>
              <a:tailEnd/>
            </a:ln>
          </p:spPr>
          <p:txBody>
            <a:bodyPr/>
            <a:lstStyle/>
            <a:p>
              <a:endParaRPr lang="en-US"/>
            </a:p>
          </p:txBody>
        </p:sp>
        <p:sp>
          <p:nvSpPr>
            <p:cNvPr id="82540" name="Freeform 620"/>
            <p:cNvSpPr>
              <a:spLocks/>
            </p:cNvSpPr>
            <p:nvPr/>
          </p:nvSpPr>
          <p:spPr bwMode="black">
            <a:xfrm>
              <a:off x="3759200" y="4845050"/>
              <a:ext cx="26988" cy="22225"/>
            </a:xfrm>
            <a:custGeom>
              <a:avLst/>
              <a:gdLst/>
              <a:ahLst/>
              <a:cxnLst>
                <a:cxn ang="0">
                  <a:pos x="0" y="10"/>
                </a:cxn>
                <a:cxn ang="0">
                  <a:pos x="14" y="0"/>
                </a:cxn>
                <a:cxn ang="0">
                  <a:pos x="14" y="0"/>
                </a:cxn>
                <a:cxn ang="0">
                  <a:pos x="36" y="29"/>
                </a:cxn>
                <a:cxn ang="0">
                  <a:pos x="36" y="29"/>
                </a:cxn>
                <a:cxn ang="0">
                  <a:pos x="23" y="39"/>
                </a:cxn>
                <a:cxn ang="0">
                  <a:pos x="0" y="10"/>
                </a:cxn>
              </a:cxnLst>
              <a:rect l="0" t="0" r="r" b="b"/>
              <a:pathLst>
                <a:path w="36" h="39">
                  <a:moveTo>
                    <a:pt x="0" y="10"/>
                  </a:moveTo>
                  <a:lnTo>
                    <a:pt x="14" y="0"/>
                  </a:lnTo>
                  <a:lnTo>
                    <a:pt x="14" y="0"/>
                  </a:lnTo>
                  <a:lnTo>
                    <a:pt x="36" y="29"/>
                  </a:lnTo>
                  <a:lnTo>
                    <a:pt x="36" y="29"/>
                  </a:lnTo>
                  <a:lnTo>
                    <a:pt x="23" y="39"/>
                  </a:lnTo>
                  <a:lnTo>
                    <a:pt x="0" y="10"/>
                  </a:lnTo>
                  <a:close/>
                </a:path>
              </a:pathLst>
            </a:custGeom>
            <a:solidFill>
              <a:schemeClr val="tx1"/>
            </a:solidFill>
            <a:ln w="9525">
              <a:noFill/>
              <a:round/>
              <a:headEnd/>
              <a:tailEnd/>
            </a:ln>
          </p:spPr>
          <p:txBody>
            <a:bodyPr/>
            <a:lstStyle/>
            <a:p>
              <a:endParaRPr lang="en-US"/>
            </a:p>
          </p:txBody>
        </p:sp>
        <p:sp>
          <p:nvSpPr>
            <p:cNvPr id="82541" name="Freeform 621"/>
            <p:cNvSpPr>
              <a:spLocks/>
            </p:cNvSpPr>
            <p:nvPr/>
          </p:nvSpPr>
          <p:spPr bwMode="black">
            <a:xfrm>
              <a:off x="3771900" y="4840288"/>
              <a:ext cx="25400" cy="20637"/>
            </a:xfrm>
            <a:custGeom>
              <a:avLst/>
              <a:gdLst/>
              <a:ahLst/>
              <a:cxnLst>
                <a:cxn ang="0">
                  <a:pos x="0" y="11"/>
                </a:cxn>
                <a:cxn ang="0">
                  <a:pos x="13" y="1"/>
                </a:cxn>
                <a:cxn ang="0">
                  <a:pos x="12" y="2"/>
                </a:cxn>
                <a:cxn ang="0">
                  <a:pos x="15" y="0"/>
                </a:cxn>
                <a:cxn ang="0">
                  <a:pos x="35" y="30"/>
                </a:cxn>
                <a:cxn ang="0">
                  <a:pos x="22" y="40"/>
                </a:cxn>
                <a:cxn ang="0">
                  <a:pos x="0" y="11"/>
                </a:cxn>
              </a:cxnLst>
              <a:rect l="0" t="0" r="r" b="b"/>
              <a:pathLst>
                <a:path w="35" h="40">
                  <a:moveTo>
                    <a:pt x="0" y="11"/>
                  </a:moveTo>
                  <a:lnTo>
                    <a:pt x="13" y="1"/>
                  </a:lnTo>
                  <a:lnTo>
                    <a:pt x="12" y="2"/>
                  </a:lnTo>
                  <a:lnTo>
                    <a:pt x="15" y="0"/>
                  </a:lnTo>
                  <a:lnTo>
                    <a:pt x="35" y="30"/>
                  </a:lnTo>
                  <a:lnTo>
                    <a:pt x="22" y="40"/>
                  </a:lnTo>
                  <a:lnTo>
                    <a:pt x="0" y="11"/>
                  </a:lnTo>
                  <a:close/>
                </a:path>
              </a:pathLst>
            </a:custGeom>
            <a:solidFill>
              <a:schemeClr val="tx1"/>
            </a:solidFill>
            <a:ln w="9525">
              <a:noFill/>
              <a:round/>
              <a:headEnd/>
              <a:tailEnd/>
            </a:ln>
          </p:spPr>
          <p:txBody>
            <a:bodyPr/>
            <a:lstStyle/>
            <a:p>
              <a:endParaRPr lang="en-US"/>
            </a:p>
          </p:txBody>
        </p:sp>
        <p:sp>
          <p:nvSpPr>
            <p:cNvPr id="82542" name="Freeform 622"/>
            <p:cNvSpPr>
              <a:spLocks/>
            </p:cNvSpPr>
            <p:nvPr/>
          </p:nvSpPr>
          <p:spPr bwMode="black">
            <a:xfrm>
              <a:off x="3783013" y="4835525"/>
              <a:ext cx="22225" cy="20638"/>
            </a:xfrm>
            <a:custGeom>
              <a:avLst/>
              <a:gdLst/>
              <a:ahLst/>
              <a:cxnLst>
                <a:cxn ang="0">
                  <a:pos x="0" y="11"/>
                </a:cxn>
                <a:cxn ang="0">
                  <a:pos x="13" y="3"/>
                </a:cxn>
                <a:cxn ang="0">
                  <a:pos x="20" y="0"/>
                </a:cxn>
                <a:cxn ang="0">
                  <a:pos x="15" y="2"/>
                </a:cxn>
                <a:cxn ang="0">
                  <a:pos x="31" y="34"/>
                </a:cxn>
                <a:cxn ang="0">
                  <a:pos x="18" y="42"/>
                </a:cxn>
                <a:cxn ang="0">
                  <a:pos x="0" y="11"/>
                </a:cxn>
              </a:cxnLst>
              <a:rect l="0" t="0" r="r" b="b"/>
              <a:pathLst>
                <a:path w="31" h="42">
                  <a:moveTo>
                    <a:pt x="0" y="11"/>
                  </a:moveTo>
                  <a:lnTo>
                    <a:pt x="13" y="3"/>
                  </a:lnTo>
                  <a:lnTo>
                    <a:pt x="20" y="0"/>
                  </a:lnTo>
                  <a:lnTo>
                    <a:pt x="15" y="2"/>
                  </a:lnTo>
                  <a:lnTo>
                    <a:pt x="31" y="34"/>
                  </a:lnTo>
                  <a:lnTo>
                    <a:pt x="18" y="42"/>
                  </a:lnTo>
                  <a:lnTo>
                    <a:pt x="0" y="11"/>
                  </a:lnTo>
                  <a:close/>
                </a:path>
              </a:pathLst>
            </a:custGeom>
            <a:solidFill>
              <a:schemeClr val="tx1"/>
            </a:solidFill>
            <a:ln w="9525">
              <a:noFill/>
              <a:round/>
              <a:headEnd/>
              <a:tailEnd/>
            </a:ln>
          </p:spPr>
          <p:txBody>
            <a:bodyPr/>
            <a:lstStyle/>
            <a:p>
              <a:endParaRPr lang="en-US"/>
            </a:p>
          </p:txBody>
        </p:sp>
        <p:sp>
          <p:nvSpPr>
            <p:cNvPr id="82543" name="Freeform 623"/>
            <p:cNvSpPr>
              <a:spLocks/>
            </p:cNvSpPr>
            <p:nvPr/>
          </p:nvSpPr>
          <p:spPr bwMode="black">
            <a:xfrm>
              <a:off x="3794125" y="4832350"/>
              <a:ext cx="22225" cy="20638"/>
            </a:xfrm>
            <a:custGeom>
              <a:avLst/>
              <a:gdLst/>
              <a:ahLst/>
              <a:cxnLst>
                <a:cxn ang="0">
                  <a:pos x="0" y="8"/>
                </a:cxn>
                <a:cxn ang="0">
                  <a:pos x="15" y="0"/>
                </a:cxn>
                <a:cxn ang="0">
                  <a:pos x="15" y="0"/>
                </a:cxn>
                <a:cxn ang="0">
                  <a:pos x="30" y="34"/>
                </a:cxn>
                <a:cxn ang="0">
                  <a:pos x="30" y="34"/>
                </a:cxn>
                <a:cxn ang="0">
                  <a:pos x="15" y="41"/>
                </a:cxn>
                <a:cxn ang="0">
                  <a:pos x="0" y="8"/>
                </a:cxn>
              </a:cxnLst>
              <a:rect l="0" t="0" r="r" b="b"/>
              <a:pathLst>
                <a:path w="30" h="41">
                  <a:moveTo>
                    <a:pt x="0" y="8"/>
                  </a:moveTo>
                  <a:lnTo>
                    <a:pt x="15" y="0"/>
                  </a:lnTo>
                  <a:lnTo>
                    <a:pt x="15" y="0"/>
                  </a:lnTo>
                  <a:lnTo>
                    <a:pt x="30" y="34"/>
                  </a:lnTo>
                  <a:lnTo>
                    <a:pt x="30" y="34"/>
                  </a:lnTo>
                  <a:lnTo>
                    <a:pt x="15" y="41"/>
                  </a:lnTo>
                  <a:lnTo>
                    <a:pt x="0" y="8"/>
                  </a:lnTo>
                  <a:close/>
                </a:path>
              </a:pathLst>
            </a:custGeom>
            <a:solidFill>
              <a:schemeClr val="tx1"/>
            </a:solidFill>
            <a:ln w="9525">
              <a:noFill/>
              <a:round/>
              <a:headEnd/>
              <a:tailEnd/>
            </a:ln>
          </p:spPr>
          <p:txBody>
            <a:bodyPr/>
            <a:lstStyle/>
            <a:p>
              <a:endParaRPr lang="en-US"/>
            </a:p>
          </p:txBody>
        </p:sp>
        <p:sp>
          <p:nvSpPr>
            <p:cNvPr id="82544" name="Freeform 624"/>
            <p:cNvSpPr>
              <a:spLocks/>
            </p:cNvSpPr>
            <p:nvPr/>
          </p:nvSpPr>
          <p:spPr bwMode="black">
            <a:xfrm>
              <a:off x="3805238" y="4827588"/>
              <a:ext cx="23812" cy="20637"/>
            </a:xfrm>
            <a:custGeom>
              <a:avLst/>
              <a:gdLst/>
              <a:ahLst/>
              <a:cxnLst>
                <a:cxn ang="0">
                  <a:pos x="0" y="8"/>
                </a:cxn>
                <a:cxn ang="0">
                  <a:pos x="15" y="1"/>
                </a:cxn>
                <a:cxn ang="0">
                  <a:pos x="18" y="0"/>
                </a:cxn>
                <a:cxn ang="0">
                  <a:pos x="18" y="0"/>
                </a:cxn>
                <a:cxn ang="0">
                  <a:pos x="31" y="34"/>
                </a:cxn>
                <a:cxn ang="0">
                  <a:pos x="15" y="42"/>
                </a:cxn>
                <a:cxn ang="0">
                  <a:pos x="0" y="8"/>
                </a:cxn>
              </a:cxnLst>
              <a:rect l="0" t="0" r="r" b="b"/>
              <a:pathLst>
                <a:path w="31" h="42">
                  <a:moveTo>
                    <a:pt x="0" y="8"/>
                  </a:moveTo>
                  <a:lnTo>
                    <a:pt x="15" y="1"/>
                  </a:lnTo>
                  <a:lnTo>
                    <a:pt x="18" y="0"/>
                  </a:lnTo>
                  <a:lnTo>
                    <a:pt x="18" y="0"/>
                  </a:lnTo>
                  <a:lnTo>
                    <a:pt x="31" y="34"/>
                  </a:lnTo>
                  <a:lnTo>
                    <a:pt x="15" y="42"/>
                  </a:lnTo>
                  <a:lnTo>
                    <a:pt x="0" y="8"/>
                  </a:lnTo>
                  <a:close/>
                </a:path>
              </a:pathLst>
            </a:custGeom>
            <a:solidFill>
              <a:schemeClr val="tx1"/>
            </a:solidFill>
            <a:ln w="9525">
              <a:noFill/>
              <a:round/>
              <a:headEnd/>
              <a:tailEnd/>
            </a:ln>
          </p:spPr>
          <p:txBody>
            <a:bodyPr/>
            <a:lstStyle/>
            <a:p>
              <a:endParaRPr lang="en-US"/>
            </a:p>
          </p:txBody>
        </p:sp>
        <p:sp>
          <p:nvSpPr>
            <p:cNvPr id="82545" name="Freeform 625"/>
            <p:cNvSpPr>
              <a:spLocks/>
            </p:cNvSpPr>
            <p:nvPr/>
          </p:nvSpPr>
          <p:spPr bwMode="black">
            <a:xfrm>
              <a:off x="3816350" y="4824413"/>
              <a:ext cx="20638" cy="20637"/>
            </a:xfrm>
            <a:custGeom>
              <a:avLst/>
              <a:gdLst/>
              <a:ahLst/>
              <a:cxnLst>
                <a:cxn ang="0">
                  <a:pos x="0" y="5"/>
                </a:cxn>
                <a:cxn ang="0">
                  <a:pos x="15" y="0"/>
                </a:cxn>
                <a:cxn ang="0">
                  <a:pos x="15" y="0"/>
                </a:cxn>
                <a:cxn ang="0">
                  <a:pos x="26" y="36"/>
                </a:cxn>
                <a:cxn ang="0">
                  <a:pos x="26" y="36"/>
                </a:cxn>
                <a:cxn ang="0">
                  <a:pos x="11" y="40"/>
                </a:cxn>
                <a:cxn ang="0">
                  <a:pos x="0" y="5"/>
                </a:cxn>
              </a:cxnLst>
              <a:rect l="0" t="0" r="r" b="b"/>
              <a:pathLst>
                <a:path w="26" h="40">
                  <a:moveTo>
                    <a:pt x="0" y="5"/>
                  </a:moveTo>
                  <a:lnTo>
                    <a:pt x="15" y="0"/>
                  </a:lnTo>
                  <a:lnTo>
                    <a:pt x="15" y="0"/>
                  </a:lnTo>
                  <a:lnTo>
                    <a:pt x="26" y="36"/>
                  </a:lnTo>
                  <a:lnTo>
                    <a:pt x="26" y="36"/>
                  </a:lnTo>
                  <a:lnTo>
                    <a:pt x="11" y="40"/>
                  </a:lnTo>
                  <a:lnTo>
                    <a:pt x="0" y="5"/>
                  </a:lnTo>
                  <a:close/>
                </a:path>
              </a:pathLst>
            </a:custGeom>
            <a:solidFill>
              <a:schemeClr val="tx1"/>
            </a:solidFill>
            <a:ln w="9525">
              <a:noFill/>
              <a:round/>
              <a:headEnd/>
              <a:tailEnd/>
            </a:ln>
          </p:spPr>
          <p:txBody>
            <a:bodyPr/>
            <a:lstStyle/>
            <a:p>
              <a:endParaRPr lang="en-US"/>
            </a:p>
          </p:txBody>
        </p:sp>
        <p:sp>
          <p:nvSpPr>
            <p:cNvPr id="82546" name="Freeform 626"/>
            <p:cNvSpPr>
              <a:spLocks/>
            </p:cNvSpPr>
            <p:nvPr/>
          </p:nvSpPr>
          <p:spPr bwMode="black">
            <a:xfrm>
              <a:off x="3829050" y="4821238"/>
              <a:ext cx="22225" cy="22225"/>
            </a:xfrm>
            <a:custGeom>
              <a:avLst/>
              <a:gdLst/>
              <a:ahLst/>
              <a:cxnLst>
                <a:cxn ang="0">
                  <a:pos x="0" y="5"/>
                </a:cxn>
                <a:cxn ang="0">
                  <a:pos x="17" y="0"/>
                </a:cxn>
                <a:cxn ang="0">
                  <a:pos x="13" y="1"/>
                </a:cxn>
                <a:cxn ang="0">
                  <a:pos x="18" y="0"/>
                </a:cxn>
                <a:cxn ang="0">
                  <a:pos x="28" y="35"/>
                </a:cxn>
                <a:cxn ang="0">
                  <a:pos x="11" y="41"/>
                </a:cxn>
                <a:cxn ang="0">
                  <a:pos x="0" y="5"/>
                </a:cxn>
              </a:cxnLst>
              <a:rect l="0" t="0" r="r" b="b"/>
              <a:pathLst>
                <a:path w="28" h="41">
                  <a:moveTo>
                    <a:pt x="0" y="5"/>
                  </a:moveTo>
                  <a:lnTo>
                    <a:pt x="17" y="0"/>
                  </a:lnTo>
                  <a:lnTo>
                    <a:pt x="13" y="1"/>
                  </a:lnTo>
                  <a:lnTo>
                    <a:pt x="18" y="0"/>
                  </a:lnTo>
                  <a:lnTo>
                    <a:pt x="28" y="35"/>
                  </a:lnTo>
                  <a:lnTo>
                    <a:pt x="11" y="41"/>
                  </a:lnTo>
                  <a:lnTo>
                    <a:pt x="0" y="5"/>
                  </a:lnTo>
                  <a:close/>
                </a:path>
              </a:pathLst>
            </a:custGeom>
            <a:solidFill>
              <a:schemeClr val="tx1"/>
            </a:solidFill>
            <a:ln w="9525">
              <a:noFill/>
              <a:round/>
              <a:headEnd/>
              <a:tailEnd/>
            </a:ln>
          </p:spPr>
          <p:txBody>
            <a:bodyPr/>
            <a:lstStyle/>
            <a:p>
              <a:endParaRPr lang="en-US"/>
            </a:p>
          </p:txBody>
        </p:sp>
        <p:sp>
          <p:nvSpPr>
            <p:cNvPr id="82547" name="Freeform 627"/>
            <p:cNvSpPr>
              <a:spLocks/>
            </p:cNvSpPr>
            <p:nvPr/>
          </p:nvSpPr>
          <p:spPr bwMode="black">
            <a:xfrm>
              <a:off x="3843338" y="4819650"/>
              <a:ext cx="19050" cy="20638"/>
            </a:xfrm>
            <a:custGeom>
              <a:avLst/>
              <a:gdLst/>
              <a:ahLst/>
              <a:cxnLst>
                <a:cxn ang="0">
                  <a:pos x="0" y="5"/>
                </a:cxn>
                <a:cxn ang="0">
                  <a:pos x="17" y="0"/>
                </a:cxn>
                <a:cxn ang="0">
                  <a:pos x="28" y="34"/>
                </a:cxn>
                <a:cxn ang="0">
                  <a:pos x="25" y="36"/>
                </a:cxn>
                <a:cxn ang="0">
                  <a:pos x="26" y="36"/>
                </a:cxn>
                <a:cxn ang="0">
                  <a:pos x="9" y="40"/>
                </a:cxn>
                <a:cxn ang="0">
                  <a:pos x="0" y="5"/>
                </a:cxn>
              </a:cxnLst>
              <a:rect l="0" t="0" r="r" b="b"/>
              <a:pathLst>
                <a:path w="28" h="40">
                  <a:moveTo>
                    <a:pt x="0" y="5"/>
                  </a:moveTo>
                  <a:lnTo>
                    <a:pt x="17" y="0"/>
                  </a:lnTo>
                  <a:lnTo>
                    <a:pt x="28" y="34"/>
                  </a:lnTo>
                  <a:lnTo>
                    <a:pt x="25" y="36"/>
                  </a:lnTo>
                  <a:lnTo>
                    <a:pt x="26" y="36"/>
                  </a:lnTo>
                  <a:lnTo>
                    <a:pt x="9" y="40"/>
                  </a:lnTo>
                  <a:lnTo>
                    <a:pt x="0" y="5"/>
                  </a:lnTo>
                  <a:close/>
                </a:path>
              </a:pathLst>
            </a:custGeom>
            <a:solidFill>
              <a:schemeClr val="tx1"/>
            </a:solidFill>
            <a:ln w="9525">
              <a:noFill/>
              <a:round/>
              <a:headEnd/>
              <a:tailEnd/>
            </a:ln>
          </p:spPr>
          <p:txBody>
            <a:bodyPr/>
            <a:lstStyle/>
            <a:p>
              <a:endParaRPr lang="en-US"/>
            </a:p>
          </p:txBody>
        </p:sp>
        <p:sp>
          <p:nvSpPr>
            <p:cNvPr id="82548" name="Freeform 628"/>
            <p:cNvSpPr>
              <a:spLocks/>
            </p:cNvSpPr>
            <p:nvPr/>
          </p:nvSpPr>
          <p:spPr bwMode="black">
            <a:xfrm>
              <a:off x="3856038" y="4816475"/>
              <a:ext cx="25400" cy="20638"/>
            </a:xfrm>
            <a:custGeom>
              <a:avLst/>
              <a:gdLst/>
              <a:ahLst/>
              <a:cxnLst>
                <a:cxn ang="0">
                  <a:pos x="0" y="6"/>
                </a:cxn>
                <a:cxn ang="0">
                  <a:pos x="17" y="0"/>
                </a:cxn>
                <a:cxn ang="0">
                  <a:pos x="31" y="33"/>
                </a:cxn>
                <a:cxn ang="0">
                  <a:pos x="36" y="31"/>
                </a:cxn>
                <a:cxn ang="0">
                  <a:pos x="30" y="33"/>
                </a:cxn>
                <a:cxn ang="0">
                  <a:pos x="13" y="39"/>
                </a:cxn>
                <a:cxn ang="0">
                  <a:pos x="0" y="6"/>
                </a:cxn>
              </a:cxnLst>
              <a:rect l="0" t="0" r="r" b="b"/>
              <a:pathLst>
                <a:path w="36" h="39">
                  <a:moveTo>
                    <a:pt x="0" y="6"/>
                  </a:moveTo>
                  <a:lnTo>
                    <a:pt x="17" y="0"/>
                  </a:lnTo>
                  <a:lnTo>
                    <a:pt x="31" y="33"/>
                  </a:lnTo>
                  <a:lnTo>
                    <a:pt x="36" y="31"/>
                  </a:lnTo>
                  <a:lnTo>
                    <a:pt x="30" y="33"/>
                  </a:lnTo>
                  <a:lnTo>
                    <a:pt x="13" y="39"/>
                  </a:lnTo>
                  <a:lnTo>
                    <a:pt x="0" y="6"/>
                  </a:lnTo>
                  <a:close/>
                </a:path>
              </a:pathLst>
            </a:custGeom>
            <a:solidFill>
              <a:schemeClr val="tx1"/>
            </a:solidFill>
            <a:ln w="9525">
              <a:noFill/>
              <a:round/>
              <a:headEnd/>
              <a:tailEnd/>
            </a:ln>
          </p:spPr>
          <p:txBody>
            <a:bodyPr/>
            <a:lstStyle/>
            <a:p>
              <a:endParaRPr lang="en-US"/>
            </a:p>
          </p:txBody>
        </p:sp>
        <p:sp>
          <p:nvSpPr>
            <p:cNvPr id="82549" name="Freeform 629"/>
            <p:cNvSpPr>
              <a:spLocks/>
            </p:cNvSpPr>
            <p:nvPr/>
          </p:nvSpPr>
          <p:spPr bwMode="black">
            <a:xfrm>
              <a:off x="3867150" y="4811713"/>
              <a:ext cx="26988" cy="23812"/>
            </a:xfrm>
            <a:custGeom>
              <a:avLst/>
              <a:gdLst/>
              <a:ahLst/>
              <a:cxnLst>
                <a:cxn ang="0">
                  <a:pos x="0" y="8"/>
                </a:cxn>
                <a:cxn ang="0">
                  <a:pos x="15" y="0"/>
                </a:cxn>
                <a:cxn ang="0">
                  <a:pos x="33" y="32"/>
                </a:cxn>
                <a:cxn ang="0">
                  <a:pos x="33" y="32"/>
                </a:cxn>
                <a:cxn ang="0">
                  <a:pos x="31" y="33"/>
                </a:cxn>
                <a:cxn ang="0">
                  <a:pos x="15" y="41"/>
                </a:cxn>
                <a:cxn ang="0">
                  <a:pos x="0" y="8"/>
                </a:cxn>
              </a:cxnLst>
              <a:rect l="0" t="0" r="r" b="b"/>
              <a:pathLst>
                <a:path w="33" h="41">
                  <a:moveTo>
                    <a:pt x="0" y="8"/>
                  </a:moveTo>
                  <a:lnTo>
                    <a:pt x="15" y="0"/>
                  </a:lnTo>
                  <a:lnTo>
                    <a:pt x="33" y="32"/>
                  </a:lnTo>
                  <a:lnTo>
                    <a:pt x="33" y="32"/>
                  </a:lnTo>
                  <a:lnTo>
                    <a:pt x="31" y="33"/>
                  </a:lnTo>
                  <a:lnTo>
                    <a:pt x="15" y="41"/>
                  </a:lnTo>
                  <a:lnTo>
                    <a:pt x="0" y="8"/>
                  </a:lnTo>
                  <a:close/>
                </a:path>
              </a:pathLst>
            </a:custGeom>
            <a:solidFill>
              <a:schemeClr val="tx1"/>
            </a:solidFill>
            <a:ln w="9525">
              <a:noFill/>
              <a:round/>
              <a:headEnd/>
              <a:tailEnd/>
            </a:ln>
          </p:spPr>
          <p:txBody>
            <a:bodyPr/>
            <a:lstStyle/>
            <a:p>
              <a:endParaRPr lang="en-US"/>
            </a:p>
          </p:txBody>
        </p:sp>
        <p:sp>
          <p:nvSpPr>
            <p:cNvPr id="82550" name="Freeform 630"/>
            <p:cNvSpPr>
              <a:spLocks/>
            </p:cNvSpPr>
            <p:nvPr/>
          </p:nvSpPr>
          <p:spPr bwMode="black">
            <a:xfrm>
              <a:off x="3878263" y="4808538"/>
              <a:ext cx="26987" cy="20637"/>
            </a:xfrm>
            <a:custGeom>
              <a:avLst/>
              <a:gdLst/>
              <a:ahLst/>
              <a:cxnLst>
                <a:cxn ang="0">
                  <a:pos x="0" y="10"/>
                </a:cxn>
                <a:cxn ang="0">
                  <a:pos x="15" y="0"/>
                </a:cxn>
                <a:cxn ang="0">
                  <a:pos x="15" y="0"/>
                </a:cxn>
                <a:cxn ang="0">
                  <a:pos x="35" y="31"/>
                </a:cxn>
                <a:cxn ang="0">
                  <a:pos x="35" y="31"/>
                </a:cxn>
                <a:cxn ang="0">
                  <a:pos x="20" y="41"/>
                </a:cxn>
                <a:cxn ang="0">
                  <a:pos x="0" y="10"/>
                </a:cxn>
              </a:cxnLst>
              <a:rect l="0" t="0" r="r" b="b"/>
              <a:pathLst>
                <a:path w="35" h="41">
                  <a:moveTo>
                    <a:pt x="0" y="10"/>
                  </a:moveTo>
                  <a:lnTo>
                    <a:pt x="15" y="0"/>
                  </a:lnTo>
                  <a:lnTo>
                    <a:pt x="15" y="0"/>
                  </a:lnTo>
                  <a:lnTo>
                    <a:pt x="35" y="31"/>
                  </a:lnTo>
                  <a:lnTo>
                    <a:pt x="35" y="31"/>
                  </a:lnTo>
                  <a:lnTo>
                    <a:pt x="20" y="41"/>
                  </a:lnTo>
                  <a:lnTo>
                    <a:pt x="0" y="10"/>
                  </a:lnTo>
                  <a:close/>
                </a:path>
              </a:pathLst>
            </a:custGeom>
            <a:solidFill>
              <a:schemeClr val="tx1"/>
            </a:solidFill>
            <a:ln w="9525">
              <a:noFill/>
              <a:round/>
              <a:headEnd/>
              <a:tailEnd/>
            </a:ln>
          </p:spPr>
          <p:txBody>
            <a:bodyPr/>
            <a:lstStyle/>
            <a:p>
              <a:endParaRPr lang="en-US"/>
            </a:p>
          </p:txBody>
        </p:sp>
        <p:sp>
          <p:nvSpPr>
            <p:cNvPr id="82551" name="Freeform 631"/>
            <p:cNvSpPr>
              <a:spLocks/>
            </p:cNvSpPr>
            <p:nvPr/>
          </p:nvSpPr>
          <p:spPr bwMode="black">
            <a:xfrm>
              <a:off x="3889375" y="4803775"/>
              <a:ext cx="26988" cy="20638"/>
            </a:xfrm>
            <a:custGeom>
              <a:avLst/>
              <a:gdLst/>
              <a:ahLst/>
              <a:cxnLst>
                <a:cxn ang="0">
                  <a:pos x="0" y="10"/>
                </a:cxn>
                <a:cxn ang="0">
                  <a:pos x="16" y="0"/>
                </a:cxn>
                <a:cxn ang="0">
                  <a:pos x="38" y="29"/>
                </a:cxn>
                <a:cxn ang="0">
                  <a:pos x="35" y="32"/>
                </a:cxn>
                <a:cxn ang="0">
                  <a:pos x="36" y="31"/>
                </a:cxn>
                <a:cxn ang="0">
                  <a:pos x="20" y="41"/>
                </a:cxn>
                <a:cxn ang="0">
                  <a:pos x="0" y="10"/>
                </a:cxn>
              </a:cxnLst>
              <a:rect l="0" t="0" r="r" b="b"/>
              <a:pathLst>
                <a:path w="38" h="41">
                  <a:moveTo>
                    <a:pt x="0" y="10"/>
                  </a:moveTo>
                  <a:lnTo>
                    <a:pt x="16" y="0"/>
                  </a:lnTo>
                  <a:lnTo>
                    <a:pt x="38" y="29"/>
                  </a:lnTo>
                  <a:lnTo>
                    <a:pt x="35" y="32"/>
                  </a:lnTo>
                  <a:lnTo>
                    <a:pt x="36" y="31"/>
                  </a:lnTo>
                  <a:lnTo>
                    <a:pt x="20" y="41"/>
                  </a:lnTo>
                  <a:lnTo>
                    <a:pt x="0" y="10"/>
                  </a:lnTo>
                  <a:close/>
                </a:path>
              </a:pathLst>
            </a:custGeom>
            <a:solidFill>
              <a:schemeClr val="tx1"/>
            </a:solidFill>
            <a:ln w="9525">
              <a:noFill/>
              <a:round/>
              <a:headEnd/>
              <a:tailEnd/>
            </a:ln>
          </p:spPr>
          <p:txBody>
            <a:bodyPr/>
            <a:lstStyle/>
            <a:p>
              <a:endParaRPr lang="en-US"/>
            </a:p>
          </p:txBody>
        </p:sp>
        <p:sp>
          <p:nvSpPr>
            <p:cNvPr id="82552" name="Freeform 632"/>
            <p:cNvSpPr>
              <a:spLocks/>
            </p:cNvSpPr>
            <p:nvPr/>
          </p:nvSpPr>
          <p:spPr bwMode="black">
            <a:xfrm>
              <a:off x="3897313" y="4795838"/>
              <a:ext cx="30162" cy="20637"/>
            </a:xfrm>
            <a:custGeom>
              <a:avLst/>
              <a:gdLst/>
              <a:ahLst/>
              <a:cxnLst>
                <a:cxn ang="0">
                  <a:pos x="0" y="14"/>
                </a:cxn>
                <a:cxn ang="0">
                  <a:pos x="15" y="0"/>
                </a:cxn>
                <a:cxn ang="0">
                  <a:pos x="15" y="0"/>
                </a:cxn>
                <a:cxn ang="0">
                  <a:pos x="39" y="27"/>
                </a:cxn>
                <a:cxn ang="0">
                  <a:pos x="39" y="27"/>
                </a:cxn>
                <a:cxn ang="0">
                  <a:pos x="24" y="40"/>
                </a:cxn>
                <a:cxn ang="0">
                  <a:pos x="0" y="14"/>
                </a:cxn>
              </a:cxnLst>
              <a:rect l="0" t="0" r="r" b="b"/>
              <a:pathLst>
                <a:path w="39" h="40">
                  <a:moveTo>
                    <a:pt x="0" y="14"/>
                  </a:moveTo>
                  <a:lnTo>
                    <a:pt x="15" y="0"/>
                  </a:lnTo>
                  <a:lnTo>
                    <a:pt x="15" y="0"/>
                  </a:lnTo>
                  <a:lnTo>
                    <a:pt x="39" y="27"/>
                  </a:lnTo>
                  <a:lnTo>
                    <a:pt x="39" y="27"/>
                  </a:lnTo>
                  <a:lnTo>
                    <a:pt x="24" y="40"/>
                  </a:lnTo>
                  <a:lnTo>
                    <a:pt x="0" y="14"/>
                  </a:lnTo>
                  <a:close/>
                </a:path>
              </a:pathLst>
            </a:custGeom>
            <a:solidFill>
              <a:schemeClr val="tx1"/>
            </a:solidFill>
            <a:ln w="9525">
              <a:noFill/>
              <a:round/>
              <a:headEnd/>
              <a:tailEnd/>
            </a:ln>
          </p:spPr>
          <p:txBody>
            <a:bodyPr/>
            <a:lstStyle/>
            <a:p>
              <a:endParaRPr lang="en-US"/>
            </a:p>
          </p:txBody>
        </p:sp>
        <p:sp>
          <p:nvSpPr>
            <p:cNvPr id="82553" name="Freeform 633"/>
            <p:cNvSpPr>
              <a:spLocks/>
            </p:cNvSpPr>
            <p:nvPr/>
          </p:nvSpPr>
          <p:spPr bwMode="black">
            <a:xfrm>
              <a:off x="3908425" y="4789488"/>
              <a:ext cx="42863" cy="22225"/>
            </a:xfrm>
            <a:custGeom>
              <a:avLst/>
              <a:gdLst/>
              <a:ahLst/>
              <a:cxnLst>
                <a:cxn ang="0">
                  <a:pos x="0" y="13"/>
                </a:cxn>
                <a:cxn ang="0">
                  <a:pos x="14" y="0"/>
                </a:cxn>
                <a:cxn ang="0">
                  <a:pos x="40" y="27"/>
                </a:cxn>
                <a:cxn ang="0">
                  <a:pos x="53" y="13"/>
                </a:cxn>
                <a:cxn ang="0">
                  <a:pos x="39" y="27"/>
                </a:cxn>
                <a:cxn ang="0">
                  <a:pos x="24" y="40"/>
                </a:cxn>
                <a:cxn ang="0">
                  <a:pos x="0" y="13"/>
                </a:cxn>
              </a:cxnLst>
              <a:rect l="0" t="0" r="r" b="b"/>
              <a:pathLst>
                <a:path w="53" h="40">
                  <a:moveTo>
                    <a:pt x="0" y="13"/>
                  </a:moveTo>
                  <a:lnTo>
                    <a:pt x="14" y="0"/>
                  </a:lnTo>
                  <a:lnTo>
                    <a:pt x="40" y="27"/>
                  </a:lnTo>
                  <a:lnTo>
                    <a:pt x="53" y="13"/>
                  </a:lnTo>
                  <a:lnTo>
                    <a:pt x="39" y="27"/>
                  </a:lnTo>
                  <a:lnTo>
                    <a:pt x="24" y="40"/>
                  </a:lnTo>
                  <a:lnTo>
                    <a:pt x="0" y="13"/>
                  </a:lnTo>
                  <a:close/>
                </a:path>
              </a:pathLst>
            </a:custGeom>
            <a:solidFill>
              <a:schemeClr val="tx1"/>
            </a:solidFill>
            <a:ln w="9525">
              <a:noFill/>
              <a:round/>
              <a:headEnd/>
              <a:tailEnd/>
            </a:ln>
          </p:spPr>
          <p:txBody>
            <a:bodyPr/>
            <a:lstStyle/>
            <a:p>
              <a:endParaRPr lang="en-US"/>
            </a:p>
          </p:txBody>
        </p:sp>
        <p:sp>
          <p:nvSpPr>
            <p:cNvPr id="82554" name="Freeform 634"/>
            <p:cNvSpPr>
              <a:spLocks/>
            </p:cNvSpPr>
            <p:nvPr/>
          </p:nvSpPr>
          <p:spPr bwMode="black">
            <a:xfrm>
              <a:off x="3921125" y="4781550"/>
              <a:ext cx="30163" cy="22225"/>
            </a:xfrm>
            <a:custGeom>
              <a:avLst/>
              <a:gdLst/>
              <a:ahLst/>
              <a:cxnLst>
                <a:cxn ang="0">
                  <a:pos x="0" y="14"/>
                </a:cxn>
                <a:cxn ang="0">
                  <a:pos x="15" y="0"/>
                </a:cxn>
                <a:cxn ang="0">
                  <a:pos x="41" y="25"/>
                </a:cxn>
                <a:cxn ang="0">
                  <a:pos x="27" y="41"/>
                </a:cxn>
                <a:cxn ang="0">
                  <a:pos x="41" y="26"/>
                </a:cxn>
                <a:cxn ang="0">
                  <a:pos x="27" y="41"/>
                </a:cxn>
                <a:cxn ang="0">
                  <a:pos x="0" y="14"/>
                </a:cxn>
              </a:cxnLst>
              <a:rect l="0" t="0" r="r" b="b"/>
              <a:pathLst>
                <a:path w="41" h="41">
                  <a:moveTo>
                    <a:pt x="0" y="14"/>
                  </a:moveTo>
                  <a:lnTo>
                    <a:pt x="15" y="0"/>
                  </a:lnTo>
                  <a:lnTo>
                    <a:pt x="41" y="25"/>
                  </a:lnTo>
                  <a:lnTo>
                    <a:pt x="27" y="41"/>
                  </a:lnTo>
                  <a:lnTo>
                    <a:pt x="41" y="26"/>
                  </a:lnTo>
                  <a:lnTo>
                    <a:pt x="27" y="41"/>
                  </a:lnTo>
                  <a:lnTo>
                    <a:pt x="0" y="14"/>
                  </a:lnTo>
                  <a:close/>
                </a:path>
              </a:pathLst>
            </a:custGeom>
            <a:solidFill>
              <a:schemeClr val="tx1"/>
            </a:solidFill>
            <a:ln w="9525">
              <a:noFill/>
              <a:round/>
              <a:headEnd/>
              <a:tailEnd/>
            </a:ln>
          </p:spPr>
          <p:txBody>
            <a:bodyPr/>
            <a:lstStyle/>
            <a:p>
              <a:endParaRPr lang="en-US"/>
            </a:p>
          </p:txBody>
        </p:sp>
        <p:sp>
          <p:nvSpPr>
            <p:cNvPr id="82555" name="Freeform 635"/>
            <p:cNvSpPr>
              <a:spLocks/>
            </p:cNvSpPr>
            <p:nvPr/>
          </p:nvSpPr>
          <p:spPr bwMode="black">
            <a:xfrm>
              <a:off x="3932238" y="4773613"/>
              <a:ext cx="30162" cy="22225"/>
            </a:xfrm>
            <a:custGeom>
              <a:avLst/>
              <a:gdLst/>
              <a:ahLst/>
              <a:cxnLst>
                <a:cxn ang="0">
                  <a:pos x="0" y="17"/>
                </a:cxn>
                <a:cxn ang="0">
                  <a:pos x="14" y="1"/>
                </a:cxn>
                <a:cxn ang="0">
                  <a:pos x="15" y="0"/>
                </a:cxn>
                <a:cxn ang="0">
                  <a:pos x="15" y="0"/>
                </a:cxn>
                <a:cxn ang="0">
                  <a:pos x="41" y="26"/>
                </a:cxn>
                <a:cxn ang="0">
                  <a:pos x="26" y="41"/>
                </a:cxn>
                <a:cxn ang="0">
                  <a:pos x="0" y="17"/>
                </a:cxn>
              </a:cxnLst>
              <a:rect l="0" t="0" r="r" b="b"/>
              <a:pathLst>
                <a:path w="41" h="41">
                  <a:moveTo>
                    <a:pt x="0" y="17"/>
                  </a:moveTo>
                  <a:lnTo>
                    <a:pt x="14" y="1"/>
                  </a:lnTo>
                  <a:lnTo>
                    <a:pt x="15" y="0"/>
                  </a:lnTo>
                  <a:lnTo>
                    <a:pt x="15" y="0"/>
                  </a:lnTo>
                  <a:lnTo>
                    <a:pt x="41" y="26"/>
                  </a:lnTo>
                  <a:lnTo>
                    <a:pt x="26" y="41"/>
                  </a:lnTo>
                  <a:lnTo>
                    <a:pt x="0" y="17"/>
                  </a:lnTo>
                  <a:close/>
                </a:path>
              </a:pathLst>
            </a:custGeom>
            <a:solidFill>
              <a:schemeClr val="tx1"/>
            </a:solidFill>
            <a:ln w="9525">
              <a:noFill/>
              <a:round/>
              <a:headEnd/>
              <a:tailEnd/>
            </a:ln>
          </p:spPr>
          <p:txBody>
            <a:bodyPr/>
            <a:lstStyle/>
            <a:p>
              <a:endParaRPr lang="en-US"/>
            </a:p>
          </p:txBody>
        </p:sp>
        <p:sp>
          <p:nvSpPr>
            <p:cNvPr id="82556" name="Freeform 636"/>
            <p:cNvSpPr>
              <a:spLocks/>
            </p:cNvSpPr>
            <p:nvPr/>
          </p:nvSpPr>
          <p:spPr bwMode="black">
            <a:xfrm>
              <a:off x="3943350" y="4765675"/>
              <a:ext cx="30163" cy="22225"/>
            </a:xfrm>
            <a:custGeom>
              <a:avLst/>
              <a:gdLst/>
              <a:ahLst/>
              <a:cxnLst>
                <a:cxn ang="0">
                  <a:pos x="0" y="14"/>
                </a:cxn>
                <a:cxn ang="0">
                  <a:pos x="16" y="1"/>
                </a:cxn>
                <a:cxn ang="0">
                  <a:pos x="12" y="4"/>
                </a:cxn>
                <a:cxn ang="0">
                  <a:pos x="18" y="0"/>
                </a:cxn>
                <a:cxn ang="0">
                  <a:pos x="40" y="28"/>
                </a:cxn>
                <a:cxn ang="0">
                  <a:pos x="24" y="41"/>
                </a:cxn>
                <a:cxn ang="0">
                  <a:pos x="0" y="14"/>
                </a:cxn>
              </a:cxnLst>
              <a:rect l="0" t="0" r="r" b="b"/>
              <a:pathLst>
                <a:path w="40" h="41">
                  <a:moveTo>
                    <a:pt x="0" y="14"/>
                  </a:moveTo>
                  <a:lnTo>
                    <a:pt x="16" y="1"/>
                  </a:lnTo>
                  <a:lnTo>
                    <a:pt x="12" y="4"/>
                  </a:lnTo>
                  <a:lnTo>
                    <a:pt x="18" y="0"/>
                  </a:lnTo>
                  <a:lnTo>
                    <a:pt x="40" y="28"/>
                  </a:lnTo>
                  <a:lnTo>
                    <a:pt x="24" y="41"/>
                  </a:lnTo>
                  <a:lnTo>
                    <a:pt x="0" y="14"/>
                  </a:lnTo>
                  <a:close/>
                </a:path>
              </a:pathLst>
            </a:custGeom>
            <a:solidFill>
              <a:schemeClr val="tx1"/>
            </a:solidFill>
            <a:ln w="9525">
              <a:noFill/>
              <a:round/>
              <a:headEnd/>
              <a:tailEnd/>
            </a:ln>
          </p:spPr>
          <p:txBody>
            <a:bodyPr/>
            <a:lstStyle/>
            <a:p>
              <a:endParaRPr lang="en-US"/>
            </a:p>
          </p:txBody>
        </p:sp>
        <p:sp>
          <p:nvSpPr>
            <p:cNvPr id="82557" name="Freeform 637"/>
            <p:cNvSpPr>
              <a:spLocks/>
            </p:cNvSpPr>
            <p:nvPr/>
          </p:nvSpPr>
          <p:spPr bwMode="black">
            <a:xfrm>
              <a:off x="3959225" y="4760913"/>
              <a:ext cx="26988" cy="20637"/>
            </a:xfrm>
            <a:custGeom>
              <a:avLst/>
              <a:gdLst/>
              <a:ahLst/>
              <a:cxnLst>
                <a:cxn ang="0">
                  <a:pos x="0" y="11"/>
                </a:cxn>
                <a:cxn ang="0">
                  <a:pos x="15" y="0"/>
                </a:cxn>
                <a:cxn ang="0">
                  <a:pos x="15" y="0"/>
                </a:cxn>
                <a:cxn ang="0">
                  <a:pos x="35" y="29"/>
                </a:cxn>
                <a:cxn ang="0">
                  <a:pos x="35" y="29"/>
                </a:cxn>
                <a:cxn ang="0">
                  <a:pos x="20" y="40"/>
                </a:cxn>
                <a:cxn ang="0">
                  <a:pos x="0" y="11"/>
                </a:cxn>
              </a:cxnLst>
              <a:rect l="0" t="0" r="r" b="b"/>
              <a:pathLst>
                <a:path w="35" h="40">
                  <a:moveTo>
                    <a:pt x="0" y="11"/>
                  </a:moveTo>
                  <a:lnTo>
                    <a:pt x="15" y="0"/>
                  </a:lnTo>
                  <a:lnTo>
                    <a:pt x="15" y="0"/>
                  </a:lnTo>
                  <a:lnTo>
                    <a:pt x="35" y="29"/>
                  </a:lnTo>
                  <a:lnTo>
                    <a:pt x="35" y="29"/>
                  </a:lnTo>
                  <a:lnTo>
                    <a:pt x="20" y="40"/>
                  </a:lnTo>
                  <a:lnTo>
                    <a:pt x="0" y="11"/>
                  </a:lnTo>
                  <a:close/>
                </a:path>
              </a:pathLst>
            </a:custGeom>
            <a:solidFill>
              <a:schemeClr val="tx1"/>
            </a:solidFill>
            <a:ln w="9525">
              <a:noFill/>
              <a:round/>
              <a:headEnd/>
              <a:tailEnd/>
            </a:ln>
          </p:spPr>
          <p:txBody>
            <a:bodyPr/>
            <a:lstStyle/>
            <a:p>
              <a:endParaRPr lang="en-US"/>
            </a:p>
          </p:txBody>
        </p:sp>
        <p:sp>
          <p:nvSpPr>
            <p:cNvPr id="82558" name="Freeform 638"/>
            <p:cNvSpPr>
              <a:spLocks/>
            </p:cNvSpPr>
            <p:nvPr/>
          </p:nvSpPr>
          <p:spPr bwMode="black">
            <a:xfrm>
              <a:off x="3970338" y="4752975"/>
              <a:ext cx="26987" cy="23813"/>
            </a:xfrm>
            <a:custGeom>
              <a:avLst/>
              <a:gdLst/>
              <a:ahLst/>
              <a:cxnLst>
                <a:cxn ang="0">
                  <a:pos x="0" y="13"/>
                </a:cxn>
                <a:cxn ang="0">
                  <a:pos x="17" y="2"/>
                </a:cxn>
                <a:cxn ang="0">
                  <a:pos x="20" y="0"/>
                </a:cxn>
                <a:cxn ang="0">
                  <a:pos x="18" y="1"/>
                </a:cxn>
                <a:cxn ang="0">
                  <a:pos x="37" y="31"/>
                </a:cxn>
                <a:cxn ang="0">
                  <a:pos x="20" y="42"/>
                </a:cxn>
                <a:cxn ang="0">
                  <a:pos x="0" y="13"/>
                </a:cxn>
              </a:cxnLst>
              <a:rect l="0" t="0" r="r" b="b"/>
              <a:pathLst>
                <a:path w="37" h="42">
                  <a:moveTo>
                    <a:pt x="0" y="13"/>
                  </a:moveTo>
                  <a:lnTo>
                    <a:pt x="17" y="2"/>
                  </a:lnTo>
                  <a:lnTo>
                    <a:pt x="20" y="0"/>
                  </a:lnTo>
                  <a:lnTo>
                    <a:pt x="18" y="1"/>
                  </a:lnTo>
                  <a:lnTo>
                    <a:pt x="37" y="31"/>
                  </a:lnTo>
                  <a:lnTo>
                    <a:pt x="20" y="42"/>
                  </a:lnTo>
                  <a:lnTo>
                    <a:pt x="0" y="13"/>
                  </a:lnTo>
                  <a:close/>
                </a:path>
              </a:pathLst>
            </a:custGeom>
            <a:solidFill>
              <a:schemeClr val="tx1"/>
            </a:solidFill>
            <a:ln w="9525">
              <a:noFill/>
              <a:round/>
              <a:headEnd/>
              <a:tailEnd/>
            </a:ln>
          </p:spPr>
          <p:txBody>
            <a:bodyPr/>
            <a:lstStyle/>
            <a:p>
              <a:endParaRPr lang="en-US"/>
            </a:p>
          </p:txBody>
        </p:sp>
        <p:sp>
          <p:nvSpPr>
            <p:cNvPr id="82559" name="Freeform 639"/>
            <p:cNvSpPr>
              <a:spLocks/>
            </p:cNvSpPr>
            <p:nvPr/>
          </p:nvSpPr>
          <p:spPr bwMode="black">
            <a:xfrm>
              <a:off x="3981450" y="4746625"/>
              <a:ext cx="26988" cy="23813"/>
            </a:xfrm>
            <a:custGeom>
              <a:avLst/>
              <a:gdLst/>
              <a:ahLst/>
              <a:cxnLst>
                <a:cxn ang="0">
                  <a:pos x="0" y="10"/>
                </a:cxn>
                <a:cxn ang="0">
                  <a:pos x="17" y="1"/>
                </a:cxn>
                <a:cxn ang="0">
                  <a:pos x="18" y="0"/>
                </a:cxn>
                <a:cxn ang="0">
                  <a:pos x="19" y="0"/>
                </a:cxn>
                <a:cxn ang="0">
                  <a:pos x="34" y="32"/>
                </a:cxn>
                <a:cxn ang="0">
                  <a:pos x="18" y="41"/>
                </a:cxn>
                <a:cxn ang="0">
                  <a:pos x="0" y="10"/>
                </a:cxn>
              </a:cxnLst>
              <a:rect l="0" t="0" r="r" b="b"/>
              <a:pathLst>
                <a:path w="34" h="41">
                  <a:moveTo>
                    <a:pt x="0" y="10"/>
                  </a:moveTo>
                  <a:lnTo>
                    <a:pt x="17" y="1"/>
                  </a:lnTo>
                  <a:lnTo>
                    <a:pt x="18" y="0"/>
                  </a:lnTo>
                  <a:lnTo>
                    <a:pt x="19" y="0"/>
                  </a:lnTo>
                  <a:lnTo>
                    <a:pt x="34" y="32"/>
                  </a:lnTo>
                  <a:lnTo>
                    <a:pt x="18" y="41"/>
                  </a:lnTo>
                  <a:lnTo>
                    <a:pt x="0" y="10"/>
                  </a:lnTo>
                  <a:close/>
                </a:path>
              </a:pathLst>
            </a:custGeom>
            <a:solidFill>
              <a:schemeClr val="tx1"/>
            </a:solidFill>
            <a:ln w="9525">
              <a:noFill/>
              <a:round/>
              <a:headEnd/>
              <a:tailEnd/>
            </a:ln>
          </p:spPr>
          <p:txBody>
            <a:bodyPr/>
            <a:lstStyle/>
            <a:p>
              <a:endParaRPr lang="en-US"/>
            </a:p>
          </p:txBody>
        </p:sp>
        <p:sp>
          <p:nvSpPr>
            <p:cNvPr id="82560" name="Freeform 640"/>
            <p:cNvSpPr>
              <a:spLocks/>
            </p:cNvSpPr>
            <p:nvPr/>
          </p:nvSpPr>
          <p:spPr bwMode="black">
            <a:xfrm>
              <a:off x="3997325" y="4745038"/>
              <a:ext cx="22225" cy="20637"/>
            </a:xfrm>
            <a:custGeom>
              <a:avLst/>
              <a:gdLst/>
              <a:ahLst/>
              <a:cxnLst>
                <a:cxn ang="0">
                  <a:pos x="0" y="8"/>
                </a:cxn>
                <a:cxn ang="0">
                  <a:pos x="19" y="0"/>
                </a:cxn>
                <a:cxn ang="0">
                  <a:pos x="20" y="0"/>
                </a:cxn>
                <a:cxn ang="0">
                  <a:pos x="31" y="33"/>
                </a:cxn>
                <a:cxn ang="0">
                  <a:pos x="32" y="33"/>
                </a:cxn>
                <a:cxn ang="0">
                  <a:pos x="13" y="41"/>
                </a:cxn>
                <a:cxn ang="0">
                  <a:pos x="0" y="8"/>
                </a:cxn>
              </a:cxnLst>
              <a:rect l="0" t="0" r="r" b="b"/>
              <a:pathLst>
                <a:path w="32" h="41">
                  <a:moveTo>
                    <a:pt x="0" y="8"/>
                  </a:moveTo>
                  <a:lnTo>
                    <a:pt x="19" y="0"/>
                  </a:lnTo>
                  <a:lnTo>
                    <a:pt x="20" y="0"/>
                  </a:lnTo>
                  <a:lnTo>
                    <a:pt x="31" y="33"/>
                  </a:lnTo>
                  <a:lnTo>
                    <a:pt x="32" y="33"/>
                  </a:lnTo>
                  <a:lnTo>
                    <a:pt x="13" y="41"/>
                  </a:lnTo>
                  <a:lnTo>
                    <a:pt x="0" y="8"/>
                  </a:lnTo>
                  <a:close/>
                </a:path>
              </a:pathLst>
            </a:custGeom>
            <a:solidFill>
              <a:schemeClr val="tx1"/>
            </a:solidFill>
            <a:ln w="9525">
              <a:noFill/>
              <a:round/>
              <a:headEnd/>
              <a:tailEnd/>
            </a:ln>
          </p:spPr>
          <p:txBody>
            <a:bodyPr/>
            <a:lstStyle/>
            <a:p>
              <a:endParaRPr lang="en-US"/>
            </a:p>
          </p:txBody>
        </p:sp>
        <p:sp>
          <p:nvSpPr>
            <p:cNvPr id="82561" name="Freeform 641"/>
            <p:cNvSpPr>
              <a:spLocks/>
            </p:cNvSpPr>
            <p:nvPr/>
          </p:nvSpPr>
          <p:spPr bwMode="black">
            <a:xfrm>
              <a:off x="4011613" y="4738688"/>
              <a:ext cx="23812" cy="22225"/>
            </a:xfrm>
            <a:custGeom>
              <a:avLst/>
              <a:gdLst/>
              <a:ahLst/>
              <a:cxnLst>
                <a:cxn ang="0">
                  <a:pos x="0" y="10"/>
                </a:cxn>
                <a:cxn ang="0">
                  <a:pos x="18" y="4"/>
                </a:cxn>
                <a:cxn ang="0">
                  <a:pos x="29" y="0"/>
                </a:cxn>
                <a:cxn ang="0">
                  <a:pos x="19" y="3"/>
                </a:cxn>
                <a:cxn ang="0">
                  <a:pos x="29" y="37"/>
                </a:cxn>
                <a:cxn ang="0">
                  <a:pos x="11" y="43"/>
                </a:cxn>
                <a:cxn ang="0">
                  <a:pos x="0" y="10"/>
                </a:cxn>
              </a:cxnLst>
              <a:rect l="0" t="0" r="r" b="b"/>
              <a:pathLst>
                <a:path w="29" h="43">
                  <a:moveTo>
                    <a:pt x="0" y="10"/>
                  </a:moveTo>
                  <a:lnTo>
                    <a:pt x="18" y="4"/>
                  </a:lnTo>
                  <a:lnTo>
                    <a:pt x="29" y="0"/>
                  </a:lnTo>
                  <a:lnTo>
                    <a:pt x="19" y="3"/>
                  </a:lnTo>
                  <a:lnTo>
                    <a:pt x="29" y="37"/>
                  </a:lnTo>
                  <a:lnTo>
                    <a:pt x="11" y="43"/>
                  </a:lnTo>
                  <a:lnTo>
                    <a:pt x="0" y="10"/>
                  </a:lnTo>
                  <a:close/>
                </a:path>
              </a:pathLst>
            </a:custGeom>
            <a:solidFill>
              <a:schemeClr val="tx1"/>
            </a:solidFill>
            <a:ln w="9525">
              <a:noFill/>
              <a:round/>
              <a:headEnd/>
              <a:tailEnd/>
            </a:ln>
          </p:spPr>
          <p:txBody>
            <a:bodyPr/>
            <a:lstStyle/>
            <a:p>
              <a:endParaRPr lang="en-US"/>
            </a:p>
          </p:txBody>
        </p:sp>
        <p:sp>
          <p:nvSpPr>
            <p:cNvPr id="82562" name="Freeform 642"/>
            <p:cNvSpPr>
              <a:spLocks/>
            </p:cNvSpPr>
            <p:nvPr/>
          </p:nvSpPr>
          <p:spPr bwMode="black">
            <a:xfrm>
              <a:off x="4027488" y="4737100"/>
              <a:ext cx="23812" cy="20638"/>
            </a:xfrm>
            <a:custGeom>
              <a:avLst/>
              <a:gdLst/>
              <a:ahLst/>
              <a:cxnLst>
                <a:cxn ang="0">
                  <a:pos x="0" y="6"/>
                </a:cxn>
                <a:cxn ang="0">
                  <a:pos x="20" y="0"/>
                </a:cxn>
                <a:cxn ang="0">
                  <a:pos x="19" y="0"/>
                </a:cxn>
                <a:cxn ang="0">
                  <a:pos x="30" y="35"/>
                </a:cxn>
                <a:cxn ang="0">
                  <a:pos x="29" y="35"/>
                </a:cxn>
                <a:cxn ang="0">
                  <a:pos x="9" y="41"/>
                </a:cxn>
                <a:cxn ang="0">
                  <a:pos x="0" y="6"/>
                </a:cxn>
              </a:cxnLst>
              <a:rect l="0" t="0" r="r" b="b"/>
              <a:pathLst>
                <a:path w="30" h="41">
                  <a:moveTo>
                    <a:pt x="0" y="6"/>
                  </a:moveTo>
                  <a:lnTo>
                    <a:pt x="20" y="0"/>
                  </a:lnTo>
                  <a:lnTo>
                    <a:pt x="19" y="0"/>
                  </a:lnTo>
                  <a:lnTo>
                    <a:pt x="30" y="35"/>
                  </a:lnTo>
                  <a:lnTo>
                    <a:pt x="29" y="35"/>
                  </a:lnTo>
                  <a:lnTo>
                    <a:pt x="9" y="41"/>
                  </a:lnTo>
                  <a:lnTo>
                    <a:pt x="0" y="6"/>
                  </a:lnTo>
                  <a:close/>
                </a:path>
              </a:pathLst>
            </a:custGeom>
            <a:solidFill>
              <a:schemeClr val="tx1"/>
            </a:solidFill>
            <a:ln w="9525">
              <a:noFill/>
              <a:round/>
              <a:headEnd/>
              <a:tailEnd/>
            </a:ln>
          </p:spPr>
          <p:txBody>
            <a:bodyPr/>
            <a:lstStyle/>
            <a:p>
              <a:endParaRPr lang="en-US"/>
            </a:p>
          </p:txBody>
        </p:sp>
        <p:sp>
          <p:nvSpPr>
            <p:cNvPr id="82563" name="Freeform 643"/>
            <p:cNvSpPr>
              <a:spLocks/>
            </p:cNvSpPr>
            <p:nvPr/>
          </p:nvSpPr>
          <p:spPr bwMode="black">
            <a:xfrm>
              <a:off x="4043363" y="4733925"/>
              <a:ext cx="22225" cy="20638"/>
            </a:xfrm>
            <a:custGeom>
              <a:avLst/>
              <a:gdLst/>
              <a:ahLst/>
              <a:cxnLst>
                <a:cxn ang="0">
                  <a:pos x="0" y="6"/>
                </a:cxn>
                <a:cxn ang="0">
                  <a:pos x="19" y="0"/>
                </a:cxn>
                <a:cxn ang="0">
                  <a:pos x="19" y="0"/>
                </a:cxn>
                <a:cxn ang="0">
                  <a:pos x="30" y="36"/>
                </a:cxn>
                <a:cxn ang="0">
                  <a:pos x="30" y="36"/>
                </a:cxn>
                <a:cxn ang="0">
                  <a:pos x="11" y="41"/>
                </a:cxn>
                <a:cxn ang="0">
                  <a:pos x="0" y="6"/>
                </a:cxn>
              </a:cxnLst>
              <a:rect l="0" t="0" r="r" b="b"/>
              <a:pathLst>
                <a:path w="30" h="41">
                  <a:moveTo>
                    <a:pt x="0" y="6"/>
                  </a:moveTo>
                  <a:lnTo>
                    <a:pt x="19" y="0"/>
                  </a:lnTo>
                  <a:lnTo>
                    <a:pt x="19" y="0"/>
                  </a:lnTo>
                  <a:lnTo>
                    <a:pt x="30" y="36"/>
                  </a:lnTo>
                  <a:lnTo>
                    <a:pt x="30" y="36"/>
                  </a:lnTo>
                  <a:lnTo>
                    <a:pt x="11" y="41"/>
                  </a:lnTo>
                  <a:lnTo>
                    <a:pt x="0" y="6"/>
                  </a:lnTo>
                  <a:close/>
                </a:path>
              </a:pathLst>
            </a:custGeom>
            <a:solidFill>
              <a:schemeClr val="tx1"/>
            </a:solidFill>
            <a:ln w="9525">
              <a:noFill/>
              <a:round/>
              <a:headEnd/>
              <a:tailEnd/>
            </a:ln>
          </p:spPr>
          <p:txBody>
            <a:bodyPr/>
            <a:lstStyle/>
            <a:p>
              <a:endParaRPr lang="en-US"/>
            </a:p>
          </p:txBody>
        </p:sp>
        <p:sp>
          <p:nvSpPr>
            <p:cNvPr id="82564" name="Freeform 644"/>
            <p:cNvSpPr>
              <a:spLocks/>
            </p:cNvSpPr>
            <p:nvPr/>
          </p:nvSpPr>
          <p:spPr bwMode="black">
            <a:xfrm>
              <a:off x="4054475" y="4730750"/>
              <a:ext cx="26988" cy="22225"/>
            </a:xfrm>
            <a:custGeom>
              <a:avLst/>
              <a:gdLst/>
              <a:ahLst/>
              <a:cxnLst>
                <a:cxn ang="0">
                  <a:pos x="0" y="5"/>
                </a:cxn>
                <a:cxn ang="0">
                  <a:pos x="19" y="0"/>
                </a:cxn>
                <a:cxn ang="0">
                  <a:pos x="31" y="34"/>
                </a:cxn>
                <a:cxn ang="0">
                  <a:pos x="24" y="36"/>
                </a:cxn>
                <a:cxn ang="0">
                  <a:pos x="30" y="35"/>
                </a:cxn>
                <a:cxn ang="0">
                  <a:pos x="11" y="41"/>
                </a:cxn>
                <a:cxn ang="0">
                  <a:pos x="0" y="5"/>
                </a:cxn>
              </a:cxnLst>
              <a:rect l="0" t="0" r="r" b="b"/>
              <a:pathLst>
                <a:path w="31" h="41">
                  <a:moveTo>
                    <a:pt x="0" y="5"/>
                  </a:moveTo>
                  <a:lnTo>
                    <a:pt x="19" y="0"/>
                  </a:lnTo>
                  <a:lnTo>
                    <a:pt x="31" y="34"/>
                  </a:lnTo>
                  <a:lnTo>
                    <a:pt x="24" y="36"/>
                  </a:lnTo>
                  <a:lnTo>
                    <a:pt x="30" y="35"/>
                  </a:lnTo>
                  <a:lnTo>
                    <a:pt x="11" y="41"/>
                  </a:lnTo>
                  <a:lnTo>
                    <a:pt x="0" y="5"/>
                  </a:lnTo>
                  <a:close/>
                </a:path>
              </a:pathLst>
            </a:custGeom>
            <a:solidFill>
              <a:schemeClr val="tx1"/>
            </a:solidFill>
            <a:ln w="9525">
              <a:noFill/>
              <a:round/>
              <a:headEnd/>
              <a:tailEnd/>
            </a:ln>
          </p:spPr>
          <p:txBody>
            <a:bodyPr/>
            <a:lstStyle/>
            <a:p>
              <a:endParaRPr lang="en-US"/>
            </a:p>
          </p:txBody>
        </p:sp>
        <p:sp>
          <p:nvSpPr>
            <p:cNvPr id="82565" name="Freeform 645"/>
            <p:cNvSpPr>
              <a:spLocks/>
            </p:cNvSpPr>
            <p:nvPr/>
          </p:nvSpPr>
          <p:spPr bwMode="black">
            <a:xfrm>
              <a:off x="4070350" y="4729163"/>
              <a:ext cx="26988" cy="20637"/>
            </a:xfrm>
            <a:custGeom>
              <a:avLst/>
              <a:gdLst/>
              <a:ahLst/>
              <a:cxnLst>
                <a:cxn ang="0">
                  <a:pos x="0" y="8"/>
                </a:cxn>
                <a:cxn ang="0">
                  <a:pos x="18" y="0"/>
                </a:cxn>
                <a:cxn ang="0">
                  <a:pos x="34" y="32"/>
                </a:cxn>
                <a:cxn ang="0">
                  <a:pos x="33" y="33"/>
                </a:cxn>
                <a:cxn ang="0">
                  <a:pos x="32" y="33"/>
                </a:cxn>
                <a:cxn ang="0">
                  <a:pos x="13" y="41"/>
                </a:cxn>
                <a:cxn ang="0">
                  <a:pos x="0" y="8"/>
                </a:cxn>
              </a:cxnLst>
              <a:rect l="0" t="0" r="r" b="b"/>
              <a:pathLst>
                <a:path w="34" h="41">
                  <a:moveTo>
                    <a:pt x="0" y="8"/>
                  </a:moveTo>
                  <a:lnTo>
                    <a:pt x="18" y="0"/>
                  </a:lnTo>
                  <a:lnTo>
                    <a:pt x="34" y="32"/>
                  </a:lnTo>
                  <a:lnTo>
                    <a:pt x="33" y="33"/>
                  </a:lnTo>
                  <a:lnTo>
                    <a:pt x="32" y="33"/>
                  </a:lnTo>
                  <a:lnTo>
                    <a:pt x="13" y="41"/>
                  </a:lnTo>
                  <a:lnTo>
                    <a:pt x="0" y="8"/>
                  </a:lnTo>
                  <a:close/>
                </a:path>
              </a:pathLst>
            </a:custGeom>
            <a:solidFill>
              <a:schemeClr val="tx1"/>
            </a:solidFill>
            <a:ln w="9525">
              <a:noFill/>
              <a:round/>
              <a:headEnd/>
              <a:tailEnd/>
            </a:ln>
          </p:spPr>
          <p:txBody>
            <a:bodyPr/>
            <a:lstStyle/>
            <a:p>
              <a:endParaRPr lang="en-US"/>
            </a:p>
          </p:txBody>
        </p:sp>
        <p:sp>
          <p:nvSpPr>
            <p:cNvPr id="82566" name="Freeform 646"/>
            <p:cNvSpPr>
              <a:spLocks/>
            </p:cNvSpPr>
            <p:nvPr/>
          </p:nvSpPr>
          <p:spPr bwMode="black">
            <a:xfrm>
              <a:off x="4081463" y="4722813"/>
              <a:ext cx="30162" cy="22225"/>
            </a:xfrm>
            <a:custGeom>
              <a:avLst/>
              <a:gdLst/>
              <a:ahLst/>
              <a:cxnLst>
                <a:cxn ang="0">
                  <a:pos x="0" y="8"/>
                </a:cxn>
                <a:cxn ang="0">
                  <a:pos x="17" y="0"/>
                </a:cxn>
                <a:cxn ang="0">
                  <a:pos x="36" y="31"/>
                </a:cxn>
                <a:cxn ang="0">
                  <a:pos x="41" y="27"/>
                </a:cxn>
                <a:cxn ang="0">
                  <a:pos x="34" y="31"/>
                </a:cxn>
                <a:cxn ang="0">
                  <a:pos x="18" y="39"/>
                </a:cxn>
                <a:cxn ang="0">
                  <a:pos x="0" y="8"/>
                </a:cxn>
              </a:cxnLst>
              <a:rect l="0" t="0" r="r" b="b"/>
              <a:pathLst>
                <a:path w="41" h="39">
                  <a:moveTo>
                    <a:pt x="0" y="8"/>
                  </a:moveTo>
                  <a:lnTo>
                    <a:pt x="17" y="0"/>
                  </a:lnTo>
                  <a:lnTo>
                    <a:pt x="36" y="31"/>
                  </a:lnTo>
                  <a:lnTo>
                    <a:pt x="41" y="27"/>
                  </a:lnTo>
                  <a:lnTo>
                    <a:pt x="34" y="31"/>
                  </a:lnTo>
                  <a:lnTo>
                    <a:pt x="18" y="39"/>
                  </a:lnTo>
                  <a:lnTo>
                    <a:pt x="0" y="8"/>
                  </a:lnTo>
                  <a:close/>
                </a:path>
              </a:pathLst>
            </a:custGeom>
            <a:solidFill>
              <a:schemeClr val="tx1"/>
            </a:solidFill>
            <a:ln w="9525">
              <a:noFill/>
              <a:round/>
              <a:headEnd/>
              <a:tailEnd/>
            </a:ln>
          </p:spPr>
          <p:txBody>
            <a:bodyPr/>
            <a:lstStyle/>
            <a:p>
              <a:endParaRPr lang="en-US"/>
            </a:p>
          </p:txBody>
        </p:sp>
        <p:sp>
          <p:nvSpPr>
            <p:cNvPr id="82567" name="Freeform 647"/>
            <p:cNvSpPr>
              <a:spLocks/>
            </p:cNvSpPr>
            <p:nvPr/>
          </p:nvSpPr>
          <p:spPr bwMode="black">
            <a:xfrm>
              <a:off x="4092575" y="4718050"/>
              <a:ext cx="26988" cy="20638"/>
            </a:xfrm>
            <a:custGeom>
              <a:avLst/>
              <a:gdLst/>
              <a:ahLst/>
              <a:cxnLst>
                <a:cxn ang="0">
                  <a:pos x="0" y="10"/>
                </a:cxn>
                <a:cxn ang="0">
                  <a:pos x="15" y="0"/>
                </a:cxn>
                <a:cxn ang="0">
                  <a:pos x="35" y="29"/>
                </a:cxn>
                <a:cxn ang="0">
                  <a:pos x="20" y="41"/>
                </a:cxn>
                <a:cxn ang="0">
                  <a:pos x="35" y="31"/>
                </a:cxn>
                <a:cxn ang="0">
                  <a:pos x="20" y="41"/>
                </a:cxn>
                <a:cxn ang="0">
                  <a:pos x="0" y="10"/>
                </a:cxn>
              </a:cxnLst>
              <a:rect l="0" t="0" r="r" b="b"/>
              <a:pathLst>
                <a:path w="35" h="41">
                  <a:moveTo>
                    <a:pt x="0" y="10"/>
                  </a:moveTo>
                  <a:lnTo>
                    <a:pt x="15" y="0"/>
                  </a:lnTo>
                  <a:lnTo>
                    <a:pt x="35" y="29"/>
                  </a:lnTo>
                  <a:lnTo>
                    <a:pt x="20" y="41"/>
                  </a:lnTo>
                  <a:lnTo>
                    <a:pt x="35" y="31"/>
                  </a:lnTo>
                  <a:lnTo>
                    <a:pt x="20" y="41"/>
                  </a:lnTo>
                  <a:lnTo>
                    <a:pt x="0" y="10"/>
                  </a:lnTo>
                  <a:close/>
                </a:path>
              </a:pathLst>
            </a:custGeom>
            <a:solidFill>
              <a:schemeClr val="tx1"/>
            </a:solidFill>
            <a:ln w="9525">
              <a:noFill/>
              <a:round/>
              <a:headEnd/>
              <a:tailEnd/>
            </a:ln>
          </p:spPr>
          <p:txBody>
            <a:bodyPr/>
            <a:lstStyle/>
            <a:p>
              <a:endParaRPr lang="en-US"/>
            </a:p>
          </p:txBody>
        </p:sp>
        <p:sp>
          <p:nvSpPr>
            <p:cNvPr id="82568" name="Freeform 648"/>
            <p:cNvSpPr>
              <a:spLocks/>
            </p:cNvSpPr>
            <p:nvPr/>
          </p:nvSpPr>
          <p:spPr bwMode="black">
            <a:xfrm>
              <a:off x="4103688" y="4713288"/>
              <a:ext cx="31750" cy="20637"/>
            </a:xfrm>
            <a:custGeom>
              <a:avLst/>
              <a:gdLst/>
              <a:ahLst/>
              <a:cxnLst>
                <a:cxn ang="0">
                  <a:pos x="0" y="11"/>
                </a:cxn>
                <a:cxn ang="0">
                  <a:pos x="16" y="0"/>
                </a:cxn>
                <a:cxn ang="0">
                  <a:pos x="37" y="27"/>
                </a:cxn>
                <a:cxn ang="0">
                  <a:pos x="34" y="30"/>
                </a:cxn>
                <a:cxn ang="0">
                  <a:pos x="36" y="28"/>
                </a:cxn>
                <a:cxn ang="0">
                  <a:pos x="20" y="39"/>
                </a:cxn>
                <a:cxn ang="0">
                  <a:pos x="0" y="11"/>
                </a:cxn>
              </a:cxnLst>
              <a:rect l="0" t="0" r="r" b="b"/>
              <a:pathLst>
                <a:path w="37" h="39">
                  <a:moveTo>
                    <a:pt x="0" y="11"/>
                  </a:moveTo>
                  <a:lnTo>
                    <a:pt x="16" y="0"/>
                  </a:lnTo>
                  <a:lnTo>
                    <a:pt x="37" y="27"/>
                  </a:lnTo>
                  <a:lnTo>
                    <a:pt x="34" y="30"/>
                  </a:lnTo>
                  <a:lnTo>
                    <a:pt x="36" y="28"/>
                  </a:lnTo>
                  <a:lnTo>
                    <a:pt x="20" y="39"/>
                  </a:lnTo>
                  <a:lnTo>
                    <a:pt x="0" y="11"/>
                  </a:lnTo>
                  <a:close/>
                </a:path>
              </a:pathLst>
            </a:custGeom>
            <a:solidFill>
              <a:schemeClr val="tx1"/>
            </a:solidFill>
            <a:ln w="9525">
              <a:noFill/>
              <a:round/>
              <a:headEnd/>
              <a:tailEnd/>
            </a:ln>
          </p:spPr>
          <p:txBody>
            <a:bodyPr/>
            <a:lstStyle/>
            <a:p>
              <a:endParaRPr lang="en-US"/>
            </a:p>
          </p:txBody>
        </p:sp>
        <p:sp>
          <p:nvSpPr>
            <p:cNvPr id="82569" name="Freeform 649"/>
            <p:cNvSpPr>
              <a:spLocks/>
            </p:cNvSpPr>
            <p:nvPr/>
          </p:nvSpPr>
          <p:spPr bwMode="black">
            <a:xfrm>
              <a:off x="4116388" y="4706938"/>
              <a:ext cx="38100" cy="22225"/>
            </a:xfrm>
            <a:custGeom>
              <a:avLst/>
              <a:gdLst/>
              <a:ahLst/>
              <a:cxnLst>
                <a:cxn ang="0">
                  <a:pos x="0" y="12"/>
                </a:cxn>
                <a:cxn ang="0">
                  <a:pos x="14" y="0"/>
                </a:cxn>
                <a:cxn ang="0">
                  <a:pos x="37" y="26"/>
                </a:cxn>
                <a:cxn ang="0">
                  <a:pos x="49" y="15"/>
                </a:cxn>
                <a:cxn ang="0">
                  <a:pos x="36" y="26"/>
                </a:cxn>
                <a:cxn ang="0">
                  <a:pos x="22" y="38"/>
                </a:cxn>
                <a:cxn ang="0">
                  <a:pos x="0" y="12"/>
                </a:cxn>
              </a:cxnLst>
              <a:rect l="0" t="0" r="r" b="b"/>
              <a:pathLst>
                <a:path w="49" h="38">
                  <a:moveTo>
                    <a:pt x="0" y="12"/>
                  </a:moveTo>
                  <a:lnTo>
                    <a:pt x="14" y="0"/>
                  </a:lnTo>
                  <a:lnTo>
                    <a:pt x="37" y="26"/>
                  </a:lnTo>
                  <a:lnTo>
                    <a:pt x="49" y="15"/>
                  </a:lnTo>
                  <a:lnTo>
                    <a:pt x="36" y="26"/>
                  </a:lnTo>
                  <a:lnTo>
                    <a:pt x="22" y="38"/>
                  </a:lnTo>
                  <a:lnTo>
                    <a:pt x="0" y="12"/>
                  </a:lnTo>
                  <a:close/>
                </a:path>
              </a:pathLst>
            </a:custGeom>
            <a:solidFill>
              <a:schemeClr val="tx1"/>
            </a:solidFill>
            <a:ln w="9525">
              <a:noFill/>
              <a:round/>
              <a:headEnd/>
              <a:tailEnd/>
            </a:ln>
          </p:spPr>
          <p:txBody>
            <a:bodyPr/>
            <a:lstStyle/>
            <a:p>
              <a:endParaRPr lang="en-US"/>
            </a:p>
          </p:txBody>
        </p:sp>
        <p:sp>
          <p:nvSpPr>
            <p:cNvPr id="82570" name="Freeform 650"/>
            <p:cNvSpPr>
              <a:spLocks/>
            </p:cNvSpPr>
            <p:nvPr/>
          </p:nvSpPr>
          <p:spPr bwMode="black">
            <a:xfrm>
              <a:off x="4127500" y="4699000"/>
              <a:ext cx="41275" cy="22225"/>
            </a:xfrm>
            <a:custGeom>
              <a:avLst/>
              <a:gdLst/>
              <a:ahLst/>
              <a:cxnLst>
                <a:cxn ang="0">
                  <a:pos x="0" y="13"/>
                </a:cxn>
                <a:cxn ang="0">
                  <a:pos x="14" y="0"/>
                </a:cxn>
                <a:cxn ang="0">
                  <a:pos x="40" y="26"/>
                </a:cxn>
                <a:cxn ang="0">
                  <a:pos x="53" y="13"/>
                </a:cxn>
                <a:cxn ang="0">
                  <a:pos x="38" y="26"/>
                </a:cxn>
                <a:cxn ang="0">
                  <a:pos x="24" y="39"/>
                </a:cxn>
                <a:cxn ang="0">
                  <a:pos x="0" y="13"/>
                </a:cxn>
              </a:cxnLst>
              <a:rect l="0" t="0" r="r" b="b"/>
              <a:pathLst>
                <a:path w="53" h="39">
                  <a:moveTo>
                    <a:pt x="0" y="13"/>
                  </a:moveTo>
                  <a:lnTo>
                    <a:pt x="14" y="0"/>
                  </a:lnTo>
                  <a:lnTo>
                    <a:pt x="40" y="26"/>
                  </a:lnTo>
                  <a:lnTo>
                    <a:pt x="53" y="13"/>
                  </a:lnTo>
                  <a:lnTo>
                    <a:pt x="38" y="26"/>
                  </a:lnTo>
                  <a:lnTo>
                    <a:pt x="24" y="39"/>
                  </a:lnTo>
                  <a:lnTo>
                    <a:pt x="0" y="13"/>
                  </a:lnTo>
                  <a:close/>
                </a:path>
              </a:pathLst>
            </a:custGeom>
            <a:solidFill>
              <a:schemeClr val="tx1"/>
            </a:solidFill>
            <a:ln w="9525">
              <a:noFill/>
              <a:round/>
              <a:headEnd/>
              <a:tailEnd/>
            </a:ln>
          </p:spPr>
          <p:txBody>
            <a:bodyPr/>
            <a:lstStyle/>
            <a:p>
              <a:endParaRPr lang="en-US"/>
            </a:p>
          </p:txBody>
        </p:sp>
        <p:sp>
          <p:nvSpPr>
            <p:cNvPr id="82571" name="Freeform 651"/>
            <p:cNvSpPr>
              <a:spLocks/>
            </p:cNvSpPr>
            <p:nvPr/>
          </p:nvSpPr>
          <p:spPr bwMode="black">
            <a:xfrm>
              <a:off x="4138613" y="4691063"/>
              <a:ext cx="30162" cy="23812"/>
            </a:xfrm>
            <a:custGeom>
              <a:avLst/>
              <a:gdLst/>
              <a:ahLst/>
              <a:cxnLst>
                <a:cxn ang="0">
                  <a:pos x="0" y="15"/>
                </a:cxn>
                <a:cxn ang="0">
                  <a:pos x="13" y="1"/>
                </a:cxn>
                <a:cxn ang="0">
                  <a:pos x="10" y="5"/>
                </a:cxn>
                <a:cxn ang="0">
                  <a:pos x="15" y="0"/>
                </a:cxn>
                <a:cxn ang="0">
                  <a:pos x="40" y="28"/>
                </a:cxn>
                <a:cxn ang="0">
                  <a:pos x="27" y="41"/>
                </a:cxn>
                <a:cxn ang="0">
                  <a:pos x="0" y="15"/>
                </a:cxn>
              </a:cxnLst>
              <a:rect l="0" t="0" r="r" b="b"/>
              <a:pathLst>
                <a:path w="40" h="41">
                  <a:moveTo>
                    <a:pt x="0" y="15"/>
                  </a:moveTo>
                  <a:lnTo>
                    <a:pt x="13" y="1"/>
                  </a:lnTo>
                  <a:lnTo>
                    <a:pt x="10" y="5"/>
                  </a:lnTo>
                  <a:lnTo>
                    <a:pt x="15" y="0"/>
                  </a:lnTo>
                  <a:lnTo>
                    <a:pt x="40" y="28"/>
                  </a:lnTo>
                  <a:lnTo>
                    <a:pt x="27" y="41"/>
                  </a:lnTo>
                  <a:lnTo>
                    <a:pt x="0" y="15"/>
                  </a:lnTo>
                  <a:close/>
                </a:path>
              </a:pathLst>
            </a:custGeom>
            <a:solidFill>
              <a:schemeClr val="tx1"/>
            </a:solidFill>
            <a:ln w="9525">
              <a:noFill/>
              <a:round/>
              <a:headEnd/>
              <a:tailEnd/>
            </a:ln>
          </p:spPr>
          <p:txBody>
            <a:bodyPr/>
            <a:lstStyle/>
            <a:p>
              <a:endParaRPr lang="en-US"/>
            </a:p>
          </p:txBody>
        </p:sp>
        <p:sp>
          <p:nvSpPr>
            <p:cNvPr id="82572" name="Freeform 652"/>
            <p:cNvSpPr>
              <a:spLocks/>
            </p:cNvSpPr>
            <p:nvPr/>
          </p:nvSpPr>
          <p:spPr bwMode="black">
            <a:xfrm>
              <a:off x="4149725" y="4686300"/>
              <a:ext cx="26988" cy="20638"/>
            </a:xfrm>
            <a:custGeom>
              <a:avLst/>
              <a:gdLst/>
              <a:ahLst/>
              <a:cxnLst>
                <a:cxn ang="0">
                  <a:pos x="0" y="13"/>
                </a:cxn>
                <a:cxn ang="0">
                  <a:pos x="16" y="1"/>
                </a:cxn>
                <a:cxn ang="0">
                  <a:pos x="15" y="2"/>
                </a:cxn>
                <a:cxn ang="0">
                  <a:pos x="18" y="0"/>
                </a:cxn>
                <a:cxn ang="0">
                  <a:pos x="38" y="30"/>
                </a:cxn>
                <a:cxn ang="0">
                  <a:pos x="23" y="42"/>
                </a:cxn>
                <a:cxn ang="0">
                  <a:pos x="0" y="13"/>
                </a:cxn>
              </a:cxnLst>
              <a:rect l="0" t="0" r="r" b="b"/>
              <a:pathLst>
                <a:path w="38" h="42">
                  <a:moveTo>
                    <a:pt x="0" y="13"/>
                  </a:moveTo>
                  <a:lnTo>
                    <a:pt x="16" y="1"/>
                  </a:lnTo>
                  <a:lnTo>
                    <a:pt x="15" y="2"/>
                  </a:lnTo>
                  <a:lnTo>
                    <a:pt x="18" y="0"/>
                  </a:lnTo>
                  <a:lnTo>
                    <a:pt x="38" y="30"/>
                  </a:lnTo>
                  <a:lnTo>
                    <a:pt x="23" y="42"/>
                  </a:lnTo>
                  <a:lnTo>
                    <a:pt x="0" y="13"/>
                  </a:lnTo>
                  <a:close/>
                </a:path>
              </a:pathLst>
            </a:custGeom>
            <a:solidFill>
              <a:schemeClr val="tx1"/>
            </a:solidFill>
            <a:ln w="9525">
              <a:noFill/>
              <a:round/>
              <a:headEnd/>
              <a:tailEnd/>
            </a:ln>
          </p:spPr>
          <p:txBody>
            <a:bodyPr/>
            <a:lstStyle/>
            <a:p>
              <a:endParaRPr lang="en-US"/>
            </a:p>
          </p:txBody>
        </p:sp>
        <p:sp>
          <p:nvSpPr>
            <p:cNvPr id="82573" name="Freeform 653"/>
            <p:cNvSpPr>
              <a:spLocks/>
            </p:cNvSpPr>
            <p:nvPr/>
          </p:nvSpPr>
          <p:spPr bwMode="black">
            <a:xfrm>
              <a:off x="4162425" y="4679950"/>
              <a:ext cx="25400" cy="22225"/>
            </a:xfrm>
            <a:custGeom>
              <a:avLst/>
              <a:gdLst/>
              <a:ahLst/>
              <a:cxnLst>
                <a:cxn ang="0">
                  <a:pos x="0" y="10"/>
                </a:cxn>
                <a:cxn ang="0">
                  <a:pos x="17" y="0"/>
                </a:cxn>
                <a:cxn ang="0">
                  <a:pos x="17" y="0"/>
                </a:cxn>
                <a:cxn ang="0">
                  <a:pos x="34" y="31"/>
                </a:cxn>
                <a:cxn ang="0">
                  <a:pos x="34" y="31"/>
                </a:cxn>
                <a:cxn ang="0">
                  <a:pos x="18" y="41"/>
                </a:cxn>
                <a:cxn ang="0">
                  <a:pos x="0" y="10"/>
                </a:cxn>
              </a:cxnLst>
              <a:rect l="0" t="0" r="r" b="b"/>
              <a:pathLst>
                <a:path w="34" h="41">
                  <a:moveTo>
                    <a:pt x="0" y="10"/>
                  </a:moveTo>
                  <a:lnTo>
                    <a:pt x="17" y="0"/>
                  </a:lnTo>
                  <a:lnTo>
                    <a:pt x="17" y="0"/>
                  </a:lnTo>
                  <a:lnTo>
                    <a:pt x="34" y="31"/>
                  </a:lnTo>
                  <a:lnTo>
                    <a:pt x="34" y="31"/>
                  </a:lnTo>
                  <a:lnTo>
                    <a:pt x="18" y="41"/>
                  </a:lnTo>
                  <a:lnTo>
                    <a:pt x="0" y="10"/>
                  </a:lnTo>
                  <a:close/>
                </a:path>
              </a:pathLst>
            </a:custGeom>
            <a:solidFill>
              <a:schemeClr val="tx1"/>
            </a:solidFill>
            <a:ln w="9525">
              <a:noFill/>
              <a:round/>
              <a:headEnd/>
              <a:tailEnd/>
            </a:ln>
          </p:spPr>
          <p:txBody>
            <a:bodyPr/>
            <a:lstStyle/>
            <a:p>
              <a:endParaRPr lang="en-US"/>
            </a:p>
          </p:txBody>
        </p:sp>
        <p:sp>
          <p:nvSpPr>
            <p:cNvPr id="82574" name="Freeform 654"/>
            <p:cNvSpPr>
              <a:spLocks/>
            </p:cNvSpPr>
            <p:nvPr/>
          </p:nvSpPr>
          <p:spPr bwMode="black">
            <a:xfrm>
              <a:off x="4176713" y="4675188"/>
              <a:ext cx="23812" cy="22225"/>
            </a:xfrm>
            <a:custGeom>
              <a:avLst/>
              <a:gdLst/>
              <a:ahLst/>
              <a:cxnLst>
                <a:cxn ang="0">
                  <a:pos x="0" y="10"/>
                </a:cxn>
                <a:cxn ang="0">
                  <a:pos x="16" y="1"/>
                </a:cxn>
                <a:cxn ang="0">
                  <a:pos x="17" y="0"/>
                </a:cxn>
                <a:cxn ang="0">
                  <a:pos x="18" y="0"/>
                </a:cxn>
                <a:cxn ang="0">
                  <a:pos x="34" y="32"/>
                </a:cxn>
                <a:cxn ang="0">
                  <a:pos x="17" y="41"/>
                </a:cxn>
                <a:cxn ang="0">
                  <a:pos x="0" y="10"/>
                </a:cxn>
              </a:cxnLst>
              <a:rect l="0" t="0" r="r" b="b"/>
              <a:pathLst>
                <a:path w="34" h="41">
                  <a:moveTo>
                    <a:pt x="0" y="10"/>
                  </a:moveTo>
                  <a:lnTo>
                    <a:pt x="16" y="1"/>
                  </a:lnTo>
                  <a:lnTo>
                    <a:pt x="17" y="0"/>
                  </a:lnTo>
                  <a:lnTo>
                    <a:pt x="18" y="0"/>
                  </a:lnTo>
                  <a:lnTo>
                    <a:pt x="34" y="32"/>
                  </a:lnTo>
                  <a:lnTo>
                    <a:pt x="17" y="41"/>
                  </a:lnTo>
                  <a:lnTo>
                    <a:pt x="0" y="10"/>
                  </a:lnTo>
                  <a:close/>
                </a:path>
              </a:pathLst>
            </a:custGeom>
            <a:solidFill>
              <a:schemeClr val="tx1"/>
            </a:solidFill>
            <a:ln w="9525">
              <a:noFill/>
              <a:round/>
              <a:headEnd/>
              <a:tailEnd/>
            </a:ln>
          </p:spPr>
          <p:txBody>
            <a:bodyPr/>
            <a:lstStyle/>
            <a:p>
              <a:endParaRPr lang="en-US"/>
            </a:p>
          </p:txBody>
        </p:sp>
        <p:sp>
          <p:nvSpPr>
            <p:cNvPr id="82575" name="Freeform 655"/>
            <p:cNvSpPr>
              <a:spLocks/>
            </p:cNvSpPr>
            <p:nvPr/>
          </p:nvSpPr>
          <p:spPr bwMode="black">
            <a:xfrm>
              <a:off x="4187825" y="4670425"/>
              <a:ext cx="26988" cy="20638"/>
            </a:xfrm>
            <a:custGeom>
              <a:avLst/>
              <a:gdLst/>
              <a:ahLst/>
              <a:cxnLst>
                <a:cxn ang="0">
                  <a:pos x="0" y="10"/>
                </a:cxn>
                <a:cxn ang="0">
                  <a:pos x="19" y="2"/>
                </a:cxn>
                <a:cxn ang="0">
                  <a:pos x="26" y="0"/>
                </a:cxn>
                <a:cxn ang="0">
                  <a:pos x="20" y="1"/>
                </a:cxn>
                <a:cxn ang="0">
                  <a:pos x="33" y="36"/>
                </a:cxn>
                <a:cxn ang="0">
                  <a:pos x="14" y="43"/>
                </a:cxn>
                <a:cxn ang="0">
                  <a:pos x="0" y="10"/>
                </a:cxn>
              </a:cxnLst>
              <a:rect l="0" t="0" r="r" b="b"/>
              <a:pathLst>
                <a:path w="33" h="43">
                  <a:moveTo>
                    <a:pt x="0" y="10"/>
                  </a:moveTo>
                  <a:lnTo>
                    <a:pt x="19" y="2"/>
                  </a:lnTo>
                  <a:lnTo>
                    <a:pt x="26" y="0"/>
                  </a:lnTo>
                  <a:lnTo>
                    <a:pt x="20" y="1"/>
                  </a:lnTo>
                  <a:lnTo>
                    <a:pt x="33" y="36"/>
                  </a:lnTo>
                  <a:lnTo>
                    <a:pt x="14" y="43"/>
                  </a:lnTo>
                  <a:lnTo>
                    <a:pt x="0" y="10"/>
                  </a:lnTo>
                  <a:close/>
                </a:path>
              </a:pathLst>
            </a:custGeom>
            <a:solidFill>
              <a:schemeClr val="tx1"/>
            </a:solidFill>
            <a:ln w="9525">
              <a:noFill/>
              <a:round/>
              <a:headEnd/>
              <a:tailEnd/>
            </a:ln>
          </p:spPr>
          <p:txBody>
            <a:bodyPr/>
            <a:lstStyle/>
            <a:p>
              <a:endParaRPr lang="en-US"/>
            </a:p>
          </p:txBody>
        </p:sp>
        <p:sp>
          <p:nvSpPr>
            <p:cNvPr id="82576" name="Freeform 656"/>
            <p:cNvSpPr>
              <a:spLocks/>
            </p:cNvSpPr>
            <p:nvPr/>
          </p:nvSpPr>
          <p:spPr bwMode="black">
            <a:xfrm>
              <a:off x="4203700" y="4667250"/>
              <a:ext cx="23813" cy="22225"/>
            </a:xfrm>
            <a:custGeom>
              <a:avLst/>
              <a:gdLst/>
              <a:ahLst/>
              <a:cxnLst>
                <a:cxn ang="0">
                  <a:pos x="0" y="5"/>
                </a:cxn>
                <a:cxn ang="0">
                  <a:pos x="19" y="0"/>
                </a:cxn>
                <a:cxn ang="0">
                  <a:pos x="14" y="1"/>
                </a:cxn>
                <a:cxn ang="0">
                  <a:pos x="21" y="0"/>
                </a:cxn>
                <a:cxn ang="0">
                  <a:pos x="30" y="35"/>
                </a:cxn>
                <a:cxn ang="0">
                  <a:pos x="11" y="41"/>
                </a:cxn>
                <a:cxn ang="0">
                  <a:pos x="0" y="5"/>
                </a:cxn>
              </a:cxnLst>
              <a:rect l="0" t="0" r="r" b="b"/>
              <a:pathLst>
                <a:path w="30" h="41">
                  <a:moveTo>
                    <a:pt x="0" y="5"/>
                  </a:moveTo>
                  <a:lnTo>
                    <a:pt x="19" y="0"/>
                  </a:lnTo>
                  <a:lnTo>
                    <a:pt x="14" y="1"/>
                  </a:lnTo>
                  <a:lnTo>
                    <a:pt x="21" y="0"/>
                  </a:lnTo>
                  <a:lnTo>
                    <a:pt x="30" y="35"/>
                  </a:lnTo>
                  <a:lnTo>
                    <a:pt x="11" y="41"/>
                  </a:lnTo>
                  <a:lnTo>
                    <a:pt x="0" y="5"/>
                  </a:lnTo>
                  <a:close/>
                </a:path>
              </a:pathLst>
            </a:custGeom>
            <a:solidFill>
              <a:schemeClr val="tx1"/>
            </a:solidFill>
            <a:ln w="9525">
              <a:noFill/>
              <a:round/>
              <a:headEnd/>
              <a:tailEnd/>
            </a:ln>
          </p:spPr>
          <p:txBody>
            <a:bodyPr/>
            <a:lstStyle/>
            <a:p>
              <a:endParaRPr lang="en-US"/>
            </a:p>
          </p:txBody>
        </p:sp>
        <p:sp>
          <p:nvSpPr>
            <p:cNvPr id="82577" name="Freeform 657"/>
            <p:cNvSpPr>
              <a:spLocks/>
            </p:cNvSpPr>
            <p:nvPr/>
          </p:nvSpPr>
          <p:spPr bwMode="black">
            <a:xfrm>
              <a:off x="4219575" y="4664075"/>
              <a:ext cx="22225" cy="22225"/>
            </a:xfrm>
            <a:custGeom>
              <a:avLst/>
              <a:gdLst/>
              <a:ahLst/>
              <a:cxnLst>
                <a:cxn ang="0">
                  <a:pos x="0" y="5"/>
                </a:cxn>
                <a:cxn ang="0">
                  <a:pos x="21" y="0"/>
                </a:cxn>
                <a:cxn ang="0">
                  <a:pos x="21" y="0"/>
                </a:cxn>
                <a:cxn ang="0">
                  <a:pos x="28" y="36"/>
                </a:cxn>
                <a:cxn ang="0">
                  <a:pos x="28" y="36"/>
                </a:cxn>
                <a:cxn ang="0">
                  <a:pos x="7" y="40"/>
                </a:cxn>
                <a:cxn ang="0">
                  <a:pos x="0" y="5"/>
                </a:cxn>
              </a:cxnLst>
              <a:rect l="0" t="0" r="r" b="b"/>
              <a:pathLst>
                <a:path w="28" h="40">
                  <a:moveTo>
                    <a:pt x="0" y="5"/>
                  </a:moveTo>
                  <a:lnTo>
                    <a:pt x="21" y="0"/>
                  </a:lnTo>
                  <a:lnTo>
                    <a:pt x="21" y="0"/>
                  </a:lnTo>
                  <a:lnTo>
                    <a:pt x="28" y="36"/>
                  </a:lnTo>
                  <a:lnTo>
                    <a:pt x="28" y="36"/>
                  </a:lnTo>
                  <a:lnTo>
                    <a:pt x="7" y="40"/>
                  </a:lnTo>
                  <a:lnTo>
                    <a:pt x="0" y="5"/>
                  </a:lnTo>
                  <a:close/>
                </a:path>
              </a:pathLst>
            </a:custGeom>
            <a:solidFill>
              <a:schemeClr val="tx1"/>
            </a:solidFill>
            <a:ln w="9525">
              <a:noFill/>
              <a:round/>
              <a:headEnd/>
              <a:tailEnd/>
            </a:ln>
          </p:spPr>
          <p:txBody>
            <a:bodyPr/>
            <a:lstStyle/>
            <a:p>
              <a:endParaRPr lang="en-US"/>
            </a:p>
          </p:txBody>
        </p:sp>
        <p:sp>
          <p:nvSpPr>
            <p:cNvPr id="82578" name="Freeform 658"/>
            <p:cNvSpPr>
              <a:spLocks/>
            </p:cNvSpPr>
            <p:nvPr/>
          </p:nvSpPr>
          <p:spPr bwMode="black">
            <a:xfrm>
              <a:off x="4238625" y="4662488"/>
              <a:ext cx="19050" cy="20637"/>
            </a:xfrm>
            <a:custGeom>
              <a:avLst/>
              <a:gdLst/>
              <a:ahLst/>
              <a:cxnLst>
                <a:cxn ang="0">
                  <a:pos x="0" y="3"/>
                </a:cxn>
                <a:cxn ang="0">
                  <a:pos x="21" y="0"/>
                </a:cxn>
                <a:cxn ang="0">
                  <a:pos x="22" y="0"/>
                </a:cxn>
                <a:cxn ang="0">
                  <a:pos x="27" y="35"/>
                </a:cxn>
                <a:cxn ang="0">
                  <a:pos x="28" y="35"/>
                </a:cxn>
                <a:cxn ang="0">
                  <a:pos x="7" y="39"/>
                </a:cxn>
                <a:cxn ang="0">
                  <a:pos x="0" y="3"/>
                </a:cxn>
              </a:cxnLst>
              <a:rect l="0" t="0" r="r" b="b"/>
              <a:pathLst>
                <a:path w="28" h="39">
                  <a:moveTo>
                    <a:pt x="0" y="3"/>
                  </a:moveTo>
                  <a:lnTo>
                    <a:pt x="21" y="0"/>
                  </a:lnTo>
                  <a:lnTo>
                    <a:pt x="22" y="0"/>
                  </a:lnTo>
                  <a:lnTo>
                    <a:pt x="27" y="35"/>
                  </a:lnTo>
                  <a:lnTo>
                    <a:pt x="28" y="35"/>
                  </a:lnTo>
                  <a:lnTo>
                    <a:pt x="7" y="39"/>
                  </a:lnTo>
                  <a:lnTo>
                    <a:pt x="0" y="3"/>
                  </a:lnTo>
                  <a:close/>
                </a:path>
              </a:pathLst>
            </a:custGeom>
            <a:solidFill>
              <a:schemeClr val="tx1"/>
            </a:solidFill>
            <a:ln w="9525">
              <a:noFill/>
              <a:round/>
              <a:headEnd/>
              <a:tailEnd/>
            </a:ln>
          </p:spPr>
          <p:txBody>
            <a:bodyPr/>
            <a:lstStyle/>
            <a:p>
              <a:endParaRPr lang="en-US"/>
            </a:p>
          </p:txBody>
        </p:sp>
        <p:sp>
          <p:nvSpPr>
            <p:cNvPr id="82579" name="Freeform 659"/>
            <p:cNvSpPr>
              <a:spLocks/>
            </p:cNvSpPr>
            <p:nvPr/>
          </p:nvSpPr>
          <p:spPr bwMode="black">
            <a:xfrm>
              <a:off x="4252913" y="4662488"/>
              <a:ext cx="26987" cy="17462"/>
            </a:xfrm>
            <a:custGeom>
              <a:avLst/>
              <a:gdLst/>
              <a:ahLst/>
              <a:cxnLst>
                <a:cxn ang="0">
                  <a:pos x="0" y="3"/>
                </a:cxn>
                <a:cxn ang="0">
                  <a:pos x="22" y="0"/>
                </a:cxn>
                <a:cxn ang="0">
                  <a:pos x="29" y="35"/>
                </a:cxn>
                <a:cxn ang="0">
                  <a:pos x="34" y="34"/>
                </a:cxn>
                <a:cxn ang="0">
                  <a:pos x="27" y="35"/>
                </a:cxn>
                <a:cxn ang="0">
                  <a:pos x="5" y="38"/>
                </a:cxn>
                <a:cxn ang="0">
                  <a:pos x="0" y="3"/>
                </a:cxn>
              </a:cxnLst>
              <a:rect l="0" t="0" r="r" b="b"/>
              <a:pathLst>
                <a:path w="34" h="38">
                  <a:moveTo>
                    <a:pt x="0" y="3"/>
                  </a:moveTo>
                  <a:lnTo>
                    <a:pt x="22" y="0"/>
                  </a:lnTo>
                  <a:lnTo>
                    <a:pt x="29" y="35"/>
                  </a:lnTo>
                  <a:lnTo>
                    <a:pt x="34" y="34"/>
                  </a:lnTo>
                  <a:lnTo>
                    <a:pt x="27" y="35"/>
                  </a:lnTo>
                  <a:lnTo>
                    <a:pt x="5" y="38"/>
                  </a:lnTo>
                  <a:lnTo>
                    <a:pt x="0" y="3"/>
                  </a:lnTo>
                  <a:close/>
                </a:path>
              </a:pathLst>
            </a:custGeom>
            <a:solidFill>
              <a:schemeClr val="tx1"/>
            </a:solidFill>
            <a:ln w="9525">
              <a:noFill/>
              <a:round/>
              <a:headEnd/>
              <a:tailEnd/>
            </a:ln>
          </p:spPr>
          <p:txBody>
            <a:bodyPr/>
            <a:lstStyle/>
            <a:p>
              <a:endParaRPr lang="en-US"/>
            </a:p>
          </p:txBody>
        </p:sp>
        <p:sp>
          <p:nvSpPr>
            <p:cNvPr id="82580" name="Freeform 660"/>
            <p:cNvSpPr>
              <a:spLocks/>
            </p:cNvSpPr>
            <p:nvPr/>
          </p:nvSpPr>
          <p:spPr bwMode="black">
            <a:xfrm>
              <a:off x="4268788" y="4659313"/>
              <a:ext cx="23812" cy="20637"/>
            </a:xfrm>
            <a:custGeom>
              <a:avLst/>
              <a:gdLst/>
              <a:ahLst/>
              <a:cxnLst>
                <a:cxn ang="0">
                  <a:pos x="0" y="5"/>
                </a:cxn>
                <a:cxn ang="0">
                  <a:pos x="20" y="0"/>
                </a:cxn>
                <a:cxn ang="0">
                  <a:pos x="32" y="35"/>
                </a:cxn>
                <a:cxn ang="0">
                  <a:pos x="31" y="36"/>
                </a:cxn>
                <a:cxn ang="0">
                  <a:pos x="29" y="36"/>
                </a:cxn>
                <a:cxn ang="0">
                  <a:pos x="9" y="40"/>
                </a:cxn>
                <a:cxn ang="0">
                  <a:pos x="0" y="5"/>
                </a:cxn>
              </a:cxnLst>
              <a:rect l="0" t="0" r="r" b="b"/>
              <a:pathLst>
                <a:path w="32" h="40">
                  <a:moveTo>
                    <a:pt x="0" y="5"/>
                  </a:moveTo>
                  <a:lnTo>
                    <a:pt x="20" y="0"/>
                  </a:lnTo>
                  <a:lnTo>
                    <a:pt x="32" y="35"/>
                  </a:lnTo>
                  <a:lnTo>
                    <a:pt x="31" y="36"/>
                  </a:lnTo>
                  <a:lnTo>
                    <a:pt x="29" y="36"/>
                  </a:lnTo>
                  <a:lnTo>
                    <a:pt x="9" y="40"/>
                  </a:lnTo>
                  <a:lnTo>
                    <a:pt x="0" y="5"/>
                  </a:lnTo>
                  <a:close/>
                </a:path>
              </a:pathLst>
            </a:custGeom>
            <a:solidFill>
              <a:schemeClr val="tx1"/>
            </a:solidFill>
            <a:ln w="9525">
              <a:noFill/>
              <a:round/>
              <a:headEnd/>
              <a:tailEnd/>
            </a:ln>
          </p:spPr>
          <p:txBody>
            <a:bodyPr/>
            <a:lstStyle/>
            <a:p>
              <a:endParaRPr lang="en-US"/>
            </a:p>
          </p:txBody>
        </p:sp>
        <p:sp>
          <p:nvSpPr>
            <p:cNvPr id="82581" name="Freeform 661"/>
            <p:cNvSpPr>
              <a:spLocks/>
            </p:cNvSpPr>
            <p:nvPr/>
          </p:nvSpPr>
          <p:spPr bwMode="black">
            <a:xfrm>
              <a:off x="4279900" y="4654550"/>
              <a:ext cx="26988" cy="23813"/>
            </a:xfrm>
            <a:custGeom>
              <a:avLst/>
              <a:gdLst/>
              <a:ahLst/>
              <a:cxnLst>
                <a:cxn ang="0">
                  <a:pos x="0" y="9"/>
                </a:cxn>
                <a:cxn ang="0">
                  <a:pos x="19" y="0"/>
                </a:cxn>
                <a:cxn ang="0">
                  <a:pos x="17" y="1"/>
                </a:cxn>
                <a:cxn ang="0">
                  <a:pos x="35" y="32"/>
                </a:cxn>
                <a:cxn ang="0">
                  <a:pos x="34" y="33"/>
                </a:cxn>
                <a:cxn ang="0">
                  <a:pos x="15" y="42"/>
                </a:cxn>
                <a:cxn ang="0">
                  <a:pos x="0" y="9"/>
                </a:cxn>
              </a:cxnLst>
              <a:rect l="0" t="0" r="r" b="b"/>
              <a:pathLst>
                <a:path w="35" h="42">
                  <a:moveTo>
                    <a:pt x="0" y="9"/>
                  </a:moveTo>
                  <a:lnTo>
                    <a:pt x="19" y="0"/>
                  </a:lnTo>
                  <a:lnTo>
                    <a:pt x="17" y="1"/>
                  </a:lnTo>
                  <a:lnTo>
                    <a:pt x="35" y="32"/>
                  </a:lnTo>
                  <a:lnTo>
                    <a:pt x="34" y="33"/>
                  </a:lnTo>
                  <a:lnTo>
                    <a:pt x="15" y="42"/>
                  </a:lnTo>
                  <a:lnTo>
                    <a:pt x="0" y="9"/>
                  </a:lnTo>
                  <a:close/>
                </a:path>
              </a:pathLst>
            </a:custGeom>
            <a:solidFill>
              <a:schemeClr val="tx1"/>
            </a:solidFill>
            <a:ln w="9525">
              <a:noFill/>
              <a:round/>
              <a:headEnd/>
              <a:tailEnd/>
            </a:ln>
          </p:spPr>
          <p:txBody>
            <a:bodyPr/>
            <a:lstStyle/>
            <a:p>
              <a:endParaRPr lang="en-US"/>
            </a:p>
          </p:txBody>
        </p:sp>
        <p:sp>
          <p:nvSpPr>
            <p:cNvPr id="82582" name="Freeform 662"/>
            <p:cNvSpPr>
              <a:spLocks/>
            </p:cNvSpPr>
            <p:nvPr/>
          </p:nvSpPr>
          <p:spPr bwMode="black">
            <a:xfrm>
              <a:off x="4295775" y="4651375"/>
              <a:ext cx="26988" cy="20638"/>
            </a:xfrm>
            <a:custGeom>
              <a:avLst/>
              <a:gdLst/>
              <a:ahLst/>
              <a:cxnLst>
                <a:cxn ang="0">
                  <a:pos x="0" y="9"/>
                </a:cxn>
                <a:cxn ang="0">
                  <a:pos x="17" y="0"/>
                </a:cxn>
                <a:cxn ang="0">
                  <a:pos x="37" y="30"/>
                </a:cxn>
                <a:cxn ang="0">
                  <a:pos x="37" y="30"/>
                </a:cxn>
                <a:cxn ang="0">
                  <a:pos x="35" y="31"/>
                </a:cxn>
                <a:cxn ang="0">
                  <a:pos x="18" y="40"/>
                </a:cxn>
                <a:cxn ang="0">
                  <a:pos x="0" y="9"/>
                </a:cxn>
              </a:cxnLst>
              <a:rect l="0" t="0" r="r" b="b"/>
              <a:pathLst>
                <a:path w="37" h="40">
                  <a:moveTo>
                    <a:pt x="0" y="9"/>
                  </a:moveTo>
                  <a:lnTo>
                    <a:pt x="17" y="0"/>
                  </a:lnTo>
                  <a:lnTo>
                    <a:pt x="37" y="30"/>
                  </a:lnTo>
                  <a:lnTo>
                    <a:pt x="37" y="30"/>
                  </a:lnTo>
                  <a:lnTo>
                    <a:pt x="35" y="31"/>
                  </a:lnTo>
                  <a:lnTo>
                    <a:pt x="18" y="40"/>
                  </a:lnTo>
                  <a:lnTo>
                    <a:pt x="0" y="9"/>
                  </a:lnTo>
                  <a:close/>
                </a:path>
              </a:pathLst>
            </a:custGeom>
            <a:solidFill>
              <a:schemeClr val="tx1"/>
            </a:solidFill>
            <a:ln w="9525">
              <a:noFill/>
              <a:round/>
              <a:headEnd/>
              <a:tailEnd/>
            </a:ln>
          </p:spPr>
          <p:txBody>
            <a:bodyPr/>
            <a:lstStyle/>
            <a:p>
              <a:endParaRPr lang="en-US"/>
            </a:p>
          </p:txBody>
        </p:sp>
        <p:sp>
          <p:nvSpPr>
            <p:cNvPr id="82583" name="Freeform 663"/>
            <p:cNvSpPr>
              <a:spLocks/>
            </p:cNvSpPr>
            <p:nvPr/>
          </p:nvSpPr>
          <p:spPr bwMode="black">
            <a:xfrm>
              <a:off x="4306888" y="4646613"/>
              <a:ext cx="31750" cy="20637"/>
            </a:xfrm>
            <a:custGeom>
              <a:avLst/>
              <a:gdLst/>
              <a:ahLst/>
              <a:cxnLst>
                <a:cxn ang="0">
                  <a:pos x="0" y="12"/>
                </a:cxn>
                <a:cxn ang="0">
                  <a:pos x="16" y="0"/>
                </a:cxn>
                <a:cxn ang="0">
                  <a:pos x="40" y="28"/>
                </a:cxn>
                <a:cxn ang="0">
                  <a:pos x="38" y="29"/>
                </a:cxn>
                <a:cxn ang="0">
                  <a:pos x="38" y="29"/>
                </a:cxn>
                <a:cxn ang="0">
                  <a:pos x="22" y="41"/>
                </a:cxn>
                <a:cxn ang="0">
                  <a:pos x="0" y="12"/>
                </a:cxn>
              </a:cxnLst>
              <a:rect l="0" t="0" r="r" b="b"/>
              <a:pathLst>
                <a:path w="40" h="41">
                  <a:moveTo>
                    <a:pt x="0" y="12"/>
                  </a:moveTo>
                  <a:lnTo>
                    <a:pt x="16" y="0"/>
                  </a:lnTo>
                  <a:lnTo>
                    <a:pt x="40" y="28"/>
                  </a:lnTo>
                  <a:lnTo>
                    <a:pt x="38" y="29"/>
                  </a:lnTo>
                  <a:lnTo>
                    <a:pt x="38" y="29"/>
                  </a:lnTo>
                  <a:lnTo>
                    <a:pt x="22" y="41"/>
                  </a:lnTo>
                  <a:lnTo>
                    <a:pt x="0" y="12"/>
                  </a:lnTo>
                  <a:close/>
                </a:path>
              </a:pathLst>
            </a:custGeom>
            <a:solidFill>
              <a:schemeClr val="tx1"/>
            </a:solidFill>
            <a:ln w="9525">
              <a:noFill/>
              <a:round/>
              <a:headEnd/>
              <a:tailEnd/>
            </a:ln>
          </p:spPr>
          <p:txBody>
            <a:bodyPr/>
            <a:lstStyle/>
            <a:p>
              <a:endParaRPr lang="en-US"/>
            </a:p>
          </p:txBody>
        </p:sp>
        <p:sp>
          <p:nvSpPr>
            <p:cNvPr id="82584" name="Freeform 664"/>
            <p:cNvSpPr>
              <a:spLocks/>
            </p:cNvSpPr>
            <p:nvPr/>
          </p:nvSpPr>
          <p:spPr bwMode="black">
            <a:xfrm>
              <a:off x="4318000" y="4638675"/>
              <a:ext cx="31750" cy="20638"/>
            </a:xfrm>
            <a:custGeom>
              <a:avLst/>
              <a:gdLst/>
              <a:ahLst/>
              <a:cxnLst>
                <a:cxn ang="0">
                  <a:pos x="0" y="13"/>
                </a:cxn>
                <a:cxn ang="0">
                  <a:pos x="15" y="0"/>
                </a:cxn>
                <a:cxn ang="0">
                  <a:pos x="41" y="24"/>
                </a:cxn>
                <a:cxn ang="0">
                  <a:pos x="41" y="25"/>
                </a:cxn>
                <a:cxn ang="0">
                  <a:pos x="39" y="26"/>
                </a:cxn>
                <a:cxn ang="0">
                  <a:pos x="25" y="40"/>
                </a:cxn>
                <a:cxn ang="0">
                  <a:pos x="0" y="13"/>
                </a:cxn>
              </a:cxnLst>
              <a:rect l="0" t="0" r="r" b="b"/>
              <a:pathLst>
                <a:path w="41" h="40">
                  <a:moveTo>
                    <a:pt x="0" y="13"/>
                  </a:moveTo>
                  <a:lnTo>
                    <a:pt x="15" y="0"/>
                  </a:lnTo>
                  <a:lnTo>
                    <a:pt x="41" y="24"/>
                  </a:lnTo>
                  <a:lnTo>
                    <a:pt x="41" y="25"/>
                  </a:lnTo>
                  <a:lnTo>
                    <a:pt x="39" y="26"/>
                  </a:lnTo>
                  <a:lnTo>
                    <a:pt x="25" y="40"/>
                  </a:lnTo>
                  <a:lnTo>
                    <a:pt x="0" y="13"/>
                  </a:lnTo>
                  <a:close/>
                </a:path>
              </a:pathLst>
            </a:custGeom>
            <a:solidFill>
              <a:schemeClr val="tx1"/>
            </a:solidFill>
            <a:ln w="9525">
              <a:noFill/>
              <a:round/>
              <a:headEnd/>
              <a:tailEnd/>
            </a:ln>
          </p:spPr>
          <p:txBody>
            <a:bodyPr/>
            <a:lstStyle/>
            <a:p>
              <a:endParaRPr lang="en-US"/>
            </a:p>
          </p:txBody>
        </p:sp>
        <p:sp>
          <p:nvSpPr>
            <p:cNvPr id="82585" name="Freeform 665"/>
            <p:cNvSpPr>
              <a:spLocks/>
            </p:cNvSpPr>
            <p:nvPr/>
          </p:nvSpPr>
          <p:spPr bwMode="black">
            <a:xfrm>
              <a:off x="4325938" y="4630738"/>
              <a:ext cx="34925" cy="20637"/>
            </a:xfrm>
            <a:custGeom>
              <a:avLst/>
              <a:gdLst/>
              <a:ahLst/>
              <a:cxnLst>
                <a:cxn ang="0">
                  <a:pos x="0" y="16"/>
                </a:cxn>
                <a:cxn ang="0">
                  <a:pos x="14" y="0"/>
                </a:cxn>
                <a:cxn ang="0">
                  <a:pos x="42" y="20"/>
                </a:cxn>
                <a:cxn ang="0">
                  <a:pos x="37" y="28"/>
                </a:cxn>
                <a:cxn ang="0">
                  <a:pos x="42" y="22"/>
                </a:cxn>
                <a:cxn ang="0">
                  <a:pos x="29" y="38"/>
                </a:cxn>
                <a:cxn ang="0">
                  <a:pos x="0" y="16"/>
                </a:cxn>
              </a:cxnLst>
              <a:rect l="0" t="0" r="r" b="b"/>
              <a:pathLst>
                <a:path w="42" h="38">
                  <a:moveTo>
                    <a:pt x="0" y="16"/>
                  </a:moveTo>
                  <a:lnTo>
                    <a:pt x="14" y="0"/>
                  </a:lnTo>
                  <a:lnTo>
                    <a:pt x="42" y="20"/>
                  </a:lnTo>
                  <a:lnTo>
                    <a:pt x="37" y="28"/>
                  </a:lnTo>
                  <a:lnTo>
                    <a:pt x="42" y="22"/>
                  </a:lnTo>
                  <a:lnTo>
                    <a:pt x="29" y="38"/>
                  </a:lnTo>
                  <a:lnTo>
                    <a:pt x="0" y="16"/>
                  </a:lnTo>
                  <a:close/>
                </a:path>
              </a:pathLst>
            </a:custGeom>
            <a:solidFill>
              <a:schemeClr val="tx1"/>
            </a:solidFill>
            <a:ln w="9525">
              <a:noFill/>
              <a:round/>
              <a:headEnd/>
              <a:tailEnd/>
            </a:ln>
          </p:spPr>
          <p:txBody>
            <a:bodyPr/>
            <a:lstStyle/>
            <a:p>
              <a:endParaRPr lang="en-US"/>
            </a:p>
          </p:txBody>
        </p:sp>
        <p:sp>
          <p:nvSpPr>
            <p:cNvPr id="82586" name="Freeform 666"/>
            <p:cNvSpPr>
              <a:spLocks/>
            </p:cNvSpPr>
            <p:nvPr/>
          </p:nvSpPr>
          <p:spPr bwMode="black">
            <a:xfrm>
              <a:off x="4338638" y="4622800"/>
              <a:ext cx="33337" cy="17463"/>
            </a:xfrm>
            <a:custGeom>
              <a:avLst/>
              <a:gdLst/>
              <a:ahLst/>
              <a:cxnLst>
                <a:cxn ang="0">
                  <a:pos x="0" y="18"/>
                </a:cxn>
                <a:cxn ang="0">
                  <a:pos x="12" y="0"/>
                </a:cxn>
                <a:cxn ang="0">
                  <a:pos x="42" y="19"/>
                </a:cxn>
                <a:cxn ang="0">
                  <a:pos x="44" y="15"/>
                </a:cxn>
                <a:cxn ang="0">
                  <a:pos x="41" y="20"/>
                </a:cxn>
                <a:cxn ang="0">
                  <a:pos x="28" y="37"/>
                </a:cxn>
                <a:cxn ang="0">
                  <a:pos x="0" y="18"/>
                </a:cxn>
              </a:cxnLst>
              <a:rect l="0" t="0" r="r" b="b"/>
              <a:pathLst>
                <a:path w="44" h="37">
                  <a:moveTo>
                    <a:pt x="0" y="18"/>
                  </a:moveTo>
                  <a:lnTo>
                    <a:pt x="12" y="0"/>
                  </a:lnTo>
                  <a:lnTo>
                    <a:pt x="42" y="19"/>
                  </a:lnTo>
                  <a:lnTo>
                    <a:pt x="44" y="15"/>
                  </a:lnTo>
                  <a:lnTo>
                    <a:pt x="41" y="20"/>
                  </a:lnTo>
                  <a:lnTo>
                    <a:pt x="28" y="37"/>
                  </a:lnTo>
                  <a:lnTo>
                    <a:pt x="0" y="18"/>
                  </a:lnTo>
                  <a:close/>
                </a:path>
              </a:pathLst>
            </a:custGeom>
            <a:solidFill>
              <a:schemeClr val="tx1"/>
            </a:solidFill>
            <a:ln w="9525">
              <a:noFill/>
              <a:round/>
              <a:headEnd/>
              <a:tailEnd/>
            </a:ln>
          </p:spPr>
          <p:txBody>
            <a:bodyPr/>
            <a:lstStyle/>
            <a:p>
              <a:endParaRPr lang="en-US"/>
            </a:p>
          </p:txBody>
        </p:sp>
        <p:sp>
          <p:nvSpPr>
            <p:cNvPr id="82587" name="Freeform 667"/>
            <p:cNvSpPr>
              <a:spLocks/>
            </p:cNvSpPr>
            <p:nvPr/>
          </p:nvSpPr>
          <p:spPr bwMode="black">
            <a:xfrm>
              <a:off x="4344988" y="4611688"/>
              <a:ext cx="34925" cy="20637"/>
            </a:xfrm>
            <a:custGeom>
              <a:avLst/>
              <a:gdLst/>
              <a:ahLst/>
              <a:cxnLst>
                <a:cxn ang="0">
                  <a:pos x="0" y="19"/>
                </a:cxn>
                <a:cxn ang="0">
                  <a:pos x="11" y="0"/>
                </a:cxn>
                <a:cxn ang="0">
                  <a:pos x="11" y="0"/>
                </a:cxn>
                <a:cxn ang="0">
                  <a:pos x="42" y="18"/>
                </a:cxn>
                <a:cxn ang="0">
                  <a:pos x="42" y="18"/>
                </a:cxn>
                <a:cxn ang="0">
                  <a:pos x="31" y="37"/>
                </a:cxn>
                <a:cxn ang="0">
                  <a:pos x="0" y="19"/>
                </a:cxn>
              </a:cxnLst>
              <a:rect l="0" t="0" r="r" b="b"/>
              <a:pathLst>
                <a:path w="42" h="37">
                  <a:moveTo>
                    <a:pt x="0" y="19"/>
                  </a:moveTo>
                  <a:lnTo>
                    <a:pt x="11" y="0"/>
                  </a:lnTo>
                  <a:lnTo>
                    <a:pt x="11" y="0"/>
                  </a:lnTo>
                  <a:lnTo>
                    <a:pt x="42" y="18"/>
                  </a:lnTo>
                  <a:lnTo>
                    <a:pt x="42" y="18"/>
                  </a:lnTo>
                  <a:lnTo>
                    <a:pt x="31" y="37"/>
                  </a:lnTo>
                  <a:lnTo>
                    <a:pt x="0" y="19"/>
                  </a:lnTo>
                  <a:close/>
                </a:path>
              </a:pathLst>
            </a:custGeom>
            <a:solidFill>
              <a:schemeClr val="tx1"/>
            </a:solidFill>
            <a:ln w="9525">
              <a:noFill/>
              <a:round/>
              <a:headEnd/>
              <a:tailEnd/>
            </a:ln>
          </p:spPr>
          <p:txBody>
            <a:bodyPr/>
            <a:lstStyle/>
            <a:p>
              <a:endParaRPr lang="en-US"/>
            </a:p>
          </p:txBody>
        </p:sp>
        <p:sp>
          <p:nvSpPr>
            <p:cNvPr id="82588" name="Freeform 668"/>
            <p:cNvSpPr>
              <a:spLocks/>
            </p:cNvSpPr>
            <p:nvPr/>
          </p:nvSpPr>
          <p:spPr bwMode="black">
            <a:xfrm>
              <a:off x="4352925" y="4603750"/>
              <a:ext cx="34925" cy="19050"/>
            </a:xfrm>
            <a:custGeom>
              <a:avLst/>
              <a:gdLst/>
              <a:ahLst/>
              <a:cxnLst>
                <a:cxn ang="0">
                  <a:pos x="0" y="17"/>
                </a:cxn>
                <a:cxn ang="0">
                  <a:pos x="10" y="1"/>
                </a:cxn>
                <a:cxn ang="0">
                  <a:pos x="8" y="4"/>
                </a:cxn>
                <a:cxn ang="0">
                  <a:pos x="11" y="0"/>
                </a:cxn>
                <a:cxn ang="0">
                  <a:pos x="41" y="18"/>
                </a:cxn>
                <a:cxn ang="0">
                  <a:pos x="31" y="35"/>
                </a:cxn>
                <a:cxn ang="0">
                  <a:pos x="0" y="17"/>
                </a:cxn>
              </a:cxnLst>
              <a:rect l="0" t="0" r="r" b="b"/>
              <a:pathLst>
                <a:path w="41" h="35">
                  <a:moveTo>
                    <a:pt x="0" y="17"/>
                  </a:moveTo>
                  <a:lnTo>
                    <a:pt x="10" y="1"/>
                  </a:lnTo>
                  <a:lnTo>
                    <a:pt x="8" y="4"/>
                  </a:lnTo>
                  <a:lnTo>
                    <a:pt x="11" y="0"/>
                  </a:lnTo>
                  <a:lnTo>
                    <a:pt x="41" y="18"/>
                  </a:lnTo>
                  <a:lnTo>
                    <a:pt x="31" y="35"/>
                  </a:lnTo>
                  <a:lnTo>
                    <a:pt x="0" y="17"/>
                  </a:lnTo>
                  <a:close/>
                </a:path>
              </a:pathLst>
            </a:custGeom>
            <a:solidFill>
              <a:schemeClr val="tx1"/>
            </a:solidFill>
            <a:ln w="9525">
              <a:noFill/>
              <a:round/>
              <a:headEnd/>
              <a:tailEnd/>
            </a:ln>
          </p:spPr>
          <p:txBody>
            <a:bodyPr/>
            <a:lstStyle/>
            <a:p>
              <a:endParaRPr lang="en-US"/>
            </a:p>
          </p:txBody>
        </p:sp>
        <p:sp>
          <p:nvSpPr>
            <p:cNvPr id="82589" name="Freeform 669"/>
            <p:cNvSpPr>
              <a:spLocks/>
            </p:cNvSpPr>
            <p:nvPr/>
          </p:nvSpPr>
          <p:spPr bwMode="black">
            <a:xfrm>
              <a:off x="4364038" y="4587875"/>
              <a:ext cx="31750" cy="26988"/>
            </a:xfrm>
            <a:custGeom>
              <a:avLst/>
              <a:gdLst/>
              <a:ahLst/>
              <a:cxnLst>
                <a:cxn ang="0">
                  <a:pos x="0" y="28"/>
                </a:cxn>
                <a:cxn ang="0">
                  <a:pos x="11" y="12"/>
                </a:cxn>
                <a:cxn ang="0">
                  <a:pos x="20" y="0"/>
                </a:cxn>
                <a:cxn ang="0">
                  <a:pos x="11" y="11"/>
                </a:cxn>
                <a:cxn ang="0">
                  <a:pos x="40" y="32"/>
                </a:cxn>
                <a:cxn ang="0">
                  <a:pos x="29" y="48"/>
                </a:cxn>
                <a:cxn ang="0">
                  <a:pos x="0" y="28"/>
                </a:cxn>
              </a:cxnLst>
              <a:rect l="0" t="0" r="r" b="b"/>
              <a:pathLst>
                <a:path w="40" h="48">
                  <a:moveTo>
                    <a:pt x="0" y="28"/>
                  </a:moveTo>
                  <a:lnTo>
                    <a:pt x="11" y="12"/>
                  </a:lnTo>
                  <a:lnTo>
                    <a:pt x="20" y="0"/>
                  </a:lnTo>
                  <a:lnTo>
                    <a:pt x="11" y="11"/>
                  </a:lnTo>
                  <a:lnTo>
                    <a:pt x="40" y="32"/>
                  </a:lnTo>
                  <a:lnTo>
                    <a:pt x="29" y="48"/>
                  </a:lnTo>
                  <a:lnTo>
                    <a:pt x="0" y="28"/>
                  </a:lnTo>
                  <a:close/>
                </a:path>
              </a:pathLst>
            </a:custGeom>
            <a:solidFill>
              <a:schemeClr val="tx1"/>
            </a:solidFill>
            <a:ln w="9525">
              <a:noFill/>
              <a:round/>
              <a:headEnd/>
              <a:tailEnd/>
            </a:ln>
          </p:spPr>
          <p:txBody>
            <a:bodyPr/>
            <a:lstStyle/>
            <a:p>
              <a:endParaRPr lang="en-US"/>
            </a:p>
          </p:txBody>
        </p:sp>
        <p:sp>
          <p:nvSpPr>
            <p:cNvPr id="82590" name="Freeform 670"/>
            <p:cNvSpPr>
              <a:spLocks/>
            </p:cNvSpPr>
            <p:nvPr/>
          </p:nvSpPr>
          <p:spPr bwMode="black">
            <a:xfrm>
              <a:off x="4371975" y="4584700"/>
              <a:ext cx="31750" cy="22225"/>
            </a:xfrm>
            <a:custGeom>
              <a:avLst/>
              <a:gdLst/>
              <a:ahLst/>
              <a:cxnLst>
                <a:cxn ang="0">
                  <a:pos x="0" y="16"/>
                </a:cxn>
                <a:cxn ang="0">
                  <a:pos x="12" y="1"/>
                </a:cxn>
                <a:cxn ang="0">
                  <a:pos x="12" y="0"/>
                </a:cxn>
                <a:cxn ang="0">
                  <a:pos x="41" y="24"/>
                </a:cxn>
                <a:cxn ang="0">
                  <a:pos x="41" y="23"/>
                </a:cxn>
                <a:cxn ang="0">
                  <a:pos x="29" y="38"/>
                </a:cxn>
                <a:cxn ang="0">
                  <a:pos x="0" y="16"/>
                </a:cxn>
              </a:cxnLst>
              <a:rect l="0" t="0" r="r" b="b"/>
              <a:pathLst>
                <a:path w="41" h="38">
                  <a:moveTo>
                    <a:pt x="0" y="16"/>
                  </a:moveTo>
                  <a:lnTo>
                    <a:pt x="12" y="1"/>
                  </a:lnTo>
                  <a:lnTo>
                    <a:pt x="12" y="0"/>
                  </a:lnTo>
                  <a:lnTo>
                    <a:pt x="41" y="24"/>
                  </a:lnTo>
                  <a:lnTo>
                    <a:pt x="41" y="23"/>
                  </a:lnTo>
                  <a:lnTo>
                    <a:pt x="29" y="38"/>
                  </a:lnTo>
                  <a:lnTo>
                    <a:pt x="0" y="16"/>
                  </a:lnTo>
                  <a:close/>
                </a:path>
              </a:pathLst>
            </a:custGeom>
            <a:solidFill>
              <a:schemeClr val="tx1"/>
            </a:solidFill>
            <a:ln w="9525">
              <a:noFill/>
              <a:round/>
              <a:headEnd/>
              <a:tailEnd/>
            </a:ln>
          </p:spPr>
          <p:txBody>
            <a:bodyPr/>
            <a:lstStyle/>
            <a:p>
              <a:endParaRPr lang="en-US"/>
            </a:p>
          </p:txBody>
        </p:sp>
        <p:sp>
          <p:nvSpPr>
            <p:cNvPr id="82591" name="Freeform 671"/>
            <p:cNvSpPr>
              <a:spLocks/>
            </p:cNvSpPr>
            <p:nvPr/>
          </p:nvSpPr>
          <p:spPr bwMode="black">
            <a:xfrm>
              <a:off x="4379913" y="4579938"/>
              <a:ext cx="30162" cy="19050"/>
            </a:xfrm>
            <a:custGeom>
              <a:avLst/>
              <a:gdLst/>
              <a:ahLst/>
              <a:cxnLst>
                <a:cxn ang="0">
                  <a:pos x="0" y="14"/>
                </a:cxn>
                <a:cxn ang="0">
                  <a:pos x="11" y="0"/>
                </a:cxn>
                <a:cxn ang="0">
                  <a:pos x="12" y="0"/>
                </a:cxn>
                <a:cxn ang="0">
                  <a:pos x="39" y="25"/>
                </a:cxn>
                <a:cxn ang="0">
                  <a:pos x="40" y="25"/>
                </a:cxn>
                <a:cxn ang="0">
                  <a:pos x="29" y="38"/>
                </a:cxn>
                <a:cxn ang="0">
                  <a:pos x="0" y="14"/>
                </a:cxn>
              </a:cxnLst>
              <a:rect l="0" t="0" r="r" b="b"/>
              <a:pathLst>
                <a:path w="40" h="38">
                  <a:moveTo>
                    <a:pt x="0" y="14"/>
                  </a:moveTo>
                  <a:lnTo>
                    <a:pt x="11" y="0"/>
                  </a:lnTo>
                  <a:lnTo>
                    <a:pt x="12" y="0"/>
                  </a:lnTo>
                  <a:lnTo>
                    <a:pt x="39" y="25"/>
                  </a:lnTo>
                  <a:lnTo>
                    <a:pt x="40" y="25"/>
                  </a:lnTo>
                  <a:lnTo>
                    <a:pt x="29" y="38"/>
                  </a:lnTo>
                  <a:lnTo>
                    <a:pt x="0" y="14"/>
                  </a:lnTo>
                  <a:close/>
                </a:path>
              </a:pathLst>
            </a:custGeom>
            <a:solidFill>
              <a:schemeClr val="tx1"/>
            </a:solidFill>
            <a:ln w="9525">
              <a:noFill/>
              <a:round/>
              <a:headEnd/>
              <a:tailEnd/>
            </a:ln>
          </p:spPr>
          <p:txBody>
            <a:bodyPr/>
            <a:lstStyle/>
            <a:p>
              <a:endParaRPr lang="en-US"/>
            </a:p>
          </p:txBody>
        </p:sp>
        <p:sp>
          <p:nvSpPr>
            <p:cNvPr id="82592" name="Freeform 672"/>
            <p:cNvSpPr>
              <a:spLocks/>
            </p:cNvSpPr>
            <p:nvPr/>
          </p:nvSpPr>
          <p:spPr bwMode="black">
            <a:xfrm>
              <a:off x="4391025" y="4572000"/>
              <a:ext cx="26988" cy="20638"/>
            </a:xfrm>
            <a:custGeom>
              <a:avLst/>
              <a:gdLst/>
              <a:ahLst/>
              <a:cxnLst>
                <a:cxn ang="0">
                  <a:pos x="0" y="12"/>
                </a:cxn>
                <a:cxn ang="0">
                  <a:pos x="10" y="1"/>
                </a:cxn>
                <a:cxn ang="0">
                  <a:pos x="10" y="0"/>
                </a:cxn>
                <a:cxn ang="0">
                  <a:pos x="11" y="0"/>
                </a:cxn>
                <a:cxn ang="0">
                  <a:pos x="37" y="26"/>
                </a:cxn>
                <a:cxn ang="0">
                  <a:pos x="27" y="37"/>
                </a:cxn>
                <a:cxn ang="0">
                  <a:pos x="0" y="12"/>
                </a:cxn>
              </a:cxnLst>
              <a:rect l="0" t="0" r="r" b="b"/>
              <a:pathLst>
                <a:path w="37" h="37">
                  <a:moveTo>
                    <a:pt x="0" y="12"/>
                  </a:moveTo>
                  <a:lnTo>
                    <a:pt x="10" y="1"/>
                  </a:lnTo>
                  <a:lnTo>
                    <a:pt x="10" y="0"/>
                  </a:lnTo>
                  <a:lnTo>
                    <a:pt x="11" y="0"/>
                  </a:lnTo>
                  <a:lnTo>
                    <a:pt x="37" y="26"/>
                  </a:lnTo>
                  <a:lnTo>
                    <a:pt x="27" y="37"/>
                  </a:lnTo>
                  <a:lnTo>
                    <a:pt x="0" y="12"/>
                  </a:lnTo>
                  <a:close/>
                </a:path>
              </a:pathLst>
            </a:custGeom>
            <a:solidFill>
              <a:schemeClr val="tx1"/>
            </a:solidFill>
            <a:ln w="9525">
              <a:noFill/>
              <a:round/>
              <a:headEnd/>
              <a:tailEnd/>
            </a:ln>
          </p:spPr>
          <p:txBody>
            <a:bodyPr/>
            <a:lstStyle/>
            <a:p>
              <a:endParaRPr lang="en-US"/>
            </a:p>
          </p:txBody>
        </p:sp>
        <p:sp>
          <p:nvSpPr>
            <p:cNvPr id="82593" name="Freeform 673"/>
            <p:cNvSpPr>
              <a:spLocks/>
            </p:cNvSpPr>
            <p:nvPr/>
          </p:nvSpPr>
          <p:spPr bwMode="black">
            <a:xfrm>
              <a:off x="4398963" y="4564063"/>
              <a:ext cx="26987" cy="23812"/>
            </a:xfrm>
            <a:custGeom>
              <a:avLst/>
              <a:gdLst/>
              <a:ahLst/>
              <a:cxnLst>
                <a:cxn ang="0">
                  <a:pos x="0" y="17"/>
                </a:cxn>
                <a:cxn ang="0">
                  <a:pos x="11" y="7"/>
                </a:cxn>
                <a:cxn ang="0">
                  <a:pos x="19" y="0"/>
                </a:cxn>
                <a:cxn ang="0">
                  <a:pos x="12" y="5"/>
                </a:cxn>
                <a:cxn ang="0">
                  <a:pos x="36" y="34"/>
                </a:cxn>
                <a:cxn ang="0">
                  <a:pos x="24" y="44"/>
                </a:cxn>
                <a:cxn ang="0">
                  <a:pos x="0" y="17"/>
                </a:cxn>
              </a:cxnLst>
              <a:rect l="0" t="0" r="r" b="b"/>
              <a:pathLst>
                <a:path w="36" h="44">
                  <a:moveTo>
                    <a:pt x="0" y="17"/>
                  </a:moveTo>
                  <a:lnTo>
                    <a:pt x="11" y="7"/>
                  </a:lnTo>
                  <a:lnTo>
                    <a:pt x="19" y="0"/>
                  </a:lnTo>
                  <a:lnTo>
                    <a:pt x="12" y="5"/>
                  </a:lnTo>
                  <a:lnTo>
                    <a:pt x="36" y="34"/>
                  </a:lnTo>
                  <a:lnTo>
                    <a:pt x="24" y="44"/>
                  </a:lnTo>
                  <a:lnTo>
                    <a:pt x="0" y="17"/>
                  </a:lnTo>
                  <a:close/>
                </a:path>
              </a:pathLst>
            </a:custGeom>
            <a:solidFill>
              <a:schemeClr val="tx1"/>
            </a:solidFill>
            <a:ln w="9525">
              <a:noFill/>
              <a:round/>
              <a:headEnd/>
              <a:tailEnd/>
            </a:ln>
          </p:spPr>
          <p:txBody>
            <a:bodyPr/>
            <a:lstStyle/>
            <a:p>
              <a:endParaRPr lang="en-US"/>
            </a:p>
          </p:txBody>
        </p:sp>
        <p:sp>
          <p:nvSpPr>
            <p:cNvPr id="82594" name="Freeform 674"/>
            <p:cNvSpPr>
              <a:spLocks/>
            </p:cNvSpPr>
            <p:nvPr/>
          </p:nvSpPr>
          <p:spPr bwMode="black">
            <a:xfrm>
              <a:off x="4406900" y="4560888"/>
              <a:ext cx="26988" cy="20637"/>
            </a:xfrm>
            <a:custGeom>
              <a:avLst/>
              <a:gdLst/>
              <a:ahLst/>
              <a:cxnLst>
                <a:cxn ang="0">
                  <a:pos x="0" y="9"/>
                </a:cxn>
                <a:cxn ang="0">
                  <a:pos x="12" y="0"/>
                </a:cxn>
                <a:cxn ang="0">
                  <a:pos x="36" y="28"/>
                </a:cxn>
                <a:cxn ang="0">
                  <a:pos x="27" y="37"/>
                </a:cxn>
                <a:cxn ang="0">
                  <a:pos x="35" y="31"/>
                </a:cxn>
                <a:cxn ang="0">
                  <a:pos x="22" y="40"/>
                </a:cxn>
                <a:cxn ang="0">
                  <a:pos x="0" y="9"/>
                </a:cxn>
              </a:cxnLst>
              <a:rect l="0" t="0" r="r" b="b"/>
              <a:pathLst>
                <a:path w="36" h="40">
                  <a:moveTo>
                    <a:pt x="0" y="9"/>
                  </a:moveTo>
                  <a:lnTo>
                    <a:pt x="12" y="0"/>
                  </a:lnTo>
                  <a:lnTo>
                    <a:pt x="36" y="28"/>
                  </a:lnTo>
                  <a:lnTo>
                    <a:pt x="27" y="37"/>
                  </a:lnTo>
                  <a:lnTo>
                    <a:pt x="35" y="31"/>
                  </a:lnTo>
                  <a:lnTo>
                    <a:pt x="22" y="40"/>
                  </a:lnTo>
                  <a:lnTo>
                    <a:pt x="0" y="9"/>
                  </a:lnTo>
                  <a:close/>
                </a:path>
              </a:pathLst>
            </a:custGeom>
            <a:solidFill>
              <a:schemeClr val="tx1"/>
            </a:solidFill>
            <a:ln w="9525">
              <a:noFill/>
              <a:round/>
              <a:headEnd/>
              <a:tailEnd/>
            </a:ln>
          </p:spPr>
          <p:txBody>
            <a:bodyPr/>
            <a:lstStyle/>
            <a:p>
              <a:endParaRPr lang="en-US"/>
            </a:p>
          </p:txBody>
        </p:sp>
        <p:sp>
          <p:nvSpPr>
            <p:cNvPr id="82595" name="Freeform 675"/>
            <p:cNvSpPr>
              <a:spLocks/>
            </p:cNvSpPr>
            <p:nvPr/>
          </p:nvSpPr>
          <p:spPr bwMode="black">
            <a:xfrm>
              <a:off x="4414838" y="4557713"/>
              <a:ext cx="38100" cy="19050"/>
            </a:xfrm>
            <a:custGeom>
              <a:avLst/>
              <a:gdLst/>
              <a:ahLst/>
              <a:cxnLst>
                <a:cxn ang="0">
                  <a:pos x="0" y="11"/>
                </a:cxn>
                <a:cxn ang="0">
                  <a:pos x="11" y="0"/>
                </a:cxn>
                <a:cxn ang="0">
                  <a:pos x="37" y="24"/>
                </a:cxn>
                <a:cxn ang="0">
                  <a:pos x="50" y="10"/>
                </a:cxn>
                <a:cxn ang="0">
                  <a:pos x="36" y="24"/>
                </a:cxn>
                <a:cxn ang="0">
                  <a:pos x="25" y="35"/>
                </a:cxn>
                <a:cxn ang="0">
                  <a:pos x="0" y="11"/>
                </a:cxn>
              </a:cxnLst>
              <a:rect l="0" t="0" r="r" b="b"/>
              <a:pathLst>
                <a:path w="50" h="35">
                  <a:moveTo>
                    <a:pt x="0" y="11"/>
                  </a:moveTo>
                  <a:lnTo>
                    <a:pt x="11" y="0"/>
                  </a:lnTo>
                  <a:lnTo>
                    <a:pt x="37" y="24"/>
                  </a:lnTo>
                  <a:lnTo>
                    <a:pt x="50" y="10"/>
                  </a:lnTo>
                  <a:lnTo>
                    <a:pt x="36" y="24"/>
                  </a:lnTo>
                  <a:lnTo>
                    <a:pt x="25" y="35"/>
                  </a:lnTo>
                  <a:lnTo>
                    <a:pt x="0" y="11"/>
                  </a:lnTo>
                  <a:close/>
                </a:path>
              </a:pathLst>
            </a:custGeom>
            <a:solidFill>
              <a:schemeClr val="tx1"/>
            </a:solidFill>
            <a:ln w="9525">
              <a:noFill/>
              <a:round/>
              <a:headEnd/>
              <a:tailEnd/>
            </a:ln>
          </p:spPr>
          <p:txBody>
            <a:bodyPr/>
            <a:lstStyle/>
            <a:p>
              <a:endParaRPr lang="en-US"/>
            </a:p>
          </p:txBody>
        </p:sp>
        <p:sp>
          <p:nvSpPr>
            <p:cNvPr id="82596" name="Freeform 676"/>
            <p:cNvSpPr>
              <a:spLocks/>
            </p:cNvSpPr>
            <p:nvPr/>
          </p:nvSpPr>
          <p:spPr bwMode="black">
            <a:xfrm>
              <a:off x="4422775" y="4549775"/>
              <a:ext cx="33338" cy="19050"/>
            </a:xfrm>
            <a:custGeom>
              <a:avLst/>
              <a:gdLst/>
              <a:ahLst/>
              <a:cxnLst>
                <a:cxn ang="0">
                  <a:pos x="0" y="15"/>
                </a:cxn>
                <a:cxn ang="0">
                  <a:pos x="14" y="0"/>
                </a:cxn>
                <a:cxn ang="0">
                  <a:pos x="41" y="23"/>
                </a:cxn>
                <a:cxn ang="0">
                  <a:pos x="41" y="23"/>
                </a:cxn>
                <a:cxn ang="0">
                  <a:pos x="40" y="25"/>
                </a:cxn>
                <a:cxn ang="0">
                  <a:pos x="27" y="39"/>
                </a:cxn>
                <a:cxn ang="0">
                  <a:pos x="0" y="15"/>
                </a:cxn>
              </a:cxnLst>
              <a:rect l="0" t="0" r="r" b="b"/>
              <a:pathLst>
                <a:path w="41" h="39">
                  <a:moveTo>
                    <a:pt x="0" y="15"/>
                  </a:moveTo>
                  <a:lnTo>
                    <a:pt x="14" y="0"/>
                  </a:lnTo>
                  <a:lnTo>
                    <a:pt x="41" y="23"/>
                  </a:lnTo>
                  <a:lnTo>
                    <a:pt x="41" y="23"/>
                  </a:lnTo>
                  <a:lnTo>
                    <a:pt x="40" y="25"/>
                  </a:lnTo>
                  <a:lnTo>
                    <a:pt x="27" y="39"/>
                  </a:lnTo>
                  <a:lnTo>
                    <a:pt x="0" y="15"/>
                  </a:lnTo>
                  <a:close/>
                </a:path>
              </a:pathLst>
            </a:custGeom>
            <a:solidFill>
              <a:schemeClr val="tx1"/>
            </a:solidFill>
            <a:ln w="9525">
              <a:noFill/>
              <a:round/>
              <a:headEnd/>
              <a:tailEnd/>
            </a:ln>
          </p:spPr>
          <p:txBody>
            <a:bodyPr/>
            <a:lstStyle/>
            <a:p>
              <a:endParaRPr lang="en-US"/>
            </a:p>
          </p:txBody>
        </p:sp>
        <p:sp>
          <p:nvSpPr>
            <p:cNvPr id="82597" name="Freeform 677"/>
            <p:cNvSpPr>
              <a:spLocks/>
            </p:cNvSpPr>
            <p:nvPr/>
          </p:nvSpPr>
          <p:spPr bwMode="black">
            <a:xfrm>
              <a:off x="4433888" y="4540250"/>
              <a:ext cx="34925" cy="20638"/>
            </a:xfrm>
            <a:custGeom>
              <a:avLst/>
              <a:gdLst/>
              <a:ahLst/>
              <a:cxnLst>
                <a:cxn ang="0">
                  <a:pos x="0" y="18"/>
                </a:cxn>
                <a:cxn ang="0">
                  <a:pos x="15" y="0"/>
                </a:cxn>
                <a:cxn ang="0">
                  <a:pos x="44" y="21"/>
                </a:cxn>
                <a:cxn ang="0">
                  <a:pos x="38" y="29"/>
                </a:cxn>
                <a:cxn ang="0">
                  <a:pos x="44" y="22"/>
                </a:cxn>
                <a:cxn ang="0">
                  <a:pos x="29" y="40"/>
                </a:cxn>
                <a:cxn ang="0">
                  <a:pos x="0" y="18"/>
                </a:cxn>
              </a:cxnLst>
              <a:rect l="0" t="0" r="r" b="b"/>
              <a:pathLst>
                <a:path w="44" h="40">
                  <a:moveTo>
                    <a:pt x="0" y="18"/>
                  </a:moveTo>
                  <a:lnTo>
                    <a:pt x="15" y="0"/>
                  </a:lnTo>
                  <a:lnTo>
                    <a:pt x="44" y="21"/>
                  </a:lnTo>
                  <a:lnTo>
                    <a:pt x="38" y="29"/>
                  </a:lnTo>
                  <a:lnTo>
                    <a:pt x="44" y="22"/>
                  </a:lnTo>
                  <a:lnTo>
                    <a:pt x="29" y="40"/>
                  </a:lnTo>
                  <a:lnTo>
                    <a:pt x="0" y="18"/>
                  </a:lnTo>
                  <a:close/>
                </a:path>
              </a:pathLst>
            </a:custGeom>
            <a:solidFill>
              <a:schemeClr val="tx1"/>
            </a:solidFill>
            <a:ln w="9525">
              <a:noFill/>
              <a:round/>
              <a:headEnd/>
              <a:tailEnd/>
            </a:ln>
          </p:spPr>
          <p:txBody>
            <a:bodyPr/>
            <a:lstStyle/>
            <a:p>
              <a:endParaRPr lang="en-US"/>
            </a:p>
          </p:txBody>
        </p:sp>
        <p:sp>
          <p:nvSpPr>
            <p:cNvPr id="82598" name="Freeform 678"/>
            <p:cNvSpPr>
              <a:spLocks/>
            </p:cNvSpPr>
            <p:nvPr/>
          </p:nvSpPr>
          <p:spPr bwMode="black">
            <a:xfrm>
              <a:off x="4445000" y="4529138"/>
              <a:ext cx="34925" cy="20637"/>
            </a:xfrm>
            <a:custGeom>
              <a:avLst/>
              <a:gdLst/>
              <a:ahLst/>
              <a:cxnLst>
                <a:cxn ang="0">
                  <a:pos x="0" y="23"/>
                </a:cxn>
                <a:cxn ang="0">
                  <a:pos x="15" y="0"/>
                </a:cxn>
                <a:cxn ang="0">
                  <a:pos x="45" y="18"/>
                </a:cxn>
                <a:cxn ang="0">
                  <a:pos x="47" y="14"/>
                </a:cxn>
                <a:cxn ang="0">
                  <a:pos x="44" y="19"/>
                </a:cxn>
                <a:cxn ang="0">
                  <a:pos x="29" y="43"/>
                </a:cxn>
                <a:cxn ang="0">
                  <a:pos x="0" y="23"/>
                </a:cxn>
              </a:cxnLst>
              <a:rect l="0" t="0" r="r" b="b"/>
              <a:pathLst>
                <a:path w="47" h="43">
                  <a:moveTo>
                    <a:pt x="0" y="23"/>
                  </a:moveTo>
                  <a:lnTo>
                    <a:pt x="15" y="0"/>
                  </a:lnTo>
                  <a:lnTo>
                    <a:pt x="45" y="18"/>
                  </a:lnTo>
                  <a:lnTo>
                    <a:pt x="47" y="14"/>
                  </a:lnTo>
                  <a:lnTo>
                    <a:pt x="44" y="19"/>
                  </a:lnTo>
                  <a:lnTo>
                    <a:pt x="29" y="43"/>
                  </a:lnTo>
                  <a:lnTo>
                    <a:pt x="0" y="23"/>
                  </a:lnTo>
                  <a:close/>
                </a:path>
              </a:pathLst>
            </a:custGeom>
            <a:solidFill>
              <a:schemeClr val="tx1"/>
            </a:solidFill>
            <a:ln w="9525">
              <a:noFill/>
              <a:round/>
              <a:headEnd/>
              <a:tailEnd/>
            </a:ln>
          </p:spPr>
          <p:txBody>
            <a:bodyPr/>
            <a:lstStyle/>
            <a:p>
              <a:endParaRPr lang="en-US"/>
            </a:p>
          </p:txBody>
        </p:sp>
        <p:sp>
          <p:nvSpPr>
            <p:cNvPr id="82599" name="Freeform 679"/>
            <p:cNvSpPr>
              <a:spLocks/>
            </p:cNvSpPr>
            <p:nvPr/>
          </p:nvSpPr>
          <p:spPr bwMode="black">
            <a:xfrm>
              <a:off x="4456113" y="4513263"/>
              <a:ext cx="34925" cy="23812"/>
            </a:xfrm>
            <a:custGeom>
              <a:avLst/>
              <a:gdLst/>
              <a:ahLst/>
              <a:cxnLst>
                <a:cxn ang="0">
                  <a:pos x="0" y="29"/>
                </a:cxn>
                <a:cxn ang="0">
                  <a:pos x="17" y="0"/>
                </a:cxn>
                <a:cxn ang="0">
                  <a:pos x="17" y="0"/>
                </a:cxn>
                <a:cxn ang="0">
                  <a:pos x="48" y="18"/>
                </a:cxn>
                <a:cxn ang="0">
                  <a:pos x="48" y="18"/>
                </a:cxn>
                <a:cxn ang="0">
                  <a:pos x="31" y="46"/>
                </a:cxn>
                <a:cxn ang="0">
                  <a:pos x="0" y="29"/>
                </a:cxn>
              </a:cxnLst>
              <a:rect l="0" t="0" r="r" b="b"/>
              <a:pathLst>
                <a:path w="48" h="46">
                  <a:moveTo>
                    <a:pt x="0" y="29"/>
                  </a:moveTo>
                  <a:lnTo>
                    <a:pt x="17" y="0"/>
                  </a:lnTo>
                  <a:lnTo>
                    <a:pt x="17" y="0"/>
                  </a:lnTo>
                  <a:lnTo>
                    <a:pt x="48" y="18"/>
                  </a:lnTo>
                  <a:lnTo>
                    <a:pt x="48" y="18"/>
                  </a:lnTo>
                  <a:lnTo>
                    <a:pt x="31" y="46"/>
                  </a:lnTo>
                  <a:lnTo>
                    <a:pt x="0" y="29"/>
                  </a:lnTo>
                  <a:close/>
                </a:path>
              </a:pathLst>
            </a:custGeom>
            <a:solidFill>
              <a:schemeClr val="tx1"/>
            </a:solidFill>
            <a:ln w="9525">
              <a:noFill/>
              <a:round/>
              <a:headEnd/>
              <a:tailEnd/>
            </a:ln>
          </p:spPr>
          <p:txBody>
            <a:bodyPr/>
            <a:lstStyle/>
            <a:p>
              <a:endParaRPr lang="en-US"/>
            </a:p>
          </p:txBody>
        </p:sp>
        <p:sp>
          <p:nvSpPr>
            <p:cNvPr id="82600" name="Freeform 680"/>
            <p:cNvSpPr>
              <a:spLocks/>
            </p:cNvSpPr>
            <p:nvPr/>
          </p:nvSpPr>
          <p:spPr bwMode="black">
            <a:xfrm>
              <a:off x="4468813" y="4497388"/>
              <a:ext cx="38100" cy="26987"/>
            </a:xfrm>
            <a:custGeom>
              <a:avLst/>
              <a:gdLst/>
              <a:ahLst/>
              <a:cxnLst>
                <a:cxn ang="0">
                  <a:pos x="0" y="31"/>
                </a:cxn>
                <a:cxn ang="0">
                  <a:pos x="17" y="0"/>
                </a:cxn>
                <a:cxn ang="0">
                  <a:pos x="17" y="0"/>
                </a:cxn>
                <a:cxn ang="0">
                  <a:pos x="48" y="18"/>
                </a:cxn>
                <a:cxn ang="0">
                  <a:pos x="48" y="18"/>
                </a:cxn>
                <a:cxn ang="0">
                  <a:pos x="31" y="49"/>
                </a:cxn>
                <a:cxn ang="0">
                  <a:pos x="0" y="31"/>
                </a:cxn>
              </a:cxnLst>
              <a:rect l="0" t="0" r="r" b="b"/>
              <a:pathLst>
                <a:path w="48" h="49">
                  <a:moveTo>
                    <a:pt x="0" y="31"/>
                  </a:moveTo>
                  <a:lnTo>
                    <a:pt x="17" y="0"/>
                  </a:lnTo>
                  <a:lnTo>
                    <a:pt x="17" y="0"/>
                  </a:lnTo>
                  <a:lnTo>
                    <a:pt x="48" y="18"/>
                  </a:lnTo>
                  <a:lnTo>
                    <a:pt x="48" y="18"/>
                  </a:lnTo>
                  <a:lnTo>
                    <a:pt x="31" y="49"/>
                  </a:lnTo>
                  <a:lnTo>
                    <a:pt x="0" y="31"/>
                  </a:lnTo>
                  <a:close/>
                </a:path>
              </a:pathLst>
            </a:custGeom>
            <a:solidFill>
              <a:schemeClr val="tx1"/>
            </a:solidFill>
            <a:ln w="9525">
              <a:noFill/>
              <a:round/>
              <a:headEnd/>
              <a:tailEnd/>
            </a:ln>
          </p:spPr>
          <p:txBody>
            <a:bodyPr/>
            <a:lstStyle/>
            <a:p>
              <a:endParaRPr lang="en-US"/>
            </a:p>
          </p:txBody>
        </p:sp>
        <p:sp>
          <p:nvSpPr>
            <p:cNvPr id="82601" name="Freeform 681"/>
            <p:cNvSpPr>
              <a:spLocks/>
            </p:cNvSpPr>
            <p:nvPr/>
          </p:nvSpPr>
          <p:spPr bwMode="black">
            <a:xfrm>
              <a:off x="4479925" y="4478338"/>
              <a:ext cx="41275" cy="30162"/>
            </a:xfrm>
            <a:custGeom>
              <a:avLst/>
              <a:gdLst/>
              <a:ahLst/>
              <a:cxnLst>
                <a:cxn ang="0">
                  <a:pos x="0" y="37"/>
                </a:cxn>
                <a:cxn ang="0">
                  <a:pos x="20" y="0"/>
                </a:cxn>
                <a:cxn ang="0">
                  <a:pos x="20" y="1"/>
                </a:cxn>
                <a:cxn ang="0">
                  <a:pos x="51" y="16"/>
                </a:cxn>
                <a:cxn ang="0">
                  <a:pos x="51" y="17"/>
                </a:cxn>
                <a:cxn ang="0">
                  <a:pos x="31" y="55"/>
                </a:cxn>
                <a:cxn ang="0">
                  <a:pos x="0" y="37"/>
                </a:cxn>
              </a:cxnLst>
              <a:rect l="0" t="0" r="r" b="b"/>
              <a:pathLst>
                <a:path w="51" h="55">
                  <a:moveTo>
                    <a:pt x="0" y="37"/>
                  </a:moveTo>
                  <a:lnTo>
                    <a:pt x="20" y="0"/>
                  </a:lnTo>
                  <a:lnTo>
                    <a:pt x="20" y="1"/>
                  </a:lnTo>
                  <a:lnTo>
                    <a:pt x="51" y="16"/>
                  </a:lnTo>
                  <a:lnTo>
                    <a:pt x="51" y="17"/>
                  </a:lnTo>
                  <a:lnTo>
                    <a:pt x="31" y="55"/>
                  </a:lnTo>
                  <a:lnTo>
                    <a:pt x="0" y="37"/>
                  </a:lnTo>
                  <a:close/>
                </a:path>
              </a:pathLst>
            </a:custGeom>
            <a:solidFill>
              <a:schemeClr val="tx1"/>
            </a:solidFill>
            <a:ln w="9525">
              <a:noFill/>
              <a:round/>
              <a:headEnd/>
              <a:tailEnd/>
            </a:ln>
          </p:spPr>
          <p:txBody>
            <a:bodyPr/>
            <a:lstStyle/>
            <a:p>
              <a:endParaRPr lang="en-US"/>
            </a:p>
          </p:txBody>
        </p:sp>
        <p:sp>
          <p:nvSpPr>
            <p:cNvPr id="82602" name="Freeform 682"/>
            <p:cNvSpPr>
              <a:spLocks/>
            </p:cNvSpPr>
            <p:nvPr/>
          </p:nvSpPr>
          <p:spPr bwMode="black">
            <a:xfrm>
              <a:off x="4494213" y="4457700"/>
              <a:ext cx="42862" cy="28575"/>
            </a:xfrm>
            <a:custGeom>
              <a:avLst/>
              <a:gdLst/>
              <a:ahLst/>
              <a:cxnLst>
                <a:cxn ang="0">
                  <a:pos x="0" y="41"/>
                </a:cxn>
                <a:cxn ang="0">
                  <a:pos x="20" y="0"/>
                </a:cxn>
                <a:cxn ang="0">
                  <a:pos x="51" y="15"/>
                </a:cxn>
                <a:cxn ang="0">
                  <a:pos x="31" y="56"/>
                </a:cxn>
                <a:cxn ang="0">
                  <a:pos x="0" y="41"/>
                </a:cxn>
              </a:cxnLst>
              <a:rect l="0" t="0" r="r" b="b"/>
              <a:pathLst>
                <a:path w="51" h="56">
                  <a:moveTo>
                    <a:pt x="0" y="41"/>
                  </a:moveTo>
                  <a:lnTo>
                    <a:pt x="20" y="0"/>
                  </a:lnTo>
                  <a:lnTo>
                    <a:pt x="51" y="15"/>
                  </a:lnTo>
                  <a:lnTo>
                    <a:pt x="31" y="56"/>
                  </a:lnTo>
                  <a:lnTo>
                    <a:pt x="0" y="41"/>
                  </a:lnTo>
                  <a:close/>
                </a:path>
              </a:pathLst>
            </a:custGeom>
            <a:solidFill>
              <a:schemeClr val="tx1"/>
            </a:solidFill>
            <a:ln w="9525">
              <a:noFill/>
              <a:round/>
              <a:headEnd/>
              <a:tailEnd/>
            </a:ln>
          </p:spPr>
          <p:txBody>
            <a:bodyPr/>
            <a:lstStyle/>
            <a:p>
              <a:endParaRPr lang="en-US"/>
            </a:p>
          </p:txBody>
        </p:sp>
        <p:sp>
          <p:nvSpPr>
            <p:cNvPr id="82603" name="Freeform 683"/>
            <p:cNvSpPr>
              <a:spLocks/>
            </p:cNvSpPr>
            <p:nvPr/>
          </p:nvSpPr>
          <p:spPr bwMode="black">
            <a:xfrm>
              <a:off x="2327275" y="4646613"/>
              <a:ext cx="42863" cy="28575"/>
            </a:xfrm>
            <a:custGeom>
              <a:avLst/>
              <a:gdLst/>
              <a:ahLst/>
              <a:cxnLst>
                <a:cxn ang="0">
                  <a:pos x="0" y="24"/>
                </a:cxn>
                <a:cxn ang="0">
                  <a:pos x="31" y="0"/>
                </a:cxn>
                <a:cxn ang="0">
                  <a:pos x="31" y="0"/>
                </a:cxn>
                <a:cxn ang="0">
                  <a:pos x="53" y="29"/>
                </a:cxn>
                <a:cxn ang="0">
                  <a:pos x="53" y="29"/>
                </a:cxn>
                <a:cxn ang="0">
                  <a:pos x="22" y="52"/>
                </a:cxn>
                <a:cxn ang="0">
                  <a:pos x="0" y="24"/>
                </a:cxn>
              </a:cxnLst>
              <a:rect l="0" t="0" r="r" b="b"/>
              <a:pathLst>
                <a:path w="53" h="52">
                  <a:moveTo>
                    <a:pt x="0" y="24"/>
                  </a:moveTo>
                  <a:lnTo>
                    <a:pt x="31" y="0"/>
                  </a:lnTo>
                  <a:lnTo>
                    <a:pt x="31" y="0"/>
                  </a:lnTo>
                  <a:lnTo>
                    <a:pt x="53" y="29"/>
                  </a:lnTo>
                  <a:lnTo>
                    <a:pt x="53" y="29"/>
                  </a:lnTo>
                  <a:lnTo>
                    <a:pt x="22" y="52"/>
                  </a:lnTo>
                  <a:lnTo>
                    <a:pt x="0" y="24"/>
                  </a:lnTo>
                  <a:close/>
                </a:path>
              </a:pathLst>
            </a:custGeom>
            <a:solidFill>
              <a:schemeClr val="tx1"/>
            </a:solidFill>
            <a:ln w="9525">
              <a:noFill/>
              <a:round/>
              <a:headEnd/>
              <a:tailEnd/>
            </a:ln>
          </p:spPr>
          <p:txBody>
            <a:bodyPr/>
            <a:lstStyle/>
            <a:p>
              <a:endParaRPr lang="en-US"/>
            </a:p>
          </p:txBody>
        </p:sp>
        <p:sp>
          <p:nvSpPr>
            <p:cNvPr id="82604" name="Freeform 684"/>
            <p:cNvSpPr>
              <a:spLocks/>
            </p:cNvSpPr>
            <p:nvPr/>
          </p:nvSpPr>
          <p:spPr bwMode="black">
            <a:xfrm>
              <a:off x="2349500" y="4638675"/>
              <a:ext cx="39688" cy="23813"/>
            </a:xfrm>
            <a:custGeom>
              <a:avLst/>
              <a:gdLst/>
              <a:ahLst/>
              <a:cxnLst>
                <a:cxn ang="0">
                  <a:pos x="0" y="19"/>
                </a:cxn>
                <a:cxn ang="0">
                  <a:pos x="28" y="0"/>
                </a:cxn>
                <a:cxn ang="0">
                  <a:pos x="29" y="0"/>
                </a:cxn>
                <a:cxn ang="0">
                  <a:pos x="49" y="28"/>
                </a:cxn>
                <a:cxn ang="0">
                  <a:pos x="50" y="28"/>
                </a:cxn>
                <a:cxn ang="0">
                  <a:pos x="22" y="48"/>
                </a:cxn>
                <a:cxn ang="0">
                  <a:pos x="0" y="19"/>
                </a:cxn>
              </a:cxnLst>
              <a:rect l="0" t="0" r="r" b="b"/>
              <a:pathLst>
                <a:path w="50" h="48">
                  <a:moveTo>
                    <a:pt x="0" y="19"/>
                  </a:moveTo>
                  <a:lnTo>
                    <a:pt x="28" y="0"/>
                  </a:lnTo>
                  <a:lnTo>
                    <a:pt x="29" y="0"/>
                  </a:lnTo>
                  <a:lnTo>
                    <a:pt x="49" y="28"/>
                  </a:lnTo>
                  <a:lnTo>
                    <a:pt x="50" y="28"/>
                  </a:lnTo>
                  <a:lnTo>
                    <a:pt x="22" y="48"/>
                  </a:lnTo>
                  <a:lnTo>
                    <a:pt x="0" y="19"/>
                  </a:lnTo>
                  <a:close/>
                </a:path>
              </a:pathLst>
            </a:custGeom>
            <a:solidFill>
              <a:schemeClr val="tx1"/>
            </a:solidFill>
            <a:ln w="9525">
              <a:noFill/>
              <a:round/>
              <a:headEnd/>
              <a:tailEnd/>
            </a:ln>
          </p:spPr>
          <p:txBody>
            <a:bodyPr/>
            <a:lstStyle/>
            <a:p>
              <a:endParaRPr lang="en-US"/>
            </a:p>
          </p:txBody>
        </p:sp>
        <p:sp>
          <p:nvSpPr>
            <p:cNvPr id="82605" name="Freeform 685"/>
            <p:cNvSpPr>
              <a:spLocks/>
            </p:cNvSpPr>
            <p:nvPr/>
          </p:nvSpPr>
          <p:spPr bwMode="black">
            <a:xfrm>
              <a:off x="2373313" y="4627563"/>
              <a:ext cx="34925" cy="23812"/>
            </a:xfrm>
            <a:custGeom>
              <a:avLst/>
              <a:gdLst/>
              <a:ahLst/>
              <a:cxnLst>
                <a:cxn ang="0">
                  <a:pos x="0" y="20"/>
                </a:cxn>
                <a:cxn ang="0">
                  <a:pos x="25" y="2"/>
                </a:cxn>
                <a:cxn ang="0">
                  <a:pos x="29" y="0"/>
                </a:cxn>
                <a:cxn ang="0">
                  <a:pos x="26" y="1"/>
                </a:cxn>
                <a:cxn ang="0">
                  <a:pos x="45" y="31"/>
                </a:cxn>
                <a:cxn ang="0">
                  <a:pos x="20" y="48"/>
                </a:cxn>
                <a:cxn ang="0">
                  <a:pos x="0" y="20"/>
                </a:cxn>
              </a:cxnLst>
              <a:rect l="0" t="0" r="r" b="b"/>
              <a:pathLst>
                <a:path w="45" h="48">
                  <a:moveTo>
                    <a:pt x="0" y="20"/>
                  </a:moveTo>
                  <a:lnTo>
                    <a:pt x="25" y="2"/>
                  </a:lnTo>
                  <a:lnTo>
                    <a:pt x="29" y="0"/>
                  </a:lnTo>
                  <a:lnTo>
                    <a:pt x="26" y="1"/>
                  </a:lnTo>
                  <a:lnTo>
                    <a:pt x="45" y="31"/>
                  </a:lnTo>
                  <a:lnTo>
                    <a:pt x="20" y="48"/>
                  </a:lnTo>
                  <a:lnTo>
                    <a:pt x="0" y="20"/>
                  </a:lnTo>
                  <a:close/>
                </a:path>
              </a:pathLst>
            </a:custGeom>
            <a:solidFill>
              <a:schemeClr val="tx1"/>
            </a:solidFill>
            <a:ln w="9525">
              <a:noFill/>
              <a:round/>
              <a:headEnd/>
              <a:tailEnd/>
            </a:ln>
          </p:spPr>
          <p:txBody>
            <a:bodyPr/>
            <a:lstStyle/>
            <a:p>
              <a:endParaRPr lang="en-US"/>
            </a:p>
          </p:txBody>
        </p:sp>
        <p:sp>
          <p:nvSpPr>
            <p:cNvPr id="82606" name="Freeform 686"/>
            <p:cNvSpPr>
              <a:spLocks/>
            </p:cNvSpPr>
            <p:nvPr/>
          </p:nvSpPr>
          <p:spPr bwMode="black">
            <a:xfrm>
              <a:off x="2392363" y="4619625"/>
              <a:ext cx="34925" cy="23813"/>
            </a:xfrm>
            <a:custGeom>
              <a:avLst/>
              <a:gdLst/>
              <a:ahLst/>
              <a:cxnLst>
                <a:cxn ang="0">
                  <a:pos x="0" y="13"/>
                </a:cxn>
                <a:cxn ang="0">
                  <a:pos x="24" y="0"/>
                </a:cxn>
                <a:cxn ang="0">
                  <a:pos x="24" y="0"/>
                </a:cxn>
                <a:cxn ang="0">
                  <a:pos x="41" y="30"/>
                </a:cxn>
                <a:cxn ang="0">
                  <a:pos x="41" y="30"/>
                </a:cxn>
                <a:cxn ang="0">
                  <a:pos x="18" y="44"/>
                </a:cxn>
                <a:cxn ang="0">
                  <a:pos x="0" y="13"/>
                </a:cxn>
              </a:cxnLst>
              <a:rect l="0" t="0" r="r" b="b"/>
              <a:pathLst>
                <a:path w="41" h="44">
                  <a:moveTo>
                    <a:pt x="0" y="13"/>
                  </a:moveTo>
                  <a:lnTo>
                    <a:pt x="24" y="0"/>
                  </a:lnTo>
                  <a:lnTo>
                    <a:pt x="24" y="0"/>
                  </a:lnTo>
                  <a:lnTo>
                    <a:pt x="41" y="30"/>
                  </a:lnTo>
                  <a:lnTo>
                    <a:pt x="41" y="30"/>
                  </a:lnTo>
                  <a:lnTo>
                    <a:pt x="18" y="44"/>
                  </a:lnTo>
                  <a:lnTo>
                    <a:pt x="0" y="13"/>
                  </a:lnTo>
                  <a:close/>
                </a:path>
              </a:pathLst>
            </a:custGeom>
            <a:solidFill>
              <a:schemeClr val="tx1"/>
            </a:solidFill>
            <a:ln w="9525">
              <a:noFill/>
              <a:round/>
              <a:headEnd/>
              <a:tailEnd/>
            </a:ln>
          </p:spPr>
          <p:txBody>
            <a:bodyPr/>
            <a:lstStyle/>
            <a:p>
              <a:endParaRPr lang="en-US"/>
            </a:p>
          </p:txBody>
        </p:sp>
        <p:sp>
          <p:nvSpPr>
            <p:cNvPr id="82607" name="Freeform 687"/>
            <p:cNvSpPr>
              <a:spLocks/>
            </p:cNvSpPr>
            <p:nvPr/>
          </p:nvSpPr>
          <p:spPr bwMode="black">
            <a:xfrm>
              <a:off x="2411413" y="4614863"/>
              <a:ext cx="30162" cy="20637"/>
            </a:xfrm>
            <a:custGeom>
              <a:avLst/>
              <a:gdLst/>
              <a:ahLst/>
              <a:cxnLst>
                <a:cxn ang="0">
                  <a:pos x="0" y="13"/>
                </a:cxn>
                <a:cxn ang="0">
                  <a:pos x="19" y="2"/>
                </a:cxn>
                <a:cxn ang="0">
                  <a:pos x="21" y="0"/>
                </a:cxn>
                <a:cxn ang="0">
                  <a:pos x="22" y="0"/>
                </a:cxn>
                <a:cxn ang="0">
                  <a:pos x="37" y="32"/>
                </a:cxn>
                <a:cxn ang="0">
                  <a:pos x="17" y="43"/>
                </a:cxn>
                <a:cxn ang="0">
                  <a:pos x="0" y="13"/>
                </a:cxn>
              </a:cxnLst>
              <a:rect l="0" t="0" r="r" b="b"/>
              <a:pathLst>
                <a:path w="37" h="43">
                  <a:moveTo>
                    <a:pt x="0" y="13"/>
                  </a:moveTo>
                  <a:lnTo>
                    <a:pt x="19" y="2"/>
                  </a:lnTo>
                  <a:lnTo>
                    <a:pt x="21" y="0"/>
                  </a:lnTo>
                  <a:lnTo>
                    <a:pt x="22" y="0"/>
                  </a:lnTo>
                  <a:lnTo>
                    <a:pt x="37" y="32"/>
                  </a:lnTo>
                  <a:lnTo>
                    <a:pt x="17" y="43"/>
                  </a:lnTo>
                  <a:lnTo>
                    <a:pt x="0" y="13"/>
                  </a:lnTo>
                  <a:close/>
                </a:path>
              </a:pathLst>
            </a:custGeom>
            <a:solidFill>
              <a:schemeClr val="tx1"/>
            </a:solidFill>
            <a:ln w="9525">
              <a:noFill/>
              <a:round/>
              <a:headEnd/>
              <a:tailEnd/>
            </a:ln>
          </p:spPr>
          <p:txBody>
            <a:bodyPr/>
            <a:lstStyle/>
            <a:p>
              <a:endParaRPr lang="en-US"/>
            </a:p>
          </p:txBody>
        </p:sp>
        <p:sp>
          <p:nvSpPr>
            <p:cNvPr id="82608" name="Freeform 688"/>
            <p:cNvSpPr>
              <a:spLocks/>
            </p:cNvSpPr>
            <p:nvPr/>
          </p:nvSpPr>
          <p:spPr bwMode="black">
            <a:xfrm>
              <a:off x="2430463" y="4608513"/>
              <a:ext cx="23812" cy="22225"/>
            </a:xfrm>
            <a:custGeom>
              <a:avLst/>
              <a:gdLst/>
              <a:ahLst/>
              <a:cxnLst>
                <a:cxn ang="0">
                  <a:pos x="0" y="9"/>
                </a:cxn>
                <a:cxn ang="0">
                  <a:pos x="18" y="2"/>
                </a:cxn>
                <a:cxn ang="0">
                  <a:pos x="25" y="0"/>
                </a:cxn>
                <a:cxn ang="0">
                  <a:pos x="20" y="1"/>
                </a:cxn>
                <a:cxn ang="0">
                  <a:pos x="32" y="35"/>
                </a:cxn>
                <a:cxn ang="0">
                  <a:pos x="13" y="43"/>
                </a:cxn>
                <a:cxn ang="0">
                  <a:pos x="0" y="9"/>
                </a:cxn>
              </a:cxnLst>
              <a:rect l="0" t="0" r="r" b="b"/>
              <a:pathLst>
                <a:path w="32" h="43">
                  <a:moveTo>
                    <a:pt x="0" y="9"/>
                  </a:moveTo>
                  <a:lnTo>
                    <a:pt x="18" y="2"/>
                  </a:lnTo>
                  <a:lnTo>
                    <a:pt x="25" y="0"/>
                  </a:lnTo>
                  <a:lnTo>
                    <a:pt x="20" y="1"/>
                  </a:lnTo>
                  <a:lnTo>
                    <a:pt x="32" y="35"/>
                  </a:lnTo>
                  <a:lnTo>
                    <a:pt x="13" y="43"/>
                  </a:lnTo>
                  <a:lnTo>
                    <a:pt x="0" y="9"/>
                  </a:lnTo>
                  <a:close/>
                </a:path>
              </a:pathLst>
            </a:custGeom>
            <a:solidFill>
              <a:schemeClr val="tx1"/>
            </a:solidFill>
            <a:ln w="9525">
              <a:noFill/>
              <a:round/>
              <a:headEnd/>
              <a:tailEnd/>
            </a:ln>
          </p:spPr>
          <p:txBody>
            <a:bodyPr/>
            <a:lstStyle/>
            <a:p>
              <a:endParaRPr lang="en-US"/>
            </a:p>
          </p:txBody>
        </p:sp>
        <p:sp>
          <p:nvSpPr>
            <p:cNvPr id="82609" name="Freeform 689"/>
            <p:cNvSpPr>
              <a:spLocks/>
            </p:cNvSpPr>
            <p:nvPr/>
          </p:nvSpPr>
          <p:spPr bwMode="black">
            <a:xfrm>
              <a:off x="2446338" y="4606925"/>
              <a:ext cx="19050" cy="20638"/>
            </a:xfrm>
            <a:custGeom>
              <a:avLst/>
              <a:gdLst/>
              <a:ahLst/>
              <a:cxnLst>
                <a:cxn ang="0">
                  <a:pos x="0" y="5"/>
                </a:cxn>
                <a:cxn ang="0">
                  <a:pos x="15" y="0"/>
                </a:cxn>
                <a:cxn ang="0">
                  <a:pos x="13" y="0"/>
                </a:cxn>
                <a:cxn ang="0">
                  <a:pos x="19" y="0"/>
                </a:cxn>
                <a:cxn ang="0">
                  <a:pos x="26" y="35"/>
                </a:cxn>
                <a:cxn ang="0">
                  <a:pos x="11" y="40"/>
                </a:cxn>
                <a:cxn ang="0">
                  <a:pos x="0" y="5"/>
                </a:cxn>
              </a:cxnLst>
              <a:rect l="0" t="0" r="r" b="b"/>
              <a:pathLst>
                <a:path w="26" h="40">
                  <a:moveTo>
                    <a:pt x="0" y="5"/>
                  </a:moveTo>
                  <a:lnTo>
                    <a:pt x="15" y="0"/>
                  </a:lnTo>
                  <a:lnTo>
                    <a:pt x="13" y="0"/>
                  </a:lnTo>
                  <a:lnTo>
                    <a:pt x="19" y="0"/>
                  </a:lnTo>
                  <a:lnTo>
                    <a:pt x="26" y="35"/>
                  </a:lnTo>
                  <a:lnTo>
                    <a:pt x="11" y="40"/>
                  </a:lnTo>
                  <a:lnTo>
                    <a:pt x="0" y="5"/>
                  </a:lnTo>
                  <a:close/>
                </a:path>
              </a:pathLst>
            </a:custGeom>
            <a:solidFill>
              <a:schemeClr val="tx1"/>
            </a:solidFill>
            <a:ln w="9525">
              <a:noFill/>
              <a:round/>
              <a:headEnd/>
              <a:tailEnd/>
            </a:ln>
          </p:spPr>
          <p:txBody>
            <a:bodyPr/>
            <a:lstStyle/>
            <a:p>
              <a:endParaRPr lang="en-US"/>
            </a:p>
          </p:txBody>
        </p:sp>
        <p:sp>
          <p:nvSpPr>
            <p:cNvPr id="82610" name="Freeform 690"/>
            <p:cNvSpPr>
              <a:spLocks/>
            </p:cNvSpPr>
            <p:nvPr/>
          </p:nvSpPr>
          <p:spPr bwMode="black">
            <a:xfrm>
              <a:off x="2457450" y="4606925"/>
              <a:ext cx="15875" cy="17463"/>
            </a:xfrm>
            <a:custGeom>
              <a:avLst/>
              <a:gdLst/>
              <a:ahLst/>
              <a:cxnLst>
                <a:cxn ang="0">
                  <a:pos x="0" y="1"/>
                </a:cxn>
                <a:cxn ang="0">
                  <a:pos x="14" y="0"/>
                </a:cxn>
                <a:cxn ang="0">
                  <a:pos x="14" y="0"/>
                </a:cxn>
                <a:cxn ang="0">
                  <a:pos x="16" y="35"/>
                </a:cxn>
                <a:cxn ang="0">
                  <a:pos x="16" y="35"/>
                </a:cxn>
                <a:cxn ang="0">
                  <a:pos x="3" y="36"/>
                </a:cxn>
                <a:cxn ang="0">
                  <a:pos x="0" y="1"/>
                </a:cxn>
              </a:cxnLst>
              <a:rect l="0" t="0" r="r" b="b"/>
              <a:pathLst>
                <a:path w="16" h="36">
                  <a:moveTo>
                    <a:pt x="0" y="1"/>
                  </a:moveTo>
                  <a:lnTo>
                    <a:pt x="14" y="0"/>
                  </a:lnTo>
                  <a:lnTo>
                    <a:pt x="14" y="0"/>
                  </a:lnTo>
                  <a:lnTo>
                    <a:pt x="16" y="35"/>
                  </a:lnTo>
                  <a:lnTo>
                    <a:pt x="16" y="35"/>
                  </a:lnTo>
                  <a:lnTo>
                    <a:pt x="3" y="36"/>
                  </a:lnTo>
                  <a:lnTo>
                    <a:pt x="0" y="1"/>
                  </a:lnTo>
                  <a:close/>
                </a:path>
              </a:pathLst>
            </a:custGeom>
            <a:solidFill>
              <a:schemeClr val="tx1"/>
            </a:solidFill>
            <a:ln w="9525">
              <a:noFill/>
              <a:round/>
              <a:headEnd/>
              <a:tailEnd/>
            </a:ln>
          </p:spPr>
          <p:txBody>
            <a:bodyPr/>
            <a:lstStyle/>
            <a:p>
              <a:endParaRPr lang="en-US"/>
            </a:p>
          </p:txBody>
        </p:sp>
        <p:sp>
          <p:nvSpPr>
            <p:cNvPr id="82611" name="Freeform 691"/>
            <p:cNvSpPr>
              <a:spLocks/>
            </p:cNvSpPr>
            <p:nvPr/>
          </p:nvSpPr>
          <p:spPr bwMode="black">
            <a:xfrm>
              <a:off x="2468563" y="4606925"/>
              <a:ext cx="11112" cy="17463"/>
            </a:xfrm>
            <a:custGeom>
              <a:avLst/>
              <a:gdLst/>
              <a:ahLst/>
              <a:cxnLst>
                <a:cxn ang="0">
                  <a:pos x="0" y="1"/>
                </a:cxn>
                <a:cxn ang="0">
                  <a:pos x="12" y="0"/>
                </a:cxn>
                <a:cxn ang="0">
                  <a:pos x="11" y="0"/>
                </a:cxn>
                <a:cxn ang="0">
                  <a:pos x="15" y="35"/>
                </a:cxn>
                <a:cxn ang="0">
                  <a:pos x="14" y="35"/>
                </a:cxn>
                <a:cxn ang="0">
                  <a:pos x="2" y="36"/>
                </a:cxn>
                <a:cxn ang="0">
                  <a:pos x="0" y="1"/>
                </a:cxn>
              </a:cxnLst>
              <a:rect l="0" t="0" r="r" b="b"/>
              <a:pathLst>
                <a:path w="15" h="36">
                  <a:moveTo>
                    <a:pt x="0" y="1"/>
                  </a:moveTo>
                  <a:lnTo>
                    <a:pt x="12" y="0"/>
                  </a:lnTo>
                  <a:lnTo>
                    <a:pt x="11" y="0"/>
                  </a:lnTo>
                  <a:lnTo>
                    <a:pt x="15" y="35"/>
                  </a:lnTo>
                  <a:lnTo>
                    <a:pt x="14" y="35"/>
                  </a:lnTo>
                  <a:lnTo>
                    <a:pt x="2" y="36"/>
                  </a:lnTo>
                  <a:lnTo>
                    <a:pt x="0" y="1"/>
                  </a:lnTo>
                  <a:close/>
                </a:path>
              </a:pathLst>
            </a:custGeom>
            <a:solidFill>
              <a:schemeClr val="tx1"/>
            </a:solidFill>
            <a:ln w="9525">
              <a:noFill/>
              <a:round/>
              <a:headEnd/>
              <a:tailEnd/>
            </a:ln>
          </p:spPr>
          <p:txBody>
            <a:bodyPr/>
            <a:lstStyle/>
            <a:p>
              <a:endParaRPr lang="en-US"/>
            </a:p>
          </p:txBody>
        </p:sp>
        <p:sp>
          <p:nvSpPr>
            <p:cNvPr id="82612" name="Freeform 692"/>
            <p:cNvSpPr>
              <a:spLocks/>
            </p:cNvSpPr>
            <p:nvPr/>
          </p:nvSpPr>
          <p:spPr bwMode="black">
            <a:xfrm>
              <a:off x="2476500" y="4603750"/>
              <a:ext cx="15875" cy="20638"/>
            </a:xfrm>
            <a:custGeom>
              <a:avLst/>
              <a:gdLst/>
              <a:ahLst/>
              <a:cxnLst>
                <a:cxn ang="0">
                  <a:pos x="0" y="1"/>
                </a:cxn>
                <a:cxn ang="0">
                  <a:pos x="11" y="0"/>
                </a:cxn>
                <a:cxn ang="0">
                  <a:pos x="10" y="0"/>
                </a:cxn>
                <a:cxn ang="0">
                  <a:pos x="16" y="35"/>
                </a:cxn>
                <a:cxn ang="0">
                  <a:pos x="15" y="35"/>
                </a:cxn>
                <a:cxn ang="0">
                  <a:pos x="4" y="36"/>
                </a:cxn>
                <a:cxn ang="0">
                  <a:pos x="0" y="1"/>
                </a:cxn>
              </a:cxnLst>
              <a:rect l="0" t="0" r="r" b="b"/>
              <a:pathLst>
                <a:path w="16" h="36">
                  <a:moveTo>
                    <a:pt x="0" y="1"/>
                  </a:moveTo>
                  <a:lnTo>
                    <a:pt x="11" y="0"/>
                  </a:lnTo>
                  <a:lnTo>
                    <a:pt x="10" y="0"/>
                  </a:lnTo>
                  <a:lnTo>
                    <a:pt x="16" y="35"/>
                  </a:lnTo>
                  <a:lnTo>
                    <a:pt x="15" y="35"/>
                  </a:lnTo>
                  <a:lnTo>
                    <a:pt x="4" y="36"/>
                  </a:lnTo>
                  <a:lnTo>
                    <a:pt x="0" y="1"/>
                  </a:lnTo>
                  <a:close/>
                </a:path>
              </a:pathLst>
            </a:custGeom>
            <a:solidFill>
              <a:schemeClr val="tx1"/>
            </a:solidFill>
            <a:ln w="9525">
              <a:noFill/>
              <a:round/>
              <a:headEnd/>
              <a:tailEnd/>
            </a:ln>
          </p:spPr>
          <p:txBody>
            <a:bodyPr/>
            <a:lstStyle/>
            <a:p>
              <a:endParaRPr lang="en-US"/>
            </a:p>
          </p:txBody>
        </p:sp>
        <p:sp>
          <p:nvSpPr>
            <p:cNvPr id="82613" name="Freeform 693"/>
            <p:cNvSpPr>
              <a:spLocks/>
            </p:cNvSpPr>
            <p:nvPr/>
          </p:nvSpPr>
          <p:spPr bwMode="black">
            <a:xfrm>
              <a:off x="2484438" y="4603750"/>
              <a:ext cx="19050" cy="19050"/>
            </a:xfrm>
            <a:custGeom>
              <a:avLst/>
              <a:gdLst/>
              <a:ahLst/>
              <a:cxnLst>
                <a:cxn ang="0">
                  <a:pos x="0" y="2"/>
                </a:cxn>
                <a:cxn ang="0">
                  <a:pos x="13" y="0"/>
                </a:cxn>
                <a:cxn ang="0">
                  <a:pos x="21" y="35"/>
                </a:cxn>
                <a:cxn ang="0">
                  <a:pos x="23" y="34"/>
                </a:cxn>
                <a:cxn ang="0">
                  <a:pos x="20" y="35"/>
                </a:cxn>
                <a:cxn ang="0">
                  <a:pos x="6" y="37"/>
                </a:cxn>
                <a:cxn ang="0">
                  <a:pos x="0" y="2"/>
                </a:cxn>
              </a:cxnLst>
              <a:rect l="0" t="0" r="r" b="b"/>
              <a:pathLst>
                <a:path w="23" h="37">
                  <a:moveTo>
                    <a:pt x="0" y="2"/>
                  </a:moveTo>
                  <a:lnTo>
                    <a:pt x="13" y="0"/>
                  </a:lnTo>
                  <a:lnTo>
                    <a:pt x="21" y="35"/>
                  </a:lnTo>
                  <a:lnTo>
                    <a:pt x="23" y="34"/>
                  </a:lnTo>
                  <a:lnTo>
                    <a:pt x="20" y="35"/>
                  </a:lnTo>
                  <a:lnTo>
                    <a:pt x="6" y="37"/>
                  </a:lnTo>
                  <a:lnTo>
                    <a:pt x="0" y="2"/>
                  </a:lnTo>
                  <a:close/>
                </a:path>
              </a:pathLst>
            </a:custGeom>
            <a:solidFill>
              <a:schemeClr val="tx1"/>
            </a:solidFill>
            <a:ln w="9525">
              <a:noFill/>
              <a:round/>
              <a:headEnd/>
              <a:tailEnd/>
            </a:ln>
          </p:spPr>
          <p:txBody>
            <a:bodyPr/>
            <a:lstStyle/>
            <a:p>
              <a:endParaRPr lang="en-US"/>
            </a:p>
          </p:txBody>
        </p:sp>
        <p:sp>
          <p:nvSpPr>
            <p:cNvPr id="82614" name="Freeform 694"/>
            <p:cNvSpPr>
              <a:spLocks/>
            </p:cNvSpPr>
            <p:nvPr/>
          </p:nvSpPr>
          <p:spPr bwMode="black">
            <a:xfrm>
              <a:off x="2495550" y="4600575"/>
              <a:ext cx="19050" cy="22225"/>
            </a:xfrm>
            <a:custGeom>
              <a:avLst/>
              <a:gdLst/>
              <a:ahLst/>
              <a:cxnLst>
                <a:cxn ang="0">
                  <a:pos x="0" y="4"/>
                </a:cxn>
                <a:cxn ang="0">
                  <a:pos x="13" y="0"/>
                </a:cxn>
                <a:cxn ang="0">
                  <a:pos x="25" y="35"/>
                </a:cxn>
                <a:cxn ang="0">
                  <a:pos x="24" y="36"/>
                </a:cxn>
                <a:cxn ang="0">
                  <a:pos x="22" y="36"/>
                </a:cxn>
                <a:cxn ang="0">
                  <a:pos x="9" y="39"/>
                </a:cxn>
                <a:cxn ang="0">
                  <a:pos x="0" y="4"/>
                </a:cxn>
              </a:cxnLst>
              <a:rect l="0" t="0" r="r" b="b"/>
              <a:pathLst>
                <a:path w="25" h="39">
                  <a:moveTo>
                    <a:pt x="0" y="4"/>
                  </a:moveTo>
                  <a:lnTo>
                    <a:pt x="13" y="0"/>
                  </a:lnTo>
                  <a:lnTo>
                    <a:pt x="25" y="35"/>
                  </a:lnTo>
                  <a:lnTo>
                    <a:pt x="24" y="36"/>
                  </a:lnTo>
                  <a:lnTo>
                    <a:pt x="22" y="36"/>
                  </a:lnTo>
                  <a:lnTo>
                    <a:pt x="9" y="39"/>
                  </a:lnTo>
                  <a:lnTo>
                    <a:pt x="0" y="4"/>
                  </a:lnTo>
                  <a:close/>
                </a:path>
              </a:pathLst>
            </a:custGeom>
            <a:solidFill>
              <a:schemeClr val="tx1"/>
            </a:solidFill>
            <a:ln w="9525">
              <a:noFill/>
              <a:round/>
              <a:headEnd/>
              <a:tailEnd/>
            </a:ln>
          </p:spPr>
          <p:txBody>
            <a:bodyPr/>
            <a:lstStyle/>
            <a:p>
              <a:endParaRPr lang="en-US"/>
            </a:p>
          </p:txBody>
        </p:sp>
        <p:sp>
          <p:nvSpPr>
            <p:cNvPr id="82615" name="Freeform 695"/>
            <p:cNvSpPr>
              <a:spLocks/>
            </p:cNvSpPr>
            <p:nvPr/>
          </p:nvSpPr>
          <p:spPr bwMode="black">
            <a:xfrm>
              <a:off x="2503488" y="4598988"/>
              <a:ext cx="19050" cy="20637"/>
            </a:xfrm>
            <a:custGeom>
              <a:avLst/>
              <a:gdLst/>
              <a:ahLst/>
              <a:cxnLst>
                <a:cxn ang="0">
                  <a:pos x="0" y="5"/>
                </a:cxn>
                <a:cxn ang="0">
                  <a:pos x="12" y="0"/>
                </a:cxn>
                <a:cxn ang="0">
                  <a:pos x="5" y="3"/>
                </a:cxn>
                <a:cxn ang="0">
                  <a:pos x="13" y="0"/>
                </a:cxn>
                <a:cxn ang="0">
                  <a:pos x="27" y="33"/>
                </a:cxn>
                <a:cxn ang="0">
                  <a:pos x="15" y="39"/>
                </a:cxn>
                <a:cxn ang="0">
                  <a:pos x="0" y="5"/>
                </a:cxn>
              </a:cxnLst>
              <a:rect l="0" t="0" r="r" b="b"/>
              <a:pathLst>
                <a:path w="27" h="39">
                  <a:moveTo>
                    <a:pt x="0" y="5"/>
                  </a:moveTo>
                  <a:lnTo>
                    <a:pt x="12" y="0"/>
                  </a:lnTo>
                  <a:lnTo>
                    <a:pt x="5" y="3"/>
                  </a:lnTo>
                  <a:lnTo>
                    <a:pt x="13" y="0"/>
                  </a:lnTo>
                  <a:lnTo>
                    <a:pt x="27" y="33"/>
                  </a:lnTo>
                  <a:lnTo>
                    <a:pt x="15" y="39"/>
                  </a:lnTo>
                  <a:lnTo>
                    <a:pt x="0" y="5"/>
                  </a:lnTo>
                  <a:close/>
                </a:path>
              </a:pathLst>
            </a:custGeom>
            <a:solidFill>
              <a:schemeClr val="tx1"/>
            </a:solidFill>
            <a:ln w="9525">
              <a:noFill/>
              <a:round/>
              <a:headEnd/>
              <a:tailEnd/>
            </a:ln>
          </p:spPr>
          <p:txBody>
            <a:bodyPr/>
            <a:lstStyle/>
            <a:p>
              <a:endParaRPr lang="en-US"/>
            </a:p>
          </p:txBody>
        </p:sp>
        <p:sp>
          <p:nvSpPr>
            <p:cNvPr id="82616" name="Freeform 696"/>
            <p:cNvSpPr>
              <a:spLocks/>
            </p:cNvSpPr>
            <p:nvPr/>
          </p:nvSpPr>
          <p:spPr bwMode="black">
            <a:xfrm>
              <a:off x="2511425" y="4595813"/>
              <a:ext cx="26988" cy="20637"/>
            </a:xfrm>
            <a:custGeom>
              <a:avLst/>
              <a:gdLst/>
              <a:ahLst/>
              <a:cxnLst>
                <a:cxn ang="0">
                  <a:pos x="0" y="6"/>
                </a:cxn>
                <a:cxn ang="0">
                  <a:pos x="14" y="0"/>
                </a:cxn>
                <a:cxn ang="0">
                  <a:pos x="30" y="34"/>
                </a:cxn>
                <a:cxn ang="0">
                  <a:pos x="35" y="30"/>
                </a:cxn>
                <a:cxn ang="0">
                  <a:pos x="28" y="34"/>
                </a:cxn>
                <a:cxn ang="0">
                  <a:pos x="13" y="39"/>
                </a:cxn>
                <a:cxn ang="0">
                  <a:pos x="0" y="6"/>
                </a:cxn>
              </a:cxnLst>
              <a:rect l="0" t="0" r="r" b="b"/>
              <a:pathLst>
                <a:path w="35" h="39">
                  <a:moveTo>
                    <a:pt x="0" y="6"/>
                  </a:moveTo>
                  <a:lnTo>
                    <a:pt x="14" y="0"/>
                  </a:lnTo>
                  <a:lnTo>
                    <a:pt x="30" y="34"/>
                  </a:lnTo>
                  <a:lnTo>
                    <a:pt x="35" y="30"/>
                  </a:lnTo>
                  <a:lnTo>
                    <a:pt x="28" y="34"/>
                  </a:lnTo>
                  <a:lnTo>
                    <a:pt x="13" y="39"/>
                  </a:lnTo>
                  <a:lnTo>
                    <a:pt x="0" y="6"/>
                  </a:lnTo>
                  <a:close/>
                </a:path>
              </a:pathLst>
            </a:custGeom>
            <a:solidFill>
              <a:schemeClr val="tx1"/>
            </a:solidFill>
            <a:ln w="9525">
              <a:noFill/>
              <a:round/>
              <a:headEnd/>
              <a:tailEnd/>
            </a:ln>
          </p:spPr>
          <p:txBody>
            <a:bodyPr/>
            <a:lstStyle/>
            <a:p>
              <a:endParaRPr lang="en-US"/>
            </a:p>
          </p:txBody>
        </p:sp>
        <p:sp>
          <p:nvSpPr>
            <p:cNvPr id="82617" name="Freeform 697"/>
            <p:cNvSpPr>
              <a:spLocks/>
            </p:cNvSpPr>
            <p:nvPr/>
          </p:nvSpPr>
          <p:spPr bwMode="black">
            <a:xfrm>
              <a:off x="2522538" y="4592638"/>
              <a:ext cx="23812" cy="22225"/>
            </a:xfrm>
            <a:custGeom>
              <a:avLst/>
              <a:gdLst/>
              <a:ahLst/>
              <a:cxnLst>
                <a:cxn ang="0">
                  <a:pos x="0" y="6"/>
                </a:cxn>
                <a:cxn ang="0">
                  <a:pos x="12" y="0"/>
                </a:cxn>
                <a:cxn ang="0">
                  <a:pos x="12" y="0"/>
                </a:cxn>
                <a:cxn ang="0">
                  <a:pos x="30" y="33"/>
                </a:cxn>
                <a:cxn ang="0">
                  <a:pos x="30" y="33"/>
                </a:cxn>
                <a:cxn ang="0">
                  <a:pos x="18" y="40"/>
                </a:cxn>
                <a:cxn ang="0">
                  <a:pos x="0" y="6"/>
                </a:cxn>
              </a:cxnLst>
              <a:rect l="0" t="0" r="r" b="b"/>
              <a:pathLst>
                <a:path w="30" h="40">
                  <a:moveTo>
                    <a:pt x="0" y="6"/>
                  </a:moveTo>
                  <a:lnTo>
                    <a:pt x="12" y="0"/>
                  </a:lnTo>
                  <a:lnTo>
                    <a:pt x="12" y="0"/>
                  </a:lnTo>
                  <a:lnTo>
                    <a:pt x="30" y="33"/>
                  </a:lnTo>
                  <a:lnTo>
                    <a:pt x="30" y="33"/>
                  </a:lnTo>
                  <a:lnTo>
                    <a:pt x="18" y="40"/>
                  </a:lnTo>
                  <a:lnTo>
                    <a:pt x="0" y="6"/>
                  </a:lnTo>
                  <a:close/>
                </a:path>
              </a:pathLst>
            </a:custGeom>
            <a:solidFill>
              <a:schemeClr val="tx1"/>
            </a:solidFill>
            <a:ln w="9525">
              <a:noFill/>
              <a:round/>
              <a:headEnd/>
              <a:tailEnd/>
            </a:ln>
          </p:spPr>
          <p:txBody>
            <a:bodyPr/>
            <a:lstStyle/>
            <a:p>
              <a:endParaRPr lang="en-US"/>
            </a:p>
          </p:txBody>
        </p:sp>
        <p:sp>
          <p:nvSpPr>
            <p:cNvPr id="82618" name="Freeform 698"/>
            <p:cNvSpPr>
              <a:spLocks/>
            </p:cNvSpPr>
            <p:nvPr/>
          </p:nvSpPr>
          <p:spPr bwMode="black">
            <a:xfrm>
              <a:off x="2530475" y="4587875"/>
              <a:ext cx="26988" cy="23813"/>
            </a:xfrm>
            <a:custGeom>
              <a:avLst/>
              <a:gdLst/>
              <a:ahLst/>
              <a:cxnLst>
                <a:cxn ang="0">
                  <a:pos x="0" y="8"/>
                </a:cxn>
                <a:cxn ang="0">
                  <a:pos x="15" y="0"/>
                </a:cxn>
                <a:cxn ang="0">
                  <a:pos x="15" y="0"/>
                </a:cxn>
                <a:cxn ang="0">
                  <a:pos x="32" y="33"/>
                </a:cxn>
                <a:cxn ang="0">
                  <a:pos x="32" y="33"/>
                </a:cxn>
                <a:cxn ang="0">
                  <a:pos x="18" y="41"/>
                </a:cxn>
                <a:cxn ang="0">
                  <a:pos x="0" y="8"/>
                </a:cxn>
              </a:cxnLst>
              <a:rect l="0" t="0" r="r" b="b"/>
              <a:pathLst>
                <a:path w="32" h="41">
                  <a:moveTo>
                    <a:pt x="0" y="8"/>
                  </a:moveTo>
                  <a:lnTo>
                    <a:pt x="15" y="0"/>
                  </a:lnTo>
                  <a:lnTo>
                    <a:pt x="15" y="0"/>
                  </a:lnTo>
                  <a:lnTo>
                    <a:pt x="32" y="33"/>
                  </a:lnTo>
                  <a:lnTo>
                    <a:pt x="32" y="33"/>
                  </a:lnTo>
                  <a:lnTo>
                    <a:pt x="18" y="41"/>
                  </a:lnTo>
                  <a:lnTo>
                    <a:pt x="0" y="8"/>
                  </a:lnTo>
                  <a:close/>
                </a:path>
              </a:pathLst>
            </a:custGeom>
            <a:solidFill>
              <a:schemeClr val="tx1"/>
            </a:solidFill>
            <a:ln w="9525">
              <a:noFill/>
              <a:round/>
              <a:headEnd/>
              <a:tailEnd/>
            </a:ln>
          </p:spPr>
          <p:txBody>
            <a:bodyPr/>
            <a:lstStyle/>
            <a:p>
              <a:endParaRPr lang="en-US"/>
            </a:p>
          </p:txBody>
        </p:sp>
        <p:sp>
          <p:nvSpPr>
            <p:cNvPr id="82619" name="Freeform 699"/>
            <p:cNvSpPr>
              <a:spLocks/>
            </p:cNvSpPr>
            <p:nvPr/>
          </p:nvSpPr>
          <p:spPr bwMode="black">
            <a:xfrm>
              <a:off x="2541588" y="4584700"/>
              <a:ext cx="26987" cy="22225"/>
            </a:xfrm>
            <a:custGeom>
              <a:avLst/>
              <a:gdLst/>
              <a:ahLst/>
              <a:cxnLst>
                <a:cxn ang="0">
                  <a:pos x="0" y="8"/>
                </a:cxn>
                <a:cxn ang="0">
                  <a:pos x="14" y="0"/>
                </a:cxn>
                <a:cxn ang="0">
                  <a:pos x="34" y="32"/>
                </a:cxn>
                <a:cxn ang="0">
                  <a:pos x="34" y="32"/>
                </a:cxn>
                <a:cxn ang="0">
                  <a:pos x="32" y="33"/>
                </a:cxn>
                <a:cxn ang="0">
                  <a:pos x="17" y="41"/>
                </a:cxn>
                <a:cxn ang="0">
                  <a:pos x="0" y="8"/>
                </a:cxn>
              </a:cxnLst>
              <a:rect l="0" t="0" r="r" b="b"/>
              <a:pathLst>
                <a:path w="34" h="41">
                  <a:moveTo>
                    <a:pt x="0" y="8"/>
                  </a:moveTo>
                  <a:lnTo>
                    <a:pt x="14" y="0"/>
                  </a:lnTo>
                  <a:lnTo>
                    <a:pt x="34" y="32"/>
                  </a:lnTo>
                  <a:lnTo>
                    <a:pt x="34" y="32"/>
                  </a:lnTo>
                  <a:lnTo>
                    <a:pt x="32" y="33"/>
                  </a:lnTo>
                  <a:lnTo>
                    <a:pt x="17" y="41"/>
                  </a:lnTo>
                  <a:lnTo>
                    <a:pt x="0" y="8"/>
                  </a:lnTo>
                  <a:close/>
                </a:path>
              </a:pathLst>
            </a:custGeom>
            <a:solidFill>
              <a:schemeClr val="tx1"/>
            </a:solidFill>
            <a:ln w="9525">
              <a:noFill/>
              <a:round/>
              <a:headEnd/>
              <a:tailEnd/>
            </a:ln>
          </p:spPr>
          <p:txBody>
            <a:bodyPr/>
            <a:lstStyle/>
            <a:p>
              <a:endParaRPr lang="en-US"/>
            </a:p>
          </p:txBody>
        </p:sp>
        <p:sp>
          <p:nvSpPr>
            <p:cNvPr id="82620" name="Freeform 700"/>
            <p:cNvSpPr>
              <a:spLocks/>
            </p:cNvSpPr>
            <p:nvPr/>
          </p:nvSpPr>
          <p:spPr bwMode="black">
            <a:xfrm>
              <a:off x="2552700" y="4579938"/>
              <a:ext cx="23813" cy="20637"/>
            </a:xfrm>
            <a:custGeom>
              <a:avLst/>
              <a:gdLst/>
              <a:ahLst/>
              <a:cxnLst>
                <a:cxn ang="0">
                  <a:pos x="0" y="9"/>
                </a:cxn>
                <a:cxn ang="0">
                  <a:pos x="12" y="0"/>
                </a:cxn>
                <a:cxn ang="0">
                  <a:pos x="4" y="5"/>
                </a:cxn>
                <a:cxn ang="0">
                  <a:pos x="13" y="0"/>
                </a:cxn>
                <a:cxn ang="0">
                  <a:pos x="34" y="31"/>
                </a:cxn>
                <a:cxn ang="0">
                  <a:pos x="22" y="39"/>
                </a:cxn>
                <a:cxn ang="0">
                  <a:pos x="0" y="9"/>
                </a:cxn>
              </a:cxnLst>
              <a:rect l="0" t="0" r="r" b="b"/>
              <a:pathLst>
                <a:path w="34" h="39">
                  <a:moveTo>
                    <a:pt x="0" y="9"/>
                  </a:moveTo>
                  <a:lnTo>
                    <a:pt x="12" y="0"/>
                  </a:lnTo>
                  <a:lnTo>
                    <a:pt x="4" y="5"/>
                  </a:lnTo>
                  <a:lnTo>
                    <a:pt x="13" y="0"/>
                  </a:lnTo>
                  <a:lnTo>
                    <a:pt x="34" y="31"/>
                  </a:lnTo>
                  <a:lnTo>
                    <a:pt x="22" y="39"/>
                  </a:lnTo>
                  <a:lnTo>
                    <a:pt x="0" y="9"/>
                  </a:lnTo>
                  <a:close/>
                </a:path>
              </a:pathLst>
            </a:custGeom>
            <a:solidFill>
              <a:schemeClr val="tx1"/>
            </a:solidFill>
            <a:ln w="9525">
              <a:noFill/>
              <a:round/>
              <a:headEnd/>
              <a:tailEnd/>
            </a:ln>
          </p:spPr>
          <p:txBody>
            <a:bodyPr/>
            <a:lstStyle/>
            <a:p>
              <a:endParaRPr lang="en-US"/>
            </a:p>
          </p:txBody>
        </p:sp>
        <p:sp>
          <p:nvSpPr>
            <p:cNvPr id="82621" name="Freeform 701"/>
            <p:cNvSpPr>
              <a:spLocks/>
            </p:cNvSpPr>
            <p:nvPr/>
          </p:nvSpPr>
          <p:spPr bwMode="black">
            <a:xfrm>
              <a:off x="2560638" y="4576763"/>
              <a:ext cx="26987" cy="22225"/>
            </a:xfrm>
            <a:custGeom>
              <a:avLst/>
              <a:gdLst/>
              <a:ahLst/>
              <a:cxnLst>
                <a:cxn ang="0">
                  <a:pos x="0" y="8"/>
                </a:cxn>
                <a:cxn ang="0">
                  <a:pos x="12" y="0"/>
                </a:cxn>
                <a:cxn ang="0">
                  <a:pos x="34" y="29"/>
                </a:cxn>
                <a:cxn ang="0">
                  <a:pos x="31" y="31"/>
                </a:cxn>
                <a:cxn ang="0">
                  <a:pos x="32" y="31"/>
                </a:cxn>
                <a:cxn ang="0">
                  <a:pos x="20" y="39"/>
                </a:cxn>
                <a:cxn ang="0">
                  <a:pos x="0" y="8"/>
                </a:cxn>
              </a:cxnLst>
              <a:rect l="0" t="0" r="r" b="b"/>
              <a:pathLst>
                <a:path w="34" h="39">
                  <a:moveTo>
                    <a:pt x="0" y="8"/>
                  </a:moveTo>
                  <a:lnTo>
                    <a:pt x="12" y="0"/>
                  </a:lnTo>
                  <a:lnTo>
                    <a:pt x="34" y="29"/>
                  </a:lnTo>
                  <a:lnTo>
                    <a:pt x="31" y="31"/>
                  </a:lnTo>
                  <a:lnTo>
                    <a:pt x="32" y="31"/>
                  </a:lnTo>
                  <a:lnTo>
                    <a:pt x="20" y="39"/>
                  </a:lnTo>
                  <a:lnTo>
                    <a:pt x="0" y="8"/>
                  </a:lnTo>
                  <a:close/>
                </a:path>
              </a:pathLst>
            </a:custGeom>
            <a:solidFill>
              <a:schemeClr val="tx1"/>
            </a:solidFill>
            <a:ln w="9525">
              <a:noFill/>
              <a:round/>
              <a:headEnd/>
              <a:tailEnd/>
            </a:ln>
          </p:spPr>
          <p:txBody>
            <a:bodyPr/>
            <a:lstStyle/>
            <a:p>
              <a:endParaRPr lang="en-US"/>
            </a:p>
          </p:txBody>
        </p:sp>
        <p:sp>
          <p:nvSpPr>
            <p:cNvPr id="82622" name="Freeform 702"/>
            <p:cNvSpPr>
              <a:spLocks/>
            </p:cNvSpPr>
            <p:nvPr/>
          </p:nvSpPr>
          <p:spPr bwMode="black">
            <a:xfrm>
              <a:off x="2568575" y="4572000"/>
              <a:ext cx="26988" cy="20638"/>
            </a:xfrm>
            <a:custGeom>
              <a:avLst/>
              <a:gdLst/>
              <a:ahLst/>
              <a:cxnLst>
                <a:cxn ang="0">
                  <a:pos x="0" y="12"/>
                </a:cxn>
                <a:cxn ang="0">
                  <a:pos x="11" y="2"/>
                </a:cxn>
                <a:cxn ang="0">
                  <a:pos x="13" y="0"/>
                </a:cxn>
                <a:cxn ang="0">
                  <a:pos x="12" y="1"/>
                </a:cxn>
                <a:cxn ang="0">
                  <a:pos x="35" y="29"/>
                </a:cxn>
                <a:cxn ang="0">
                  <a:pos x="24" y="39"/>
                </a:cxn>
                <a:cxn ang="0">
                  <a:pos x="0" y="12"/>
                </a:cxn>
              </a:cxnLst>
              <a:rect l="0" t="0" r="r" b="b"/>
              <a:pathLst>
                <a:path w="35" h="39">
                  <a:moveTo>
                    <a:pt x="0" y="12"/>
                  </a:moveTo>
                  <a:lnTo>
                    <a:pt x="11" y="2"/>
                  </a:lnTo>
                  <a:lnTo>
                    <a:pt x="13" y="0"/>
                  </a:lnTo>
                  <a:lnTo>
                    <a:pt x="12" y="1"/>
                  </a:lnTo>
                  <a:lnTo>
                    <a:pt x="35" y="29"/>
                  </a:lnTo>
                  <a:lnTo>
                    <a:pt x="24" y="39"/>
                  </a:lnTo>
                  <a:lnTo>
                    <a:pt x="0" y="12"/>
                  </a:lnTo>
                  <a:close/>
                </a:path>
              </a:pathLst>
            </a:custGeom>
            <a:solidFill>
              <a:schemeClr val="tx1"/>
            </a:solidFill>
            <a:ln w="9525">
              <a:noFill/>
              <a:round/>
              <a:headEnd/>
              <a:tailEnd/>
            </a:ln>
          </p:spPr>
          <p:txBody>
            <a:bodyPr/>
            <a:lstStyle/>
            <a:p>
              <a:endParaRPr lang="en-US"/>
            </a:p>
          </p:txBody>
        </p:sp>
        <p:sp>
          <p:nvSpPr>
            <p:cNvPr id="82623" name="Freeform 703"/>
            <p:cNvSpPr>
              <a:spLocks/>
            </p:cNvSpPr>
            <p:nvPr/>
          </p:nvSpPr>
          <p:spPr bwMode="black">
            <a:xfrm>
              <a:off x="2579688" y="4565650"/>
              <a:ext cx="26987" cy="22225"/>
            </a:xfrm>
            <a:custGeom>
              <a:avLst/>
              <a:gdLst/>
              <a:ahLst/>
              <a:cxnLst>
                <a:cxn ang="0">
                  <a:pos x="0" y="8"/>
                </a:cxn>
                <a:cxn ang="0">
                  <a:pos x="10" y="0"/>
                </a:cxn>
                <a:cxn ang="0">
                  <a:pos x="34" y="28"/>
                </a:cxn>
                <a:cxn ang="0">
                  <a:pos x="38" y="25"/>
                </a:cxn>
                <a:cxn ang="0">
                  <a:pos x="32" y="29"/>
                </a:cxn>
                <a:cxn ang="0">
                  <a:pos x="22" y="37"/>
                </a:cxn>
                <a:cxn ang="0">
                  <a:pos x="0" y="8"/>
                </a:cxn>
              </a:cxnLst>
              <a:rect l="0" t="0" r="r" b="b"/>
              <a:pathLst>
                <a:path w="38" h="37">
                  <a:moveTo>
                    <a:pt x="0" y="8"/>
                  </a:moveTo>
                  <a:lnTo>
                    <a:pt x="10" y="0"/>
                  </a:lnTo>
                  <a:lnTo>
                    <a:pt x="34" y="28"/>
                  </a:lnTo>
                  <a:lnTo>
                    <a:pt x="38" y="25"/>
                  </a:lnTo>
                  <a:lnTo>
                    <a:pt x="32" y="29"/>
                  </a:lnTo>
                  <a:lnTo>
                    <a:pt x="22" y="37"/>
                  </a:lnTo>
                  <a:lnTo>
                    <a:pt x="0" y="8"/>
                  </a:lnTo>
                  <a:close/>
                </a:path>
              </a:pathLst>
            </a:custGeom>
            <a:solidFill>
              <a:schemeClr val="tx1"/>
            </a:solidFill>
            <a:ln w="9525">
              <a:noFill/>
              <a:round/>
              <a:headEnd/>
              <a:tailEnd/>
            </a:ln>
          </p:spPr>
          <p:txBody>
            <a:bodyPr/>
            <a:lstStyle/>
            <a:p>
              <a:endParaRPr lang="en-US"/>
            </a:p>
          </p:txBody>
        </p:sp>
        <p:sp>
          <p:nvSpPr>
            <p:cNvPr id="82624" name="Freeform 704"/>
            <p:cNvSpPr>
              <a:spLocks/>
            </p:cNvSpPr>
            <p:nvPr/>
          </p:nvSpPr>
          <p:spPr bwMode="black">
            <a:xfrm>
              <a:off x="2584450" y="4564063"/>
              <a:ext cx="26988" cy="17462"/>
            </a:xfrm>
            <a:custGeom>
              <a:avLst/>
              <a:gdLst/>
              <a:ahLst/>
              <a:cxnLst>
                <a:cxn ang="0">
                  <a:pos x="0" y="10"/>
                </a:cxn>
                <a:cxn ang="0">
                  <a:pos x="10" y="0"/>
                </a:cxn>
                <a:cxn ang="0">
                  <a:pos x="10" y="0"/>
                </a:cxn>
                <a:cxn ang="0">
                  <a:pos x="36" y="26"/>
                </a:cxn>
                <a:cxn ang="0">
                  <a:pos x="36" y="26"/>
                </a:cxn>
                <a:cxn ang="0">
                  <a:pos x="26" y="36"/>
                </a:cxn>
                <a:cxn ang="0">
                  <a:pos x="0" y="10"/>
                </a:cxn>
              </a:cxnLst>
              <a:rect l="0" t="0" r="r" b="b"/>
              <a:pathLst>
                <a:path w="36" h="36">
                  <a:moveTo>
                    <a:pt x="0" y="10"/>
                  </a:moveTo>
                  <a:lnTo>
                    <a:pt x="10" y="0"/>
                  </a:lnTo>
                  <a:lnTo>
                    <a:pt x="10" y="0"/>
                  </a:lnTo>
                  <a:lnTo>
                    <a:pt x="36" y="26"/>
                  </a:lnTo>
                  <a:lnTo>
                    <a:pt x="36" y="26"/>
                  </a:lnTo>
                  <a:lnTo>
                    <a:pt x="26" y="36"/>
                  </a:lnTo>
                  <a:lnTo>
                    <a:pt x="0" y="10"/>
                  </a:lnTo>
                  <a:close/>
                </a:path>
              </a:pathLst>
            </a:custGeom>
            <a:solidFill>
              <a:schemeClr val="tx1"/>
            </a:solidFill>
            <a:ln w="9525">
              <a:noFill/>
              <a:round/>
              <a:headEnd/>
              <a:tailEnd/>
            </a:ln>
          </p:spPr>
          <p:txBody>
            <a:bodyPr/>
            <a:lstStyle/>
            <a:p>
              <a:endParaRPr lang="en-US"/>
            </a:p>
          </p:txBody>
        </p:sp>
        <p:sp>
          <p:nvSpPr>
            <p:cNvPr id="82625" name="Freeform 705"/>
            <p:cNvSpPr>
              <a:spLocks/>
            </p:cNvSpPr>
            <p:nvPr/>
          </p:nvSpPr>
          <p:spPr bwMode="black">
            <a:xfrm>
              <a:off x="2590800" y="4557713"/>
              <a:ext cx="26988" cy="19050"/>
            </a:xfrm>
            <a:custGeom>
              <a:avLst/>
              <a:gdLst/>
              <a:ahLst/>
              <a:cxnLst>
                <a:cxn ang="0">
                  <a:pos x="0" y="9"/>
                </a:cxn>
                <a:cxn ang="0">
                  <a:pos x="9" y="0"/>
                </a:cxn>
                <a:cxn ang="0">
                  <a:pos x="36" y="24"/>
                </a:cxn>
                <a:cxn ang="0">
                  <a:pos x="33" y="28"/>
                </a:cxn>
                <a:cxn ang="0">
                  <a:pos x="35" y="26"/>
                </a:cxn>
                <a:cxn ang="0">
                  <a:pos x="26" y="35"/>
                </a:cxn>
                <a:cxn ang="0">
                  <a:pos x="0" y="9"/>
                </a:cxn>
              </a:cxnLst>
              <a:rect l="0" t="0" r="r" b="b"/>
              <a:pathLst>
                <a:path w="36" h="35">
                  <a:moveTo>
                    <a:pt x="0" y="9"/>
                  </a:moveTo>
                  <a:lnTo>
                    <a:pt x="9" y="0"/>
                  </a:lnTo>
                  <a:lnTo>
                    <a:pt x="36" y="24"/>
                  </a:lnTo>
                  <a:lnTo>
                    <a:pt x="33" y="28"/>
                  </a:lnTo>
                  <a:lnTo>
                    <a:pt x="35" y="26"/>
                  </a:lnTo>
                  <a:lnTo>
                    <a:pt x="26" y="35"/>
                  </a:lnTo>
                  <a:lnTo>
                    <a:pt x="0" y="9"/>
                  </a:lnTo>
                  <a:close/>
                </a:path>
              </a:pathLst>
            </a:custGeom>
            <a:solidFill>
              <a:schemeClr val="tx1"/>
            </a:solidFill>
            <a:ln w="9525">
              <a:noFill/>
              <a:round/>
              <a:headEnd/>
              <a:tailEnd/>
            </a:ln>
          </p:spPr>
          <p:txBody>
            <a:bodyPr/>
            <a:lstStyle/>
            <a:p>
              <a:endParaRPr lang="en-US"/>
            </a:p>
          </p:txBody>
        </p:sp>
        <p:sp>
          <p:nvSpPr>
            <p:cNvPr id="82626" name="Freeform 706"/>
            <p:cNvSpPr>
              <a:spLocks/>
            </p:cNvSpPr>
            <p:nvPr/>
          </p:nvSpPr>
          <p:spPr bwMode="black">
            <a:xfrm>
              <a:off x="2598738" y="4552950"/>
              <a:ext cx="26987" cy="19050"/>
            </a:xfrm>
            <a:custGeom>
              <a:avLst/>
              <a:gdLst/>
              <a:ahLst/>
              <a:cxnLst>
                <a:cxn ang="0">
                  <a:pos x="0" y="10"/>
                </a:cxn>
                <a:cxn ang="0">
                  <a:pos x="7" y="0"/>
                </a:cxn>
                <a:cxn ang="0">
                  <a:pos x="7" y="0"/>
                </a:cxn>
                <a:cxn ang="0">
                  <a:pos x="36" y="22"/>
                </a:cxn>
                <a:cxn ang="0">
                  <a:pos x="36" y="22"/>
                </a:cxn>
                <a:cxn ang="0">
                  <a:pos x="28" y="32"/>
                </a:cxn>
                <a:cxn ang="0">
                  <a:pos x="0" y="10"/>
                </a:cxn>
              </a:cxnLst>
              <a:rect l="0" t="0" r="r" b="b"/>
              <a:pathLst>
                <a:path w="36" h="32">
                  <a:moveTo>
                    <a:pt x="0" y="10"/>
                  </a:moveTo>
                  <a:lnTo>
                    <a:pt x="7" y="0"/>
                  </a:lnTo>
                  <a:lnTo>
                    <a:pt x="7" y="0"/>
                  </a:lnTo>
                  <a:lnTo>
                    <a:pt x="36" y="22"/>
                  </a:lnTo>
                  <a:lnTo>
                    <a:pt x="36" y="22"/>
                  </a:lnTo>
                  <a:lnTo>
                    <a:pt x="28" y="32"/>
                  </a:lnTo>
                  <a:lnTo>
                    <a:pt x="0" y="10"/>
                  </a:lnTo>
                  <a:close/>
                </a:path>
              </a:pathLst>
            </a:custGeom>
            <a:solidFill>
              <a:schemeClr val="tx1"/>
            </a:solidFill>
            <a:ln w="9525">
              <a:noFill/>
              <a:round/>
              <a:headEnd/>
              <a:tailEnd/>
            </a:ln>
          </p:spPr>
          <p:txBody>
            <a:bodyPr/>
            <a:lstStyle/>
            <a:p>
              <a:endParaRPr lang="en-US"/>
            </a:p>
          </p:txBody>
        </p:sp>
        <p:sp>
          <p:nvSpPr>
            <p:cNvPr id="82627" name="Freeform 707"/>
            <p:cNvSpPr>
              <a:spLocks/>
            </p:cNvSpPr>
            <p:nvPr/>
          </p:nvSpPr>
          <p:spPr bwMode="black">
            <a:xfrm>
              <a:off x="2603500" y="4548188"/>
              <a:ext cx="30163" cy="17462"/>
            </a:xfrm>
            <a:custGeom>
              <a:avLst/>
              <a:gdLst/>
              <a:ahLst/>
              <a:cxnLst>
                <a:cxn ang="0">
                  <a:pos x="0" y="12"/>
                </a:cxn>
                <a:cxn ang="0">
                  <a:pos x="8" y="2"/>
                </a:cxn>
                <a:cxn ang="0">
                  <a:pos x="9" y="1"/>
                </a:cxn>
                <a:cxn ang="0">
                  <a:pos x="10" y="0"/>
                </a:cxn>
                <a:cxn ang="0">
                  <a:pos x="37" y="24"/>
                </a:cxn>
                <a:cxn ang="0">
                  <a:pos x="29" y="34"/>
                </a:cxn>
                <a:cxn ang="0">
                  <a:pos x="0" y="12"/>
                </a:cxn>
              </a:cxnLst>
              <a:rect l="0" t="0" r="r" b="b"/>
              <a:pathLst>
                <a:path w="37" h="34">
                  <a:moveTo>
                    <a:pt x="0" y="12"/>
                  </a:moveTo>
                  <a:lnTo>
                    <a:pt x="8" y="2"/>
                  </a:lnTo>
                  <a:lnTo>
                    <a:pt x="9" y="1"/>
                  </a:lnTo>
                  <a:lnTo>
                    <a:pt x="10" y="0"/>
                  </a:lnTo>
                  <a:lnTo>
                    <a:pt x="37" y="24"/>
                  </a:lnTo>
                  <a:lnTo>
                    <a:pt x="29" y="34"/>
                  </a:lnTo>
                  <a:lnTo>
                    <a:pt x="0" y="12"/>
                  </a:lnTo>
                  <a:close/>
                </a:path>
              </a:pathLst>
            </a:custGeom>
            <a:solidFill>
              <a:schemeClr val="tx1"/>
            </a:solidFill>
            <a:ln w="9525">
              <a:noFill/>
              <a:round/>
              <a:headEnd/>
              <a:tailEnd/>
            </a:ln>
          </p:spPr>
          <p:txBody>
            <a:bodyPr/>
            <a:lstStyle/>
            <a:p>
              <a:endParaRPr lang="en-US"/>
            </a:p>
          </p:txBody>
        </p:sp>
        <p:sp>
          <p:nvSpPr>
            <p:cNvPr id="82628" name="Freeform 708"/>
            <p:cNvSpPr>
              <a:spLocks/>
            </p:cNvSpPr>
            <p:nvPr/>
          </p:nvSpPr>
          <p:spPr bwMode="black">
            <a:xfrm>
              <a:off x="2611438" y="4540250"/>
              <a:ext cx="25400" cy="20638"/>
            </a:xfrm>
            <a:custGeom>
              <a:avLst/>
              <a:gdLst/>
              <a:ahLst/>
              <a:cxnLst>
                <a:cxn ang="0">
                  <a:pos x="0" y="17"/>
                </a:cxn>
                <a:cxn ang="0">
                  <a:pos x="10" y="8"/>
                </a:cxn>
                <a:cxn ang="0">
                  <a:pos x="19" y="0"/>
                </a:cxn>
                <a:cxn ang="0">
                  <a:pos x="11" y="6"/>
                </a:cxn>
                <a:cxn ang="0">
                  <a:pos x="34" y="35"/>
                </a:cxn>
                <a:cxn ang="0">
                  <a:pos x="24" y="43"/>
                </a:cxn>
                <a:cxn ang="0">
                  <a:pos x="0" y="17"/>
                </a:cxn>
              </a:cxnLst>
              <a:rect l="0" t="0" r="r" b="b"/>
              <a:pathLst>
                <a:path w="34" h="43">
                  <a:moveTo>
                    <a:pt x="0" y="17"/>
                  </a:moveTo>
                  <a:lnTo>
                    <a:pt x="10" y="8"/>
                  </a:lnTo>
                  <a:lnTo>
                    <a:pt x="19" y="0"/>
                  </a:lnTo>
                  <a:lnTo>
                    <a:pt x="11" y="6"/>
                  </a:lnTo>
                  <a:lnTo>
                    <a:pt x="34" y="35"/>
                  </a:lnTo>
                  <a:lnTo>
                    <a:pt x="24" y="43"/>
                  </a:lnTo>
                  <a:lnTo>
                    <a:pt x="0" y="17"/>
                  </a:lnTo>
                  <a:close/>
                </a:path>
              </a:pathLst>
            </a:custGeom>
            <a:solidFill>
              <a:schemeClr val="tx1"/>
            </a:solidFill>
            <a:ln w="9525">
              <a:noFill/>
              <a:round/>
              <a:headEnd/>
              <a:tailEnd/>
            </a:ln>
          </p:spPr>
          <p:txBody>
            <a:bodyPr/>
            <a:lstStyle/>
            <a:p>
              <a:endParaRPr lang="en-US"/>
            </a:p>
          </p:txBody>
        </p:sp>
        <p:sp>
          <p:nvSpPr>
            <p:cNvPr id="82629" name="Freeform 709"/>
            <p:cNvSpPr>
              <a:spLocks/>
            </p:cNvSpPr>
            <p:nvPr/>
          </p:nvSpPr>
          <p:spPr bwMode="black">
            <a:xfrm>
              <a:off x="2617788" y="4537075"/>
              <a:ext cx="26987" cy="20638"/>
            </a:xfrm>
            <a:custGeom>
              <a:avLst/>
              <a:gdLst/>
              <a:ahLst/>
              <a:cxnLst>
                <a:cxn ang="0">
                  <a:pos x="0" y="9"/>
                </a:cxn>
                <a:cxn ang="0">
                  <a:pos x="12" y="0"/>
                </a:cxn>
                <a:cxn ang="0">
                  <a:pos x="4" y="7"/>
                </a:cxn>
                <a:cxn ang="0">
                  <a:pos x="15" y="0"/>
                </a:cxn>
                <a:cxn ang="0">
                  <a:pos x="34" y="31"/>
                </a:cxn>
                <a:cxn ang="0">
                  <a:pos x="22" y="40"/>
                </a:cxn>
                <a:cxn ang="0">
                  <a:pos x="0" y="9"/>
                </a:cxn>
              </a:cxnLst>
              <a:rect l="0" t="0" r="r" b="b"/>
              <a:pathLst>
                <a:path w="34" h="40">
                  <a:moveTo>
                    <a:pt x="0" y="9"/>
                  </a:moveTo>
                  <a:lnTo>
                    <a:pt x="12" y="0"/>
                  </a:lnTo>
                  <a:lnTo>
                    <a:pt x="4" y="7"/>
                  </a:lnTo>
                  <a:lnTo>
                    <a:pt x="15" y="0"/>
                  </a:lnTo>
                  <a:lnTo>
                    <a:pt x="34" y="31"/>
                  </a:lnTo>
                  <a:lnTo>
                    <a:pt x="22" y="40"/>
                  </a:lnTo>
                  <a:lnTo>
                    <a:pt x="0" y="9"/>
                  </a:lnTo>
                  <a:close/>
                </a:path>
              </a:pathLst>
            </a:custGeom>
            <a:solidFill>
              <a:schemeClr val="tx1"/>
            </a:solidFill>
            <a:ln w="9525">
              <a:noFill/>
              <a:round/>
              <a:headEnd/>
              <a:tailEnd/>
            </a:ln>
          </p:spPr>
          <p:txBody>
            <a:bodyPr/>
            <a:lstStyle/>
            <a:p>
              <a:endParaRPr lang="en-US"/>
            </a:p>
          </p:txBody>
        </p:sp>
        <p:sp>
          <p:nvSpPr>
            <p:cNvPr id="82630" name="Freeform 710"/>
            <p:cNvSpPr>
              <a:spLocks/>
            </p:cNvSpPr>
            <p:nvPr/>
          </p:nvSpPr>
          <p:spPr bwMode="black">
            <a:xfrm>
              <a:off x="2630488" y="4532313"/>
              <a:ext cx="22225" cy="20637"/>
            </a:xfrm>
            <a:custGeom>
              <a:avLst/>
              <a:gdLst/>
              <a:ahLst/>
              <a:cxnLst>
                <a:cxn ang="0">
                  <a:pos x="0" y="8"/>
                </a:cxn>
                <a:cxn ang="0">
                  <a:pos x="13" y="0"/>
                </a:cxn>
                <a:cxn ang="0">
                  <a:pos x="13" y="0"/>
                </a:cxn>
                <a:cxn ang="0">
                  <a:pos x="30" y="31"/>
                </a:cxn>
                <a:cxn ang="0">
                  <a:pos x="30" y="31"/>
                </a:cxn>
                <a:cxn ang="0">
                  <a:pos x="17" y="39"/>
                </a:cxn>
                <a:cxn ang="0">
                  <a:pos x="0" y="8"/>
                </a:cxn>
              </a:cxnLst>
              <a:rect l="0" t="0" r="r" b="b"/>
              <a:pathLst>
                <a:path w="30" h="39">
                  <a:moveTo>
                    <a:pt x="0" y="8"/>
                  </a:moveTo>
                  <a:lnTo>
                    <a:pt x="13" y="0"/>
                  </a:lnTo>
                  <a:lnTo>
                    <a:pt x="13" y="0"/>
                  </a:lnTo>
                  <a:lnTo>
                    <a:pt x="30" y="31"/>
                  </a:lnTo>
                  <a:lnTo>
                    <a:pt x="30" y="31"/>
                  </a:lnTo>
                  <a:lnTo>
                    <a:pt x="17" y="39"/>
                  </a:lnTo>
                  <a:lnTo>
                    <a:pt x="0" y="8"/>
                  </a:lnTo>
                  <a:close/>
                </a:path>
              </a:pathLst>
            </a:custGeom>
            <a:solidFill>
              <a:schemeClr val="tx1"/>
            </a:solidFill>
            <a:ln w="9525">
              <a:noFill/>
              <a:round/>
              <a:headEnd/>
              <a:tailEnd/>
            </a:ln>
          </p:spPr>
          <p:txBody>
            <a:bodyPr/>
            <a:lstStyle/>
            <a:p>
              <a:endParaRPr lang="en-US"/>
            </a:p>
          </p:txBody>
        </p:sp>
        <p:sp>
          <p:nvSpPr>
            <p:cNvPr id="82631" name="Freeform 711"/>
            <p:cNvSpPr>
              <a:spLocks/>
            </p:cNvSpPr>
            <p:nvPr/>
          </p:nvSpPr>
          <p:spPr bwMode="black">
            <a:xfrm>
              <a:off x="2641600" y="4525963"/>
              <a:ext cx="26988" cy="23812"/>
            </a:xfrm>
            <a:custGeom>
              <a:avLst/>
              <a:gdLst/>
              <a:ahLst/>
              <a:cxnLst>
                <a:cxn ang="0">
                  <a:pos x="0" y="12"/>
                </a:cxn>
                <a:cxn ang="0">
                  <a:pos x="15" y="4"/>
                </a:cxn>
                <a:cxn ang="0">
                  <a:pos x="21" y="0"/>
                </a:cxn>
                <a:cxn ang="0">
                  <a:pos x="16" y="3"/>
                </a:cxn>
                <a:cxn ang="0">
                  <a:pos x="33" y="34"/>
                </a:cxn>
                <a:cxn ang="0">
                  <a:pos x="17" y="43"/>
                </a:cxn>
                <a:cxn ang="0">
                  <a:pos x="0" y="12"/>
                </a:cxn>
              </a:cxnLst>
              <a:rect l="0" t="0" r="r" b="b"/>
              <a:pathLst>
                <a:path w="33" h="43">
                  <a:moveTo>
                    <a:pt x="0" y="12"/>
                  </a:moveTo>
                  <a:lnTo>
                    <a:pt x="15" y="4"/>
                  </a:lnTo>
                  <a:lnTo>
                    <a:pt x="21" y="0"/>
                  </a:lnTo>
                  <a:lnTo>
                    <a:pt x="16" y="3"/>
                  </a:lnTo>
                  <a:lnTo>
                    <a:pt x="33" y="34"/>
                  </a:lnTo>
                  <a:lnTo>
                    <a:pt x="17" y="43"/>
                  </a:lnTo>
                  <a:lnTo>
                    <a:pt x="0" y="12"/>
                  </a:lnTo>
                  <a:close/>
                </a:path>
              </a:pathLst>
            </a:custGeom>
            <a:solidFill>
              <a:schemeClr val="tx1"/>
            </a:solidFill>
            <a:ln w="9525">
              <a:noFill/>
              <a:round/>
              <a:headEnd/>
              <a:tailEnd/>
            </a:ln>
          </p:spPr>
          <p:txBody>
            <a:bodyPr/>
            <a:lstStyle/>
            <a:p>
              <a:endParaRPr lang="en-US"/>
            </a:p>
          </p:txBody>
        </p:sp>
        <p:sp>
          <p:nvSpPr>
            <p:cNvPr id="82632" name="Freeform 712"/>
            <p:cNvSpPr>
              <a:spLocks/>
            </p:cNvSpPr>
            <p:nvPr/>
          </p:nvSpPr>
          <p:spPr bwMode="black">
            <a:xfrm>
              <a:off x="2652713" y="4524375"/>
              <a:ext cx="26987" cy="20638"/>
            </a:xfrm>
            <a:custGeom>
              <a:avLst/>
              <a:gdLst/>
              <a:ahLst/>
              <a:cxnLst>
                <a:cxn ang="0">
                  <a:pos x="0" y="8"/>
                </a:cxn>
                <a:cxn ang="0">
                  <a:pos x="17" y="0"/>
                </a:cxn>
                <a:cxn ang="0">
                  <a:pos x="17" y="0"/>
                </a:cxn>
                <a:cxn ang="0">
                  <a:pos x="32" y="33"/>
                </a:cxn>
                <a:cxn ang="0">
                  <a:pos x="32" y="33"/>
                </a:cxn>
                <a:cxn ang="0">
                  <a:pos x="16" y="41"/>
                </a:cxn>
                <a:cxn ang="0">
                  <a:pos x="0" y="8"/>
                </a:cxn>
              </a:cxnLst>
              <a:rect l="0" t="0" r="r" b="b"/>
              <a:pathLst>
                <a:path w="32" h="41">
                  <a:moveTo>
                    <a:pt x="0" y="8"/>
                  </a:moveTo>
                  <a:lnTo>
                    <a:pt x="17" y="0"/>
                  </a:lnTo>
                  <a:lnTo>
                    <a:pt x="17" y="0"/>
                  </a:lnTo>
                  <a:lnTo>
                    <a:pt x="32" y="33"/>
                  </a:lnTo>
                  <a:lnTo>
                    <a:pt x="32" y="33"/>
                  </a:lnTo>
                  <a:lnTo>
                    <a:pt x="16" y="41"/>
                  </a:lnTo>
                  <a:lnTo>
                    <a:pt x="0" y="8"/>
                  </a:lnTo>
                  <a:close/>
                </a:path>
              </a:pathLst>
            </a:custGeom>
            <a:solidFill>
              <a:schemeClr val="tx1"/>
            </a:solidFill>
            <a:ln w="9525">
              <a:noFill/>
              <a:round/>
              <a:headEnd/>
              <a:tailEnd/>
            </a:ln>
          </p:spPr>
          <p:txBody>
            <a:bodyPr/>
            <a:lstStyle/>
            <a:p>
              <a:endParaRPr lang="en-US"/>
            </a:p>
          </p:txBody>
        </p:sp>
        <p:sp>
          <p:nvSpPr>
            <p:cNvPr id="82633" name="Freeform 713"/>
            <p:cNvSpPr>
              <a:spLocks/>
            </p:cNvSpPr>
            <p:nvPr/>
          </p:nvSpPr>
          <p:spPr bwMode="black">
            <a:xfrm>
              <a:off x="2668588" y="4518025"/>
              <a:ext cx="22225" cy="23813"/>
            </a:xfrm>
            <a:custGeom>
              <a:avLst/>
              <a:gdLst/>
              <a:ahLst/>
              <a:cxnLst>
                <a:cxn ang="0">
                  <a:pos x="0" y="10"/>
                </a:cxn>
                <a:cxn ang="0">
                  <a:pos x="19" y="1"/>
                </a:cxn>
                <a:cxn ang="0">
                  <a:pos x="21" y="0"/>
                </a:cxn>
                <a:cxn ang="0">
                  <a:pos x="21" y="0"/>
                </a:cxn>
                <a:cxn ang="0">
                  <a:pos x="34" y="34"/>
                </a:cxn>
                <a:cxn ang="0">
                  <a:pos x="15" y="43"/>
                </a:cxn>
                <a:cxn ang="0">
                  <a:pos x="0" y="10"/>
                </a:cxn>
              </a:cxnLst>
              <a:rect l="0" t="0" r="r" b="b"/>
              <a:pathLst>
                <a:path w="34" h="43">
                  <a:moveTo>
                    <a:pt x="0" y="10"/>
                  </a:moveTo>
                  <a:lnTo>
                    <a:pt x="19" y="1"/>
                  </a:lnTo>
                  <a:lnTo>
                    <a:pt x="21" y="0"/>
                  </a:lnTo>
                  <a:lnTo>
                    <a:pt x="21" y="0"/>
                  </a:lnTo>
                  <a:lnTo>
                    <a:pt x="34" y="34"/>
                  </a:lnTo>
                  <a:lnTo>
                    <a:pt x="15" y="43"/>
                  </a:lnTo>
                  <a:lnTo>
                    <a:pt x="0" y="10"/>
                  </a:lnTo>
                  <a:close/>
                </a:path>
              </a:pathLst>
            </a:custGeom>
            <a:solidFill>
              <a:schemeClr val="tx1"/>
            </a:solidFill>
            <a:ln w="9525">
              <a:noFill/>
              <a:round/>
              <a:headEnd/>
              <a:tailEnd/>
            </a:ln>
          </p:spPr>
          <p:txBody>
            <a:bodyPr/>
            <a:lstStyle/>
            <a:p>
              <a:endParaRPr lang="en-US"/>
            </a:p>
          </p:txBody>
        </p:sp>
        <p:sp>
          <p:nvSpPr>
            <p:cNvPr id="82634" name="Freeform 714"/>
            <p:cNvSpPr>
              <a:spLocks/>
            </p:cNvSpPr>
            <p:nvPr/>
          </p:nvSpPr>
          <p:spPr bwMode="black">
            <a:xfrm>
              <a:off x="2682875" y="4516438"/>
              <a:ext cx="23813" cy="20637"/>
            </a:xfrm>
            <a:custGeom>
              <a:avLst/>
              <a:gdLst/>
              <a:ahLst/>
              <a:cxnLst>
                <a:cxn ang="0">
                  <a:pos x="0" y="7"/>
                </a:cxn>
                <a:cxn ang="0">
                  <a:pos x="21" y="0"/>
                </a:cxn>
                <a:cxn ang="0">
                  <a:pos x="20" y="1"/>
                </a:cxn>
                <a:cxn ang="0">
                  <a:pos x="33" y="34"/>
                </a:cxn>
                <a:cxn ang="0">
                  <a:pos x="32" y="36"/>
                </a:cxn>
                <a:cxn ang="0">
                  <a:pos x="11" y="42"/>
                </a:cxn>
                <a:cxn ang="0">
                  <a:pos x="0" y="7"/>
                </a:cxn>
              </a:cxnLst>
              <a:rect l="0" t="0" r="r" b="b"/>
              <a:pathLst>
                <a:path w="33" h="42">
                  <a:moveTo>
                    <a:pt x="0" y="7"/>
                  </a:moveTo>
                  <a:lnTo>
                    <a:pt x="21" y="0"/>
                  </a:lnTo>
                  <a:lnTo>
                    <a:pt x="20" y="1"/>
                  </a:lnTo>
                  <a:lnTo>
                    <a:pt x="33" y="34"/>
                  </a:lnTo>
                  <a:lnTo>
                    <a:pt x="32" y="36"/>
                  </a:lnTo>
                  <a:lnTo>
                    <a:pt x="11" y="42"/>
                  </a:lnTo>
                  <a:lnTo>
                    <a:pt x="0" y="7"/>
                  </a:lnTo>
                  <a:close/>
                </a:path>
              </a:pathLst>
            </a:custGeom>
            <a:solidFill>
              <a:schemeClr val="tx1"/>
            </a:solidFill>
            <a:ln w="9525">
              <a:noFill/>
              <a:round/>
              <a:headEnd/>
              <a:tailEnd/>
            </a:ln>
          </p:spPr>
          <p:txBody>
            <a:bodyPr/>
            <a:lstStyle/>
            <a:p>
              <a:endParaRPr lang="en-US"/>
            </a:p>
          </p:txBody>
        </p:sp>
        <p:sp>
          <p:nvSpPr>
            <p:cNvPr id="82635" name="Freeform 715"/>
            <p:cNvSpPr>
              <a:spLocks/>
            </p:cNvSpPr>
            <p:nvPr/>
          </p:nvSpPr>
          <p:spPr bwMode="black">
            <a:xfrm>
              <a:off x="2698750" y="4510088"/>
              <a:ext cx="26988" cy="22225"/>
            </a:xfrm>
            <a:custGeom>
              <a:avLst/>
              <a:gdLst/>
              <a:ahLst/>
              <a:cxnLst>
                <a:cxn ang="0">
                  <a:pos x="0" y="7"/>
                </a:cxn>
                <a:cxn ang="0">
                  <a:pos x="21" y="0"/>
                </a:cxn>
                <a:cxn ang="0">
                  <a:pos x="21" y="0"/>
                </a:cxn>
                <a:cxn ang="0">
                  <a:pos x="34" y="33"/>
                </a:cxn>
                <a:cxn ang="0">
                  <a:pos x="34" y="33"/>
                </a:cxn>
                <a:cxn ang="0">
                  <a:pos x="13" y="40"/>
                </a:cxn>
                <a:cxn ang="0">
                  <a:pos x="0" y="7"/>
                </a:cxn>
              </a:cxnLst>
              <a:rect l="0" t="0" r="r" b="b"/>
              <a:pathLst>
                <a:path w="34" h="40">
                  <a:moveTo>
                    <a:pt x="0" y="7"/>
                  </a:moveTo>
                  <a:lnTo>
                    <a:pt x="21" y="0"/>
                  </a:lnTo>
                  <a:lnTo>
                    <a:pt x="21" y="0"/>
                  </a:lnTo>
                  <a:lnTo>
                    <a:pt x="34" y="33"/>
                  </a:lnTo>
                  <a:lnTo>
                    <a:pt x="34" y="33"/>
                  </a:lnTo>
                  <a:lnTo>
                    <a:pt x="13" y="40"/>
                  </a:lnTo>
                  <a:lnTo>
                    <a:pt x="0" y="7"/>
                  </a:lnTo>
                  <a:close/>
                </a:path>
              </a:pathLst>
            </a:custGeom>
            <a:solidFill>
              <a:schemeClr val="tx1"/>
            </a:solidFill>
            <a:ln w="9525">
              <a:noFill/>
              <a:round/>
              <a:headEnd/>
              <a:tailEnd/>
            </a:ln>
          </p:spPr>
          <p:txBody>
            <a:bodyPr/>
            <a:lstStyle/>
            <a:p>
              <a:endParaRPr lang="en-US"/>
            </a:p>
          </p:txBody>
        </p:sp>
        <p:sp>
          <p:nvSpPr>
            <p:cNvPr id="82636" name="Freeform 716"/>
            <p:cNvSpPr>
              <a:spLocks/>
            </p:cNvSpPr>
            <p:nvPr/>
          </p:nvSpPr>
          <p:spPr bwMode="black">
            <a:xfrm>
              <a:off x="2714625" y="4508500"/>
              <a:ext cx="26988" cy="20638"/>
            </a:xfrm>
            <a:custGeom>
              <a:avLst/>
              <a:gdLst/>
              <a:ahLst/>
              <a:cxnLst>
                <a:cxn ang="0">
                  <a:pos x="0" y="8"/>
                </a:cxn>
                <a:cxn ang="0">
                  <a:pos x="19" y="0"/>
                </a:cxn>
                <a:cxn ang="0">
                  <a:pos x="17" y="0"/>
                </a:cxn>
                <a:cxn ang="0">
                  <a:pos x="33" y="33"/>
                </a:cxn>
                <a:cxn ang="0">
                  <a:pos x="32" y="33"/>
                </a:cxn>
                <a:cxn ang="0">
                  <a:pos x="13" y="41"/>
                </a:cxn>
                <a:cxn ang="0">
                  <a:pos x="0" y="8"/>
                </a:cxn>
              </a:cxnLst>
              <a:rect l="0" t="0" r="r" b="b"/>
              <a:pathLst>
                <a:path w="33" h="41">
                  <a:moveTo>
                    <a:pt x="0" y="8"/>
                  </a:moveTo>
                  <a:lnTo>
                    <a:pt x="19" y="0"/>
                  </a:lnTo>
                  <a:lnTo>
                    <a:pt x="17" y="0"/>
                  </a:lnTo>
                  <a:lnTo>
                    <a:pt x="33" y="33"/>
                  </a:lnTo>
                  <a:lnTo>
                    <a:pt x="32" y="33"/>
                  </a:lnTo>
                  <a:lnTo>
                    <a:pt x="13" y="41"/>
                  </a:lnTo>
                  <a:lnTo>
                    <a:pt x="0" y="8"/>
                  </a:lnTo>
                  <a:close/>
                </a:path>
              </a:pathLst>
            </a:custGeom>
            <a:solidFill>
              <a:schemeClr val="tx1"/>
            </a:solidFill>
            <a:ln w="9525">
              <a:noFill/>
              <a:round/>
              <a:headEnd/>
              <a:tailEnd/>
            </a:ln>
          </p:spPr>
          <p:txBody>
            <a:bodyPr/>
            <a:lstStyle/>
            <a:p>
              <a:endParaRPr lang="en-US"/>
            </a:p>
          </p:txBody>
        </p:sp>
        <p:sp>
          <p:nvSpPr>
            <p:cNvPr id="82637" name="Freeform 717"/>
            <p:cNvSpPr>
              <a:spLocks/>
            </p:cNvSpPr>
            <p:nvPr/>
          </p:nvSpPr>
          <p:spPr bwMode="black">
            <a:xfrm>
              <a:off x="2725738" y="4502150"/>
              <a:ext cx="30162" cy="22225"/>
            </a:xfrm>
            <a:custGeom>
              <a:avLst/>
              <a:gdLst/>
              <a:ahLst/>
              <a:cxnLst>
                <a:cxn ang="0">
                  <a:pos x="0" y="9"/>
                </a:cxn>
                <a:cxn ang="0">
                  <a:pos x="19" y="0"/>
                </a:cxn>
                <a:cxn ang="0">
                  <a:pos x="36" y="32"/>
                </a:cxn>
                <a:cxn ang="0">
                  <a:pos x="31" y="34"/>
                </a:cxn>
                <a:cxn ang="0">
                  <a:pos x="35" y="33"/>
                </a:cxn>
                <a:cxn ang="0">
                  <a:pos x="16" y="42"/>
                </a:cxn>
                <a:cxn ang="0">
                  <a:pos x="0" y="9"/>
                </a:cxn>
              </a:cxnLst>
              <a:rect l="0" t="0" r="r" b="b"/>
              <a:pathLst>
                <a:path w="36" h="42">
                  <a:moveTo>
                    <a:pt x="0" y="9"/>
                  </a:moveTo>
                  <a:lnTo>
                    <a:pt x="19" y="0"/>
                  </a:lnTo>
                  <a:lnTo>
                    <a:pt x="36" y="32"/>
                  </a:lnTo>
                  <a:lnTo>
                    <a:pt x="31" y="34"/>
                  </a:lnTo>
                  <a:lnTo>
                    <a:pt x="35" y="33"/>
                  </a:lnTo>
                  <a:lnTo>
                    <a:pt x="16" y="42"/>
                  </a:lnTo>
                  <a:lnTo>
                    <a:pt x="0" y="9"/>
                  </a:lnTo>
                  <a:close/>
                </a:path>
              </a:pathLst>
            </a:custGeom>
            <a:solidFill>
              <a:schemeClr val="tx1"/>
            </a:solidFill>
            <a:ln w="9525">
              <a:noFill/>
              <a:round/>
              <a:headEnd/>
              <a:tailEnd/>
            </a:ln>
          </p:spPr>
          <p:txBody>
            <a:bodyPr/>
            <a:lstStyle/>
            <a:p>
              <a:endParaRPr lang="en-US"/>
            </a:p>
          </p:txBody>
        </p:sp>
        <p:sp>
          <p:nvSpPr>
            <p:cNvPr id="82638" name="Freeform 718"/>
            <p:cNvSpPr>
              <a:spLocks/>
            </p:cNvSpPr>
            <p:nvPr/>
          </p:nvSpPr>
          <p:spPr bwMode="black">
            <a:xfrm>
              <a:off x="2741613" y="4497388"/>
              <a:ext cx="25400" cy="20637"/>
            </a:xfrm>
            <a:custGeom>
              <a:avLst/>
              <a:gdLst/>
              <a:ahLst/>
              <a:cxnLst>
                <a:cxn ang="0">
                  <a:pos x="0" y="10"/>
                </a:cxn>
                <a:cxn ang="0">
                  <a:pos x="17" y="0"/>
                </a:cxn>
                <a:cxn ang="0">
                  <a:pos x="17" y="0"/>
                </a:cxn>
                <a:cxn ang="0">
                  <a:pos x="34" y="31"/>
                </a:cxn>
                <a:cxn ang="0">
                  <a:pos x="34" y="31"/>
                </a:cxn>
                <a:cxn ang="0">
                  <a:pos x="18" y="41"/>
                </a:cxn>
                <a:cxn ang="0">
                  <a:pos x="0" y="10"/>
                </a:cxn>
              </a:cxnLst>
              <a:rect l="0" t="0" r="r" b="b"/>
              <a:pathLst>
                <a:path w="34" h="41">
                  <a:moveTo>
                    <a:pt x="0" y="10"/>
                  </a:moveTo>
                  <a:lnTo>
                    <a:pt x="17" y="0"/>
                  </a:lnTo>
                  <a:lnTo>
                    <a:pt x="17" y="0"/>
                  </a:lnTo>
                  <a:lnTo>
                    <a:pt x="34" y="31"/>
                  </a:lnTo>
                  <a:lnTo>
                    <a:pt x="34" y="31"/>
                  </a:lnTo>
                  <a:lnTo>
                    <a:pt x="18" y="41"/>
                  </a:lnTo>
                  <a:lnTo>
                    <a:pt x="0" y="10"/>
                  </a:lnTo>
                  <a:close/>
                </a:path>
              </a:pathLst>
            </a:custGeom>
            <a:solidFill>
              <a:schemeClr val="tx1"/>
            </a:solidFill>
            <a:ln w="9525">
              <a:noFill/>
              <a:round/>
              <a:headEnd/>
              <a:tailEnd/>
            </a:ln>
          </p:spPr>
          <p:txBody>
            <a:bodyPr/>
            <a:lstStyle/>
            <a:p>
              <a:endParaRPr lang="en-US"/>
            </a:p>
          </p:txBody>
        </p:sp>
        <p:sp>
          <p:nvSpPr>
            <p:cNvPr id="82639" name="Freeform 719"/>
            <p:cNvSpPr>
              <a:spLocks/>
            </p:cNvSpPr>
            <p:nvPr/>
          </p:nvSpPr>
          <p:spPr bwMode="black">
            <a:xfrm>
              <a:off x="2752725" y="4491038"/>
              <a:ext cx="26988" cy="22225"/>
            </a:xfrm>
            <a:custGeom>
              <a:avLst/>
              <a:gdLst/>
              <a:ahLst/>
              <a:cxnLst>
                <a:cxn ang="0">
                  <a:pos x="0" y="10"/>
                </a:cxn>
                <a:cxn ang="0">
                  <a:pos x="16" y="0"/>
                </a:cxn>
                <a:cxn ang="0">
                  <a:pos x="15" y="0"/>
                </a:cxn>
                <a:cxn ang="0">
                  <a:pos x="35" y="31"/>
                </a:cxn>
                <a:cxn ang="0">
                  <a:pos x="34" y="31"/>
                </a:cxn>
                <a:cxn ang="0">
                  <a:pos x="17" y="41"/>
                </a:cxn>
                <a:cxn ang="0">
                  <a:pos x="0" y="10"/>
                </a:cxn>
              </a:cxnLst>
              <a:rect l="0" t="0" r="r" b="b"/>
              <a:pathLst>
                <a:path w="35" h="41">
                  <a:moveTo>
                    <a:pt x="0" y="10"/>
                  </a:moveTo>
                  <a:lnTo>
                    <a:pt x="16" y="0"/>
                  </a:lnTo>
                  <a:lnTo>
                    <a:pt x="15" y="0"/>
                  </a:lnTo>
                  <a:lnTo>
                    <a:pt x="35" y="31"/>
                  </a:lnTo>
                  <a:lnTo>
                    <a:pt x="34" y="31"/>
                  </a:lnTo>
                  <a:lnTo>
                    <a:pt x="17" y="41"/>
                  </a:lnTo>
                  <a:lnTo>
                    <a:pt x="0" y="10"/>
                  </a:lnTo>
                  <a:close/>
                </a:path>
              </a:pathLst>
            </a:custGeom>
            <a:solidFill>
              <a:schemeClr val="tx1"/>
            </a:solidFill>
            <a:ln w="9525">
              <a:noFill/>
              <a:round/>
              <a:headEnd/>
              <a:tailEnd/>
            </a:ln>
          </p:spPr>
          <p:txBody>
            <a:bodyPr/>
            <a:lstStyle/>
            <a:p>
              <a:endParaRPr lang="en-US"/>
            </a:p>
          </p:txBody>
        </p:sp>
        <p:sp>
          <p:nvSpPr>
            <p:cNvPr id="82640" name="Freeform 720"/>
            <p:cNvSpPr>
              <a:spLocks/>
            </p:cNvSpPr>
            <p:nvPr/>
          </p:nvSpPr>
          <p:spPr bwMode="black">
            <a:xfrm>
              <a:off x="2763838" y="4486275"/>
              <a:ext cx="30162" cy="22225"/>
            </a:xfrm>
            <a:custGeom>
              <a:avLst/>
              <a:gdLst/>
              <a:ahLst/>
              <a:cxnLst>
                <a:cxn ang="0">
                  <a:pos x="0" y="10"/>
                </a:cxn>
                <a:cxn ang="0">
                  <a:pos x="16" y="0"/>
                </a:cxn>
                <a:cxn ang="0">
                  <a:pos x="38" y="30"/>
                </a:cxn>
                <a:cxn ang="0">
                  <a:pos x="40" y="29"/>
                </a:cxn>
                <a:cxn ang="0">
                  <a:pos x="35" y="31"/>
                </a:cxn>
                <a:cxn ang="0">
                  <a:pos x="20" y="41"/>
                </a:cxn>
                <a:cxn ang="0">
                  <a:pos x="0" y="10"/>
                </a:cxn>
              </a:cxnLst>
              <a:rect l="0" t="0" r="r" b="b"/>
              <a:pathLst>
                <a:path w="40" h="41">
                  <a:moveTo>
                    <a:pt x="0" y="10"/>
                  </a:moveTo>
                  <a:lnTo>
                    <a:pt x="16" y="0"/>
                  </a:lnTo>
                  <a:lnTo>
                    <a:pt x="38" y="30"/>
                  </a:lnTo>
                  <a:lnTo>
                    <a:pt x="40" y="29"/>
                  </a:lnTo>
                  <a:lnTo>
                    <a:pt x="35" y="31"/>
                  </a:lnTo>
                  <a:lnTo>
                    <a:pt x="20" y="41"/>
                  </a:lnTo>
                  <a:lnTo>
                    <a:pt x="0" y="10"/>
                  </a:lnTo>
                  <a:close/>
                </a:path>
              </a:pathLst>
            </a:custGeom>
            <a:solidFill>
              <a:schemeClr val="tx1"/>
            </a:solidFill>
            <a:ln w="9525">
              <a:noFill/>
              <a:round/>
              <a:headEnd/>
              <a:tailEnd/>
            </a:ln>
          </p:spPr>
          <p:txBody>
            <a:bodyPr/>
            <a:lstStyle/>
            <a:p>
              <a:endParaRPr lang="en-US"/>
            </a:p>
          </p:txBody>
        </p:sp>
        <p:sp>
          <p:nvSpPr>
            <p:cNvPr id="82641" name="Freeform 721"/>
            <p:cNvSpPr>
              <a:spLocks/>
            </p:cNvSpPr>
            <p:nvPr/>
          </p:nvSpPr>
          <p:spPr bwMode="black">
            <a:xfrm>
              <a:off x="2774950" y="4481513"/>
              <a:ext cx="31750" cy="20637"/>
            </a:xfrm>
            <a:custGeom>
              <a:avLst/>
              <a:gdLst/>
              <a:ahLst/>
              <a:cxnLst>
                <a:cxn ang="0">
                  <a:pos x="0" y="11"/>
                </a:cxn>
                <a:cxn ang="0">
                  <a:pos x="14" y="0"/>
                </a:cxn>
                <a:cxn ang="0">
                  <a:pos x="38" y="28"/>
                </a:cxn>
                <a:cxn ang="0">
                  <a:pos x="38" y="28"/>
                </a:cxn>
                <a:cxn ang="0">
                  <a:pos x="38" y="28"/>
                </a:cxn>
                <a:cxn ang="0">
                  <a:pos x="25" y="39"/>
                </a:cxn>
                <a:cxn ang="0">
                  <a:pos x="0" y="11"/>
                </a:cxn>
              </a:cxnLst>
              <a:rect l="0" t="0" r="r" b="b"/>
              <a:pathLst>
                <a:path w="38" h="39">
                  <a:moveTo>
                    <a:pt x="0" y="11"/>
                  </a:moveTo>
                  <a:lnTo>
                    <a:pt x="14" y="0"/>
                  </a:lnTo>
                  <a:lnTo>
                    <a:pt x="38" y="28"/>
                  </a:lnTo>
                  <a:lnTo>
                    <a:pt x="38" y="28"/>
                  </a:lnTo>
                  <a:lnTo>
                    <a:pt x="38" y="28"/>
                  </a:lnTo>
                  <a:lnTo>
                    <a:pt x="25" y="39"/>
                  </a:lnTo>
                  <a:lnTo>
                    <a:pt x="0" y="11"/>
                  </a:lnTo>
                  <a:close/>
                </a:path>
              </a:pathLst>
            </a:custGeom>
            <a:solidFill>
              <a:schemeClr val="tx1"/>
            </a:solidFill>
            <a:ln w="9525">
              <a:noFill/>
              <a:round/>
              <a:headEnd/>
              <a:tailEnd/>
            </a:ln>
          </p:spPr>
          <p:txBody>
            <a:bodyPr/>
            <a:lstStyle/>
            <a:p>
              <a:endParaRPr lang="en-US"/>
            </a:p>
          </p:txBody>
        </p:sp>
        <p:sp>
          <p:nvSpPr>
            <p:cNvPr id="82642" name="Freeform 722"/>
            <p:cNvSpPr>
              <a:spLocks/>
            </p:cNvSpPr>
            <p:nvPr/>
          </p:nvSpPr>
          <p:spPr bwMode="black">
            <a:xfrm>
              <a:off x="2786063" y="4475163"/>
              <a:ext cx="26987" cy="22225"/>
            </a:xfrm>
            <a:custGeom>
              <a:avLst/>
              <a:gdLst/>
              <a:ahLst/>
              <a:cxnLst>
                <a:cxn ang="0">
                  <a:pos x="0" y="11"/>
                </a:cxn>
                <a:cxn ang="0">
                  <a:pos x="12" y="0"/>
                </a:cxn>
                <a:cxn ang="0">
                  <a:pos x="37" y="27"/>
                </a:cxn>
                <a:cxn ang="0">
                  <a:pos x="36" y="28"/>
                </a:cxn>
                <a:cxn ang="0">
                  <a:pos x="36" y="28"/>
                </a:cxn>
                <a:cxn ang="0">
                  <a:pos x="24" y="39"/>
                </a:cxn>
                <a:cxn ang="0">
                  <a:pos x="0" y="11"/>
                </a:cxn>
              </a:cxnLst>
              <a:rect l="0" t="0" r="r" b="b"/>
              <a:pathLst>
                <a:path w="37" h="39">
                  <a:moveTo>
                    <a:pt x="0" y="11"/>
                  </a:moveTo>
                  <a:lnTo>
                    <a:pt x="12" y="0"/>
                  </a:lnTo>
                  <a:lnTo>
                    <a:pt x="37" y="27"/>
                  </a:lnTo>
                  <a:lnTo>
                    <a:pt x="36" y="28"/>
                  </a:lnTo>
                  <a:lnTo>
                    <a:pt x="36" y="28"/>
                  </a:lnTo>
                  <a:lnTo>
                    <a:pt x="24" y="39"/>
                  </a:lnTo>
                  <a:lnTo>
                    <a:pt x="0" y="11"/>
                  </a:lnTo>
                  <a:close/>
                </a:path>
              </a:pathLst>
            </a:custGeom>
            <a:solidFill>
              <a:schemeClr val="tx1"/>
            </a:solidFill>
            <a:ln w="9525">
              <a:noFill/>
              <a:round/>
              <a:headEnd/>
              <a:tailEnd/>
            </a:ln>
          </p:spPr>
          <p:txBody>
            <a:bodyPr/>
            <a:lstStyle/>
            <a:p>
              <a:endParaRPr lang="en-US"/>
            </a:p>
          </p:txBody>
        </p:sp>
        <p:sp>
          <p:nvSpPr>
            <p:cNvPr id="82643" name="Freeform 723"/>
            <p:cNvSpPr>
              <a:spLocks/>
            </p:cNvSpPr>
            <p:nvPr/>
          </p:nvSpPr>
          <p:spPr bwMode="black">
            <a:xfrm>
              <a:off x="2794000" y="4470400"/>
              <a:ext cx="31750" cy="20638"/>
            </a:xfrm>
            <a:custGeom>
              <a:avLst/>
              <a:gdLst/>
              <a:ahLst/>
              <a:cxnLst>
                <a:cxn ang="0">
                  <a:pos x="0" y="14"/>
                </a:cxn>
                <a:cxn ang="0">
                  <a:pos x="12" y="1"/>
                </a:cxn>
                <a:cxn ang="0">
                  <a:pos x="10" y="4"/>
                </a:cxn>
                <a:cxn ang="0">
                  <a:pos x="14" y="0"/>
                </a:cxn>
                <a:cxn ang="0">
                  <a:pos x="38" y="28"/>
                </a:cxn>
                <a:cxn ang="0">
                  <a:pos x="26" y="40"/>
                </a:cxn>
                <a:cxn ang="0">
                  <a:pos x="0" y="14"/>
                </a:cxn>
              </a:cxnLst>
              <a:rect l="0" t="0" r="r" b="b"/>
              <a:pathLst>
                <a:path w="38" h="40">
                  <a:moveTo>
                    <a:pt x="0" y="14"/>
                  </a:moveTo>
                  <a:lnTo>
                    <a:pt x="12" y="1"/>
                  </a:lnTo>
                  <a:lnTo>
                    <a:pt x="10" y="4"/>
                  </a:lnTo>
                  <a:lnTo>
                    <a:pt x="14" y="0"/>
                  </a:lnTo>
                  <a:lnTo>
                    <a:pt x="38" y="28"/>
                  </a:lnTo>
                  <a:lnTo>
                    <a:pt x="26" y="40"/>
                  </a:lnTo>
                  <a:lnTo>
                    <a:pt x="0" y="14"/>
                  </a:lnTo>
                  <a:close/>
                </a:path>
              </a:pathLst>
            </a:custGeom>
            <a:solidFill>
              <a:schemeClr val="tx1"/>
            </a:solidFill>
            <a:ln w="9525">
              <a:noFill/>
              <a:round/>
              <a:headEnd/>
              <a:tailEnd/>
            </a:ln>
          </p:spPr>
          <p:txBody>
            <a:bodyPr/>
            <a:lstStyle/>
            <a:p>
              <a:endParaRPr lang="en-US"/>
            </a:p>
          </p:txBody>
        </p:sp>
        <p:sp>
          <p:nvSpPr>
            <p:cNvPr id="82644" name="Freeform 724"/>
            <p:cNvSpPr>
              <a:spLocks/>
            </p:cNvSpPr>
            <p:nvPr/>
          </p:nvSpPr>
          <p:spPr bwMode="black">
            <a:xfrm>
              <a:off x="2806700" y="4465638"/>
              <a:ext cx="25400" cy="17462"/>
            </a:xfrm>
            <a:custGeom>
              <a:avLst/>
              <a:gdLst/>
              <a:ahLst/>
              <a:cxnLst>
                <a:cxn ang="0">
                  <a:pos x="0" y="10"/>
                </a:cxn>
                <a:cxn ang="0">
                  <a:pos x="13" y="0"/>
                </a:cxn>
                <a:cxn ang="0">
                  <a:pos x="13" y="0"/>
                </a:cxn>
                <a:cxn ang="0">
                  <a:pos x="35" y="29"/>
                </a:cxn>
                <a:cxn ang="0">
                  <a:pos x="35" y="29"/>
                </a:cxn>
                <a:cxn ang="0">
                  <a:pos x="22" y="39"/>
                </a:cxn>
                <a:cxn ang="0">
                  <a:pos x="0" y="10"/>
                </a:cxn>
              </a:cxnLst>
              <a:rect l="0" t="0" r="r" b="b"/>
              <a:pathLst>
                <a:path w="35" h="39">
                  <a:moveTo>
                    <a:pt x="0" y="10"/>
                  </a:moveTo>
                  <a:lnTo>
                    <a:pt x="13" y="0"/>
                  </a:lnTo>
                  <a:lnTo>
                    <a:pt x="13" y="0"/>
                  </a:lnTo>
                  <a:lnTo>
                    <a:pt x="35" y="29"/>
                  </a:lnTo>
                  <a:lnTo>
                    <a:pt x="35" y="29"/>
                  </a:lnTo>
                  <a:lnTo>
                    <a:pt x="22" y="39"/>
                  </a:lnTo>
                  <a:lnTo>
                    <a:pt x="0" y="10"/>
                  </a:lnTo>
                  <a:close/>
                </a:path>
              </a:pathLst>
            </a:custGeom>
            <a:solidFill>
              <a:schemeClr val="tx1"/>
            </a:solidFill>
            <a:ln w="9525">
              <a:noFill/>
              <a:round/>
              <a:headEnd/>
              <a:tailEnd/>
            </a:ln>
          </p:spPr>
          <p:txBody>
            <a:bodyPr/>
            <a:lstStyle/>
            <a:p>
              <a:endParaRPr lang="en-US"/>
            </a:p>
          </p:txBody>
        </p:sp>
        <p:sp>
          <p:nvSpPr>
            <p:cNvPr id="82645" name="Freeform 725"/>
            <p:cNvSpPr>
              <a:spLocks/>
            </p:cNvSpPr>
            <p:nvPr/>
          </p:nvSpPr>
          <p:spPr bwMode="black">
            <a:xfrm>
              <a:off x="2813050" y="4457700"/>
              <a:ext cx="31750" cy="20638"/>
            </a:xfrm>
            <a:custGeom>
              <a:avLst/>
              <a:gdLst/>
              <a:ahLst/>
              <a:cxnLst>
                <a:cxn ang="0">
                  <a:pos x="0" y="12"/>
                </a:cxn>
                <a:cxn ang="0">
                  <a:pos x="14" y="3"/>
                </a:cxn>
                <a:cxn ang="0">
                  <a:pos x="17" y="0"/>
                </a:cxn>
                <a:cxn ang="0">
                  <a:pos x="15" y="1"/>
                </a:cxn>
                <a:cxn ang="0">
                  <a:pos x="36" y="31"/>
                </a:cxn>
                <a:cxn ang="0">
                  <a:pos x="22" y="41"/>
                </a:cxn>
                <a:cxn ang="0">
                  <a:pos x="0" y="12"/>
                </a:cxn>
              </a:cxnLst>
              <a:rect l="0" t="0" r="r" b="b"/>
              <a:pathLst>
                <a:path w="36" h="41">
                  <a:moveTo>
                    <a:pt x="0" y="12"/>
                  </a:moveTo>
                  <a:lnTo>
                    <a:pt x="14" y="3"/>
                  </a:lnTo>
                  <a:lnTo>
                    <a:pt x="17" y="0"/>
                  </a:lnTo>
                  <a:lnTo>
                    <a:pt x="15" y="1"/>
                  </a:lnTo>
                  <a:lnTo>
                    <a:pt x="36" y="31"/>
                  </a:lnTo>
                  <a:lnTo>
                    <a:pt x="22" y="41"/>
                  </a:lnTo>
                  <a:lnTo>
                    <a:pt x="0" y="12"/>
                  </a:lnTo>
                  <a:close/>
                </a:path>
              </a:pathLst>
            </a:custGeom>
            <a:solidFill>
              <a:schemeClr val="tx1"/>
            </a:solidFill>
            <a:ln w="9525">
              <a:noFill/>
              <a:round/>
              <a:headEnd/>
              <a:tailEnd/>
            </a:ln>
          </p:spPr>
          <p:txBody>
            <a:bodyPr/>
            <a:lstStyle/>
            <a:p>
              <a:endParaRPr lang="en-US"/>
            </a:p>
          </p:txBody>
        </p:sp>
        <p:sp>
          <p:nvSpPr>
            <p:cNvPr id="82646" name="Freeform 726"/>
            <p:cNvSpPr>
              <a:spLocks/>
            </p:cNvSpPr>
            <p:nvPr/>
          </p:nvSpPr>
          <p:spPr bwMode="black">
            <a:xfrm>
              <a:off x="2825750" y="4454525"/>
              <a:ext cx="26988" cy="20638"/>
            </a:xfrm>
            <a:custGeom>
              <a:avLst/>
              <a:gdLst/>
              <a:ahLst/>
              <a:cxnLst>
                <a:cxn ang="0">
                  <a:pos x="0" y="9"/>
                </a:cxn>
                <a:cxn ang="0">
                  <a:pos x="14" y="1"/>
                </a:cxn>
                <a:cxn ang="0">
                  <a:pos x="14" y="1"/>
                </a:cxn>
                <a:cxn ang="0">
                  <a:pos x="16" y="0"/>
                </a:cxn>
                <a:cxn ang="0">
                  <a:pos x="34" y="31"/>
                </a:cxn>
                <a:cxn ang="0">
                  <a:pos x="20" y="40"/>
                </a:cxn>
                <a:cxn ang="0">
                  <a:pos x="0" y="9"/>
                </a:cxn>
              </a:cxnLst>
              <a:rect l="0" t="0" r="r" b="b"/>
              <a:pathLst>
                <a:path w="34" h="40">
                  <a:moveTo>
                    <a:pt x="0" y="9"/>
                  </a:moveTo>
                  <a:lnTo>
                    <a:pt x="14" y="1"/>
                  </a:lnTo>
                  <a:lnTo>
                    <a:pt x="14" y="1"/>
                  </a:lnTo>
                  <a:lnTo>
                    <a:pt x="16" y="0"/>
                  </a:lnTo>
                  <a:lnTo>
                    <a:pt x="34" y="31"/>
                  </a:lnTo>
                  <a:lnTo>
                    <a:pt x="20" y="40"/>
                  </a:lnTo>
                  <a:lnTo>
                    <a:pt x="0" y="9"/>
                  </a:lnTo>
                  <a:close/>
                </a:path>
              </a:pathLst>
            </a:custGeom>
            <a:solidFill>
              <a:schemeClr val="tx1"/>
            </a:solidFill>
            <a:ln w="9525">
              <a:noFill/>
              <a:round/>
              <a:headEnd/>
              <a:tailEnd/>
            </a:ln>
          </p:spPr>
          <p:txBody>
            <a:bodyPr/>
            <a:lstStyle/>
            <a:p>
              <a:endParaRPr lang="en-US"/>
            </a:p>
          </p:txBody>
        </p:sp>
        <p:sp>
          <p:nvSpPr>
            <p:cNvPr id="82647" name="Freeform 727"/>
            <p:cNvSpPr>
              <a:spLocks/>
            </p:cNvSpPr>
            <p:nvPr/>
          </p:nvSpPr>
          <p:spPr bwMode="black">
            <a:xfrm>
              <a:off x="2840038" y="4449763"/>
              <a:ext cx="23812" cy="20637"/>
            </a:xfrm>
            <a:custGeom>
              <a:avLst/>
              <a:gdLst/>
              <a:ahLst/>
              <a:cxnLst>
                <a:cxn ang="0">
                  <a:pos x="0" y="7"/>
                </a:cxn>
                <a:cxn ang="0">
                  <a:pos x="15" y="0"/>
                </a:cxn>
                <a:cxn ang="0">
                  <a:pos x="16" y="0"/>
                </a:cxn>
                <a:cxn ang="0">
                  <a:pos x="29" y="33"/>
                </a:cxn>
                <a:cxn ang="0">
                  <a:pos x="30" y="33"/>
                </a:cxn>
                <a:cxn ang="0">
                  <a:pos x="16" y="40"/>
                </a:cxn>
                <a:cxn ang="0">
                  <a:pos x="0" y="7"/>
                </a:cxn>
              </a:cxnLst>
              <a:rect l="0" t="0" r="r" b="b"/>
              <a:pathLst>
                <a:path w="30" h="40">
                  <a:moveTo>
                    <a:pt x="0" y="7"/>
                  </a:moveTo>
                  <a:lnTo>
                    <a:pt x="15" y="0"/>
                  </a:lnTo>
                  <a:lnTo>
                    <a:pt x="16" y="0"/>
                  </a:lnTo>
                  <a:lnTo>
                    <a:pt x="29" y="33"/>
                  </a:lnTo>
                  <a:lnTo>
                    <a:pt x="30" y="33"/>
                  </a:lnTo>
                  <a:lnTo>
                    <a:pt x="16" y="40"/>
                  </a:lnTo>
                  <a:lnTo>
                    <a:pt x="0" y="7"/>
                  </a:lnTo>
                  <a:close/>
                </a:path>
              </a:pathLst>
            </a:custGeom>
            <a:solidFill>
              <a:schemeClr val="tx1"/>
            </a:solidFill>
            <a:ln w="9525">
              <a:noFill/>
              <a:round/>
              <a:headEnd/>
              <a:tailEnd/>
            </a:ln>
          </p:spPr>
          <p:txBody>
            <a:bodyPr/>
            <a:lstStyle/>
            <a:p>
              <a:endParaRPr lang="en-US"/>
            </a:p>
          </p:txBody>
        </p:sp>
        <p:sp>
          <p:nvSpPr>
            <p:cNvPr id="82648" name="Freeform 728"/>
            <p:cNvSpPr>
              <a:spLocks/>
            </p:cNvSpPr>
            <p:nvPr/>
          </p:nvSpPr>
          <p:spPr bwMode="black">
            <a:xfrm>
              <a:off x="2852738" y="4446588"/>
              <a:ext cx="19050" cy="20637"/>
            </a:xfrm>
            <a:custGeom>
              <a:avLst/>
              <a:gdLst/>
              <a:ahLst/>
              <a:cxnLst>
                <a:cxn ang="0">
                  <a:pos x="0" y="7"/>
                </a:cxn>
                <a:cxn ang="0">
                  <a:pos x="15" y="0"/>
                </a:cxn>
                <a:cxn ang="0">
                  <a:pos x="15" y="0"/>
                </a:cxn>
                <a:cxn ang="0">
                  <a:pos x="28" y="33"/>
                </a:cxn>
                <a:cxn ang="0">
                  <a:pos x="28" y="33"/>
                </a:cxn>
                <a:cxn ang="0">
                  <a:pos x="13" y="40"/>
                </a:cxn>
                <a:cxn ang="0">
                  <a:pos x="0" y="7"/>
                </a:cxn>
              </a:cxnLst>
              <a:rect l="0" t="0" r="r" b="b"/>
              <a:pathLst>
                <a:path w="28" h="40">
                  <a:moveTo>
                    <a:pt x="0" y="7"/>
                  </a:moveTo>
                  <a:lnTo>
                    <a:pt x="15" y="0"/>
                  </a:lnTo>
                  <a:lnTo>
                    <a:pt x="15" y="0"/>
                  </a:lnTo>
                  <a:lnTo>
                    <a:pt x="28" y="33"/>
                  </a:lnTo>
                  <a:lnTo>
                    <a:pt x="28" y="33"/>
                  </a:lnTo>
                  <a:lnTo>
                    <a:pt x="13" y="40"/>
                  </a:lnTo>
                  <a:lnTo>
                    <a:pt x="0" y="7"/>
                  </a:lnTo>
                  <a:close/>
                </a:path>
              </a:pathLst>
            </a:custGeom>
            <a:solidFill>
              <a:schemeClr val="tx1"/>
            </a:solidFill>
            <a:ln w="9525">
              <a:noFill/>
              <a:round/>
              <a:headEnd/>
              <a:tailEnd/>
            </a:ln>
          </p:spPr>
          <p:txBody>
            <a:bodyPr/>
            <a:lstStyle/>
            <a:p>
              <a:endParaRPr lang="en-US"/>
            </a:p>
          </p:txBody>
        </p:sp>
        <p:sp>
          <p:nvSpPr>
            <p:cNvPr id="82649" name="Freeform 729"/>
            <p:cNvSpPr>
              <a:spLocks/>
            </p:cNvSpPr>
            <p:nvPr/>
          </p:nvSpPr>
          <p:spPr bwMode="black">
            <a:xfrm>
              <a:off x="2863850" y="4441825"/>
              <a:ext cx="22225" cy="20638"/>
            </a:xfrm>
            <a:custGeom>
              <a:avLst/>
              <a:gdLst/>
              <a:ahLst/>
              <a:cxnLst>
                <a:cxn ang="0">
                  <a:pos x="0" y="7"/>
                </a:cxn>
                <a:cxn ang="0">
                  <a:pos x="17" y="1"/>
                </a:cxn>
                <a:cxn ang="0">
                  <a:pos x="17" y="0"/>
                </a:cxn>
                <a:cxn ang="0">
                  <a:pos x="30" y="35"/>
                </a:cxn>
                <a:cxn ang="0">
                  <a:pos x="30" y="34"/>
                </a:cxn>
                <a:cxn ang="0">
                  <a:pos x="13" y="40"/>
                </a:cxn>
                <a:cxn ang="0">
                  <a:pos x="0" y="7"/>
                </a:cxn>
              </a:cxnLst>
              <a:rect l="0" t="0" r="r" b="b"/>
              <a:pathLst>
                <a:path w="30" h="40">
                  <a:moveTo>
                    <a:pt x="0" y="7"/>
                  </a:moveTo>
                  <a:lnTo>
                    <a:pt x="17" y="1"/>
                  </a:lnTo>
                  <a:lnTo>
                    <a:pt x="17" y="0"/>
                  </a:lnTo>
                  <a:lnTo>
                    <a:pt x="30" y="35"/>
                  </a:lnTo>
                  <a:lnTo>
                    <a:pt x="30" y="34"/>
                  </a:lnTo>
                  <a:lnTo>
                    <a:pt x="13" y="40"/>
                  </a:lnTo>
                  <a:lnTo>
                    <a:pt x="0" y="7"/>
                  </a:lnTo>
                  <a:close/>
                </a:path>
              </a:pathLst>
            </a:custGeom>
            <a:solidFill>
              <a:schemeClr val="tx1"/>
            </a:solidFill>
            <a:ln w="9525">
              <a:noFill/>
              <a:round/>
              <a:headEnd/>
              <a:tailEnd/>
            </a:ln>
          </p:spPr>
          <p:txBody>
            <a:bodyPr/>
            <a:lstStyle/>
            <a:p>
              <a:endParaRPr lang="en-US"/>
            </a:p>
          </p:txBody>
        </p:sp>
        <p:sp>
          <p:nvSpPr>
            <p:cNvPr id="82650" name="Freeform 730"/>
            <p:cNvSpPr>
              <a:spLocks/>
            </p:cNvSpPr>
            <p:nvPr/>
          </p:nvSpPr>
          <p:spPr bwMode="black">
            <a:xfrm>
              <a:off x="2874963" y="4438650"/>
              <a:ext cx="22225" cy="20638"/>
            </a:xfrm>
            <a:custGeom>
              <a:avLst/>
              <a:gdLst/>
              <a:ahLst/>
              <a:cxnLst>
                <a:cxn ang="0">
                  <a:pos x="0" y="6"/>
                </a:cxn>
                <a:cxn ang="0">
                  <a:pos x="15" y="0"/>
                </a:cxn>
                <a:cxn ang="0">
                  <a:pos x="9" y="2"/>
                </a:cxn>
                <a:cxn ang="0">
                  <a:pos x="17" y="0"/>
                </a:cxn>
                <a:cxn ang="0">
                  <a:pos x="28" y="35"/>
                </a:cxn>
                <a:cxn ang="0">
                  <a:pos x="13" y="41"/>
                </a:cxn>
                <a:cxn ang="0">
                  <a:pos x="0" y="6"/>
                </a:cxn>
              </a:cxnLst>
              <a:rect l="0" t="0" r="r" b="b"/>
              <a:pathLst>
                <a:path w="28" h="41">
                  <a:moveTo>
                    <a:pt x="0" y="6"/>
                  </a:moveTo>
                  <a:lnTo>
                    <a:pt x="15" y="0"/>
                  </a:lnTo>
                  <a:lnTo>
                    <a:pt x="9" y="2"/>
                  </a:lnTo>
                  <a:lnTo>
                    <a:pt x="17" y="0"/>
                  </a:lnTo>
                  <a:lnTo>
                    <a:pt x="28" y="35"/>
                  </a:lnTo>
                  <a:lnTo>
                    <a:pt x="13" y="41"/>
                  </a:lnTo>
                  <a:lnTo>
                    <a:pt x="0" y="6"/>
                  </a:lnTo>
                  <a:close/>
                </a:path>
              </a:pathLst>
            </a:custGeom>
            <a:solidFill>
              <a:schemeClr val="tx1"/>
            </a:solidFill>
            <a:ln w="9525">
              <a:noFill/>
              <a:round/>
              <a:headEnd/>
              <a:tailEnd/>
            </a:ln>
          </p:spPr>
          <p:txBody>
            <a:bodyPr/>
            <a:lstStyle/>
            <a:p>
              <a:endParaRPr lang="en-US"/>
            </a:p>
          </p:txBody>
        </p:sp>
        <p:sp>
          <p:nvSpPr>
            <p:cNvPr id="82651" name="Freeform 731"/>
            <p:cNvSpPr>
              <a:spLocks/>
            </p:cNvSpPr>
            <p:nvPr/>
          </p:nvSpPr>
          <p:spPr bwMode="black">
            <a:xfrm>
              <a:off x="2890838" y="4435475"/>
              <a:ext cx="19050" cy="22225"/>
            </a:xfrm>
            <a:custGeom>
              <a:avLst/>
              <a:gdLst/>
              <a:ahLst/>
              <a:cxnLst>
                <a:cxn ang="0">
                  <a:pos x="0" y="4"/>
                </a:cxn>
                <a:cxn ang="0">
                  <a:pos x="17" y="0"/>
                </a:cxn>
                <a:cxn ang="0">
                  <a:pos x="28" y="34"/>
                </a:cxn>
                <a:cxn ang="0">
                  <a:pos x="25" y="35"/>
                </a:cxn>
                <a:cxn ang="0">
                  <a:pos x="26" y="35"/>
                </a:cxn>
                <a:cxn ang="0">
                  <a:pos x="9" y="39"/>
                </a:cxn>
                <a:cxn ang="0">
                  <a:pos x="0" y="4"/>
                </a:cxn>
              </a:cxnLst>
              <a:rect l="0" t="0" r="r" b="b"/>
              <a:pathLst>
                <a:path w="28" h="39">
                  <a:moveTo>
                    <a:pt x="0" y="4"/>
                  </a:moveTo>
                  <a:lnTo>
                    <a:pt x="17" y="0"/>
                  </a:lnTo>
                  <a:lnTo>
                    <a:pt x="28" y="34"/>
                  </a:lnTo>
                  <a:lnTo>
                    <a:pt x="25" y="35"/>
                  </a:lnTo>
                  <a:lnTo>
                    <a:pt x="26" y="35"/>
                  </a:lnTo>
                  <a:lnTo>
                    <a:pt x="9" y="39"/>
                  </a:lnTo>
                  <a:lnTo>
                    <a:pt x="0" y="4"/>
                  </a:lnTo>
                  <a:close/>
                </a:path>
              </a:pathLst>
            </a:custGeom>
            <a:solidFill>
              <a:schemeClr val="tx1"/>
            </a:solidFill>
            <a:ln w="9525">
              <a:noFill/>
              <a:round/>
              <a:headEnd/>
              <a:tailEnd/>
            </a:ln>
          </p:spPr>
          <p:txBody>
            <a:bodyPr/>
            <a:lstStyle/>
            <a:p>
              <a:endParaRPr lang="en-US"/>
            </a:p>
          </p:txBody>
        </p:sp>
        <p:sp>
          <p:nvSpPr>
            <p:cNvPr id="82652" name="Freeform 732"/>
            <p:cNvSpPr>
              <a:spLocks/>
            </p:cNvSpPr>
            <p:nvPr/>
          </p:nvSpPr>
          <p:spPr bwMode="black">
            <a:xfrm>
              <a:off x="2901950" y="4433888"/>
              <a:ext cx="22225" cy="20637"/>
            </a:xfrm>
            <a:custGeom>
              <a:avLst/>
              <a:gdLst/>
              <a:ahLst/>
              <a:cxnLst>
                <a:cxn ang="0">
                  <a:pos x="0" y="7"/>
                </a:cxn>
                <a:cxn ang="0">
                  <a:pos x="16" y="0"/>
                </a:cxn>
                <a:cxn ang="0">
                  <a:pos x="15" y="0"/>
                </a:cxn>
                <a:cxn ang="0">
                  <a:pos x="31" y="33"/>
                </a:cxn>
                <a:cxn ang="0">
                  <a:pos x="30" y="33"/>
                </a:cxn>
                <a:cxn ang="0">
                  <a:pos x="13" y="40"/>
                </a:cxn>
                <a:cxn ang="0">
                  <a:pos x="0" y="7"/>
                </a:cxn>
              </a:cxnLst>
              <a:rect l="0" t="0" r="r" b="b"/>
              <a:pathLst>
                <a:path w="31" h="40">
                  <a:moveTo>
                    <a:pt x="0" y="7"/>
                  </a:moveTo>
                  <a:lnTo>
                    <a:pt x="16" y="0"/>
                  </a:lnTo>
                  <a:lnTo>
                    <a:pt x="15" y="0"/>
                  </a:lnTo>
                  <a:lnTo>
                    <a:pt x="31" y="33"/>
                  </a:lnTo>
                  <a:lnTo>
                    <a:pt x="30" y="33"/>
                  </a:lnTo>
                  <a:lnTo>
                    <a:pt x="13" y="40"/>
                  </a:lnTo>
                  <a:lnTo>
                    <a:pt x="0" y="7"/>
                  </a:lnTo>
                  <a:close/>
                </a:path>
              </a:pathLst>
            </a:custGeom>
            <a:solidFill>
              <a:schemeClr val="tx1"/>
            </a:solidFill>
            <a:ln w="9525">
              <a:noFill/>
              <a:round/>
              <a:headEnd/>
              <a:tailEnd/>
            </a:ln>
          </p:spPr>
          <p:txBody>
            <a:bodyPr/>
            <a:lstStyle/>
            <a:p>
              <a:endParaRPr lang="en-US"/>
            </a:p>
          </p:txBody>
        </p:sp>
        <p:sp>
          <p:nvSpPr>
            <p:cNvPr id="82653" name="Freeform 733"/>
            <p:cNvSpPr>
              <a:spLocks/>
            </p:cNvSpPr>
            <p:nvPr/>
          </p:nvSpPr>
          <p:spPr bwMode="black">
            <a:xfrm>
              <a:off x="2913063" y="4430713"/>
              <a:ext cx="23812" cy="20637"/>
            </a:xfrm>
            <a:custGeom>
              <a:avLst/>
              <a:gdLst/>
              <a:ahLst/>
              <a:cxnLst>
                <a:cxn ang="0">
                  <a:pos x="0" y="8"/>
                </a:cxn>
                <a:cxn ang="0">
                  <a:pos x="17" y="0"/>
                </a:cxn>
                <a:cxn ang="0">
                  <a:pos x="33" y="32"/>
                </a:cxn>
                <a:cxn ang="0">
                  <a:pos x="28" y="36"/>
                </a:cxn>
                <a:cxn ang="0">
                  <a:pos x="32" y="34"/>
                </a:cxn>
                <a:cxn ang="0">
                  <a:pos x="16" y="41"/>
                </a:cxn>
                <a:cxn ang="0">
                  <a:pos x="0" y="8"/>
                </a:cxn>
              </a:cxnLst>
              <a:rect l="0" t="0" r="r" b="b"/>
              <a:pathLst>
                <a:path w="33" h="41">
                  <a:moveTo>
                    <a:pt x="0" y="8"/>
                  </a:moveTo>
                  <a:lnTo>
                    <a:pt x="17" y="0"/>
                  </a:lnTo>
                  <a:lnTo>
                    <a:pt x="33" y="32"/>
                  </a:lnTo>
                  <a:lnTo>
                    <a:pt x="28" y="36"/>
                  </a:lnTo>
                  <a:lnTo>
                    <a:pt x="32" y="34"/>
                  </a:lnTo>
                  <a:lnTo>
                    <a:pt x="16" y="41"/>
                  </a:lnTo>
                  <a:lnTo>
                    <a:pt x="0" y="8"/>
                  </a:lnTo>
                  <a:close/>
                </a:path>
              </a:pathLst>
            </a:custGeom>
            <a:solidFill>
              <a:schemeClr val="tx1"/>
            </a:solidFill>
            <a:ln w="9525">
              <a:noFill/>
              <a:round/>
              <a:headEnd/>
              <a:tailEnd/>
            </a:ln>
          </p:spPr>
          <p:txBody>
            <a:bodyPr/>
            <a:lstStyle/>
            <a:p>
              <a:endParaRPr lang="en-US"/>
            </a:p>
          </p:txBody>
        </p:sp>
        <p:sp>
          <p:nvSpPr>
            <p:cNvPr id="82654" name="Freeform 734"/>
            <p:cNvSpPr>
              <a:spLocks/>
            </p:cNvSpPr>
            <p:nvPr/>
          </p:nvSpPr>
          <p:spPr bwMode="black">
            <a:xfrm>
              <a:off x="2924175" y="4425950"/>
              <a:ext cx="26988" cy="20638"/>
            </a:xfrm>
            <a:custGeom>
              <a:avLst/>
              <a:gdLst/>
              <a:ahLst/>
              <a:cxnLst>
                <a:cxn ang="0">
                  <a:pos x="0" y="9"/>
                </a:cxn>
                <a:cxn ang="0">
                  <a:pos x="15" y="0"/>
                </a:cxn>
                <a:cxn ang="0">
                  <a:pos x="34" y="29"/>
                </a:cxn>
                <a:cxn ang="0">
                  <a:pos x="31" y="32"/>
                </a:cxn>
                <a:cxn ang="0">
                  <a:pos x="33" y="31"/>
                </a:cxn>
                <a:cxn ang="0">
                  <a:pos x="17" y="39"/>
                </a:cxn>
                <a:cxn ang="0">
                  <a:pos x="0" y="9"/>
                </a:cxn>
              </a:cxnLst>
              <a:rect l="0" t="0" r="r" b="b"/>
              <a:pathLst>
                <a:path w="34" h="39">
                  <a:moveTo>
                    <a:pt x="0" y="9"/>
                  </a:moveTo>
                  <a:lnTo>
                    <a:pt x="15" y="0"/>
                  </a:lnTo>
                  <a:lnTo>
                    <a:pt x="34" y="29"/>
                  </a:lnTo>
                  <a:lnTo>
                    <a:pt x="31" y="32"/>
                  </a:lnTo>
                  <a:lnTo>
                    <a:pt x="33" y="31"/>
                  </a:lnTo>
                  <a:lnTo>
                    <a:pt x="17" y="39"/>
                  </a:lnTo>
                  <a:lnTo>
                    <a:pt x="0" y="9"/>
                  </a:lnTo>
                  <a:close/>
                </a:path>
              </a:pathLst>
            </a:custGeom>
            <a:solidFill>
              <a:schemeClr val="tx1"/>
            </a:solidFill>
            <a:ln w="9525">
              <a:noFill/>
              <a:round/>
              <a:headEnd/>
              <a:tailEnd/>
            </a:ln>
          </p:spPr>
          <p:txBody>
            <a:bodyPr/>
            <a:lstStyle/>
            <a:p>
              <a:endParaRPr lang="en-US"/>
            </a:p>
          </p:txBody>
        </p:sp>
        <p:sp>
          <p:nvSpPr>
            <p:cNvPr id="82655" name="Freeform 735"/>
            <p:cNvSpPr>
              <a:spLocks/>
            </p:cNvSpPr>
            <p:nvPr/>
          </p:nvSpPr>
          <p:spPr bwMode="black">
            <a:xfrm>
              <a:off x="2936875" y="4419600"/>
              <a:ext cx="33338" cy="22225"/>
            </a:xfrm>
            <a:custGeom>
              <a:avLst/>
              <a:gdLst/>
              <a:ahLst/>
              <a:cxnLst>
                <a:cxn ang="0">
                  <a:pos x="0" y="11"/>
                </a:cxn>
                <a:cxn ang="0">
                  <a:pos x="15" y="0"/>
                </a:cxn>
                <a:cxn ang="0">
                  <a:pos x="36" y="28"/>
                </a:cxn>
                <a:cxn ang="0">
                  <a:pos x="47" y="20"/>
                </a:cxn>
                <a:cxn ang="0">
                  <a:pos x="35" y="28"/>
                </a:cxn>
                <a:cxn ang="0">
                  <a:pos x="20" y="39"/>
                </a:cxn>
                <a:cxn ang="0">
                  <a:pos x="0" y="11"/>
                </a:cxn>
              </a:cxnLst>
              <a:rect l="0" t="0" r="r" b="b"/>
              <a:pathLst>
                <a:path w="47" h="39">
                  <a:moveTo>
                    <a:pt x="0" y="11"/>
                  </a:moveTo>
                  <a:lnTo>
                    <a:pt x="15" y="0"/>
                  </a:lnTo>
                  <a:lnTo>
                    <a:pt x="36" y="28"/>
                  </a:lnTo>
                  <a:lnTo>
                    <a:pt x="47" y="20"/>
                  </a:lnTo>
                  <a:lnTo>
                    <a:pt x="35" y="28"/>
                  </a:lnTo>
                  <a:lnTo>
                    <a:pt x="20" y="39"/>
                  </a:lnTo>
                  <a:lnTo>
                    <a:pt x="0" y="11"/>
                  </a:lnTo>
                  <a:close/>
                </a:path>
              </a:pathLst>
            </a:custGeom>
            <a:solidFill>
              <a:schemeClr val="tx1"/>
            </a:solidFill>
            <a:ln w="9525">
              <a:noFill/>
              <a:round/>
              <a:headEnd/>
              <a:tailEnd/>
            </a:ln>
          </p:spPr>
          <p:txBody>
            <a:bodyPr/>
            <a:lstStyle/>
            <a:p>
              <a:endParaRPr lang="en-US"/>
            </a:p>
          </p:txBody>
        </p:sp>
        <p:sp>
          <p:nvSpPr>
            <p:cNvPr id="82656" name="Freeform 736"/>
            <p:cNvSpPr>
              <a:spLocks/>
            </p:cNvSpPr>
            <p:nvPr/>
          </p:nvSpPr>
          <p:spPr bwMode="black">
            <a:xfrm>
              <a:off x="2943225" y="4414838"/>
              <a:ext cx="31750" cy="20637"/>
            </a:xfrm>
            <a:custGeom>
              <a:avLst/>
              <a:gdLst/>
              <a:ahLst/>
              <a:cxnLst>
                <a:cxn ang="0">
                  <a:pos x="0" y="12"/>
                </a:cxn>
                <a:cxn ang="0">
                  <a:pos x="16" y="0"/>
                </a:cxn>
                <a:cxn ang="0">
                  <a:pos x="39" y="27"/>
                </a:cxn>
                <a:cxn ang="0">
                  <a:pos x="37" y="28"/>
                </a:cxn>
                <a:cxn ang="0">
                  <a:pos x="38" y="28"/>
                </a:cxn>
                <a:cxn ang="0">
                  <a:pos x="22" y="40"/>
                </a:cxn>
                <a:cxn ang="0">
                  <a:pos x="0" y="12"/>
                </a:cxn>
              </a:cxnLst>
              <a:rect l="0" t="0" r="r" b="b"/>
              <a:pathLst>
                <a:path w="39" h="40">
                  <a:moveTo>
                    <a:pt x="0" y="12"/>
                  </a:moveTo>
                  <a:lnTo>
                    <a:pt x="16" y="0"/>
                  </a:lnTo>
                  <a:lnTo>
                    <a:pt x="39" y="27"/>
                  </a:lnTo>
                  <a:lnTo>
                    <a:pt x="37" y="28"/>
                  </a:lnTo>
                  <a:lnTo>
                    <a:pt x="38" y="28"/>
                  </a:lnTo>
                  <a:lnTo>
                    <a:pt x="22" y="40"/>
                  </a:lnTo>
                  <a:lnTo>
                    <a:pt x="0" y="12"/>
                  </a:lnTo>
                  <a:close/>
                </a:path>
              </a:pathLst>
            </a:custGeom>
            <a:solidFill>
              <a:schemeClr val="tx1"/>
            </a:solidFill>
            <a:ln w="9525">
              <a:noFill/>
              <a:round/>
              <a:headEnd/>
              <a:tailEnd/>
            </a:ln>
          </p:spPr>
          <p:txBody>
            <a:bodyPr/>
            <a:lstStyle/>
            <a:p>
              <a:endParaRPr lang="en-US"/>
            </a:p>
          </p:txBody>
        </p:sp>
        <p:sp>
          <p:nvSpPr>
            <p:cNvPr id="82657" name="Freeform 737"/>
            <p:cNvSpPr>
              <a:spLocks/>
            </p:cNvSpPr>
            <p:nvPr/>
          </p:nvSpPr>
          <p:spPr bwMode="black">
            <a:xfrm>
              <a:off x="2955925" y="4406900"/>
              <a:ext cx="41275" cy="20638"/>
            </a:xfrm>
            <a:custGeom>
              <a:avLst/>
              <a:gdLst/>
              <a:ahLst/>
              <a:cxnLst>
                <a:cxn ang="0">
                  <a:pos x="0" y="13"/>
                </a:cxn>
                <a:cxn ang="0">
                  <a:pos x="14" y="0"/>
                </a:cxn>
                <a:cxn ang="0">
                  <a:pos x="39" y="26"/>
                </a:cxn>
                <a:cxn ang="0">
                  <a:pos x="53" y="13"/>
                </a:cxn>
                <a:cxn ang="0">
                  <a:pos x="38" y="26"/>
                </a:cxn>
                <a:cxn ang="0">
                  <a:pos x="24" y="39"/>
                </a:cxn>
                <a:cxn ang="0">
                  <a:pos x="0" y="13"/>
                </a:cxn>
              </a:cxnLst>
              <a:rect l="0" t="0" r="r" b="b"/>
              <a:pathLst>
                <a:path w="53" h="39">
                  <a:moveTo>
                    <a:pt x="0" y="13"/>
                  </a:moveTo>
                  <a:lnTo>
                    <a:pt x="14" y="0"/>
                  </a:lnTo>
                  <a:lnTo>
                    <a:pt x="39" y="26"/>
                  </a:lnTo>
                  <a:lnTo>
                    <a:pt x="53" y="13"/>
                  </a:lnTo>
                  <a:lnTo>
                    <a:pt x="38" y="26"/>
                  </a:lnTo>
                  <a:lnTo>
                    <a:pt x="24" y="39"/>
                  </a:lnTo>
                  <a:lnTo>
                    <a:pt x="0" y="13"/>
                  </a:lnTo>
                  <a:close/>
                </a:path>
              </a:pathLst>
            </a:custGeom>
            <a:solidFill>
              <a:schemeClr val="tx1"/>
            </a:solidFill>
            <a:ln w="9525">
              <a:noFill/>
              <a:round/>
              <a:headEnd/>
              <a:tailEnd/>
            </a:ln>
          </p:spPr>
          <p:txBody>
            <a:bodyPr/>
            <a:lstStyle/>
            <a:p>
              <a:endParaRPr lang="en-US"/>
            </a:p>
          </p:txBody>
        </p:sp>
        <p:sp>
          <p:nvSpPr>
            <p:cNvPr id="82658" name="Freeform 738"/>
            <p:cNvSpPr>
              <a:spLocks/>
            </p:cNvSpPr>
            <p:nvPr/>
          </p:nvSpPr>
          <p:spPr bwMode="black">
            <a:xfrm>
              <a:off x="2967038" y="4398963"/>
              <a:ext cx="30162" cy="23812"/>
            </a:xfrm>
            <a:custGeom>
              <a:avLst/>
              <a:gdLst/>
              <a:ahLst/>
              <a:cxnLst>
                <a:cxn ang="0">
                  <a:pos x="0" y="15"/>
                </a:cxn>
                <a:cxn ang="0">
                  <a:pos x="14" y="0"/>
                </a:cxn>
                <a:cxn ang="0">
                  <a:pos x="41" y="26"/>
                </a:cxn>
                <a:cxn ang="0">
                  <a:pos x="34" y="33"/>
                </a:cxn>
                <a:cxn ang="0">
                  <a:pos x="41" y="27"/>
                </a:cxn>
                <a:cxn ang="0">
                  <a:pos x="26" y="41"/>
                </a:cxn>
                <a:cxn ang="0">
                  <a:pos x="0" y="15"/>
                </a:cxn>
              </a:cxnLst>
              <a:rect l="0" t="0" r="r" b="b"/>
              <a:pathLst>
                <a:path w="41" h="41">
                  <a:moveTo>
                    <a:pt x="0" y="15"/>
                  </a:moveTo>
                  <a:lnTo>
                    <a:pt x="14" y="0"/>
                  </a:lnTo>
                  <a:lnTo>
                    <a:pt x="41" y="26"/>
                  </a:lnTo>
                  <a:lnTo>
                    <a:pt x="34" y="33"/>
                  </a:lnTo>
                  <a:lnTo>
                    <a:pt x="41" y="27"/>
                  </a:lnTo>
                  <a:lnTo>
                    <a:pt x="26" y="41"/>
                  </a:lnTo>
                  <a:lnTo>
                    <a:pt x="0" y="15"/>
                  </a:lnTo>
                  <a:close/>
                </a:path>
              </a:pathLst>
            </a:custGeom>
            <a:solidFill>
              <a:schemeClr val="tx1"/>
            </a:solidFill>
            <a:ln w="9525">
              <a:noFill/>
              <a:round/>
              <a:headEnd/>
              <a:tailEnd/>
            </a:ln>
          </p:spPr>
          <p:txBody>
            <a:bodyPr/>
            <a:lstStyle/>
            <a:p>
              <a:endParaRPr lang="en-US"/>
            </a:p>
          </p:txBody>
        </p:sp>
        <p:sp>
          <p:nvSpPr>
            <p:cNvPr id="82659" name="Freeform 739"/>
            <p:cNvSpPr>
              <a:spLocks/>
            </p:cNvSpPr>
            <p:nvPr/>
          </p:nvSpPr>
          <p:spPr bwMode="black">
            <a:xfrm>
              <a:off x="2978150" y="4391025"/>
              <a:ext cx="30163" cy="23813"/>
            </a:xfrm>
            <a:custGeom>
              <a:avLst/>
              <a:gdLst/>
              <a:ahLst/>
              <a:cxnLst>
                <a:cxn ang="0">
                  <a:pos x="0" y="16"/>
                </a:cxn>
                <a:cxn ang="0">
                  <a:pos x="14" y="1"/>
                </a:cxn>
                <a:cxn ang="0">
                  <a:pos x="14" y="0"/>
                </a:cxn>
                <a:cxn ang="0">
                  <a:pos x="15" y="0"/>
                </a:cxn>
                <a:cxn ang="0">
                  <a:pos x="40" y="25"/>
                </a:cxn>
                <a:cxn ang="0">
                  <a:pos x="27" y="41"/>
                </a:cxn>
                <a:cxn ang="0">
                  <a:pos x="0" y="16"/>
                </a:cxn>
              </a:cxnLst>
              <a:rect l="0" t="0" r="r" b="b"/>
              <a:pathLst>
                <a:path w="40" h="41">
                  <a:moveTo>
                    <a:pt x="0" y="16"/>
                  </a:moveTo>
                  <a:lnTo>
                    <a:pt x="14" y="1"/>
                  </a:lnTo>
                  <a:lnTo>
                    <a:pt x="14" y="0"/>
                  </a:lnTo>
                  <a:lnTo>
                    <a:pt x="15" y="0"/>
                  </a:lnTo>
                  <a:lnTo>
                    <a:pt x="40" y="25"/>
                  </a:lnTo>
                  <a:lnTo>
                    <a:pt x="27" y="41"/>
                  </a:lnTo>
                  <a:lnTo>
                    <a:pt x="0" y="16"/>
                  </a:lnTo>
                  <a:close/>
                </a:path>
              </a:pathLst>
            </a:custGeom>
            <a:solidFill>
              <a:schemeClr val="tx1"/>
            </a:solidFill>
            <a:ln w="9525">
              <a:noFill/>
              <a:round/>
              <a:headEnd/>
              <a:tailEnd/>
            </a:ln>
          </p:spPr>
          <p:txBody>
            <a:bodyPr/>
            <a:lstStyle/>
            <a:p>
              <a:endParaRPr lang="en-US"/>
            </a:p>
          </p:txBody>
        </p:sp>
        <p:sp>
          <p:nvSpPr>
            <p:cNvPr id="82660" name="Freeform 740"/>
            <p:cNvSpPr>
              <a:spLocks/>
            </p:cNvSpPr>
            <p:nvPr/>
          </p:nvSpPr>
          <p:spPr bwMode="black">
            <a:xfrm>
              <a:off x="2989263" y="4383088"/>
              <a:ext cx="31750" cy="23812"/>
            </a:xfrm>
            <a:custGeom>
              <a:avLst/>
              <a:gdLst/>
              <a:ahLst/>
              <a:cxnLst>
                <a:cxn ang="0">
                  <a:pos x="0" y="17"/>
                </a:cxn>
                <a:cxn ang="0">
                  <a:pos x="15" y="4"/>
                </a:cxn>
                <a:cxn ang="0">
                  <a:pos x="18" y="0"/>
                </a:cxn>
                <a:cxn ang="0">
                  <a:pos x="16" y="2"/>
                </a:cxn>
                <a:cxn ang="0">
                  <a:pos x="39" y="30"/>
                </a:cxn>
                <a:cxn ang="0">
                  <a:pos x="24" y="43"/>
                </a:cxn>
                <a:cxn ang="0">
                  <a:pos x="0" y="17"/>
                </a:cxn>
              </a:cxnLst>
              <a:rect l="0" t="0" r="r" b="b"/>
              <a:pathLst>
                <a:path w="39" h="43">
                  <a:moveTo>
                    <a:pt x="0" y="17"/>
                  </a:moveTo>
                  <a:lnTo>
                    <a:pt x="15" y="4"/>
                  </a:lnTo>
                  <a:lnTo>
                    <a:pt x="18" y="0"/>
                  </a:lnTo>
                  <a:lnTo>
                    <a:pt x="16" y="2"/>
                  </a:lnTo>
                  <a:lnTo>
                    <a:pt x="39" y="30"/>
                  </a:lnTo>
                  <a:lnTo>
                    <a:pt x="24" y="43"/>
                  </a:lnTo>
                  <a:lnTo>
                    <a:pt x="0" y="17"/>
                  </a:lnTo>
                  <a:close/>
                </a:path>
              </a:pathLst>
            </a:custGeom>
            <a:solidFill>
              <a:schemeClr val="tx1"/>
            </a:solidFill>
            <a:ln w="9525">
              <a:noFill/>
              <a:round/>
              <a:headEnd/>
              <a:tailEnd/>
            </a:ln>
          </p:spPr>
          <p:txBody>
            <a:bodyPr/>
            <a:lstStyle/>
            <a:p>
              <a:endParaRPr lang="en-US"/>
            </a:p>
          </p:txBody>
        </p:sp>
        <p:sp>
          <p:nvSpPr>
            <p:cNvPr id="82661" name="Freeform 741"/>
            <p:cNvSpPr>
              <a:spLocks/>
            </p:cNvSpPr>
            <p:nvPr/>
          </p:nvSpPr>
          <p:spPr bwMode="black">
            <a:xfrm>
              <a:off x="3001963" y="4376738"/>
              <a:ext cx="30162" cy="22225"/>
            </a:xfrm>
            <a:custGeom>
              <a:avLst/>
              <a:gdLst/>
              <a:ahLst/>
              <a:cxnLst>
                <a:cxn ang="0">
                  <a:pos x="0" y="13"/>
                </a:cxn>
                <a:cxn ang="0">
                  <a:pos x="16" y="1"/>
                </a:cxn>
                <a:cxn ang="0">
                  <a:pos x="15" y="2"/>
                </a:cxn>
                <a:cxn ang="0">
                  <a:pos x="18" y="0"/>
                </a:cxn>
                <a:cxn ang="0">
                  <a:pos x="38" y="30"/>
                </a:cxn>
                <a:cxn ang="0">
                  <a:pos x="22" y="42"/>
                </a:cxn>
                <a:cxn ang="0">
                  <a:pos x="0" y="13"/>
                </a:cxn>
              </a:cxnLst>
              <a:rect l="0" t="0" r="r" b="b"/>
              <a:pathLst>
                <a:path w="38" h="42">
                  <a:moveTo>
                    <a:pt x="0" y="13"/>
                  </a:moveTo>
                  <a:lnTo>
                    <a:pt x="16" y="1"/>
                  </a:lnTo>
                  <a:lnTo>
                    <a:pt x="15" y="2"/>
                  </a:lnTo>
                  <a:lnTo>
                    <a:pt x="18" y="0"/>
                  </a:lnTo>
                  <a:lnTo>
                    <a:pt x="38" y="30"/>
                  </a:lnTo>
                  <a:lnTo>
                    <a:pt x="22" y="42"/>
                  </a:lnTo>
                  <a:lnTo>
                    <a:pt x="0" y="13"/>
                  </a:lnTo>
                  <a:close/>
                </a:path>
              </a:pathLst>
            </a:custGeom>
            <a:solidFill>
              <a:schemeClr val="tx1"/>
            </a:solidFill>
            <a:ln w="9525">
              <a:noFill/>
              <a:round/>
              <a:headEnd/>
              <a:tailEnd/>
            </a:ln>
          </p:spPr>
          <p:txBody>
            <a:bodyPr/>
            <a:lstStyle/>
            <a:p>
              <a:endParaRPr lang="en-US"/>
            </a:p>
          </p:txBody>
        </p:sp>
        <p:sp>
          <p:nvSpPr>
            <p:cNvPr id="82662" name="Freeform 742"/>
            <p:cNvSpPr>
              <a:spLocks/>
            </p:cNvSpPr>
            <p:nvPr/>
          </p:nvSpPr>
          <p:spPr bwMode="black">
            <a:xfrm>
              <a:off x="3016250" y="4371975"/>
              <a:ext cx="23813" cy="20638"/>
            </a:xfrm>
            <a:custGeom>
              <a:avLst/>
              <a:gdLst/>
              <a:ahLst/>
              <a:cxnLst>
                <a:cxn ang="0">
                  <a:pos x="0" y="10"/>
                </a:cxn>
                <a:cxn ang="0">
                  <a:pos x="16" y="0"/>
                </a:cxn>
                <a:cxn ang="0">
                  <a:pos x="16" y="0"/>
                </a:cxn>
                <a:cxn ang="0">
                  <a:pos x="16" y="0"/>
                </a:cxn>
                <a:cxn ang="0">
                  <a:pos x="34" y="31"/>
                </a:cxn>
                <a:cxn ang="0">
                  <a:pos x="18" y="41"/>
                </a:cxn>
                <a:cxn ang="0">
                  <a:pos x="0" y="10"/>
                </a:cxn>
              </a:cxnLst>
              <a:rect l="0" t="0" r="r" b="b"/>
              <a:pathLst>
                <a:path w="34" h="41">
                  <a:moveTo>
                    <a:pt x="0" y="10"/>
                  </a:moveTo>
                  <a:lnTo>
                    <a:pt x="16" y="0"/>
                  </a:lnTo>
                  <a:lnTo>
                    <a:pt x="16" y="0"/>
                  </a:lnTo>
                  <a:lnTo>
                    <a:pt x="16" y="0"/>
                  </a:lnTo>
                  <a:lnTo>
                    <a:pt x="34" y="31"/>
                  </a:lnTo>
                  <a:lnTo>
                    <a:pt x="18" y="41"/>
                  </a:lnTo>
                  <a:lnTo>
                    <a:pt x="0" y="10"/>
                  </a:lnTo>
                  <a:close/>
                </a:path>
              </a:pathLst>
            </a:custGeom>
            <a:solidFill>
              <a:schemeClr val="tx1"/>
            </a:solidFill>
            <a:ln w="9525">
              <a:noFill/>
              <a:round/>
              <a:headEnd/>
              <a:tailEnd/>
            </a:ln>
          </p:spPr>
          <p:txBody>
            <a:bodyPr/>
            <a:lstStyle/>
            <a:p>
              <a:endParaRPr lang="en-US"/>
            </a:p>
          </p:txBody>
        </p:sp>
        <p:sp>
          <p:nvSpPr>
            <p:cNvPr id="82663" name="Freeform 743"/>
            <p:cNvSpPr>
              <a:spLocks/>
            </p:cNvSpPr>
            <p:nvPr/>
          </p:nvSpPr>
          <p:spPr bwMode="black">
            <a:xfrm>
              <a:off x="3027363" y="4364038"/>
              <a:ext cx="26987" cy="23812"/>
            </a:xfrm>
            <a:custGeom>
              <a:avLst/>
              <a:gdLst/>
              <a:ahLst/>
              <a:cxnLst>
                <a:cxn ang="0">
                  <a:pos x="0" y="13"/>
                </a:cxn>
                <a:cxn ang="0">
                  <a:pos x="19" y="3"/>
                </a:cxn>
                <a:cxn ang="0">
                  <a:pos x="26" y="0"/>
                </a:cxn>
                <a:cxn ang="0">
                  <a:pos x="20" y="2"/>
                </a:cxn>
                <a:cxn ang="0">
                  <a:pos x="37" y="34"/>
                </a:cxn>
                <a:cxn ang="0">
                  <a:pos x="18" y="44"/>
                </a:cxn>
                <a:cxn ang="0">
                  <a:pos x="0" y="13"/>
                </a:cxn>
              </a:cxnLst>
              <a:rect l="0" t="0" r="r" b="b"/>
              <a:pathLst>
                <a:path w="37" h="44">
                  <a:moveTo>
                    <a:pt x="0" y="13"/>
                  </a:moveTo>
                  <a:lnTo>
                    <a:pt x="19" y="3"/>
                  </a:lnTo>
                  <a:lnTo>
                    <a:pt x="26" y="0"/>
                  </a:lnTo>
                  <a:lnTo>
                    <a:pt x="20" y="2"/>
                  </a:lnTo>
                  <a:lnTo>
                    <a:pt x="37" y="34"/>
                  </a:lnTo>
                  <a:lnTo>
                    <a:pt x="18" y="44"/>
                  </a:lnTo>
                  <a:lnTo>
                    <a:pt x="0" y="13"/>
                  </a:lnTo>
                  <a:close/>
                </a:path>
              </a:pathLst>
            </a:custGeom>
            <a:solidFill>
              <a:schemeClr val="tx1"/>
            </a:solidFill>
            <a:ln w="9525">
              <a:noFill/>
              <a:round/>
              <a:headEnd/>
              <a:tailEnd/>
            </a:ln>
          </p:spPr>
          <p:txBody>
            <a:bodyPr/>
            <a:lstStyle/>
            <a:p>
              <a:endParaRPr lang="en-US"/>
            </a:p>
          </p:txBody>
        </p:sp>
        <p:sp>
          <p:nvSpPr>
            <p:cNvPr id="82664" name="Freeform 744"/>
            <p:cNvSpPr>
              <a:spLocks/>
            </p:cNvSpPr>
            <p:nvPr/>
          </p:nvSpPr>
          <p:spPr bwMode="black">
            <a:xfrm>
              <a:off x="3043238" y="4360863"/>
              <a:ext cx="23812" cy="22225"/>
            </a:xfrm>
            <a:custGeom>
              <a:avLst/>
              <a:gdLst/>
              <a:ahLst/>
              <a:cxnLst>
                <a:cxn ang="0">
                  <a:pos x="0" y="7"/>
                </a:cxn>
                <a:cxn ang="0">
                  <a:pos x="18" y="0"/>
                </a:cxn>
                <a:cxn ang="0">
                  <a:pos x="9" y="4"/>
                </a:cxn>
                <a:cxn ang="0">
                  <a:pos x="20" y="0"/>
                </a:cxn>
                <a:cxn ang="0">
                  <a:pos x="33" y="33"/>
                </a:cxn>
                <a:cxn ang="0">
                  <a:pos x="16" y="40"/>
                </a:cxn>
                <a:cxn ang="0">
                  <a:pos x="0" y="7"/>
                </a:cxn>
              </a:cxnLst>
              <a:rect l="0" t="0" r="r" b="b"/>
              <a:pathLst>
                <a:path w="33" h="40">
                  <a:moveTo>
                    <a:pt x="0" y="7"/>
                  </a:moveTo>
                  <a:lnTo>
                    <a:pt x="18" y="0"/>
                  </a:lnTo>
                  <a:lnTo>
                    <a:pt x="9" y="4"/>
                  </a:lnTo>
                  <a:lnTo>
                    <a:pt x="20" y="0"/>
                  </a:lnTo>
                  <a:lnTo>
                    <a:pt x="33" y="33"/>
                  </a:lnTo>
                  <a:lnTo>
                    <a:pt x="16" y="40"/>
                  </a:lnTo>
                  <a:lnTo>
                    <a:pt x="0" y="7"/>
                  </a:lnTo>
                  <a:close/>
                </a:path>
              </a:pathLst>
            </a:custGeom>
            <a:solidFill>
              <a:schemeClr val="tx1"/>
            </a:solidFill>
            <a:ln w="9525">
              <a:noFill/>
              <a:round/>
              <a:headEnd/>
              <a:tailEnd/>
            </a:ln>
          </p:spPr>
          <p:txBody>
            <a:bodyPr/>
            <a:lstStyle/>
            <a:p>
              <a:endParaRPr lang="en-US"/>
            </a:p>
          </p:txBody>
        </p:sp>
        <p:sp>
          <p:nvSpPr>
            <p:cNvPr id="82665" name="Freeform 745"/>
            <p:cNvSpPr>
              <a:spLocks/>
            </p:cNvSpPr>
            <p:nvPr/>
          </p:nvSpPr>
          <p:spPr bwMode="black">
            <a:xfrm>
              <a:off x="3059113" y="4359275"/>
              <a:ext cx="22225" cy="20638"/>
            </a:xfrm>
            <a:custGeom>
              <a:avLst/>
              <a:gdLst/>
              <a:ahLst/>
              <a:cxnLst>
                <a:cxn ang="0">
                  <a:pos x="0" y="8"/>
                </a:cxn>
                <a:cxn ang="0">
                  <a:pos x="19" y="1"/>
                </a:cxn>
                <a:cxn ang="0">
                  <a:pos x="19" y="0"/>
                </a:cxn>
                <a:cxn ang="0">
                  <a:pos x="30" y="35"/>
                </a:cxn>
                <a:cxn ang="0">
                  <a:pos x="30" y="34"/>
                </a:cxn>
                <a:cxn ang="0">
                  <a:pos x="11" y="41"/>
                </a:cxn>
                <a:cxn ang="0">
                  <a:pos x="0" y="8"/>
                </a:cxn>
              </a:cxnLst>
              <a:rect l="0" t="0" r="r" b="b"/>
              <a:pathLst>
                <a:path w="30" h="41">
                  <a:moveTo>
                    <a:pt x="0" y="8"/>
                  </a:moveTo>
                  <a:lnTo>
                    <a:pt x="19" y="1"/>
                  </a:lnTo>
                  <a:lnTo>
                    <a:pt x="19" y="0"/>
                  </a:lnTo>
                  <a:lnTo>
                    <a:pt x="30" y="35"/>
                  </a:lnTo>
                  <a:lnTo>
                    <a:pt x="30" y="34"/>
                  </a:lnTo>
                  <a:lnTo>
                    <a:pt x="11" y="41"/>
                  </a:lnTo>
                  <a:lnTo>
                    <a:pt x="0" y="8"/>
                  </a:lnTo>
                  <a:close/>
                </a:path>
              </a:pathLst>
            </a:custGeom>
            <a:solidFill>
              <a:schemeClr val="tx1"/>
            </a:solidFill>
            <a:ln w="9525">
              <a:noFill/>
              <a:round/>
              <a:headEnd/>
              <a:tailEnd/>
            </a:ln>
          </p:spPr>
          <p:txBody>
            <a:bodyPr/>
            <a:lstStyle/>
            <a:p>
              <a:endParaRPr lang="en-US"/>
            </a:p>
          </p:txBody>
        </p:sp>
        <p:sp>
          <p:nvSpPr>
            <p:cNvPr id="82666" name="Freeform 746"/>
            <p:cNvSpPr>
              <a:spLocks/>
            </p:cNvSpPr>
            <p:nvPr/>
          </p:nvSpPr>
          <p:spPr bwMode="black">
            <a:xfrm>
              <a:off x="3073400" y="4352925"/>
              <a:ext cx="23813" cy="23813"/>
            </a:xfrm>
            <a:custGeom>
              <a:avLst/>
              <a:gdLst/>
              <a:ahLst/>
              <a:cxnLst>
                <a:cxn ang="0">
                  <a:pos x="0" y="6"/>
                </a:cxn>
                <a:cxn ang="0">
                  <a:pos x="19" y="0"/>
                </a:cxn>
                <a:cxn ang="0">
                  <a:pos x="15" y="1"/>
                </a:cxn>
                <a:cxn ang="0">
                  <a:pos x="20" y="0"/>
                </a:cxn>
                <a:cxn ang="0">
                  <a:pos x="30" y="36"/>
                </a:cxn>
                <a:cxn ang="0">
                  <a:pos x="11" y="41"/>
                </a:cxn>
                <a:cxn ang="0">
                  <a:pos x="0" y="6"/>
                </a:cxn>
              </a:cxnLst>
              <a:rect l="0" t="0" r="r" b="b"/>
              <a:pathLst>
                <a:path w="30" h="41">
                  <a:moveTo>
                    <a:pt x="0" y="6"/>
                  </a:moveTo>
                  <a:lnTo>
                    <a:pt x="19" y="0"/>
                  </a:lnTo>
                  <a:lnTo>
                    <a:pt x="15" y="1"/>
                  </a:lnTo>
                  <a:lnTo>
                    <a:pt x="20" y="0"/>
                  </a:lnTo>
                  <a:lnTo>
                    <a:pt x="30" y="36"/>
                  </a:lnTo>
                  <a:lnTo>
                    <a:pt x="11" y="41"/>
                  </a:lnTo>
                  <a:lnTo>
                    <a:pt x="0" y="6"/>
                  </a:lnTo>
                  <a:close/>
                </a:path>
              </a:pathLst>
            </a:custGeom>
            <a:solidFill>
              <a:schemeClr val="tx1"/>
            </a:solidFill>
            <a:ln w="9525">
              <a:noFill/>
              <a:round/>
              <a:headEnd/>
              <a:tailEnd/>
            </a:ln>
          </p:spPr>
          <p:txBody>
            <a:bodyPr/>
            <a:lstStyle/>
            <a:p>
              <a:endParaRPr lang="en-US"/>
            </a:p>
          </p:txBody>
        </p:sp>
        <p:sp>
          <p:nvSpPr>
            <p:cNvPr id="82667" name="Freeform 747"/>
            <p:cNvSpPr>
              <a:spLocks/>
            </p:cNvSpPr>
            <p:nvPr/>
          </p:nvSpPr>
          <p:spPr bwMode="black">
            <a:xfrm>
              <a:off x="3089275" y="4352925"/>
              <a:ext cx="23813" cy="22225"/>
            </a:xfrm>
            <a:custGeom>
              <a:avLst/>
              <a:gdLst/>
              <a:ahLst/>
              <a:cxnLst>
                <a:cxn ang="0">
                  <a:pos x="0" y="4"/>
                </a:cxn>
                <a:cxn ang="0">
                  <a:pos x="20" y="0"/>
                </a:cxn>
                <a:cxn ang="0">
                  <a:pos x="30" y="34"/>
                </a:cxn>
                <a:cxn ang="0">
                  <a:pos x="23" y="36"/>
                </a:cxn>
                <a:cxn ang="0">
                  <a:pos x="29" y="35"/>
                </a:cxn>
                <a:cxn ang="0">
                  <a:pos x="9" y="40"/>
                </a:cxn>
                <a:cxn ang="0">
                  <a:pos x="0" y="4"/>
                </a:cxn>
              </a:cxnLst>
              <a:rect l="0" t="0" r="r" b="b"/>
              <a:pathLst>
                <a:path w="30" h="40">
                  <a:moveTo>
                    <a:pt x="0" y="4"/>
                  </a:moveTo>
                  <a:lnTo>
                    <a:pt x="20" y="0"/>
                  </a:lnTo>
                  <a:lnTo>
                    <a:pt x="30" y="34"/>
                  </a:lnTo>
                  <a:lnTo>
                    <a:pt x="23" y="36"/>
                  </a:lnTo>
                  <a:lnTo>
                    <a:pt x="29" y="35"/>
                  </a:lnTo>
                  <a:lnTo>
                    <a:pt x="9" y="40"/>
                  </a:lnTo>
                  <a:lnTo>
                    <a:pt x="0" y="4"/>
                  </a:lnTo>
                  <a:close/>
                </a:path>
              </a:pathLst>
            </a:custGeom>
            <a:solidFill>
              <a:schemeClr val="tx1"/>
            </a:solidFill>
            <a:ln w="9525">
              <a:noFill/>
              <a:round/>
              <a:headEnd/>
              <a:tailEnd/>
            </a:ln>
          </p:spPr>
          <p:txBody>
            <a:bodyPr/>
            <a:lstStyle/>
            <a:p>
              <a:endParaRPr lang="en-US"/>
            </a:p>
          </p:txBody>
        </p:sp>
        <p:sp>
          <p:nvSpPr>
            <p:cNvPr id="82668" name="Freeform 748"/>
            <p:cNvSpPr>
              <a:spLocks/>
            </p:cNvSpPr>
            <p:nvPr/>
          </p:nvSpPr>
          <p:spPr bwMode="black">
            <a:xfrm>
              <a:off x="3100388" y="4348163"/>
              <a:ext cx="23812" cy="20637"/>
            </a:xfrm>
            <a:custGeom>
              <a:avLst/>
              <a:gdLst/>
              <a:ahLst/>
              <a:cxnLst>
                <a:cxn ang="0">
                  <a:pos x="0" y="7"/>
                </a:cxn>
                <a:cxn ang="0">
                  <a:pos x="18" y="0"/>
                </a:cxn>
                <a:cxn ang="0">
                  <a:pos x="17" y="0"/>
                </a:cxn>
                <a:cxn ang="0">
                  <a:pos x="30" y="34"/>
                </a:cxn>
                <a:cxn ang="0">
                  <a:pos x="29" y="34"/>
                </a:cxn>
                <a:cxn ang="0">
                  <a:pos x="11" y="40"/>
                </a:cxn>
                <a:cxn ang="0">
                  <a:pos x="0" y="7"/>
                </a:cxn>
              </a:cxnLst>
              <a:rect l="0" t="0" r="r" b="b"/>
              <a:pathLst>
                <a:path w="30" h="40">
                  <a:moveTo>
                    <a:pt x="0" y="7"/>
                  </a:moveTo>
                  <a:lnTo>
                    <a:pt x="18" y="0"/>
                  </a:lnTo>
                  <a:lnTo>
                    <a:pt x="17" y="0"/>
                  </a:lnTo>
                  <a:lnTo>
                    <a:pt x="30" y="34"/>
                  </a:lnTo>
                  <a:lnTo>
                    <a:pt x="29" y="34"/>
                  </a:lnTo>
                  <a:lnTo>
                    <a:pt x="11" y="40"/>
                  </a:lnTo>
                  <a:lnTo>
                    <a:pt x="0" y="7"/>
                  </a:lnTo>
                  <a:close/>
                </a:path>
              </a:pathLst>
            </a:custGeom>
            <a:solidFill>
              <a:schemeClr val="tx1"/>
            </a:solidFill>
            <a:ln w="9525">
              <a:noFill/>
              <a:round/>
              <a:headEnd/>
              <a:tailEnd/>
            </a:ln>
          </p:spPr>
          <p:txBody>
            <a:bodyPr/>
            <a:lstStyle/>
            <a:p>
              <a:endParaRPr lang="en-US"/>
            </a:p>
          </p:txBody>
        </p:sp>
        <p:sp>
          <p:nvSpPr>
            <p:cNvPr id="82669" name="Freeform 749"/>
            <p:cNvSpPr>
              <a:spLocks/>
            </p:cNvSpPr>
            <p:nvPr/>
          </p:nvSpPr>
          <p:spPr bwMode="black">
            <a:xfrm>
              <a:off x="3116263" y="4344988"/>
              <a:ext cx="30162" cy="22225"/>
            </a:xfrm>
            <a:custGeom>
              <a:avLst/>
              <a:gdLst/>
              <a:ahLst/>
              <a:cxnLst>
                <a:cxn ang="0">
                  <a:pos x="0" y="6"/>
                </a:cxn>
                <a:cxn ang="0">
                  <a:pos x="18" y="0"/>
                </a:cxn>
                <a:cxn ang="0">
                  <a:pos x="33" y="33"/>
                </a:cxn>
                <a:cxn ang="0">
                  <a:pos x="40" y="30"/>
                </a:cxn>
                <a:cxn ang="0">
                  <a:pos x="31" y="33"/>
                </a:cxn>
                <a:cxn ang="0">
                  <a:pos x="13" y="40"/>
                </a:cxn>
                <a:cxn ang="0">
                  <a:pos x="0" y="6"/>
                </a:cxn>
              </a:cxnLst>
              <a:rect l="0" t="0" r="r" b="b"/>
              <a:pathLst>
                <a:path w="40" h="40">
                  <a:moveTo>
                    <a:pt x="0" y="6"/>
                  </a:moveTo>
                  <a:lnTo>
                    <a:pt x="18" y="0"/>
                  </a:lnTo>
                  <a:lnTo>
                    <a:pt x="33" y="33"/>
                  </a:lnTo>
                  <a:lnTo>
                    <a:pt x="40" y="30"/>
                  </a:lnTo>
                  <a:lnTo>
                    <a:pt x="31" y="33"/>
                  </a:lnTo>
                  <a:lnTo>
                    <a:pt x="13" y="40"/>
                  </a:lnTo>
                  <a:lnTo>
                    <a:pt x="0" y="6"/>
                  </a:lnTo>
                  <a:close/>
                </a:path>
              </a:pathLst>
            </a:custGeom>
            <a:solidFill>
              <a:schemeClr val="tx1"/>
            </a:solidFill>
            <a:ln w="9525">
              <a:noFill/>
              <a:round/>
              <a:headEnd/>
              <a:tailEnd/>
            </a:ln>
          </p:spPr>
          <p:txBody>
            <a:bodyPr/>
            <a:lstStyle/>
            <a:p>
              <a:endParaRPr lang="en-US"/>
            </a:p>
          </p:txBody>
        </p:sp>
        <p:sp>
          <p:nvSpPr>
            <p:cNvPr id="82670" name="Freeform 750"/>
            <p:cNvSpPr>
              <a:spLocks/>
            </p:cNvSpPr>
            <p:nvPr/>
          </p:nvSpPr>
          <p:spPr bwMode="black">
            <a:xfrm>
              <a:off x="3127375" y="4340225"/>
              <a:ext cx="26988" cy="23813"/>
            </a:xfrm>
            <a:custGeom>
              <a:avLst/>
              <a:gdLst/>
              <a:ahLst/>
              <a:cxnLst>
                <a:cxn ang="0">
                  <a:pos x="0" y="9"/>
                </a:cxn>
                <a:cxn ang="0">
                  <a:pos x="17" y="0"/>
                </a:cxn>
                <a:cxn ang="0">
                  <a:pos x="36" y="32"/>
                </a:cxn>
                <a:cxn ang="0">
                  <a:pos x="33" y="34"/>
                </a:cxn>
                <a:cxn ang="0">
                  <a:pos x="35" y="33"/>
                </a:cxn>
                <a:cxn ang="0">
                  <a:pos x="17" y="42"/>
                </a:cxn>
                <a:cxn ang="0">
                  <a:pos x="0" y="9"/>
                </a:cxn>
              </a:cxnLst>
              <a:rect l="0" t="0" r="r" b="b"/>
              <a:pathLst>
                <a:path w="36" h="42">
                  <a:moveTo>
                    <a:pt x="0" y="9"/>
                  </a:moveTo>
                  <a:lnTo>
                    <a:pt x="17" y="0"/>
                  </a:lnTo>
                  <a:lnTo>
                    <a:pt x="36" y="32"/>
                  </a:lnTo>
                  <a:lnTo>
                    <a:pt x="33" y="34"/>
                  </a:lnTo>
                  <a:lnTo>
                    <a:pt x="35" y="33"/>
                  </a:lnTo>
                  <a:lnTo>
                    <a:pt x="17" y="42"/>
                  </a:lnTo>
                  <a:lnTo>
                    <a:pt x="0" y="9"/>
                  </a:lnTo>
                  <a:close/>
                </a:path>
              </a:pathLst>
            </a:custGeom>
            <a:solidFill>
              <a:schemeClr val="tx1"/>
            </a:solidFill>
            <a:ln w="9525">
              <a:noFill/>
              <a:round/>
              <a:headEnd/>
              <a:tailEnd/>
            </a:ln>
          </p:spPr>
          <p:txBody>
            <a:bodyPr/>
            <a:lstStyle/>
            <a:p>
              <a:endParaRPr lang="en-US"/>
            </a:p>
          </p:txBody>
        </p:sp>
        <p:sp>
          <p:nvSpPr>
            <p:cNvPr id="82671" name="Freeform 751"/>
            <p:cNvSpPr>
              <a:spLocks/>
            </p:cNvSpPr>
            <p:nvPr/>
          </p:nvSpPr>
          <p:spPr bwMode="black">
            <a:xfrm>
              <a:off x="3138488" y="4337050"/>
              <a:ext cx="26987" cy="22225"/>
            </a:xfrm>
            <a:custGeom>
              <a:avLst/>
              <a:gdLst/>
              <a:ahLst/>
              <a:cxnLst>
                <a:cxn ang="0">
                  <a:pos x="0" y="10"/>
                </a:cxn>
                <a:cxn ang="0">
                  <a:pos x="16" y="0"/>
                </a:cxn>
                <a:cxn ang="0">
                  <a:pos x="36" y="30"/>
                </a:cxn>
                <a:cxn ang="0">
                  <a:pos x="20" y="41"/>
                </a:cxn>
                <a:cxn ang="0">
                  <a:pos x="36" y="31"/>
                </a:cxn>
                <a:cxn ang="0">
                  <a:pos x="20" y="41"/>
                </a:cxn>
                <a:cxn ang="0">
                  <a:pos x="0" y="10"/>
                </a:cxn>
              </a:cxnLst>
              <a:rect l="0" t="0" r="r" b="b"/>
              <a:pathLst>
                <a:path w="36" h="41">
                  <a:moveTo>
                    <a:pt x="0" y="10"/>
                  </a:moveTo>
                  <a:lnTo>
                    <a:pt x="16" y="0"/>
                  </a:lnTo>
                  <a:lnTo>
                    <a:pt x="36" y="30"/>
                  </a:lnTo>
                  <a:lnTo>
                    <a:pt x="20" y="41"/>
                  </a:lnTo>
                  <a:lnTo>
                    <a:pt x="36" y="31"/>
                  </a:lnTo>
                  <a:lnTo>
                    <a:pt x="20" y="41"/>
                  </a:lnTo>
                  <a:lnTo>
                    <a:pt x="0" y="10"/>
                  </a:lnTo>
                  <a:close/>
                </a:path>
              </a:pathLst>
            </a:custGeom>
            <a:solidFill>
              <a:schemeClr val="tx1"/>
            </a:solidFill>
            <a:ln w="9525">
              <a:noFill/>
              <a:round/>
              <a:headEnd/>
              <a:tailEnd/>
            </a:ln>
          </p:spPr>
          <p:txBody>
            <a:bodyPr/>
            <a:lstStyle/>
            <a:p>
              <a:endParaRPr lang="en-US"/>
            </a:p>
          </p:txBody>
        </p:sp>
        <p:sp>
          <p:nvSpPr>
            <p:cNvPr id="82672" name="Freeform 752"/>
            <p:cNvSpPr>
              <a:spLocks/>
            </p:cNvSpPr>
            <p:nvPr/>
          </p:nvSpPr>
          <p:spPr bwMode="black">
            <a:xfrm>
              <a:off x="3151188" y="4332288"/>
              <a:ext cx="38100" cy="20637"/>
            </a:xfrm>
            <a:custGeom>
              <a:avLst/>
              <a:gdLst/>
              <a:ahLst/>
              <a:cxnLst>
                <a:cxn ang="0">
                  <a:pos x="0" y="11"/>
                </a:cxn>
                <a:cxn ang="0">
                  <a:pos x="15" y="0"/>
                </a:cxn>
                <a:cxn ang="0">
                  <a:pos x="36" y="29"/>
                </a:cxn>
                <a:cxn ang="0">
                  <a:pos x="47" y="20"/>
                </a:cxn>
                <a:cxn ang="0">
                  <a:pos x="35" y="29"/>
                </a:cxn>
                <a:cxn ang="0">
                  <a:pos x="20" y="40"/>
                </a:cxn>
                <a:cxn ang="0">
                  <a:pos x="0" y="11"/>
                </a:cxn>
              </a:cxnLst>
              <a:rect l="0" t="0" r="r" b="b"/>
              <a:pathLst>
                <a:path w="47" h="40">
                  <a:moveTo>
                    <a:pt x="0" y="11"/>
                  </a:moveTo>
                  <a:lnTo>
                    <a:pt x="15" y="0"/>
                  </a:lnTo>
                  <a:lnTo>
                    <a:pt x="36" y="29"/>
                  </a:lnTo>
                  <a:lnTo>
                    <a:pt x="47" y="20"/>
                  </a:lnTo>
                  <a:lnTo>
                    <a:pt x="35" y="29"/>
                  </a:lnTo>
                  <a:lnTo>
                    <a:pt x="20" y="40"/>
                  </a:lnTo>
                  <a:lnTo>
                    <a:pt x="0" y="11"/>
                  </a:lnTo>
                  <a:close/>
                </a:path>
              </a:pathLst>
            </a:custGeom>
            <a:solidFill>
              <a:schemeClr val="tx1"/>
            </a:solidFill>
            <a:ln w="9525">
              <a:noFill/>
              <a:round/>
              <a:headEnd/>
              <a:tailEnd/>
            </a:ln>
          </p:spPr>
          <p:txBody>
            <a:bodyPr/>
            <a:lstStyle/>
            <a:p>
              <a:endParaRPr lang="en-US"/>
            </a:p>
          </p:txBody>
        </p:sp>
        <p:sp>
          <p:nvSpPr>
            <p:cNvPr id="82673" name="Freeform 753"/>
            <p:cNvSpPr>
              <a:spLocks/>
            </p:cNvSpPr>
            <p:nvPr/>
          </p:nvSpPr>
          <p:spPr bwMode="black">
            <a:xfrm>
              <a:off x="3162300" y="4324350"/>
              <a:ext cx="30163" cy="20638"/>
            </a:xfrm>
            <a:custGeom>
              <a:avLst/>
              <a:gdLst/>
              <a:ahLst/>
              <a:cxnLst>
                <a:cxn ang="0">
                  <a:pos x="0" y="12"/>
                </a:cxn>
                <a:cxn ang="0">
                  <a:pos x="16" y="0"/>
                </a:cxn>
                <a:cxn ang="0">
                  <a:pos x="40" y="26"/>
                </a:cxn>
                <a:cxn ang="0">
                  <a:pos x="35" y="30"/>
                </a:cxn>
                <a:cxn ang="0">
                  <a:pos x="38" y="29"/>
                </a:cxn>
                <a:cxn ang="0">
                  <a:pos x="22" y="41"/>
                </a:cxn>
                <a:cxn ang="0">
                  <a:pos x="0" y="12"/>
                </a:cxn>
              </a:cxnLst>
              <a:rect l="0" t="0" r="r" b="b"/>
              <a:pathLst>
                <a:path w="40" h="41">
                  <a:moveTo>
                    <a:pt x="0" y="12"/>
                  </a:moveTo>
                  <a:lnTo>
                    <a:pt x="16" y="0"/>
                  </a:lnTo>
                  <a:lnTo>
                    <a:pt x="40" y="26"/>
                  </a:lnTo>
                  <a:lnTo>
                    <a:pt x="35" y="30"/>
                  </a:lnTo>
                  <a:lnTo>
                    <a:pt x="38" y="29"/>
                  </a:lnTo>
                  <a:lnTo>
                    <a:pt x="22" y="41"/>
                  </a:lnTo>
                  <a:lnTo>
                    <a:pt x="0" y="12"/>
                  </a:lnTo>
                  <a:close/>
                </a:path>
              </a:pathLst>
            </a:custGeom>
            <a:solidFill>
              <a:schemeClr val="tx1"/>
            </a:solidFill>
            <a:ln w="9525">
              <a:noFill/>
              <a:round/>
              <a:headEnd/>
              <a:tailEnd/>
            </a:ln>
          </p:spPr>
          <p:txBody>
            <a:bodyPr/>
            <a:lstStyle/>
            <a:p>
              <a:endParaRPr lang="en-US"/>
            </a:p>
          </p:txBody>
        </p:sp>
        <p:sp>
          <p:nvSpPr>
            <p:cNvPr id="82674" name="Freeform 754"/>
            <p:cNvSpPr>
              <a:spLocks/>
            </p:cNvSpPr>
            <p:nvPr/>
          </p:nvSpPr>
          <p:spPr bwMode="black">
            <a:xfrm>
              <a:off x="3173413" y="4316413"/>
              <a:ext cx="30162" cy="20637"/>
            </a:xfrm>
            <a:custGeom>
              <a:avLst/>
              <a:gdLst/>
              <a:ahLst/>
              <a:cxnLst>
                <a:cxn ang="0">
                  <a:pos x="0" y="19"/>
                </a:cxn>
                <a:cxn ang="0">
                  <a:pos x="12" y="5"/>
                </a:cxn>
                <a:cxn ang="0">
                  <a:pos x="17" y="0"/>
                </a:cxn>
                <a:cxn ang="0">
                  <a:pos x="14" y="3"/>
                </a:cxn>
                <a:cxn ang="0">
                  <a:pos x="39" y="27"/>
                </a:cxn>
                <a:cxn ang="0">
                  <a:pos x="27" y="42"/>
                </a:cxn>
                <a:cxn ang="0">
                  <a:pos x="0" y="19"/>
                </a:cxn>
              </a:cxnLst>
              <a:rect l="0" t="0" r="r" b="b"/>
              <a:pathLst>
                <a:path w="39" h="42">
                  <a:moveTo>
                    <a:pt x="0" y="19"/>
                  </a:moveTo>
                  <a:lnTo>
                    <a:pt x="12" y="5"/>
                  </a:lnTo>
                  <a:lnTo>
                    <a:pt x="17" y="0"/>
                  </a:lnTo>
                  <a:lnTo>
                    <a:pt x="14" y="3"/>
                  </a:lnTo>
                  <a:lnTo>
                    <a:pt x="39" y="27"/>
                  </a:lnTo>
                  <a:lnTo>
                    <a:pt x="27" y="42"/>
                  </a:lnTo>
                  <a:lnTo>
                    <a:pt x="0" y="19"/>
                  </a:lnTo>
                  <a:close/>
                </a:path>
              </a:pathLst>
            </a:custGeom>
            <a:solidFill>
              <a:schemeClr val="tx1"/>
            </a:solidFill>
            <a:ln w="9525">
              <a:noFill/>
              <a:round/>
              <a:headEnd/>
              <a:tailEnd/>
            </a:ln>
          </p:spPr>
          <p:txBody>
            <a:bodyPr/>
            <a:lstStyle/>
            <a:p>
              <a:endParaRPr lang="en-US"/>
            </a:p>
          </p:txBody>
        </p:sp>
        <p:sp>
          <p:nvSpPr>
            <p:cNvPr id="82675" name="Freeform 755"/>
            <p:cNvSpPr>
              <a:spLocks/>
            </p:cNvSpPr>
            <p:nvPr/>
          </p:nvSpPr>
          <p:spPr bwMode="black">
            <a:xfrm>
              <a:off x="3184525" y="4311650"/>
              <a:ext cx="26988" cy="20638"/>
            </a:xfrm>
            <a:custGeom>
              <a:avLst/>
              <a:gdLst/>
              <a:ahLst/>
              <a:cxnLst>
                <a:cxn ang="0">
                  <a:pos x="0" y="14"/>
                </a:cxn>
                <a:cxn ang="0">
                  <a:pos x="14" y="1"/>
                </a:cxn>
                <a:cxn ang="0">
                  <a:pos x="12" y="3"/>
                </a:cxn>
                <a:cxn ang="0">
                  <a:pos x="16" y="0"/>
                </a:cxn>
                <a:cxn ang="0">
                  <a:pos x="38" y="27"/>
                </a:cxn>
                <a:cxn ang="0">
                  <a:pos x="24" y="40"/>
                </a:cxn>
                <a:cxn ang="0">
                  <a:pos x="0" y="14"/>
                </a:cxn>
              </a:cxnLst>
              <a:rect l="0" t="0" r="r" b="b"/>
              <a:pathLst>
                <a:path w="38" h="40">
                  <a:moveTo>
                    <a:pt x="0" y="14"/>
                  </a:moveTo>
                  <a:lnTo>
                    <a:pt x="14" y="1"/>
                  </a:lnTo>
                  <a:lnTo>
                    <a:pt x="12" y="3"/>
                  </a:lnTo>
                  <a:lnTo>
                    <a:pt x="16" y="0"/>
                  </a:lnTo>
                  <a:lnTo>
                    <a:pt x="38" y="27"/>
                  </a:lnTo>
                  <a:lnTo>
                    <a:pt x="24" y="40"/>
                  </a:lnTo>
                  <a:lnTo>
                    <a:pt x="0" y="14"/>
                  </a:lnTo>
                  <a:close/>
                </a:path>
              </a:pathLst>
            </a:custGeom>
            <a:solidFill>
              <a:schemeClr val="tx1"/>
            </a:solidFill>
            <a:ln w="9525">
              <a:noFill/>
              <a:round/>
              <a:headEnd/>
              <a:tailEnd/>
            </a:ln>
          </p:spPr>
          <p:txBody>
            <a:bodyPr/>
            <a:lstStyle/>
            <a:p>
              <a:endParaRPr lang="en-US"/>
            </a:p>
          </p:txBody>
        </p:sp>
        <p:sp>
          <p:nvSpPr>
            <p:cNvPr id="82676" name="Freeform 756"/>
            <p:cNvSpPr>
              <a:spLocks/>
            </p:cNvSpPr>
            <p:nvPr/>
          </p:nvSpPr>
          <p:spPr bwMode="black">
            <a:xfrm>
              <a:off x="3197225" y="4297363"/>
              <a:ext cx="26988" cy="26987"/>
            </a:xfrm>
            <a:custGeom>
              <a:avLst/>
              <a:gdLst/>
              <a:ahLst/>
              <a:cxnLst>
                <a:cxn ang="0">
                  <a:pos x="0" y="22"/>
                </a:cxn>
                <a:cxn ang="0">
                  <a:pos x="16" y="11"/>
                </a:cxn>
                <a:cxn ang="0">
                  <a:pos x="31" y="0"/>
                </a:cxn>
                <a:cxn ang="0">
                  <a:pos x="16" y="9"/>
                </a:cxn>
                <a:cxn ang="0">
                  <a:pos x="35" y="39"/>
                </a:cxn>
                <a:cxn ang="0">
                  <a:pos x="20" y="50"/>
                </a:cxn>
                <a:cxn ang="0">
                  <a:pos x="0" y="22"/>
                </a:cxn>
              </a:cxnLst>
              <a:rect l="0" t="0" r="r" b="b"/>
              <a:pathLst>
                <a:path w="35" h="50">
                  <a:moveTo>
                    <a:pt x="0" y="22"/>
                  </a:moveTo>
                  <a:lnTo>
                    <a:pt x="16" y="11"/>
                  </a:lnTo>
                  <a:lnTo>
                    <a:pt x="31" y="0"/>
                  </a:lnTo>
                  <a:lnTo>
                    <a:pt x="16" y="9"/>
                  </a:lnTo>
                  <a:lnTo>
                    <a:pt x="35" y="39"/>
                  </a:lnTo>
                  <a:lnTo>
                    <a:pt x="20" y="50"/>
                  </a:lnTo>
                  <a:lnTo>
                    <a:pt x="0" y="22"/>
                  </a:lnTo>
                  <a:close/>
                </a:path>
              </a:pathLst>
            </a:custGeom>
            <a:solidFill>
              <a:schemeClr val="tx1"/>
            </a:solidFill>
            <a:ln w="9525">
              <a:noFill/>
              <a:round/>
              <a:headEnd/>
              <a:tailEnd/>
            </a:ln>
          </p:spPr>
          <p:txBody>
            <a:bodyPr/>
            <a:lstStyle/>
            <a:p>
              <a:endParaRPr lang="en-US"/>
            </a:p>
          </p:txBody>
        </p:sp>
        <p:sp>
          <p:nvSpPr>
            <p:cNvPr id="82677" name="Freeform 757"/>
            <p:cNvSpPr>
              <a:spLocks/>
            </p:cNvSpPr>
            <p:nvPr/>
          </p:nvSpPr>
          <p:spPr bwMode="black">
            <a:xfrm>
              <a:off x="3208338" y="4297363"/>
              <a:ext cx="26987" cy="22225"/>
            </a:xfrm>
            <a:custGeom>
              <a:avLst/>
              <a:gdLst/>
              <a:ahLst/>
              <a:cxnLst>
                <a:cxn ang="0">
                  <a:pos x="0" y="9"/>
                </a:cxn>
                <a:cxn ang="0">
                  <a:pos x="15" y="0"/>
                </a:cxn>
                <a:cxn ang="0">
                  <a:pos x="7" y="5"/>
                </a:cxn>
                <a:cxn ang="0">
                  <a:pos x="16" y="0"/>
                </a:cxn>
                <a:cxn ang="0">
                  <a:pos x="35" y="30"/>
                </a:cxn>
                <a:cxn ang="0">
                  <a:pos x="19" y="40"/>
                </a:cxn>
                <a:cxn ang="0">
                  <a:pos x="0" y="9"/>
                </a:cxn>
              </a:cxnLst>
              <a:rect l="0" t="0" r="r" b="b"/>
              <a:pathLst>
                <a:path w="35" h="40">
                  <a:moveTo>
                    <a:pt x="0" y="9"/>
                  </a:moveTo>
                  <a:lnTo>
                    <a:pt x="15" y="0"/>
                  </a:lnTo>
                  <a:lnTo>
                    <a:pt x="7" y="5"/>
                  </a:lnTo>
                  <a:lnTo>
                    <a:pt x="16" y="0"/>
                  </a:lnTo>
                  <a:lnTo>
                    <a:pt x="35" y="30"/>
                  </a:lnTo>
                  <a:lnTo>
                    <a:pt x="19" y="40"/>
                  </a:lnTo>
                  <a:lnTo>
                    <a:pt x="0" y="9"/>
                  </a:lnTo>
                  <a:close/>
                </a:path>
              </a:pathLst>
            </a:custGeom>
            <a:solidFill>
              <a:schemeClr val="tx1"/>
            </a:solidFill>
            <a:ln w="9525">
              <a:noFill/>
              <a:round/>
              <a:headEnd/>
              <a:tailEnd/>
            </a:ln>
          </p:spPr>
          <p:txBody>
            <a:bodyPr/>
            <a:lstStyle/>
            <a:p>
              <a:endParaRPr lang="en-US"/>
            </a:p>
          </p:txBody>
        </p:sp>
        <p:sp>
          <p:nvSpPr>
            <p:cNvPr id="82678" name="Freeform 758"/>
            <p:cNvSpPr>
              <a:spLocks/>
            </p:cNvSpPr>
            <p:nvPr/>
          </p:nvSpPr>
          <p:spPr bwMode="black">
            <a:xfrm>
              <a:off x="3219450" y="4292600"/>
              <a:ext cx="26988" cy="20638"/>
            </a:xfrm>
            <a:custGeom>
              <a:avLst/>
              <a:gdLst/>
              <a:ahLst/>
              <a:cxnLst>
                <a:cxn ang="0">
                  <a:pos x="0" y="11"/>
                </a:cxn>
                <a:cxn ang="0">
                  <a:pos x="18" y="1"/>
                </a:cxn>
                <a:cxn ang="0">
                  <a:pos x="19" y="0"/>
                </a:cxn>
                <a:cxn ang="0">
                  <a:pos x="20" y="0"/>
                </a:cxn>
                <a:cxn ang="0">
                  <a:pos x="35" y="31"/>
                </a:cxn>
                <a:cxn ang="0">
                  <a:pos x="18" y="41"/>
                </a:cxn>
                <a:cxn ang="0">
                  <a:pos x="0" y="11"/>
                </a:cxn>
              </a:cxnLst>
              <a:rect l="0" t="0" r="r" b="b"/>
              <a:pathLst>
                <a:path w="35" h="41">
                  <a:moveTo>
                    <a:pt x="0" y="11"/>
                  </a:moveTo>
                  <a:lnTo>
                    <a:pt x="18" y="1"/>
                  </a:lnTo>
                  <a:lnTo>
                    <a:pt x="19" y="0"/>
                  </a:lnTo>
                  <a:lnTo>
                    <a:pt x="20" y="0"/>
                  </a:lnTo>
                  <a:lnTo>
                    <a:pt x="35" y="31"/>
                  </a:lnTo>
                  <a:lnTo>
                    <a:pt x="18" y="41"/>
                  </a:lnTo>
                  <a:lnTo>
                    <a:pt x="0" y="11"/>
                  </a:lnTo>
                  <a:close/>
                </a:path>
              </a:pathLst>
            </a:custGeom>
            <a:solidFill>
              <a:schemeClr val="tx1"/>
            </a:solidFill>
            <a:ln w="9525">
              <a:noFill/>
              <a:round/>
              <a:headEnd/>
              <a:tailEnd/>
            </a:ln>
          </p:spPr>
          <p:txBody>
            <a:bodyPr/>
            <a:lstStyle/>
            <a:p>
              <a:endParaRPr lang="en-US"/>
            </a:p>
          </p:txBody>
        </p:sp>
        <p:sp>
          <p:nvSpPr>
            <p:cNvPr id="82679" name="Freeform 759"/>
            <p:cNvSpPr>
              <a:spLocks/>
            </p:cNvSpPr>
            <p:nvPr/>
          </p:nvSpPr>
          <p:spPr bwMode="black">
            <a:xfrm>
              <a:off x="3235325" y="4289425"/>
              <a:ext cx="22225" cy="22225"/>
            </a:xfrm>
            <a:custGeom>
              <a:avLst/>
              <a:gdLst/>
              <a:ahLst/>
              <a:cxnLst>
                <a:cxn ang="0">
                  <a:pos x="0" y="7"/>
                </a:cxn>
                <a:cxn ang="0">
                  <a:pos x="18" y="0"/>
                </a:cxn>
                <a:cxn ang="0">
                  <a:pos x="19" y="0"/>
                </a:cxn>
                <a:cxn ang="0">
                  <a:pos x="30" y="33"/>
                </a:cxn>
                <a:cxn ang="0">
                  <a:pos x="31" y="33"/>
                </a:cxn>
                <a:cxn ang="0">
                  <a:pos x="13" y="40"/>
                </a:cxn>
                <a:cxn ang="0">
                  <a:pos x="0" y="7"/>
                </a:cxn>
              </a:cxnLst>
              <a:rect l="0" t="0" r="r" b="b"/>
              <a:pathLst>
                <a:path w="31" h="40">
                  <a:moveTo>
                    <a:pt x="0" y="7"/>
                  </a:moveTo>
                  <a:lnTo>
                    <a:pt x="18" y="0"/>
                  </a:lnTo>
                  <a:lnTo>
                    <a:pt x="19" y="0"/>
                  </a:lnTo>
                  <a:lnTo>
                    <a:pt x="30" y="33"/>
                  </a:lnTo>
                  <a:lnTo>
                    <a:pt x="31" y="33"/>
                  </a:lnTo>
                  <a:lnTo>
                    <a:pt x="13" y="40"/>
                  </a:lnTo>
                  <a:lnTo>
                    <a:pt x="0" y="7"/>
                  </a:lnTo>
                  <a:close/>
                </a:path>
              </a:pathLst>
            </a:custGeom>
            <a:solidFill>
              <a:schemeClr val="tx1"/>
            </a:solidFill>
            <a:ln w="9525">
              <a:noFill/>
              <a:round/>
              <a:headEnd/>
              <a:tailEnd/>
            </a:ln>
          </p:spPr>
          <p:txBody>
            <a:bodyPr/>
            <a:lstStyle/>
            <a:p>
              <a:endParaRPr lang="en-US"/>
            </a:p>
          </p:txBody>
        </p:sp>
        <p:sp>
          <p:nvSpPr>
            <p:cNvPr id="82680" name="Freeform 760"/>
            <p:cNvSpPr>
              <a:spLocks/>
            </p:cNvSpPr>
            <p:nvPr/>
          </p:nvSpPr>
          <p:spPr bwMode="black">
            <a:xfrm>
              <a:off x="3249613" y="4284663"/>
              <a:ext cx="23812" cy="20637"/>
            </a:xfrm>
            <a:custGeom>
              <a:avLst/>
              <a:gdLst/>
              <a:ahLst/>
              <a:cxnLst>
                <a:cxn ang="0">
                  <a:pos x="0" y="8"/>
                </a:cxn>
                <a:cxn ang="0">
                  <a:pos x="20" y="1"/>
                </a:cxn>
                <a:cxn ang="0">
                  <a:pos x="24" y="0"/>
                </a:cxn>
                <a:cxn ang="0">
                  <a:pos x="22" y="0"/>
                </a:cxn>
                <a:cxn ang="0">
                  <a:pos x="31" y="34"/>
                </a:cxn>
                <a:cxn ang="0">
                  <a:pos x="11" y="41"/>
                </a:cxn>
                <a:cxn ang="0">
                  <a:pos x="0" y="8"/>
                </a:cxn>
              </a:cxnLst>
              <a:rect l="0" t="0" r="r" b="b"/>
              <a:pathLst>
                <a:path w="31" h="41">
                  <a:moveTo>
                    <a:pt x="0" y="8"/>
                  </a:moveTo>
                  <a:lnTo>
                    <a:pt x="20" y="1"/>
                  </a:lnTo>
                  <a:lnTo>
                    <a:pt x="24" y="0"/>
                  </a:lnTo>
                  <a:lnTo>
                    <a:pt x="22" y="0"/>
                  </a:lnTo>
                  <a:lnTo>
                    <a:pt x="31" y="34"/>
                  </a:lnTo>
                  <a:lnTo>
                    <a:pt x="11" y="41"/>
                  </a:lnTo>
                  <a:lnTo>
                    <a:pt x="0" y="8"/>
                  </a:lnTo>
                  <a:close/>
                </a:path>
              </a:pathLst>
            </a:custGeom>
            <a:solidFill>
              <a:schemeClr val="tx1"/>
            </a:solidFill>
            <a:ln w="9525">
              <a:noFill/>
              <a:round/>
              <a:headEnd/>
              <a:tailEnd/>
            </a:ln>
          </p:spPr>
          <p:txBody>
            <a:bodyPr/>
            <a:lstStyle/>
            <a:p>
              <a:endParaRPr lang="en-US"/>
            </a:p>
          </p:txBody>
        </p:sp>
        <p:sp>
          <p:nvSpPr>
            <p:cNvPr id="82681" name="Freeform 761"/>
            <p:cNvSpPr>
              <a:spLocks/>
            </p:cNvSpPr>
            <p:nvPr/>
          </p:nvSpPr>
          <p:spPr bwMode="black">
            <a:xfrm>
              <a:off x="3265488" y="4284663"/>
              <a:ext cx="23812" cy="17462"/>
            </a:xfrm>
            <a:custGeom>
              <a:avLst/>
              <a:gdLst/>
              <a:ahLst/>
              <a:cxnLst>
                <a:cxn ang="0">
                  <a:pos x="0" y="3"/>
                </a:cxn>
                <a:cxn ang="0">
                  <a:pos x="20" y="0"/>
                </a:cxn>
                <a:cxn ang="0">
                  <a:pos x="21" y="0"/>
                </a:cxn>
                <a:cxn ang="0">
                  <a:pos x="25" y="35"/>
                </a:cxn>
                <a:cxn ang="0">
                  <a:pos x="26" y="35"/>
                </a:cxn>
                <a:cxn ang="0">
                  <a:pos x="7" y="38"/>
                </a:cxn>
                <a:cxn ang="0">
                  <a:pos x="0" y="3"/>
                </a:cxn>
              </a:cxnLst>
              <a:rect l="0" t="0" r="r" b="b"/>
              <a:pathLst>
                <a:path w="26" h="38">
                  <a:moveTo>
                    <a:pt x="0" y="3"/>
                  </a:moveTo>
                  <a:lnTo>
                    <a:pt x="20" y="0"/>
                  </a:lnTo>
                  <a:lnTo>
                    <a:pt x="21" y="0"/>
                  </a:lnTo>
                  <a:lnTo>
                    <a:pt x="25" y="35"/>
                  </a:lnTo>
                  <a:lnTo>
                    <a:pt x="26" y="35"/>
                  </a:lnTo>
                  <a:lnTo>
                    <a:pt x="7" y="38"/>
                  </a:lnTo>
                  <a:lnTo>
                    <a:pt x="0" y="3"/>
                  </a:lnTo>
                  <a:close/>
                </a:path>
              </a:pathLst>
            </a:custGeom>
            <a:solidFill>
              <a:schemeClr val="tx1"/>
            </a:solidFill>
            <a:ln w="9525">
              <a:noFill/>
              <a:round/>
              <a:headEnd/>
              <a:tailEnd/>
            </a:ln>
          </p:spPr>
          <p:txBody>
            <a:bodyPr/>
            <a:lstStyle/>
            <a:p>
              <a:endParaRPr lang="en-US"/>
            </a:p>
          </p:txBody>
        </p:sp>
        <p:sp>
          <p:nvSpPr>
            <p:cNvPr id="82682" name="Freeform 762"/>
            <p:cNvSpPr>
              <a:spLocks/>
            </p:cNvSpPr>
            <p:nvPr/>
          </p:nvSpPr>
          <p:spPr bwMode="black">
            <a:xfrm>
              <a:off x="3284538" y="4281488"/>
              <a:ext cx="19050" cy="20637"/>
            </a:xfrm>
            <a:custGeom>
              <a:avLst/>
              <a:gdLst/>
              <a:ahLst/>
              <a:cxnLst>
                <a:cxn ang="0">
                  <a:pos x="0" y="3"/>
                </a:cxn>
                <a:cxn ang="0">
                  <a:pos x="22" y="0"/>
                </a:cxn>
                <a:cxn ang="0">
                  <a:pos x="21" y="0"/>
                </a:cxn>
                <a:cxn ang="0">
                  <a:pos x="27" y="35"/>
                </a:cxn>
                <a:cxn ang="0">
                  <a:pos x="26" y="35"/>
                </a:cxn>
                <a:cxn ang="0">
                  <a:pos x="4" y="38"/>
                </a:cxn>
                <a:cxn ang="0">
                  <a:pos x="0" y="3"/>
                </a:cxn>
              </a:cxnLst>
              <a:rect l="0" t="0" r="r" b="b"/>
              <a:pathLst>
                <a:path w="27" h="38">
                  <a:moveTo>
                    <a:pt x="0" y="3"/>
                  </a:moveTo>
                  <a:lnTo>
                    <a:pt x="22" y="0"/>
                  </a:lnTo>
                  <a:lnTo>
                    <a:pt x="21" y="0"/>
                  </a:lnTo>
                  <a:lnTo>
                    <a:pt x="27" y="35"/>
                  </a:lnTo>
                  <a:lnTo>
                    <a:pt x="26" y="35"/>
                  </a:lnTo>
                  <a:lnTo>
                    <a:pt x="4" y="38"/>
                  </a:lnTo>
                  <a:lnTo>
                    <a:pt x="0" y="3"/>
                  </a:lnTo>
                  <a:close/>
                </a:path>
              </a:pathLst>
            </a:custGeom>
            <a:solidFill>
              <a:schemeClr val="tx1"/>
            </a:solidFill>
            <a:ln w="9525">
              <a:noFill/>
              <a:round/>
              <a:headEnd/>
              <a:tailEnd/>
            </a:ln>
          </p:spPr>
          <p:txBody>
            <a:bodyPr/>
            <a:lstStyle/>
            <a:p>
              <a:endParaRPr lang="en-US"/>
            </a:p>
          </p:txBody>
        </p:sp>
        <p:sp>
          <p:nvSpPr>
            <p:cNvPr id="82683" name="Freeform 763"/>
            <p:cNvSpPr>
              <a:spLocks/>
            </p:cNvSpPr>
            <p:nvPr/>
          </p:nvSpPr>
          <p:spPr bwMode="black">
            <a:xfrm>
              <a:off x="3300413" y="4278313"/>
              <a:ext cx="22225" cy="22225"/>
            </a:xfrm>
            <a:custGeom>
              <a:avLst/>
              <a:gdLst/>
              <a:ahLst/>
              <a:cxnLst>
                <a:cxn ang="0">
                  <a:pos x="0" y="4"/>
                </a:cxn>
                <a:cxn ang="0">
                  <a:pos x="21" y="0"/>
                </a:cxn>
                <a:cxn ang="0">
                  <a:pos x="29" y="36"/>
                </a:cxn>
                <a:cxn ang="0">
                  <a:pos x="31" y="36"/>
                </a:cxn>
                <a:cxn ang="0">
                  <a:pos x="27" y="36"/>
                </a:cxn>
                <a:cxn ang="0">
                  <a:pos x="6" y="39"/>
                </a:cxn>
                <a:cxn ang="0">
                  <a:pos x="0" y="4"/>
                </a:cxn>
              </a:cxnLst>
              <a:rect l="0" t="0" r="r" b="b"/>
              <a:pathLst>
                <a:path w="31" h="39">
                  <a:moveTo>
                    <a:pt x="0" y="4"/>
                  </a:moveTo>
                  <a:lnTo>
                    <a:pt x="21" y="0"/>
                  </a:lnTo>
                  <a:lnTo>
                    <a:pt x="29" y="36"/>
                  </a:lnTo>
                  <a:lnTo>
                    <a:pt x="31" y="36"/>
                  </a:lnTo>
                  <a:lnTo>
                    <a:pt x="27" y="36"/>
                  </a:lnTo>
                  <a:lnTo>
                    <a:pt x="6" y="39"/>
                  </a:lnTo>
                  <a:lnTo>
                    <a:pt x="0" y="4"/>
                  </a:lnTo>
                  <a:close/>
                </a:path>
              </a:pathLst>
            </a:custGeom>
            <a:solidFill>
              <a:schemeClr val="tx1"/>
            </a:solidFill>
            <a:ln w="9525">
              <a:noFill/>
              <a:round/>
              <a:headEnd/>
              <a:tailEnd/>
            </a:ln>
          </p:spPr>
          <p:txBody>
            <a:bodyPr/>
            <a:lstStyle/>
            <a:p>
              <a:endParaRPr lang="en-US"/>
            </a:p>
          </p:txBody>
        </p:sp>
        <p:sp>
          <p:nvSpPr>
            <p:cNvPr id="82684" name="Freeform 764"/>
            <p:cNvSpPr>
              <a:spLocks/>
            </p:cNvSpPr>
            <p:nvPr/>
          </p:nvSpPr>
          <p:spPr bwMode="black">
            <a:xfrm>
              <a:off x="3314700" y="4276725"/>
              <a:ext cx="23813" cy="20638"/>
            </a:xfrm>
            <a:custGeom>
              <a:avLst/>
              <a:gdLst/>
              <a:ahLst/>
              <a:cxnLst>
                <a:cxn ang="0">
                  <a:pos x="0" y="5"/>
                </a:cxn>
                <a:cxn ang="0">
                  <a:pos x="21" y="0"/>
                </a:cxn>
                <a:cxn ang="0">
                  <a:pos x="33" y="34"/>
                </a:cxn>
                <a:cxn ang="0">
                  <a:pos x="32" y="35"/>
                </a:cxn>
                <a:cxn ang="0">
                  <a:pos x="30" y="35"/>
                </a:cxn>
                <a:cxn ang="0">
                  <a:pos x="9" y="41"/>
                </a:cxn>
                <a:cxn ang="0">
                  <a:pos x="0" y="5"/>
                </a:cxn>
              </a:cxnLst>
              <a:rect l="0" t="0" r="r" b="b"/>
              <a:pathLst>
                <a:path w="33" h="41">
                  <a:moveTo>
                    <a:pt x="0" y="5"/>
                  </a:moveTo>
                  <a:lnTo>
                    <a:pt x="21" y="0"/>
                  </a:lnTo>
                  <a:lnTo>
                    <a:pt x="33" y="34"/>
                  </a:lnTo>
                  <a:lnTo>
                    <a:pt x="32" y="35"/>
                  </a:lnTo>
                  <a:lnTo>
                    <a:pt x="30" y="35"/>
                  </a:lnTo>
                  <a:lnTo>
                    <a:pt x="9" y="41"/>
                  </a:lnTo>
                  <a:lnTo>
                    <a:pt x="0" y="5"/>
                  </a:lnTo>
                  <a:close/>
                </a:path>
              </a:pathLst>
            </a:custGeom>
            <a:solidFill>
              <a:schemeClr val="tx1"/>
            </a:solidFill>
            <a:ln w="9525">
              <a:noFill/>
              <a:round/>
              <a:headEnd/>
              <a:tailEnd/>
            </a:ln>
          </p:spPr>
          <p:txBody>
            <a:bodyPr/>
            <a:lstStyle/>
            <a:p>
              <a:endParaRPr lang="en-US"/>
            </a:p>
          </p:txBody>
        </p:sp>
        <p:sp>
          <p:nvSpPr>
            <p:cNvPr id="82685" name="Freeform 765"/>
            <p:cNvSpPr>
              <a:spLocks/>
            </p:cNvSpPr>
            <p:nvPr/>
          </p:nvSpPr>
          <p:spPr bwMode="black">
            <a:xfrm>
              <a:off x="3327400" y="4273550"/>
              <a:ext cx="26988" cy="20638"/>
            </a:xfrm>
            <a:custGeom>
              <a:avLst/>
              <a:gdLst/>
              <a:ahLst/>
              <a:cxnLst>
                <a:cxn ang="0">
                  <a:pos x="0" y="8"/>
                </a:cxn>
                <a:cxn ang="0">
                  <a:pos x="18" y="0"/>
                </a:cxn>
                <a:cxn ang="0">
                  <a:pos x="17" y="0"/>
                </a:cxn>
                <a:cxn ang="0">
                  <a:pos x="35" y="33"/>
                </a:cxn>
                <a:cxn ang="0">
                  <a:pos x="34" y="33"/>
                </a:cxn>
                <a:cxn ang="0">
                  <a:pos x="16" y="41"/>
                </a:cxn>
                <a:cxn ang="0">
                  <a:pos x="0" y="8"/>
                </a:cxn>
              </a:cxnLst>
              <a:rect l="0" t="0" r="r" b="b"/>
              <a:pathLst>
                <a:path w="35" h="41">
                  <a:moveTo>
                    <a:pt x="0" y="8"/>
                  </a:moveTo>
                  <a:lnTo>
                    <a:pt x="18" y="0"/>
                  </a:lnTo>
                  <a:lnTo>
                    <a:pt x="17" y="0"/>
                  </a:lnTo>
                  <a:lnTo>
                    <a:pt x="35" y="33"/>
                  </a:lnTo>
                  <a:lnTo>
                    <a:pt x="34" y="33"/>
                  </a:lnTo>
                  <a:lnTo>
                    <a:pt x="16" y="41"/>
                  </a:lnTo>
                  <a:lnTo>
                    <a:pt x="0" y="8"/>
                  </a:lnTo>
                  <a:close/>
                </a:path>
              </a:pathLst>
            </a:custGeom>
            <a:solidFill>
              <a:schemeClr val="tx1"/>
            </a:solidFill>
            <a:ln w="9525">
              <a:noFill/>
              <a:round/>
              <a:headEnd/>
              <a:tailEnd/>
            </a:ln>
          </p:spPr>
          <p:txBody>
            <a:bodyPr/>
            <a:lstStyle/>
            <a:p>
              <a:endParaRPr lang="en-US"/>
            </a:p>
          </p:txBody>
        </p:sp>
        <p:sp>
          <p:nvSpPr>
            <p:cNvPr id="82686" name="Freeform 766"/>
            <p:cNvSpPr>
              <a:spLocks/>
            </p:cNvSpPr>
            <p:nvPr/>
          </p:nvSpPr>
          <p:spPr bwMode="black">
            <a:xfrm>
              <a:off x="3341688" y="4268788"/>
              <a:ext cx="26987" cy="20637"/>
            </a:xfrm>
            <a:custGeom>
              <a:avLst/>
              <a:gdLst/>
              <a:ahLst/>
              <a:cxnLst>
                <a:cxn ang="0">
                  <a:pos x="0" y="9"/>
                </a:cxn>
                <a:cxn ang="0">
                  <a:pos x="18" y="0"/>
                </a:cxn>
                <a:cxn ang="0">
                  <a:pos x="37" y="31"/>
                </a:cxn>
                <a:cxn ang="0">
                  <a:pos x="34" y="35"/>
                </a:cxn>
                <a:cxn ang="0">
                  <a:pos x="35" y="33"/>
                </a:cxn>
                <a:cxn ang="0">
                  <a:pos x="18" y="42"/>
                </a:cxn>
                <a:cxn ang="0">
                  <a:pos x="0" y="9"/>
                </a:cxn>
              </a:cxnLst>
              <a:rect l="0" t="0" r="r" b="b"/>
              <a:pathLst>
                <a:path w="37" h="42">
                  <a:moveTo>
                    <a:pt x="0" y="9"/>
                  </a:moveTo>
                  <a:lnTo>
                    <a:pt x="18" y="0"/>
                  </a:lnTo>
                  <a:lnTo>
                    <a:pt x="37" y="31"/>
                  </a:lnTo>
                  <a:lnTo>
                    <a:pt x="34" y="35"/>
                  </a:lnTo>
                  <a:lnTo>
                    <a:pt x="35" y="33"/>
                  </a:lnTo>
                  <a:lnTo>
                    <a:pt x="18" y="42"/>
                  </a:lnTo>
                  <a:lnTo>
                    <a:pt x="0" y="9"/>
                  </a:lnTo>
                  <a:close/>
                </a:path>
              </a:pathLst>
            </a:custGeom>
            <a:solidFill>
              <a:schemeClr val="tx1"/>
            </a:solidFill>
            <a:ln w="9525">
              <a:noFill/>
              <a:round/>
              <a:headEnd/>
              <a:tailEnd/>
            </a:ln>
          </p:spPr>
          <p:txBody>
            <a:bodyPr/>
            <a:lstStyle/>
            <a:p>
              <a:endParaRPr lang="en-US"/>
            </a:p>
          </p:txBody>
        </p:sp>
        <p:sp>
          <p:nvSpPr>
            <p:cNvPr id="82687" name="Freeform 767"/>
            <p:cNvSpPr>
              <a:spLocks/>
            </p:cNvSpPr>
            <p:nvPr/>
          </p:nvSpPr>
          <p:spPr bwMode="black">
            <a:xfrm>
              <a:off x="3354388" y="4262438"/>
              <a:ext cx="30162" cy="22225"/>
            </a:xfrm>
            <a:custGeom>
              <a:avLst/>
              <a:gdLst/>
              <a:ahLst/>
              <a:cxnLst>
                <a:cxn ang="0">
                  <a:pos x="0" y="13"/>
                </a:cxn>
                <a:cxn ang="0">
                  <a:pos x="16" y="0"/>
                </a:cxn>
                <a:cxn ang="0">
                  <a:pos x="40" y="28"/>
                </a:cxn>
                <a:cxn ang="0">
                  <a:pos x="43" y="25"/>
                </a:cxn>
                <a:cxn ang="0">
                  <a:pos x="38" y="29"/>
                </a:cxn>
                <a:cxn ang="0">
                  <a:pos x="22" y="41"/>
                </a:cxn>
                <a:cxn ang="0">
                  <a:pos x="0" y="13"/>
                </a:cxn>
              </a:cxnLst>
              <a:rect l="0" t="0" r="r" b="b"/>
              <a:pathLst>
                <a:path w="43" h="41">
                  <a:moveTo>
                    <a:pt x="0" y="13"/>
                  </a:moveTo>
                  <a:lnTo>
                    <a:pt x="16" y="0"/>
                  </a:lnTo>
                  <a:lnTo>
                    <a:pt x="40" y="28"/>
                  </a:lnTo>
                  <a:lnTo>
                    <a:pt x="43" y="25"/>
                  </a:lnTo>
                  <a:lnTo>
                    <a:pt x="38" y="29"/>
                  </a:lnTo>
                  <a:lnTo>
                    <a:pt x="22" y="41"/>
                  </a:lnTo>
                  <a:lnTo>
                    <a:pt x="0" y="13"/>
                  </a:lnTo>
                  <a:close/>
                </a:path>
              </a:pathLst>
            </a:custGeom>
            <a:solidFill>
              <a:schemeClr val="tx1"/>
            </a:solidFill>
            <a:ln w="9525">
              <a:noFill/>
              <a:round/>
              <a:headEnd/>
              <a:tailEnd/>
            </a:ln>
          </p:spPr>
          <p:txBody>
            <a:bodyPr/>
            <a:lstStyle/>
            <a:p>
              <a:endParaRPr lang="en-US"/>
            </a:p>
          </p:txBody>
        </p:sp>
        <p:sp>
          <p:nvSpPr>
            <p:cNvPr id="82688" name="Freeform 768"/>
            <p:cNvSpPr>
              <a:spLocks/>
            </p:cNvSpPr>
            <p:nvPr/>
          </p:nvSpPr>
          <p:spPr bwMode="black">
            <a:xfrm>
              <a:off x="3360738" y="4254500"/>
              <a:ext cx="34925" cy="23813"/>
            </a:xfrm>
            <a:custGeom>
              <a:avLst/>
              <a:gdLst/>
              <a:ahLst/>
              <a:cxnLst>
                <a:cxn ang="0">
                  <a:pos x="0" y="15"/>
                </a:cxn>
                <a:cxn ang="0">
                  <a:pos x="14" y="0"/>
                </a:cxn>
                <a:cxn ang="0">
                  <a:pos x="41" y="26"/>
                </a:cxn>
                <a:cxn ang="0">
                  <a:pos x="34" y="33"/>
                </a:cxn>
                <a:cxn ang="0">
                  <a:pos x="41" y="27"/>
                </a:cxn>
                <a:cxn ang="0">
                  <a:pos x="26" y="41"/>
                </a:cxn>
                <a:cxn ang="0">
                  <a:pos x="0" y="15"/>
                </a:cxn>
              </a:cxnLst>
              <a:rect l="0" t="0" r="r" b="b"/>
              <a:pathLst>
                <a:path w="41" h="41">
                  <a:moveTo>
                    <a:pt x="0" y="15"/>
                  </a:moveTo>
                  <a:lnTo>
                    <a:pt x="14" y="0"/>
                  </a:lnTo>
                  <a:lnTo>
                    <a:pt x="41" y="26"/>
                  </a:lnTo>
                  <a:lnTo>
                    <a:pt x="34" y="33"/>
                  </a:lnTo>
                  <a:lnTo>
                    <a:pt x="41" y="27"/>
                  </a:lnTo>
                  <a:lnTo>
                    <a:pt x="26" y="41"/>
                  </a:lnTo>
                  <a:lnTo>
                    <a:pt x="0" y="15"/>
                  </a:lnTo>
                  <a:close/>
                </a:path>
              </a:pathLst>
            </a:custGeom>
            <a:solidFill>
              <a:schemeClr val="tx1"/>
            </a:solidFill>
            <a:ln w="9525">
              <a:noFill/>
              <a:round/>
              <a:headEnd/>
              <a:tailEnd/>
            </a:ln>
          </p:spPr>
          <p:txBody>
            <a:bodyPr/>
            <a:lstStyle/>
            <a:p>
              <a:endParaRPr lang="en-US"/>
            </a:p>
          </p:txBody>
        </p:sp>
        <p:sp>
          <p:nvSpPr>
            <p:cNvPr id="82689" name="Freeform 769"/>
            <p:cNvSpPr>
              <a:spLocks/>
            </p:cNvSpPr>
            <p:nvPr/>
          </p:nvSpPr>
          <p:spPr bwMode="black">
            <a:xfrm>
              <a:off x="3373438" y="4249738"/>
              <a:ext cx="30162" cy="20637"/>
            </a:xfrm>
            <a:custGeom>
              <a:avLst/>
              <a:gdLst/>
              <a:ahLst/>
              <a:cxnLst>
                <a:cxn ang="0">
                  <a:pos x="0" y="15"/>
                </a:cxn>
                <a:cxn ang="0">
                  <a:pos x="13" y="0"/>
                </a:cxn>
                <a:cxn ang="0">
                  <a:pos x="41" y="22"/>
                </a:cxn>
                <a:cxn ang="0">
                  <a:pos x="38" y="26"/>
                </a:cxn>
                <a:cxn ang="0">
                  <a:pos x="40" y="24"/>
                </a:cxn>
                <a:cxn ang="0">
                  <a:pos x="27" y="40"/>
                </a:cxn>
                <a:cxn ang="0">
                  <a:pos x="0" y="15"/>
                </a:cxn>
              </a:cxnLst>
              <a:rect l="0" t="0" r="r" b="b"/>
              <a:pathLst>
                <a:path w="41" h="40">
                  <a:moveTo>
                    <a:pt x="0" y="15"/>
                  </a:moveTo>
                  <a:lnTo>
                    <a:pt x="13" y="0"/>
                  </a:lnTo>
                  <a:lnTo>
                    <a:pt x="41" y="22"/>
                  </a:lnTo>
                  <a:lnTo>
                    <a:pt x="38" y="26"/>
                  </a:lnTo>
                  <a:lnTo>
                    <a:pt x="40" y="24"/>
                  </a:lnTo>
                  <a:lnTo>
                    <a:pt x="27" y="40"/>
                  </a:lnTo>
                  <a:lnTo>
                    <a:pt x="0" y="15"/>
                  </a:lnTo>
                  <a:close/>
                </a:path>
              </a:pathLst>
            </a:custGeom>
            <a:solidFill>
              <a:schemeClr val="tx1"/>
            </a:solidFill>
            <a:ln w="9525">
              <a:noFill/>
              <a:round/>
              <a:headEnd/>
              <a:tailEnd/>
            </a:ln>
          </p:spPr>
          <p:txBody>
            <a:bodyPr/>
            <a:lstStyle/>
            <a:p>
              <a:endParaRPr lang="en-US"/>
            </a:p>
          </p:txBody>
        </p:sp>
        <p:sp>
          <p:nvSpPr>
            <p:cNvPr id="82690" name="Freeform 770"/>
            <p:cNvSpPr>
              <a:spLocks/>
            </p:cNvSpPr>
            <p:nvPr/>
          </p:nvSpPr>
          <p:spPr bwMode="black">
            <a:xfrm>
              <a:off x="3384550" y="4238625"/>
              <a:ext cx="30163" cy="22225"/>
            </a:xfrm>
            <a:custGeom>
              <a:avLst/>
              <a:gdLst/>
              <a:ahLst/>
              <a:cxnLst>
                <a:cxn ang="0">
                  <a:pos x="0" y="18"/>
                </a:cxn>
                <a:cxn ang="0">
                  <a:pos x="12" y="0"/>
                </a:cxn>
                <a:cxn ang="0">
                  <a:pos x="42" y="19"/>
                </a:cxn>
                <a:cxn ang="0">
                  <a:pos x="44" y="16"/>
                </a:cxn>
                <a:cxn ang="0">
                  <a:pos x="41" y="20"/>
                </a:cxn>
                <a:cxn ang="0">
                  <a:pos x="29" y="38"/>
                </a:cxn>
                <a:cxn ang="0">
                  <a:pos x="0" y="18"/>
                </a:cxn>
              </a:cxnLst>
              <a:rect l="0" t="0" r="r" b="b"/>
              <a:pathLst>
                <a:path w="44" h="38">
                  <a:moveTo>
                    <a:pt x="0" y="18"/>
                  </a:moveTo>
                  <a:lnTo>
                    <a:pt x="12" y="0"/>
                  </a:lnTo>
                  <a:lnTo>
                    <a:pt x="42" y="19"/>
                  </a:lnTo>
                  <a:lnTo>
                    <a:pt x="44" y="16"/>
                  </a:lnTo>
                  <a:lnTo>
                    <a:pt x="41" y="20"/>
                  </a:lnTo>
                  <a:lnTo>
                    <a:pt x="29" y="38"/>
                  </a:lnTo>
                  <a:lnTo>
                    <a:pt x="0" y="18"/>
                  </a:lnTo>
                  <a:close/>
                </a:path>
              </a:pathLst>
            </a:custGeom>
            <a:solidFill>
              <a:schemeClr val="tx1"/>
            </a:solidFill>
            <a:ln w="9525">
              <a:noFill/>
              <a:round/>
              <a:headEnd/>
              <a:tailEnd/>
            </a:ln>
          </p:spPr>
          <p:txBody>
            <a:bodyPr/>
            <a:lstStyle/>
            <a:p>
              <a:endParaRPr lang="en-US"/>
            </a:p>
          </p:txBody>
        </p:sp>
        <p:sp>
          <p:nvSpPr>
            <p:cNvPr id="82691" name="Freeform 771"/>
            <p:cNvSpPr>
              <a:spLocks/>
            </p:cNvSpPr>
            <p:nvPr/>
          </p:nvSpPr>
          <p:spPr bwMode="black">
            <a:xfrm>
              <a:off x="3392488" y="4230688"/>
              <a:ext cx="30162" cy="19050"/>
            </a:xfrm>
            <a:custGeom>
              <a:avLst/>
              <a:gdLst/>
              <a:ahLst/>
              <a:cxnLst>
                <a:cxn ang="0">
                  <a:pos x="0" y="20"/>
                </a:cxn>
                <a:cxn ang="0">
                  <a:pos x="11" y="1"/>
                </a:cxn>
                <a:cxn ang="0">
                  <a:pos x="11" y="0"/>
                </a:cxn>
                <a:cxn ang="0">
                  <a:pos x="42" y="20"/>
                </a:cxn>
                <a:cxn ang="0">
                  <a:pos x="42" y="18"/>
                </a:cxn>
                <a:cxn ang="0">
                  <a:pos x="31" y="37"/>
                </a:cxn>
                <a:cxn ang="0">
                  <a:pos x="0" y="20"/>
                </a:cxn>
              </a:cxnLst>
              <a:rect l="0" t="0" r="r" b="b"/>
              <a:pathLst>
                <a:path w="42" h="37">
                  <a:moveTo>
                    <a:pt x="0" y="20"/>
                  </a:moveTo>
                  <a:lnTo>
                    <a:pt x="11" y="1"/>
                  </a:lnTo>
                  <a:lnTo>
                    <a:pt x="11" y="0"/>
                  </a:lnTo>
                  <a:lnTo>
                    <a:pt x="42" y="20"/>
                  </a:lnTo>
                  <a:lnTo>
                    <a:pt x="42" y="18"/>
                  </a:lnTo>
                  <a:lnTo>
                    <a:pt x="31" y="37"/>
                  </a:lnTo>
                  <a:lnTo>
                    <a:pt x="0" y="20"/>
                  </a:lnTo>
                  <a:close/>
                </a:path>
              </a:pathLst>
            </a:custGeom>
            <a:solidFill>
              <a:schemeClr val="tx1"/>
            </a:solidFill>
            <a:ln w="9525">
              <a:noFill/>
              <a:round/>
              <a:headEnd/>
              <a:tailEnd/>
            </a:ln>
          </p:spPr>
          <p:txBody>
            <a:bodyPr/>
            <a:lstStyle/>
            <a:p>
              <a:endParaRPr lang="en-US"/>
            </a:p>
          </p:txBody>
        </p:sp>
        <p:sp>
          <p:nvSpPr>
            <p:cNvPr id="82692" name="Freeform 772"/>
            <p:cNvSpPr>
              <a:spLocks/>
            </p:cNvSpPr>
            <p:nvPr/>
          </p:nvSpPr>
          <p:spPr bwMode="black">
            <a:xfrm>
              <a:off x="3398838" y="4221163"/>
              <a:ext cx="31750" cy="20637"/>
            </a:xfrm>
            <a:custGeom>
              <a:avLst/>
              <a:gdLst/>
              <a:ahLst/>
              <a:cxnLst>
                <a:cxn ang="0">
                  <a:pos x="0" y="18"/>
                </a:cxn>
                <a:cxn ang="0">
                  <a:pos x="11" y="0"/>
                </a:cxn>
                <a:cxn ang="0">
                  <a:pos x="4" y="12"/>
                </a:cxn>
                <a:cxn ang="0">
                  <a:pos x="12" y="0"/>
                </a:cxn>
                <a:cxn ang="0">
                  <a:pos x="42" y="20"/>
                </a:cxn>
                <a:cxn ang="0">
                  <a:pos x="31" y="38"/>
                </a:cxn>
                <a:cxn ang="0">
                  <a:pos x="0" y="18"/>
                </a:cxn>
              </a:cxnLst>
              <a:rect l="0" t="0" r="r" b="b"/>
              <a:pathLst>
                <a:path w="42" h="38">
                  <a:moveTo>
                    <a:pt x="0" y="18"/>
                  </a:moveTo>
                  <a:lnTo>
                    <a:pt x="11" y="0"/>
                  </a:lnTo>
                  <a:lnTo>
                    <a:pt x="4" y="12"/>
                  </a:lnTo>
                  <a:lnTo>
                    <a:pt x="12" y="0"/>
                  </a:lnTo>
                  <a:lnTo>
                    <a:pt x="42" y="20"/>
                  </a:lnTo>
                  <a:lnTo>
                    <a:pt x="31" y="38"/>
                  </a:lnTo>
                  <a:lnTo>
                    <a:pt x="0" y="18"/>
                  </a:lnTo>
                  <a:close/>
                </a:path>
              </a:pathLst>
            </a:custGeom>
            <a:solidFill>
              <a:schemeClr val="tx1"/>
            </a:solidFill>
            <a:ln w="9525">
              <a:noFill/>
              <a:round/>
              <a:headEnd/>
              <a:tailEnd/>
            </a:ln>
          </p:spPr>
          <p:txBody>
            <a:bodyPr/>
            <a:lstStyle/>
            <a:p>
              <a:endParaRPr lang="en-US"/>
            </a:p>
          </p:txBody>
        </p:sp>
        <p:sp>
          <p:nvSpPr>
            <p:cNvPr id="82693" name="Freeform 773"/>
            <p:cNvSpPr>
              <a:spLocks/>
            </p:cNvSpPr>
            <p:nvPr/>
          </p:nvSpPr>
          <p:spPr bwMode="black">
            <a:xfrm>
              <a:off x="3406775" y="4213225"/>
              <a:ext cx="31750" cy="17463"/>
            </a:xfrm>
            <a:custGeom>
              <a:avLst/>
              <a:gdLst/>
              <a:ahLst/>
              <a:cxnLst>
                <a:cxn ang="0">
                  <a:pos x="0" y="16"/>
                </a:cxn>
                <a:cxn ang="0">
                  <a:pos x="11" y="1"/>
                </a:cxn>
                <a:cxn ang="0">
                  <a:pos x="11" y="0"/>
                </a:cxn>
                <a:cxn ang="0">
                  <a:pos x="40" y="22"/>
                </a:cxn>
                <a:cxn ang="0">
                  <a:pos x="40" y="20"/>
                </a:cxn>
                <a:cxn ang="0">
                  <a:pos x="29" y="36"/>
                </a:cxn>
                <a:cxn ang="0">
                  <a:pos x="0" y="16"/>
                </a:cxn>
              </a:cxnLst>
              <a:rect l="0" t="0" r="r" b="b"/>
              <a:pathLst>
                <a:path w="40" h="36">
                  <a:moveTo>
                    <a:pt x="0" y="16"/>
                  </a:moveTo>
                  <a:lnTo>
                    <a:pt x="11" y="1"/>
                  </a:lnTo>
                  <a:lnTo>
                    <a:pt x="11" y="0"/>
                  </a:lnTo>
                  <a:lnTo>
                    <a:pt x="40" y="22"/>
                  </a:lnTo>
                  <a:lnTo>
                    <a:pt x="40" y="20"/>
                  </a:lnTo>
                  <a:lnTo>
                    <a:pt x="29" y="36"/>
                  </a:lnTo>
                  <a:lnTo>
                    <a:pt x="0" y="16"/>
                  </a:lnTo>
                  <a:close/>
                </a:path>
              </a:pathLst>
            </a:custGeom>
            <a:solidFill>
              <a:schemeClr val="tx1"/>
            </a:solidFill>
            <a:ln w="9525">
              <a:noFill/>
              <a:round/>
              <a:headEnd/>
              <a:tailEnd/>
            </a:ln>
          </p:spPr>
          <p:txBody>
            <a:bodyPr/>
            <a:lstStyle/>
            <a:p>
              <a:endParaRPr lang="en-US"/>
            </a:p>
          </p:txBody>
        </p:sp>
        <p:sp>
          <p:nvSpPr>
            <p:cNvPr id="82694" name="Freeform 774"/>
            <p:cNvSpPr>
              <a:spLocks/>
            </p:cNvSpPr>
            <p:nvPr/>
          </p:nvSpPr>
          <p:spPr bwMode="black">
            <a:xfrm>
              <a:off x="3419475" y="4202113"/>
              <a:ext cx="30163" cy="20637"/>
            </a:xfrm>
            <a:custGeom>
              <a:avLst/>
              <a:gdLst/>
              <a:ahLst/>
              <a:cxnLst>
                <a:cxn ang="0">
                  <a:pos x="0" y="21"/>
                </a:cxn>
                <a:cxn ang="0">
                  <a:pos x="11" y="6"/>
                </a:cxn>
                <a:cxn ang="0">
                  <a:pos x="17" y="0"/>
                </a:cxn>
                <a:cxn ang="0">
                  <a:pos x="11" y="5"/>
                </a:cxn>
                <a:cxn ang="0">
                  <a:pos x="40" y="28"/>
                </a:cxn>
                <a:cxn ang="0">
                  <a:pos x="29" y="43"/>
                </a:cxn>
                <a:cxn ang="0">
                  <a:pos x="0" y="21"/>
                </a:cxn>
              </a:cxnLst>
              <a:rect l="0" t="0" r="r" b="b"/>
              <a:pathLst>
                <a:path w="40" h="43">
                  <a:moveTo>
                    <a:pt x="0" y="21"/>
                  </a:moveTo>
                  <a:lnTo>
                    <a:pt x="11" y="6"/>
                  </a:lnTo>
                  <a:lnTo>
                    <a:pt x="17" y="0"/>
                  </a:lnTo>
                  <a:lnTo>
                    <a:pt x="11" y="5"/>
                  </a:lnTo>
                  <a:lnTo>
                    <a:pt x="40" y="28"/>
                  </a:lnTo>
                  <a:lnTo>
                    <a:pt x="29" y="43"/>
                  </a:lnTo>
                  <a:lnTo>
                    <a:pt x="0" y="21"/>
                  </a:lnTo>
                  <a:close/>
                </a:path>
              </a:pathLst>
            </a:custGeom>
            <a:solidFill>
              <a:schemeClr val="tx1"/>
            </a:solidFill>
            <a:ln w="9525">
              <a:noFill/>
              <a:round/>
              <a:headEnd/>
              <a:tailEnd/>
            </a:ln>
          </p:spPr>
          <p:txBody>
            <a:bodyPr/>
            <a:lstStyle/>
            <a:p>
              <a:endParaRPr lang="en-US"/>
            </a:p>
          </p:txBody>
        </p:sp>
        <p:sp>
          <p:nvSpPr>
            <p:cNvPr id="82695" name="Freeform 775"/>
            <p:cNvSpPr>
              <a:spLocks/>
            </p:cNvSpPr>
            <p:nvPr/>
          </p:nvSpPr>
          <p:spPr bwMode="black">
            <a:xfrm>
              <a:off x="3425825" y="4195763"/>
              <a:ext cx="31750" cy="22225"/>
            </a:xfrm>
            <a:custGeom>
              <a:avLst/>
              <a:gdLst/>
              <a:ahLst/>
              <a:cxnLst>
                <a:cxn ang="0">
                  <a:pos x="0" y="12"/>
                </a:cxn>
                <a:cxn ang="0">
                  <a:pos x="11" y="0"/>
                </a:cxn>
                <a:cxn ang="0">
                  <a:pos x="11" y="0"/>
                </a:cxn>
                <a:cxn ang="0">
                  <a:pos x="40" y="24"/>
                </a:cxn>
                <a:cxn ang="0">
                  <a:pos x="40" y="24"/>
                </a:cxn>
                <a:cxn ang="0">
                  <a:pos x="29" y="36"/>
                </a:cxn>
                <a:cxn ang="0">
                  <a:pos x="0" y="12"/>
                </a:cxn>
              </a:cxnLst>
              <a:rect l="0" t="0" r="r" b="b"/>
              <a:pathLst>
                <a:path w="40" h="36">
                  <a:moveTo>
                    <a:pt x="0" y="12"/>
                  </a:moveTo>
                  <a:lnTo>
                    <a:pt x="11" y="0"/>
                  </a:lnTo>
                  <a:lnTo>
                    <a:pt x="11" y="0"/>
                  </a:lnTo>
                  <a:lnTo>
                    <a:pt x="40" y="24"/>
                  </a:lnTo>
                  <a:lnTo>
                    <a:pt x="40" y="24"/>
                  </a:lnTo>
                  <a:lnTo>
                    <a:pt x="29" y="36"/>
                  </a:lnTo>
                  <a:lnTo>
                    <a:pt x="0" y="12"/>
                  </a:lnTo>
                  <a:close/>
                </a:path>
              </a:pathLst>
            </a:custGeom>
            <a:solidFill>
              <a:schemeClr val="tx1"/>
            </a:solidFill>
            <a:ln w="9525">
              <a:noFill/>
              <a:round/>
              <a:headEnd/>
              <a:tailEnd/>
            </a:ln>
          </p:spPr>
          <p:txBody>
            <a:bodyPr/>
            <a:lstStyle/>
            <a:p>
              <a:endParaRPr lang="en-US"/>
            </a:p>
          </p:txBody>
        </p:sp>
        <p:sp>
          <p:nvSpPr>
            <p:cNvPr id="82696" name="Freeform 776"/>
            <p:cNvSpPr>
              <a:spLocks/>
            </p:cNvSpPr>
            <p:nvPr/>
          </p:nvSpPr>
          <p:spPr bwMode="black">
            <a:xfrm>
              <a:off x="3433763" y="4191000"/>
              <a:ext cx="31750" cy="19050"/>
            </a:xfrm>
            <a:custGeom>
              <a:avLst/>
              <a:gdLst/>
              <a:ahLst/>
              <a:cxnLst>
                <a:cxn ang="0">
                  <a:pos x="0" y="13"/>
                </a:cxn>
                <a:cxn ang="0">
                  <a:pos x="12" y="1"/>
                </a:cxn>
                <a:cxn ang="0">
                  <a:pos x="7" y="5"/>
                </a:cxn>
                <a:cxn ang="0">
                  <a:pos x="14" y="0"/>
                </a:cxn>
                <a:cxn ang="0">
                  <a:pos x="40" y="25"/>
                </a:cxn>
                <a:cxn ang="0">
                  <a:pos x="29" y="37"/>
                </a:cxn>
                <a:cxn ang="0">
                  <a:pos x="0" y="13"/>
                </a:cxn>
              </a:cxnLst>
              <a:rect l="0" t="0" r="r" b="b"/>
              <a:pathLst>
                <a:path w="40" h="37">
                  <a:moveTo>
                    <a:pt x="0" y="13"/>
                  </a:moveTo>
                  <a:lnTo>
                    <a:pt x="12" y="1"/>
                  </a:lnTo>
                  <a:lnTo>
                    <a:pt x="7" y="5"/>
                  </a:lnTo>
                  <a:lnTo>
                    <a:pt x="14" y="0"/>
                  </a:lnTo>
                  <a:lnTo>
                    <a:pt x="40" y="25"/>
                  </a:lnTo>
                  <a:lnTo>
                    <a:pt x="29" y="37"/>
                  </a:lnTo>
                  <a:lnTo>
                    <a:pt x="0" y="13"/>
                  </a:lnTo>
                  <a:close/>
                </a:path>
              </a:pathLst>
            </a:custGeom>
            <a:solidFill>
              <a:schemeClr val="tx1"/>
            </a:solidFill>
            <a:ln w="9525">
              <a:noFill/>
              <a:round/>
              <a:headEnd/>
              <a:tailEnd/>
            </a:ln>
          </p:spPr>
          <p:txBody>
            <a:bodyPr/>
            <a:lstStyle/>
            <a:p>
              <a:endParaRPr lang="en-US"/>
            </a:p>
          </p:txBody>
        </p:sp>
        <p:sp>
          <p:nvSpPr>
            <p:cNvPr id="82697" name="Freeform 777"/>
            <p:cNvSpPr>
              <a:spLocks/>
            </p:cNvSpPr>
            <p:nvPr/>
          </p:nvSpPr>
          <p:spPr bwMode="black">
            <a:xfrm>
              <a:off x="3444875" y="4179888"/>
              <a:ext cx="26988" cy="23812"/>
            </a:xfrm>
            <a:custGeom>
              <a:avLst/>
              <a:gdLst/>
              <a:ahLst/>
              <a:cxnLst>
                <a:cxn ang="0">
                  <a:pos x="0" y="20"/>
                </a:cxn>
                <a:cxn ang="0">
                  <a:pos x="11" y="10"/>
                </a:cxn>
                <a:cxn ang="0">
                  <a:pos x="22" y="0"/>
                </a:cxn>
                <a:cxn ang="0">
                  <a:pos x="11" y="9"/>
                </a:cxn>
                <a:cxn ang="0">
                  <a:pos x="35" y="36"/>
                </a:cxn>
                <a:cxn ang="0">
                  <a:pos x="24" y="46"/>
                </a:cxn>
                <a:cxn ang="0">
                  <a:pos x="0" y="20"/>
                </a:cxn>
              </a:cxnLst>
              <a:rect l="0" t="0" r="r" b="b"/>
              <a:pathLst>
                <a:path w="35" h="46">
                  <a:moveTo>
                    <a:pt x="0" y="20"/>
                  </a:moveTo>
                  <a:lnTo>
                    <a:pt x="11" y="10"/>
                  </a:lnTo>
                  <a:lnTo>
                    <a:pt x="22" y="0"/>
                  </a:lnTo>
                  <a:lnTo>
                    <a:pt x="11" y="9"/>
                  </a:lnTo>
                  <a:lnTo>
                    <a:pt x="35" y="36"/>
                  </a:lnTo>
                  <a:lnTo>
                    <a:pt x="24" y="46"/>
                  </a:lnTo>
                  <a:lnTo>
                    <a:pt x="0" y="20"/>
                  </a:lnTo>
                  <a:close/>
                </a:path>
              </a:pathLst>
            </a:custGeom>
            <a:solidFill>
              <a:schemeClr val="tx1"/>
            </a:solidFill>
            <a:ln w="9525">
              <a:noFill/>
              <a:round/>
              <a:headEnd/>
              <a:tailEnd/>
            </a:ln>
          </p:spPr>
          <p:txBody>
            <a:bodyPr/>
            <a:lstStyle/>
            <a:p>
              <a:endParaRPr lang="en-US"/>
            </a:p>
          </p:txBody>
        </p:sp>
        <p:sp>
          <p:nvSpPr>
            <p:cNvPr id="82698" name="Freeform 778"/>
            <p:cNvSpPr>
              <a:spLocks/>
            </p:cNvSpPr>
            <p:nvPr/>
          </p:nvSpPr>
          <p:spPr bwMode="black">
            <a:xfrm>
              <a:off x="3452813" y="4179888"/>
              <a:ext cx="26987" cy="19050"/>
            </a:xfrm>
            <a:custGeom>
              <a:avLst/>
              <a:gdLst/>
              <a:ahLst/>
              <a:cxnLst>
                <a:cxn ang="0">
                  <a:pos x="0" y="9"/>
                </a:cxn>
                <a:cxn ang="0">
                  <a:pos x="11" y="0"/>
                </a:cxn>
                <a:cxn ang="0">
                  <a:pos x="12" y="0"/>
                </a:cxn>
                <a:cxn ang="0">
                  <a:pos x="34" y="29"/>
                </a:cxn>
                <a:cxn ang="0">
                  <a:pos x="35" y="29"/>
                </a:cxn>
                <a:cxn ang="0">
                  <a:pos x="24" y="37"/>
                </a:cxn>
                <a:cxn ang="0">
                  <a:pos x="0" y="9"/>
                </a:cxn>
              </a:cxnLst>
              <a:rect l="0" t="0" r="r" b="b"/>
              <a:pathLst>
                <a:path w="35" h="37">
                  <a:moveTo>
                    <a:pt x="0" y="9"/>
                  </a:moveTo>
                  <a:lnTo>
                    <a:pt x="11" y="0"/>
                  </a:lnTo>
                  <a:lnTo>
                    <a:pt x="12" y="0"/>
                  </a:lnTo>
                  <a:lnTo>
                    <a:pt x="34" y="29"/>
                  </a:lnTo>
                  <a:lnTo>
                    <a:pt x="35" y="29"/>
                  </a:lnTo>
                  <a:lnTo>
                    <a:pt x="24" y="37"/>
                  </a:lnTo>
                  <a:lnTo>
                    <a:pt x="0" y="9"/>
                  </a:lnTo>
                  <a:close/>
                </a:path>
              </a:pathLst>
            </a:custGeom>
            <a:solidFill>
              <a:schemeClr val="tx1"/>
            </a:solidFill>
            <a:ln w="9525">
              <a:noFill/>
              <a:round/>
              <a:headEnd/>
              <a:tailEnd/>
            </a:ln>
          </p:spPr>
          <p:txBody>
            <a:bodyPr/>
            <a:lstStyle/>
            <a:p>
              <a:endParaRPr lang="en-US"/>
            </a:p>
          </p:txBody>
        </p:sp>
        <p:sp>
          <p:nvSpPr>
            <p:cNvPr id="82699" name="Freeform 779"/>
            <p:cNvSpPr>
              <a:spLocks/>
            </p:cNvSpPr>
            <p:nvPr/>
          </p:nvSpPr>
          <p:spPr bwMode="black">
            <a:xfrm>
              <a:off x="3460750" y="4175125"/>
              <a:ext cx="30163" cy="20638"/>
            </a:xfrm>
            <a:custGeom>
              <a:avLst/>
              <a:gdLst/>
              <a:ahLst/>
              <a:cxnLst>
                <a:cxn ang="0">
                  <a:pos x="0" y="10"/>
                </a:cxn>
                <a:cxn ang="0">
                  <a:pos x="12" y="0"/>
                </a:cxn>
                <a:cxn ang="0">
                  <a:pos x="36" y="26"/>
                </a:cxn>
                <a:cxn ang="0">
                  <a:pos x="35" y="28"/>
                </a:cxn>
                <a:cxn ang="0">
                  <a:pos x="34" y="29"/>
                </a:cxn>
                <a:cxn ang="0">
                  <a:pos x="22" y="39"/>
                </a:cxn>
                <a:cxn ang="0">
                  <a:pos x="0" y="10"/>
                </a:cxn>
              </a:cxnLst>
              <a:rect l="0" t="0" r="r" b="b"/>
              <a:pathLst>
                <a:path w="36" h="39">
                  <a:moveTo>
                    <a:pt x="0" y="10"/>
                  </a:moveTo>
                  <a:lnTo>
                    <a:pt x="12" y="0"/>
                  </a:lnTo>
                  <a:lnTo>
                    <a:pt x="36" y="26"/>
                  </a:lnTo>
                  <a:lnTo>
                    <a:pt x="35" y="28"/>
                  </a:lnTo>
                  <a:lnTo>
                    <a:pt x="34" y="29"/>
                  </a:lnTo>
                  <a:lnTo>
                    <a:pt x="22" y="39"/>
                  </a:lnTo>
                  <a:lnTo>
                    <a:pt x="0" y="10"/>
                  </a:lnTo>
                  <a:close/>
                </a:path>
              </a:pathLst>
            </a:custGeom>
            <a:solidFill>
              <a:schemeClr val="tx1"/>
            </a:solidFill>
            <a:ln w="9525">
              <a:noFill/>
              <a:round/>
              <a:headEnd/>
              <a:tailEnd/>
            </a:ln>
          </p:spPr>
          <p:txBody>
            <a:bodyPr/>
            <a:lstStyle/>
            <a:p>
              <a:endParaRPr lang="en-US"/>
            </a:p>
          </p:txBody>
        </p:sp>
        <p:sp>
          <p:nvSpPr>
            <p:cNvPr id="82700" name="Freeform 780"/>
            <p:cNvSpPr>
              <a:spLocks/>
            </p:cNvSpPr>
            <p:nvPr/>
          </p:nvSpPr>
          <p:spPr bwMode="black">
            <a:xfrm>
              <a:off x="3468688" y="4167188"/>
              <a:ext cx="34925" cy="20637"/>
            </a:xfrm>
            <a:custGeom>
              <a:avLst/>
              <a:gdLst/>
              <a:ahLst/>
              <a:cxnLst>
                <a:cxn ang="0">
                  <a:pos x="0" y="15"/>
                </a:cxn>
                <a:cxn ang="0">
                  <a:pos x="13" y="0"/>
                </a:cxn>
                <a:cxn ang="0">
                  <a:pos x="42" y="22"/>
                </a:cxn>
                <a:cxn ang="0">
                  <a:pos x="43" y="20"/>
                </a:cxn>
                <a:cxn ang="0">
                  <a:pos x="40" y="24"/>
                </a:cxn>
                <a:cxn ang="0">
                  <a:pos x="26" y="39"/>
                </a:cxn>
                <a:cxn ang="0">
                  <a:pos x="0" y="15"/>
                </a:cxn>
              </a:cxnLst>
              <a:rect l="0" t="0" r="r" b="b"/>
              <a:pathLst>
                <a:path w="43" h="39">
                  <a:moveTo>
                    <a:pt x="0" y="15"/>
                  </a:moveTo>
                  <a:lnTo>
                    <a:pt x="13" y="0"/>
                  </a:lnTo>
                  <a:lnTo>
                    <a:pt x="42" y="22"/>
                  </a:lnTo>
                  <a:lnTo>
                    <a:pt x="43" y="20"/>
                  </a:lnTo>
                  <a:lnTo>
                    <a:pt x="40" y="24"/>
                  </a:lnTo>
                  <a:lnTo>
                    <a:pt x="26" y="39"/>
                  </a:lnTo>
                  <a:lnTo>
                    <a:pt x="0" y="15"/>
                  </a:lnTo>
                  <a:close/>
                </a:path>
              </a:pathLst>
            </a:custGeom>
            <a:solidFill>
              <a:schemeClr val="tx1"/>
            </a:solidFill>
            <a:ln w="9525">
              <a:noFill/>
              <a:round/>
              <a:headEnd/>
              <a:tailEnd/>
            </a:ln>
          </p:spPr>
          <p:txBody>
            <a:bodyPr/>
            <a:lstStyle/>
            <a:p>
              <a:endParaRPr lang="en-US"/>
            </a:p>
          </p:txBody>
        </p:sp>
        <p:sp>
          <p:nvSpPr>
            <p:cNvPr id="82701" name="Freeform 781"/>
            <p:cNvSpPr>
              <a:spLocks/>
            </p:cNvSpPr>
            <p:nvPr/>
          </p:nvSpPr>
          <p:spPr bwMode="black">
            <a:xfrm>
              <a:off x="3479800" y="4159250"/>
              <a:ext cx="30163" cy="20638"/>
            </a:xfrm>
            <a:custGeom>
              <a:avLst/>
              <a:gdLst/>
              <a:ahLst/>
              <a:cxnLst>
                <a:cxn ang="0">
                  <a:pos x="0" y="20"/>
                </a:cxn>
                <a:cxn ang="0">
                  <a:pos x="13" y="0"/>
                </a:cxn>
                <a:cxn ang="0">
                  <a:pos x="14" y="0"/>
                </a:cxn>
                <a:cxn ang="0">
                  <a:pos x="43" y="20"/>
                </a:cxn>
                <a:cxn ang="0">
                  <a:pos x="44" y="20"/>
                </a:cxn>
                <a:cxn ang="0">
                  <a:pos x="31" y="40"/>
                </a:cxn>
                <a:cxn ang="0">
                  <a:pos x="0" y="20"/>
                </a:cxn>
              </a:cxnLst>
              <a:rect l="0" t="0" r="r" b="b"/>
              <a:pathLst>
                <a:path w="44" h="40">
                  <a:moveTo>
                    <a:pt x="0" y="20"/>
                  </a:moveTo>
                  <a:lnTo>
                    <a:pt x="13" y="0"/>
                  </a:lnTo>
                  <a:lnTo>
                    <a:pt x="14" y="0"/>
                  </a:lnTo>
                  <a:lnTo>
                    <a:pt x="43" y="20"/>
                  </a:lnTo>
                  <a:lnTo>
                    <a:pt x="44" y="20"/>
                  </a:lnTo>
                  <a:lnTo>
                    <a:pt x="31" y="40"/>
                  </a:lnTo>
                  <a:lnTo>
                    <a:pt x="0" y="20"/>
                  </a:lnTo>
                  <a:close/>
                </a:path>
              </a:pathLst>
            </a:custGeom>
            <a:solidFill>
              <a:schemeClr val="tx1"/>
            </a:solidFill>
            <a:ln w="9525">
              <a:noFill/>
              <a:round/>
              <a:headEnd/>
              <a:tailEnd/>
            </a:ln>
          </p:spPr>
          <p:txBody>
            <a:bodyPr/>
            <a:lstStyle/>
            <a:p>
              <a:endParaRPr lang="en-US"/>
            </a:p>
          </p:txBody>
        </p:sp>
        <p:sp>
          <p:nvSpPr>
            <p:cNvPr id="82702" name="Freeform 782"/>
            <p:cNvSpPr>
              <a:spLocks/>
            </p:cNvSpPr>
            <p:nvPr/>
          </p:nvSpPr>
          <p:spPr bwMode="black">
            <a:xfrm>
              <a:off x="3487738" y="4146550"/>
              <a:ext cx="42862" cy="23813"/>
            </a:xfrm>
            <a:custGeom>
              <a:avLst/>
              <a:gdLst/>
              <a:ahLst/>
              <a:cxnLst>
                <a:cxn ang="0">
                  <a:pos x="0" y="22"/>
                </a:cxn>
                <a:cxn ang="0">
                  <a:pos x="16" y="0"/>
                </a:cxn>
                <a:cxn ang="0">
                  <a:pos x="46" y="20"/>
                </a:cxn>
                <a:cxn ang="0">
                  <a:pos x="53" y="7"/>
                </a:cxn>
                <a:cxn ang="0">
                  <a:pos x="44" y="20"/>
                </a:cxn>
                <a:cxn ang="0">
                  <a:pos x="29" y="42"/>
                </a:cxn>
                <a:cxn ang="0">
                  <a:pos x="0" y="22"/>
                </a:cxn>
              </a:cxnLst>
              <a:rect l="0" t="0" r="r" b="b"/>
              <a:pathLst>
                <a:path w="53" h="42">
                  <a:moveTo>
                    <a:pt x="0" y="22"/>
                  </a:moveTo>
                  <a:lnTo>
                    <a:pt x="16" y="0"/>
                  </a:lnTo>
                  <a:lnTo>
                    <a:pt x="46" y="20"/>
                  </a:lnTo>
                  <a:lnTo>
                    <a:pt x="53" y="7"/>
                  </a:lnTo>
                  <a:lnTo>
                    <a:pt x="44" y="20"/>
                  </a:lnTo>
                  <a:lnTo>
                    <a:pt x="29" y="42"/>
                  </a:lnTo>
                  <a:lnTo>
                    <a:pt x="0" y="22"/>
                  </a:lnTo>
                  <a:close/>
                </a:path>
              </a:pathLst>
            </a:custGeom>
            <a:solidFill>
              <a:schemeClr val="tx1"/>
            </a:solidFill>
            <a:ln w="9525">
              <a:noFill/>
              <a:round/>
              <a:headEnd/>
              <a:tailEnd/>
            </a:ln>
          </p:spPr>
          <p:txBody>
            <a:bodyPr/>
            <a:lstStyle/>
            <a:p>
              <a:endParaRPr lang="en-US"/>
            </a:p>
          </p:txBody>
        </p:sp>
        <p:sp>
          <p:nvSpPr>
            <p:cNvPr id="82703" name="Freeform 783"/>
            <p:cNvSpPr>
              <a:spLocks/>
            </p:cNvSpPr>
            <p:nvPr/>
          </p:nvSpPr>
          <p:spPr bwMode="black">
            <a:xfrm>
              <a:off x="3498850" y="4130675"/>
              <a:ext cx="38100" cy="25400"/>
            </a:xfrm>
            <a:custGeom>
              <a:avLst/>
              <a:gdLst/>
              <a:ahLst/>
              <a:cxnLst>
                <a:cxn ang="0">
                  <a:pos x="0" y="29"/>
                </a:cxn>
                <a:cxn ang="0">
                  <a:pos x="17" y="0"/>
                </a:cxn>
                <a:cxn ang="0">
                  <a:pos x="17" y="2"/>
                </a:cxn>
                <a:cxn ang="0">
                  <a:pos x="48" y="19"/>
                </a:cxn>
                <a:cxn ang="0">
                  <a:pos x="48" y="20"/>
                </a:cxn>
                <a:cxn ang="0">
                  <a:pos x="31" y="49"/>
                </a:cxn>
                <a:cxn ang="0">
                  <a:pos x="0" y="29"/>
                </a:cxn>
              </a:cxnLst>
              <a:rect l="0" t="0" r="r" b="b"/>
              <a:pathLst>
                <a:path w="48" h="49">
                  <a:moveTo>
                    <a:pt x="0" y="29"/>
                  </a:moveTo>
                  <a:lnTo>
                    <a:pt x="17" y="0"/>
                  </a:lnTo>
                  <a:lnTo>
                    <a:pt x="17" y="2"/>
                  </a:lnTo>
                  <a:lnTo>
                    <a:pt x="48" y="19"/>
                  </a:lnTo>
                  <a:lnTo>
                    <a:pt x="48" y="20"/>
                  </a:lnTo>
                  <a:lnTo>
                    <a:pt x="31" y="49"/>
                  </a:lnTo>
                  <a:lnTo>
                    <a:pt x="0" y="29"/>
                  </a:lnTo>
                  <a:close/>
                </a:path>
              </a:pathLst>
            </a:custGeom>
            <a:solidFill>
              <a:schemeClr val="tx1"/>
            </a:solidFill>
            <a:ln w="9525">
              <a:noFill/>
              <a:round/>
              <a:headEnd/>
              <a:tailEnd/>
            </a:ln>
          </p:spPr>
          <p:txBody>
            <a:bodyPr/>
            <a:lstStyle/>
            <a:p>
              <a:endParaRPr lang="en-US"/>
            </a:p>
          </p:txBody>
        </p:sp>
        <p:sp>
          <p:nvSpPr>
            <p:cNvPr id="82704" name="Freeform 784"/>
            <p:cNvSpPr>
              <a:spLocks/>
            </p:cNvSpPr>
            <p:nvPr/>
          </p:nvSpPr>
          <p:spPr bwMode="black">
            <a:xfrm>
              <a:off x="3514725" y="4113213"/>
              <a:ext cx="38100" cy="26987"/>
            </a:xfrm>
            <a:custGeom>
              <a:avLst/>
              <a:gdLst/>
              <a:ahLst/>
              <a:cxnLst>
                <a:cxn ang="0">
                  <a:pos x="0" y="32"/>
                </a:cxn>
                <a:cxn ang="0">
                  <a:pos x="18" y="0"/>
                </a:cxn>
                <a:cxn ang="0">
                  <a:pos x="18" y="1"/>
                </a:cxn>
                <a:cxn ang="0">
                  <a:pos x="49" y="16"/>
                </a:cxn>
                <a:cxn ang="0">
                  <a:pos x="49" y="17"/>
                </a:cxn>
                <a:cxn ang="0">
                  <a:pos x="31" y="49"/>
                </a:cxn>
                <a:cxn ang="0">
                  <a:pos x="0" y="32"/>
                </a:cxn>
              </a:cxnLst>
              <a:rect l="0" t="0" r="r" b="b"/>
              <a:pathLst>
                <a:path w="49" h="49">
                  <a:moveTo>
                    <a:pt x="0" y="32"/>
                  </a:moveTo>
                  <a:lnTo>
                    <a:pt x="18" y="0"/>
                  </a:lnTo>
                  <a:lnTo>
                    <a:pt x="18" y="1"/>
                  </a:lnTo>
                  <a:lnTo>
                    <a:pt x="49" y="16"/>
                  </a:lnTo>
                  <a:lnTo>
                    <a:pt x="49" y="17"/>
                  </a:lnTo>
                  <a:lnTo>
                    <a:pt x="31" y="49"/>
                  </a:lnTo>
                  <a:lnTo>
                    <a:pt x="0" y="32"/>
                  </a:lnTo>
                  <a:close/>
                </a:path>
              </a:pathLst>
            </a:custGeom>
            <a:solidFill>
              <a:schemeClr val="tx1"/>
            </a:solidFill>
            <a:ln w="9525">
              <a:noFill/>
              <a:round/>
              <a:headEnd/>
              <a:tailEnd/>
            </a:ln>
          </p:spPr>
          <p:txBody>
            <a:bodyPr/>
            <a:lstStyle/>
            <a:p>
              <a:endParaRPr lang="en-US"/>
            </a:p>
          </p:txBody>
        </p:sp>
        <p:sp>
          <p:nvSpPr>
            <p:cNvPr id="82705" name="Freeform 785"/>
            <p:cNvSpPr>
              <a:spLocks/>
            </p:cNvSpPr>
            <p:nvPr/>
          </p:nvSpPr>
          <p:spPr bwMode="black">
            <a:xfrm>
              <a:off x="3525838" y="4095750"/>
              <a:ext cx="38100" cy="28575"/>
            </a:xfrm>
            <a:custGeom>
              <a:avLst/>
              <a:gdLst/>
              <a:ahLst/>
              <a:cxnLst>
                <a:cxn ang="0">
                  <a:pos x="0" y="37"/>
                </a:cxn>
                <a:cxn ang="0">
                  <a:pos x="19" y="0"/>
                </a:cxn>
                <a:cxn ang="0">
                  <a:pos x="19" y="0"/>
                </a:cxn>
                <a:cxn ang="0">
                  <a:pos x="50" y="16"/>
                </a:cxn>
                <a:cxn ang="0">
                  <a:pos x="50" y="16"/>
                </a:cxn>
                <a:cxn ang="0">
                  <a:pos x="31" y="52"/>
                </a:cxn>
                <a:cxn ang="0">
                  <a:pos x="0" y="37"/>
                </a:cxn>
              </a:cxnLst>
              <a:rect l="0" t="0" r="r" b="b"/>
              <a:pathLst>
                <a:path w="50" h="52">
                  <a:moveTo>
                    <a:pt x="0" y="37"/>
                  </a:moveTo>
                  <a:lnTo>
                    <a:pt x="19" y="0"/>
                  </a:lnTo>
                  <a:lnTo>
                    <a:pt x="19" y="0"/>
                  </a:lnTo>
                  <a:lnTo>
                    <a:pt x="50" y="16"/>
                  </a:lnTo>
                  <a:lnTo>
                    <a:pt x="50" y="16"/>
                  </a:lnTo>
                  <a:lnTo>
                    <a:pt x="31" y="52"/>
                  </a:lnTo>
                  <a:lnTo>
                    <a:pt x="0" y="37"/>
                  </a:lnTo>
                  <a:close/>
                </a:path>
              </a:pathLst>
            </a:custGeom>
            <a:solidFill>
              <a:schemeClr val="tx1"/>
            </a:solidFill>
            <a:ln w="9525">
              <a:noFill/>
              <a:round/>
              <a:headEnd/>
              <a:tailEnd/>
            </a:ln>
          </p:spPr>
          <p:txBody>
            <a:bodyPr/>
            <a:lstStyle/>
            <a:p>
              <a:endParaRPr lang="en-US"/>
            </a:p>
          </p:txBody>
        </p:sp>
        <p:sp>
          <p:nvSpPr>
            <p:cNvPr id="82706" name="Freeform 786"/>
            <p:cNvSpPr>
              <a:spLocks/>
            </p:cNvSpPr>
            <p:nvPr/>
          </p:nvSpPr>
          <p:spPr bwMode="black">
            <a:xfrm>
              <a:off x="3541713" y="4073525"/>
              <a:ext cx="41275" cy="30163"/>
            </a:xfrm>
            <a:custGeom>
              <a:avLst/>
              <a:gdLst/>
              <a:ahLst/>
              <a:cxnLst>
                <a:cxn ang="0">
                  <a:pos x="0" y="40"/>
                </a:cxn>
                <a:cxn ang="0">
                  <a:pos x="21" y="0"/>
                </a:cxn>
                <a:cxn ang="0">
                  <a:pos x="52" y="15"/>
                </a:cxn>
                <a:cxn ang="0">
                  <a:pos x="31" y="56"/>
                </a:cxn>
                <a:cxn ang="0">
                  <a:pos x="0" y="40"/>
                </a:cxn>
              </a:cxnLst>
              <a:rect l="0" t="0" r="r" b="b"/>
              <a:pathLst>
                <a:path w="52" h="56">
                  <a:moveTo>
                    <a:pt x="0" y="40"/>
                  </a:moveTo>
                  <a:lnTo>
                    <a:pt x="21" y="0"/>
                  </a:lnTo>
                  <a:lnTo>
                    <a:pt x="52" y="15"/>
                  </a:lnTo>
                  <a:lnTo>
                    <a:pt x="31" y="56"/>
                  </a:lnTo>
                  <a:lnTo>
                    <a:pt x="0" y="40"/>
                  </a:lnTo>
                  <a:close/>
                </a:path>
              </a:pathLst>
            </a:custGeom>
            <a:solidFill>
              <a:schemeClr val="tx1"/>
            </a:solidFill>
            <a:ln w="9525">
              <a:noFill/>
              <a:round/>
              <a:headEnd/>
              <a:tailEnd/>
            </a:ln>
          </p:spPr>
          <p:txBody>
            <a:bodyPr/>
            <a:lstStyle/>
            <a:p>
              <a:endParaRPr lang="en-US"/>
            </a:p>
          </p:txBody>
        </p:sp>
        <p:sp>
          <p:nvSpPr>
            <p:cNvPr id="82707" name="Freeform 787"/>
            <p:cNvSpPr>
              <a:spLocks/>
            </p:cNvSpPr>
            <p:nvPr/>
          </p:nvSpPr>
          <p:spPr bwMode="black">
            <a:xfrm>
              <a:off x="3568700" y="4068763"/>
              <a:ext cx="26988" cy="23812"/>
            </a:xfrm>
            <a:custGeom>
              <a:avLst/>
              <a:gdLst/>
              <a:ahLst/>
              <a:cxnLst>
                <a:cxn ang="0">
                  <a:pos x="9" y="0"/>
                </a:cxn>
                <a:cxn ang="0">
                  <a:pos x="36" y="7"/>
                </a:cxn>
                <a:cxn ang="0">
                  <a:pos x="37" y="8"/>
                </a:cxn>
                <a:cxn ang="0">
                  <a:pos x="26" y="41"/>
                </a:cxn>
                <a:cxn ang="0">
                  <a:pos x="27" y="43"/>
                </a:cxn>
                <a:cxn ang="0">
                  <a:pos x="0" y="35"/>
                </a:cxn>
                <a:cxn ang="0">
                  <a:pos x="9" y="0"/>
                </a:cxn>
              </a:cxnLst>
              <a:rect l="0" t="0" r="r" b="b"/>
              <a:pathLst>
                <a:path w="37" h="43">
                  <a:moveTo>
                    <a:pt x="9" y="0"/>
                  </a:moveTo>
                  <a:lnTo>
                    <a:pt x="36" y="7"/>
                  </a:lnTo>
                  <a:lnTo>
                    <a:pt x="37" y="8"/>
                  </a:lnTo>
                  <a:lnTo>
                    <a:pt x="26" y="41"/>
                  </a:lnTo>
                  <a:lnTo>
                    <a:pt x="27" y="43"/>
                  </a:lnTo>
                  <a:lnTo>
                    <a:pt x="0" y="35"/>
                  </a:lnTo>
                  <a:lnTo>
                    <a:pt x="9" y="0"/>
                  </a:lnTo>
                  <a:close/>
                </a:path>
              </a:pathLst>
            </a:custGeom>
            <a:solidFill>
              <a:schemeClr val="tx1"/>
            </a:solidFill>
            <a:ln w="9525">
              <a:noFill/>
              <a:round/>
              <a:headEnd/>
              <a:tailEnd/>
            </a:ln>
          </p:spPr>
          <p:txBody>
            <a:bodyPr/>
            <a:lstStyle/>
            <a:p>
              <a:endParaRPr lang="en-US"/>
            </a:p>
          </p:txBody>
        </p:sp>
        <p:sp>
          <p:nvSpPr>
            <p:cNvPr id="82708" name="Freeform 788"/>
            <p:cNvSpPr>
              <a:spLocks/>
            </p:cNvSpPr>
            <p:nvPr/>
          </p:nvSpPr>
          <p:spPr bwMode="black">
            <a:xfrm>
              <a:off x="3587750" y="4073525"/>
              <a:ext cx="30163" cy="22225"/>
            </a:xfrm>
            <a:custGeom>
              <a:avLst/>
              <a:gdLst/>
              <a:ahLst/>
              <a:cxnLst>
                <a:cxn ang="0">
                  <a:pos x="11" y="0"/>
                </a:cxn>
                <a:cxn ang="0">
                  <a:pos x="38" y="9"/>
                </a:cxn>
                <a:cxn ang="0">
                  <a:pos x="39" y="9"/>
                </a:cxn>
                <a:cxn ang="0">
                  <a:pos x="26" y="42"/>
                </a:cxn>
                <a:cxn ang="0">
                  <a:pos x="27" y="42"/>
                </a:cxn>
                <a:cxn ang="0">
                  <a:pos x="0" y="33"/>
                </a:cxn>
                <a:cxn ang="0">
                  <a:pos x="11" y="0"/>
                </a:cxn>
              </a:cxnLst>
              <a:rect l="0" t="0" r="r" b="b"/>
              <a:pathLst>
                <a:path w="39" h="42">
                  <a:moveTo>
                    <a:pt x="11" y="0"/>
                  </a:moveTo>
                  <a:lnTo>
                    <a:pt x="38" y="9"/>
                  </a:lnTo>
                  <a:lnTo>
                    <a:pt x="39" y="9"/>
                  </a:lnTo>
                  <a:lnTo>
                    <a:pt x="26" y="42"/>
                  </a:lnTo>
                  <a:lnTo>
                    <a:pt x="27" y="42"/>
                  </a:lnTo>
                  <a:lnTo>
                    <a:pt x="0" y="33"/>
                  </a:lnTo>
                  <a:lnTo>
                    <a:pt x="11" y="0"/>
                  </a:lnTo>
                  <a:close/>
                </a:path>
              </a:pathLst>
            </a:custGeom>
            <a:solidFill>
              <a:schemeClr val="tx1"/>
            </a:solidFill>
            <a:ln w="9525">
              <a:noFill/>
              <a:round/>
              <a:headEnd/>
              <a:tailEnd/>
            </a:ln>
          </p:spPr>
          <p:txBody>
            <a:bodyPr/>
            <a:lstStyle/>
            <a:p>
              <a:endParaRPr lang="en-US"/>
            </a:p>
          </p:txBody>
        </p:sp>
        <p:sp>
          <p:nvSpPr>
            <p:cNvPr id="82709" name="Freeform 789"/>
            <p:cNvSpPr>
              <a:spLocks/>
            </p:cNvSpPr>
            <p:nvPr/>
          </p:nvSpPr>
          <p:spPr bwMode="black">
            <a:xfrm>
              <a:off x="3606800" y="4079875"/>
              <a:ext cx="26988" cy="20638"/>
            </a:xfrm>
            <a:custGeom>
              <a:avLst/>
              <a:gdLst/>
              <a:ahLst/>
              <a:cxnLst>
                <a:cxn ang="0">
                  <a:pos x="13" y="0"/>
                </a:cxn>
                <a:cxn ang="0">
                  <a:pos x="36" y="9"/>
                </a:cxn>
                <a:cxn ang="0">
                  <a:pos x="37" y="9"/>
                </a:cxn>
                <a:cxn ang="0">
                  <a:pos x="22" y="42"/>
                </a:cxn>
                <a:cxn ang="0">
                  <a:pos x="23" y="42"/>
                </a:cxn>
                <a:cxn ang="0">
                  <a:pos x="0" y="33"/>
                </a:cxn>
                <a:cxn ang="0">
                  <a:pos x="13" y="0"/>
                </a:cxn>
              </a:cxnLst>
              <a:rect l="0" t="0" r="r" b="b"/>
              <a:pathLst>
                <a:path w="37" h="42">
                  <a:moveTo>
                    <a:pt x="13" y="0"/>
                  </a:moveTo>
                  <a:lnTo>
                    <a:pt x="36" y="9"/>
                  </a:lnTo>
                  <a:lnTo>
                    <a:pt x="37" y="9"/>
                  </a:lnTo>
                  <a:lnTo>
                    <a:pt x="22" y="42"/>
                  </a:lnTo>
                  <a:lnTo>
                    <a:pt x="23" y="42"/>
                  </a:lnTo>
                  <a:lnTo>
                    <a:pt x="0" y="33"/>
                  </a:lnTo>
                  <a:lnTo>
                    <a:pt x="13" y="0"/>
                  </a:lnTo>
                  <a:close/>
                </a:path>
              </a:pathLst>
            </a:custGeom>
            <a:solidFill>
              <a:schemeClr val="tx1"/>
            </a:solidFill>
            <a:ln w="9525">
              <a:noFill/>
              <a:round/>
              <a:headEnd/>
              <a:tailEnd/>
            </a:ln>
          </p:spPr>
          <p:txBody>
            <a:bodyPr/>
            <a:lstStyle/>
            <a:p>
              <a:endParaRPr lang="en-US"/>
            </a:p>
          </p:txBody>
        </p:sp>
        <p:sp>
          <p:nvSpPr>
            <p:cNvPr id="82710" name="Freeform 790"/>
            <p:cNvSpPr>
              <a:spLocks/>
            </p:cNvSpPr>
            <p:nvPr/>
          </p:nvSpPr>
          <p:spPr bwMode="black">
            <a:xfrm>
              <a:off x="3621088" y="4081463"/>
              <a:ext cx="31750" cy="23812"/>
            </a:xfrm>
            <a:custGeom>
              <a:avLst/>
              <a:gdLst/>
              <a:ahLst/>
              <a:cxnLst>
                <a:cxn ang="0">
                  <a:pos x="15" y="0"/>
                </a:cxn>
                <a:cxn ang="0">
                  <a:pos x="35" y="9"/>
                </a:cxn>
                <a:cxn ang="0">
                  <a:pos x="32" y="8"/>
                </a:cxn>
                <a:cxn ang="0">
                  <a:pos x="36" y="10"/>
                </a:cxn>
                <a:cxn ang="0">
                  <a:pos x="20" y="42"/>
                </a:cxn>
                <a:cxn ang="0">
                  <a:pos x="0" y="33"/>
                </a:cxn>
                <a:cxn ang="0">
                  <a:pos x="15" y="0"/>
                </a:cxn>
              </a:cxnLst>
              <a:rect l="0" t="0" r="r" b="b"/>
              <a:pathLst>
                <a:path w="36" h="42">
                  <a:moveTo>
                    <a:pt x="15" y="0"/>
                  </a:moveTo>
                  <a:lnTo>
                    <a:pt x="35" y="9"/>
                  </a:lnTo>
                  <a:lnTo>
                    <a:pt x="32" y="8"/>
                  </a:lnTo>
                  <a:lnTo>
                    <a:pt x="36" y="10"/>
                  </a:lnTo>
                  <a:lnTo>
                    <a:pt x="20" y="42"/>
                  </a:lnTo>
                  <a:lnTo>
                    <a:pt x="0" y="33"/>
                  </a:lnTo>
                  <a:lnTo>
                    <a:pt x="15" y="0"/>
                  </a:lnTo>
                  <a:close/>
                </a:path>
              </a:pathLst>
            </a:custGeom>
            <a:solidFill>
              <a:schemeClr val="tx1"/>
            </a:solidFill>
            <a:ln w="9525">
              <a:noFill/>
              <a:round/>
              <a:headEnd/>
              <a:tailEnd/>
            </a:ln>
          </p:spPr>
          <p:txBody>
            <a:bodyPr/>
            <a:lstStyle/>
            <a:p>
              <a:endParaRPr lang="en-US"/>
            </a:p>
          </p:txBody>
        </p:sp>
        <p:sp>
          <p:nvSpPr>
            <p:cNvPr id="82711" name="Freeform 791"/>
            <p:cNvSpPr>
              <a:spLocks/>
            </p:cNvSpPr>
            <p:nvPr/>
          </p:nvSpPr>
          <p:spPr bwMode="black">
            <a:xfrm>
              <a:off x="3636963" y="4087813"/>
              <a:ext cx="30162" cy="23812"/>
            </a:xfrm>
            <a:custGeom>
              <a:avLst/>
              <a:gdLst/>
              <a:ahLst/>
              <a:cxnLst>
                <a:cxn ang="0">
                  <a:pos x="18" y="0"/>
                </a:cxn>
                <a:cxn ang="0">
                  <a:pos x="35" y="10"/>
                </a:cxn>
                <a:cxn ang="0">
                  <a:pos x="41" y="14"/>
                </a:cxn>
                <a:cxn ang="0">
                  <a:pos x="38" y="11"/>
                </a:cxn>
                <a:cxn ang="0">
                  <a:pos x="17" y="41"/>
                </a:cxn>
                <a:cxn ang="0">
                  <a:pos x="0" y="31"/>
                </a:cxn>
                <a:cxn ang="0">
                  <a:pos x="18" y="0"/>
                </a:cxn>
              </a:cxnLst>
              <a:rect l="0" t="0" r="r" b="b"/>
              <a:pathLst>
                <a:path w="41" h="41">
                  <a:moveTo>
                    <a:pt x="18" y="0"/>
                  </a:moveTo>
                  <a:lnTo>
                    <a:pt x="35" y="10"/>
                  </a:lnTo>
                  <a:lnTo>
                    <a:pt x="41" y="14"/>
                  </a:lnTo>
                  <a:lnTo>
                    <a:pt x="38" y="11"/>
                  </a:lnTo>
                  <a:lnTo>
                    <a:pt x="17" y="41"/>
                  </a:lnTo>
                  <a:lnTo>
                    <a:pt x="0" y="31"/>
                  </a:lnTo>
                  <a:lnTo>
                    <a:pt x="18" y="0"/>
                  </a:lnTo>
                  <a:close/>
                </a:path>
              </a:pathLst>
            </a:custGeom>
            <a:solidFill>
              <a:schemeClr val="tx1"/>
            </a:solidFill>
            <a:ln w="9525">
              <a:noFill/>
              <a:round/>
              <a:headEnd/>
              <a:tailEnd/>
            </a:ln>
          </p:spPr>
          <p:txBody>
            <a:bodyPr/>
            <a:lstStyle/>
            <a:p>
              <a:endParaRPr lang="en-US"/>
            </a:p>
          </p:txBody>
        </p:sp>
        <p:sp>
          <p:nvSpPr>
            <p:cNvPr id="82712" name="Freeform 792"/>
            <p:cNvSpPr>
              <a:spLocks/>
            </p:cNvSpPr>
            <p:nvPr/>
          </p:nvSpPr>
          <p:spPr bwMode="black">
            <a:xfrm>
              <a:off x="3648075" y="4095750"/>
              <a:ext cx="26988" cy="20638"/>
            </a:xfrm>
            <a:custGeom>
              <a:avLst/>
              <a:gdLst/>
              <a:ahLst/>
              <a:cxnLst>
                <a:cxn ang="0">
                  <a:pos x="24" y="0"/>
                </a:cxn>
                <a:cxn ang="0">
                  <a:pos x="37" y="11"/>
                </a:cxn>
                <a:cxn ang="0">
                  <a:pos x="34" y="8"/>
                </a:cxn>
                <a:cxn ang="0">
                  <a:pos x="38" y="13"/>
                </a:cxn>
                <a:cxn ang="0">
                  <a:pos x="13" y="40"/>
                </a:cxn>
                <a:cxn ang="0">
                  <a:pos x="0" y="29"/>
                </a:cxn>
                <a:cxn ang="0">
                  <a:pos x="24" y="0"/>
                </a:cxn>
              </a:cxnLst>
              <a:rect l="0" t="0" r="r" b="b"/>
              <a:pathLst>
                <a:path w="38" h="40">
                  <a:moveTo>
                    <a:pt x="24" y="0"/>
                  </a:moveTo>
                  <a:lnTo>
                    <a:pt x="37" y="11"/>
                  </a:lnTo>
                  <a:lnTo>
                    <a:pt x="34" y="8"/>
                  </a:lnTo>
                  <a:lnTo>
                    <a:pt x="38" y="13"/>
                  </a:lnTo>
                  <a:lnTo>
                    <a:pt x="13" y="40"/>
                  </a:lnTo>
                  <a:lnTo>
                    <a:pt x="0" y="29"/>
                  </a:lnTo>
                  <a:lnTo>
                    <a:pt x="24" y="0"/>
                  </a:lnTo>
                  <a:close/>
                </a:path>
              </a:pathLst>
            </a:custGeom>
            <a:solidFill>
              <a:schemeClr val="tx1"/>
            </a:solidFill>
            <a:ln w="9525">
              <a:noFill/>
              <a:round/>
              <a:headEnd/>
              <a:tailEnd/>
            </a:ln>
          </p:spPr>
          <p:txBody>
            <a:bodyPr/>
            <a:lstStyle/>
            <a:p>
              <a:endParaRPr lang="en-US"/>
            </a:p>
          </p:txBody>
        </p:sp>
        <p:sp>
          <p:nvSpPr>
            <p:cNvPr id="82713" name="Freeform 793"/>
            <p:cNvSpPr>
              <a:spLocks/>
            </p:cNvSpPr>
            <p:nvPr/>
          </p:nvSpPr>
          <p:spPr bwMode="black">
            <a:xfrm>
              <a:off x="3656013" y="4100513"/>
              <a:ext cx="30162" cy="19050"/>
            </a:xfrm>
            <a:custGeom>
              <a:avLst/>
              <a:gdLst/>
              <a:ahLst/>
              <a:cxnLst>
                <a:cxn ang="0">
                  <a:pos x="26" y="0"/>
                </a:cxn>
                <a:cxn ang="0">
                  <a:pos x="36" y="11"/>
                </a:cxn>
                <a:cxn ang="0">
                  <a:pos x="39" y="15"/>
                </a:cxn>
                <a:cxn ang="0">
                  <a:pos x="39" y="13"/>
                </a:cxn>
                <a:cxn ang="0">
                  <a:pos x="10" y="35"/>
                </a:cxn>
                <a:cxn ang="0">
                  <a:pos x="0" y="24"/>
                </a:cxn>
                <a:cxn ang="0">
                  <a:pos x="26" y="0"/>
                </a:cxn>
              </a:cxnLst>
              <a:rect l="0" t="0" r="r" b="b"/>
              <a:pathLst>
                <a:path w="39" h="35">
                  <a:moveTo>
                    <a:pt x="26" y="0"/>
                  </a:moveTo>
                  <a:lnTo>
                    <a:pt x="36" y="11"/>
                  </a:lnTo>
                  <a:lnTo>
                    <a:pt x="39" y="15"/>
                  </a:lnTo>
                  <a:lnTo>
                    <a:pt x="39" y="13"/>
                  </a:lnTo>
                  <a:lnTo>
                    <a:pt x="10" y="35"/>
                  </a:lnTo>
                  <a:lnTo>
                    <a:pt x="0" y="24"/>
                  </a:lnTo>
                  <a:lnTo>
                    <a:pt x="26" y="0"/>
                  </a:lnTo>
                  <a:close/>
                </a:path>
              </a:pathLst>
            </a:custGeom>
            <a:solidFill>
              <a:schemeClr val="tx1"/>
            </a:solidFill>
            <a:ln w="9525">
              <a:noFill/>
              <a:round/>
              <a:headEnd/>
              <a:tailEnd/>
            </a:ln>
          </p:spPr>
          <p:txBody>
            <a:bodyPr/>
            <a:lstStyle/>
            <a:p>
              <a:endParaRPr lang="en-US"/>
            </a:p>
          </p:txBody>
        </p:sp>
        <p:sp>
          <p:nvSpPr>
            <p:cNvPr id="82714" name="Freeform 794"/>
            <p:cNvSpPr>
              <a:spLocks/>
            </p:cNvSpPr>
            <p:nvPr/>
          </p:nvSpPr>
          <p:spPr bwMode="black">
            <a:xfrm>
              <a:off x="3663950" y="4108450"/>
              <a:ext cx="26988" cy="19050"/>
            </a:xfrm>
            <a:custGeom>
              <a:avLst/>
              <a:gdLst/>
              <a:ahLst/>
              <a:cxnLst>
                <a:cxn ang="0">
                  <a:pos x="31" y="0"/>
                </a:cxn>
                <a:cxn ang="0">
                  <a:pos x="38" y="13"/>
                </a:cxn>
                <a:cxn ang="0">
                  <a:pos x="38" y="11"/>
                </a:cxn>
                <a:cxn ang="0">
                  <a:pos x="7" y="34"/>
                </a:cxn>
                <a:cxn ang="0">
                  <a:pos x="7" y="32"/>
                </a:cxn>
                <a:cxn ang="0">
                  <a:pos x="0" y="20"/>
                </a:cxn>
                <a:cxn ang="0">
                  <a:pos x="31" y="0"/>
                </a:cxn>
              </a:cxnLst>
              <a:rect l="0" t="0" r="r" b="b"/>
              <a:pathLst>
                <a:path w="38" h="34">
                  <a:moveTo>
                    <a:pt x="31" y="0"/>
                  </a:moveTo>
                  <a:lnTo>
                    <a:pt x="38" y="13"/>
                  </a:lnTo>
                  <a:lnTo>
                    <a:pt x="38" y="11"/>
                  </a:lnTo>
                  <a:lnTo>
                    <a:pt x="7" y="34"/>
                  </a:lnTo>
                  <a:lnTo>
                    <a:pt x="7" y="32"/>
                  </a:lnTo>
                  <a:lnTo>
                    <a:pt x="0" y="20"/>
                  </a:lnTo>
                  <a:lnTo>
                    <a:pt x="31" y="0"/>
                  </a:lnTo>
                  <a:close/>
                </a:path>
              </a:pathLst>
            </a:custGeom>
            <a:solidFill>
              <a:schemeClr val="tx1"/>
            </a:solidFill>
            <a:ln w="9525">
              <a:noFill/>
              <a:round/>
              <a:headEnd/>
              <a:tailEnd/>
            </a:ln>
          </p:spPr>
          <p:txBody>
            <a:bodyPr/>
            <a:lstStyle/>
            <a:p>
              <a:endParaRPr lang="en-US"/>
            </a:p>
          </p:txBody>
        </p:sp>
        <p:sp>
          <p:nvSpPr>
            <p:cNvPr id="82715" name="Freeform 795"/>
            <p:cNvSpPr>
              <a:spLocks/>
            </p:cNvSpPr>
            <p:nvPr/>
          </p:nvSpPr>
          <p:spPr bwMode="black">
            <a:xfrm>
              <a:off x="3667125" y="4113213"/>
              <a:ext cx="31750" cy="17462"/>
            </a:xfrm>
            <a:custGeom>
              <a:avLst/>
              <a:gdLst/>
              <a:ahLst/>
              <a:cxnLst>
                <a:cxn ang="0">
                  <a:pos x="31" y="0"/>
                </a:cxn>
                <a:cxn ang="0">
                  <a:pos x="38" y="10"/>
                </a:cxn>
                <a:cxn ang="0">
                  <a:pos x="38" y="10"/>
                </a:cxn>
                <a:cxn ang="0">
                  <a:pos x="7" y="32"/>
                </a:cxn>
                <a:cxn ang="0">
                  <a:pos x="7" y="32"/>
                </a:cxn>
                <a:cxn ang="0">
                  <a:pos x="0" y="23"/>
                </a:cxn>
                <a:cxn ang="0">
                  <a:pos x="31" y="0"/>
                </a:cxn>
              </a:cxnLst>
              <a:rect l="0" t="0" r="r" b="b"/>
              <a:pathLst>
                <a:path w="38" h="32">
                  <a:moveTo>
                    <a:pt x="31" y="0"/>
                  </a:moveTo>
                  <a:lnTo>
                    <a:pt x="38" y="10"/>
                  </a:lnTo>
                  <a:lnTo>
                    <a:pt x="38" y="10"/>
                  </a:lnTo>
                  <a:lnTo>
                    <a:pt x="7" y="32"/>
                  </a:lnTo>
                  <a:lnTo>
                    <a:pt x="7" y="32"/>
                  </a:lnTo>
                  <a:lnTo>
                    <a:pt x="0" y="23"/>
                  </a:lnTo>
                  <a:lnTo>
                    <a:pt x="31" y="0"/>
                  </a:lnTo>
                  <a:close/>
                </a:path>
              </a:pathLst>
            </a:custGeom>
            <a:solidFill>
              <a:schemeClr val="tx1"/>
            </a:solidFill>
            <a:ln w="9525">
              <a:noFill/>
              <a:round/>
              <a:headEnd/>
              <a:tailEnd/>
            </a:ln>
          </p:spPr>
          <p:txBody>
            <a:bodyPr/>
            <a:lstStyle/>
            <a:p>
              <a:endParaRPr lang="en-US"/>
            </a:p>
          </p:txBody>
        </p:sp>
        <p:sp>
          <p:nvSpPr>
            <p:cNvPr id="82716" name="Freeform 796"/>
            <p:cNvSpPr>
              <a:spLocks/>
            </p:cNvSpPr>
            <p:nvPr/>
          </p:nvSpPr>
          <p:spPr bwMode="black">
            <a:xfrm>
              <a:off x="3675063" y="4119563"/>
              <a:ext cx="26987" cy="19050"/>
            </a:xfrm>
            <a:custGeom>
              <a:avLst/>
              <a:gdLst/>
              <a:ahLst/>
              <a:cxnLst>
                <a:cxn ang="0">
                  <a:pos x="31" y="0"/>
                </a:cxn>
                <a:cxn ang="0">
                  <a:pos x="38" y="10"/>
                </a:cxn>
                <a:cxn ang="0">
                  <a:pos x="8" y="33"/>
                </a:cxn>
                <a:cxn ang="0">
                  <a:pos x="7" y="31"/>
                </a:cxn>
                <a:cxn ang="0">
                  <a:pos x="7" y="32"/>
                </a:cxn>
                <a:cxn ang="0">
                  <a:pos x="0" y="22"/>
                </a:cxn>
                <a:cxn ang="0">
                  <a:pos x="31" y="0"/>
                </a:cxn>
              </a:cxnLst>
              <a:rect l="0" t="0" r="r" b="b"/>
              <a:pathLst>
                <a:path w="38" h="33">
                  <a:moveTo>
                    <a:pt x="31" y="0"/>
                  </a:moveTo>
                  <a:lnTo>
                    <a:pt x="38" y="10"/>
                  </a:lnTo>
                  <a:lnTo>
                    <a:pt x="8" y="33"/>
                  </a:lnTo>
                  <a:lnTo>
                    <a:pt x="7" y="31"/>
                  </a:lnTo>
                  <a:lnTo>
                    <a:pt x="7" y="32"/>
                  </a:lnTo>
                  <a:lnTo>
                    <a:pt x="0" y="22"/>
                  </a:lnTo>
                  <a:lnTo>
                    <a:pt x="31" y="0"/>
                  </a:lnTo>
                  <a:close/>
                </a:path>
              </a:pathLst>
            </a:custGeom>
            <a:solidFill>
              <a:schemeClr val="tx1"/>
            </a:solidFill>
            <a:ln w="9525">
              <a:noFill/>
              <a:round/>
              <a:headEnd/>
              <a:tailEnd/>
            </a:ln>
          </p:spPr>
          <p:txBody>
            <a:bodyPr/>
            <a:lstStyle/>
            <a:p>
              <a:endParaRPr lang="en-US"/>
            </a:p>
          </p:txBody>
        </p:sp>
        <p:sp>
          <p:nvSpPr>
            <p:cNvPr id="82717" name="Freeform 797"/>
            <p:cNvSpPr>
              <a:spLocks/>
            </p:cNvSpPr>
            <p:nvPr/>
          </p:nvSpPr>
          <p:spPr bwMode="black">
            <a:xfrm>
              <a:off x="3679825" y="4124325"/>
              <a:ext cx="25400" cy="19050"/>
            </a:xfrm>
            <a:custGeom>
              <a:avLst/>
              <a:gdLst/>
              <a:ahLst/>
              <a:cxnLst>
                <a:cxn ang="0">
                  <a:pos x="28" y="0"/>
                </a:cxn>
                <a:cxn ang="0">
                  <a:pos x="36" y="9"/>
                </a:cxn>
                <a:cxn ang="0">
                  <a:pos x="11" y="35"/>
                </a:cxn>
                <a:cxn ang="0">
                  <a:pos x="6" y="32"/>
                </a:cxn>
                <a:cxn ang="0">
                  <a:pos x="7" y="33"/>
                </a:cxn>
                <a:cxn ang="0">
                  <a:pos x="0" y="24"/>
                </a:cxn>
                <a:cxn ang="0">
                  <a:pos x="28" y="0"/>
                </a:cxn>
              </a:cxnLst>
              <a:rect l="0" t="0" r="r" b="b"/>
              <a:pathLst>
                <a:path w="36" h="35">
                  <a:moveTo>
                    <a:pt x="28" y="0"/>
                  </a:moveTo>
                  <a:lnTo>
                    <a:pt x="36" y="9"/>
                  </a:lnTo>
                  <a:lnTo>
                    <a:pt x="11" y="35"/>
                  </a:lnTo>
                  <a:lnTo>
                    <a:pt x="6" y="32"/>
                  </a:lnTo>
                  <a:lnTo>
                    <a:pt x="7" y="33"/>
                  </a:lnTo>
                  <a:lnTo>
                    <a:pt x="0" y="24"/>
                  </a:lnTo>
                  <a:lnTo>
                    <a:pt x="28" y="0"/>
                  </a:lnTo>
                  <a:close/>
                </a:path>
              </a:pathLst>
            </a:custGeom>
            <a:solidFill>
              <a:schemeClr val="tx1"/>
            </a:solidFill>
            <a:ln w="9525">
              <a:noFill/>
              <a:round/>
              <a:headEnd/>
              <a:tailEnd/>
            </a:ln>
          </p:spPr>
          <p:txBody>
            <a:bodyPr/>
            <a:lstStyle/>
            <a:p>
              <a:endParaRPr lang="en-US"/>
            </a:p>
          </p:txBody>
        </p:sp>
        <p:sp>
          <p:nvSpPr>
            <p:cNvPr id="82718" name="Freeform 798"/>
            <p:cNvSpPr>
              <a:spLocks/>
            </p:cNvSpPr>
            <p:nvPr/>
          </p:nvSpPr>
          <p:spPr bwMode="black">
            <a:xfrm>
              <a:off x="3686175" y="4127500"/>
              <a:ext cx="26988" cy="20638"/>
            </a:xfrm>
            <a:custGeom>
              <a:avLst/>
              <a:gdLst/>
              <a:ahLst/>
              <a:cxnLst>
                <a:cxn ang="0">
                  <a:pos x="22" y="0"/>
                </a:cxn>
                <a:cxn ang="0">
                  <a:pos x="32" y="8"/>
                </a:cxn>
                <a:cxn ang="0">
                  <a:pos x="12" y="37"/>
                </a:cxn>
                <a:cxn ang="0">
                  <a:pos x="10" y="36"/>
                </a:cxn>
                <a:cxn ang="0">
                  <a:pos x="10" y="36"/>
                </a:cxn>
                <a:cxn ang="0">
                  <a:pos x="0" y="28"/>
                </a:cxn>
                <a:cxn ang="0">
                  <a:pos x="22" y="0"/>
                </a:cxn>
              </a:cxnLst>
              <a:rect l="0" t="0" r="r" b="b"/>
              <a:pathLst>
                <a:path w="32" h="37">
                  <a:moveTo>
                    <a:pt x="22" y="0"/>
                  </a:moveTo>
                  <a:lnTo>
                    <a:pt x="32" y="8"/>
                  </a:lnTo>
                  <a:lnTo>
                    <a:pt x="12" y="37"/>
                  </a:lnTo>
                  <a:lnTo>
                    <a:pt x="10" y="36"/>
                  </a:lnTo>
                  <a:lnTo>
                    <a:pt x="10" y="36"/>
                  </a:lnTo>
                  <a:lnTo>
                    <a:pt x="0" y="28"/>
                  </a:lnTo>
                  <a:lnTo>
                    <a:pt x="22" y="0"/>
                  </a:lnTo>
                  <a:close/>
                </a:path>
              </a:pathLst>
            </a:custGeom>
            <a:solidFill>
              <a:schemeClr val="tx1"/>
            </a:solidFill>
            <a:ln w="9525">
              <a:noFill/>
              <a:round/>
              <a:headEnd/>
              <a:tailEnd/>
            </a:ln>
          </p:spPr>
          <p:txBody>
            <a:bodyPr/>
            <a:lstStyle/>
            <a:p>
              <a:endParaRPr lang="en-US"/>
            </a:p>
          </p:txBody>
        </p:sp>
        <p:sp>
          <p:nvSpPr>
            <p:cNvPr id="82719" name="Freeform 799"/>
            <p:cNvSpPr>
              <a:spLocks/>
            </p:cNvSpPr>
            <p:nvPr/>
          </p:nvSpPr>
          <p:spPr bwMode="black">
            <a:xfrm>
              <a:off x="3698875" y="4130675"/>
              <a:ext cx="19050" cy="20638"/>
            </a:xfrm>
            <a:custGeom>
              <a:avLst/>
              <a:gdLst/>
              <a:ahLst/>
              <a:cxnLst>
                <a:cxn ang="0">
                  <a:pos x="18" y="0"/>
                </a:cxn>
                <a:cxn ang="0">
                  <a:pos x="27" y="6"/>
                </a:cxn>
                <a:cxn ang="0">
                  <a:pos x="26" y="5"/>
                </a:cxn>
                <a:cxn ang="0">
                  <a:pos x="11" y="38"/>
                </a:cxn>
                <a:cxn ang="0">
                  <a:pos x="10" y="37"/>
                </a:cxn>
                <a:cxn ang="0">
                  <a:pos x="0" y="31"/>
                </a:cxn>
                <a:cxn ang="0">
                  <a:pos x="18" y="0"/>
                </a:cxn>
              </a:cxnLst>
              <a:rect l="0" t="0" r="r" b="b"/>
              <a:pathLst>
                <a:path w="27" h="38">
                  <a:moveTo>
                    <a:pt x="18" y="0"/>
                  </a:moveTo>
                  <a:lnTo>
                    <a:pt x="27" y="6"/>
                  </a:lnTo>
                  <a:lnTo>
                    <a:pt x="26" y="5"/>
                  </a:lnTo>
                  <a:lnTo>
                    <a:pt x="11" y="38"/>
                  </a:lnTo>
                  <a:lnTo>
                    <a:pt x="10" y="37"/>
                  </a:lnTo>
                  <a:lnTo>
                    <a:pt x="0" y="31"/>
                  </a:lnTo>
                  <a:lnTo>
                    <a:pt x="18" y="0"/>
                  </a:lnTo>
                  <a:close/>
                </a:path>
              </a:pathLst>
            </a:custGeom>
            <a:solidFill>
              <a:schemeClr val="tx1"/>
            </a:solidFill>
            <a:ln w="9525">
              <a:noFill/>
              <a:round/>
              <a:headEnd/>
              <a:tailEnd/>
            </a:ln>
          </p:spPr>
          <p:txBody>
            <a:bodyPr/>
            <a:lstStyle/>
            <a:p>
              <a:endParaRPr lang="en-US"/>
            </a:p>
          </p:txBody>
        </p:sp>
        <p:sp>
          <p:nvSpPr>
            <p:cNvPr id="82720" name="Freeform 800"/>
            <p:cNvSpPr>
              <a:spLocks/>
            </p:cNvSpPr>
            <p:nvPr/>
          </p:nvSpPr>
          <p:spPr bwMode="black">
            <a:xfrm>
              <a:off x="3705225" y="4132263"/>
              <a:ext cx="20638" cy="22225"/>
            </a:xfrm>
            <a:custGeom>
              <a:avLst/>
              <a:gdLst/>
              <a:ahLst/>
              <a:cxnLst>
                <a:cxn ang="0">
                  <a:pos x="15" y="0"/>
                </a:cxn>
                <a:cxn ang="0">
                  <a:pos x="26" y="5"/>
                </a:cxn>
                <a:cxn ang="0">
                  <a:pos x="14" y="40"/>
                </a:cxn>
                <a:cxn ang="0">
                  <a:pos x="12" y="38"/>
                </a:cxn>
                <a:cxn ang="0">
                  <a:pos x="11" y="38"/>
                </a:cxn>
                <a:cxn ang="0">
                  <a:pos x="0" y="33"/>
                </a:cxn>
                <a:cxn ang="0">
                  <a:pos x="15" y="0"/>
                </a:cxn>
              </a:cxnLst>
              <a:rect l="0" t="0" r="r" b="b"/>
              <a:pathLst>
                <a:path w="26" h="40">
                  <a:moveTo>
                    <a:pt x="15" y="0"/>
                  </a:moveTo>
                  <a:lnTo>
                    <a:pt x="26" y="5"/>
                  </a:lnTo>
                  <a:lnTo>
                    <a:pt x="14" y="40"/>
                  </a:lnTo>
                  <a:lnTo>
                    <a:pt x="12" y="38"/>
                  </a:lnTo>
                  <a:lnTo>
                    <a:pt x="11" y="38"/>
                  </a:lnTo>
                  <a:lnTo>
                    <a:pt x="0" y="33"/>
                  </a:lnTo>
                  <a:lnTo>
                    <a:pt x="15" y="0"/>
                  </a:lnTo>
                  <a:close/>
                </a:path>
              </a:pathLst>
            </a:custGeom>
            <a:solidFill>
              <a:schemeClr val="tx1"/>
            </a:solidFill>
            <a:ln w="9525">
              <a:noFill/>
              <a:round/>
              <a:headEnd/>
              <a:tailEnd/>
            </a:ln>
          </p:spPr>
          <p:txBody>
            <a:bodyPr/>
            <a:lstStyle/>
            <a:p>
              <a:endParaRPr lang="en-US"/>
            </a:p>
          </p:txBody>
        </p:sp>
        <p:sp>
          <p:nvSpPr>
            <p:cNvPr id="82721" name="Freeform 801"/>
            <p:cNvSpPr>
              <a:spLocks/>
            </p:cNvSpPr>
            <p:nvPr/>
          </p:nvSpPr>
          <p:spPr bwMode="black">
            <a:xfrm>
              <a:off x="3717925" y="4135438"/>
              <a:ext cx="14288" cy="20637"/>
            </a:xfrm>
            <a:custGeom>
              <a:avLst/>
              <a:gdLst/>
              <a:ahLst/>
              <a:cxnLst>
                <a:cxn ang="0">
                  <a:pos x="9" y="0"/>
                </a:cxn>
                <a:cxn ang="0">
                  <a:pos x="21" y="4"/>
                </a:cxn>
                <a:cxn ang="0">
                  <a:pos x="14" y="39"/>
                </a:cxn>
                <a:cxn ang="0">
                  <a:pos x="10" y="39"/>
                </a:cxn>
                <a:cxn ang="0">
                  <a:pos x="12" y="39"/>
                </a:cxn>
                <a:cxn ang="0">
                  <a:pos x="0" y="36"/>
                </a:cxn>
                <a:cxn ang="0">
                  <a:pos x="9" y="0"/>
                </a:cxn>
              </a:cxnLst>
              <a:rect l="0" t="0" r="r" b="b"/>
              <a:pathLst>
                <a:path w="21" h="39">
                  <a:moveTo>
                    <a:pt x="9" y="0"/>
                  </a:moveTo>
                  <a:lnTo>
                    <a:pt x="21" y="4"/>
                  </a:lnTo>
                  <a:lnTo>
                    <a:pt x="14" y="39"/>
                  </a:lnTo>
                  <a:lnTo>
                    <a:pt x="10" y="39"/>
                  </a:lnTo>
                  <a:lnTo>
                    <a:pt x="12" y="39"/>
                  </a:lnTo>
                  <a:lnTo>
                    <a:pt x="0" y="36"/>
                  </a:lnTo>
                  <a:lnTo>
                    <a:pt x="9" y="0"/>
                  </a:lnTo>
                  <a:close/>
                </a:path>
              </a:pathLst>
            </a:custGeom>
            <a:solidFill>
              <a:schemeClr val="tx1"/>
            </a:solidFill>
            <a:ln w="9525">
              <a:noFill/>
              <a:round/>
              <a:headEnd/>
              <a:tailEnd/>
            </a:ln>
          </p:spPr>
          <p:txBody>
            <a:bodyPr/>
            <a:lstStyle/>
            <a:p>
              <a:endParaRPr lang="en-US"/>
            </a:p>
          </p:txBody>
        </p:sp>
        <p:sp>
          <p:nvSpPr>
            <p:cNvPr id="82722" name="Freeform 802"/>
            <p:cNvSpPr>
              <a:spLocks/>
            </p:cNvSpPr>
            <p:nvPr/>
          </p:nvSpPr>
          <p:spPr bwMode="black">
            <a:xfrm>
              <a:off x="3729038" y="4138613"/>
              <a:ext cx="11112" cy="17462"/>
            </a:xfrm>
            <a:custGeom>
              <a:avLst/>
              <a:gdLst/>
              <a:ahLst/>
              <a:cxnLst>
                <a:cxn ang="0">
                  <a:pos x="6" y="0"/>
                </a:cxn>
                <a:cxn ang="0">
                  <a:pos x="19" y="2"/>
                </a:cxn>
                <a:cxn ang="0">
                  <a:pos x="15" y="37"/>
                </a:cxn>
                <a:cxn ang="0">
                  <a:pos x="11" y="37"/>
                </a:cxn>
                <a:cxn ang="0">
                  <a:pos x="13" y="37"/>
                </a:cxn>
                <a:cxn ang="0">
                  <a:pos x="0" y="35"/>
                </a:cxn>
                <a:cxn ang="0">
                  <a:pos x="6" y="0"/>
                </a:cxn>
              </a:cxnLst>
              <a:rect l="0" t="0" r="r" b="b"/>
              <a:pathLst>
                <a:path w="19" h="37">
                  <a:moveTo>
                    <a:pt x="6" y="0"/>
                  </a:moveTo>
                  <a:lnTo>
                    <a:pt x="19" y="2"/>
                  </a:lnTo>
                  <a:lnTo>
                    <a:pt x="15" y="37"/>
                  </a:lnTo>
                  <a:lnTo>
                    <a:pt x="11" y="37"/>
                  </a:lnTo>
                  <a:lnTo>
                    <a:pt x="13" y="37"/>
                  </a:lnTo>
                  <a:lnTo>
                    <a:pt x="0" y="35"/>
                  </a:lnTo>
                  <a:lnTo>
                    <a:pt x="6" y="0"/>
                  </a:lnTo>
                  <a:close/>
                </a:path>
              </a:pathLst>
            </a:custGeom>
            <a:solidFill>
              <a:schemeClr val="tx1"/>
            </a:solidFill>
            <a:ln w="9525">
              <a:noFill/>
              <a:round/>
              <a:headEnd/>
              <a:tailEnd/>
            </a:ln>
          </p:spPr>
          <p:txBody>
            <a:bodyPr/>
            <a:lstStyle/>
            <a:p>
              <a:endParaRPr lang="en-US"/>
            </a:p>
          </p:txBody>
        </p:sp>
        <p:sp>
          <p:nvSpPr>
            <p:cNvPr id="82723" name="Freeform 803"/>
            <p:cNvSpPr>
              <a:spLocks/>
            </p:cNvSpPr>
            <p:nvPr/>
          </p:nvSpPr>
          <p:spPr bwMode="black">
            <a:xfrm>
              <a:off x="3740150" y="4138613"/>
              <a:ext cx="15875" cy="20637"/>
            </a:xfrm>
            <a:custGeom>
              <a:avLst/>
              <a:gdLst/>
              <a:ahLst/>
              <a:cxnLst>
                <a:cxn ang="0">
                  <a:pos x="2" y="0"/>
                </a:cxn>
                <a:cxn ang="0">
                  <a:pos x="15" y="1"/>
                </a:cxn>
                <a:cxn ang="0">
                  <a:pos x="20" y="1"/>
                </a:cxn>
                <a:cxn ang="0">
                  <a:pos x="18" y="1"/>
                </a:cxn>
                <a:cxn ang="0">
                  <a:pos x="13" y="36"/>
                </a:cxn>
                <a:cxn ang="0">
                  <a:pos x="0" y="35"/>
                </a:cxn>
                <a:cxn ang="0">
                  <a:pos x="2" y="0"/>
                </a:cxn>
              </a:cxnLst>
              <a:rect l="0" t="0" r="r" b="b"/>
              <a:pathLst>
                <a:path w="20" h="36">
                  <a:moveTo>
                    <a:pt x="2" y="0"/>
                  </a:moveTo>
                  <a:lnTo>
                    <a:pt x="15" y="1"/>
                  </a:lnTo>
                  <a:lnTo>
                    <a:pt x="20" y="1"/>
                  </a:lnTo>
                  <a:lnTo>
                    <a:pt x="18" y="1"/>
                  </a:lnTo>
                  <a:lnTo>
                    <a:pt x="13" y="36"/>
                  </a:lnTo>
                  <a:lnTo>
                    <a:pt x="0" y="35"/>
                  </a:lnTo>
                  <a:lnTo>
                    <a:pt x="2" y="0"/>
                  </a:lnTo>
                  <a:close/>
                </a:path>
              </a:pathLst>
            </a:custGeom>
            <a:solidFill>
              <a:schemeClr val="tx1"/>
            </a:solidFill>
            <a:ln w="9525">
              <a:noFill/>
              <a:round/>
              <a:headEnd/>
              <a:tailEnd/>
            </a:ln>
          </p:spPr>
          <p:txBody>
            <a:bodyPr/>
            <a:lstStyle/>
            <a:p>
              <a:endParaRPr lang="en-US"/>
            </a:p>
          </p:txBody>
        </p:sp>
        <p:sp>
          <p:nvSpPr>
            <p:cNvPr id="82724" name="Freeform 804"/>
            <p:cNvSpPr>
              <a:spLocks/>
            </p:cNvSpPr>
            <p:nvPr/>
          </p:nvSpPr>
          <p:spPr bwMode="black">
            <a:xfrm>
              <a:off x="3748088" y="4140200"/>
              <a:ext cx="15875" cy="19050"/>
            </a:xfrm>
            <a:custGeom>
              <a:avLst/>
              <a:gdLst/>
              <a:ahLst/>
              <a:cxnLst>
                <a:cxn ang="0">
                  <a:pos x="7" y="0"/>
                </a:cxn>
                <a:cxn ang="0">
                  <a:pos x="19" y="2"/>
                </a:cxn>
                <a:cxn ang="0">
                  <a:pos x="22" y="3"/>
                </a:cxn>
                <a:cxn ang="0">
                  <a:pos x="20" y="2"/>
                </a:cxn>
                <a:cxn ang="0">
                  <a:pos x="12" y="37"/>
                </a:cxn>
                <a:cxn ang="0">
                  <a:pos x="0" y="35"/>
                </a:cxn>
                <a:cxn ang="0">
                  <a:pos x="7" y="0"/>
                </a:cxn>
              </a:cxnLst>
              <a:rect l="0" t="0" r="r" b="b"/>
              <a:pathLst>
                <a:path w="22" h="37">
                  <a:moveTo>
                    <a:pt x="7" y="0"/>
                  </a:moveTo>
                  <a:lnTo>
                    <a:pt x="19" y="2"/>
                  </a:lnTo>
                  <a:lnTo>
                    <a:pt x="22" y="3"/>
                  </a:lnTo>
                  <a:lnTo>
                    <a:pt x="20" y="2"/>
                  </a:lnTo>
                  <a:lnTo>
                    <a:pt x="12" y="37"/>
                  </a:lnTo>
                  <a:lnTo>
                    <a:pt x="0" y="35"/>
                  </a:lnTo>
                  <a:lnTo>
                    <a:pt x="7" y="0"/>
                  </a:lnTo>
                  <a:close/>
                </a:path>
              </a:pathLst>
            </a:custGeom>
            <a:solidFill>
              <a:schemeClr val="tx1"/>
            </a:solidFill>
            <a:ln w="9525">
              <a:noFill/>
              <a:round/>
              <a:headEnd/>
              <a:tailEnd/>
            </a:ln>
          </p:spPr>
          <p:txBody>
            <a:bodyPr/>
            <a:lstStyle/>
            <a:p>
              <a:endParaRPr lang="en-US"/>
            </a:p>
          </p:txBody>
        </p:sp>
        <p:sp>
          <p:nvSpPr>
            <p:cNvPr id="82725" name="Freeform 805"/>
            <p:cNvSpPr>
              <a:spLocks/>
            </p:cNvSpPr>
            <p:nvPr/>
          </p:nvSpPr>
          <p:spPr bwMode="black">
            <a:xfrm>
              <a:off x="3756025" y="4140200"/>
              <a:ext cx="15875" cy="22225"/>
            </a:xfrm>
            <a:custGeom>
              <a:avLst/>
              <a:gdLst/>
              <a:ahLst/>
              <a:cxnLst>
                <a:cxn ang="0">
                  <a:pos x="9" y="0"/>
                </a:cxn>
                <a:cxn ang="0">
                  <a:pos x="21" y="3"/>
                </a:cxn>
                <a:cxn ang="0">
                  <a:pos x="22" y="3"/>
                </a:cxn>
                <a:cxn ang="0">
                  <a:pos x="11" y="39"/>
                </a:cxn>
                <a:cxn ang="0">
                  <a:pos x="12" y="39"/>
                </a:cxn>
                <a:cxn ang="0">
                  <a:pos x="0" y="35"/>
                </a:cxn>
                <a:cxn ang="0">
                  <a:pos x="9" y="0"/>
                </a:cxn>
              </a:cxnLst>
              <a:rect l="0" t="0" r="r" b="b"/>
              <a:pathLst>
                <a:path w="22" h="39">
                  <a:moveTo>
                    <a:pt x="9" y="0"/>
                  </a:moveTo>
                  <a:lnTo>
                    <a:pt x="21" y="3"/>
                  </a:lnTo>
                  <a:lnTo>
                    <a:pt x="22" y="3"/>
                  </a:lnTo>
                  <a:lnTo>
                    <a:pt x="11" y="39"/>
                  </a:lnTo>
                  <a:lnTo>
                    <a:pt x="12" y="39"/>
                  </a:lnTo>
                  <a:lnTo>
                    <a:pt x="0" y="35"/>
                  </a:lnTo>
                  <a:lnTo>
                    <a:pt x="9" y="0"/>
                  </a:lnTo>
                  <a:close/>
                </a:path>
              </a:pathLst>
            </a:custGeom>
            <a:solidFill>
              <a:schemeClr val="tx1"/>
            </a:solidFill>
            <a:ln w="9525">
              <a:noFill/>
              <a:round/>
              <a:headEnd/>
              <a:tailEnd/>
            </a:ln>
          </p:spPr>
          <p:txBody>
            <a:bodyPr/>
            <a:lstStyle/>
            <a:p>
              <a:endParaRPr lang="en-US"/>
            </a:p>
          </p:txBody>
        </p:sp>
        <p:sp>
          <p:nvSpPr>
            <p:cNvPr id="82726" name="Freeform 806"/>
            <p:cNvSpPr>
              <a:spLocks/>
            </p:cNvSpPr>
            <p:nvPr/>
          </p:nvSpPr>
          <p:spPr bwMode="black">
            <a:xfrm>
              <a:off x="3763963" y="4143375"/>
              <a:ext cx="19050" cy="20638"/>
            </a:xfrm>
            <a:custGeom>
              <a:avLst/>
              <a:gdLst/>
              <a:ahLst/>
              <a:cxnLst>
                <a:cxn ang="0">
                  <a:pos x="11" y="0"/>
                </a:cxn>
                <a:cxn ang="0">
                  <a:pos x="24" y="5"/>
                </a:cxn>
                <a:cxn ang="0">
                  <a:pos x="24" y="5"/>
                </a:cxn>
                <a:cxn ang="0">
                  <a:pos x="13" y="40"/>
                </a:cxn>
                <a:cxn ang="0">
                  <a:pos x="13" y="40"/>
                </a:cxn>
                <a:cxn ang="0">
                  <a:pos x="0" y="36"/>
                </a:cxn>
                <a:cxn ang="0">
                  <a:pos x="11" y="0"/>
                </a:cxn>
              </a:cxnLst>
              <a:rect l="0" t="0" r="r" b="b"/>
              <a:pathLst>
                <a:path w="24" h="40">
                  <a:moveTo>
                    <a:pt x="11" y="0"/>
                  </a:moveTo>
                  <a:lnTo>
                    <a:pt x="24" y="5"/>
                  </a:lnTo>
                  <a:lnTo>
                    <a:pt x="24" y="5"/>
                  </a:lnTo>
                  <a:lnTo>
                    <a:pt x="13" y="40"/>
                  </a:lnTo>
                  <a:lnTo>
                    <a:pt x="13" y="40"/>
                  </a:lnTo>
                  <a:lnTo>
                    <a:pt x="0" y="36"/>
                  </a:lnTo>
                  <a:lnTo>
                    <a:pt x="11" y="0"/>
                  </a:lnTo>
                  <a:close/>
                </a:path>
              </a:pathLst>
            </a:custGeom>
            <a:solidFill>
              <a:schemeClr val="tx1"/>
            </a:solidFill>
            <a:ln w="9525">
              <a:noFill/>
              <a:round/>
              <a:headEnd/>
              <a:tailEnd/>
            </a:ln>
          </p:spPr>
          <p:txBody>
            <a:bodyPr/>
            <a:lstStyle/>
            <a:p>
              <a:endParaRPr lang="en-US"/>
            </a:p>
          </p:txBody>
        </p:sp>
        <p:sp>
          <p:nvSpPr>
            <p:cNvPr id="82727" name="Freeform 807"/>
            <p:cNvSpPr>
              <a:spLocks/>
            </p:cNvSpPr>
            <p:nvPr/>
          </p:nvSpPr>
          <p:spPr bwMode="black">
            <a:xfrm>
              <a:off x="3775075" y="4146550"/>
              <a:ext cx="19050" cy="17463"/>
            </a:xfrm>
            <a:custGeom>
              <a:avLst/>
              <a:gdLst/>
              <a:ahLst/>
              <a:cxnLst>
                <a:cxn ang="0">
                  <a:pos x="11" y="0"/>
                </a:cxn>
                <a:cxn ang="0">
                  <a:pos x="22" y="3"/>
                </a:cxn>
                <a:cxn ang="0">
                  <a:pos x="21" y="3"/>
                </a:cxn>
                <a:cxn ang="0">
                  <a:pos x="25" y="4"/>
                </a:cxn>
                <a:cxn ang="0">
                  <a:pos x="11" y="38"/>
                </a:cxn>
                <a:cxn ang="0">
                  <a:pos x="0" y="35"/>
                </a:cxn>
                <a:cxn ang="0">
                  <a:pos x="11" y="0"/>
                </a:cxn>
              </a:cxnLst>
              <a:rect l="0" t="0" r="r" b="b"/>
              <a:pathLst>
                <a:path w="25" h="38">
                  <a:moveTo>
                    <a:pt x="11" y="0"/>
                  </a:moveTo>
                  <a:lnTo>
                    <a:pt x="22" y="3"/>
                  </a:lnTo>
                  <a:lnTo>
                    <a:pt x="21" y="3"/>
                  </a:lnTo>
                  <a:lnTo>
                    <a:pt x="25" y="4"/>
                  </a:lnTo>
                  <a:lnTo>
                    <a:pt x="11" y="38"/>
                  </a:lnTo>
                  <a:lnTo>
                    <a:pt x="0" y="35"/>
                  </a:lnTo>
                  <a:lnTo>
                    <a:pt x="11" y="0"/>
                  </a:lnTo>
                  <a:close/>
                </a:path>
              </a:pathLst>
            </a:custGeom>
            <a:solidFill>
              <a:schemeClr val="tx1"/>
            </a:solidFill>
            <a:ln w="9525">
              <a:noFill/>
              <a:round/>
              <a:headEnd/>
              <a:tailEnd/>
            </a:ln>
          </p:spPr>
          <p:txBody>
            <a:bodyPr/>
            <a:lstStyle/>
            <a:p>
              <a:endParaRPr lang="en-US"/>
            </a:p>
          </p:txBody>
        </p:sp>
        <p:sp>
          <p:nvSpPr>
            <p:cNvPr id="82728" name="Freeform 808"/>
            <p:cNvSpPr>
              <a:spLocks/>
            </p:cNvSpPr>
            <p:nvPr/>
          </p:nvSpPr>
          <p:spPr bwMode="black">
            <a:xfrm>
              <a:off x="3783013" y="4146550"/>
              <a:ext cx="19050" cy="20638"/>
            </a:xfrm>
            <a:custGeom>
              <a:avLst/>
              <a:gdLst/>
              <a:ahLst/>
              <a:cxnLst>
                <a:cxn ang="0">
                  <a:pos x="16" y="0"/>
                </a:cxn>
                <a:cxn ang="0">
                  <a:pos x="28" y="6"/>
                </a:cxn>
                <a:cxn ang="0">
                  <a:pos x="28" y="6"/>
                </a:cxn>
                <a:cxn ang="0">
                  <a:pos x="12" y="39"/>
                </a:cxn>
                <a:cxn ang="0">
                  <a:pos x="12" y="39"/>
                </a:cxn>
                <a:cxn ang="0">
                  <a:pos x="0" y="33"/>
                </a:cxn>
                <a:cxn ang="0">
                  <a:pos x="16" y="0"/>
                </a:cxn>
              </a:cxnLst>
              <a:rect l="0" t="0" r="r" b="b"/>
              <a:pathLst>
                <a:path w="28" h="39">
                  <a:moveTo>
                    <a:pt x="16" y="0"/>
                  </a:moveTo>
                  <a:lnTo>
                    <a:pt x="28" y="6"/>
                  </a:lnTo>
                  <a:lnTo>
                    <a:pt x="28" y="6"/>
                  </a:lnTo>
                  <a:lnTo>
                    <a:pt x="12" y="39"/>
                  </a:lnTo>
                  <a:lnTo>
                    <a:pt x="12" y="39"/>
                  </a:lnTo>
                  <a:lnTo>
                    <a:pt x="0" y="33"/>
                  </a:lnTo>
                  <a:lnTo>
                    <a:pt x="16" y="0"/>
                  </a:lnTo>
                  <a:close/>
                </a:path>
              </a:pathLst>
            </a:custGeom>
            <a:solidFill>
              <a:schemeClr val="tx1"/>
            </a:solidFill>
            <a:ln w="9525">
              <a:noFill/>
              <a:round/>
              <a:headEnd/>
              <a:tailEnd/>
            </a:ln>
          </p:spPr>
          <p:txBody>
            <a:bodyPr/>
            <a:lstStyle/>
            <a:p>
              <a:endParaRPr lang="en-US"/>
            </a:p>
          </p:txBody>
        </p:sp>
        <p:sp>
          <p:nvSpPr>
            <p:cNvPr id="82729" name="Freeform 809"/>
            <p:cNvSpPr>
              <a:spLocks/>
            </p:cNvSpPr>
            <p:nvPr/>
          </p:nvSpPr>
          <p:spPr bwMode="black">
            <a:xfrm>
              <a:off x="3789363" y="4151313"/>
              <a:ext cx="31750" cy="17462"/>
            </a:xfrm>
            <a:custGeom>
              <a:avLst/>
              <a:gdLst/>
              <a:ahLst/>
              <a:cxnLst>
                <a:cxn ang="0">
                  <a:pos x="16" y="0"/>
                </a:cxn>
                <a:cxn ang="0">
                  <a:pos x="27" y="5"/>
                </a:cxn>
                <a:cxn ang="0">
                  <a:pos x="40" y="12"/>
                </a:cxn>
                <a:cxn ang="0">
                  <a:pos x="29" y="5"/>
                </a:cxn>
                <a:cxn ang="0">
                  <a:pos x="11" y="38"/>
                </a:cxn>
                <a:cxn ang="0">
                  <a:pos x="0" y="33"/>
                </a:cxn>
                <a:cxn ang="0">
                  <a:pos x="16" y="0"/>
                </a:cxn>
              </a:cxnLst>
              <a:rect l="0" t="0" r="r" b="b"/>
              <a:pathLst>
                <a:path w="40" h="38">
                  <a:moveTo>
                    <a:pt x="16" y="0"/>
                  </a:moveTo>
                  <a:lnTo>
                    <a:pt x="27" y="5"/>
                  </a:lnTo>
                  <a:lnTo>
                    <a:pt x="40" y="12"/>
                  </a:lnTo>
                  <a:lnTo>
                    <a:pt x="29" y="5"/>
                  </a:lnTo>
                  <a:lnTo>
                    <a:pt x="11" y="38"/>
                  </a:lnTo>
                  <a:lnTo>
                    <a:pt x="0" y="33"/>
                  </a:lnTo>
                  <a:lnTo>
                    <a:pt x="16" y="0"/>
                  </a:lnTo>
                  <a:close/>
                </a:path>
              </a:pathLst>
            </a:custGeom>
            <a:solidFill>
              <a:schemeClr val="tx1"/>
            </a:solidFill>
            <a:ln w="9525">
              <a:noFill/>
              <a:round/>
              <a:headEnd/>
              <a:tailEnd/>
            </a:ln>
          </p:spPr>
          <p:txBody>
            <a:bodyPr/>
            <a:lstStyle/>
            <a:p>
              <a:endParaRPr lang="en-US"/>
            </a:p>
          </p:txBody>
        </p:sp>
        <p:sp>
          <p:nvSpPr>
            <p:cNvPr id="82730" name="Freeform 810"/>
            <p:cNvSpPr>
              <a:spLocks/>
            </p:cNvSpPr>
            <p:nvPr/>
          </p:nvSpPr>
          <p:spPr bwMode="black">
            <a:xfrm>
              <a:off x="3797300" y="4152900"/>
              <a:ext cx="23813" cy="22225"/>
            </a:xfrm>
            <a:custGeom>
              <a:avLst/>
              <a:gdLst/>
              <a:ahLst/>
              <a:cxnLst>
                <a:cxn ang="0">
                  <a:pos x="20" y="0"/>
                </a:cxn>
                <a:cxn ang="0">
                  <a:pos x="31" y="7"/>
                </a:cxn>
                <a:cxn ang="0">
                  <a:pos x="30" y="7"/>
                </a:cxn>
                <a:cxn ang="0">
                  <a:pos x="12" y="40"/>
                </a:cxn>
                <a:cxn ang="0">
                  <a:pos x="11" y="40"/>
                </a:cxn>
                <a:cxn ang="0">
                  <a:pos x="0" y="33"/>
                </a:cxn>
                <a:cxn ang="0">
                  <a:pos x="20" y="0"/>
                </a:cxn>
              </a:cxnLst>
              <a:rect l="0" t="0" r="r" b="b"/>
              <a:pathLst>
                <a:path w="31" h="40">
                  <a:moveTo>
                    <a:pt x="20" y="0"/>
                  </a:moveTo>
                  <a:lnTo>
                    <a:pt x="31" y="7"/>
                  </a:lnTo>
                  <a:lnTo>
                    <a:pt x="30" y="7"/>
                  </a:lnTo>
                  <a:lnTo>
                    <a:pt x="12" y="40"/>
                  </a:lnTo>
                  <a:lnTo>
                    <a:pt x="11" y="40"/>
                  </a:lnTo>
                  <a:lnTo>
                    <a:pt x="0" y="33"/>
                  </a:lnTo>
                  <a:lnTo>
                    <a:pt x="20" y="0"/>
                  </a:lnTo>
                  <a:close/>
                </a:path>
              </a:pathLst>
            </a:custGeom>
            <a:solidFill>
              <a:schemeClr val="tx1"/>
            </a:solidFill>
            <a:ln w="9525">
              <a:noFill/>
              <a:round/>
              <a:headEnd/>
              <a:tailEnd/>
            </a:ln>
          </p:spPr>
          <p:txBody>
            <a:bodyPr/>
            <a:lstStyle/>
            <a:p>
              <a:endParaRPr lang="en-US"/>
            </a:p>
          </p:txBody>
        </p:sp>
        <p:sp>
          <p:nvSpPr>
            <p:cNvPr id="82731" name="Freeform 811"/>
            <p:cNvSpPr>
              <a:spLocks/>
            </p:cNvSpPr>
            <p:nvPr/>
          </p:nvSpPr>
          <p:spPr bwMode="black">
            <a:xfrm>
              <a:off x="3805238" y="4156075"/>
              <a:ext cx="26987" cy="20638"/>
            </a:xfrm>
            <a:custGeom>
              <a:avLst/>
              <a:gdLst/>
              <a:ahLst/>
              <a:cxnLst>
                <a:cxn ang="0">
                  <a:pos x="18" y="0"/>
                </a:cxn>
                <a:cxn ang="0">
                  <a:pos x="30" y="6"/>
                </a:cxn>
                <a:cxn ang="0">
                  <a:pos x="28" y="5"/>
                </a:cxn>
                <a:cxn ang="0">
                  <a:pos x="32" y="9"/>
                </a:cxn>
                <a:cxn ang="0">
                  <a:pos x="12" y="39"/>
                </a:cxn>
                <a:cxn ang="0">
                  <a:pos x="0" y="33"/>
                </a:cxn>
                <a:cxn ang="0">
                  <a:pos x="18" y="0"/>
                </a:cxn>
              </a:cxnLst>
              <a:rect l="0" t="0" r="r" b="b"/>
              <a:pathLst>
                <a:path w="32" h="39">
                  <a:moveTo>
                    <a:pt x="18" y="0"/>
                  </a:moveTo>
                  <a:lnTo>
                    <a:pt x="30" y="6"/>
                  </a:lnTo>
                  <a:lnTo>
                    <a:pt x="28" y="5"/>
                  </a:lnTo>
                  <a:lnTo>
                    <a:pt x="32" y="9"/>
                  </a:lnTo>
                  <a:lnTo>
                    <a:pt x="12" y="39"/>
                  </a:lnTo>
                  <a:lnTo>
                    <a:pt x="0" y="33"/>
                  </a:lnTo>
                  <a:lnTo>
                    <a:pt x="18" y="0"/>
                  </a:lnTo>
                  <a:close/>
                </a:path>
              </a:pathLst>
            </a:custGeom>
            <a:solidFill>
              <a:schemeClr val="tx1"/>
            </a:solidFill>
            <a:ln w="9525">
              <a:noFill/>
              <a:round/>
              <a:headEnd/>
              <a:tailEnd/>
            </a:ln>
          </p:spPr>
          <p:txBody>
            <a:bodyPr/>
            <a:lstStyle/>
            <a:p>
              <a:endParaRPr lang="en-US"/>
            </a:p>
          </p:txBody>
        </p:sp>
        <p:sp>
          <p:nvSpPr>
            <p:cNvPr id="82732" name="Freeform 812"/>
            <p:cNvSpPr>
              <a:spLocks/>
            </p:cNvSpPr>
            <p:nvPr/>
          </p:nvSpPr>
          <p:spPr bwMode="black">
            <a:xfrm>
              <a:off x="3813175" y="4160838"/>
              <a:ext cx="26988" cy="19050"/>
            </a:xfrm>
            <a:custGeom>
              <a:avLst/>
              <a:gdLst/>
              <a:ahLst/>
              <a:cxnLst>
                <a:cxn ang="0">
                  <a:pos x="22" y="0"/>
                </a:cxn>
                <a:cxn ang="0">
                  <a:pos x="32" y="7"/>
                </a:cxn>
                <a:cxn ang="0">
                  <a:pos x="32" y="7"/>
                </a:cxn>
                <a:cxn ang="0">
                  <a:pos x="10" y="36"/>
                </a:cxn>
                <a:cxn ang="0">
                  <a:pos x="10" y="36"/>
                </a:cxn>
                <a:cxn ang="0">
                  <a:pos x="0" y="28"/>
                </a:cxn>
                <a:cxn ang="0">
                  <a:pos x="22" y="0"/>
                </a:cxn>
              </a:cxnLst>
              <a:rect l="0" t="0" r="r" b="b"/>
              <a:pathLst>
                <a:path w="32" h="36">
                  <a:moveTo>
                    <a:pt x="22" y="0"/>
                  </a:moveTo>
                  <a:lnTo>
                    <a:pt x="32" y="7"/>
                  </a:lnTo>
                  <a:lnTo>
                    <a:pt x="32" y="7"/>
                  </a:lnTo>
                  <a:lnTo>
                    <a:pt x="10" y="36"/>
                  </a:lnTo>
                  <a:lnTo>
                    <a:pt x="10" y="36"/>
                  </a:lnTo>
                  <a:lnTo>
                    <a:pt x="0" y="28"/>
                  </a:lnTo>
                  <a:lnTo>
                    <a:pt x="22" y="0"/>
                  </a:lnTo>
                  <a:close/>
                </a:path>
              </a:pathLst>
            </a:custGeom>
            <a:solidFill>
              <a:schemeClr val="tx1"/>
            </a:solidFill>
            <a:ln w="9525">
              <a:noFill/>
              <a:round/>
              <a:headEnd/>
              <a:tailEnd/>
            </a:ln>
          </p:spPr>
          <p:txBody>
            <a:bodyPr/>
            <a:lstStyle/>
            <a:p>
              <a:endParaRPr lang="en-US"/>
            </a:p>
          </p:txBody>
        </p:sp>
        <p:sp>
          <p:nvSpPr>
            <p:cNvPr id="82733" name="Freeform 813"/>
            <p:cNvSpPr>
              <a:spLocks/>
            </p:cNvSpPr>
            <p:nvPr/>
          </p:nvSpPr>
          <p:spPr bwMode="black">
            <a:xfrm>
              <a:off x="3821113" y="4164013"/>
              <a:ext cx="30162" cy="20637"/>
            </a:xfrm>
            <a:custGeom>
              <a:avLst/>
              <a:gdLst/>
              <a:ahLst/>
              <a:cxnLst>
                <a:cxn ang="0">
                  <a:pos x="22" y="0"/>
                </a:cxn>
                <a:cxn ang="0">
                  <a:pos x="32" y="8"/>
                </a:cxn>
                <a:cxn ang="0">
                  <a:pos x="37" y="12"/>
                </a:cxn>
                <a:cxn ang="0">
                  <a:pos x="34" y="9"/>
                </a:cxn>
                <a:cxn ang="0">
                  <a:pos x="10" y="37"/>
                </a:cxn>
                <a:cxn ang="0">
                  <a:pos x="0" y="29"/>
                </a:cxn>
                <a:cxn ang="0">
                  <a:pos x="22" y="0"/>
                </a:cxn>
              </a:cxnLst>
              <a:rect l="0" t="0" r="r" b="b"/>
              <a:pathLst>
                <a:path w="37" h="37">
                  <a:moveTo>
                    <a:pt x="22" y="0"/>
                  </a:moveTo>
                  <a:lnTo>
                    <a:pt x="32" y="8"/>
                  </a:lnTo>
                  <a:lnTo>
                    <a:pt x="37" y="12"/>
                  </a:lnTo>
                  <a:lnTo>
                    <a:pt x="34" y="9"/>
                  </a:lnTo>
                  <a:lnTo>
                    <a:pt x="10" y="37"/>
                  </a:lnTo>
                  <a:lnTo>
                    <a:pt x="0" y="29"/>
                  </a:lnTo>
                  <a:lnTo>
                    <a:pt x="22" y="0"/>
                  </a:lnTo>
                  <a:close/>
                </a:path>
              </a:pathLst>
            </a:custGeom>
            <a:solidFill>
              <a:schemeClr val="tx1"/>
            </a:solidFill>
            <a:ln w="9525">
              <a:noFill/>
              <a:round/>
              <a:headEnd/>
              <a:tailEnd/>
            </a:ln>
          </p:spPr>
          <p:txBody>
            <a:bodyPr/>
            <a:lstStyle/>
            <a:p>
              <a:endParaRPr lang="en-US"/>
            </a:p>
          </p:txBody>
        </p:sp>
        <p:sp>
          <p:nvSpPr>
            <p:cNvPr id="82734" name="Freeform 814"/>
            <p:cNvSpPr>
              <a:spLocks/>
            </p:cNvSpPr>
            <p:nvPr/>
          </p:nvSpPr>
          <p:spPr bwMode="black">
            <a:xfrm>
              <a:off x="3827463" y="4168775"/>
              <a:ext cx="26987" cy="19050"/>
            </a:xfrm>
            <a:custGeom>
              <a:avLst/>
              <a:gdLst/>
              <a:ahLst/>
              <a:cxnLst>
                <a:cxn ang="0">
                  <a:pos x="26" y="0"/>
                </a:cxn>
                <a:cxn ang="0">
                  <a:pos x="35" y="9"/>
                </a:cxn>
                <a:cxn ang="0">
                  <a:pos x="35" y="9"/>
                </a:cxn>
                <a:cxn ang="0">
                  <a:pos x="9" y="35"/>
                </a:cxn>
                <a:cxn ang="0">
                  <a:pos x="9" y="35"/>
                </a:cxn>
                <a:cxn ang="0">
                  <a:pos x="0" y="27"/>
                </a:cxn>
                <a:cxn ang="0">
                  <a:pos x="26" y="0"/>
                </a:cxn>
              </a:cxnLst>
              <a:rect l="0" t="0" r="r" b="b"/>
              <a:pathLst>
                <a:path w="35" h="35">
                  <a:moveTo>
                    <a:pt x="26" y="0"/>
                  </a:moveTo>
                  <a:lnTo>
                    <a:pt x="35" y="9"/>
                  </a:lnTo>
                  <a:lnTo>
                    <a:pt x="35" y="9"/>
                  </a:lnTo>
                  <a:lnTo>
                    <a:pt x="9" y="35"/>
                  </a:lnTo>
                  <a:lnTo>
                    <a:pt x="9" y="35"/>
                  </a:lnTo>
                  <a:lnTo>
                    <a:pt x="0" y="27"/>
                  </a:lnTo>
                  <a:lnTo>
                    <a:pt x="26" y="0"/>
                  </a:lnTo>
                  <a:close/>
                </a:path>
              </a:pathLst>
            </a:custGeom>
            <a:solidFill>
              <a:schemeClr val="tx1"/>
            </a:solidFill>
            <a:ln w="9525">
              <a:noFill/>
              <a:round/>
              <a:headEnd/>
              <a:tailEnd/>
            </a:ln>
          </p:spPr>
          <p:txBody>
            <a:bodyPr/>
            <a:lstStyle/>
            <a:p>
              <a:endParaRPr lang="en-US"/>
            </a:p>
          </p:txBody>
        </p:sp>
        <p:sp>
          <p:nvSpPr>
            <p:cNvPr id="82735" name="Freeform 815"/>
            <p:cNvSpPr>
              <a:spLocks/>
            </p:cNvSpPr>
            <p:nvPr/>
          </p:nvSpPr>
          <p:spPr bwMode="black">
            <a:xfrm>
              <a:off x="3835400" y="4175125"/>
              <a:ext cx="26988" cy="19050"/>
            </a:xfrm>
            <a:custGeom>
              <a:avLst/>
              <a:gdLst/>
              <a:ahLst/>
              <a:cxnLst>
                <a:cxn ang="0">
                  <a:pos x="26" y="0"/>
                </a:cxn>
                <a:cxn ang="0">
                  <a:pos x="35" y="9"/>
                </a:cxn>
                <a:cxn ang="0">
                  <a:pos x="26" y="0"/>
                </a:cxn>
                <a:cxn ang="0">
                  <a:pos x="35" y="10"/>
                </a:cxn>
                <a:cxn ang="0">
                  <a:pos x="9" y="35"/>
                </a:cxn>
                <a:cxn ang="0">
                  <a:pos x="0" y="26"/>
                </a:cxn>
                <a:cxn ang="0">
                  <a:pos x="26" y="0"/>
                </a:cxn>
              </a:cxnLst>
              <a:rect l="0" t="0" r="r" b="b"/>
              <a:pathLst>
                <a:path w="35" h="35">
                  <a:moveTo>
                    <a:pt x="26" y="0"/>
                  </a:moveTo>
                  <a:lnTo>
                    <a:pt x="35" y="9"/>
                  </a:lnTo>
                  <a:lnTo>
                    <a:pt x="26" y="0"/>
                  </a:lnTo>
                  <a:lnTo>
                    <a:pt x="35" y="10"/>
                  </a:lnTo>
                  <a:lnTo>
                    <a:pt x="9" y="35"/>
                  </a:lnTo>
                  <a:lnTo>
                    <a:pt x="0" y="26"/>
                  </a:lnTo>
                  <a:lnTo>
                    <a:pt x="26" y="0"/>
                  </a:lnTo>
                  <a:close/>
                </a:path>
              </a:pathLst>
            </a:custGeom>
            <a:solidFill>
              <a:schemeClr val="tx1"/>
            </a:solidFill>
            <a:ln w="9525">
              <a:noFill/>
              <a:round/>
              <a:headEnd/>
              <a:tailEnd/>
            </a:ln>
          </p:spPr>
          <p:txBody>
            <a:bodyPr/>
            <a:lstStyle/>
            <a:p>
              <a:endParaRPr lang="en-US"/>
            </a:p>
          </p:txBody>
        </p:sp>
        <p:sp>
          <p:nvSpPr>
            <p:cNvPr id="82736" name="Freeform 816"/>
            <p:cNvSpPr>
              <a:spLocks/>
            </p:cNvSpPr>
            <p:nvPr/>
          </p:nvSpPr>
          <p:spPr bwMode="black">
            <a:xfrm>
              <a:off x="3840163" y="4179888"/>
              <a:ext cx="30162" cy="19050"/>
            </a:xfrm>
            <a:custGeom>
              <a:avLst/>
              <a:gdLst/>
              <a:ahLst/>
              <a:cxnLst>
                <a:cxn ang="0">
                  <a:pos x="26" y="0"/>
                </a:cxn>
                <a:cxn ang="0">
                  <a:pos x="35" y="10"/>
                </a:cxn>
                <a:cxn ang="0">
                  <a:pos x="37" y="12"/>
                </a:cxn>
                <a:cxn ang="0">
                  <a:pos x="36" y="11"/>
                </a:cxn>
                <a:cxn ang="0">
                  <a:pos x="8" y="34"/>
                </a:cxn>
                <a:cxn ang="0">
                  <a:pos x="0" y="24"/>
                </a:cxn>
                <a:cxn ang="0">
                  <a:pos x="26" y="0"/>
                </a:cxn>
              </a:cxnLst>
              <a:rect l="0" t="0" r="r" b="b"/>
              <a:pathLst>
                <a:path w="37" h="34">
                  <a:moveTo>
                    <a:pt x="26" y="0"/>
                  </a:moveTo>
                  <a:lnTo>
                    <a:pt x="35" y="10"/>
                  </a:lnTo>
                  <a:lnTo>
                    <a:pt x="37" y="12"/>
                  </a:lnTo>
                  <a:lnTo>
                    <a:pt x="36" y="11"/>
                  </a:lnTo>
                  <a:lnTo>
                    <a:pt x="8" y="34"/>
                  </a:lnTo>
                  <a:lnTo>
                    <a:pt x="0" y="24"/>
                  </a:lnTo>
                  <a:lnTo>
                    <a:pt x="26" y="0"/>
                  </a:lnTo>
                  <a:close/>
                </a:path>
              </a:pathLst>
            </a:custGeom>
            <a:solidFill>
              <a:schemeClr val="tx1"/>
            </a:solidFill>
            <a:ln w="9525">
              <a:noFill/>
              <a:round/>
              <a:headEnd/>
              <a:tailEnd/>
            </a:ln>
          </p:spPr>
          <p:txBody>
            <a:bodyPr/>
            <a:lstStyle/>
            <a:p>
              <a:endParaRPr lang="en-US"/>
            </a:p>
          </p:txBody>
        </p:sp>
        <p:sp>
          <p:nvSpPr>
            <p:cNvPr id="82737" name="Freeform 817"/>
            <p:cNvSpPr>
              <a:spLocks/>
            </p:cNvSpPr>
            <p:nvPr/>
          </p:nvSpPr>
          <p:spPr bwMode="black">
            <a:xfrm>
              <a:off x="3848100" y="4184650"/>
              <a:ext cx="25400" cy="17463"/>
            </a:xfrm>
            <a:custGeom>
              <a:avLst/>
              <a:gdLst/>
              <a:ahLst/>
              <a:cxnLst>
                <a:cxn ang="0">
                  <a:pos x="29" y="0"/>
                </a:cxn>
                <a:cxn ang="0">
                  <a:pos x="37" y="10"/>
                </a:cxn>
                <a:cxn ang="0">
                  <a:pos x="29" y="0"/>
                </a:cxn>
                <a:cxn ang="0">
                  <a:pos x="37" y="11"/>
                </a:cxn>
                <a:cxn ang="0">
                  <a:pos x="8" y="32"/>
                </a:cxn>
                <a:cxn ang="0">
                  <a:pos x="0" y="22"/>
                </a:cxn>
                <a:cxn ang="0">
                  <a:pos x="29" y="0"/>
                </a:cxn>
              </a:cxnLst>
              <a:rect l="0" t="0" r="r" b="b"/>
              <a:pathLst>
                <a:path w="37" h="32">
                  <a:moveTo>
                    <a:pt x="29" y="0"/>
                  </a:moveTo>
                  <a:lnTo>
                    <a:pt x="37" y="10"/>
                  </a:lnTo>
                  <a:lnTo>
                    <a:pt x="29" y="0"/>
                  </a:lnTo>
                  <a:lnTo>
                    <a:pt x="37" y="11"/>
                  </a:lnTo>
                  <a:lnTo>
                    <a:pt x="8" y="32"/>
                  </a:lnTo>
                  <a:lnTo>
                    <a:pt x="0" y="22"/>
                  </a:lnTo>
                  <a:lnTo>
                    <a:pt x="29" y="0"/>
                  </a:lnTo>
                  <a:close/>
                </a:path>
              </a:pathLst>
            </a:custGeom>
            <a:solidFill>
              <a:schemeClr val="tx1"/>
            </a:solidFill>
            <a:ln w="9525">
              <a:noFill/>
              <a:round/>
              <a:headEnd/>
              <a:tailEnd/>
            </a:ln>
          </p:spPr>
          <p:txBody>
            <a:bodyPr/>
            <a:lstStyle/>
            <a:p>
              <a:endParaRPr lang="en-US"/>
            </a:p>
          </p:txBody>
        </p:sp>
        <p:sp>
          <p:nvSpPr>
            <p:cNvPr id="82738" name="Freeform 818"/>
            <p:cNvSpPr>
              <a:spLocks/>
            </p:cNvSpPr>
            <p:nvPr/>
          </p:nvSpPr>
          <p:spPr bwMode="black">
            <a:xfrm>
              <a:off x="3851275" y="4191000"/>
              <a:ext cx="30163" cy="19050"/>
            </a:xfrm>
            <a:custGeom>
              <a:avLst/>
              <a:gdLst/>
              <a:ahLst/>
              <a:cxnLst>
                <a:cxn ang="0">
                  <a:pos x="29" y="0"/>
                </a:cxn>
                <a:cxn ang="0">
                  <a:pos x="36" y="11"/>
                </a:cxn>
                <a:cxn ang="0">
                  <a:pos x="9" y="33"/>
                </a:cxn>
                <a:cxn ang="0">
                  <a:pos x="11" y="35"/>
                </a:cxn>
                <a:cxn ang="0">
                  <a:pos x="8" y="31"/>
                </a:cxn>
                <a:cxn ang="0">
                  <a:pos x="0" y="20"/>
                </a:cxn>
                <a:cxn ang="0">
                  <a:pos x="29" y="0"/>
                </a:cxn>
              </a:cxnLst>
              <a:rect l="0" t="0" r="r" b="b"/>
              <a:pathLst>
                <a:path w="36" h="35">
                  <a:moveTo>
                    <a:pt x="29" y="0"/>
                  </a:moveTo>
                  <a:lnTo>
                    <a:pt x="36" y="11"/>
                  </a:lnTo>
                  <a:lnTo>
                    <a:pt x="9" y="33"/>
                  </a:lnTo>
                  <a:lnTo>
                    <a:pt x="11" y="35"/>
                  </a:lnTo>
                  <a:lnTo>
                    <a:pt x="8" y="31"/>
                  </a:lnTo>
                  <a:lnTo>
                    <a:pt x="0" y="20"/>
                  </a:lnTo>
                  <a:lnTo>
                    <a:pt x="29" y="0"/>
                  </a:lnTo>
                  <a:close/>
                </a:path>
              </a:pathLst>
            </a:custGeom>
            <a:solidFill>
              <a:schemeClr val="tx1"/>
            </a:solidFill>
            <a:ln w="9525">
              <a:noFill/>
              <a:round/>
              <a:headEnd/>
              <a:tailEnd/>
            </a:ln>
          </p:spPr>
          <p:txBody>
            <a:bodyPr/>
            <a:lstStyle/>
            <a:p>
              <a:endParaRPr lang="en-US"/>
            </a:p>
          </p:txBody>
        </p:sp>
        <p:sp>
          <p:nvSpPr>
            <p:cNvPr id="82739" name="Freeform 819"/>
            <p:cNvSpPr>
              <a:spLocks/>
            </p:cNvSpPr>
            <p:nvPr/>
          </p:nvSpPr>
          <p:spPr bwMode="black">
            <a:xfrm>
              <a:off x="3859213" y="4195763"/>
              <a:ext cx="26987" cy="19050"/>
            </a:xfrm>
            <a:custGeom>
              <a:avLst/>
              <a:gdLst/>
              <a:ahLst/>
              <a:cxnLst>
                <a:cxn ang="0">
                  <a:pos x="26" y="0"/>
                </a:cxn>
                <a:cxn ang="0">
                  <a:pos x="35" y="10"/>
                </a:cxn>
                <a:cxn ang="0">
                  <a:pos x="35" y="10"/>
                </a:cxn>
                <a:cxn ang="0">
                  <a:pos x="9" y="34"/>
                </a:cxn>
                <a:cxn ang="0">
                  <a:pos x="9" y="34"/>
                </a:cxn>
                <a:cxn ang="0">
                  <a:pos x="0" y="24"/>
                </a:cxn>
                <a:cxn ang="0">
                  <a:pos x="26" y="0"/>
                </a:cxn>
              </a:cxnLst>
              <a:rect l="0" t="0" r="r" b="b"/>
              <a:pathLst>
                <a:path w="35" h="34">
                  <a:moveTo>
                    <a:pt x="26" y="0"/>
                  </a:moveTo>
                  <a:lnTo>
                    <a:pt x="35" y="10"/>
                  </a:lnTo>
                  <a:lnTo>
                    <a:pt x="35" y="10"/>
                  </a:lnTo>
                  <a:lnTo>
                    <a:pt x="9" y="34"/>
                  </a:lnTo>
                  <a:lnTo>
                    <a:pt x="9" y="34"/>
                  </a:lnTo>
                  <a:lnTo>
                    <a:pt x="0" y="24"/>
                  </a:lnTo>
                  <a:lnTo>
                    <a:pt x="26" y="0"/>
                  </a:lnTo>
                  <a:close/>
                </a:path>
              </a:pathLst>
            </a:custGeom>
            <a:solidFill>
              <a:schemeClr val="tx1"/>
            </a:solidFill>
            <a:ln w="9525">
              <a:noFill/>
              <a:round/>
              <a:headEnd/>
              <a:tailEnd/>
            </a:ln>
          </p:spPr>
          <p:txBody>
            <a:bodyPr/>
            <a:lstStyle/>
            <a:p>
              <a:endParaRPr lang="en-US"/>
            </a:p>
          </p:txBody>
        </p:sp>
        <p:sp>
          <p:nvSpPr>
            <p:cNvPr id="82740" name="Freeform 820"/>
            <p:cNvSpPr>
              <a:spLocks/>
            </p:cNvSpPr>
            <p:nvPr/>
          </p:nvSpPr>
          <p:spPr bwMode="black">
            <a:xfrm>
              <a:off x="3867150" y="4202113"/>
              <a:ext cx="25400" cy="17462"/>
            </a:xfrm>
            <a:custGeom>
              <a:avLst/>
              <a:gdLst/>
              <a:ahLst/>
              <a:cxnLst>
                <a:cxn ang="0">
                  <a:pos x="26" y="0"/>
                </a:cxn>
                <a:cxn ang="0">
                  <a:pos x="35" y="10"/>
                </a:cxn>
                <a:cxn ang="0">
                  <a:pos x="10" y="35"/>
                </a:cxn>
                <a:cxn ang="0">
                  <a:pos x="9" y="35"/>
                </a:cxn>
                <a:cxn ang="0">
                  <a:pos x="9" y="34"/>
                </a:cxn>
                <a:cxn ang="0">
                  <a:pos x="0" y="24"/>
                </a:cxn>
                <a:cxn ang="0">
                  <a:pos x="26" y="0"/>
                </a:cxn>
              </a:cxnLst>
              <a:rect l="0" t="0" r="r" b="b"/>
              <a:pathLst>
                <a:path w="35" h="35">
                  <a:moveTo>
                    <a:pt x="26" y="0"/>
                  </a:moveTo>
                  <a:lnTo>
                    <a:pt x="35" y="10"/>
                  </a:lnTo>
                  <a:lnTo>
                    <a:pt x="10" y="35"/>
                  </a:lnTo>
                  <a:lnTo>
                    <a:pt x="9" y="35"/>
                  </a:lnTo>
                  <a:lnTo>
                    <a:pt x="9" y="34"/>
                  </a:lnTo>
                  <a:lnTo>
                    <a:pt x="0" y="24"/>
                  </a:lnTo>
                  <a:lnTo>
                    <a:pt x="26" y="0"/>
                  </a:lnTo>
                  <a:close/>
                </a:path>
              </a:pathLst>
            </a:custGeom>
            <a:solidFill>
              <a:schemeClr val="tx1"/>
            </a:solidFill>
            <a:ln w="9525">
              <a:noFill/>
              <a:round/>
              <a:headEnd/>
              <a:tailEnd/>
            </a:ln>
          </p:spPr>
          <p:txBody>
            <a:bodyPr/>
            <a:lstStyle/>
            <a:p>
              <a:endParaRPr lang="en-US"/>
            </a:p>
          </p:txBody>
        </p:sp>
        <p:sp>
          <p:nvSpPr>
            <p:cNvPr id="82741" name="Freeform 821"/>
            <p:cNvSpPr>
              <a:spLocks/>
            </p:cNvSpPr>
            <p:nvPr/>
          </p:nvSpPr>
          <p:spPr bwMode="black">
            <a:xfrm>
              <a:off x="3873500" y="4206875"/>
              <a:ext cx="26988" cy="19050"/>
            </a:xfrm>
            <a:custGeom>
              <a:avLst/>
              <a:gdLst/>
              <a:ahLst/>
              <a:cxnLst>
                <a:cxn ang="0">
                  <a:pos x="24" y="0"/>
                </a:cxn>
                <a:cxn ang="0">
                  <a:pos x="34" y="8"/>
                </a:cxn>
                <a:cxn ang="0">
                  <a:pos x="12" y="37"/>
                </a:cxn>
                <a:cxn ang="0">
                  <a:pos x="13" y="38"/>
                </a:cxn>
                <a:cxn ang="0">
                  <a:pos x="10" y="35"/>
                </a:cxn>
                <a:cxn ang="0">
                  <a:pos x="0" y="26"/>
                </a:cxn>
                <a:cxn ang="0">
                  <a:pos x="24" y="0"/>
                </a:cxn>
              </a:cxnLst>
              <a:rect l="0" t="0" r="r" b="b"/>
              <a:pathLst>
                <a:path w="34" h="38">
                  <a:moveTo>
                    <a:pt x="24" y="0"/>
                  </a:moveTo>
                  <a:lnTo>
                    <a:pt x="34" y="8"/>
                  </a:lnTo>
                  <a:lnTo>
                    <a:pt x="12" y="37"/>
                  </a:lnTo>
                  <a:lnTo>
                    <a:pt x="13" y="38"/>
                  </a:lnTo>
                  <a:lnTo>
                    <a:pt x="10" y="35"/>
                  </a:lnTo>
                  <a:lnTo>
                    <a:pt x="0" y="26"/>
                  </a:lnTo>
                  <a:lnTo>
                    <a:pt x="24" y="0"/>
                  </a:lnTo>
                  <a:close/>
                </a:path>
              </a:pathLst>
            </a:custGeom>
            <a:solidFill>
              <a:schemeClr val="tx1"/>
            </a:solidFill>
            <a:ln w="9525">
              <a:noFill/>
              <a:round/>
              <a:headEnd/>
              <a:tailEnd/>
            </a:ln>
          </p:spPr>
          <p:txBody>
            <a:bodyPr/>
            <a:lstStyle/>
            <a:p>
              <a:endParaRPr lang="en-US"/>
            </a:p>
          </p:txBody>
        </p:sp>
        <p:sp>
          <p:nvSpPr>
            <p:cNvPr id="82742" name="Freeform 822"/>
            <p:cNvSpPr>
              <a:spLocks/>
            </p:cNvSpPr>
            <p:nvPr/>
          </p:nvSpPr>
          <p:spPr bwMode="black">
            <a:xfrm>
              <a:off x="3881438" y="4210050"/>
              <a:ext cx="26987" cy="20638"/>
            </a:xfrm>
            <a:custGeom>
              <a:avLst/>
              <a:gdLst/>
              <a:ahLst/>
              <a:cxnLst>
                <a:cxn ang="0">
                  <a:pos x="20" y="0"/>
                </a:cxn>
                <a:cxn ang="0">
                  <a:pos x="32" y="8"/>
                </a:cxn>
                <a:cxn ang="0">
                  <a:pos x="14" y="40"/>
                </a:cxn>
                <a:cxn ang="0">
                  <a:pos x="12" y="39"/>
                </a:cxn>
                <a:cxn ang="0">
                  <a:pos x="12" y="39"/>
                </a:cxn>
                <a:cxn ang="0">
                  <a:pos x="0" y="31"/>
                </a:cxn>
                <a:cxn ang="0">
                  <a:pos x="20" y="0"/>
                </a:cxn>
              </a:cxnLst>
              <a:rect l="0" t="0" r="r" b="b"/>
              <a:pathLst>
                <a:path w="32" h="40">
                  <a:moveTo>
                    <a:pt x="20" y="0"/>
                  </a:moveTo>
                  <a:lnTo>
                    <a:pt x="32" y="8"/>
                  </a:lnTo>
                  <a:lnTo>
                    <a:pt x="14" y="40"/>
                  </a:lnTo>
                  <a:lnTo>
                    <a:pt x="12" y="39"/>
                  </a:lnTo>
                  <a:lnTo>
                    <a:pt x="12" y="39"/>
                  </a:lnTo>
                  <a:lnTo>
                    <a:pt x="0" y="31"/>
                  </a:lnTo>
                  <a:lnTo>
                    <a:pt x="20" y="0"/>
                  </a:lnTo>
                  <a:close/>
                </a:path>
              </a:pathLst>
            </a:custGeom>
            <a:solidFill>
              <a:schemeClr val="tx1"/>
            </a:solidFill>
            <a:ln w="9525">
              <a:noFill/>
              <a:round/>
              <a:headEnd/>
              <a:tailEnd/>
            </a:ln>
          </p:spPr>
          <p:txBody>
            <a:bodyPr/>
            <a:lstStyle/>
            <a:p>
              <a:endParaRPr lang="en-US"/>
            </a:p>
          </p:txBody>
        </p:sp>
        <p:sp>
          <p:nvSpPr>
            <p:cNvPr id="82743" name="Freeform 823"/>
            <p:cNvSpPr>
              <a:spLocks/>
            </p:cNvSpPr>
            <p:nvPr/>
          </p:nvSpPr>
          <p:spPr bwMode="black">
            <a:xfrm>
              <a:off x="3892550" y="4211638"/>
              <a:ext cx="23813" cy="23812"/>
            </a:xfrm>
            <a:custGeom>
              <a:avLst/>
              <a:gdLst/>
              <a:ahLst/>
              <a:cxnLst>
                <a:cxn ang="0">
                  <a:pos x="16" y="0"/>
                </a:cxn>
                <a:cxn ang="0">
                  <a:pos x="29" y="6"/>
                </a:cxn>
                <a:cxn ang="0">
                  <a:pos x="16" y="41"/>
                </a:cxn>
                <a:cxn ang="0">
                  <a:pos x="16" y="41"/>
                </a:cxn>
                <a:cxn ang="0">
                  <a:pos x="13" y="39"/>
                </a:cxn>
                <a:cxn ang="0">
                  <a:pos x="0" y="33"/>
                </a:cxn>
                <a:cxn ang="0">
                  <a:pos x="16" y="0"/>
                </a:cxn>
              </a:cxnLst>
              <a:rect l="0" t="0" r="r" b="b"/>
              <a:pathLst>
                <a:path w="29" h="41">
                  <a:moveTo>
                    <a:pt x="16" y="0"/>
                  </a:moveTo>
                  <a:lnTo>
                    <a:pt x="29" y="6"/>
                  </a:lnTo>
                  <a:lnTo>
                    <a:pt x="16" y="41"/>
                  </a:lnTo>
                  <a:lnTo>
                    <a:pt x="16" y="41"/>
                  </a:lnTo>
                  <a:lnTo>
                    <a:pt x="13" y="39"/>
                  </a:lnTo>
                  <a:lnTo>
                    <a:pt x="0" y="33"/>
                  </a:lnTo>
                  <a:lnTo>
                    <a:pt x="16" y="0"/>
                  </a:lnTo>
                  <a:close/>
                </a:path>
              </a:pathLst>
            </a:custGeom>
            <a:solidFill>
              <a:schemeClr val="tx1"/>
            </a:solidFill>
            <a:ln w="9525">
              <a:noFill/>
              <a:round/>
              <a:headEnd/>
              <a:tailEnd/>
            </a:ln>
          </p:spPr>
          <p:txBody>
            <a:bodyPr/>
            <a:lstStyle/>
            <a:p>
              <a:endParaRPr lang="en-US"/>
            </a:p>
          </p:txBody>
        </p:sp>
        <p:sp>
          <p:nvSpPr>
            <p:cNvPr id="82744" name="Freeform 824"/>
            <p:cNvSpPr>
              <a:spLocks/>
            </p:cNvSpPr>
            <p:nvPr/>
          </p:nvSpPr>
          <p:spPr bwMode="black">
            <a:xfrm>
              <a:off x="3905250" y="4214813"/>
              <a:ext cx="19050" cy="20637"/>
            </a:xfrm>
            <a:custGeom>
              <a:avLst/>
              <a:gdLst/>
              <a:ahLst/>
              <a:cxnLst>
                <a:cxn ang="0">
                  <a:pos x="11" y="0"/>
                </a:cxn>
                <a:cxn ang="0">
                  <a:pos x="25" y="5"/>
                </a:cxn>
                <a:cxn ang="0">
                  <a:pos x="25" y="5"/>
                </a:cxn>
                <a:cxn ang="0">
                  <a:pos x="14" y="40"/>
                </a:cxn>
                <a:cxn ang="0">
                  <a:pos x="14" y="40"/>
                </a:cxn>
                <a:cxn ang="0">
                  <a:pos x="0" y="36"/>
                </a:cxn>
                <a:cxn ang="0">
                  <a:pos x="11" y="0"/>
                </a:cxn>
              </a:cxnLst>
              <a:rect l="0" t="0" r="r" b="b"/>
              <a:pathLst>
                <a:path w="25" h="40">
                  <a:moveTo>
                    <a:pt x="11" y="0"/>
                  </a:moveTo>
                  <a:lnTo>
                    <a:pt x="25" y="5"/>
                  </a:lnTo>
                  <a:lnTo>
                    <a:pt x="25" y="5"/>
                  </a:lnTo>
                  <a:lnTo>
                    <a:pt x="14" y="40"/>
                  </a:lnTo>
                  <a:lnTo>
                    <a:pt x="14" y="40"/>
                  </a:lnTo>
                  <a:lnTo>
                    <a:pt x="0" y="36"/>
                  </a:lnTo>
                  <a:lnTo>
                    <a:pt x="11" y="0"/>
                  </a:lnTo>
                  <a:close/>
                </a:path>
              </a:pathLst>
            </a:custGeom>
            <a:solidFill>
              <a:schemeClr val="tx1"/>
            </a:solidFill>
            <a:ln w="9525">
              <a:noFill/>
              <a:round/>
              <a:headEnd/>
              <a:tailEnd/>
            </a:ln>
          </p:spPr>
          <p:txBody>
            <a:bodyPr/>
            <a:lstStyle/>
            <a:p>
              <a:endParaRPr lang="en-US"/>
            </a:p>
          </p:txBody>
        </p:sp>
        <p:sp>
          <p:nvSpPr>
            <p:cNvPr id="82745" name="Freeform 825"/>
            <p:cNvSpPr>
              <a:spLocks/>
            </p:cNvSpPr>
            <p:nvPr/>
          </p:nvSpPr>
          <p:spPr bwMode="black">
            <a:xfrm>
              <a:off x="3916363" y="4217988"/>
              <a:ext cx="22225" cy="20637"/>
            </a:xfrm>
            <a:custGeom>
              <a:avLst/>
              <a:gdLst/>
              <a:ahLst/>
              <a:cxnLst>
                <a:cxn ang="0">
                  <a:pos x="11" y="0"/>
                </a:cxn>
                <a:cxn ang="0">
                  <a:pos x="28" y="5"/>
                </a:cxn>
                <a:cxn ang="0">
                  <a:pos x="19" y="40"/>
                </a:cxn>
                <a:cxn ang="0">
                  <a:pos x="13" y="39"/>
                </a:cxn>
                <a:cxn ang="0">
                  <a:pos x="17" y="40"/>
                </a:cxn>
                <a:cxn ang="0">
                  <a:pos x="0" y="35"/>
                </a:cxn>
                <a:cxn ang="0">
                  <a:pos x="11" y="0"/>
                </a:cxn>
              </a:cxnLst>
              <a:rect l="0" t="0" r="r" b="b"/>
              <a:pathLst>
                <a:path w="28" h="40">
                  <a:moveTo>
                    <a:pt x="11" y="0"/>
                  </a:moveTo>
                  <a:lnTo>
                    <a:pt x="28" y="5"/>
                  </a:lnTo>
                  <a:lnTo>
                    <a:pt x="19" y="40"/>
                  </a:lnTo>
                  <a:lnTo>
                    <a:pt x="13" y="39"/>
                  </a:lnTo>
                  <a:lnTo>
                    <a:pt x="17" y="40"/>
                  </a:lnTo>
                  <a:lnTo>
                    <a:pt x="0" y="35"/>
                  </a:lnTo>
                  <a:lnTo>
                    <a:pt x="11" y="0"/>
                  </a:lnTo>
                  <a:close/>
                </a:path>
              </a:pathLst>
            </a:custGeom>
            <a:solidFill>
              <a:schemeClr val="tx1"/>
            </a:solidFill>
            <a:ln w="9525">
              <a:noFill/>
              <a:round/>
              <a:headEnd/>
              <a:tailEnd/>
            </a:ln>
          </p:spPr>
          <p:txBody>
            <a:bodyPr/>
            <a:lstStyle/>
            <a:p>
              <a:endParaRPr lang="en-US"/>
            </a:p>
          </p:txBody>
        </p:sp>
        <p:sp>
          <p:nvSpPr>
            <p:cNvPr id="82746" name="Freeform 826"/>
            <p:cNvSpPr>
              <a:spLocks/>
            </p:cNvSpPr>
            <p:nvPr/>
          </p:nvSpPr>
          <p:spPr bwMode="black">
            <a:xfrm>
              <a:off x="3932238" y="4219575"/>
              <a:ext cx="19050" cy="22225"/>
            </a:xfrm>
            <a:custGeom>
              <a:avLst/>
              <a:gdLst/>
              <a:ahLst/>
              <a:cxnLst>
                <a:cxn ang="0">
                  <a:pos x="6" y="0"/>
                </a:cxn>
                <a:cxn ang="0">
                  <a:pos x="23" y="3"/>
                </a:cxn>
                <a:cxn ang="0">
                  <a:pos x="23" y="3"/>
                </a:cxn>
                <a:cxn ang="0">
                  <a:pos x="16" y="39"/>
                </a:cxn>
                <a:cxn ang="0">
                  <a:pos x="16" y="39"/>
                </a:cxn>
                <a:cxn ang="0">
                  <a:pos x="0" y="35"/>
                </a:cxn>
                <a:cxn ang="0">
                  <a:pos x="6" y="0"/>
                </a:cxn>
              </a:cxnLst>
              <a:rect l="0" t="0" r="r" b="b"/>
              <a:pathLst>
                <a:path w="23" h="39">
                  <a:moveTo>
                    <a:pt x="6" y="0"/>
                  </a:moveTo>
                  <a:lnTo>
                    <a:pt x="23" y="3"/>
                  </a:lnTo>
                  <a:lnTo>
                    <a:pt x="23" y="3"/>
                  </a:lnTo>
                  <a:lnTo>
                    <a:pt x="16" y="39"/>
                  </a:lnTo>
                  <a:lnTo>
                    <a:pt x="16" y="39"/>
                  </a:lnTo>
                  <a:lnTo>
                    <a:pt x="0" y="35"/>
                  </a:lnTo>
                  <a:lnTo>
                    <a:pt x="6" y="0"/>
                  </a:lnTo>
                  <a:close/>
                </a:path>
              </a:pathLst>
            </a:custGeom>
            <a:solidFill>
              <a:schemeClr val="tx1"/>
            </a:solidFill>
            <a:ln w="9525">
              <a:noFill/>
              <a:round/>
              <a:headEnd/>
              <a:tailEnd/>
            </a:ln>
          </p:spPr>
          <p:txBody>
            <a:bodyPr/>
            <a:lstStyle/>
            <a:p>
              <a:endParaRPr lang="en-US"/>
            </a:p>
          </p:txBody>
        </p:sp>
        <p:sp>
          <p:nvSpPr>
            <p:cNvPr id="82747" name="Freeform 827"/>
            <p:cNvSpPr>
              <a:spLocks/>
            </p:cNvSpPr>
            <p:nvPr/>
          </p:nvSpPr>
          <p:spPr bwMode="black">
            <a:xfrm>
              <a:off x="3943350" y="4222750"/>
              <a:ext cx="22225" cy="20638"/>
            </a:xfrm>
            <a:custGeom>
              <a:avLst/>
              <a:gdLst/>
              <a:ahLst/>
              <a:cxnLst>
                <a:cxn ang="0">
                  <a:pos x="7" y="0"/>
                </a:cxn>
                <a:cxn ang="0">
                  <a:pos x="25" y="4"/>
                </a:cxn>
                <a:cxn ang="0">
                  <a:pos x="30" y="5"/>
                </a:cxn>
                <a:cxn ang="0">
                  <a:pos x="27" y="4"/>
                </a:cxn>
                <a:cxn ang="0">
                  <a:pos x="18" y="39"/>
                </a:cxn>
                <a:cxn ang="0">
                  <a:pos x="0" y="36"/>
                </a:cxn>
                <a:cxn ang="0">
                  <a:pos x="7" y="0"/>
                </a:cxn>
              </a:cxnLst>
              <a:rect l="0" t="0" r="r" b="b"/>
              <a:pathLst>
                <a:path w="30" h="39">
                  <a:moveTo>
                    <a:pt x="7" y="0"/>
                  </a:moveTo>
                  <a:lnTo>
                    <a:pt x="25" y="4"/>
                  </a:lnTo>
                  <a:lnTo>
                    <a:pt x="30" y="5"/>
                  </a:lnTo>
                  <a:lnTo>
                    <a:pt x="27" y="4"/>
                  </a:lnTo>
                  <a:lnTo>
                    <a:pt x="18" y="39"/>
                  </a:lnTo>
                  <a:lnTo>
                    <a:pt x="0" y="36"/>
                  </a:lnTo>
                  <a:lnTo>
                    <a:pt x="7" y="0"/>
                  </a:lnTo>
                  <a:close/>
                </a:path>
              </a:pathLst>
            </a:custGeom>
            <a:solidFill>
              <a:schemeClr val="tx1"/>
            </a:solidFill>
            <a:ln w="9525">
              <a:noFill/>
              <a:round/>
              <a:headEnd/>
              <a:tailEnd/>
            </a:ln>
          </p:spPr>
          <p:txBody>
            <a:bodyPr/>
            <a:lstStyle/>
            <a:p>
              <a:endParaRPr lang="en-US"/>
            </a:p>
          </p:txBody>
        </p:sp>
        <p:sp>
          <p:nvSpPr>
            <p:cNvPr id="82748" name="Freeform 828"/>
            <p:cNvSpPr>
              <a:spLocks/>
            </p:cNvSpPr>
            <p:nvPr/>
          </p:nvSpPr>
          <p:spPr bwMode="black">
            <a:xfrm>
              <a:off x="3954463" y="4225925"/>
              <a:ext cx="23812" cy="20638"/>
            </a:xfrm>
            <a:custGeom>
              <a:avLst/>
              <a:gdLst/>
              <a:ahLst/>
              <a:cxnLst>
                <a:cxn ang="0">
                  <a:pos x="11" y="0"/>
                </a:cxn>
                <a:cxn ang="0">
                  <a:pos x="28" y="5"/>
                </a:cxn>
                <a:cxn ang="0">
                  <a:pos x="30" y="6"/>
                </a:cxn>
                <a:cxn ang="0">
                  <a:pos x="16" y="39"/>
                </a:cxn>
                <a:cxn ang="0">
                  <a:pos x="17" y="41"/>
                </a:cxn>
                <a:cxn ang="0">
                  <a:pos x="0" y="35"/>
                </a:cxn>
                <a:cxn ang="0">
                  <a:pos x="11" y="0"/>
                </a:cxn>
              </a:cxnLst>
              <a:rect l="0" t="0" r="r" b="b"/>
              <a:pathLst>
                <a:path w="30" h="41">
                  <a:moveTo>
                    <a:pt x="11" y="0"/>
                  </a:moveTo>
                  <a:lnTo>
                    <a:pt x="28" y="5"/>
                  </a:lnTo>
                  <a:lnTo>
                    <a:pt x="30" y="6"/>
                  </a:lnTo>
                  <a:lnTo>
                    <a:pt x="16" y="39"/>
                  </a:lnTo>
                  <a:lnTo>
                    <a:pt x="17" y="41"/>
                  </a:lnTo>
                  <a:lnTo>
                    <a:pt x="0" y="35"/>
                  </a:lnTo>
                  <a:lnTo>
                    <a:pt x="11" y="0"/>
                  </a:lnTo>
                  <a:close/>
                </a:path>
              </a:pathLst>
            </a:custGeom>
            <a:solidFill>
              <a:schemeClr val="tx1"/>
            </a:solidFill>
            <a:ln w="9525">
              <a:noFill/>
              <a:round/>
              <a:headEnd/>
              <a:tailEnd/>
            </a:ln>
          </p:spPr>
          <p:txBody>
            <a:bodyPr/>
            <a:lstStyle/>
            <a:p>
              <a:endParaRPr lang="en-US"/>
            </a:p>
          </p:txBody>
        </p:sp>
        <p:sp>
          <p:nvSpPr>
            <p:cNvPr id="82749" name="Freeform 829"/>
            <p:cNvSpPr>
              <a:spLocks/>
            </p:cNvSpPr>
            <p:nvPr/>
          </p:nvSpPr>
          <p:spPr bwMode="black">
            <a:xfrm>
              <a:off x="3970338" y="4227513"/>
              <a:ext cx="30162" cy="22225"/>
            </a:xfrm>
            <a:custGeom>
              <a:avLst/>
              <a:gdLst/>
              <a:ahLst/>
              <a:cxnLst>
                <a:cxn ang="0">
                  <a:pos x="14" y="0"/>
                </a:cxn>
                <a:cxn ang="0">
                  <a:pos x="31" y="7"/>
                </a:cxn>
                <a:cxn ang="0">
                  <a:pos x="40" y="10"/>
                </a:cxn>
                <a:cxn ang="0">
                  <a:pos x="33" y="7"/>
                </a:cxn>
                <a:cxn ang="0">
                  <a:pos x="18" y="40"/>
                </a:cxn>
                <a:cxn ang="0">
                  <a:pos x="0" y="33"/>
                </a:cxn>
                <a:cxn ang="0">
                  <a:pos x="14" y="0"/>
                </a:cxn>
              </a:cxnLst>
              <a:rect l="0" t="0" r="r" b="b"/>
              <a:pathLst>
                <a:path w="40" h="40">
                  <a:moveTo>
                    <a:pt x="14" y="0"/>
                  </a:moveTo>
                  <a:lnTo>
                    <a:pt x="31" y="7"/>
                  </a:lnTo>
                  <a:lnTo>
                    <a:pt x="40" y="10"/>
                  </a:lnTo>
                  <a:lnTo>
                    <a:pt x="33" y="7"/>
                  </a:lnTo>
                  <a:lnTo>
                    <a:pt x="18" y="40"/>
                  </a:lnTo>
                  <a:lnTo>
                    <a:pt x="0" y="33"/>
                  </a:lnTo>
                  <a:lnTo>
                    <a:pt x="14" y="0"/>
                  </a:lnTo>
                  <a:close/>
                </a:path>
              </a:pathLst>
            </a:custGeom>
            <a:solidFill>
              <a:schemeClr val="tx1"/>
            </a:solidFill>
            <a:ln w="9525">
              <a:noFill/>
              <a:round/>
              <a:headEnd/>
              <a:tailEnd/>
            </a:ln>
          </p:spPr>
          <p:txBody>
            <a:bodyPr/>
            <a:lstStyle/>
            <a:p>
              <a:endParaRPr lang="en-US"/>
            </a:p>
          </p:txBody>
        </p:sp>
        <p:sp>
          <p:nvSpPr>
            <p:cNvPr id="82750" name="Freeform 830"/>
            <p:cNvSpPr>
              <a:spLocks/>
            </p:cNvSpPr>
            <p:nvPr/>
          </p:nvSpPr>
          <p:spPr bwMode="black">
            <a:xfrm>
              <a:off x="3981450" y="4230688"/>
              <a:ext cx="26988" cy="23812"/>
            </a:xfrm>
            <a:custGeom>
              <a:avLst/>
              <a:gdLst/>
              <a:ahLst/>
              <a:cxnLst>
                <a:cxn ang="0">
                  <a:pos x="17" y="0"/>
                </a:cxn>
                <a:cxn ang="0">
                  <a:pos x="35" y="9"/>
                </a:cxn>
                <a:cxn ang="0">
                  <a:pos x="24" y="3"/>
                </a:cxn>
                <a:cxn ang="0">
                  <a:pos x="35" y="10"/>
                </a:cxn>
                <a:cxn ang="0">
                  <a:pos x="17" y="42"/>
                </a:cxn>
                <a:cxn ang="0">
                  <a:pos x="0" y="33"/>
                </a:cxn>
                <a:cxn ang="0">
                  <a:pos x="17" y="0"/>
                </a:cxn>
              </a:cxnLst>
              <a:rect l="0" t="0" r="r" b="b"/>
              <a:pathLst>
                <a:path w="35" h="42">
                  <a:moveTo>
                    <a:pt x="17" y="0"/>
                  </a:moveTo>
                  <a:lnTo>
                    <a:pt x="35" y="9"/>
                  </a:lnTo>
                  <a:lnTo>
                    <a:pt x="24" y="3"/>
                  </a:lnTo>
                  <a:lnTo>
                    <a:pt x="35" y="10"/>
                  </a:lnTo>
                  <a:lnTo>
                    <a:pt x="17" y="42"/>
                  </a:lnTo>
                  <a:lnTo>
                    <a:pt x="0" y="33"/>
                  </a:lnTo>
                  <a:lnTo>
                    <a:pt x="17" y="0"/>
                  </a:lnTo>
                  <a:close/>
                </a:path>
              </a:pathLst>
            </a:custGeom>
            <a:solidFill>
              <a:schemeClr val="tx1"/>
            </a:solidFill>
            <a:ln w="9525">
              <a:noFill/>
              <a:round/>
              <a:headEnd/>
              <a:tailEnd/>
            </a:ln>
          </p:spPr>
          <p:txBody>
            <a:bodyPr/>
            <a:lstStyle/>
            <a:p>
              <a:endParaRPr lang="en-US"/>
            </a:p>
          </p:txBody>
        </p:sp>
        <p:sp>
          <p:nvSpPr>
            <p:cNvPr id="82751" name="Freeform 831"/>
            <p:cNvSpPr>
              <a:spLocks/>
            </p:cNvSpPr>
            <p:nvPr/>
          </p:nvSpPr>
          <p:spPr bwMode="black">
            <a:xfrm>
              <a:off x="3992563" y="4235450"/>
              <a:ext cx="26987" cy="23813"/>
            </a:xfrm>
            <a:custGeom>
              <a:avLst/>
              <a:gdLst/>
              <a:ahLst/>
              <a:cxnLst>
                <a:cxn ang="0">
                  <a:pos x="18" y="0"/>
                </a:cxn>
                <a:cxn ang="0">
                  <a:pos x="35" y="10"/>
                </a:cxn>
                <a:cxn ang="0">
                  <a:pos x="36" y="10"/>
                </a:cxn>
                <a:cxn ang="0">
                  <a:pos x="16" y="41"/>
                </a:cxn>
                <a:cxn ang="0">
                  <a:pos x="17" y="41"/>
                </a:cxn>
                <a:cxn ang="0">
                  <a:pos x="0" y="31"/>
                </a:cxn>
                <a:cxn ang="0">
                  <a:pos x="18" y="0"/>
                </a:cxn>
              </a:cxnLst>
              <a:rect l="0" t="0" r="r" b="b"/>
              <a:pathLst>
                <a:path w="36" h="41">
                  <a:moveTo>
                    <a:pt x="18" y="0"/>
                  </a:moveTo>
                  <a:lnTo>
                    <a:pt x="35" y="10"/>
                  </a:lnTo>
                  <a:lnTo>
                    <a:pt x="36" y="10"/>
                  </a:lnTo>
                  <a:lnTo>
                    <a:pt x="16" y="41"/>
                  </a:lnTo>
                  <a:lnTo>
                    <a:pt x="17" y="41"/>
                  </a:lnTo>
                  <a:lnTo>
                    <a:pt x="0" y="31"/>
                  </a:lnTo>
                  <a:lnTo>
                    <a:pt x="18" y="0"/>
                  </a:lnTo>
                  <a:close/>
                </a:path>
              </a:pathLst>
            </a:custGeom>
            <a:solidFill>
              <a:schemeClr val="tx1"/>
            </a:solidFill>
            <a:ln w="9525">
              <a:noFill/>
              <a:round/>
              <a:headEnd/>
              <a:tailEnd/>
            </a:ln>
          </p:spPr>
          <p:txBody>
            <a:bodyPr/>
            <a:lstStyle/>
            <a:p>
              <a:endParaRPr lang="en-US"/>
            </a:p>
          </p:txBody>
        </p:sp>
        <p:sp>
          <p:nvSpPr>
            <p:cNvPr id="82752" name="Freeform 832"/>
            <p:cNvSpPr>
              <a:spLocks/>
            </p:cNvSpPr>
            <p:nvPr/>
          </p:nvSpPr>
          <p:spPr bwMode="black">
            <a:xfrm>
              <a:off x="4003675" y="4241800"/>
              <a:ext cx="31750" cy="23813"/>
            </a:xfrm>
            <a:custGeom>
              <a:avLst/>
              <a:gdLst/>
              <a:ahLst/>
              <a:cxnLst>
                <a:cxn ang="0">
                  <a:pos x="20" y="0"/>
                </a:cxn>
                <a:cxn ang="0">
                  <a:pos x="37" y="11"/>
                </a:cxn>
                <a:cxn ang="0">
                  <a:pos x="36" y="10"/>
                </a:cxn>
                <a:cxn ang="0">
                  <a:pos x="39" y="12"/>
                </a:cxn>
                <a:cxn ang="0">
                  <a:pos x="18" y="42"/>
                </a:cxn>
                <a:cxn ang="0">
                  <a:pos x="0" y="31"/>
                </a:cxn>
                <a:cxn ang="0">
                  <a:pos x="20" y="0"/>
                </a:cxn>
              </a:cxnLst>
              <a:rect l="0" t="0" r="r" b="b"/>
              <a:pathLst>
                <a:path w="39" h="42">
                  <a:moveTo>
                    <a:pt x="20" y="0"/>
                  </a:moveTo>
                  <a:lnTo>
                    <a:pt x="37" y="11"/>
                  </a:lnTo>
                  <a:lnTo>
                    <a:pt x="36" y="10"/>
                  </a:lnTo>
                  <a:lnTo>
                    <a:pt x="39" y="12"/>
                  </a:lnTo>
                  <a:lnTo>
                    <a:pt x="18" y="42"/>
                  </a:lnTo>
                  <a:lnTo>
                    <a:pt x="0" y="31"/>
                  </a:lnTo>
                  <a:lnTo>
                    <a:pt x="20" y="0"/>
                  </a:lnTo>
                  <a:close/>
                </a:path>
              </a:pathLst>
            </a:custGeom>
            <a:solidFill>
              <a:schemeClr val="tx1"/>
            </a:solidFill>
            <a:ln w="9525">
              <a:noFill/>
              <a:round/>
              <a:headEnd/>
              <a:tailEnd/>
            </a:ln>
          </p:spPr>
          <p:txBody>
            <a:bodyPr/>
            <a:lstStyle/>
            <a:p>
              <a:endParaRPr lang="en-US"/>
            </a:p>
          </p:txBody>
        </p:sp>
        <p:sp>
          <p:nvSpPr>
            <p:cNvPr id="82753" name="Freeform 833"/>
            <p:cNvSpPr>
              <a:spLocks/>
            </p:cNvSpPr>
            <p:nvPr/>
          </p:nvSpPr>
          <p:spPr bwMode="black">
            <a:xfrm>
              <a:off x="4019550" y="4249738"/>
              <a:ext cx="30163" cy="20637"/>
            </a:xfrm>
            <a:custGeom>
              <a:avLst/>
              <a:gdLst/>
              <a:ahLst/>
              <a:cxnLst>
                <a:cxn ang="0">
                  <a:pos x="23" y="0"/>
                </a:cxn>
                <a:cxn ang="0">
                  <a:pos x="39" y="13"/>
                </a:cxn>
                <a:cxn ang="0">
                  <a:pos x="37" y="12"/>
                </a:cxn>
                <a:cxn ang="0">
                  <a:pos x="40" y="14"/>
                </a:cxn>
                <a:cxn ang="0">
                  <a:pos x="17" y="42"/>
                </a:cxn>
                <a:cxn ang="0">
                  <a:pos x="0" y="29"/>
                </a:cxn>
                <a:cxn ang="0">
                  <a:pos x="23" y="0"/>
                </a:cxn>
              </a:cxnLst>
              <a:rect l="0" t="0" r="r" b="b"/>
              <a:pathLst>
                <a:path w="40" h="42">
                  <a:moveTo>
                    <a:pt x="23" y="0"/>
                  </a:moveTo>
                  <a:lnTo>
                    <a:pt x="39" y="13"/>
                  </a:lnTo>
                  <a:lnTo>
                    <a:pt x="37" y="12"/>
                  </a:lnTo>
                  <a:lnTo>
                    <a:pt x="40" y="14"/>
                  </a:lnTo>
                  <a:lnTo>
                    <a:pt x="17" y="42"/>
                  </a:lnTo>
                  <a:lnTo>
                    <a:pt x="0" y="29"/>
                  </a:lnTo>
                  <a:lnTo>
                    <a:pt x="23" y="0"/>
                  </a:lnTo>
                  <a:close/>
                </a:path>
              </a:pathLst>
            </a:custGeom>
            <a:solidFill>
              <a:schemeClr val="tx1"/>
            </a:solidFill>
            <a:ln w="9525">
              <a:noFill/>
              <a:round/>
              <a:headEnd/>
              <a:tailEnd/>
            </a:ln>
          </p:spPr>
          <p:txBody>
            <a:bodyPr/>
            <a:lstStyle/>
            <a:p>
              <a:endParaRPr lang="en-US"/>
            </a:p>
          </p:txBody>
        </p:sp>
        <p:sp>
          <p:nvSpPr>
            <p:cNvPr id="82754" name="Freeform 834"/>
            <p:cNvSpPr>
              <a:spLocks/>
            </p:cNvSpPr>
            <p:nvPr/>
          </p:nvSpPr>
          <p:spPr bwMode="black">
            <a:xfrm>
              <a:off x="4030663" y="4257675"/>
              <a:ext cx="31750" cy="20638"/>
            </a:xfrm>
            <a:custGeom>
              <a:avLst/>
              <a:gdLst/>
              <a:ahLst/>
              <a:cxnLst>
                <a:cxn ang="0">
                  <a:pos x="24" y="0"/>
                </a:cxn>
                <a:cxn ang="0">
                  <a:pos x="42" y="16"/>
                </a:cxn>
                <a:cxn ang="0">
                  <a:pos x="42" y="15"/>
                </a:cxn>
                <a:cxn ang="0">
                  <a:pos x="18" y="43"/>
                </a:cxn>
                <a:cxn ang="0">
                  <a:pos x="18" y="42"/>
                </a:cxn>
                <a:cxn ang="0">
                  <a:pos x="0" y="27"/>
                </a:cxn>
                <a:cxn ang="0">
                  <a:pos x="24" y="0"/>
                </a:cxn>
              </a:cxnLst>
              <a:rect l="0" t="0" r="r" b="b"/>
              <a:pathLst>
                <a:path w="42" h="43">
                  <a:moveTo>
                    <a:pt x="24" y="0"/>
                  </a:moveTo>
                  <a:lnTo>
                    <a:pt x="42" y="16"/>
                  </a:lnTo>
                  <a:lnTo>
                    <a:pt x="42" y="15"/>
                  </a:lnTo>
                  <a:lnTo>
                    <a:pt x="18" y="43"/>
                  </a:lnTo>
                  <a:lnTo>
                    <a:pt x="18" y="42"/>
                  </a:lnTo>
                  <a:lnTo>
                    <a:pt x="0" y="27"/>
                  </a:lnTo>
                  <a:lnTo>
                    <a:pt x="24" y="0"/>
                  </a:lnTo>
                  <a:close/>
                </a:path>
              </a:pathLst>
            </a:custGeom>
            <a:solidFill>
              <a:schemeClr val="tx1"/>
            </a:solidFill>
            <a:ln w="9525">
              <a:noFill/>
              <a:round/>
              <a:headEnd/>
              <a:tailEnd/>
            </a:ln>
          </p:spPr>
          <p:txBody>
            <a:bodyPr/>
            <a:lstStyle/>
            <a:p>
              <a:endParaRPr lang="en-US"/>
            </a:p>
          </p:txBody>
        </p:sp>
        <p:sp>
          <p:nvSpPr>
            <p:cNvPr id="82755" name="Freeform 835"/>
            <p:cNvSpPr>
              <a:spLocks/>
            </p:cNvSpPr>
            <p:nvPr/>
          </p:nvSpPr>
          <p:spPr bwMode="black">
            <a:xfrm>
              <a:off x="4043363" y="4265613"/>
              <a:ext cx="30162" cy="20637"/>
            </a:xfrm>
            <a:custGeom>
              <a:avLst/>
              <a:gdLst/>
              <a:ahLst/>
              <a:cxnLst>
                <a:cxn ang="0">
                  <a:pos x="24" y="0"/>
                </a:cxn>
                <a:cxn ang="0">
                  <a:pos x="40" y="14"/>
                </a:cxn>
                <a:cxn ang="0">
                  <a:pos x="39" y="14"/>
                </a:cxn>
                <a:cxn ang="0">
                  <a:pos x="17" y="43"/>
                </a:cxn>
                <a:cxn ang="0">
                  <a:pos x="16" y="43"/>
                </a:cxn>
                <a:cxn ang="0">
                  <a:pos x="0" y="28"/>
                </a:cxn>
                <a:cxn ang="0">
                  <a:pos x="24" y="0"/>
                </a:cxn>
              </a:cxnLst>
              <a:rect l="0" t="0" r="r" b="b"/>
              <a:pathLst>
                <a:path w="40" h="43">
                  <a:moveTo>
                    <a:pt x="24" y="0"/>
                  </a:moveTo>
                  <a:lnTo>
                    <a:pt x="40" y="14"/>
                  </a:lnTo>
                  <a:lnTo>
                    <a:pt x="39" y="14"/>
                  </a:lnTo>
                  <a:lnTo>
                    <a:pt x="17" y="43"/>
                  </a:lnTo>
                  <a:lnTo>
                    <a:pt x="16" y="43"/>
                  </a:lnTo>
                  <a:lnTo>
                    <a:pt x="0" y="28"/>
                  </a:lnTo>
                  <a:lnTo>
                    <a:pt x="24" y="0"/>
                  </a:lnTo>
                  <a:close/>
                </a:path>
              </a:pathLst>
            </a:custGeom>
            <a:solidFill>
              <a:schemeClr val="tx1"/>
            </a:solidFill>
            <a:ln w="9525">
              <a:noFill/>
              <a:round/>
              <a:headEnd/>
              <a:tailEnd/>
            </a:ln>
          </p:spPr>
          <p:txBody>
            <a:bodyPr/>
            <a:lstStyle/>
            <a:p>
              <a:endParaRPr lang="en-US"/>
            </a:p>
          </p:txBody>
        </p:sp>
        <p:sp>
          <p:nvSpPr>
            <p:cNvPr id="82756" name="Freeform 836"/>
            <p:cNvSpPr>
              <a:spLocks/>
            </p:cNvSpPr>
            <p:nvPr/>
          </p:nvSpPr>
          <p:spPr bwMode="black">
            <a:xfrm>
              <a:off x="4057650" y="4270375"/>
              <a:ext cx="30163" cy="23813"/>
            </a:xfrm>
            <a:custGeom>
              <a:avLst/>
              <a:gdLst/>
              <a:ahLst/>
              <a:cxnLst>
                <a:cxn ang="0">
                  <a:pos x="22" y="0"/>
                </a:cxn>
                <a:cxn ang="0">
                  <a:pos x="39" y="13"/>
                </a:cxn>
                <a:cxn ang="0">
                  <a:pos x="18" y="42"/>
                </a:cxn>
                <a:cxn ang="0">
                  <a:pos x="11" y="37"/>
                </a:cxn>
                <a:cxn ang="0">
                  <a:pos x="17" y="42"/>
                </a:cxn>
                <a:cxn ang="0">
                  <a:pos x="0" y="29"/>
                </a:cxn>
                <a:cxn ang="0">
                  <a:pos x="22" y="0"/>
                </a:cxn>
              </a:cxnLst>
              <a:rect l="0" t="0" r="r" b="b"/>
              <a:pathLst>
                <a:path w="39" h="42">
                  <a:moveTo>
                    <a:pt x="22" y="0"/>
                  </a:moveTo>
                  <a:lnTo>
                    <a:pt x="39" y="13"/>
                  </a:lnTo>
                  <a:lnTo>
                    <a:pt x="18" y="42"/>
                  </a:lnTo>
                  <a:lnTo>
                    <a:pt x="11" y="37"/>
                  </a:lnTo>
                  <a:lnTo>
                    <a:pt x="17" y="42"/>
                  </a:lnTo>
                  <a:lnTo>
                    <a:pt x="0" y="29"/>
                  </a:lnTo>
                  <a:lnTo>
                    <a:pt x="22" y="0"/>
                  </a:lnTo>
                  <a:close/>
                </a:path>
              </a:pathLst>
            </a:custGeom>
            <a:solidFill>
              <a:schemeClr val="tx1"/>
            </a:solidFill>
            <a:ln w="9525">
              <a:noFill/>
              <a:round/>
              <a:headEnd/>
              <a:tailEnd/>
            </a:ln>
          </p:spPr>
          <p:txBody>
            <a:bodyPr/>
            <a:lstStyle/>
            <a:p>
              <a:endParaRPr lang="en-US"/>
            </a:p>
          </p:txBody>
        </p:sp>
        <p:sp>
          <p:nvSpPr>
            <p:cNvPr id="82757" name="Freeform 837"/>
            <p:cNvSpPr>
              <a:spLocks/>
            </p:cNvSpPr>
            <p:nvPr/>
          </p:nvSpPr>
          <p:spPr bwMode="black">
            <a:xfrm>
              <a:off x="4068763" y="4278313"/>
              <a:ext cx="31750" cy="22225"/>
            </a:xfrm>
            <a:custGeom>
              <a:avLst/>
              <a:gdLst/>
              <a:ahLst/>
              <a:cxnLst>
                <a:cxn ang="0">
                  <a:pos x="20" y="0"/>
                </a:cxn>
                <a:cxn ang="0">
                  <a:pos x="36" y="11"/>
                </a:cxn>
                <a:cxn ang="0">
                  <a:pos x="36" y="10"/>
                </a:cxn>
                <a:cxn ang="0">
                  <a:pos x="16" y="41"/>
                </a:cxn>
                <a:cxn ang="0">
                  <a:pos x="16" y="40"/>
                </a:cxn>
                <a:cxn ang="0">
                  <a:pos x="0" y="29"/>
                </a:cxn>
                <a:cxn ang="0">
                  <a:pos x="20" y="0"/>
                </a:cxn>
              </a:cxnLst>
              <a:rect l="0" t="0" r="r" b="b"/>
              <a:pathLst>
                <a:path w="36" h="41">
                  <a:moveTo>
                    <a:pt x="20" y="0"/>
                  </a:moveTo>
                  <a:lnTo>
                    <a:pt x="36" y="11"/>
                  </a:lnTo>
                  <a:lnTo>
                    <a:pt x="36" y="10"/>
                  </a:lnTo>
                  <a:lnTo>
                    <a:pt x="16" y="41"/>
                  </a:lnTo>
                  <a:lnTo>
                    <a:pt x="16" y="40"/>
                  </a:lnTo>
                  <a:lnTo>
                    <a:pt x="0" y="29"/>
                  </a:lnTo>
                  <a:lnTo>
                    <a:pt x="20" y="0"/>
                  </a:lnTo>
                  <a:close/>
                </a:path>
              </a:pathLst>
            </a:custGeom>
            <a:solidFill>
              <a:schemeClr val="tx1"/>
            </a:solidFill>
            <a:ln w="9525">
              <a:noFill/>
              <a:round/>
              <a:headEnd/>
              <a:tailEnd/>
            </a:ln>
          </p:spPr>
          <p:txBody>
            <a:bodyPr/>
            <a:lstStyle/>
            <a:p>
              <a:endParaRPr lang="en-US"/>
            </a:p>
          </p:txBody>
        </p:sp>
        <p:sp>
          <p:nvSpPr>
            <p:cNvPr id="82758" name="Freeform 838"/>
            <p:cNvSpPr>
              <a:spLocks/>
            </p:cNvSpPr>
            <p:nvPr/>
          </p:nvSpPr>
          <p:spPr bwMode="black">
            <a:xfrm>
              <a:off x="4084638" y="4284663"/>
              <a:ext cx="26987" cy="20637"/>
            </a:xfrm>
            <a:custGeom>
              <a:avLst/>
              <a:gdLst/>
              <a:ahLst/>
              <a:cxnLst>
                <a:cxn ang="0">
                  <a:pos x="20" y="0"/>
                </a:cxn>
                <a:cxn ang="0">
                  <a:pos x="36" y="10"/>
                </a:cxn>
                <a:cxn ang="0">
                  <a:pos x="18" y="42"/>
                </a:cxn>
                <a:cxn ang="0">
                  <a:pos x="16" y="41"/>
                </a:cxn>
                <a:cxn ang="0">
                  <a:pos x="16" y="41"/>
                </a:cxn>
                <a:cxn ang="0">
                  <a:pos x="0" y="31"/>
                </a:cxn>
                <a:cxn ang="0">
                  <a:pos x="20" y="0"/>
                </a:cxn>
              </a:cxnLst>
              <a:rect l="0" t="0" r="r" b="b"/>
              <a:pathLst>
                <a:path w="36" h="42">
                  <a:moveTo>
                    <a:pt x="20" y="0"/>
                  </a:moveTo>
                  <a:lnTo>
                    <a:pt x="36" y="10"/>
                  </a:lnTo>
                  <a:lnTo>
                    <a:pt x="18" y="42"/>
                  </a:lnTo>
                  <a:lnTo>
                    <a:pt x="16" y="41"/>
                  </a:lnTo>
                  <a:lnTo>
                    <a:pt x="16" y="41"/>
                  </a:lnTo>
                  <a:lnTo>
                    <a:pt x="0" y="31"/>
                  </a:lnTo>
                  <a:lnTo>
                    <a:pt x="20" y="0"/>
                  </a:lnTo>
                  <a:close/>
                </a:path>
              </a:pathLst>
            </a:custGeom>
            <a:solidFill>
              <a:schemeClr val="tx1"/>
            </a:solidFill>
            <a:ln w="9525">
              <a:noFill/>
              <a:round/>
              <a:headEnd/>
              <a:tailEnd/>
            </a:ln>
          </p:spPr>
          <p:txBody>
            <a:bodyPr/>
            <a:lstStyle/>
            <a:p>
              <a:endParaRPr lang="en-US"/>
            </a:p>
          </p:txBody>
        </p:sp>
        <p:sp>
          <p:nvSpPr>
            <p:cNvPr id="82759" name="Freeform 839"/>
            <p:cNvSpPr>
              <a:spLocks/>
            </p:cNvSpPr>
            <p:nvPr/>
          </p:nvSpPr>
          <p:spPr bwMode="black">
            <a:xfrm>
              <a:off x="4095750" y="4289425"/>
              <a:ext cx="23813" cy="20638"/>
            </a:xfrm>
            <a:custGeom>
              <a:avLst/>
              <a:gdLst/>
              <a:ahLst/>
              <a:cxnLst>
                <a:cxn ang="0">
                  <a:pos x="16" y="0"/>
                </a:cxn>
                <a:cxn ang="0">
                  <a:pos x="31" y="8"/>
                </a:cxn>
                <a:cxn ang="0">
                  <a:pos x="18" y="42"/>
                </a:cxn>
                <a:cxn ang="0">
                  <a:pos x="18" y="42"/>
                </a:cxn>
                <a:cxn ang="0">
                  <a:pos x="16" y="41"/>
                </a:cxn>
                <a:cxn ang="0">
                  <a:pos x="0" y="33"/>
                </a:cxn>
                <a:cxn ang="0">
                  <a:pos x="16" y="0"/>
                </a:cxn>
              </a:cxnLst>
              <a:rect l="0" t="0" r="r" b="b"/>
              <a:pathLst>
                <a:path w="31" h="42">
                  <a:moveTo>
                    <a:pt x="16" y="0"/>
                  </a:moveTo>
                  <a:lnTo>
                    <a:pt x="31" y="8"/>
                  </a:lnTo>
                  <a:lnTo>
                    <a:pt x="18" y="42"/>
                  </a:lnTo>
                  <a:lnTo>
                    <a:pt x="18" y="42"/>
                  </a:lnTo>
                  <a:lnTo>
                    <a:pt x="16" y="41"/>
                  </a:lnTo>
                  <a:lnTo>
                    <a:pt x="0" y="33"/>
                  </a:lnTo>
                  <a:lnTo>
                    <a:pt x="16" y="0"/>
                  </a:lnTo>
                  <a:close/>
                </a:path>
              </a:pathLst>
            </a:custGeom>
            <a:solidFill>
              <a:schemeClr val="tx1"/>
            </a:solidFill>
            <a:ln w="9525">
              <a:noFill/>
              <a:round/>
              <a:headEnd/>
              <a:tailEnd/>
            </a:ln>
          </p:spPr>
          <p:txBody>
            <a:bodyPr/>
            <a:lstStyle/>
            <a:p>
              <a:endParaRPr lang="en-US"/>
            </a:p>
          </p:txBody>
        </p:sp>
        <p:sp>
          <p:nvSpPr>
            <p:cNvPr id="82760" name="Freeform 840"/>
            <p:cNvSpPr>
              <a:spLocks/>
            </p:cNvSpPr>
            <p:nvPr/>
          </p:nvSpPr>
          <p:spPr bwMode="black">
            <a:xfrm>
              <a:off x="4111625" y="4292600"/>
              <a:ext cx="22225" cy="20638"/>
            </a:xfrm>
            <a:custGeom>
              <a:avLst/>
              <a:gdLst/>
              <a:ahLst/>
              <a:cxnLst>
                <a:cxn ang="0">
                  <a:pos x="11" y="0"/>
                </a:cxn>
                <a:cxn ang="0">
                  <a:pos x="27" y="5"/>
                </a:cxn>
                <a:cxn ang="0">
                  <a:pos x="29" y="6"/>
                </a:cxn>
                <a:cxn ang="0">
                  <a:pos x="15" y="39"/>
                </a:cxn>
                <a:cxn ang="0">
                  <a:pos x="16" y="40"/>
                </a:cxn>
                <a:cxn ang="0">
                  <a:pos x="0" y="35"/>
                </a:cxn>
                <a:cxn ang="0">
                  <a:pos x="11" y="0"/>
                </a:cxn>
              </a:cxnLst>
              <a:rect l="0" t="0" r="r" b="b"/>
              <a:pathLst>
                <a:path w="29" h="40">
                  <a:moveTo>
                    <a:pt x="11" y="0"/>
                  </a:moveTo>
                  <a:lnTo>
                    <a:pt x="27" y="5"/>
                  </a:lnTo>
                  <a:lnTo>
                    <a:pt x="29" y="6"/>
                  </a:lnTo>
                  <a:lnTo>
                    <a:pt x="15" y="39"/>
                  </a:lnTo>
                  <a:lnTo>
                    <a:pt x="16" y="40"/>
                  </a:lnTo>
                  <a:lnTo>
                    <a:pt x="0" y="35"/>
                  </a:lnTo>
                  <a:lnTo>
                    <a:pt x="11" y="0"/>
                  </a:lnTo>
                  <a:close/>
                </a:path>
              </a:pathLst>
            </a:custGeom>
            <a:solidFill>
              <a:schemeClr val="tx1"/>
            </a:solidFill>
            <a:ln w="9525">
              <a:noFill/>
              <a:round/>
              <a:headEnd/>
              <a:tailEnd/>
            </a:ln>
          </p:spPr>
          <p:txBody>
            <a:bodyPr/>
            <a:lstStyle/>
            <a:p>
              <a:endParaRPr lang="en-US"/>
            </a:p>
          </p:txBody>
        </p:sp>
        <p:sp>
          <p:nvSpPr>
            <p:cNvPr id="82761" name="Freeform 841"/>
            <p:cNvSpPr>
              <a:spLocks/>
            </p:cNvSpPr>
            <p:nvPr/>
          </p:nvSpPr>
          <p:spPr bwMode="black">
            <a:xfrm>
              <a:off x="4122738" y="4294188"/>
              <a:ext cx="19050" cy="22225"/>
            </a:xfrm>
            <a:custGeom>
              <a:avLst/>
              <a:gdLst/>
              <a:ahLst/>
              <a:cxnLst>
                <a:cxn ang="0">
                  <a:pos x="14" y="0"/>
                </a:cxn>
                <a:cxn ang="0">
                  <a:pos x="28" y="6"/>
                </a:cxn>
                <a:cxn ang="0">
                  <a:pos x="17" y="40"/>
                </a:cxn>
                <a:cxn ang="0">
                  <a:pos x="19" y="40"/>
                </a:cxn>
                <a:cxn ang="0">
                  <a:pos x="15" y="39"/>
                </a:cxn>
                <a:cxn ang="0">
                  <a:pos x="0" y="33"/>
                </a:cxn>
                <a:cxn ang="0">
                  <a:pos x="14" y="0"/>
                </a:cxn>
              </a:cxnLst>
              <a:rect l="0" t="0" r="r" b="b"/>
              <a:pathLst>
                <a:path w="28" h="40">
                  <a:moveTo>
                    <a:pt x="14" y="0"/>
                  </a:moveTo>
                  <a:lnTo>
                    <a:pt x="28" y="6"/>
                  </a:lnTo>
                  <a:lnTo>
                    <a:pt x="17" y="40"/>
                  </a:lnTo>
                  <a:lnTo>
                    <a:pt x="19" y="40"/>
                  </a:lnTo>
                  <a:lnTo>
                    <a:pt x="15" y="39"/>
                  </a:lnTo>
                  <a:lnTo>
                    <a:pt x="0" y="33"/>
                  </a:lnTo>
                  <a:lnTo>
                    <a:pt x="14" y="0"/>
                  </a:lnTo>
                  <a:close/>
                </a:path>
              </a:pathLst>
            </a:custGeom>
            <a:solidFill>
              <a:schemeClr val="tx1"/>
            </a:solidFill>
            <a:ln w="9525">
              <a:noFill/>
              <a:round/>
              <a:headEnd/>
              <a:tailEnd/>
            </a:ln>
          </p:spPr>
          <p:txBody>
            <a:bodyPr/>
            <a:lstStyle/>
            <a:p>
              <a:endParaRPr lang="en-US"/>
            </a:p>
          </p:txBody>
        </p:sp>
        <p:sp>
          <p:nvSpPr>
            <p:cNvPr id="82762" name="Freeform 842"/>
            <p:cNvSpPr>
              <a:spLocks/>
            </p:cNvSpPr>
            <p:nvPr/>
          </p:nvSpPr>
          <p:spPr bwMode="black">
            <a:xfrm>
              <a:off x="4133850" y="4297363"/>
              <a:ext cx="19050" cy="20637"/>
            </a:xfrm>
            <a:custGeom>
              <a:avLst/>
              <a:gdLst/>
              <a:ahLst/>
              <a:cxnLst>
                <a:cxn ang="0">
                  <a:pos x="9" y="0"/>
                </a:cxn>
                <a:cxn ang="0">
                  <a:pos x="23" y="3"/>
                </a:cxn>
                <a:cxn ang="0">
                  <a:pos x="16" y="38"/>
                </a:cxn>
                <a:cxn ang="0">
                  <a:pos x="11" y="37"/>
                </a:cxn>
                <a:cxn ang="0">
                  <a:pos x="14" y="38"/>
                </a:cxn>
                <a:cxn ang="0">
                  <a:pos x="0" y="35"/>
                </a:cxn>
                <a:cxn ang="0">
                  <a:pos x="9" y="0"/>
                </a:cxn>
              </a:cxnLst>
              <a:rect l="0" t="0" r="r" b="b"/>
              <a:pathLst>
                <a:path w="23" h="38">
                  <a:moveTo>
                    <a:pt x="9" y="0"/>
                  </a:moveTo>
                  <a:lnTo>
                    <a:pt x="23" y="3"/>
                  </a:lnTo>
                  <a:lnTo>
                    <a:pt x="16" y="38"/>
                  </a:lnTo>
                  <a:lnTo>
                    <a:pt x="11" y="37"/>
                  </a:lnTo>
                  <a:lnTo>
                    <a:pt x="14" y="38"/>
                  </a:lnTo>
                  <a:lnTo>
                    <a:pt x="0" y="35"/>
                  </a:lnTo>
                  <a:lnTo>
                    <a:pt x="9" y="0"/>
                  </a:lnTo>
                  <a:close/>
                </a:path>
              </a:pathLst>
            </a:custGeom>
            <a:solidFill>
              <a:schemeClr val="tx1"/>
            </a:solidFill>
            <a:ln w="9525">
              <a:noFill/>
              <a:round/>
              <a:headEnd/>
              <a:tailEnd/>
            </a:ln>
          </p:spPr>
          <p:txBody>
            <a:bodyPr/>
            <a:lstStyle/>
            <a:p>
              <a:endParaRPr lang="en-US"/>
            </a:p>
          </p:txBody>
        </p:sp>
        <p:sp>
          <p:nvSpPr>
            <p:cNvPr id="82763" name="Freeform 843"/>
            <p:cNvSpPr>
              <a:spLocks/>
            </p:cNvSpPr>
            <p:nvPr/>
          </p:nvSpPr>
          <p:spPr bwMode="black">
            <a:xfrm>
              <a:off x="4146550" y="4300538"/>
              <a:ext cx="22225" cy="17462"/>
            </a:xfrm>
            <a:custGeom>
              <a:avLst/>
              <a:gdLst/>
              <a:ahLst/>
              <a:cxnLst>
                <a:cxn ang="0">
                  <a:pos x="5" y="0"/>
                </a:cxn>
                <a:cxn ang="0">
                  <a:pos x="20" y="2"/>
                </a:cxn>
                <a:cxn ang="0">
                  <a:pos x="28" y="3"/>
                </a:cxn>
                <a:cxn ang="0">
                  <a:pos x="25" y="2"/>
                </a:cxn>
                <a:cxn ang="0">
                  <a:pos x="16" y="37"/>
                </a:cxn>
                <a:cxn ang="0">
                  <a:pos x="0" y="35"/>
                </a:cxn>
                <a:cxn ang="0">
                  <a:pos x="5" y="0"/>
                </a:cxn>
              </a:cxnLst>
              <a:rect l="0" t="0" r="r" b="b"/>
              <a:pathLst>
                <a:path w="28" h="37">
                  <a:moveTo>
                    <a:pt x="5" y="0"/>
                  </a:moveTo>
                  <a:lnTo>
                    <a:pt x="20" y="2"/>
                  </a:lnTo>
                  <a:lnTo>
                    <a:pt x="28" y="3"/>
                  </a:lnTo>
                  <a:lnTo>
                    <a:pt x="25" y="2"/>
                  </a:lnTo>
                  <a:lnTo>
                    <a:pt x="16" y="37"/>
                  </a:lnTo>
                  <a:lnTo>
                    <a:pt x="0" y="35"/>
                  </a:lnTo>
                  <a:lnTo>
                    <a:pt x="5" y="0"/>
                  </a:lnTo>
                  <a:close/>
                </a:path>
              </a:pathLst>
            </a:custGeom>
            <a:solidFill>
              <a:schemeClr val="tx1"/>
            </a:solidFill>
            <a:ln w="9525">
              <a:noFill/>
              <a:round/>
              <a:headEnd/>
              <a:tailEnd/>
            </a:ln>
          </p:spPr>
          <p:txBody>
            <a:bodyPr/>
            <a:lstStyle/>
            <a:p>
              <a:endParaRPr lang="en-US"/>
            </a:p>
          </p:txBody>
        </p:sp>
        <p:sp>
          <p:nvSpPr>
            <p:cNvPr id="82764" name="Freeform 844"/>
            <p:cNvSpPr>
              <a:spLocks/>
            </p:cNvSpPr>
            <p:nvPr/>
          </p:nvSpPr>
          <p:spPr bwMode="black">
            <a:xfrm>
              <a:off x="4157663" y="4300538"/>
              <a:ext cx="19050" cy="23812"/>
            </a:xfrm>
            <a:custGeom>
              <a:avLst/>
              <a:gdLst/>
              <a:ahLst/>
              <a:cxnLst>
                <a:cxn ang="0">
                  <a:pos x="14" y="0"/>
                </a:cxn>
                <a:cxn ang="0">
                  <a:pos x="29" y="6"/>
                </a:cxn>
                <a:cxn ang="0">
                  <a:pos x="14" y="0"/>
                </a:cxn>
                <a:cxn ang="0">
                  <a:pos x="29" y="7"/>
                </a:cxn>
                <a:cxn ang="0">
                  <a:pos x="16" y="41"/>
                </a:cxn>
                <a:cxn ang="0">
                  <a:pos x="0" y="35"/>
                </a:cxn>
                <a:cxn ang="0">
                  <a:pos x="14" y="0"/>
                </a:cxn>
              </a:cxnLst>
              <a:rect l="0" t="0" r="r" b="b"/>
              <a:pathLst>
                <a:path w="29" h="41">
                  <a:moveTo>
                    <a:pt x="14" y="0"/>
                  </a:moveTo>
                  <a:lnTo>
                    <a:pt x="29" y="6"/>
                  </a:lnTo>
                  <a:lnTo>
                    <a:pt x="14" y="0"/>
                  </a:lnTo>
                  <a:lnTo>
                    <a:pt x="29" y="7"/>
                  </a:lnTo>
                  <a:lnTo>
                    <a:pt x="16" y="41"/>
                  </a:lnTo>
                  <a:lnTo>
                    <a:pt x="0" y="35"/>
                  </a:lnTo>
                  <a:lnTo>
                    <a:pt x="14" y="0"/>
                  </a:lnTo>
                  <a:close/>
                </a:path>
              </a:pathLst>
            </a:custGeom>
            <a:solidFill>
              <a:schemeClr val="tx1"/>
            </a:solidFill>
            <a:ln w="9525">
              <a:noFill/>
              <a:round/>
              <a:headEnd/>
              <a:tailEnd/>
            </a:ln>
          </p:spPr>
          <p:txBody>
            <a:bodyPr/>
            <a:lstStyle/>
            <a:p>
              <a:endParaRPr lang="en-US"/>
            </a:p>
          </p:txBody>
        </p:sp>
        <p:sp>
          <p:nvSpPr>
            <p:cNvPr id="82765" name="Freeform 845"/>
            <p:cNvSpPr>
              <a:spLocks/>
            </p:cNvSpPr>
            <p:nvPr/>
          </p:nvSpPr>
          <p:spPr bwMode="black">
            <a:xfrm>
              <a:off x="4168775" y="4305300"/>
              <a:ext cx="23813" cy="20638"/>
            </a:xfrm>
            <a:custGeom>
              <a:avLst/>
              <a:gdLst/>
              <a:ahLst/>
              <a:cxnLst>
                <a:cxn ang="0">
                  <a:pos x="13" y="0"/>
                </a:cxn>
                <a:cxn ang="0">
                  <a:pos x="29" y="6"/>
                </a:cxn>
                <a:cxn ang="0">
                  <a:pos x="30" y="6"/>
                </a:cxn>
                <a:cxn ang="0">
                  <a:pos x="31" y="7"/>
                </a:cxn>
                <a:cxn ang="0">
                  <a:pos x="15" y="39"/>
                </a:cxn>
                <a:cxn ang="0">
                  <a:pos x="0" y="33"/>
                </a:cxn>
                <a:cxn ang="0">
                  <a:pos x="13" y="0"/>
                </a:cxn>
              </a:cxnLst>
              <a:rect l="0" t="0" r="r" b="b"/>
              <a:pathLst>
                <a:path w="31" h="39">
                  <a:moveTo>
                    <a:pt x="13" y="0"/>
                  </a:moveTo>
                  <a:lnTo>
                    <a:pt x="29" y="6"/>
                  </a:lnTo>
                  <a:lnTo>
                    <a:pt x="30" y="6"/>
                  </a:lnTo>
                  <a:lnTo>
                    <a:pt x="31" y="7"/>
                  </a:lnTo>
                  <a:lnTo>
                    <a:pt x="15" y="39"/>
                  </a:lnTo>
                  <a:lnTo>
                    <a:pt x="0" y="33"/>
                  </a:lnTo>
                  <a:lnTo>
                    <a:pt x="13" y="0"/>
                  </a:lnTo>
                  <a:close/>
                </a:path>
              </a:pathLst>
            </a:custGeom>
            <a:solidFill>
              <a:schemeClr val="tx1"/>
            </a:solidFill>
            <a:ln w="9525">
              <a:noFill/>
              <a:round/>
              <a:headEnd/>
              <a:tailEnd/>
            </a:ln>
          </p:spPr>
          <p:txBody>
            <a:bodyPr/>
            <a:lstStyle/>
            <a:p>
              <a:endParaRPr lang="en-US"/>
            </a:p>
          </p:txBody>
        </p:sp>
        <p:sp>
          <p:nvSpPr>
            <p:cNvPr id="82766" name="Freeform 846"/>
            <p:cNvSpPr>
              <a:spLocks/>
            </p:cNvSpPr>
            <p:nvPr/>
          </p:nvSpPr>
          <p:spPr bwMode="black">
            <a:xfrm>
              <a:off x="4176713" y="4308475"/>
              <a:ext cx="26987" cy="20638"/>
            </a:xfrm>
            <a:custGeom>
              <a:avLst/>
              <a:gdLst/>
              <a:ahLst/>
              <a:cxnLst>
                <a:cxn ang="0">
                  <a:pos x="18" y="0"/>
                </a:cxn>
                <a:cxn ang="0">
                  <a:pos x="33" y="9"/>
                </a:cxn>
                <a:cxn ang="0">
                  <a:pos x="31" y="8"/>
                </a:cxn>
                <a:cxn ang="0">
                  <a:pos x="34" y="10"/>
                </a:cxn>
                <a:cxn ang="0">
                  <a:pos x="16" y="40"/>
                </a:cxn>
                <a:cxn ang="0">
                  <a:pos x="0" y="31"/>
                </a:cxn>
                <a:cxn ang="0">
                  <a:pos x="18" y="0"/>
                </a:cxn>
              </a:cxnLst>
              <a:rect l="0" t="0" r="r" b="b"/>
              <a:pathLst>
                <a:path w="34" h="40">
                  <a:moveTo>
                    <a:pt x="18" y="0"/>
                  </a:moveTo>
                  <a:lnTo>
                    <a:pt x="33" y="9"/>
                  </a:lnTo>
                  <a:lnTo>
                    <a:pt x="31" y="8"/>
                  </a:lnTo>
                  <a:lnTo>
                    <a:pt x="34" y="10"/>
                  </a:lnTo>
                  <a:lnTo>
                    <a:pt x="16" y="40"/>
                  </a:lnTo>
                  <a:lnTo>
                    <a:pt x="0" y="31"/>
                  </a:lnTo>
                  <a:lnTo>
                    <a:pt x="18" y="0"/>
                  </a:lnTo>
                  <a:close/>
                </a:path>
              </a:pathLst>
            </a:custGeom>
            <a:solidFill>
              <a:schemeClr val="tx1"/>
            </a:solidFill>
            <a:ln w="9525">
              <a:noFill/>
              <a:round/>
              <a:headEnd/>
              <a:tailEnd/>
            </a:ln>
          </p:spPr>
          <p:txBody>
            <a:bodyPr/>
            <a:lstStyle/>
            <a:p>
              <a:endParaRPr lang="en-US"/>
            </a:p>
          </p:txBody>
        </p:sp>
        <p:sp>
          <p:nvSpPr>
            <p:cNvPr id="82767" name="Freeform 847"/>
            <p:cNvSpPr>
              <a:spLocks/>
            </p:cNvSpPr>
            <p:nvPr/>
          </p:nvSpPr>
          <p:spPr bwMode="black">
            <a:xfrm>
              <a:off x="4187825" y="4313238"/>
              <a:ext cx="30163" cy="20637"/>
            </a:xfrm>
            <a:custGeom>
              <a:avLst/>
              <a:gdLst/>
              <a:ahLst/>
              <a:cxnLst>
                <a:cxn ang="0">
                  <a:pos x="20" y="0"/>
                </a:cxn>
                <a:cxn ang="0">
                  <a:pos x="36" y="11"/>
                </a:cxn>
                <a:cxn ang="0">
                  <a:pos x="37" y="11"/>
                </a:cxn>
                <a:cxn ang="0">
                  <a:pos x="15" y="40"/>
                </a:cxn>
                <a:cxn ang="0">
                  <a:pos x="16" y="40"/>
                </a:cxn>
                <a:cxn ang="0">
                  <a:pos x="0" y="29"/>
                </a:cxn>
                <a:cxn ang="0">
                  <a:pos x="20" y="0"/>
                </a:cxn>
              </a:cxnLst>
              <a:rect l="0" t="0" r="r" b="b"/>
              <a:pathLst>
                <a:path w="37" h="40">
                  <a:moveTo>
                    <a:pt x="20" y="0"/>
                  </a:moveTo>
                  <a:lnTo>
                    <a:pt x="36" y="11"/>
                  </a:lnTo>
                  <a:lnTo>
                    <a:pt x="37" y="11"/>
                  </a:lnTo>
                  <a:lnTo>
                    <a:pt x="15" y="40"/>
                  </a:lnTo>
                  <a:lnTo>
                    <a:pt x="16" y="40"/>
                  </a:lnTo>
                  <a:lnTo>
                    <a:pt x="0" y="29"/>
                  </a:lnTo>
                  <a:lnTo>
                    <a:pt x="20" y="0"/>
                  </a:lnTo>
                  <a:close/>
                </a:path>
              </a:pathLst>
            </a:custGeom>
            <a:solidFill>
              <a:schemeClr val="tx1"/>
            </a:solidFill>
            <a:ln w="9525">
              <a:noFill/>
              <a:round/>
              <a:headEnd/>
              <a:tailEnd/>
            </a:ln>
          </p:spPr>
          <p:txBody>
            <a:bodyPr/>
            <a:lstStyle/>
            <a:p>
              <a:endParaRPr lang="en-US"/>
            </a:p>
          </p:txBody>
        </p:sp>
        <p:sp>
          <p:nvSpPr>
            <p:cNvPr id="82768" name="Freeform 848"/>
            <p:cNvSpPr>
              <a:spLocks/>
            </p:cNvSpPr>
            <p:nvPr/>
          </p:nvSpPr>
          <p:spPr bwMode="black">
            <a:xfrm>
              <a:off x="4198938" y="4318000"/>
              <a:ext cx="31750" cy="23813"/>
            </a:xfrm>
            <a:custGeom>
              <a:avLst/>
              <a:gdLst/>
              <a:ahLst/>
              <a:cxnLst>
                <a:cxn ang="0">
                  <a:pos x="22" y="0"/>
                </a:cxn>
                <a:cxn ang="0">
                  <a:pos x="38" y="12"/>
                </a:cxn>
                <a:cxn ang="0">
                  <a:pos x="38" y="12"/>
                </a:cxn>
                <a:cxn ang="0">
                  <a:pos x="16" y="41"/>
                </a:cxn>
                <a:cxn ang="0">
                  <a:pos x="16" y="41"/>
                </a:cxn>
                <a:cxn ang="0">
                  <a:pos x="0" y="29"/>
                </a:cxn>
                <a:cxn ang="0">
                  <a:pos x="22" y="0"/>
                </a:cxn>
              </a:cxnLst>
              <a:rect l="0" t="0" r="r" b="b"/>
              <a:pathLst>
                <a:path w="38" h="41">
                  <a:moveTo>
                    <a:pt x="22" y="0"/>
                  </a:moveTo>
                  <a:lnTo>
                    <a:pt x="38" y="12"/>
                  </a:lnTo>
                  <a:lnTo>
                    <a:pt x="38" y="12"/>
                  </a:lnTo>
                  <a:lnTo>
                    <a:pt x="16" y="41"/>
                  </a:lnTo>
                  <a:lnTo>
                    <a:pt x="16" y="41"/>
                  </a:lnTo>
                  <a:lnTo>
                    <a:pt x="0" y="29"/>
                  </a:lnTo>
                  <a:lnTo>
                    <a:pt x="22" y="0"/>
                  </a:lnTo>
                  <a:close/>
                </a:path>
              </a:pathLst>
            </a:custGeom>
            <a:solidFill>
              <a:schemeClr val="tx1"/>
            </a:solidFill>
            <a:ln w="9525">
              <a:noFill/>
              <a:round/>
              <a:headEnd/>
              <a:tailEnd/>
            </a:ln>
          </p:spPr>
          <p:txBody>
            <a:bodyPr/>
            <a:lstStyle/>
            <a:p>
              <a:endParaRPr lang="en-US"/>
            </a:p>
          </p:txBody>
        </p:sp>
        <p:sp>
          <p:nvSpPr>
            <p:cNvPr id="82769" name="Freeform 849"/>
            <p:cNvSpPr>
              <a:spLocks/>
            </p:cNvSpPr>
            <p:nvPr/>
          </p:nvSpPr>
          <p:spPr bwMode="black">
            <a:xfrm>
              <a:off x="4211638" y="4325938"/>
              <a:ext cx="30162" cy="22225"/>
            </a:xfrm>
            <a:custGeom>
              <a:avLst/>
              <a:gdLst/>
              <a:ahLst/>
              <a:cxnLst>
                <a:cxn ang="0">
                  <a:pos x="22" y="0"/>
                </a:cxn>
                <a:cxn ang="0">
                  <a:pos x="39" y="14"/>
                </a:cxn>
                <a:cxn ang="0">
                  <a:pos x="39" y="14"/>
                </a:cxn>
                <a:cxn ang="0">
                  <a:pos x="40" y="15"/>
                </a:cxn>
                <a:cxn ang="0">
                  <a:pos x="17" y="42"/>
                </a:cxn>
                <a:cxn ang="0">
                  <a:pos x="0" y="29"/>
                </a:cxn>
                <a:cxn ang="0">
                  <a:pos x="22" y="0"/>
                </a:cxn>
              </a:cxnLst>
              <a:rect l="0" t="0" r="r" b="b"/>
              <a:pathLst>
                <a:path w="40" h="42">
                  <a:moveTo>
                    <a:pt x="22" y="0"/>
                  </a:moveTo>
                  <a:lnTo>
                    <a:pt x="39" y="14"/>
                  </a:lnTo>
                  <a:lnTo>
                    <a:pt x="39" y="14"/>
                  </a:lnTo>
                  <a:lnTo>
                    <a:pt x="40" y="15"/>
                  </a:lnTo>
                  <a:lnTo>
                    <a:pt x="17" y="42"/>
                  </a:lnTo>
                  <a:lnTo>
                    <a:pt x="0" y="29"/>
                  </a:lnTo>
                  <a:lnTo>
                    <a:pt x="22" y="0"/>
                  </a:lnTo>
                  <a:close/>
                </a:path>
              </a:pathLst>
            </a:custGeom>
            <a:solidFill>
              <a:schemeClr val="tx1"/>
            </a:solidFill>
            <a:ln w="9525">
              <a:noFill/>
              <a:round/>
              <a:headEnd/>
              <a:tailEnd/>
            </a:ln>
          </p:spPr>
          <p:txBody>
            <a:bodyPr/>
            <a:lstStyle/>
            <a:p>
              <a:endParaRPr lang="en-US"/>
            </a:p>
          </p:txBody>
        </p:sp>
        <p:sp>
          <p:nvSpPr>
            <p:cNvPr id="82770" name="Freeform 850"/>
            <p:cNvSpPr>
              <a:spLocks/>
            </p:cNvSpPr>
            <p:nvPr/>
          </p:nvSpPr>
          <p:spPr bwMode="black">
            <a:xfrm>
              <a:off x="4225925" y="4333875"/>
              <a:ext cx="31750" cy="22225"/>
            </a:xfrm>
            <a:custGeom>
              <a:avLst/>
              <a:gdLst/>
              <a:ahLst/>
              <a:cxnLst>
                <a:cxn ang="0">
                  <a:pos x="24" y="0"/>
                </a:cxn>
                <a:cxn ang="0">
                  <a:pos x="42" y="16"/>
                </a:cxn>
                <a:cxn ang="0">
                  <a:pos x="42" y="17"/>
                </a:cxn>
                <a:cxn ang="0">
                  <a:pos x="18" y="42"/>
                </a:cxn>
                <a:cxn ang="0">
                  <a:pos x="18" y="43"/>
                </a:cxn>
                <a:cxn ang="0">
                  <a:pos x="0" y="26"/>
                </a:cxn>
                <a:cxn ang="0">
                  <a:pos x="24" y="0"/>
                </a:cxn>
              </a:cxnLst>
              <a:rect l="0" t="0" r="r" b="b"/>
              <a:pathLst>
                <a:path w="42" h="43">
                  <a:moveTo>
                    <a:pt x="24" y="0"/>
                  </a:moveTo>
                  <a:lnTo>
                    <a:pt x="42" y="16"/>
                  </a:lnTo>
                  <a:lnTo>
                    <a:pt x="42" y="17"/>
                  </a:lnTo>
                  <a:lnTo>
                    <a:pt x="18" y="42"/>
                  </a:lnTo>
                  <a:lnTo>
                    <a:pt x="18" y="43"/>
                  </a:lnTo>
                  <a:lnTo>
                    <a:pt x="0" y="26"/>
                  </a:lnTo>
                  <a:lnTo>
                    <a:pt x="24" y="0"/>
                  </a:lnTo>
                  <a:close/>
                </a:path>
              </a:pathLst>
            </a:custGeom>
            <a:solidFill>
              <a:schemeClr val="tx1"/>
            </a:solidFill>
            <a:ln w="9525">
              <a:noFill/>
              <a:round/>
              <a:headEnd/>
              <a:tailEnd/>
            </a:ln>
          </p:spPr>
          <p:txBody>
            <a:bodyPr/>
            <a:lstStyle/>
            <a:p>
              <a:endParaRPr lang="en-US"/>
            </a:p>
          </p:txBody>
        </p:sp>
        <p:sp>
          <p:nvSpPr>
            <p:cNvPr id="82771" name="Freeform 851"/>
            <p:cNvSpPr>
              <a:spLocks/>
            </p:cNvSpPr>
            <p:nvPr/>
          </p:nvSpPr>
          <p:spPr bwMode="black">
            <a:xfrm>
              <a:off x="4238625" y="4341813"/>
              <a:ext cx="30163" cy="26987"/>
            </a:xfrm>
            <a:custGeom>
              <a:avLst/>
              <a:gdLst/>
              <a:ahLst/>
              <a:cxnLst>
                <a:cxn ang="0">
                  <a:pos x="24" y="0"/>
                </a:cxn>
                <a:cxn ang="0">
                  <a:pos x="40" y="17"/>
                </a:cxn>
                <a:cxn ang="0">
                  <a:pos x="17" y="43"/>
                </a:cxn>
                <a:cxn ang="0">
                  <a:pos x="22" y="47"/>
                </a:cxn>
                <a:cxn ang="0">
                  <a:pos x="16" y="41"/>
                </a:cxn>
                <a:cxn ang="0">
                  <a:pos x="0" y="25"/>
                </a:cxn>
                <a:cxn ang="0">
                  <a:pos x="24" y="0"/>
                </a:cxn>
              </a:cxnLst>
              <a:rect l="0" t="0" r="r" b="b"/>
              <a:pathLst>
                <a:path w="40" h="47">
                  <a:moveTo>
                    <a:pt x="24" y="0"/>
                  </a:moveTo>
                  <a:lnTo>
                    <a:pt x="40" y="17"/>
                  </a:lnTo>
                  <a:lnTo>
                    <a:pt x="17" y="43"/>
                  </a:lnTo>
                  <a:lnTo>
                    <a:pt x="22" y="47"/>
                  </a:lnTo>
                  <a:lnTo>
                    <a:pt x="16" y="41"/>
                  </a:lnTo>
                  <a:lnTo>
                    <a:pt x="0" y="25"/>
                  </a:lnTo>
                  <a:lnTo>
                    <a:pt x="24" y="0"/>
                  </a:lnTo>
                  <a:close/>
                </a:path>
              </a:pathLst>
            </a:custGeom>
            <a:solidFill>
              <a:schemeClr val="tx1"/>
            </a:solidFill>
            <a:ln w="9525">
              <a:noFill/>
              <a:round/>
              <a:headEnd/>
              <a:tailEnd/>
            </a:ln>
          </p:spPr>
          <p:txBody>
            <a:bodyPr/>
            <a:lstStyle/>
            <a:p>
              <a:endParaRPr lang="en-US"/>
            </a:p>
          </p:txBody>
        </p:sp>
        <p:sp>
          <p:nvSpPr>
            <p:cNvPr id="82772" name="Freeform 852"/>
            <p:cNvSpPr>
              <a:spLocks/>
            </p:cNvSpPr>
            <p:nvPr/>
          </p:nvSpPr>
          <p:spPr bwMode="black">
            <a:xfrm>
              <a:off x="4252913" y="4351338"/>
              <a:ext cx="30162" cy="23812"/>
            </a:xfrm>
            <a:custGeom>
              <a:avLst/>
              <a:gdLst/>
              <a:ahLst/>
              <a:cxnLst>
                <a:cxn ang="0">
                  <a:pos x="22" y="0"/>
                </a:cxn>
                <a:cxn ang="0">
                  <a:pos x="41" y="14"/>
                </a:cxn>
                <a:cxn ang="0">
                  <a:pos x="41" y="14"/>
                </a:cxn>
                <a:cxn ang="0">
                  <a:pos x="19" y="43"/>
                </a:cxn>
                <a:cxn ang="0">
                  <a:pos x="19" y="43"/>
                </a:cxn>
                <a:cxn ang="0">
                  <a:pos x="0" y="28"/>
                </a:cxn>
                <a:cxn ang="0">
                  <a:pos x="22" y="0"/>
                </a:cxn>
              </a:cxnLst>
              <a:rect l="0" t="0" r="r" b="b"/>
              <a:pathLst>
                <a:path w="41" h="43">
                  <a:moveTo>
                    <a:pt x="22" y="0"/>
                  </a:moveTo>
                  <a:lnTo>
                    <a:pt x="41" y="14"/>
                  </a:lnTo>
                  <a:lnTo>
                    <a:pt x="41" y="14"/>
                  </a:lnTo>
                  <a:lnTo>
                    <a:pt x="19" y="43"/>
                  </a:lnTo>
                  <a:lnTo>
                    <a:pt x="19" y="43"/>
                  </a:lnTo>
                  <a:lnTo>
                    <a:pt x="0" y="28"/>
                  </a:lnTo>
                  <a:lnTo>
                    <a:pt x="22" y="0"/>
                  </a:lnTo>
                  <a:close/>
                </a:path>
              </a:pathLst>
            </a:custGeom>
            <a:solidFill>
              <a:schemeClr val="tx1"/>
            </a:solidFill>
            <a:ln w="9525">
              <a:noFill/>
              <a:round/>
              <a:headEnd/>
              <a:tailEnd/>
            </a:ln>
          </p:spPr>
          <p:txBody>
            <a:bodyPr/>
            <a:lstStyle/>
            <a:p>
              <a:endParaRPr lang="en-US"/>
            </a:p>
          </p:txBody>
        </p:sp>
        <p:sp>
          <p:nvSpPr>
            <p:cNvPr id="82773" name="Freeform 853"/>
            <p:cNvSpPr>
              <a:spLocks/>
            </p:cNvSpPr>
            <p:nvPr/>
          </p:nvSpPr>
          <p:spPr bwMode="black">
            <a:xfrm>
              <a:off x="4264025" y="4359275"/>
              <a:ext cx="31750" cy="23813"/>
            </a:xfrm>
            <a:custGeom>
              <a:avLst/>
              <a:gdLst/>
              <a:ahLst/>
              <a:cxnLst>
                <a:cxn ang="0">
                  <a:pos x="22" y="0"/>
                </a:cxn>
                <a:cxn ang="0">
                  <a:pos x="40" y="13"/>
                </a:cxn>
                <a:cxn ang="0">
                  <a:pos x="20" y="43"/>
                </a:cxn>
                <a:cxn ang="0">
                  <a:pos x="15" y="41"/>
                </a:cxn>
                <a:cxn ang="0">
                  <a:pos x="18" y="42"/>
                </a:cxn>
                <a:cxn ang="0">
                  <a:pos x="0" y="29"/>
                </a:cxn>
                <a:cxn ang="0">
                  <a:pos x="22" y="0"/>
                </a:cxn>
              </a:cxnLst>
              <a:rect l="0" t="0" r="r" b="b"/>
              <a:pathLst>
                <a:path w="40" h="43">
                  <a:moveTo>
                    <a:pt x="22" y="0"/>
                  </a:moveTo>
                  <a:lnTo>
                    <a:pt x="40" y="13"/>
                  </a:lnTo>
                  <a:lnTo>
                    <a:pt x="20" y="43"/>
                  </a:lnTo>
                  <a:lnTo>
                    <a:pt x="15" y="41"/>
                  </a:lnTo>
                  <a:lnTo>
                    <a:pt x="18" y="42"/>
                  </a:lnTo>
                  <a:lnTo>
                    <a:pt x="0" y="29"/>
                  </a:lnTo>
                  <a:lnTo>
                    <a:pt x="22" y="0"/>
                  </a:lnTo>
                  <a:close/>
                </a:path>
              </a:pathLst>
            </a:custGeom>
            <a:solidFill>
              <a:schemeClr val="tx1"/>
            </a:solidFill>
            <a:ln w="9525">
              <a:noFill/>
              <a:round/>
              <a:headEnd/>
              <a:tailEnd/>
            </a:ln>
          </p:spPr>
          <p:txBody>
            <a:bodyPr/>
            <a:lstStyle/>
            <a:p>
              <a:endParaRPr lang="en-US"/>
            </a:p>
          </p:txBody>
        </p:sp>
        <p:sp>
          <p:nvSpPr>
            <p:cNvPr id="82774" name="Freeform 854"/>
            <p:cNvSpPr>
              <a:spLocks/>
            </p:cNvSpPr>
            <p:nvPr/>
          </p:nvSpPr>
          <p:spPr bwMode="black">
            <a:xfrm>
              <a:off x="4279900" y="4364038"/>
              <a:ext cx="30163" cy="23812"/>
            </a:xfrm>
            <a:custGeom>
              <a:avLst/>
              <a:gdLst/>
              <a:ahLst/>
              <a:cxnLst>
                <a:cxn ang="0">
                  <a:pos x="17" y="0"/>
                </a:cxn>
                <a:cxn ang="0">
                  <a:pos x="37" y="12"/>
                </a:cxn>
                <a:cxn ang="0">
                  <a:pos x="20" y="43"/>
                </a:cxn>
                <a:cxn ang="0">
                  <a:pos x="20" y="43"/>
                </a:cxn>
                <a:cxn ang="0">
                  <a:pos x="20" y="43"/>
                </a:cxn>
                <a:cxn ang="0">
                  <a:pos x="0" y="31"/>
                </a:cxn>
                <a:cxn ang="0">
                  <a:pos x="17" y="0"/>
                </a:cxn>
              </a:cxnLst>
              <a:rect l="0" t="0" r="r" b="b"/>
              <a:pathLst>
                <a:path w="37" h="43">
                  <a:moveTo>
                    <a:pt x="17" y="0"/>
                  </a:moveTo>
                  <a:lnTo>
                    <a:pt x="37" y="12"/>
                  </a:lnTo>
                  <a:lnTo>
                    <a:pt x="20" y="43"/>
                  </a:lnTo>
                  <a:lnTo>
                    <a:pt x="20" y="43"/>
                  </a:lnTo>
                  <a:lnTo>
                    <a:pt x="20" y="43"/>
                  </a:lnTo>
                  <a:lnTo>
                    <a:pt x="0" y="31"/>
                  </a:lnTo>
                  <a:lnTo>
                    <a:pt x="17" y="0"/>
                  </a:lnTo>
                  <a:close/>
                </a:path>
              </a:pathLst>
            </a:custGeom>
            <a:solidFill>
              <a:schemeClr val="tx1"/>
            </a:solidFill>
            <a:ln w="9525">
              <a:noFill/>
              <a:round/>
              <a:headEnd/>
              <a:tailEnd/>
            </a:ln>
          </p:spPr>
          <p:txBody>
            <a:bodyPr/>
            <a:lstStyle/>
            <a:p>
              <a:endParaRPr lang="en-US"/>
            </a:p>
          </p:txBody>
        </p:sp>
        <p:sp>
          <p:nvSpPr>
            <p:cNvPr id="82775" name="Freeform 855"/>
            <p:cNvSpPr>
              <a:spLocks/>
            </p:cNvSpPr>
            <p:nvPr/>
          </p:nvSpPr>
          <p:spPr bwMode="black">
            <a:xfrm>
              <a:off x="4295775" y="4371975"/>
              <a:ext cx="30163" cy="20638"/>
            </a:xfrm>
            <a:custGeom>
              <a:avLst/>
              <a:gdLst/>
              <a:ahLst/>
              <a:cxnLst>
                <a:cxn ang="0">
                  <a:pos x="17" y="0"/>
                </a:cxn>
                <a:cxn ang="0">
                  <a:pos x="36" y="10"/>
                </a:cxn>
                <a:cxn ang="0">
                  <a:pos x="21" y="42"/>
                </a:cxn>
                <a:cxn ang="0">
                  <a:pos x="20" y="42"/>
                </a:cxn>
                <a:cxn ang="0">
                  <a:pos x="18" y="41"/>
                </a:cxn>
                <a:cxn ang="0">
                  <a:pos x="0" y="31"/>
                </a:cxn>
                <a:cxn ang="0">
                  <a:pos x="17" y="0"/>
                </a:cxn>
              </a:cxnLst>
              <a:rect l="0" t="0" r="r" b="b"/>
              <a:pathLst>
                <a:path w="36" h="42">
                  <a:moveTo>
                    <a:pt x="17" y="0"/>
                  </a:moveTo>
                  <a:lnTo>
                    <a:pt x="36" y="10"/>
                  </a:lnTo>
                  <a:lnTo>
                    <a:pt x="21" y="42"/>
                  </a:lnTo>
                  <a:lnTo>
                    <a:pt x="20" y="42"/>
                  </a:lnTo>
                  <a:lnTo>
                    <a:pt x="18" y="41"/>
                  </a:lnTo>
                  <a:lnTo>
                    <a:pt x="0" y="31"/>
                  </a:lnTo>
                  <a:lnTo>
                    <a:pt x="17" y="0"/>
                  </a:lnTo>
                  <a:close/>
                </a:path>
              </a:pathLst>
            </a:custGeom>
            <a:solidFill>
              <a:schemeClr val="tx1"/>
            </a:solidFill>
            <a:ln w="9525">
              <a:noFill/>
              <a:round/>
              <a:headEnd/>
              <a:tailEnd/>
            </a:ln>
          </p:spPr>
          <p:txBody>
            <a:bodyPr/>
            <a:lstStyle/>
            <a:p>
              <a:endParaRPr lang="en-US"/>
            </a:p>
          </p:txBody>
        </p:sp>
        <p:sp>
          <p:nvSpPr>
            <p:cNvPr id="82776" name="Freeform 856"/>
            <p:cNvSpPr>
              <a:spLocks/>
            </p:cNvSpPr>
            <p:nvPr/>
          </p:nvSpPr>
          <p:spPr bwMode="black">
            <a:xfrm>
              <a:off x="4314825" y="4376738"/>
              <a:ext cx="22225" cy="22225"/>
            </a:xfrm>
            <a:custGeom>
              <a:avLst/>
              <a:gdLst/>
              <a:ahLst/>
              <a:cxnLst>
                <a:cxn ang="0">
                  <a:pos x="13" y="0"/>
                </a:cxn>
                <a:cxn ang="0">
                  <a:pos x="34" y="9"/>
                </a:cxn>
                <a:cxn ang="0">
                  <a:pos x="34" y="9"/>
                </a:cxn>
                <a:cxn ang="0">
                  <a:pos x="21" y="42"/>
                </a:cxn>
                <a:cxn ang="0">
                  <a:pos x="21" y="42"/>
                </a:cxn>
                <a:cxn ang="0">
                  <a:pos x="0" y="33"/>
                </a:cxn>
                <a:cxn ang="0">
                  <a:pos x="13" y="0"/>
                </a:cxn>
              </a:cxnLst>
              <a:rect l="0" t="0" r="r" b="b"/>
              <a:pathLst>
                <a:path w="34" h="42">
                  <a:moveTo>
                    <a:pt x="13" y="0"/>
                  </a:moveTo>
                  <a:lnTo>
                    <a:pt x="34" y="9"/>
                  </a:lnTo>
                  <a:lnTo>
                    <a:pt x="34" y="9"/>
                  </a:lnTo>
                  <a:lnTo>
                    <a:pt x="21" y="42"/>
                  </a:lnTo>
                  <a:lnTo>
                    <a:pt x="21" y="42"/>
                  </a:lnTo>
                  <a:lnTo>
                    <a:pt x="0" y="33"/>
                  </a:lnTo>
                  <a:lnTo>
                    <a:pt x="13" y="0"/>
                  </a:lnTo>
                  <a:close/>
                </a:path>
              </a:pathLst>
            </a:custGeom>
            <a:solidFill>
              <a:schemeClr val="tx1"/>
            </a:solidFill>
            <a:ln w="9525">
              <a:noFill/>
              <a:round/>
              <a:headEnd/>
              <a:tailEnd/>
            </a:ln>
          </p:spPr>
          <p:txBody>
            <a:bodyPr/>
            <a:lstStyle/>
            <a:p>
              <a:endParaRPr lang="en-US"/>
            </a:p>
          </p:txBody>
        </p:sp>
        <p:sp>
          <p:nvSpPr>
            <p:cNvPr id="82777" name="Freeform 857"/>
            <p:cNvSpPr>
              <a:spLocks/>
            </p:cNvSpPr>
            <p:nvPr/>
          </p:nvSpPr>
          <p:spPr bwMode="black">
            <a:xfrm>
              <a:off x="4329113" y="4379913"/>
              <a:ext cx="26987" cy="23812"/>
            </a:xfrm>
            <a:custGeom>
              <a:avLst/>
              <a:gdLst/>
              <a:ahLst/>
              <a:cxnLst>
                <a:cxn ang="0">
                  <a:pos x="13" y="0"/>
                </a:cxn>
                <a:cxn ang="0">
                  <a:pos x="34" y="8"/>
                </a:cxn>
                <a:cxn ang="0">
                  <a:pos x="23" y="42"/>
                </a:cxn>
                <a:cxn ang="0">
                  <a:pos x="25" y="43"/>
                </a:cxn>
                <a:cxn ang="0">
                  <a:pos x="21" y="41"/>
                </a:cxn>
                <a:cxn ang="0">
                  <a:pos x="0" y="33"/>
                </a:cxn>
                <a:cxn ang="0">
                  <a:pos x="13" y="0"/>
                </a:cxn>
              </a:cxnLst>
              <a:rect l="0" t="0" r="r" b="b"/>
              <a:pathLst>
                <a:path w="34" h="43">
                  <a:moveTo>
                    <a:pt x="13" y="0"/>
                  </a:moveTo>
                  <a:lnTo>
                    <a:pt x="34" y="8"/>
                  </a:lnTo>
                  <a:lnTo>
                    <a:pt x="23" y="42"/>
                  </a:lnTo>
                  <a:lnTo>
                    <a:pt x="25" y="43"/>
                  </a:lnTo>
                  <a:lnTo>
                    <a:pt x="21" y="41"/>
                  </a:lnTo>
                  <a:lnTo>
                    <a:pt x="0" y="33"/>
                  </a:lnTo>
                  <a:lnTo>
                    <a:pt x="13" y="0"/>
                  </a:lnTo>
                  <a:close/>
                </a:path>
              </a:pathLst>
            </a:custGeom>
            <a:solidFill>
              <a:schemeClr val="tx1"/>
            </a:solidFill>
            <a:ln w="9525">
              <a:noFill/>
              <a:round/>
              <a:headEnd/>
              <a:tailEnd/>
            </a:ln>
          </p:spPr>
          <p:txBody>
            <a:bodyPr/>
            <a:lstStyle/>
            <a:p>
              <a:endParaRPr lang="en-US"/>
            </a:p>
          </p:txBody>
        </p:sp>
        <p:sp>
          <p:nvSpPr>
            <p:cNvPr id="82778" name="Freeform 858"/>
            <p:cNvSpPr>
              <a:spLocks/>
            </p:cNvSpPr>
            <p:nvPr/>
          </p:nvSpPr>
          <p:spPr bwMode="black">
            <a:xfrm>
              <a:off x="4344988" y="4384675"/>
              <a:ext cx="26987" cy="22225"/>
            </a:xfrm>
            <a:custGeom>
              <a:avLst/>
              <a:gdLst/>
              <a:ahLst/>
              <a:cxnLst>
                <a:cxn ang="0">
                  <a:pos x="9" y="0"/>
                </a:cxn>
                <a:cxn ang="0">
                  <a:pos x="31" y="5"/>
                </a:cxn>
                <a:cxn ang="0">
                  <a:pos x="32" y="5"/>
                </a:cxn>
                <a:cxn ang="0">
                  <a:pos x="21" y="40"/>
                </a:cxn>
                <a:cxn ang="0">
                  <a:pos x="22" y="40"/>
                </a:cxn>
                <a:cxn ang="0">
                  <a:pos x="0" y="35"/>
                </a:cxn>
                <a:cxn ang="0">
                  <a:pos x="9" y="0"/>
                </a:cxn>
              </a:cxnLst>
              <a:rect l="0" t="0" r="r" b="b"/>
              <a:pathLst>
                <a:path w="32" h="40">
                  <a:moveTo>
                    <a:pt x="9" y="0"/>
                  </a:moveTo>
                  <a:lnTo>
                    <a:pt x="31" y="5"/>
                  </a:lnTo>
                  <a:lnTo>
                    <a:pt x="32" y="5"/>
                  </a:lnTo>
                  <a:lnTo>
                    <a:pt x="21" y="40"/>
                  </a:lnTo>
                  <a:lnTo>
                    <a:pt x="22" y="40"/>
                  </a:lnTo>
                  <a:lnTo>
                    <a:pt x="0" y="35"/>
                  </a:lnTo>
                  <a:lnTo>
                    <a:pt x="9" y="0"/>
                  </a:lnTo>
                  <a:close/>
                </a:path>
              </a:pathLst>
            </a:custGeom>
            <a:solidFill>
              <a:schemeClr val="tx1"/>
            </a:solidFill>
            <a:ln w="9525">
              <a:noFill/>
              <a:round/>
              <a:headEnd/>
              <a:tailEnd/>
            </a:ln>
          </p:spPr>
          <p:txBody>
            <a:bodyPr/>
            <a:lstStyle/>
            <a:p>
              <a:endParaRPr lang="en-US"/>
            </a:p>
          </p:txBody>
        </p:sp>
        <p:sp>
          <p:nvSpPr>
            <p:cNvPr id="82779" name="Freeform 859"/>
            <p:cNvSpPr>
              <a:spLocks/>
            </p:cNvSpPr>
            <p:nvPr/>
          </p:nvSpPr>
          <p:spPr bwMode="black">
            <a:xfrm>
              <a:off x="4364038" y="4387850"/>
              <a:ext cx="26987" cy="20638"/>
            </a:xfrm>
            <a:custGeom>
              <a:avLst/>
              <a:gdLst/>
              <a:ahLst/>
              <a:cxnLst>
                <a:cxn ang="0">
                  <a:pos x="11" y="0"/>
                </a:cxn>
                <a:cxn ang="0">
                  <a:pos x="34" y="7"/>
                </a:cxn>
                <a:cxn ang="0">
                  <a:pos x="26" y="4"/>
                </a:cxn>
                <a:cxn ang="0">
                  <a:pos x="35" y="8"/>
                </a:cxn>
                <a:cxn ang="0">
                  <a:pos x="23" y="42"/>
                </a:cxn>
                <a:cxn ang="0">
                  <a:pos x="0" y="35"/>
                </a:cxn>
                <a:cxn ang="0">
                  <a:pos x="11" y="0"/>
                </a:cxn>
              </a:cxnLst>
              <a:rect l="0" t="0" r="r" b="b"/>
              <a:pathLst>
                <a:path w="35" h="42">
                  <a:moveTo>
                    <a:pt x="11" y="0"/>
                  </a:moveTo>
                  <a:lnTo>
                    <a:pt x="34" y="7"/>
                  </a:lnTo>
                  <a:lnTo>
                    <a:pt x="26" y="4"/>
                  </a:lnTo>
                  <a:lnTo>
                    <a:pt x="35" y="8"/>
                  </a:lnTo>
                  <a:lnTo>
                    <a:pt x="23" y="42"/>
                  </a:lnTo>
                  <a:lnTo>
                    <a:pt x="0" y="35"/>
                  </a:lnTo>
                  <a:lnTo>
                    <a:pt x="11" y="0"/>
                  </a:lnTo>
                  <a:close/>
                </a:path>
              </a:pathLst>
            </a:custGeom>
            <a:solidFill>
              <a:schemeClr val="tx1"/>
            </a:solidFill>
            <a:ln w="9525">
              <a:noFill/>
              <a:round/>
              <a:headEnd/>
              <a:tailEnd/>
            </a:ln>
          </p:spPr>
          <p:txBody>
            <a:bodyPr/>
            <a:lstStyle/>
            <a:p>
              <a:endParaRPr lang="en-US"/>
            </a:p>
          </p:txBody>
        </p:sp>
        <p:sp>
          <p:nvSpPr>
            <p:cNvPr id="82780" name="Freeform 860"/>
            <p:cNvSpPr>
              <a:spLocks/>
            </p:cNvSpPr>
            <p:nvPr/>
          </p:nvSpPr>
          <p:spPr bwMode="black">
            <a:xfrm>
              <a:off x="4379913" y="4391025"/>
              <a:ext cx="33337" cy="23813"/>
            </a:xfrm>
            <a:custGeom>
              <a:avLst/>
              <a:gdLst/>
              <a:ahLst/>
              <a:cxnLst>
                <a:cxn ang="0">
                  <a:pos x="13" y="0"/>
                </a:cxn>
                <a:cxn ang="0">
                  <a:pos x="36" y="9"/>
                </a:cxn>
                <a:cxn ang="0">
                  <a:pos x="43" y="11"/>
                </a:cxn>
                <a:cxn ang="0">
                  <a:pos x="37" y="9"/>
                </a:cxn>
                <a:cxn ang="0">
                  <a:pos x="23" y="42"/>
                </a:cxn>
                <a:cxn ang="0">
                  <a:pos x="0" y="33"/>
                </a:cxn>
                <a:cxn ang="0">
                  <a:pos x="13" y="0"/>
                </a:cxn>
              </a:cxnLst>
              <a:rect l="0" t="0" r="r" b="b"/>
              <a:pathLst>
                <a:path w="43" h="42">
                  <a:moveTo>
                    <a:pt x="13" y="0"/>
                  </a:moveTo>
                  <a:lnTo>
                    <a:pt x="36" y="9"/>
                  </a:lnTo>
                  <a:lnTo>
                    <a:pt x="43" y="11"/>
                  </a:lnTo>
                  <a:lnTo>
                    <a:pt x="37" y="9"/>
                  </a:lnTo>
                  <a:lnTo>
                    <a:pt x="23" y="42"/>
                  </a:lnTo>
                  <a:lnTo>
                    <a:pt x="0" y="33"/>
                  </a:lnTo>
                  <a:lnTo>
                    <a:pt x="13" y="0"/>
                  </a:lnTo>
                  <a:close/>
                </a:path>
              </a:pathLst>
            </a:custGeom>
            <a:solidFill>
              <a:schemeClr val="tx1"/>
            </a:solidFill>
            <a:ln w="9525">
              <a:noFill/>
              <a:round/>
              <a:headEnd/>
              <a:tailEnd/>
            </a:ln>
          </p:spPr>
          <p:txBody>
            <a:bodyPr/>
            <a:lstStyle/>
            <a:p>
              <a:endParaRPr lang="en-US"/>
            </a:p>
          </p:txBody>
        </p:sp>
        <p:sp>
          <p:nvSpPr>
            <p:cNvPr id="82781" name="Freeform 861"/>
            <p:cNvSpPr>
              <a:spLocks/>
            </p:cNvSpPr>
            <p:nvPr/>
          </p:nvSpPr>
          <p:spPr bwMode="black">
            <a:xfrm>
              <a:off x="4394200" y="4395788"/>
              <a:ext cx="34925" cy="23812"/>
            </a:xfrm>
            <a:custGeom>
              <a:avLst/>
              <a:gdLst/>
              <a:ahLst/>
              <a:cxnLst>
                <a:cxn ang="0">
                  <a:pos x="15" y="0"/>
                </a:cxn>
                <a:cxn ang="0">
                  <a:pos x="40" y="11"/>
                </a:cxn>
                <a:cxn ang="0">
                  <a:pos x="41" y="11"/>
                </a:cxn>
                <a:cxn ang="0">
                  <a:pos x="23" y="44"/>
                </a:cxn>
                <a:cxn ang="0">
                  <a:pos x="24" y="44"/>
                </a:cxn>
                <a:cxn ang="0">
                  <a:pos x="0" y="33"/>
                </a:cxn>
                <a:cxn ang="0">
                  <a:pos x="15" y="0"/>
                </a:cxn>
              </a:cxnLst>
              <a:rect l="0" t="0" r="r" b="b"/>
              <a:pathLst>
                <a:path w="41" h="44">
                  <a:moveTo>
                    <a:pt x="15" y="0"/>
                  </a:moveTo>
                  <a:lnTo>
                    <a:pt x="40" y="11"/>
                  </a:lnTo>
                  <a:lnTo>
                    <a:pt x="41" y="11"/>
                  </a:lnTo>
                  <a:lnTo>
                    <a:pt x="23" y="44"/>
                  </a:lnTo>
                  <a:lnTo>
                    <a:pt x="24" y="44"/>
                  </a:lnTo>
                  <a:lnTo>
                    <a:pt x="0" y="33"/>
                  </a:lnTo>
                  <a:lnTo>
                    <a:pt x="15" y="0"/>
                  </a:lnTo>
                  <a:close/>
                </a:path>
              </a:pathLst>
            </a:custGeom>
            <a:solidFill>
              <a:schemeClr val="tx1"/>
            </a:solidFill>
            <a:ln w="9525">
              <a:noFill/>
              <a:round/>
              <a:headEnd/>
              <a:tailEnd/>
            </a:ln>
          </p:spPr>
          <p:txBody>
            <a:bodyPr/>
            <a:lstStyle/>
            <a:p>
              <a:endParaRPr lang="en-US"/>
            </a:p>
          </p:txBody>
        </p:sp>
        <p:sp>
          <p:nvSpPr>
            <p:cNvPr id="82782" name="Freeform 862"/>
            <p:cNvSpPr>
              <a:spLocks/>
            </p:cNvSpPr>
            <p:nvPr/>
          </p:nvSpPr>
          <p:spPr bwMode="black">
            <a:xfrm>
              <a:off x="4413250" y="4400550"/>
              <a:ext cx="34925" cy="26988"/>
            </a:xfrm>
            <a:custGeom>
              <a:avLst/>
              <a:gdLst/>
              <a:ahLst/>
              <a:cxnLst>
                <a:cxn ang="0">
                  <a:pos x="18" y="0"/>
                </a:cxn>
                <a:cxn ang="0">
                  <a:pos x="43" y="13"/>
                </a:cxn>
                <a:cxn ang="0">
                  <a:pos x="40" y="12"/>
                </a:cxn>
                <a:cxn ang="0">
                  <a:pos x="44" y="14"/>
                </a:cxn>
                <a:cxn ang="0">
                  <a:pos x="26" y="46"/>
                </a:cxn>
                <a:cxn ang="0">
                  <a:pos x="0" y="33"/>
                </a:cxn>
                <a:cxn ang="0">
                  <a:pos x="18" y="0"/>
                </a:cxn>
              </a:cxnLst>
              <a:rect l="0" t="0" r="r" b="b"/>
              <a:pathLst>
                <a:path w="44" h="46">
                  <a:moveTo>
                    <a:pt x="18" y="0"/>
                  </a:moveTo>
                  <a:lnTo>
                    <a:pt x="43" y="13"/>
                  </a:lnTo>
                  <a:lnTo>
                    <a:pt x="40" y="12"/>
                  </a:lnTo>
                  <a:lnTo>
                    <a:pt x="44" y="14"/>
                  </a:lnTo>
                  <a:lnTo>
                    <a:pt x="26" y="46"/>
                  </a:lnTo>
                  <a:lnTo>
                    <a:pt x="0" y="33"/>
                  </a:lnTo>
                  <a:lnTo>
                    <a:pt x="18" y="0"/>
                  </a:lnTo>
                  <a:close/>
                </a:path>
              </a:pathLst>
            </a:custGeom>
            <a:solidFill>
              <a:schemeClr val="tx1"/>
            </a:solidFill>
            <a:ln w="9525">
              <a:noFill/>
              <a:round/>
              <a:headEnd/>
              <a:tailEnd/>
            </a:ln>
          </p:spPr>
          <p:txBody>
            <a:bodyPr/>
            <a:lstStyle/>
            <a:p>
              <a:endParaRPr lang="en-US"/>
            </a:p>
          </p:txBody>
        </p:sp>
        <p:sp>
          <p:nvSpPr>
            <p:cNvPr id="82783" name="Freeform 863"/>
            <p:cNvSpPr>
              <a:spLocks/>
            </p:cNvSpPr>
            <p:nvPr/>
          </p:nvSpPr>
          <p:spPr bwMode="black">
            <a:xfrm>
              <a:off x="4433888" y="4408488"/>
              <a:ext cx="33337" cy="26987"/>
            </a:xfrm>
            <a:custGeom>
              <a:avLst/>
              <a:gdLst/>
              <a:ahLst/>
              <a:cxnLst>
                <a:cxn ang="0">
                  <a:pos x="20" y="0"/>
                </a:cxn>
                <a:cxn ang="0">
                  <a:pos x="46" y="17"/>
                </a:cxn>
                <a:cxn ang="0">
                  <a:pos x="46" y="18"/>
                </a:cxn>
                <a:cxn ang="0">
                  <a:pos x="26" y="46"/>
                </a:cxn>
                <a:cxn ang="0">
                  <a:pos x="26" y="47"/>
                </a:cxn>
                <a:cxn ang="0">
                  <a:pos x="0" y="31"/>
                </a:cxn>
                <a:cxn ang="0">
                  <a:pos x="20" y="0"/>
                </a:cxn>
              </a:cxnLst>
              <a:rect l="0" t="0" r="r" b="b"/>
              <a:pathLst>
                <a:path w="46" h="47">
                  <a:moveTo>
                    <a:pt x="20" y="0"/>
                  </a:moveTo>
                  <a:lnTo>
                    <a:pt x="46" y="17"/>
                  </a:lnTo>
                  <a:lnTo>
                    <a:pt x="46" y="18"/>
                  </a:lnTo>
                  <a:lnTo>
                    <a:pt x="26" y="46"/>
                  </a:lnTo>
                  <a:lnTo>
                    <a:pt x="26" y="47"/>
                  </a:lnTo>
                  <a:lnTo>
                    <a:pt x="0" y="31"/>
                  </a:lnTo>
                  <a:lnTo>
                    <a:pt x="20" y="0"/>
                  </a:lnTo>
                  <a:close/>
                </a:path>
              </a:pathLst>
            </a:custGeom>
            <a:solidFill>
              <a:schemeClr val="tx1"/>
            </a:solidFill>
            <a:ln w="9525">
              <a:noFill/>
              <a:round/>
              <a:headEnd/>
              <a:tailEnd/>
            </a:ln>
          </p:spPr>
          <p:txBody>
            <a:bodyPr/>
            <a:lstStyle/>
            <a:p>
              <a:endParaRPr lang="en-US"/>
            </a:p>
          </p:txBody>
        </p:sp>
        <p:sp>
          <p:nvSpPr>
            <p:cNvPr id="82784" name="Freeform 864"/>
            <p:cNvSpPr>
              <a:spLocks/>
            </p:cNvSpPr>
            <p:nvPr/>
          </p:nvSpPr>
          <p:spPr bwMode="black">
            <a:xfrm>
              <a:off x="4452938" y="4419600"/>
              <a:ext cx="33337" cy="23813"/>
            </a:xfrm>
            <a:custGeom>
              <a:avLst/>
              <a:gdLst/>
              <a:ahLst/>
              <a:cxnLst>
                <a:cxn ang="0">
                  <a:pos x="20" y="0"/>
                </a:cxn>
                <a:cxn ang="0">
                  <a:pos x="46" y="18"/>
                </a:cxn>
                <a:cxn ang="0">
                  <a:pos x="47" y="18"/>
                </a:cxn>
                <a:cxn ang="0">
                  <a:pos x="25" y="47"/>
                </a:cxn>
                <a:cxn ang="0">
                  <a:pos x="26" y="47"/>
                </a:cxn>
                <a:cxn ang="0">
                  <a:pos x="0" y="28"/>
                </a:cxn>
                <a:cxn ang="0">
                  <a:pos x="20" y="0"/>
                </a:cxn>
              </a:cxnLst>
              <a:rect l="0" t="0" r="r" b="b"/>
              <a:pathLst>
                <a:path w="47" h="47">
                  <a:moveTo>
                    <a:pt x="20" y="0"/>
                  </a:moveTo>
                  <a:lnTo>
                    <a:pt x="46" y="18"/>
                  </a:lnTo>
                  <a:lnTo>
                    <a:pt x="47" y="18"/>
                  </a:lnTo>
                  <a:lnTo>
                    <a:pt x="25" y="47"/>
                  </a:lnTo>
                  <a:lnTo>
                    <a:pt x="26" y="47"/>
                  </a:lnTo>
                  <a:lnTo>
                    <a:pt x="0" y="28"/>
                  </a:lnTo>
                  <a:lnTo>
                    <a:pt x="20" y="0"/>
                  </a:lnTo>
                  <a:close/>
                </a:path>
              </a:pathLst>
            </a:custGeom>
            <a:solidFill>
              <a:schemeClr val="tx1"/>
            </a:solidFill>
            <a:ln w="9525">
              <a:noFill/>
              <a:round/>
              <a:headEnd/>
              <a:tailEnd/>
            </a:ln>
          </p:spPr>
          <p:txBody>
            <a:bodyPr/>
            <a:lstStyle/>
            <a:p>
              <a:endParaRPr lang="en-US"/>
            </a:p>
          </p:txBody>
        </p:sp>
        <p:sp>
          <p:nvSpPr>
            <p:cNvPr id="82785" name="Freeform 865"/>
            <p:cNvSpPr>
              <a:spLocks/>
            </p:cNvSpPr>
            <p:nvPr/>
          </p:nvSpPr>
          <p:spPr bwMode="black">
            <a:xfrm>
              <a:off x="4471988" y="4427538"/>
              <a:ext cx="38100" cy="26987"/>
            </a:xfrm>
            <a:custGeom>
              <a:avLst/>
              <a:gdLst/>
              <a:ahLst/>
              <a:cxnLst>
                <a:cxn ang="0">
                  <a:pos x="22" y="0"/>
                </a:cxn>
                <a:cxn ang="0">
                  <a:pos x="50" y="21"/>
                </a:cxn>
                <a:cxn ang="0">
                  <a:pos x="50" y="21"/>
                </a:cxn>
                <a:cxn ang="0">
                  <a:pos x="28" y="50"/>
                </a:cxn>
                <a:cxn ang="0">
                  <a:pos x="28" y="50"/>
                </a:cxn>
                <a:cxn ang="0">
                  <a:pos x="0" y="29"/>
                </a:cxn>
                <a:cxn ang="0">
                  <a:pos x="22" y="0"/>
                </a:cxn>
              </a:cxnLst>
              <a:rect l="0" t="0" r="r" b="b"/>
              <a:pathLst>
                <a:path w="50" h="50">
                  <a:moveTo>
                    <a:pt x="22" y="0"/>
                  </a:moveTo>
                  <a:lnTo>
                    <a:pt x="50" y="21"/>
                  </a:lnTo>
                  <a:lnTo>
                    <a:pt x="50" y="21"/>
                  </a:lnTo>
                  <a:lnTo>
                    <a:pt x="28" y="50"/>
                  </a:lnTo>
                  <a:lnTo>
                    <a:pt x="28" y="50"/>
                  </a:lnTo>
                  <a:lnTo>
                    <a:pt x="0" y="29"/>
                  </a:lnTo>
                  <a:lnTo>
                    <a:pt x="22" y="0"/>
                  </a:lnTo>
                  <a:close/>
                </a:path>
              </a:pathLst>
            </a:custGeom>
            <a:solidFill>
              <a:schemeClr val="tx1"/>
            </a:solidFill>
            <a:ln w="9525">
              <a:noFill/>
              <a:round/>
              <a:headEnd/>
              <a:tailEnd/>
            </a:ln>
          </p:spPr>
          <p:txBody>
            <a:bodyPr/>
            <a:lstStyle/>
            <a:p>
              <a:endParaRPr lang="en-US"/>
            </a:p>
          </p:txBody>
        </p:sp>
        <p:sp>
          <p:nvSpPr>
            <p:cNvPr id="82786" name="Freeform 866"/>
            <p:cNvSpPr>
              <a:spLocks/>
            </p:cNvSpPr>
            <p:nvPr/>
          </p:nvSpPr>
          <p:spPr bwMode="black">
            <a:xfrm>
              <a:off x="4494213" y="4441825"/>
              <a:ext cx="38100" cy="25400"/>
            </a:xfrm>
            <a:custGeom>
              <a:avLst/>
              <a:gdLst/>
              <a:ahLst/>
              <a:cxnLst>
                <a:cxn ang="0">
                  <a:pos x="22" y="0"/>
                </a:cxn>
                <a:cxn ang="0">
                  <a:pos x="51" y="23"/>
                </a:cxn>
                <a:cxn ang="0">
                  <a:pos x="29" y="52"/>
                </a:cxn>
                <a:cxn ang="0">
                  <a:pos x="0" y="29"/>
                </a:cxn>
                <a:cxn ang="0">
                  <a:pos x="22" y="0"/>
                </a:cxn>
              </a:cxnLst>
              <a:rect l="0" t="0" r="r" b="b"/>
              <a:pathLst>
                <a:path w="51" h="52">
                  <a:moveTo>
                    <a:pt x="22" y="0"/>
                  </a:moveTo>
                  <a:lnTo>
                    <a:pt x="51" y="23"/>
                  </a:lnTo>
                  <a:lnTo>
                    <a:pt x="29" y="52"/>
                  </a:lnTo>
                  <a:lnTo>
                    <a:pt x="0" y="29"/>
                  </a:lnTo>
                  <a:lnTo>
                    <a:pt x="22" y="0"/>
                  </a:lnTo>
                  <a:close/>
                </a:path>
              </a:pathLst>
            </a:custGeom>
            <a:solidFill>
              <a:schemeClr val="tx1"/>
            </a:solidFill>
            <a:ln w="9525">
              <a:noFill/>
              <a:round/>
              <a:headEnd/>
              <a:tailEnd/>
            </a:ln>
          </p:spPr>
          <p:txBody>
            <a:bodyPr/>
            <a:lstStyle/>
            <a:p>
              <a:endParaRPr lang="en-US"/>
            </a:p>
          </p:txBody>
        </p:sp>
        <p:sp>
          <p:nvSpPr>
            <p:cNvPr id="82787" name="Freeform 867"/>
            <p:cNvSpPr>
              <a:spLocks/>
            </p:cNvSpPr>
            <p:nvPr/>
          </p:nvSpPr>
          <p:spPr bwMode="black">
            <a:xfrm>
              <a:off x="1925638" y="5083175"/>
              <a:ext cx="95250" cy="34925"/>
            </a:xfrm>
            <a:custGeom>
              <a:avLst/>
              <a:gdLst/>
              <a:ahLst/>
              <a:cxnLst>
                <a:cxn ang="0">
                  <a:pos x="119" y="65"/>
                </a:cxn>
                <a:cxn ang="0">
                  <a:pos x="0" y="16"/>
                </a:cxn>
                <a:cxn ang="0">
                  <a:pos x="0" y="16"/>
                </a:cxn>
                <a:cxn ang="0">
                  <a:pos x="6" y="0"/>
                </a:cxn>
                <a:cxn ang="0">
                  <a:pos x="6" y="0"/>
                </a:cxn>
                <a:cxn ang="0">
                  <a:pos x="126" y="50"/>
                </a:cxn>
                <a:cxn ang="0">
                  <a:pos x="119" y="65"/>
                </a:cxn>
              </a:cxnLst>
              <a:rect l="0" t="0" r="r" b="b"/>
              <a:pathLst>
                <a:path w="126" h="65">
                  <a:moveTo>
                    <a:pt x="119" y="65"/>
                  </a:moveTo>
                  <a:lnTo>
                    <a:pt x="0" y="16"/>
                  </a:lnTo>
                  <a:lnTo>
                    <a:pt x="0" y="16"/>
                  </a:lnTo>
                  <a:lnTo>
                    <a:pt x="6" y="0"/>
                  </a:lnTo>
                  <a:lnTo>
                    <a:pt x="6" y="0"/>
                  </a:lnTo>
                  <a:lnTo>
                    <a:pt x="126" y="50"/>
                  </a:lnTo>
                  <a:lnTo>
                    <a:pt x="119" y="65"/>
                  </a:lnTo>
                  <a:close/>
                </a:path>
              </a:pathLst>
            </a:custGeom>
            <a:solidFill>
              <a:srgbClr val="FF0000"/>
            </a:solidFill>
            <a:ln w="9525">
              <a:noFill/>
              <a:round/>
              <a:headEnd/>
              <a:tailEnd/>
            </a:ln>
          </p:spPr>
          <p:txBody>
            <a:bodyPr/>
            <a:lstStyle/>
            <a:p>
              <a:endParaRPr lang="en-US"/>
            </a:p>
          </p:txBody>
        </p:sp>
        <p:sp>
          <p:nvSpPr>
            <p:cNvPr id="82788" name="Freeform 868"/>
            <p:cNvSpPr>
              <a:spLocks/>
            </p:cNvSpPr>
            <p:nvPr/>
          </p:nvSpPr>
          <p:spPr bwMode="black">
            <a:xfrm>
              <a:off x="1852613" y="5062538"/>
              <a:ext cx="76200" cy="28575"/>
            </a:xfrm>
            <a:custGeom>
              <a:avLst/>
              <a:gdLst/>
              <a:ahLst/>
              <a:cxnLst>
                <a:cxn ang="0">
                  <a:pos x="96" y="57"/>
                </a:cxn>
                <a:cxn ang="0">
                  <a:pos x="6" y="16"/>
                </a:cxn>
                <a:cxn ang="0">
                  <a:pos x="0" y="13"/>
                </a:cxn>
                <a:cxn ang="0">
                  <a:pos x="5" y="16"/>
                </a:cxn>
                <a:cxn ang="0">
                  <a:pos x="13" y="0"/>
                </a:cxn>
                <a:cxn ang="0">
                  <a:pos x="102" y="41"/>
                </a:cxn>
                <a:cxn ang="0">
                  <a:pos x="96" y="57"/>
                </a:cxn>
              </a:cxnLst>
              <a:rect l="0" t="0" r="r" b="b"/>
              <a:pathLst>
                <a:path w="102" h="57">
                  <a:moveTo>
                    <a:pt x="96" y="57"/>
                  </a:moveTo>
                  <a:lnTo>
                    <a:pt x="6" y="16"/>
                  </a:lnTo>
                  <a:lnTo>
                    <a:pt x="0" y="13"/>
                  </a:lnTo>
                  <a:lnTo>
                    <a:pt x="5" y="16"/>
                  </a:lnTo>
                  <a:lnTo>
                    <a:pt x="13" y="0"/>
                  </a:lnTo>
                  <a:lnTo>
                    <a:pt x="102" y="41"/>
                  </a:lnTo>
                  <a:lnTo>
                    <a:pt x="96" y="57"/>
                  </a:lnTo>
                  <a:close/>
                </a:path>
              </a:pathLst>
            </a:custGeom>
            <a:solidFill>
              <a:srgbClr val="FF0000"/>
            </a:solidFill>
            <a:ln w="9525">
              <a:noFill/>
              <a:round/>
              <a:headEnd/>
              <a:tailEnd/>
            </a:ln>
          </p:spPr>
          <p:txBody>
            <a:bodyPr/>
            <a:lstStyle/>
            <a:p>
              <a:endParaRPr lang="en-US"/>
            </a:p>
          </p:txBody>
        </p:sp>
        <p:sp>
          <p:nvSpPr>
            <p:cNvPr id="82789" name="Freeform 869"/>
            <p:cNvSpPr>
              <a:spLocks/>
            </p:cNvSpPr>
            <p:nvPr/>
          </p:nvSpPr>
          <p:spPr bwMode="black">
            <a:xfrm>
              <a:off x="1806575" y="5043488"/>
              <a:ext cx="57150" cy="26987"/>
            </a:xfrm>
            <a:custGeom>
              <a:avLst/>
              <a:gdLst/>
              <a:ahLst/>
              <a:cxnLst>
                <a:cxn ang="0">
                  <a:pos x="64" y="50"/>
                </a:cxn>
                <a:cxn ang="0">
                  <a:pos x="1" y="16"/>
                </a:cxn>
                <a:cxn ang="0">
                  <a:pos x="2" y="16"/>
                </a:cxn>
                <a:cxn ang="0">
                  <a:pos x="0" y="15"/>
                </a:cxn>
                <a:cxn ang="0">
                  <a:pos x="10" y="0"/>
                </a:cxn>
                <a:cxn ang="0">
                  <a:pos x="73" y="34"/>
                </a:cxn>
                <a:cxn ang="0">
                  <a:pos x="64" y="50"/>
                </a:cxn>
              </a:cxnLst>
              <a:rect l="0" t="0" r="r" b="b"/>
              <a:pathLst>
                <a:path w="73" h="50">
                  <a:moveTo>
                    <a:pt x="64" y="50"/>
                  </a:moveTo>
                  <a:lnTo>
                    <a:pt x="1" y="16"/>
                  </a:lnTo>
                  <a:lnTo>
                    <a:pt x="2" y="16"/>
                  </a:lnTo>
                  <a:lnTo>
                    <a:pt x="0" y="15"/>
                  </a:lnTo>
                  <a:lnTo>
                    <a:pt x="10" y="0"/>
                  </a:lnTo>
                  <a:lnTo>
                    <a:pt x="73" y="34"/>
                  </a:lnTo>
                  <a:lnTo>
                    <a:pt x="64" y="50"/>
                  </a:lnTo>
                  <a:close/>
                </a:path>
              </a:pathLst>
            </a:custGeom>
            <a:solidFill>
              <a:srgbClr val="FF0000"/>
            </a:solidFill>
            <a:ln w="9525">
              <a:noFill/>
              <a:round/>
              <a:headEnd/>
              <a:tailEnd/>
            </a:ln>
          </p:spPr>
          <p:txBody>
            <a:bodyPr/>
            <a:lstStyle/>
            <a:p>
              <a:endParaRPr lang="en-US"/>
            </a:p>
          </p:txBody>
        </p:sp>
        <p:sp>
          <p:nvSpPr>
            <p:cNvPr id="82790" name="Freeform 870"/>
            <p:cNvSpPr>
              <a:spLocks/>
            </p:cNvSpPr>
            <p:nvPr/>
          </p:nvSpPr>
          <p:spPr bwMode="black">
            <a:xfrm>
              <a:off x="1776413" y="5027613"/>
              <a:ext cx="38100" cy="23812"/>
            </a:xfrm>
            <a:custGeom>
              <a:avLst/>
              <a:gdLst/>
              <a:ahLst/>
              <a:cxnLst>
                <a:cxn ang="0">
                  <a:pos x="42" y="47"/>
                </a:cxn>
                <a:cxn ang="0">
                  <a:pos x="2" y="14"/>
                </a:cxn>
                <a:cxn ang="0">
                  <a:pos x="0" y="12"/>
                </a:cxn>
                <a:cxn ang="0">
                  <a:pos x="0" y="11"/>
                </a:cxn>
                <a:cxn ang="0">
                  <a:pos x="13" y="0"/>
                </a:cxn>
                <a:cxn ang="0">
                  <a:pos x="53" y="33"/>
                </a:cxn>
                <a:cxn ang="0">
                  <a:pos x="42" y="47"/>
                </a:cxn>
              </a:cxnLst>
              <a:rect l="0" t="0" r="r" b="b"/>
              <a:pathLst>
                <a:path w="53" h="47">
                  <a:moveTo>
                    <a:pt x="42" y="47"/>
                  </a:moveTo>
                  <a:lnTo>
                    <a:pt x="2" y="14"/>
                  </a:lnTo>
                  <a:lnTo>
                    <a:pt x="0" y="12"/>
                  </a:lnTo>
                  <a:lnTo>
                    <a:pt x="0" y="11"/>
                  </a:lnTo>
                  <a:lnTo>
                    <a:pt x="13" y="0"/>
                  </a:lnTo>
                  <a:lnTo>
                    <a:pt x="53" y="33"/>
                  </a:lnTo>
                  <a:lnTo>
                    <a:pt x="42" y="47"/>
                  </a:lnTo>
                  <a:close/>
                </a:path>
              </a:pathLst>
            </a:custGeom>
            <a:solidFill>
              <a:srgbClr val="FF0000"/>
            </a:solidFill>
            <a:ln w="9525">
              <a:noFill/>
              <a:round/>
              <a:headEnd/>
              <a:tailEnd/>
            </a:ln>
          </p:spPr>
          <p:txBody>
            <a:bodyPr/>
            <a:lstStyle/>
            <a:p>
              <a:endParaRPr lang="en-US"/>
            </a:p>
          </p:txBody>
        </p:sp>
        <p:sp>
          <p:nvSpPr>
            <p:cNvPr id="82791" name="Freeform 871"/>
            <p:cNvSpPr>
              <a:spLocks/>
            </p:cNvSpPr>
            <p:nvPr/>
          </p:nvSpPr>
          <p:spPr bwMode="black">
            <a:xfrm>
              <a:off x="1757363" y="5008563"/>
              <a:ext cx="30162" cy="23812"/>
            </a:xfrm>
            <a:custGeom>
              <a:avLst/>
              <a:gdLst/>
              <a:ahLst/>
              <a:cxnLst>
                <a:cxn ang="0">
                  <a:pos x="21" y="44"/>
                </a:cxn>
                <a:cxn ang="0">
                  <a:pos x="1" y="9"/>
                </a:cxn>
                <a:cxn ang="0">
                  <a:pos x="0" y="7"/>
                </a:cxn>
                <a:cxn ang="0">
                  <a:pos x="0" y="6"/>
                </a:cxn>
                <a:cxn ang="0">
                  <a:pos x="17" y="0"/>
                </a:cxn>
                <a:cxn ang="0">
                  <a:pos x="37" y="35"/>
                </a:cxn>
                <a:cxn ang="0">
                  <a:pos x="21" y="44"/>
                </a:cxn>
              </a:cxnLst>
              <a:rect l="0" t="0" r="r" b="b"/>
              <a:pathLst>
                <a:path w="37" h="44">
                  <a:moveTo>
                    <a:pt x="21" y="44"/>
                  </a:moveTo>
                  <a:lnTo>
                    <a:pt x="1" y="9"/>
                  </a:lnTo>
                  <a:lnTo>
                    <a:pt x="0" y="7"/>
                  </a:lnTo>
                  <a:lnTo>
                    <a:pt x="0" y="6"/>
                  </a:lnTo>
                  <a:lnTo>
                    <a:pt x="17" y="0"/>
                  </a:lnTo>
                  <a:lnTo>
                    <a:pt x="37" y="35"/>
                  </a:lnTo>
                  <a:lnTo>
                    <a:pt x="21" y="44"/>
                  </a:lnTo>
                  <a:close/>
                </a:path>
              </a:pathLst>
            </a:custGeom>
            <a:solidFill>
              <a:srgbClr val="FF0000"/>
            </a:solidFill>
            <a:ln w="9525">
              <a:noFill/>
              <a:round/>
              <a:headEnd/>
              <a:tailEnd/>
            </a:ln>
          </p:spPr>
          <p:txBody>
            <a:bodyPr/>
            <a:lstStyle/>
            <a:p>
              <a:endParaRPr lang="en-US"/>
            </a:p>
          </p:txBody>
        </p:sp>
        <p:sp>
          <p:nvSpPr>
            <p:cNvPr id="82792" name="Freeform 872"/>
            <p:cNvSpPr>
              <a:spLocks/>
            </p:cNvSpPr>
            <p:nvPr/>
          </p:nvSpPr>
          <p:spPr bwMode="black">
            <a:xfrm>
              <a:off x="1757363" y="4987925"/>
              <a:ext cx="15875" cy="23813"/>
            </a:xfrm>
            <a:custGeom>
              <a:avLst/>
              <a:gdLst/>
              <a:ahLst/>
              <a:cxnLst>
                <a:cxn ang="0">
                  <a:pos x="4" y="45"/>
                </a:cxn>
                <a:cxn ang="0">
                  <a:pos x="0" y="2"/>
                </a:cxn>
                <a:cxn ang="0">
                  <a:pos x="0" y="1"/>
                </a:cxn>
                <a:cxn ang="0">
                  <a:pos x="0" y="0"/>
                </a:cxn>
                <a:cxn ang="0">
                  <a:pos x="17" y="0"/>
                </a:cxn>
                <a:cxn ang="0">
                  <a:pos x="22" y="43"/>
                </a:cxn>
                <a:cxn ang="0">
                  <a:pos x="4" y="45"/>
                </a:cxn>
              </a:cxnLst>
              <a:rect l="0" t="0" r="r" b="b"/>
              <a:pathLst>
                <a:path w="22" h="45">
                  <a:moveTo>
                    <a:pt x="4" y="45"/>
                  </a:moveTo>
                  <a:lnTo>
                    <a:pt x="0" y="2"/>
                  </a:lnTo>
                  <a:lnTo>
                    <a:pt x="0" y="1"/>
                  </a:lnTo>
                  <a:lnTo>
                    <a:pt x="0" y="0"/>
                  </a:lnTo>
                  <a:lnTo>
                    <a:pt x="17" y="0"/>
                  </a:lnTo>
                  <a:lnTo>
                    <a:pt x="22" y="43"/>
                  </a:lnTo>
                  <a:lnTo>
                    <a:pt x="4" y="45"/>
                  </a:lnTo>
                  <a:close/>
                </a:path>
              </a:pathLst>
            </a:custGeom>
            <a:solidFill>
              <a:srgbClr val="FF0000"/>
            </a:solidFill>
            <a:ln w="9525">
              <a:noFill/>
              <a:round/>
              <a:headEnd/>
              <a:tailEnd/>
            </a:ln>
          </p:spPr>
          <p:txBody>
            <a:bodyPr/>
            <a:lstStyle/>
            <a:p>
              <a:endParaRPr lang="en-US"/>
            </a:p>
          </p:txBody>
        </p:sp>
        <p:sp>
          <p:nvSpPr>
            <p:cNvPr id="82793" name="Freeform 873"/>
            <p:cNvSpPr>
              <a:spLocks/>
            </p:cNvSpPr>
            <p:nvPr/>
          </p:nvSpPr>
          <p:spPr bwMode="black">
            <a:xfrm>
              <a:off x="1757363" y="4957763"/>
              <a:ext cx="19050" cy="31750"/>
            </a:xfrm>
            <a:custGeom>
              <a:avLst/>
              <a:gdLst/>
              <a:ahLst/>
              <a:cxnLst>
                <a:cxn ang="0">
                  <a:pos x="0" y="57"/>
                </a:cxn>
                <a:cxn ang="0">
                  <a:pos x="7" y="3"/>
                </a:cxn>
                <a:cxn ang="0">
                  <a:pos x="7" y="0"/>
                </a:cxn>
                <a:cxn ang="0">
                  <a:pos x="7" y="1"/>
                </a:cxn>
                <a:cxn ang="0">
                  <a:pos x="25" y="5"/>
                </a:cxn>
                <a:cxn ang="0">
                  <a:pos x="17" y="59"/>
                </a:cxn>
                <a:cxn ang="0">
                  <a:pos x="0" y="57"/>
                </a:cxn>
              </a:cxnLst>
              <a:rect l="0" t="0" r="r" b="b"/>
              <a:pathLst>
                <a:path w="25" h="59">
                  <a:moveTo>
                    <a:pt x="0" y="57"/>
                  </a:moveTo>
                  <a:lnTo>
                    <a:pt x="7" y="3"/>
                  </a:lnTo>
                  <a:lnTo>
                    <a:pt x="7" y="0"/>
                  </a:lnTo>
                  <a:lnTo>
                    <a:pt x="7" y="1"/>
                  </a:lnTo>
                  <a:lnTo>
                    <a:pt x="25" y="5"/>
                  </a:lnTo>
                  <a:lnTo>
                    <a:pt x="17" y="59"/>
                  </a:lnTo>
                  <a:lnTo>
                    <a:pt x="0" y="57"/>
                  </a:lnTo>
                  <a:close/>
                </a:path>
              </a:pathLst>
            </a:custGeom>
            <a:solidFill>
              <a:srgbClr val="FF0000"/>
            </a:solidFill>
            <a:ln w="9525">
              <a:noFill/>
              <a:round/>
              <a:headEnd/>
              <a:tailEnd/>
            </a:ln>
          </p:spPr>
          <p:txBody>
            <a:bodyPr/>
            <a:lstStyle/>
            <a:p>
              <a:endParaRPr lang="en-US"/>
            </a:p>
          </p:txBody>
        </p:sp>
        <p:sp>
          <p:nvSpPr>
            <p:cNvPr id="82794" name="Freeform 874"/>
            <p:cNvSpPr>
              <a:spLocks/>
            </p:cNvSpPr>
            <p:nvPr/>
          </p:nvSpPr>
          <p:spPr bwMode="black">
            <a:xfrm>
              <a:off x="1760538" y="4921250"/>
              <a:ext cx="26987" cy="39688"/>
            </a:xfrm>
            <a:custGeom>
              <a:avLst/>
              <a:gdLst/>
              <a:ahLst/>
              <a:cxnLst>
                <a:cxn ang="0">
                  <a:pos x="0" y="69"/>
                </a:cxn>
                <a:cxn ang="0">
                  <a:pos x="17" y="0"/>
                </a:cxn>
                <a:cxn ang="0">
                  <a:pos x="35" y="4"/>
                </a:cxn>
                <a:cxn ang="0">
                  <a:pos x="18" y="74"/>
                </a:cxn>
                <a:cxn ang="0">
                  <a:pos x="0" y="69"/>
                </a:cxn>
              </a:cxnLst>
              <a:rect l="0" t="0" r="r" b="b"/>
              <a:pathLst>
                <a:path w="35" h="74">
                  <a:moveTo>
                    <a:pt x="0" y="69"/>
                  </a:moveTo>
                  <a:lnTo>
                    <a:pt x="17" y="0"/>
                  </a:lnTo>
                  <a:lnTo>
                    <a:pt x="35" y="4"/>
                  </a:lnTo>
                  <a:lnTo>
                    <a:pt x="18" y="74"/>
                  </a:lnTo>
                  <a:lnTo>
                    <a:pt x="0" y="69"/>
                  </a:lnTo>
                  <a:close/>
                </a:path>
              </a:pathLst>
            </a:custGeom>
            <a:solidFill>
              <a:srgbClr val="FF0000"/>
            </a:solidFill>
            <a:ln w="9525">
              <a:noFill/>
              <a:round/>
              <a:headEnd/>
              <a:tailEnd/>
            </a:ln>
          </p:spPr>
          <p:txBody>
            <a:bodyPr/>
            <a:lstStyle/>
            <a:p>
              <a:endParaRPr lang="en-US"/>
            </a:p>
          </p:txBody>
        </p:sp>
        <p:sp>
          <p:nvSpPr>
            <p:cNvPr id="82795" name="Freeform 875"/>
            <p:cNvSpPr>
              <a:spLocks/>
            </p:cNvSpPr>
            <p:nvPr/>
          </p:nvSpPr>
          <p:spPr bwMode="black">
            <a:xfrm>
              <a:off x="2332038" y="2459038"/>
              <a:ext cx="963612" cy="400050"/>
            </a:xfrm>
            <a:custGeom>
              <a:avLst/>
              <a:gdLst/>
              <a:ahLst/>
              <a:cxnLst>
                <a:cxn ang="0">
                  <a:pos x="17" y="0"/>
                </a:cxn>
                <a:cxn ang="0">
                  <a:pos x="1263" y="717"/>
                </a:cxn>
                <a:cxn ang="0">
                  <a:pos x="1245" y="748"/>
                </a:cxn>
                <a:cxn ang="0">
                  <a:pos x="0" y="30"/>
                </a:cxn>
                <a:cxn ang="0">
                  <a:pos x="17" y="0"/>
                </a:cxn>
              </a:cxnLst>
              <a:rect l="0" t="0" r="r" b="b"/>
              <a:pathLst>
                <a:path w="1263" h="748">
                  <a:moveTo>
                    <a:pt x="17" y="0"/>
                  </a:moveTo>
                  <a:lnTo>
                    <a:pt x="1263" y="717"/>
                  </a:lnTo>
                  <a:lnTo>
                    <a:pt x="1245" y="748"/>
                  </a:lnTo>
                  <a:lnTo>
                    <a:pt x="0" y="30"/>
                  </a:lnTo>
                  <a:lnTo>
                    <a:pt x="17" y="0"/>
                  </a:lnTo>
                  <a:close/>
                </a:path>
              </a:pathLst>
            </a:custGeom>
            <a:solidFill>
              <a:schemeClr val="tx1"/>
            </a:solidFill>
            <a:ln w="9525">
              <a:noFill/>
              <a:round/>
              <a:headEnd/>
              <a:tailEnd/>
            </a:ln>
          </p:spPr>
          <p:txBody>
            <a:bodyPr/>
            <a:lstStyle/>
            <a:p>
              <a:endParaRPr lang="en-US"/>
            </a:p>
          </p:txBody>
        </p:sp>
        <p:sp>
          <p:nvSpPr>
            <p:cNvPr id="82796" name="Rectangle 876"/>
            <p:cNvSpPr>
              <a:spLocks noChangeArrowheads="1"/>
            </p:cNvSpPr>
            <p:nvPr/>
          </p:nvSpPr>
          <p:spPr bwMode="black">
            <a:xfrm>
              <a:off x="3276600" y="2851150"/>
              <a:ext cx="26988" cy="763588"/>
            </a:xfrm>
            <a:prstGeom prst="rect">
              <a:avLst/>
            </a:prstGeom>
            <a:solidFill>
              <a:schemeClr val="tx1"/>
            </a:solidFill>
            <a:ln w="9525">
              <a:noFill/>
              <a:miter lim="800000"/>
              <a:headEnd/>
              <a:tailEnd/>
            </a:ln>
          </p:spPr>
          <p:txBody>
            <a:bodyPr/>
            <a:lstStyle/>
            <a:p>
              <a:endParaRPr lang="en-US"/>
            </a:p>
          </p:txBody>
        </p:sp>
        <p:sp>
          <p:nvSpPr>
            <p:cNvPr id="82797" name="Freeform 877"/>
            <p:cNvSpPr>
              <a:spLocks/>
            </p:cNvSpPr>
            <p:nvPr/>
          </p:nvSpPr>
          <p:spPr bwMode="black">
            <a:xfrm>
              <a:off x="2332038" y="3224213"/>
              <a:ext cx="963612" cy="398462"/>
            </a:xfrm>
            <a:custGeom>
              <a:avLst/>
              <a:gdLst/>
              <a:ahLst/>
              <a:cxnLst>
                <a:cxn ang="0">
                  <a:pos x="1245" y="748"/>
                </a:cxn>
                <a:cxn ang="0">
                  <a:pos x="0" y="31"/>
                </a:cxn>
                <a:cxn ang="0">
                  <a:pos x="17" y="0"/>
                </a:cxn>
                <a:cxn ang="0">
                  <a:pos x="1263" y="717"/>
                </a:cxn>
                <a:cxn ang="0">
                  <a:pos x="1245" y="748"/>
                </a:cxn>
              </a:cxnLst>
              <a:rect l="0" t="0" r="r" b="b"/>
              <a:pathLst>
                <a:path w="1263" h="748">
                  <a:moveTo>
                    <a:pt x="1245" y="748"/>
                  </a:moveTo>
                  <a:lnTo>
                    <a:pt x="0" y="31"/>
                  </a:lnTo>
                  <a:lnTo>
                    <a:pt x="17" y="0"/>
                  </a:lnTo>
                  <a:lnTo>
                    <a:pt x="1263" y="717"/>
                  </a:lnTo>
                  <a:lnTo>
                    <a:pt x="1245" y="748"/>
                  </a:lnTo>
                  <a:close/>
                </a:path>
              </a:pathLst>
            </a:custGeom>
            <a:solidFill>
              <a:schemeClr val="tx1"/>
            </a:solidFill>
            <a:ln w="9525">
              <a:noFill/>
              <a:round/>
              <a:headEnd/>
              <a:tailEnd/>
            </a:ln>
          </p:spPr>
          <p:txBody>
            <a:bodyPr/>
            <a:lstStyle/>
            <a:p>
              <a:endParaRPr lang="en-US"/>
            </a:p>
          </p:txBody>
        </p:sp>
        <p:sp>
          <p:nvSpPr>
            <p:cNvPr id="82798" name="Rectangle 878"/>
            <p:cNvSpPr>
              <a:spLocks noChangeArrowheads="1"/>
            </p:cNvSpPr>
            <p:nvPr/>
          </p:nvSpPr>
          <p:spPr bwMode="black">
            <a:xfrm>
              <a:off x="2324100" y="2466975"/>
              <a:ext cx="26988" cy="765175"/>
            </a:xfrm>
            <a:prstGeom prst="rect">
              <a:avLst/>
            </a:prstGeom>
            <a:solidFill>
              <a:schemeClr val="tx1"/>
            </a:solidFill>
            <a:ln w="9525">
              <a:noFill/>
              <a:miter lim="800000"/>
              <a:headEnd/>
              <a:tailEnd/>
            </a:ln>
          </p:spPr>
          <p:txBody>
            <a:bodyPr/>
            <a:lstStyle/>
            <a:p>
              <a:endParaRPr lang="en-US"/>
            </a:p>
          </p:txBody>
        </p:sp>
        <p:sp>
          <p:nvSpPr>
            <p:cNvPr id="82799" name="Freeform 879"/>
            <p:cNvSpPr>
              <a:spLocks/>
            </p:cNvSpPr>
            <p:nvPr/>
          </p:nvSpPr>
          <p:spPr bwMode="black">
            <a:xfrm>
              <a:off x="2332038" y="1695450"/>
              <a:ext cx="1920875" cy="779463"/>
            </a:xfrm>
            <a:custGeom>
              <a:avLst/>
              <a:gdLst/>
              <a:ahLst/>
              <a:cxnLst>
                <a:cxn ang="0">
                  <a:pos x="0" y="1436"/>
                </a:cxn>
                <a:cxn ang="0">
                  <a:pos x="2492" y="0"/>
                </a:cxn>
                <a:cxn ang="0">
                  <a:pos x="2509" y="31"/>
                </a:cxn>
                <a:cxn ang="0">
                  <a:pos x="17" y="1466"/>
                </a:cxn>
                <a:cxn ang="0">
                  <a:pos x="0" y="1436"/>
                </a:cxn>
              </a:cxnLst>
              <a:rect l="0" t="0" r="r" b="b"/>
              <a:pathLst>
                <a:path w="2509" h="1466">
                  <a:moveTo>
                    <a:pt x="0" y="1436"/>
                  </a:moveTo>
                  <a:lnTo>
                    <a:pt x="2492" y="0"/>
                  </a:lnTo>
                  <a:lnTo>
                    <a:pt x="2509" y="31"/>
                  </a:lnTo>
                  <a:lnTo>
                    <a:pt x="17" y="1466"/>
                  </a:lnTo>
                  <a:lnTo>
                    <a:pt x="0" y="1436"/>
                  </a:lnTo>
                  <a:close/>
                </a:path>
              </a:pathLst>
            </a:custGeom>
            <a:solidFill>
              <a:schemeClr val="tx1"/>
            </a:solidFill>
            <a:ln w="9525">
              <a:noFill/>
              <a:round/>
              <a:headEnd/>
              <a:tailEnd/>
            </a:ln>
          </p:spPr>
          <p:txBody>
            <a:bodyPr/>
            <a:lstStyle/>
            <a:p>
              <a:endParaRPr lang="en-US"/>
            </a:p>
          </p:txBody>
        </p:sp>
        <p:sp>
          <p:nvSpPr>
            <p:cNvPr id="82800" name="Freeform 880"/>
            <p:cNvSpPr>
              <a:spLocks/>
            </p:cNvSpPr>
            <p:nvPr/>
          </p:nvSpPr>
          <p:spPr bwMode="black">
            <a:xfrm>
              <a:off x="4238625" y="1695450"/>
              <a:ext cx="968375" cy="398463"/>
            </a:xfrm>
            <a:custGeom>
              <a:avLst/>
              <a:gdLst/>
              <a:ahLst/>
              <a:cxnLst>
                <a:cxn ang="0">
                  <a:pos x="17" y="0"/>
                </a:cxn>
                <a:cxn ang="0">
                  <a:pos x="1263" y="718"/>
                </a:cxn>
                <a:cxn ang="0">
                  <a:pos x="1245" y="749"/>
                </a:cxn>
                <a:cxn ang="0">
                  <a:pos x="0" y="31"/>
                </a:cxn>
                <a:cxn ang="0">
                  <a:pos x="17" y="0"/>
                </a:cxn>
              </a:cxnLst>
              <a:rect l="0" t="0" r="r" b="b"/>
              <a:pathLst>
                <a:path w="1263" h="749">
                  <a:moveTo>
                    <a:pt x="17" y="0"/>
                  </a:moveTo>
                  <a:lnTo>
                    <a:pt x="1263" y="718"/>
                  </a:lnTo>
                  <a:lnTo>
                    <a:pt x="1245" y="749"/>
                  </a:lnTo>
                  <a:lnTo>
                    <a:pt x="0" y="31"/>
                  </a:lnTo>
                  <a:lnTo>
                    <a:pt x="17" y="0"/>
                  </a:lnTo>
                  <a:close/>
                </a:path>
              </a:pathLst>
            </a:custGeom>
            <a:solidFill>
              <a:schemeClr val="tx1"/>
            </a:solidFill>
            <a:ln w="9525">
              <a:noFill/>
              <a:round/>
              <a:headEnd/>
              <a:tailEnd/>
            </a:ln>
          </p:spPr>
          <p:txBody>
            <a:bodyPr/>
            <a:lstStyle/>
            <a:p>
              <a:endParaRPr lang="en-US"/>
            </a:p>
          </p:txBody>
        </p:sp>
        <p:sp>
          <p:nvSpPr>
            <p:cNvPr id="82801" name="Freeform 881"/>
            <p:cNvSpPr>
              <a:spLocks/>
            </p:cNvSpPr>
            <p:nvPr/>
          </p:nvSpPr>
          <p:spPr bwMode="black">
            <a:xfrm>
              <a:off x="3284538" y="2078038"/>
              <a:ext cx="1922462" cy="781050"/>
            </a:xfrm>
            <a:custGeom>
              <a:avLst/>
              <a:gdLst/>
              <a:ahLst/>
              <a:cxnLst>
                <a:cxn ang="0">
                  <a:pos x="2510" y="31"/>
                </a:cxn>
                <a:cxn ang="0">
                  <a:pos x="18" y="1466"/>
                </a:cxn>
                <a:cxn ang="0">
                  <a:pos x="0" y="1435"/>
                </a:cxn>
                <a:cxn ang="0">
                  <a:pos x="2492" y="0"/>
                </a:cxn>
                <a:cxn ang="0">
                  <a:pos x="2510" y="31"/>
                </a:cxn>
              </a:cxnLst>
              <a:rect l="0" t="0" r="r" b="b"/>
              <a:pathLst>
                <a:path w="2510" h="1466">
                  <a:moveTo>
                    <a:pt x="2510" y="31"/>
                  </a:moveTo>
                  <a:lnTo>
                    <a:pt x="18" y="1466"/>
                  </a:lnTo>
                  <a:lnTo>
                    <a:pt x="0" y="1435"/>
                  </a:lnTo>
                  <a:lnTo>
                    <a:pt x="2492" y="0"/>
                  </a:lnTo>
                  <a:lnTo>
                    <a:pt x="2510" y="31"/>
                  </a:lnTo>
                  <a:close/>
                </a:path>
              </a:pathLst>
            </a:custGeom>
            <a:solidFill>
              <a:schemeClr val="tx1"/>
            </a:solidFill>
            <a:ln w="9525">
              <a:noFill/>
              <a:round/>
              <a:headEnd/>
              <a:tailEnd/>
            </a:ln>
          </p:spPr>
          <p:txBody>
            <a:bodyPr/>
            <a:lstStyle/>
            <a:p>
              <a:endParaRPr lang="en-US"/>
            </a:p>
          </p:txBody>
        </p:sp>
        <p:sp>
          <p:nvSpPr>
            <p:cNvPr id="82802" name="Rectangle 882"/>
            <p:cNvSpPr>
              <a:spLocks noChangeArrowheads="1"/>
            </p:cNvSpPr>
            <p:nvPr/>
          </p:nvSpPr>
          <p:spPr bwMode="black">
            <a:xfrm>
              <a:off x="5183188" y="2085975"/>
              <a:ext cx="26987" cy="765175"/>
            </a:xfrm>
            <a:prstGeom prst="rect">
              <a:avLst/>
            </a:prstGeom>
            <a:solidFill>
              <a:schemeClr val="tx1"/>
            </a:solidFill>
            <a:ln w="9525">
              <a:noFill/>
              <a:miter lim="800000"/>
              <a:headEnd/>
              <a:tailEnd/>
            </a:ln>
          </p:spPr>
          <p:txBody>
            <a:bodyPr/>
            <a:lstStyle/>
            <a:p>
              <a:endParaRPr lang="en-US"/>
            </a:p>
          </p:txBody>
        </p:sp>
        <p:sp>
          <p:nvSpPr>
            <p:cNvPr id="82803" name="Freeform 883"/>
            <p:cNvSpPr>
              <a:spLocks/>
            </p:cNvSpPr>
            <p:nvPr/>
          </p:nvSpPr>
          <p:spPr bwMode="black">
            <a:xfrm>
              <a:off x="3284538" y="2843213"/>
              <a:ext cx="1922462" cy="779462"/>
            </a:xfrm>
            <a:custGeom>
              <a:avLst/>
              <a:gdLst/>
              <a:ahLst/>
              <a:cxnLst>
                <a:cxn ang="0">
                  <a:pos x="2510" y="31"/>
                </a:cxn>
                <a:cxn ang="0">
                  <a:pos x="18" y="1467"/>
                </a:cxn>
                <a:cxn ang="0">
                  <a:pos x="0" y="1436"/>
                </a:cxn>
                <a:cxn ang="0">
                  <a:pos x="2492" y="0"/>
                </a:cxn>
                <a:cxn ang="0">
                  <a:pos x="2510" y="31"/>
                </a:cxn>
              </a:cxnLst>
              <a:rect l="0" t="0" r="r" b="b"/>
              <a:pathLst>
                <a:path w="2510" h="1467">
                  <a:moveTo>
                    <a:pt x="2510" y="31"/>
                  </a:moveTo>
                  <a:lnTo>
                    <a:pt x="18" y="1467"/>
                  </a:lnTo>
                  <a:lnTo>
                    <a:pt x="0" y="1436"/>
                  </a:lnTo>
                  <a:lnTo>
                    <a:pt x="2492" y="0"/>
                  </a:lnTo>
                  <a:lnTo>
                    <a:pt x="2510" y="31"/>
                  </a:lnTo>
                  <a:close/>
                </a:path>
              </a:pathLst>
            </a:custGeom>
            <a:solidFill>
              <a:schemeClr val="tx1"/>
            </a:solidFill>
            <a:ln w="9525">
              <a:noFill/>
              <a:round/>
              <a:headEnd/>
              <a:tailEnd/>
            </a:ln>
          </p:spPr>
          <p:txBody>
            <a:bodyPr/>
            <a:lstStyle/>
            <a:p>
              <a:endParaRPr lang="en-US"/>
            </a:p>
          </p:txBody>
        </p:sp>
        <p:sp>
          <p:nvSpPr>
            <p:cNvPr id="82804" name="Freeform 884"/>
            <p:cNvSpPr>
              <a:spLocks/>
            </p:cNvSpPr>
            <p:nvPr/>
          </p:nvSpPr>
          <p:spPr bwMode="black">
            <a:xfrm>
              <a:off x="1535113" y="2490788"/>
              <a:ext cx="727075" cy="304800"/>
            </a:xfrm>
            <a:custGeom>
              <a:avLst/>
              <a:gdLst/>
              <a:ahLst/>
              <a:cxnLst>
                <a:cxn ang="0">
                  <a:pos x="951" y="31"/>
                </a:cxn>
                <a:cxn ang="0">
                  <a:pos x="17" y="570"/>
                </a:cxn>
                <a:cxn ang="0">
                  <a:pos x="0" y="539"/>
                </a:cxn>
                <a:cxn ang="0">
                  <a:pos x="934" y="0"/>
                </a:cxn>
                <a:cxn ang="0">
                  <a:pos x="951" y="31"/>
                </a:cxn>
              </a:cxnLst>
              <a:rect l="0" t="0" r="r" b="b"/>
              <a:pathLst>
                <a:path w="951" h="570">
                  <a:moveTo>
                    <a:pt x="951" y="31"/>
                  </a:moveTo>
                  <a:lnTo>
                    <a:pt x="17" y="570"/>
                  </a:lnTo>
                  <a:lnTo>
                    <a:pt x="0" y="539"/>
                  </a:lnTo>
                  <a:lnTo>
                    <a:pt x="934" y="0"/>
                  </a:lnTo>
                  <a:lnTo>
                    <a:pt x="951" y="31"/>
                  </a:lnTo>
                  <a:close/>
                </a:path>
              </a:pathLst>
            </a:custGeom>
            <a:solidFill>
              <a:schemeClr val="tx1"/>
            </a:solidFill>
            <a:ln w="9525">
              <a:noFill/>
              <a:round/>
              <a:headEnd/>
              <a:tailEnd/>
            </a:ln>
          </p:spPr>
          <p:txBody>
            <a:bodyPr/>
            <a:lstStyle/>
            <a:p>
              <a:endParaRPr lang="en-US"/>
            </a:p>
          </p:txBody>
        </p:sp>
        <p:sp>
          <p:nvSpPr>
            <p:cNvPr id="82805" name="Freeform 885"/>
            <p:cNvSpPr>
              <a:spLocks/>
            </p:cNvSpPr>
            <p:nvPr/>
          </p:nvSpPr>
          <p:spPr bwMode="black">
            <a:xfrm>
              <a:off x="1535113" y="3255963"/>
              <a:ext cx="727075" cy="303212"/>
            </a:xfrm>
            <a:custGeom>
              <a:avLst/>
              <a:gdLst/>
              <a:ahLst/>
              <a:cxnLst>
                <a:cxn ang="0">
                  <a:pos x="951" y="31"/>
                </a:cxn>
                <a:cxn ang="0">
                  <a:pos x="17" y="570"/>
                </a:cxn>
                <a:cxn ang="0">
                  <a:pos x="0" y="539"/>
                </a:cxn>
                <a:cxn ang="0">
                  <a:pos x="934" y="0"/>
                </a:cxn>
                <a:cxn ang="0">
                  <a:pos x="951" y="31"/>
                </a:cxn>
              </a:cxnLst>
              <a:rect l="0" t="0" r="r" b="b"/>
              <a:pathLst>
                <a:path w="951" h="570">
                  <a:moveTo>
                    <a:pt x="951" y="31"/>
                  </a:moveTo>
                  <a:lnTo>
                    <a:pt x="17" y="570"/>
                  </a:lnTo>
                  <a:lnTo>
                    <a:pt x="0" y="539"/>
                  </a:lnTo>
                  <a:lnTo>
                    <a:pt x="934" y="0"/>
                  </a:lnTo>
                  <a:lnTo>
                    <a:pt x="951" y="31"/>
                  </a:lnTo>
                  <a:close/>
                </a:path>
              </a:pathLst>
            </a:custGeom>
            <a:solidFill>
              <a:schemeClr val="tx1"/>
            </a:solidFill>
            <a:ln w="9525">
              <a:noFill/>
              <a:round/>
              <a:headEnd/>
              <a:tailEnd/>
            </a:ln>
          </p:spPr>
          <p:txBody>
            <a:bodyPr/>
            <a:lstStyle/>
            <a:p>
              <a:endParaRPr lang="en-US"/>
            </a:p>
          </p:txBody>
        </p:sp>
        <p:sp>
          <p:nvSpPr>
            <p:cNvPr id="82806" name="Freeform 886"/>
            <p:cNvSpPr>
              <a:spLocks/>
            </p:cNvSpPr>
            <p:nvPr/>
          </p:nvSpPr>
          <p:spPr bwMode="black">
            <a:xfrm>
              <a:off x="1577975" y="3225800"/>
              <a:ext cx="447675" cy="190500"/>
            </a:xfrm>
            <a:custGeom>
              <a:avLst/>
              <a:gdLst/>
              <a:ahLst/>
              <a:cxnLst>
                <a:cxn ang="0">
                  <a:pos x="584" y="22"/>
                </a:cxn>
                <a:cxn ang="0">
                  <a:pos x="13" y="352"/>
                </a:cxn>
                <a:cxn ang="0">
                  <a:pos x="0" y="330"/>
                </a:cxn>
                <a:cxn ang="0">
                  <a:pos x="571" y="0"/>
                </a:cxn>
                <a:cxn ang="0">
                  <a:pos x="584" y="22"/>
                </a:cxn>
              </a:cxnLst>
              <a:rect l="0" t="0" r="r" b="b"/>
              <a:pathLst>
                <a:path w="584" h="352">
                  <a:moveTo>
                    <a:pt x="584" y="22"/>
                  </a:moveTo>
                  <a:lnTo>
                    <a:pt x="13" y="352"/>
                  </a:lnTo>
                  <a:lnTo>
                    <a:pt x="0" y="330"/>
                  </a:lnTo>
                  <a:lnTo>
                    <a:pt x="571" y="0"/>
                  </a:lnTo>
                  <a:lnTo>
                    <a:pt x="584" y="22"/>
                  </a:lnTo>
                  <a:close/>
                </a:path>
              </a:pathLst>
            </a:custGeom>
            <a:solidFill>
              <a:srgbClr val="FF0000"/>
            </a:solidFill>
            <a:ln w="9525">
              <a:noFill/>
              <a:round/>
              <a:headEnd/>
              <a:tailEnd/>
            </a:ln>
          </p:spPr>
          <p:txBody>
            <a:bodyPr/>
            <a:lstStyle/>
            <a:p>
              <a:endParaRPr lang="en-US"/>
            </a:p>
          </p:txBody>
        </p:sp>
        <p:sp>
          <p:nvSpPr>
            <p:cNvPr id="82807" name="Freeform 887"/>
            <p:cNvSpPr>
              <a:spLocks/>
            </p:cNvSpPr>
            <p:nvPr/>
          </p:nvSpPr>
          <p:spPr bwMode="black">
            <a:xfrm>
              <a:off x="1339850" y="2895600"/>
              <a:ext cx="317500" cy="136525"/>
            </a:xfrm>
            <a:custGeom>
              <a:avLst/>
              <a:gdLst/>
              <a:ahLst/>
              <a:cxnLst>
                <a:cxn ang="0">
                  <a:pos x="417" y="23"/>
                </a:cxn>
                <a:cxn ang="0">
                  <a:pos x="14" y="255"/>
                </a:cxn>
                <a:cxn ang="0">
                  <a:pos x="0" y="233"/>
                </a:cxn>
                <a:cxn ang="0">
                  <a:pos x="403" y="0"/>
                </a:cxn>
                <a:cxn ang="0">
                  <a:pos x="417" y="23"/>
                </a:cxn>
              </a:cxnLst>
              <a:rect l="0" t="0" r="r" b="b"/>
              <a:pathLst>
                <a:path w="417" h="255">
                  <a:moveTo>
                    <a:pt x="417" y="23"/>
                  </a:moveTo>
                  <a:lnTo>
                    <a:pt x="14" y="255"/>
                  </a:lnTo>
                  <a:lnTo>
                    <a:pt x="0" y="233"/>
                  </a:lnTo>
                  <a:lnTo>
                    <a:pt x="403" y="0"/>
                  </a:lnTo>
                  <a:lnTo>
                    <a:pt x="417" y="23"/>
                  </a:lnTo>
                  <a:close/>
                </a:path>
              </a:pathLst>
            </a:custGeom>
            <a:solidFill>
              <a:srgbClr val="FF0000"/>
            </a:solidFill>
            <a:ln w="9525">
              <a:noFill/>
              <a:round/>
              <a:headEnd/>
              <a:tailEnd/>
            </a:ln>
          </p:spPr>
          <p:txBody>
            <a:bodyPr/>
            <a:lstStyle/>
            <a:p>
              <a:endParaRPr lang="en-US"/>
            </a:p>
          </p:txBody>
        </p:sp>
        <p:sp>
          <p:nvSpPr>
            <p:cNvPr id="82808" name="Freeform 888"/>
            <p:cNvSpPr>
              <a:spLocks/>
            </p:cNvSpPr>
            <p:nvPr/>
          </p:nvSpPr>
          <p:spPr bwMode="black">
            <a:xfrm>
              <a:off x="3284538" y="4946650"/>
              <a:ext cx="1922462" cy="781050"/>
            </a:xfrm>
            <a:custGeom>
              <a:avLst/>
              <a:gdLst/>
              <a:ahLst/>
              <a:cxnLst>
                <a:cxn ang="0">
                  <a:pos x="2510" y="31"/>
                </a:cxn>
                <a:cxn ang="0">
                  <a:pos x="18" y="1466"/>
                </a:cxn>
                <a:cxn ang="0">
                  <a:pos x="0" y="1435"/>
                </a:cxn>
                <a:cxn ang="0">
                  <a:pos x="2492" y="0"/>
                </a:cxn>
                <a:cxn ang="0">
                  <a:pos x="2510" y="31"/>
                </a:cxn>
              </a:cxnLst>
              <a:rect l="0" t="0" r="r" b="b"/>
              <a:pathLst>
                <a:path w="2510" h="1466">
                  <a:moveTo>
                    <a:pt x="2510" y="31"/>
                  </a:moveTo>
                  <a:lnTo>
                    <a:pt x="18" y="1466"/>
                  </a:lnTo>
                  <a:lnTo>
                    <a:pt x="0" y="1435"/>
                  </a:lnTo>
                  <a:lnTo>
                    <a:pt x="2492" y="0"/>
                  </a:lnTo>
                  <a:lnTo>
                    <a:pt x="2510" y="31"/>
                  </a:lnTo>
                  <a:close/>
                </a:path>
              </a:pathLst>
            </a:custGeom>
            <a:solidFill>
              <a:schemeClr val="tx1"/>
            </a:solidFill>
            <a:ln w="9525">
              <a:noFill/>
              <a:round/>
              <a:headEnd/>
              <a:tailEnd/>
            </a:ln>
          </p:spPr>
          <p:txBody>
            <a:bodyPr/>
            <a:lstStyle/>
            <a:p>
              <a:endParaRPr lang="en-US"/>
            </a:p>
          </p:txBody>
        </p:sp>
        <p:sp>
          <p:nvSpPr>
            <p:cNvPr id="82809" name="Freeform 889"/>
            <p:cNvSpPr>
              <a:spLocks/>
            </p:cNvSpPr>
            <p:nvPr/>
          </p:nvSpPr>
          <p:spPr bwMode="black">
            <a:xfrm>
              <a:off x="4518025" y="4179888"/>
              <a:ext cx="688975" cy="287337"/>
            </a:xfrm>
            <a:custGeom>
              <a:avLst/>
              <a:gdLst/>
              <a:ahLst/>
              <a:cxnLst>
                <a:cxn ang="0">
                  <a:pos x="900" y="31"/>
                </a:cxn>
                <a:cxn ang="0">
                  <a:pos x="17" y="539"/>
                </a:cxn>
                <a:cxn ang="0">
                  <a:pos x="0" y="508"/>
                </a:cxn>
                <a:cxn ang="0">
                  <a:pos x="882" y="0"/>
                </a:cxn>
                <a:cxn ang="0">
                  <a:pos x="900" y="31"/>
                </a:cxn>
              </a:cxnLst>
              <a:rect l="0" t="0" r="r" b="b"/>
              <a:pathLst>
                <a:path w="900" h="539">
                  <a:moveTo>
                    <a:pt x="900" y="31"/>
                  </a:moveTo>
                  <a:lnTo>
                    <a:pt x="17" y="539"/>
                  </a:lnTo>
                  <a:lnTo>
                    <a:pt x="0" y="508"/>
                  </a:lnTo>
                  <a:lnTo>
                    <a:pt x="882" y="0"/>
                  </a:lnTo>
                  <a:lnTo>
                    <a:pt x="900" y="31"/>
                  </a:lnTo>
                  <a:close/>
                </a:path>
              </a:pathLst>
            </a:custGeom>
            <a:solidFill>
              <a:schemeClr val="tx1"/>
            </a:solidFill>
            <a:ln w="9525">
              <a:noFill/>
              <a:round/>
              <a:headEnd/>
              <a:tailEnd/>
            </a:ln>
          </p:spPr>
          <p:txBody>
            <a:bodyPr/>
            <a:lstStyle/>
            <a:p>
              <a:endParaRPr lang="en-US"/>
            </a:p>
          </p:txBody>
        </p:sp>
        <p:sp>
          <p:nvSpPr>
            <p:cNvPr id="82810" name="Freeform 890"/>
            <p:cNvSpPr>
              <a:spLocks/>
            </p:cNvSpPr>
            <p:nvPr/>
          </p:nvSpPr>
          <p:spPr bwMode="black">
            <a:xfrm>
              <a:off x="3563938" y="3798888"/>
              <a:ext cx="688975" cy="287337"/>
            </a:xfrm>
            <a:custGeom>
              <a:avLst/>
              <a:gdLst/>
              <a:ahLst/>
              <a:cxnLst>
                <a:cxn ang="0">
                  <a:pos x="0" y="509"/>
                </a:cxn>
                <a:cxn ang="0">
                  <a:pos x="883" y="0"/>
                </a:cxn>
                <a:cxn ang="0">
                  <a:pos x="900" y="30"/>
                </a:cxn>
                <a:cxn ang="0">
                  <a:pos x="18" y="540"/>
                </a:cxn>
                <a:cxn ang="0">
                  <a:pos x="0" y="509"/>
                </a:cxn>
              </a:cxnLst>
              <a:rect l="0" t="0" r="r" b="b"/>
              <a:pathLst>
                <a:path w="900" h="540">
                  <a:moveTo>
                    <a:pt x="0" y="509"/>
                  </a:moveTo>
                  <a:lnTo>
                    <a:pt x="883" y="0"/>
                  </a:lnTo>
                  <a:lnTo>
                    <a:pt x="900" y="30"/>
                  </a:lnTo>
                  <a:lnTo>
                    <a:pt x="18" y="540"/>
                  </a:lnTo>
                  <a:lnTo>
                    <a:pt x="0" y="509"/>
                  </a:lnTo>
                  <a:close/>
                </a:path>
              </a:pathLst>
            </a:custGeom>
            <a:solidFill>
              <a:schemeClr val="tx1"/>
            </a:solidFill>
            <a:ln w="9525">
              <a:noFill/>
              <a:round/>
              <a:headEnd/>
              <a:tailEnd/>
            </a:ln>
          </p:spPr>
          <p:txBody>
            <a:bodyPr/>
            <a:lstStyle/>
            <a:p>
              <a:endParaRPr lang="en-US"/>
            </a:p>
          </p:txBody>
        </p:sp>
        <p:sp>
          <p:nvSpPr>
            <p:cNvPr id="82811" name="Freeform 891"/>
            <p:cNvSpPr>
              <a:spLocks/>
            </p:cNvSpPr>
            <p:nvPr/>
          </p:nvSpPr>
          <p:spPr bwMode="black">
            <a:xfrm>
              <a:off x="1535113" y="5359400"/>
              <a:ext cx="727075" cy="304800"/>
            </a:xfrm>
            <a:custGeom>
              <a:avLst/>
              <a:gdLst/>
              <a:ahLst/>
              <a:cxnLst>
                <a:cxn ang="0">
                  <a:pos x="951" y="31"/>
                </a:cxn>
                <a:cxn ang="0">
                  <a:pos x="17" y="570"/>
                </a:cxn>
                <a:cxn ang="0">
                  <a:pos x="0" y="539"/>
                </a:cxn>
                <a:cxn ang="0">
                  <a:pos x="934" y="0"/>
                </a:cxn>
                <a:cxn ang="0">
                  <a:pos x="951" y="31"/>
                </a:cxn>
              </a:cxnLst>
              <a:rect l="0" t="0" r="r" b="b"/>
              <a:pathLst>
                <a:path w="951" h="570">
                  <a:moveTo>
                    <a:pt x="951" y="31"/>
                  </a:moveTo>
                  <a:lnTo>
                    <a:pt x="17" y="570"/>
                  </a:lnTo>
                  <a:lnTo>
                    <a:pt x="0" y="539"/>
                  </a:lnTo>
                  <a:lnTo>
                    <a:pt x="934" y="0"/>
                  </a:lnTo>
                  <a:lnTo>
                    <a:pt x="951" y="31"/>
                  </a:lnTo>
                  <a:close/>
                </a:path>
              </a:pathLst>
            </a:custGeom>
            <a:solidFill>
              <a:schemeClr val="tx1"/>
            </a:solidFill>
            <a:ln w="9525">
              <a:noFill/>
              <a:round/>
              <a:headEnd/>
              <a:tailEnd/>
            </a:ln>
          </p:spPr>
          <p:txBody>
            <a:bodyPr/>
            <a:lstStyle/>
            <a:p>
              <a:endParaRPr lang="en-US"/>
            </a:p>
          </p:txBody>
        </p:sp>
        <p:sp>
          <p:nvSpPr>
            <p:cNvPr id="82812" name="Freeform 892"/>
            <p:cNvSpPr>
              <a:spLocks/>
            </p:cNvSpPr>
            <p:nvPr/>
          </p:nvSpPr>
          <p:spPr bwMode="black">
            <a:xfrm>
              <a:off x="2332038" y="5327650"/>
              <a:ext cx="963612" cy="400050"/>
            </a:xfrm>
            <a:custGeom>
              <a:avLst/>
              <a:gdLst/>
              <a:ahLst/>
              <a:cxnLst>
                <a:cxn ang="0">
                  <a:pos x="1245" y="748"/>
                </a:cxn>
                <a:cxn ang="0">
                  <a:pos x="0" y="31"/>
                </a:cxn>
                <a:cxn ang="0">
                  <a:pos x="17" y="0"/>
                </a:cxn>
                <a:cxn ang="0">
                  <a:pos x="1263" y="717"/>
                </a:cxn>
                <a:cxn ang="0">
                  <a:pos x="1245" y="748"/>
                </a:cxn>
              </a:cxnLst>
              <a:rect l="0" t="0" r="r" b="b"/>
              <a:pathLst>
                <a:path w="1263" h="748">
                  <a:moveTo>
                    <a:pt x="1245" y="748"/>
                  </a:moveTo>
                  <a:lnTo>
                    <a:pt x="0" y="31"/>
                  </a:lnTo>
                  <a:lnTo>
                    <a:pt x="17" y="0"/>
                  </a:lnTo>
                  <a:lnTo>
                    <a:pt x="1263" y="717"/>
                  </a:lnTo>
                  <a:lnTo>
                    <a:pt x="1245" y="748"/>
                  </a:lnTo>
                  <a:close/>
                </a:path>
              </a:pathLst>
            </a:custGeom>
            <a:solidFill>
              <a:schemeClr val="tx1"/>
            </a:solidFill>
            <a:ln w="9525">
              <a:noFill/>
              <a:round/>
              <a:headEnd/>
              <a:tailEnd/>
            </a:ln>
          </p:spPr>
          <p:txBody>
            <a:bodyPr/>
            <a:lstStyle/>
            <a:p>
              <a:endParaRPr lang="en-US"/>
            </a:p>
          </p:txBody>
        </p:sp>
        <p:sp>
          <p:nvSpPr>
            <p:cNvPr id="82813" name="Rectangle 893"/>
            <p:cNvSpPr>
              <a:spLocks noChangeArrowheads="1"/>
            </p:cNvSpPr>
            <p:nvPr/>
          </p:nvSpPr>
          <p:spPr bwMode="black">
            <a:xfrm>
              <a:off x="3276600" y="5048250"/>
              <a:ext cx="26988" cy="671513"/>
            </a:xfrm>
            <a:prstGeom prst="rect">
              <a:avLst/>
            </a:prstGeom>
            <a:solidFill>
              <a:schemeClr val="tx1"/>
            </a:solidFill>
            <a:ln w="9525">
              <a:noFill/>
              <a:miter lim="800000"/>
              <a:headEnd/>
              <a:tailEnd/>
            </a:ln>
          </p:spPr>
          <p:txBody>
            <a:bodyPr/>
            <a:lstStyle/>
            <a:p>
              <a:endParaRPr lang="en-US"/>
            </a:p>
          </p:txBody>
        </p:sp>
        <p:sp>
          <p:nvSpPr>
            <p:cNvPr id="82814" name="Freeform 894"/>
            <p:cNvSpPr>
              <a:spLocks/>
            </p:cNvSpPr>
            <p:nvPr/>
          </p:nvSpPr>
          <p:spPr bwMode="black">
            <a:xfrm>
              <a:off x="1535113" y="4595813"/>
              <a:ext cx="727075" cy="303212"/>
            </a:xfrm>
            <a:custGeom>
              <a:avLst/>
              <a:gdLst/>
              <a:ahLst/>
              <a:cxnLst>
                <a:cxn ang="0">
                  <a:pos x="951" y="31"/>
                </a:cxn>
                <a:cxn ang="0">
                  <a:pos x="17" y="569"/>
                </a:cxn>
                <a:cxn ang="0">
                  <a:pos x="0" y="538"/>
                </a:cxn>
                <a:cxn ang="0">
                  <a:pos x="934" y="0"/>
                </a:cxn>
                <a:cxn ang="0">
                  <a:pos x="951" y="31"/>
                </a:cxn>
              </a:cxnLst>
              <a:rect l="0" t="0" r="r" b="b"/>
              <a:pathLst>
                <a:path w="951" h="569">
                  <a:moveTo>
                    <a:pt x="951" y="31"/>
                  </a:moveTo>
                  <a:lnTo>
                    <a:pt x="17" y="569"/>
                  </a:lnTo>
                  <a:lnTo>
                    <a:pt x="0" y="538"/>
                  </a:lnTo>
                  <a:lnTo>
                    <a:pt x="934" y="0"/>
                  </a:lnTo>
                  <a:lnTo>
                    <a:pt x="951" y="31"/>
                  </a:lnTo>
                  <a:close/>
                </a:path>
              </a:pathLst>
            </a:custGeom>
            <a:solidFill>
              <a:schemeClr val="tx1"/>
            </a:solidFill>
            <a:ln w="9525">
              <a:noFill/>
              <a:round/>
              <a:headEnd/>
              <a:tailEnd/>
            </a:ln>
          </p:spPr>
          <p:txBody>
            <a:bodyPr/>
            <a:lstStyle/>
            <a:p>
              <a:endParaRPr lang="en-US"/>
            </a:p>
          </p:txBody>
        </p:sp>
        <p:sp>
          <p:nvSpPr>
            <p:cNvPr id="82815" name="Freeform 895"/>
            <p:cNvSpPr>
              <a:spLocks/>
            </p:cNvSpPr>
            <p:nvPr/>
          </p:nvSpPr>
          <p:spPr bwMode="black">
            <a:xfrm>
              <a:off x="1577975" y="5327650"/>
              <a:ext cx="447675" cy="192088"/>
            </a:xfrm>
            <a:custGeom>
              <a:avLst/>
              <a:gdLst/>
              <a:ahLst/>
              <a:cxnLst>
                <a:cxn ang="0">
                  <a:pos x="588" y="31"/>
                </a:cxn>
                <a:cxn ang="0">
                  <a:pos x="17" y="359"/>
                </a:cxn>
                <a:cxn ang="0">
                  <a:pos x="0" y="328"/>
                </a:cxn>
                <a:cxn ang="0">
                  <a:pos x="570" y="0"/>
                </a:cxn>
                <a:cxn ang="0">
                  <a:pos x="588" y="31"/>
                </a:cxn>
              </a:cxnLst>
              <a:rect l="0" t="0" r="r" b="b"/>
              <a:pathLst>
                <a:path w="588" h="359">
                  <a:moveTo>
                    <a:pt x="588" y="31"/>
                  </a:moveTo>
                  <a:lnTo>
                    <a:pt x="17" y="359"/>
                  </a:lnTo>
                  <a:lnTo>
                    <a:pt x="0" y="328"/>
                  </a:lnTo>
                  <a:lnTo>
                    <a:pt x="570" y="0"/>
                  </a:lnTo>
                  <a:lnTo>
                    <a:pt x="588" y="31"/>
                  </a:lnTo>
                  <a:close/>
                </a:path>
              </a:pathLst>
            </a:custGeom>
            <a:solidFill>
              <a:srgbClr val="FF0000"/>
            </a:solidFill>
            <a:ln w="9525">
              <a:noFill/>
              <a:round/>
              <a:headEnd/>
              <a:tailEnd/>
            </a:ln>
          </p:spPr>
          <p:txBody>
            <a:bodyPr/>
            <a:lstStyle/>
            <a:p>
              <a:endParaRPr lang="en-US"/>
            </a:p>
          </p:txBody>
        </p:sp>
        <p:sp>
          <p:nvSpPr>
            <p:cNvPr id="82816" name="Freeform 896"/>
            <p:cNvSpPr>
              <a:spLocks/>
            </p:cNvSpPr>
            <p:nvPr/>
          </p:nvSpPr>
          <p:spPr bwMode="black">
            <a:xfrm>
              <a:off x="1427163" y="5075238"/>
              <a:ext cx="227012" cy="101600"/>
            </a:xfrm>
            <a:custGeom>
              <a:avLst/>
              <a:gdLst/>
              <a:ahLst/>
              <a:cxnLst>
                <a:cxn ang="0">
                  <a:pos x="297" y="30"/>
                </a:cxn>
                <a:cxn ang="0">
                  <a:pos x="18" y="192"/>
                </a:cxn>
                <a:cxn ang="0">
                  <a:pos x="0" y="162"/>
                </a:cxn>
                <a:cxn ang="0">
                  <a:pos x="280" y="0"/>
                </a:cxn>
                <a:cxn ang="0">
                  <a:pos x="297" y="30"/>
                </a:cxn>
              </a:cxnLst>
              <a:rect l="0" t="0" r="r" b="b"/>
              <a:pathLst>
                <a:path w="297" h="192">
                  <a:moveTo>
                    <a:pt x="297" y="30"/>
                  </a:moveTo>
                  <a:lnTo>
                    <a:pt x="18" y="192"/>
                  </a:lnTo>
                  <a:lnTo>
                    <a:pt x="0" y="162"/>
                  </a:lnTo>
                  <a:lnTo>
                    <a:pt x="280" y="0"/>
                  </a:lnTo>
                  <a:lnTo>
                    <a:pt x="297" y="30"/>
                  </a:lnTo>
                  <a:close/>
                </a:path>
              </a:pathLst>
            </a:custGeom>
            <a:solidFill>
              <a:srgbClr val="FF0000"/>
            </a:solidFill>
            <a:ln w="9525">
              <a:noFill/>
              <a:round/>
              <a:headEnd/>
              <a:tailEnd/>
            </a:ln>
          </p:spPr>
          <p:txBody>
            <a:bodyPr/>
            <a:lstStyle/>
            <a:p>
              <a:endParaRPr lang="en-US"/>
            </a:p>
          </p:txBody>
        </p:sp>
        <p:sp>
          <p:nvSpPr>
            <p:cNvPr id="82817" name="Freeform 897"/>
            <p:cNvSpPr>
              <a:spLocks/>
            </p:cNvSpPr>
            <p:nvPr/>
          </p:nvSpPr>
          <p:spPr bwMode="black">
            <a:xfrm>
              <a:off x="1497013" y="4870450"/>
              <a:ext cx="401637" cy="173038"/>
            </a:xfrm>
            <a:custGeom>
              <a:avLst/>
              <a:gdLst/>
              <a:ahLst/>
              <a:cxnLst>
                <a:cxn ang="0">
                  <a:pos x="524" y="31"/>
                </a:cxn>
                <a:cxn ang="0">
                  <a:pos x="17" y="323"/>
                </a:cxn>
                <a:cxn ang="0">
                  <a:pos x="0" y="292"/>
                </a:cxn>
                <a:cxn ang="0">
                  <a:pos x="507" y="0"/>
                </a:cxn>
                <a:cxn ang="0">
                  <a:pos x="524" y="31"/>
                </a:cxn>
              </a:cxnLst>
              <a:rect l="0" t="0" r="r" b="b"/>
              <a:pathLst>
                <a:path w="524" h="323">
                  <a:moveTo>
                    <a:pt x="524" y="31"/>
                  </a:moveTo>
                  <a:lnTo>
                    <a:pt x="17" y="323"/>
                  </a:lnTo>
                  <a:lnTo>
                    <a:pt x="0" y="292"/>
                  </a:lnTo>
                  <a:lnTo>
                    <a:pt x="507" y="0"/>
                  </a:lnTo>
                  <a:lnTo>
                    <a:pt x="524" y="31"/>
                  </a:lnTo>
                  <a:close/>
                </a:path>
              </a:pathLst>
            </a:custGeom>
            <a:solidFill>
              <a:srgbClr val="FF0000"/>
            </a:solidFill>
            <a:ln w="9525">
              <a:noFill/>
              <a:round/>
              <a:headEnd/>
              <a:tailEnd/>
            </a:ln>
          </p:spPr>
          <p:txBody>
            <a:bodyPr/>
            <a:lstStyle/>
            <a:p>
              <a:endParaRPr lang="en-US"/>
            </a:p>
          </p:txBody>
        </p:sp>
        <p:sp>
          <p:nvSpPr>
            <p:cNvPr id="82818" name="Rectangle 898"/>
            <p:cNvSpPr>
              <a:spLocks noChangeArrowheads="1"/>
            </p:cNvSpPr>
            <p:nvPr/>
          </p:nvSpPr>
          <p:spPr bwMode="black">
            <a:xfrm>
              <a:off x="2324100" y="4667250"/>
              <a:ext cx="26988" cy="668338"/>
            </a:xfrm>
            <a:prstGeom prst="rect">
              <a:avLst/>
            </a:prstGeom>
            <a:solidFill>
              <a:schemeClr val="tx1"/>
            </a:solidFill>
            <a:ln w="9525">
              <a:noFill/>
              <a:miter lim="800000"/>
              <a:headEnd/>
              <a:tailEnd/>
            </a:ln>
          </p:spPr>
          <p:txBody>
            <a:bodyPr/>
            <a:lstStyle/>
            <a:p>
              <a:endParaRPr lang="en-US"/>
            </a:p>
          </p:txBody>
        </p:sp>
        <p:sp>
          <p:nvSpPr>
            <p:cNvPr id="82819" name="Freeform 899"/>
            <p:cNvSpPr>
              <a:spLocks/>
            </p:cNvSpPr>
            <p:nvPr/>
          </p:nvSpPr>
          <p:spPr bwMode="black">
            <a:xfrm>
              <a:off x="4238625" y="3798888"/>
              <a:ext cx="968375" cy="400050"/>
            </a:xfrm>
            <a:custGeom>
              <a:avLst/>
              <a:gdLst/>
              <a:ahLst/>
              <a:cxnLst>
                <a:cxn ang="0">
                  <a:pos x="17" y="0"/>
                </a:cxn>
                <a:cxn ang="0">
                  <a:pos x="1263" y="718"/>
                </a:cxn>
                <a:cxn ang="0">
                  <a:pos x="1245" y="749"/>
                </a:cxn>
                <a:cxn ang="0">
                  <a:pos x="0" y="30"/>
                </a:cxn>
                <a:cxn ang="0">
                  <a:pos x="17" y="0"/>
                </a:cxn>
              </a:cxnLst>
              <a:rect l="0" t="0" r="r" b="b"/>
              <a:pathLst>
                <a:path w="1263" h="749">
                  <a:moveTo>
                    <a:pt x="17" y="0"/>
                  </a:moveTo>
                  <a:lnTo>
                    <a:pt x="1263" y="718"/>
                  </a:lnTo>
                  <a:lnTo>
                    <a:pt x="1245" y="749"/>
                  </a:lnTo>
                  <a:lnTo>
                    <a:pt x="0" y="30"/>
                  </a:lnTo>
                  <a:lnTo>
                    <a:pt x="17" y="0"/>
                  </a:lnTo>
                  <a:close/>
                </a:path>
              </a:pathLst>
            </a:custGeom>
            <a:solidFill>
              <a:schemeClr val="tx1"/>
            </a:solidFill>
            <a:ln w="9525">
              <a:noFill/>
              <a:round/>
              <a:headEnd/>
              <a:tailEnd/>
            </a:ln>
          </p:spPr>
          <p:txBody>
            <a:bodyPr/>
            <a:lstStyle/>
            <a:p>
              <a:endParaRPr lang="en-US"/>
            </a:p>
          </p:txBody>
        </p:sp>
        <p:sp>
          <p:nvSpPr>
            <p:cNvPr id="82820" name="Rectangle 900"/>
            <p:cNvSpPr>
              <a:spLocks noChangeArrowheads="1"/>
            </p:cNvSpPr>
            <p:nvPr/>
          </p:nvSpPr>
          <p:spPr bwMode="black">
            <a:xfrm>
              <a:off x="5183188" y="4191000"/>
              <a:ext cx="26987" cy="763588"/>
            </a:xfrm>
            <a:prstGeom prst="rect">
              <a:avLst/>
            </a:prstGeom>
            <a:solidFill>
              <a:schemeClr val="tx1"/>
            </a:solidFill>
            <a:ln w="9525">
              <a:noFill/>
              <a:miter lim="800000"/>
              <a:headEnd/>
              <a:tailEnd/>
            </a:ln>
          </p:spPr>
          <p:txBody>
            <a:bodyPr/>
            <a:lstStyle/>
            <a:p>
              <a:endParaRPr lang="en-US"/>
            </a:p>
          </p:txBody>
        </p:sp>
        <p:sp>
          <p:nvSpPr>
            <p:cNvPr id="82821" name="Freeform 901"/>
            <p:cNvSpPr>
              <a:spLocks/>
            </p:cNvSpPr>
            <p:nvPr/>
          </p:nvSpPr>
          <p:spPr bwMode="black">
            <a:xfrm>
              <a:off x="1765300" y="4854575"/>
              <a:ext cx="255588" cy="107950"/>
            </a:xfrm>
            <a:custGeom>
              <a:avLst/>
              <a:gdLst/>
              <a:ahLst/>
              <a:cxnLst>
                <a:cxn ang="0">
                  <a:pos x="337" y="16"/>
                </a:cxn>
                <a:cxn ang="0">
                  <a:pos x="9" y="205"/>
                </a:cxn>
                <a:cxn ang="0">
                  <a:pos x="0" y="190"/>
                </a:cxn>
                <a:cxn ang="0">
                  <a:pos x="328" y="0"/>
                </a:cxn>
                <a:cxn ang="0">
                  <a:pos x="337" y="16"/>
                </a:cxn>
              </a:cxnLst>
              <a:rect l="0" t="0" r="r" b="b"/>
              <a:pathLst>
                <a:path w="337" h="205">
                  <a:moveTo>
                    <a:pt x="337" y="16"/>
                  </a:moveTo>
                  <a:lnTo>
                    <a:pt x="9" y="205"/>
                  </a:lnTo>
                  <a:lnTo>
                    <a:pt x="0" y="190"/>
                  </a:lnTo>
                  <a:lnTo>
                    <a:pt x="328" y="0"/>
                  </a:lnTo>
                  <a:lnTo>
                    <a:pt x="337" y="16"/>
                  </a:lnTo>
                  <a:close/>
                </a:path>
              </a:pathLst>
            </a:custGeom>
            <a:solidFill>
              <a:srgbClr val="FF0000"/>
            </a:solidFill>
            <a:ln w="9525">
              <a:noFill/>
              <a:round/>
              <a:headEnd/>
              <a:tailEnd/>
            </a:ln>
          </p:spPr>
          <p:txBody>
            <a:bodyPr/>
            <a:lstStyle/>
            <a:p>
              <a:endParaRPr lang="en-US"/>
            </a:p>
          </p:txBody>
        </p:sp>
        <p:sp>
          <p:nvSpPr>
            <p:cNvPr id="82822" name="Freeform 902"/>
            <p:cNvSpPr>
              <a:spLocks/>
            </p:cNvSpPr>
            <p:nvPr/>
          </p:nvSpPr>
          <p:spPr bwMode="black">
            <a:xfrm>
              <a:off x="1760538" y="4886325"/>
              <a:ext cx="260350" cy="111125"/>
            </a:xfrm>
            <a:custGeom>
              <a:avLst/>
              <a:gdLst/>
              <a:ahLst/>
              <a:cxnLst>
                <a:cxn ang="0">
                  <a:pos x="344" y="15"/>
                </a:cxn>
                <a:cxn ang="0">
                  <a:pos x="9" y="208"/>
                </a:cxn>
                <a:cxn ang="0">
                  <a:pos x="0" y="193"/>
                </a:cxn>
                <a:cxn ang="0">
                  <a:pos x="335" y="0"/>
                </a:cxn>
                <a:cxn ang="0">
                  <a:pos x="344" y="15"/>
                </a:cxn>
              </a:cxnLst>
              <a:rect l="0" t="0" r="r" b="b"/>
              <a:pathLst>
                <a:path w="344" h="208">
                  <a:moveTo>
                    <a:pt x="344" y="15"/>
                  </a:moveTo>
                  <a:lnTo>
                    <a:pt x="9" y="208"/>
                  </a:lnTo>
                  <a:lnTo>
                    <a:pt x="0" y="193"/>
                  </a:lnTo>
                  <a:lnTo>
                    <a:pt x="335" y="0"/>
                  </a:lnTo>
                  <a:lnTo>
                    <a:pt x="344" y="15"/>
                  </a:lnTo>
                  <a:close/>
                </a:path>
              </a:pathLst>
            </a:custGeom>
            <a:solidFill>
              <a:srgbClr val="FF0000"/>
            </a:solidFill>
            <a:ln w="9525">
              <a:noFill/>
              <a:round/>
              <a:headEnd/>
              <a:tailEnd/>
            </a:ln>
          </p:spPr>
          <p:txBody>
            <a:bodyPr/>
            <a:lstStyle/>
            <a:p>
              <a:endParaRPr lang="en-US"/>
            </a:p>
          </p:txBody>
        </p:sp>
        <p:sp>
          <p:nvSpPr>
            <p:cNvPr id="82823" name="Freeform 903"/>
            <p:cNvSpPr>
              <a:spLocks/>
            </p:cNvSpPr>
            <p:nvPr/>
          </p:nvSpPr>
          <p:spPr bwMode="black">
            <a:xfrm>
              <a:off x="1773238" y="4918075"/>
              <a:ext cx="247650" cy="106363"/>
            </a:xfrm>
            <a:custGeom>
              <a:avLst/>
              <a:gdLst/>
              <a:ahLst/>
              <a:cxnLst>
                <a:cxn ang="0">
                  <a:pos x="329" y="16"/>
                </a:cxn>
                <a:cxn ang="0">
                  <a:pos x="8" y="201"/>
                </a:cxn>
                <a:cxn ang="0">
                  <a:pos x="0" y="186"/>
                </a:cxn>
                <a:cxn ang="0">
                  <a:pos x="320" y="0"/>
                </a:cxn>
                <a:cxn ang="0">
                  <a:pos x="329" y="16"/>
                </a:cxn>
              </a:cxnLst>
              <a:rect l="0" t="0" r="r" b="b"/>
              <a:pathLst>
                <a:path w="329" h="201">
                  <a:moveTo>
                    <a:pt x="329" y="16"/>
                  </a:moveTo>
                  <a:lnTo>
                    <a:pt x="8" y="201"/>
                  </a:lnTo>
                  <a:lnTo>
                    <a:pt x="0" y="186"/>
                  </a:lnTo>
                  <a:lnTo>
                    <a:pt x="320" y="0"/>
                  </a:lnTo>
                  <a:lnTo>
                    <a:pt x="329" y="16"/>
                  </a:lnTo>
                  <a:close/>
                </a:path>
              </a:pathLst>
            </a:custGeom>
            <a:solidFill>
              <a:srgbClr val="FF0000"/>
            </a:solidFill>
            <a:ln w="9525">
              <a:noFill/>
              <a:round/>
              <a:headEnd/>
              <a:tailEnd/>
            </a:ln>
          </p:spPr>
          <p:txBody>
            <a:bodyPr/>
            <a:lstStyle/>
            <a:p>
              <a:endParaRPr lang="en-US"/>
            </a:p>
          </p:txBody>
        </p:sp>
        <p:sp>
          <p:nvSpPr>
            <p:cNvPr id="82824" name="Freeform 904"/>
            <p:cNvSpPr>
              <a:spLocks/>
            </p:cNvSpPr>
            <p:nvPr/>
          </p:nvSpPr>
          <p:spPr bwMode="black">
            <a:xfrm>
              <a:off x="1798638" y="4949825"/>
              <a:ext cx="222250" cy="95250"/>
            </a:xfrm>
            <a:custGeom>
              <a:avLst/>
              <a:gdLst/>
              <a:ahLst/>
              <a:cxnLst>
                <a:cxn ang="0">
                  <a:pos x="294" y="16"/>
                </a:cxn>
                <a:cxn ang="0">
                  <a:pos x="9" y="179"/>
                </a:cxn>
                <a:cxn ang="0">
                  <a:pos x="0" y="163"/>
                </a:cxn>
                <a:cxn ang="0">
                  <a:pos x="285" y="0"/>
                </a:cxn>
                <a:cxn ang="0">
                  <a:pos x="294" y="16"/>
                </a:cxn>
              </a:cxnLst>
              <a:rect l="0" t="0" r="r" b="b"/>
              <a:pathLst>
                <a:path w="294" h="179">
                  <a:moveTo>
                    <a:pt x="294" y="16"/>
                  </a:moveTo>
                  <a:lnTo>
                    <a:pt x="9" y="179"/>
                  </a:lnTo>
                  <a:lnTo>
                    <a:pt x="0" y="163"/>
                  </a:lnTo>
                  <a:lnTo>
                    <a:pt x="285" y="0"/>
                  </a:lnTo>
                  <a:lnTo>
                    <a:pt x="294" y="16"/>
                  </a:lnTo>
                  <a:close/>
                </a:path>
              </a:pathLst>
            </a:custGeom>
            <a:solidFill>
              <a:srgbClr val="FF0000"/>
            </a:solidFill>
            <a:ln w="9525">
              <a:noFill/>
              <a:round/>
              <a:headEnd/>
              <a:tailEnd/>
            </a:ln>
          </p:spPr>
          <p:txBody>
            <a:bodyPr/>
            <a:lstStyle/>
            <a:p>
              <a:endParaRPr lang="en-US"/>
            </a:p>
          </p:txBody>
        </p:sp>
        <p:sp>
          <p:nvSpPr>
            <p:cNvPr id="82825" name="Freeform 905"/>
            <p:cNvSpPr>
              <a:spLocks/>
            </p:cNvSpPr>
            <p:nvPr/>
          </p:nvSpPr>
          <p:spPr bwMode="black">
            <a:xfrm>
              <a:off x="1836738" y="4981575"/>
              <a:ext cx="184150" cy="80963"/>
            </a:xfrm>
            <a:custGeom>
              <a:avLst/>
              <a:gdLst/>
              <a:ahLst/>
              <a:cxnLst>
                <a:cxn ang="0">
                  <a:pos x="244" y="15"/>
                </a:cxn>
                <a:cxn ang="0">
                  <a:pos x="8" y="152"/>
                </a:cxn>
                <a:cxn ang="0">
                  <a:pos x="0" y="136"/>
                </a:cxn>
                <a:cxn ang="0">
                  <a:pos x="235" y="0"/>
                </a:cxn>
                <a:cxn ang="0">
                  <a:pos x="244" y="15"/>
                </a:cxn>
              </a:cxnLst>
              <a:rect l="0" t="0" r="r" b="b"/>
              <a:pathLst>
                <a:path w="244" h="152">
                  <a:moveTo>
                    <a:pt x="244" y="15"/>
                  </a:moveTo>
                  <a:lnTo>
                    <a:pt x="8" y="152"/>
                  </a:lnTo>
                  <a:lnTo>
                    <a:pt x="0" y="136"/>
                  </a:lnTo>
                  <a:lnTo>
                    <a:pt x="235" y="0"/>
                  </a:lnTo>
                  <a:lnTo>
                    <a:pt x="244" y="15"/>
                  </a:lnTo>
                  <a:close/>
                </a:path>
              </a:pathLst>
            </a:custGeom>
            <a:solidFill>
              <a:srgbClr val="FF0000"/>
            </a:solidFill>
            <a:ln w="9525">
              <a:noFill/>
              <a:round/>
              <a:headEnd/>
              <a:tailEnd/>
            </a:ln>
          </p:spPr>
          <p:txBody>
            <a:bodyPr/>
            <a:lstStyle/>
            <a:p>
              <a:endParaRPr lang="en-US"/>
            </a:p>
          </p:txBody>
        </p:sp>
        <p:sp>
          <p:nvSpPr>
            <p:cNvPr id="82826" name="Freeform 906"/>
            <p:cNvSpPr>
              <a:spLocks/>
            </p:cNvSpPr>
            <p:nvPr/>
          </p:nvSpPr>
          <p:spPr bwMode="black">
            <a:xfrm>
              <a:off x="1879600" y="5013325"/>
              <a:ext cx="141288" cy="65088"/>
            </a:xfrm>
            <a:custGeom>
              <a:avLst/>
              <a:gdLst/>
              <a:ahLst/>
              <a:cxnLst>
                <a:cxn ang="0">
                  <a:pos x="188" y="16"/>
                </a:cxn>
                <a:cxn ang="0">
                  <a:pos x="9" y="119"/>
                </a:cxn>
                <a:cxn ang="0">
                  <a:pos x="0" y="104"/>
                </a:cxn>
                <a:cxn ang="0">
                  <a:pos x="179" y="0"/>
                </a:cxn>
                <a:cxn ang="0">
                  <a:pos x="188" y="16"/>
                </a:cxn>
              </a:cxnLst>
              <a:rect l="0" t="0" r="r" b="b"/>
              <a:pathLst>
                <a:path w="188" h="119">
                  <a:moveTo>
                    <a:pt x="188" y="16"/>
                  </a:moveTo>
                  <a:lnTo>
                    <a:pt x="9" y="119"/>
                  </a:lnTo>
                  <a:lnTo>
                    <a:pt x="0" y="104"/>
                  </a:lnTo>
                  <a:lnTo>
                    <a:pt x="179" y="0"/>
                  </a:lnTo>
                  <a:lnTo>
                    <a:pt x="188" y="16"/>
                  </a:lnTo>
                  <a:close/>
                </a:path>
              </a:pathLst>
            </a:custGeom>
            <a:solidFill>
              <a:srgbClr val="FF0000"/>
            </a:solidFill>
            <a:ln w="9525">
              <a:noFill/>
              <a:round/>
              <a:headEnd/>
              <a:tailEnd/>
            </a:ln>
          </p:spPr>
          <p:txBody>
            <a:bodyPr/>
            <a:lstStyle/>
            <a:p>
              <a:endParaRPr lang="en-US"/>
            </a:p>
          </p:txBody>
        </p:sp>
        <p:sp>
          <p:nvSpPr>
            <p:cNvPr id="82827" name="Freeform 907"/>
            <p:cNvSpPr>
              <a:spLocks/>
            </p:cNvSpPr>
            <p:nvPr/>
          </p:nvSpPr>
          <p:spPr bwMode="black">
            <a:xfrm>
              <a:off x="1922463" y="5045075"/>
              <a:ext cx="98425" cy="46038"/>
            </a:xfrm>
            <a:custGeom>
              <a:avLst/>
              <a:gdLst/>
              <a:ahLst/>
              <a:cxnLst>
                <a:cxn ang="0">
                  <a:pos x="130" y="15"/>
                </a:cxn>
                <a:cxn ang="0">
                  <a:pos x="9" y="86"/>
                </a:cxn>
                <a:cxn ang="0">
                  <a:pos x="0" y="70"/>
                </a:cxn>
                <a:cxn ang="0">
                  <a:pos x="121" y="0"/>
                </a:cxn>
                <a:cxn ang="0">
                  <a:pos x="130" y="15"/>
                </a:cxn>
              </a:cxnLst>
              <a:rect l="0" t="0" r="r" b="b"/>
              <a:pathLst>
                <a:path w="130" h="86">
                  <a:moveTo>
                    <a:pt x="130" y="15"/>
                  </a:moveTo>
                  <a:lnTo>
                    <a:pt x="9" y="86"/>
                  </a:lnTo>
                  <a:lnTo>
                    <a:pt x="0" y="70"/>
                  </a:lnTo>
                  <a:lnTo>
                    <a:pt x="121" y="0"/>
                  </a:lnTo>
                  <a:lnTo>
                    <a:pt x="130" y="15"/>
                  </a:lnTo>
                  <a:close/>
                </a:path>
              </a:pathLst>
            </a:custGeom>
            <a:solidFill>
              <a:srgbClr val="FF0000"/>
            </a:solidFill>
            <a:ln w="9525">
              <a:noFill/>
              <a:round/>
              <a:headEnd/>
              <a:tailEnd/>
            </a:ln>
          </p:spPr>
          <p:txBody>
            <a:bodyPr/>
            <a:lstStyle/>
            <a:p>
              <a:endParaRPr lang="en-US"/>
            </a:p>
          </p:txBody>
        </p:sp>
        <p:sp>
          <p:nvSpPr>
            <p:cNvPr id="82828" name="Freeform 908"/>
            <p:cNvSpPr>
              <a:spLocks/>
            </p:cNvSpPr>
            <p:nvPr/>
          </p:nvSpPr>
          <p:spPr bwMode="black">
            <a:xfrm>
              <a:off x="1971675" y="5078413"/>
              <a:ext cx="49213" cy="25400"/>
            </a:xfrm>
            <a:custGeom>
              <a:avLst/>
              <a:gdLst/>
              <a:ahLst/>
              <a:cxnLst>
                <a:cxn ang="0">
                  <a:pos x="69" y="16"/>
                </a:cxn>
                <a:cxn ang="0">
                  <a:pos x="9" y="50"/>
                </a:cxn>
                <a:cxn ang="0">
                  <a:pos x="0" y="34"/>
                </a:cxn>
                <a:cxn ang="0">
                  <a:pos x="60" y="0"/>
                </a:cxn>
                <a:cxn ang="0">
                  <a:pos x="69" y="16"/>
                </a:cxn>
              </a:cxnLst>
              <a:rect l="0" t="0" r="r" b="b"/>
              <a:pathLst>
                <a:path w="69" h="50">
                  <a:moveTo>
                    <a:pt x="69" y="16"/>
                  </a:moveTo>
                  <a:lnTo>
                    <a:pt x="9" y="50"/>
                  </a:lnTo>
                  <a:lnTo>
                    <a:pt x="0" y="34"/>
                  </a:lnTo>
                  <a:lnTo>
                    <a:pt x="60" y="0"/>
                  </a:lnTo>
                  <a:lnTo>
                    <a:pt x="69" y="16"/>
                  </a:lnTo>
                  <a:close/>
                </a:path>
              </a:pathLst>
            </a:custGeom>
            <a:solidFill>
              <a:srgbClr val="FF0000"/>
            </a:solidFill>
            <a:ln w="9525">
              <a:noFill/>
              <a:round/>
              <a:headEnd/>
              <a:tailEnd/>
            </a:ln>
          </p:spPr>
          <p:txBody>
            <a:bodyPr/>
            <a:lstStyle/>
            <a:p>
              <a:endParaRPr lang="en-US"/>
            </a:p>
          </p:txBody>
        </p:sp>
        <p:sp>
          <p:nvSpPr>
            <p:cNvPr id="82829" name="Freeform 909"/>
            <p:cNvSpPr>
              <a:spLocks/>
            </p:cNvSpPr>
            <p:nvPr/>
          </p:nvSpPr>
          <p:spPr bwMode="black">
            <a:xfrm>
              <a:off x="1876425" y="2919413"/>
              <a:ext cx="22225" cy="17462"/>
            </a:xfrm>
            <a:custGeom>
              <a:avLst/>
              <a:gdLst/>
              <a:ahLst/>
              <a:cxnLst>
                <a:cxn ang="0">
                  <a:pos x="9" y="0"/>
                </a:cxn>
                <a:cxn ang="0">
                  <a:pos x="34" y="12"/>
                </a:cxn>
                <a:cxn ang="0">
                  <a:pos x="32" y="12"/>
                </a:cxn>
                <a:cxn ang="0">
                  <a:pos x="26" y="27"/>
                </a:cxn>
                <a:cxn ang="0">
                  <a:pos x="25" y="27"/>
                </a:cxn>
                <a:cxn ang="0">
                  <a:pos x="0" y="15"/>
                </a:cxn>
                <a:cxn ang="0">
                  <a:pos x="9" y="0"/>
                </a:cxn>
              </a:cxnLst>
              <a:rect l="0" t="0" r="r" b="b"/>
              <a:pathLst>
                <a:path w="34" h="27">
                  <a:moveTo>
                    <a:pt x="9" y="0"/>
                  </a:moveTo>
                  <a:lnTo>
                    <a:pt x="34" y="12"/>
                  </a:lnTo>
                  <a:lnTo>
                    <a:pt x="32" y="12"/>
                  </a:lnTo>
                  <a:lnTo>
                    <a:pt x="26" y="27"/>
                  </a:lnTo>
                  <a:lnTo>
                    <a:pt x="25" y="27"/>
                  </a:lnTo>
                  <a:lnTo>
                    <a:pt x="0" y="15"/>
                  </a:lnTo>
                  <a:lnTo>
                    <a:pt x="9" y="0"/>
                  </a:lnTo>
                  <a:close/>
                </a:path>
              </a:pathLst>
            </a:custGeom>
            <a:solidFill>
              <a:srgbClr val="FF0000"/>
            </a:solidFill>
            <a:ln w="9525">
              <a:noFill/>
              <a:round/>
              <a:headEnd/>
              <a:tailEnd/>
            </a:ln>
          </p:spPr>
          <p:txBody>
            <a:bodyPr/>
            <a:lstStyle/>
            <a:p>
              <a:endParaRPr lang="en-US"/>
            </a:p>
          </p:txBody>
        </p:sp>
        <p:sp>
          <p:nvSpPr>
            <p:cNvPr id="82830" name="Freeform 910"/>
            <p:cNvSpPr>
              <a:spLocks/>
            </p:cNvSpPr>
            <p:nvPr/>
          </p:nvSpPr>
          <p:spPr bwMode="black">
            <a:xfrm>
              <a:off x="1895475" y="2928938"/>
              <a:ext cx="22225" cy="15875"/>
            </a:xfrm>
            <a:custGeom>
              <a:avLst/>
              <a:gdLst/>
              <a:ahLst/>
              <a:cxnLst>
                <a:cxn ang="0">
                  <a:pos x="6" y="0"/>
                </a:cxn>
                <a:cxn ang="0">
                  <a:pos x="32" y="11"/>
                </a:cxn>
                <a:cxn ang="0">
                  <a:pos x="26" y="28"/>
                </a:cxn>
                <a:cxn ang="0">
                  <a:pos x="31" y="29"/>
                </a:cxn>
                <a:cxn ang="0">
                  <a:pos x="25" y="26"/>
                </a:cxn>
                <a:cxn ang="0">
                  <a:pos x="0" y="15"/>
                </a:cxn>
                <a:cxn ang="0">
                  <a:pos x="6" y="0"/>
                </a:cxn>
              </a:cxnLst>
              <a:rect l="0" t="0" r="r" b="b"/>
              <a:pathLst>
                <a:path w="32" h="29">
                  <a:moveTo>
                    <a:pt x="6" y="0"/>
                  </a:moveTo>
                  <a:lnTo>
                    <a:pt x="32" y="11"/>
                  </a:lnTo>
                  <a:lnTo>
                    <a:pt x="26" y="28"/>
                  </a:lnTo>
                  <a:lnTo>
                    <a:pt x="31" y="29"/>
                  </a:lnTo>
                  <a:lnTo>
                    <a:pt x="25" y="26"/>
                  </a:lnTo>
                  <a:lnTo>
                    <a:pt x="0" y="15"/>
                  </a:lnTo>
                  <a:lnTo>
                    <a:pt x="6" y="0"/>
                  </a:lnTo>
                  <a:close/>
                </a:path>
              </a:pathLst>
            </a:custGeom>
            <a:solidFill>
              <a:srgbClr val="FF0000"/>
            </a:solidFill>
            <a:ln w="9525">
              <a:noFill/>
              <a:round/>
              <a:headEnd/>
              <a:tailEnd/>
            </a:ln>
          </p:spPr>
          <p:txBody>
            <a:bodyPr/>
            <a:lstStyle/>
            <a:p>
              <a:endParaRPr lang="en-US"/>
            </a:p>
          </p:txBody>
        </p:sp>
        <p:sp>
          <p:nvSpPr>
            <p:cNvPr id="82831" name="Freeform 911"/>
            <p:cNvSpPr>
              <a:spLocks/>
            </p:cNvSpPr>
            <p:nvPr/>
          </p:nvSpPr>
          <p:spPr bwMode="black">
            <a:xfrm>
              <a:off x="1914525" y="2933700"/>
              <a:ext cx="22225" cy="12700"/>
            </a:xfrm>
            <a:custGeom>
              <a:avLst/>
              <a:gdLst/>
              <a:ahLst/>
              <a:cxnLst>
                <a:cxn ang="0">
                  <a:pos x="5" y="0"/>
                </a:cxn>
                <a:cxn ang="0">
                  <a:pos x="30" y="8"/>
                </a:cxn>
                <a:cxn ang="0">
                  <a:pos x="26" y="25"/>
                </a:cxn>
                <a:cxn ang="0">
                  <a:pos x="26" y="25"/>
                </a:cxn>
                <a:cxn ang="0">
                  <a:pos x="26" y="25"/>
                </a:cxn>
                <a:cxn ang="0">
                  <a:pos x="0" y="18"/>
                </a:cxn>
                <a:cxn ang="0">
                  <a:pos x="5" y="0"/>
                </a:cxn>
              </a:cxnLst>
              <a:rect l="0" t="0" r="r" b="b"/>
              <a:pathLst>
                <a:path w="30" h="25">
                  <a:moveTo>
                    <a:pt x="5" y="0"/>
                  </a:moveTo>
                  <a:lnTo>
                    <a:pt x="30" y="8"/>
                  </a:lnTo>
                  <a:lnTo>
                    <a:pt x="26" y="25"/>
                  </a:lnTo>
                  <a:lnTo>
                    <a:pt x="26" y="25"/>
                  </a:lnTo>
                  <a:lnTo>
                    <a:pt x="26" y="25"/>
                  </a:lnTo>
                  <a:lnTo>
                    <a:pt x="0" y="18"/>
                  </a:lnTo>
                  <a:lnTo>
                    <a:pt x="5" y="0"/>
                  </a:lnTo>
                  <a:close/>
                </a:path>
              </a:pathLst>
            </a:custGeom>
            <a:solidFill>
              <a:srgbClr val="FF0000"/>
            </a:solidFill>
            <a:ln w="9525">
              <a:noFill/>
              <a:round/>
              <a:headEnd/>
              <a:tailEnd/>
            </a:ln>
          </p:spPr>
          <p:txBody>
            <a:bodyPr/>
            <a:lstStyle/>
            <a:p>
              <a:endParaRPr lang="en-US"/>
            </a:p>
          </p:txBody>
        </p:sp>
        <p:sp>
          <p:nvSpPr>
            <p:cNvPr id="82832" name="Freeform 912"/>
            <p:cNvSpPr>
              <a:spLocks/>
            </p:cNvSpPr>
            <p:nvPr/>
          </p:nvSpPr>
          <p:spPr bwMode="black">
            <a:xfrm>
              <a:off x="1933575" y="2936875"/>
              <a:ext cx="26988" cy="12700"/>
            </a:xfrm>
            <a:custGeom>
              <a:avLst/>
              <a:gdLst/>
              <a:ahLst/>
              <a:cxnLst>
                <a:cxn ang="0">
                  <a:pos x="4" y="0"/>
                </a:cxn>
                <a:cxn ang="0">
                  <a:pos x="32" y="5"/>
                </a:cxn>
                <a:cxn ang="0">
                  <a:pos x="28" y="23"/>
                </a:cxn>
                <a:cxn ang="0">
                  <a:pos x="25" y="23"/>
                </a:cxn>
                <a:cxn ang="0">
                  <a:pos x="27" y="23"/>
                </a:cxn>
                <a:cxn ang="0">
                  <a:pos x="0" y="17"/>
                </a:cxn>
                <a:cxn ang="0">
                  <a:pos x="4" y="0"/>
                </a:cxn>
              </a:cxnLst>
              <a:rect l="0" t="0" r="r" b="b"/>
              <a:pathLst>
                <a:path w="32" h="23">
                  <a:moveTo>
                    <a:pt x="4" y="0"/>
                  </a:moveTo>
                  <a:lnTo>
                    <a:pt x="32" y="5"/>
                  </a:lnTo>
                  <a:lnTo>
                    <a:pt x="28" y="23"/>
                  </a:lnTo>
                  <a:lnTo>
                    <a:pt x="25" y="23"/>
                  </a:lnTo>
                  <a:lnTo>
                    <a:pt x="27" y="23"/>
                  </a:lnTo>
                  <a:lnTo>
                    <a:pt x="0" y="17"/>
                  </a:lnTo>
                  <a:lnTo>
                    <a:pt x="4" y="0"/>
                  </a:lnTo>
                  <a:close/>
                </a:path>
              </a:pathLst>
            </a:custGeom>
            <a:solidFill>
              <a:srgbClr val="FF0000"/>
            </a:solidFill>
            <a:ln w="9525">
              <a:noFill/>
              <a:round/>
              <a:headEnd/>
              <a:tailEnd/>
            </a:ln>
          </p:spPr>
          <p:txBody>
            <a:bodyPr/>
            <a:lstStyle/>
            <a:p>
              <a:endParaRPr lang="en-US"/>
            </a:p>
          </p:txBody>
        </p:sp>
        <p:sp>
          <p:nvSpPr>
            <p:cNvPr id="82833" name="Freeform 913"/>
            <p:cNvSpPr>
              <a:spLocks/>
            </p:cNvSpPr>
            <p:nvPr/>
          </p:nvSpPr>
          <p:spPr bwMode="black">
            <a:xfrm>
              <a:off x="1955800" y="2938463"/>
              <a:ext cx="23813" cy="14287"/>
            </a:xfrm>
            <a:custGeom>
              <a:avLst/>
              <a:gdLst/>
              <a:ahLst/>
              <a:cxnLst>
                <a:cxn ang="0">
                  <a:pos x="3" y="0"/>
                </a:cxn>
                <a:cxn ang="0">
                  <a:pos x="29" y="3"/>
                </a:cxn>
                <a:cxn ang="0">
                  <a:pos x="28" y="21"/>
                </a:cxn>
                <a:cxn ang="0">
                  <a:pos x="27" y="21"/>
                </a:cxn>
                <a:cxn ang="0">
                  <a:pos x="27" y="21"/>
                </a:cxn>
                <a:cxn ang="0">
                  <a:pos x="0" y="18"/>
                </a:cxn>
                <a:cxn ang="0">
                  <a:pos x="3" y="0"/>
                </a:cxn>
              </a:cxnLst>
              <a:rect l="0" t="0" r="r" b="b"/>
              <a:pathLst>
                <a:path w="29" h="21">
                  <a:moveTo>
                    <a:pt x="3" y="0"/>
                  </a:moveTo>
                  <a:lnTo>
                    <a:pt x="29" y="3"/>
                  </a:lnTo>
                  <a:lnTo>
                    <a:pt x="28" y="21"/>
                  </a:lnTo>
                  <a:lnTo>
                    <a:pt x="27" y="21"/>
                  </a:lnTo>
                  <a:lnTo>
                    <a:pt x="27" y="21"/>
                  </a:lnTo>
                  <a:lnTo>
                    <a:pt x="0" y="18"/>
                  </a:lnTo>
                  <a:lnTo>
                    <a:pt x="3" y="0"/>
                  </a:lnTo>
                  <a:close/>
                </a:path>
              </a:pathLst>
            </a:custGeom>
            <a:solidFill>
              <a:srgbClr val="FF0000"/>
            </a:solidFill>
            <a:ln w="9525">
              <a:noFill/>
              <a:round/>
              <a:headEnd/>
              <a:tailEnd/>
            </a:ln>
          </p:spPr>
          <p:txBody>
            <a:bodyPr/>
            <a:lstStyle/>
            <a:p>
              <a:endParaRPr lang="en-US"/>
            </a:p>
          </p:txBody>
        </p:sp>
        <p:sp>
          <p:nvSpPr>
            <p:cNvPr id="82834" name="Freeform 914"/>
            <p:cNvSpPr>
              <a:spLocks/>
            </p:cNvSpPr>
            <p:nvPr/>
          </p:nvSpPr>
          <p:spPr bwMode="black">
            <a:xfrm>
              <a:off x="1974850" y="2941638"/>
              <a:ext cx="23813" cy="11112"/>
            </a:xfrm>
            <a:custGeom>
              <a:avLst/>
              <a:gdLst/>
              <a:ahLst/>
              <a:cxnLst>
                <a:cxn ang="0">
                  <a:pos x="0" y="0"/>
                </a:cxn>
                <a:cxn ang="0">
                  <a:pos x="28" y="2"/>
                </a:cxn>
                <a:cxn ang="0">
                  <a:pos x="28" y="19"/>
                </a:cxn>
                <a:cxn ang="0">
                  <a:pos x="28" y="19"/>
                </a:cxn>
                <a:cxn ang="0">
                  <a:pos x="28" y="19"/>
                </a:cxn>
                <a:cxn ang="0">
                  <a:pos x="0" y="18"/>
                </a:cxn>
                <a:cxn ang="0">
                  <a:pos x="0" y="0"/>
                </a:cxn>
              </a:cxnLst>
              <a:rect l="0" t="0" r="r" b="b"/>
              <a:pathLst>
                <a:path w="28" h="19">
                  <a:moveTo>
                    <a:pt x="0" y="0"/>
                  </a:moveTo>
                  <a:lnTo>
                    <a:pt x="28" y="2"/>
                  </a:lnTo>
                  <a:lnTo>
                    <a:pt x="28" y="19"/>
                  </a:lnTo>
                  <a:lnTo>
                    <a:pt x="28" y="19"/>
                  </a:lnTo>
                  <a:lnTo>
                    <a:pt x="28" y="19"/>
                  </a:lnTo>
                  <a:lnTo>
                    <a:pt x="0" y="18"/>
                  </a:lnTo>
                  <a:lnTo>
                    <a:pt x="0" y="0"/>
                  </a:lnTo>
                  <a:close/>
                </a:path>
              </a:pathLst>
            </a:custGeom>
            <a:solidFill>
              <a:srgbClr val="FF0000"/>
            </a:solidFill>
            <a:ln w="9525">
              <a:noFill/>
              <a:round/>
              <a:headEnd/>
              <a:tailEnd/>
            </a:ln>
          </p:spPr>
          <p:txBody>
            <a:bodyPr/>
            <a:lstStyle/>
            <a:p>
              <a:endParaRPr lang="en-US"/>
            </a:p>
          </p:txBody>
        </p:sp>
        <p:sp>
          <p:nvSpPr>
            <p:cNvPr id="82835" name="Freeform 915"/>
            <p:cNvSpPr>
              <a:spLocks/>
            </p:cNvSpPr>
            <p:nvPr/>
          </p:nvSpPr>
          <p:spPr bwMode="black">
            <a:xfrm>
              <a:off x="1998663" y="2941638"/>
              <a:ext cx="19050" cy="11112"/>
            </a:xfrm>
            <a:custGeom>
              <a:avLst/>
              <a:gdLst/>
              <a:ahLst/>
              <a:cxnLst>
                <a:cxn ang="0">
                  <a:pos x="0" y="2"/>
                </a:cxn>
                <a:cxn ang="0">
                  <a:pos x="27" y="0"/>
                </a:cxn>
                <a:cxn ang="0">
                  <a:pos x="27" y="18"/>
                </a:cxn>
                <a:cxn ang="0">
                  <a:pos x="0" y="19"/>
                </a:cxn>
                <a:cxn ang="0">
                  <a:pos x="0" y="2"/>
                </a:cxn>
              </a:cxnLst>
              <a:rect l="0" t="0" r="r" b="b"/>
              <a:pathLst>
                <a:path w="27" h="19">
                  <a:moveTo>
                    <a:pt x="0" y="2"/>
                  </a:moveTo>
                  <a:lnTo>
                    <a:pt x="27" y="0"/>
                  </a:lnTo>
                  <a:lnTo>
                    <a:pt x="27" y="18"/>
                  </a:lnTo>
                  <a:lnTo>
                    <a:pt x="0" y="19"/>
                  </a:lnTo>
                  <a:lnTo>
                    <a:pt x="0" y="2"/>
                  </a:lnTo>
                  <a:close/>
                </a:path>
              </a:pathLst>
            </a:custGeom>
            <a:solidFill>
              <a:srgbClr val="FF0000"/>
            </a:solidFill>
            <a:ln w="9525">
              <a:noFill/>
              <a:round/>
              <a:headEnd/>
              <a:tailEnd/>
            </a:ln>
          </p:spPr>
          <p:txBody>
            <a:bodyPr/>
            <a:lstStyle/>
            <a:p>
              <a:endParaRPr lang="en-US"/>
            </a:p>
          </p:txBody>
        </p:sp>
        <p:sp>
          <p:nvSpPr>
            <p:cNvPr id="82836" name="Freeform 916"/>
            <p:cNvSpPr>
              <a:spLocks/>
            </p:cNvSpPr>
            <p:nvPr/>
          </p:nvSpPr>
          <p:spPr bwMode="black">
            <a:xfrm>
              <a:off x="1776413" y="2847975"/>
              <a:ext cx="19050" cy="19050"/>
            </a:xfrm>
            <a:custGeom>
              <a:avLst/>
              <a:gdLst/>
              <a:ahLst/>
              <a:cxnLst>
                <a:cxn ang="0">
                  <a:pos x="16" y="0"/>
                </a:cxn>
                <a:cxn ang="0">
                  <a:pos x="28" y="24"/>
                </a:cxn>
                <a:cxn ang="0">
                  <a:pos x="12" y="33"/>
                </a:cxn>
                <a:cxn ang="0">
                  <a:pos x="12" y="33"/>
                </a:cxn>
                <a:cxn ang="0">
                  <a:pos x="12" y="33"/>
                </a:cxn>
                <a:cxn ang="0">
                  <a:pos x="0" y="9"/>
                </a:cxn>
                <a:cxn ang="0">
                  <a:pos x="16" y="0"/>
                </a:cxn>
              </a:cxnLst>
              <a:rect l="0" t="0" r="r" b="b"/>
              <a:pathLst>
                <a:path w="28" h="33">
                  <a:moveTo>
                    <a:pt x="16" y="0"/>
                  </a:moveTo>
                  <a:lnTo>
                    <a:pt x="28" y="24"/>
                  </a:lnTo>
                  <a:lnTo>
                    <a:pt x="12" y="33"/>
                  </a:lnTo>
                  <a:lnTo>
                    <a:pt x="12" y="33"/>
                  </a:lnTo>
                  <a:lnTo>
                    <a:pt x="12" y="33"/>
                  </a:lnTo>
                  <a:lnTo>
                    <a:pt x="0" y="9"/>
                  </a:lnTo>
                  <a:lnTo>
                    <a:pt x="16" y="0"/>
                  </a:lnTo>
                  <a:close/>
                </a:path>
              </a:pathLst>
            </a:custGeom>
            <a:solidFill>
              <a:srgbClr val="FF0000"/>
            </a:solidFill>
            <a:ln w="9525">
              <a:noFill/>
              <a:round/>
              <a:headEnd/>
              <a:tailEnd/>
            </a:ln>
          </p:spPr>
          <p:txBody>
            <a:bodyPr/>
            <a:lstStyle/>
            <a:p>
              <a:endParaRPr lang="en-US"/>
            </a:p>
          </p:txBody>
        </p:sp>
        <p:sp>
          <p:nvSpPr>
            <p:cNvPr id="82837" name="Freeform 917"/>
            <p:cNvSpPr>
              <a:spLocks/>
            </p:cNvSpPr>
            <p:nvPr/>
          </p:nvSpPr>
          <p:spPr bwMode="black">
            <a:xfrm>
              <a:off x="1784350" y="2862263"/>
              <a:ext cx="22225" cy="17462"/>
            </a:xfrm>
            <a:custGeom>
              <a:avLst/>
              <a:gdLst/>
              <a:ahLst/>
              <a:cxnLst>
                <a:cxn ang="0">
                  <a:pos x="16" y="0"/>
                </a:cxn>
                <a:cxn ang="0">
                  <a:pos x="30" y="24"/>
                </a:cxn>
                <a:cxn ang="0">
                  <a:pos x="16" y="34"/>
                </a:cxn>
                <a:cxn ang="0">
                  <a:pos x="13" y="30"/>
                </a:cxn>
                <a:cxn ang="0">
                  <a:pos x="15" y="32"/>
                </a:cxn>
                <a:cxn ang="0">
                  <a:pos x="0" y="9"/>
                </a:cxn>
                <a:cxn ang="0">
                  <a:pos x="16" y="0"/>
                </a:cxn>
              </a:cxnLst>
              <a:rect l="0" t="0" r="r" b="b"/>
              <a:pathLst>
                <a:path w="30" h="34">
                  <a:moveTo>
                    <a:pt x="16" y="0"/>
                  </a:moveTo>
                  <a:lnTo>
                    <a:pt x="30" y="24"/>
                  </a:lnTo>
                  <a:lnTo>
                    <a:pt x="16" y="34"/>
                  </a:lnTo>
                  <a:lnTo>
                    <a:pt x="13" y="30"/>
                  </a:lnTo>
                  <a:lnTo>
                    <a:pt x="15" y="32"/>
                  </a:lnTo>
                  <a:lnTo>
                    <a:pt x="0" y="9"/>
                  </a:lnTo>
                  <a:lnTo>
                    <a:pt x="16" y="0"/>
                  </a:lnTo>
                  <a:close/>
                </a:path>
              </a:pathLst>
            </a:custGeom>
            <a:solidFill>
              <a:srgbClr val="FF0000"/>
            </a:solidFill>
            <a:ln w="9525">
              <a:noFill/>
              <a:round/>
              <a:headEnd/>
              <a:tailEnd/>
            </a:ln>
          </p:spPr>
          <p:txBody>
            <a:bodyPr/>
            <a:lstStyle/>
            <a:p>
              <a:endParaRPr lang="en-US"/>
            </a:p>
          </p:txBody>
        </p:sp>
        <p:sp>
          <p:nvSpPr>
            <p:cNvPr id="82838" name="Freeform 918"/>
            <p:cNvSpPr>
              <a:spLocks/>
            </p:cNvSpPr>
            <p:nvPr/>
          </p:nvSpPr>
          <p:spPr bwMode="black">
            <a:xfrm>
              <a:off x="1795463" y="2871788"/>
              <a:ext cx="22225" cy="19050"/>
            </a:xfrm>
            <a:custGeom>
              <a:avLst/>
              <a:gdLst/>
              <a:ahLst/>
              <a:cxnLst>
                <a:cxn ang="0">
                  <a:pos x="13" y="0"/>
                </a:cxn>
                <a:cxn ang="0">
                  <a:pos x="30" y="23"/>
                </a:cxn>
                <a:cxn ang="0">
                  <a:pos x="16" y="34"/>
                </a:cxn>
                <a:cxn ang="0">
                  <a:pos x="16" y="34"/>
                </a:cxn>
                <a:cxn ang="0">
                  <a:pos x="16" y="34"/>
                </a:cxn>
                <a:cxn ang="0">
                  <a:pos x="0" y="12"/>
                </a:cxn>
                <a:cxn ang="0">
                  <a:pos x="13" y="0"/>
                </a:cxn>
              </a:cxnLst>
              <a:rect l="0" t="0" r="r" b="b"/>
              <a:pathLst>
                <a:path w="30" h="34">
                  <a:moveTo>
                    <a:pt x="13" y="0"/>
                  </a:moveTo>
                  <a:lnTo>
                    <a:pt x="30" y="23"/>
                  </a:lnTo>
                  <a:lnTo>
                    <a:pt x="16" y="34"/>
                  </a:lnTo>
                  <a:lnTo>
                    <a:pt x="16" y="34"/>
                  </a:lnTo>
                  <a:lnTo>
                    <a:pt x="16" y="34"/>
                  </a:lnTo>
                  <a:lnTo>
                    <a:pt x="0" y="12"/>
                  </a:lnTo>
                  <a:lnTo>
                    <a:pt x="13" y="0"/>
                  </a:lnTo>
                  <a:close/>
                </a:path>
              </a:pathLst>
            </a:custGeom>
            <a:solidFill>
              <a:srgbClr val="FF0000"/>
            </a:solidFill>
            <a:ln w="9525">
              <a:noFill/>
              <a:round/>
              <a:headEnd/>
              <a:tailEnd/>
            </a:ln>
          </p:spPr>
          <p:txBody>
            <a:bodyPr/>
            <a:lstStyle/>
            <a:p>
              <a:endParaRPr lang="en-US"/>
            </a:p>
          </p:txBody>
        </p:sp>
        <p:sp>
          <p:nvSpPr>
            <p:cNvPr id="82839" name="Freeform 919"/>
            <p:cNvSpPr>
              <a:spLocks/>
            </p:cNvSpPr>
            <p:nvPr/>
          </p:nvSpPr>
          <p:spPr bwMode="black">
            <a:xfrm>
              <a:off x="1806575" y="2886075"/>
              <a:ext cx="26988" cy="15875"/>
            </a:xfrm>
            <a:custGeom>
              <a:avLst/>
              <a:gdLst/>
              <a:ahLst/>
              <a:cxnLst>
                <a:cxn ang="0">
                  <a:pos x="14" y="0"/>
                </a:cxn>
                <a:cxn ang="0">
                  <a:pos x="32" y="20"/>
                </a:cxn>
                <a:cxn ang="0">
                  <a:pos x="20" y="33"/>
                </a:cxn>
                <a:cxn ang="0">
                  <a:pos x="19" y="33"/>
                </a:cxn>
                <a:cxn ang="0">
                  <a:pos x="19" y="31"/>
                </a:cxn>
                <a:cxn ang="0">
                  <a:pos x="0" y="11"/>
                </a:cxn>
                <a:cxn ang="0">
                  <a:pos x="14" y="0"/>
                </a:cxn>
              </a:cxnLst>
              <a:rect l="0" t="0" r="r" b="b"/>
              <a:pathLst>
                <a:path w="32" h="33">
                  <a:moveTo>
                    <a:pt x="14" y="0"/>
                  </a:moveTo>
                  <a:lnTo>
                    <a:pt x="32" y="20"/>
                  </a:lnTo>
                  <a:lnTo>
                    <a:pt x="20" y="33"/>
                  </a:lnTo>
                  <a:lnTo>
                    <a:pt x="19" y="33"/>
                  </a:lnTo>
                  <a:lnTo>
                    <a:pt x="19" y="31"/>
                  </a:lnTo>
                  <a:lnTo>
                    <a:pt x="0" y="11"/>
                  </a:lnTo>
                  <a:lnTo>
                    <a:pt x="14" y="0"/>
                  </a:lnTo>
                  <a:close/>
                </a:path>
              </a:pathLst>
            </a:custGeom>
            <a:solidFill>
              <a:srgbClr val="FF0000"/>
            </a:solidFill>
            <a:ln w="9525">
              <a:noFill/>
              <a:round/>
              <a:headEnd/>
              <a:tailEnd/>
            </a:ln>
          </p:spPr>
          <p:txBody>
            <a:bodyPr/>
            <a:lstStyle/>
            <a:p>
              <a:endParaRPr lang="en-US"/>
            </a:p>
          </p:txBody>
        </p:sp>
        <p:sp>
          <p:nvSpPr>
            <p:cNvPr id="82840" name="Freeform 920"/>
            <p:cNvSpPr>
              <a:spLocks/>
            </p:cNvSpPr>
            <p:nvPr/>
          </p:nvSpPr>
          <p:spPr bwMode="black">
            <a:xfrm>
              <a:off x="1822450" y="2895600"/>
              <a:ext cx="26988" cy="15875"/>
            </a:xfrm>
            <a:custGeom>
              <a:avLst/>
              <a:gdLst/>
              <a:ahLst/>
              <a:cxnLst>
                <a:cxn ang="0">
                  <a:pos x="11" y="0"/>
                </a:cxn>
                <a:cxn ang="0">
                  <a:pos x="31" y="18"/>
                </a:cxn>
                <a:cxn ang="0">
                  <a:pos x="20" y="31"/>
                </a:cxn>
                <a:cxn ang="0">
                  <a:pos x="20" y="31"/>
                </a:cxn>
                <a:cxn ang="0">
                  <a:pos x="20" y="31"/>
                </a:cxn>
                <a:cxn ang="0">
                  <a:pos x="0" y="14"/>
                </a:cxn>
                <a:cxn ang="0">
                  <a:pos x="11" y="0"/>
                </a:cxn>
              </a:cxnLst>
              <a:rect l="0" t="0" r="r" b="b"/>
              <a:pathLst>
                <a:path w="31" h="31">
                  <a:moveTo>
                    <a:pt x="11" y="0"/>
                  </a:moveTo>
                  <a:lnTo>
                    <a:pt x="31" y="18"/>
                  </a:lnTo>
                  <a:lnTo>
                    <a:pt x="20" y="31"/>
                  </a:lnTo>
                  <a:lnTo>
                    <a:pt x="20" y="31"/>
                  </a:lnTo>
                  <a:lnTo>
                    <a:pt x="20" y="31"/>
                  </a:lnTo>
                  <a:lnTo>
                    <a:pt x="0" y="14"/>
                  </a:lnTo>
                  <a:lnTo>
                    <a:pt x="11" y="0"/>
                  </a:lnTo>
                  <a:close/>
                </a:path>
              </a:pathLst>
            </a:custGeom>
            <a:solidFill>
              <a:srgbClr val="FF0000"/>
            </a:solidFill>
            <a:ln w="9525">
              <a:noFill/>
              <a:round/>
              <a:headEnd/>
              <a:tailEnd/>
            </a:ln>
          </p:spPr>
          <p:txBody>
            <a:bodyPr/>
            <a:lstStyle/>
            <a:p>
              <a:endParaRPr lang="en-US"/>
            </a:p>
          </p:txBody>
        </p:sp>
        <p:sp>
          <p:nvSpPr>
            <p:cNvPr id="82841" name="Freeform 921"/>
            <p:cNvSpPr>
              <a:spLocks/>
            </p:cNvSpPr>
            <p:nvPr/>
          </p:nvSpPr>
          <p:spPr bwMode="black">
            <a:xfrm>
              <a:off x="1836738" y="2903538"/>
              <a:ext cx="26987" cy="19050"/>
            </a:xfrm>
            <a:custGeom>
              <a:avLst/>
              <a:gdLst/>
              <a:ahLst/>
              <a:cxnLst>
                <a:cxn ang="0">
                  <a:pos x="11" y="0"/>
                </a:cxn>
                <a:cxn ang="0">
                  <a:pos x="33" y="18"/>
                </a:cxn>
                <a:cxn ang="0">
                  <a:pos x="23" y="32"/>
                </a:cxn>
                <a:cxn ang="0">
                  <a:pos x="24" y="33"/>
                </a:cxn>
                <a:cxn ang="0">
                  <a:pos x="22" y="31"/>
                </a:cxn>
                <a:cxn ang="0">
                  <a:pos x="0" y="13"/>
                </a:cxn>
                <a:cxn ang="0">
                  <a:pos x="11" y="0"/>
                </a:cxn>
              </a:cxnLst>
              <a:rect l="0" t="0" r="r" b="b"/>
              <a:pathLst>
                <a:path w="33" h="33">
                  <a:moveTo>
                    <a:pt x="11" y="0"/>
                  </a:moveTo>
                  <a:lnTo>
                    <a:pt x="33" y="18"/>
                  </a:lnTo>
                  <a:lnTo>
                    <a:pt x="23" y="32"/>
                  </a:lnTo>
                  <a:lnTo>
                    <a:pt x="24" y="33"/>
                  </a:lnTo>
                  <a:lnTo>
                    <a:pt x="22" y="31"/>
                  </a:lnTo>
                  <a:lnTo>
                    <a:pt x="0" y="13"/>
                  </a:lnTo>
                  <a:lnTo>
                    <a:pt x="11" y="0"/>
                  </a:lnTo>
                  <a:close/>
                </a:path>
              </a:pathLst>
            </a:custGeom>
            <a:solidFill>
              <a:srgbClr val="FF0000"/>
            </a:solidFill>
            <a:ln w="9525">
              <a:noFill/>
              <a:round/>
              <a:headEnd/>
              <a:tailEnd/>
            </a:ln>
          </p:spPr>
          <p:txBody>
            <a:bodyPr/>
            <a:lstStyle/>
            <a:p>
              <a:endParaRPr lang="en-US"/>
            </a:p>
          </p:txBody>
        </p:sp>
        <p:sp>
          <p:nvSpPr>
            <p:cNvPr id="82842" name="Freeform 922"/>
            <p:cNvSpPr>
              <a:spLocks/>
            </p:cNvSpPr>
            <p:nvPr/>
          </p:nvSpPr>
          <p:spPr bwMode="black">
            <a:xfrm>
              <a:off x="1857375" y="2914650"/>
              <a:ext cx="22225" cy="14288"/>
            </a:xfrm>
            <a:custGeom>
              <a:avLst/>
              <a:gdLst/>
              <a:ahLst/>
              <a:cxnLst>
                <a:cxn ang="0">
                  <a:pos x="9" y="0"/>
                </a:cxn>
                <a:cxn ang="0">
                  <a:pos x="32" y="14"/>
                </a:cxn>
                <a:cxn ang="0">
                  <a:pos x="23" y="29"/>
                </a:cxn>
                <a:cxn ang="0">
                  <a:pos x="0" y="15"/>
                </a:cxn>
                <a:cxn ang="0">
                  <a:pos x="9" y="0"/>
                </a:cxn>
              </a:cxnLst>
              <a:rect l="0" t="0" r="r" b="b"/>
              <a:pathLst>
                <a:path w="32" h="29">
                  <a:moveTo>
                    <a:pt x="9" y="0"/>
                  </a:moveTo>
                  <a:lnTo>
                    <a:pt x="32" y="14"/>
                  </a:lnTo>
                  <a:lnTo>
                    <a:pt x="23" y="29"/>
                  </a:lnTo>
                  <a:lnTo>
                    <a:pt x="0" y="15"/>
                  </a:lnTo>
                  <a:lnTo>
                    <a:pt x="9" y="0"/>
                  </a:lnTo>
                  <a:close/>
                </a:path>
              </a:pathLst>
            </a:custGeom>
            <a:solidFill>
              <a:srgbClr val="FF0000"/>
            </a:solidFill>
            <a:ln w="9525">
              <a:noFill/>
              <a:round/>
              <a:headEnd/>
              <a:tailEnd/>
            </a:ln>
          </p:spPr>
          <p:txBody>
            <a:bodyPr/>
            <a:lstStyle/>
            <a:p>
              <a:endParaRPr lang="en-US"/>
            </a:p>
          </p:txBody>
        </p:sp>
        <p:sp>
          <p:nvSpPr>
            <p:cNvPr id="82843" name="Freeform 923"/>
            <p:cNvSpPr>
              <a:spLocks/>
            </p:cNvSpPr>
            <p:nvPr/>
          </p:nvSpPr>
          <p:spPr bwMode="black">
            <a:xfrm>
              <a:off x="1752600" y="2757488"/>
              <a:ext cx="20638" cy="15875"/>
            </a:xfrm>
            <a:custGeom>
              <a:avLst/>
              <a:gdLst/>
              <a:ahLst/>
              <a:cxnLst>
                <a:cxn ang="0">
                  <a:pos x="21" y="2"/>
                </a:cxn>
                <a:cxn ang="0">
                  <a:pos x="17" y="26"/>
                </a:cxn>
                <a:cxn ang="0">
                  <a:pos x="0" y="25"/>
                </a:cxn>
                <a:cxn ang="0">
                  <a:pos x="0" y="24"/>
                </a:cxn>
                <a:cxn ang="0">
                  <a:pos x="0" y="24"/>
                </a:cxn>
                <a:cxn ang="0">
                  <a:pos x="3" y="0"/>
                </a:cxn>
                <a:cxn ang="0">
                  <a:pos x="21" y="2"/>
                </a:cxn>
              </a:cxnLst>
              <a:rect l="0" t="0" r="r" b="b"/>
              <a:pathLst>
                <a:path w="21" h="26">
                  <a:moveTo>
                    <a:pt x="21" y="2"/>
                  </a:moveTo>
                  <a:lnTo>
                    <a:pt x="17" y="26"/>
                  </a:lnTo>
                  <a:lnTo>
                    <a:pt x="0" y="25"/>
                  </a:lnTo>
                  <a:lnTo>
                    <a:pt x="0" y="24"/>
                  </a:lnTo>
                  <a:lnTo>
                    <a:pt x="0" y="24"/>
                  </a:lnTo>
                  <a:lnTo>
                    <a:pt x="3" y="0"/>
                  </a:lnTo>
                  <a:lnTo>
                    <a:pt x="21" y="2"/>
                  </a:lnTo>
                  <a:close/>
                </a:path>
              </a:pathLst>
            </a:custGeom>
            <a:solidFill>
              <a:srgbClr val="FF0000"/>
            </a:solidFill>
            <a:ln w="9525">
              <a:noFill/>
              <a:round/>
              <a:headEnd/>
              <a:tailEnd/>
            </a:ln>
          </p:spPr>
          <p:txBody>
            <a:bodyPr/>
            <a:lstStyle/>
            <a:p>
              <a:endParaRPr lang="en-US"/>
            </a:p>
          </p:txBody>
        </p:sp>
        <p:sp>
          <p:nvSpPr>
            <p:cNvPr id="82844" name="Freeform 924"/>
            <p:cNvSpPr>
              <a:spLocks/>
            </p:cNvSpPr>
            <p:nvPr/>
          </p:nvSpPr>
          <p:spPr bwMode="black">
            <a:xfrm>
              <a:off x="1752600" y="2771775"/>
              <a:ext cx="15875" cy="12700"/>
            </a:xfrm>
            <a:custGeom>
              <a:avLst/>
              <a:gdLst/>
              <a:ahLst/>
              <a:cxnLst>
                <a:cxn ang="0">
                  <a:pos x="18" y="0"/>
                </a:cxn>
                <a:cxn ang="0">
                  <a:pos x="17" y="25"/>
                </a:cxn>
                <a:cxn ang="0">
                  <a:pos x="0" y="25"/>
                </a:cxn>
                <a:cxn ang="0">
                  <a:pos x="0" y="25"/>
                </a:cxn>
                <a:cxn ang="0">
                  <a:pos x="0" y="25"/>
                </a:cxn>
                <a:cxn ang="0">
                  <a:pos x="1" y="0"/>
                </a:cxn>
                <a:cxn ang="0">
                  <a:pos x="18" y="0"/>
                </a:cxn>
              </a:cxnLst>
              <a:rect l="0" t="0" r="r" b="b"/>
              <a:pathLst>
                <a:path w="18" h="25">
                  <a:moveTo>
                    <a:pt x="18" y="0"/>
                  </a:moveTo>
                  <a:lnTo>
                    <a:pt x="17" y="25"/>
                  </a:lnTo>
                  <a:lnTo>
                    <a:pt x="0" y="25"/>
                  </a:lnTo>
                  <a:lnTo>
                    <a:pt x="0" y="25"/>
                  </a:lnTo>
                  <a:lnTo>
                    <a:pt x="0" y="25"/>
                  </a:lnTo>
                  <a:lnTo>
                    <a:pt x="1" y="0"/>
                  </a:lnTo>
                  <a:lnTo>
                    <a:pt x="18" y="0"/>
                  </a:lnTo>
                  <a:close/>
                </a:path>
              </a:pathLst>
            </a:custGeom>
            <a:solidFill>
              <a:srgbClr val="FF0000"/>
            </a:solidFill>
            <a:ln w="9525">
              <a:noFill/>
              <a:round/>
              <a:headEnd/>
              <a:tailEnd/>
            </a:ln>
          </p:spPr>
          <p:txBody>
            <a:bodyPr/>
            <a:lstStyle/>
            <a:p>
              <a:endParaRPr lang="en-US"/>
            </a:p>
          </p:txBody>
        </p:sp>
        <p:sp>
          <p:nvSpPr>
            <p:cNvPr id="82845" name="Freeform 925"/>
            <p:cNvSpPr>
              <a:spLocks/>
            </p:cNvSpPr>
            <p:nvPr/>
          </p:nvSpPr>
          <p:spPr bwMode="black">
            <a:xfrm>
              <a:off x="1752600" y="2784475"/>
              <a:ext cx="15875" cy="15875"/>
            </a:xfrm>
            <a:custGeom>
              <a:avLst/>
              <a:gdLst/>
              <a:ahLst/>
              <a:cxnLst>
                <a:cxn ang="0">
                  <a:pos x="17" y="0"/>
                </a:cxn>
                <a:cxn ang="0">
                  <a:pos x="18" y="26"/>
                </a:cxn>
                <a:cxn ang="0">
                  <a:pos x="1" y="27"/>
                </a:cxn>
                <a:cxn ang="0">
                  <a:pos x="1" y="27"/>
                </a:cxn>
                <a:cxn ang="0">
                  <a:pos x="1" y="26"/>
                </a:cxn>
                <a:cxn ang="0">
                  <a:pos x="0" y="0"/>
                </a:cxn>
                <a:cxn ang="0">
                  <a:pos x="17" y="0"/>
                </a:cxn>
              </a:cxnLst>
              <a:rect l="0" t="0" r="r" b="b"/>
              <a:pathLst>
                <a:path w="18" h="27">
                  <a:moveTo>
                    <a:pt x="17" y="0"/>
                  </a:moveTo>
                  <a:lnTo>
                    <a:pt x="18" y="26"/>
                  </a:lnTo>
                  <a:lnTo>
                    <a:pt x="1" y="27"/>
                  </a:lnTo>
                  <a:lnTo>
                    <a:pt x="1" y="27"/>
                  </a:lnTo>
                  <a:lnTo>
                    <a:pt x="1" y="26"/>
                  </a:lnTo>
                  <a:lnTo>
                    <a:pt x="0" y="0"/>
                  </a:lnTo>
                  <a:lnTo>
                    <a:pt x="17" y="0"/>
                  </a:lnTo>
                  <a:close/>
                </a:path>
              </a:pathLst>
            </a:custGeom>
            <a:solidFill>
              <a:srgbClr val="FF0000"/>
            </a:solidFill>
            <a:ln w="9525">
              <a:noFill/>
              <a:round/>
              <a:headEnd/>
              <a:tailEnd/>
            </a:ln>
          </p:spPr>
          <p:txBody>
            <a:bodyPr/>
            <a:lstStyle/>
            <a:p>
              <a:endParaRPr lang="en-US"/>
            </a:p>
          </p:txBody>
        </p:sp>
        <p:sp>
          <p:nvSpPr>
            <p:cNvPr id="82846" name="Freeform 926"/>
            <p:cNvSpPr>
              <a:spLocks/>
            </p:cNvSpPr>
            <p:nvPr/>
          </p:nvSpPr>
          <p:spPr bwMode="black">
            <a:xfrm>
              <a:off x="1752600" y="2797175"/>
              <a:ext cx="20638" cy="15875"/>
            </a:xfrm>
            <a:custGeom>
              <a:avLst/>
              <a:gdLst/>
              <a:ahLst/>
              <a:cxnLst>
                <a:cxn ang="0">
                  <a:pos x="17" y="0"/>
                </a:cxn>
                <a:cxn ang="0">
                  <a:pos x="21" y="24"/>
                </a:cxn>
                <a:cxn ang="0">
                  <a:pos x="3" y="27"/>
                </a:cxn>
                <a:cxn ang="0">
                  <a:pos x="3" y="29"/>
                </a:cxn>
                <a:cxn ang="0">
                  <a:pos x="3" y="26"/>
                </a:cxn>
                <a:cxn ang="0">
                  <a:pos x="0" y="2"/>
                </a:cxn>
                <a:cxn ang="0">
                  <a:pos x="17" y="0"/>
                </a:cxn>
              </a:cxnLst>
              <a:rect l="0" t="0" r="r" b="b"/>
              <a:pathLst>
                <a:path w="21" h="29">
                  <a:moveTo>
                    <a:pt x="17" y="0"/>
                  </a:moveTo>
                  <a:lnTo>
                    <a:pt x="21" y="24"/>
                  </a:lnTo>
                  <a:lnTo>
                    <a:pt x="3" y="27"/>
                  </a:lnTo>
                  <a:lnTo>
                    <a:pt x="3" y="29"/>
                  </a:lnTo>
                  <a:lnTo>
                    <a:pt x="3" y="26"/>
                  </a:lnTo>
                  <a:lnTo>
                    <a:pt x="0" y="2"/>
                  </a:lnTo>
                  <a:lnTo>
                    <a:pt x="17" y="0"/>
                  </a:lnTo>
                  <a:close/>
                </a:path>
              </a:pathLst>
            </a:custGeom>
            <a:solidFill>
              <a:srgbClr val="FF0000"/>
            </a:solidFill>
            <a:ln w="9525">
              <a:noFill/>
              <a:round/>
              <a:headEnd/>
              <a:tailEnd/>
            </a:ln>
          </p:spPr>
          <p:txBody>
            <a:bodyPr/>
            <a:lstStyle/>
            <a:p>
              <a:endParaRPr lang="en-US"/>
            </a:p>
          </p:txBody>
        </p:sp>
        <p:sp>
          <p:nvSpPr>
            <p:cNvPr id="82847" name="Freeform 927"/>
            <p:cNvSpPr>
              <a:spLocks/>
            </p:cNvSpPr>
            <p:nvPr/>
          </p:nvSpPr>
          <p:spPr bwMode="black">
            <a:xfrm>
              <a:off x="1757363" y="2811463"/>
              <a:ext cx="19050" cy="17462"/>
            </a:xfrm>
            <a:custGeom>
              <a:avLst/>
              <a:gdLst/>
              <a:ahLst/>
              <a:cxnLst>
                <a:cxn ang="0">
                  <a:pos x="18" y="0"/>
                </a:cxn>
                <a:cxn ang="0">
                  <a:pos x="23" y="25"/>
                </a:cxn>
                <a:cxn ang="0">
                  <a:pos x="5" y="31"/>
                </a:cxn>
                <a:cxn ang="0">
                  <a:pos x="7" y="33"/>
                </a:cxn>
                <a:cxn ang="0">
                  <a:pos x="5" y="29"/>
                </a:cxn>
                <a:cxn ang="0">
                  <a:pos x="0" y="4"/>
                </a:cxn>
                <a:cxn ang="0">
                  <a:pos x="18" y="0"/>
                </a:cxn>
              </a:cxnLst>
              <a:rect l="0" t="0" r="r" b="b"/>
              <a:pathLst>
                <a:path w="23" h="33">
                  <a:moveTo>
                    <a:pt x="18" y="0"/>
                  </a:moveTo>
                  <a:lnTo>
                    <a:pt x="23" y="25"/>
                  </a:lnTo>
                  <a:lnTo>
                    <a:pt x="5" y="31"/>
                  </a:lnTo>
                  <a:lnTo>
                    <a:pt x="7" y="33"/>
                  </a:lnTo>
                  <a:lnTo>
                    <a:pt x="5" y="29"/>
                  </a:lnTo>
                  <a:lnTo>
                    <a:pt x="0" y="4"/>
                  </a:lnTo>
                  <a:lnTo>
                    <a:pt x="18" y="0"/>
                  </a:lnTo>
                  <a:close/>
                </a:path>
              </a:pathLst>
            </a:custGeom>
            <a:solidFill>
              <a:srgbClr val="FF0000"/>
            </a:solidFill>
            <a:ln w="9525">
              <a:noFill/>
              <a:round/>
              <a:headEnd/>
              <a:tailEnd/>
            </a:ln>
          </p:spPr>
          <p:txBody>
            <a:bodyPr/>
            <a:lstStyle/>
            <a:p>
              <a:endParaRPr lang="en-US"/>
            </a:p>
          </p:txBody>
        </p:sp>
        <p:sp>
          <p:nvSpPr>
            <p:cNvPr id="82848" name="Freeform 928"/>
            <p:cNvSpPr>
              <a:spLocks/>
            </p:cNvSpPr>
            <p:nvPr/>
          </p:nvSpPr>
          <p:spPr bwMode="black">
            <a:xfrm>
              <a:off x="1760538" y="2824163"/>
              <a:ext cx="19050" cy="15875"/>
            </a:xfrm>
            <a:custGeom>
              <a:avLst/>
              <a:gdLst/>
              <a:ahLst/>
              <a:cxnLst>
                <a:cxn ang="0">
                  <a:pos x="18" y="0"/>
                </a:cxn>
                <a:cxn ang="0">
                  <a:pos x="26" y="23"/>
                </a:cxn>
                <a:cxn ang="0">
                  <a:pos x="26" y="23"/>
                </a:cxn>
                <a:cxn ang="0">
                  <a:pos x="8" y="30"/>
                </a:cxn>
                <a:cxn ang="0">
                  <a:pos x="8" y="30"/>
                </a:cxn>
                <a:cxn ang="0">
                  <a:pos x="0" y="7"/>
                </a:cxn>
                <a:cxn ang="0">
                  <a:pos x="18" y="0"/>
                </a:cxn>
              </a:cxnLst>
              <a:rect l="0" t="0" r="r" b="b"/>
              <a:pathLst>
                <a:path w="26" h="30">
                  <a:moveTo>
                    <a:pt x="18" y="0"/>
                  </a:moveTo>
                  <a:lnTo>
                    <a:pt x="26" y="23"/>
                  </a:lnTo>
                  <a:lnTo>
                    <a:pt x="26" y="23"/>
                  </a:lnTo>
                  <a:lnTo>
                    <a:pt x="8" y="30"/>
                  </a:lnTo>
                  <a:lnTo>
                    <a:pt x="8" y="30"/>
                  </a:lnTo>
                  <a:lnTo>
                    <a:pt x="0" y="7"/>
                  </a:lnTo>
                  <a:lnTo>
                    <a:pt x="18" y="0"/>
                  </a:lnTo>
                  <a:close/>
                </a:path>
              </a:pathLst>
            </a:custGeom>
            <a:solidFill>
              <a:srgbClr val="FF0000"/>
            </a:solidFill>
            <a:ln w="9525">
              <a:noFill/>
              <a:round/>
              <a:headEnd/>
              <a:tailEnd/>
            </a:ln>
          </p:spPr>
          <p:txBody>
            <a:bodyPr/>
            <a:lstStyle/>
            <a:p>
              <a:endParaRPr lang="en-US"/>
            </a:p>
          </p:txBody>
        </p:sp>
        <p:sp>
          <p:nvSpPr>
            <p:cNvPr id="82849" name="Freeform 929"/>
            <p:cNvSpPr>
              <a:spLocks/>
            </p:cNvSpPr>
            <p:nvPr/>
          </p:nvSpPr>
          <p:spPr bwMode="black">
            <a:xfrm>
              <a:off x="1768475" y="2835275"/>
              <a:ext cx="19050" cy="19050"/>
            </a:xfrm>
            <a:custGeom>
              <a:avLst/>
              <a:gdLst/>
              <a:ahLst/>
              <a:cxnLst>
                <a:cxn ang="0">
                  <a:pos x="18" y="0"/>
                </a:cxn>
                <a:cxn ang="0">
                  <a:pos x="27" y="24"/>
                </a:cxn>
                <a:cxn ang="0">
                  <a:pos x="9" y="31"/>
                </a:cxn>
                <a:cxn ang="0">
                  <a:pos x="0" y="7"/>
                </a:cxn>
                <a:cxn ang="0">
                  <a:pos x="18" y="0"/>
                </a:cxn>
              </a:cxnLst>
              <a:rect l="0" t="0" r="r" b="b"/>
              <a:pathLst>
                <a:path w="27" h="31">
                  <a:moveTo>
                    <a:pt x="18" y="0"/>
                  </a:moveTo>
                  <a:lnTo>
                    <a:pt x="27" y="24"/>
                  </a:lnTo>
                  <a:lnTo>
                    <a:pt x="9" y="31"/>
                  </a:lnTo>
                  <a:lnTo>
                    <a:pt x="0" y="7"/>
                  </a:lnTo>
                  <a:lnTo>
                    <a:pt x="18" y="0"/>
                  </a:lnTo>
                  <a:close/>
                </a:path>
              </a:pathLst>
            </a:custGeom>
            <a:solidFill>
              <a:srgbClr val="FF0000"/>
            </a:solidFill>
            <a:ln w="9525">
              <a:noFill/>
              <a:round/>
              <a:headEnd/>
              <a:tailEnd/>
            </a:ln>
          </p:spPr>
          <p:txBody>
            <a:bodyPr/>
            <a:lstStyle/>
            <a:p>
              <a:endParaRPr lang="en-US"/>
            </a:p>
          </p:txBody>
        </p:sp>
        <p:sp>
          <p:nvSpPr>
            <p:cNvPr id="82850" name="Freeform 930"/>
            <p:cNvSpPr>
              <a:spLocks/>
            </p:cNvSpPr>
            <p:nvPr/>
          </p:nvSpPr>
          <p:spPr bwMode="black">
            <a:xfrm>
              <a:off x="1803400" y="2671763"/>
              <a:ext cx="22225" cy="17462"/>
            </a:xfrm>
            <a:custGeom>
              <a:avLst/>
              <a:gdLst/>
              <a:ahLst/>
              <a:cxnLst>
                <a:cxn ang="0">
                  <a:pos x="30" y="11"/>
                </a:cxn>
                <a:cxn ang="0">
                  <a:pos x="15" y="30"/>
                </a:cxn>
                <a:cxn ang="0">
                  <a:pos x="0" y="19"/>
                </a:cxn>
                <a:cxn ang="0">
                  <a:pos x="0" y="19"/>
                </a:cxn>
                <a:cxn ang="0">
                  <a:pos x="0" y="19"/>
                </a:cxn>
                <a:cxn ang="0">
                  <a:pos x="15" y="0"/>
                </a:cxn>
                <a:cxn ang="0">
                  <a:pos x="30" y="11"/>
                </a:cxn>
              </a:cxnLst>
              <a:rect l="0" t="0" r="r" b="b"/>
              <a:pathLst>
                <a:path w="30" h="30">
                  <a:moveTo>
                    <a:pt x="30" y="11"/>
                  </a:moveTo>
                  <a:lnTo>
                    <a:pt x="15" y="30"/>
                  </a:lnTo>
                  <a:lnTo>
                    <a:pt x="0" y="19"/>
                  </a:lnTo>
                  <a:lnTo>
                    <a:pt x="0" y="19"/>
                  </a:lnTo>
                  <a:lnTo>
                    <a:pt x="0" y="19"/>
                  </a:lnTo>
                  <a:lnTo>
                    <a:pt x="15" y="0"/>
                  </a:lnTo>
                  <a:lnTo>
                    <a:pt x="30" y="11"/>
                  </a:lnTo>
                  <a:close/>
                </a:path>
              </a:pathLst>
            </a:custGeom>
            <a:solidFill>
              <a:srgbClr val="FF0000"/>
            </a:solidFill>
            <a:ln w="9525">
              <a:noFill/>
              <a:round/>
              <a:headEnd/>
              <a:tailEnd/>
            </a:ln>
          </p:spPr>
          <p:txBody>
            <a:bodyPr/>
            <a:lstStyle/>
            <a:p>
              <a:endParaRPr lang="en-US"/>
            </a:p>
          </p:txBody>
        </p:sp>
        <p:sp>
          <p:nvSpPr>
            <p:cNvPr id="82851" name="Freeform 931"/>
            <p:cNvSpPr>
              <a:spLocks/>
            </p:cNvSpPr>
            <p:nvPr/>
          </p:nvSpPr>
          <p:spPr bwMode="black">
            <a:xfrm>
              <a:off x="1792288" y="2682875"/>
              <a:ext cx="22225" cy="15875"/>
            </a:xfrm>
            <a:custGeom>
              <a:avLst/>
              <a:gdLst/>
              <a:ahLst/>
              <a:cxnLst>
                <a:cxn ang="0">
                  <a:pos x="30" y="11"/>
                </a:cxn>
                <a:cxn ang="0">
                  <a:pos x="16" y="32"/>
                </a:cxn>
                <a:cxn ang="0">
                  <a:pos x="16" y="31"/>
                </a:cxn>
                <a:cxn ang="0">
                  <a:pos x="0" y="22"/>
                </a:cxn>
                <a:cxn ang="0">
                  <a:pos x="0" y="21"/>
                </a:cxn>
                <a:cxn ang="0">
                  <a:pos x="15" y="0"/>
                </a:cxn>
                <a:cxn ang="0">
                  <a:pos x="30" y="11"/>
                </a:cxn>
              </a:cxnLst>
              <a:rect l="0" t="0" r="r" b="b"/>
              <a:pathLst>
                <a:path w="30" h="32">
                  <a:moveTo>
                    <a:pt x="30" y="11"/>
                  </a:moveTo>
                  <a:lnTo>
                    <a:pt x="16" y="32"/>
                  </a:lnTo>
                  <a:lnTo>
                    <a:pt x="16" y="31"/>
                  </a:lnTo>
                  <a:lnTo>
                    <a:pt x="0" y="22"/>
                  </a:lnTo>
                  <a:lnTo>
                    <a:pt x="0" y="21"/>
                  </a:lnTo>
                  <a:lnTo>
                    <a:pt x="15" y="0"/>
                  </a:lnTo>
                  <a:lnTo>
                    <a:pt x="30" y="11"/>
                  </a:lnTo>
                  <a:close/>
                </a:path>
              </a:pathLst>
            </a:custGeom>
            <a:solidFill>
              <a:srgbClr val="FF0000"/>
            </a:solidFill>
            <a:ln w="9525">
              <a:noFill/>
              <a:round/>
              <a:headEnd/>
              <a:tailEnd/>
            </a:ln>
          </p:spPr>
          <p:txBody>
            <a:bodyPr/>
            <a:lstStyle/>
            <a:p>
              <a:endParaRPr lang="en-US"/>
            </a:p>
          </p:txBody>
        </p:sp>
        <p:sp>
          <p:nvSpPr>
            <p:cNvPr id="82852" name="Freeform 932"/>
            <p:cNvSpPr>
              <a:spLocks/>
            </p:cNvSpPr>
            <p:nvPr/>
          </p:nvSpPr>
          <p:spPr bwMode="black">
            <a:xfrm>
              <a:off x="1779588" y="2693988"/>
              <a:ext cx="23812" cy="15875"/>
            </a:xfrm>
            <a:custGeom>
              <a:avLst/>
              <a:gdLst/>
              <a:ahLst/>
              <a:cxnLst>
                <a:cxn ang="0">
                  <a:pos x="29" y="9"/>
                </a:cxn>
                <a:cxn ang="0">
                  <a:pos x="15" y="30"/>
                </a:cxn>
                <a:cxn ang="0">
                  <a:pos x="0" y="22"/>
                </a:cxn>
                <a:cxn ang="0">
                  <a:pos x="2" y="18"/>
                </a:cxn>
                <a:cxn ang="0">
                  <a:pos x="0" y="21"/>
                </a:cxn>
                <a:cxn ang="0">
                  <a:pos x="13" y="0"/>
                </a:cxn>
                <a:cxn ang="0">
                  <a:pos x="29" y="9"/>
                </a:cxn>
              </a:cxnLst>
              <a:rect l="0" t="0" r="r" b="b"/>
              <a:pathLst>
                <a:path w="29" h="30">
                  <a:moveTo>
                    <a:pt x="29" y="9"/>
                  </a:moveTo>
                  <a:lnTo>
                    <a:pt x="15" y="30"/>
                  </a:lnTo>
                  <a:lnTo>
                    <a:pt x="0" y="22"/>
                  </a:lnTo>
                  <a:lnTo>
                    <a:pt x="2" y="18"/>
                  </a:lnTo>
                  <a:lnTo>
                    <a:pt x="0" y="21"/>
                  </a:lnTo>
                  <a:lnTo>
                    <a:pt x="13" y="0"/>
                  </a:lnTo>
                  <a:lnTo>
                    <a:pt x="29" y="9"/>
                  </a:lnTo>
                  <a:close/>
                </a:path>
              </a:pathLst>
            </a:custGeom>
            <a:solidFill>
              <a:srgbClr val="FF0000"/>
            </a:solidFill>
            <a:ln w="9525">
              <a:noFill/>
              <a:round/>
              <a:headEnd/>
              <a:tailEnd/>
            </a:ln>
          </p:spPr>
          <p:txBody>
            <a:bodyPr/>
            <a:lstStyle/>
            <a:p>
              <a:endParaRPr lang="en-US"/>
            </a:p>
          </p:txBody>
        </p:sp>
        <p:sp>
          <p:nvSpPr>
            <p:cNvPr id="82853" name="Freeform 933"/>
            <p:cNvSpPr>
              <a:spLocks/>
            </p:cNvSpPr>
            <p:nvPr/>
          </p:nvSpPr>
          <p:spPr bwMode="black">
            <a:xfrm>
              <a:off x="1768475" y="2706688"/>
              <a:ext cx="23813" cy="19050"/>
            </a:xfrm>
            <a:custGeom>
              <a:avLst/>
              <a:gdLst/>
              <a:ahLst/>
              <a:cxnLst>
                <a:cxn ang="0">
                  <a:pos x="32" y="7"/>
                </a:cxn>
                <a:cxn ang="0">
                  <a:pos x="21" y="30"/>
                </a:cxn>
                <a:cxn ang="0">
                  <a:pos x="5" y="24"/>
                </a:cxn>
                <a:cxn ang="0">
                  <a:pos x="0" y="35"/>
                </a:cxn>
                <a:cxn ang="0">
                  <a:pos x="6" y="24"/>
                </a:cxn>
                <a:cxn ang="0">
                  <a:pos x="17" y="0"/>
                </a:cxn>
                <a:cxn ang="0">
                  <a:pos x="32" y="7"/>
                </a:cxn>
              </a:cxnLst>
              <a:rect l="0" t="0" r="r" b="b"/>
              <a:pathLst>
                <a:path w="32" h="35">
                  <a:moveTo>
                    <a:pt x="32" y="7"/>
                  </a:moveTo>
                  <a:lnTo>
                    <a:pt x="21" y="30"/>
                  </a:lnTo>
                  <a:lnTo>
                    <a:pt x="5" y="24"/>
                  </a:lnTo>
                  <a:lnTo>
                    <a:pt x="0" y="35"/>
                  </a:lnTo>
                  <a:lnTo>
                    <a:pt x="6" y="24"/>
                  </a:lnTo>
                  <a:lnTo>
                    <a:pt x="17" y="0"/>
                  </a:lnTo>
                  <a:lnTo>
                    <a:pt x="32" y="7"/>
                  </a:lnTo>
                  <a:close/>
                </a:path>
              </a:pathLst>
            </a:custGeom>
            <a:solidFill>
              <a:srgbClr val="FF0000"/>
            </a:solidFill>
            <a:ln w="9525">
              <a:noFill/>
              <a:round/>
              <a:headEnd/>
              <a:tailEnd/>
            </a:ln>
          </p:spPr>
          <p:txBody>
            <a:bodyPr/>
            <a:lstStyle/>
            <a:p>
              <a:endParaRPr lang="en-US"/>
            </a:p>
          </p:txBody>
        </p:sp>
        <p:sp>
          <p:nvSpPr>
            <p:cNvPr id="82854" name="Freeform 934"/>
            <p:cNvSpPr>
              <a:spLocks/>
            </p:cNvSpPr>
            <p:nvPr/>
          </p:nvSpPr>
          <p:spPr bwMode="black">
            <a:xfrm>
              <a:off x="1765300" y="2717800"/>
              <a:ext cx="19050" cy="15875"/>
            </a:xfrm>
            <a:custGeom>
              <a:avLst/>
              <a:gdLst/>
              <a:ahLst/>
              <a:cxnLst>
                <a:cxn ang="0">
                  <a:pos x="26" y="6"/>
                </a:cxn>
                <a:cxn ang="0">
                  <a:pos x="18" y="29"/>
                </a:cxn>
                <a:cxn ang="0">
                  <a:pos x="0" y="24"/>
                </a:cxn>
                <a:cxn ang="0">
                  <a:pos x="1" y="19"/>
                </a:cxn>
                <a:cxn ang="0">
                  <a:pos x="0" y="23"/>
                </a:cxn>
                <a:cxn ang="0">
                  <a:pos x="9" y="0"/>
                </a:cxn>
                <a:cxn ang="0">
                  <a:pos x="26" y="6"/>
                </a:cxn>
              </a:cxnLst>
              <a:rect l="0" t="0" r="r" b="b"/>
              <a:pathLst>
                <a:path w="26" h="29">
                  <a:moveTo>
                    <a:pt x="26" y="6"/>
                  </a:moveTo>
                  <a:lnTo>
                    <a:pt x="18" y="29"/>
                  </a:lnTo>
                  <a:lnTo>
                    <a:pt x="0" y="24"/>
                  </a:lnTo>
                  <a:lnTo>
                    <a:pt x="1" y="19"/>
                  </a:lnTo>
                  <a:lnTo>
                    <a:pt x="0" y="23"/>
                  </a:lnTo>
                  <a:lnTo>
                    <a:pt x="9" y="0"/>
                  </a:lnTo>
                  <a:lnTo>
                    <a:pt x="26" y="6"/>
                  </a:lnTo>
                  <a:close/>
                </a:path>
              </a:pathLst>
            </a:custGeom>
            <a:solidFill>
              <a:srgbClr val="FF0000"/>
            </a:solidFill>
            <a:ln w="9525">
              <a:noFill/>
              <a:round/>
              <a:headEnd/>
              <a:tailEnd/>
            </a:ln>
          </p:spPr>
          <p:txBody>
            <a:bodyPr/>
            <a:lstStyle/>
            <a:p>
              <a:endParaRPr lang="en-US"/>
            </a:p>
          </p:txBody>
        </p:sp>
        <p:sp>
          <p:nvSpPr>
            <p:cNvPr id="82855" name="Freeform 935"/>
            <p:cNvSpPr>
              <a:spLocks/>
            </p:cNvSpPr>
            <p:nvPr/>
          </p:nvSpPr>
          <p:spPr bwMode="black">
            <a:xfrm>
              <a:off x="1760538" y="2730500"/>
              <a:ext cx="19050" cy="15875"/>
            </a:xfrm>
            <a:custGeom>
              <a:avLst/>
              <a:gdLst/>
              <a:ahLst/>
              <a:cxnLst>
                <a:cxn ang="0">
                  <a:pos x="25" y="4"/>
                </a:cxn>
                <a:cxn ang="0">
                  <a:pos x="18" y="29"/>
                </a:cxn>
                <a:cxn ang="0">
                  <a:pos x="0" y="25"/>
                </a:cxn>
                <a:cxn ang="0">
                  <a:pos x="0" y="22"/>
                </a:cxn>
                <a:cxn ang="0">
                  <a:pos x="0" y="24"/>
                </a:cxn>
                <a:cxn ang="0">
                  <a:pos x="7" y="0"/>
                </a:cxn>
                <a:cxn ang="0">
                  <a:pos x="25" y="4"/>
                </a:cxn>
              </a:cxnLst>
              <a:rect l="0" t="0" r="r" b="b"/>
              <a:pathLst>
                <a:path w="25" h="29">
                  <a:moveTo>
                    <a:pt x="25" y="4"/>
                  </a:moveTo>
                  <a:lnTo>
                    <a:pt x="18" y="29"/>
                  </a:lnTo>
                  <a:lnTo>
                    <a:pt x="0" y="25"/>
                  </a:lnTo>
                  <a:lnTo>
                    <a:pt x="0" y="22"/>
                  </a:lnTo>
                  <a:lnTo>
                    <a:pt x="0" y="24"/>
                  </a:lnTo>
                  <a:lnTo>
                    <a:pt x="7" y="0"/>
                  </a:lnTo>
                  <a:lnTo>
                    <a:pt x="25" y="4"/>
                  </a:lnTo>
                  <a:close/>
                </a:path>
              </a:pathLst>
            </a:custGeom>
            <a:solidFill>
              <a:srgbClr val="FF0000"/>
            </a:solidFill>
            <a:ln w="9525">
              <a:noFill/>
              <a:round/>
              <a:headEnd/>
              <a:tailEnd/>
            </a:ln>
          </p:spPr>
          <p:txBody>
            <a:bodyPr/>
            <a:lstStyle/>
            <a:p>
              <a:endParaRPr lang="en-US"/>
            </a:p>
          </p:txBody>
        </p:sp>
        <p:sp>
          <p:nvSpPr>
            <p:cNvPr id="82856" name="Freeform 936"/>
            <p:cNvSpPr>
              <a:spLocks/>
            </p:cNvSpPr>
            <p:nvPr/>
          </p:nvSpPr>
          <p:spPr bwMode="black">
            <a:xfrm>
              <a:off x="1757363" y="2744788"/>
              <a:ext cx="15875" cy="15875"/>
            </a:xfrm>
            <a:custGeom>
              <a:avLst/>
              <a:gdLst/>
              <a:ahLst/>
              <a:cxnLst>
                <a:cxn ang="0">
                  <a:pos x="22" y="2"/>
                </a:cxn>
                <a:cxn ang="0">
                  <a:pos x="18" y="28"/>
                </a:cxn>
                <a:cxn ang="0">
                  <a:pos x="0" y="26"/>
                </a:cxn>
                <a:cxn ang="0">
                  <a:pos x="4" y="0"/>
                </a:cxn>
                <a:cxn ang="0">
                  <a:pos x="22" y="2"/>
                </a:cxn>
              </a:cxnLst>
              <a:rect l="0" t="0" r="r" b="b"/>
              <a:pathLst>
                <a:path w="22" h="28">
                  <a:moveTo>
                    <a:pt x="22" y="2"/>
                  </a:moveTo>
                  <a:lnTo>
                    <a:pt x="18" y="28"/>
                  </a:lnTo>
                  <a:lnTo>
                    <a:pt x="0" y="26"/>
                  </a:lnTo>
                  <a:lnTo>
                    <a:pt x="4" y="0"/>
                  </a:lnTo>
                  <a:lnTo>
                    <a:pt x="22" y="2"/>
                  </a:lnTo>
                  <a:close/>
                </a:path>
              </a:pathLst>
            </a:custGeom>
            <a:solidFill>
              <a:srgbClr val="FF0000"/>
            </a:solidFill>
            <a:ln w="9525">
              <a:noFill/>
              <a:round/>
              <a:headEnd/>
              <a:tailEnd/>
            </a:ln>
          </p:spPr>
          <p:txBody>
            <a:bodyPr/>
            <a:lstStyle/>
            <a:p>
              <a:endParaRPr lang="en-US"/>
            </a:p>
          </p:txBody>
        </p:sp>
        <p:sp>
          <p:nvSpPr>
            <p:cNvPr id="82857" name="Freeform 937"/>
            <p:cNvSpPr>
              <a:spLocks/>
            </p:cNvSpPr>
            <p:nvPr/>
          </p:nvSpPr>
          <p:spPr bwMode="black">
            <a:xfrm>
              <a:off x="1773238" y="2622550"/>
              <a:ext cx="247650" cy="106363"/>
            </a:xfrm>
            <a:custGeom>
              <a:avLst/>
              <a:gdLst/>
              <a:ahLst/>
              <a:cxnLst>
                <a:cxn ang="0">
                  <a:pos x="326" y="15"/>
                </a:cxn>
                <a:cxn ang="0">
                  <a:pos x="9" y="199"/>
                </a:cxn>
                <a:cxn ang="0">
                  <a:pos x="0" y="184"/>
                </a:cxn>
                <a:cxn ang="0">
                  <a:pos x="317" y="0"/>
                </a:cxn>
                <a:cxn ang="0">
                  <a:pos x="326" y="15"/>
                </a:cxn>
              </a:cxnLst>
              <a:rect l="0" t="0" r="r" b="b"/>
              <a:pathLst>
                <a:path w="326" h="199">
                  <a:moveTo>
                    <a:pt x="326" y="15"/>
                  </a:moveTo>
                  <a:lnTo>
                    <a:pt x="9" y="199"/>
                  </a:lnTo>
                  <a:lnTo>
                    <a:pt x="0" y="184"/>
                  </a:lnTo>
                  <a:lnTo>
                    <a:pt x="317" y="0"/>
                  </a:lnTo>
                  <a:lnTo>
                    <a:pt x="326" y="15"/>
                  </a:lnTo>
                  <a:close/>
                </a:path>
              </a:pathLst>
            </a:custGeom>
            <a:solidFill>
              <a:srgbClr val="FF0000"/>
            </a:solidFill>
            <a:ln w="9525">
              <a:noFill/>
              <a:round/>
              <a:headEnd/>
              <a:tailEnd/>
            </a:ln>
          </p:spPr>
          <p:txBody>
            <a:bodyPr/>
            <a:lstStyle/>
            <a:p>
              <a:endParaRPr lang="en-US"/>
            </a:p>
          </p:txBody>
        </p:sp>
        <p:sp>
          <p:nvSpPr>
            <p:cNvPr id="82858" name="Freeform 938"/>
            <p:cNvSpPr>
              <a:spLocks/>
            </p:cNvSpPr>
            <p:nvPr/>
          </p:nvSpPr>
          <p:spPr bwMode="black">
            <a:xfrm>
              <a:off x="1757363" y="2655888"/>
              <a:ext cx="263525" cy="109537"/>
            </a:xfrm>
            <a:custGeom>
              <a:avLst/>
              <a:gdLst/>
              <a:ahLst/>
              <a:cxnLst>
                <a:cxn ang="0">
                  <a:pos x="345" y="15"/>
                </a:cxn>
                <a:cxn ang="0">
                  <a:pos x="9" y="208"/>
                </a:cxn>
                <a:cxn ang="0">
                  <a:pos x="0" y="192"/>
                </a:cxn>
                <a:cxn ang="0">
                  <a:pos x="336" y="0"/>
                </a:cxn>
                <a:cxn ang="0">
                  <a:pos x="345" y="15"/>
                </a:cxn>
              </a:cxnLst>
              <a:rect l="0" t="0" r="r" b="b"/>
              <a:pathLst>
                <a:path w="345" h="208">
                  <a:moveTo>
                    <a:pt x="345" y="15"/>
                  </a:moveTo>
                  <a:lnTo>
                    <a:pt x="9" y="208"/>
                  </a:lnTo>
                  <a:lnTo>
                    <a:pt x="0" y="192"/>
                  </a:lnTo>
                  <a:lnTo>
                    <a:pt x="336" y="0"/>
                  </a:lnTo>
                  <a:lnTo>
                    <a:pt x="345" y="15"/>
                  </a:lnTo>
                  <a:close/>
                </a:path>
              </a:pathLst>
            </a:custGeom>
            <a:solidFill>
              <a:srgbClr val="FF0000"/>
            </a:solidFill>
            <a:ln w="9525">
              <a:noFill/>
              <a:round/>
              <a:headEnd/>
              <a:tailEnd/>
            </a:ln>
          </p:spPr>
          <p:txBody>
            <a:bodyPr/>
            <a:lstStyle/>
            <a:p>
              <a:endParaRPr lang="en-US"/>
            </a:p>
          </p:txBody>
        </p:sp>
        <p:sp>
          <p:nvSpPr>
            <p:cNvPr id="82859" name="Freeform 939"/>
            <p:cNvSpPr>
              <a:spLocks/>
            </p:cNvSpPr>
            <p:nvPr/>
          </p:nvSpPr>
          <p:spPr bwMode="black">
            <a:xfrm>
              <a:off x="1757363" y="2686050"/>
              <a:ext cx="263525" cy="111125"/>
            </a:xfrm>
            <a:custGeom>
              <a:avLst/>
              <a:gdLst/>
              <a:ahLst/>
              <a:cxnLst>
                <a:cxn ang="0">
                  <a:pos x="346" y="16"/>
                </a:cxn>
                <a:cxn ang="0">
                  <a:pos x="9" y="210"/>
                </a:cxn>
                <a:cxn ang="0">
                  <a:pos x="0" y="194"/>
                </a:cxn>
                <a:cxn ang="0">
                  <a:pos x="337" y="0"/>
                </a:cxn>
                <a:cxn ang="0">
                  <a:pos x="346" y="16"/>
                </a:cxn>
              </a:cxnLst>
              <a:rect l="0" t="0" r="r" b="b"/>
              <a:pathLst>
                <a:path w="346" h="210">
                  <a:moveTo>
                    <a:pt x="346" y="16"/>
                  </a:moveTo>
                  <a:lnTo>
                    <a:pt x="9" y="210"/>
                  </a:lnTo>
                  <a:lnTo>
                    <a:pt x="0" y="194"/>
                  </a:lnTo>
                  <a:lnTo>
                    <a:pt x="337" y="0"/>
                  </a:lnTo>
                  <a:lnTo>
                    <a:pt x="346" y="16"/>
                  </a:lnTo>
                  <a:close/>
                </a:path>
              </a:pathLst>
            </a:custGeom>
            <a:solidFill>
              <a:srgbClr val="FF0000"/>
            </a:solidFill>
            <a:ln w="9525">
              <a:noFill/>
              <a:round/>
              <a:headEnd/>
              <a:tailEnd/>
            </a:ln>
          </p:spPr>
          <p:txBody>
            <a:bodyPr/>
            <a:lstStyle/>
            <a:p>
              <a:endParaRPr lang="en-US"/>
            </a:p>
          </p:txBody>
        </p:sp>
        <p:sp>
          <p:nvSpPr>
            <p:cNvPr id="82860" name="Freeform 940"/>
            <p:cNvSpPr>
              <a:spLocks/>
            </p:cNvSpPr>
            <p:nvPr/>
          </p:nvSpPr>
          <p:spPr bwMode="black">
            <a:xfrm>
              <a:off x="1776413" y="2749550"/>
              <a:ext cx="244475" cy="104775"/>
            </a:xfrm>
            <a:custGeom>
              <a:avLst/>
              <a:gdLst/>
              <a:ahLst/>
              <a:cxnLst>
                <a:cxn ang="0">
                  <a:pos x="321" y="16"/>
                </a:cxn>
                <a:cxn ang="0">
                  <a:pos x="9" y="194"/>
                </a:cxn>
                <a:cxn ang="0">
                  <a:pos x="0" y="179"/>
                </a:cxn>
                <a:cxn ang="0">
                  <a:pos x="312" y="0"/>
                </a:cxn>
                <a:cxn ang="0">
                  <a:pos x="321" y="16"/>
                </a:cxn>
              </a:cxnLst>
              <a:rect l="0" t="0" r="r" b="b"/>
              <a:pathLst>
                <a:path w="321" h="194">
                  <a:moveTo>
                    <a:pt x="321" y="16"/>
                  </a:moveTo>
                  <a:lnTo>
                    <a:pt x="9" y="194"/>
                  </a:lnTo>
                  <a:lnTo>
                    <a:pt x="0" y="179"/>
                  </a:lnTo>
                  <a:lnTo>
                    <a:pt x="312" y="0"/>
                  </a:lnTo>
                  <a:lnTo>
                    <a:pt x="321" y="16"/>
                  </a:lnTo>
                  <a:close/>
                </a:path>
              </a:pathLst>
            </a:custGeom>
            <a:solidFill>
              <a:srgbClr val="FF0000"/>
            </a:solidFill>
            <a:ln w="9525">
              <a:noFill/>
              <a:round/>
              <a:headEnd/>
              <a:tailEnd/>
            </a:ln>
          </p:spPr>
          <p:txBody>
            <a:bodyPr/>
            <a:lstStyle/>
            <a:p>
              <a:endParaRPr lang="en-US"/>
            </a:p>
          </p:txBody>
        </p:sp>
        <p:sp>
          <p:nvSpPr>
            <p:cNvPr id="82861" name="Freeform 941"/>
            <p:cNvSpPr>
              <a:spLocks/>
            </p:cNvSpPr>
            <p:nvPr/>
          </p:nvSpPr>
          <p:spPr bwMode="black">
            <a:xfrm>
              <a:off x="1795463" y="2781300"/>
              <a:ext cx="225425" cy="98425"/>
            </a:xfrm>
            <a:custGeom>
              <a:avLst/>
              <a:gdLst/>
              <a:ahLst/>
              <a:cxnLst>
                <a:cxn ang="0">
                  <a:pos x="295" y="15"/>
                </a:cxn>
                <a:cxn ang="0">
                  <a:pos x="9" y="181"/>
                </a:cxn>
                <a:cxn ang="0">
                  <a:pos x="0" y="165"/>
                </a:cxn>
                <a:cxn ang="0">
                  <a:pos x="286" y="0"/>
                </a:cxn>
                <a:cxn ang="0">
                  <a:pos x="295" y="15"/>
                </a:cxn>
              </a:cxnLst>
              <a:rect l="0" t="0" r="r" b="b"/>
              <a:pathLst>
                <a:path w="295" h="181">
                  <a:moveTo>
                    <a:pt x="295" y="15"/>
                  </a:moveTo>
                  <a:lnTo>
                    <a:pt x="9" y="181"/>
                  </a:lnTo>
                  <a:lnTo>
                    <a:pt x="0" y="165"/>
                  </a:lnTo>
                  <a:lnTo>
                    <a:pt x="286" y="0"/>
                  </a:lnTo>
                  <a:lnTo>
                    <a:pt x="295" y="15"/>
                  </a:lnTo>
                  <a:close/>
                </a:path>
              </a:pathLst>
            </a:custGeom>
            <a:solidFill>
              <a:srgbClr val="FF0000"/>
            </a:solidFill>
            <a:ln w="9525">
              <a:noFill/>
              <a:round/>
              <a:headEnd/>
              <a:tailEnd/>
            </a:ln>
          </p:spPr>
          <p:txBody>
            <a:bodyPr/>
            <a:lstStyle/>
            <a:p>
              <a:endParaRPr lang="en-US"/>
            </a:p>
          </p:txBody>
        </p:sp>
        <p:sp>
          <p:nvSpPr>
            <p:cNvPr id="82862" name="Freeform 942"/>
            <p:cNvSpPr>
              <a:spLocks/>
            </p:cNvSpPr>
            <p:nvPr/>
          </p:nvSpPr>
          <p:spPr bwMode="black">
            <a:xfrm>
              <a:off x="1822450" y="2813050"/>
              <a:ext cx="198438" cy="88900"/>
            </a:xfrm>
            <a:custGeom>
              <a:avLst/>
              <a:gdLst/>
              <a:ahLst/>
              <a:cxnLst>
                <a:cxn ang="0">
                  <a:pos x="262" y="16"/>
                </a:cxn>
                <a:cxn ang="0">
                  <a:pos x="9" y="162"/>
                </a:cxn>
                <a:cxn ang="0">
                  <a:pos x="0" y="147"/>
                </a:cxn>
                <a:cxn ang="0">
                  <a:pos x="253" y="0"/>
                </a:cxn>
                <a:cxn ang="0">
                  <a:pos x="262" y="16"/>
                </a:cxn>
              </a:cxnLst>
              <a:rect l="0" t="0" r="r" b="b"/>
              <a:pathLst>
                <a:path w="262" h="162">
                  <a:moveTo>
                    <a:pt x="262" y="16"/>
                  </a:moveTo>
                  <a:lnTo>
                    <a:pt x="9" y="162"/>
                  </a:lnTo>
                  <a:lnTo>
                    <a:pt x="0" y="147"/>
                  </a:lnTo>
                  <a:lnTo>
                    <a:pt x="253" y="0"/>
                  </a:lnTo>
                  <a:lnTo>
                    <a:pt x="262" y="16"/>
                  </a:lnTo>
                  <a:close/>
                </a:path>
              </a:pathLst>
            </a:custGeom>
            <a:solidFill>
              <a:srgbClr val="FF0000"/>
            </a:solidFill>
            <a:ln w="9525">
              <a:noFill/>
              <a:round/>
              <a:headEnd/>
              <a:tailEnd/>
            </a:ln>
          </p:spPr>
          <p:txBody>
            <a:bodyPr/>
            <a:lstStyle/>
            <a:p>
              <a:endParaRPr lang="en-US"/>
            </a:p>
          </p:txBody>
        </p:sp>
        <p:sp>
          <p:nvSpPr>
            <p:cNvPr id="82863" name="Freeform 943"/>
            <p:cNvSpPr>
              <a:spLocks/>
            </p:cNvSpPr>
            <p:nvPr/>
          </p:nvSpPr>
          <p:spPr bwMode="black">
            <a:xfrm>
              <a:off x="1852613" y="2846388"/>
              <a:ext cx="168275" cy="73025"/>
            </a:xfrm>
            <a:custGeom>
              <a:avLst/>
              <a:gdLst/>
              <a:ahLst/>
              <a:cxnLst>
                <a:cxn ang="0">
                  <a:pos x="221" y="15"/>
                </a:cxn>
                <a:cxn ang="0">
                  <a:pos x="9" y="139"/>
                </a:cxn>
                <a:cxn ang="0">
                  <a:pos x="0" y="123"/>
                </a:cxn>
                <a:cxn ang="0">
                  <a:pos x="212" y="0"/>
                </a:cxn>
                <a:cxn ang="0">
                  <a:pos x="221" y="15"/>
                </a:cxn>
              </a:cxnLst>
              <a:rect l="0" t="0" r="r" b="b"/>
              <a:pathLst>
                <a:path w="221" h="139">
                  <a:moveTo>
                    <a:pt x="221" y="15"/>
                  </a:moveTo>
                  <a:lnTo>
                    <a:pt x="9" y="139"/>
                  </a:lnTo>
                  <a:lnTo>
                    <a:pt x="0" y="123"/>
                  </a:lnTo>
                  <a:lnTo>
                    <a:pt x="212" y="0"/>
                  </a:lnTo>
                  <a:lnTo>
                    <a:pt x="221" y="15"/>
                  </a:lnTo>
                  <a:close/>
                </a:path>
              </a:pathLst>
            </a:custGeom>
            <a:solidFill>
              <a:srgbClr val="FF0000"/>
            </a:solidFill>
            <a:ln w="9525">
              <a:noFill/>
              <a:round/>
              <a:headEnd/>
              <a:tailEnd/>
            </a:ln>
          </p:spPr>
          <p:txBody>
            <a:bodyPr/>
            <a:lstStyle/>
            <a:p>
              <a:endParaRPr lang="en-US"/>
            </a:p>
          </p:txBody>
        </p:sp>
        <p:sp>
          <p:nvSpPr>
            <p:cNvPr id="82864" name="Freeform 944"/>
            <p:cNvSpPr>
              <a:spLocks/>
            </p:cNvSpPr>
            <p:nvPr/>
          </p:nvSpPr>
          <p:spPr bwMode="black">
            <a:xfrm>
              <a:off x="1890713" y="2878138"/>
              <a:ext cx="130175" cy="58737"/>
            </a:xfrm>
            <a:custGeom>
              <a:avLst/>
              <a:gdLst/>
              <a:ahLst/>
              <a:cxnLst>
                <a:cxn ang="0">
                  <a:pos x="170" y="16"/>
                </a:cxn>
                <a:cxn ang="0">
                  <a:pos x="8" y="108"/>
                </a:cxn>
                <a:cxn ang="0">
                  <a:pos x="0" y="93"/>
                </a:cxn>
                <a:cxn ang="0">
                  <a:pos x="161" y="0"/>
                </a:cxn>
                <a:cxn ang="0">
                  <a:pos x="170" y="16"/>
                </a:cxn>
              </a:cxnLst>
              <a:rect l="0" t="0" r="r" b="b"/>
              <a:pathLst>
                <a:path w="170" h="108">
                  <a:moveTo>
                    <a:pt x="170" y="16"/>
                  </a:moveTo>
                  <a:lnTo>
                    <a:pt x="8" y="108"/>
                  </a:lnTo>
                  <a:lnTo>
                    <a:pt x="0" y="93"/>
                  </a:lnTo>
                  <a:lnTo>
                    <a:pt x="161" y="0"/>
                  </a:lnTo>
                  <a:lnTo>
                    <a:pt x="170" y="16"/>
                  </a:lnTo>
                  <a:close/>
                </a:path>
              </a:pathLst>
            </a:custGeom>
            <a:solidFill>
              <a:srgbClr val="FF0000"/>
            </a:solidFill>
            <a:ln w="9525">
              <a:noFill/>
              <a:round/>
              <a:headEnd/>
              <a:tailEnd/>
            </a:ln>
          </p:spPr>
          <p:txBody>
            <a:bodyPr/>
            <a:lstStyle/>
            <a:p>
              <a:endParaRPr lang="en-US"/>
            </a:p>
          </p:txBody>
        </p:sp>
        <p:sp>
          <p:nvSpPr>
            <p:cNvPr id="82865" name="Freeform 945"/>
            <p:cNvSpPr>
              <a:spLocks/>
            </p:cNvSpPr>
            <p:nvPr/>
          </p:nvSpPr>
          <p:spPr bwMode="black">
            <a:xfrm>
              <a:off x="1944688" y="2909888"/>
              <a:ext cx="76200" cy="36512"/>
            </a:xfrm>
            <a:custGeom>
              <a:avLst/>
              <a:gdLst/>
              <a:ahLst/>
              <a:cxnLst>
                <a:cxn ang="0">
                  <a:pos x="104" y="15"/>
                </a:cxn>
                <a:cxn ang="0">
                  <a:pos x="9" y="70"/>
                </a:cxn>
                <a:cxn ang="0">
                  <a:pos x="0" y="55"/>
                </a:cxn>
                <a:cxn ang="0">
                  <a:pos x="95" y="0"/>
                </a:cxn>
                <a:cxn ang="0">
                  <a:pos x="104" y="15"/>
                </a:cxn>
              </a:cxnLst>
              <a:rect l="0" t="0" r="r" b="b"/>
              <a:pathLst>
                <a:path w="104" h="70">
                  <a:moveTo>
                    <a:pt x="104" y="15"/>
                  </a:moveTo>
                  <a:lnTo>
                    <a:pt x="9" y="70"/>
                  </a:lnTo>
                  <a:lnTo>
                    <a:pt x="0" y="55"/>
                  </a:lnTo>
                  <a:lnTo>
                    <a:pt x="95" y="0"/>
                  </a:lnTo>
                  <a:lnTo>
                    <a:pt x="104" y="15"/>
                  </a:lnTo>
                  <a:close/>
                </a:path>
              </a:pathLst>
            </a:custGeom>
            <a:solidFill>
              <a:srgbClr val="FF0000"/>
            </a:solidFill>
            <a:ln w="9525">
              <a:noFill/>
              <a:round/>
              <a:headEnd/>
              <a:tailEnd/>
            </a:ln>
          </p:spPr>
          <p:txBody>
            <a:bodyPr/>
            <a:lstStyle/>
            <a:p>
              <a:endParaRPr lang="en-US"/>
            </a:p>
          </p:txBody>
        </p:sp>
        <p:sp>
          <p:nvSpPr>
            <p:cNvPr id="82866" name="Freeform 946"/>
            <p:cNvSpPr>
              <a:spLocks/>
            </p:cNvSpPr>
            <p:nvPr/>
          </p:nvSpPr>
          <p:spPr bwMode="black">
            <a:xfrm>
              <a:off x="1876425" y="2722563"/>
              <a:ext cx="141288" cy="69850"/>
            </a:xfrm>
            <a:custGeom>
              <a:avLst/>
              <a:gdLst/>
              <a:ahLst/>
              <a:cxnLst>
                <a:cxn ang="0">
                  <a:pos x="40" y="130"/>
                </a:cxn>
                <a:cxn ang="0">
                  <a:pos x="188" y="0"/>
                </a:cxn>
                <a:cxn ang="0">
                  <a:pos x="0" y="62"/>
                </a:cxn>
                <a:cxn ang="0">
                  <a:pos x="40" y="130"/>
                </a:cxn>
                <a:cxn ang="0">
                  <a:pos x="40" y="130"/>
                </a:cxn>
              </a:cxnLst>
              <a:rect l="0" t="0" r="r" b="b"/>
              <a:pathLst>
                <a:path w="188" h="130">
                  <a:moveTo>
                    <a:pt x="40" y="130"/>
                  </a:moveTo>
                  <a:lnTo>
                    <a:pt x="188" y="0"/>
                  </a:lnTo>
                  <a:lnTo>
                    <a:pt x="0" y="62"/>
                  </a:lnTo>
                  <a:lnTo>
                    <a:pt x="40" y="130"/>
                  </a:lnTo>
                  <a:lnTo>
                    <a:pt x="40" y="130"/>
                  </a:lnTo>
                  <a:close/>
                </a:path>
              </a:pathLst>
            </a:custGeom>
            <a:solidFill>
              <a:srgbClr val="FF0000"/>
            </a:solidFill>
            <a:ln w="9525">
              <a:noFill/>
              <a:round/>
              <a:headEnd/>
              <a:tailEnd/>
            </a:ln>
          </p:spPr>
          <p:txBody>
            <a:bodyPr/>
            <a:lstStyle/>
            <a:p>
              <a:endParaRPr lang="en-US"/>
            </a:p>
          </p:txBody>
        </p:sp>
        <p:sp>
          <p:nvSpPr>
            <p:cNvPr id="82867" name="Freeform 947"/>
            <p:cNvSpPr>
              <a:spLocks/>
            </p:cNvSpPr>
            <p:nvPr/>
          </p:nvSpPr>
          <p:spPr bwMode="black">
            <a:xfrm>
              <a:off x="1898650" y="2706688"/>
              <a:ext cx="165100" cy="90487"/>
            </a:xfrm>
            <a:custGeom>
              <a:avLst/>
              <a:gdLst/>
              <a:ahLst/>
              <a:cxnLst>
                <a:cxn ang="0">
                  <a:pos x="0" y="153"/>
                </a:cxn>
                <a:cxn ang="0">
                  <a:pos x="148" y="23"/>
                </a:cxn>
                <a:cxn ang="0">
                  <a:pos x="153" y="20"/>
                </a:cxn>
                <a:cxn ang="0">
                  <a:pos x="214" y="0"/>
                </a:cxn>
                <a:cxn ang="0">
                  <a:pos x="166" y="42"/>
                </a:cxn>
                <a:cxn ang="0">
                  <a:pos x="18" y="172"/>
                </a:cxn>
                <a:cxn ang="0">
                  <a:pos x="0" y="153"/>
                </a:cxn>
              </a:cxnLst>
              <a:rect l="0" t="0" r="r" b="b"/>
              <a:pathLst>
                <a:path w="214" h="172">
                  <a:moveTo>
                    <a:pt x="0" y="153"/>
                  </a:moveTo>
                  <a:lnTo>
                    <a:pt x="148" y="23"/>
                  </a:lnTo>
                  <a:lnTo>
                    <a:pt x="153" y="20"/>
                  </a:lnTo>
                  <a:lnTo>
                    <a:pt x="214" y="0"/>
                  </a:lnTo>
                  <a:lnTo>
                    <a:pt x="166" y="42"/>
                  </a:lnTo>
                  <a:lnTo>
                    <a:pt x="18" y="172"/>
                  </a:lnTo>
                  <a:lnTo>
                    <a:pt x="0" y="153"/>
                  </a:lnTo>
                  <a:close/>
                </a:path>
              </a:pathLst>
            </a:custGeom>
            <a:solidFill>
              <a:srgbClr val="FF0000"/>
            </a:solidFill>
            <a:ln w="9525">
              <a:noFill/>
              <a:round/>
              <a:headEnd/>
              <a:tailEnd/>
            </a:ln>
          </p:spPr>
          <p:txBody>
            <a:bodyPr/>
            <a:lstStyle/>
            <a:p>
              <a:endParaRPr lang="en-US"/>
            </a:p>
          </p:txBody>
        </p:sp>
        <p:sp>
          <p:nvSpPr>
            <p:cNvPr id="82868" name="Freeform 948"/>
            <p:cNvSpPr>
              <a:spLocks/>
            </p:cNvSpPr>
            <p:nvPr/>
          </p:nvSpPr>
          <p:spPr bwMode="black">
            <a:xfrm>
              <a:off x="1860550" y="2717800"/>
              <a:ext cx="160338" cy="44450"/>
            </a:xfrm>
            <a:custGeom>
              <a:avLst/>
              <a:gdLst/>
              <a:ahLst/>
              <a:cxnLst>
                <a:cxn ang="0">
                  <a:pos x="211" y="25"/>
                </a:cxn>
                <a:cxn ang="0">
                  <a:pos x="23" y="86"/>
                </a:cxn>
                <a:cxn ang="0">
                  <a:pos x="7" y="81"/>
                </a:cxn>
                <a:cxn ang="0">
                  <a:pos x="0" y="66"/>
                </a:cxn>
                <a:cxn ang="0">
                  <a:pos x="14" y="62"/>
                </a:cxn>
                <a:cxn ang="0">
                  <a:pos x="202" y="0"/>
                </a:cxn>
                <a:cxn ang="0">
                  <a:pos x="211" y="25"/>
                </a:cxn>
              </a:cxnLst>
              <a:rect l="0" t="0" r="r" b="b"/>
              <a:pathLst>
                <a:path w="211" h="86">
                  <a:moveTo>
                    <a:pt x="211" y="25"/>
                  </a:moveTo>
                  <a:lnTo>
                    <a:pt x="23" y="86"/>
                  </a:lnTo>
                  <a:lnTo>
                    <a:pt x="7" y="81"/>
                  </a:lnTo>
                  <a:lnTo>
                    <a:pt x="0" y="66"/>
                  </a:lnTo>
                  <a:lnTo>
                    <a:pt x="14" y="62"/>
                  </a:lnTo>
                  <a:lnTo>
                    <a:pt x="202" y="0"/>
                  </a:lnTo>
                  <a:lnTo>
                    <a:pt x="211" y="25"/>
                  </a:lnTo>
                  <a:close/>
                </a:path>
              </a:pathLst>
            </a:custGeom>
            <a:solidFill>
              <a:srgbClr val="FF0000"/>
            </a:solidFill>
            <a:ln w="9525">
              <a:noFill/>
              <a:round/>
              <a:headEnd/>
              <a:tailEnd/>
            </a:ln>
          </p:spPr>
          <p:txBody>
            <a:bodyPr/>
            <a:lstStyle/>
            <a:p>
              <a:endParaRPr lang="en-US"/>
            </a:p>
          </p:txBody>
        </p:sp>
        <p:sp>
          <p:nvSpPr>
            <p:cNvPr id="82869" name="Freeform 949"/>
            <p:cNvSpPr>
              <a:spLocks/>
            </p:cNvSpPr>
            <p:nvPr/>
          </p:nvSpPr>
          <p:spPr bwMode="black">
            <a:xfrm>
              <a:off x="1868488" y="2752725"/>
              <a:ext cx="46037" cy="42863"/>
            </a:xfrm>
            <a:custGeom>
              <a:avLst/>
              <a:gdLst/>
              <a:ahLst/>
              <a:cxnLst>
                <a:cxn ang="0">
                  <a:pos x="23" y="0"/>
                </a:cxn>
                <a:cxn ang="0">
                  <a:pos x="62" y="68"/>
                </a:cxn>
                <a:cxn ang="0">
                  <a:pos x="40" y="81"/>
                </a:cxn>
                <a:cxn ang="0">
                  <a:pos x="0" y="13"/>
                </a:cxn>
                <a:cxn ang="0">
                  <a:pos x="23" y="0"/>
                </a:cxn>
              </a:cxnLst>
              <a:rect l="0" t="0" r="r" b="b"/>
              <a:pathLst>
                <a:path w="62" h="81">
                  <a:moveTo>
                    <a:pt x="23" y="0"/>
                  </a:moveTo>
                  <a:lnTo>
                    <a:pt x="62" y="68"/>
                  </a:lnTo>
                  <a:lnTo>
                    <a:pt x="40" y="81"/>
                  </a:lnTo>
                  <a:lnTo>
                    <a:pt x="0" y="13"/>
                  </a:lnTo>
                  <a:lnTo>
                    <a:pt x="23" y="0"/>
                  </a:lnTo>
                  <a:close/>
                </a:path>
              </a:pathLst>
            </a:custGeom>
            <a:solidFill>
              <a:srgbClr val="FF0000"/>
            </a:solidFill>
            <a:ln w="9525">
              <a:noFill/>
              <a:round/>
              <a:headEnd/>
              <a:tailEnd/>
            </a:ln>
          </p:spPr>
          <p:txBody>
            <a:bodyPr/>
            <a:lstStyle/>
            <a:p>
              <a:endParaRPr lang="en-US"/>
            </a:p>
          </p:txBody>
        </p:sp>
        <p:sp>
          <p:nvSpPr>
            <p:cNvPr id="82870" name="Freeform 950"/>
            <p:cNvSpPr>
              <a:spLocks/>
            </p:cNvSpPr>
            <p:nvPr/>
          </p:nvSpPr>
          <p:spPr bwMode="black">
            <a:xfrm>
              <a:off x="1638300" y="2851150"/>
              <a:ext cx="141288" cy="68263"/>
            </a:xfrm>
            <a:custGeom>
              <a:avLst/>
              <a:gdLst/>
              <a:ahLst/>
              <a:cxnLst>
                <a:cxn ang="0">
                  <a:pos x="40" y="131"/>
                </a:cxn>
                <a:cxn ang="0">
                  <a:pos x="188" y="0"/>
                </a:cxn>
                <a:cxn ang="0">
                  <a:pos x="0" y="62"/>
                </a:cxn>
                <a:cxn ang="0">
                  <a:pos x="40" y="131"/>
                </a:cxn>
                <a:cxn ang="0">
                  <a:pos x="40" y="131"/>
                </a:cxn>
              </a:cxnLst>
              <a:rect l="0" t="0" r="r" b="b"/>
              <a:pathLst>
                <a:path w="188" h="131">
                  <a:moveTo>
                    <a:pt x="40" y="131"/>
                  </a:moveTo>
                  <a:lnTo>
                    <a:pt x="188" y="0"/>
                  </a:lnTo>
                  <a:lnTo>
                    <a:pt x="0" y="62"/>
                  </a:lnTo>
                  <a:lnTo>
                    <a:pt x="40" y="131"/>
                  </a:lnTo>
                  <a:lnTo>
                    <a:pt x="40" y="131"/>
                  </a:lnTo>
                  <a:close/>
                </a:path>
              </a:pathLst>
            </a:custGeom>
            <a:solidFill>
              <a:srgbClr val="FF0000"/>
            </a:solidFill>
            <a:ln w="9525">
              <a:noFill/>
              <a:round/>
              <a:headEnd/>
              <a:tailEnd/>
            </a:ln>
          </p:spPr>
          <p:txBody>
            <a:bodyPr/>
            <a:lstStyle/>
            <a:p>
              <a:endParaRPr lang="en-US"/>
            </a:p>
          </p:txBody>
        </p:sp>
        <p:sp>
          <p:nvSpPr>
            <p:cNvPr id="82871" name="Freeform 951"/>
            <p:cNvSpPr>
              <a:spLocks/>
            </p:cNvSpPr>
            <p:nvPr/>
          </p:nvSpPr>
          <p:spPr bwMode="black">
            <a:xfrm>
              <a:off x="1662113" y="2832100"/>
              <a:ext cx="160337" cy="93663"/>
            </a:xfrm>
            <a:custGeom>
              <a:avLst/>
              <a:gdLst/>
              <a:ahLst/>
              <a:cxnLst>
                <a:cxn ang="0">
                  <a:pos x="0" y="155"/>
                </a:cxn>
                <a:cxn ang="0">
                  <a:pos x="148" y="24"/>
                </a:cxn>
                <a:cxn ang="0">
                  <a:pos x="152" y="21"/>
                </a:cxn>
                <a:cxn ang="0">
                  <a:pos x="213" y="0"/>
                </a:cxn>
                <a:cxn ang="0">
                  <a:pos x="166" y="43"/>
                </a:cxn>
                <a:cxn ang="0">
                  <a:pos x="18" y="175"/>
                </a:cxn>
                <a:cxn ang="0">
                  <a:pos x="0" y="155"/>
                </a:cxn>
              </a:cxnLst>
              <a:rect l="0" t="0" r="r" b="b"/>
              <a:pathLst>
                <a:path w="213" h="175">
                  <a:moveTo>
                    <a:pt x="0" y="155"/>
                  </a:moveTo>
                  <a:lnTo>
                    <a:pt x="148" y="24"/>
                  </a:lnTo>
                  <a:lnTo>
                    <a:pt x="152" y="21"/>
                  </a:lnTo>
                  <a:lnTo>
                    <a:pt x="213" y="0"/>
                  </a:lnTo>
                  <a:lnTo>
                    <a:pt x="166" y="43"/>
                  </a:lnTo>
                  <a:lnTo>
                    <a:pt x="18" y="175"/>
                  </a:lnTo>
                  <a:lnTo>
                    <a:pt x="0" y="155"/>
                  </a:lnTo>
                  <a:close/>
                </a:path>
              </a:pathLst>
            </a:custGeom>
            <a:solidFill>
              <a:srgbClr val="FF0000"/>
            </a:solidFill>
            <a:ln w="9525">
              <a:noFill/>
              <a:round/>
              <a:headEnd/>
              <a:tailEnd/>
            </a:ln>
          </p:spPr>
          <p:txBody>
            <a:bodyPr/>
            <a:lstStyle/>
            <a:p>
              <a:endParaRPr lang="en-US"/>
            </a:p>
          </p:txBody>
        </p:sp>
        <p:sp>
          <p:nvSpPr>
            <p:cNvPr id="82872" name="Freeform 952"/>
            <p:cNvSpPr>
              <a:spLocks/>
            </p:cNvSpPr>
            <p:nvPr/>
          </p:nvSpPr>
          <p:spPr bwMode="black">
            <a:xfrm>
              <a:off x="1622425" y="2843213"/>
              <a:ext cx="161925" cy="47625"/>
            </a:xfrm>
            <a:custGeom>
              <a:avLst/>
              <a:gdLst/>
              <a:ahLst/>
              <a:cxnLst>
                <a:cxn ang="0">
                  <a:pos x="211" y="25"/>
                </a:cxn>
                <a:cxn ang="0">
                  <a:pos x="24" y="87"/>
                </a:cxn>
                <a:cxn ang="0">
                  <a:pos x="8" y="82"/>
                </a:cxn>
                <a:cxn ang="0">
                  <a:pos x="0" y="68"/>
                </a:cxn>
                <a:cxn ang="0">
                  <a:pos x="15" y="63"/>
                </a:cxn>
                <a:cxn ang="0">
                  <a:pos x="202" y="0"/>
                </a:cxn>
                <a:cxn ang="0">
                  <a:pos x="211" y="25"/>
                </a:cxn>
              </a:cxnLst>
              <a:rect l="0" t="0" r="r" b="b"/>
              <a:pathLst>
                <a:path w="211" h="87">
                  <a:moveTo>
                    <a:pt x="211" y="25"/>
                  </a:moveTo>
                  <a:lnTo>
                    <a:pt x="24" y="87"/>
                  </a:lnTo>
                  <a:lnTo>
                    <a:pt x="8" y="82"/>
                  </a:lnTo>
                  <a:lnTo>
                    <a:pt x="0" y="68"/>
                  </a:lnTo>
                  <a:lnTo>
                    <a:pt x="15" y="63"/>
                  </a:lnTo>
                  <a:lnTo>
                    <a:pt x="202" y="0"/>
                  </a:lnTo>
                  <a:lnTo>
                    <a:pt x="211" y="25"/>
                  </a:lnTo>
                  <a:close/>
                </a:path>
              </a:pathLst>
            </a:custGeom>
            <a:solidFill>
              <a:srgbClr val="FF0000"/>
            </a:solidFill>
            <a:ln w="9525">
              <a:noFill/>
              <a:round/>
              <a:headEnd/>
              <a:tailEnd/>
            </a:ln>
          </p:spPr>
          <p:txBody>
            <a:bodyPr/>
            <a:lstStyle/>
            <a:p>
              <a:endParaRPr lang="en-US"/>
            </a:p>
          </p:txBody>
        </p:sp>
        <p:sp>
          <p:nvSpPr>
            <p:cNvPr id="82873" name="Freeform 953"/>
            <p:cNvSpPr>
              <a:spLocks/>
            </p:cNvSpPr>
            <p:nvPr/>
          </p:nvSpPr>
          <p:spPr bwMode="black">
            <a:xfrm>
              <a:off x="1627188" y="2879725"/>
              <a:ext cx="49212" cy="42863"/>
            </a:xfrm>
            <a:custGeom>
              <a:avLst/>
              <a:gdLst/>
              <a:ahLst/>
              <a:cxnLst>
                <a:cxn ang="0">
                  <a:pos x="22" y="0"/>
                </a:cxn>
                <a:cxn ang="0">
                  <a:pos x="62" y="68"/>
                </a:cxn>
                <a:cxn ang="0">
                  <a:pos x="40" y="81"/>
                </a:cxn>
                <a:cxn ang="0">
                  <a:pos x="0" y="13"/>
                </a:cxn>
                <a:cxn ang="0">
                  <a:pos x="22" y="0"/>
                </a:cxn>
              </a:cxnLst>
              <a:rect l="0" t="0" r="r" b="b"/>
              <a:pathLst>
                <a:path w="62" h="81">
                  <a:moveTo>
                    <a:pt x="22" y="0"/>
                  </a:moveTo>
                  <a:lnTo>
                    <a:pt x="62" y="68"/>
                  </a:lnTo>
                  <a:lnTo>
                    <a:pt x="40" y="81"/>
                  </a:lnTo>
                  <a:lnTo>
                    <a:pt x="0" y="13"/>
                  </a:lnTo>
                  <a:lnTo>
                    <a:pt x="22" y="0"/>
                  </a:lnTo>
                  <a:close/>
                </a:path>
              </a:pathLst>
            </a:custGeom>
            <a:solidFill>
              <a:srgbClr val="FF0000"/>
            </a:solidFill>
            <a:ln w="9525">
              <a:noFill/>
              <a:round/>
              <a:headEnd/>
              <a:tailEnd/>
            </a:ln>
          </p:spPr>
          <p:txBody>
            <a:bodyPr/>
            <a:lstStyle/>
            <a:p>
              <a:endParaRPr lang="en-US"/>
            </a:p>
          </p:txBody>
        </p:sp>
        <p:sp>
          <p:nvSpPr>
            <p:cNvPr id="82874" name="Freeform 954"/>
            <p:cNvSpPr>
              <a:spLocks/>
            </p:cNvSpPr>
            <p:nvPr/>
          </p:nvSpPr>
          <p:spPr bwMode="black">
            <a:xfrm>
              <a:off x="1577975" y="2768600"/>
              <a:ext cx="317500" cy="134938"/>
            </a:xfrm>
            <a:custGeom>
              <a:avLst/>
              <a:gdLst/>
              <a:ahLst/>
              <a:cxnLst>
                <a:cxn ang="0">
                  <a:pos x="416" y="22"/>
                </a:cxn>
                <a:cxn ang="0">
                  <a:pos x="13" y="255"/>
                </a:cxn>
                <a:cxn ang="0">
                  <a:pos x="0" y="233"/>
                </a:cxn>
                <a:cxn ang="0">
                  <a:pos x="403" y="0"/>
                </a:cxn>
                <a:cxn ang="0">
                  <a:pos x="416" y="22"/>
                </a:cxn>
              </a:cxnLst>
              <a:rect l="0" t="0" r="r" b="b"/>
              <a:pathLst>
                <a:path w="416" h="255">
                  <a:moveTo>
                    <a:pt x="416" y="22"/>
                  </a:moveTo>
                  <a:lnTo>
                    <a:pt x="13" y="255"/>
                  </a:lnTo>
                  <a:lnTo>
                    <a:pt x="0" y="233"/>
                  </a:lnTo>
                  <a:lnTo>
                    <a:pt x="403" y="0"/>
                  </a:lnTo>
                  <a:lnTo>
                    <a:pt x="416" y="22"/>
                  </a:lnTo>
                  <a:close/>
                </a:path>
              </a:pathLst>
            </a:custGeom>
            <a:solidFill>
              <a:srgbClr val="FF0000"/>
            </a:solidFill>
            <a:ln w="9525">
              <a:noFill/>
              <a:round/>
              <a:headEnd/>
              <a:tailEnd/>
            </a:ln>
          </p:spPr>
          <p:txBody>
            <a:bodyPr/>
            <a:lstStyle/>
            <a:p>
              <a:endParaRPr lang="en-US"/>
            </a:p>
          </p:txBody>
        </p:sp>
        <p:sp>
          <p:nvSpPr>
            <p:cNvPr id="82875" name="Text Box 955"/>
            <p:cNvSpPr txBox="1">
              <a:spLocks noChangeArrowheads="1"/>
            </p:cNvSpPr>
            <p:nvPr/>
          </p:nvSpPr>
          <p:spPr bwMode="auto">
            <a:xfrm>
              <a:off x="6308725" y="1690688"/>
              <a:ext cx="1393825" cy="946150"/>
            </a:xfrm>
            <a:prstGeom prst="rect">
              <a:avLst/>
            </a:prstGeom>
            <a:noFill/>
            <a:ln w="9525">
              <a:noFill/>
              <a:miter lim="800000"/>
              <a:headEnd/>
              <a:tailEnd/>
            </a:ln>
            <a:effectLst/>
          </p:spPr>
          <p:txBody>
            <a:bodyPr wrap="none">
              <a:spAutoFit/>
            </a:bodyPr>
            <a:lstStyle/>
            <a:p>
              <a:pPr algn="l"/>
              <a:r>
                <a:rPr lang="en-US" sz="2800"/>
                <a:t>Before</a:t>
              </a:r>
            </a:p>
            <a:p>
              <a:pPr algn="l"/>
              <a:r>
                <a:rPr lang="en-US" sz="2800"/>
                <a:t>spalling</a:t>
              </a:r>
            </a:p>
          </p:txBody>
        </p:sp>
        <p:sp>
          <p:nvSpPr>
            <p:cNvPr id="82876" name="Text Box 956"/>
            <p:cNvSpPr txBox="1">
              <a:spLocks noChangeArrowheads="1"/>
            </p:cNvSpPr>
            <p:nvPr/>
          </p:nvSpPr>
          <p:spPr bwMode="auto">
            <a:xfrm>
              <a:off x="6359525" y="3900488"/>
              <a:ext cx="1393825" cy="946150"/>
            </a:xfrm>
            <a:prstGeom prst="rect">
              <a:avLst/>
            </a:prstGeom>
            <a:noFill/>
            <a:ln w="9525">
              <a:noFill/>
              <a:miter lim="800000"/>
              <a:headEnd/>
              <a:tailEnd/>
            </a:ln>
            <a:effectLst/>
          </p:spPr>
          <p:txBody>
            <a:bodyPr wrap="none">
              <a:spAutoFit/>
            </a:bodyPr>
            <a:lstStyle/>
            <a:p>
              <a:pPr algn="l"/>
              <a:r>
                <a:rPr lang="en-US" sz="2800"/>
                <a:t>After</a:t>
              </a:r>
            </a:p>
            <a:p>
              <a:pPr algn="l"/>
              <a:r>
                <a:rPr lang="en-US" sz="2800"/>
                <a:t>spalling</a:t>
              </a:r>
            </a:p>
          </p:txBody>
        </p:sp>
      </p:grpSp>
      <p:sp>
        <p:nvSpPr>
          <p:cNvPr id="81922" name="Rectangle 2"/>
          <p:cNvSpPr>
            <a:spLocks noGrp="1" noChangeArrowheads="1"/>
          </p:cNvSpPr>
          <p:nvPr>
            <p:ph type="title"/>
          </p:nvPr>
        </p:nvSpPr>
        <p:spPr>
          <a:xfrm>
            <a:off x="406400" y="338138"/>
            <a:ext cx="8229600" cy="1143000"/>
          </a:xfrm>
        </p:spPr>
        <p:txBody>
          <a:bodyPr/>
          <a:lstStyle/>
          <a:p>
            <a:r>
              <a:rPr lang="en-US" sz="3200" dirty="0">
                <a:solidFill>
                  <a:srgbClr val="2D2DB9"/>
                </a:solidFill>
              </a:rPr>
              <a:t>Hinge Development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grpSp>
        <p:nvGrpSpPr>
          <p:cNvPr id="3" name="Group 2" descr="Under reverse load applications, hinge development affects both the top and bottom faces of beams.  This leads to bidirectional cracking and spalling of cover on the top and bottom of the beam"/>
          <p:cNvGrpSpPr/>
          <p:nvPr/>
        </p:nvGrpSpPr>
        <p:grpSpPr>
          <a:xfrm>
            <a:off x="1358900" y="1701800"/>
            <a:ext cx="6948488" cy="4114800"/>
            <a:chOff x="1358900" y="1701800"/>
            <a:chExt cx="6948488" cy="4114800"/>
          </a:xfrm>
        </p:grpSpPr>
        <p:sp>
          <p:nvSpPr>
            <p:cNvPr id="82950" name="Rectangle 6"/>
            <p:cNvSpPr>
              <a:spLocks noChangeArrowheads="1"/>
            </p:cNvSpPr>
            <p:nvPr/>
          </p:nvSpPr>
          <p:spPr bwMode="black">
            <a:xfrm>
              <a:off x="3454400" y="4495800"/>
              <a:ext cx="1885950" cy="23813"/>
            </a:xfrm>
            <a:prstGeom prst="rect">
              <a:avLst/>
            </a:prstGeom>
            <a:solidFill>
              <a:schemeClr val="accent1"/>
            </a:solidFill>
            <a:ln w="9525">
              <a:noFill/>
              <a:miter lim="800000"/>
              <a:headEnd/>
              <a:tailEnd/>
            </a:ln>
          </p:spPr>
          <p:txBody>
            <a:bodyPr/>
            <a:lstStyle/>
            <a:p>
              <a:endParaRPr lang="en-US"/>
            </a:p>
          </p:txBody>
        </p:sp>
        <p:sp>
          <p:nvSpPr>
            <p:cNvPr id="82951" name="Rectangle 7"/>
            <p:cNvSpPr>
              <a:spLocks noChangeArrowheads="1"/>
            </p:cNvSpPr>
            <p:nvPr/>
          </p:nvSpPr>
          <p:spPr bwMode="black">
            <a:xfrm>
              <a:off x="3454400" y="3027363"/>
              <a:ext cx="1885950" cy="23812"/>
            </a:xfrm>
            <a:prstGeom prst="rect">
              <a:avLst/>
            </a:prstGeom>
            <a:solidFill>
              <a:schemeClr val="accent1"/>
            </a:solidFill>
            <a:ln w="9525">
              <a:noFill/>
              <a:miter lim="800000"/>
              <a:headEnd/>
              <a:tailEnd/>
            </a:ln>
          </p:spPr>
          <p:txBody>
            <a:bodyPr/>
            <a:lstStyle/>
            <a:p>
              <a:endParaRPr lang="en-US"/>
            </a:p>
          </p:txBody>
        </p:sp>
        <p:sp>
          <p:nvSpPr>
            <p:cNvPr id="82952" name="Freeform 8"/>
            <p:cNvSpPr>
              <a:spLocks/>
            </p:cNvSpPr>
            <p:nvPr/>
          </p:nvSpPr>
          <p:spPr bwMode="black">
            <a:xfrm>
              <a:off x="4808538" y="4046538"/>
              <a:ext cx="49212" cy="31750"/>
            </a:xfrm>
            <a:custGeom>
              <a:avLst/>
              <a:gdLst/>
              <a:ahLst/>
              <a:cxnLst>
                <a:cxn ang="0">
                  <a:pos x="34" y="36"/>
                </a:cxn>
                <a:cxn ang="0">
                  <a:pos x="8" y="15"/>
                </a:cxn>
                <a:cxn ang="0">
                  <a:pos x="0" y="7"/>
                </a:cxn>
                <a:cxn ang="0">
                  <a:pos x="7" y="15"/>
                </a:cxn>
                <a:cxn ang="0">
                  <a:pos x="21" y="0"/>
                </a:cxn>
                <a:cxn ang="0">
                  <a:pos x="47" y="21"/>
                </a:cxn>
                <a:cxn ang="0">
                  <a:pos x="34" y="36"/>
                </a:cxn>
              </a:cxnLst>
              <a:rect l="0" t="0" r="r" b="b"/>
              <a:pathLst>
                <a:path w="47" h="36">
                  <a:moveTo>
                    <a:pt x="34" y="36"/>
                  </a:moveTo>
                  <a:lnTo>
                    <a:pt x="8" y="15"/>
                  </a:lnTo>
                  <a:lnTo>
                    <a:pt x="0" y="7"/>
                  </a:lnTo>
                  <a:lnTo>
                    <a:pt x="7" y="15"/>
                  </a:lnTo>
                  <a:lnTo>
                    <a:pt x="21" y="0"/>
                  </a:lnTo>
                  <a:lnTo>
                    <a:pt x="47" y="21"/>
                  </a:lnTo>
                  <a:lnTo>
                    <a:pt x="34" y="36"/>
                  </a:lnTo>
                  <a:close/>
                </a:path>
              </a:pathLst>
            </a:custGeom>
            <a:solidFill>
              <a:schemeClr val="bg2"/>
            </a:solidFill>
            <a:ln w="9525">
              <a:noFill/>
              <a:round/>
              <a:headEnd/>
              <a:tailEnd/>
            </a:ln>
          </p:spPr>
          <p:txBody>
            <a:bodyPr/>
            <a:lstStyle/>
            <a:p>
              <a:endParaRPr lang="en-US"/>
            </a:p>
          </p:txBody>
        </p:sp>
        <p:sp>
          <p:nvSpPr>
            <p:cNvPr id="82953" name="Freeform 9"/>
            <p:cNvSpPr>
              <a:spLocks/>
            </p:cNvSpPr>
            <p:nvPr/>
          </p:nvSpPr>
          <p:spPr bwMode="black">
            <a:xfrm>
              <a:off x="4794250" y="4027488"/>
              <a:ext cx="36513" cy="31750"/>
            </a:xfrm>
            <a:custGeom>
              <a:avLst/>
              <a:gdLst/>
              <a:ahLst/>
              <a:cxnLst>
                <a:cxn ang="0">
                  <a:pos x="22" y="36"/>
                </a:cxn>
                <a:cxn ang="0">
                  <a:pos x="0" y="14"/>
                </a:cxn>
                <a:cxn ang="0">
                  <a:pos x="0" y="14"/>
                </a:cxn>
                <a:cxn ang="0">
                  <a:pos x="15" y="0"/>
                </a:cxn>
                <a:cxn ang="0">
                  <a:pos x="15" y="0"/>
                </a:cxn>
                <a:cxn ang="0">
                  <a:pos x="37" y="21"/>
                </a:cxn>
                <a:cxn ang="0">
                  <a:pos x="22" y="36"/>
                </a:cxn>
              </a:cxnLst>
              <a:rect l="0" t="0" r="r" b="b"/>
              <a:pathLst>
                <a:path w="37" h="36">
                  <a:moveTo>
                    <a:pt x="22" y="36"/>
                  </a:moveTo>
                  <a:lnTo>
                    <a:pt x="0" y="14"/>
                  </a:lnTo>
                  <a:lnTo>
                    <a:pt x="0" y="14"/>
                  </a:lnTo>
                  <a:lnTo>
                    <a:pt x="15" y="0"/>
                  </a:lnTo>
                  <a:lnTo>
                    <a:pt x="15" y="0"/>
                  </a:lnTo>
                  <a:lnTo>
                    <a:pt x="37" y="21"/>
                  </a:lnTo>
                  <a:lnTo>
                    <a:pt x="22" y="36"/>
                  </a:lnTo>
                  <a:close/>
                </a:path>
              </a:pathLst>
            </a:custGeom>
            <a:solidFill>
              <a:schemeClr val="bg2"/>
            </a:solidFill>
            <a:ln w="9525">
              <a:noFill/>
              <a:round/>
              <a:headEnd/>
              <a:tailEnd/>
            </a:ln>
          </p:spPr>
          <p:txBody>
            <a:bodyPr/>
            <a:lstStyle/>
            <a:p>
              <a:endParaRPr lang="en-US"/>
            </a:p>
          </p:txBody>
        </p:sp>
        <p:sp>
          <p:nvSpPr>
            <p:cNvPr id="82954" name="Freeform 10"/>
            <p:cNvSpPr>
              <a:spLocks/>
            </p:cNvSpPr>
            <p:nvPr/>
          </p:nvSpPr>
          <p:spPr bwMode="black">
            <a:xfrm>
              <a:off x="4775200" y="4010025"/>
              <a:ext cx="33338" cy="30163"/>
            </a:xfrm>
            <a:custGeom>
              <a:avLst/>
              <a:gdLst/>
              <a:ahLst/>
              <a:cxnLst>
                <a:cxn ang="0">
                  <a:pos x="19" y="33"/>
                </a:cxn>
                <a:cxn ang="0">
                  <a:pos x="0" y="15"/>
                </a:cxn>
                <a:cxn ang="0">
                  <a:pos x="16" y="31"/>
                </a:cxn>
                <a:cxn ang="0">
                  <a:pos x="0" y="14"/>
                </a:cxn>
                <a:cxn ang="0">
                  <a:pos x="15" y="0"/>
                </a:cxn>
                <a:cxn ang="0">
                  <a:pos x="34" y="19"/>
                </a:cxn>
                <a:cxn ang="0">
                  <a:pos x="19" y="33"/>
                </a:cxn>
              </a:cxnLst>
              <a:rect l="0" t="0" r="r" b="b"/>
              <a:pathLst>
                <a:path w="34" h="33">
                  <a:moveTo>
                    <a:pt x="19" y="33"/>
                  </a:moveTo>
                  <a:lnTo>
                    <a:pt x="0" y="15"/>
                  </a:lnTo>
                  <a:lnTo>
                    <a:pt x="16" y="31"/>
                  </a:lnTo>
                  <a:lnTo>
                    <a:pt x="0" y="14"/>
                  </a:lnTo>
                  <a:lnTo>
                    <a:pt x="15" y="0"/>
                  </a:lnTo>
                  <a:lnTo>
                    <a:pt x="34" y="19"/>
                  </a:lnTo>
                  <a:lnTo>
                    <a:pt x="19" y="33"/>
                  </a:lnTo>
                  <a:close/>
                </a:path>
              </a:pathLst>
            </a:custGeom>
            <a:solidFill>
              <a:schemeClr val="bg2"/>
            </a:solidFill>
            <a:ln w="9525">
              <a:noFill/>
              <a:round/>
              <a:headEnd/>
              <a:tailEnd/>
            </a:ln>
          </p:spPr>
          <p:txBody>
            <a:bodyPr/>
            <a:lstStyle/>
            <a:p>
              <a:endParaRPr lang="en-US"/>
            </a:p>
          </p:txBody>
        </p:sp>
        <p:sp>
          <p:nvSpPr>
            <p:cNvPr id="82955" name="Freeform 11"/>
            <p:cNvSpPr>
              <a:spLocks/>
            </p:cNvSpPr>
            <p:nvPr/>
          </p:nvSpPr>
          <p:spPr bwMode="black">
            <a:xfrm>
              <a:off x="4752975" y="3994150"/>
              <a:ext cx="38100" cy="26988"/>
            </a:xfrm>
            <a:custGeom>
              <a:avLst/>
              <a:gdLst/>
              <a:ahLst/>
              <a:cxnLst>
                <a:cxn ang="0">
                  <a:pos x="21" y="30"/>
                </a:cxn>
                <a:cxn ang="0">
                  <a:pos x="5" y="12"/>
                </a:cxn>
                <a:cxn ang="0">
                  <a:pos x="0" y="6"/>
                </a:cxn>
                <a:cxn ang="0">
                  <a:pos x="4" y="12"/>
                </a:cxn>
                <a:cxn ang="0">
                  <a:pos x="20" y="0"/>
                </a:cxn>
                <a:cxn ang="0">
                  <a:pos x="36" y="17"/>
                </a:cxn>
                <a:cxn ang="0">
                  <a:pos x="21" y="30"/>
                </a:cxn>
              </a:cxnLst>
              <a:rect l="0" t="0" r="r" b="b"/>
              <a:pathLst>
                <a:path w="36" h="30">
                  <a:moveTo>
                    <a:pt x="21" y="30"/>
                  </a:moveTo>
                  <a:lnTo>
                    <a:pt x="5" y="12"/>
                  </a:lnTo>
                  <a:lnTo>
                    <a:pt x="0" y="6"/>
                  </a:lnTo>
                  <a:lnTo>
                    <a:pt x="4" y="12"/>
                  </a:lnTo>
                  <a:lnTo>
                    <a:pt x="20" y="0"/>
                  </a:lnTo>
                  <a:lnTo>
                    <a:pt x="36" y="17"/>
                  </a:lnTo>
                  <a:lnTo>
                    <a:pt x="21" y="30"/>
                  </a:lnTo>
                  <a:close/>
                </a:path>
              </a:pathLst>
            </a:custGeom>
            <a:solidFill>
              <a:schemeClr val="bg2"/>
            </a:solidFill>
            <a:ln w="9525">
              <a:noFill/>
              <a:round/>
              <a:headEnd/>
              <a:tailEnd/>
            </a:ln>
          </p:spPr>
          <p:txBody>
            <a:bodyPr/>
            <a:lstStyle/>
            <a:p>
              <a:endParaRPr lang="en-US"/>
            </a:p>
          </p:txBody>
        </p:sp>
        <p:sp>
          <p:nvSpPr>
            <p:cNvPr id="82956" name="Freeform 12"/>
            <p:cNvSpPr>
              <a:spLocks/>
            </p:cNvSpPr>
            <p:nvPr/>
          </p:nvSpPr>
          <p:spPr bwMode="black">
            <a:xfrm>
              <a:off x="4745038" y="3978275"/>
              <a:ext cx="30162" cy="26988"/>
            </a:xfrm>
            <a:custGeom>
              <a:avLst/>
              <a:gdLst/>
              <a:ahLst/>
              <a:cxnLst>
                <a:cxn ang="0">
                  <a:pos x="12" y="30"/>
                </a:cxn>
                <a:cxn ang="0">
                  <a:pos x="0" y="13"/>
                </a:cxn>
                <a:cxn ang="0">
                  <a:pos x="1" y="13"/>
                </a:cxn>
                <a:cxn ang="0">
                  <a:pos x="16" y="0"/>
                </a:cxn>
                <a:cxn ang="0">
                  <a:pos x="17" y="0"/>
                </a:cxn>
                <a:cxn ang="0">
                  <a:pos x="29" y="18"/>
                </a:cxn>
                <a:cxn ang="0">
                  <a:pos x="12" y="30"/>
                </a:cxn>
              </a:cxnLst>
              <a:rect l="0" t="0" r="r" b="b"/>
              <a:pathLst>
                <a:path w="29" h="30">
                  <a:moveTo>
                    <a:pt x="12" y="30"/>
                  </a:moveTo>
                  <a:lnTo>
                    <a:pt x="0" y="13"/>
                  </a:lnTo>
                  <a:lnTo>
                    <a:pt x="1" y="13"/>
                  </a:lnTo>
                  <a:lnTo>
                    <a:pt x="16" y="0"/>
                  </a:lnTo>
                  <a:lnTo>
                    <a:pt x="17" y="0"/>
                  </a:lnTo>
                  <a:lnTo>
                    <a:pt x="29" y="18"/>
                  </a:lnTo>
                  <a:lnTo>
                    <a:pt x="12" y="30"/>
                  </a:lnTo>
                  <a:close/>
                </a:path>
              </a:pathLst>
            </a:custGeom>
            <a:solidFill>
              <a:schemeClr val="bg2"/>
            </a:solidFill>
            <a:ln w="9525">
              <a:noFill/>
              <a:round/>
              <a:headEnd/>
              <a:tailEnd/>
            </a:ln>
          </p:spPr>
          <p:txBody>
            <a:bodyPr/>
            <a:lstStyle/>
            <a:p>
              <a:endParaRPr lang="en-US"/>
            </a:p>
          </p:txBody>
        </p:sp>
        <p:sp>
          <p:nvSpPr>
            <p:cNvPr id="82957" name="Freeform 13"/>
            <p:cNvSpPr>
              <a:spLocks/>
            </p:cNvSpPr>
            <p:nvPr/>
          </p:nvSpPr>
          <p:spPr bwMode="black">
            <a:xfrm>
              <a:off x="4732338" y="3967163"/>
              <a:ext cx="26987" cy="23812"/>
            </a:xfrm>
            <a:custGeom>
              <a:avLst/>
              <a:gdLst/>
              <a:ahLst/>
              <a:cxnLst>
                <a:cxn ang="0">
                  <a:pos x="13" y="27"/>
                </a:cxn>
                <a:cxn ang="0">
                  <a:pos x="2" y="12"/>
                </a:cxn>
                <a:cxn ang="0">
                  <a:pos x="0" y="12"/>
                </a:cxn>
                <a:cxn ang="0">
                  <a:pos x="18" y="0"/>
                </a:cxn>
                <a:cxn ang="0">
                  <a:pos x="17" y="0"/>
                </a:cxn>
                <a:cxn ang="0">
                  <a:pos x="28" y="14"/>
                </a:cxn>
                <a:cxn ang="0">
                  <a:pos x="13" y="27"/>
                </a:cxn>
              </a:cxnLst>
              <a:rect l="0" t="0" r="r" b="b"/>
              <a:pathLst>
                <a:path w="28" h="27">
                  <a:moveTo>
                    <a:pt x="13" y="27"/>
                  </a:moveTo>
                  <a:lnTo>
                    <a:pt x="2" y="12"/>
                  </a:lnTo>
                  <a:lnTo>
                    <a:pt x="0" y="12"/>
                  </a:lnTo>
                  <a:lnTo>
                    <a:pt x="18" y="0"/>
                  </a:lnTo>
                  <a:lnTo>
                    <a:pt x="17" y="0"/>
                  </a:lnTo>
                  <a:lnTo>
                    <a:pt x="28" y="14"/>
                  </a:lnTo>
                  <a:lnTo>
                    <a:pt x="13" y="27"/>
                  </a:lnTo>
                  <a:close/>
                </a:path>
              </a:pathLst>
            </a:custGeom>
            <a:solidFill>
              <a:schemeClr val="bg2"/>
            </a:solidFill>
            <a:ln w="9525">
              <a:noFill/>
              <a:round/>
              <a:headEnd/>
              <a:tailEnd/>
            </a:ln>
          </p:spPr>
          <p:txBody>
            <a:bodyPr/>
            <a:lstStyle/>
            <a:p>
              <a:endParaRPr lang="en-US"/>
            </a:p>
          </p:txBody>
        </p:sp>
        <p:sp>
          <p:nvSpPr>
            <p:cNvPr id="82958" name="Freeform 14"/>
            <p:cNvSpPr>
              <a:spLocks/>
            </p:cNvSpPr>
            <p:nvPr/>
          </p:nvSpPr>
          <p:spPr bwMode="black">
            <a:xfrm>
              <a:off x="4722813" y="3952875"/>
              <a:ext cx="28575" cy="25400"/>
            </a:xfrm>
            <a:custGeom>
              <a:avLst/>
              <a:gdLst/>
              <a:ahLst/>
              <a:cxnLst>
                <a:cxn ang="0">
                  <a:pos x="9" y="26"/>
                </a:cxn>
                <a:cxn ang="0">
                  <a:pos x="0" y="12"/>
                </a:cxn>
                <a:cxn ang="0">
                  <a:pos x="17" y="0"/>
                </a:cxn>
                <a:cxn ang="0">
                  <a:pos x="17" y="0"/>
                </a:cxn>
                <a:cxn ang="0">
                  <a:pos x="17" y="0"/>
                </a:cxn>
                <a:cxn ang="0">
                  <a:pos x="27" y="14"/>
                </a:cxn>
                <a:cxn ang="0">
                  <a:pos x="9" y="26"/>
                </a:cxn>
              </a:cxnLst>
              <a:rect l="0" t="0" r="r" b="b"/>
              <a:pathLst>
                <a:path w="27" h="26">
                  <a:moveTo>
                    <a:pt x="9" y="26"/>
                  </a:moveTo>
                  <a:lnTo>
                    <a:pt x="0" y="12"/>
                  </a:lnTo>
                  <a:lnTo>
                    <a:pt x="17" y="0"/>
                  </a:lnTo>
                  <a:lnTo>
                    <a:pt x="17" y="0"/>
                  </a:lnTo>
                  <a:lnTo>
                    <a:pt x="17" y="0"/>
                  </a:lnTo>
                  <a:lnTo>
                    <a:pt x="27" y="14"/>
                  </a:lnTo>
                  <a:lnTo>
                    <a:pt x="9" y="26"/>
                  </a:lnTo>
                  <a:close/>
                </a:path>
              </a:pathLst>
            </a:custGeom>
            <a:solidFill>
              <a:schemeClr val="bg2"/>
            </a:solidFill>
            <a:ln w="9525">
              <a:noFill/>
              <a:round/>
              <a:headEnd/>
              <a:tailEnd/>
            </a:ln>
          </p:spPr>
          <p:txBody>
            <a:bodyPr/>
            <a:lstStyle/>
            <a:p>
              <a:endParaRPr lang="en-US"/>
            </a:p>
          </p:txBody>
        </p:sp>
        <p:sp>
          <p:nvSpPr>
            <p:cNvPr id="82959" name="Freeform 15"/>
            <p:cNvSpPr>
              <a:spLocks/>
            </p:cNvSpPr>
            <p:nvPr/>
          </p:nvSpPr>
          <p:spPr bwMode="black">
            <a:xfrm>
              <a:off x="4713288" y="3940175"/>
              <a:ext cx="28575" cy="23813"/>
            </a:xfrm>
            <a:custGeom>
              <a:avLst/>
              <a:gdLst/>
              <a:ahLst/>
              <a:cxnLst>
                <a:cxn ang="0">
                  <a:pos x="10" y="26"/>
                </a:cxn>
                <a:cxn ang="0">
                  <a:pos x="0" y="14"/>
                </a:cxn>
                <a:cxn ang="0">
                  <a:pos x="15" y="0"/>
                </a:cxn>
                <a:cxn ang="0">
                  <a:pos x="19" y="5"/>
                </a:cxn>
                <a:cxn ang="0">
                  <a:pos x="17" y="1"/>
                </a:cxn>
                <a:cxn ang="0">
                  <a:pos x="27" y="14"/>
                </a:cxn>
                <a:cxn ang="0">
                  <a:pos x="10" y="26"/>
                </a:cxn>
              </a:cxnLst>
              <a:rect l="0" t="0" r="r" b="b"/>
              <a:pathLst>
                <a:path w="27" h="26">
                  <a:moveTo>
                    <a:pt x="10" y="26"/>
                  </a:moveTo>
                  <a:lnTo>
                    <a:pt x="0" y="14"/>
                  </a:lnTo>
                  <a:lnTo>
                    <a:pt x="15" y="0"/>
                  </a:lnTo>
                  <a:lnTo>
                    <a:pt x="19" y="5"/>
                  </a:lnTo>
                  <a:lnTo>
                    <a:pt x="17" y="1"/>
                  </a:lnTo>
                  <a:lnTo>
                    <a:pt x="27" y="14"/>
                  </a:lnTo>
                  <a:lnTo>
                    <a:pt x="10" y="26"/>
                  </a:lnTo>
                  <a:close/>
                </a:path>
              </a:pathLst>
            </a:custGeom>
            <a:solidFill>
              <a:schemeClr val="bg2"/>
            </a:solidFill>
            <a:ln w="9525">
              <a:noFill/>
              <a:round/>
              <a:headEnd/>
              <a:tailEnd/>
            </a:ln>
          </p:spPr>
          <p:txBody>
            <a:bodyPr/>
            <a:lstStyle/>
            <a:p>
              <a:endParaRPr lang="en-US"/>
            </a:p>
          </p:txBody>
        </p:sp>
        <p:sp>
          <p:nvSpPr>
            <p:cNvPr id="82960" name="Freeform 16"/>
            <p:cNvSpPr>
              <a:spLocks/>
            </p:cNvSpPr>
            <p:nvPr/>
          </p:nvSpPr>
          <p:spPr bwMode="black">
            <a:xfrm>
              <a:off x="4692650" y="3930650"/>
              <a:ext cx="36513" cy="22225"/>
            </a:xfrm>
            <a:custGeom>
              <a:avLst/>
              <a:gdLst/>
              <a:ahLst/>
              <a:cxnLst>
                <a:cxn ang="0">
                  <a:pos x="22" y="25"/>
                </a:cxn>
                <a:cxn ang="0">
                  <a:pos x="11" y="15"/>
                </a:cxn>
                <a:cxn ang="0">
                  <a:pos x="0" y="5"/>
                </a:cxn>
                <a:cxn ang="0">
                  <a:pos x="10" y="15"/>
                </a:cxn>
                <a:cxn ang="0">
                  <a:pos x="23" y="0"/>
                </a:cxn>
                <a:cxn ang="0">
                  <a:pos x="35" y="10"/>
                </a:cxn>
                <a:cxn ang="0">
                  <a:pos x="22" y="25"/>
                </a:cxn>
              </a:cxnLst>
              <a:rect l="0" t="0" r="r" b="b"/>
              <a:pathLst>
                <a:path w="35" h="25">
                  <a:moveTo>
                    <a:pt x="22" y="25"/>
                  </a:moveTo>
                  <a:lnTo>
                    <a:pt x="11" y="15"/>
                  </a:lnTo>
                  <a:lnTo>
                    <a:pt x="0" y="5"/>
                  </a:lnTo>
                  <a:lnTo>
                    <a:pt x="10" y="15"/>
                  </a:lnTo>
                  <a:lnTo>
                    <a:pt x="23" y="0"/>
                  </a:lnTo>
                  <a:lnTo>
                    <a:pt x="35" y="10"/>
                  </a:lnTo>
                  <a:lnTo>
                    <a:pt x="22" y="25"/>
                  </a:lnTo>
                  <a:close/>
                </a:path>
              </a:pathLst>
            </a:custGeom>
            <a:solidFill>
              <a:schemeClr val="bg2"/>
            </a:solidFill>
            <a:ln w="9525">
              <a:noFill/>
              <a:round/>
              <a:headEnd/>
              <a:tailEnd/>
            </a:ln>
          </p:spPr>
          <p:txBody>
            <a:bodyPr/>
            <a:lstStyle/>
            <a:p>
              <a:endParaRPr lang="en-US"/>
            </a:p>
          </p:txBody>
        </p:sp>
        <p:sp>
          <p:nvSpPr>
            <p:cNvPr id="82961" name="Freeform 17"/>
            <p:cNvSpPr>
              <a:spLocks/>
            </p:cNvSpPr>
            <p:nvPr/>
          </p:nvSpPr>
          <p:spPr bwMode="black">
            <a:xfrm>
              <a:off x="4692650" y="3922713"/>
              <a:ext cx="23813" cy="22225"/>
            </a:xfrm>
            <a:custGeom>
              <a:avLst/>
              <a:gdLst/>
              <a:ahLst/>
              <a:cxnLst>
                <a:cxn ang="0">
                  <a:pos x="10" y="25"/>
                </a:cxn>
                <a:cxn ang="0">
                  <a:pos x="0" y="15"/>
                </a:cxn>
                <a:cxn ang="0">
                  <a:pos x="14" y="0"/>
                </a:cxn>
                <a:cxn ang="0">
                  <a:pos x="18" y="4"/>
                </a:cxn>
                <a:cxn ang="0">
                  <a:pos x="15" y="0"/>
                </a:cxn>
                <a:cxn ang="0">
                  <a:pos x="25" y="10"/>
                </a:cxn>
                <a:cxn ang="0">
                  <a:pos x="10" y="25"/>
                </a:cxn>
              </a:cxnLst>
              <a:rect l="0" t="0" r="r" b="b"/>
              <a:pathLst>
                <a:path w="25" h="25">
                  <a:moveTo>
                    <a:pt x="10" y="25"/>
                  </a:moveTo>
                  <a:lnTo>
                    <a:pt x="0" y="15"/>
                  </a:lnTo>
                  <a:lnTo>
                    <a:pt x="14" y="0"/>
                  </a:lnTo>
                  <a:lnTo>
                    <a:pt x="18" y="4"/>
                  </a:lnTo>
                  <a:lnTo>
                    <a:pt x="15" y="0"/>
                  </a:lnTo>
                  <a:lnTo>
                    <a:pt x="25" y="10"/>
                  </a:lnTo>
                  <a:lnTo>
                    <a:pt x="10" y="25"/>
                  </a:lnTo>
                  <a:close/>
                </a:path>
              </a:pathLst>
            </a:custGeom>
            <a:solidFill>
              <a:schemeClr val="bg2"/>
            </a:solidFill>
            <a:ln w="9525">
              <a:noFill/>
              <a:round/>
              <a:headEnd/>
              <a:tailEnd/>
            </a:ln>
          </p:spPr>
          <p:txBody>
            <a:bodyPr/>
            <a:lstStyle/>
            <a:p>
              <a:endParaRPr lang="en-US"/>
            </a:p>
          </p:txBody>
        </p:sp>
        <p:sp>
          <p:nvSpPr>
            <p:cNvPr id="82962" name="Freeform 18"/>
            <p:cNvSpPr>
              <a:spLocks/>
            </p:cNvSpPr>
            <p:nvPr/>
          </p:nvSpPr>
          <p:spPr bwMode="black">
            <a:xfrm>
              <a:off x="4683125" y="3914775"/>
              <a:ext cx="23813" cy="22225"/>
            </a:xfrm>
            <a:custGeom>
              <a:avLst/>
              <a:gdLst/>
              <a:ahLst/>
              <a:cxnLst>
                <a:cxn ang="0">
                  <a:pos x="10" y="22"/>
                </a:cxn>
                <a:cxn ang="0">
                  <a:pos x="0" y="15"/>
                </a:cxn>
                <a:cxn ang="0">
                  <a:pos x="0" y="15"/>
                </a:cxn>
                <a:cxn ang="0">
                  <a:pos x="13" y="0"/>
                </a:cxn>
                <a:cxn ang="0">
                  <a:pos x="13" y="0"/>
                </a:cxn>
                <a:cxn ang="0">
                  <a:pos x="23" y="7"/>
                </a:cxn>
                <a:cxn ang="0">
                  <a:pos x="10" y="22"/>
                </a:cxn>
              </a:cxnLst>
              <a:rect l="0" t="0" r="r" b="b"/>
              <a:pathLst>
                <a:path w="23" h="22">
                  <a:moveTo>
                    <a:pt x="10" y="22"/>
                  </a:moveTo>
                  <a:lnTo>
                    <a:pt x="0" y="15"/>
                  </a:lnTo>
                  <a:lnTo>
                    <a:pt x="0" y="15"/>
                  </a:lnTo>
                  <a:lnTo>
                    <a:pt x="13" y="0"/>
                  </a:lnTo>
                  <a:lnTo>
                    <a:pt x="13" y="0"/>
                  </a:lnTo>
                  <a:lnTo>
                    <a:pt x="23" y="7"/>
                  </a:lnTo>
                  <a:lnTo>
                    <a:pt x="10" y="22"/>
                  </a:lnTo>
                  <a:close/>
                </a:path>
              </a:pathLst>
            </a:custGeom>
            <a:solidFill>
              <a:schemeClr val="bg2"/>
            </a:solidFill>
            <a:ln w="9525">
              <a:noFill/>
              <a:round/>
              <a:headEnd/>
              <a:tailEnd/>
            </a:ln>
          </p:spPr>
          <p:txBody>
            <a:bodyPr/>
            <a:lstStyle/>
            <a:p>
              <a:endParaRPr lang="en-US"/>
            </a:p>
          </p:txBody>
        </p:sp>
        <p:sp>
          <p:nvSpPr>
            <p:cNvPr id="82963" name="Freeform 19"/>
            <p:cNvSpPr>
              <a:spLocks/>
            </p:cNvSpPr>
            <p:nvPr/>
          </p:nvSpPr>
          <p:spPr bwMode="black">
            <a:xfrm>
              <a:off x="4673600" y="3910013"/>
              <a:ext cx="22225" cy="19050"/>
            </a:xfrm>
            <a:custGeom>
              <a:avLst/>
              <a:gdLst/>
              <a:ahLst/>
              <a:cxnLst>
                <a:cxn ang="0">
                  <a:pos x="10" y="23"/>
                </a:cxn>
                <a:cxn ang="0">
                  <a:pos x="0" y="15"/>
                </a:cxn>
                <a:cxn ang="0">
                  <a:pos x="0" y="15"/>
                </a:cxn>
                <a:cxn ang="0">
                  <a:pos x="13" y="0"/>
                </a:cxn>
                <a:cxn ang="0">
                  <a:pos x="13" y="0"/>
                </a:cxn>
                <a:cxn ang="0">
                  <a:pos x="23" y="8"/>
                </a:cxn>
                <a:cxn ang="0">
                  <a:pos x="10" y="23"/>
                </a:cxn>
              </a:cxnLst>
              <a:rect l="0" t="0" r="r" b="b"/>
              <a:pathLst>
                <a:path w="23" h="23">
                  <a:moveTo>
                    <a:pt x="10" y="23"/>
                  </a:moveTo>
                  <a:lnTo>
                    <a:pt x="0" y="15"/>
                  </a:lnTo>
                  <a:lnTo>
                    <a:pt x="0" y="15"/>
                  </a:lnTo>
                  <a:lnTo>
                    <a:pt x="13" y="0"/>
                  </a:lnTo>
                  <a:lnTo>
                    <a:pt x="13" y="0"/>
                  </a:lnTo>
                  <a:lnTo>
                    <a:pt x="23" y="8"/>
                  </a:lnTo>
                  <a:lnTo>
                    <a:pt x="10" y="23"/>
                  </a:lnTo>
                  <a:close/>
                </a:path>
              </a:pathLst>
            </a:custGeom>
            <a:solidFill>
              <a:schemeClr val="bg2"/>
            </a:solidFill>
            <a:ln w="9525">
              <a:noFill/>
              <a:round/>
              <a:headEnd/>
              <a:tailEnd/>
            </a:ln>
          </p:spPr>
          <p:txBody>
            <a:bodyPr/>
            <a:lstStyle/>
            <a:p>
              <a:endParaRPr lang="en-US"/>
            </a:p>
          </p:txBody>
        </p:sp>
        <p:sp>
          <p:nvSpPr>
            <p:cNvPr id="82964" name="Freeform 20"/>
            <p:cNvSpPr>
              <a:spLocks/>
            </p:cNvSpPr>
            <p:nvPr/>
          </p:nvSpPr>
          <p:spPr bwMode="black">
            <a:xfrm>
              <a:off x="4664075" y="3902075"/>
              <a:ext cx="22225" cy="20638"/>
            </a:xfrm>
            <a:custGeom>
              <a:avLst/>
              <a:gdLst/>
              <a:ahLst/>
              <a:cxnLst>
                <a:cxn ang="0">
                  <a:pos x="9" y="23"/>
                </a:cxn>
                <a:cxn ang="0">
                  <a:pos x="0" y="16"/>
                </a:cxn>
                <a:cxn ang="0">
                  <a:pos x="0" y="17"/>
                </a:cxn>
                <a:cxn ang="0">
                  <a:pos x="12" y="0"/>
                </a:cxn>
                <a:cxn ang="0">
                  <a:pos x="12" y="1"/>
                </a:cxn>
                <a:cxn ang="0">
                  <a:pos x="22" y="8"/>
                </a:cxn>
                <a:cxn ang="0">
                  <a:pos x="9" y="23"/>
                </a:cxn>
              </a:cxnLst>
              <a:rect l="0" t="0" r="r" b="b"/>
              <a:pathLst>
                <a:path w="22" h="23">
                  <a:moveTo>
                    <a:pt x="9" y="23"/>
                  </a:moveTo>
                  <a:lnTo>
                    <a:pt x="0" y="16"/>
                  </a:lnTo>
                  <a:lnTo>
                    <a:pt x="0" y="17"/>
                  </a:lnTo>
                  <a:lnTo>
                    <a:pt x="12" y="0"/>
                  </a:lnTo>
                  <a:lnTo>
                    <a:pt x="12" y="1"/>
                  </a:lnTo>
                  <a:lnTo>
                    <a:pt x="22" y="8"/>
                  </a:lnTo>
                  <a:lnTo>
                    <a:pt x="9" y="23"/>
                  </a:lnTo>
                  <a:close/>
                </a:path>
              </a:pathLst>
            </a:custGeom>
            <a:solidFill>
              <a:schemeClr val="bg2"/>
            </a:solidFill>
            <a:ln w="9525">
              <a:noFill/>
              <a:round/>
              <a:headEnd/>
              <a:tailEnd/>
            </a:ln>
          </p:spPr>
          <p:txBody>
            <a:bodyPr/>
            <a:lstStyle/>
            <a:p>
              <a:endParaRPr lang="en-US"/>
            </a:p>
          </p:txBody>
        </p:sp>
        <p:sp>
          <p:nvSpPr>
            <p:cNvPr id="82965" name="Freeform 21"/>
            <p:cNvSpPr>
              <a:spLocks/>
            </p:cNvSpPr>
            <p:nvPr/>
          </p:nvSpPr>
          <p:spPr bwMode="black">
            <a:xfrm>
              <a:off x="4656138" y="3895725"/>
              <a:ext cx="20637" cy="22225"/>
            </a:xfrm>
            <a:custGeom>
              <a:avLst/>
              <a:gdLst/>
              <a:ahLst/>
              <a:cxnLst>
                <a:cxn ang="0">
                  <a:pos x="9" y="23"/>
                </a:cxn>
                <a:cxn ang="0">
                  <a:pos x="0" y="17"/>
                </a:cxn>
                <a:cxn ang="0">
                  <a:pos x="0" y="17"/>
                </a:cxn>
                <a:cxn ang="0">
                  <a:pos x="12" y="0"/>
                </a:cxn>
                <a:cxn ang="0">
                  <a:pos x="12" y="0"/>
                </a:cxn>
                <a:cxn ang="0">
                  <a:pos x="21" y="6"/>
                </a:cxn>
                <a:cxn ang="0">
                  <a:pos x="9" y="23"/>
                </a:cxn>
              </a:cxnLst>
              <a:rect l="0" t="0" r="r" b="b"/>
              <a:pathLst>
                <a:path w="21" h="23">
                  <a:moveTo>
                    <a:pt x="9" y="23"/>
                  </a:moveTo>
                  <a:lnTo>
                    <a:pt x="0" y="17"/>
                  </a:lnTo>
                  <a:lnTo>
                    <a:pt x="0" y="17"/>
                  </a:lnTo>
                  <a:lnTo>
                    <a:pt x="12" y="0"/>
                  </a:lnTo>
                  <a:lnTo>
                    <a:pt x="12" y="0"/>
                  </a:lnTo>
                  <a:lnTo>
                    <a:pt x="21" y="6"/>
                  </a:lnTo>
                  <a:lnTo>
                    <a:pt x="9" y="23"/>
                  </a:lnTo>
                  <a:close/>
                </a:path>
              </a:pathLst>
            </a:custGeom>
            <a:solidFill>
              <a:schemeClr val="bg2"/>
            </a:solidFill>
            <a:ln w="9525">
              <a:noFill/>
              <a:round/>
              <a:headEnd/>
              <a:tailEnd/>
            </a:ln>
          </p:spPr>
          <p:txBody>
            <a:bodyPr/>
            <a:lstStyle/>
            <a:p>
              <a:endParaRPr lang="en-US"/>
            </a:p>
          </p:txBody>
        </p:sp>
        <p:sp>
          <p:nvSpPr>
            <p:cNvPr id="82966" name="Freeform 22"/>
            <p:cNvSpPr>
              <a:spLocks/>
            </p:cNvSpPr>
            <p:nvPr/>
          </p:nvSpPr>
          <p:spPr bwMode="black">
            <a:xfrm>
              <a:off x="4643438" y="3890963"/>
              <a:ext cx="23812" cy="20637"/>
            </a:xfrm>
            <a:custGeom>
              <a:avLst/>
              <a:gdLst/>
              <a:ahLst/>
              <a:cxnLst>
                <a:cxn ang="0">
                  <a:pos x="12" y="24"/>
                </a:cxn>
                <a:cxn ang="0">
                  <a:pos x="3" y="18"/>
                </a:cxn>
                <a:cxn ang="0">
                  <a:pos x="0" y="15"/>
                </a:cxn>
                <a:cxn ang="0">
                  <a:pos x="1" y="17"/>
                </a:cxn>
                <a:cxn ang="0">
                  <a:pos x="16" y="0"/>
                </a:cxn>
                <a:cxn ang="0">
                  <a:pos x="24" y="7"/>
                </a:cxn>
                <a:cxn ang="0">
                  <a:pos x="12" y="24"/>
                </a:cxn>
              </a:cxnLst>
              <a:rect l="0" t="0" r="r" b="b"/>
              <a:pathLst>
                <a:path w="24" h="24">
                  <a:moveTo>
                    <a:pt x="12" y="24"/>
                  </a:moveTo>
                  <a:lnTo>
                    <a:pt x="3" y="18"/>
                  </a:lnTo>
                  <a:lnTo>
                    <a:pt x="0" y="15"/>
                  </a:lnTo>
                  <a:lnTo>
                    <a:pt x="1" y="17"/>
                  </a:lnTo>
                  <a:lnTo>
                    <a:pt x="16" y="0"/>
                  </a:lnTo>
                  <a:lnTo>
                    <a:pt x="24" y="7"/>
                  </a:lnTo>
                  <a:lnTo>
                    <a:pt x="12" y="24"/>
                  </a:lnTo>
                  <a:close/>
                </a:path>
              </a:pathLst>
            </a:custGeom>
            <a:solidFill>
              <a:schemeClr val="bg2"/>
            </a:solidFill>
            <a:ln w="9525">
              <a:noFill/>
              <a:round/>
              <a:headEnd/>
              <a:tailEnd/>
            </a:ln>
          </p:spPr>
          <p:txBody>
            <a:bodyPr/>
            <a:lstStyle/>
            <a:p>
              <a:endParaRPr lang="en-US"/>
            </a:p>
          </p:txBody>
        </p:sp>
        <p:sp>
          <p:nvSpPr>
            <p:cNvPr id="82967" name="Freeform 23"/>
            <p:cNvSpPr>
              <a:spLocks/>
            </p:cNvSpPr>
            <p:nvPr/>
          </p:nvSpPr>
          <p:spPr bwMode="black">
            <a:xfrm>
              <a:off x="4637088" y="3884613"/>
              <a:ext cx="23812" cy="19050"/>
            </a:xfrm>
            <a:custGeom>
              <a:avLst/>
              <a:gdLst/>
              <a:ahLst/>
              <a:cxnLst>
                <a:cxn ang="0">
                  <a:pos x="6" y="23"/>
                </a:cxn>
                <a:cxn ang="0">
                  <a:pos x="0" y="15"/>
                </a:cxn>
                <a:cxn ang="0">
                  <a:pos x="16" y="0"/>
                </a:cxn>
                <a:cxn ang="0">
                  <a:pos x="23" y="8"/>
                </a:cxn>
                <a:cxn ang="0">
                  <a:pos x="17" y="0"/>
                </a:cxn>
                <a:cxn ang="0">
                  <a:pos x="23" y="8"/>
                </a:cxn>
                <a:cxn ang="0">
                  <a:pos x="6" y="23"/>
                </a:cxn>
              </a:cxnLst>
              <a:rect l="0" t="0" r="r" b="b"/>
              <a:pathLst>
                <a:path w="23" h="23">
                  <a:moveTo>
                    <a:pt x="6" y="23"/>
                  </a:moveTo>
                  <a:lnTo>
                    <a:pt x="0" y="15"/>
                  </a:lnTo>
                  <a:lnTo>
                    <a:pt x="16" y="0"/>
                  </a:lnTo>
                  <a:lnTo>
                    <a:pt x="23" y="8"/>
                  </a:lnTo>
                  <a:lnTo>
                    <a:pt x="17" y="0"/>
                  </a:lnTo>
                  <a:lnTo>
                    <a:pt x="23" y="8"/>
                  </a:lnTo>
                  <a:lnTo>
                    <a:pt x="6" y="23"/>
                  </a:lnTo>
                  <a:close/>
                </a:path>
              </a:pathLst>
            </a:custGeom>
            <a:solidFill>
              <a:schemeClr val="bg2"/>
            </a:solidFill>
            <a:ln w="9525">
              <a:noFill/>
              <a:round/>
              <a:headEnd/>
              <a:tailEnd/>
            </a:ln>
          </p:spPr>
          <p:txBody>
            <a:bodyPr/>
            <a:lstStyle/>
            <a:p>
              <a:endParaRPr lang="en-US"/>
            </a:p>
          </p:txBody>
        </p:sp>
        <p:sp>
          <p:nvSpPr>
            <p:cNvPr id="82968" name="Freeform 24"/>
            <p:cNvSpPr>
              <a:spLocks/>
            </p:cNvSpPr>
            <p:nvPr/>
          </p:nvSpPr>
          <p:spPr bwMode="black">
            <a:xfrm>
              <a:off x="4630738" y="3879850"/>
              <a:ext cx="22225" cy="19050"/>
            </a:xfrm>
            <a:custGeom>
              <a:avLst/>
              <a:gdLst/>
              <a:ahLst/>
              <a:cxnLst>
                <a:cxn ang="0">
                  <a:pos x="8" y="21"/>
                </a:cxn>
                <a:cxn ang="0">
                  <a:pos x="2" y="15"/>
                </a:cxn>
                <a:cxn ang="0">
                  <a:pos x="0" y="14"/>
                </a:cxn>
                <a:cxn ang="0">
                  <a:pos x="0" y="14"/>
                </a:cxn>
                <a:cxn ang="0">
                  <a:pos x="17" y="0"/>
                </a:cxn>
                <a:cxn ang="0">
                  <a:pos x="23" y="6"/>
                </a:cxn>
                <a:cxn ang="0">
                  <a:pos x="8" y="21"/>
                </a:cxn>
              </a:cxnLst>
              <a:rect l="0" t="0" r="r" b="b"/>
              <a:pathLst>
                <a:path w="23" h="21">
                  <a:moveTo>
                    <a:pt x="8" y="21"/>
                  </a:moveTo>
                  <a:lnTo>
                    <a:pt x="2" y="15"/>
                  </a:lnTo>
                  <a:lnTo>
                    <a:pt x="0" y="14"/>
                  </a:lnTo>
                  <a:lnTo>
                    <a:pt x="0" y="14"/>
                  </a:lnTo>
                  <a:lnTo>
                    <a:pt x="17" y="0"/>
                  </a:lnTo>
                  <a:lnTo>
                    <a:pt x="23" y="6"/>
                  </a:lnTo>
                  <a:lnTo>
                    <a:pt x="8" y="21"/>
                  </a:lnTo>
                  <a:close/>
                </a:path>
              </a:pathLst>
            </a:custGeom>
            <a:solidFill>
              <a:schemeClr val="bg2"/>
            </a:solidFill>
            <a:ln w="9525">
              <a:noFill/>
              <a:round/>
              <a:headEnd/>
              <a:tailEnd/>
            </a:ln>
          </p:spPr>
          <p:txBody>
            <a:bodyPr/>
            <a:lstStyle/>
            <a:p>
              <a:endParaRPr lang="en-US"/>
            </a:p>
          </p:txBody>
        </p:sp>
        <p:sp>
          <p:nvSpPr>
            <p:cNvPr id="82969" name="Freeform 25"/>
            <p:cNvSpPr>
              <a:spLocks/>
            </p:cNvSpPr>
            <p:nvPr/>
          </p:nvSpPr>
          <p:spPr bwMode="black">
            <a:xfrm>
              <a:off x="4624388" y="3873500"/>
              <a:ext cx="25400" cy="17463"/>
            </a:xfrm>
            <a:custGeom>
              <a:avLst/>
              <a:gdLst/>
              <a:ahLst/>
              <a:cxnLst>
                <a:cxn ang="0">
                  <a:pos x="4" y="20"/>
                </a:cxn>
                <a:cxn ang="0">
                  <a:pos x="0" y="12"/>
                </a:cxn>
                <a:cxn ang="0">
                  <a:pos x="4" y="20"/>
                </a:cxn>
                <a:cxn ang="0">
                  <a:pos x="0" y="11"/>
                </a:cxn>
                <a:cxn ang="0">
                  <a:pos x="17" y="0"/>
                </a:cxn>
                <a:cxn ang="0">
                  <a:pos x="22" y="7"/>
                </a:cxn>
                <a:cxn ang="0">
                  <a:pos x="4" y="20"/>
                </a:cxn>
              </a:cxnLst>
              <a:rect l="0" t="0" r="r" b="b"/>
              <a:pathLst>
                <a:path w="22" h="20">
                  <a:moveTo>
                    <a:pt x="4" y="20"/>
                  </a:moveTo>
                  <a:lnTo>
                    <a:pt x="0" y="12"/>
                  </a:lnTo>
                  <a:lnTo>
                    <a:pt x="4" y="20"/>
                  </a:lnTo>
                  <a:lnTo>
                    <a:pt x="0" y="11"/>
                  </a:lnTo>
                  <a:lnTo>
                    <a:pt x="17" y="0"/>
                  </a:lnTo>
                  <a:lnTo>
                    <a:pt x="22" y="7"/>
                  </a:lnTo>
                  <a:lnTo>
                    <a:pt x="4" y="20"/>
                  </a:lnTo>
                  <a:close/>
                </a:path>
              </a:pathLst>
            </a:custGeom>
            <a:solidFill>
              <a:schemeClr val="bg2"/>
            </a:solidFill>
            <a:ln w="9525">
              <a:noFill/>
              <a:round/>
              <a:headEnd/>
              <a:tailEnd/>
            </a:ln>
          </p:spPr>
          <p:txBody>
            <a:bodyPr/>
            <a:lstStyle/>
            <a:p>
              <a:endParaRPr lang="en-US"/>
            </a:p>
          </p:txBody>
        </p:sp>
        <p:sp>
          <p:nvSpPr>
            <p:cNvPr id="82970" name="Freeform 26"/>
            <p:cNvSpPr>
              <a:spLocks/>
            </p:cNvSpPr>
            <p:nvPr/>
          </p:nvSpPr>
          <p:spPr bwMode="black">
            <a:xfrm>
              <a:off x="4610100" y="3860800"/>
              <a:ext cx="33338" cy="22225"/>
            </a:xfrm>
            <a:custGeom>
              <a:avLst/>
              <a:gdLst/>
              <a:ahLst/>
              <a:cxnLst>
                <a:cxn ang="0">
                  <a:pos x="15" y="26"/>
                </a:cxn>
                <a:cxn ang="0">
                  <a:pos x="10" y="17"/>
                </a:cxn>
                <a:cxn ang="0">
                  <a:pos x="0" y="0"/>
                </a:cxn>
                <a:cxn ang="0">
                  <a:pos x="8" y="17"/>
                </a:cxn>
                <a:cxn ang="0">
                  <a:pos x="27" y="7"/>
                </a:cxn>
                <a:cxn ang="0">
                  <a:pos x="32" y="16"/>
                </a:cxn>
                <a:cxn ang="0">
                  <a:pos x="15" y="26"/>
                </a:cxn>
              </a:cxnLst>
              <a:rect l="0" t="0" r="r" b="b"/>
              <a:pathLst>
                <a:path w="32" h="26">
                  <a:moveTo>
                    <a:pt x="15" y="26"/>
                  </a:moveTo>
                  <a:lnTo>
                    <a:pt x="10" y="17"/>
                  </a:lnTo>
                  <a:lnTo>
                    <a:pt x="0" y="0"/>
                  </a:lnTo>
                  <a:lnTo>
                    <a:pt x="8" y="17"/>
                  </a:lnTo>
                  <a:lnTo>
                    <a:pt x="27" y="7"/>
                  </a:lnTo>
                  <a:lnTo>
                    <a:pt x="32" y="16"/>
                  </a:lnTo>
                  <a:lnTo>
                    <a:pt x="15" y="26"/>
                  </a:lnTo>
                  <a:close/>
                </a:path>
              </a:pathLst>
            </a:custGeom>
            <a:solidFill>
              <a:schemeClr val="bg2"/>
            </a:solidFill>
            <a:ln w="9525">
              <a:noFill/>
              <a:round/>
              <a:headEnd/>
              <a:tailEnd/>
            </a:ln>
          </p:spPr>
          <p:txBody>
            <a:bodyPr/>
            <a:lstStyle/>
            <a:p>
              <a:endParaRPr lang="en-US"/>
            </a:p>
          </p:txBody>
        </p:sp>
        <p:sp>
          <p:nvSpPr>
            <p:cNvPr id="82971" name="Freeform 27"/>
            <p:cNvSpPr>
              <a:spLocks/>
            </p:cNvSpPr>
            <p:nvPr/>
          </p:nvSpPr>
          <p:spPr bwMode="black">
            <a:xfrm>
              <a:off x="4614863" y="3860800"/>
              <a:ext cx="25400" cy="12700"/>
            </a:xfrm>
            <a:custGeom>
              <a:avLst/>
              <a:gdLst/>
              <a:ahLst/>
              <a:cxnLst>
                <a:cxn ang="0">
                  <a:pos x="3" y="17"/>
                </a:cxn>
                <a:cxn ang="0">
                  <a:pos x="0" y="10"/>
                </a:cxn>
                <a:cxn ang="0">
                  <a:pos x="3" y="17"/>
                </a:cxn>
                <a:cxn ang="0">
                  <a:pos x="0" y="9"/>
                </a:cxn>
                <a:cxn ang="0">
                  <a:pos x="19" y="0"/>
                </a:cxn>
                <a:cxn ang="0">
                  <a:pos x="23" y="7"/>
                </a:cxn>
                <a:cxn ang="0">
                  <a:pos x="3" y="17"/>
                </a:cxn>
              </a:cxnLst>
              <a:rect l="0" t="0" r="r" b="b"/>
              <a:pathLst>
                <a:path w="23" h="17">
                  <a:moveTo>
                    <a:pt x="3" y="17"/>
                  </a:moveTo>
                  <a:lnTo>
                    <a:pt x="0" y="10"/>
                  </a:lnTo>
                  <a:lnTo>
                    <a:pt x="3" y="17"/>
                  </a:lnTo>
                  <a:lnTo>
                    <a:pt x="0" y="9"/>
                  </a:lnTo>
                  <a:lnTo>
                    <a:pt x="19" y="0"/>
                  </a:lnTo>
                  <a:lnTo>
                    <a:pt x="23" y="7"/>
                  </a:lnTo>
                  <a:lnTo>
                    <a:pt x="3" y="17"/>
                  </a:lnTo>
                  <a:close/>
                </a:path>
              </a:pathLst>
            </a:custGeom>
            <a:solidFill>
              <a:schemeClr val="bg2"/>
            </a:solidFill>
            <a:ln w="9525">
              <a:noFill/>
              <a:round/>
              <a:headEnd/>
              <a:tailEnd/>
            </a:ln>
          </p:spPr>
          <p:txBody>
            <a:bodyPr/>
            <a:lstStyle/>
            <a:p>
              <a:endParaRPr lang="en-US"/>
            </a:p>
          </p:txBody>
        </p:sp>
        <p:sp>
          <p:nvSpPr>
            <p:cNvPr id="82972" name="Freeform 28"/>
            <p:cNvSpPr>
              <a:spLocks/>
            </p:cNvSpPr>
            <p:nvPr/>
          </p:nvSpPr>
          <p:spPr bwMode="black">
            <a:xfrm>
              <a:off x="4611688" y="3852863"/>
              <a:ext cx="22225" cy="15875"/>
            </a:xfrm>
            <a:custGeom>
              <a:avLst/>
              <a:gdLst/>
              <a:ahLst/>
              <a:cxnLst>
                <a:cxn ang="0">
                  <a:pos x="4" y="17"/>
                </a:cxn>
                <a:cxn ang="0">
                  <a:pos x="0" y="8"/>
                </a:cxn>
                <a:cxn ang="0">
                  <a:pos x="0" y="8"/>
                </a:cxn>
                <a:cxn ang="0">
                  <a:pos x="20" y="0"/>
                </a:cxn>
                <a:cxn ang="0">
                  <a:pos x="20" y="0"/>
                </a:cxn>
                <a:cxn ang="0">
                  <a:pos x="23" y="9"/>
                </a:cxn>
                <a:cxn ang="0">
                  <a:pos x="4" y="17"/>
                </a:cxn>
              </a:cxnLst>
              <a:rect l="0" t="0" r="r" b="b"/>
              <a:pathLst>
                <a:path w="23" h="17">
                  <a:moveTo>
                    <a:pt x="4" y="17"/>
                  </a:moveTo>
                  <a:lnTo>
                    <a:pt x="0" y="8"/>
                  </a:lnTo>
                  <a:lnTo>
                    <a:pt x="0" y="8"/>
                  </a:lnTo>
                  <a:lnTo>
                    <a:pt x="20" y="0"/>
                  </a:lnTo>
                  <a:lnTo>
                    <a:pt x="20" y="0"/>
                  </a:lnTo>
                  <a:lnTo>
                    <a:pt x="23" y="9"/>
                  </a:lnTo>
                  <a:lnTo>
                    <a:pt x="4" y="17"/>
                  </a:lnTo>
                  <a:close/>
                </a:path>
              </a:pathLst>
            </a:custGeom>
            <a:solidFill>
              <a:schemeClr val="bg2"/>
            </a:solidFill>
            <a:ln w="9525">
              <a:noFill/>
              <a:round/>
              <a:headEnd/>
              <a:tailEnd/>
            </a:ln>
          </p:spPr>
          <p:txBody>
            <a:bodyPr/>
            <a:lstStyle/>
            <a:p>
              <a:endParaRPr lang="en-US"/>
            </a:p>
          </p:txBody>
        </p:sp>
        <p:sp>
          <p:nvSpPr>
            <p:cNvPr id="82973" name="Freeform 29"/>
            <p:cNvSpPr>
              <a:spLocks/>
            </p:cNvSpPr>
            <p:nvPr/>
          </p:nvSpPr>
          <p:spPr bwMode="black">
            <a:xfrm>
              <a:off x="4606925" y="3841750"/>
              <a:ext cx="23813" cy="19050"/>
            </a:xfrm>
            <a:custGeom>
              <a:avLst/>
              <a:gdLst/>
              <a:ahLst/>
              <a:cxnLst>
                <a:cxn ang="0">
                  <a:pos x="4" y="19"/>
                </a:cxn>
                <a:cxn ang="0">
                  <a:pos x="0" y="10"/>
                </a:cxn>
                <a:cxn ang="0">
                  <a:pos x="19" y="0"/>
                </a:cxn>
                <a:cxn ang="0">
                  <a:pos x="19" y="0"/>
                </a:cxn>
                <a:cxn ang="0">
                  <a:pos x="20" y="3"/>
                </a:cxn>
                <a:cxn ang="0">
                  <a:pos x="24" y="11"/>
                </a:cxn>
                <a:cxn ang="0">
                  <a:pos x="4" y="19"/>
                </a:cxn>
              </a:cxnLst>
              <a:rect l="0" t="0" r="r" b="b"/>
              <a:pathLst>
                <a:path w="24" h="19">
                  <a:moveTo>
                    <a:pt x="4" y="19"/>
                  </a:moveTo>
                  <a:lnTo>
                    <a:pt x="0" y="10"/>
                  </a:lnTo>
                  <a:lnTo>
                    <a:pt x="19" y="0"/>
                  </a:lnTo>
                  <a:lnTo>
                    <a:pt x="19" y="0"/>
                  </a:lnTo>
                  <a:lnTo>
                    <a:pt x="20" y="3"/>
                  </a:lnTo>
                  <a:lnTo>
                    <a:pt x="24" y="11"/>
                  </a:lnTo>
                  <a:lnTo>
                    <a:pt x="4" y="19"/>
                  </a:lnTo>
                  <a:close/>
                </a:path>
              </a:pathLst>
            </a:custGeom>
            <a:solidFill>
              <a:schemeClr val="bg2"/>
            </a:solidFill>
            <a:ln w="9525">
              <a:noFill/>
              <a:round/>
              <a:headEnd/>
              <a:tailEnd/>
            </a:ln>
          </p:spPr>
          <p:txBody>
            <a:bodyPr/>
            <a:lstStyle/>
            <a:p>
              <a:endParaRPr lang="en-US"/>
            </a:p>
          </p:txBody>
        </p:sp>
        <p:sp>
          <p:nvSpPr>
            <p:cNvPr id="82974" name="Freeform 30"/>
            <p:cNvSpPr>
              <a:spLocks/>
            </p:cNvSpPr>
            <p:nvPr/>
          </p:nvSpPr>
          <p:spPr bwMode="black">
            <a:xfrm>
              <a:off x="4603750" y="3835400"/>
              <a:ext cx="23813" cy="19050"/>
            </a:xfrm>
            <a:custGeom>
              <a:avLst/>
              <a:gdLst/>
              <a:ahLst/>
              <a:cxnLst>
                <a:cxn ang="0">
                  <a:pos x="6" y="21"/>
                </a:cxn>
                <a:cxn ang="0">
                  <a:pos x="0" y="12"/>
                </a:cxn>
                <a:cxn ang="0">
                  <a:pos x="4" y="17"/>
                </a:cxn>
                <a:cxn ang="0">
                  <a:pos x="0" y="11"/>
                </a:cxn>
                <a:cxn ang="0">
                  <a:pos x="18" y="0"/>
                </a:cxn>
                <a:cxn ang="0">
                  <a:pos x="24" y="8"/>
                </a:cxn>
                <a:cxn ang="0">
                  <a:pos x="6" y="21"/>
                </a:cxn>
              </a:cxnLst>
              <a:rect l="0" t="0" r="r" b="b"/>
              <a:pathLst>
                <a:path w="24" h="21">
                  <a:moveTo>
                    <a:pt x="6" y="21"/>
                  </a:moveTo>
                  <a:lnTo>
                    <a:pt x="0" y="12"/>
                  </a:lnTo>
                  <a:lnTo>
                    <a:pt x="4" y="17"/>
                  </a:lnTo>
                  <a:lnTo>
                    <a:pt x="0" y="11"/>
                  </a:lnTo>
                  <a:lnTo>
                    <a:pt x="18" y="0"/>
                  </a:lnTo>
                  <a:lnTo>
                    <a:pt x="24" y="8"/>
                  </a:lnTo>
                  <a:lnTo>
                    <a:pt x="6" y="21"/>
                  </a:lnTo>
                  <a:close/>
                </a:path>
              </a:pathLst>
            </a:custGeom>
            <a:solidFill>
              <a:schemeClr val="bg2"/>
            </a:solidFill>
            <a:ln w="9525">
              <a:noFill/>
              <a:round/>
              <a:headEnd/>
              <a:tailEnd/>
            </a:ln>
          </p:spPr>
          <p:txBody>
            <a:bodyPr/>
            <a:lstStyle/>
            <a:p>
              <a:endParaRPr lang="en-US"/>
            </a:p>
          </p:txBody>
        </p:sp>
        <p:sp>
          <p:nvSpPr>
            <p:cNvPr id="82975" name="Freeform 31"/>
            <p:cNvSpPr>
              <a:spLocks/>
            </p:cNvSpPr>
            <p:nvPr/>
          </p:nvSpPr>
          <p:spPr bwMode="black">
            <a:xfrm>
              <a:off x="4597400" y="3827463"/>
              <a:ext cx="23813" cy="17462"/>
            </a:xfrm>
            <a:custGeom>
              <a:avLst/>
              <a:gdLst/>
              <a:ahLst/>
              <a:cxnLst>
                <a:cxn ang="0">
                  <a:pos x="5" y="20"/>
                </a:cxn>
                <a:cxn ang="0">
                  <a:pos x="0" y="11"/>
                </a:cxn>
                <a:cxn ang="0">
                  <a:pos x="16" y="0"/>
                </a:cxn>
                <a:cxn ang="0">
                  <a:pos x="18" y="1"/>
                </a:cxn>
                <a:cxn ang="0">
                  <a:pos x="18" y="1"/>
                </a:cxn>
                <a:cxn ang="0">
                  <a:pos x="23" y="10"/>
                </a:cxn>
                <a:cxn ang="0">
                  <a:pos x="5" y="20"/>
                </a:cxn>
              </a:cxnLst>
              <a:rect l="0" t="0" r="r" b="b"/>
              <a:pathLst>
                <a:path w="23" h="20">
                  <a:moveTo>
                    <a:pt x="5" y="20"/>
                  </a:moveTo>
                  <a:lnTo>
                    <a:pt x="0" y="11"/>
                  </a:lnTo>
                  <a:lnTo>
                    <a:pt x="16" y="0"/>
                  </a:lnTo>
                  <a:lnTo>
                    <a:pt x="18" y="1"/>
                  </a:lnTo>
                  <a:lnTo>
                    <a:pt x="18" y="1"/>
                  </a:lnTo>
                  <a:lnTo>
                    <a:pt x="23" y="10"/>
                  </a:lnTo>
                  <a:lnTo>
                    <a:pt x="5" y="20"/>
                  </a:lnTo>
                  <a:close/>
                </a:path>
              </a:pathLst>
            </a:custGeom>
            <a:solidFill>
              <a:schemeClr val="bg2"/>
            </a:solidFill>
            <a:ln w="9525">
              <a:noFill/>
              <a:round/>
              <a:headEnd/>
              <a:tailEnd/>
            </a:ln>
          </p:spPr>
          <p:txBody>
            <a:bodyPr/>
            <a:lstStyle/>
            <a:p>
              <a:endParaRPr lang="en-US"/>
            </a:p>
          </p:txBody>
        </p:sp>
        <p:sp>
          <p:nvSpPr>
            <p:cNvPr id="82976" name="Freeform 32"/>
            <p:cNvSpPr>
              <a:spLocks/>
            </p:cNvSpPr>
            <p:nvPr/>
          </p:nvSpPr>
          <p:spPr bwMode="black">
            <a:xfrm>
              <a:off x="4591050" y="3819525"/>
              <a:ext cx="20638" cy="19050"/>
            </a:xfrm>
            <a:custGeom>
              <a:avLst/>
              <a:gdLst/>
              <a:ahLst/>
              <a:cxnLst>
                <a:cxn ang="0">
                  <a:pos x="8" y="21"/>
                </a:cxn>
                <a:cxn ang="0">
                  <a:pos x="0" y="13"/>
                </a:cxn>
                <a:cxn ang="0">
                  <a:pos x="0" y="13"/>
                </a:cxn>
                <a:cxn ang="0">
                  <a:pos x="0" y="13"/>
                </a:cxn>
                <a:cxn ang="0">
                  <a:pos x="15" y="0"/>
                </a:cxn>
                <a:cxn ang="0">
                  <a:pos x="22" y="9"/>
                </a:cxn>
                <a:cxn ang="0">
                  <a:pos x="8" y="21"/>
                </a:cxn>
              </a:cxnLst>
              <a:rect l="0" t="0" r="r" b="b"/>
              <a:pathLst>
                <a:path w="22" h="21">
                  <a:moveTo>
                    <a:pt x="8" y="21"/>
                  </a:moveTo>
                  <a:lnTo>
                    <a:pt x="0" y="13"/>
                  </a:lnTo>
                  <a:lnTo>
                    <a:pt x="0" y="13"/>
                  </a:lnTo>
                  <a:lnTo>
                    <a:pt x="0" y="13"/>
                  </a:lnTo>
                  <a:lnTo>
                    <a:pt x="15" y="0"/>
                  </a:lnTo>
                  <a:lnTo>
                    <a:pt x="22" y="9"/>
                  </a:lnTo>
                  <a:lnTo>
                    <a:pt x="8" y="21"/>
                  </a:lnTo>
                  <a:close/>
                </a:path>
              </a:pathLst>
            </a:custGeom>
            <a:solidFill>
              <a:schemeClr val="bg2"/>
            </a:solidFill>
            <a:ln w="9525">
              <a:noFill/>
              <a:round/>
              <a:headEnd/>
              <a:tailEnd/>
            </a:ln>
          </p:spPr>
          <p:txBody>
            <a:bodyPr/>
            <a:lstStyle/>
            <a:p>
              <a:endParaRPr lang="en-US"/>
            </a:p>
          </p:txBody>
        </p:sp>
        <p:sp>
          <p:nvSpPr>
            <p:cNvPr id="82977" name="Freeform 33"/>
            <p:cNvSpPr>
              <a:spLocks/>
            </p:cNvSpPr>
            <p:nvPr/>
          </p:nvSpPr>
          <p:spPr bwMode="black">
            <a:xfrm>
              <a:off x="4584700" y="3808413"/>
              <a:ext cx="22225" cy="22225"/>
            </a:xfrm>
            <a:custGeom>
              <a:avLst/>
              <a:gdLst/>
              <a:ahLst/>
              <a:cxnLst>
                <a:cxn ang="0">
                  <a:pos x="7" y="23"/>
                </a:cxn>
                <a:cxn ang="0">
                  <a:pos x="0" y="13"/>
                </a:cxn>
                <a:cxn ang="0">
                  <a:pos x="15" y="0"/>
                </a:cxn>
                <a:cxn ang="0">
                  <a:pos x="15" y="0"/>
                </a:cxn>
                <a:cxn ang="0">
                  <a:pos x="15" y="0"/>
                </a:cxn>
                <a:cxn ang="0">
                  <a:pos x="22" y="10"/>
                </a:cxn>
                <a:cxn ang="0">
                  <a:pos x="7" y="23"/>
                </a:cxn>
              </a:cxnLst>
              <a:rect l="0" t="0" r="r" b="b"/>
              <a:pathLst>
                <a:path w="22" h="23">
                  <a:moveTo>
                    <a:pt x="7" y="23"/>
                  </a:moveTo>
                  <a:lnTo>
                    <a:pt x="0" y="13"/>
                  </a:lnTo>
                  <a:lnTo>
                    <a:pt x="15" y="0"/>
                  </a:lnTo>
                  <a:lnTo>
                    <a:pt x="15" y="0"/>
                  </a:lnTo>
                  <a:lnTo>
                    <a:pt x="15" y="0"/>
                  </a:lnTo>
                  <a:lnTo>
                    <a:pt x="22" y="10"/>
                  </a:lnTo>
                  <a:lnTo>
                    <a:pt x="7" y="23"/>
                  </a:lnTo>
                  <a:close/>
                </a:path>
              </a:pathLst>
            </a:custGeom>
            <a:solidFill>
              <a:schemeClr val="bg2"/>
            </a:solidFill>
            <a:ln w="9525">
              <a:noFill/>
              <a:round/>
              <a:headEnd/>
              <a:tailEnd/>
            </a:ln>
          </p:spPr>
          <p:txBody>
            <a:bodyPr/>
            <a:lstStyle/>
            <a:p>
              <a:endParaRPr lang="en-US"/>
            </a:p>
          </p:txBody>
        </p:sp>
        <p:sp>
          <p:nvSpPr>
            <p:cNvPr id="82978" name="Freeform 34"/>
            <p:cNvSpPr>
              <a:spLocks/>
            </p:cNvSpPr>
            <p:nvPr/>
          </p:nvSpPr>
          <p:spPr bwMode="black">
            <a:xfrm>
              <a:off x="4575175" y="3795713"/>
              <a:ext cx="25400" cy="26987"/>
            </a:xfrm>
            <a:custGeom>
              <a:avLst/>
              <a:gdLst/>
              <a:ahLst/>
              <a:cxnLst>
                <a:cxn ang="0">
                  <a:pos x="8" y="30"/>
                </a:cxn>
                <a:cxn ang="0">
                  <a:pos x="0" y="21"/>
                </a:cxn>
                <a:cxn ang="0">
                  <a:pos x="15" y="7"/>
                </a:cxn>
                <a:cxn ang="0">
                  <a:pos x="8" y="0"/>
                </a:cxn>
                <a:cxn ang="0">
                  <a:pos x="15" y="9"/>
                </a:cxn>
                <a:cxn ang="0">
                  <a:pos x="23" y="17"/>
                </a:cxn>
                <a:cxn ang="0">
                  <a:pos x="8" y="30"/>
                </a:cxn>
              </a:cxnLst>
              <a:rect l="0" t="0" r="r" b="b"/>
              <a:pathLst>
                <a:path w="23" h="30">
                  <a:moveTo>
                    <a:pt x="8" y="30"/>
                  </a:moveTo>
                  <a:lnTo>
                    <a:pt x="0" y="21"/>
                  </a:lnTo>
                  <a:lnTo>
                    <a:pt x="15" y="7"/>
                  </a:lnTo>
                  <a:lnTo>
                    <a:pt x="8" y="0"/>
                  </a:lnTo>
                  <a:lnTo>
                    <a:pt x="15" y="9"/>
                  </a:lnTo>
                  <a:lnTo>
                    <a:pt x="23" y="17"/>
                  </a:lnTo>
                  <a:lnTo>
                    <a:pt x="8" y="30"/>
                  </a:lnTo>
                  <a:close/>
                </a:path>
              </a:pathLst>
            </a:custGeom>
            <a:solidFill>
              <a:schemeClr val="bg2"/>
            </a:solidFill>
            <a:ln w="9525">
              <a:noFill/>
              <a:round/>
              <a:headEnd/>
              <a:tailEnd/>
            </a:ln>
          </p:spPr>
          <p:txBody>
            <a:bodyPr/>
            <a:lstStyle/>
            <a:p>
              <a:endParaRPr lang="en-US"/>
            </a:p>
          </p:txBody>
        </p:sp>
        <p:sp>
          <p:nvSpPr>
            <p:cNvPr id="82979" name="Freeform 35"/>
            <p:cNvSpPr>
              <a:spLocks/>
            </p:cNvSpPr>
            <p:nvPr/>
          </p:nvSpPr>
          <p:spPr bwMode="black">
            <a:xfrm>
              <a:off x="4565650" y="3792538"/>
              <a:ext cx="25400" cy="22225"/>
            </a:xfrm>
            <a:custGeom>
              <a:avLst/>
              <a:gdLst/>
              <a:ahLst/>
              <a:cxnLst>
                <a:cxn ang="0">
                  <a:pos x="8" y="23"/>
                </a:cxn>
                <a:cxn ang="0">
                  <a:pos x="0" y="15"/>
                </a:cxn>
                <a:cxn ang="0">
                  <a:pos x="15" y="0"/>
                </a:cxn>
                <a:cxn ang="0">
                  <a:pos x="15" y="0"/>
                </a:cxn>
                <a:cxn ang="0">
                  <a:pos x="15" y="0"/>
                </a:cxn>
                <a:cxn ang="0">
                  <a:pos x="23" y="8"/>
                </a:cxn>
                <a:cxn ang="0">
                  <a:pos x="8" y="23"/>
                </a:cxn>
              </a:cxnLst>
              <a:rect l="0" t="0" r="r" b="b"/>
              <a:pathLst>
                <a:path w="23" h="23">
                  <a:moveTo>
                    <a:pt x="8" y="23"/>
                  </a:moveTo>
                  <a:lnTo>
                    <a:pt x="0" y="15"/>
                  </a:lnTo>
                  <a:lnTo>
                    <a:pt x="15" y="0"/>
                  </a:lnTo>
                  <a:lnTo>
                    <a:pt x="15" y="0"/>
                  </a:lnTo>
                  <a:lnTo>
                    <a:pt x="15" y="0"/>
                  </a:lnTo>
                  <a:lnTo>
                    <a:pt x="23" y="8"/>
                  </a:lnTo>
                  <a:lnTo>
                    <a:pt x="8" y="23"/>
                  </a:lnTo>
                  <a:close/>
                </a:path>
              </a:pathLst>
            </a:custGeom>
            <a:solidFill>
              <a:schemeClr val="bg2"/>
            </a:solidFill>
            <a:ln w="9525">
              <a:noFill/>
              <a:round/>
              <a:headEnd/>
              <a:tailEnd/>
            </a:ln>
          </p:spPr>
          <p:txBody>
            <a:bodyPr/>
            <a:lstStyle/>
            <a:p>
              <a:endParaRPr lang="en-US"/>
            </a:p>
          </p:txBody>
        </p:sp>
        <p:sp>
          <p:nvSpPr>
            <p:cNvPr id="82980" name="Freeform 36"/>
            <p:cNvSpPr>
              <a:spLocks/>
            </p:cNvSpPr>
            <p:nvPr/>
          </p:nvSpPr>
          <p:spPr bwMode="black">
            <a:xfrm>
              <a:off x="4557713" y="3784600"/>
              <a:ext cx="23812" cy="22225"/>
            </a:xfrm>
            <a:custGeom>
              <a:avLst/>
              <a:gdLst/>
              <a:ahLst/>
              <a:cxnLst>
                <a:cxn ang="0">
                  <a:pos x="10" y="24"/>
                </a:cxn>
                <a:cxn ang="0">
                  <a:pos x="0" y="15"/>
                </a:cxn>
                <a:cxn ang="0">
                  <a:pos x="1" y="15"/>
                </a:cxn>
                <a:cxn ang="0">
                  <a:pos x="13" y="0"/>
                </a:cxn>
                <a:cxn ang="0">
                  <a:pos x="15" y="0"/>
                </a:cxn>
                <a:cxn ang="0">
                  <a:pos x="25" y="9"/>
                </a:cxn>
                <a:cxn ang="0">
                  <a:pos x="10" y="24"/>
                </a:cxn>
              </a:cxnLst>
              <a:rect l="0" t="0" r="r" b="b"/>
              <a:pathLst>
                <a:path w="25" h="24">
                  <a:moveTo>
                    <a:pt x="10" y="24"/>
                  </a:moveTo>
                  <a:lnTo>
                    <a:pt x="0" y="15"/>
                  </a:lnTo>
                  <a:lnTo>
                    <a:pt x="1" y="15"/>
                  </a:lnTo>
                  <a:lnTo>
                    <a:pt x="13" y="0"/>
                  </a:lnTo>
                  <a:lnTo>
                    <a:pt x="15" y="0"/>
                  </a:lnTo>
                  <a:lnTo>
                    <a:pt x="25" y="9"/>
                  </a:lnTo>
                  <a:lnTo>
                    <a:pt x="10" y="24"/>
                  </a:lnTo>
                  <a:close/>
                </a:path>
              </a:pathLst>
            </a:custGeom>
            <a:solidFill>
              <a:schemeClr val="bg2"/>
            </a:solidFill>
            <a:ln w="9525">
              <a:noFill/>
              <a:round/>
              <a:headEnd/>
              <a:tailEnd/>
            </a:ln>
          </p:spPr>
          <p:txBody>
            <a:bodyPr/>
            <a:lstStyle/>
            <a:p>
              <a:endParaRPr lang="en-US"/>
            </a:p>
          </p:txBody>
        </p:sp>
        <p:sp>
          <p:nvSpPr>
            <p:cNvPr id="82981" name="Freeform 37"/>
            <p:cNvSpPr>
              <a:spLocks/>
            </p:cNvSpPr>
            <p:nvPr/>
          </p:nvSpPr>
          <p:spPr bwMode="black">
            <a:xfrm>
              <a:off x="4548188" y="3778250"/>
              <a:ext cx="20637" cy="19050"/>
            </a:xfrm>
            <a:custGeom>
              <a:avLst/>
              <a:gdLst/>
              <a:ahLst/>
              <a:cxnLst>
                <a:cxn ang="0">
                  <a:pos x="9" y="22"/>
                </a:cxn>
                <a:cxn ang="0">
                  <a:pos x="0" y="14"/>
                </a:cxn>
                <a:cxn ang="0">
                  <a:pos x="0" y="14"/>
                </a:cxn>
                <a:cxn ang="0">
                  <a:pos x="13" y="0"/>
                </a:cxn>
                <a:cxn ang="0">
                  <a:pos x="13" y="0"/>
                </a:cxn>
                <a:cxn ang="0">
                  <a:pos x="21" y="7"/>
                </a:cxn>
                <a:cxn ang="0">
                  <a:pos x="9" y="22"/>
                </a:cxn>
              </a:cxnLst>
              <a:rect l="0" t="0" r="r" b="b"/>
              <a:pathLst>
                <a:path w="21" h="22">
                  <a:moveTo>
                    <a:pt x="9" y="22"/>
                  </a:moveTo>
                  <a:lnTo>
                    <a:pt x="0" y="14"/>
                  </a:lnTo>
                  <a:lnTo>
                    <a:pt x="0" y="14"/>
                  </a:lnTo>
                  <a:lnTo>
                    <a:pt x="13" y="0"/>
                  </a:lnTo>
                  <a:lnTo>
                    <a:pt x="13" y="0"/>
                  </a:lnTo>
                  <a:lnTo>
                    <a:pt x="21" y="7"/>
                  </a:lnTo>
                  <a:lnTo>
                    <a:pt x="9" y="22"/>
                  </a:lnTo>
                  <a:close/>
                </a:path>
              </a:pathLst>
            </a:custGeom>
            <a:solidFill>
              <a:schemeClr val="bg2"/>
            </a:solidFill>
            <a:ln w="9525">
              <a:noFill/>
              <a:round/>
              <a:headEnd/>
              <a:tailEnd/>
            </a:ln>
          </p:spPr>
          <p:txBody>
            <a:bodyPr/>
            <a:lstStyle/>
            <a:p>
              <a:endParaRPr lang="en-US"/>
            </a:p>
          </p:txBody>
        </p:sp>
        <p:sp>
          <p:nvSpPr>
            <p:cNvPr id="82982" name="Freeform 38"/>
            <p:cNvSpPr>
              <a:spLocks/>
            </p:cNvSpPr>
            <p:nvPr/>
          </p:nvSpPr>
          <p:spPr bwMode="black">
            <a:xfrm>
              <a:off x="4532313" y="3770313"/>
              <a:ext cx="30162" cy="22225"/>
            </a:xfrm>
            <a:custGeom>
              <a:avLst/>
              <a:gdLst/>
              <a:ahLst/>
              <a:cxnLst>
                <a:cxn ang="0">
                  <a:pos x="17" y="22"/>
                </a:cxn>
                <a:cxn ang="0">
                  <a:pos x="9" y="15"/>
                </a:cxn>
                <a:cxn ang="0">
                  <a:pos x="0" y="8"/>
                </a:cxn>
                <a:cxn ang="0">
                  <a:pos x="8" y="15"/>
                </a:cxn>
                <a:cxn ang="0">
                  <a:pos x="21" y="0"/>
                </a:cxn>
                <a:cxn ang="0">
                  <a:pos x="30" y="8"/>
                </a:cxn>
                <a:cxn ang="0">
                  <a:pos x="17" y="22"/>
                </a:cxn>
              </a:cxnLst>
              <a:rect l="0" t="0" r="r" b="b"/>
              <a:pathLst>
                <a:path w="30" h="22">
                  <a:moveTo>
                    <a:pt x="17" y="22"/>
                  </a:moveTo>
                  <a:lnTo>
                    <a:pt x="9" y="15"/>
                  </a:lnTo>
                  <a:lnTo>
                    <a:pt x="0" y="8"/>
                  </a:lnTo>
                  <a:lnTo>
                    <a:pt x="8" y="15"/>
                  </a:lnTo>
                  <a:lnTo>
                    <a:pt x="21" y="0"/>
                  </a:lnTo>
                  <a:lnTo>
                    <a:pt x="30" y="8"/>
                  </a:lnTo>
                  <a:lnTo>
                    <a:pt x="17" y="22"/>
                  </a:lnTo>
                  <a:close/>
                </a:path>
              </a:pathLst>
            </a:custGeom>
            <a:solidFill>
              <a:schemeClr val="bg2"/>
            </a:solidFill>
            <a:ln w="9525">
              <a:noFill/>
              <a:round/>
              <a:headEnd/>
              <a:tailEnd/>
            </a:ln>
          </p:spPr>
          <p:txBody>
            <a:bodyPr/>
            <a:lstStyle/>
            <a:p>
              <a:endParaRPr lang="en-US"/>
            </a:p>
          </p:txBody>
        </p:sp>
        <p:sp>
          <p:nvSpPr>
            <p:cNvPr id="82983" name="Freeform 39"/>
            <p:cNvSpPr>
              <a:spLocks/>
            </p:cNvSpPr>
            <p:nvPr/>
          </p:nvSpPr>
          <p:spPr bwMode="black">
            <a:xfrm>
              <a:off x="4532313" y="3757613"/>
              <a:ext cx="22225" cy="26987"/>
            </a:xfrm>
            <a:custGeom>
              <a:avLst/>
              <a:gdLst/>
              <a:ahLst/>
              <a:cxnLst>
                <a:cxn ang="0">
                  <a:pos x="8" y="30"/>
                </a:cxn>
                <a:cxn ang="0">
                  <a:pos x="0" y="23"/>
                </a:cxn>
                <a:cxn ang="0">
                  <a:pos x="15" y="6"/>
                </a:cxn>
                <a:cxn ang="0">
                  <a:pos x="8" y="0"/>
                </a:cxn>
                <a:cxn ang="0">
                  <a:pos x="15" y="8"/>
                </a:cxn>
                <a:cxn ang="0">
                  <a:pos x="22" y="15"/>
                </a:cxn>
                <a:cxn ang="0">
                  <a:pos x="8" y="30"/>
                </a:cxn>
              </a:cxnLst>
              <a:rect l="0" t="0" r="r" b="b"/>
              <a:pathLst>
                <a:path w="22" h="30">
                  <a:moveTo>
                    <a:pt x="8" y="30"/>
                  </a:moveTo>
                  <a:lnTo>
                    <a:pt x="0" y="23"/>
                  </a:lnTo>
                  <a:lnTo>
                    <a:pt x="15" y="6"/>
                  </a:lnTo>
                  <a:lnTo>
                    <a:pt x="8" y="0"/>
                  </a:lnTo>
                  <a:lnTo>
                    <a:pt x="15" y="8"/>
                  </a:lnTo>
                  <a:lnTo>
                    <a:pt x="22" y="15"/>
                  </a:lnTo>
                  <a:lnTo>
                    <a:pt x="8" y="30"/>
                  </a:lnTo>
                  <a:close/>
                </a:path>
              </a:pathLst>
            </a:custGeom>
            <a:solidFill>
              <a:schemeClr val="bg2"/>
            </a:solidFill>
            <a:ln w="9525">
              <a:noFill/>
              <a:round/>
              <a:headEnd/>
              <a:tailEnd/>
            </a:ln>
          </p:spPr>
          <p:txBody>
            <a:bodyPr/>
            <a:lstStyle/>
            <a:p>
              <a:endParaRPr lang="en-US"/>
            </a:p>
          </p:txBody>
        </p:sp>
        <p:sp>
          <p:nvSpPr>
            <p:cNvPr id="82984" name="Freeform 40"/>
            <p:cNvSpPr>
              <a:spLocks/>
            </p:cNvSpPr>
            <p:nvPr/>
          </p:nvSpPr>
          <p:spPr bwMode="black">
            <a:xfrm>
              <a:off x="4522788" y="3757613"/>
              <a:ext cx="25400" cy="20637"/>
            </a:xfrm>
            <a:custGeom>
              <a:avLst/>
              <a:gdLst/>
              <a:ahLst/>
              <a:cxnLst>
                <a:cxn ang="0">
                  <a:pos x="8" y="24"/>
                </a:cxn>
                <a:cxn ang="0">
                  <a:pos x="1" y="18"/>
                </a:cxn>
                <a:cxn ang="0">
                  <a:pos x="0" y="18"/>
                </a:cxn>
                <a:cxn ang="0">
                  <a:pos x="0" y="16"/>
                </a:cxn>
                <a:cxn ang="0">
                  <a:pos x="16" y="0"/>
                </a:cxn>
                <a:cxn ang="0">
                  <a:pos x="23" y="6"/>
                </a:cxn>
                <a:cxn ang="0">
                  <a:pos x="8" y="24"/>
                </a:cxn>
              </a:cxnLst>
              <a:rect l="0" t="0" r="r" b="b"/>
              <a:pathLst>
                <a:path w="23" h="24">
                  <a:moveTo>
                    <a:pt x="8" y="24"/>
                  </a:moveTo>
                  <a:lnTo>
                    <a:pt x="1" y="18"/>
                  </a:lnTo>
                  <a:lnTo>
                    <a:pt x="0" y="18"/>
                  </a:lnTo>
                  <a:lnTo>
                    <a:pt x="0" y="16"/>
                  </a:lnTo>
                  <a:lnTo>
                    <a:pt x="16" y="0"/>
                  </a:lnTo>
                  <a:lnTo>
                    <a:pt x="23" y="6"/>
                  </a:lnTo>
                  <a:lnTo>
                    <a:pt x="8" y="24"/>
                  </a:lnTo>
                  <a:close/>
                </a:path>
              </a:pathLst>
            </a:custGeom>
            <a:solidFill>
              <a:schemeClr val="bg2"/>
            </a:solidFill>
            <a:ln w="9525">
              <a:noFill/>
              <a:round/>
              <a:headEnd/>
              <a:tailEnd/>
            </a:ln>
          </p:spPr>
          <p:txBody>
            <a:bodyPr/>
            <a:lstStyle/>
            <a:p>
              <a:endParaRPr lang="en-US"/>
            </a:p>
          </p:txBody>
        </p:sp>
        <p:sp>
          <p:nvSpPr>
            <p:cNvPr id="82985" name="Freeform 41"/>
            <p:cNvSpPr>
              <a:spLocks/>
            </p:cNvSpPr>
            <p:nvPr/>
          </p:nvSpPr>
          <p:spPr bwMode="black">
            <a:xfrm>
              <a:off x="4516438" y="3751263"/>
              <a:ext cx="25400" cy="22225"/>
            </a:xfrm>
            <a:custGeom>
              <a:avLst/>
              <a:gdLst/>
              <a:ahLst/>
              <a:cxnLst>
                <a:cxn ang="0">
                  <a:pos x="7" y="23"/>
                </a:cxn>
                <a:cxn ang="0">
                  <a:pos x="0" y="16"/>
                </a:cxn>
                <a:cxn ang="0">
                  <a:pos x="16" y="0"/>
                </a:cxn>
                <a:cxn ang="0">
                  <a:pos x="18" y="0"/>
                </a:cxn>
                <a:cxn ang="0">
                  <a:pos x="18" y="1"/>
                </a:cxn>
                <a:cxn ang="0">
                  <a:pos x="24" y="8"/>
                </a:cxn>
                <a:cxn ang="0">
                  <a:pos x="7" y="23"/>
                </a:cxn>
              </a:cxnLst>
              <a:rect l="0" t="0" r="r" b="b"/>
              <a:pathLst>
                <a:path w="24" h="23">
                  <a:moveTo>
                    <a:pt x="7" y="23"/>
                  </a:moveTo>
                  <a:lnTo>
                    <a:pt x="0" y="16"/>
                  </a:lnTo>
                  <a:lnTo>
                    <a:pt x="16" y="0"/>
                  </a:lnTo>
                  <a:lnTo>
                    <a:pt x="18" y="0"/>
                  </a:lnTo>
                  <a:lnTo>
                    <a:pt x="18" y="1"/>
                  </a:lnTo>
                  <a:lnTo>
                    <a:pt x="24" y="8"/>
                  </a:lnTo>
                  <a:lnTo>
                    <a:pt x="7" y="23"/>
                  </a:lnTo>
                  <a:close/>
                </a:path>
              </a:pathLst>
            </a:custGeom>
            <a:solidFill>
              <a:schemeClr val="bg2"/>
            </a:solidFill>
            <a:ln w="9525">
              <a:noFill/>
              <a:round/>
              <a:headEnd/>
              <a:tailEnd/>
            </a:ln>
          </p:spPr>
          <p:txBody>
            <a:bodyPr/>
            <a:lstStyle/>
            <a:p>
              <a:endParaRPr lang="en-US"/>
            </a:p>
          </p:txBody>
        </p:sp>
        <p:sp>
          <p:nvSpPr>
            <p:cNvPr id="82986" name="Freeform 42"/>
            <p:cNvSpPr>
              <a:spLocks/>
            </p:cNvSpPr>
            <p:nvPr/>
          </p:nvSpPr>
          <p:spPr bwMode="black">
            <a:xfrm>
              <a:off x="4511675" y="3746500"/>
              <a:ext cx="20638" cy="22225"/>
            </a:xfrm>
            <a:custGeom>
              <a:avLst/>
              <a:gdLst/>
              <a:ahLst/>
              <a:cxnLst>
                <a:cxn ang="0">
                  <a:pos x="8" y="23"/>
                </a:cxn>
                <a:cxn ang="0">
                  <a:pos x="0" y="17"/>
                </a:cxn>
                <a:cxn ang="0">
                  <a:pos x="8" y="23"/>
                </a:cxn>
                <a:cxn ang="0">
                  <a:pos x="0" y="16"/>
                </a:cxn>
                <a:cxn ang="0">
                  <a:pos x="15" y="0"/>
                </a:cxn>
                <a:cxn ang="0">
                  <a:pos x="22" y="6"/>
                </a:cxn>
                <a:cxn ang="0">
                  <a:pos x="8" y="23"/>
                </a:cxn>
              </a:cxnLst>
              <a:rect l="0" t="0" r="r" b="b"/>
              <a:pathLst>
                <a:path w="22" h="23">
                  <a:moveTo>
                    <a:pt x="8" y="23"/>
                  </a:moveTo>
                  <a:lnTo>
                    <a:pt x="0" y="17"/>
                  </a:lnTo>
                  <a:lnTo>
                    <a:pt x="8" y="23"/>
                  </a:lnTo>
                  <a:lnTo>
                    <a:pt x="0" y="16"/>
                  </a:lnTo>
                  <a:lnTo>
                    <a:pt x="15" y="0"/>
                  </a:lnTo>
                  <a:lnTo>
                    <a:pt x="22" y="6"/>
                  </a:lnTo>
                  <a:lnTo>
                    <a:pt x="8" y="23"/>
                  </a:lnTo>
                  <a:close/>
                </a:path>
              </a:pathLst>
            </a:custGeom>
            <a:solidFill>
              <a:schemeClr val="bg2"/>
            </a:solidFill>
            <a:ln w="9525">
              <a:noFill/>
              <a:round/>
              <a:headEnd/>
              <a:tailEnd/>
            </a:ln>
          </p:spPr>
          <p:txBody>
            <a:bodyPr/>
            <a:lstStyle/>
            <a:p>
              <a:endParaRPr lang="en-US"/>
            </a:p>
          </p:txBody>
        </p:sp>
        <p:sp>
          <p:nvSpPr>
            <p:cNvPr id="82987" name="Freeform 43"/>
            <p:cNvSpPr>
              <a:spLocks/>
            </p:cNvSpPr>
            <p:nvPr/>
          </p:nvSpPr>
          <p:spPr bwMode="black">
            <a:xfrm>
              <a:off x="4505325" y="3740150"/>
              <a:ext cx="20638" cy="19050"/>
            </a:xfrm>
            <a:custGeom>
              <a:avLst/>
              <a:gdLst/>
              <a:ahLst/>
              <a:cxnLst>
                <a:cxn ang="0">
                  <a:pos x="5" y="21"/>
                </a:cxn>
                <a:cxn ang="0">
                  <a:pos x="0" y="16"/>
                </a:cxn>
                <a:cxn ang="0">
                  <a:pos x="14" y="0"/>
                </a:cxn>
                <a:cxn ang="0">
                  <a:pos x="14" y="0"/>
                </a:cxn>
                <a:cxn ang="0">
                  <a:pos x="15" y="1"/>
                </a:cxn>
                <a:cxn ang="0">
                  <a:pos x="20" y="6"/>
                </a:cxn>
                <a:cxn ang="0">
                  <a:pos x="5" y="21"/>
                </a:cxn>
              </a:cxnLst>
              <a:rect l="0" t="0" r="r" b="b"/>
              <a:pathLst>
                <a:path w="20" h="21">
                  <a:moveTo>
                    <a:pt x="5" y="21"/>
                  </a:moveTo>
                  <a:lnTo>
                    <a:pt x="0" y="16"/>
                  </a:lnTo>
                  <a:lnTo>
                    <a:pt x="14" y="0"/>
                  </a:lnTo>
                  <a:lnTo>
                    <a:pt x="14" y="0"/>
                  </a:lnTo>
                  <a:lnTo>
                    <a:pt x="15" y="1"/>
                  </a:lnTo>
                  <a:lnTo>
                    <a:pt x="20" y="6"/>
                  </a:lnTo>
                  <a:lnTo>
                    <a:pt x="5" y="21"/>
                  </a:lnTo>
                  <a:close/>
                </a:path>
              </a:pathLst>
            </a:custGeom>
            <a:solidFill>
              <a:schemeClr val="bg2"/>
            </a:solidFill>
            <a:ln w="9525">
              <a:noFill/>
              <a:round/>
              <a:headEnd/>
              <a:tailEnd/>
            </a:ln>
          </p:spPr>
          <p:txBody>
            <a:bodyPr/>
            <a:lstStyle/>
            <a:p>
              <a:endParaRPr lang="en-US"/>
            </a:p>
          </p:txBody>
        </p:sp>
        <p:sp>
          <p:nvSpPr>
            <p:cNvPr id="82988" name="Freeform 44"/>
            <p:cNvSpPr>
              <a:spLocks/>
            </p:cNvSpPr>
            <p:nvPr/>
          </p:nvSpPr>
          <p:spPr bwMode="black">
            <a:xfrm>
              <a:off x="4498975" y="3738563"/>
              <a:ext cx="20638" cy="19050"/>
            </a:xfrm>
            <a:custGeom>
              <a:avLst/>
              <a:gdLst/>
              <a:ahLst/>
              <a:cxnLst>
                <a:cxn ang="0">
                  <a:pos x="7" y="22"/>
                </a:cxn>
                <a:cxn ang="0">
                  <a:pos x="1" y="17"/>
                </a:cxn>
                <a:cxn ang="0">
                  <a:pos x="1" y="17"/>
                </a:cxn>
                <a:cxn ang="0">
                  <a:pos x="0" y="16"/>
                </a:cxn>
                <a:cxn ang="0">
                  <a:pos x="14" y="0"/>
                </a:cxn>
                <a:cxn ang="0">
                  <a:pos x="20" y="5"/>
                </a:cxn>
                <a:cxn ang="0">
                  <a:pos x="7" y="22"/>
                </a:cxn>
              </a:cxnLst>
              <a:rect l="0" t="0" r="r" b="b"/>
              <a:pathLst>
                <a:path w="20" h="22">
                  <a:moveTo>
                    <a:pt x="7" y="22"/>
                  </a:moveTo>
                  <a:lnTo>
                    <a:pt x="1" y="17"/>
                  </a:lnTo>
                  <a:lnTo>
                    <a:pt x="1" y="17"/>
                  </a:lnTo>
                  <a:lnTo>
                    <a:pt x="0" y="16"/>
                  </a:lnTo>
                  <a:lnTo>
                    <a:pt x="14" y="0"/>
                  </a:lnTo>
                  <a:lnTo>
                    <a:pt x="20" y="5"/>
                  </a:lnTo>
                  <a:lnTo>
                    <a:pt x="7" y="22"/>
                  </a:lnTo>
                  <a:close/>
                </a:path>
              </a:pathLst>
            </a:custGeom>
            <a:solidFill>
              <a:schemeClr val="bg2"/>
            </a:solidFill>
            <a:ln w="9525">
              <a:noFill/>
              <a:round/>
              <a:headEnd/>
              <a:tailEnd/>
            </a:ln>
          </p:spPr>
          <p:txBody>
            <a:bodyPr/>
            <a:lstStyle/>
            <a:p>
              <a:endParaRPr lang="en-US"/>
            </a:p>
          </p:txBody>
        </p:sp>
        <p:sp>
          <p:nvSpPr>
            <p:cNvPr id="82989" name="Freeform 45"/>
            <p:cNvSpPr>
              <a:spLocks/>
            </p:cNvSpPr>
            <p:nvPr/>
          </p:nvSpPr>
          <p:spPr bwMode="black">
            <a:xfrm>
              <a:off x="4492625" y="3732213"/>
              <a:ext cx="22225" cy="19050"/>
            </a:xfrm>
            <a:custGeom>
              <a:avLst/>
              <a:gdLst/>
              <a:ahLst/>
              <a:cxnLst>
                <a:cxn ang="0">
                  <a:pos x="5" y="20"/>
                </a:cxn>
                <a:cxn ang="0">
                  <a:pos x="0" y="15"/>
                </a:cxn>
                <a:cxn ang="0">
                  <a:pos x="0" y="15"/>
                </a:cxn>
                <a:cxn ang="0">
                  <a:pos x="15" y="0"/>
                </a:cxn>
                <a:cxn ang="0">
                  <a:pos x="15" y="0"/>
                </a:cxn>
                <a:cxn ang="0">
                  <a:pos x="20" y="5"/>
                </a:cxn>
                <a:cxn ang="0">
                  <a:pos x="5" y="20"/>
                </a:cxn>
              </a:cxnLst>
              <a:rect l="0" t="0" r="r" b="b"/>
              <a:pathLst>
                <a:path w="20" h="20">
                  <a:moveTo>
                    <a:pt x="5" y="20"/>
                  </a:moveTo>
                  <a:lnTo>
                    <a:pt x="0" y="15"/>
                  </a:lnTo>
                  <a:lnTo>
                    <a:pt x="0" y="15"/>
                  </a:lnTo>
                  <a:lnTo>
                    <a:pt x="15" y="0"/>
                  </a:lnTo>
                  <a:lnTo>
                    <a:pt x="15" y="0"/>
                  </a:lnTo>
                  <a:lnTo>
                    <a:pt x="20" y="5"/>
                  </a:lnTo>
                  <a:lnTo>
                    <a:pt x="5" y="20"/>
                  </a:lnTo>
                  <a:close/>
                </a:path>
              </a:pathLst>
            </a:custGeom>
            <a:solidFill>
              <a:schemeClr val="bg2"/>
            </a:solidFill>
            <a:ln w="9525">
              <a:noFill/>
              <a:round/>
              <a:headEnd/>
              <a:tailEnd/>
            </a:ln>
          </p:spPr>
          <p:txBody>
            <a:bodyPr/>
            <a:lstStyle/>
            <a:p>
              <a:endParaRPr lang="en-US"/>
            </a:p>
          </p:txBody>
        </p:sp>
        <p:sp>
          <p:nvSpPr>
            <p:cNvPr id="82990" name="Freeform 46"/>
            <p:cNvSpPr>
              <a:spLocks/>
            </p:cNvSpPr>
            <p:nvPr/>
          </p:nvSpPr>
          <p:spPr bwMode="black">
            <a:xfrm>
              <a:off x="4489450" y="3727450"/>
              <a:ext cx="19050" cy="19050"/>
            </a:xfrm>
            <a:custGeom>
              <a:avLst/>
              <a:gdLst/>
              <a:ahLst/>
              <a:cxnLst>
                <a:cxn ang="0">
                  <a:pos x="5" y="21"/>
                </a:cxn>
                <a:cxn ang="0">
                  <a:pos x="0" y="16"/>
                </a:cxn>
                <a:cxn ang="0">
                  <a:pos x="14" y="0"/>
                </a:cxn>
                <a:cxn ang="0">
                  <a:pos x="14" y="0"/>
                </a:cxn>
                <a:cxn ang="0">
                  <a:pos x="15" y="1"/>
                </a:cxn>
                <a:cxn ang="0">
                  <a:pos x="20" y="6"/>
                </a:cxn>
                <a:cxn ang="0">
                  <a:pos x="5" y="21"/>
                </a:cxn>
              </a:cxnLst>
              <a:rect l="0" t="0" r="r" b="b"/>
              <a:pathLst>
                <a:path w="20" h="21">
                  <a:moveTo>
                    <a:pt x="5" y="21"/>
                  </a:moveTo>
                  <a:lnTo>
                    <a:pt x="0" y="16"/>
                  </a:lnTo>
                  <a:lnTo>
                    <a:pt x="14" y="0"/>
                  </a:lnTo>
                  <a:lnTo>
                    <a:pt x="14" y="0"/>
                  </a:lnTo>
                  <a:lnTo>
                    <a:pt x="15" y="1"/>
                  </a:lnTo>
                  <a:lnTo>
                    <a:pt x="20" y="6"/>
                  </a:lnTo>
                  <a:lnTo>
                    <a:pt x="5" y="21"/>
                  </a:lnTo>
                  <a:close/>
                </a:path>
              </a:pathLst>
            </a:custGeom>
            <a:solidFill>
              <a:schemeClr val="bg2"/>
            </a:solidFill>
            <a:ln w="9525">
              <a:noFill/>
              <a:round/>
              <a:headEnd/>
              <a:tailEnd/>
            </a:ln>
          </p:spPr>
          <p:txBody>
            <a:bodyPr/>
            <a:lstStyle/>
            <a:p>
              <a:endParaRPr lang="en-US"/>
            </a:p>
          </p:txBody>
        </p:sp>
        <p:sp>
          <p:nvSpPr>
            <p:cNvPr id="82991" name="Freeform 47"/>
            <p:cNvSpPr>
              <a:spLocks/>
            </p:cNvSpPr>
            <p:nvPr/>
          </p:nvSpPr>
          <p:spPr bwMode="black">
            <a:xfrm>
              <a:off x="4483100" y="3724275"/>
              <a:ext cx="19050" cy="19050"/>
            </a:xfrm>
            <a:custGeom>
              <a:avLst/>
              <a:gdLst/>
              <a:ahLst/>
              <a:cxnLst>
                <a:cxn ang="0">
                  <a:pos x="6" y="22"/>
                </a:cxn>
                <a:cxn ang="0">
                  <a:pos x="0" y="17"/>
                </a:cxn>
                <a:cxn ang="0">
                  <a:pos x="0" y="17"/>
                </a:cxn>
                <a:cxn ang="0">
                  <a:pos x="13" y="0"/>
                </a:cxn>
                <a:cxn ang="0">
                  <a:pos x="13" y="0"/>
                </a:cxn>
                <a:cxn ang="0">
                  <a:pos x="19" y="5"/>
                </a:cxn>
                <a:cxn ang="0">
                  <a:pos x="6" y="22"/>
                </a:cxn>
              </a:cxnLst>
              <a:rect l="0" t="0" r="r" b="b"/>
              <a:pathLst>
                <a:path w="19" h="22">
                  <a:moveTo>
                    <a:pt x="6" y="22"/>
                  </a:moveTo>
                  <a:lnTo>
                    <a:pt x="0" y="17"/>
                  </a:lnTo>
                  <a:lnTo>
                    <a:pt x="0" y="17"/>
                  </a:lnTo>
                  <a:lnTo>
                    <a:pt x="13" y="0"/>
                  </a:lnTo>
                  <a:lnTo>
                    <a:pt x="13" y="0"/>
                  </a:lnTo>
                  <a:lnTo>
                    <a:pt x="19" y="5"/>
                  </a:lnTo>
                  <a:lnTo>
                    <a:pt x="6" y="22"/>
                  </a:lnTo>
                  <a:close/>
                </a:path>
              </a:pathLst>
            </a:custGeom>
            <a:solidFill>
              <a:schemeClr val="bg2"/>
            </a:solidFill>
            <a:ln w="9525">
              <a:noFill/>
              <a:round/>
              <a:headEnd/>
              <a:tailEnd/>
            </a:ln>
          </p:spPr>
          <p:txBody>
            <a:bodyPr/>
            <a:lstStyle/>
            <a:p>
              <a:endParaRPr lang="en-US"/>
            </a:p>
          </p:txBody>
        </p:sp>
        <p:sp>
          <p:nvSpPr>
            <p:cNvPr id="82992" name="Freeform 48"/>
            <p:cNvSpPr>
              <a:spLocks/>
            </p:cNvSpPr>
            <p:nvPr/>
          </p:nvSpPr>
          <p:spPr bwMode="black">
            <a:xfrm>
              <a:off x="4476750" y="3719513"/>
              <a:ext cx="19050" cy="19050"/>
            </a:xfrm>
            <a:custGeom>
              <a:avLst/>
              <a:gdLst/>
              <a:ahLst/>
              <a:cxnLst>
                <a:cxn ang="0">
                  <a:pos x="6" y="23"/>
                </a:cxn>
                <a:cxn ang="0">
                  <a:pos x="0" y="18"/>
                </a:cxn>
                <a:cxn ang="0">
                  <a:pos x="11" y="0"/>
                </a:cxn>
                <a:cxn ang="0">
                  <a:pos x="10" y="0"/>
                </a:cxn>
                <a:cxn ang="0">
                  <a:pos x="12" y="1"/>
                </a:cxn>
                <a:cxn ang="0">
                  <a:pos x="19" y="6"/>
                </a:cxn>
                <a:cxn ang="0">
                  <a:pos x="6" y="23"/>
                </a:cxn>
              </a:cxnLst>
              <a:rect l="0" t="0" r="r" b="b"/>
              <a:pathLst>
                <a:path w="19" h="23">
                  <a:moveTo>
                    <a:pt x="6" y="23"/>
                  </a:moveTo>
                  <a:lnTo>
                    <a:pt x="0" y="18"/>
                  </a:lnTo>
                  <a:lnTo>
                    <a:pt x="11" y="0"/>
                  </a:lnTo>
                  <a:lnTo>
                    <a:pt x="10" y="0"/>
                  </a:lnTo>
                  <a:lnTo>
                    <a:pt x="12" y="1"/>
                  </a:lnTo>
                  <a:lnTo>
                    <a:pt x="19" y="6"/>
                  </a:lnTo>
                  <a:lnTo>
                    <a:pt x="6" y="23"/>
                  </a:lnTo>
                  <a:close/>
                </a:path>
              </a:pathLst>
            </a:custGeom>
            <a:solidFill>
              <a:schemeClr val="bg2"/>
            </a:solidFill>
            <a:ln w="9525">
              <a:noFill/>
              <a:round/>
              <a:headEnd/>
              <a:tailEnd/>
            </a:ln>
          </p:spPr>
          <p:txBody>
            <a:bodyPr/>
            <a:lstStyle/>
            <a:p>
              <a:endParaRPr lang="en-US"/>
            </a:p>
          </p:txBody>
        </p:sp>
        <p:sp>
          <p:nvSpPr>
            <p:cNvPr id="82993" name="Freeform 49"/>
            <p:cNvSpPr>
              <a:spLocks/>
            </p:cNvSpPr>
            <p:nvPr/>
          </p:nvSpPr>
          <p:spPr bwMode="black">
            <a:xfrm>
              <a:off x="4470400" y="3713163"/>
              <a:ext cx="19050" cy="22225"/>
            </a:xfrm>
            <a:custGeom>
              <a:avLst/>
              <a:gdLst/>
              <a:ahLst/>
              <a:cxnLst>
                <a:cxn ang="0">
                  <a:pos x="8" y="23"/>
                </a:cxn>
                <a:cxn ang="0">
                  <a:pos x="1" y="20"/>
                </a:cxn>
                <a:cxn ang="0">
                  <a:pos x="2" y="20"/>
                </a:cxn>
                <a:cxn ang="0">
                  <a:pos x="0" y="18"/>
                </a:cxn>
                <a:cxn ang="0">
                  <a:pos x="11" y="0"/>
                </a:cxn>
                <a:cxn ang="0">
                  <a:pos x="18" y="4"/>
                </a:cxn>
                <a:cxn ang="0">
                  <a:pos x="8" y="23"/>
                </a:cxn>
              </a:cxnLst>
              <a:rect l="0" t="0" r="r" b="b"/>
              <a:pathLst>
                <a:path w="18" h="23">
                  <a:moveTo>
                    <a:pt x="8" y="23"/>
                  </a:moveTo>
                  <a:lnTo>
                    <a:pt x="1" y="20"/>
                  </a:lnTo>
                  <a:lnTo>
                    <a:pt x="2" y="20"/>
                  </a:lnTo>
                  <a:lnTo>
                    <a:pt x="0" y="18"/>
                  </a:lnTo>
                  <a:lnTo>
                    <a:pt x="11" y="0"/>
                  </a:lnTo>
                  <a:lnTo>
                    <a:pt x="18" y="4"/>
                  </a:lnTo>
                  <a:lnTo>
                    <a:pt x="8" y="23"/>
                  </a:lnTo>
                  <a:close/>
                </a:path>
              </a:pathLst>
            </a:custGeom>
            <a:solidFill>
              <a:schemeClr val="bg2"/>
            </a:solidFill>
            <a:ln w="9525">
              <a:noFill/>
              <a:round/>
              <a:headEnd/>
              <a:tailEnd/>
            </a:ln>
          </p:spPr>
          <p:txBody>
            <a:bodyPr/>
            <a:lstStyle/>
            <a:p>
              <a:endParaRPr lang="en-US"/>
            </a:p>
          </p:txBody>
        </p:sp>
        <p:sp>
          <p:nvSpPr>
            <p:cNvPr id="82994" name="Freeform 50"/>
            <p:cNvSpPr>
              <a:spLocks/>
            </p:cNvSpPr>
            <p:nvPr/>
          </p:nvSpPr>
          <p:spPr bwMode="black">
            <a:xfrm>
              <a:off x="4462463" y="3711575"/>
              <a:ext cx="20637" cy="19050"/>
            </a:xfrm>
            <a:custGeom>
              <a:avLst/>
              <a:gdLst/>
              <a:ahLst/>
              <a:cxnLst>
                <a:cxn ang="0">
                  <a:pos x="7" y="22"/>
                </a:cxn>
                <a:cxn ang="0">
                  <a:pos x="0" y="17"/>
                </a:cxn>
                <a:cxn ang="0">
                  <a:pos x="13" y="0"/>
                </a:cxn>
                <a:cxn ang="0">
                  <a:pos x="13" y="0"/>
                </a:cxn>
                <a:cxn ang="0">
                  <a:pos x="13" y="0"/>
                </a:cxn>
                <a:cxn ang="0">
                  <a:pos x="19" y="5"/>
                </a:cxn>
                <a:cxn ang="0">
                  <a:pos x="7" y="22"/>
                </a:cxn>
              </a:cxnLst>
              <a:rect l="0" t="0" r="r" b="b"/>
              <a:pathLst>
                <a:path w="19" h="22">
                  <a:moveTo>
                    <a:pt x="7" y="22"/>
                  </a:moveTo>
                  <a:lnTo>
                    <a:pt x="0" y="17"/>
                  </a:lnTo>
                  <a:lnTo>
                    <a:pt x="13" y="0"/>
                  </a:lnTo>
                  <a:lnTo>
                    <a:pt x="13" y="0"/>
                  </a:lnTo>
                  <a:lnTo>
                    <a:pt x="13" y="0"/>
                  </a:lnTo>
                  <a:lnTo>
                    <a:pt x="19" y="5"/>
                  </a:lnTo>
                  <a:lnTo>
                    <a:pt x="7" y="22"/>
                  </a:lnTo>
                  <a:close/>
                </a:path>
              </a:pathLst>
            </a:custGeom>
            <a:solidFill>
              <a:schemeClr val="bg2"/>
            </a:solidFill>
            <a:ln w="9525">
              <a:noFill/>
              <a:round/>
              <a:headEnd/>
              <a:tailEnd/>
            </a:ln>
          </p:spPr>
          <p:txBody>
            <a:bodyPr/>
            <a:lstStyle/>
            <a:p>
              <a:endParaRPr lang="en-US"/>
            </a:p>
          </p:txBody>
        </p:sp>
        <p:sp>
          <p:nvSpPr>
            <p:cNvPr id="82995" name="Freeform 51"/>
            <p:cNvSpPr>
              <a:spLocks/>
            </p:cNvSpPr>
            <p:nvPr/>
          </p:nvSpPr>
          <p:spPr bwMode="black">
            <a:xfrm>
              <a:off x="4456113" y="3705225"/>
              <a:ext cx="20637" cy="22225"/>
            </a:xfrm>
            <a:custGeom>
              <a:avLst/>
              <a:gdLst/>
              <a:ahLst/>
              <a:cxnLst>
                <a:cxn ang="0">
                  <a:pos x="7" y="22"/>
                </a:cxn>
                <a:cxn ang="0">
                  <a:pos x="0" y="17"/>
                </a:cxn>
                <a:cxn ang="0">
                  <a:pos x="0" y="17"/>
                </a:cxn>
                <a:cxn ang="0">
                  <a:pos x="12" y="0"/>
                </a:cxn>
                <a:cxn ang="0">
                  <a:pos x="12" y="0"/>
                </a:cxn>
                <a:cxn ang="0">
                  <a:pos x="20" y="5"/>
                </a:cxn>
                <a:cxn ang="0">
                  <a:pos x="7" y="22"/>
                </a:cxn>
              </a:cxnLst>
              <a:rect l="0" t="0" r="r" b="b"/>
              <a:pathLst>
                <a:path w="20" h="22">
                  <a:moveTo>
                    <a:pt x="7" y="22"/>
                  </a:moveTo>
                  <a:lnTo>
                    <a:pt x="0" y="17"/>
                  </a:lnTo>
                  <a:lnTo>
                    <a:pt x="0" y="17"/>
                  </a:lnTo>
                  <a:lnTo>
                    <a:pt x="12" y="0"/>
                  </a:lnTo>
                  <a:lnTo>
                    <a:pt x="12" y="0"/>
                  </a:lnTo>
                  <a:lnTo>
                    <a:pt x="20" y="5"/>
                  </a:lnTo>
                  <a:lnTo>
                    <a:pt x="7" y="22"/>
                  </a:lnTo>
                  <a:close/>
                </a:path>
              </a:pathLst>
            </a:custGeom>
            <a:solidFill>
              <a:schemeClr val="bg2"/>
            </a:solidFill>
            <a:ln w="9525">
              <a:noFill/>
              <a:round/>
              <a:headEnd/>
              <a:tailEnd/>
            </a:ln>
          </p:spPr>
          <p:txBody>
            <a:bodyPr/>
            <a:lstStyle/>
            <a:p>
              <a:endParaRPr lang="en-US"/>
            </a:p>
          </p:txBody>
        </p:sp>
        <p:sp>
          <p:nvSpPr>
            <p:cNvPr id="82996" name="Freeform 52"/>
            <p:cNvSpPr>
              <a:spLocks/>
            </p:cNvSpPr>
            <p:nvPr/>
          </p:nvSpPr>
          <p:spPr bwMode="black">
            <a:xfrm>
              <a:off x="4440238" y="3702050"/>
              <a:ext cx="28575" cy="19050"/>
            </a:xfrm>
            <a:custGeom>
              <a:avLst/>
              <a:gdLst/>
              <a:ahLst/>
              <a:cxnLst>
                <a:cxn ang="0">
                  <a:pos x="14" y="22"/>
                </a:cxn>
                <a:cxn ang="0">
                  <a:pos x="7" y="18"/>
                </a:cxn>
                <a:cxn ang="0">
                  <a:pos x="0" y="14"/>
                </a:cxn>
                <a:cxn ang="0">
                  <a:pos x="5" y="18"/>
                </a:cxn>
                <a:cxn ang="0">
                  <a:pos x="19" y="0"/>
                </a:cxn>
                <a:cxn ang="0">
                  <a:pos x="26" y="5"/>
                </a:cxn>
                <a:cxn ang="0">
                  <a:pos x="14" y="22"/>
                </a:cxn>
              </a:cxnLst>
              <a:rect l="0" t="0" r="r" b="b"/>
              <a:pathLst>
                <a:path w="26" h="22">
                  <a:moveTo>
                    <a:pt x="14" y="22"/>
                  </a:moveTo>
                  <a:lnTo>
                    <a:pt x="7" y="18"/>
                  </a:lnTo>
                  <a:lnTo>
                    <a:pt x="0" y="14"/>
                  </a:lnTo>
                  <a:lnTo>
                    <a:pt x="5" y="18"/>
                  </a:lnTo>
                  <a:lnTo>
                    <a:pt x="19" y="0"/>
                  </a:lnTo>
                  <a:lnTo>
                    <a:pt x="26" y="5"/>
                  </a:lnTo>
                  <a:lnTo>
                    <a:pt x="14" y="22"/>
                  </a:lnTo>
                  <a:close/>
                </a:path>
              </a:pathLst>
            </a:custGeom>
            <a:solidFill>
              <a:schemeClr val="bg2"/>
            </a:solidFill>
            <a:ln w="9525">
              <a:noFill/>
              <a:round/>
              <a:headEnd/>
              <a:tailEnd/>
            </a:ln>
          </p:spPr>
          <p:txBody>
            <a:bodyPr/>
            <a:lstStyle/>
            <a:p>
              <a:endParaRPr lang="en-US"/>
            </a:p>
          </p:txBody>
        </p:sp>
        <p:sp>
          <p:nvSpPr>
            <p:cNvPr id="82997" name="Freeform 53"/>
            <p:cNvSpPr>
              <a:spLocks/>
            </p:cNvSpPr>
            <p:nvPr/>
          </p:nvSpPr>
          <p:spPr bwMode="black">
            <a:xfrm>
              <a:off x="4440238" y="3697288"/>
              <a:ext cx="22225" cy="22225"/>
            </a:xfrm>
            <a:custGeom>
              <a:avLst/>
              <a:gdLst/>
              <a:ahLst/>
              <a:cxnLst>
                <a:cxn ang="0">
                  <a:pos x="7" y="24"/>
                </a:cxn>
                <a:cxn ang="0">
                  <a:pos x="0" y="17"/>
                </a:cxn>
                <a:cxn ang="0">
                  <a:pos x="14" y="0"/>
                </a:cxn>
                <a:cxn ang="0">
                  <a:pos x="22" y="6"/>
                </a:cxn>
                <a:cxn ang="0">
                  <a:pos x="15" y="0"/>
                </a:cxn>
                <a:cxn ang="0">
                  <a:pos x="22" y="6"/>
                </a:cxn>
                <a:cxn ang="0">
                  <a:pos x="7" y="24"/>
                </a:cxn>
              </a:cxnLst>
              <a:rect l="0" t="0" r="r" b="b"/>
              <a:pathLst>
                <a:path w="22" h="24">
                  <a:moveTo>
                    <a:pt x="7" y="24"/>
                  </a:moveTo>
                  <a:lnTo>
                    <a:pt x="0" y="17"/>
                  </a:lnTo>
                  <a:lnTo>
                    <a:pt x="14" y="0"/>
                  </a:lnTo>
                  <a:lnTo>
                    <a:pt x="22" y="6"/>
                  </a:lnTo>
                  <a:lnTo>
                    <a:pt x="15" y="0"/>
                  </a:lnTo>
                  <a:lnTo>
                    <a:pt x="22" y="6"/>
                  </a:lnTo>
                  <a:lnTo>
                    <a:pt x="7" y="24"/>
                  </a:lnTo>
                  <a:close/>
                </a:path>
              </a:pathLst>
            </a:custGeom>
            <a:solidFill>
              <a:schemeClr val="bg2"/>
            </a:solidFill>
            <a:ln w="9525">
              <a:noFill/>
              <a:round/>
              <a:headEnd/>
              <a:tailEnd/>
            </a:ln>
          </p:spPr>
          <p:txBody>
            <a:bodyPr/>
            <a:lstStyle/>
            <a:p>
              <a:endParaRPr lang="en-US"/>
            </a:p>
          </p:txBody>
        </p:sp>
        <p:sp>
          <p:nvSpPr>
            <p:cNvPr id="82998" name="Freeform 54"/>
            <p:cNvSpPr>
              <a:spLocks/>
            </p:cNvSpPr>
            <p:nvPr/>
          </p:nvSpPr>
          <p:spPr bwMode="black">
            <a:xfrm>
              <a:off x="4430713" y="3692525"/>
              <a:ext cx="22225" cy="19050"/>
            </a:xfrm>
            <a:custGeom>
              <a:avLst/>
              <a:gdLst/>
              <a:ahLst/>
              <a:cxnLst>
                <a:cxn ang="0">
                  <a:pos x="8" y="23"/>
                </a:cxn>
                <a:cxn ang="0">
                  <a:pos x="0" y="17"/>
                </a:cxn>
                <a:cxn ang="0">
                  <a:pos x="8" y="23"/>
                </a:cxn>
                <a:cxn ang="0">
                  <a:pos x="0" y="16"/>
                </a:cxn>
                <a:cxn ang="0">
                  <a:pos x="12" y="0"/>
                </a:cxn>
                <a:cxn ang="0">
                  <a:pos x="21" y="6"/>
                </a:cxn>
                <a:cxn ang="0">
                  <a:pos x="8" y="23"/>
                </a:cxn>
              </a:cxnLst>
              <a:rect l="0" t="0" r="r" b="b"/>
              <a:pathLst>
                <a:path w="21" h="23">
                  <a:moveTo>
                    <a:pt x="8" y="23"/>
                  </a:moveTo>
                  <a:lnTo>
                    <a:pt x="0" y="17"/>
                  </a:lnTo>
                  <a:lnTo>
                    <a:pt x="8" y="23"/>
                  </a:lnTo>
                  <a:lnTo>
                    <a:pt x="0" y="16"/>
                  </a:lnTo>
                  <a:lnTo>
                    <a:pt x="12" y="0"/>
                  </a:lnTo>
                  <a:lnTo>
                    <a:pt x="21" y="6"/>
                  </a:lnTo>
                  <a:lnTo>
                    <a:pt x="8" y="23"/>
                  </a:lnTo>
                  <a:close/>
                </a:path>
              </a:pathLst>
            </a:custGeom>
            <a:solidFill>
              <a:schemeClr val="bg2"/>
            </a:solidFill>
            <a:ln w="9525">
              <a:noFill/>
              <a:round/>
              <a:headEnd/>
              <a:tailEnd/>
            </a:ln>
          </p:spPr>
          <p:txBody>
            <a:bodyPr/>
            <a:lstStyle/>
            <a:p>
              <a:endParaRPr lang="en-US"/>
            </a:p>
          </p:txBody>
        </p:sp>
        <p:sp>
          <p:nvSpPr>
            <p:cNvPr id="82999" name="Freeform 55"/>
            <p:cNvSpPr>
              <a:spLocks/>
            </p:cNvSpPr>
            <p:nvPr/>
          </p:nvSpPr>
          <p:spPr bwMode="black">
            <a:xfrm>
              <a:off x="4421188" y="3686175"/>
              <a:ext cx="22225" cy="19050"/>
            </a:xfrm>
            <a:custGeom>
              <a:avLst/>
              <a:gdLst/>
              <a:ahLst/>
              <a:cxnLst>
                <a:cxn ang="0">
                  <a:pos x="10" y="22"/>
                </a:cxn>
                <a:cxn ang="0">
                  <a:pos x="1" y="14"/>
                </a:cxn>
                <a:cxn ang="0">
                  <a:pos x="0" y="14"/>
                </a:cxn>
                <a:cxn ang="0">
                  <a:pos x="0" y="13"/>
                </a:cxn>
                <a:cxn ang="0">
                  <a:pos x="13" y="0"/>
                </a:cxn>
                <a:cxn ang="0">
                  <a:pos x="22" y="7"/>
                </a:cxn>
                <a:cxn ang="0">
                  <a:pos x="10" y="22"/>
                </a:cxn>
              </a:cxnLst>
              <a:rect l="0" t="0" r="r" b="b"/>
              <a:pathLst>
                <a:path w="22" h="22">
                  <a:moveTo>
                    <a:pt x="10" y="22"/>
                  </a:moveTo>
                  <a:lnTo>
                    <a:pt x="1" y="14"/>
                  </a:lnTo>
                  <a:lnTo>
                    <a:pt x="0" y="14"/>
                  </a:lnTo>
                  <a:lnTo>
                    <a:pt x="0" y="13"/>
                  </a:lnTo>
                  <a:lnTo>
                    <a:pt x="13" y="0"/>
                  </a:lnTo>
                  <a:lnTo>
                    <a:pt x="22" y="7"/>
                  </a:lnTo>
                  <a:lnTo>
                    <a:pt x="10" y="22"/>
                  </a:lnTo>
                  <a:close/>
                </a:path>
              </a:pathLst>
            </a:custGeom>
            <a:solidFill>
              <a:schemeClr val="bg2"/>
            </a:solidFill>
            <a:ln w="9525">
              <a:noFill/>
              <a:round/>
              <a:headEnd/>
              <a:tailEnd/>
            </a:ln>
          </p:spPr>
          <p:txBody>
            <a:bodyPr/>
            <a:lstStyle/>
            <a:p>
              <a:endParaRPr lang="en-US"/>
            </a:p>
          </p:txBody>
        </p:sp>
        <p:sp>
          <p:nvSpPr>
            <p:cNvPr id="83000" name="Freeform 56"/>
            <p:cNvSpPr>
              <a:spLocks/>
            </p:cNvSpPr>
            <p:nvPr/>
          </p:nvSpPr>
          <p:spPr bwMode="black">
            <a:xfrm>
              <a:off x="4413250" y="3678238"/>
              <a:ext cx="23813" cy="19050"/>
            </a:xfrm>
            <a:custGeom>
              <a:avLst/>
              <a:gdLst/>
              <a:ahLst/>
              <a:cxnLst>
                <a:cxn ang="0">
                  <a:pos x="8" y="21"/>
                </a:cxn>
                <a:cxn ang="0">
                  <a:pos x="0" y="12"/>
                </a:cxn>
                <a:cxn ang="0">
                  <a:pos x="0" y="12"/>
                </a:cxn>
                <a:cxn ang="0">
                  <a:pos x="15" y="0"/>
                </a:cxn>
                <a:cxn ang="0">
                  <a:pos x="15" y="0"/>
                </a:cxn>
                <a:cxn ang="0">
                  <a:pos x="23" y="9"/>
                </a:cxn>
                <a:cxn ang="0">
                  <a:pos x="8" y="21"/>
                </a:cxn>
              </a:cxnLst>
              <a:rect l="0" t="0" r="r" b="b"/>
              <a:pathLst>
                <a:path w="23" h="21">
                  <a:moveTo>
                    <a:pt x="8" y="21"/>
                  </a:moveTo>
                  <a:lnTo>
                    <a:pt x="0" y="12"/>
                  </a:lnTo>
                  <a:lnTo>
                    <a:pt x="0" y="12"/>
                  </a:lnTo>
                  <a:lnTo>
                    <a:pt x="15" y="0"/>
                  </a:lnTo>
                  <a:lnTo>
                    <a:pt x="15" y="0"/>
                  </a:lnTo>
                  <a:lnTo>
                    <a:pt x="23" y="9"/>
                  </a:lnTo>
                  <a:lnTo>
                    <a:pt x="8" y="21"/>
                  </a:lnTo>
                  <a:close/>
                </a:path>
              </a:pathLst>
            </a:custGeom>
            <a:solidFill>
              <a:schemeClr val="bg2"/>
            </a:solidFill>
            <a:ln w="9525">
              <a:noFill/>
              <a:round/>
              <a:headEnd/>
              <a:tailEnd/>
            </a:ln>
          </p:spPr>
          <p:txBody>
            <a:bodyPr/>
            <a:lstStyle/>
            <a:p>
              <a:endParaRPr lang="en-US"/>
            </a:p>
          </p:txBody>
        </p:sp>
        <p:sp>
          <p:nvSpPr>
            <p:cNvPr id="83001" name="Freeform 57"/>
            <p:cNvSpPr>
              <a:spLocks/>
            </p:cNvSpPr>
            <p:nvPr/>
          </p:nvSpPr>
          <p:spPr bwMode="black">
            <a:xfrm>
              <a:off x="4406900" y="3670300"/>
              <a:ext cx="20638" cy="19050"/>
            </a:xfrm>
            <a:custGeom>
              <a:avLst/>
              <a:gdLst/>
              <a:ahLst/>
              <a:cxnLst>
                <a:cxn ang="0">
                  <a:pos x="7" y="22"/>
                </a:cxn>
                <a:cxn ang="0">
                  <a:pos x="0" y="14"/>
                </a:cxn>
                <a:cxn ang="0">
                  <a:pos x="0" y="15"/>
                </a:cxn>
                <a:cxn ang="0">
                  <a:pos x="15" y="0"/>
                </a:cxn>
                <a:cxn ang="0">
                  <a:pos x="15" y="1"/>
                </a:cxn>
                <a:cxn ang="0">
                  <a:pos x="22" y="10"/>
                </a:cxn>
                <a:cxn ang="0">
                  <a:pos x="7" y="22"/>
                </a:cxn>
              </a:cxnLst>
              <a:rect l="0" t="0" r="r" b="b"/>
              <a:pathLst>
                <a:path w="22" h="22">
                  <a:moveTo>
                    <a:pt x="7" y="22"/>
                  </a:moveTo>
                  <a:lnTo>
                    <a:pt x="0" y="14"/>
                  </a:lnTo>
                  <a:lnTo>
                    <a:pt x="0" y="15"/>
                  </a:lnTo>
                  <a:lnTo>
                    <a:pt x="15" y="0"/>
                  </a:lnTo>
                  <a:lnTo>
                    <a:pt x="15" y="1"/>
                  </a:lnTo>
                  <a:lnTo>
                    <a:pt x="22" y="10"/>
                  </a:lnTo>
                  <a:lnTo>
                    <a:pt x="7" y="22"/>
                  </a:lnTo>
                  <a:close/>
                </a:path>
              </a:pathLst>
            </a:custGeom>
            <a:solidFill>
              <a:schemeClr val="bg2"/>
            </a:solidFill>
            <a:ln w="9525">
              <a:noFill/>
              <a:round/>
              <a:headEnd/>
              <a:tailEnd/>
            </a:ln>
          </p:spPr>
          <p:txBody>
            <a:bodyPr/>
            <a:lstStyle/>
            <a:p>
              <a:endParaRPr lang="en-US"/>
            </a:p>
          </p:txBody>
        </p:sp>
        <p:sp>
          <p:nvSpPr>
            <p:cNvPr id="83002" name="Freeform 58"/>
            <p:cNvSpPr>
              <a:spLocks/>
            </p:cNvSpPr>
            <p:nvPr/>
          </p:nvSpPr>
          <p:spPr bwMode="black">
            <a:xfrm>
              <a:off x="4397375" y="3659188"/>
              <a:ext cx="23813" cy="23812"/>
            </a:xfrm>
            <a:custGeom>
              <a:avLst/>
              <a:gdLst/>
              <a:ahLst/>
              <a:cxnLst>
                <a:cxn ang="0">
                  <a:pos x="9" y="25"/>
                </a:cxn>
                <a:cxn ang="0">
                  <a:pos x="0" y="15"/>
                </a:cxn>
                <a:cxn ang="0">
                  <a:pos x="0" y="14"/>
                </a:cxn>
                <a:cxn ang="0">
                  <a:pos x="15" y="1"/>
                </a:cxn>
                <a:cxn ang="0">
                  <a:pos x="15" y="0"/>
                </a:cxn>
                <a:cxn ang="0">
                  <a:pos x="24" y="10"/>
                </a:cxn>
                <a:cxn ang="0">
                  <a:pos x="9" y="25"/>
                </a:cxn>
              </a:cxnLst>
              <a:rect l="0" t="0" r="r" b="b"/>
              <a:pathLst>
                <a:path w="24" h="25">
                  <a:moveTo>
                    <a:pt x="9" y="25"/>
                  </a:moveTo>
                  <a:lnTo>
                    <a:pt x="0" y="15"/>
                  </a:lnTo>
                  <a:lnTo>
                    <a:pt x="0" y="14"/>
                  </a:lnTo>
                  <a:lnTo>
                    <a:pt x="15" y="1"/>
                  </a:lnTo>
                  <a:lnTo>
                    <a:pt x="15" y="0"/>
                  </a:lnTo>
                  <a:lnTo>
                    <a:pt x="24" y="10"/>
                  </a:lnTo>
                  <a:lnTo>
                    <a:pt x="9" y="25"/>
                  </a:lnTo>
                  <a:close/>
                </a:path>
              </a:pathLst>
            </a:custGeom>
            <a:solidFill>
              <a:schemeClr val="bg2"/>
            </a:solidFill>
            <a:ln w="9525">
              <a:noFill/>
              <a:round/>
              <a:headEnd/>
              <a:tailEnd/>
            </a:ln>
          </p:spPr>
          <p:txBody>
            <a:bodyPr/>
            <a:lstStyle/>
            <a:p>
              <a:endParaRPr lang="en-US"/>
            </a:p>
          </p:txBody>
        </p:sp>
        <p:sp>
          <p:nvSpPr>
            <p:cNvPr id="83003" name="Freeform 59"/>
            <p:cNvSpPr>
              <a:spLocks/>
            </p:cNvSpPr>
            <p:nvPr/>
          </p:nvSpPr>
          <p:spPr bwMode="black">
            <a:xfrm>
              <a:off x="4391025" y="3654425"/>
              <a:ext cx="22225" cy="19050"/>
            </a:xfrm>
            <a:custGeom>
              <a:avLst/>
              <a:gdLst/>
              <a:ahLst/>
              <a:cxnLst>
                <a:cxn ang="0">
                  <a:pos x="7" y="21"/>
                </a:cxn>
                <a:cxn ang="0">
                  <a:pos x="0" y="12"/>
                </a:cxn>
                <a:cxn ang="0">
                  <a:pos x="0" y="12"/>
                </a:cxn>
                <a:cxn ang="0">
                  <a:pos x="0" y="12"/>
                </a:cxn>
                <a:cxn ang="0">
                  <a:pos x="15" y="0"/>
                </a:cxn>
                <a:cxn ang="0">
                  <a:pos x="22" y="8"/>
                </a:cxn>
                <a:cxn ang="0">
                  <a:pos x="7" y="21"/>
                </a:cxn>
              </a:cxnLst>
              <a:rect l="0" t="0" r="r" b="b"/>
              <a:pathLst>
                <a:path w="22" h="21">
                  <a:moveTo>
                    <a:pt x="7" y="21"/>
                  </a:moveTo>
                  <a:lnTo>
                    <a:pt x="0" y="12"/>
                  </a:lnTo>
                  <a:lnTo>
                    <a:pt x="0" y="12"/>
                  </a:lnTo>
                  <a:lnTo>
                    <a:pt x="0" y="12"/>
                  </a:lnTo>
                  <a:lnTo>
                    <a:pt x="15" y="0"/>
                  </a:lnTo>
                  <a:lnTo>
                    <a:pt x="22" y="8"/>
                  </a:lnTo>
                  <a:lnTo>
                    <a:pt x="7" y="21"/>
                  </a:lnTo>
                  <a:close/>
                </a:path>
              </a:pathLst>
            </a:custGeom>
            <a:solidFill>
              <a:schemeClr val="bg2"/>
            </a:solidFill>
            <a:ln w="9525">
              <a:noFill/>
              <a:round/>
              <a:headEnd/>
              <a:tailEnd/>
            </a:ln>
          </p:spPr>
          <p:txBody>
            <a:bodyPr/>
            <a:lstStyle/>
            <a:p>
              <a:endParaRPr lang="en-US"/>
            </a:p>
          </p:txBody>
        </p:sp>
        <p:sp>
          <p:nvSpPr>
            <p:cNvPr id="83004" name="Freeform 60"/>
            <p:cNvSpPr>
              <a:spLocks/>
            </p:cNvSpPr>
            <p:nvPr/>
          </p:nvSpPr>
          <p:spPr bwMode="black">
            <a:xfrm>
              <a:off x="4381500" y="3644900"/>
              <a:ext cx="25400" cy="19050"/>
            </a:xfrm>
            <a:custGeom>
              <a:avLst/>
              <a:gdLst/>
              <a:ahLst/>
              <a:cxnLst>
                <a:cxn ang="0">
                  <a:pos x="8" y="22"/>
                </a:cxn>
                <a:cxn ang="0">
                  <a:pos x="0" y="12"/>
                </a:cxn>
                <a:cxn ang="0">
                  <a:pos x="0" y="12"/>
                </a:cxn>
                <a:cxn ang="0">
                  <a:pos x="15" y="0"/>
                </a:cxn>
                <a:cxn ang="0">
                  <a:pos x="15" y="0"/>
                </a:cxn>
                <a:cxn ang="0">
                  <a:pos x="23" y="10"/>
                </a:cxn>
                <a:cxn ang="0">
                  <a:pos x="8" y="22"/>
                </a:cxn>
              </a:cxnLst>
              <a:rect l="0" t="0" r="r" b="b"/>
              <a:pathLst>
                <a:path w="23" h="22">
                  <a:moveTo>
                    <a:pt x="8" y="22"/>
                  </a:moveTo>
                  <a:lnTo>
                    <a:pt x="0" y="12"/>
                  </a:lnTo>
                  <a:lnTo>
                    <a:pt x="0" y="12"/>
                  </a:lnTo>
                  <a:lnTo>
                    <a:pt x="15" y="0"/>
                  </a:lnTo>
                  <a:lnTo>
                    <a:pt x="15" y="0"/>
                  </a:lnTo>
                  <a:lnTo>
                    <a:pt x="23" y="10"/>
                  </a:lnTo>
                  <a:lnTo>
                    <a:pt x="8" y="22"/>
                  </a:lnTo>
                  <a:close/>
                </a:path>
              </a:pathLst>
            </a:custGeom>
            <a:solidFill>
              <a:schemeClr val="bg2"/>
            </a:solidFill>
            <a:ln w="9525">
              <a:noFill/>
              <a:round/>
              <a:headEnd/>
              <a:tailEnd/>
            </a:ln>
          </p:spPr>
          <p:txBody>
            <a:bodyPr/>
            <a:lstStyle/>
            <a:p>
              <a:endParaRPr lang="en-US"/>
            </a:p>
          </p:txBody>
        </p:sp>
        <p:sp>
          <p:nvSpPr>
            <p:cNvPr id="83005" name="Freeform 61"/>
            <p:cNvSpPr>
              <a:spLocks/>
            </p:cNvSpPr>
            <p:nvPr/>
          </p:nvSpPr>
          <p:spPr bwMode="black">
            <a:xfrm>
              <a:off x="4373563" y="3635375"/>
              <a:ext cx="23812" cy="20638"/>
            </a:xfrm>
            <a:custGeom>
              <a:avLst/>
              <a:gdLst/>
              <a:ahLst/>
              <a:cxnLst>
                <a:cxn ang="0">
                  <a:pos x="8" y="22"/>
                </a:cxn>
                <a:cxn ang="0">
                  <a:pos x="1" y="12"/>
                </a:cxn>
                <a:cxn ang="0">
                  <a:pos x="0" y="12"/>
                </a:cxn>
                <a:cxn ang="0">
                  <a:pos x="17" y="0"/>
                </a:cxn>
                <a:cxn ang="0">
                  <a:pos x="16" y="0"/>
                </a:cxn>
                <a:cxn ang="0">
                  <a:pos x="23" y="10"/>
                </a:cxn>
                <a:cxn ang="0">
                  <a:pos x="8" y="22"/>
                </a:cxn>
              </a:cxnLst>
              <a:rect l="0" t="0" r="r" b="b"/>
              <a:pathLst>
                <a:path w="23" h="22">
                  <a:moveTo>
                    <a:pt x="8" y="22"/>
                  </a:moveTo>
                  <a:lnTo>
                    <a:pt x="1" y="12"/>
                  </a:lnTo>
                  <a:lnTo>
                    <a:pt x="0" y="12"/>
                  </a:lnTo>
                  <a:lnTo>
                    <a:pt x="17" y="0"/>
                  </a:lnTo>
                  <a:lnTo>
                    <a:pt x="16" y="0"/>
                  </a:lnTo>
                  <a:lnTo>
                    <a:pt x="23" y="10"/>
                  </a:lnTo>
                  <a:lnTo>
                    <a:pt x="8" y="22"/>
                  </a:lnTo>
                  <a:close/>
                </a:path>
              </a:pathLst>
            </a:custGeom>
            <a:solidFill>
              <a:schemeClr val="bg2"/>
            </a:solidFill>
            <a:ln w="9525">
              <a:noFill/>
              <a:round/>
              <a:headEnd/>
              <a:tailEnd/>
            </a:ln>
          </p:spPr>
          <p:txBody>
            <a:bodyPr/>
            <a:lstStyle/>
            <a:p>
              <a:endParaRPr lang="en-US"/>
            </a:p>
          </p:txBody>
        </p:sp>
        <p:sp>
          <p:nvSpPr>
            <p:cNvPr id="83006" name="Freeform 62"/>
            <p:cNvSpPr>
              <a:spLocks/>
            </p:cNvSpPr>
            <p:nvPr/>
          </p:nvSpPr>
          <p:spPr bwMode="black">
            <a:xfrm>
              <a:off x="4367213" y="3625850"/>
              <a:ext cx="23812" cy="19050"/>
            </a:xfrm>
            <a:custGeom>
              <a:avLst/>
              <a:gdLst/>
              <a:ahLst/>
              <a:cxnLst>
                <a:cxn ang="0">
                  <a:pos x="6" y="21"/>
                </a:cxn>
                <a:cxn ang="0">
                  <a:pos x="0" y="13"/>
                </a:cxn>
                <a:cxn ang="0">
                  <a:pos x="0" y="13"/>
                </a:cxn>
                <a:cxn ang="0">
                  <a:pos x="17" y="0"/>
                </a:cxn>
                <a:cxn ang="0">
                  <a:pos x="17" y="0"/>
                </a:cxn>
                <a:cxn ang="0">
                  <a:pos x="23" y="9"/>
                </a:cxn>
                <a:cxn ang="0">
                  <a:pos x="6" y="21"/>
                </a:cxn>
              </a:cxnLst>
              <a:rect l="0" t="0" r="r" b="b"/>
              <a:pathLst>
                <a:path w="23" h="21">
                  <a:moveTo>
                    <a:pt x="6" y="21"/>
                  </a:moveTo>
                  <a:lnTo>
                    <a:pt x="0" y="13"/>
                  </a:lnTo>
                  <a:lnTo>
                    <a:pt x="0" y="13"/>
                  </a:lnTo>
                  <a:lnTo>
                    <a:pt x="17" y="0"/>
                  </a:lnTo>
                  <a:lnTo>
                    <a:pt x="17" y="0"/>
                  </a:lnTo>
                  <a:lnTo>
                    <a:pt x="23" y="9"/>
                  </a:lnTo>
                  <a:lnTo>
                    <a:pt x="6" y="21"/>
                  </a:lnTo>
                  <a:close/>
                </a:path>
              </a:pathLst>
            </a:custGeom>
            <a:solidFill>
              <a:schemeClr val="bg2"/>
            </a:solidFill>
            <a:ln w="9525">
              <a:noFill/>
              <a:round/>
              <a:headEnd/>
              <a:tailEnd/>
            </a:ln>
          </p:spPr>
          <p:txBody>
            <a:bodyPr/>
            <a:lstStyle/>
            <a:p>
              <a:endParaRPr lang="en-US"/>
            </a:p>
          </p:txBody>
        </p:sp>
        <p:sp>
          <p:nvSpPr>
            <p:cNvPr id="83007" name="Freeform 63"/>
            <p:cNvSpPr>
              <a:spLocks/>
            </p:cNvSpPr>
            <p:nvPr/>
          </p:nvSpPr>
          <p:spPr bwMode="black">
            <a:xfrm>
              <a:off x="4360863" y="3613150"/>
              <a:ext cx="23812" cy="26988"/>
            </a:xfrm>
            <a:custGeom>
              <a:avLst/>
              <a:gdLst/>
              <a:ahLst/>
              <a:cxnLst>
                <a:cxn ang="0">
                  <a:pos x="7" y="30"/>
                </a:cxn>
                <a:cxn ang="0">
                  <a:pos x="0" y="21"/>
                </a:cxn>
                <a:cxn ang="0">
                  <a:pos x="18" y="7"/>
                </a:cxn>
                <a:cxn ang="0">
                  <a:pos x="12" y="0"/>
                </a:cxn>
                <a:cxn ang="0">
                  <a:pos x="18" y="9"/>
                </a:cxn>
                <a:cxn ang="0">
                  <a:pos x="24" y="17"/>
                </a:cxn>
                <a:cxn ang="0">
                  <a:pos x="7" y="30"/>
                </a:cxn>
              </a:cxnLst>
              <a:rect l="0" t="0" r="r" b="b"/>
              <a:pathLst>
                <a:path w="24" h="30">
                  <a:moveTo>
                    <a:pt x="7" y="30"/>
                  </a:moveTo>
                  <a:lnTo>
                    <a:pt x="0" y="21"/>
                  </a:lnTo>
                  <a:lnTo>
                    <a:pt x="18" y="7"/>
                  </a:lnTo>
                  <a:lnTo>
                    <a:pt x="12" y="0"/>
                  </a:lnTo>
                  <a:lnTo>
                    <a:pt x="18" y="9"/>
                  </a:lnTo>
                  <a:lnTo>
                    <a:pt x="24" y="17"/>
                  </a:lnTo>
                  <a:lnTo>
                    <a:pt x="7" y="30"/>
                  </a:lnTo>
                  <a:close/>
                </a:path>
              </a:pathLst>
            </a:custGeom>
            <a:solidFill>
              <a:schemeClr val="bg2"/>
            </a:solidFill>
            <a:ln w="9525">
              <a:noFill/>
              <a:round/>
              <a:headEnd/>
              <a:tailEnd/>
            </a:ln>
          </p:spPr>
          <p:txBody>
            <a:bodyPr/>
            <a:lstStyle/>
            <a:p>
              <a:endParaRPr lang="en-US"/>
            </a:p>
          </p:txBody>
        </p:sp>
        <p:sp>
          <p:nvSpPr>
            <p:cNvPr id="83008" name="Freeform 64"/>
            <p:cNvSpPr>
              <a:spLocks/>
            </p:cNvSpPr>
            <p:nvPr/>
          </p:nvSpPr>
          <p:spPr bwMode="black">
            <a:xfrm>
              <a:off x="4354513" y="3613150"/>
              <a:ext cx="23812" cy="19050"/>
            </a:xfrm>
            <a:custGeom>
              <a:avLst/>
              <a:gdLst/>
              <a:ahLst/>
              <a:cxnLst>
                <a:cxn ang="0">
                  <a:pos x="6" y="22"/>
                </a:cxn>
                <a:cxn ang="0">
                  <a:pos x="0" y="15"/>
                </a:cxn>
                <a:cxn ang="0">
                  <a:pos x="0" y="15"/>
                </a:cxn>
                <a:cxn ang="0">
                  <a:pos x="18" y="0"/>
                </a:cxn>
                <a:cxn ang="0">
                  <a:pos x="18" y="0"/>
                </a:cxn>
                <a:cxn ang="0">
                  <a:pos x="24" y="7"/>
                </a:cxn>
                <a:cxn ang="0">
                  <a:pos x="6" y="22"/>
                </a:cxn>
              </a:cxnLst>
              <a:rect l="0" t="0" r="r" b="b"/>
              <a:pathLst>
                <a:path w="24" h="22">
                  <a:moveTo>
                    <a:pt x="6" y="22"/>
                  </a:moveTo>
                  <a:lnTo>
                    <a:pt x="0" y="15"/>
                  </a:lnTo>
                  <a:lnTo>
                    <a:pt x="0" y="15"/>
                  </a:lnTo>
                  <a:lnTo>
                    <a:pt x="18" y="0"/>
                  </a:lnTo>
                  <a:lnTo>
                    <a:pt x="18" y="0"/>
                  </a:lnTo>
                  <a:lnTo>
                    <a:pt x="24" y="7"/>
                  </a:lnTo>
                  <a:lnTo>
                    <a:pt x="6" y="22"/>
                  </a:lnTo>
                  <a:close/>
                </a:path>
              </a:pathLst>
            </a:custGeom>
            <a:solidFill>
              <a:schemeClr val="bg2"/>
            </a:solidFill>
            <a:ln w="9525">
              <a:noFill/>
              <a:round/>
              <a:headEnd/>
              <a:tailEnd/>
            </a:ln>
          </p:spPr>
          <p:txBody>
            <a:bodyPr/>
            <a:lstStyle/>
            <a:p>
              <a:endParaRPr lang="en-US"/>
            </a:p>
          </p:txBody>
        </p:sp>
        <p:sp>
          <p:nvSpPr>
            <p:cNvPr id="83009" name="Freeform 65"/>
            <p:cNvSpPr>
              <a:spLocks/>
            </p:cNvSpPr>
            <p:nvPr/>
          </p:nvSpPr>
          <p:spPr bwMode="black">
            <a:xfrm>
              <a:off x="4348163" y="3605213"/>
              <a:ext cx="25400" cy="20637"/>
            </a:xfrm>
            <a:custGeom>
              <a:avLst/>
              <a:gdLst/>
              <a:ahLst/>
              <a:cxnLst>
                <a:cxn ang="0">
                  <a:pos x="6" y="23"/>
                </a:cxn>
                <a:cxn ang="0">
                  <a:pos x="0" y="15"/>
                </a:cxn>
                <a:cxn ang="0">
                  <a:pos x="0" y="14"/>
                </a:cxn>
                <a:cxn ang="0">
                  <a:pos x="17" y="2"/>
                </a:cxn>
                <a:cxn ang="0">
                  <a:pos x="17" y="0"/>
                </a:cxn>
                <a:cxn ang="0">
                  <a:pos x="24" y="8"/>
                </a:cxn>
                <a:cxn ang="0">
                  <a:pos x="6" y="23"/>
                </a:cxn>
              </a:cxnLst>
              <a:rect l="0" t="0" r="r" b="b"/>
              <a:pathLst>
                <a:path w="24" h="23">
                  <a:moveTo>
                    <a:pt x="6" y="23"/>
                  </a:moveTo>
                  <a:lnTo>
                    <a:pt x="0" y="15"/>
                  </a:lnTo>
                  <a:lnTo>
                    <a:pt x="0" y="14"/>
                  </a:lnTo>
                  <a:lnTo>
                    <a:pt x="17" y="2"/>
                  </a:lnTo>
                  <a:lnTo>
                    <a:pt x="17" y="0"/>
                  </a:lnTo>
                  <a:lnTo>
                    <a:pt x="24" y="8"/>
                  </a:lnTo>
                  <a:lnTo>
                    <a:pt x="6" y="23"/>
                  </a:lnTo>
                  <a:close/>
                </a:path>
              </a:pathLst>
            </a:custGeom>
            <a:solidFill>
              <a:schemeClr val="bg2"/>
            </a:solidFill>
            <a:ln w="9525">
              <a:noFill/>
              <a:round/>
              <a:headEnd/>
              <a:tailEnd/>
            </a:ln>
          </p:spPr>
          <p:txBody>
            <a:bodyPr/>
            <a:lstStyle/>
            <a:p>
              <a:endParaRPr lang="en-US"/>
            </a:p>
          </p:txBody>
        </p:sp>
        <p:sp>
          <p:nvSpPr>
            <p:cNvPr id="83010" name="Freeform 66"/>
            <p:cNvSpPr>
              <a:spLocks/>
            </p:cNvSpPr>
            <p:nvPr/>
          </p:nvSpPr>
          <p:spPr bwMode="black">
            <a:xfrm>
              <a:off x="4341813" y="3598863"/>
              <a:ext cx="25400" cy="19050"/>
            </a:xfrm>
            <a:custGeom>
              <a:avLst/>
              <a:gdLst/>
              <a:ahLst/>
              <a:cxnLst>
                <a:cxn ang="0">
                  <a:pos x="5" y="19"/>
                </a:cxn>
                <a:cxn ang="0">
                  <a:pos x="0" y="13"/>
                </a:cxn>
                <a:cxn ang="0">
                  <a:pos x="0" y="13"/>
                </a:cxn>
                <a:cxn ang="0">
                  <a:pos x="17" y="0"/>
                </a:cxn>
                <a:cxn ang="0">
                  <a:pos x="17" y="0"/>
                </a:cxn>
                <a:cxn ang="0">
                  <a:pos x="22" y="7"/>
                </a:cxn>
                <a:cxn ang="0">
                  <a:pos x="5" y="19"/>
                </a:cxn>
              </a:cxnLst>
              <a:rect l="0" t="0" r="r" b="b"/>
              <a:pathLst>
                <a:path w="22" h="19">
                  <a:moveTo>
                    <a:pt x="5" y="19"/>
                  </a:moveTo>
                  <a:lnTo>
                    <a:pt x="0" y="13"/>
                  </a:lnTo>
                  <a:lnTo>
                    <a:pt x="0" y="13"/>
                  </a:lnTo>
                  <a:lnTo>
                    <a:pt x="17" y="0"/>
                  </a:lnTo>
                  <a:lnTo>
                    <a:pt x="17" y="0"/>
                  </a:lnTo>
                  <a:lnTo>
                    <a:pt x="22" y="7"/>
                  </a:lnTo>
                  <a:lnTo>
                    <a:pt x="5" y="19"/>
                  </a:lnTo>
                  <a:close/>
                </a:path>
              </a:pathLst>
            </a:custGeom>
            <a:solidFill>
              <a:schemeClr val="bg2"/>
            </a:solidFill>
            <a:ln w="9525">
              <a:noFill/>
              <a:round/>
              <a:headEnd/>
              <a:tailEnd/>
            </a:ln>
          </p:spPr>
          <p:txBody>
            <a:bodyPr/>
            <a:lstStyle/>
            <a:p>
              <a:endParaRPr lang="en-US"/>
            </a:p>
          </p:txBody>
        </p:sp>
        <p:sp>
          <p:nvSpPr>
            <p:cNvPr id="83011" name="Freeform 67"/>
            <p:cNvSpPr>
              <a:spLocks/>
            </p:cNvSpPr>
            <p:nvPr/>
          </p:nvSpPr>
          <p:spPr bwMode="black">
            <a:xfrm>
              <a:off x="4338638" y="3594100"/>
              <a:ext cx="22225" cy="19050"/>
            </a:xfrm>
            <a:custGeom>
              <a:avLst/>
              <a:gdLst/>
              <a:ahLst/>
              <a:cxnLst>
                <a:cxn ang="0">
                  <a:pos x="5" y="20"/>
                </a:cxn>
                <a:cxn ang="0">
                  <a:pos x="0" y="14"/>
                </a:cxn>
                <a:cxn ang="0">
                  <a:pos x="16" y="0"/>
                </a:cxn>
                <a:cxn ang="0">
                  <a:pos x="18" y="1"/>
                </a:cxn>
                <a:cxn ang="0">
                  <a:pos x="18" y="1"/>
                </a:cxn>
                <a:cxn ang="0">
                  <a:pos x="22" y="7"/>
                </a:cxn>
                <a:cxn ang="0">
                  <a:pos x="5" y="20"/>
                </a:cxn>
              </a:cxnLst>
              <a:rect l="0" t="0" r="r" b="b"/>
              <a:pathLst>
                <a:path w="22" h="20">
                  <a:moveTo>
                    <a:pt x="5" y="20"/>
                  </a:moveTo>
                  <a:lnTo>
                    <a:pt x="0" y="14"/>
                  </a:lnTo>
                  <a:lnTo>
                    <a:pt x="16" y="0"/>
                  </a:lnTo>
                  <a:lnTo>
                    <a:pt x="18" y="1"/>
                  </a:lnTo>
                  <a:lnTo>
                    <a:pt x="18" y="1"/>
                  </a:lnTo>
                  <a:lnTo>
                    <a:pt x="22" y="7"/>
                  </a:lnTo>
                  <a:lnTo>
                    <a:pt x="5" y="20"/>
                  </a:lnTo>
                  <a:close/>
                </a:path>
              </a:pathLst>
            </a:custGeom>
            <a:solidFill>
              <a:schemeClr val="bg2"/>
            </a:solidFill>
            <a:ln w="9525">
              <a:noFill/>
              <a:round/>
              <a:headEnd/>
              <a:tailEnd/>
            </a:ln>
          </p:spPr>
          <p:txBody>
            <a:bodyPr/>
            <a:lstStyle/>
            <a:p>
              <a:endParaRPr lang="en-US"/>
            </a:p>
          </p:txBody>
        </p:sp>
        <p:sp>
          <p:nvSpPr>
            <p:cNvPr id="83012" name="Freeform 68"/>
            <p:cNvSpPr>
              <a:spLocks/>
            </p:cNvSpPr>
            <p:nvPr/>
          </p:nvSpPr>
          <p:spPr bwMode="black">
            <a:xfrm>
              <a:off x="4335463" y="3587750"/>
              <a:ext cx="19050" cy="19050"/>
            </a:xfrm>
            <a:custGeom>
              <a:avLst/>
              <a:gdLst/>
              <a:ahLst/>
              <a:cxnLst>
                <a:cxn ang="0">
                  <a:pos x="4" y="21"/>
                </a:cxn>
                <a:cxn ang="0">
                  <a:pos x="0" y="16"/>
                </a:cxn>
                <a:cxn ang="0">
                  <a:pos x="13" y="0"/>
                </a:cxn>
                <a:cxn ang="0">
                  <a:pos x="13" y="0"/>
                </a:cxn>
                <a:cxn ang="0">
                  <a:pos x="14" y="1"/>
                </a:cxn>
                <a:cxn ang="0">
                  <a:pos x="19" y="6"/>
                </a:cxn>
                <a:cxn ang="0">
                  <a:pos x="4" y="21"/>
                </a:cxn>
              </a:cxnLst>
              <a:rect l="0" t="0" r="r" b="b"/>
              <a:pathLst>
                <a:path w="19" h="21">
                  <a:moveTo>
                    <a:pt x="4" y="21"/>
                  </a:moveTo>
                  <a:lnTo>
                    <a:pt x="0" y="16"/>
                  </a:lnTo>
                  <a:lnTo>
                    <a:pt x="13" y="0"/>
                  </a:lnTo>
                  <a:lnTo>
                    <a:pt x="13" y="0"/>
                  </a:lnTo>
                  <a:lnTo>
                    <a:pt x="14" y="1"/>
                  </a:lnTo>
                  <a:lnTo>
                    <a:pt x="19" y="6"/>
                  </a:lnTo>
                  <a:lnTo>
                    <a:pt x="4" y="21"/>
                  </a:lnTo>
                  <a:close/>
                </a:path>
              </a:pathLst>
            </a:custGeom>
            <a:solidFill>
              <a:schemeClr val="bg2"/>
            </a:solidFill>
            <a:ln w="9525">
              <a:noFill/>
              <a:round/>
              <a:headEnd/>
              <a:tailEnd/>
            </a:ln>
          </p:spPr>
          <p:txBody>
            <a:bodyPr/>
            <a:lstStyle/>
            <a:p>
              <a:endParaRPr lang="en-US"/>
            </a:p>
          </p:txBody>
        </p:sp>
        <p:sp>
          <p:nvSpPr>
            <p:cNvPr id="83013" name="Freeform 69"/>
            <p:cNvSpPr>
              <a:spLocks/>
            </p:cNvSpPr>
            <p:nvPr/>
          </p:nvSpPr>
          <p:spPr bwMode="black">
            <a:xfrm>
              <a:off x="4325938" y="3582988"/>
              <a:ext cx="22225" cy="22225"/>
            </a:xfrm>
            <a:custGeom>
              <a:avLst/>
              <a:gdLst/>
              <a:ahLst/>
              <a:cxnLst>
                <a:cxn ang="0">
                  <a:pos x="8" y="22"/>
                </a:cxn>
                <a:cxn ang="0">
                  <a:pos x="2" y="17"/>
                </a:cxn>
                <a:cxn ang="0">
                  <a:pos x="2" y="17"/>
                </a:cxn>
                <a:cxn ang="0">
                  <a:pos x="0" y="16"/>
                </a:cxn>
                <a:cxn ang="0">
                  <a:pos x="14" y="0"/>
                </a:cxn>
                <a:cxn ang="0">
                  <a:pos x="20" y="5"/>
                </a:cxn>
                <a:cxn ang="0">
                  <a:pos x="8" y="22"/>
                </a:cxn>
              </a:cxnLst>
              <a:rect l="0" t="0" r="r" b="b"/>
              <a:pathLst>
                <a:path w="20" h="22">
                  <a:moveTo>
                    <a:pt x="8" y="22"/>
                  </a:moveTo>
                  <a:lnTo>
                    <a:pt x="2" y="17"/>
                  </a:lnTo>
                  <a:lnTo>
                    <a:pt x="2" y="17"/>
                  </a:lnTo>
                  <a:lnTo>
                    <a:pt x="0" y="16"/>
                  </a:lnTo>
                  <a:lnTo>
                    <a:pt x="14" y="0"/>
                  </a:lnTo>
                  <a:lnTo>
                    <a:pt x="20" y="5"/>
                  </a:lnTo>
                  <a:lnTo>
                    <a:pt x="8" y="22"/>
                  </a:lnTo>
                  <a:close/>
                </a:path>
              </a:pathLst>
            </a:custGeom>
            <a:solidFill>
              <a:schemeClr val="bg2"/>
            </a:solidFill>
            <a:ln w="9525">
              <a:noFill/>
              <a:round/>
              <a:headEnd/>
              <a:tailEnd/>
            </a:ln>
          </p:spPr>
          <p:txBody>
            <a:bodyPr/>
            <a:lstStyle/>
            <a:p>
              <a:endParaRPr lang="en-US"/>
            </a:p>
          </p:txBody>
        </p:sp>
        <p:sp>
          <p:nvSpPr>
            <p:cNvPr id="83014" name="Freeform 70"/>
            <p:cNvSpPr>
              <a:spLocks/>
            </p:cNvSpPr>
            <p:nvPr/>
          </p:nvSpPr>
          <p:spPr bwMode="black">
            <a:xfrm>
              <a:off x="4324350" y="3575050"/>
              <a:ext cx="17463" cy="23813"/>
            </a:xfrm>
            <a:custGeom>
              <a:avLst/>
              <a:gdLst/>
              <a:ahLst/>
              <a:cxnLst>
                <a:cxn ang="0">
                  <a:pos x="5" y="25"/>
                </a:cxn>
                <a:cxn ang="0">
                  <a:pos x="0" y="20"/>
                </a:cxn>
                <a:cxn ang="0">
                  <a:pos x="14" y="3"/>
                </a:cxn>
                <a:cxn ang="0">
                  <a:pos x="12" y="0"/>
                </a:cxn>
                <a:cxn ang="0">
                  <a:pos x="15" y="5"/>
                </a:cxn>
                <a:cxn ang="0">
                  <a:pos x="20" y="10"/>
                </a:cxn>
                <a:cxn ang="0">
                  <a:pos x="5" y="25"/>
                </a:cxn>
              </a:cxnLst>
              <a:rect l="0" t="0" r="r" b="b"/>
              <a:pathLst>
                <a:path w="20" h="25">
                  <a:moveTo>
                    <a:pt x="5" y="25"/>
                  </a:moveTo>
                  <a:lnTo>
                    <a:pt x="0" y="20"/>
                  </a:lnTo>
                  <a:lnTo>
                    <a:pt x="14" y="3"/>
                  </a:lnTo>
                  <a:lnTo>
                    <a:pt x="12" y="0"/>
                  </a:lnTo>
                  <a:lnTo>
                    <a:pt x="15" y="5"/>
                  </a:lnTo>
                  <a:lnTo>
                    <a:pt x="20" y="10"/>
                  </a:lnTo>
                  <a:lnTo>
                    <a:pt x="5" y="25"/>
                  </a:lnTo>
                  <a:close/>
                </a:path>
              </a:pathLst>
            </a:custGeom>
            <a:solidFill>
              <a:schemeClr val="bg2"/>
            </a:solidFill>
            <a:ln w="9525">
              <a:noFill/>
              <a:round/>
              <a:headEnd/>
              <a:tailEnd/>
            </a:ln>
          </p:spPr>
          <p:txBody>
            <a:bodyPr/>
            <a:lstStyle/>
            <a:p>
              <a:endParaRPr lang="en-US"/>
            </a:p>
          </p:txBody>
        </p:sp>
        <p:sp>
          <p:nvSpPr>
            <p:cNvPr id="83015" name="Freeform 71"/>
            <p:cNvSpPr>
              <a:spLocks/>
            </p:cNvSpPr>
            <p:nvPr/>
          </p:nvSpPr>
          <p:spPr bwMode="black">
            <a:xfrm>
              <a:off x="4318000" y="3575050"/>
              <a:ext cx="17463" cy="22225"/>
            </a:xfrm>
            <a:custGeom>
              <a:avLst/>
              <a:gdLst/>
              <a:ahLst/>
              <a:cxnLst>
                <a:cxn ang="0">
                  <a:pos x="7" y="23"/>
                </a:cxn>
                <a:cxn ang="0">
                  <a:pos x="0" y="20"/>
                </a:cxn>
                <a:cxn ang="0">
                  <a:pos x="7" y="23"/>
                </a:cxn>
                <a:cxn ang="0">
                  <a:pos x="0" y="19"/>
                </a:cxn>
                <a:cxn ang="0">
                  <a:pos x="13" y="0"/>
                </a:cxn>
                <a:cxn ang="0">
                  <a:pos x="19" y="4"/>
                </a:cxn>
                <a:cxn ang="0">
                  <a:pos x="7" y="23"/>
                </a:cxn>
              </a:cxnLst>
              <a:rect l="0" t="0" r="r" b="b"/>
              <a:pathLst>
                <a:path w="19" h="23">
                  <a:moveTo>
                    <a:pt x="7" y="23"/>
                  </a:moveTo>
                  <a:lnTo>
                    <a:pt x="0" y="20"/>
                  </a:lnTo>
                  <a:lnTo>
                    <a:pt x="7" y="23"/>
                  </a:lnTo>
                  <a:lnTo>
                    <a:pt x="0" y="19"/>
                  </a:lnTo>
                  <a:lnTo>
                    <a:pt x="13" y="0"/>
                  </a:lnTo>
                  <a:lnTo>
                    <a:pt x="19" y="4"/>
                  </a:lnTo>
                  <a:lnTo>
                    <a:pt x="7" y="23"/>
                  </a:lnTo>
                  <a:close/>
                </a:path>
              </a:pathLst>
            </a:custGeom>
            <a:solidFill>
              <a:schemeClr val="bg2"/>
            </a:solidFill>
            <a:ln w="9525">
              <a:noFill/>
              <a:round/>
              <a:headEnd/>
              <a:tailEnd/>
            </a:ln>
          </p:spPr>
          <p:txBody>
            <a:bodyPr/>
            <a:lstStyle/>
            <a:p>
              <a:endParaRPr lang="en-US"/>
            </a:p>
          </p:txBody>
        </p:sp>
        <p:sp>
          <p:nvSpPr>
            <p:cNvPr id="83016" name="Freeform 72"/>
            <p:cNvSpPr>
              <a:spLocks/>
            </p:cNvSpPr>
            <p:nvPr/>
          </p:nvSpPr>
          <p:spPr bwMode="black">
            <a:xfrm>
              <a:off x="4311650" y="3571875"/>
              <a:ext cx="17463" cy="19050"/>
            </a:xfrm>
            <a:custGeom>
              <a:avLst/>
              <a:gdLst/>
              <a:ahLst/>
              <a:cxnLst>
                <a:cxn ang="0">
                  <a:pos x="6" y="23"/>
                </a:cxn>
                <a:cxn ang="0">
                  <a:pos x="0" y="18"/>
                </a:cxn>
                <a:cxn ang="0">
                  <a:pos x="0" y="18"/>
                </a:cxn>
                <a:cxn ang="0">
                  <a:pos x="13" y="0"/>
                </a:cxn>
                <a:cxn ang="0">
                  <a:pos x="13" y="0"/>
                </a:cxn>
                <a:cxn ang="0">
                  <a:pos x="19" y="5"/>
                </a:cxn>
                <a:cxn ang="0">
                  <a:pos x="6" y="23"/>
                </a:cxn>
              </a:cxnLst>
              <a:rect l="0" t="0" r="r" b="b"/>
              <a:pathLst>
                <a:path w="19" h="23">
                  <a:moveTo>
                    <a:pt x="6" y="23"/>
                  </a:moveTo>
                  <a:lnTo>
                    <a:pt x="0" y="18"/>
                  </a:lnTo>
                  <a:lnTo>
                    <a:pt x="0" y="18"/>
                  </a:lnTo>
                  <a:lnTo>
                    <a:pt x="13" y="0"/>
                  </a:lnTo>
                  <a:lnTo>
                    <a:pt x="13" y="0"/>
                  </a:lnTo>
                  <a:lnTo>
                    <a:pt x="19" y="5"/>
                  </a:lnTo>
                  <a:lnTo>
                    <a:pt x="6" y="23"/>
                  </a:lnTo>
                  <a:close/>
                </a:path>
              </a:pathLst>
            </a:custGeom>
            <a:solidFill>
              <a:schemeClr val="bg2"/>
            </a:solidFill>
            <a:ln w="9525">
              <a:noFill/>
              <a:round/>
              <a:headEnd/>
              <a:tailEnd/>
            </a:ln>
          </p:spPr>
          <p:txBody>
            <a:bodyPr/>
            <a:lstStyle/>
            <a:p>
              <a:endParaRPr lang="en-US"/>
            </a:p>
          </p:txBody>
        </p:sp>
        <p:sp>
          <p:nvSpPr>
            <p:cNvPr id="83017" name="Freeform 73"/>
            <p:cNvSpPr>
              <a:spLocks/>
            </p:cNvSpPr>
            <p:nvPr/>
          </p:nvSpPr>
          <p:spPr bwMode="black">
            <a:xfrm>
              <a:off x="4305300" y="3567113"/>
              <a:ext cx="19050" cy="20637"/>
            </a:xfrm>
            <a:custGeom>
              <a:avLst/>
              <a:gdLst/>
              <a:ahLst/>
              <a:cxnLst>
                <a:cxn ang="0">
                  <a:pos x="6" y="23"/>
                </a:cxn>
                <a:cxn ang="0">
                  <a:pos x="0" y="18"/>
                </a:cxn>
                <a:cxn ang="0">
                  <a:pos x="12" y="0"/>
                </a:cxn>
                <a:cxn ang="0">
                  <a:pos x="12" y="0"/>
                </a:cxn>
                <a:cxn ang="0">
                  <a:pos x="12" y="0"/>
                </a:cxn>
                <a:cxn ang="0">
                  <a:pos x="19" y="5"/>
                </a:cxn>
                <a:cxn ang="0">
                  <a:pos x="6" y="23"/>
                </a:cxn>
              </a:cxnLst>
              <a:rect l="0" t="0" r="r" b="b"/>
              <a:pathLst>
                <a:path w="19" h="23">
                  <a:moveTo>
                    <a:pt x="6" y="23"/>
                  </a:moveTo>
                  <a:lnTo>
                    <a:pt x="0" y="18"/>
                  </a:lnTo>
                  <a:lnTo>
                    <a:pt x="12" y="0"/>
                  </a:lnTo>
                  <a:lnTo>
                    <a:pt x="12" y="0"/>
                  </a:lnTo>
                  <a:lnTo>
                    <a:pt x="12" y="0"/>
                  </a:lnTo>
                  <a:lnTo>
                    <a:pt x="19" y="5"/>
                  </a:lnTo>
                  <a:lnTo>
                    <a:pt x="6" y="23"/>
                  </a:lnTo>
                  <a:close/>
                </a:path>
              </a:pathLst>
            </a:custGeom>
            <a:solidFill>
              <a:schemeClr val="bg2"/>
            </a:solidFill>
            <a:ln w="9525">
              <a:noFill/>
              <a:round/>
              <a:headEnd/>
              <a:tailEnd/>
            </a:ln>
          </p:spPr>
          <p:txBody>
            <a:bodyPr/>
            <a:lstStyle/>
            <a:p>
              <a:endParaRPr lang="en-US"/>
            </a:p>
          </p:txBody>
        </p:sp>
        <p:sp>
          <p:nvSpPr>
            <p:cNvPr id="83018" name="Freeform 74"/>
            <p:cNvSpPr>
              <a:spLocks/>
            </p:cNvSpPr>
            <p:nvPr/>
          </p:nvSpPr>
          <p:spPr bwMode="black">
            <a:xfrm>
              <a:off x="4298950" y="3560763"/>
              <a:ext cx="19050" cy="22225"/>
            </a:xfrm>
            <a:custGeom>
              <a:avLst/>
              <a:gdLst/>
              <a:ahLst/>
              <a:cxnLst>
                <a:cxn ang="0">
                  <a:pos x="7" y="23"/>
                </a:cxn>
                <a:cxn ang="0">
                  <a:pos x="0" y="18"/>
                </a:cxn>
                <a:cxn ang="0">
                  <a:pos x="0" y="18"/>
                </a:cxn>
                <a:cxn ang="0">
                  <a:pos x="12" y="0"/>
                </a:cxn>
                <a:cxn ang="0">
                  <a:pos x="12" y="0"/>
                </a:cxn>
                <a:cxn ang="0">
                  <a:pos x="19" y="5"/>
                </a:cxn>
                <a:cxn ang="0">
                  <a:pos x="7" y="23"/>
                </a:cxn>
              </a:cxnLst>
              <a:rect l="0" t="0" r="r" b="b"/>
              <a:pathLst>
                <a:path w="19" h="23">
                  <a:moveTo>
                    <a:pt x="7" y="23"/>
                  </a:moveTo>
                  <a:lnTo>
                    <a:pt x="0" y="18"/>
                  </a:lnTo>
                  <a:lnTo>
                    <a:pt x="0" y="18"/>
                  </a:lnTo>
                  <a:lnTo>
                    <a:pt x="12" y="0"/>
                  </a:lnTo>
                  <a:lnTo>
                    <a:pt x="12" y="0"/>
                  </a:lnTo>
                  <a:lnTo>
                    <a:pt x="19" y="5"/>
                  </a:lnTo>
                  <a:lnTo>
                    <a:pt x="7" y="23"/>
                  </a:lnTo>
                  <a:close/>
                </a:path>
              </a:pathLst>
            </a:custGeom>
            <a:solidFill>
              <a:schemeClr val="bg2"/>
            </a:solidFill>
            <a:ln w="9525">
              <a:noFill/>
              <a:round/>
              <a:headEnd/>
              <a:tailEnd/>
            </a:ln>
          </p:spPr>
          <p:txBody>
            <a:bodyPr/>
            <a:lstStyle/>
            <a:p>
              <a:endParaRPr lang="en-US"/>
            </a:p>
          </p:txBody>
        </p:sp>
        <p:sp>
          <p:nvSpPr>
            <p:cNvPr id="83019" name="Freeform 75"/>
            <p:cNvSpPr>
              <a:spLocks/>
            </p:cNvSpPr>
            <p:nvPr/>
          </p:nvSpPr>
          <p:spPr bwMode="black">
            <a:xfrm>
              <a:off x="4283075" y="3557588"/>
              <a:ext cx="28575" cy="19050"/>
            </a:xfrm>
            <a:custGeom>
              <a:avLst/>
              <a:gdLst/>
              <a:ahLst/>
              <a:cxnLst>
                <a:cxn ang="0">
                  <a:pos x="14" y="23"/>
                </a:cxn>
                <a:cxn ang="0">
                  <a:pos x="6" y="18"/>
                </a:cxn>
                <a:cxn ang="0">
                  <a:pos x="0" y="14"/>
                </a:cxn>
                <a:cxn ang="0">
                  <a:pos x="5" y="18"/>
                </a:cxn>
                <a:cxn ang="0">
                  <a:pos x="19" y="0"/>
                </a:cxn>
                <a:cxn ang="0">
                  <a:pos x="26" y="5"/>
                </a:cxn>
                <a:cxn ang="0">
                  <a:pos x="14" y="23"/>
                </a:cxn>
              </a:cxnLst>
              <a:rect l="0" t="0" r="r" b="b"/>
              <a:pathLst>
                <a:path w="26" h="23">
                  <a:moveTo>
                    <a:pt x="14" y="23"/>
                  </a:moveTo>
                  <a:lnTo>
                    <a:pt x="6" y="18"/>
                  </a:lnTo>
                  <a:lnTo>
                    <a:pt x="0" y="14"/>
                  </a:lnTo>
                  <a:lnTo>
                    <a:pt x="5" y="18"/>
                  </a:lnTo>
                  <a:lnTo>
                    <a:pt x="19" y="0"/>
                  </a:lnTo>
                  <a:lnTo>
                    <a:pt x="26" y="5"/>
                  </a:lnTo>
                  <a:lnTo>
                    <a:pt x="14" y="23"/>
                  </a:lnTo>
                  <a:close/>
                </a:path>
              </a:pathLst>
            </a:custGeom>
            <a:solidFill>
              <a:schemeClr val="bg2"/>
            </a:solidFill>
            <a:ln w="9525">
              <a:noFill/>
              <a:round/>
              <a:headEnd/>
              <a:tailEnd/>
            </a:ln>
          </p:spPr>
          <p:txBody>
            <a:bodyPr/>
            <a:lstStyle/>
            <a:p>
              <a:endParaRPr lang="en-US"/>
            </a:p>
          </p:txBody>
        </p:sp>
        <p:sp>
          <p:nvSpPr>
            <p:cNvPr id="83020" name="Freeform 76"/>
            <p:cNvSpPr>
              <a:spLocks/>
            </p:cNvSpPr>
            <p:nvPr/>
          </p:nvSpPr>
          <p:spPr bwMode="black">
            <a:xfrm>
              <a:off x="4279900" y="3552825"/>
              <a:ext cx="25400" cy="22225"/>
            </a:xfrm>
            <a:custGeom>
              <a:avLst/>
              <a:gdLst/>
              <a:ahLst/>
              <a:cxnLst>
                <a:cxn ang="0">
                  <a:pos x="7" y="24"/>
                </a:cxn>
                <a:cxn ang="0">
                  <a:pos x="0" y="17"/>
                </a:cxn>
                <a:cxn ang="0">
                  <a:pos x="1" y="16"/>
                </a:cxn>
                <a:cxn ang="0">
                  <a:pos x="13" y="1"/>
                </a:cxn>
                <a:cxn ang="0">
                  <a:pos x="14" y="0"/>
                </a:cxn>
                <a:cxn ang="0">
                  <a:pos x="22" y="6"/>
                </a:cxn>
                <a:cxn ang="0">
                  <a:pos x="7" y="24"/>
                </a:cxn>
              </a:cxnLst>
              <a:rect l="0" t="0" r="r" b="b"/>
              <a:pathLst>
                <a:path w="22" h="24">
                  <a:moveTo>
                    <a:pt x="7" y="24"/>
                  </a:moveTo>
                  <a:lnTo>
                    <a:pt x="0" y="17"/>
                  </a:lnTo>
                  <a:lnTo>
                    <a:pt x="1" y="16"/>
                  </a:lnTo>
                  <a:lnTo>
                    <a:pt x="13" y="1"/>
                  </a:lnTo>
                  <a:lnTo>
                    <a:pt x="14" y="0"/>
                  </a:lnTo>
                  <a:lnTo>
                    <a:pt x="22" y="6"/>
                  </a:lnTo>
                  <a:lnTo>
                    <a:pt x="7" y="24"/>
                  </a:lnTo>
                  <a:close/>
                </a:path>
              </a:pathLst>
            </a:custGeom>
            <a:solidFill>
              <a:schemeClr val="bg2"/>
            </a:solidFill>
            <a:ln w="9525">
              <a:noFill/>
              <a:round/>
              <a:headEnd/>
              <a:tailEnd/>
            </a:ln>
          </p:spPr>
          <p:txBody>
            <a:bodyPr/>
            <a:lstStyle/>
            <a:p>
              <a:endParaRPr lang="en-US"/>
            </a:p>
          </p:txBody>
        </p:sp>
        <p:sp>
          <p:nvSpPr>
            <p:cNvPr id="83021" name="Freeform 77"/>
            <p:cNvSpPr>
              <a:spLocks/>
            </p:cNvSpPr>
            <p:nvPr/>
          </p:nvSpPr>
          <p:spPr bwMode="black">
            <a:xfrm>
              <a:off x="4275138" y="3548063"/>
              <a:ext cx="20637" cy="19050"/>
            </a:xfrm>
            <a:custGeom>
              <a:avLst/>
              <a:gdLst/>
              <a:ahLst/>
              <a:cxnLst>
                <a:cxn ang="0">
                  <a:pos x="9" y="22"/>
                </a:cxn>
                <a:cxn ang="0">
                  <a:pos x="0" y="15"/>
                </a:cxn>
                <a:cxn ang="0">
                  <a:pos x="13" y="0"/>
                </a:cxn>
                <a:cxn ang="0">
                  <a:pos x="13" y="0"/>
                </a:cxn>
                <a:cxn ang="0">
                  <a:pos x="13" y="0"/>
                </a:cxn>
                <a:cxn ang="0">
                  <a:pos x="21" y="7"/>
                </a:cxn>
                <a:cxn ang="0">
                  <a:pos x="9" y="22"/>
                </a:cxn>
              </a:cxnLst>
              <a:rect l="0" t="0" r="r" b="b"/>
              <a:pathLst>
                <a:path w="21" h="22">
                  <a:moveTo>
                    <a:pt x="9" y="22"/>
                  </a:moveTo>
                  <a:lnTo>
                    <a:pt x="0" y="15"/>
                  </a:lnTo>
                  <a:lnTo>
                    <a:pt x="13" y="0"/>
                  </a:lnTo>
                  <a:lnTo>
                    <a:pt x="13" y="0"/>
                  </a:lnTo>
                  <a:lnTo>
                    <a:pt x="13" y="0"/>
                  </a:lnTo>
                  <a:lnTo>
                    <a:pt x="21" y="7"/>
                  </a:lnTo>
                  <a:lnTo>
                    <a:pt x="9" y="22"/>
                  </a:lnTo>
                  <a:close/>
                </a:path>
              </a:pathLst>
            </a:custGeom>
            <a:solidFill>
              <a:schemeClr val="bg2"/>
            </a:solidFill>
            <a:ln w="9525">
              <a:noFill/>
              <a:round/>
              <a:headEnd/>
              <a:tailEnd/>
            </a:ln>
          </p:spPr>
          <p:txBody>
            <a:bodyPr/>
            <a:lstStyle/>
            <a:p>
              <a:endParaRPr lang="en-US"/>
            </a:p>
          </p:txBody>
        </p:sp>
        <p:sp>
          <p:nvSpPr>
            <p:cNvPr id="83022" name="Freeform 78"/>
            <p:cNvSpPr>
              <a:spLocks/>
            </p:cNvSpPr>
            <p:nvPr/>
          </p:nvSpPr>
          <p:spPr bwMode="black">
            <a:xfrm>
              <a:off x="4262438" y="3538538"/>
              <a:ext cx="23812" cy="22225"/>
            </a:xfrm>
            <a:custGeom>
              <a:avLst/>
              <a:gdLst/>
              <a:ahLst/>
              <a:cxnLst>
                <a:cxn ang="0">
                  <a:pos x="11" y="23"/>
                </a:cxn>
                <a:cxn ang="0">
                  <a:pos x="1" y="15"/>
                </a:cxn>
                <a:cxn ang="0">
                  <a:pos x="1" y="15"/>
                </a:cxn>
                <a:cxn ang="0">
                  <a:pos x="0" y="14"/>
                </a:cxn>
                <a:cxn ang="0">
                  <a:pos x="14" y="0"/>
                </a:cxn>
                <a:cxn ang="0">
                  <a:pos x="24" y="8"/>
                </a:cxn>
                <a:cxn ang="0">
                  <a:pos x="11" y="23"/>
                </a:cxn>
              </a:cxnLst>
              <a:rect l="0" t="0" r="r" b="b"/>
              <a:pathLst>
                <a:path w="24" h="23">
                  <a:moveTo>
                    <a:pt x="11" y="23"/>
                  </a:moveTo>
                  <a:lnTo>
                    <a:pt x="1" y="15"/>
                  </a:lnTo>
                  <a:lnTo>
                    <a:pt x="1" y="15"/>
                  </a:lnTo>
                  <a:lnTo>
                    <a:pt x="0" y="14"/>
                  </a:lnTo>
                  <a:lnTo>
                    <a:pt x="14" y="0"/>
                  </a:lnTo>
                  <a:lnTo>
                    <a:pt x="24" y="8"/>
                  </a:lnTo>
                  <a:lnTo>
                    <a:pt x="11" y="23"/>
                  </a:lnTo>
                  <a:close/>
                </a:path>
              </a:pathLst>
            </a:custGeom>
            <a:solidFill>
              <a:schemeClr val="bg2"/>
            </a:solidFill>
            <a:ln w="9525">
              <a:noFill/>
              <a:round/>
              <a:headEnd/>
              <a:tailEnd/>
            </a:ln>
          </p:spPr>
          <p:txBody>
            <a:bodyPr/>
            <a:lstStyle/>
            <a:p>
              <a:endParaRPr lang="en-US"/>
            </a:p>
          </p:txBody>
        </p:sp>
        <p:sp>
          <p:nvSpPr>
            <p:cNvPr id="83023" name="Freeform 79"/>
            <p:cNvSpPr>
              <a:spLocks/>
            </p:cNvSpPr>
            <p:nvPr/>
          </p:nvSpPr>
          <p:spPr bwMode="black">
            <a:xfrm>
              <a:off x="4252913" y="3519488"/>
              <a:ext cx="25400" cy="33337"/>
            </a:xfrm>
            <a:custGeom>
              <a:avLst/>
              <a:gdLst/>
              <a:ahLst/>
              <a:cxnLst>
                <a:cxn ang="0">
                  <a:pos x="10" y="35"/>
                </a:cxn>
                <a:cxn ang="0">
                  <a:pos x="0" y="24"/>
                </a:cxn>
                <a:cxn ang="0">
                  <a:pos x="15" y="10"/>
                </a:cxn>
                <a:cxn ang="0">
                  <a:pos x="5" y="0"/>
                </a:cxn>
                <a:cxn ang="0">
                  <a:pos x="15" y="11"/>
                </a:cxn>
                <a:cxn ang="0">
                  <a:pos x="25" y="23"/>
                </a:cxn>
                <a:cxn ang="0">
                  <a:pos x="10" y="35"/>
                </a:cxn>
              </a:cxnLst>
              <a:rect l="0" t="0" r="r" b="b"/>
              <a:pathLst>
                <a:path w="25" h="35">
                  <a:moveTo>
                    <a:pt x="10" y="35"/>
                  </a:moveTo>
                  <a:lnTo>
                    <a:pt x="0" y="24"/>
                  </a:lnTo>
                  <a:lnTo>
                    <a:pt x="15" y="10"/>
                  </a:lnTo>
                  <a:lnTo>
                    <a:pt x="5" y="0"/>
                  </a:lnTo>
                  <a:lnTo>
                    <a:pt x="15" y="11"/>
                  </a:lnTo>
                  <a:lnTo>
                    <a:pt x="25" y="23"/>
                  </a:lnTo>
                  <a:lnTo>
                    <a:pt x="10" y="35"/>
                  </a:lnTo>
                  <a:close/>
                </a:path>
              </a:pathLst>
            </a:custGeom>
            <a:solidFill>
              <a:schemeClr val="bg2"/>
            </a:solidFill>
            <a:ln w="9525">
              <a:noFill/>
              <a:round/>
              <a:headEnd/>
              <a:tailEnd/>
            </a:ln>
          </p:spPr>
          <p:txBody>
            <a:bodyPr/>
            <a:lstStyle/>
            <a:p>
              <a:endParaRPr lang="en-US"/>
            </a:p>
          </p:txBody>
        </p:sp>
        <p:sp>
          <p:nvSpPr>
            <p:cNvPr id="83024" name="Freeform 80"/>
            <p:cNvSpPr>
              <a:spLocks/>
            </p:cNvSpPr>
            <p:nvPr/>
          </p:nvSpPr>
          <p:spPr bwMode="black">
            <a:xfrm>
              <a:off x="4240213" y="3519488"/>
              <a:ext cx="28575" cy="22225"/>
            </a:xfrm>
            <a:custGeom>
              <a:avLst/>
              <a:gdLst/>
              <a:ahLst/>
              <a:cxnLst>
                <a:cxn ang="0">
                  <a:pos x="11" y="26"/>
                </a:cxn>
                <a:cxn ang="0">
                  <a:pos x="0" y="15"/>
                </a:cxn>
                <a:cxn ang="0">
                  <a:pos x="0" y="15"/>
                </a:cxn>
                <a:cxn ang="0">
                  <a:pos x="15" y="0"/>
                </a:cxn>
                <a:cxn ang="0">
                  <a:pos x="15" y="0"/>
                </a:cxn>
                <a:cxn ang="0">
                  <a:pos x="26" y="11"/>
                </a:cxn>
                <a:cxn ang="0">
                  <a:pos x="11" y="26"/>
                </a:cxn>
              </a:cxnLst>
              <a:rect l="0" t="0" r="r" b="b"/>
              <a:pathLst>
                <a:path w="26" h="26">
                  <a:moveTo>
                    <a:pt x="11" y="26"/>
                  </a:moveTo>
                  <a:lnTo>
                    <a:pt x="0" y="15"/>
                  </a:lnTo>
                  <a:lnTo>
                    <a:pt x="0" y="15"/>
                  </a:lnTo>
                  <a:lnTo>
                    <a:pt x="15" y="0"/>
                  </a:lnTo>
                  <a:lnTo>
                    <a:pt x="15" y="0"/>
                  </a:lnTo>
                  <a:lnTo>
                    <a:pt x="26" y="11"/>
                  </a:lnTo>
                  <a:lnTo>
                    <a:pt x="11" y="26"/>
                  </a:lnTo>
                  <a:close/>
                </a:path>
              </a:pathLst>
            </a:custGeom>
            <a:solidFill>
              <a:schemeClr val="bg2"/>
            </a:solidFill>
            <a:ln w="9525">
              <a:noFill/>
              <a:round/>
              <a:headEnd/>
              <a:tailEnd/>
            </a:ln>
          </p:spPr>
          <p:txBody>
            <a:bodyPr/>
            <a:lstStyle/>
            <a:p>
              <a:endParaRPr lang="en-US"/>
            </a:p>
          </p:txBody>
        </p:sp>
        <p:sp>
          <p:nvSpPr>
            <p:cNvPr id="83025" name="Freeform 81"/>
            <p:cNvSpPr>
              <a:spLocks/>
            </p:cNvSpPr>
            <p:nvPr/>
          </p:nvSpPr>
          <p:spPr bwMode="black">
            <a:xfrm>
              <a:off x="4229100" y="3509963"/>
              <a:ext cx="26988" cy="23812"/>
            </a:xfrm>
            <a:custGeom>
              <a:avLst/>
              <a:gdLst/>
              <a:ahLst/>
              <a:cxnLst>
                <a:cxn ang="0">
                  <a:pos x="12" y="27"/>
                </a:cxn>
                <a:cxn ang="0">
                  <a:pos x="0" y="15"/>
                </a:cxn>
                <a:cxn ang="0">
                  <a:pos x="4" y="18"/>
                </a:cxn>
                <a:cxn ang="0">
                  <a:pos x="0" y="13"/>
                </a:cxn>
                <a:cxn ang="0">
                  <a:pos x="15" y="0"/>
                </a:cxn>
                <a:cxn ang="0">
                  <a:pos x="27" y="12"/>
                </a:cxn>
                <a:cxn ang="0">
                  <a:pos x="12" y="27"/>
                </a:cxn>
              </a:cxnLst>
              <a:rect l="0" t="0" r="r" b="b"/>
              <a:pathLst>
                <a:path w="27" h="27">
                  <a:moveTo>
                    <a:pt x="12" y="27"/>
                  </a:moveTo>
                  <a:lnTo>
                    <a:pt x="0" y="15"/>
                  </a:lnTo>
                  <a:lnTo>
                    <a:pt x="4" y="18"/>
                  </a:lnTo>
                  <a:lnTo>
                    <a:pt x="0" y="13"/>
                  </a:lnTo>
                  <a:lnTo>
                    <a:pt x="15" y="0"/>
                  </a:lnTo>
                  <a:lnTo>
                    <a:pt x="27" y="12"/>
                  </a:lnTo>
                  <a:lnTo>
                    <a:pt x="12" y="27"/>
                  </a:lnTo>
                  <a:close/>
                </a:path>
              </a:pathLst>
            </a:custGeom>
            <a:solidFill>
              <a:schemeClr val="bg2"/>
            </a:solidFill>
            <a:ln w="9525">
              <a:noFill/>
              <a:round/>
              <a:headEnd/>
              <a:tailEnd/>
            </a:ln>
          </p:spPr>
          <p:txBody>
            <a:bodyPr/>
            <a:lstStyle/>
            <a:p>
              <a:endParaRPr lang="en-US"/>
            </a:p>
          </p:txBody>
        </p:sp>
        <p:sp>
          <p:nvSpPr>
            <p:cNvPr id="83026" name="Freeform 82"/>
            <p:cNvSpPr>
              <a:spLocks/>
            </p:cNvSpPr>
            <p:nvPr/>
          </p:nvSpPr>
          <p:spPr bwMode="black">
            <a:xfrm>
              <a:off x="4216400" y="3490913"/>
              <a:ext cx="26988" cy="28575"/>
            </a:xfrm>
            <a:custGeom>
              <a:avLst/>
              <a:gdLst/>
              <a:ahLst/>
              <a:cxnLst>
                <a:cxn ang="0">
                  <a:pos x="11" y="34"/>
                </a:cxn>
                <a:cxn ang="0">
                  <a:pos x="0" y="19"/>
                </a:cxn>
                <a:cxn ang="0">
                  <a:pos x="15" y="6"/>
                </a:cxn>
                <a:cxn ang="0">
                  <a:pos x="10" y="0"/>
                </a:cxn>
                <a:cxn ang="0">
                  <a:pos x="15" y="7"/>
                </a:cxn>
                <a:cxn ang="0">
                  <a:pos x="26" y="22"/>
                </a:cxn>
                <a:cxn ang="0">
                  <a:pos x="11" y="34"/>
                </a:cxn>
              </a:cxnLst>
              <a:rect l="0" t="0" r="r" b="b"/>
              <a:pathLst>
                <a:path w="26" h="34">
                  <a:moveTo>
                    <a:pt x="11" y="34"/>
                  </a:moveTo>
                  <a:lnTo>
                    <a:pt x="0" y="19"/>
                  </a:lnTo>
                  <a:lnTo>
                    <a:pt x="15" y="6"/>
                  </a:lnTo>
                  <a:lnTo>
                    <a:pt x="10" y="0"/>
                  </a:lnTo>
                  <a:lnTo>
                    <a:pt x="15" y="7"/>
                  </a:lnTo>
                  <a:lnTo>
                    <a:pt x="26" y="22"/>
                  </a:lnTo>
                  <a:lnTo>
                    <a:pt x="11" y="34"/>
                  </a:lnTo>
                  <a:close/>
                </a:path>
              </a:pathLst>
            </a:custGeom>
            <a:solidFill>
              <a:schemeClr val="bg2"/>
            </a:solidFill>
            <a:ln w="9525">
              <a:noFill/>
              <a:round/>
              <a:headEnd/>
              <a:tailEnd/>
            </a:ln>
          </p:spPr>
          <p:txBody>
            <a:bodyPr/>
            <a:lstStyle/>
            <a:p>
              <a:endParaRPr lang="en-US"/>
            </a:p>
          </p:txBody>
        </p:sp>
        <p:sp>
          <p:nvSpPr>
            <p:cNvPr id="83027" name="Freeform 83"/>
            <p:cNvSpPr>
              <a:spLocks/>
            </p:cNvSpPr>
            <p:nvPr/>
          </p:nvSpPr>
          <p:spPr bwMode="black">
            <a:xfrm>
              <a:off x="4203700" y="3481388"/>
              <a:ext cx="28575" cy="28575"/>
            </a:xfrm>
            <a:custGeom>
              <a:avLst/>
              <a:gdLst/>
              <a:ahLst/>
              <a:cxnLst>
                <a:cxn ang="0">
                  <a:pos x="13" y="29"/>
                </a:cxn>
                <a:cxn ang="0">
                  <a:pos x="0" y="15"/>
                </a:cxn>
                <a:cxn ang="0">
                  <a:pos x="13" y="29"/>
                </a:cxn>
                <a:cxn ang="0">
                  <a:pos x="0" y="14"/>
                </a:cxn>
                <a:cxn ang="0">
                  <a:pos x="15" y="0"/>
                </a:cxn>
                <a:cxn ang="0">
                  <a:pos x="28" y="14"/>
                </a:cxn>
                <a:cxn ang="0">
                  <a:pos x="13" y="29"/>
                </a:cxn>
              </a:cxnLst>
              <a:rect l="0" t="0" r="r" b="b"/>
              <a:pathLst>
                <a:path w="28" h="29">
                  <a:moveTo>
                    <a:pt x="13" y="29"/>
                  </a:moveTo>
                  <a:lnTo>
                    <a:pt x="0" y="15"/>
                  </a:lnTo>
                  <a:lnTo>
                    <a:pt x="13" y="29"/>
                  </a:lnTo>
                  <a:lnTo>
                    <a:pt x="0" y="14"/>
                  </a:lnTo>
                  <a:lnTo>
                    <a:pt x="15" y="0"/>
                  </a:lnTo>
                  <a:lnTo>
                    <a:pt x="28" y="14"/>
                  </a:lnTo>
                  <a:lnTo>
                    <a:pt x="13" y="29"/>
                  </a:lnTo>
                  <a:close/>
                </a:path>
              </a:pathLst>
            </a:custGeom>
            <a:solidFill>
              <a:schemeClr val="bg2"/>
            </a:solidFill>
            <a:ln w="9525">
              <a:noFill/>
              <a:round/>
              <a:headEnd/>
              <a:tailEnd/>
            </a:ln>
          </p:spPr>
          <p:txBody>
            <a:bodyPr/>
            <a:lstStyle/>
            <a:p>
              <a:endParaRPr lang="en-US"/>
            </a:p>
          </p:txBody>
        </p:sp>
        <p:sp>
          <p:nvSpPr>
            <p:cNvPr id="83028" name="Freeform 84"/>
            <p:cNvSpPr>
              <a:spLocks/>
            </p:cNvSpPr>
            <p:nvPr/>
          </p:nvSpPr>
          <p:spPr bwMode="black">
            <a:xfrm>
              <a:off x="4191000" y="3468688"/>
              <a:ext cx="28575" cy="26987"/>
            </a:xfrm>
            <a:custGeom>
              <a:avLst/>
              <a:gdLst/>
              <a:ahLst/>
              <a:cxnLst>
                <a:cxn ang="0">
                  <a:pos x="12" y="28"/>
                </a:cxn>
                <a:cxn ang="0">
                  <a:pos x="0" y="13"/>
                </a:cxn>
                <a:cxn ang="0">
                  <a:pos x="0" y="13"/>
                </a:cxn>
                <a:cxn ang="0">
                  <a:pos x="15" y="0"/>
                </a:cxn>
                <a:cxn ang="0">
                  <a:pos x="15" y="0"/>
                </a:cxn>
                <a:cxn ang="0">
                  <a:pos x="27" y="15"/>
                </a:cxn>
                <a:cxn ang="0">
                  <a:pos x="12" y="28"/>
                </a:cxn>
              </a:cxnLst>
              <a:rect l="0" t="0" r="r" b="b"/>
              <a:pathLst>
                <a:path w="27" h="28">
                  <a:moveTo>
                    <a:pt x="12" y="28"/>
                  </a:moveTo>
                  <a:lnTo>
                    <a:pt x="0" y="13"/>
                  </a:lnTo>
                  <a:lnTo>
                    <a:pt x="0" y="13"/>
                  </a:lnTo>
                  <a:lnTo>
                    <a:pt x="15" y="0"/>
                  </a:lnTo>
                  <a:lnTo>
                    <a:pt x="15" y="0"/>
                  </a:lnTo>
                  <a:lnTo>
                    <a:pt x="27" y="15"/>
                  </a:lnTo>
                  <a:lnTo>
                    <a:pt x="12" y="28"/>
                  </a:lnTo>
                  <a:close/>
                </a:path>
              </a:pathLst>
            </a:custGeom>
            <a:solidFill>
              <a:schemeClr val="bg2"/>
            </a:solidFill>
            <a:ln w="9525">
              <a:noFill/>
              <a:round/>
              <a:headEnd/>
              <a:tailEnd/>
            </a:ln>
          </p:spPr>
          <p:txBody>
            <a:bodyPr/>
            <a:lstStyle/>
            <a:p>
              <a:endParaRPr lang="en-US"/>
            </a:p>
          </p:txBody>
        </p:sp>
        <p:sp>
          <p:nvSpPr>
            <p:cNvPr id="83029" name="Freeform 85"/>
            <p:cNvSpPr>
              <a:spLocks/>
            </p:cNvSpPr>
            <p:nvPr/>
          </p:nvSpPr>
          <p:spPr bwMode="black">
            <a:xfrm>
              <a:off x="4179888" y="3457575"/>
              <a:ext cx="26987" cy="23813"/>
            </a:xfrm>
            <a:custGeom>
              <a:avLst/>
              <a:gdLst/>
              <a:ahLst/>
              <a:cxnLst>
                <a:cxn ang="0">
                  <a:pos x="11" y="26"/>
                </a:cxn>
                <a:cxn ang="0">
                  <a:pos x="0" y="12"/>
                </a:cxn>
                <a:cxn ang="0">
                  <a:pos x="0" y="12"/>
                </a:cxn>
                <a:cxn ang="0">
                  <a:pos x="15" y="0"/>
                </a:cxn>
                <a:cxn ang="0">
                  <a:pos x="15" y="0"/>
                </a:cxn>
                <a:cxn ang="0">
                  <a:pos x="26" y="13"/>
                </a:cxn>
                <a:cxn ang="0">
                  <a:pos x="11" y="26"/>
                </a:cxn>
              </a:cxnLst>
              <a:rect l="0" t="0" r="r" b="b"/>
              <a:pathLst>
                <a:path w="26" h="26">
                  <a:moveTo>
                    <a:pt x="11" y="26"/>
                  </a:moveTo>
                  <a:lnTo>
                    <a:pt x="0" y="12"/>
                  </a:lnTo>
                  <a:lnTo>
                    <a:pt x="0" y="12"/>
                  </a:lnTo>
                  <a:lnTo>
                    <a:pt x="15" y="0"/>
                  </a:lnTo>
                  <a:lnTo>
                    <a:pt x="15" y="0"/>
                  </a:lnTo>
                  <a:lnTo>
                    <a:pt x="26" y="13"/>
                  </a:lnTo>
                  <a:lnTo>
                    <a:pt x="11" y="26"/>
                  </a:lnTo>
                  <a:close/>
                </a:path>
              </a:pathLst>
            </a:custGeom>
            <a:solidFill>
              <a:schemeClr val="bg2"/>
            </a:solidFill>
            <a:ln w="9525">
              <a:noFill/>
              <a:round/>
              <a:headEnd/>
              <a:tailEnd/>
            </a:ln>
          </p:spPr>
          <p:txBody>
            <a:bodyPr/>
            <a:lstStyle/>
            <a:p>
              <a:endParaRPr lang="en-US"/>
            </a:p>
          </p:txBody>
        </p:sp>
        <p:sp>
          <p:nvSpPr>
            <p:cNvPr id="83030" name="Freeform 86"/>
            <p:cNvSpPr>
              <a:spLocks/>
            </p:cNvSpPr>
            <p:nvPr/>
          </p:nvSpPr>
          <p:spPr bwMode="black">
            <a:xfrm>
              <a:off x="4170363" y="3438525"/>
              <a:ext cx="23812" cy="30163"/>
            </a:xfrm>
            <a:custGeom>
              <a:avLst/>
              <a:gdLst/>
              <a:ahLst/>
              <a:cxnLst>
                <a:cxn ang="0">
                  <a:pos x="11" y="33"/>
                </a:cxn>
                <a:cxn ang="0">
                  <a:pos x="0" y="20"/>
                </a:cxn>
                <a:cxn ang="0">
                  <a:pos x="15" y="6"/>
                </a:cxn>
                <a:cxn ang="0">
                  <a:pos x="10" y="0"/>
                </a:cxn>
                <a:cxn ang="0">
                  <a:pos x="15" y="7"/>
                </a:cxn>
                <a:cxn ang="0">
                  <a:pos x="26" y="21"/>
                </a:cxn>
                <a:cxn ang="0">
                  <a:pos x="11" y="33"/>
                </a:cxn>
              </a:cxnLst>
              <a:rect l="0" t="0" r="r" b="b"/>
              <a:pathLst>
                <a:path w="26" h="33">
                  <a:moveTo>
                    <a:pt x="11" y="33"/>
                  </a:moveTo>
                  <a:lnTo>
                    <a:pt x="0" y="20"/>
                  </a:lnTo>
                  <a:lnTo>
                    <a:pt x="15" y="6"/>
                  </a:lnTo>
                  <a:lnTo>
                    <a:pt x="10" y="0"/>
                  </a:lnTo>
                  <a:lnTo>
                    <a:pt x="15" y="7"/>
                  </a:lnTo>
                  <a:lnTo>
                    <a:pt x="26" y="21"/>
                  </a:lnTo>
                  <a:lnTo>
                    <a:pt x="11" y="33"/>
                  </a:lnTo>
                  <a:close/>
                </a:path>
              </a:pathLst>
            </a:custGeom>
            <a:solidFill>
              <a:schemeClr val="bg2"/>
            </a:solidFill>
            <a:ln w="9525">
              <a:noFill/>
              <a:round/>
              <a:headEnd/>
              <a:tailEnd/>
            </a:ln>
          </p:spPr>
          <p:txBody>
            <a:bodyPr/>
            <a:lstStyle/>
            <a:p>
              <a:endParaRPr lang="en-US"/>
            </a:p>
          </p:txBody>
        </p:sp>
        <p:sp>
          <p:nvSpPr>
            <p:cNvPr id="83031" name="Freeform 87"/>
            <p:cNvSpPr>
              <a:spLocks/>
            </p:cNvSpPr>
            <p:nvPr/>
          </p:nvSpPr>
          <p:spPr bwMode="black">
            <a:xfrm>
              <a:off x="4157663" y="3433763"/>
              <a:ext cx="26987" cy="23812"/>
            </a:xfrm>
            <a:custGeom>
              <a:avLst/>
              <a:gdLst/>
              <a:ahLst/>
              <a:cxnLst>
                <a:cxn ang="0">
                  <a:pos x="11" y="26"/>
                </a:cxn>
                <a:cxn ang="0">
                  <a:pos x="0" y="15"/>
                </a:cxn>
                <a:cxn ang="0">
                  <a:pos x="10" y="25"/>
                </a:cxn>
                <a:cxn ang="0">
                  <a:pos x="0" y="13"/>
                </a:cxn>
                <a:cxn ang="0">
                  <a:pos x="14" y="0"/>
                </a:cxn>
                <a:cxn ang="0">
                  <a:pos x="26" y="11"/>
                </a:cxn>
                <a:cxn ang="0">
                  <a:pos x="11" y="26"/>
                </a:cxn>
              </a:cxnLst>
              <a:rect l="0" t="0" r="r" b="b"/>
              <a:pathLst>
                <a:path w="26" h="26">
                  <a:moveTo>
                    <a:pt x="11" y="26"/>
                  </a:moveTo>
                  <a:lnTo>
                    <a:pt x="0" y="15"/>
                  </a:lnTo>
                  <a:lnTo>
                    <a:pt x="10" y="25"/>
                  </a:lnTo>
                  <a:lnTo>
                    <a:pt x="0" y="13"/>
                  </a:lnTo>
                  <a:lnTo>
                    <a:pt x="14" y="0"/>
                  </a:lnTo>
                  <a:lnTo>
                    <a:pt x="26" y="11"/>
                  </a:lnTo>
                  <a:lnTo>
                    <a:pt x="11" y="26"/>
                  </a:lnTo>
                  <a:close/>
                </a:path>
              </a:pathLst>
            </a:custGeom>
            <a:solidFill>
              <a:schemeClr val="bg2"/>
            </a:solidFill>
            <a:ln w="9525">
              <a:noFill/>
              <a:round/>
              <a:headEnd/>
              <a:tailEnd/>
            </a:ln>
          </p:spPr>
          <p:txBody>
            <a:bodyPr/>
            <a:lstStyle/>
            <a:p>
              <a:endParaRPr lang="en-US"/>
            </a:p>
          </p:txBody>
        </p:sp>
        <p:sp>
          <p:nvSpPr>
            <p:cNvPr id="83032" name="Freeform 88"/>
            <p:cNvSpPr>
              <a:spLocks/>
            </p:cNvSpPr>
            <p:nvPr/>
          </p:nvSpPr>
          <p:spPr bwMode="black">
            <a:xfrm>
              <a:off x="4148138" y="3424238"/>
              <a:ext cx="25400" cy="22225"/>
            </a:xfrm>
            <a:custGeom>
              <a:avLst/>
              <a:gdLst/>
              <a:ahLst/>
              <a:cxnLst>
                <a:cxn ang="0">
                  <a:pos x="10" y="23"/>
                </a:cxn>
                <a:cxn ang="0">
                  <a:pos x="0" y="12"/>
                </a:cxn>
                <a:cxn ang="0">
                  <a:pos x="0" y="12"/>
                </a:cxn>
                <a:cxn ang="0">
                  <a:pos x="15" y="0"/>
                </a:cxn>
                <a:cxn ang="0">
                  <a:pos x="15" y="0"/>
                </a:cxn>
                <a:cxn ang="0">
                  <a:pos x="24" y="11"/>
                </a:cxn>
                <a:cxn ang="0">
                  <a:pos x="10" y="23"/>
                </a:cxn>
              </a:cxnLst>
              <a:rect l="0" t="0" r="r" b="b"/>
              <a:pathLst>
                <a:path w="24" h="23">
                  <a:moveTo>
                    <a:pt x="10" y="23"/>
                  </a:moveTo>
                  <a:lnTo>
                    <a:pt x="0" y="12"/>
                  </a:lnTo>
                  <a:lnTo>
                    <a:pt x="0" y="12"/>
                  </a:lnTo>
                  <a:lnTo>
                    <a:pt x="15" y="0"/>
                  </a:lnTo>
                  <a:lnTo>
                    <a:pt x="15" y="0"/>
                  </a:lnTo>
                  <a:lnTo>
                    <a:pt x="24" y="11"/>
                  </a:lnTo>
                  <a:lnTo>
                    <a:pt x="10" y="23"/>
                  </a:lnTo>
                  <a:close/>
                </a:path>
              </a:pathLst>
            </a:custGeom>
            <a:solidFill>
              <a:schemeClr val="bg2"/>
            </a:solidFill>
            <a:ln w="9525">
              <a:noFill/>
              <a:round/>
              <a:headEnd/>
              <a:tailEnd/>
            </a:ln>
          </p:spPr>
          <p:txBody>
            <a:bodyPr/>
            <a:lstStyle/>
            <a:p>
              <a:endParaRPr lang="en-US"/>
            </a:p>
          </p:txBody>
        </p:sp>
        <p:sp>
          <p:nvSpPr>
            <p:cNvPr id="83033" name="Freeform 89"/>
            <p:cNvSpPr>
              <a:spLocks/>
            </p:cNvSpPr>
            <p:nvPr/>
          </p:nvSpPr>
          <p:spPr bwMode="black">
            <a:xfrm>
              <a:off x="4138613" y="3416300"/>
              <a:ext cx="25400" cy="19050"/>
            </a:xfrm>
            <a:custGeom>
              <a:avLst/>
              <a:gdLst/>
              <a:ahLst/>
              <a:cxnLst>
                <a:cxn ang="0">
                  <a:pos x="8" y="22"/>
                </a:cxn>
                <a:cxn ang="0">
                  <a:pos x="0" y="14"/>
                </a:cxn>
                <a:cxn ang="0">
                  <a:pos x="14" y="0"/>
                </a:cxn>
                <a:cxn ang="0">
                  <a:pos x="15" y="0"/>
                </a:cxn>
                <a:cxn ang="0">
                  <a:pos x="15" y="1"/>
                </a:cxn>
                <a:cxn ang="0">
                  <a:pos x="23" y="10"/>
                </a:cxn>
                <a:cxn ang="0">
                  <a:pos x="8" y="22"/>
                </a:cxn>
              </a:cxnLst>
              <a:rect l="0" t="0" r="r" b="b"/>
              <a:pathLst>
                <a:path w="23" h="22">
                  <a:moveTo>
                    <a:pt x="8" y="22"/>
                  </a:moveTo>
                  <a:lnTo>
                    <a:pt x="0" y="14"/>
                  </a:lnTo>
                  <a:lnTo>
                    <a:pt x="14" y="0"/>
                  </a:lnTo>
                  <a:lnTo>
                    <a:pt x="15" y="0"/>
                  </a:lnTo>
                  <a:lnTo>
                    <a:pt x="15" y="1"/>
                  </a:lnTo>
                  <a:lnTo>
                    <a:pt x="23" y="10"/>
                  </a:lnTo>
                  <a:lnTo>
                    <a:pt x="8" y="22"/>
                  </a:lnTo>
                  <a:close/>
                </a:path>
              </a:pathLst>
            </a:custGeom>
            <a:solidFill>
              <a:schemeClr val="bg2"/>
            </a:solidFill>
            <a:ln w="9525">
              <a:noFill/>
              <a:round/>
              <a:headEnd/>
              <a:tailEnd/>
            </a:ln>
          </p:spPr>
          <p:txBody>
            <a:bodyPr/>
            <a:lstStyle/>
            <a:p>
              <a:endParaRPr lang="en-US"/>
            </a:p>
          </p:txBody>
        </p:sp>
        <p:sp>
          <p:nvSpPr>
            <p:cNvPr id="83034" name="Freeform 90"/>
            <p:cNvSpPr>
              <a:spLocks/>
            </p:cNvSpPr>
            <p:nvPr/>
          </p:nvSpPr>
          <p:spPr bwMode="black">
            <a:xfrm>
              <a:off x="4124325" y="3408363"/>
              <a:ext cx="30163" cy="22225"/>
            </a:xfrm>
            <a:custGeom>
              <a:avLst/>
              <a:gdLst/>
              <a:ahLst/>
              <a:cxnLst>
                <a:cxn ang="0">
                  <a:pos x="18" y="23"/>
                </a:cxn>
                <a:cxn ang="0">
                  <a:pos x="9" y="15"/>
                </a:cxn>
                <a:cxn ang="0">
                  <a:pos x="0" y="8"/>
                </a:cxn>
                <a:cxn ang="0">
                  <a:pos x="8" y="15"/>
                </a:cxn>
                <a:cxn ang="0">
                  <a:pos x="21" y="0"/>
                </a:cxn>
                <a:cxn ang="0">
                  <a:pos x="30" y="8"/>
                </a:cxn>
                <a:cxn ang="0">
                  <a:pos x="18" y="23"/>
                </a:cxn>
              </a:cxnLst>
              <a:rect l="0" t="0" r="r" b="b"/>
              <a:pathLst>
                <a:path w="30" h="23">
                  <a:moveTo>
                    <a:pt x="18" y="23"/>
                  </a:moveTo>
                  <a:lnTo>
                    <a:pt x="9" y="15"/>
                  </a:lnTo>
                  <a:lnTo>
                    <a:pt x="0" y="8"/>
                  </a:lnTo>
                  <a:lnTo>
                    <a:pt x="8" y="15"/>
                  </a:lnTo>
                  <a:lnTo>
                    <a:pt x="21" y="0"/>
                  </a:lnTo>
                  <a:lnTo>
                    <a:pt x="30" y="8"/>
                  </a:lnTo>
                  <a:lnTo>
                    <a:pt x="18" y="23"/>
                  </a:lnTo>
                  <a:close/>
                </a:path>
              </a:pathLst>
            </a:custGeom>
            <a:solidFill>
              <a:schemeClr val="bg2"/>
            </a:solidFill>
            <a:ln w="9525">
              <a:noFill/>
              <a:round/>
              <a:headEnd/>
              <a:tailEnd/>
            </a:ln>
          </p:spPr>
          <p:txBody>
            <a:bodyPr/>
            <a:lstStyle/>
            <a:p>
              <a:endParaRPr lang="en-US"/>
            </a:p>
          </p:txBody>
        </p:sp>
        <p:sp>
          <p:nvSpPr>
            <p:cNvPr id="83035" name="Freeform 91"/>
            <p:cNvSpPr>
              <a:spLocks/>
            </p:cNvSpPr>
            <p:nvPr/>
          </p:nvSpPr>
          <p:spPr bwMode="black">
            <a:xfrm>
              <a:off x="4124325" y="3400425"/>
              <a:ext cx="20638" cy="22225"/>
            </a:xfrm>
            <a:custGeom>
              <a:avLst/>
              <a:gdLst/>
              <a:ahLst/>
              <a:cxnLst>
                <a:cxn ang="0">
                  <a:pos x="8" y="23"/>
                </a:cxn>
                <a:cxn ang="0">
                  <a:pos x="0" y="16"/>
                </a:cxn>
                <a:cxn ang="0">
                  <a:pos x="14" y="0"/>
                </a:cxn>
                <a:cxn ang="0">
                  <a:pos x="14" y="0"/>
                </a:cxn>
                <a:cxn ang="0">
                  <a:pos x="15" y="1"/>
                </a:cxn>
                <a:cxn ang="0">
                  <a:pos x="23" y="8"/>
                </a:cxn>
                <a:cxn ang="0">
                  <a:pos x="8" y="23"/>
                </a:cxn>
              </a:cxnLst>
              <a:rect l="0" t="0" r="r" b="b"/>
              <a:pathLst>
                <a:path w="23" h="23">
                  <a:moveTo>
                    <a:pt x="8" y="23"/>
                  </a:moveTo>
                  <a:lnTo>
                    <a:pt x="0" y="16"/>
                  </a:lnTo>
                  <a:lnTo>
                    <a:pt x="14" y="0"/>
                  </a:lnTo>
                  <a:lnTo>
                    <a:pt x="14" y="0"/>
                  </a:lnTo>
                  <a:lnTo>
                    <a:pt x="15" y="1"/>
                  </a:lnTo>
                  <a:lnTo>
                    <a:pt x="23" y="8"/>
                  </a:lnTo>
                  <a:lnTo>
                    <a:pt x="8" y="23"/>
                  </a:lnTo>
                  <a:close/>
                </a:path>
              </a:pathLst>
            </a:custGeom>
            <a:solidFill>
              <a:schemeClr val="bg2"/>
            </a:solidFill>
            <a:ln w="9525">
              <a:noFill/>
              <a:round/>
              <a:headEnd/>
              <a:tailEnd/>
            </a:ln>
          </p:spPr>
          <p:txBody>
            <a:bodyPr/>
            <a:lstStyle/>
            <a:p>
              <a:endParaRPr lang="en-US"/>
            </a:p>
          </p:txBody>
        </p:sp>
        <p:sp>
          <p:nvSpPr>
            <p:cNvPr id="83036" name="Freeform 92"/>
            <p:cNvSpPr>
              <a:spLocks/>
            </p:cNvSpPr>
            <p:nvPr/>
          </p:nvSpPr>
          <p:spPr bwMode="black">
            <a:xfrm>
              <a:off x="4117975" y="3397250"/>
              <a:ext cx="19050" cy="19050"/>
            </a:xfrm>
            <a:custGeom>
              <a:avLst/>
              <a:gdLst/>
              <a:ahLst/>
              <a:cxnLst>
                <a:cxn ang="0">
                  <a:pos x="8" y="22"/>
                </a:cxn>
                <a:cxn ang="0">
                  <a:pos x="0" y="17"/>
                </a:cxn>
                <a:cxn ang="0">
                  <a:pos x="0" y="17"/>
                </a:cxn>
                <a:cxn ang="0">
                  <a:pos x="12" y="0"/>
                </a:cxn>
                <a:cxn ang="0">
                  <a:pos x="12" y="0"/>
                </a:cxn>
                <a:cxn ang="0">
                  <a:pos x="20" y="5"/>
                </a:cxn>
                <a:cxn ang="0">
                  <a:pos x="8" y="22"/>
                </a:cxn>
              </a:cxnLst>
              <a:rect l="0" t="0" r="r" b="b"/>
              <a:pathLst>
                <a:path w="20" h="22">
                  <a:moveTo>
                    <a:pt x="8" y="22"/>
                  </a:moveTo>
                  <a:lnTo>
                    <a:pt x="0" y="17"/>
                  </a:lnTo>
                  <a:lnTo>
                    <a:pt x="0" y="17"/>
                  </a:lnTo>
                  <a:lnTo>
                    <a:pt x="12" y="0"/>
                  </a:lnTo>
                  <a:lnTo>
                    <a:pt x="12" y="0"/>
                  </a:lnTo>
                  <a:lnTo>
                    <a:pt x="20" y="5"/>
                  </a:lnTo>
                  <a:lnTo>
                    <a:pt x="8" y="22"/>
                  </a:lnTo>
                  <a:close/>
                </a:path>
              </a:pathLst>
            </a:custGeom>
            <a:solidFill>
              <a:schemeClr val="bg2"/>
            </a:solidFill>
            <a:ln w="9525">
              <a:noFill/>
              <a:round/>
              <a:headEnd/>
              <a:tailEnd/>
            </a:ln>
          </p:spPr>
          <p:txBody>
            <a:bodyPr/>
            <a:lstStyle/>
            <a:p>
              <a:endParaRPr lang="en-US"/>
            </a:p>
          </p:txBody>
        </p:sp>
        <p:sp>
          <p:nvSpPr>
            <p:cNvPr id="83037" name="Freeform 93"/>
            <p:cNvSpPr>
              <a:spLocks/>
            </p:cNvSpPr>
            <p:nvPr/>
          </p:nvSpPr>
          <p:spPr bwMode="black">
            <a:xfrm>
              <a:off x="4108450" y="3389313"/>
              <a:ext cx="22225" cy="22225"/>
            </a:xfrm>
            <a:custGeom>
              <a:avLst/>
              <a:gdLst/>
              <a:ahLst/>
              <a:cxnLst>
                <a:cxn ang="0">
                  <a:pos x="7" y="25"/>
                </a:cxn>
                <a:cxn ang="0">
                  <a:pos x="0" y="20"/>
                </a:cxn>
                <a:cxn ang="0">
                  <a:pos x="11" y="2"/>
                </a:cxn>
                <a:cxn ang="0">
                  <a:pos x="8" y="0"/>
                </a:cxn>
                <a:cxn ang="0">
                  <a:pos x="12" y="3"/>
                </a:cxn>
                <a:cxn ang="0">
                  <a:pos x="19" y="8"/>
                </a:cxn>
                <a:cxn ang="0">
                  <a:pos x="7" y="25"/>
                </a:cxn>
              </a:cxnLst>
              <a:rect l="0" t="0" r="r" b="b"/>
              <a:pathLst>
                <a:path w="19" h="25">
                  <a:moveTo>
                    <a:pt x="7" y="25"/>
                  </a:moveTo>
                  <a:lnTo>
                    <a:pt x="0" y="20"/>
                  </a:lnTo>
                  <a:lnTo>
                    <a:pt x="11" y="2"/>
                  </a:lnTo>
                  <a:lnTo>
                    <a:pt x="8" y="0"/>
                  </a:lnTo>
                  <a:lnTo>
                    <a:pt x="12" y="3"/>
                  </a:lnTo>
                  <a:lnTo>
                    <a:pt x="19" y="8"/>
                  </a:lnTo>
                  <a:lnTo>
                    <a:pt x="7" y="25"/>
                  </a:lnTo>
                  <a:close/>
                </a:path>
              </a:pathLst>
            </a:custGeom>
            <a:solidFill>
              <a:schemeClr val="bg2"/>
            </a:solidFill>
            <a:ln w="9525">
              <a:noFill/>
              <a:round/>
              <a:headEnd/>
              <a:tailEnd/>
            </a:ln>
          </p:spPr>
          <p:txBody>
            <a:bodyPr/>
            <a:lstStyle/>
            <a:p>
              <a:endParaRPr lang="en-US"/>
            </a:p>
          </p:txBody>
        </p:sp>
        <p:sp>
          <p:nvSpPr>
            <p:cNvPr id="83038" name="Freeform 94"/>
            <p:cNvSpPr>
              <a:spLocks/>
            </p:cNvSpPr>
            <p:nvPr/>
          </p:nvSpPr>
          <p:spPr bwMode="black">
            <a:xfrm>
              <a:off x="4102100" y="3386138"/>
              <a:ext cx="19050" cy="22225"/>
            </a:xfrm>
            <a:custGeom>
              <a:avLst/>
              <a:gdLst/>
              <a:ahLst/>
              <a:cxnLst>
                <a:cxn ang="0">
                  <a:pos x="7" y="23"/>
                </a:cxn>
                <a:cxn ang="0">
                  <a:pos x="0" y="20"/>
                </a:cxn>
                <a:cxn ang="0">
                  <a:pos x="8" y="0"/>
                </a:cxn>
                <a:cxn ang="0">
                  <a:pos x="17" y="4"/>
                </a:cxn>
                <a:cxn ang="0">
                  <a:pos x="9" y="0"/>
                </a:cxn>
                <a:cxn ang="0">
                  <a:pos x="17" y="4"/>
                </a:cxn>
                <a:cxn ang="0">
                  <a:pos x="7" y="23"/>
                </a:cxn>
              </a:cxnLst>
              <a:rect l="0" t="0" r="r" b="b"/>
              <a:pathLst>
                <a:path w="17" h="23">
                  <a:moveTo>
                    <a:pt x="7" y="23"/>
                  </a:moveTo>
                  <a:lnTo>
                    <a:pt x="0" y="20"/>
                  </a:lnTo>
                  <a:lnTo>
                    <a:pt x="8" y="0"/>
                  </a:lnTo>
                  <a:lnTo>
                    <a:pt x="17" y="4"/>
                  </a:lnTo>
                  <a:lnTo>
                    <a:pt x="9" y="0"/>
                  </a:lnTo>
                  <a:lnTo>
                    <a:pt x="17" y="4"/>
                  </a:lnTo>
                  <a:lnTo>
                    <a:pt x="7" y="23"/>
                  </a:lnTo>
                  <a:close/>
                </a:path>
              </a:pathLst>
            </a:custGeom>
            <a:solidFill>
              <a:schemeClr val="bg2"/>
            </a:solidFill>
            <a:ln w="9525">
              <a:noFill/>
              <a:round/>
              <a:headEnd/>
              <a:tailEnd/>
            </a:ln>
          </p:spPr>
          <p:txBody>
            <a:bodyPr/>
            <a:lstStyle/>
            <a:p>
              <a:endParaRPr lang="en-US"/>
            </a:p>
          </p:txBody>
        </p:sp>
        <p:sp>
          <p:nvSpPr>
            <p:cNvPr id="83039" name="Freeform 95"/>
            <p:cNvSpPr>
              <a:spLocks/>
            </p:cNvSpPr>
            <p:nvPr/>
          </p:nvSpPr>
          <p:spPr bwMode="black">
            <a:xfrm>
              <a:off x="4095750" y="3384550"/>
              <a:ext cx="15875" cy="20638"/>
            </a:xfrm>
            <a:custGeom>
              <a:avLst/>
              <a:gdLst/>
              <a:ahLst/>
              <a:cxnLst>
                <a:cxn ang="0">
                  <a:pos x="9" y="24"/>
                </a:cxn>
                <a:cxn ang="0">
                  <a:pos x="0" y="20"/>
                </a:cxn>
                <a:cxn ang="0">
                  <a:pos x="0" y="20"/>
                </a:cxn>
                <a:cxn ang="0">
                  <a:pos x="8" y="0"/>
                </a:cxn>
                <a:cxn ang="0">
                  <a:pos x="8" y="0"/>
                </a:cxn>
                <a:cxn ang="0">
                  <a:pos x="16" y="4"/>
                </a:cxn>
                <a:cxn ang="0">
                  <a:pos x="9" y="24"/>
                </a:cxn>
              </a:cxnLst>
              <a:rect l="0" t="0" r="r" b="b"/>
              <a:pathLst>
                <a:path w="16" h="24">
                  <a:moveTo>
                    <a:pt x="9" y="24"/>
                  </a:moveTo>
                  <a:lnTo>
                    <a:pt x="0" y="20"/>
                  </a:lnTo>
                  <a:lnTo>
                    <a:pt x="0" y="20"/>
                  </a:lnTo>
                  <a:lnTo>
                    <a:pt x="8" y="0"/>
                  </a:lnTo>
                  <a:lnTo>
                    <a:pt x="8" y="0"/>
                  </a:lnTo>
                  <a:lnTo>
                    <a:pt x="16" y="4"/>
                  </a:lnTo>
                  <a:lnTo>
                    <a:pt x="9" y="24"/>
                  </a:lnTo>
                  <a:close/>
                </a:path>
              </a:pathLst>
            </a:custGeom>
            <a:solidFill>
              <a:schemeClr val="bg2"/>
            </a:solidFill>
            <a:ln w="9525">
              <a:noFill/>
              <a:round/>
              <a:headEnd/>
              <a:tailEnd/>
            </a:ln>
          </p:spPr>
          <p:txBody>
            <a:bodyPr/>
            <a:lstStyle/>
            <a:p>
              <a:endParaRPr lang="en-US"/>
            </a:p>
          </p:txBody>
        </p:sp>
        <p:sp>
          <p:nvSpPr>
            <p:cNvPr id="83040" name="Freeform 96"/>
            <p:cNvSpPr>
              <a:spLocks/>
            </p:cNvSpPr>
            <p:nvPr/>
          </p:nvSpPr>
          <p:spPr bwMode="black">
            <a:xfrm>
              <a:off x="4078288" y="3381375"/>
              <a:ext cx="23812" cy="22225"/>
            </a:xfrm>
            <a:custGeom>
              <a:avLst/>
              <a:gdLst/>
              <a:ahLst/>
              <a:cxnLst>
                <a:cxn ang="0">
                  <a:pos x="17" y="24"/>
                </a:cxn>
                <a:cxn ang="0">
                  <a:pos x="8" y="20"/>
                </a:cxn>
                <a:cxn ang="0">
                  <a:pos x="0" y="17"/>
                </a:cxn>
                <a:cxn ang="0">
                  <a:pos x="7" y="20"/>
                </a:cxn>
                <a:cxn ang="0">
                  <a:pos x="16" y="0"/>
                </a:cxn>
                <a:cxn ang="0">
                  <a:pos x="25" y="4"/>
                </a:cxn>
                <a:cxn ang="0">
                  <a:pos x="17" y="24"/>
                </a:cxn>
              </a:cxnLst>
              <a:rect l="0" t="0" r="r" b="b"/>
              <a:pathLst>
                <a:path w="25" h="24">
                  <a:moveTo>
                    <a:pt x="17" y="24"/>
                  </a:moveTo>
                  <a:lnTo>
                    <a:pt x="8" y="20"/>
                  </a:lnTo>
                  <a:lnTo>
                    <a:pt x="0" y="17"/>
                  </a:lnTo>
                  <a:lnTo>
                    <a:pt x="7" y="20"/>
                  </a:lnTo>
                  <a:lnTo>
                    <a:pt x="16" y="0"/>
                  </a:lnTo>
                  <a:lnTo>
                    <a:pt x="25" y="4"/>
                  </a:lnTo>
                  <a:lnTo>
                    <a:pt x="17" y="24"/>
                  </a:lnTo>
                  <a:close/>
                </a:path>
              </a:pathLst>
            </a:custGeom>
            <a:solidFill>
              <a:schemeClr val="bg2"/>
            </a:solidFill>
            <a:ln w="9525">
              <a:noFill/>
              <a:round/>
              <a:headEnd/>
              <a:tailEnd/>
            </a:ln>
          </p:spPr>
          <p:txBody>
            <a:bodyPr/>
            <a:lstStyle/>
            <a:p>
              <a:endParaRPr lang="en-US"/>
            </a:p>
          </p:txBody>
        </p:sp>
        <p:sp>
          <p:nvSpPr>
            <p:cNvPr id="83041" name="Freeform 97"/>
            <p:cNvSpPr>
              <a:spLocks/>
            </p:cNvSpPr>
            <p:nvPr/>
          </p:nvSpPr>
          <p:spPr bwMode="black">
            <a:xfrm>
              <a:off x="4075113" y="3376613"/>
              <a:ext cx="20637" cy="20637"/>
            </a:xfrm>
            <a:custGeom>
              <a:avLst/>
              <a:gdLst/>
              <a:ahLst/>
              <a:cxnLst>
                <a:cxn ang="0">
                  <a:pos x="10" y="25"/>
                </a:cxn>
                <a:cxn ang="0">
                  <a:pos x="0" y="20"/>
                </a:cxn>
                <a:cxn ang="0">
                  <a:pos x="8" y="0"/>
                </a:cxn>
                <a:cxn ang="0">
                  <a:pos x="14" y="2"/>
                </a:cxn>
                <a:cxn ang="0">
                  <a:pos x="10" y="0"/>
                </a:cxn>
                <a:cxn ang="0">
                  <a:pos x="20" y="5"/>
                </a:cxn>
                <a:cxn ang="0">
                  <a:pos x="10" y="25"/>
                </a:cxn>
              </a:cxnLst>
              <a:rect l="0" t="0" r="r" b="b"/>
              <a:pathLst>
                <a:path w="20" h="25">
                  <a:moveTo>
                    <a:pt x="10" y="25"/>
                  </a:moveTo>
                  <a:lnTo>
                    <a:pt x="0" y="20"/>
                  </a:lnTo>
                  <a:lnTo>
                    <a:pt x="8" y="0"/>
                  </a:lnTo>
                  <a:lnTo>
                    <a:pt x="14" y="2"/>
                  </a:lnTo>
                  <a:lnTo>
                    <a:pt x="10" y="0"/>
                  </a:lnTo>
                  <a:lnTo>
                    <a:pt x="20" y="5"/>
                  </a:lnTo>
                  <a:lnTo>
                    <a:pt x="10" y="25"/>
                  </a:lnTo>
                  <a:close/>
                </a:path>
              </a:pathLst>
            </a:custGeom>
            <a:solidFill>
              <a:schemeClr val="bg2"/>
            </a:solidFill>
            <a:ln w="9525">
              <a:noFill/>
              <a:round/>
              <a:headEnd/>
              <a:tailEnd/>
            </a:ln>
          </p:spPr>
          <p:txBody>
            <a:bodyPr/>
            <a:lstStyle/>
            <a:p>
              <a:endParaRPr lang="en-US"/>
            </a:p>
          </p:txBody>
        </p:sp>
        <p:sp>
          <p:nvSpPr>
            <p:cNvPr id="83042" name="Freeform 98"/>
            <p:cNvSpPr>
              <a:spLocks/>
            </p:cNvSpPr>
            <p:nvPr/>
          </p:nvSpPr>
          <p:spPr bwMode="black">
            <a:xfrm>
              <a:off x="4062413" y="3373438"/>
              <a:ext cx="22225" cy="22225"/>
            </a:xfrm>
            <a:custGeom>
              <a:avLst/>
              <a:gdLst/>
              <a:ahLst/>
              <a:cxnLst>
                <a:cxn ang="0">
                  <a:pos x="15" y="23"/>
                </a:cxn>
                <a:cxn ang="0">
                  <a:pos x="3" y="20"/>
                </a:cxn>
                <a:cxn ang="0">
                  <a:pos x="3" y="20"/>
                </a:cxn>
                <a:cxn ang="0">
                  <a:pos x="0" y="18"/>
                </a:cxn>
                <a:cxn ang="0">
                  <a:pos x="7" y="0"/>
                </a:cxn>
                <a:cxn ang="0">
                  <a:pos x="20" y="3"/>
                </a:cxn>
                <a:cxn ang="0">
                  <a:pos x="15" y="23"/>
                </a:cxn>
              </a:cxnLst>
              <a:rect l="0" t="0" r="r" b="b"/>
              <a:pathLst>
                <a:path w="20" h="23">
                  <a:moveTo>
                    <a:pt x="15" y="23"/>
                  </a:moveTo>
                  <a:lnTo>
                    <a:pt x="3" y="20"/>
                  </a:lnTo>
                  <a:lnTo>
                    <a:pt x="3" y="20"/>
                  </a:lnTo>
                  <a:lnTo>
                    <a:pt x="0" y="18"/>
                  </a:lnTo>
                  <a:lnTo>
                    <a:pt x="7" y="0"/>
                  </a:lnTo>
                  <a:lnTo>
                    <a:pt x="20" y="3"/>
                  </a:lnTo>
                  <a:lnTo>
                    <a:pt x="15" y="23"/>
                  </a:lnTo>
                  <a:close/>
                </a:path>
              </a:pathLst>
            </a:custGeom>
            <a:solidFill>
              <a:schemeClr val="bg2"/>
            </a:solidFill>
            <a:ln w="9525">
              <a:noFill/>
              <a:round/>
              <a:headEnd/>
              <a:tailEnd/>
            </a:ln>
          </p:spPr>
          <p:txBody>
            <a:bodyPr/>
            <a:lstStyle/>
            <a:p>
              <a:endParaRPr lang="en-US"/>
            </a:p>
          </p:txBody>
        </p:sp>
        <p:sp>
          <p:nvSpPr>
            <p:cNvPr id="83043" name="Freeform 99"/>
            <p:cNvSpPr>
              <a:spLocks/>
            </p:cNvSpPr>
            <p:nvPr/>
          </p:nvSpPr>
          <p:spPr bwMode="black">
            <a:xfrm>
              <a:off x="4046538" y="3367088"/>
              <a:ext cx="25400" cy="22225"/>
            </a:xfrm>
            <a:custGeom>
              <a:avLst/>
              <a:gdLst/>
              <a:ahLst/>
              <a:cxnLst>
                <a:cxn ang="0">
                  <a:pos x="14" y="24"/>
                </a:cxn>
                <a:cxn ang="0">
                  <a:pos x="0" y="17"/>
                </a:cxn>
                <a:cxn ang="0">
                  <a:pos x="9" y="0"/>
                </a:cxn>
                <a:cxn ang="0">
                  <a:pos x="18" y="3"/>
                </a:cxn>
                <a:cxn ang="0">
                  <a:pos x="10" y="0"/>
                </a:cxn>
                <a:cxn ang="0">
                  <a:pos x="24" y="7"/>
                </a:cxn>
                <a:cxn ang="0">
                  <a:pos x="14" y="24"/>
                </a:cxn>
              </a:cxnLst>
              <a:rect l="0" t="0" r="r" b="b"/>
              <a:pathLst>
                <a:path w="24" h="24">
                  <a:moveTo>
                    <a:pt x="14" y="24"/>
                  </a:moveTo>
                  <a:lnTo>
                    <a:pt x="0" y="17"/>
                  </a:lnTo>
                  <a:lnTo>
                    <a:pt x="9" y="0"/>
                  </a:lnTo>
                  <a:lnTo>
                    <a:pt x="18" y="3"/>
                  </a:lnTo>
                  <a:lnTo>
                    <a:pt x="10" y="0"/>
                  </a:lnTo>
                  <a:lnTo>
                    <a:pt x="24" y="7"/>
                  </a:lnTo>
                  <a:lnTo>
                    <a:pt x="14" y="24"/>
                  </a:lnTo>
                  <a:close/>
                </a:path>
              </a:pathLst>
            </a:custGeom>
            <a:solidFill>
              <a:schemeClr val="bg2"/>
            </a:solidFill>
            <a:ln w="9525">
              <a:noFill/>
              <a:round/>
              <a:headEnd/>
              <a:tailEnd/>
            </a:ln>
          </p:spPr>
          <p:txBody>
            <a:bodyPr/>
            <a:lstStyle/>
            <a:p>
              <a:endParaRPr lang="en-US"/>
            </a:p>
          </p:txBody>
        </p:sp>
        <p:sp>
          <p:nvSpPr>
            <p:cNvPr id="83044" name="Freeform 100"/>
            <p:cNvSpPr>
              <a:spLocks/>
            </p:cNvSpPr>
            <p:nvPr/>
          </p:nvSpPr>
          <p:spPr bwMode="black">
            <a:xfrm>
              <a:off x="4025900" y="3359150"/>
              <a:ext cx="30163" cy="25400"/>
            </a:xfrm>
            <a:custGeom>
              <a:avLst/>
              <a:gdLst/>
              <a:ahLst/>
              <a:cxnLst>
                <a:cxn ang="0">
                  <a:pos x="24" y="25"/>
                </a:cxn>
                <a:cxn ang="0">
                  <a:pos x="8" y="17"/>
                </a:cxn>
                <a:cxn ang="0">
                  <a:pos x="0" y="14"/>
                </a:cxn>
                <a:cxn ang="0">
                  <a:pos x="6" y="17"/>
                </a:cxn>
                <a:cxn ang="0">
                  <a:pos x="15" y="0"/>
                </a:cxn>
                <a:cxn ang="0">
                  <a:pos x="31" y="8"/>
                </a:cxn>
                <a:cxn ang="0">
                  <a:pos x="24" y="25"/>
                </a:cxn>
              </a:cxnLst>
              <a:rect l="0" t="0" r="r" b="b"/>
              <a:pathLst>
                <a:path w="31" h="25">
                  <a:moveTo>
                    <a:pt x="24" y="25"/>
                  </a:moveTo>
                  <a:lnTo>
                    <a:pt x="8" y="17"/>
                  </a:lnTo>
                  <a:lnTo>
                    <a:pt x="0" y="14"/>
                  </a:lnTo>
                  <a:lnTo>
                    <a:pt x="6" y="17"/>
                  </a:lnTo>
                  <a:lnTo>
                    <a:pt x="15" y="0"/>
                  </a:lnTo>
                  <a:lnTo>
                    <a:pt x="31" y="8"/>
                  </a:lnTo>
                  <a:lnTo>
                    <a:pt x="24" y="25"/>
                  </a:lnTo>
                  <a:close/>
                </a:path>
              </a:pathLst>
            </a:custGeom>
            <a:solidFill>
              <a:schemeClr val="bg2"/>
            </a:solidFill>
            <a:ln w="9525">
              <a:noFill/>
              <a:round/>
              <a:headEnd/>
              <a:tailEnd/>
            </a:ln>
          </p:spPr>
          <p:txBody>
            <a:bodyPr/>
            <a:lstStyle/>
            <a:p>
              <a:endParaRPr lang="en-US"/>
            </a:p>
          </p:txBody>
        </p:sp>
        <p:sp>
          <p:nvSpPr>
            <p:cNvPr id="83045" name="Freeform 101"/>
            <p:cNvSpPr>
              <a:spLocks/>
            </p:cNvSpPr>
            <p:nvPr/>
          </p:nvSpPr>
          <p:spPr bwMode="black">
            <a:xfrm>
              <a:off x="4013200" y="3351213"/>
              <a:ext cx="28575" cy="25400"/>
            </a:xfrm>
            <a:custGeom>
              <a:avLst/>
              <a:gdLst/>
              <a:ahLst/>
              <a:cxnLst>
                <a:cxn ang="0">
                  <a:pos x="19" y="28"/>
                </a:cxn>
                <a:cxn ang="0">
                  <a:pos x="0" y="17"/>
                </a:cxn>
                <a:cxn ang="0">
                  <a:pos x="0" y="17"/>
                </a:cxn>
                <a:cxn ang="0">
                  <a:pos x="10" y="0"/>
                </a:cxn>
                <a:cxn ang="0">
                  <a:pos x="10" y="0"/>
                </a:cxn>
                <a:cxn ang="0">
                  <a:pos x="29" y="11"/>
                </a:cxn>
                <a:cxn ang="0">
                  <a:pos x="19" y="28"/>
                </a:cxn>
              </a:cxnLst>
              <a:rect l="0" t="0" r="r" b="b"/>
              <a:pathLst>
                <a:path w="29" h="28">
                  <a:moveTo>
                    <a:pt x="19" y="28"/>
                  </a:moveTo>
                  <a:lnTo>
                    <a:pt x="0" y="17"/>
                  </a:lnTo>
                  <a:lnTo>
                    <a:pt x="0" y="17"/>
                  </a:lnTo>
                  <a:lnTo>
                    <a:pt x="10" y="0"/>
                  </a:lnTo>
                  <a:lnTo>
                    <a:pt x="10" y="0"/>
                  </a:lnTo>
                  <a:lnTo>
                    <a:pt x="29" y="11"/>
                  </a:lnTo>
                  <a:lnTo>
                    <a:pt x="19" y="28"/>
                  </a:lnTo>
                  <a:close/>
                </a:path>
              </a:pathLst>
            </a:custGeom>
            <a:solidFill>
              <a:schemeClr val="bg2"/>
            </a:solidFill>
            <a:ln w="9525">
              <a:noFill/>
              <a:round/>
              <a:headEnd/>
              <a:tailEnd/>
            </a:ln>
          </p:spPr>
          <p:txBody>
            <a:bodyPr/>
            <a:lstStyle/>
            <a:p>
              <a:endParaRPr lang="en-US"/>
            </a:p>
          </p:txBody>
        </p:sp>
        <p:sp>
          <p:nvSpPr>
            <p:cNvPr id="83046" name="Freeform 102"/>
            <p:cNvSpPr>
              <a:spLocks/>
            </p:cNvSpPr>
            <p:nvPr/>
          </p:nvSpPr>
          <p:spPr bwMode="black">
            <a:xfrm>
              <a:off x="3989388" y="3338513"/>
              <a:ext cx="33337" cy="26987"/>
            </a:xfrm>
            <a:custGeom>
              <a:avLst/>
              <a:gdLst/>
              <a:ahLst/>
              <a:cxnLst>
                <a:cxn ang="0">
                  <a:pos x="24" y="31"/>
                </a:cxn>
                <a:cxn ang="0">
                  <a:pos x="0" y="18"/>
                </a:cxn>
                <a:cxn ang="0">
                  <a:pos x="0" y="18"/>
                </a:cxn>
                <a:cxn ang="0">
                  <a:pos x="10" y="0"/>
                </a:cxn>
                <a:cxn ang="0">
                  <a:pos x="10" y="0"/>
                </a:cxn>
                <a:cxn ang="0">
                  <a:pos x="34" y="14"/>
                </a:cxn>
                <a:cxn ang="0">
                  <a:pos x="24" y="31"/>
                </a:cxn>
              </a:cxnLst>
              <a:rect l="0" t="0" r="r" b="b"/>
              <a:pathLst>
                <a:path w="34" h="31">
                  <a:moveTo>
                    <a:pt x="24" y="31"/>
                  </a:moveTo>
                  <a:lnTo>
                    <a:pt x="0" y="18"/>
                  </a:lnTo>
                  <a:lnTo>
                    <a:pt x="0" y="18"/>
                  </a:lnTo>
                  <a:lnTo>
                    <a:pt x="10" y="0"/>
                  </a:lnTo>
                  <a:lnTo>
                    <a:pt x="10" y="0"/>
                  </a:lnTo>
                  <a:lnTo>
                    <a:pt x="34" y="14"/>
                  </a:lnTo>
                  <a:lnTo>
                    <a:pt x="24" y="31"/>
                  </a:lnTo>
                  <a:close/>
                </a:path>
              </a:pathLst>
            </a:custGeom>
            <a:solidFill>
              <a:schemeClr val="bg2"/>
            </a:solidFill>
            <a:ln w="9525">
              <a:noFill/>
              <a:round/>
              <a:headEnd/>
              <a:tailEnd/>
            </a:ln>
          </p:spPr>
          <p:txBody>
            <a:bodyPr/>
            <a:lstStyle/>
            <a:p>
              <a:endParaRPr lang="en-US"/>
            </a:p>
          </p:txBody>
        </p:sp>
        <p:sp>
          <p:nvSpPr>
            <p:cNvPr id="83047" name="Freeform 103"/>
            <p:cNvSpPr>
              <a:spLocks/>
            </p:cNvSpPr>
            <p:nvPr/>
          </p:nvSpPr>
          <p:spPr bwMode="black">
            <a:xfrm>
              <a:off x="3960813" y="3321050"/>
              <a:ext cx="36512" cy="33338"/>
            </a:xfrm>
            <a:custGeom>
              <a:avLst/>
              <a:gdLst/>
              <a:ahLst/>
              <a:cxnLst>
                <a:cxn ang="0">
                  <a:pos x="27" y="35"/>
                </a:cxn>
                <a:cxn ang="0">
                  <a:pos x="0" y="17"/>
                </a:cxn>
                <a:cxn ang="0">
                  <a:pos x="10" y="0"/>
                </a:cxn>
                <a:cxn ang="0">
                  <a:pos x="37" y="17"/>
                </a:cxn>
                <a:cxn ang="0">
                  <a:pos x="27" y="35"/>
                </a:cxn>
              </a:cxnLst>
              <a:rect l="0" t="0" r="r" b="b"/>
              <a:pathLst>
                <a:path w="37" h="35">
                  <a:moveTo>
                    <a:pt x="27" y="35"/>
                  </a:moveTo>
                  <a:lnTo>
                    <a:pt x="0" y="17"/>
                  </a:lnTo>
                  <a:lnTo>
                    <a:pt x="10" y="0"/>
                  </a:lnTo>
                  <a:lnTo>
                    <a:pt x="37" y="17"/>
                  </a:lnTo>
                  <a:lnTo>
                    <a:pt x="27" y="35"/>
                  </a:lnTo>
                  <a:close/>
                </a:path>
              </a:pathLst>
            </a:custGeom>
            <a:solidFill>
              <a:schemeClr val="bg2"/>
            </a:solidFill>
            <a:ln w="9525">
              <a:noFill/>
              <a:round/>
              <a:headEnd/>
              <a:tailEnd/>
            </a:ln>
          </p:spPr>
          <p:txBody>
            <a:bodyPr/>
            <a:lstStyle/>
            <a:p>
              <a:endParaRPr lang="en-US"/>
            </a:p>
          </p:txBody>
        </p:sp>
        <p:sp>
          <p:nvSpPr>
            <p:cNvPr id="83048" name="Freeform 104"/>
            <p:cNvSpPr>
              <a:spLocks/>
            </p:cNvSpPr>
            <p:nvPr/>
          </p:nvSpPr>
          <p:spPr bwMode="black">
            <a:xfrm>
              <a:off x="4427538" y="4179888"/>
              <a:ext cx="41275" cy="38100"/>
            </a:xfrm>
            <a:custGeom>
              <a:avLst/>
              <a:gdLst/>
              <a:ahLst/>
              <a:cxnLst>
                <a:cxn ang="0">
                  <a:pos x="23" y="44"/>
                </a:cxn>
                <a:cxn ang="0">
                  <a:pos x="0" y="13"/>
                </a:cxn>
                <a:cxn ang="0">
                  <a:pos x="15" y="0"/>
                </a:cxn>
                <a:cxn ang="0">
                  <a:pos x="15" y="0"/>
                </a:cxn>
                <a:cxn ang="0">
                  <a:pos x="15" y="0"/>
                </a:cxn>
                <a:cxn ang="0">
                  <a:pos x="38" y="31"/>
                </a:cxn>
                <a:cxn ang="0">
                  <a:pos x="23" y="44"/>
                </a:cxn>
              </a:cxnLst>
              <a:rect l="0" t="0" r="r" b="b"/>
              <a:pathLst>
                <a:path w="38" h="44">
                  <a:moveTo>
                    <a:pt x="23" y="44"/>
                  </a:moveTo>
                  <a:lnTo>
                    <a:pt x="0" y="13"/>
                  </a:lnTo>
                  <a:lnTo>
                    <a:pt x="15" y="0"/>
                  </a:lnTo>
                  <a:lnTo>
                    <a:pt x="15" y="0"/>
                  </a:lnTo>
                  <a:lnTo>
                    <a:pt x="15" y="0"/>
                  </a:lnTo>
                  <a:lnTo>
                    <a:pt x="38" y="31"/>
                  </a:lnTo>
                  <a:lnTo>
                    <a:pt x="23" y="44"/>
                  </a:lnTo>
                  <a:close/>
                </a:path>
              </a:pathLst>
            </a:custGeom>
            <a:solidFill>
              <a:schemeClr val="bg2"/>
            </a:solidFill>
            <a:ln w="9525">
              <a:noFill/>
              <a:round/>
              <a:headEnd/>
              <a:tailEnd/>
            </a:ln>
          </p:spPr>
          <p:txBody>
            <a:bodyPr/>
            <a:lstStyle/>
            <a:p>
              <a:endParaRPr lang="en-US"/>
            </a:p>
          </p:txBody>
        </p:sp>
        <p:sp>
          <p:nvSpPr>
            <p:cNvPr id="83049" name="Freeform 105"/>
            <p:cNvSpPr>
              <a:spLocks/>
            </p:cNvSpPr>
            <p:nvPr/>
          </p:nvSpPr>
          <p:spPr bwMode="black">
            <a:xfrm>
              <a:off x="4403725" y="4154488"/>
              <a:ext cx="39688" cy="34925"/>
            </a:xfrm>
            <a:custGeom>
              <a:avLst/>
              <a:gdLst/>
              <a:ahLst/>
              <a:cxnLst>
                <a:cxn ang="0">
                  <a:pos x="24" y="40"/>
                </a:cxn>
                <a:cxn ang="0">
                  <a:pos x="0" y="13"/>
                </a:cxn>
                <a:cxn ang="0">
                  <a:pos x="0" y="15"/>
                </a:cxn>
                <a:cxn ang="0">
                  <a:pos x="15" y="0"/>
                </a:cxn>
                <a:cxn ang="0">
                  <a:pos x="15" y="1"/>
                </a:cxn>
                <a:cxn ang="0">
                  <a:pos x="39" y="27"/>
                </a:cxn>
                <a:cxn ang="0">
                  <a:pos x="24" y="40"/>
                </a:cxn>
              </a:cxnLst>
              <a:rect l="0" t="0" r="r" b="b"/>
              <a:pathLst>
                <a:path w="39" h="40">
                  <a:moveTo>
                    <a:pt x="24" y="40"/>
                  </a:moveTo>
                  <a:lnTo>
                    <a:pt x="0" y="13"/>
                  </a:lnTo>
                  <a:lnTo>
                    <a:pt x="0" y="15"/>
                  </a:lnTo>
                  <a:lnTo>
                    <a:pt x="15" y="0"/>
                  </a:lnTo>
                  <a:lnTo>
                    <a:pt x="15" y="1"/>
                  </a:lnTo>
                  <a:lnTo>
                    <a:pt x="39" y="27"/>
                  </a:lnTo>
                  <a:lnTo>
                    <a:pt x="24" y="40"/>
                  </a:lnTo>
                  <a:close/>
                </a:path>
              </a:pathLst>
            </a:custGeom>
            <a:solidFill>
              <a:schemeClr val="bg2"/>
            </a:solidFill>
            <a:ln w="9525">
              <a:noFill/>
              <a:round/>
              <a:headEnd/>
              <a:tailEnd/>
            </a:ln>
          </p:spPr>
          <p:txBody>
            <a:bodyPr/>
            <a:lstStyle/>
            <a:p>
              <a:endParaRPr lang="en-US"/>
            </a:p>
          </p:txBody>
        </p:sp>
        <p:sp>
          <p:nvSpPr>
            <p:cNvPr id="83050" name="Freeform 106"/>
            <p:cNvSpPr>
              <a:spLocks/>
            </p:cNvSpPr>
            <p:nvPr/>
          </p:nvSpPr>
          <p:spPr bwMode="black">
            <a:xfrm>
              <a:off x="4381500" y="4132263"/>
              <a:ext cx="38100" cy="36512"/>
            </a:xfrm>
            <a:custGeom>
              <a:avLst/>
              <a:gdLst/>
              <a:ahLst/>
              <a:cxnLst>
                <a:cxn ang="0">
                  <a:pos x="22" y="39"/>
                </a:cxn>
                <a:cxn ang="0">
                  <a:pos x="0" y="15"/>
                </a:cxn>
                <a:cxn ang="0">
                  <a:pos x="14" y="0"/>
                </a:cxn>
                <a:cxn ang="0">
                  <a:pos x="20" y="5"/>
                </a:cxn>
                <a:cxn ang="0">
                  <a:pos x="15" y="0"/>
                </a:cxn>
                <a:cxn ang="0">
                  <a:pos x="37" y="24"/>
                </a:cxn>
                <a:cxn ang="0">
                  <a:pos x="22" y="39"/>
                </a:cxn>
              </a:cxnLst>
              <a:rect l="0" t="0" r="r" b="b"/>
              <a:pathLst>
                <a:path w="37" h="39">
                  <a:moveTo>
                    <a:pt x="22" y="39"/>
                  </a:moveTo>
                  <a:lnTo>
                    <a:pt x="0" y="15"/>
                  </a:lnTo>
                  <a:lnTo>
                    <a:pt x="14" y="0"/>
                  </a:lnTo>
                  <a:lnTo>
                    <a:pt x="20" y="5"/>
                  </a:lnTo>
                  <a:lnTo>
                    <a:pt x="15" y="0"/>
                  </a:lnTo>
                  <a:lnTo>
                    <a:pt x="37" y="24"/>
                  </a:lnTo>
                  <a:lnTo>
                    <a:pt x="22" y="39"/>
                  </a:lnTo>
                  <a:close/>
                </a:path>
              </a:pathLst>
            </a:custGeom>
            <a:solidFill>
              <a:schemeClr val="bg2"/>
            </a:solidFill>
            <a:ln w="9525">
              <a:noFill/>
              <a:round/>
              <a:headEnd/>
              <a:tailEnd/>
            </a:ln>
          </p:spPr>
          <p:txBody>
            <a:bodyPr/>
            <a:lstStyle/>
            <a:p>
              <a:endParaRPr lang="en-US"/>
            </a:p>
          </p:txBody>
        </p:sp>
        <p:sp>
          <p:nvSpPr>
            <p:cNvPr id="83051" name="Freeform 107"/>
            <p:cNvSpPr>
              <a:spLocks/>
            </p:cNvSpPr>
            <p:nvPr/>
          </p:nvSpPr>
          <p:spPr bwMode="black">
            <a:xfrm>
              <a:off x="4360863" y="4116388"/>
              <a:ext cx="33337" cy="30162"/>
            </a:xfrm>
            <a:custGeom>
              <a:avLst/>
              <a:gdLst/>
              <a:ahLst/>
              <a:cxnLst>
                <a:cxn ang="0">
                  <a:pos x="22" y="33"/>
                </a:cxn>
                <a:cxn ang="0">
                  <a:pos x="0" y="15"/>
                </a:cxn>
                <a:cxn ang="0">
                  <a:pos x="0" y="15"/>
                </a:cxn>
                <a:cxn ang="0">
                  <a:pos x="13" y="0"/>
                </a:cxn>
                <a:cxn ang="0">
                  <a:pos x="13" y="0"/>
                </a:cxn>
                <a:cxn ang="0">
                  <a:pos x="35" y="18"/>
                </a:cxn>
                <a:cxn ang="0">
                  <a:pos x="22" y="33"/>
                </a:cxn>
              </a:cxnLst>
              <a:rect l="0" t="0" r="r" b="b"/>
              <a:pathLst>
                <a:path w="35" h="33">
                  <a:moveTo>
                    <a:pt x="22" y="33"/>
                  </a:moveTo>
                  <a:lnTo>
                    <a:pt x="0" y="15"/>
                  </a:lnTo>
                  <a:lnTo>
                    <a:pt x="0" y="15"/>
                  </a:lnTo>
                  <a:lnTo>
                    <a:pt x="13" y="0"/>
                  </a:lnTo>
                  <a:lnTo>
                    <a:pt x="13" y="0"/>
                  </a:lnTo>
                  <a:lnTo>
                    <a:pt x="35" y="18"/>
                  </a:lnTo>
                  <a:lnTo>
                    <a:pt x="22" y="33"/>
                  </a:lnTo>
                  <a:close/>
                </a:path>
              </a:pathLst>
            </a:custGeom>
            <a:solidFill>
              <a:schemeClr val="bg2"/>
            </a:solidFill>
            <a:ln w="9525">
              <a:noFill/>
              <a:round/>
              <a:headEnd/>
              <a:tailEnd/>
            </a:ln>
          </p:spPr>
          <p:txBody>
            <a:bodyPr/>
            <a:lstStyle/>
            <a:p>
              <a:endParaRPr lang="en-US"/>
            </a:p>
          </p:txBody>
        </p:sp>
        <p:sp>
          <p:nvSpPr>
            <p:cNvPr id="83052" name="Freeform 108"/>
            <p:cNvSpPr>
              <a:spLocks/>
            </p:cNvSpPr>
            <p:nvPr/>
          </p:nvSpPr>
          <p:spPr bwMode="black">
            <a:xfrm>
              <a:off x="4338638" y="4100513"/>
              <a:ext cx="34925" cy="30162"/>
            </a:xfrm>
            <a:custGeom>
              <a:avLst/>
              <a:gdLst/>
              <a:ahLst/>
              <a:cxnLst>
                <a:cxn ang="0">
                  <a:pos x="20" y="33"/>
                </a:cxn>
                <a:cxn ang="0">
                  <a:pos x="0" y="15"/>
                </a:cxn>
                <a:cxn ang="0">
                  <a:pos x="0" y="15"/>
                </a:cxn>
                <a:cxn ang="0">
                  <a:pos x="13" y="0"/>
                </a:cxn>
                <a:cxn ang="0">
                  <a:pos x="13" y="0"/>
                </a:cxn>
                <a:cxn ang="0">
                  <a:pos x="33" y="18"/>
                </a:cxn>
                <a:cxn ang="0">
                  <a:pos x="20" y="33"/>
                </a:cxn>
              </a:cxnLst>
              <a:rect l="0" t="0" r="r" b="b"/>
              <a:pathLst>
                <a:path w="33" h="33">
                  <a:moveTo>
                    <a:pt x="20" y="33"/>
                  </a:moveTo>
                  <a:lnTo>
                    <a:pt x="0" y="15"/>
                  </a:lnTo>
                  <a:lnTo>
                    <a:pt x="0" y="15"/>
                  </a:lnTo>
                  <a:lnTo>
                    <a:pt x="13" y="0"/>
                  </a:lnTo>
                  <a:lnTo>
                    <a:pt x="13" y="0"/>
                  </a:lnTo>
                  <a:lnTo>
                    <a:pt x="33" y="18"/>
                  </a:lnTo>
                  <a:lnTo>
                    <a:pt x="20" y="33"/>
                  </a:lnTo>
                  <a:close/>
                </a:path>
              </a:pathLst>
            </a:custGeom>
            <a:solidFill>
              <a:schemeClr val="bg2"/>
            </a:solidFill>
            <a:ln w="9525">
              <a:noFill/>
              <a:round/>
              <a:headEnd/>
              <a:tailEnd/>
            </a:ln>
          </p:spPr>
          <p:txBody>
            <a:bodyPr/>
            <a:lstStyle/>
            <a:p>
              <a:endParaRPr lang="en-US"/>
            </a:p>
          </p:txBody>
        </p:sp>
        <p:sp>
          <p:nvSpPr>
            <p:cNvPr id="83053" name="Freeform 109"/>
            <p:cNvSpPr>
              <a:spLocks/>
            </p:cNvSpPr>
            <p:nvPr/>
          </p:nvSpPr>
          <p:spPr bwMode="black">
            <a:xfrm>
              <a:off x="4321175" y="4084638"/>
              <a:ext cx="30163" cy="28575"/>
            </a:xfrm>
            <a:custGeom>
              <a:avLst/>
              <a:gdLst/>
              <a:ahLst/>
              <a:cxnLst>
                <a:cxn ang="0">
                  <a:pos x="18" y="31"/>
                </a:cxn>
                <a:cxn ang="0">
                  <a:pos x="0" y="15"/>
                </a:cxn>
                <a:cxn ang="0">
                  <a:pos x="0" y="15"/>
                </a:cxn>
                <a:cxn ang="0">
                  <a:pos x="12" y="0"/>
                </a:cxn>
                <a:cxn ang="0">
                  <a:pos x="12" y="0"/>
                </a:cxn>
                <a:cxn ang="0">
                  <a:pos x="31" y="16"/>
                </a:cxn>
                <a:cxn ang="0">
                  <a:pos x="18" y="31"/>
                </a:cxn>
              </a:cxnLst>
              <a:rect l="0" t="0" r="r" b="b"/>
              <a:pathLst>
                <a:path w="31" h="31">
                  <a:moveTo>
                    <a:pt x="18" y="31"/>
                  </a:moveTo>
                  <a:lnTo>
                    <a:pt x="0" y="15"/>
                  </a:lnTo>
                  <a:lnTo>
                    <a:pt x="0" y="15"/>
                  </a:lnTo>
                  <a:lnTo>
                    <a:pt x="12" y="0"/>
                  </a:lnTo>
                  <a:lnTo>
                    <a:pt x="12" y="0"/>
                  </a:lnTo>
                  <a:lnTo>
                    <a:pt x="31" y="16"/>
                  </a:lnTo>
                  <a:lnTo>
                    <a:pt x="18" y="31"/>
                  </a:lnTo>
                  <a:close/>
                </a:path>
              </a:pathLst>
            </a:custGeom>
            <a:solidFill>
              <a:schemeClr val="bg2"/>
            </a:solidFill>
            <a:ln w="9525">
              <a:noFill/>
              <a:round/>
              <a:headEnd/>
              <a:tailEnd/>
            </a:ln>
          </p:spPr>
          <p:txBody>
            <a:bodyPr/>
            <a:lstStyle/>
            <a:p>
              <a:endParaRPr lang="en-US"/>
            </a:p>
          </p:txBody>
        </p:sp>
        <p:sp>
          <p:nvSpPr>
            <p:cNvPr id="83054" name="Freeform 110"/>
            <p:cNvSpPr>
              <a:spLocks/>
            </p:cNvSpPr>
            <p:nvPr/>
          </p:nvSpPr>
          <p:spPr bwMode="black">
            <a:xfrm>
              <a:off x="4302125" y="4070350"/>
              <a:ext cx="30163" cy="26988"/>
            </a:xfrm>
            <a:custGeom>
              <a:avLst/>
              <a:gdLst/>
              <a:ahLst/>
              <a:cxnLst>
                <a:cxn ang="0">
                  <a:pos x="17" y="30"/>
                </a:cxn>
                <a:cxn ang="0">
                  <a:pos x="0" y="15"/>
                </a:cxn>
                <a:cxn ang="0">
                  <a:pos x="0" y="15"/>
                </a:cxn>
                <a:cxn ang="0">
                  <a:pos x="12" y="0"/>
                </a:cxn>
                <a:cxn ang="0">
                  <a:pos x="12" y="0"/>
                </a:cxn>
                <a:cxn ang="0">
                  <a:pos x="29" y="15"/>
                </a:cxn>
                <a:cxn ang="0">
                  <a:pos x="17" y="30"/>
                </a:cxn>
              </a:cxnLst>
              <a:rect l="0" t="0" r="r" b="b"/>
              <a:pathLst>
                <a:path w="29" h="30">
                  <a:moveTo>
                    <a:pt x="17" y="30"/>
                  </a:moveTo>
                  <a:lnTo>
                    <a:pt x="0" y="15"/>
                  </a:lnTo>
                  <a:lnTo>
                    <a:pt x="0" y="15"/>
                  </a:lnTo>
                  <a:lnTo>
                    <a:pt x="12" y="0"/>
                  </a:lnTo>
                  <a:lnTo>
                    <a:pt x="12" y="0"/>
                  </a:lnTo>
                  <a:lnTo>
                    <a:pt x="29" y="15"/>
                  </a:lnTo>
                  <a:lnTo>
                    <a:pt x="17" y="30"/>
                  </a:lnTo>
                  <a:close/>
                </a:path>
              </a:pathLst>
            </a:custGeom>
            <a:solidFill>
              <a:schemeClr val="bg2"/>
            </a:solidFill>
            <a:ln w="9525">
              <a:noFill/>
              <a:round/>
              <a:headEnd/>
              <a:tailEnd/>
            </a:ln>
          </p:spPr>
          <p:txBody>
            <a:bodyPr/>
            <a:lstStyle/>
            <a:p>
              <a:endParaRPr lang="en-US"/>
            </a:p>
          </p:txBody>
        </p:sp>
        <p:sp>
          <p:nvSpPr>
            <p:cNvPr id="83055" name="Freeform 111"/>
            <p:cNvSpPr>
              <a:spLocks/>
            </p:cNvSpPr>
            <p:nvPr/>
          </p:nvSpPr>
          <p:spPr bwMode="black">
            <a:xfrm>
              <a:off x="4271963" y="4059238"/>
              <a:ext cx="42862" cy="25400"/>
            </a:xfrm>
            <a:custGeom>
              <a:avLst/>
              <a:gdLst/>
              <a:ahLst/>
              <a:cxnLst>
                <a:cxn ang="0">
                  <a:pos x="32" y="28"/>
                </a:cxn>
                <a:cxn ang="0">
                  <a:pos x="16" y="14"/>
                </a:cxn>
                <a:cxn ang="0">
                  <a:pos x="0" y="1"/>
                </a:cxn>
                <a:cxn ang="0">
                  <a:pos x="14" y="14"/>
                </a:cxn>
                <a:cxn ang="0">
                  <a:pos x="28" y="0"/>
                </a:cxn>
                <a:cxn ang="0">
                  <a:pos x="44" y="13"/>
                </a:cxn>
                <a:cxn ang="0">
                  <a:pos x="32" y="28"/>
                </a:cxn>
              </a:cxnLst>
              <a:rect l="0" t="0" r="r" b="b"/>
              <a:pathLst>
                <a:path w="44" h="28">
                  <a:moveTo>
                    <a:pt x="32" y="28"/>
                  </a:moveTo>
                  <a:lnTo>
                    <a:pt x="16" y="14"/>
                  </a:lnTo>
                  <a:lnTo>
                    <a:pt x="0" y="1"/>
                  </a:lnTo>
                  <a:lnTo>
                    <a:pt x="14" y="14"/>
                  </a:lnTo>
                  <a:lnTo>
                    <a:pt x="28" y="0"/>
                  </a:lnTo>
                  <a:lnTo>
                    <a:pt x="44" y="13"/>
                  </a:lnTo>
                  <a:lnTo>
                    <a:pt x="32" y="28"/>
                  </a:lnTo>
                  <a:close/>
                </a:path>
              </a:pathLst>
            </a:custGeom>
            <a:solidFill>
              <a:schemeClr val="bg2"/>
            </a:solidFill>
            <a:ln w="9525">
              <a:noFill/>
              <a:round/>
              <a:headEnd/>
              <a:tailEnd/>
            </a:ln>
          </p:spPr>
          <p:txBody>
            <a:bodyPr/>
            <a:lstStyle/>
            <a:p>
              <a:endParaRPr lang="en-US"/>
            </a:p>
          </p:txBody>
        </p:sp>
        <p:sp>
          <p:nvSpPr>
            <p:cNvPr id="83056" name="Freeform 112"/>
            <p:cNvSpPr>
              <a:spLocks/>
            </p:cNvSpPr>
            <p:nvPr/>
          </p:nvSpPr>
          <p:spPr bwMode="black">
            <a:xfrm>
              <a:off x="4271963" y="4046538"/>
              <a:ext cx="26987" cy="26987"/>
            </a:xfrm>
            <a:custGeom>
              <a:avLst/>
              <a:gdLst/>
              <a:ahLst/>
              <a:cxnLst>
                <a:cxn ang="0">
                  <a:pos x="14" y="28"/>
                </a:cxn>
                <a:cxn ang="0">
                  <a:pos x="0" y="15"/>
                </a:cxn>
                <a:cxn ang="0">
                  <a:pos x="4" y="19"/>
                </a:cxn>
                <a:cxn ang="0">
                  <a:pos x="0" y="14"/>
                </a:cxn>
                <a:cxn ang="0">
                  <a:pos x="14" y="0"/>
                </a:cxn>
                <a:cxn ang="0">
                  <a:pos x="29" y="14"/>
                </a:cxn>
                <a:cxn ang="0">
                  <a:pos x="14" y="28"/>
                </a:cxn>
              </a:cxnLst>
              <a:rect l="0" t="0" r="r" b="b"/>
              <a:pathLst>
                <a:path w="29" h="28">
                  <a:moveTo>
                    <a:pt x="14" y="28"/>
                  </a:moveTo>
                  <a:lnTo>
                    <a:pt x="0" y="15"/>
                  </a:lnTo>
                  <a:lnTo>
                    <a:pt x="4" y="19"/>
                  </a:lnTo>
                  <a:lnTo>
                    <a:pt x="0" y="14"/>
                  </a:lnTo>
                  <a:lnTo>
                    <a:pt x="14" y="0"/>
                  </a:lnTo>
                  <a:lnTo>
                    <a:pt x="29" y="14"/>
                  </a:lnTo>
                  <a:lnTo>
                    <a:pt x="14" y="28"/>
                  </a:lnTo>
                  <a:close/>
                </a:path>
              </a:pathLst>
            </a:custGeom>
            <a:solidFill>
              <a:schemeClr val="bg2"/>
            </a:solidFill>
            <a:ln w="9525">
              <a:noFill/>
              <a:round/>
              <a:headEnd/>
              <a:tailEnd/>
            </a:ln>
          </p:spPr>
          <p:txBody>
            <a:bodyPr/>
            <a:lstStyle/>
            <a:p>
              <a:endParaRPr lang="en-US"/>
            </a:p>
          </p:txBody>
        </p:sp>
        <p:sp>
          <p:nvSpPr>
            <p:cNvPr id="83057" name="Freeform 113"/>
            <p:cNvSpPr>
              <a:spLocks/>
            </p:cNvSpPr>
            <p:nvPr/>
          </p:nvSpPr>
          <p:spPr bwMode="black">
            <a:xfrm>
              <a:off x="4256088" y="4035425"/>
              <a:ext cx="26987" cy="23813"/>
            </a:xfrm>
            <a:custGeom>
              <a:avLst/>
              <a:gdLst/>
              <a:ahLst/>
              <a:cxnLst>
                <a:cxn ang="0">
                  <a:pos x="13" y="28"/>
                </a:cxn>
                <a:cxn ang="0">
                  <a:pos x="0" y="13"/>
                </a:cxn>
                <a:cxn ang="0">
                  <a:pos x="0" y="13"/>
                </a:cxn>
                <a:cxn ang="0">
                  <a:pos x="15" y="0"/>
                </a:cxn>
                <a:cxn ang="0">
                  <a:pos x="15" y="0"/>
                </a:cxn>
                <a:cxn ang="0">
                  <a:pos x="27" y="15"/>
                </a:cxn>
                <a:cxn ang="0">
                  <a:pos x="13" y="28"/>
                </a:cxn>
              </a:cxnLst>
              <a:rect l="0" t="0" r="r" b="b"/>
              <a:pathLst>
                <a:path w="27" h="28">
                  <a:moveTo>
                    <a:pt x="13" y="28"/>
                  </a:moveTo>
                  <a:lnTo>
                    <a:pt x="0" y="13"/>
                  </a:lnTo>
                  <a:lnTo>
                    <a:pt x="0" y="13"/>
                  </a:lnTo>
                  <a:lnTo>
                    <a:pt x="15" y="0"/>
                  </a:lnTo>
                  <a:lnTo>
                    <a:pt x="15" y="0"/>
                  </a:lnTo>
                  <a:lnTo>
                    <a:pt x="27" y="15"/>
                  </a:lnTo>
                  <a:lnTo>
                    <a:pt x="13" y="28"/>
                  </a:lnTo>
                  <a:close/>
                </a:path>
              </a:pathLst>
            </a:custGeom>
            <a:solidFill>
              <a:schemeClr val="bg2"/>
            </a:solidFill>
            <a:ln w="9525">
              <a:noFill/>
              <a:round/>
              <a:headEnd/>
              <a:tailEnd/>
            </a:ln>
          </p:spPr>
          <p:txBody>
            <a:bodyPr/>
            <a:lstStyle/>
            <a:p>
              <a:endParaRPr lang="en-US"/>
            </a:p>
          </p:txBody>
        </p:sp>
        <p:sp>
          <p:nvSpPr>
            <p:cNvPr id="83058" name="Freeform 114"/>
            <p:cNvSpPr>
              <a:spLocks/>
            </p:cNvSpPr>
            <p:nvPr/>
          </p:nvSpPr>
          <p:spPr bwMode="black">
            <a:xfrm>
              <a:off x="4243388" y="4021138"/>
              <a:ext cx="28575" cy="25400"/>
            </a:xfrm>
            <a:custGeom>
              <a:avLst/>
              <a:gdLst/>
              <a:ahLst/>
              <a:cxnLst>
                <a:cxn ang="0">
                  <a:pos x="12" y="28"/>
                </a:cxn>
                <a:cxn ang="0">
                  <a:pos x="0" y="13"/>
                </a:cxn>
                <a:cxn ang="0">
                  <a:pos x="0" y="13"/>
                </a:cxn>
                <a:cxn ang="0">
                  <a:pos x="0" y="13"/>
                </a:cxn>
                <a:cxn ang="0">
                  <a:pos x="15" y="0"/>
                </a:cxn>
                <a:cxn ang="0">
                  <a:pos x="27" y="15"/>
                </a:cxn>
                <a:cxn ang="0">
                  <a:pos x="12" y="28"/>
                </a:cxn>
              </a:cxnLst>
              <a:rect l="0" t="0" r="r" b="b"/>
              <a:pathLst>
                <a:path w="27" h="28">
                  <a:moveTo>
                    <a:pt x="12" y="28"/>
                  </a:moveTo>
                  <a:lnTo>
                    <a:pt x="0" y="13"/>
                  </a:lnTo>
                  <a:lnTo>
                    <a:pt x="0" y="13"/>
                  </a:lnTo>
                  <a:lnTo>
                    <a:pt x="0" y="13"/>
                  </a:lnTo>
                  <a:lnTo>
                    <a:pt x="15" y="0"/>
                  </a:lnTo>
                  <a:lnTo>
                    <a:pt x="27" y="15"/>
                  </a:lnTo>
                  <a:lnTo>
                    <a:pt x="12" y="28"/>
                  </a:lnTo>
                  <a:close/>
                </a:path>
              </a:pathLst>
            </a:custGeom>
            <a:solidFill>
              <a:schemeClr val="bg2"/>
            </a:solidFill>
            <a:ln w="9525">
              <a:noFill/>
              <a:round/>
              <a:headEnd/>
              <a:tailEnd/>
            </a:ln>
          </p:spPr>
          <p:txBody>
            <a:bodyPr/>
            <a:lstStyle/>
            <a:p>
              <a:endParaRPr lang="en-US"/>
            </a:p>
          </p:txBody>
        </p:sp>
        <p:sp>
          <p:nvSpPr>
            <p:cNvPr id="83059" name="Freeform 115"/>
            <p:cNvSpPr>
              <a:spLocks/>
            </p:cNvSpPr>
            <p:nvPr/>
          </p:nvSpPr>
          <p:spPr bwMode="black">
            <a:xfrm>
              <a:off x="4233863" y="4008438"/>
              <a:ext cx="25400" cy="23812"/>
            </a:xfrm>
            <a:custGeom>
              <a:avLst/>
              <a:gdLst/>
              <a:ahLst/>
              <a:cxnLst>
                <a:cxn ang="0">
                  <a:pos x="11" y="28"/>
                </a:cxn>
                <a:cxn ang="0">
                  <a:pos x="0" y="13"/>
                </a:cxn>
                <a:cxn ang="0">
                  <a:pos x="15" y="0"/>
                </a:cxn>
                <a:cxn ang="0">
                  <a:pos x="15" y="0"/>
                </a:cxn>
                <a:cxn ang="0">
                  <a:pos x="15" y="0"/>
                </a:cxn>
                <a:cxn ang="0">
                  <a:pos x="26" y="15"/>
                </a:cxn>
                <a:cxn ang="0">
                  <a:pos x="11" y="28"/>
                </a:cxn>
              </a:cxnLst>
              <a:rect l="0" t="0" r="r" b="b"/>
              <a:pathLst>
                <a:path w="26" h="28">
                  <a:moveTo>
                    <a:pt x="11" y="28"/>
                  </a:moveTo>
                  <a:lnTo>
                    <a:pt x="0" y="13"/>
                  </a:lnTo>
                  <a:lnTo>
                    <a:pt x="15" y="0"/>
                  </a:lnTo>
                  <a:lnTo>
                    <a:pt x="15" y="0"/>
                  </a:lnTo>
                  <a:lnTo>
                    <a:pt x="15" y="0"/>
                  </a:lnTo>
                  <a:lnTo>
                    <a:pt x="26" y="15"/>
                  </a:lnTo>
                  <a:lnTo>
                    <a:pt x="11" y="28"/>
                  </a:lnTo>
                  <a:close/>
                </a:path>
              </a:pathLst>
            </a:custGeom>
            <a:solidFill>
              <a:schemeClr val="bg2"/>
            </a:solidFill>
            <a:ln w="9525">
              <a:noFill/>
              <a:round/>
              <a:headEnd/>
              <a:tailEnd/>
            </a:ln>
          </p:spPr>
          <p:txBody>
            <a:bodyPr/>
            <a:lstStyle/>
            <a:p>
              <a:endParaRPr lang="en-US"/>
            </a:p>
          </p:txBody>
        </p:sp>
        <p:sp>
          <p:nvSpPr>
            <p:cNvPr id="83060" name="Freeform 116"/>
            <p:cNvSpPr>
              <a:spLocks/>
            </p:cNvSpPr>
            <p:nvPr/>
          </p:nvSpPr>
          <p:spPr bwMode="black">
            <a:xfrm>
              <a:off x="4210050" y="3994150"/>
              <a:ext cx="39688" cy="23813"/>
            </a:xfrm>
            <a:custGeom>
              <a:avLst/>
              <a:gdLst/>
              <a:ahLst/>
              <a:cxnLst>
                <a:cxn ang="0">
                  <a:pos x="22" y="27"/>
                </a:cxn>
                <a:cxn ang="0">
                  <a:pos x="11" y="13"/>
                </a:cxn>
                <a:cxn ang="0">
                  <a:pos x="0" y="0"/>
                </a:cxn>
                <a:cxn ang="0">
                  <a:pos x="9" y="13"/>
                </a:cxn>
                <a:cxn ang="0">
                  <a:pos x="25" y="1"/>
                </a:cxn>
                <a:cxn ang="0">
                  <a:pos x="37" y="14"/>
                </a:cxn>
                <a:cxn ang="0">
                  <a:pos x="22" y="27"/>
                </a:cxn>
              </a:cxnLst>
              <a:rect l="0" t="0" r="r" b="b"/>
              <a:pathLst>
                <a:path w="37" h="27">
                  <a:moveTo>
                    <a:pt x="22" y="27"/>
                  </a:moveTo>
                  <a:lnTo>
                    <a:pt x="11" y="13"/>
                  </a:lnTo>
                  <a:lnTo>
                    <a:pt x="0" y="0"/>
                  </a:lnTo>
                  <a:lnTo>
                    <a:pt x="9" y="13"/>
                  </a:lnTo>
                  <a:lnTo>
                    <a:pt x="25" y="1"/>
                  </a:lnTo>
                  <a:lnTo>
                    <a:pt x="37" y="14"/>
                  </a:lnTo>
                  <a:lnTo>
                    <a:pt x="22" y="27"/>
                  </a:lnTo>
                  <a:close/>
                </a:path>
              </a:pathLst>
            </a:custGeom>
            <a:solidFill>
              <a:schemeClr val="bg2"/>
            </a:solidFill>
            <a:ln w="9525">
              <a:noFill/>
              <a:round/>
              <a:headEnd/>
              <a:tailEnd/>
            </a:ln>
          </p:spPr>
          <p:txBody>
            <a:bodyPr/>
            <a:lstStyle/>
            <a:p>
              <a:endParaRPr lang="en-US"/>
            </a:p>
          </p:txBody>
        </p:sp>
        <p:sp>
          <p:nvSpPr>
            <p:cNvPr id="83061" name="Freeform 117"/>
            <p:cNvSpPr>
              <a:spLocks/>
            </p:cNvSpPr>
            <p:nvPr/>
          </p:nvSpPr>
          <p:spPr bwMode="black">
            <a:xfrm>
              <a:off x="4210050" y="3983038"/>
              <a:ext cx="26988" cy="22225"/>
            </a:xfrm>
            <a:custGeom>
              <a:avLst/>
              <a:gdLst/>
              <a:ahLst/>
              <a:cxnLst>
                <a:cxn ang="0">
                  <a:pos x="9" y="26"/>
                </a:cxn>
                <a:cxn ang="0">
                  <a:pos x="0" y="13"/>
                </a:cxn>
                <a:cxn ang="0">
                  <a:pos x="16" y="0"/>
                </a:cxn>
                <a:cxn ang="0">
                  <a:pos x="27" y="14"/>
                </a:cxn>
                <a:cxn ang="0">
                  <a:pos x="17" y="0"/>
                </a:cxn>
                <a:cxn ang="0">
                  <a:pos x="27" y="14"/>
                </a:cxn>
                <a:cxn ang="0">
                  <a:pos x="9" y="26"/>
                </a:cxn>
              </a:cxnLst>
              <a:rect l="0" t="0" r="r" b="b"/>
              <a:pathLst>
                <a:path w="27" h="26">
                  <a:moveTo>
                    <a:pt x="9" y="26"/>
                  </a:moveTo>
                  <a:lnTo>
                    <a:pt x="0" y="13"/>
                  </a:lnTo>
                  <a:lnTo>
                    <a:pt x="16" y="0"/>
                  </a:lnTo>
                  <a:lnTo>
                    <a:pt x="27" y="14"/>
                  </a:lnTo>
                  <a:lnTo>
                    <a:pt x="17" y="0"/>
                  </a:lnTo>
                  <a:lnTo>
                    <a:pt x="27" y="14"/>
                  </a:lnTo>
                  <a:lnTo>
                    <a:pt x="9" y="26"/>
                  </a:lnTo>
                  <a:close/>
                </a:path>
              </a:pathLst>
            </a:custGeom>
            <a:solidFill>
              <a:schemeClr val="bg2"/>
            </a:solidFill>
            <a:ln w="9525">
              <a:noFill/>
              <a:round/>
              <a:headEnd/>
              <a:tailEnd/>
            </a:ln>
          </p:spPr>
          <p:txBody>
            <a:bodyPr/>
            <a:lstStyle/>
            <a:p>
              <a:endParaRPr lang="en-US"/>
            </a:p>
          </p:txBody>
        </p:sp>
        <p:sp>
          <p:nvSpPr>
            <p:cNvPr id="83062" name="Freeform 118"/>
            <p:cNvSpPr>
              <a:spLocks/>
            </p:cNvSpPr>
            <p:nvPr/>
          </p:nvSpPr>
          <p:spPr bwMode="black">
            <a:xfrm>
              <a:off x="4197350" y="3970338"/>
              <a:ext cx="31750" cy="23812"/>
            </a:xfrm>
            <a:custGeom>
              <a:avLst/>
              <a:gdLst/>
              <a:ahLst/>
              <a:cxnLst>
                <a:cxn ang="0">
                  <a:pos x="13" y="26"/>
                </a:cxn>
                <a:cxn ang="0">
                  <a:pos x="2" y="12"/>
                </a:cxn>
                <a:cxn ang="0">
                  <a:pos x="0" y="12"/>
                </a:cxn>
                <a:cxn ang="0">
                  <a:pos x="18" y="0"/>
                </a:cxn>
                <a:cxn ang="0">
                  <a:pos x="16" y="0"/>
                </a:cxn>
                <a:cxn ang="0">
                  <a:pos x="28" y="13"/>
                </a:cxn>
                <a:cxn ang="0">
                  <a:pos x="13" y="26"/>
                </a:cxn>
              </a:cxnLst>
              <a:rect l="0" t="0" r="r" b="b"/>
              <a:pathLst>
                <a:path w="28" h="26">
                  <a:moveTo>
                    <a:pt x="13" y="26"/>
                  </a:moveTo>
                  <a:lnTo>
                    <a:pt x="2" y="12"/>
                  </a:lnTo>
                  <a:lnTo>
                    <a:pt x="0" y="12"/>
                  </a:lnTo>
                  <a:lnTo>
                    <a:pt x="18" y="0"/>
                  </a:lnTo>
                  <a:lnTo>
                    <a:pt x="16" y="0"/>
                  </a:lnTo>
                  <a:lnTo>
                    <a:pt x="28" y="13"/>
                  </a:lnTo>
                  <a:lnTo>
                    <a:pt x="13" y="26"/>
                  </a:lnTo>
                  <a:close/>
                </a:path>
              </a:pathLst>
            </a:custGeom>
            <a:solidFill>
              <a:schemeClr val="bg2"/>
            </a:solidFill>
            <a:ln w="9525">
              <a:noFill/>
              <a:round/>
              <a:headEnd/>
              <a:tailEnd/>
            </a:ln>
          </p:spPr>
          <p:txBody>
            <a:bodyPr/>
            <a:lstStyle/>
            <a:p>
              <a:endParaRPr lang="en-US"/>
            </a:p>
          </p:txBody>
        </p:sp>
        <p:sp>
          <p:nvSpPr>
            <p:cNvPr id="83063" name="Freeform 119"/>
            <p:cNvSpPr>
              <a:spLocks/>
            </p:cNvSpPr>
            <p:nvPr/>
          </p:nvSpPr>
          <p:spPr bwMode="black">
            <a:xfrm>
              <a:off x="4187825" y="3959225"/>
              <a:ext cx="28575" cy="20638"/>
            </a:xfrm>
            <a:custGeom>
              <a:avLst/>
              <a:gdLst/>
              <a:ahLst/>
              <a:cxnLst>
                <a:cxn ang="0">
                  <a:pos x="9" y="26"/>
                </a:cxn>
                <a:cxn ang="0">
                  <a:pos x="0" y="14"/>
                </a:cxn>
                <a:cxn ang="0">
                  <a:pos x="16" y="0"/>
                </a:cxn>
                <a:cxn ang="0">
                  <a:pos x="17" y="1"/>
                </a:cxn>
                <a:cxn ang="0">
                  <a:pos x="17" y="1"/>
                </a:cxn>
                <a:cxn ang="0">
                  <a:pos x="27" y="14"/>
                </a:cxn>
                <a:cxn ang="0">
                  <a:pos x="9" y="26"/>
                </a:cxn>
              </a:cxnLst>
              <a:rect l="0" t="0" r="r" b="b"/>
              <a:pathLst>
                <a:path w="27" h="26">
                  <a:moveTo>
                    <a:pt x="9" y="26"/>
                  </a:moveTo>
                  <a:lnTo>
                    <a:pt x="0" y="14"/>
                  </a:lnTo>
                  <a:lnTo>
                    <a:pt x="16" y="0"/>
                  </a:lnTo>
                  <a:lnTo>
                    <a:pt x="17" y="1"/>
                  </a:lnTo>
                  <a:lnTo>
                    <a:pt x="17" y="1"/>
                  </a:lnTo>
                  <a:lnTo>
                    <a:pt x="27" y="14"/>
                  </a:lnTo>
                  <a:lnTo>
                    <a:pt x="9" y="26"/>
                  </a:lnTo>
                  <a:close/>
                </a:path>
              </a:pathLst>
            </a:custGeom>
            <a:solidFill>
              <a:schemeClr val="bg2"/>
            </a:solidFill>
            <a:ln w="9525">
              <a:noFill/>
              <a:round/>
              <a:headEnd/>
              <a:tailEnd/>
            </a:ln>
          </p:spPr>
          <p:txBody>
            <a:bodyPr/>
            <a:lstStyle/>
            <a:p>
              <a:endParaRPr lang="en-US"/>
            </a:p>
          </p:txBody>
        </p:sp>
        <p:sp>
          <p:nvSpPr>
            <p:cNvPr id="83064" name="Freeform 120"/>
            <p:cNvSpPr>
              <a:spLocks/>
            </p:cNvSpPr>
            <p:nvPr/>
          </p:nvSpPr>
          <p:spPr bwMode="black">
            <a:xfrm>
              <a:off x="4176713" y="3948113"/>
              <a:ext cx="30162" cy="23812"/>
            </a:xfrm>
            <a:custGeom>
              <a:avLst/>
              <a:gdLst/>
              <a:ahLst/>
              <a:cxnLst>
                <a:cxn ang="0">
                  <a:pos x="13" y="26"/>
                </a:cxn>
                <a:cxn ang="0">
                  <a:pos x="0" y="15"/>
                </a:cxn>
                <a:cxn ang="0">
                  <a:pos x="2" y="15"/>
                </a:cxn>
                <a:cxn ang="0">
                  <a:pos x="14" y="0"/>
                </a:cxn>
                <a:cxn ang="0">
                  <a:pos x="15" y="0"/>
                </a:cxn>
                <a:cxn ang="0">
                  <a:pos x="28" y="11"/>
                </a:cxn>
                <a:cxn ang="0">
                  <a:pos x="13" y="26"/>
                </a:cxn>
              </a:cxnLst>
              <a:rect l="0" t="0" r="r" b="b"/>
              <a:pathLst>
                <a:path w="28" h="26">
                  <a:moveTo>
                    <a:pt x="13" y="26"/>
                  </a:moveTo>
                  <a:lnTo>
                    <a:pt x="0" y="15"/>
                  </a:lnTo>
                  <a:lnTo>
                    <a:pt x="2" y="15"/>
                  </a:lnTo>
                  <a:lnTo>
                    <a:pt x="14" y="0"/>
                  </a:lnTo>
                  <a:lnTo>
                    <a:pt x="15" y="0"/>
                  </a:lnTo>
                  <a:lnTo>
                    <a:pt x="28" y="11"/>
                  </a:lnTo>
                  <a:lnTo>
                    <a:pt x="13" y="26"/>
                  </a:lnTo>
                  <a:close/>
                </a:path>
              </a:pathLst>
            </a:custGeom>
            <a:solidFill>
              <a:schemeClr val="bg2"/>
            </a:solidFill>
            <a:ln w="9525">
              <a:noFill/>
              <a:round/>
              <a:headEnd/>
              <a:tailEnd/>
            </a:ln>
          </p:spPr>
          <p:txBody>
            <a:bodyPr/>
            <a:lstStyle/>
            <a:p>
              <a:endParaRPr lang="en-US"/>
            </a:p>
          </p:txBody>
        </p:sp>
        <p:sp>
          <p:nvSpPr>
            <p:cNvPr id="83065" name="Freeform 121"/>
            <p:cNvSpPr>
              <a:spLocks/>
            </p:cNvSpPr>
            <p:nvPr/>
          </p:nvSpPr>
          <p:spPr bwMode="black">
            <a:xfrm>
              <a:off x="4167188" y="3940175"/>
              <a:ext cx="23812" cy="20638"/>
            </a:xfrm>
            <a:custGeom>
              <a:avLst/>
              <a:gdLst/>
              <a:ahLst/>
              <a:cxnLst>
                <a:cxn ang="0">
                  <a:pos x="11" y="25"/>
                </a:cxn>
                <a:cxn ang="0">
                  <a:pos x="0" y="15"/>
                </a:cxn>
                <a:cxn ang="0">
                  <a:pos x="0" y="15"/>
                </a:cxn>
                <a:cxn ang="0">
                  <a:pos x="12" y="0"/>
                </a:cxn>
                <a:cxn ang="0">
                  <a:pos x="12" y="0"/>
                </a:cxn>
                <a:cxn ang="0">
                  <a:pos x="23" y="10"/>
                </a:cxn>
                <a:cxn ang="0">
                  <a:pos x="11" y="25"/>
                </a:cxn>
              </a:cxnLst>
              <a:rect l="0" t="0" r="r" b="b"/>
              <a:pathLst>
                <a:path w="23" h="25">
                  <a:moveTo>
                    <a:pt x="11" y="25"/>
                  </a:moveTo>
                  <a:lnTo>
                    <a:pt x="0" y="15"/>
                  </a:lnTo>
                  <a:lnTo>
                    <a:pt x="0" y="15"/>
                  </a:lnTo>
                  <a:lnTo>
                    <a:pt x="12" y="0"/>
                  </a:lnTo>
                  <a:lnTo>
                    <a:pt x="12" y="0"/>
                  </a:lnTo>
                  <a:lnTo>
                    <a:pt x="23" y="10"/>
                  </a:lnTo>
                  <a:lnTo>
                    <a:pt x="11" y="25"/>
                  </a:lnTo>
                  <a:close/>
                </a:path>
              </a:pathLst>
            </a:custGeom>
            <a:solidFill>
              <a:schemeClr val="bg2"/>
            </a:solidFill>
            <a:ln w="9525">
              <a:noFill/>
              <a:round/>
              <a:headEnd/>
              <a:tailEnd/>
            </a:ln>
          </p:spPr>
          <p:txBody>
            <a:bodyPr/>
            <a:lstStyle/>
            <a:p>
              <a:endParaRPr lang="en-US"/>
            </a:p>
          </p:txBody>
        </p:sp>
        <p:sp>
          <p:nvSpPr>
            <p:cNvPr id="83066" name="Freeform 122"/>
            <p:cNvSpPr>
              <a:spLocks/>
            </p:cNvSpPr>
            <p:nvPr/>
          </p:nvSpPr>
          <p:spPr bwMode="black">
            <a:xfrm>
              <a:off x="4154488" y="3922713"/>
              <a:ext cx="25400" cy="30162"/>
            </a:xfrm>
            <a:custGeom>
              <a:avLst/>
              <a:gdLst/>
              <a:ahLst/>
              <a:cxnLst>
                <a:cxn ang="0">
                  <a:pos x="12" y="31"/>
                </a:cxn>
                <a:cxn ang="0">
                  <a:pos x="0" y="21"/>
                </a:cxn>
                <a:cxn ang="0">
                  <a:pos x="13" y="5"/>
                </a:cxn>
                <a:cxn ang="0">
                  <a:pos x="7" y="0"/>
                </a:cxn>
                <a:cxn ang="0">
                  <a:pos x="13" y="6"/>
                </a:cxn>
                <a:cxn ang="0">
                  <a:pos x="24" y="16"/>
                </a:cxn>
                <a:cxn ang="0">
                  <a:pos x="12" y="31"/>
                </a:cxn>
              </a:cxnLst>
              <a:rect l="0" t="0" r="r" b="b"/>
              <a:pathLst>
                <a:path w="24" h="31">
                  <a:moveTo>
                    <a:pt x="12" y="31"/>
                  </a:moveTo>
                  <a:lnTo>
                    <a:pt x="0" y="21"/>
                  </a:lnTo>
                  <a:lnTo>
                    <a:pt x="13" y="5"/>
                  </a:lnTo>
                  <a:lnTo>
                    <a:pt x="7" y="0"/>
                  </a:lnTo>
                  <a:lnTo>
                    <a:pt x="13" y="6"/>
                  </a:lnTo>
                  <a:lnTo>
                    <a:pt x="24" y="16"/>
                  </a:lnTo>
                  <a:lnTo>
                    <a:pt x="12" y="31"/>
                  </a:lnTo>
                  <a:close/>
                </a:path>
              </a:pathLst>
            </a:custGeom>
            <a:solidFill>
              <a:schemeClr val="bg2"/>
            </a:solidFill>
            <a:ln w="9525">
              <a:noFill/>
              <a:round/>
              <a:headEnd/>
              <a:tailEnd/>
            </a:ln>
          </p:spPr>
          <p:txBody>
            <a:bodyPr/>
            <a:lstStyle/>
            <a:p>
              <a:endParaRPr lang="en-US"/>
            </a:p>
          </p:txBody>
        </p:sp>
        <p:sp>
          <p:nvSpPr>
            <p:cNvPr id="83067" name="Freeform 123"/>
            <p:cNvSpPr>
              <a:spLocks/>
            </p:cNvSpPr>
            <p:nvPr/>
          </p:nvSpPr>
          <p:spPr bwMode="black">
            <a:xfrm>
              <a:off x="4141788" y="3921125"/>
              <a:ext cx="28575" cy="23813"/>
            </a:xfrm>
            <a:custGeom>
              <a:avLst/>
              <a:gdLst/>
              <a:ahLst/>
              <a:cxnLst>
                <a:cxn ang="0">
                  <a:pos x="12" y="26"/>
                </a:cxn>
                <a:cxn ang="0">
                  <a:pos x="0" y="17"/>
                </a:cxn>
                <a:cxn ang="0">
                  <a:pos x="0" y="17"/>
                </a:cxn>
                <a:cxn ang="0">
                  <a:pos x="0" y="17"/>
                </a:cxn>
                <a:cxn ang="0">
                  <a:pos x="12" y="0"/>
                </a:cxn>
                <a:cxn ang="0">
                  <a:pos x="25" y="9"/>
                </a:cxn>
                <a:cxn ang="0">
                  <a:pos x="12" y="26"/>
                </a:cxn>
              </a:cxnLst>
              <a:rect l="0" t="0" r="r" b="b"/>
              <a:pathLst>
                <a:path w="25" h="26">
                  <a:moveTo>
                    <a:pt x="12" y="26"/>
                  </a:moveTo>
                  <a:lnTo>
                    <a:pt x="0" y="17"/>
                  </a:lnTo>
                  <a:lnTo>
                    <a:pt x="0" y="17"/>
                  </a:lnTo>
                  <a:lnTo>
                    <a:pt x="0" y="17"/>
                  </a:lnTo>
                  <a:lnTo>
                    <a:pt x="12" y="0"/>
                  </a:lnTo>
                  <a:lnTo>
                    <a:pt x="25" y="9"/>
                  </a:lnTo>
                  <a:lnTo>
                    <a:pt x="12" y="26"/>
                  </a:lnTo>
                  <a:close/>
                </a:path>
              </a:pathLst>
            </a:custGeom>
            <a:solidFill>
              <a:schemeClr val="bg2"/>
            </a:solidFill>
            <a:ln w="9525">
              <a:noFill/>
              <a:round/>
              <a:headEnd/>
              <a:tailEnd/>
            </a:ln>
          </p:spPr>
          <p:txBody>
            <a:bodyPr/>
            <a:lstStyle/>
            <a:p>
              <a:endParaRPr lang="en-US"/>
            </a:p>
          </p:txBody>
        </p:sp>
        <p:sp>
          <p:nvSpPr>
            <p:cNvPr id="83068" name="Freeform 124"/>
            <p:cNvSpPr>
              <a:spLocks/>
            </p:cNvSpPr>
            <p:nvPr/>
          </p:nvSpPr>
          <p:spPr bwMode="black">
            <a:xfrm>
              <a:off x="4133850" y="3911600"/>
              <a:ext cx="20638" cy="25400"/>
            </a:xfrm>
            <a:custGeom>
              <a:avLst/>
              <a:gdLst/>
              <a:ahLst/>
              <a:cxnLst>
                <a:cxn ang="0">
                  <a:pos x="11" y="26"/>
                </a:cxn>
                <a:cxn ang="0">
                  <a:pos x="0" y="18"/>
                </a:cxn>
                <a:cxn ang="0">
                  <a:pos x="0" y="18"/>
                </a:cxn>
                <a:cxn ang="0">
                  <a:pos x="12" y="0"/>
                </a:cxn>
                <a:cxn ang="0">
                  <a:pos x="12" y="0"/>
                </a:cxn>
                <a:cxn ang="0">
                  <a:pos x="23" y="9"/>
                </a:cxn>
                <a:cxn ang="0">
                  <a:pos x="11" y="26"/>
                </a:cxn>
              </a:cxnLst>
              <a:rect l="0" t="0" r="r" b="b"/>
              <a:pathLst>
                <a:path w="23" h="26">
                  <a:moveTo>
                    <a:pt x="11" y="26"/>
                  </a:moveTo>
                  <a:lnTo>
                    <a:pt x="0" y="18"/>
                  </a:lnTo>
                  <a:lnTo>
                    <a:pt x="0" y="18"/>
                  </a:lnTo>
                  <a:lnTo>
                    <a:pt x="12" y="0"/>
                  </a:lnTo>
                  <a:lnTo>
                    <a:pt x="12" y="0"/>
                  </a:lnTo>
                  <a:lnTo>
                    <a:pt x="23" y="9"/>
                  </a:lnTo>
                  <a:lnTo>
                    <a:pt x="11" y="26"/>
                  </a:lnTo>
                  <a:close/>
                </a:path>
              </a:pathLst>
            </a:custGeom>
            <a:solidFill>
              <a:schemeClr val="bg2"/>
            </a:solidFill>
            <a:ln w="9525">
              <a:noFill/>
              <a:round/>
              <a:headEnd/>
              <a:tailEnd/>
            </a:ln>
          </p:spPr>
          <p:txBody>
            <a:bodyPr/>
            <a:lstStyle/>
            <a:p>
              <a:endParaRPr lang="en-US"/>
            </a:p>
          </p:txBody>
        </p:sp>
        <p:sp>
          <p:nvSpPr>
            <p:cNvPr id="83069" name="Freeform 125"/>
            <p:cNvSpPr>
              <a:spLocks/>
            </p:cNvSpPr>
            <p:nvPr/>
          </p:nvSpPr>
          <p:spPr bwMode="black">
            <a:xfrm>
              <a:off x="4121150" y="3903663"/>
              <a:ext cx="23813" cy="26987"/>
            </a:xfrm>
            <a:custGeom>
              <a:avLst/>
              <a:gdLst/>
              <a:ahLst/>
              <a:cxnLst>
                <a:cxn ang="0">
                  <a:pos x="11" y="26"/>
                </a:cxn>
                <a:cxn ang="0">
                  <a:pos x="0" y="17"/>
                </a:cxn>
                <a:cxn ang="0">
                  <a:pos x="16" y="29"/>
                </a:cxn>
                <a:cxn ang="0">
                  <a:pos x="0" y="16"/>
                </a:cxn>
                <a:cxn ang="0">
                  <a:pos x="12" y="0"/>
                </a:cxn>
                <a:cxn ang="0">
                  <a:pos x="23" y="8"/>
                </a:cxn>
                <a:cxn ang="0">
                  <a:pos x="11" y="26"/>
                </a:cxn>
              </a:cxnLst>
              <a:rect l="0" t="0" r="r" b="b"/>
              <a:pathLst>
                <a:path w="23" h="29">
                  <a:moveTo>
                    <a:pt x="11" y="26"/>
                  </a:moveTo>
                  <a:lnTo>
                    <a:pt x="0" y="17"/>
                  </a:lnTo>
                  <a:lnTo>
                    <a:pt x="16" y="29"/>
                  </a:lnTo>
                  <a:lnTo>
                    <a:pt x="0" y="16"/>
                  </a:lnTo>
                  <a:lnTo>
                    <a:pt x="12" y="0"/>
                  </a:lnTo>
                  <a:lnTo>
                    <a:pt x="23" y="8"/>
                  </a:lnTo>
                  <a:lnTo>
                    <a:pt x="11" y="26"/>
                  </a:lnTo>
                  <a:close/>
                </a:path>
              </a:pathLst>
            </a:custGeom>
            <a:solidFill>
              <a:schemeClr val="bg2"/>
            </a:solidFill>
            <a:ln w="9525">
              <a:noFill/>
              <a:round/>
              <a:headEnd/>
              <a:tailEnd/>
            </a:ln>
          </p:spPr>
          <p:txBody>
            <a:bodyPr/>
            <a:lstStyle/>
            <a:p>
              <a:endParaRPr lang="en-US"/>
            </a:p>
          </p:txBody>
        </p:sp>
        <p:sp>
          <p:nvSpPr>
            <p:cNvPr id="83070" name="Freeform 126"/>
            <p:cNvSpPr>
              <a:spLocks/>
            </p:cNvSpPr>
            <p:nvPr/>
          </p:nvSpPr>
          <p:spPr bwMode="black">
            <a:xfrm>
              <a:off x="4111625" y="3898900"/>
              <a:ext cx="22225" cy="22225"/>
            </a:xfrm>
            <a:custGeom>
              <a:avLst/>
              <a:gdLst/>
              <a:ahLst/>
              <a:cxnLst>
                <a:cxn ang="0">
                  <a:pos x="9" y="23"/>
                </a:cxn>
                <a:cxn ang="0">
                  <a:pos x="0" y="15"/>
                </a:cxn>
                <a:cxn ang="0">
                  <a:pos x="13" y="0"/>
                </a:cxn>
                <a:cxn ang="0">
                  <a:pos x="13" y="0"/>
                </a:cxn>
                <a:cxn ang="0">
                  <a:pos x="13" y="0"/>
                </a:cxn>
                <a:cxn ang="0">
                  <a:pos x="21" y="8"/>
                </a:cxn>
                <a:cxn ang="0">
                  <a:pos x="9" y="23"/>
                </a:cxn>
              </a:cxnLst>
              <a:rect l="0" t="0" r="r" b="b"/>
              <a:pathLst>
                <a:path w="21" h="23">
                  <a:moveTo>
                    <a:pt x="9" y="23"/>
                  </a:moveTo>
                  <a:lnTo>
                    <a:pt x="0" y="15"/>
                  </a:lnTo>
                  <a:lnTo>
                    <a:pt x="13" y="0"/>
                  </a:lnTo>
                  <a:lnTo>
                    <a:pt x="13" y="0"/>
                  </a:lnTo>
                  <a:lnTo>
                    <a:pt x="13" y="0"/>
                  </a:lnTo>
                  <a:lnTo>
                    <a:pt x="21" y="8"/>
                  </a:lnTo>
                  <a:lnTo>
                    <a:pt x="9" y="23"/>
                  </a:lnTo>
                  <a:close/>
                </a:path>
              </a:pathLst>
            </a:custGeom>
            <a:solidFill>
              <a:schemeClr val="bg2"/>
            </a:solidFill>
            <a:ln w="9525">
              <a:noFill/>
              <a:round/>
              <a:headEnd/>
              <a:tailEnd/>
            </a:ln>
          </p:spPr>
          <p:txBody>
            <a:bodyPr/>
            <a:lstStyle/>
            <a:p>
              <a:endParaRPr lang="en-US"/>
            </a:p>
          </p:txBody>
        </p:sp>
        <p:sp>
          <p:nvSpPr>
            <p:cNvPr id="83071" name="Freeform 127"/>
            <p:cNvSpPr>
              <a:spLocks/>
            </p:cNvSpPr>
            <p:nvPr/>
          </p:nvSpPr>
          <p:spPr bwMode="black">
            <a:xfrm>
              <a:off x="4102100" y="3892550"/>
              <a:ext cx="22225" cy="19050"/>
            </a:xfrm>
            <a:custGeom>
              <a:avLst/>
              <a:gdLst/>
              <a:ahLst/>
              <a:cxnLst>
                <a:cxn ang="0">
                  <a:pos x="10" y="22"/>
                </a:cxn>
                <a:cxn ang="0">
                  <a:pos x="0" y="15"/>
                </a:cxn>
                <a:cxn ang="0">
                  <a:pos x="0" y="15"/>
                </a:cxn>
                <a:cxn ang="0">
                  <a:pos x="0" y="15"/>
                </a:cxn>
                <a:cxn ang="0">
                  <a:pos x="13" y="0"/>
                </a:cxn>
                <a:cxn ang="0">
                  <a:pos x="23" y="7"/>
                </a:cxn>
                <a:cxn ang="0">
                  <a:pos x="10" y="22"/>
                </a:cxn>
              </a:cxnLst>
              <a:rect l="0" t="0" r="r" b="b"/>
              <a:pathLst>
                <a:path w="23" h="22">
                  <a:moveTo>
                    <a:pt x="10" y="22"/>
                  </a:moveTo>
                  <a:lnTo>
                    <a:pt x="0" y="15"/>
                  </a:lnTo>
                  <a:lnTo>
                    <a:pt x="0" y="15"/>
                  </a:lnTo>
                  <a:lnTo>
                    <a:pt x="0" y="15"/>
                  </a:lnTo>
                  <a:lnTo>
                    <a:pt x="13" y="0"/>
                  </a:lnTo>
                  <a:lnTo>
                    <a:pt x="23" y="7"/>
                  </a:lnTo>
                  <a:lnTo>
                    <a:pt x="10" y="22"/>
                  </a:lnTo>
                  <a:close/>
                </a:path>
              </a:pathLst>
            </a:custGeom>
            <a:solidFill>
              <a:schemeClr val="bg2"/>
            </a:solidFill>
            <a:ln w="9525">
              <a:noFill/>
              <a:round/>
              <a:headEnd/>
              <a:tailEnd/>
            </a:ln>
          </p:spPr>
          <p:txBody>
            <a:bodyPr/>
            <a:lstStyle/>
            <a:p>
              <a:endParaRPr lang="en-US"/>
            </a:p>
          </p:txBody>
        </p:sp>
        <p:sp>
          <p:nvSpPr>
            <p:cNvPr id="83072" name="Freeform 128"/>
            <p:cNvSpPr>
              <a:spLocks/>
            </p:cNvSpPr>
            <p:nvPr/>
          </p:nvSpPr>
          <p:spPr bwMode="black">
            <a:xfrm>
              <a:off x="4084638" y="3884613"/>
              <a:ext cx="30162" cy="22225"/>
            </a:xfrm>
            <a:custGeom>
              <a:avLst/>
              <a:gdLst/>
              <a:ahLst/>
              <a:cxnLst>
                <a:cxn ang="0">
                  <a:pos x="17" y="23"/>
                </a:cxn>
                <a:cxn ang="0">
                  <a:pos x="9" y="15"/>
                </a:cxn>
                <a:cxn ang="0">
                  <a:pos x="0" y="8"/>
                </a:cxn>
                <a:cxn ang="0">
                  <a:pos x="6" y="15"/>
                </a:cxn>
                <a:cxn ang="0">
                  <a:pos x="21" y="0"/>
                </a:cxn>
                <a:cxn ang="0">
                  <a:pos x="30" y="8"/>
                </a:cxn>
                <a:cxn ang="0">
                  <a:pos x="17" y="23"/>
                </a:cxn>
              </a:cxnLst>
              <a:rect l="0" t="0" r="r" b="b"/>
              <a:pathLst>
                <a:path w="30" h="23">
                  <a:moveTo>
                    <a:pt x="17" y="23"/>
                  </a:moveTo>
                  <a:lnTo>
                    <a:pt x="9" y="15"/>
                  </a:lnTo>
                  <a:lnTo>
                    <a:pt x="0" y="8"/>
                  </a:lnTo>
                  <a:lnTo>
                    <a:pt x="6" y="15"/>
                  </a:lnTo>
                  <a:lnTo>
                    <a:pt x="21" y="0"/>
                  </a:lnTo>
                  <a:lnTo>
                    <a:pt x="30" y="8"/>
                  </a:lnTo>
                  <a:lnTo>
                    <a:pt x="17" y="23"/>
                  </a:lnTo>
                  <a:close/>
                </a:path>
              </a:pathLst>
            </a:custGeom>
            <a:solidFill>
              <a:schemeClr val="bg2"/>
            </a:solidFill>
            <a:ln w="9525">
              <a:noFill/>
              <a:round/>
              <a:headEnd/>
              <a:tailEnd/>
            </a:ln>
          </p:spPr>
          <p:txBody>
            <a:bodyPr/>
            <a:lstStyle/>
            <a:p>
              <a:endParaRPr lang="en-US"/>
            </a:p>
          </p:txBody>
        </p:sp>
        <p:sp>
          <p:nvSpPr>
            <p:cNvPr id="83073" name="Freeform 129"/>
            <p:cNvSpPr>
              <a:spLocks/>
            </p:cNvSpPr>
            <p:nvPr/>
          </p:nvSpPr>
          <p:spPr bwMode="black">
            <a:xfrm>
              <a:off x="4084638" y="3879850"/>
              <a:ext cx="23812" cy="19050"/>
            </a:xfrm>
            <a:custGeom>
              <a:avLst/>
              <a:gdLst/>
              <a:ahLst/>
              <a:cxnLst>
                <a:cxn ang="0">
                  <a:pos x="6" y="22"/>
                </a:cxn>
                <a:cxn ang="0">
                  <a:pos x="0" y="15"/>
                </a:cxn>
                <a:cxn ang="0">
                  <a:pos x="6" y="22"/>
                </a:cxn>
                <a:cxn ang="0">
                  <a:pos x="0" y="14"/>
                </a:cxn>
                <a:cxn ang="0">
                  <a:pos x="17" y="0"/>
                </a:cxn>
                <a:cxn ang="0">
                  <a:pos x="23" y="7"/>
                </a:cxn>
                <a:cxn ang="0">
                  <a:pos x="6" y="22"/>
                </a:cxn>
              </a:cxnLst>
              <a:rect l="0" t="0" r="r" b="b"/>
              <a:pathLst>
                <a:path w="23" h="22">
                  <a:moveTo>
                    <a:pt x="6" y="22"/>
                  </a:moveTo>
                  <a:lnTo>
                    <a:pt x="0" y="15"/>
                  </a:lnTo>
                  <a:lnTo>
                    <a:pt x="6" y="22"/>
                  </a:lnTo>
                  <a:lnTo>
                    <a:pt x="0" y="14"/>
                  </a:lnTo>
                  <a:lnTo>
                    <a:pt x="17" y="0"/>
                  </a:lnTo>
                  <a:lnTo>
                    <a:pt x="23" y="7"/>
                  </a:lnTo>
                  <a:lnTo>
                    <a:pt x="6" y="22"/>
                  </a:lnTo>
                  <a:close/>
                </a:path>
              </a:pathLst>
            </a:custGeom>
            <a:solidFill>
              <a:schemeClr val="bg2"/>
            </a:solidFill>
            <a:ln w="9525">
              <a:noFill/>
              <a:round/>
              <a:headEnd/>
              <a:tailEnd/>
            </a:ln>
          </p:spPr>
          <p:txBody>
            <a:bodyPr/>
            <a:lstStyle/>
            <a:p>
              <a:endParaRPr lang="en-US"/>
            </a:p>
          </p:txBody>
        </p:sp>
        <p:sp>
          <p:nvSpPr>
            <p:cNvPr id="83074" name="Freeform 130"/>
            <p:cNvSpPr>
              <a:spLocks/>
            </p:cNvSpPr>
            <p:nvPr/>
          </p:nvSpPr>
          <p:spPr bwMode="black">
            <a:xfrm>
              <a:off x="4078288" y="3863975"/>
              <a:ext cx="23812" cy="26988"/>
            </a:xfrm>
            <a:custGeom>
              <a:avLst/>
              <a:gdLst/>
              <a:ahLst/>
              <a:cxnLst>
                <a:cxn ang="0">
                  <a:pos x="6" y="30"/>
                </a:cxn>
                <a:cxn ang="0">
                  <a:pos x="0" y="21"/>
                </a:cxn>
                <a:cxn ang="0">
                  <a:pos x="17" y="7"/>
                </a:cxn>
                <a:cxn ang="0">
                  <a:pos x="11" y="0"/>
                </a:cxn>
                <a:cxn ang="0">
                  <a:pos x="17" y="9"/>
                </a:cxn>
                <a:cxn ang="0">
                  <a:pos x="23" y="17"/>
                </a:cxn>
                <a:cxn ang="0">
                  <a:pos x="6" y="30"/>
                </a:cxn>
              </a:cxnLst>
              <a:rect l="0" t="0" r="r" b="b"/>
              <a:pathLst>
                <a:path w="23" h="30">
                  <a:moveTo>
                    <a:pt x="6" y="30"/>
                  </a:moveTo>
                  <a:lnTo>
                    <a:pt x="0" y="21"/>
                  </a:lnTo>
                  <a:lnTo>
                    <a:pt x="17" y="7"/>
                  </a:lnTo>
                  <a:lnTo>
                    <a:pt x="11" y="0"/>
                  </a:lnTo>
                  <a:lnTo>
                    <a:pt x="17" y="9"/>
                  </a:lnTo>
                  <a:lnTo>
                    <a:pt x="23" y="17"/>
                  </a:lnTo>
                  <a:lnTo>
                    <a:pt x="6" y="30"/>
                  </a:lnTo>
                  <a:close/>
                </a:path>
              </a:pathLst>
            </a:custGeom>
            <a:solidFill>
              <a:schemeClr val="bg2"/>
            </a:solidFill>
            <a:ln w="9525">
              <a:noFill/>
              <a:round/>
              <a:headEnd/>
              <a:tailEnd/>
            </a:ln>
          </p:spPr>
          <p:txBody>
            <a:bodyPr/>
            <a:lstStyle/>
            <a:p>
              <a:endParaRPr lang="en-US"/>
            </a:p>
          </p:txBody>
        </p:sp>
        <p:sp>
          <p:nvSpPr>
            <p:cNvPr id="83075" name="Freeform 131"/>
            <p:cNvSpPr>
              <a:spLocks/>
            </p:cNvSpPr>
            <p:nvPr/>
          </p:nvSpPr>
          <p:spPr bwMode="black">
            <a:xfrm>
              <a:off x="4071938" y="3863975"/>
              <a:ext cx="23812" cy="20638"/>
            </a:xfrm>
            <a:custGeom>
              <a:avLst/>
              <a:gdLst/>
              <a:ahLst/>
              <a:cxnLst>
                <a:cxn ang="0">
                  <a:pos x="6" y="22"/>
                </a:cxn>
                <a:cxn ang="0">
                  <a:pos x="0" y="15"/>
                </a:cxn>
                <a:cxn ang="0">
                  <a:pos x="3" y="20"/>
                </a:cxn>
                <a:cxn ang="0">
                  <a:pos x="0" y="14"/>
                </a:cxn>
                <a:cxn ang="0">
                  <a:pos x="17" y="0"/>
                </a:cxn>
                <a:cxn ang="0">
                  <a:pos x="23" y="7"/>
                </a:cxn>
                <a:cxn ang="0">
                  <a:pos x="6" y="22"/>
                </a:cxn>
              </a:cxnLst>
              <a:rect l="0" t="0" r="r" b="b"/>
              <a:pathLst>
                <a:path w="23" h="22">
                  <a:moveTo>
                    <a:pt x="6" y="22"/>
                  </a:moveTo>
                  <a:lnTo>
                    <a:pt x="0" y="15"/>
                  </a:lnTo>
                  <a:lnTo>
                    <a:pt x="3" y="20"/>
                  </a:lnTo>
                  <a:lnTo>
                    <a:pt x="0" y="14"/>
                  </a:lnTo>
                  <a:lnTo>
                    <a:pt x="17" y="0"/>
                  </a:lnTo>
                  <a:lnTo>
                    <a:pt x="23" y="7"/>
                  </a:lnTo>
                  <a:lnTo>
                    <a:pt x="6" y="22"/>
                  </a:lnTo>
                  <a:close/>
                </a:path>
              </a:pathLst>
            </a:custGeom>
            <a:solidFill>
              <a:schemeClr val="bg2"/>
            </a:solidFill>
            <a:ln w="9525">
              <a:noFill/>
              <a:round/>
              <a:headEnd/>
              <a:tailEnd/>
            </a:ln>
          </p:spPr>
          <p:txBody>
            <a:bodyPr/>
            <a:lstStyle/>
            <a:p>
              <a:endParaRPr lang="en-US"/>
            </a:p>
          </p:txBody>
        </p:sp>
        <p:sp>
          <p:nvSpPr>
            <p:cNvPr id="83076" name="Freeform 132"/>
            <p:cNvSpPr>
              <a:spLocks/>
            </p:cNvSpPr>
            <p:nvPr/>
          </p:nvSpPr>
          <p:spPr bwMode="black">
            <a:xfrm>
              <a:off x="4065588" y="3852863"/>
              <a:ext cx="25400" cy="23812"/>
            </a:xfrm>
            <a:custGeom>
              <a:avLst/>
              <a:gdLst/>
              <a:ahLst/>
              <a:cxnLst>
                <a:cxn ang="0">
                  <a:pos x="5" y="27"/>
                </a:cxn>
                <a:cxn ang="0">
                  <a:pos x="0" y="19"/>
                </a:cxn>
                <a:cxn ang="0">
                  <a:pos x="17" y="5"/>
                </a:cxn>
                <a:cxn ang="0">
                  <a:pos x="13" y="0"/>
                </a:cxn>
                <a:cxn ang="0">
                  <a:pos x="17" y="7"/>
                </a:cxn>
                <a:cxn ang="0">
                  <a:pos x="22" y="14"/>
                </a:cxn>
                <a:cxn ang="0">
                  <a:pos x="5" y="27"/>
                </a:cxn>
              </a:cxnLst>
              <a:rect l="0" t="0" r="r" b="b"/>
              <a:pathLst>
                <a:path w="22" h="27">
                  <a:moveTo>
                    <a:pt x="5" y="27"/>
                  </a:moveTo>
                  <a:lnTo>
                    <a:pt x="0" y="19"/>
                  </a:lnTo>
                  <a:lnTo>
                    <a:pt x="17" y="5"/>
                  </a:lnTo>
                  <a:lnTo>
                    <a:pt x="13" y="0"/>
                  </a:lnTo>
                  <a:lnTo>
                    <a:pt x="17" y="7"/>
                  </a:lnTo>
                  <a:lnTo>
                    <a:pt x="22" y="14"/>
                  </a:lnTo>
                  <a:lnTo>
                    <a:pt x="5" y="27"/>
                  </a:lnTo>
                  <a:close/>
                </a:path>
              </a:pathLst>
            </a:custGeom>
            <a:solidFill>
              <a:schemeClr val="bg2"/>
            </a:solidFill>
            <a:ln w="9525">
              <a:noFill/>
              <a:round/>
              <a:headEnd/>
              <a:tailEnd/>
            </a:ln>
          </p:spPr>
          <p:txBody>
            <a:bodyPr/>
            <a:lstStyle/>
            <a:p>
              <a:endParaRPr lang="en-US"/>
            </a:p>
          </p:txBody>
        </p:sp>
        <p:sp>
          <p:nvSpPr>
            <p:cNvPr id="83077" name="Freeform 133"/>
            <p:cNvSpPr>
              <a:spLocks/>
            </p:cNvSpPr>
            <p:nvPr/>
          </p:nvSpPr>
          <p:spPr bwMode="black">
            <a:xfrm>
              <a:off x="4059238" y="3849688"/>
              <a:ext cx="25400" cy="22225"/>
            </a:xfrm>
            <a:custGeom>
              <a:avLst/>
              <a:gdLst/>
              <a:ahLst/>
              <a:cxnLst>
                <a:cxn ang="0">
                  <a:pos x="6" y="22"/>
                </a:cxn>
                <a:cxn ang="0">
                  <a:pos x="0" y="15"/>
                </a:cxn>
                <a:cxn ang="0">
                  <a:pos x="0" y="15"/>
                </a:cxn>
                <a:cxn ang="0">
                  <a:pos x="17" y="0"/>
                </a:cxn>
                <a:cxn ang="0">
                  <a:pos x="17" y="0"/>
                </a:cxn>
                <a:cxn ang="0">
                  <a:pos x="23" y="7"/>
                </a:cxn>
                <a:cxn ang="0">
                  <a:pos x="6" y="22"/>
                </a:cxn>
              </a:cxnLst>
              <a:rect l="0" t="0" r="r" b="b"/>
              <a:pathLst>
                <a:path w="23" h="22">
                  <a:moveTo>
                    <a:pt x="6" y="22"/>
                  </a:moveTo>
                  <a:lnTo>
                    <a:pt x="0" y="15"/>
                  </a:lnTo>
                  <a:lnTo>
                    <a:pt x="0" y="15"/>
                  </a:lnTo>
                  <a:lnTo>
                    <a:pt x="17" y="0"/>
                  </a:lnTo>
                  <a:lnTo>
                    <a:pt x="17" y="0"/>
                  </a:lnTo>
                  <a:lnTo>
                    <a:pt x="23" y="7"/>
                  </a:lnTo>
                  <a:lnTo>
                    <a:pt x="6" y="22"/>
                  </a:lnTo>
                  <a:close/>
                </a:path>
              </a:pathLst>
            </a:custGeom>
            <a:solidFill>
              <a:schemeClr val="bg2"/>
            </a:solidFill>
            <a:ln w="9525">
              <a:noFill/>
              <a:round/>
              <a:headEnd/>
              <a:tailEnd/>
            </a:ln>
          </p:spPr>
          <p:txBody>
            <a:bodyPr/>
            <a:lstStyle/>
            <a:p>
              <a:endParaRPr lang="en-US"/>
            </a:p>
          </p:txBody>
        </p:sp>
        <p:sp>
          <p:nvSpPr>
            <p:cNvPr id="83078" name="Freeform 134"/>
            <p:cNvSpPr>
              <a:spLocks/>
            </p:cNvSpPr>
            <p:nvPr/>
          </p:nvSpPr>
          <p:spPr bwMode="black">
            <a:xfrm>
              <a:off x="4052888" y="3844925"/>
              <a:ext cx="25400" cy="19050"/>
            </a:xfrm>
            <a:custGeom>
              <a:avLst/>
              <a:gdLst/>
              <a:ahLst/>
              <a:cxnLst>
                <a:cxn ang="0">
                  <a:pos x="7" y="22"/>
                </a:cxn>
                <a:cxn ang="0">
                  <a:pos x="0" y="14"/>
                </a:cxn>
                <a:cxn ang="0">
                  <a:pos x="0" y="14"/>
                </a:cxn>
                <a:cxn ang="0">
                  <a:pos x="18" y="0"/>
                </a:cxn>
                <a:cxn ang="0">
                  <a:pos x="18" y="0"/>
                </a:cxn>
                <a:cxn ang="0">
                  <a:pos x="24" y="7"/>
                </a:cxn>
                <a:cxn ang="0">
                  <a:pos x="7" y="22"/>
                </a:cxn>
              </a:cxnLst>
              <a:rect l="0" t="0" r="r" b="b"/>
              <a:pathLst>
                <a:path w="24" h="22">
                  <a:moveTo>
                    <a:pt x="7" y="22"/>
                  </a:moveTo>
                  <a:lnTo>
                    <a:pt x="0" y="14"/>
                  </a:lnTo>
                  <a:lnTo>
                    <a:pt x="0" y="14"/>
                  </a:lnTo>
                  <a:lnTo>
                    <a:pt x="18" y="0"/>
                  </a:lnTo>
                  <a:lnTo>
                    <a:pt x="18" y="0"/>
                  </a:lnTo>
                  <a:lnTo>
                    <a:pt x="24" y="7"/>
                  </a:lnTo>
                  <a:lnTo>
                    <a:pt x="7" y="22"/>
                  </a:lnTo>
                  <a:close/>
                </a:path>
              </a:pathLst>
            </a:custGeom>
            <a:solidFill>
              <a:schemeClr val="bg2"/>
            </a:solidFill>
            <a:ln w="9525">
              <a:noFill/>
              <a:round/>
              <a:headEnd/>
              <a:tailEnd/>
            </a:ln>
          </p:spPr>
          <p:txBody>
            <a:bodyPr/>
            <a:lstStyle/>
            <a:p>
              <a:endParaRPr lang="en-US"/>
            </a:p>
          </p:txBody>
        </p:sp>
        <p:sp>
          <p:nvSpPr>
            <p:cNvPr id="83079" name="Freeform 135"/>
            <p:cNvSpPr>
              <a:spLocks/>
            </p:cNvSpPr>
            <p:nvPr/>
          </p:nvSpPr>
          <p:spPr bwMode="black">
            <a:xfrm>
              <a:off x="4046538" y="3835400"/>
              <a:ext cx="25400" cy="22225"/>
            </a:xfrm>
            <a:custGeom>
              <a:avLst/>
              <a:gdLst/>
              <a:ahLst/>
              <a:cxnLst>
                <a:cxn ang="0">
                  <a:pos x="6" y="23"/>
                </a:cxn>
                <a:cxn ang="0">
                  <a:pos x="0" y="16"/>
                </a:cxn>
                <a:cxn ang="0">
                  <a:pos x="16" y="0"/>
                </a:cxn>
                <a:cxn ang="0">
                  <a:pos x="18" y="0"/>
                </a:cxn>
                <a:cxn ang="0">
                  <a:pos x="18" y="1"/>
                </a:cxn>
                <a:cxn ang="0">
                  <a:pos x="24" y="9"/>
                </a:cxn>
                <a:cxn ang="0">
                  <a:pos x="6" y="23"/>
                </a:cxn>
              </a:cxnLst>
              <a:rect l="0" t="0" r="r" b="b"/>
              <a:pathLst>
                <a:path w="24" h="23">
                  <a:moveTo>
                    <a:pt x="6" y="23"/>
                  </a:moveTo>
                  <a:lnTo>
                    <a:pt x="0" y="16"/>
                  </a:lnTo>
                  <a:lnTo>
                    <a:pt x="16" y="0"/>
                  </a:lnTo>
                  <a:lnTo>
                    <a:pt x="18" y="0"/>
                  </a:lnTo>
                  <a:lnTo>
                    <a:pt x="18" y="1"/>
                  </a:lnTo>
                  <a:lnTo>
                    <a:pt x="24" y="9"/>
                  </a:lnTo>
                  <a:lnTo>
                    <a:pt x="6" y="23"/>
                  </a:lnTo>
                  <a:close/>
                </a:path>
              </a:pathLst>
            </a:custGeom>
            <a:solidFill>
              <a:schemeClr val="bg2"/>
            </a:solidFill>
            <a:ln w="9525">
              <a:noFill/>
              <a:round/>
              <a:headEnd/>
              <a:tailEnd/>
            </a:ln>
          </p:spPr>
          <p:txBody>
            <a:bodyPr/>
            <a:lstStyle/>
            <a:p>
              <a:endParaRPr lang="en-US"/>
            </a:p>
          </p:txBody>
        </p:sp>
        <p:sp>
          <p:nvSpPr>
            <p:cNvPr id="83080" name="Freeform 136"/>
            <p:cNvSpPr>
              <a:spLocks/>
            </p:cNvSpPr>
            <p:nvPr/>
          </p:nvSpPr>
          <p:spPr bwMode="black">
            <a:xfrm>
              <a:off x="4041775" y="3830638"/>
              <a:ext cx="20638" cy="22225"/>
            </a:xfrm>
            <a:custGeom>
              <a:avLst/>
              <a:gdLst/>
              <a:ahLst/>
              <a:cxnLst>
                <a:cxn ang="0">
                  <a:pos x="7" y="23"/>
                </a:cxn>
                <a:cxn ang="0">
                  <a:pos x="0" y="17"/>
                </a:cxn>
                <a:cxn ang="0">
                  <a:pos x="7" y="23"/>
                </a:cxn>
                <a:cxn ang="0">
                  <a:pos x="0" y="16"/>
                </a:cxn>
                <a:cxn ang="0">
                  <a:pos x="15" y="0"/>
                </a:cxn>
                <a:cxn ang="0">
                  <a:pos x="22" y="6"/>
                </a:cxn>
                <a:cxn ang="0">
                  <a:pos x="7" y="23"/>
                </a:cxn>
              </a:cxnLst>
              <a:rect l="0" t="0" r="r" b="b"/>
              <a:pathLst>
                <a:path w="22" h="23">
                  <a:moveTo>
                    <a:pt x="7" y="23"/>
                  </a:moveTo>
                  <a:lnTo>
                    <a:pt x="0" y="17"/>
                  </a:lnTo>
                  <a:lnTo>
                    <a:pt x="7" y="23"/>
                  </a:lnTo>
                  <a:lnTo>
                    <a:pt x="0" y="16"/>
                  </a:lnTo>
                  <a:lnTo>
                    <a:pt x="15" y="0"/>
                  </a:lnTo>
                  <a:lnTo>
                    <a:pt x="22" y="6"/>
                  </a:lnTo>
                  <a:lnTo>
                    <a:pt x="7" y="23"/>
                  </a:lnTo>
                  <a:close/>
                </a:path>
              </a:pathLst>
            </a:custGeom>
            <a:solidFill>
              <a:schemeClr val="bg2"/>
            </a:solidFill>
            <a:ln w="9525">
              <a:noFill/>
              <a:round/>
              <a:headEnd/>
              <a:tailEnd/>
            </a:ln>
          </p:spPr>
          <p:txBody>
            <a:bodyPr/>
            <a:lstStyle/>
            <a:p>
              <a:endParaRPr lang="en-US"/>
            </a:p>
          </p:txBody>
        </p:sp>
        <p:sp>
          <p:nvSpPr>
            <p:cNvPr id="83081" name="Freeform 137"/>
            <p:cNvSpPr>
              <a:spLocks/>
            </p:cNvSpPr>
            <p:nvPr/>
          </p:nvSpPr>
          <p:spPr bwMode="black">
            <a:xfrm>
              <a:off x="4035425" y="3825875"/>
              <a:ext cx="20638" cy="19050"/>
            </a:xfrm>
            <a:custGeom>
              <a:avLst/>
              <a:gdLst/>
              <a:ahLst/>
              <a:cxnLst>
                <a:cxn ang="0">
                  <a:pos x="7" y="23"/>
                </a:cxn>
                <a:cxn ang="0">
                  <a:pos x="0" y="15"/>
                </a:cxn>
                <a:cxn ang="0">
                  <a:pos x="13" y="0"/>
                </a:cxn>
                <a:cxn ang="0">
                  <a:pos x="22" y="8"/>
                </a:cxn>
                <a:cxn ang="0">
                  <a:pos x="14" y="0"/>
                </a:cxn>
                <a:cxn ang="0">
                  <a:pos x="22" y="8"/>
                </a:cxn>
                <a:cxn ang="0">
                  <a:pos x="7" y="23"/>
                </a:cxn>
              </a:cxnLst>
              <a:rect l="0" t="0" r="r" b="b"/>
              <a:pathLst>
                <a:path w="22" h="23">
                  <a:moveTo>
                    <a:pt x="7" y="23"/>
                  </a:moveTo>
                  <a:lnTo>
                    <a:pt x="0" y="15"/>
                  </a:lnTo>
                  <a:lnTo>
                    <a:pt x="13" y="0"/>
                  </a:lnTo>
                  <a:lnTo>
                    <a:pt x="22" y="8"/>
                  </a:lnTo>
                  <a:lnTo>
                    <a:pt x="14" y="0"/>
                  </a:lnTo>
                  <a:lnTo>
                    <a:pt x="22" y="8"/>
                  </a:lnTo>
                  <a:lnTo>
                    <a:pt x="7" y="23"/>
                  </a:lnTo>
                  <a:close/>
                </a:path>
              </a:pathLst>
            </a:custGeom>
            <a:solidFill>
              <a:schemeClr val="bg2"/>
            </a:solidFill>
            <a:ln w="9525">
              <a:noFill/>
              <a:round/>
              <a:headEnd/>
              <a:tailEnd/>
            </a:ln>
          </p:spPr>
          <p:txBody>
            <a:bodyPr/>
            <a:lstStyle/>
            <a:p>
              <a:endParaRPr lang="en-US"/>
            </a:p>
          </p:txBody>
        </p:sp>
        <p:sp>
          <p:nvSpPr>
            <p:cNvPr id="83082" name="Freeform 138"/>
            <p:cNvSpPr>
              <a:spLocks/>
            </p:cNvSpPr>
            <p:nvPr/>
          </p:nvSpPr>
          <p:spPr bwMode="black">
            <a:xfrm>
              <a:off x="4025900" y="3816350"/>
              <a:ext cx="20638" cy="22225"/>
            </a:xfrm>
            <a:custGeom>
              <a:avLst/>
              <a:gdLst/>
              <a:ahLst/>
              <a:cxnLst>
                <a:cxn ang="0">
                  <a:pos x="9" y="22"/>
                </a:cxn>
                <a:cxn ang="0">
                  <a:pos x="0" y="15"/>
                </a:cxn>
                <a:cxn ang="0">
                  <a:pos x="0" y="15"/>
                </a:cxn>
                <a:cxn ang="0">
                  <a:pos x="13" y="0"/>
                </a:cxn>
                <a:cxn ang="0">
                  <a:pos x="13" y="0"/>
                </a:cxn>
                <a:cxn ang="0">
                  <a:pos x="21" y="7"/>
                </a:cxn>
                <a:cxn ang="0">
                  <a:pos x="9" y="22"/>
                </a:cxn>
              </a:cxnLst>
              <a:rect l="0" t="0" r="r" b="b"/>
              <a:pathLst>
                <a:path w="21" h="22">
                  <a:moveTo>
                    <a:pt x="9" y="22"/>
                  </a:moveTo>
                  <a:lnTo>
                    <a:pt x="0" y="15"/>
                  </a:lnTo>
                  <a:lnTo>
                    <a:pt x="0" y="15"/>
                  </a:lnTo>
                  <a:lnTo>
                    <a:pt x="13" y="0"/>
                  </a:lnTo>
                  <a:lnTo>
                    <a:pt x="13" y="0"/>
                  </a:lnTo>
                  <a:lnTo>
                    <a:pt x="21" y="7"/>
                  </a:lnTo>
                  <a:lnTo>
                    <a:pt x="9" y="22"/>
                  </a:lnTo>
                  <a:close/>
                </a:path>
              </a:pathLst>
            </a:custGeom>
            <a:solidFill>
              <a:schemeClr val="bg2"/>
            </a:solidFill>
            <a:ln w="9525">
              <a:noFill/>
              <a:round/>
              <a:headEnd/>
              <a:tailEnd/>
            </a:ln>
          </p:spPr>
          <p:txBody>
            <a:bodyPr/>
            <a:lstStyle/>
            <a:p>
              <a:endParaRPr lang="en-US"/>
            </a:p>
          </p:txBody>
        </p:sp>
        <p:sp>
          <p:nvSpPr>
            <p:cNvPr id="83083" name="Freeform 139"/>
            <p:cNvSpPr>
              <a:spLocks/>
            </p:cNvSpPr>
            <p:nvPr/>
          </p:nvSpPr>
          <p:spPr bwMode="black">
            <a:xfrm>
              <a:off x="4016375" y="3808413"/>
              <a:ext cx="22225" cy="22225"/>
            </a:xfrm>
            <a:custGeom>
              <a:avLst/>
              <a:gdLst/>
              <a:ahLst/>
              <a:cxnLst>
                <a:cxn ang="0">
                  <a:pos x="10" y="24"/>
                </a:cxn>
                <a:cxn ang="0">
                  <a:pos x="2" y="16"/>
                </a:cxn>
                <a:cxn ang="0">
                  <a:pos x="0" y="18"/>
                </a:cxn>
                <a:cxn ang="0">
                  <a:pos x="15" y="0"/>
                </a:cxn>
                <a:cxn ang="0">
                  <a:pos x="14" y="2"/>
                </a:cxn>
                <a:cxn ang="0">
                  <a:pos x="23" y="9"/>
                </a:cxn>
                <a:cxn ang="0">
                  <a:pos x="10" y="24"/>
                </a:cxn>
              </a:cxnLst>
              <a:rect l="0" t="0" r="r" b="b"/>
              <a:pathLst>
                <a:path w="23" h="24">
                  <a:moveTo>
                    <a:pt x="10" y="24"/>
                  </a:moveTo>
                  <a:lnTo>
                    <a:pt x="2" y="16"/>
                  </a:lnTo>
                  <a:lnTo>
                    <a:pt x="0" y="18"/>
                  </a:lnTo>
                  <a:lnTo>
                    <a:pt x="15" y="0"/>
                  </a:lnTo>
                  <a:lnTo>
                    <a:pt x="14" y="2"/>
                  </a:lnTo>
                  <a:lnTo>
                    <a:pt x="23" y="9"/>
                  </a:lnTo>
                  <a:lnTo>
                    <a:pt x="10" y="24"/>
                  </a:lnTo>
                  <a:close/>
                </a:path>
              </a:pathLst>
            </a:custGeom>
            <a:solidFill>
              <a:schemeClr val="bg2"/>
            </a:solidFill>
            <a:ln w="9525">
              <a:noFill/>
              <a:round/>
              <a:headEnd/>
              <a:tailEnd/>
            </a:ln>
          </p:spPr>
          <p:txBody>
            <a:bodyPr/>
            <a:lstStyle/>
            <a:p>
              <a:endParaRPr lang="en-US"/>
            </a:p>
          </p:txBody>
        </p:sp>
        <p:sp>
          <p:nvSpPr>
            <p:cNvPr id="83084" name="Freeform 140"/>
            <p:cNvSpPr>
              <a:spLocks/>
            </p:cNvSpPr>
            <p:nvPr/>
          </p:nvSpPr>
          <p:spPr bwMode="black">
            <a:xfrm>
              <a:off x="4006850" y="3803650"/>
              <a:ext cx="25400" cy="22225"/>
            </a:xfrm>
            <a:custGeom>
              <a:avLst/>
              <a:gdLst/>
              <a:ahLst/>
              <a:cxnLst>
                <a:cxn ang="0">
                  <a:pos x="7" y="24"/>
                </a:cxn>
                <a:cxn ang="0">
                  <a:pos x="0" y="17"/>
                </a:cxn>
                <a:cxn ang="0">
                  <a:pos x="0" y="17"/>
                </a:cxn>
                <a:cxn ang="0">
                  <a:pos x="15" y="0"/>
                </a:cxn>
                <a:cxn ang="0">
                  <a:pos x="15" y="0"/>
                </a:cxn>
                <a:cxn ang="0">
                  <a:pos x="22" y="6"/>
                </a:cxn>
                <a:cxn ang="0">
                  <a:pos x="7" y="24"/>
                </a:cxn>
              </a:cxnLst>
              <a:rect l="0" t="0" r="r" b="b"/>
              <a:pathLst>
                <a:path w="22" h="24">
                  <a:moveTo>
                    <a:pt x="7" y="24"/>
                  </a:moveTo>
                  <a:lnTo>
                    <a:pt x="0" y="17"/>
                  </a:lnTo>
                  <a:lnTo>
                    <a:pt x="0" y="17"/>
                  </a:lnTo>
                  <a:lnTo>
                    <a:pt x="15" y="0"/>
                  </a:lnTo>
                  <a:lnTo>
                    <a:pt x="15" y="0"/>
                  </a:lnTo>
                  <a:lnTo>
                    <a:pt x="22" y="6"/>
                  </a:lnTo>
                  <a:lnTo>
                    <a:pt x="7" y="24"/>
                  </a:lnTo>
                  <a:close/>
                </a:path>
              </a:pathLst>
            </a:custGeom>
            <a:solidFill>
              <a:schemeClr val="bg2"/>
            </a:solidFill>
            <a:ln w="9525">
              <a:noFill/>
              <a:round/>
              <a:headEnd/>
              <a:tailEnd/>
            </a:ln>
          </p:spPr>
          <p:txBody>
            <a:bodyPr/>
            <a:lstStyle/>
            <a:p>
              <a:endParaRPr lang="en-US"/>
            </a:p>
          </p:txBody>
        </p:sp>
        <p:sp>
          <p:nvSpPr>
            <p:cNvPr id="83085" name="Freeform 141"/>
            <p:cNvSpPr>
              <a:spLocks/>
            </p:cNvSpPr>
            <p:nvPr/>
          </p:nvSpPr>
          <p:spPr bwMode="black">
            <a:xfrm>
              <a:off x="4000500" y="3797300"/>
              <a:ext cx="22225" cy="22225"/>
            </a:xfrm>
            <a:custGeom>
              <a:avLst/>
              <a:gdLst/>
              <a:ahLst/>
              <a:cxnLst>
                <a:cxn ang="0">
                  <a:pos x="7" y="23"/>
                </a:cxn>
                <a:cxn ang="0">
                  <a:pos x="0" y="17"/>
                </a:cxn>
                <a:cxn ang="0">
                  <a:pos x="13" y="0"/>
                </a:cxn>
                <a:cxn ang="0">
                  <a:pos x="19" y="4"/>
                </a:cxn>
                <a:cxn ang="0">
                  <a:pos x="14" y="0"/>
                </a:cxn>
                <a:cxn ang="0">
                  <a:pos x="22" y="6"/>
                </a:cxn>
                <a:cxn ang="0">
                  <a:pos x="7" y="23"/>
                </a:cxn>
              </a:cxnLst>
              <a:rect l="0" t="0" r="r" b="b"/>
              <a:pathLst>
                <a:path w="22" h="23">
                  <a:moveTo>
                    <a:pt x="7" y="23"/>
                  </a:moveTo>
                  <a:lnTo>
                    <a:pt x="0" y="17"/>
                  </a:lnTo>
                  <a:lnTo>
                    <a:pt x="13" y="0"/>
                  </a:lnTo>
                  <a:lnTo>
                    <a:pt x="19" y="4"/>
                  </a:lnTo>
                  <a:lnTo>
                    <a:pt x="14" y="0"/>
                  </a:lnTo>
                  <a:lnTo>
                    <a:pt x="22" y="6"/>
                  </a:lnTo>
                  <a:lnTo>
                    <a:pt x="7" y="23"/>
                  </a:lnTo>
                  <a:close/>
                </a:path>
              </a:pathLst>
            </a:custGeom>
            <a:solidFill>
              <a:schemeClr val="bg2"/>
            </a:solidFill>
            <a:ln w="9525">
              <a:noFill/>
              <a:round/>
              <a:headEnd/>
              <a:tailEnd/>
            </a:ln>
          </p:spPr>
          <p:txBody>
            <a:bodyPr/>
            <a:lstStyle/>
            <a:p>
              <a:endParaRPr lang="en-US"/>
            </a:p>
          </p:txBody>
        </p:sp>
        <p:sp>
          <p:nvSpPr>
            <p:cNvPr id="83086" name="Freeform 142"/>
            <p:cNvSpPr>
              <a:spLocks/>
            </p:cNvSpPr>
            <p:nvPr/>
          </p:nvSpPr>
          <p:spPr bwMode="black">
            <a:xfrm>
              <a:off x="3995738" y="3795713"/>
              <a:ext cx="17462" cy="19050"/>
            </a:xfrm>
            <a:custGeom>
              <a:avLst/>
              <a:gdLst/>
              <a:ahLst/>
              <a:cxnLst>
                <a:cxn ang="0">
                  <a:pos x="8" y="22"/>
                </a:cxn>
                <a:cxn ang="0">
                  <a:pos x="0" y="17"/>
                </a:cxn>
                <a:cxn ang="0">
                  <a:pos x="0" y="17"/>
                </a:cxn>
                <a:cxn ang="0">
                  <a:pos x="0" y="17"/>
                </a:cxn>
                <a:cxn ang="0">
                  <a:pos x="13" y="0"/>
                </a:cxn>
                <a:cxn ang="0">
                  <a:pos x="20" y="5"/>
                </a:cxn>
                <a:cxn ang="0">
                  <a:pos x="8" y="22"/>
                </a:cxn>
              </a:cxnLst>
              <a:rect l="0" t="0" r="r" b="b"/>
              <a:pathLst>
                <a:path w="20" h="22">
                  <a:moveTo>
                    <a:pt x="8" y="22"/>
                  </a:moveTo>
                  <a:lnTo>
                    <a:pt x="0" y="17"/>
                  </a:lnTo>
                  <a:lnTo>
                    <a:pt x="0" y="17"/>
                  </a:lnTo>
                  <a:lnTo>
                    <a:pt x="0" y="17"/>
                  </a:lnTo>
                  <a:lnTo>
                    <a:pt x="13" y="0"/>
                  </a:lnTo>
                  <a:lnTo>
                    <a:pt x="20" y="5"/>
                  </a:lnTo>
                  <a:lnTo>
                    <a:pt x="8" y="22"/>
                  </a:lnTo>
                  <a:close/>
                </a:path>
              </a:pathLst>
            </a:custGeom>
            <a:solidFill>
              <a:schemeClr val="bg2"/>
            </a:solidFill>
            <a:ln w="9525">
              <a:noFill/>
              <a:round/>
              <a:headEnd/>
              <a:tailEnd/>
            </a:ln>
          </p:spPr>
          <p:txBody>
            <a:bodyPr/>
            <a:lstStyle/>
            <a:p>
              <a:endParaRPr lang="en-US"/>
            </a:p>
          </p:txBody>
        </p:sp>
        <p:sp>
          <p:nvSpPr>
            <p:cNvPr id="83087" name="Freeform 143"/>
            <p:cNvSpPr>
              <a:spLocks/>
            </p:cNvSpPr>
            <p:nvPr/>
          </p:nvSpPr>
          <p:spPr bwMode="black">
            <a:xfrm>
              <a:off x="3989388" y="3789363"/>
              <a:ext cx="17462" cy="19050"/>
            </a:xfrm>
            <a:custGeom>
              <a:avLst/>
              <a:gdLst/>
              <a:ahLst/>
              <a:cxnLst>
                <a:cxn ang="0">
                  <a:pos x="6" y="22"/>
                </a:cxn>
                <a:cxn ang="0">
                  <a:pos x="0" y="17"/>
                </a:cxn>
                <a:cxn ang="0">
                  <a:pos x="0" y="17"/>
                </a:cxn>
                <a:cxn ang="0">
                  <a:pos x="13" y="0"/>
                </a:cxn>
                <a:cxn ang="0">
                  <a:pos x="13" y="0"/>
                </a:cxn>
                <a:cxn ang="0">
                  <a:pos x="19" y="5"/>
                </a:cxn>
                <a:cxn ang="0">
                  <a:pos x="6" y="22"/>
                </a:cxn>
              </a:cxnLst>
              <a:rect l="0" t="0" r="r" b="b"/>
              <a:pathLst>
                <a:path w="19" h="22">
                  <a:moveTo>
                    <a:pt x="6" y="22"/>
                  </a:moveTo>
                  <a:lnTo>
                    <a:pt x="0" y="17"/>
                  </a:lnTo>
                  <a:lnTo>
                    <a:pt x="0" y="17"/>
                  </a:lnTo>
                  <a:lnTo>
                    <a:pt x="13" y="0"/>
                  </a:lnTo>
                  <a:lnTo>
                    <a:pt x="13" y="0"/>
                  </a:lnTo>
                  <a:lnTo>
                    <a:pt x="19" y="5"/>
                  </a:lnTo>
                  <a:lnTo>
                    <a:pt x="6" y="22"/>
                  </a:lnTo>
                  <a:close/>
                </a:path>
              </a:pathLst>
            </a:custGeom>
            <a:solidFill>
              <a:schemeClr val="bg2"/>
            </a:solidFill>
            <a:ln w="9525">
              <a:noFill/>
              <a:round/>
              <a:headEnd/>
              <a:tailEnd/>
            </a:ln>
          </p:spPr>
          <p:txBody>
            <a:bodyPr/>
            <a:lstStyle/>
            <a:p>
              <a:endParaRPr lang="en-US"/>
            </a:p>
          </p:txBody>
        </p:sp>
        <p:sp>
          <p:nvSpPr>
            <p:cNvPr id="83088" name="Freeform 144"/>
            <p:cNvSpPr>
              <a:spLocks/>
            </p:cNvSpPr>
            <p:nvPr/>
          </p:nvSpPr>
          <p:spPr bwMode="black">
            <a:xfrm>
              <a:off x="3979863" y="3784600"/>
              <a:ext cx="20637" cy="22225"/>
            </a:xfrm>
            <a:custGeom>
              <a:avLst/>
              <a:gdLst/>
              <a:ahLst/>
              <a:cxnLst>
                <a:cxn ang="0">
                  <a:pos x="7" y="22"/>
                </a:cxn>
                <a:cxn ang="0">
                  <a:pos x="1" y="17"/>
                </a:cxn>
                <a:cxn ang="0">
                  <a:pos x="1" y="17"/>
                </a:cxn>
                <a:cxn ang="0">
                  <a:pos x="0" y="16"/>
                </a:cxn>
                <a:cxn ang="0">
                  <a:pos x="13" y="0"/>
                </a:cxn>
                <a:cxn ang="0">
                  <a:pos x="20" y="5"/>
                </a:cxn>
                <a:cxn ang="0">
                  <a:pos x="7" y="22"/>
                </a:cxn>
              </a:cxnLst>
              <a:rect l="0" t="0" r="r" b="b"/>
              <a:pathLst>
                <a:path w="20" h="22">
                  <a:moveTo>
                    <a:pt x="7" y="22"/>
                  </a:moveTo>
                  <a:lnTo>
                    <a:pt x="1" y="17"/>
                  </a:lnTo>
                  <a:lnTo>
                    <a:pt x="1" y="17"/>
                  </a:lnTo>
                  <a:lnTo>
                    <a:pt x="0" y="16"/>
                  </a:lnTo>
                  <a:lnTo>
                    <a:pt x="13" y="0"/>
                  </a:lnTo>
                  <a:lnTo>
                    <a:pt x="20" y="5"/>
                  </a:lnTo>
                  <a:lnTo>
                    <a:pt x="7" y="22"/>
                  </a:lnTo>
                  <a:close/>
                </a:path>
              </a:pathLst>
            </a:custGeom>
            <a:solidFill>
              <a:schemeClr val="bg2"/>
            </a:solidFill>
            <a:ln w="9525">
              <a:noFill/>
              <a:round/>
              <a:headEnd/>
              <a:tailEnd/>
            </a:ln>
          </p:spPr>
          <p:txBody>
            <a:bodyPr/>
            <a:lstStyle/>
            <a:p>
              <a:endParaRPr lang="en-US"/>
            </a:p>
          </p:txBody>
        </p:sp>
        <p:sp>
          <p:nvSpPr>
            <p:cNvPr id="83089" name="Freeform 145"/>
            <p:cNvSpPr>
              <a:spLocks/>
            </p:cNvSpPr>
            <p:nvPr/>
          </p:nvSpPr>
          <p:spPr bwMode="black">
            <a:xfrm>
              <a:off x="3976688" y="3781425"/>
              <a:ext cx="19050" cy="19050"/>
            </a:xfrm>
            <a:custGeom>
              <a:avLst/>
              <a:gdLst/>
              <a:ahLst/>
              <a:cxnLst>
                <a:cxn ang="0">
                  <a:pos x="4" y="19"/>
                </a:cxn>
                <a:cxn ang="0">
                  <a:pos x="0" y="15"/>
                </a:cxn>
                <a:cxn ang="0">
                  <a:pos x="0" y="15"/>
                </a:cxn>
                <a:cxn ang="0">
                  <a:pos x="15" y="0"/>
                </a:cxn>
                <a:cxn ang="0">
                  <a:pos x="15" y="0"/>
                </a:cxn>
                <a:cxn ang="0">
                  <a:pos x="19" y="4"/>
                </a:cxn>
                <a:cxn ang="0">
                  <a:pos x="4" y="19"/>
                </a:cxn>
              </a:cxnLst>
              <a:rect l="0" t="0" r="r" b="b"/>
              <a:pathLst>
                <a:path w="19" h="19">
                  <a:moveTo>
                    <a:pt x="4" y="19"/>
                  </a:moveTo>
                  <a:lnTo>
                    <a:pt x="0" y="15"/>
                  </a:lnTo>
                  <a:lnTo>
                    <a:pt x="0" y="15"/>
                  </a:lnTo>
                  <a:lnTo>
                    <a:pt x="15" y="0"/>
                  </a:lnTo>
                  <a:lnTo>
                    <a:pt x="15" y="0"/>
                  </a:lnTo>
                  <a:lnTo>
                    <a:pt x="19" y="4"/>
                  </a:lnTo>
                  <a:lnTo>
                    <a:pt x="4" y="19"/>
                  </a:lnTo>
                  <a:close/>
                </a:path>
              </a:pathLst>
            </a:custGeom>
            <a:solidFill>
              <a:schemeClr val="bg2"/>
            </a:solidFill>
            <a:ln w="9525">
              <a:noFill/>
              <a:round/>
              <a:headEnd/>
              <a:tailEnd/>
            </a:ln>
          </p:spPr>
          <p:txBody>
            <a:bodyPr/>
            <a:lstStyle/>
            <a:p>
              <a:endParaRPr lang="en-US"/>
            </a:p>
          </p:txBody>
        </p:sp>
        <p:sp>
          <p:nvSpPr>
            <p:cNvPr id="83090" name="Freeform 146"/>
            <p:cNvSpPr>
              <a:spLocks/>
            </p:cNvSpPr>
            <p:nvPr/>
          </p:nvSpPr>
          <p:spPr bwMode="black">
            <a:xfrm>
              <a:off x="3973513" y="3778250"/>
              <a:ext cx="19050" cy="17463"/>
            </a:xfrm>
            <a:custGeom>
              <a:avLst/>
              <a:gdLst/>
              <a:ahLst/>
              <a:cxnLst>
                <a:cxn ang="0">
                  <a:pos x="4" y="18"/>
                </a:cxn>
                <a:cxn ang="0">
                  <a:pos x="0" y="15"/>
                </a:cxn>
                <a:cxn ang="0">
                  <a:pos x="0" y="15"/>
                </a:cxn>
                <a:cxn ang="0">
                  <a:pos x="15" y="0"/>
                </a:cxn>
                <a:cxn ang="0">
                  <a:pos x="15" y="0"/>
                </a:cxn>
                <a:cxn ang="0">
                  <a:pos x="19" y="3"/>
                </a:cxn>
                <a:cxn ang="0">
                  <a:pos x="4" y="18"/>
                </a:cxn>
              </a:cxnLst>
              <a:rect l="0" t="0" r="r" b="b"/>
              <a:pathLst>
                <a:path w="19" h="18">
                  <a:moveTo>
                    <a:pt x="4" y="18"/>
                  </a:moveTo>
                  <a:lnTo>
                    <a:pt x="0" y="15"/>
                  </a:lnTo>
                  <a:lnTo>
                    <a:pt x="0" y="15"/>
                  </a:lnTo>
                  <a:lnTo>
                    <a:pt x="15" y="0"/>
                  </a:lnTo>
                  <a:lnTo>
                    <a:pt x="15" y="0"/>
                  </a:lnTo>
                  <a:lnTo>
                    <a:pt x="19" y="3"/>
                  </a:lnTo>
                  <a:lnTo>
                    <a:pt x="4" y="18"/>
                  </a:lnTo>
                  <a:close/>
                </a:path>
              </a:pathLst>
            </a:custGeom>
            <a:solidFill>
              <a:schemeClr val="bg2"/>
            </a:solidFill>
            <a:ln w="9525">
              <a:noFill/>
              <a:round/>
              <a:headEnd/>
              <a:tailEnd/>
            </a:ln>
          </p:spPr>
          <p:txBody>
            <a:bodyPr/>
            <a:lstStyle/>
            <a:p>
              <a:endParaRPr lang="en-US"/>
            </a:p>
          </p:txBody>
        </p:sp>
        <p:sp>
          <p:nvSpPr>
            <p:cNvPr id="83091" name="Freeform 147"/>
            <p:cNvSpPr>
              <a:spLocks/>
            </p:cNvSpPr>
            <p:nvPr/>
          </p:nvSpPr>
          <p:spPr bwMode="black">
            <a:xfrm>
              <a:off x="3970338" y="3776663"/>
              <a:ext cx="19050" cy="15875"/>
            </a:xfrm>
            <a:custGeom>
              <a:avLst/>
              <a:gdLst/>
              <a:ahLst/>
              <a:cxnLst>
                <a:cxn ang="0">
                  <a:pos x="3" y="19"/>
                </a:cxn>
                <a:cxn ang="0">
                  <a:pos x="0" y="15"/>
                </a:cxn>
                <a:cxn ang="0">
                  <a:pos x="12" y="0"/>
                </a:cxn>
                <a:cxn ang="0">
                  <a:pos x="19" y="5"/>
                </a:cxn>
                <a:cxn ang="0">
                  <a:pos x="14" y="0"/>
                </a:cxn>
                <a:cxn ang="0">
                  <a:pos x="18" y="4"/>
                </a:cxn>
                <a:cxn ang="0">
                  <a:pos x="3" y="19"/>
                </a:cxn>
              </a:cxnLst>
              <a:rect l="0" t="0" r="r" b="b"/>
              <a:pathLst>
                <a:path w="19" h="19">
                  <a:moveTo>
                    <a:pt x="3" y="19"/>
                  </a:moveTo>
                  <a:lnTo>
                    <a:pt x="0" y="15"/>
                  </a:lnTo>
                  <a:lnTo>
                    <a:pt x="12" y="0"/>
                  </a:lnTo>
                  <a:lnTo>
                    <a:pt x="19" y="5"/>
                  </a:lnTo>
                  <a:lnTo>
                    <a:pt x="14" y="0"/>
                  </a:lnTo>
                  <a:lnTo>
                    <a:pt x="18" y="4"/>
                  </a:lnTo>
                  <a:lnTo>
                    <a:pt x="3" y="19"/>
                  </a:lnTo>
                  <a:close/>
                </a:path>
              </a:pathLst>
            </a:custGeom>
            <a:solidFill>
              <a:schemeClr val="bg2"/>
            </a:solidFill>
            <a:ln w="9525">
              <a:noFill/>
              <a:round/>
              <a:headEnd/>
              <a:tailEnd/>
            </a:ln>
          </p:spPr>
          <p:txBody>
            <a:bodyPr/>
            <a:lstStyle/>
            <a:p>
              <a:endParaRPr lang="en-US"/>
            </a:p>
          </p:txBody>
        </p:sp>
        <p:sp>
          <p:nvSpPr>
            <p:cNvPr id="83092" name="Freeform 148"/>
            <p:cNvSpPr>
              <a:spLocks/>
            </p:cNvSpPr>
            <p:nvPr/>
          </p:nvSpPr>
          <p:spPr bwMode="black">
            <a:xfrm>
              <a:off x="3963988" y="3773488"/>
              <a:ext cx="19050" cy="15875"/>
            </a:xfrm>
            <a:custGeom>
              <a:avLst/>
              <a:gdLst/>
              <a:ahLst/>
              <a:cxnLst>
                <a:cxn ang="0">
                  <a:pos x="6" y="17"/>
                </a:cxn>
                <a:cxn ang="0">
                  <a:pos x="2" y="14"/>
                </a:cxn>
                <a:cxn ang="0">
                  <a:pos x="1" y="13"/>
                </a:cxn>
                <a:cxn ang="0">
                  <a:pos x="0" y="12"/>
                </a:cxn>
                <a:cxn ang="0">
                  <a:pos x="12" y="0"/>
                </a:cxn>
                <a:cxn ang="0">
                  <a:pos x="16" y="2"/>
                </a:cxn>
                <a:cxn ang="0">
                  <a:pos x="6" y="17"/>
                </a:cxn>
              </a:cxnLst>
              <a:rect l="0" t="0" r="r" b="b"/>
              <a:pathLst>
                <a:path w="16" h="17">
                  <a:moveTo>
                    <a:pt x="6" y="17"/>
                  </a:moveTo>
                  <a:lnTo>
                    <a:pt x="2" y="14"/>
                  </a:lnTo>
                  <a:lnTo>
                    <a:pt x="1" y="13"/>
                  </a:lnTo>
                  <a:lnTo>
                    <a:pt x="0" y="12"/>
                  </a:lnTo>
                  <a:lnTo>
                    <a:pt x="12" y="0"/>
                  </a:lnTo>
                  <a:lnTo>
                    <a:pt x="16" y="2"/>
                  </a:lnTo>
                  <a:lnTo>
                    <a:pt x="6" y="17"/>
                  </a:lnTo>
                  <a:close/>
                </a:path>
              </a:pathLst>
            </a:custGeom>
            <a:solidFill>
              <a:schemeClr val="bg2"/>
            </a:solidFill>
            <a:ln w="9525">
              <a:noFill/>
              <a:round/>
              <a:headEnd/>
              <a:tailEnd/>
            </a:ln>
          </p:spPr>
          <p:txBody>
            <a:bodyPr/>
            <a:lstStyle/>
            <a:p>
              <a:endParaRPr lang="en-US"/>
            </a:p>
          </p:txBody>
        </p:sp>
        <p:sp>
          <p:nvSpPr>
            <p:cNvPr id="83093" name="Freeform 149"/>
            <p:cNvSpPr>
              <a:spLocks/>
            </p:cNvSpPr>
            <p:nvPr/>
          </p:nvSpPr>
          <p:spPr bwMode="black">
            <a:xfrm>
              <a:off x="3960813" y="3765550"/>
              <a:ext cx="19050" cy="19050"/>
            </a:xfrm>
            <a:custGeom>
              <a:avLst/>
              <a:gdLst/>
              <a:ahLst/>
              <a:cxnLst>
                <a:cxn ang="0">
                  <a:pos x="3" y="21"/>
                </a:cxn>
                <a:cxn ang="0">
                  <a:pos x="0" y="17"/>
                </a:cxn>
                <a:cxn ang="0">
                  <a:pos x="15" y="5"/>
                </a:cxn>
                <a:cxn ang="0">
                  <a:pos x="10" y="0"/>
                </a:cxn>
                <a:cxn ang="0">
                  <a:pos x="15" y="7"/>
                </a:cxn>
                <a:cxn ang="0">
                  <a:pos x="18" y="11"/>
                </a:cxn>
                <a:cxn ang="0">
                  <a:pos x="3" y="21"/>
                </a:cxn>
              </a:cxnLst>
              <a:rect l="0" t="0" r="r" b="b"/>
              <a:pathLst>
                <a:path w="18" h="21">
                  <a:moveTo>
                    <a:pt x="3" y="21"/>
                  </a:moveTo>
                  <a:lnTo>
                    <a:pt x="0" y="17"/>
                  </a:lnTo>
                  <a:lnTo>
                    <a:pt x="15" y="5"/>
                  </a:lnTo>
                  <a:lnTo>
                    <a:pt x="10" y="0"/>
                  </a:lnTo>
                  <a:lnTo>
                    <a:pt x="15" y="7"/>
                  </a:lnTo>
                  <a:lnTo>
                    <a:pt x="18" y="11"/>
                  </a:lnTo>
                  <a:lnTo>
                    <a:pt x="3" y="21"/>
                  </a:lnTo>
                  <a:close/>
                </a:path>
              </a:pathLst>
            </a:custGeom>
            <a:solidFill>
              <a:schemeClr val="bg2"/>
            </a:solidFill>
            <a:ln w="9525">
              <a:noFill/>
              <a:round/>
              <a:headEnd/>
              <a:tailEnd/>
            </a:ln>
          </p:spPr>
          <p:txBody>
            <a:bodyPr/>
            <a:lstStyle/>
            <a:p>
              <a:endParaRPr lang="en-US"/>
            </a:p>
          </p:txBody>
        </p:sp>
        <p:sp>
          <p:nvSpPr>
            <p:cNvPr id="83094" name="Freeform 150"/>
            <p:cNvSpPr>
              <a:spLocks/>
            </p:cNvSpPr>
            <p:nvPr/>
          </p:nvSpPr>
          <p:spPr bwMode="black">
            <a:xfrm>
              <a:off x="3957638" y="3768725"/>
              <a:ext cx="19050" cy="15875"/>
            </a:xfrm>
            <a:custGeom>
              <a:avLst/>
              <a:gdLst/>
              <a:ahLst/>
              <a:cxnLst>
                <a:cxn ang="0">
                  <a:pos x="3" y="19"/>
                </a:cxn>
                <a:cxn ang="0">
                  <a:pos x="0" y="15"/>
                </a:cxn>
                <a:cxn ang="0">
                  <a:pos x="1" y="14"/>
                </a:cxn>
                <a:cxn ang="0">
                  <a:pos x="13" y="1"/>
                </a:cxn>
                <a:cxn ang="0">
                  <a:pos x="15" y="0"/>
                </a:cxn>
                <a:cxn ang="0">
                  <a:pos x="18" y="4"/>
                </a:cxn>
                <a:cxn ang="0">
                  <a:pos x="3" y="19"/>
                </a:cxn>
              </a:cxnLst>
              <a:rect l="0" t="0" r="r" b="b"/>
              <a:pathLst>
                <a:path w="18" h="19">
                  <a:moveTo>
                    <a:pt x="3" y="19"/>
                  </a:moveTo>
                  <a:lnTo>
                    <a:pt x="0" y="15"/>
                  </a:lnTo>
                  <a:lnTo>
                    <a:pt x="1" y="14"/>
                  </a:lnTo>
                  <a:lnTo>
                    <a:pt x="13" y="1"/>
                  </a:lnTo>
                  <a:lnTo>
                    <a:pt x="15" y="0"/>
                  </a:lnTo>
                  <a:lnTo>
                    <a:pt x="18" y="4"/>
                  </a:lnTo>
                  <a:lnTo>
                    <a:pt x="3" y="19"/>
                  </a:lnTo>
                  <a:close/>
                </a:path>
              </a:pathLst>
            </a:custGeom>
            <a:solidFill>
              <a:schemeClr val="bg2"/>
            </a:solidFill>
            <a:ln w="9525">
              <a:noFill/>
              <a:round/>
              <a:headEnd/>
              <a:tailEnd/>
            </a:ln>
          </p:spPr>
          <p:txBody>
            <a:bodyPr/>
            <a:lstStyle/>
            <a:p>
              <a:endParaRPr lang="en-US"/>
            </a:p>
          </p:txBody>
        </p:sp>
        <p:sp>
          <p:nvSpPr>
            <p:cNvPr id="83095" name="Freeform 151"/>
            <p:cNvSpPr>
              <a:spLocks/>
            </p:cNvSpPr>
            <p:nvPr/>
          </p:nvSpPr>
          <p:spPr bwMode="black">
            <a:xfrm>
              <a:off x="3954463" y="3765550"/>
              <a:ext cx="19050" cy="12700"/>
            </a:xfrm>
            <a:custGeom>
              <a:avLst/>
              <a:gdLst/>
              <a:ahLst/>
              <a:cxnLst>
                <a:cxn ang="0">
                  <a:pos x="4" y="16"/>
                </a:cxn>
                <a:cxn ang="0">
                  <a:pos x="2" y="13"/>
                </a:cxn>
                <a:cxn ang="0">
                  <a:pos x="0" y="15"/>
                </a:cxn>
                <a:cxn ang="0">
                  <a:pos x="15" y="0"/>
                </a:cxn>
                <a:cxn ang="0">
                  <a:pos x="14" y="1"/>
                </a:cxn>
                <a:cxn ang="0">
                  <a:pos x="16" y="3"/>
                </a:cxn>
                <a:cxn ang="0">
                  <a:pos x="4" y="16"/>
                </a:cxn>
              </a:cxnLst>
              <a:rect l="0" t="0" r="r" b="b"/>
              <a:pathLst>
                <a:path w="16" h="16">
                  <a:moveTo>
                    <a:pt x="4" y="16"/>
                  </a:moveTo>
                  <a:lnTo>
                    <a:pt x="2" y="13"/>
                  </a:lnTo>
                  <a:lnTo>
                    <a:pt x="0" y="15"/>
                  </a:lnTo>
                  <a:lnTo>
                    <a:pt x="15" y="0"/>
                  </a:lnTo>
                  <a:lnTo>
                    <a:pt x="14" y="1"/>
                  </a:lnTo>
                  <a:lnTo>
                    <a:pt x="16" y="3"/>
                  </a:lnTo>
                  <a:lnTo>
                    <a:pt x="4" y="16"/>
                  </a:lnTo>
                  <a:close/>
                </a:path>
              </a:pathLst>
            </a:custGeom>
            <a:solidFill>
              <a:schemeClr val="bg2"/>
            </a:solidFill>
            <a:ln w="9525">
              <a:noFill/>
              <a:round/>
              <a:headEnd/>
              <a:tailEnd/>
            </a:ln>
          </p:spPr>
          <p:txBody>
            <a:bodyPr/>
            <a:lstStyle/>
            <a:p>
              <a:endParaRPr lang="en-US"/>
            </a:p>
          </p:txBody>
        </p:sp>
        <p:sp>
          <p:nvSpPr>
            <p:cNvPr id="83096" name="Freeform 152"/>
            <p:cNvSpPr>
              <a:spLocks/>
            </p:cNvSpPr>
            <p:nvPr/>
          </p:nvSpPr>
          <p:spPr bwMode="black">
            <a:xfrm>
              <a:off x="3951288" y="3762375"/>
              <a:ext cx="19050" cy="15875"/>
            </a:xfrm>
            <a:custGeom>
              <a:avLst/>
              <a:gdLst/>
              <a:ahLst/>
              <a:cxnLst>
                <a:cxn ang="0">
                  <a:pos x="3" y="19"/>
                </a:cxn>
                <a:cxn ang="0">
                  <a:pos x="0" y="15"/>
                </a:cxn>
                <a:cxn ang="0">
                  <a:pos x="0" y="15"/>
                </a:cxn>
                <a:cxn ang="0">
                  <a:pos x="14" y="0"/>
                </a:cxn>
                <a:cxn ang="0">
                  <a:pos x="14" y="0"/>
                </a:cxn>
                <a:cxn ang="0">
                  <a:pos x="18" y="4"/>
                </a:cxn>
                <a:cxn ang="0">
                  <a:pos x="3" y="19"/>
                </a:cxn>
              </a:cxnLst>
              <a:rect l="0" t="0" r="r" b="b"/>
              <a:pathLst>
                <a:path w="18" h="19">
                  <a:moveTo>
                    <a:pt x="3" y="19"/>
                  </a:moveTo>
                  <a:lnTo>
                    <a:pt x="0" y="15"/>
                  </a:lnTo>
                  <a:lnTo>
                    <a:pt x="0" y="15"/>
                  </a:lnTo>
                  <a:lnTo>
                    <a:pt x="14" y="0"/>
                  </a:lnTo>
                  <a:lnTo>
                    <a:pt x="14" y="0"/>
                  </a:lnTo>
                  <a:lnTo>
                    <a:pt x="18" y="4"/>
                  </a:lnTo>
                  <a:lnTo>
                    <a:pt x="3" y="19"/>
                  </a:lnTo>
                  <a:close/>
                </a:path>
              </a:pathLst>
            </a:custGeom>
            <a:solidFill>
              <a:schemeClr val="bg2"/>
            </a:solidFill>
            <a:ln w="9525">
              <a:noFill/>
              <a:round/>
              <a:headEnd/>
              <a:tailEnd/>
            </a:ln>
          </p:spPr>
          <p:txBody>
            <a:bodyPr/>
            <a:lstStyle/>
            <a:p>
              <a:endParaRPr lang="en-US"/>
            </a:p>
          </p:txBody>
        </p:sp>
        <p:sp>
          <p:nvSpPr>
            <p:cNvPr id="83097" name="Freeform 153"/>
            <p:cNvSpPr>
              <a:spLocks/>
            </p:cNvSpPr>
            <p:nvPr/>
          </p:nvSpPr>
          <p:spPr bwMode="black">
            <a:xfrm>
              <a:off x="3949700" y="3757613"/>
              <a:ext cx="17463" cy="19050"/>
            </a:xfrm>
            <a:custGeom>
              <a:avLst/>
              <a:gdLst/>
              <a:ahLst/>
              <a:cxnLst>
                <a:cxn ang="0">
                  <a:pos x="5" y="20"/>
                </a:cxn>
                <a:cxn ang="0">
                  <a:pos x="0" y="15"/>
                </a:cxn>
                <a:cxn ang="0">
                  <a:pos x="0" y="15"/>
                </a:cxn>
                <a:cxn ang="0">
                  <a:pos x="14" y="0"/>
                </a:cxn>
                <a:cxn ang="0">
                  <a:pos x="14" y="0"/>
                </a:cxn>
                <a:cxn ang="0">
                  <a:pos x="19" y="5"/>
                </a:cxn>
                <a:cxn ang="0">
                  <a:pos x="5" y="20"/>
                </a:cxn>
              </a:cxnLst>
              <a:rect l="0" t="0" r="r" b="b"/>
              <a:pathLst>
                <a:path w="19" h="20">
                  <a:moveTo>
                    <a:pt x="5" y="20"/>
                  </a:moveTo>
                  <a:lnTo>
                    <a:pt x="0" y="15"/>
                  </a:lnTo>
                  <a:lnTo>
                    <a:pt x="0" y="15"/>
                  </a:lnTo>
                  <a:lnTo>
                    <a:pt x="14" y="0"/>
                  </a:lnTo>
                  <a:lnTo>
                    <a:pt x="14" y="0"/>
                  </a:lnTo>
                  <a:lnTo>
                    <a:pt x="19" y="5"/>
                  </a:lnTo>
                  <a:lnTo>
                    <a:pt x="5" y="20"/>
                  </a:lnTo>
                  <a:close/>
                </a:path>
              </a:pathLst>
            </a:custGeom>
            <a:solidFill>
              <a:schemeClr val="bg2"/>
            </a:solidFill>
            <a:ln w="9525">
              <a:noFill/>
              <a:round/>
              <a:headEnd/>
              <a:tailEnd/>
            </a:ln>
          </p:spPr>
          <p:txBody>
            <a:bodyPr/>
            <a:lstStyle/>
            <a:p>
              <a:endParaRPr lang="en-US"/>
            </a:p>
          </p:txBody>
        </p:sp>
        <p:sp>
          <p:nvSpPr>
            <p:cNvPr id="83098" name="Freeform 154"/>
            <p:cNvSpPr>
              <a:spLocks/>
            </p:cNvSpPr>
            <p:nvPr/>
          </p:nvSpPr>
          <p:spPr bwMode="black">
            <a:xfrm>
              <a:off x="3943350" y="3751263"/>
              <a:ext cx="17463" cy="19050"/>
            </a:xfrm>
            <a:custGeom>
              <a:avLst/>
              <a:gdLst/>
              <a:ahLst/>
              <a:cxnLst>
                <a:cxn ang="0">
                  <a:pos x="4" y="20"/>
                </a:cxn>
                <a:cxn ang="0">
                  <a:pos x="0" y="16"/>
                </a:cxn>
                <a:cxn ang="0">
                  <a:pos x="14" y="0"/>
                </a:cxn>
                <a:cxn ang="0">
                  <a:pos x="14" y="0"/>
                </a:cxn>
                <a:cxn ang="0">
                  <a:pos x="15" y="1"/>
                </a:cxn>
                <a:cxn ang="0">
                  <a:pos x="18" y="5"/>
                </a:cxn>
                <a:cxn ang="0">
                  <a:pos x="4" y="20"/>
                </a:cxn>
              </a:cxnLst>
              <a:rect l="0" t="0" r="r" b="b"/>
              <a:pathLst>
                <a:path w="18" h="20">
                  <a:moveTo>
                    <a:pt x="4" y="20"/>
                  </a:moveTo>
                  <a:lnTo>
                    <a:pt x="0" y="16"/>
                  </a:lnTo>
                  <a:lnTo>
                    <a:pt x="14" y="0"/>
                  </a:lnTo>
                  <a:lnTo>
                    <a:pt x="14" y="0"/>
                  </a:lnTo>
                  <a:lnTo>
                    <a:pt x="15" y="1"/>
                  </a:lnTo>
                  <a:lnTo>
                    <a:pt x="18" y="5"/>
                  </a:lnTo>
                  <a:lnTo>
                    <a:pt x="4" y="20"/>
                  </a:lnTo>
                  <a:close/>
                </a:path>
              </a:pathLst>
            </a:custGeom>
            <a:solidFill>
              <a:schemeClr val="bg2"/>
            </a:solidFill>
            <a:ln w="9525">
              <a:noFill/>
              <a:round/>
              <a:headEnd/>
              <a:tailEnd/>
            </a:ln>
          </p:spPr>
          <p:txBody>
            <a:bodyPr/>
            <a:lstStyle/>
            <a:p>
              <a:endParaRPr lang="en-US"/>
            </a:p>
          </p:txBody>
        </p:sp>
        <p:sp>
          <p:nvSpPr>
            <p:cNvPr id="83099" name="Freeform 155"/>
            <p:cNvSpPr>
              <a:spLocks/>
            </p:cNvSpPr>
            <p:nvPr/>
          </p:nvSpPr>
          <p:spPr bwMode="black">
            <a:xfrm>
              <a:off x="3937000" y="3749675"/>
              <a:ext cx="20638" cy="19050"/>
            </a:xfrm>
            <a:custGeom>
              <a:avLst/>
              <a:gdLst/>
              <a:ahLst/>
              <a:cxnLst>
                <a:cxn ang="0">
                  <a:pos x="7" y="22"/>
                </a:cxn>
                <a:cxn ang="0">
                  <a:pos x="1" y="17"/>
                </a:cxn>
                <a:cxn ang="0">
                  <a:pos x="1" y="17"/>
                </a:cxn>
                <a:cxn ang="0">
                  <a:pos x="0" y="16"/>
                </a:cxn>
                <a:cxn ang="0">
                  <a:pos x="13" y="0"/>
                </a:cxn>
                <a:cxn ang="0">
                  <a:pos x="20" y="5"/>
                </a:cxn>
                <a:cxn ang="0">
                  <a:pos x="7" y="22"/>
                </a:cxn>
              </a:cxnLst>
              <a:rect l="0" t="0" r="r" b="b"/>
              <a:pathLst>
                <a:path w="20" h="22">
                  <a:moveTo>
                    <a:pt x="7" y="22"/>
                  </a:moveTo>
                  <a:lnTo>
                    <a:pt x="1" y="17"/>
                  </a:lnTo>
                  <a:lnTo>
                    <a:pt x="1" y="17"/>
                  </a:lnTo>
                  <a:lnTo>
                    <a:pt x="0" y="16"/>
                  </a:lnTo>
                  <a:lnTo>
                    <a:pt x="13" y="0"/>
                  </a:lnTo>
                  <a:lnTo>
                    <a:pt x="20" y="5"/>
                  </a:lnTo>
                  <a:lnTo>
                    <a:pt x="7" y="22"/>
                  </a:lnTo>
                  <a:close/>
                </a:path>
              </a:pathLst>
            </a:custGeom>
            <a:solidFill>
              <a:schemeClr val="bg2"/>
            </a:solidFill>
            <a:ln w="9525">
              <a:noFill/>
              <a:round/>
              <a:headEnd/>
              <a:tailEnd/>
            </a:ln>
          </p:spPr>
          <p:txBody>
            <a:bodyPr/>
            <a:lstStyle/>
            <a:p>
              <a:endParaRPr lang="en-US"/>
            </a:p>
          </p:txBody>
        </p:sp>
        <p:sp>
          <p:nvSpPr>
            <p:cNvPr id="83100" name="Freeform 156"/>
            <p:cNvSpPr>
              <a:spLocks/>
            </p:cNvSpPr>
            <p:nvPr/>
          </p:nvSpPr>
          <p:spPr bwMode="black">
            <a:xfrm>
              <a:off x="3933825" y="3743325"/>
              <a:ext cx="17463" cy="19050"/>
            </a:xfrm>
            <a:custGeom>
              <a:avLst/>
              <a:gdLst/>
              <a:ahLst/>
              <a:cxnLst>
                <a:cxn ang="0">
                  <a:pos x="5" y="20"/>
                </a:cxn>
                <a:cxn ang="0">
                  <a:pos x="0" y="15"/>
                </a:cxn>
                <a:cxn ang="0">
                  <a:pos x="0" y="15"/>
                </a:cxn>
                <a:cxn ang="0">
                  <a:pos x="15" y="0"/>
                </a:cxn>
                <a:cxn ang="0">
                  <a:pos x="15" y="0"/>
                </a:cxn>
                <a:cxn ang="0">
                  <a:pos x="20" y="5"/>
                </a:cxn>
                <a:cxn ang="0">
                  <a:pos x="5" y="20"/>
                </a:cxn>
              </a:cxnLst>
              <a:rect l="0" t="0" r="r" b="b"/>
              <a:pathLst>
                <a:path w="20" h="20">
                  <a:moveTo>
                    <a:pt x="5" y="20"/>
                  </a:moveTo>
                  <a:lnTo>
                    <a:pt x="0" y="15"/>
                  </a:lnTo>
                  <a:lnTo>
                    <a:pt x="0" y="15"/>
                  </a:lnTo>
                  <a:lnTo>
                    <a:pt x="15" y="0"/>
                  </a:lnTo>
                  <a:lnTo>
                    <a:pt x="15" y="0"/>
                  </a:lnTo>
                  <a:lnTo>
                    <a:pt x="20" y="5"/>
                  </a:lnTo>
                  <a:lnTo>
                    <a:pt x="5" y="20"/>
                  </a:lnTo>
                  <a:close/>
                </a:path>
              </a:pathLst>
            </a:custGeom>
            <a:solidFill>
              <a:schemeClr val="bg2"/>
            </a:solidFill>
            <a:ln w="9525">
              <a:noFill/>
              <a:round/>
              <a:headEnd/>
              <a:tailEnd/>
            </a:ln>
          </p:spPr>
          <p:txBody>
            <a:bodyPr/>
            <a:lstStyle/>
            <a:p>
              <a:endParaRPr lang="en-US"/>
            </a:p>
          </p:txBody>
        </p:sp>
        <p:sp>
          <p:nvSpPr>
            <p:cNvPr id="83101" name="Freeform 157"/>
            <p:cNvSpPr>
              <a:spLocks/>
            </p:cNvSpPr>
            <p:nvPr/>
          </p:nvSpPr>
          <p:spPr bwMode="black">
            <a:xfrm>
              <a:off x="3924300" y="3738563"/>
              <a:ext cx="25400" cy="19050"/>
            </a:xfrm>
            <a:custGeom>
              <a:avLst/>
              <a:gdLst/>
              <a:ahLst/>
              <a:cxnLst>
                <a:cxn ang="0">
                  <a:pos x="8" y="21"/>
                </a:cxn>
                <a:cxn ang="0">
                  <a:pos x="2" y="15"/>
                </a:cxn>
                <a:cxn ang="0">
                  <a:pos x="0" y="14"/>
                </a:cxn>
                <a:cxn ang="0">
                  <a:pos x="0" y="14"/>
                </a:cxn>
                <a:cxn ang="0">
                  <a:pos x="16" y="0"/>
                </a:cxn>
                <a:cxn ang="0">
                  <a:pos x="23" y="6"/>
                </a:cxn>
                <a:cxn ang="0">
                  <a:pos x="8" y="21"/>
                </a:cxn>
              </a:cxnLst>
              <a:rect l="0" t="0" r="r" b="b"/>
              <a:pathLst>
                <a:path w="23" h="21">
                  <a:moveTo>
                    <a:pt x="8" y="21"/>
                  </a:moveTo>
                  <a:lnTo>
                    <a:pt x="2" y="15"/>
                  </a:lnTo>
                  <a:lnTo>
                    <a:pt x="0" y="14"/>
                  </a:lnTo>
                  <a:lnTo>
                    <a:pt x="0" y="14"/>
                  </a:lnTo>
                  <a:lnTo>
                    <a:pt x="16" y="0"/>
                  </a:lnTo>
                  <a:lnTo>
                    <a:pt x="23" y="6"/>
                  </a:lnTo>
                  <a:lnTo>
                    <a:pt x="8" y="21"/>
                  </a:lnTo>
                  <a:close/>
                </a:path>
              </a:pathLst>
            </a:custGeom>
            <a:solidFill>
              <a:schemeClr val="bg2"/>
            </a:solidFill>
            <a:ln w="9525">
              <a:noFill/>
              <a:round/>
              <a:headEnd/>
              <a:tailEnd/>
            </a:ln>
          </p:spPr>
          <p:txBody>
            <a:bodyPr/>
            <a:lstStyle/>
            <a:p>
              <a:endParaRPr lang="en-US"/>
            </a:p>
          </p:txBody>
        </p:sp>
        <p:sp>
          <p:nvSpPr>
            <p:cNvPr id="83102" name="Freeform 158"/>
            <p:cNvSpPr>
              <a:spLocks/>
            </p:cNvSpPr>
            <p:nvPr/>
          </p:nvSpPr>
          <p:spPr bwMode="black">
            <a:xfrm>
              <a:off x="3921125" y="3732213"/>
              <a:ext cx="22225" cy="19050"/>
            </a:xfrm>
            <a:custGeom>
              <a:avLst/>
              <a:gdLst/>
              <a:ahLst/>
              <a:cxnLst>
                <a:cxn ang="0">
                  <a:pos x="4" y="20"/>
                </a:cxn>
                <a:cxn ang="0">
                  <a:pos x="0" y="14"/>
                </a:cxn>
                <a:cxn ang="0">
                  <a:pos x="16" y="0"/>
                </a:cxn>
                <a:cxn ang="0">
                  <a:pos x="17" y="1"/>
                </a:cxn>
                <a:cxn ang="0">
                  <a:pos x="17" y="1"/>
                </a:cxn>
                <a:cxn ang="0">
                  <a:pos x="22" y="7"/>
                </a:cxn>
                <a:cxn ang="0">
                  <a:pos x="4" y="20"/>
                </a:cxn>
              </a:cxnLst>
              <a:rect l="0" t="0" r="r" b="b"/>
              <a:pathLst>
                <a:path w="22" h="20">
                  <a:moveTo>
                    <a:pt x="4" y="20"/>
                  </a:moveTo>
                  <a:lnTo>
                    <a:pt x="0" y="14"/>
                  </a:lnTo>
                  <a:lnTo>
                    <a:pt x="16" y="0"/>
                  </a:lnTo>
                  <a:lnTo>
                    <a:pt x="17" y="1"/>
                  </a:lnTo>
                  <a:lnTo>
                    <a:pt x="17" y="1"/>
                  </a:lnTo>
                  <a:lnTo>
                    <a:pt x="22" y="7"/>
                  </a:lnTo>
                  <a:lnTo>
                    <a:pt x="4" y="20"/>
                  </a:lnTo>
                  <a:close/>
                </a:path>
              </a:pathLst>
            </a:custGeom>
            <a:solidFill>
              <a:schemeClr val="bg2"/>
            </a:solidFill>
            <a:ln w="9525">
              <a:noFill/>
              <a:round/>
              <a:headEnd/>
              <a:tailEnd/>
            </a:ln>
          </p:spPr>
          <p:txBody>
            <a:bodyPr/>
            <a:lstStyle/>
            <a:p>
              <a:endParaRPr lang="en-US"/>
            </a:p>
          </p:txBody>
        </p:sp>
        <p:sp>
          <p:nvSpPr>
            <p:cNvPr id="83103" name="Freeform 159"/>
            <p:cNvSpPr>
              <a:spLocks/>
            </p:cNvSpPr>
            <p:nvPr/>
          </p:nvSpPr>
          <p:spPr bwMode="black">
            <a:xfrm>
              <a:off x="3914775" y="3727450"/>
              <a:ext cx="22225" cy="19050"/>
            </a:xfrm>
            <a:custGeom>
              <a:avLst/>
              <a:gdLst/>
              <a:ahLst/>
              <a:cxnLst>
                <a:cxn ang="0">
                  <a:pos x="6" y="21"/>
                </a:cxn>
                <a:cxn ang="0">
                  <a:pos x="0" y="15"/>
                </a:cxn>
                <a:cxn ang="0">
                  <a:pos x="0" y="15"/>
                </a:cxn>
                <a:cxn ang="0">
                  <a:pos x="14" y="0"/>
                </a:cxn>
                <a:cxn ang="0">
                  <a:pos x="14" y="0"/>
                </a:cxn>
                <a:cxn ang="0">
                  <a:pos x="21" y="6"/>
                </a:cxn>
                <a:cxn ang="0">
                  <a:pos x="6" y="21"/>
                </a:cxn>
              </a:cxnLst>
              <a:rect l="0" t="0" r="r" b="b"/>
              <a:pathLst>
                <a:path w="21" h="21">
                  <a:moveTo>
                    <a:pt x="6" y="21"/>
                  </a:moveTo>
                  <a:lnTo>
                    <a:pt x="0" y="15"/>
                  </a:lnTo>
                  <a:lnTo>
                    <a:pt x="0" y="15"/>
                  </a:lnTo>
                  <a:lnTo>
                    <a:pt x="14" y="0"/>
                  </a:lnTo>
                  <a:lnTo>
                    <a:pt x="14" y="0"/>
                  </a:lnTo>
                  <a:lnTo>
                    <a:pt x="21" y="6"/>
                  </a:lnTo>
                  <a:lnTo>
                    <a:pt x="6" y="21"/>
                  </a:lnTo>
                  <a:close/>
                </a:path>
              </a:pathLst>
            </a:custGeom>
            <a:solidFill>
              <a:schemeClr val="bg2"/>
            </a:solidFill>
            <a:ln w="9525">
              <a:noFill/>
              <a:round/>
              <a:headEnd/>
              <a:tailEnd/>
            </a:ln>
          </p:spPr>
          <p:txBody>
            <a:bodyPr/>
            <a:lstStyle/>
            <a:p>
              <a:endParaRPr lang="en-US"/>
            </a:p>
          </p:txBody>
        </p:sp>
        <p:sp>
          <p:nvSpPr>
            <p:cNvPr id="83104" name="Freeform 160"/>
            <p:cNvSpPr>
              <a:spLocks/>
            </p:cNvSpPr>
            <p:nvPr/>
          </p:nvSpPr>
          <p:spPr bwMode="black">
            <a:xfrm>
              <a:off x="3900488" y="3721100"/>
              <a:ext cx="30162" cy="19050"/>
            </a:xfrm>
            <a:custGeom>
              <a:avLst/>
              <a:gdLst/>
              <a:ahLst/>
              <a:cxnLst>
                <a:cxn ang="0">
                  <a:pos x="14" y="22"/>
                </a:cxn>
                <a:cxn ang="0">
                  <a:pos x="7" y="15"/>
                </a:cxn>
                <a:cxn ang="0">
                  <a:pos x="0" y="8"/>
                </a:cxn>
                <a:cxn ang="0">
                  <a:pos x="6" y="15"/>
                </a:cxn>
                <a:cxn ang="0">
                  <a:pos x="22" y="0"/>
                </a:cxn>
                <a:cxn ang="0">
                  <a:pos x="28" y="7"/>
                </a:cxn>
                <a:cxn ang="0">
                  <a:pos x="14" y="22"/>
                </a:cxn>
              </a:cxnLst>
              <a:rect l="0" t="0" r="r" b="b"/>
              <a:pathLst>
                <a:path w="28" h="22">
                  <a:moveTo>
                    <a:pt x="14" y="22"/>
                  </a:moveTo>
                  <a:lnTo>
                    <a:pt x="7" y="15"/>
                  </a:lnTo>
                  <a:lnTo>
                    <a:pt x="0" y="8"/>
                  </a:lnTo>
                  <a:lnTo>
                    <a:pt x="6" y="15"/>
                  </a:lnTo>
                  <a:lnTo>
                    <a:pt x="22" y="0"/>
                  </a:lnTo>
                  <a:lnTo>
                    <a:pt x="28" y="7"/>
                  </a:lnTo>
                  <a:lnTo>
                    <a:pt x="14" y="22"/>
                  </a:lnTo>
                  <a:close/>
                </a:path>
              </a:pathLst>
            </a:custGeom>
            <a:solidFill>
              <a:schemeClr val="bg2"/>
            </a:solidFill>
            <a:ln w="9525">
              <a:noFill/>
              <a:round/>
              <a:headEnd/>
              <a:tailEnd/>
            </a:ln>
          </p:spPr>
          <p:txBody>
            <a:bodyPr/>
            <a:lstStyle/>
            <a:p>
              <a:endParaRPr lang="en-US"/>
            </a:p>
          </p:txBody>
        </p:sp>
        <p:sp>
          <p:nvSpPr>
            <p:cNvPr id="83105" name="Freeform 161"/>
            <p:cNvSpPr>
              <a:spLocks/>
            </p:cNvSpPr>
            <p:nvPr/>
          </p:nvSpPr>
          <p:spPr bwMode="black">
            <a:xfrm>
              <a:off x="3900488" y="3716338"/>
              <a:ext cx="23812" cy="19050"/>
            </a:xfrm>
            <a:custGeom>
              <a:avLst/>
              <a:gdLst/>
              <a:ahLst/>
              <a:cxnLst>
                <a:cxn ang="0">
                  <a:pos x="6" y="22"/>
                </a:cxn>
                <a:cxn ang="0">
                  <a:pos x="0" y="15"/>
                </a:cxn>
                <a:cxn ang="0">
                  <a:pos x="6" y="22"/>
                </a:cxn>
                <a:cxn ang="0">
                  <a:pos x="0" y="14"/>
                </a:cxn>
                <a:cxn ang="0">
                  <a:pos x="17" y="0"/>
                </a:cxn>
                <a:cxn ang="0">
                  <a:pos x="23" y="7"/>
                </a:cxn>
                <a:cxn ang="0">
                  <a:pos x="6" y="22"/>
                </a:cxn>
              </a:cxnLst>
              <a:rect l="0" t="0" r="r" b="b"/>
              <a:pathLst>
                <a:path w="23" h="22">
                  <a:moveTo>
                    <a:pt x="6" y="22"/>
                  </a:moveTo>
                  <a:lnTo>
                    <a:pt x="0" y="15"/>
                  </a:lnTo>
                  <a:lnTo>
                    <a:pt x="6" y="22"/>
                  </a:lnTo>
                  <a:lnTo>
                    <a:pt x="0" y="14"/>
                  </a:lnTo>
                  <a:lnTo>
                    <a:pt x="17" y="0"/>
                  </a:lnTo>
                  <a:lnTo>
                    <a:pt x="23" y="7"/>
                  </a:lnTo>
                  <a:lnTo>
                    <a:pt x="6" y="22"/>
                  </a:lnTo>
                  <a:close/>
                </a:path>
              </a:pathLst>
            </a:custGeom>
            <a:solidFill>
              <a:schemeClr val="bg2"/>
            </a:solidFill>
            <a:ln w="9525">
              <a:noFill/>
              <a:round/>
              <a:headEnd/>
              <a:tailEnd/>
            </a:ln>
          </p:spPr>
          <p:txBody>
            <a:bodyPr/>
            <a:lstStyle/>
            <a:p>
              <a:endParaRPr lang="en-US"/>
            </a:p>
          </p:txBody>
        </p:sp>
        <p:sp>
          <p:nvSpPr>
            <p:cNvPr id="83106" name="Freeform 162"/>
            <p:cNvSpPr>
              <a:spLocks/>
            </p:cNvSpPr>
            <p:nvPr/>
          </p:nvSpPr>
          <p:spPr bwMode="black">
            <a:xfrm>
              <a:off x="3894138" y="3708400"/>
              <a:ext cx="23812" cy="19050"/>
            </a:xfrm>
            <a:custGeom>
              <a:avLst/>
              <a:gdLst/>
              <a:ahLst/>
              <a:cxnLst>
                <a:cxn ang="0">
                  <a:pos x="6" y="23"/>
                </a:cxn>
                <a:cxn ang="0">
                  <a:pos x="0" y="14"/>
                </a:cxn>
                <a:cxn ang="0">
                  <a:pos x="16" y="0"/>
                </a:cxn>
                <a:cxn ang="0">
                  <a:pos x="17" y="2"/>
                </a:cxn>
                <a:cxn ang="0">
                  <a:pos x="17" y="2"/>
                </a:cxn>
                <a:cxn ang="0">
                  <a:pos x="23" y="10"/>
                </a:cxn>
                <a:cxn ang="0">
                  <a:pos x="6" y="23"/>
                </a:cxn>
              </a:cxnLst>
              <a:rect l="0" t="0" r="r" b="b"/>
              <a:pathLst>
                <a:path w="23" h="23">
                  <a:moveTo>
                    <a:pt x="6" y="23"/>
                  </a:moveTo>
                  <a:lnTo>
                    <a:pt x="0" y="14"/>
                  </a:lnTo>
                  <a:lnTo>
                    <a:pt x="16" y="0"/>
                  </a:lnTo>
                  <a:lnTo>
                    <a:pt x="17" y="2"/>
                  </a:lnTo>
                  <a:lnTo>
                    <a:pt x="17" y="2"/>
                  </a:lnTo>
                  <a:lnTo>
                    <a:pt x="23" y="10"/>
                  </a:lnTo>
                  <a:lnTo>
                    <a:pt x="6" y="23"/>
                  </a:lnTo>
                  <a:close/>
                </a:path>
              </a:pathLst>
            </a:custGeom>
            <a:solidFill>
              <a:schemeClr val="bg2"/>
            </a:solidFill>
            <a:ln w="9525">
              <a:noFill/>
              <a:round/>
              <a:headEnd/>
              <a:tailEnd/>
            </a:ln>
          </p:spPr>
          <p:txBody>
            <a:bodyPr/>
            <a:lstStyle/>
            <a:p>
              <a:endParaRPr lang="en-US"/>
            </a:p>
          </p:txBody>
        </p:sp>
        <p:sp>
          <p:nvSpPr>
            <p:cNvPr id="83107" name="Freeform 163"/>
            <p:cNvSpPr>
              <a:spLocks/>
            </p:cNvSpPr>
            <p:nvPr/>
          </p:nvSpPr>
          <p:spPr bwMode="black">
            <a:xfrm>
              <a:off x="3884613" y="3700463"/>
              <a:ext cx="26987" cy="20637"/>
            </a:xfrm>
            <a:custGeom>
              <a:avLst/>
              <a:gdLst/>
              <a:ahLst/>
              <a:cxnLst>
                <a:cxn ang="0">
                  <a:pos x="10" y="22"/>
                </a:cxn>
                <a:cxn ang="0">
                  <a:pos x="3" y="15"/>
                </a:cxn>
                <a:cxn ang="0">
                  <a:pos x="0" y="12"/>
                </a:cxn>
                <a:cxn ang="0">
                  <a:pos x="0" y="12"/>
                </a:cxn>
                <a:cxn ang="0">
                  <a:pos x="17" y="0"/>
                </a:cxn>
                <a:cxn ang="0">
                  <a:pos x="25" y="7"/>
                </a:cxn>
                <a:cxn ang="0">
                  <a:pos x="10" y="22"/>
                </a:cxn>
              </a:cxnLst>
              <a:rect l="0" t="0" r="r" b="b"/>
              <a:pathLst>
                <a:path w="25" h="22">
                  <a:moveTo>
                    <a:pt x="10" y="22"/>
                  </a:moveTo>
                  <a:lnTo>
                    <a:pt x="3" y="15"/>
                  </a:lnTo>
                  <a:lnTo>
                    <a:pt x="0" y="12"/>
                  </a:lnTo>
                  <a:lnTo>
                    <a:pt x="0" y="12"/>
                  </a:lnTo>
                  <a:lnTo>
                    <a:pt x="17" y="0"/>
                  </a:lnTo>
                  <a:lnTo>
                    <a:pt x="25" y="7"/>
                  </a:lnTo>
                  <a:lnTo>
                    <a:pt x="10" y="22"/>
                  </a:lnTo>
                  <a:close/>
                </a:path>
              </a:pathLst>
            </a:custGeom>
            <a:solidFill>
              <a:schemeClr val="bg2"/>
            </a:solidFill>
            <a:ln w="9525">
              <a:noFill/>
              <a:round/>
              <a:headEnd/>
              <a:tailEnd/>
            </a:ln>
          </p:spPr>
          <p:txBody>
            <a:bodyPr/>
            <a:lstStyle/>
            <a:p>
              <a:endParaRPr lang="en-US"/>
            </a:p>
          </p:txBody>
        </p:sp>
        <p:sp>
          <p:nvSpPr>
            <p:cNvPr id="83108" name="Freeform 164"/>
            <p:cNvSpPr>
              <a:spLocks/>
            </p:cNvSpPr>
            <p:nvPr/>
          </p:nvSpPr>
          <p:spPr bwMode="black">
            <a:xfrm>
              <a:off x="3881438" y="3692525"/>
              <a:ext cx="23812" cy="19050"/>
            </a:xfrm>
            <a:custGeom>
              <a:avLst/>
              <a:gdLst/>
              <a:ahLst/>
              <a:cxnLst>
                <a:cxn ang="0">
                  <a:pos x="5" y="21"/>
                </a:cxn>
                <a:cxn ang="0">
                  <a:pos x="0" y="11"/>
                </a:cxn>
                <a:cxn ang="0">
                  <a:pos x="18" y="0"/>
                </a:cxn>
                <a:cxn ang="0">
                  <a:pos x="22" y="5"/>
                </a:cxn>
                <a:cxn ang="0">
                  <a:pos x="20" y="1"/>
                </a:cxn>
                <a:cxn ang="0">
                  <a:pos x="25" y="11"/>
                </a:cxn>
                <a:cxn ang="0">
                  <a:pos x="5" y="21"/>
                </a:cxn>
              </a:cxnLst>
              <a:rect l="0" t="0" r="r" b="b"/>
              <a:pathLst>
                <a:path w="25" h="21">
                  <a:moveTo>
                    <a:pt x="5" y="21"/>
                  </a:moveTo>
                  <a:lnTo>
                    <a:pt x="0" y="11"/>
                  </a:lnTo>
                  <a:lnTo>
                    <a:pt x="18" y="0"/>
                  </a:lnTo>
                  <a:lnTo>
                    <a:pt x="22" y="5"/>
                  </a:lnTo>
                  <a:lnTo>
                    <a:pt x="20" y="1"/>
                  </a:lnTo>
                  <a:lnTo>
                    <a:pt x="25" y="11"/>
                  </a:lnTo>
                  <a:lnTo>
                    <a:pt x="5" y="21"/>
                  </a:lnTo>
                  <a:close/>
                </a:path>
              </a:pathLst>
            </a:custGeom>
            <a:solidFill>
              <a:schemeClr val="bg2"/>
            </a:solidFill>
            <a:ln w="9525">
              <a:noFill/>
              <a:round/>
              <a:headEnd/>
              <a:tailEnd/>
            </a:ln>
          </p:spPr>
          <p:txBody>
            <a:bodyPr/>
            <a:lstStyle/>
            <a:p>
              <a:endParaRPr lang="en-US"/>
            </a:p>
          </p:txBody>
        </p:sp>
        <p:sp>
          <p:nvSpPr>
            <p:cNvPr id="83109" name="Freeform 165"/>
            <p:cNvSpPr>
              <a:spLocks/>
            </p:cNvSpPr>
            <p:nvPr/>
          </p:nvSpPr>
          <p:spPr bwMode="black">
            <a:xfrm>
              <a:off x="3875088" y="3686175"/>
              <a:ext cx="25400" cy="19050"/>
            </a:xfrm>
            <a:custGeom>
              <a:avLst/>
              <a:gdLst/>
              <a:ahLst/>
              <a:cxnLst>
                <a:cxn ang="0">
                  <a:pos x="9" y="21"/>
                </a:cxn>
                <a:cxn ang="0">
                  <a:pos x="1" y="12"/>
                </a:cxn>
                <a:cxn ang="0">
                  <a:pos x="0" y="11"/>
                </a:cxn>
                <a:cxn ang="0">
                  <a:pos x="0" y="11"/>
                </a:cxn>
                <a:cxn ang="0">
                  <a:pos x="16" y="0"/>
                </a:cxn>
                <a:cxn ang="0">
                  <a:pos x="24" y="8"/>
                </a:cxn>
                <a:cxn ang="0">
                  <a:pos x="9" y="21"/>
                </a:cxn>
              </a:cxnLst>
              <a:rect l="0" t="0" r="r" b="b"/>
              <a:pathLst>
                <a:path w="24" h="21">
                  <a:moveTo>
                    <a:pt x="9" y="21"/>
                  </a:moveTo>
                  <a:lnTo>
                    <a:pt x="1" y="12"/>
                  </a:lnTo>
                  <a:lnTo>
                    <a:pt x="0" y="11"/>
                  </a:lnTo>
                  <a:lnTo>
                    <a:pt x="0" y="11"/>
                  </a:lnTo>
                  <a:lnTo>
                    <a:pt x="16" y="0"/>
                  </a:lnTo>
                  <a:lnTo>
                    <a:pt x="24" y="8"/>
                  </a:lnTo>
                  <a:lnTo>
                    <a:pt x="9" y="21"/>
                  </a:lnTo>
                  <a:close/>
                </a:path>
              </a:pathLst>
            </a:custGeom>
            <a:solidFill>
              <a:schemeClr val="bg2"/>
            </a:solidFill>
            <a:ln w="9525">
              <a:noFill/>
              <a:round/>
              <a:headEnd/>
              <a:tailEnd/>
            </a:ln>
          </p:spPr>
          <p:txBody>
            <a:bodyPr/>
            <a:lstStyle/>
            <a:p>
              <a:endParaRPr lang="en-US"/>
            </a:p>
          </p:txBody>
        </p:sp>
        <p:sp>
          <p:nvSpPr>
            <p:cNvPr id="83110" name="Freeform 166"/>
            <p:cNvSpPr>
              <a:spLocks/>
            </p:cNvSpPr>
            <p:nvPr/>
          </p:nvSpPr>
          <p:spPr bwMode="black">
            <a:xfrm>
              <a:off x="3868738" y="3675063"/>
              <a:ext cx="22225" cy="19050"/>
            </a:xfrm>
            <a:custGeom>
              <a:avLst/>
              <a:gdLst/>
              <a:ahLst/>
              <a:cxnLst>
                <a:cxn ang="0">
                  <a:pos x="6" y="21"/>
                </a:cxn>
                <a:cxn ang="0">
                  <a:pos x="0" y="10"/>
                </a:cxn>
                <a:cxn ang="0">
                  <a:pos x="0" y="10"/>
                </a:cxn>
                <a:cxn ang="0">
                  <a:pos x="17" y="0"/>
                </a:cxn>
                <a:cxn ang="0">
                  <a:pos x="17" y="0"/>
                </a:cxn>
                <a:cxn ang="0">
                  <a:pos x="23" y="11"/>
                </a:cxn>
                <a:cxn ang="0">
                  <a:pos x="6" y="21"/>
                </a:cxn>
              </a:cxnLst>
              <a:rect l="0" t="0" r="r" b="b"/>
              <a:pathLst>
                <a:path w="23" h="21">
                  <a:moveTo>
                    <a:pt x="6" y="21"/>
                  </a:moveTo>
                  <a:lnTo>
                    <a:pt x="0" y="10"/>
                  </a:lnTo>
                  <a:lnTo>
                    <a:pt x="0" y="10"/>
                  </a:lnTo>
                  <a:lnTo>
                    <a:pt x="17" y="0"/>
                  </a:lnTo>
                  <a:lnTo>
                    <a:pt x="17" y="0"/>
                  </a:lnTo>
                  <a:lnTo>
                    <a:pt x="23" y="11"/>
                  </a:lnTo>
                  <a:lnTo>
                    <a:pt x="6" y="21"/>
                  </a:lnTo>
                  <a:close/>
                </a:path>
              </a:pathLst>
            </a:custGeom>
            <a:solidFill>
              <a:schemeClr val="bg2"/>
            </a:solidFill>
            <a:ln w="9525">
              <a:noFill/>
              <a:round/>
              <a:headEnd/>
              <a:tailEnd/>
            </a:ln>
          </p:spPr>
          <p:txBody>
            <a:bodyPr/>
            <a:lstStyle/>
            <a:p>
              <a:endParaRPr lang="en-US"/>
            </a:p>
          </p:txBody>
        </p:sp>
        <p:sp>
          <p:nvSpPr>
            <p:cNvPr id="83111" name="Freeform 167"/>
            <p:cNvSpPr>
              <a:spLocks/>
            </p:cNvSpPr>
            <p:nvPr/>
          </p:nvSpPr>
          <p:spPr bwMode="black">
            <a:xfrm>
              <a:off x="3862388" y="3663950"/>
              <a:ext cx="22225" cy="22225"/>
            </a:xfrm>
            <a:custGeom>
              <a:avLst/>
              <a:gdLst/>
              <a:ahLst/>
              <a:cxnLst>
                <a:cxn ang="0">
                  <a:pos x="6" y="22"/>
                </a:cxn>
                <a:cxn ang="0">
                  <a:pos x="0" y="10"/>
                </a:cxn>
                <a:cxn ang="0">
                  <a:pos x="0" y="10"/>
                </a:cxn>
                <a:cxn ang="0">
                  <a:pos x="17" y="0"/>
                </a:cxn>
                <a:cxn ang="0">
                  <a:pos x="17" y="0"/>
                </a:cxn>
                <a:cxn ang="0">
                  <a:pos x="23" y="12"/>
                </a:cxn>
                <a:cxn ang="0">
                  <a:pos x="6" y="22"/>
                </a:cxn>
              </a:cxnLst>
              <a:rect l="0" t="0" r="r" b="b"/>
              <a:pathLst>
                <a:path w="23" h="22">
                  <a:moveTo>
                    <a:pt x="6" y="22"/>
                  </a:moveTo>
                  <a:lnTo>
                    <a:pt x="0" y="10"/>
                  </a:lnTo>
                  <a:lnTo>
                    <a:pt x="0" y="10"/>
                  </a:lnTo>
                  <a:lnTo>
                    <a:pt x="17" y="0"/>
                  </a:lnTo>
                  <a:lnTo>
                    <a:pt x="17" y="0"/>
                  </a:lnTo>
                  <a:lnTo>
                    <a:pt x="23" y="12"/>
                  </a:lnTo>
                  <a:lnTo>
                    <a:pt x="6" y="22"/>
                  </a:lnTo>
                  <a:close/>
                </a:path>
              </a:pathLst>
            </a:custGeom>
            <a:solidFill>
              <a:schemeClr val="bg2"/>
            </a:solidFill>
            <a:ln w="9525">
              <a:noFill/>
              <a:round/>
              <a:headEnd/>
              <a:tailEnd/>
            </a:ln>
          </p:spPr>
          <p:txBody>
            <a:bodyPr/>
            <a:lstStyle/>
            <a:p>
              <a:endParaRPr lang="en-US"/>
            </a:p>
          </p:txBody>
        </p:sp>
        <p:sp>
          <p:nvSpPr>
            <p:cNvPr id="83112" name="Freeform 168"/>
            <p:cNvSpPr>
              <a:spLocks/>
            </p:cNvSpPr>
            <p:nvPr/>
          </p:nvSpPr>
          <p:spPr bwMode="black">
            <a:xfrm>
              <a:off x="3856038" y="3651250"/>
              <a:ext cx="22225" cy="23813"/>
            </a:xfrm>
            <a:custGeom>
              <a:avLst/>
              <a:gdLst/>
              <a:ahLst/>
              <a:cxnLst>
                <a:cxn ang="0">
                  <a:pos x="6" y="27"/>
                </a:cxn>
                <a:cxn ang="0">
                  <a:pos x="0" y="15"/>
                </a:cxn>
                <a:cxn ang="0">
                  <a:pos x="17" y="4"/>
                </a:cxn>
                <a:cxn ang="0">
                  <a:pos x="14" y="0"/>
                </a:cxn>
                <a:cxn ang="0">
                  <a:pos x="17" y="5"/>
                </a:cxn>
                <a:cxn ang="0">
                  <a:pos x="23" y="17"/>
                </a:cxn>
                <a:cxn ang="0">
                  <a:pos x="6" y="27"/>
                </a:cxn>
              </a:cxnLst>
              <a:rect l="0" t="0" r="r" b="b"/>
              <a:pathLst>
                <a:path w="23" h="27">
                  <a:moveTo>
                    <a:pt x="6" y="27"/>
                  </a:moveTo>
                  <a:lnTo>
                    <a:pt x="0" y="15"/>
                  </a:lnTo>
                  <a:lnTo>
                    <a:pt x="17" y="4"/>
                  </a:lnTo>
                  <a:lnTo>
                    <a:pt x="14" y="0"/>
                  </a:lnTo>
                  <a:lnTo>
                    <a:pt x="17" y="5"/>
                  </a:lnTo>
                  <a:lnTo>
                    <a:pt x="23" y="17"/>
                  </a:lnTo>
                  <a:lnTo>
                    <a:pt x="6" y="27"/>
                  </a:lnTo>
                  <a:close/>
                </a:path>
              </a:pathLst>
            </a:custGeom>
            <a:solidFill>
              <a:schemeClr val="bg2"/>
            </a:solidFill>
            <a:ln w="9525">
              <a:noFill/>
              <a:round/>
              <a:headEnd/>
              <a:tailEnd/>
            </a:ln>
          </p:spPr>
          <p:txBody>
            <a:bodyPr/>
            <a:lstStyle/>
            <a:p>
              <a:endParaRPr lang="en-US"/>
            </a:p>
          </p:txBody>
        </p:sp>
        <p:sp>
          <p:nvSpPr>
            <p:cNvPr id="83113" name="Freeform 169"/>
            <p:cNvSpPr>
              <a:spLocks/>
            </p:cNvSpPr>
            <p:nvPr/>
          </p:nvSpPr>
          <p:spPr bwMode="black">
            <a:xfrm>
              <a:off x="3848100" y="3643313"/>
              <a:ext cx="23813" cy="20637"/>
            </a:xfrm>
            <a:custGeom>
              <a:avLst/>
              <a:gdLst/>
              <a:ahLst/>
              <a:cxnLst>
                <a:cxn ang="0">
                  <a:pos x="8" y="23"/>
                </a:cxn>
                <a:cxn ang="0">
                  <a:pos x="0" y="12"/>
                </a:cxn>
                <a:cxn ang="0">
                  <a:pos x="4" y="18"/>
                </a:cxn>
                <a:cxn ang="0">
                  <a:pos x="0" y="11"/>
                </a:cxn>
                <a:cxn ang="0">
                  <a:pos x="17" y="0"/>
                </a:cxn>
                <a:cxn ang="0">
                  <a:pos x="25" y="11"/>
                </a:cxn>
                <a:cxn ang="0">
                  <a:pos x="8" y="23"/>
                </a:cxn>
              </a:cxnLst>
              <a:rect l="0" t="0" r="r" b="b"/>
              <a:pathLst>
                <a:path w="25" h="23">
                  <a:moveTo>
                    <a:pt x="8" y="23"/>
                  </a:moveTo>
                  <a:lnTo>
                    <a:pt x="0" y="12"/>
                  </a:lnTo>
                  <a:lnTo>
                    <a:pt x="4" y="18"/>
                  </a:lnTo>
                  <a:lnTo>
                    <a:pt x="0" y="11"/>
                  </a:lnTo>
                  <a:lnTo>
                    <a:pt x="17" y="0"/>
                  </a:lnTo>
                  <a:lnTo>
                    <a:pt x="25" y="11"/>
                  </a:lnTo>
                  <a:lnTo>
                    <a:pt x="8" y="23"/>
                  </a:lnTo>
                  <a:close/>
                </a:path>
              </a:pathLst>
            </a:custGeom>
            <a:solidFill>
              <a:schemeClr val="bg2"/>
            </a:solidFill>
            <a:ln w="9525">
              <a:noFill/>
              <a:round/>
              <a:headEnd/>
              <a:tailEnd/>
            </a:ln>
          </p:spPr>
          <p:txBody>
            <a:bodyPr/>
            <a:lstStyle/>
            <a:p>
              <a:endParaRPr lang="en-US"/>
            </a:p>
          </p:txBody>
        </p:sp>
        <p:sp>
          <p:nvSpPr>
            <p:cNvPr id="83114" name="Freeform 170"/>
            <p:cNvSpPr>
              <a:spLocks/>
            </p:cNvSpPr>
            <p:nvPr/>
          </p:nvSpPr>
          <p:spPr bwMode="black">
            <a:xfrm>
              <a:off x="3841750" y="3629025"/>
              <a:ext cx="23813" cy="25400"/>
            </a:xfrm>
            <a:custGeom>
              <a:avLst/>
              <a:gdLst/>
              <a:ahLst/>
              <a:cxnLst>
                <a:cxn ang="0">
                  <a:pos x="7" y="26"/>
                </a:cxn>
                <a:cxn ang="0">
                  <a:pos x="0" y="12"/>
                </a:cxn>
                <a:cxn ang="0">
                  <a:pos x="16" y="0"/>
                </a:cxn>
                <a:cxn ang="0">
                  <a:pos x="16" y="0"/>
                </a:cxn>
                <a:cxn ang="0">
                  <a:pos x="17" y="2"/>
                </a:cxn>
                <a:cxn ang="0">
                  <a:pos x="24" y="16"/>
                </a:cxn>
                <a:cxn ang="0">
                  <a:pos x="7" y="26"/>
                </a:cxn>
              </a:cxnLst>
              <a:rect l="0" t="0" r="r" b="b"/>
              <a:pathLst>
                <a:path w="24" h="26">
                  <a:moveTo>
                    <a:pt x="7" y="26"/>
                  </a:moveTo>
                  <a:lnTo>
                    <a:pt x="0" y="12"/>
                  </a:lnTo>
                  <a:lnTo>
                    <a:pt x="16" y="0"/>
                  </a:lnTo>
                  <a:lnTo>
                    <a:pt x="16" y="0"/>
                  </a:lnTo>
                  <a:lnTo>
                    <a:pt x="17" y="2"/>
                  </a:lnTo>
                  <a:lnTo>
                    <a:pt x="24" y="16"/>
                  </a:lnTo>
                  <a:lnTo>
                    <a:pt x="7" y="26"/>
                  </a:lnTo>
                  <a:close/>
                </a:path>
              </a:pathLst>
            </a:custGeom>
            <a:solidFill>
              <a:schemeClr val="bg2"/>
            </a:solidFill>
            <a:ln w="9525">
              <a:noFill/>
              <a:round/>
              <a:headEnd/>
              <a:tailEnd/>
            </a:ln>
          </p:spPr>
          <p:txBody>
            <a:bodyPr/>
            <a:lstStyle/>
            <a:p>
              <a:endParaRPr lang="en-US"/>
            </a:p>
          </p:txBody>
        </p:sp>
        <p:sp>
          <p:nvSpPr>
            <p:cNvPr id="83115" name="Freeform 171"/>
            <p:cNvSpPr>
              <a:spLocks/>
            </p:cNvSpPr>
            <p:nvPr/>
          </p:nvSpPr>
          <p:spPr bwMode="black">
            <a:xfrm>
              <a:off x="3829050" y="3621088"/>
              <a:ext cx="26988" cy="22225"/>
            </a:xfrm>
            <a:custGeom>
              <a:avLst/>
              <a:gdLst/>
              <a:ahLst/>
              <a:cxnLst>
                <a:cxn ang="0">
                  <a:pos x="11" y="26"/>
                </a:cxn>
                <a:cxn ang="0">
                  <a:pos x="0" y="14"/>
                </a:cxn>
                <a:cxn ang="0">
                  <a:pos x="15" y="0"/>
                </a:cxn>
                <a:cxn ang="0">
                  <a:pos x="15" y="0"/>
                </a:cxn>
                <a:cxn ang="0">
                  <a:pos x="15" y="0"/>
                </a:cxn>
                <a:cxn ang="0">
                  <a:pos x="26" y="11"/>
                </a:cxn>
                <a:cxn ang="0">
                  <a:pos x="11" y="26"/>
                </a:cxn>
              </a:cxnLst>
              <a:rect l="0" t="0" r="r" b="b"/>
              <a:pathLst>
                <a:path w="26" h="26">
                  <a:moveTo>
                    <a:pt x="11" y="26"/>
                  </a:moveTo>
                  <a:lnTo>
                    <a:pt x="0" y="14"/>
                  </a:lnTo>
                  <a:lnTo>
                    <a:pt x="15" y="0"/>
                  </a:lnTo>
                  <a:lnTo>
                    <a:pt x="15" y="0"/>
                  </a:lnTo>
                  <a:lnTo>
                    <a:pt x="15" y="0"/>
                  </a:lnTo>
                  <a:lnTo>
                    <a:pt x="26" y="11"/>
                  </a:lnTo>
                  <a:lnTo>
                    <a:pt x="11" y="26"/>
                  </a:lnTo>
                  <a:close/>
                </a:path>
              </a:pathLst>
            </a:custGeom>
            <a:solidFill>
              <a:schemeClr val="bg2"/>
            </a:solidFill>
            <a:ln w="9525">
              <a:noFill/>
              <a:round/>
              <a:headEnd/>
              <a:tailEnd/>
            </a:ln>
          </p:spPr>
          <p:txBody>
            <a:bodyPr/>
            <a:lstStyle/>
            <a:p>
              <a:endParaRPr lang="en-US"/>
            </a:p>
          </p:txBody>
        </p:sp>
        <p:sp>
          <p:nvSpPr>
            <p:cNvPr id="83116" name="Freeform 172"/>
            <p:cNvSpPr>
              <a:spLocks/>
            </p:cNvSpPr>
            <p:nvPr/>
          </p:nvSpPr>
          <p:spPr bwMode="black">
            <a:xfrm>
              <a:off x="3816350" y="3606800"/>
              <a:ext cx="28575" cy="25400"/>
            </a:xfrm>
            <a:custGeom>
              <a:avLst/>
              <a:gdLst/>
              <a:ahLst/>
              <a:cxnLst>
                <a:cxn ang="0">
                  <a:pos x="13" y="27"/>
                </a:cxn>
                <a:cxn ang="0">
                  <a:pos x="0" y="16"/>
                </a:cxn>
                <a:cxn ang="0">
                  <a:pos x="13" y="0"/>
                </a:cxn>
                <a:cxn ang="0">
                  <a:pos x="15" y="1"/>
                </a:cxn>
                <a:cxn ang="0">
                  <a:pos x="15" y="1"/>
                </a:cxn>
                <a:cxn ang="0">
                  <a:pos x="28" y="13"/>
                </a:cxn>
                <a:cxn ang="0">
                  <a:pos x="13" y="27"/>
                </a:cxn>
              </a:cxnLst>
              <a:rect l="0" t="0" r="r" b="b"/>
              <a:pathLst>
                <a:path w="28" h="27">
                  <a:moveTo>
                    <a:pt x="13" y="27"/>
                  </a:moveTo>
                  <a:lnTo>
                    <a:pt x="0" y="16"/>
                  </a:lnTo>
                  <a:lnTo>
                    <a:pt x="13" y="0"/>
                  </a:lnTo>
                  <a:lnTo>
                    <a:pt x="15" y="1"/>
                  </a:lnTo>
                  <a:lnTo>
                    <a:pt x="15" y="1"/>
                  </a:lnTo>
                  <a:lnTo>
                    <a:pt x="28" y="13"/>
                  </a:lnTo>
                  <a:lnTo>
                    <a:pt x="13" y="27"/>
                  </a:lnTo>
                  <a:close/>
                </a:path>
              </a:pathLst>
            </a:custGeom>
            <a:solidFill>
              <a:schemeClr val="bg2"/>
            </a:solidFill>
            <a:ln w="9525">
              <a:noFill/>
              <a:round/>
              <a:headEnd/>
              <a:tailEnd/>
            </a:ln>
          </p:spPr>
          <p:txBody>
            <a:bodyPr/>
            <a:lstStyle/>
            <a:p>
              <a:endParaRPr lang="en-US"/>
            </a:p>
          </p:txBody>
        </p:sp>
        <p:sp>
          <p:nvSpPr>
            <p:cNvPr id="83117" name="Freeform 173"/>
            <p:cNvSpPr>
              <a:spLocks/>
            </p:cNvSpPr>
            <p:nvPr/>
          </p:nvSpPr>
          <p:spPr bwMode="black">
            <a:xfrm>
              <a:off x="3805238" y="3598863"/>
              <a:ext cx="23812" cy="25400"/>
            </a:xfrm>
            <a:custGeom>
              <a:avLst/>
              <a:gdLst/>
              <a:ahLst/>
              <a:cxnLst>
                <a:cxn ang="0">
                  <a:pos x="16" y="29"/>
                </a:cxn>
                <a:cxn ang="0">
                  <a:pos x="0" y="20"/>
                </a:cxn>
                <a:cxn ang="0">
                  <a:pos x="9" y="1"/>
                </a:cxn>
                <a:cxn ang="0">
                  <a:pos x="6" y="0"/>
                </a:cxn>
                <a:cxn ang="0">
                  <a:pos x="10" y="2"/>
                </a:cxn>
                <a:cxn ang="0">
                  <a:pos x="26" y="11"/>
                </a:cxn>
                <a:cxn ang="0">
                  <a:pos x="16" y="29"/>
                </a:cxn>
              </a:cxnLst>
              <a:rect l="0" t="0" r="r" b="b"/>
              <a:pathLst>
                <a:path w="26" h="29">
                  <a:moveTo>
                    <a:pt x="16" y="29"/>
                  </a:moveTo>
                  <a:lnTo>
                    <a:pt x="0" y="20"/>
                  </a:lnTo>
                  <a:lnTo>
                    <a:pt x="9" y="1"/>
                  </a:lnTo>
                  <a:lnTo>
                    <a:pt x="6" y="0"/>
                  </a:lnTo>
                  <a:lnTo>
                    <a:pt x="10" y="2"/>
                  </a:lnTo>
                  <a:lnTo>
                    <a:pt x="26" y="11"/>
                  </a:lnTo>
                  <a:lnTo>
                    <a:pt x="16" y="29"/>
                  </a:lnTo>
                  <a:close/>
                </a:path>
              </a:pathLst>
            </a:custGeom>
            <a:solidFill>
              <a:schemeClr val="bg2"/>
            </a:solidFill>
            <a:ln w="9525">
              <a:noFill/>
              <a:round/>
              <a:headEnd/>
              <a:tailEnd/>
            </a:ln>
          </p:spPr>
          <p:txBody>
            <a:bodyPr/>
            <a:lstStyle/>
            <a:p>
              <a:endParaRPr lang="en-US"/>
            </a:p>
          </p:txBody>
        </p:sp>
        <p:sp>
          <p:nvSpPr>
            <p:cNvPr id="83118" name="Freeform 174"/>
            <p:cNvSpPr>
              <a:spLocks/>
            </p:cNvSpPr>
            <p:nvPr/>
          </p:nvSpPr>
          <p:spPr bwMode="black">
            <a:xfrm>
              <a:off x="3783013" y="3594100"/>
              <a:ext cx="30162" cy="23813"/>
            </a:xfrm>
            <a:custGeom>
              <a:avLst/>
              <a:gdLst/>
              <a:ahLst/>
              <a:cxnLst>
                <a:cxn ang="0">
                  <a:pos x="20" y="26"/>
                </a:cxn>
                <a:cxn ang="0">
                  <a:pos x="0" y="20"/>
                </a:cxn>
                <a:cxn ang="0">
                  <a:pos x="7" y="0"/>
                </a:cxn>
                <a:cxn ang="0">
                  <a:pos x="10" y="1"/>
                </a:cxn>
                <a:cxn ang="0">
                  <a:pos x="8" y="0"/>
                </a:cxn>
                <a:cxn ang="0">
                  <a:pos x="28" y="6"/>
                </a:cxn>
                <a:cxn ang="0">
                  <a:pos x="20" y="26"/>
                </a:cxn>
              </a:cxnLst>
              <a:rect l="0" t="0" r="r" b="b"/>
              <a:pathLst>
                <a:path w="28" h="26">
                  <a:moveTo>
                    <a:pt x="20" y="26"/>
                  </a:moveTo>
                  <a:lnTo>
                    <a:pt x="0" y="20"/>
                  </a:lnTo>
                  <a:lnTo>
                    <a:pt x="7" y="0"/>
                  </a:lnTo>
                  <a:lnTo>
                    <a:pt x="10" y="1"/>
                  </a:lnTo>
                  <a:lnTo>
                    <a:pt x="8" y="0"/>
                  </a:lnTo>
                  <a:lnTo>
                    <a:pt x="28" y="6"/>
                  </a:lnTo>
                  <a:lnTo>
                    <a:pt x="20" y="26"/>
                  </a:lnTo>
                  <a:close/>
                </a:path>
              </a:pathLst>
            </a:custGeom>
            <a:solidFill>
              <a:schemeClr val="bg2"/>
            </a:solidFill>
            <a:ln w="9525">
              <a:noFill/>
              <a:round/>
              <a:headEnd/>
              <a:tailEnd/>
            </a:ln>
          </p:spPr>
          <p:txBody>
            <a:bodyPr/>
            <a:lstStyle/>
            <a:p>
              <a:endParaRPr lang="en-US"/>
            </a:p>
          </p:txBody>
        </p:sp>
        <p:sp>
          <p:nvSpPr>
            <p:cNvPr id="83119" name="Freeform 175"/>
            <p:cNvSpPr>
              <a:spLocks/>
            </p:cNvSpPr>
            <p:nvPr/>
          </p:nvSpPr>
          <p:spPr bwMode="black">
            <a:xfrm>
              <a:off x="3760788" y="3587750"/>
              <a:ext cx="31750" cy="25400"/>
            </a:xfrm>
            <a:custGeom>
              <a:avLst/>
              <a:gdLst/>
              <a:ahLst/>
              <a:cxnLst>
                <a:cxn ang="0">
                  <a:pos x="25" y="25"/>
                </a:cxn>
                <a:cxn ang="0">
                  <a:pos x="0" y="20"/>
                </a:cxn>
                <a:cxn ang="0">
                  <a:pos x="5" y="0"/>
                </a:cxn>
                <a:cxn ang="0">
                  <a:pos x="30" y="5"/>
                </a:cxn>
                <a:cxn ang="0">
                  <a:pos x="25" y="25"/>
                </a:cxn>
              </a:cxnLst>
              <a:rect l="0" t="0" r="r" b="b"/>
              <a:pathLst>
                <a:path w="30" h="25">
                  <a:moveTo>
                    <a:pt x="25" y="25"/>
                  </a:moveTo>
                  <a:lnTo>
                    <a:pt x="0" y="20"/>
                  </a:lnTo>
                  <a:lnTo>
                    <a:pt x="5" y="0"/>
                  </a:lnTo>
                  <a:lnTo>
                    <a:pt x="30" y="5"/>
                  </a:lnTo>
                  <a:lnTo>
                    <a:pt x="25" y="25"/>
                  </a:lnTo>
                  <a:close/>
                </a:path>
              </a:pathLst>
            </a:custGeom>
            <a:solidFill>
              <a:schemeClr val="bg2"/>
            </a:solidFill>
            <a:ln w="9525">
              <a:noFill/>
              <a:round/>
              <a:headEnd/>
              <a:tailEnd/>
            </a:ln>
          </p:spPr>
          <p:txBody>
            <a:bodyPr/>
            <a:lstStyle/>
            <a:p>
              <a:endParaRPr lang="en-US"/>
            </a:p>
          </p:txBody>
        </p:sp>
        <p:sp>
          <p:nvSpPr>
            <p:cNvPr id="83120" name="Freeform 176"/>
            <p:cNvSpPr>
              <a:spLocks/>
            </p:cNvSpPr>
            <p:nvPr/>
          </p:nvSpPr>
          <p:spPr bwMode="black">
            <a:xfrm>
              <a:off x="3822700" y="4249738"/>
              <a:ext cx="33338" cy="34925"/>
            </a:xfrm>
            <a:custGeom>
              <a:avLst/>
              <a:gdLst/>
              <a:ahLst/>
              <a:cxnLst>
                <a:cxn ang="0">
                  <a:pos x="20" y="38"/>
                </a:cxn>
                <a:cxn ang="0">
                  <a:pos x="0" y="12"/>
                </a:cxn>
                <a:cxn ang="0">
                  <a:pos x="15" y="0"/>
                </a:cxn>
                <a:cxn ang="0">
                  <a:pos x="15" y="0"/>
                </a:cxn>
                <a:cxn ang="0">
                  <a:pos x="15" y="0"/>
                </a:cxn>
                <a:cxn ang="0">
                  <a:pos x="35" y="26"/>
                </a:cxn>
                <a:cxn ang="0">
                  <a:pos x="20" y="38"/>
                </a:cxn>
              </a:cxnLst>
              <a:rect l="0" t="0" r="r" b="b"/>
              <a:pathLst>
                <a:path w="35" h="38">
                  <a:moveTo>
                    <a:pt x="20" y="38"/>
                  </a:moveTo>
                  <a:lnTo>
                    <a:pt x="0" y="12"/>
                  </a:lnTo>
                  <a:lnTo>
                    <a:pt x="15" y="0"/>
                  </a:lnTo>
                  <a:lnTo>
                    <a:pt x="15" y="0"/>
                  </a:lnTo>
                  <a:lnTo>
                    <a:pt x="15" y="0"/>
                  </a:lnTo>
                  <a:lnTo>
                    <a:pt x="35" y="26"/>
                  </a:lnTo>
                  <a:lnTo>
                    <a:pt x="20" y="38"/>
                  </a:lnTo>
                  <a:close/>
                </a:path>
              </a:pathLst>
            </a:custGeom>
            <a:solidFill>
              <a:schemeClr val="bg2"/>
            </a:solidFill>
            <a:ln w="9525">
              <a:noFill/>
              <a:round/>
              <a:headEnd/>
              <a:tailEnd/>
            </a:ln>
          </p:spPr>
          <p:txBody>
            <a:bodyPr/>
            <a:lstStyle/>
            <a:p>
              <a:endParaRPr lang="en-US"/>
            </a:p>
          </p:txBody>
        </p:sp>
        <p:sp>
          <p:nvSpPr>
            <p:cNvPr id="83121" name="Freeform 177"/>
            <p:cNvSpPr>
              <a:spLocks/>
            </p:cNvSpPr>
            <p:nvPr/>
          </p:nvSpPr>
          <p:spPr bwMode="black">
            <a:xfrm>
              <a:off x="3805238" y="4219575"/>
              <a:ext cx="33337" cy="41275"/>
            </a:xfrm>
            <a:custGeom>
              <a:avLst/>
              <a:gdLst/>
              <a:ahLst/>
              <a:cxnLst>
                <a:cxn ang="0">
                  <a:pos x="18" y="45"/>
                </a:cxn>
                <a:cxn ang="0">
                  <a:pos x="0" y="24"/>
                </a:cxn>
                <a:cxn ang="0">
                  <a:pos x="15" y="10"/>
                </a:cxn>
                <a:cxn ang="0">
                  <a:pos x="6" y="0"/>
                </a:cxn>
                <a:cxn ang="0">
                  <a:pos x="15" y="11"/>
                </a:cxn>
                <a:cxn ang="0">
                  <a:pos x="33" y="33"/>
                </a:cxn>
                <a:cxn ang="0">
                  <a:pos x="18" y="45"/>
                </a:cxn>
              </a:cxnLst>
              <a:rect l="0" t="0" r="r" b="b"/>
              <a:pathLst>
                <a:path w="33" h="45">
                  <a:moveTo>
                    <a:pt x="18" y="45"/>
                  </a:moveTo>
                  <a:lnTo>
                    <a:pt x="0" y="24"/>
                  </a:lnTo>
                  <a:lnTo>
                    <a:pt x="15" y="10"/>
                  </a:lnTo>
                  <a:lnTo>
                    <a:pt x="6" y="0"/>
                  </a:lnTo>
                  <a:lnTo>
                    <a:pt x="15" y="11"/>
                  </a:lnTo>
                  <a:lnTo>
                    <a:pt x="33" y="33"/>
                  </a:lnTo>
                  <a:lnTo>
                    <a:pt x="18" y="45"/>
                  </a:lnTo>
                  <a:close/>
                </a:path>
              </a:pathLst>
            </a:custGeom>
            <a:solidFill>
              <a:schemeClr val="bg2"/>
            </a:solidFill>
            <a:ln w="9525">
              <a:noFill/>
              <a:round/>
              <a:headEnd/>
              <a:tailEnd/>
            </a:ln>
          </p:spPr>
          <p:txBody>
            <a:bodyPr/>
            <a:lstStyle/>
            <a:p>
              <a:endParaRPr lang="en-US"/>
            </a:p>
          </p:txBody>
        </p:sp>
        <p:sp>
          <p:nvSpPr>
            <p:cNvPr id="83122" name="Freeform 178"/>
            <p:cNvSpPr>
              <a:spLocks/>
            </p:cNvSpPr>
            <p:nvPr/>
          </p:nvSpPr>
          <p:spPr bwMode="black">
            <a:xfrm>
              <a:off x="3786188" y="4214813"/>
              <a:ext cx="33337" cy="30162"/>
            </a:xfrm>
            <a:custGeom>
              <a:avLst/>
              <a:gdLst/>
              <a:ahLst/>
              <a:cxnLst>
                <a:cxn ang="0">
                  <a:pos x="17" y="32"/>
                </a:cxn>
                <a:cxn ang="0">
                  <a:pos x="0" y="15"/>
                </a:cxn>
                <a:cxn ang="0">
                  <a:pos x="13" y="0"/>
                </a:cxn>
                <a:cxn ang="0">
                  <a:pos x="30" y="16"/>
                </a:cxn>
                <a:cxn ang="0">
                  <a:pos x="14" y="0"/>
                </a:cxn>
                <a:cxn ang="0">
                  <a:pos x="32" y="17"/>
                </a:cxn>
                <a:cxn ang="0">
                  <a:pos x="17" y="32"/>
                </a:cxn>
              </a:cxnLst>
              <a:rect l="0" t="0" r="r" b="b"/>
              <a:pathLst>
                <a:path w="32" h="32">
                  <a:moveTo>
                    <a:pt x="17" y="32"/>
                  </a:moveTo>
                  <a:lnTo>
                    <a:pt x="0" y="15"/>
                  </a:lnTo>
                  <a:lnTo>
                    <a:pt x="13" y="0"/>
                  </a:lnTo>
                  <a:lnTo>
                    <a:pt x="30" y="16"/>
                  </a:lnTo>
                  <a:lnTo>
                    <a:pt x="14" y="0"/>
                  </a:lnTo>
                  <a:lnTo>
                    <a:pt x="32" y="17"/>
                  </a:lnTo>
                  <a:lnTo>
                    <a:pt x="17" y="32"/>
                  </a:lnTo>
                  <a:close/>
                </a:path>
              </a:pathLst>
            </a:custGeom>
            <a:solidFill>
              <a:schemeClr val="bg2"/>
            </a:solidFill>
            <a:ln w="9525">
              <a:noFill/>
              <a:round/>
              <a:headEnd/>
              <a:tailEnd/>
            </a:ln>
          </p:spPr>
          <p:txBody>
            <a:bodyPr/>
            <a:lstStyle/>
            <a:p>
              <a:endParaRPr lang="en-US"/>
            </a:p>
          </p:txBody>
        </p:sp>
        <p:sp>
          <p:nvSpPr>
            <p:cNvPr id="83123" name="Freeform 179"/>
            <p:cNvSpPr>
              <a:spLocks/>
            </p:cNvSpPr>
            <p:nvPr/>
          </p:nvSpPr>
          <p:spPr bwMode="black">
            <a:xfrm>
              <a:off x="3767138" y="4200525"/>
              <a:ext cx="31750" cy="26988"/>
            </a:xfrm>
            <a:custGeom>
              <a:avLst/>
              <a:gdLst/>
              <a:ahLst/>
              <a:cxnLst>
                <a:cxn ang="0">
                  <a:pos x="19" y="31"/>
                </a:cxn>
                <a:cxn ang="0">
                  <a:pos x="2" y="15"/>
                </a:cxn>
                <a:cxn ang="0">
                  <a:pos x="0" y="15"/>
                </a:cxn>
                <a:cxn ang="0">
                  <a:pos x="15" y="0"/>
                </a:cxn>
                <a:cxn ang="0">
                  <a:pos x="14" y="0"/>
                </a:cxn>
                <a:cxn ang="0">
                  <a:pos x="31" y="16"/>
                </a:cxn>
                <a:cxn ang="0">
                  <a:pos x="19" y="31"/>
                </a:cxn>
              </a:cxnLst>
              <a:rect l="0" t="0" r="r" b="b"/>
              <a:pathLst>
                <a:path w="31" h="31">
                  <a:moveTo>
                    <a:pt x="19" y="31"/>
                  </a:moveTo>
                  <a:lnTo>
                    <a:pt x="2" y="15"/>
                  </a:lnTo>
                  <a:lnTo>
                    <a:pt x="0" y="15"/>
                  </a:lnTo>
                  <a:lnTo>
                    <a:pt x="15" y="0"/>
                  </a:lnTo>
                  <a:lnTo>
                    <a:pt x="14" y="0"/>
                  </a:lnTo>
                  <a:lnTo>
                    <a:pt x="31" y="16"/>
                  </a:lnTo>
                  <a:lnTo>
                    <a:pt x="19" y="31"/>
                  </a:lnTo>
                  <a:close/>
                </a:path>
              </a:pathLst>
            </a:custGeom>
            <a:solidFill>
              <a:schemeClr val="bg2"/>
            </a:solidFill>
            <a:ln w="9525">
              <a:noFill/>
              <a:round/>
              <a:headEnd/>
              <a:tailEnd/>
            </a:ln>
          </p:spPr>
          <p:txBody>
            <a:bodyPr/>
            <a:lstStyle/>
            <a:p>
              <a:endParaRPr lang="en-US"/>
            </a:p>
          </p:txBody>
        </p:sp>
        <p:sp>
          <p:nvSpPr>
            <p:cNvPr id="83124" name="Freeform 180"/>
            <p:cNvSpPr>
              <a:spLocks/>
            </p:cNvSpPr>
            <p:nvPr/>
          </p:nvSpPr>
          <p:spPr bwMode="black">
            <a:xfrm>
              <a:off x="3756025" y="4187825"/>
              <a:ext cx="26988" cy="26988"/>
            </a:xfrm>
            <a:custGeom>
              <a:avLst/>
              <a:gdLst/>
              <a:ahLst/>
              <a:cxnLst>
                <a:cxn ang="0">
                  <a:pos x="13" y="28"/>
                </a:cxn>
                <a:cxn ang="0">
                  <a:pos x="0" y="15"/>
                </a:cxn>
                <a:cxn ang="0">
                  <a:pos x="0" y="15"/>
                </a:cxn>
                <a:cxn ang="0">
                  <a:pos x="15" y="0"/>
                </a:cxn>
                <a:cxn ang="0">
                  <a:pos x="15" y="0"/>
                </a:cxn>
                <a:cxn ang="0">
                  <a:pos x="28" y="13"/>
                </a:cxn>
                <a:cxn ang="0">
                  <a:pos x="13" y="28"/>
                </a:cxn>
              </a:cxnLst>
              <a:rect l="0" t="0" r="r" b="b"/>
              <a:pathLst>
                <a:path w="28" h="28">
                  <a:moveTo>
                    <a:pt x="13" y="28"/>
                  </a:moveTo>
                  <a:lnTo>
                    <a:pt x="0" y="15"/>
                  </a:lnTo>
                  <a:lnTo>
                    <a:pt x="0" y="15"/>
                  </a:lnTo>
                  <a:lnTo>
                    <a:pt x="15" y="0"/>
                  </a:lnTo>
                  <a:lnTo>
                    <a:pt x="15" y="0"/>
                  </a:lnTo>
                  <a:lnTo>
                    <a:pt x="28" y="13"/>
                  </a:lnTo>
                  <a:lnTo>
                    <a:pt x="13" y="28"/>
                  </a:lnTo>
                  <a:close/>
                </a:path>
              </a:pathLst>
            </a:custGeom>
            <a:solidFill>
              <a:schemeClr val="bg2"/>
            </a:solidFill>
            <a:ln w="9525">
              <a:noFill/>
              <a:round/>
              <a:headEnd/>
              <a:tailEnd/>
            </a:ln>
          </p:spPr>
          <p:txBody>
            <a:bodyPr/>
            <a:lstStyle/>
            <a:p>
              <a:endParaRPr lang="en-US"/>
            </a:p>
          </p:txBody>
        </p:sp>
        <p:sp>
          <p:nvSpPr>
            <p:cNvPr id="83125" name="Freeform 181"/>
            <p:cNvSpPr>
              <a:spLocks/>
            </p:cNvSpPr>
            <p:nvPr/>
          </p:nvSpPr>
          <p:spPr bwMode="black">
            <a:xfrm>
              <a:off x="3740150" y="4173538"/>
              <a:ext cx="30163" cy="26987"/>
            </a:xfrm>
            <a:custGeom>
              <a:avLst/>
              <a:gdLst/>
              <a:ahLst/>
              <a:cxnLst>
                <a:cxn ang="0">
                  <a:pos x="14" y="30"/>
                </a:cxn>
                <a:cxn ang="0">
                  <a:pos x="0" y="18"/>
                </a:cxn>
                <a:cxn ang="0">
                  <a:pos x="14" y="2"/>
                </a:cxn>
                <a:cxn ang="0">
                  <a:pos x="13" y="0"/>
                </a:cxn>
                <a:cxn ang="0">
                  <a:pos x="15" y="3"/>
                </a:cxn>
                <a:cxn ang="0">
                  <a:pos x="29" y="15"/>
                </a:cxn>
                <a:cxn ang="0">
                  <a:pos x="14" y="30"/>
                </a:cxn>
              </a:cxnLst>
              <a:rect l="0" t="0" r="r" b="b"/>
              <a:pathLst>
                <a:path w="29" h="30">
                  <a:moveTo>
                    <a:pt x="14" y="30"/>
                  </a:moveTo>
                  <a:lnTo>
                    <a:pt x="0" y="18"/>
                  </a:lnTo>
                  <a:lnTo>
                    <a:pt x="14" y="2"/>
                  </a:lnTo>
                  <a:lnTo>
                    <a:pt x="13" y="0"/>
                  </a:lnTo>
                  <a:lnTo>
                    <a:pt x="15" y="3"/>
                  </a:lnTo>
                  <a:lnTo>
                    <a:pt x="29" y="15"/>
                  </a:lnTo>
                  <a:lnTo>
                    <a:pt x="14" y="30"/>
                  </a:lnTo>
                  <a:close/>
                </a:path>
              </a:pathLst>
            </a:custGeom>
            <a:solidFill>
              <a:schemeClr val="bg2"/>
            </a:solidFill>
            <a:ln w="9525">
              <a:noFill/>
              <a:round/>
              <a:headEnd/>
              <a:tailEnd/>
            </a:ln>
          </p:spPr>
          <p:txBody>
            <a:bodyPr/>
            <a:lstStyle/>
            <a:p>
              <a:endParaRPr lang="en-US"/>
            </a:p>
          </p:txBody>
        </p:sp>
        <p:sp>
          <p:nvSpPr>
            <p:cNvPr id="83126" name="Freeform 182"/>
            <p:cNvSpPr>
              <a:spLocks/>
            </p:cNvSpPr>
            <p:nvPr/>
          </p:nvSpPr>
          <p:spPr bwMode="black">
            <a:xfrm>
              <a:off x="3727450" y="4168775"/>
              <a:ext cx="28575" cy="23813"/>
            </a:xfrm>
            <a:custGeom>
              <a:avLst/>
              <a:gdLst/>
              <a:ahLst/>
              <a:cxnLst>
                <a:cxn ang="0">
                  <a:pos x="13" y="27"/>
                </a:cxn>
                <a:cxn ang="0">
                  <a:pos x="1" y="17"/>
                </a:cxn>
                <a:cxn ang="0">
                  <a:pos x="5" y="20"/>
                </a:cxn>
                <a:cxn ang="0">
                  <a:pos x="0" y="15"/>
                </a:cxn>
                <a:cxn ang="0">
                  <a:pos x="13" y="0"/>
                </a:cxn>
                <a:cxn ang="0">
                  <a:pos x="26" y="10"/>
                </a:cxn>
                <a:cxn ang="0">
                  <a:pos x="13" y="27"/>
                </a:cxn>
              </a:cxnLst>
              <a:rect l="0" t="0" r="r" b="b"/>
              <a:pathLst>
                <a:path w="26" h="27">
                  <a:moveTo>
                    <a:pt x="13" y="27"/>
                  </a:moveTo>
                  <a:lnTo>
                    <a:pt x="1" y="17"/>
                  </a:lnTo>
                  <a:lnTo>
                    <a:pt x="5" y="20"/>
                  </a:lnTo>
                  <a:lnTo>
                    <a:pt x="0" y="15"/>
                  </a:lnTo>
                  <a:lnTo>
                    <a:pt x="13" y="0"/>
                  </a:lnTo>
                  <a:lnTo>
                    <a:pt x="26" y="10"/>
                  </a:lnTo>
                  <a:lnTo>
                    <a:pt x="13" y="27"/>
                  </a:lnTo>
                  <a:close/>
                </a:path>
              </a:pathLst>
            </a:custGeom>
            <a:solidFill>
              <a:schemeClr val="bg2"/>
            </a:solidFill>
            <a:ln w="9525">
              <a:noFill/>
              <a:round/>
              <a:headEnd/>
              <a:tailEnd/>
            </a:ln>
          </p:spPr>
          <p:txBody>
            <a:bodyPr/>
            <a:lstStyle/>
            <a:p>
              <a:endParaRPr lang="en-US"/>
            </a:p>
          </p:txBody>
        </p:sp>
        <p:sp>
          <p:nvSpPr>
            <p:cNvPr id="83127" name="Freeform 183"/>
            <p:cNvSpPr>
              <a:spLocks/>
            </p:cNvSpPr>
            <p:nvPr/>
          </p:nvSpPr>
          <p:spPr bwMode="black">
            <a:xfrm>
              <a:off x="3706813" y="4157663"/>
              <a:ext cx="36512" cy="23812"/>
            </a:xfrm>
            <a:custGeom>
              <a:avLst/>
              <a:gdLst/>
              <a:ahLst/>
              <a:cxnLst>
                <a:cxn ang="0">
                  <a:pos x="22" y="25"/>
                </a:cxn>
                <a:cxn ang="0">
                  <a:pos x="12" y="13"/>
                </a:cxn>
                <a:cxn ang="0">
                  <a:pos x="0" y="0"/>
                </a:cxn>
                <a:cxn ang="0">
                  <a:pos x="11" y="13"/>
                </a:cxn>
                <a:cxn ang="0">
                  <a:pos x="27" y="1"/>
                </a:cxn>
                <a:cxn ang="0">
                  <a:pos x="37" y="12"/>
                </a:cxn>
                <a:cxn ang="0">
                  <a:pos x="22" y="25"/>
                </a:cxn>
              </a:cxnLst>
              <a:rect l="0" t="0" r="r" b="b"/>
              <a:pathLst>
                <a:path w="37" h="25">
                  <a:moveTo>
                    <a:pt x="22" y="25"/>
                  </a:moveTo>
                  <a:lnTo>
                    <a:pt x="12" y="13"/>
                  </a:lnTo>
                  <a:lnTo>
                    <a:pt x="0" y="0"/>
                  </a:lnTo>
                  <a:lnTo>
                    <a:pt x="11" y="13"/>
                  </a:lnTo>
                  <a:lnTo>
                    <a:pt x="27" y="1"/>
                  </a:lnTo>
                  <a:lnTo>
                    <a:pt x="37" y="12"/>
                  </a:lnTo>
                  <a:lnTo>
                    <a:pt x="22" y="25"/>
                  </a:lnTo>
                  <a:close/>
                </a:path>
              </a:pathLst>
            </a:custGeom>
            <a:solidFill>
              <a:schemeClr val="bg2"/>
            </a:solidFill>
            <a:ln w="9525">
              <a:noFill/>
              <a:round/>
              <a:headEnd/>
              <a:tailEnd/>
            </a:ln>
          </p:spPr>
          <p:txBody>
            <a:bodyPr/>
            <a:lstStyle/>
            <a:p>
              <a:endParaRPr lang="en-US"/>
            </a:p>
          </p:txBody>
        </p:sp>
        <p:sp>
          <p:nvSpPr>
            <p:cNvPr id="83128" name="Freeform 184"/>
            <p:cNvSpPr>
              <a:spLocks/>
            </p:cNvSpPr>
            <p:nvPr/>
          </p:nvSpPr>
          <p:spPr bwMode="black">
            <a:xfrm>
              <a:off x="3706813" y="4149725"/>
              <a:ext cx="26987" cy="20638"/>
            </a:xfrm>
            <a:custGeom>
              <a:avLst/>
              <a:gdLst/>
              <a:ahLst/>
              <a:cxnLst>
                <a:cxn ang="0">
                  <a:pos x="10" y="24"/>
                </a:cxn>
                <a:cxn ang="0">
                  <a:pos x="0" y="12"/>
                </a:cxn>
                <a:cxn ang="0">
                  <a:pos x="0" y="12"/>
                </a:cxn>
                <a:cxn ang="0">
                  <a:pos x="17" y="0"/>
                </a:cxn>
                <a:cxn ang="0">
                  <a:pos x="17" y="0"/>
                </a:cxn>
                <a:cxn ang="0">
                  <a:pos x="27" y="12"/>
                </a:cxn>
                <a:cxn ang="0">
                  <a:pos x="10" y="24"/>
                </a:cxn>
              </a:cxnLst>
              <a:rect l="0" t="0" r="r" b="b"/>
              <a:pathLst>
                <a:path w="27" h="24">
                  <a:moveTo>
                    <a:pt x="10" y="24"/>
                  </a:moveTo>
                  <a:lnTo>
                    <a:pt x="0" y="12"/>
                  </a:lnTo>
                  <a:lnTo>
                    <a:pt x="0" y="12"/>
                  </a:lnTo>
                  <a:lnTo>
                    <a:pt x="17" y="0"/>
                  </a:lnTo>
                  <a:lnTo>
                    <a:pt x="17" y="0"/>
                  </a:lnTo>
                  <a:lnTo>
                    <a:pt x="27" y="12"/>
                  </a:lnTo>
                  <a:lnTo>
                    <a:pt x="10" y="24"/>
                  </a:lnTo>
                  <a:close/>
                </a:path>
              </a:pathLst>
            </a:custGeom>
            <a:solidFill>
              <a:schemeClr val="bg2"/>
            </a:solidFill>
            <a:ln w="9525">
              <a:noFill/>
              <a:round/>
              <a:headEnd/>
              <a:tailEnd/>
            </a:ln>
          </p:spPr>
          <p:txBody>
            <a:bodyPr/>
            <a:lstStyle/>
            <a:p>
              <a:endParaRPr lang="en-US"/>
            </a:p>
          </p:txBody>
        </p:sp>
        <p:sp>
          <p:nvSpPr>
            <p:cNvPr id="83129" name="Freeform 185"/>
            <p:cNvSpPr>
              <a:spLocks/>
            </p:cNvSpPr>
            <p:nvPr/>
          </p:nvSpPr>
          <p:spPr bwMode="black">
            <a:xfrm>
              <a:off x="3697288" y="4138613"/>
              <a:ext cx="26987" cy="22225"/>
            </a:xfrm>
            <a:custGeom>
              <a:avLst/>
              <a:gdLst/>
              <a:ahLst/>
              <a:cxnLst>
                <a:cxn ang="0">
                  <a:pos x="9" y="24"/>
                </a:cxn>
                <a:cxn ang="0">
                  <a:pos x="0" y="13"/>
                </a:cxn>
                <a:cxn ang="0">
                  <a:pos x="0" y="13"/>
                </a:cxn>
                <a:cxn ang="0">
                  <a:pos x="17" y="0"/>
                </a:cxn>
                <a:cxn ang="0">
                  <a:pos x="17" y="0"/>
                </a:cxn>
                <a:cxn ang="0">
                  <a:pos x="26" y="12"/>
                </a:cxn>
                <a:cxn ang="0">
                  <a:pos x="9" y="24"/>
                </a:cxn>
              </a:cxnLst>
              <a:rect l="0" t="0" r="r" b="b"/>
              <a:pathLst>
                <a:path w="26" h="24">
                  <a:moveTo>
                    <a:pt x="9" y="24"/>
                  </a:moveTo>
                  <a:lnTo>
                    <a:pt x="0" y="13"/>
                  </a:lnTo>
                  <a:lnTo>
                    <a:pt x="0" y="13"/>
                  </a:lnTo>
                  <a:lnTo>
                    <a:pt x="17" y="0"/>
                  </a:lnTo>
                  <a:lnTo>
                    <a:pt x="17" y="0"/>
                  </a:lnTo>
                  <a:lnTo>
                    <a:pt x="26" y="12"/>
                  </a:lnTo>
                  <a:lnTo>
                    <a:pt x="9" y="24"/>
                  </a:lnTo>
                  <a:close/>
                </a:path>
              </a:pathLst>
            </a:custGeom>
            <a:solidFill>
              <a:schemeClr val="bg2"/>
            </a:solidFill>
            <a:ln w="9525">
              <a:noFill/>
              <a:round/>
              <a:headEnd/>
              <a:tailEnd/>
            </a:ln>
          </p:spPr>
          <p:txBody>
            <a:bodyPr/>
            <a:lstStyle/>
            <a:p>
              <a:endParaRPr lang="en-US"/>
            </a:p>
          </p:txBody>
        </p:sp>
        <p:sp>
          <p:nvSpPr>
            <p:cNvPr id="83130" name="Freeform 186"/>
            <p:cNvSpPr>
              <a:spLocks/>
            </p:cNvSpPr>
            <p:nvPr/>
          </p:nvSpPr>
          <p:spPr bwMode="black">
            <a:xfrm>
              <a:off x="3687763" y="4124325"/>
              <a:ext cx="26987" cy="25400"/>
            </a:xfrm>
            <a:custGeom>
              <a:avLst/>
              <a:gdLst/>
              <a:ahLst/>
              <a:cxnLst>
                <a:cxn ang="0">
                  <a:pos x="10" y="27"/>
                </a:cxn>
                <a:cxn ang="0">
                  <a:pos x="0" y="13"/>
                </a:cxn>
                <a:cxn ang="0">
                  <a:pos x="16" y="0"/>
                </a:cxn>
                <a:cxn ang="0">
                  <a:pos x="18" y="1"/>
                </a:cxn>
                <a:cxn ang="0">
                  <a:pos x="18" y="1"/>
                </a:cxn>
                <a:cxn ang="0">
                  <a:pos x="27" y="14"/>
                </a:cxn>
                <a:cxn ang="0">
                  <a:pos x="10" y="27"/>
                </a:cxn>
              </a:cxnLst>
              <a:rect l="0" t="0" r="r" b="b"/>
              <a:pathLst>
                <a:path w="27" h="27">
                  <a:moveTo>
                    <a:pt x="10" y="27"/>
                  </a:moveTo>
                  <a:lnTo>
                    <a:pt x="0" y="13"/>
                  </a:lnTo>
                  <a:lnTo>
                    <a:pt x="16" y="0"/>
                  </a:lnTo>
                  <a:lnTo>
                    <a:pt x="18" y="1"/>
                  </a:lnTo>
                  <a:lnTo>
                    <a:pt x="18" y="1"/>
                  </a:lnTo>
                  <a:lnTo>
                    <a:pt x="27" y="14"/>
                  </a:lnTo>
                  <a:lnTo>
                    <a:pt x="10" y="27"/>
                  </a:lnTo>
                  <a:close/>
                </a:path>
              </a:pathLst>
            </a:custGeom>
            <a:solidFill>
              <a:schemeClr val="bg2"/>
            </a:solidFill>
            <a:ln w="9525">
              <a:noFill/>
              <a:round/>
              <a:headEnd/>
              <a:tailEnd/>
            </a:ln>
          </p:spPr>
          <p:txBody>
            <a:bodyPr/>
            <a:lstStyle/>
            <a:p>
              <a:endParaRPr lang="en-US"/>
            </a:p>
          </p:txBody>
        </p:sp>
        <p:sp>
          <p:nvSpPr>
            <p:cNvPr id="83131" name="Freeform 187"/>
            <p:cNvSpPr>
              <a:spLocks/>
            </p:cNvSpPr>
            <p:nvPr/>
          </p:nvSpPr>
          <p:spPr bwMode="black">
            <a:xfrm>
              <a:off x="3675063" y="4111625"/>
              <a:ext cx="31750" cy="26988"/>
            </a:xfrm>
            <a:custGeom>
              <a:avLst/>
              <a:gdLst/>
              <a:ahLst/>
              <a:cxnLst>
                <a:cxn ang="0">
                  <a:pos x="14" y="28"/>
                </a:cxn>
                <a:cxn ang="0">
                  <a:pos x="0" y="15"/>
                </a:cxn>
                <a:cxn ang="0">
                  <a:pos x="14" y="0"/>
                </a:cxn>
                <a:cxn ang="0">
                  <a:pos x="31" y="16"/>
                </a:cxn>
                <a:cxn ang="0">
                  <a:pos x="15" y="0"/>
                </a:cxn>
                <a:cxn ang="0">
                  <a:pos x="28" y="14"/>
                </a:cxn>
                <a:cxn ang="0">
                  <a:pos x="14" y="28"/>
                </a:cxn>
              </a:cxnLst>
              <a:rect l="0" t="0" r="r" b="b"/>
              <a:pathLst>
                <a:path w="31" h="28">
                  <a:moveTo>
                    <a:pt x="14" y="28"/>
                  </a:moveTo>
                  <a:lnTo>
                    <a:pt x="0" y="15"/>
                  </a:lnTo>
                  <a:lnTo>
                    <a:pt x="14" y="0"/>
                  </a:lnTo>
                  <a:lnTo>
                    <a:pt x="31" y="16"/>
                  </a:lnTo>
                  <a:lnTo>
                    <a:pt x="15" y="0"/>
                  </a:lnTo>
                  <a:lnTo>
                    <a:pt x="28" y="14"/>
                  </a:lnTo>
                  <a:lnTo>
                    <a:pt x="14" y="28"/>
                  </a:lnTo>
                  <a:close/>
                </a:path>
              </a:pathLst>
            </a:custGeom>
            <a:solidFill>
              <a:schemeClr val="bg2"/>
            </a:solidFill>
            <a:ln w="9525">
              <a:noFill/>
              <a:round/>
              <a:headEnd/>
              <a:tailEnd/>
            </a:ln>
          </p:spPr>
          <p:txBody>
            <a:bodyPr/>
            <a:lstStyle/>
            <a:p>
              <a:endParaRPr lang="en-US"/>
            </a:p>
          </p:txBody>
        </p:sp>
        <p:sp>
          <p:nvSpPr>
            <p:cNvPr id="83132" name="Freeform 188"/>
            <p:cNvSpPr>
              <a:spLocks/>
            </p:cNvSpPr>
            <p:nvPr/>
          </p:nvSpPr>
          <p:spPr bwMode="black">
            <a:xfrm>
              <a:off x="3657600" y="4092575"/>
              <a:ext cx="30163" cy="31750"/>
            </a:xfrm>
            <a:custGeom>
              <a:avLst/>
              <a:gdLst/>
              <a:ahLst/>
              <a:cxnLst>
                <a:cxn ang="0">
                  <a:pos x="17" y="36"/>
                </a:cxn>
                <a:cxn ang="0">
                  <a:pos x="0" y="20"/>
                </a:cxn>
                <a:cxn ang="0">
                  <a:pos x="12" y="4"/>
                </a:cxn>
                <a:cxn ang="0">
                  <a:pos x="7" y="0"/>
                </a:cxn>
                <a:cxn ang="0">
                  <a:pos x="12" y="5"/>
                </a:cxn>
                <a:cxn ang="0">
                  <a:pos x="30" y="21"/>
                </a:cxn>
                <a:cxn ang="0">
                  <a:pos x="17" y="36"/>
                </a:cxn>
              </a:cxnLst>
              <a:rect l="0" t="0" r="r" b="b"/>
              <a:pathLst>
                <a:path w="30" h="36">
                  <a:moveTo>
                    <a:pt x="17" y="36"/>
                  </a:moveTo>
                  <a:lnTo>
                    <a:pt x="0" y="20"/>
                  </a:lnTo>
                  <a:lnTo>
                    <a:pt x="12" y="4"/>
                  </a:lnTo>
                  <a:lnTo>
                    <a:pt x="7" y="0"/>
                  </a:lnTo>
                  <a:lnTo>
                    <a:pt x="12" y="5"/>
                  </a:lnTo>
                  <a:lnTo>
                    <a:pt x="30" y="21"/>
                  </a:lnTo>
                  <a:lnTo>
                    <a:pt x="17" y="36"/>
                  </a:lnTo>
                  <a:close/>
                </a:path>
              </a:pathLst>
            </a:custGeom>
            <a:solidFill>
              <a:schemeClr val="bg2"/>
            </a:solidFill>
            <a:ln w="9525">
              <a:noFill/>
              <a:round/>
              <a:headEnd/>
              <a:tailEnd/>
            </a:ln>
          </p:spPr>
          <p:txBody>
            <a:bodyPr/>
            <a:lstStyle/>
            <a:p>
              <a:endParaRPr lang="en-US"/>
            </a:p>
          </p:txBody>
        </p:sp>
        <p:sp>
          <p:nvSpPr>
            <p:cNvPr id="83133" name="Freeform 189"/>
            <p:cNvSpPr>
              <a:spLocks/>
            </p:cNvSpPr>
            <p:nvPr/>
          </p:nvSpPr>
          <p:spPr bwMode="black">
            <a:xfrm>
              <a:off x="3632200" y="4081463"/>
              <a:ext cx="36513" cy="30162"/>
            </a:xfrm>
            <a:custGeom>
              <a:avLst/>
              <a:gdLst/>
              <a:ahLst/>
              <a:cxnLst>
                <a:cxn ang="0">
                  <a:pos x="24" y="34"/>
                </a:cxn>
                <a:cxn ang="0">
                  <a:pos x="0" y="18"/>
                </a:cxn>
                <a:cxn ang="0">
                  <a:pos x="12" y="0"/>
                </a:cxn>
                <a:cxn ang="0">
                  <a:pos x="23" y="8"/>
                </a:cxn>
                <a:cxn ang="0">
                  <a:pos x="13" y="0"/>
                </a:cxn>
                <a:cxn ang="0">
                  <a:pos x="36" y="17"/>
                </a:cxn>
                <a:cxn ang="0">
                  <a:pos x="24" y="34"/>
                </a:cxn>
              </a:cxnLst>
              <a:rect l="0" t="0" r="r" b="b"/>
              <a:pathLst>
                <a:path w="36" h="34">
                  <a:moveTo>
                    <a:pt x="24" y="34"/>
                  </a:moveTo>
                  <a:lnTo>
                    <a:pt x="0" y="18"/>
                  </a:lnTo>
                  <a:lnTo>
                    <a:pt x="12" y="0"/>
                  </a:lnTo>
                  <a:lnTo>
                    <a:pt x="23" y="8"/>
                  </a:lnTo>
                  <a:lnTo>
                    <a:pt x="13" y="0"/>
                  </a:lnTo>
                  <a:lnTo>
                    <a:pt x="36" y="17"/>
                  </a:lnTo>
                  <a:lnTo>
                    <a:pt x="24" y="34"/>
                  </a:lnTo>
                  <a:close/>
                </a:path>
              </a:pathLst>
            </a:custGeom>
            <a:solidFill>
              <a:schemeClr val="bg2"/>
            </a:solidFill>
            <a:ln w="9525">
              <a:noFill/>
              <a:round/>
              <a:headEnd/>
              <a:tailEnd/>
            </a:ln>
          </p:spPr>
          <p:txBody>
            <a:bodyPr/>
            <a:lstStyle/>
            <a:p>
              <a:endParaRPr lang="en-US"/>
            </a:p>
          </p:txBody>
        </p:sp>
        <p:sp>
          <p:nvSpPr>
            <p:cNvPr id="83134" name="Freeform 190"/>
            <p:cNvSpPr>
              <a:spLocks/>
            </p:cNvSpPr>
            <p:nvPr/>
          </p:nvSpPr>
          <p:spPr bwMode="black">
            <a:xfrm>
              <a:off x="3605213" y="4065588"/>
              <a:ext cx="39687" cy="31750"/>
            </a:xfrm>
            <a:custGeom>
              <a:avLst/>
              <a:gdLst/>
              <a:ahLst/>
              <a:cxnLst>
                <a:cxn ang="0">
                  <a:pos x="29" y="35"/>
                </a:cxn>
                <a:cxn ang="0">
                  <a:pos x="0" y="17"/>
                </a:cxn>
                <a:cxn ang="0">
                  <a:pos x="9" y="0"/>
                </a:cxn>
                <a:cxn ang="0">
                  <a:pos x="14" y="2"/>
                </a:cxn>
                <a:cxn ang="0">
                  <a:pos x="10" y="0"/>
                </a:cxn>
                <a:cxn ang="0">
                  <a:pos x="39" y="17"/>
                </a:cxn>
                <a:cxn ang="0">
                  <a:pos x="29" y="35"/>
                </a:cxn>
              </a:cxnLst>
              <a:rect l="0" t="0" r="r" b="b"/>
              <a:pathLst>
                <a:path w="39" h="35">
                  <a:moveTo>
                    <a:pt x="29" y="35"/>
                  </a:moveTo>
                  <a:lnTo>
                    <a:pt x="0" y="17"/>
                  </a:lnTo>
                  <a:lnTo>
                    <a:pt x="9" y="0"/>
                  </a:lnTo>
                  <a:lnTo>
                    <a:pt x="14" y="2"/>
                  </a:lnTo>
                  <a:lnTo>
                    <a:pt x="10" y="0"/>
                  </a:lnTo>
                  <a:lnTo>
                    <a:pt x="39" y="17"/>
                  </a:lnTo>
                  <a:lnTo>
                    <a:pt x="29" y="35"/>
                  </a:lnTo>
                  <a:close/>
                </a:path>
              </a:pathLst>
            </a:custGeom>
            <a:solidFill>
              <a:schemeClr val="bg2"/>
            </a:solidFill>
            <a:ln w="9525">
              <a:noFill/>
              <a:round/>
              <a:headEnd/>
              <a:tailEnd/>
            </a:ln>
          </p:spPr>
          <p:txBody>
            <a:bodyPr/>
            <a:lstStyle/>
            <a:p>
              <a:endParaRPr lang="en-US"/>
            </a:p>
          </p:txBody>
        </p:sp>
        <p:sp>
          <p:nvSpPr>
            <p:cNvPr id="83135" name="Freeform 191"/>
            <p:cNvSpPr>
              <a:spLocks/>
            </p:cNvSpPr>
            <p:nvPr/>
          </p:nvSpPr>
          <p:spPr bwMode="black">
            <a:xfrm>
              <a:off x="3568700" y="4048125"/>
              <a:ext cx="46038" cy="33338"/>
            </a:xfrm>
            <a:custGeom>
              <a:avLst/>
              <a:gdLst/>
              <a:ahLst/>
              <a:cxnLst>
                <a:cxn ang="0">
                  <a:pos x="40" y="36"/>
                </a:cxn>
                <a:cxn ang="0">
                  <a:pos x="0" y="18"/>
                </a:cxn>
                <a:cxn ang="0">
                  <a:pos x="7" y="0"/>
                </a:cxn>
                <a:cxn ang="0">
                  <a:pos x="47" y="19"/>
                </a:cxn>
                <a:cxn ang="0">
                  <a:pos x="40" y="36"/>
                </a:cxn>
              </a:cxnLst>
              <a:rect l="0" t="0" r="r" b="b"/>
              <a:pathLst>
                <a:path w="47" h="36">
                  <a:moveTo>
                    <a:pt x="40" y="36"/>
                  </a:moveTo>
                  <a:lnTo>
                    <a:pt x="0" y="18"/>
                  </a:lnTo>
                  <a:lnTo>
                    <a:pt x="7" y="0"/>
                  </a:lnTo>
                  <a:lnTo>
                    <a:pt x="47" y="19"/>
                  </a:lnTo>
                  <a:lnTo>
                    <a:pt x="40" y="36"/>
                  </a:lnTo>
                  <a:close/>
                </a:path>
              </a:pathLst>
            </a:custGeom>
            <a:solidFill>
              <a:schemeClr val="bg2"/>
            </a:solidFill>
            <a:ln w="9525">
              <a:noFill/>
              <a:round/>
              <a:headEnd/>
              <a:tailEnd/>
            </a:ln>
          </p:spPr>
          <p:txBody>
            <a:bodyPr/>
            <a:lstStyle/>
            <a:p>
              <a:endParaRPr lang="en-US"/>
            </a:p>
          </p:txBody>
        </p:sp>
        <p:sp>
          <p:nvSpPr>
            <p:cNvPr id="83136" name="Freeform 192"/>
            <p:cNvSpPr>
              <a:spLocks/>
            </p:cNvSpPr>
            <p:nvPr/>
          </p:nvSpPr>
          <p:spPr bwMode="black">
            <a:xfrm>
              <a:off x="4762500" y="3530600"/>
              <a:ext cx="34925" cy="26988"/>
            </a:xfrm>
            <a:custGeom>
              <a:avLst/>
              <a:gdLst/>
              <a:ahLst/>
              <a:cxnLst>
                <a:cxn ang="0">
                  <a:pos x="32" y="17"/>
                </a:cxn>
                <a:cxn ang="0">
                  <a:pos x="9" y="28"/>
                </a:cxn>
                <a:cxn ang="0">
                  <a:pos x="10" y="28"/>
                </a:cxn>
                <a:cxn ang="0">
                  <a:pos x="0" y="11"/>
                </a:cxn>
                <a:cxn ang="0">
                  <a:pos x="2" y="11"/>
                </a:cxn>
                <a:cxn ang="0">
                  <a:pos x="25" y="0"/>
                </a:cxn>
                <a:cxn ang="0">
                  <a:pos x="32" y="17"/>
                </a:cxn>
              </a:cxnLst>
              <a:rect l="0" t="0" r="r" b="b"/>
              <a:pathLst>
                <a:path w="32" h="28">
                  <a:moveTo>
                    <a:pt x="32" y="17"/>
                  </a:moveTo>
                  <a:lnTo>
                    <a:pt x="9" y="28"/>
                  </a:lnTo>
                  <a:lnTo>
                    <a:pt x="10" y="28"/>
                  </a:lnTo>
                  <a:lnTo>
                    <a:pt x="0" y="11"/>
                  </a:lnTo>
                  <a:lnTo>
                    <a:pt x="2" y="11"/>
                  </a:lnTo>
                  <a:lnTo>
                    <a:pt x="25" y="0"/>
                  </a:lnTo>
                  <a:lnTo>
                    <a:pt x="32" y="17"/>
                  </a:lnTo>
                  <a:close/>
                </a:path>
              </a:pathLst>
            </a:custGeom>
            <a:solidFill>
              <a:schemeClr val="bg2"/>
            </a:solidFill>
            <a:ln w="9525">
              <a:noFill/>
              <a:round/>
              <a:headEnd/>
              <a:tailEnd/>
            </a:ln>
          </p:spPr>
          <p:txBody>
            <a:bodyPr/>
            <a:lstStyle/>
            <a:p>
              <a:endParaRPr lang="en-US"/>
            </a:p>
          </p:txBody>
        </p:sp>
        <p:sp>
          <p:nvSpPr>
            <p:cNvPr id="83137" name="Freeform 193"/>
            <p:cNvSpPr>
              <a:spLocks/>
            </p:cNvSpPr>
            <p:nvPr/>
          </p:nvSpPr>
          <p:spPr bwMode="black">
            <a:xfrm>
              <a:off x="4745038" y="3541713"/>
              <a:ext cx="30162" cy="25400"/>
            </a:xfrm>
            <a:custGeom>
              <a:avLst/>
              <a:gdLst/>
              <a:ahLst/>
              <a:cxnLst>
                <a:cxn ang="0">
                  <a:pos x="29" y="17"/>
                </a:cxn>
                <a:cxn ang="0">
                  <a:pos x="12" y="26"/>
                </a:cxn>
                <a:cxn ang="0">
                  <a:pos x="0" y="10"/>
                </a:cxn>
                <a:cxn ang="0">
                  <a:pos x="0" y="10"/>
                </a:cxn>
                <a:cxn ang="0">
                  <a:pos x="2" y="9"/>
                </a:cxn>
                <a:cxn ang="0">
                  <a:pos x="19" y="0"/>
                </a:cxn>
                <a:cxn ang="0">
                  <a:pos x="29" y="17"/>
                </a:cxn>
              </a:cxnLst>
              <a:rect l="0" t="0" r="r" b="b"/>
              <a:pathLst>
                <a:path w="29" h="26">
                  <a:moveTo>
                    <a:pt x="29" y="17"/>
                  </a:moveTo>
                  <a:lnTo>
                    <a:pt x="12" y="26"/>
                  </a:lnTo>
                  <a:lnTo>
                    <a:pt x="0" y="10"/>
                  </a:lnTo>
                  <a:lnTo>
                    <a:pt x="0" y="10"/>
                  </a:lnTo>
                  <a:lnTo>
                    <a:pt x="2" y="9"/>
                  </a:lnTo>
                  <a:lnTo>
                    <a:pt x="19" y="0"/>
                  </a:lnTo>
                  <a:lnTo>
                    <a:pt x="29" y="17"/>
                  </a:lnTo>
                  <a:close/>
                </a:path>
              </a:pathLst>
            </a:custGeom>
            <a:solidFill>
              <a:schemeClr val="bg2"/>
            </a:solidFill>
            <a:ln w="9525">
              <a:noFill/>
              <a:round/>
              <a:headEnd/>
              <a:tailEnd/>
            </a:ln>
          </p:spPr>
          <p:txBody>
            <a:bodyPr/>
            <a:lstStyle/>
            <a:p>
              <a:endParaRPr lang="en-US"/>
            </a:p>
          </p:txBody>
        </p:sp>
        <p:sp>
          <p:nvSpPr>
            <p:cNvPr id="83138" name="Freeform 194"/>
            <p:cNvSpPr>
              <a:spLocks/>
            </p:cNvSpPr>
            <p:nvPr/>
          </p:nvSpPr>
          <p:spPr bwMode="black">
            <a:xfrm>
              <a:off x="4732338" y="3549650"/>
              <a:ext cx="26987" cy="25400"/>
            </a:xfrm>
            <a:custGeom>
              <a:avLst/>
              <a:gdLst/>
              <a:ahLst/>
              <a:cxnLst>
                <a:cxn ang="0">
                  <a:pos x="27" y="15"/>
                </a:cxn>
                <a:cxn ang="0">
                  <a:pos x="15" y="26"/>
                </a:cxn>
                <a:cxn ang="0">
                  <a:pos x="0" y="11"/>
                </a:cxn>
                <a:cxn ang="0">
                  <a:pos x="0" y="11"/>
                </a:cxn>
                <a:cxn ang="0">
                  <a:pos x="0" y="11"/>
                </a:cxn>
                <a:cxn ang="0">
                  <a:pos x="13" y="0"/>
                </a:cxn>
                <a:cxn ang="0">
                  <a:pos x="27" y="15"/>
                </a:cxn>
              </a:cxnLst>
              <a:rect l="0" t="0" r="r" b="b"/>
              <a:pathLst>
                <a:path w="27" h="26">
                  <a:moveTo>
                    <a:pt x="27" y="15"/>
                  </a:moveTo>
                  <a:lnTo>
                    <a:pt x="15" y="26"/>
                  </a:lnTo>
                  <a:lnTo>
                    <a:pt x="0" y="11"/>
                  </a:lnTo>
                  <a:lnTo>
                    <a:pt x="0" y="11"/>
                  </a:lnTo>
                  <a:lnTo>
                    <a:pt x="0" y="11"/>
                  </a:lnTo>
                  <a:lnTo>
                    <a:pt x="13" y="0"/>
                  </a:lnTo>
                  <a:lnTo>
                    <a:pt x="27" y="15"/>
                  </a:lnTo>
                  <a:close/>
                </a:path>
              </a:pathLst>
            </a:custGeom>
            <a:solidFill>
              <a:schemeClr val="bg2"/>
            </a:solidFill>
            <a:ln w="9525">
              <a:noFill/>
              <a:round/>
              <a:headEnd/>
              <a:tailEnd/>
            </a:ln>
          </p:spPr>
          <p:txBody>
            <a:bodyPr/>
            <a:lstStyle/>
            <a:p>
              <a:endParaRPr lang="en-US"/>
            </a:p>
          </p:txBody>
        </p:sp>
        <p:sp>
          <p:nvSpPr>
            <p:cNvPr id="83139" name="Freeform 195"/>
            <p:cNvSpPr>
              <a:spLocks/>
            </p:cNvSpPr>
            <p:nvPr/>
          </p:nvSpPr>
          <p:spPr bwMode="black">
            <a:xfrm>
              <a:off x="4719638" y="3560763"/>
              <a:ext cx="28575" cy="22225"/>
            </a:xfrm>
            <a:custGeom>
              <a:avLst/>
              <a:gdLst/>
              <a:ahLst/>
              <a:cxnLst>
                <a:cxn ang="0">
                  <a:pos x="25" y="15"/>
                </a:cxn>
                <a:cxn ang="0">
                  <a:pos x="16" y="25"/>
                </a:cxn>
                <a:cxn ang="0">
                  <a:pos x="0" y="12"/>
                </a:cxn>
                <a:cxn ang="0">
                  <a:pos x="2" y="10"/>
                </a:cxn>
                <a:cxn ang="0">
                  <a:pos x="2" y="10"/>
                </a:cxn>
                <a:cxn ang="0">
                  <a:pos x="10" y="0"/>
                </a:cxn>
                <a:cxn ang="0">
                  <a:pos x="25" y="15"/>
                </a:cxn>
              </a:cxnLst>
              <a:rect l="0" t="0" r="r" b="b"/>
              <a:pathLst>
                <a:path w="25" h="25">
                  <a:moveTo>
                    <a:pt x="25" y="15"/>
                  </a:moveTo>
                  <a:lnTo>
                    <a:pt x="16" y="25"/>
                  </a:lnTo>
                  <a:lnTo>
                    <a:pt x="0" y="12"/>
                  </a:lnTo>
                  <a:lnTo>
                    <a:pt x="2" y="10"/>
                  </a:lnTo>
                  <a:lnTo>
                    <a:pt x="2" y="10"/>
                  </a:lnTo>
                  <a:lnTo>
                    <a:pt x="10" y="0"/>
                  </a:lnTo>
                  <a:lnTo>
                    <a:pt x="25" y="15"/>
                  </a:lnTo>
                  <a:close/>
                </a:path>
              </a:pathLst>
            </a:custGeom>
            <a:solidFill>
              <a:schemeClr val="bg2"/>
            </a:solidFill>
            <a:ln w="9525">
              <a:noFill/>
              <a:round/>
              <a:headEnd/>
              <a:tailEnd/>
            </a:ln>
          </p:spPr>
          <p:txBody>
            <a:bodyPr/>
            <a:lstStyle/>
            <a:p>
              <a:endParaRPr lang="en-US"/>
            </a:p>
          </p:txBody>
        </p:sp>
        <p:sp>
          <p:nvSpPr>
            <p:cNvPr id="83140" name="Freeform 196"/>
            <p:cNvSpPr>
              <a:spLocks/>
            </p:cNvSpPr>
            <p:nvPr/>
          </p:nvSpPr>
          <p:spPr bwMode="black">
            <a:xfrm>
              <a:off x="4713288" y="3571875"/>
              <a:ext cx="25400" cy="15875"/>
            </a:xfrm>
            <a:custGeom>
              <a:avLst/>
              <a:gdLst/>
              <a:ahLst/>
              <a:cxnLst>
                <a:cxn ang="0">
                  <a:pos x="25" y="10"/>
                </a:cxn>
                <a:cxn ang="0">
                  <a:pos x="20" y="19"/>
                </a:cxn>
                <a:cxn ang="0">
                  <a:pos x="1" y="10"/>
                </a:cxn>
                <a:cxn ang="0">
                  <a:pos x="0" y="13"/>
                </a:cxn>
                <a:cxn ang="0">
                  <a:pos x="2" y="9"/>
                </a:cxn>
                <a:cxn ang="0">
                  <a:pos x="7" y="0"/>
                </a:cxn>
                <a:cxn ang="0">
                  <a:pos x="25" y="10"/>
                </a:cxn>
              </a:cxnLst>
              <a:rect l="0" t="0" r="r" b="b"/>
              <a:pathLst>
                <a:path w="25" h="19">
                  <a:moveTo>
                    <a:pt x="25" y="10"/>
                  </a:moveTo>
                  <a:lnTo>
                    <a:pt x="20" y="19"/>
                  </a:lnTo>
                  <a:lnTo>
                    <a:pt x="1" y="10"/>
                  </a:lnTo>
                  <a:lnTo>
                    <a:pt x="0" y="13"/>
                  </a:lnTo>
                  <a:lnTo>
                    <a:pt x="2" y="9"/>
                  </a:lnTo>
                  <a:lnTo>
                    <a:pt x="7" y="0"/>
                  </a:lnTo>
                  <a:lnTo>
                    <a:pt x="25" y="10"/>
                  </a:lnTo>
                  <a:close/>
                </a:path>
              </a:pathLst>
            </a:custGeom>
            <a:solidFill>
              <a:schemeClr val="bg2"/>
            </a:solidFill>
            <a:ln w="9525">
              <a:noFill/>
              <a:round/>
              <a:headEnd/>
              <a:tailEnd/>
            </a:ln>
          </p:spPr>
          <p:txBody>
            <a:bodyPr/>
            <a:lstStyle/>
            <a:p>
              <a:endParaRPr lang="en-US"/>
            </a:p>
          </p:txBody>
        </p:sp>
        <p:sp>
          <p:nvSpPr>
            <p:cNvPr id="83141" name="Freeform 197"/>
            <p:cNvSpPr>
              <a:spLocks/>
            </p:cNvSpPr>
            <p:nvPr/>
          </p:nvSpPr>
          <p:spPr bwMode="black">
            <a:xfrm>
              <a:off x="4710113" y="3579813"/>
              <a:ext cx="25400" cy="17462"/>
            </a:xfrm>
            <a:custGeom>
              <a:avLst/>
              <a:gdLst/>
              <a:ahLst/>
              <a:cxnLst>
                <a:cxn ang="0">
                  <a:pos x="24" y="8"/>
                </a:cxn>
                <a:cxn ang="0">
                  <a:pos x="20" y="18"/>
                </a:cxn>
                <a:cxn ang="0">
                  <a:pos x="20" y="18"/>
                </a:cxn>
                <a:cxn ang="0">
                  <a:pos x="0" y="10"/>
                </a:cxn>
                <a:cxn ang="0">
                  <a:pos x="0" y="10"/>
                </a:cxn>
                <a:cxn ang="0">
                  <a:pos x="4" y="0"/>
                </a:cxn>
                <a:cxn ang="0">
                  <a:pos x="24" y="8"/>
                </a:cxn>
              </a:cxnLst>
              <a:rect l="0" t="0" r="r" b="b"/>
              <a:pathLst>
                <a:path w="24" h="18">
                  <a:moveTo>
                    <a:pt x="24" y="8"/>
                  </a:moveTo>
                  <a:lnTo>
                    <a:pt x="20" y="18"/>
                  </a:lnTo>
                  <a:lnTo>
                    <a:pt x="20" y="18"/>
                  </a:lnTo>
                  <a:lnTo>
                    <a:pt x="0" y="10"/>
                  </a:lnTo>
                  <a:lnTo>
                    <a:pt x="0" y="10"/>
                  </a:lnTo>
                  <a:lnTo>
                    <a:pt x="4" y="0"/>
                  </a:lnTo>
                  <a:lnTo>
                    <a:pt x="24" y="8"/>
                  </a:lnTo>
                  <a:close/>
                </a:path>
              </a:pathLst>
            </a:custGeom>
            <a:solidFill>
              <a:schemeClr val="bg2"/>
            </a:solidFill>
            <a:ln w="9525">
              <a:noFill/>
              <a:round/>
              <a:headEnd/>
              <a:tailEnd/>
            </a:ln>
          </p:spPr>
          <p:txBody>
            <a:bodyPr/>
            <a:lstStyle/>
            <a:p>
              <a:endParaRPr lang="en-US"/>
            </a:p>
          </p:txBody>
        </p:sp>
        <p:sp>
          <p:nvSpPr>
            <p:cNvPr id="83142" name="Freeform 198"/>
            <p:cNvSpPr>
              <a:spLocks/>
            </p:cNvSpPr>
            <p:nvPr/>
          </p:nvSpPr>
          <p:spPr bwMode="black">
            <a:xfrm>
              <a:off x="4706938" y="3590925"/>
              <a:ext cx="25400" cy="14288"/>
            </a:xfrm>
            <a:custGeom>
              <a:avLst/>
              <a:gdLst/>
              <a:ahLst/>
              <a:cxnLst>
                <a:cxn ang="0">
                  <a:pos x="22" y="8"/>
                </a:cxn>
                <a:cxn ang="0">
                  <a:pos x="20" y="15"/>
                </a:cxn>
                <a:cxn ang="0">
                  <a:pos x="0" y="10"/>
                </a:cxn>
                <a:cxn ang="0">
                  <a:pos x="1" y="5"/>
                </a:cxn>
                <a:cxn ang="0">
                  <a:pos x="0" y="8"/>
                </a:cxn>
                <a:cxn ang="0">
                  <a:pos x="2" y="0"/>
                </a:cxn>
                <a:cxn ang="0">
                  <a:pos x="22" y="8"/>
                </a:cxn>
              </a:cxnLst>
              <a:rect l="0" t="0" r="r" b="b"/>
              <a:pathLst>
                <a:path w="22" h="15">
                  <a:moveTo>
                    <a:pt x="22" y="8"/>
                  </a:moveTo>
                  <a:lnTo>
                    <a:pt x="20" y="15"/>
                  </a:lnTo>
                  <a:lnTo>
                    <a:pt x="0" y="10"/>
                  </a:lnTo>
                  <a:lnTo>
                    <a:pt x="1" y="5"/>
                  </a:lnTo>
                  <a:lnTo>
                    <a:pt x="0" y="8"/>
                  </a:lnTo>
                  <a:lnTo>
                    <a:pt x="2" y="0"/>
                  </a:lnTo>
                  <a:lnTo>
                    <a:pt x="22" y="8"/>
                  </a:lnTo>
                  <a:close/>
                </a:path>
              </a:pathLst>
            </a:custGeom>
            <a:solidFill>
              <a:schemeClr val="bg2"/>
            </a:solidFill>
            <a:ln w="9525">
              <a:noFill/>
              <a:round/>
              <a:headEnd/>
              <a:tailEnd/>
            </a:ln>
          </p:spPr>
          <p:txBody>
            <a:bodyPr/>
            <a:lstStyle/>
            <a:p>
              <a:endParaRPr lang="en-US"/>
            </a:p>
          </p:txBody>
        </p:sp>
        <p:sp>
          <p:nvSpPr>
            <p:cNvPr id="83143" name="Freeform 199"/>
            <p:cNvSpPr>
              <a:spLocks/>
            </p:cNvSpPr>
            <p:nvPr/>
          </p:nvSpPr>
          <p:spPr bwMode="black">
            <a:xfrm>
              <a:off x="4706938" y="3598863"/>
              <a:ext cx="22225" cy="14287"/>
            </a:xfrm>
            <a:custGeom>
              <a:avLst/>
              <a:gdLst/>
              <a:ahLst/>
              <a:cxnLst>
                <a:cxn ang="0">
                  <a:pos x="21" y="3"/>
                </a:cxn>
                <a:cxn ang="0">
                  <a:pos x="20" y="10"/>
                </a:cxn>
                <a:cxn ang="0">
                  <a:pos x="18" y="15"/>
                </a:cxn>
                <a:cxn ang="0">
                  <a:pos x="20" y="13"/>
                </a:cxn>
                <a:cxn ang="0">
                  <a:pos x="0" y="8"/>
                </a:cxn>
                <a:cxn ang="0">
                  <a:pos x="1" y="0"/>
                </a:cxn>
                <a:cxn ang="0">
                  <a:pos x="21" y="3"/>
                </a:cxn>
              </a:cxnLst>
              <a:rect l="0" t="0" r="r" b="b"/>
              <a:pathLst>
                <a:path w="21" h="15">
                  <a:moveTo>
                    <a:pt x="21" y="3"/>
                  </a:moveTo>
                  <a:lnTo>
                    <a:pt x="20" y="10"/>
                  </a:lnTo>
                  <a:lnTo>
                    <a:pt x="18" y="15"/>
                  </a:lnTo>
                  <a:lnTo>
                    <a:pt x="20" y="13"/>
                  </a:lnTo>
                  <a:lnTo>
                    <a:pt x="0" y="8"/>
                  </a:lnTo>
                  <a:lnTo>
                    <a:pt x="1" y="0"/>
                  </a:lnTo>
                  <a:lnTo>
                    <a:pt x="21" y="3"/>
                  </a:lnTo>
                  <a:close/>
                </a:path>
              </a:pathLst>
            </a:custGeom>
            <a:solidFill>
              <a:schemeClr val="bg2"/>
            </a:solidFill>
            <a:ln w="9525">
              <a:noFill/>
              <a:round/>
              <a:headEnd/>
              <a:tailEnd/>
            </a:ln>
          </p:spPr>
          <p:txBody>
            <a:bodyPr/>
            <a:lstStyle/>
            <a:p>
              <a:endParaRPr lang="en-US"/>
            </a:p>
          </p:txBody>
        </p:sp>
        <p:sp>
          <p:nvSpPr>
            <p:cNvPr id="83144" name="Freeform 200"/>
            <p:cNvSpPr>
              <a:spLocks/>
            </p:cNvSpPr>
            <p:nvPr/>
          </p:nvSpPr>
          <p:spPr bwMode="black">
            <a:xfrm>
              <a:off x="4703763" y="3605213"/>
              <a:ext cx="25400" cy="12700"/>
            </a:xfrm>
            <a:custGeom>
              <a:avLst/>
              <a:gdLst/>
              <a:ahLst/>
              <a:cxnLst>
                <a:cxn ang="0">
                  <a:pos x="23" y="8"/>
                </a:cxn>
                <a:cxn ang="0">
                  <a:pos x="20" y="15"/>
                </a:cxn>
                <a:cxn ang="0">
                  <a:pos x="20" y="15"/>
                </a:cxn>
                <a:cxn ang="0">
                  <a:pos x="0" y="8"/>
                </a:cxn>
                <a:cxn ang="0">
                  <a:pos x="0" y="8"/>
                </a:cxn>
                <a:cxn ang="0">
                  <a:pos x="3" y="0"/>
                </a:cxn>
                <a:cxn ang="0">
                  <a:pos x="23" y="8"/>
                </a:cxn>
              </a:cxnLst>
              <a:rect l="0" t="0" r="r" b="b"/>
              <a:pathLst>
                <a:path w="23" h="15">
                  <a:moveTo>
                    <a:pt x="23" y="8"/>
                  </a:moveTo>
                  <a:lnTo>
                    <a:pt x="20" y="15"/>
                  </a:lnTo>
                  <a:lnTo>
                    <a:pt x="20" y="15"/>
                  </a:lnTo>
                  <a:lnTo>
                    <a:pt x="0" y="8"/>
                  </a:lnTo>
                  <a:lnTo>
                    <a:pt x="0" y="8"/>
                  </a:lnTo>
                  <a:lnTo>
                    <a:pt x="3" y="0"/>
                  </a:lnTo>
                  <a:lnTo>
                    <a:pt x="23" y="8"/>
                  </a:lnTo>
                  <a:close/>
                </a:path>
              </a:pathLst>
            </a:custGeom>
            <a:solidFill>
              <a:schemeClr val="bg2"/>
            </a:solidFill>
            <a:ln w="9525">
              <a:noFill/>
              <a:round/>
              <a:headEnd/>
              <a:tailEnd/>
            </a:ln>
          </p:spPr>
          <p:txBody>
            <a:bodyPr/>
            <a:lstStyle/>
            <a:p>
              <a:endParaRPr lang="en-US"/>
            </a:p>
          </p:txBody>
        </p:sp>
        <p:sp>
          <p:nvSpPr>
            <p:cNvPr id="83145" name="Freeform 201"/>
            <p:cNvSpPr>
              <a:spLocks/>
            </p:cNvSpPr>
            <p:nvPr/>
          </p:nvSpPr>
          <p:spPr bwMode="black">
            <a:xfrm>
              <a:off x="4702175" y="3609975"/>
              <a:ext cx="23813" cy="14288"/>
            </a:xfrm>
            <a:custGeom>
              <a:avLst/>
              <a:gdLst/>
              <a:ahLst/>
              <a:cxnLst>
                <a:cxn ang="0">
                  <a:pos x="22" y="7"/>
                </a:cxn>
                <a:cxn ang="0">
                  <a:pos x="20" y="13"/>
                </a:cxn>
                <a:cxn ang="0">
                  <a:pos x="20" y="13"/>
                </a:cxn>
                <a:cxn ang="0">
                  <a:pos x="0" y="6"/>
                </a:cxn>
                <a:cxn ang="0">
                  <a:pos x="0" y="6"/>
                </a:cxn>
                <a:cxn ang="0">
                  <a:pos x="2" y="0"/>
                </a:cxn>
                <a:cxn ang="0">
                  <a:pos x="22" y="7"/>
                </a:cxn>
              </a:cxnLst>
              <a:rect l="0" t="0" r="r" b="b"/>
              <a:pathLst>
                <a:path w="22" h="13">
                  <a:moveTo>
                    <a:pt x="22" y="7"/>
                  </a:moveTo>
                  <a:lnTo>
                    <a:pt x="20" y="13"/>
                  </a:lnTo>
                  <a:lnTo>
                    <a:pt x="20" y="13"/>
                  </a:lnTo>
                  <a:lnTo>
                    <a:pt x="0" y="6"/>
                  </a:lnTo>
                  <a:lnTo>
                    <a:pt x="0" y="6"/>
                  </a:lnTo>
                  <a:lnTo>
                    <a:pt x="2" y="0"/>
                  </a:lnTo>
                  <a:lnTo>
                    <a:pt x="22" y="7"/>
                  </a:lnTo>
                  <a:close/>
                </a:path>
              </a:pathLst>
            </a:custGeom>
            <a:solidFill>
              <a:schemeClr val="bg2"/>
            </a:solidFill>
            <a:ln w="9525">
              <a:noFill/>
              <a:round/>
              <a:headEnd/>
              <a:tailEnd/>
            </a:ln>
          </p:spPr>
          <p:txBody>
            <a:bodyPr/>
            <a:lstStyle/>
            <a:p>
              <a:endParaRPr lang="en-US"/>
            </a:p>
          </p:txBody>
        </p:sp>
        <p:sp>
          <p:nvSpPr>
            <p:cNvPr id="83146" name="Freeform 202"/>
            <p:cNvSpPr>
              <a:spLocks/>
            </p:cNvSpPr>
            <p:nvPr/>
          </p:nvSpPr>
          <p:spPr bwMode="black">
            <a:xfrm>
              <a:off x="4699000" y="3616325"/>
              <a:ext cx="23813" cy="15875"/>
            </a:xfrm>
            <a:custGeom>
              <a:avLst/>
              <a:gdLst/>
              <a:ahLst/>
              <a:cxnLst>
                <a:cxn ang="0">
                  <a:pos x="23" y="7"/>
                </a:cxn>
                <a:cxn ang="0">
                  <a:pos x="20" y="13"/>
                </a:cxn>
                <a:cxn ang="0">
                  <a:pos x="21" y="12"/>
                </a:cxn>
                <a:cxn ang="0">
                  <a:pos x="18" y="16"/>
                </a:cxn>
                <a:cxn ang="0">
                  <a:pos x="0" y="6"/>
                </a:cxn>
                <a:cxn ang="0">
                  <a:pos x="3" y="0"/>
                </a:cxn>
                <a:cxn ang="0">
                  <a:pos x="23" y="7"/>
                </a:cxn>
              </a:cxnLst>
              <a:rect l="0" t="0" r="r" b="b"/>
              <a:pathLst>
                <a:path w="23" h="16">
                  <a:moveTo>
                    <a:pt x="23" y="7"/>
                  </a:moveTo>
                  <a:lnTo>
                    <a:pt x="20" y="13"/>
                  </a:lnTo>
                  <a:lnTo>
                    <a:pt x="21" y="12"/>
                  </a:lnTo>
                  <a:lnTo>
                    <a:pt x="18" y="16"/>
                  </a:lnTo>
                  <a:lnTo>
                    <a:pt x="0" y="6"/>
                  </a:lnTo>
                  <a:lnTo>
                    <a:pt x="3" y="0"/>
                  </a:lnTo>
                  <a:lnTo>
                    <a:pt x="23" y="7"/>
                  </a:lnTo>
                  <a:close/>
                </a:path>
              </a:pathLst>
            </a:custGeom>
            <a:solidFill>
              <a:schemeClr val="bg2"/>
            </a:solidFill>
            <a:ln w="9525">
              <a:noFill/>
              <a:round/>
              <a:headEnd/>
              <a:tailEnd/>
            </a:ln>
          </p:spPr>
          <p:txBody>
            <a:bodyPr/>
            <a:lstStyle/>
            <a:p>
              <a:endParaRPr lang="en-US"/>
            </a:p>
          </p:txBody>
        </p:sp>
        <p:sp>
          <p:nvSpPr>
            <p:cNvPr id="83147" name="Freeform 203"/>
            <p:cNvSpPr>
              <a:spLocks/>
            </p:cNvSpPr>
            <p:nvPr/>
          </p:nvSpPr>
          <p:spPr bwMode="black">
            <a:xfrm>
              <a:off x="4699000" y="3616325"/>
              <a:ext cx="17463" cy="19050"/>
            </a:xfrm>
            <a:custGeom>
              <a:avLst/>
              <a:gdLst/>
              <a:ahLst/>
              <a:cxnLst>
                <a:cxn ang="0">
                  <a:pos x="19" y="17"/>
                </a:cxn>
                <a:cxn ang="0">
                  <a:pos x="15" y="22"/>
                </a:cxn>
                <a:cxn ang="0">
                  <a:pos x="0" y="11"/>
                </a:cxn>
                <a:cxn ang="0">
                  <a:pos x="8" y="0"/>
                </a:cxn>
                <a:cxn ang="0">
                  <a:pos x="0" y="10"/>
                </a:cxn>
                <a:cxn ang="0">
                  <a:pos x="4" y="5"/>
                </a:cxn>
                <a:cxn ang="0">
                  <a:pos x="19" y="17"/>
                </a:cxn>
              </a:cxnLst>
              <a:rect l="0" t="0" r="r" b="b"/>
              <a:pathLst>
                <a:path w="19" h="22">
                  <a:moveTo>
                    <a:pt x="19" y="17"/>
                  </a:moveTo>
                  <a:lnTo>
                    <a:pt x="15" y="22"/>
                  </a:lnTo>
                  <a:lnTo>
                    <a:pt x="0" y="11"/>
                  </a:lnTo>
                  <a:lnTo>
                    <a:pt x="8" y="0"/>
                  </a:lnTo>
                  <a:lnTo>
                    <a:pt x="0" y="10"/>
                  </a:lnTo>
                  <a:lnTo>
                    <a:pt x="4" y="5"/>
                  </a:lnTo>
                  <a:lnTo>
                    <a:pt x="19" y="17"/>
                  </a:lnTo>
                  <a:close/>
                </a:path>
              </a:pathLst>
            </a:custGeom>
            <a:solidFill>
              <a:schemeClr val="bg2"/>
            </a:solidFill>
            <a:ln w="9525">
              <a:noFill/>
              <a:round/>
              <a:headEnd/>
              <a:tailEnd/>
            </a:ln>
          </p:spPr>
          <p:txBody>
            <a:bodyPr/>
            <a:lstStyle/>
            <a:p>
              <a:endParaRPr lang="en-US"/>
            </a:p>
          </p:txBody>
        </p:sp>
        <p:sp>
          <p:nvSpPr>
            <p:cNvPr id="83148" name="Freeform 204"/>
            <p:cNvSpPr>
              <a:spLocks/>
            </p:cNvSpPr>
            <p:nvPr/>
          </p:nvSpPr>
          <p:spPr bwMode="black">
            <a:xfrm>
              <a:off x="4695825" y="3625850"/>
              <a:ext cx="17463" cy="14288"/>
            </a:xfrm>
            <a:custGeom>
              <a:avLst/>
              <a:gdLst/>
              <a:ahLst/>
              <a:cxnLst>
                <a:cxn ang="0">
                  <a:pos x="17" y="10"/>
                </a:cxn>
                <a:cxn ang="0">
                  <a:pos x="14" y="13"/>
                </a:cxn>
                <a:cxn ang="0">
                  <a:pos x="12" y="17"/>
                </a:cxn>
                <a:cxn ang="0">
                  <a:pos x="13" y="16"/>
                </a:cxn>
                <a:cxn ang="0">
                  <a:pos x="0" y="3"/>
                </a:cxn>
                <a:cxn ang="0">
                  <a:pos x="2" y="0"/>
                </a:cxn>
                <a:cxn ang="0">
                  <a:pos x="17" y="10"/>
                </a:cxn>
              </a:cxnLst>
              <a:rect l="0" t="0" r="r" b="b"/>
              <a:pathLst>
                <a:path w="17" h="17">
                  <a:moveTo>
                    <a:pt x="17" y="10"/>
                  </a:moveTo>
                  <a:lnTo>
                    <a:pt x="14" y="13"/>
                  </a:lnTo>
                  <a:lnTo>
                    <a:pt x="12" y="17"/>
                  </a:lnTo>
                  <a:lnTo>
                    <a:pt x="13" y="16"/>
                  </a:lnTo>
                  <a:lnTo>
                    <a:pt x="0" y="3"/>
                  </a:lnTo>
                  <a:lnTo>
                    <a:pt x="2" y="0"/>
                  </a:lnTo>
                  <a:lnTo>
                    <a:pt x="17" y="10"/>
                  </a:lnTo>
                  <a:close/>
                </a:path>
              </a:pathLst>
            </a:custGeom>
            <a:solidFill>
              <a:schemeClr val="bg2"/>
            </a:solidFill>
            <a:ln w="9525">
              <a:noFill/>
              <a:round/>
              <a:headEnd/>
              <a:tailEnd/>
            </a:ln>
          </p:spPr>
          <p:txBody>
            <a:bodyPr/>
            <a:lstStyle/>
            <a:p>
              <a:endParaRPr lang="en-US"/>
            </a:p>
          </p:txBody>
        </p:sp>
        <p:sp>
          <p:nvSpPr>
            <p:cNvPr id="83149" name="Freeform 205"/>
            <p:cNvSpPr>
              <a:spLocks/>
            </p:cNvSpPr>
            <p:nvPr/>
          </p:nvSpPr>
          <p:spPr bwMode="black">
            <a:xfrm>
              <a:off x="4686300" y="3625850"/>
              <a:ext cx="23813" cy="17463"/>
            </a:xfrm>
            <a:custGeom>
              <a:avLst/>
              <a:gdLst/>
              <a:ahLst/>
              <a:cxnLst>
                <a:cxn ang="0">
                  <a:pos x="22" y="15"/>
                </a:cxn>
                <a:cxn ang="0">
                  <a:pos x="17" y="19"/>
                </a:cxn>
                <a:cxn ang="0">
                  <a:pos x="4" y="4"/>
                </a:cxn>
                <a:cxn ang="0">
                  <a:pos x="0" y="7"/>
                </a:cxn>
                <a:cxn ang="0">
                  <a:pos x="5" y="4"/>
                </a:cxn>
                <a:cxn ang="0">
                  <a:pos x="10" y="0"/>
                </a:cxn>
                <a:cxn ang="0">
                  <a:pos x="22" y="15"/>
                </a:cxn>
              </a:cxnLst>
              <a:rect l="0" t="0" r="r" b="b"/>
              <a:pathLst>
                <a:path w="22" h="19">
                  <a:moveTo>
                    <a:pt x="22" y="15"/>
                  </a:moveTo>
                  <a:lnTo>
                    <a:pt x="17" y="19"/>
                  </a:lnTo>
                  <a:lnTo>
                    <a:pt x="4" y="4"/>
                  </a:lnTo>
                  <a:lnTo>
                    <a:pt x="0" y="7"/>
                  </a:lnTo>
                  <a:lnTo>
                    <a:pt x="5" y="4"/>
                  </a:lnTo>
                  <a:lnTo>
                    <a:pt x="10" y="0"/>
                  </a:lnTo>
                  <a:lnTo>
                    <a:pt x="22" y="15"/>
                  </a:lnTo>
                  <a:close/>
                </a:path>
              </a:pathLst>
            </a:custGeom>
            <a:solidFill>
              <a:schemeClr val="bg2"/>
            </a:solidFill>
            <a:ln w="9525">
              <a:noFill/>
              <a:round/>
              <a:headEnd/>
              <a:tailEnd/>
            </a:ln>
          </p:spPr>
          <p:txBody>
            <a:bodyPr/>
            <a:lstStyle/>
            <a:p>
              <a:endParaRPr lang="en-US"/>
            </a:p>
          </p:txBody>
        </p:sp>
        <p:sp>
          <p:nvSpPr>
            <p:cNvPr id="83151" name="Freeform 207"/>
            <p:cNvSpPr>
              <a:spLocks/>
            </p:cNvSpPr>
            <p:nvPr/>
          </p:nvSpPr>
          <p:spPr bwMode="black">
            <a:xfrm>
              <a:off x="4686300" y="3630613"/>
              <a:ext cx="20638" cy="19050"/>
            </a:xfrm>
            <a:custGeom>
              <a:avLst/>
              <a:gdLst/>
              <a:ahLst/>
              <a:cxnLst>
                <a:cxn ang="0">
                  <a:pos x="19" y="15"/>
                </a:cxn>
                <a:cxn ang="0">
                  <a:pos x="15" y="18"/>
                </a:cxn>
                <a:cxn ang="0">
                  <a:pos x="12" y="21"/>
                </a:cxn>
                <a:cxn ang="0">
                  <a:pos x="12" y="21"/>
                </a:cxn>
                <a:cxn ang="0">
                  <a:pos x="0" y="3"/>
                </a:cxn>
                <a:cxn ang="0">
                  <a:pos x="4" y="0"/>
                </a:cxn>
                <a:cxn ang="0">
                  <a:pos x="19" y="15"/>
                </a:cxn>
              </a:cxnLst>
              <a:rect l="0" t="0" r="r" b="b"/>
              <a:pathLst>
                <a:path w="19" h="21">
                  <a:moveTo>
                    <a:pt x="19" y="15"/>
                  </a:moveTo>
                  <a:lnTo>
                    <a:pt x="15" y="18"/>
                  </a:lnTo>
                  <a:lnTo>
                    <a:pt x="12" y="21"/>
                  </a:lnTo>
                  <a:lnTo>
                    <a:pt x="12" y="21"/>
                  </a:lnTo>
                  <a:lnTo>
                    <a:pt x="0" y="3"/>
                  </a:lnTo>
                  <a:lnTo>
                    <a:pt x="4" y="0"/>
                  </a:lnTo>
                  <a:lnTo>
                    <a:pt x="19" y="15"/>
                  </a:lnTo>
                  <a:close/>
                </a:path>
              </a:pathLst>
            </a:custGeom>
            <a:solidFill>
              <a:schemeClr val="bg2"/>
            </a:solidFill>
            <a:ln w="9525">
              <a:noFill/>
              <a:round/>
              <a:headEnd/>
              <a:tailEnd/>
            </a:ln>
          </p:spPr>
          <p:txBody>
            <a:bodyPr/>
            <a:lstStyle/>
            <a:p>
              <a:endParaRPr lang="en-US"/>
            </a:p>
          </p:txBody>
        </p:sp>
        <p:sp>
          <p:nvSpPr>
            <p:cNvPr id="83152" name="Freeform 208"/>
            <p:cNvSpPr>
              <a:spLocks/>
            </p:cNvSpPr>
            <p:nvPr/>
          </p:nvSpPr>
          <p:spPr bwMode="black">
            <a:xfrm>
              <a:off x="4686300" y="3632200"/>
              <a:ext cx="11113" cy="19050"/>
            </a:xfrm>
            <a:custGeom>
              <a:avLst/>
              <a:gdLst/>
              <a:ahLst/>
              <a:cxnLst>
                <a:cxn ang="0">
                  <a:pos x="14" y="20"/>
                </a:cxn>
                <a:cxn ang="0">
                  <a:pos x="9" y="22"/>
                </a:cxn>
                <a:cxn ang="0">
                  <a:pos x="9" y="22"/>
                </a:cxn>
                <a:cxn ang="0">
                  <a:pos x="0" y="2"/>
                </a:cxn>
                <a:cxn ang="0">
                  <a:pos x="0" y="2"/>
                </a:cxn>
                <a:cxn ang="0">
                  <a:pos x="5" y="0"/>
                </a:cxn>
                <a:cxn ang="0">
                  <a:pos x="14" y="20"/>
                </a:cxn>
              </a:cxnLst>
              <a:rect l="0" t="0" r="r" b="b"/>
              <a:pathLst>
                <a:path w="14" h="22">
                  <a:moveTo>
                    <a:pt x="14" y="20"/>
                  </a:moveTo>
                  <a:lnTo>
                    <a:pt x="9" y="22"/>
                  </a:lnTo>
                  <a:lnTo>
                    <a:pt x="9" y="22"/>
                  </a:lnTo>
                  <a:lnTo>
                    <a:pt x="0" y="2"/>
                  </a:lnTo>
                  <a:lnTo>
                    <a:pt x="0" y="2"/>
                  </a:lnTo>
                  <a:lnTo>
                    <a:pt x="5" y="0"/>
                  </a:lnTo>
                  <a:lnTo>
                    <a:pt x="14" y="20"/>
                  </a:lnTo>
                  <a:close/>
                </a:path>
              </a:pathLst>
            </a:custGeom>
            <a:solidFill>
              <a:schemeClr val="bg2"/>
            </a:solidFill>
            <a:ln w="9525">
              <a:noFill/>
              <a:round/>
              <a:headEnd/>
              <a:tailEnd/>
            </a:ln>
          </p:spPr>
          <p:txBody>
            <a:bodyPr/>
            <a:lstStyle/>
            <a:p>
              <a:endParaRPr lang="en-US"/>
            </a:p>
          </p:txBody>
        </p:sp>
        <p:sp>
          <p:nvSpPr>
            <p:cNvPr id="83153" name="Freeform 209"/>
            <p:cNvSpPr>
              <a:spLocks/>
            </p:cNvSpPr>
            <p:nvPr/>
          </p:nvSpPr>
          <p:spPr bwMode="black">
            <a:xfrm>
              <a:off x="4679950" y="3632200"/>
              <a:ext cx="14288" cy="22225"/>
            </a:xfrm>
            <a:custGeom>
              <a:avLst/>
              <a:gdLst/>
              <a:ahLst/>
              <a:cxnLst>
                <a:cxn ang="0">
                  <a:pos x="14" y="20"/>
                </a:cxn>
                <a:cxn ang="0">
                  <a:pos x="10" y="23"/>
                </a:cxn>
                <a:cxn ang="0">
                  <a:pos x="10" y="23"/>
                </a:cxn>
                <a:cxn ang="0">
                  <a:pos x="0" y="3"/>
                </a:cxn>
                <a:cxn ang="0">
                  <a:pos x="0" y="3"/>
                </a:cxn>
                <a:cxn ang="0">
                  <a:pos x="5" y="0"/>
                </a:cxn>
                <a:cxn ang="0">
                  <a:pos x="14" y="20"/>
                </a:cxn>
              </a:cxnLst>
              <a:rect l="0" t="0" r="r" b="b"/>
              <a:pathLst>
                <a:path w="14" h="23">
                  <a:moveTo>
                    <a:pt x="14" y="20"/>
                  </a:moveTo>
                  <a:lnTo>
                    <a:pt x="10" y="23"/>
                  </a:lnTo>
                  <a:lnTo>
                    <a:pt x="10" y="23"/>
                  </a:lnTo>
                  <a:lnTo>
                    <a:pt x="0" y="3"/>
                  </a:lnTo>
                  <a:lnTo>
                    <a:pt x="0" y="3"/>
                  </a:lnTo>
                  <a:lnTo>
                    <a:pt x="5" y="0"/>
                  </a:lnTo>
                  <a:lnTo>
                    <a:pt x="14" y="20"/>
                  </a:lnTo>
                  <a:close/>
                </a:path>
              </a:pathLst>
            </a:custGeom>
            <a:solidFill>
              <a:schemeClr val="bg2"/>
            </a:solidFill>
            <a:ln w="9525">
              <a:noFill/>
              <a:round/>
              <a:headEnd/>
              <a:tailEnd/>
            </a:ln>
          </p:spPr>
          <p:txBody>
            <a:bodyPr/>
            <a:lstStyle/>
            <a:p>
              <a:endParaRPr lang="en-US"/>
            </a:p>
          </p:txBody>
        </p:sp>
        <p:sp>
          <p:nvSpPr>
            <p:cNvPr id="83154" name="Freeform 210"/>
            <p:cNvSpPr>
              <a:spLocks/>
            </p:cNvSpPr>
            <p:nvPr/>
          </p:nvSpPr>
          <p:spPr bwMode="black">
            <a:xfrm>
              <a:off x="4673600" y="3635375"/>
              <a:ext cx="15875" cy="22225"/>
            </a:xfrm>
            <a:custGeom>
              <a:avLst/>
              <a:gdLst/>
              <a:ahLst/>
              <a:cxnLst>
                <a:cxn ang="0">
                  <a:pos x="15" y="20"/>
                </a:cxn>
                <a:cxn ang="0">
                  <a:pos x="10" y="22"/>
                </a:cxn>
                <a:cxn ang="0">
                  <a:pos x="12" y="21"/>
                </a:cxn>
                <a:cxn ang="0">
                  <a:pos x="7" y="22"/>
                </a:cxn>
                <a:cxn ang="0">
                  <a:pos x="0" y="2"/>
                </a:cxn>
                <a:cxn ang="0">
                  <a:pos x="5" y="0"/>
                </a:cxn>
                <a:cxn ang="0">
                  <a:pos x="15" y="20"/>
                </a:cxn>
              </a:cxnLst>
              <a:rect l="0" t="0" r="r" b="b"/>
              <a:pathLst>
                <a:path w="15" h="22">
                  <a:moveTo>
                    <a:pt x="15" y="20"/>
                  </a:moveTo>
                  <a:lnTo>
                    <a:pt x="10" y="22"/>
                  </a:lnTo>
                  <a:lnTo>
                    <a:pt x="12" y="21"/>
                  </a:lnTo>
                  <a:lnTo>
                    <a:pt x="7" y="22"/>
                  </a:lnTo>
                  <a:lnTo>
                    <a:pt x="0" y="2"/>
                  </a:lnTo>
                  <a:lnTo>
                    <a:pt x="5" y="0"/>
                  </a:lnTo>
                  <a:lnTo>
                    <a:pt x="15" y="20"/>
                  </a:lnTo>
                  <a:close/>
                </a:path>
              </a:pathLst>
            </a:custGeom>
            <a:solidFill>
              <a:schemeClr val="bg2"/>
            </a:solidFill>
            <a:ln w="9525">
              <a:noFill/>
              <a:round/>
              <a:headEnd/>
              <a:tailEnd/>
            </a:ln>
          </p:spPr>
          <p:txBody>
            <a:bodyPr/>
            <a:lstStyle/>
            <a:p>
              <a:endParaRPr lang="en-US"/>
            </a:p>
          </p:txBody>
        </p:sp>
        <p:sp>
          <p:nvSpPr>
            <p:cNvPr id="83155" name="Freeform 211"/>
            <p:cNvSpPr>
              <a:spLocks/>
            </p:cNvSpPr>
            <p:nvPr/>
          </p:nvSpPr>
          <p:spPr bwMode="black">
            <a:xfrm>
              <a:off x="4670425" y="3638550"/>
              <a:ext cx="12700" cy="19050"/>
            </a:xfrm>
            <a:custGeom>
              <a:avLst/>
              <a:gdLst/>
              <a:ahLst/>
              <a:cxnLst>
                <a:cxn ang="0">
                  <a:pos x="10" y="20"/>
                </a:cxn>
                <a:cxn ang="0">
                  <a:pos x="5" y="21"/>
                </a:cxn>
                <a:cxn ang="0">
                  <a:pos x="5" y="21"/>
                </a:cxn>
                <a:cxn ang="0">
                  <a:pos x="0" y="2"/>
                </a:cxn>
                <a:cxn ang="0">
                  <a:pos x="0" y="2"/>
                </a:cxn>
                <a:cxn ang="0">
                  <a:pos x="5" y="0"/>
                </a:cxn>
                <a:cxn ang="0">
                  <a:pos x="10" y="20"/>
                </a:cxn>
              </a:cxnLst>
              <a:rect l="0" t="0" r="r" b="b"/>
              <a:pathLst>
                <a:path w="10" h="21">
                  <a:moveTo>
                    <a:pt x="10" y="20"/>
                  </a:moveTo>
                  <a:lnTo>
                    <a:pt x="5" y="21"/>
                  </a:lnTo>
                  <a:lnTo>
                    <a:pt x="5" y="21"/>
                  </a:lnTo>
                  <a:lnTo>
                    <a:pt x="0" y="2"/>
                  </a:lnTo>
                  <a:lnTo>
                    <a:pt x="0" y="2"/>
                  </a:lnTo>
                  <a:lnTo>
                    <a:pt x="5" y="0"/>
                  </a:lnTo>
                  <a:lnTo>
                    <a:pt x="10" y="20"/>
                  </a:lnTo>
                  <a:close/>
                </a:path>
              </a:pathLst>
            </a:custGeom>
            <a:solidFill>
              <a:schemeClr val="bg2"/>
            </a:solidFill>
            <a:ln w="9525">
              <a:noFill/>
              <a:round/>
              <a:headEnd/>
              <a:tailEnd/>
            </a:ln>
          </p:spPr>
          <p:txBody>
            <a:bodyPr/>
            <a:lstStyle/>
            <a:p>
              <a:endParaRPr lang="en-US"/>
            </a:p>
          </p:txBody>
        </p:sp>
        <p:sp>
          <p:nvSpPr>
            <p:cNvPr id="83156" name="Freeform 212"/>
            <p:cNvSpPr>
              <a:spLocks/>
            </p:cNvSpPr>
            <p:nvPr/>
          </p:nvSpPr>
          <p:spPr bwMode="black">
            <a:xfrm>
              <a:off x="4664075" y="3640138"/>
              <a:ext cx="12700" cy="19050"/>
            </a:xfrm>
            <a:custGeom>
              <a:avLst/>
              <a:gdLst/>
              <a:ahLst/>
              <a:cxnLst>
                <a:cxn ang="0">
                  <a:pos x="11" y="19"/>
                </a:cxn>
                <a:cxn ang="0">
                  <a:pos x="5" y="21"/>
                </a:cxn>
                <a:cxn ang="0">
                  <a:pos x="5" y="21"/>
                </a:cxn>
                <a:cxn ang="0">
                  <a:pos x="0" y="1"/>
                </a:cxn>
                <a:cxn ang="0">
                  <a:pos x="0" y="1"/>
                </a:cxn>
                <a:cxn ang="0">
                  <a:pos x="6" y="0"/>
                </a:cxn>
                <a:cxn ang="0">
                  <a:pos x="11" y="19"/>
                </a:cxn>
              </a:cxnLst>
              <a:rect l="0" t="0" r="r" b="b"/>
              <a:pathLst>
                <a:path w="11" h="21">
                  <a:moveTo>
                    <a:pt x="11" y="19"/>
                  </a:moveTo>
                  <a:lnTo>
                    <a:pt x="5" y="21"/>
                  </a:lnTo>
                  <a:lnTo>
                    <a:pt x="5" y="21"/>
                  </a:lnTo>
                  <a:lnTo>
                    <a:pt x="0" y="1"/>
                  </a:lnTo>
                  <a:lnTo>
                    <a:pt x="0" y="1"/>
                  </a:lnTo>
                  <a:lnTo>
                    <a:pt x="6" y="0"/>
                  </a:lnTo>
                  <a:lnTo>
                    <a:pt x="11" y="19"/>
                  </a:lnTo>
                  <a:close/>
                </a:path>
              </a:pathLst>
            </a:custGeom>
            <a:solidFill>
              <a:schemeClr val="bg2"/>
            </a:solidFill>
            <a:ln w="9525">
              <a:noFill/>
              <a:round/>
              <a:headEnd/>
              <a:tailEnd/>
            </a:ln>
          </p:spPr>
          <p:txBody>
            <a:bodyPr/>
            <a:lstStyle/>
            <a:p>
              <a:endParaRPr lang="en-US"/>
            </a:p>
          </p:txBody>
        </p:sp>
        <p:sp>
          <p:nvSpPr>
            <p:cNvPr id="83157" name="Freeform 213"/>
            <p:cNvSpPr>
              <a:spLocks/>
            </p:cNvSpPr>
            <p:nvPr/>
          </p:nvSpPr>
          <p:spPr bwMode="black">
            <a:xfrm>
              <a:off x="4660900" y="3640138"/>
              <a:ext cx="9525" cy="19050"/>
            </a:xfrm>
            <a:custGeom>
              <a:avLst/>
              <a:gdLst/>
              <a:ahLst/>
              <a:cxnLst>
                <a:cxn ang="0">
                  <a:pos x="10" y="20"/>
                </a:cxn>
                <a:cxn ang="0">
                  <a:pos x="5" y="21"/>
                </a:cxn>
                <a:cxn ang="0">
                  <a:pos x="5" y="21"/>
                </a:cxn>
                <a:cxn ang="0">
                  <a:pos x="0" y="1"/>
                </a:cxn>
                <a:cxn ang="0">
                  <a:pos x="0" y="1"/>
                </a:cxn>
                <a:cxn ang="0">
                  <a:pos x="5" y="0"/>
                </a:cxn>
                <a:cxn ang="0">
                  <a:pos x="10" y="20"/>
                </a:cxn>
              </a:cxnLst>
              <a:rect l="0" t="0" r="r" b="b"/>
              <a:pathLst>
                <a:path w="10" h="21">
                  <a:moveTo>
                    <a:pt x="10" y="20"/>
                  </a:moveTo>
                  <a:lnTo>
                    <a:pt x="5" y="21"/>
                  </a:lnTo>
                  <a:lnTo>
                    <a:pt x="5" y="21"/>
                  </a:lnTo>
                  <a:lnTo>
                    <a:pt x="0" y="1"/>
                  </a:lnTo>
                  <a:lnTo>
                    <a:pt x="0" y="1"/>
                  </a:lnTo>
                  <a:lnTo>
                    <a:pt x="5" y="0"/>
                  </a:lnTo>
                  <a:lnTo>
                    <a:pt x="10" y="20"/>
                  </a:lnTo>
                  <a:close/>
                </a:path>
              </a:pathLst>
            </a:custGeom>
            <a:solidFill>
              <a:schemeClr val="bg2"/>
            </a:solidFill>
            <a:ln w="9525">
              <a:noFill/>
              <a:round/>
              <a:headEnd/>
              <a:tailEnd/>
            </a:ln>
          </p:spPr>
          <p:txBody>
            <a:bodyPr/>
            <a:lstStyle/>
            <a:p>
              <a:endParaRPr lang="en-US"/>
            </a:p>
          </p:txBody>
        </p:sp>
        <p:sp>
          <p:nvSpPr>
            <p:cNvPr id="83158" name="Freeform 214"/>
            <p:cNvSpPr>
              <a:spLocks/>
            </p:cNvSpPr>
            <p:nvPr/>
          </p:nvSpPr>
          <p:spPr bwMode="black">
            <a:xfrm>
              <a:off x="4648200" y="3640138"/>
              <a:ext cx="15875" cy="19050"/>
            </a:xfrm>
            <a:custGeom>
              <a:avLst/>
              <a:gdLst/>
              <a:ahLst/>
              <a:cxnLst>
                <a:cxn ang="0">
                  <a:pos x="15" y="20"/>
                </a:cxn>
                <a:cxn ang="0">
                  <a:pos x="9" y="21"/>
                </a:cxn>
                <a:cxn ang="0">
                  <a:pos x="1" y="1"/>
                </a:cxn>
                <a:cxn ang="0">
                  <a:pos x="0" y="3"/>
                </a:cxn>
                <a:cxn ang="0">
                  <a:pos x="4" y="1"/>
                </a:cxn>
                <a:cxn ang="0">
                  <a:pos x="10" y="0"/>
                </a:cxn>
                <a:cxn ang="0">
                  <a:pos x="15" y="20"/>
                </a:cxn>
              </a:cxnLst>
              <a:rect l="0" t="0" r="r" b="b"/>
              <a:pathLst>
                <a:path w="15" h="21">
                  <a:moveTo>
                    <a:pt x="15" y="20"/>
                  </a:moveTo>
                  <a:lnTo>
                    <a:pt x="9" y="21"/>
                  </a:lnTo>
                  <a:lnTo>
                    <a:pt x="1" y="1"/>
                  </a:lnTo>
                  <a:lnTo>
                    <a:pt x="0" y="3"/>
                  </a:lnTo>
                  <a:lnTo>
                    <a:pt x="4" y="1"/>
                  </a:lnTo>
                  <a:lnTo>
                    <a:pt x="10" y="0"/>
                  </a:lnTo>
                  <a:lnTo>
                    <a:pt x="15" y="20"/>
                  </a:lnTo>
                  <a:close/>
                </a:path>
              </a:pathLst>
            </a:custGeom>
            <a:solidFill>
              <a:schemeClr val="bg2"/>
            </a:solidFill>
            <a:ln w="9525">
              <a:noFill/>
              <a:round/>
              <a:headEnd/>
              <a:tailEnd/>
            </a:ln>
          </p:spPr>
          <p:txBody>
            <a:bodyPr/>
            <a:lstStyle/>
            <a:p>
              <a:endParaRPr lang="en-US"/>
            </a:p>
          </p:txBody>
        </p:sp>
        <p:sp>
          <p:nvSpPr>
            <p:cNvPr id="83159" name="Freeform 215"/>
            <p:cNvSpPr>
              <a:spLocks/>
            </p:cNvSpPr>
            <p:nvPr/>
          </p:nvSpPr>
          <p:spPr bwMode="black">
            <a:xfrm>
              <a:off x="4646613" y="3643313"/>
              <a:ext cx="14287" cy="19050"/>
            </a:xfrm>
            <a:custGeom>
              <a:avLst/>
              <a:gdLst/>
              <a:ahLst/>
              <a:cxnLst>
                <a:cxn ang="0">
                  <a:pos x="14" y="20"/>
                </a:cxn>
                <a:cxn ang="0">
                  <a:pos x="9" y="23"/>
                </a:cxn>
                <a:cxn ang="0">
                  <a:pos x="12" y="21"/>
                </a:cxn>
                <a:cxn ang="0">
                  <a:pos x="7" y="23"/>
                </a:cxn>
                <a:cxn ang="0">
                  <a:pos x="0" y="3"/>
                </a:cxn>
                <a:cxn ang="0">
                  <a:pos x="4" y="0"/>
                </a:cxn>
                <a:cxn ang="0">
                  <a:pos x="14" y="20"/>
                </a:cxn>
              </a:cxnLst>
              <a:rect l="0" t="0" r="r" b="b"/>
              <a:pathLst>
                <a:path w="14" h="23">
                  <a:moveTo>
                    <a:pt x="14" y="20"/>
                  </a:moveTo>
                  <a:lnTo>
                    <a:pt x="9" y="23"/>
                  </a:lnTo>
                  <a:lnTo>
                    <a:pt x="12" y="21"/>
                  </a:lnTo>
                  <a:lnTo>
                    <a:pt x="7" y="23"/>
                  </a:lnTo>
                  <a:lnTo>
                    <a:pt x="0" y="3"/>
                  </a:lnTo>
                  <a:lnTo>
                    <a:pt x="4" y="0"/>
                  </a:lnTo>
                  <a:lnTo>
                    <a:pt x="14" y="20"/>
                  </a:lnTo>
                  <a:close/>
                </a:path>
              </a:pathLst>
            </a:custGeom>
            <a:solidFill>
              <a:schemeClr val="bg2"/>
            </a:solidFill>
            <a:ln w="9525">
              <a:noFill/>
              <a:round/>
              <a:headEnd/>
              <a:tailEnd/>
            </a:ln>
          </p:spPr>
          <p:txBody>
            <a:bodyPr/>
            <a:lstStyle/>
            <a:p>
              <a:endParaRPr lang="en-US"/>
            </a:p>
          </p:txBody>
        </p:sp>
        <p:sp>
          <p:nvSpPr>
            <p:cNvPr id="83160" name="Freeform 216"/>
            <p:cNvSpPr>
              <a:spLocks/>
            </p:cNvSpPr>
            <p:nvPr/>
          </p:nvSpPr>
          <p:spPr bwMode="black">
            <a:xfrm>
              <a:off x="4640263" y="3646488"/>
              <a:ext cx="14287" cy="19050"/>
            </a:xfrm>
            <a:custGeom>
              <a:avLst/>
              <a:gdLst/>
              <a:ahLst/>
              <a:cxnLst>
                <a:cxn ang="0">
                  <a:pos x="15" y="20"/>
                </a:cxn>
                <a:cxn ang="0">
                  <a:pos x="10" y="21"/>
                </a:cxn>
                <a:cxn ang="0">
                  <a:pos x="3" y="1"/>
                </a:cxn>
                <a:cxn ang="0">
                  <a:pos x="0" y="2"/>
                </a:cxn>
                <a:cxn ang="0">
                  <a:pos x="5" y="1"/>
                </a:cxn>
                <a:cxn ang="0">
                  <a:pos x="10" y="0"/>
                </a:cxn>
                <a:cxn ang="0">
                  <a:pos x="15" y="20"/>
                </a:cxn>
              </a:cxnLst>
              <a:rect l="0" t="0" r="r" b="b"/>
              <a:pathLst>
                <a:path w="15" h="21">
                  <a:moveTo>
                    <a:pt x="15" y="20"/>
                  </a:moveTo>
                  <a:lnTo>
                    <a:pt x="10" y="21"/>
                  </a:lnTo>
                  <a:lnTo>
                    <a:pt x="3" y="1"/>
                  </a:lnTo>
                  <a:lnTo>
                    <a:pt x="0" y="2"/>
                  </a:lnTo>
                  <a:lnTo>
                    <a:pt x="5" y="1"/>
                  </a:lnTo>
                  <a:lnTo>
                    <a:pt x="10" y="0"/>
                  </a:lnTo>
                  <a:lnTo>
                    <a:pt x="15" y="20"/>
                  </a:lnTo>
                  <a:close/>
                </a:path>
              </a:pathLst>
            </a:custGeom>
            <a:solidFill>
              <a:schemeClr val="bg2"/>
            </a:solidFill>
            <a:ln w="9525">
              <a:noFill/>
              <a:round/>
              <a:headEnd/>
              <a:tailEnd/>
            </a:ln>
          </p:spPr>
          <p:txBody>
            <a:bodyPr/>
            <a:lstStyle/>
            <a:p>
              <a:endParaRPr lang="en-US"/>
            </a:p>
          </p:txBody>
        </p:sp>
        <p:sp>
          <p:nvSpPr>
            <p:cNvPr id="83161" name="Freeform 217"/>
            <p:cNvSpPr>
              <a:spLocks/>
            </p:cNvSpPr>
            <p:nvPr/>
          </p:nvSpPr>
          <p:spPr bwMode="black">
            <a:xfrm>
              <a:off x="4637088" y="3646488"/>
              <a:ext cx="14287" cy="19050"/>
            </a:xfrm>
            <a:custGeom>
              <a:avLst/>
              <a:gdLst/>
              <a:ahLst/>
              <a:cxnLst>
                <a:cxn ang="0">
                  <a:pos x="14" y="20"/>
                </a:cxn>
                <a:cxn ang="0">
                  <a:pos x="10" y="22"/>
                </a:cxn>
                <a:cxn ang="0">
                  <a:pos x="10" y="22"/>
                </a:cxn>
                <a:cxn ang="0">
                  <a:pos x="0" y="3"/>
                </a:cxn>
                <a:cxn ang="0">
                  <a:pos x="0" y="3"/>
                </a:cxn>
                <a:cxn ang="0">
                  <a:pos x="5" y="0"/>
                </a:cxn>
                <a:cxn ang="0">
                  <a:pos x="14" y="20"/>
                </a:cxn>
              </a:cxnLst>
              <a:rect l="0" t="0" r="r" b="b"/>
              <a:pathLst>
                <a:path w="14" h="22">
                  <a:moveTo>
                    <a:pt x="14" y="20"/>
                  </a:moveTo>
                  <a:lnTo>
                    <a:pt x="10" y="22"/>
                  </a:lnTo>
                  <a:lnTo>
                    <a:pt x="10" y="22"/>
                  </a:lnTo>
                  <a:lnTo>
                    <a:pt x="0" y="3"/>
                  </a:lnTo>
                  <a:lnTo>
                    <a:pt x="0" y="3"/>
                  </a:lnTo>
                  <a:lnTo>
                    <a:pt x="5" y="0"/>
                  </a:lnTo>
                  <a:lnTo>
                    <a:pt x="14" y="20"/>
                  </a:lnTo>
                  <a:close/>
                </a:path>
              </a:pathLst>
            </a:custGeom>
            <a:solidFill>
              <a:schemeClr val="bg2"/>
            </a:solidFill>
            <a:ln w="9525">
              <a:noFill/>
              <a:round/>
              <a:headEnd/>
              <a:tailEnd/>
            </a:ln>
          </p:spPr>
          <p:txBody>
            <a:bodyPr/>
            <a:lstStyle/>
            <a:p>
              <a:endParaRPr lang="en-US"/>
            </a:p>
          </p:txBody>
        </p:sp>
        <p:sp>
          <p:nvSpPr>
            <p:cNvPr id="83162" name="Freeform 218"/>
            <p:cNvSpPr>
              <a:spLocks/>
            </p:cNvSpPr>
            <p:nvPr/>
          </p:nvSpPr>
          <p:spPr bwMode="black">
            <a:xfrm>
              <a:off x="4627563" y="3649663"/>
              <a:ext cx="19050" cy="19050"/>
            </a:xfrm>
            <a:custGeom>
              <a:avLst/>
              <a:gdLst/>
              <a:ahLst/>
              <a:cxnLst>
                <a:cxn ang="0">
                  <a:pos x="18" y="19"/>
                </a:cxn>
                <a:cxn ang="0">
                  <a:pos x="13" y="22"/>
                </a:cxn>
                <a:cxn ang="0">
                  <a:pos x="0" y="5"/>
                </a:cxn>
                <a:cxn ang="0">
                  <a:pos x="3" y="2"/>
                </a:cxn>
                <a:cxn ang="0">
                  <a:pos x="3" y="2"/>
                </a:cxn>
                <a:cxn ang="0">
                  <a:pos x="8" y="0"/>
                </a:cxn>
                <a:cxn ang="0">
                  <a:pos x="18" y="19"/>
                </a:cxn>
              </a:cxnLst>
              <a:rect l="0" t="0" r="r" b="b"/>
              <a:pathLst>
                <a:path w="18" h="22">
                  <a:moveTo>
                    <a:pt x="18" y="19"/>
                  </a:moveTo>
                  <a:lnTo>
                    <a:pt x="13" y="22"/>
                  </a:lnTo>
                  <a:lnTo>
                    <a:pt x="0" y="5"/>
                  </a:lnTo>
                  <a:lnTo>
                    <a:pt x="3" y="2"/>
                  </a:lnTo>
                  <a:lnTo>
                    <a:pt x="3" y="2"/>
                  </a:lnTo>
                  <a:lnTo>
                    <a:pt x="8" y="0"/>
                  </a:lnTo>
                  <a:lnTo>
                    <a:pt x="18" y="19"/>
                  </a:lnTo>
                  <a:close/>
                </a:path>
              </a:pathLst>
            </a:custGeom>
            <a:solidFill>
              <a:schemeClr val="bg2"/>
            </a:solidFill>
            <a:ln w="9525">
              <a:noFill/>
              <a:round/>
              <a:headEnd/>
              <a:tailEnd/>
            </a:ln>
          </p:spPr>
          <p:txBody>
            <a:bodyPr/>
            <a:lstStyle/>
            <a:p>
              <a:endParaRPr lang="en-US"/>
            </a:p>
          </p:txBody>
        </p:sp>
        <p:sp>
          <p:nvSpPr>
            <p:cNvPr id="83163" name="Freeform 219"/>
            <p:cNvSpPr>
              <a:spLocks/>
            </p:cNvSpPr>
            <p:nvPr/>
          </p:nvSpPr>
          <p:spPr bwMode="black">
            <a:xfrm>
              <a:off x="4624388" y="3654425"/>
              <a:ext cx="19050" cy="19050"/>
            </a:xfrm>
            <a:custGeom>
              <a:avLst/>
              <a:gdLst/>
              <a:ahLst/>
              <a:cxnLst>
                <a:cxn ang="0">
                  <a:pos x="18" y="14"/>
                </a:cxn>
                <a:cxn ang="0">
                  <a:pos x="14" y="18"/>
                </a:cxn>
                <a:cxn ang="0">
                  <a:pos x="12" y="21"/>
                </a:cxn>
                <a:cxn ang="0">
                  <a:pos x="12" y="21"/>
                </a:cxn>
                <a:cxn ang="0">
                  <a:pos x="0" y="3"/>
                </a:cxn>
                <a:cxn ang="0">
                  <a:pos x="3" y="0"/>
                </a:cxn>
                <a:cxn ang="0">
                  <a:pos x="18" y="14"/>
                </a:cxn>
              </a:cxnLst>
              <a:rect l="0" t="0" r="r" b="b"/>
              <a:pathLst>
                <a:path w="18" h="21">
                  <a:moveTo>
                    <a:pt x="18" y="14"/>
                  </a:moveTo>
                  <a:lnTo>
                    <a:pt x="14" y="18"/>
                  </a:lnTo>
                  <a:lnTo>
                    <a:pt x="12" y="21"/>
                  </a:lnTo>
                  <a:lnTo>
                    <a:pt x="12" y="21"/>
                  </a:lnTo>
                  <a:lnTo>
                    <a:pt x="0" y="3"/>
                  </a:lnTo>
                  <a:lnTo>
                    <a:pt x="3" y="0"/>
                  </a:lnTo>
                  <a:lnTo>
                    <a:pt x="18" y="14"/>
                  </a:lnTo>
                  <a:close/>
                </a:path>
              </a:pathLst>
            </a:custGeom>
            <a:solidFill>
              <a:schemeClr val="bg2"/>
            </a:solidFill>
            <a:ln w="9525">
              <a:noFill/>
              <a:round/>
              <a:headEnd/>
              <a:tailEnd/>
            </a:ln>
          </p:spPr>
          <p:txBody>
            <a:bodyPr/>
            <a:lstStyle/>
            <a:p>
              <a:endParaRPr lang="en-US"/>
            </a:p>
          </p:txBody>
        </p:sp>
        <p:sp>
          <p:nvSpPr>
            <p:cNvPr id="83164" name="Freeform 220"/>
            <p:cNvSpPr>
              <a:spLocks/>
            </p:cNvSpPr>
            <p:nvPr/>
          </p:nvSpPr>
          <p:spPr bwMode="black">
            <a:xfrm>
              <a:off x="4621213" y="3654425"/>
              <a:ext cx="15875" cy="19050"/>
            </a:xfrm>
            <a:custGeom>
              <a:avLst/>
              <a:gdLst/>
              <a:ahLst/>
              <a:cxnLst>
                <a:cxn ang="0">
                  <a:pos x="17" y="20"/>
                </a:cxn>
                <a:cxn ang="0">
                  <a:pos x="12" y="22"/>
                </a:cxn>
                <a:cxn ang="0">
                  <a:pos x="0" y="5"/>
                </a:cxn>
                <a:cxn ang="0">
                  <a:pos x="2" y="2"/>
                </a:cxn>
                <a:cxn ang="0">
                  <a:pos x="2" y="2"/>
                </a:cxn>
                <a:cxn ang="0">
                  <a:pos x="7" y="0"/>
                </a:cxn>
                <a:cxn ang="0">
                  <a:pos x="17" y="20"/>
                </a:cxn>
              </a:cxnLst>
              <a:rect l="0" t="0" r="r" b="b"/>
              <a:pathLst>
                <a:path w="17" h="22">
                  <a:moveTo>
                    <a:pt x="17" y="20"/>
                  </a:moveTo>
                  <a:lnTo>
                    <a:pt x="12" y="22"/>
                  </a:lnTo>
                  <a:lnTo>
                    <a:pt x="0" y="5"/>
                  </a:lnTo>
                  <a:lnTo>
                    <a:pt x="2" y="2"/>
                  </a:lnTo>
                  <a:lnTo>
                    <a:pt x="2" y="2"/>
                  </a:lnTo>
                  <a:lnTo>
                    <a:pt x="7" y="0"/>
                  </a:lnTo>
                  <a:lnTo>
                    <a:pt x="17" y="20"/>
                  </a:lnTo>
                  <a:close/>
                </a:path>
              </a:pathLst>
            </a:custGeom>
            <a:solidFill>
              <a:schemeClr val="bg2"/>
            </a:solidFill>
            <a:ln w="9525">
              <a:noFill/>
              <a:round/>
              <a:headEnd/>
              <a:tailEnd/>
            </a:ln>
          </p:spPr>
          <p:txBody>
            <a:bodyPr/>
            <a:lstStyle/>
            <a:p>
              <a:endParaRPr lang="en-US"/>
            </a:p>
          </p:txBody>
        </p:sp>
        <p:sp>
          <p:nvSpPr>
            <p:cNvPr id="83165" name="Freeform 221"/>
            <p:cNvSpPr>
              <a:spLocks/>
            </p:cNvSpPr>
            <p:nvPr/>
          </p:nvSpPr>
          <p:spPr bwMode="black">
            <a:xfrm>
              <a:off x="4611688" y="3659188"/>
              <a:ext cx="22225" cy="17462"/>
            </a:xfrm>
            <a:custGeom>
              <a:avLst/>
              <a:gdLst/>
              <a:ahLst/>
              <a:cxnLst>
                <a:cxn ang="0">
                  <a:pos x="21" y="15"/>
                </a:cxn>
                <a:cxn ang="0">
                  <a:pos x="18" y="18"/>
                </a:cxn>
                <a:cxn ang="0">
                  <a:pos x="0" y="6"/>
                </a:cxn>
                <a:cxn ang="0">
                  <a:pos x="0" y="6"/>
                </a:cxn>
                <a:cxn ang="0">
                  <a:pos x="3" y="3"/>
                </a:cxn>
                <a:cxn ang="0">
                  <a:pos x="7" y="0"/>
                </a:cxn>
                <a:cxn ang="0">
                  <a:pos x="21" y="15"/>
                </a:cxn>
              </a:cxnLst>
              <a:rect l="0" t="0" r="r" b="b"/>
              <a:pathLst>
                <a:path w="21" h="18">
                  <a:moveTo>
                    <a:pt x="21" y="15"/>
                  </a:moveTo>
                  <a:lnTo>
                    <a:pt x="18" y="18"/>
                  </a:lnTo>
                  <a:lnTo>
                    <a:pt x="0" y="6"/>
                  </a:lnTo>
                  <a:lnTo>
                    <a:pt x="0" y="6"/>
                  </a:lnTo>
                  <a:lnTo>
                    <a:pt x="3" y="3"/>
                  </a:lnTo>
                  <a:lnTo>
                    <a:pt x="7" y="0"/>
                  </a:lnTo>
                  <a:lnTo>
                    <a:pt x="21" y="15"/>
                  </a:lnTo>
                  <a:close/>
                </a:path>
              </a:pathLst>
            </a:custGeom>
            <a:solidFill>
              <a:schemeClr val="bg2"/>
            </a:solidFill>
            <a:ln w="9525">
              <a:noFill/>
              <a:round/>
              <a:headEnd/>
              <a:tailEnd/>
            </a:ln>
          </p:spPr>
          <p:txBody>
            <a:bodyPr/>
            <a:lstStyle/>
            <a:p>
              <a:endParaRPr lang="en-US"/>
            </a:p>
          </p:txBody>
        </p:sp>
        <p:sp>
          <p:nvSpPr>
            <p:cNvPr id="83166" name="Freeform 222"/>
            <p:cNvSpPr>
              <a:spLocks/>
            </p:cNvSpPr>
            <p:nvPr/>
          </p:nvSpPr>
          <p:spPr bwMode="black">
            <a:xfrm>
              <a:off x="4611688" y="3665538"/>
              <a:ext cx="22225" cy="12700"/>
            </a:xfrm>
            <a:custGeom>
              <a:avLst/>
              <a:gdLst/>
              <a:ahLst/>
              <a:cxnLst>
                <a:cxn ang="0">
                  <a:pos x="22" y="10"/>
                </a:cxn>
                <a:cxn ang="0">
                  <a:pos x="20" y="15"/>
                </a:cxn>
                <a:cxn ang="0">
                  <a:pos x="22" y="9"/>
                </a:cxn>
                <a:cxn ang="0">
                  <a:pos x="17" y="16"/>
                </a:cxn>
                <a:cxn ang="0">
                  <a:pos x="0" y="5"/>
                </a:cxn>
                <a:cxn ang="0">
                  <a:pos x="2" y="0"/>
                </a:cxn>
                <a:cxn ang="0">
                  <a:pos x="22" y="10"/>
                </a:cxn>
              </a:cxnLst>
              <a:rect l="0" t="0" r="r" b="b"/>
              <a:pathLst>
                <a:path w="22" h="16">
                  <a:moveTo>
                    <a:pt x="22" y="10"/>
                  </a:moveTo>
                  <a:lnTo>
                    <a:pt x="20" y="15"/>
                  </a:lnTo>
                  <a:lnTo>
                    <a:pt x="22" y="9"/>
                  </a:lnTo>
                  <a:lnTo>
                    <a:pt x="17" y="16"/>
                  </a:lnTo>
                  <a:lnTo>
                    <a:pt x="0" y="5"/>
                  </a:lnTo>
                  <a:lnTo>
                    <a:pt x="2" y="0"/>
                  </a:lnTo>
                  <a:lnTo>
                    <a:pt x="22" y="10"/>
                  </a:lnTo>
                  <a:close/>
                </a:path>
              </a:pathLst>
            </a:custGeom>
            <a:solidFill>
              <a:schemeClr val="bg2"/>
            </a:solidFill>
            <a:ln w="9525">
              <a:noFill/>
              <a:round/>
              <a:headEnd/>
              <a:tailEnd/>
            </a:ln>
          </p:spPr>
          <p:txBody>
            <a:bodyPr/>
            <a:lstStyle/>
            <a:p>
              <a:endParaRPr lang="en-US"/>
            </a:p>
          </p:txBody>
        </p:sp>
        <p:sp>
          <p:nvSpPr>
            <p:cNvPr id="83167" name="Freeform 223"/>
            <p:cNvSpPr>
              <a:spLocks/>
            </p:cNvSpPr>
            <p:nvPr/>
          </p:nvSpPr>
          <p:spPr bwMode="black">
            <a:xfrm>
              <a:off x="4605338" y="3668713"/>
              <a:ext cx="22225" cy="15875"/>
            </a:xfrm>
            <a:custGeom>
              <a:avLst/>
              <a:gdLst/>
              <a:ahLst/>
              <a:cxnLst>
                <a:cxn ang="0">
                  <a:pos x="23" y="12"/>
                </a:cxn>
                <a:cxn ang="0">
                  <a:pos x="20" y="17"/>
                </a:cxn>
                <a:cxn ang="0">
                  <a:pos x="2" y="6"/>
                </a:cxn>
                <a:cxn ang="0">
                  <a:pos x="0" y="12"/>
                </a:cxn>
                <a:cxn ang="0">
                  <a:pos x="5" y="5"/>
                </a:cxn>
                <a:cxn ang="0">
                  <a:pos x="8" y="0"/>
                </a:cxn>
                <a:cxn ang="0">
                  <a:pos x="23" y="12"/>
                </a:cxn>
              </a:cxnLst>
              <a:rect l="0" t="0" r="r" b="b"/>
              <a:pathLst>
                <a:path w="23" h="17">
                  <a:moveTo>
                    <a:pt x="23" y="12"/>
                  </a:moveTo>
                  <a:lnTo>
                    <a:pt x="20" y="17"/>
                  </a:lnTo>
                  <a:lnTo>
                    <a:pt x="2" y="6"/>
                  </a:lnTo>
                  <a:lnTo>
                    <a:pt x="0" y="12"/>
                  </a:lnTo>
                  <a:lnTo>
                    <a:pt x="5" y="5"/>
                  </a:lnTo>
                  <a:lnTo>
                    <a:pt x="8" y="0"/>
                  </a:lnTo>
                  <a:lnTo>
                    <a:pt x="23" y="12"/>
                  </a:lnTo>
                  <a:close/>
                </a:path>
              </a:pathLst>
            </a:custGeom>
            <a:solidFill>
              <a:schemeClr val="bg2"/>
            </a:solidFill>
            <a:ln w="9525">
              <a:noFill/>
              <a:round/>
              <a:headEnd/>
              <a:tailEnd/>
            </a:ln>
          </p:spPr>
          <p:txBody>
            <a:bodyPr/>
            <a:lstStyle/>
            <a:p>
              <a:endParaRPr lang="en-US"/>
            </a:p>
          </p:txBody>
        </p:sp>
        <p:sp>
          <p:nvSpPr>
            <p:cNvPr id="83168" name="Freeform 224"/>
            <p:cNvSpPr>
              <a:spLocks/>
            </p:cNvSpPr>
            <p:nvPr/>
          </p:nvSpPr>
          <p:spPr bwMode="black">
            <a:xfrm>
              <a:off x="4605338" y="3673475"/>
              <a:ext cx="22225" cy="14288"/>
            </a:xfrm>
            <a:custGeom>
              <a:avLst/>
              <a:gdLst/>
              <a:ahLst/>
              <a:cxnLst>
                <a:cxn ang="0">
                  <a:pos x="22" y="10"/>
                </a:cxn>
                <a:cxn ang="0">
                  <a:pos x="20" y="15"/>
                </a:cxn>
                <a:cxn ang="0">
                  <a:pos x="0" y="6"/>
                </a:cxn>
                <a:cxn ang="0">
                  <a:pos x="2" y="0"/>
                </a:cxn>
                <a:cxn ang="0">
                  <a:pos x="0" y="5"/>
                </a:cxn>
                <a:cxn ang="0">
                  <a:pos x="2" y="0"/>
                </a:cxn>
                <a:cxn ang="0">
                  <a:pos x="22" y="10"/>
                </a:cxn>
              </a:cxnLst>
              <a:rect l="0" t="0" r="r" b="b"/>
              <a:pathLst>
                <a:path w="22" h="15">
                  <a:moveTo>
                    <a:pt x="22" y="10"/>
                  </a:moveTo>
                  <a:lnTo>
                    <a:pt x="20" y="15"/>
                  </a:lnTo>
                  <a:lnTo>
                    <a:pt x="0" y="6"/>
                  </a:lnTo>
                  <a:lnTo>
                    <a:pt x="2" y="0"/>
                  </a:lnTo>
                  <a:lnTo>
                    <a:pt x="0" y="5"/>
                  </a:lnTo>
                  <a:lnTo>
                    <a:pt x="2" y="0"/>
                  </a:lnTo>
                  <a:lnTo>
                    <a:pt x="22" y="10"/>
                  </a:lnTo>
                  <a:close/>
                </a:path>
              </a:pathLst>
            </a:custGeom>
            <a:solidFill>
              <a:schemeClr val="bg2"/>
            </a:solidFill>
            <a:ln w="9525">
              <a:noFill/>
              <a:round/>
              <a:headEnd/>
              <a:tailEnd/>
            </a:ln>
          </p:spPr>
          <p:txBody>
            <a:bodyPr/>
            <a:lstStyle/>
            <a:p>
              <a:endParaRPr lang="en-US"/>
            </a:p>
          </p:txBody>
        </p:sp>
        <p:sp>
          <p:nvSpPr>
            <p:cNvPr id="83169" name="Freeform 225"/>
            <p:cNvSpPr>
              <a:spLocks/>
            </p:cNvSpPr>
            <p:nvPr/>
          </p:nvSpPr>
          <p:spPr bwMode="black">
            <a:xfrm>
              <a:off x="4602163" y="3678238"/>
              <a:ext cx="22225" cy="14287"/>
            </a:xfrm>
            <a:custGeom>
              <a:avLst/>
              <a:gdLst/>
              <a:ahLst/>
              <a:cxnLst>
                <a:cxn ang="0">
                  <a:pos x="23" y="8"/>
                </a:cxn>
                <a:cxn ang="0">
                  <a:pos x="20" y="14"/>
                </a:cxn>
                <a:cxn ang="0">
                  <a:pos x="0" y="8"/>
                </a:cxn>
                <a:cxn ang="0">
                  <a:pos x="2" y="4"/>
                </a:cxn>
                <a:cxn ang="0">
                  <a:pos x="0" y="6"/>
                </a:cxn>
                <a:cxn ang="0">
                  <a:pos x="3" y="0"/>
                </a:cxn>
                <a:cxn ang="0">
                  <a:pos x="23" y="8"/>
                </a:cxn>
              </a:cxnLst>
              <a:rect l="0" t="0" r="r" b="b"/>
              <a:pathLst>
                <a:path w="23" h="14">
                  <a:moveTo>
                    <a:pt x="23" y="8"/>
                  </a:moveTo>
                  <a:lnTo>
                    <a:pt x="20" y="14"/>
                  </a:lnTo>
                  <a:lnTo>
                    <a:pt x="0" y="8"/>
                  </a:lnTo>
                  <a:lnTo>
                    <a:pt x="2" y="4"/>
                  </a:lnTo>
                  <a:lnTo>
                    <a:pt x="0" y="6"/>
                  </a:lnTo>
                  <a:lnTo>
                    <a:pt x="3" y="0"/>
                  </a:lnTo>
                  <a:lnTo>
                    <a:pt x="23" y="8"/>
                  </a:lnTo>
                  <a:close/>
                </a:path>
              </a:pathLst>
            </a:custGeom>
            <a:solidFill>
              <a:schemeClr val="bg2"/>
            </a:solidFill>
            <a:ln w="9525">
              <a:noFill/>
              <a:round/>
              <a:headEnd/>
              <a:tailEnd/>
            </a:ln>
          </p:spPr>
          <p:txBody>
            <a:bodyPr/>
            <a:lstStyle/>
            <a:p>
              <a:endParaRPr lang="en-US"/>
            </a:p>
          </p:txBody>
        </p:sp>
        <p:sp>
          <p:nvSpPr>
            <p:cNvPr id="83170" name="Freeform 226"/>
            <p:cNvSpPr>
              <a:spLocks/>
            </p:cNvSpPr>
            <p:nvPr/>
          </p:nvSpPr>
          <p:spPr bwMode="black">
            <a:xfrm>
              <a:off x="4598988" y="3687763"/>
              <a:ext cx="22225" cy="9525"/>
            </a:xfrm>
            <a:custGeom>
              <a:avLst/>
              <a:gdLst/>
              <a:ahLst/>
              <a:cxnLst>
                <a:cxn ang="0">
                  <a:pos x="21" y="4"/>
                </a:cxn>
                <a:cxn ang="0">
                  <a:pos x="20" y="9"/>
                </a:cxn>
                <a:cxn ang="0">
                  <a:pos x="19" y="13"/>
                </a:cxn>
                <a:cxn ang="0">
                  <a:pos x="20" y="11"/>
                </a:cxn>
                <a:cxn ang="0">
                  <a:pos x="0" y="4"/>
                </a:cxn>
                <a:cxn ang="0">
                  <a:pos x="1" y="0"/>
                </a:cxn>
                <a:cxn ang="0">
                  <a:pos x="21" y="4"/>
                </a:cxn>
              </a:cxnLst>
              <a:rect l="0" t="0" r="r" b="b"/>
              <a:pathLst>
                <a:path w="21" h="13">
                  <a:moveTo>
                    <a:pt x="21" y="4"/>
                  </a:moveTo>
                  <a:lnTo>
                    <a:pt x="20" y="9"/>
                  </a:lnTo>
                  <a:lnTo>
                    <a:pt x="19" y="13"/>
                  </a:lnTo>
                  <a:lnTo>
                    <a:pt x="20" y="11"/>
                  </a:lnTo>
                  <a:lnTo>
                    <a:pt x="0" y="4"/>
                  </a:lnTo>
                  <a:lnTo>
                    <a:pt x="1" y="0"/>
                  </a:lnTo>
                  <a:lnTo>
                    <a:pt x="21" y="4"/>
                  </a:lnTo>
                  <a:close/>
                </a:path>
              </a:pathLst>
            </a:custGeom>
            <a:solidFill>
              <a:schemeClr val="bg2"/>
            </a:solidFill>
            <a:ln w="9525">
              <a:noFill/>
              <a:round/>
              <a:headEnd/>
              <a:tailEnd/>
            </a:ln>
          </p:spPr>
          <p:txBody>
            <a:bodyPr/>
            <a:lstStyle/>
            <a:p>
              <a:endParaRPr lang="en-US"/>
            </a:p>
          </p:txBody>
        </p:sp>
        <p:sp>
          <p:nvSpPr>
            <p:cNvPr id="83171" name="Freeform 227"/>
            <p:cNvSpPr>
              <a:spLocks/>
            </p:cNvSpPr>
            <p:nvPr/>
          </p:nvSpPr>
          <p:spPr bwMode="black">
            <a:xfrm>
              <a:off x="4598988" y="3689350"/>
              <a:ext cx="22225" cy="11113"/>
            </a:xfrm>
            <a:custGeom>
              <a:avLst/>
              <a:gdLst/>
              <a:ahLst/>
              <a:cxnLst>
                <a:cxn ang="0">
                  <a:pos x="22" y="8"/>
                </a:cxn>
                <a:cxn ang="0">
                  <a:pos x="19" y="14"/>
                </a:cxn>
                <a:cxn ang="0">
                  <a:pos x="19" y="14"/>
                </a:cxn>
                <a:cxn ang="0">
                  <a:pos x="0" y="6"/>
                </a:cxn>
                <a:cxn ang="0">
                  <a:pos x="0" y="6"/>
                </a:cxn>
                <a:cxn ang="0">
                  <a:pos x="2" y="0"/>
                </a:cxn>
                <a:cxn ang="0">
                  <a:pos x="22" y="8"/>
                </a:cxn>
              </a:cxnLst>
              <a:rect l="0" t="0" r="r" b="b"/>
              <a:pathLst>
                <a:path w="22" h="14">
                  <a:moveTo>
                    <a:pt x="22" y="8"/>
                  </a:moveTo>
                  <a:lnTo>
                    <a:pt x="19" y="14"/>
                  </a:lnTo>
                  <a:lnTo>
                    <a:pt x="19" y="14"/>
                  </a:lnTo>
                  <a:lnTo>
                    <a:pt x="0" y="6"/>
                  </a:lnTo>
                  <a:lnTo>
                    <a:pt x="0" y="6"/>
                  </a:lnTo>
                  <a:lnTo>
                    <a:pt x="2" y="0"/>
                  </a:lnTo>
                  <a:lnTo>
                    <a:pt x="22" y="8"/>
                  </a:lnTo>
                  <a:close/>
                </a:path>
              </a:pathLst>
            </a:custGeom>
            <a:solidFill>
              <a:schemeClr val="bg2"/>
            </a:solidFill>
            <a:ln w="9525">
              <a:noFill/>
              <a:round/>
              <a:headEnd/>
              <a:tailEnd/>
            </a:ln>
          </p:spPr>
          <p:txBody>
            <a:bodyPr/>
            <a:lstStyle/>
            <a:p>
              <a:endParaRPr lang="en-US"/>
            </a:p>
          </p:txBody>
        </p:sp>
        <p:sp>
          <p:nvSpPr>
            <p:cNvPr id="83172" name="Freeform 228"/>
            <p:cNvSpPr>
              <a:spLocks/>
            </p:cNvSpPr>
            <p:nvPr/>
          </p:nvSpPr>
          <p:spPr bwMode="black">
            <a:xfrm>
              <a:off x="4597400" y="3695700"/>
              <a:ext cx="20638" cy="12700"/>
            </a:xfrm>
            <a:custGeom>
              <a:avLst/>
              <a:gdLst/>
              <a:ahLst/>
              <a:cxnLst>
                <a:cxn ang="0">
                  <a:pos x="22" y="8"/>
                </a:cxn>
                <a:cxn ang="0">
                  <a:pos x="20" y="15"/>
                </a:cxn>
                <a:cxn ang="0">
                  <a:pos x="20" y="15"/>
                </a:cxn>
                <a:cxn ang="0">
                  <a:pos x="0" y="8"/>
                </a:cxn>
                <a:cxn ang="0">
                  <a:pos x="0" y="8"/>
                </a:cxn>
                <a:cxn ang="0">
                  <a:pos x="3" y="0"/>
                </a:cxn>
                <a:cxn ang="0">
                  <a:pos x="22" y="8"/>
                </a:cxn>
              </a:cxnLst>
              <a:rect l="0" t="0" r="r" b="b"/>
              <a:pathLst>
                <a:path w="22" h="15">
                  <a:moveTo>
                    <a:pt x="22" y="8"/>
                  </a:moveTo>
                  <a:lnTo>
                    <a:pt x="20" y="15"/>
                  </a:lnTo>
                  <a:lnTo>
                    <a:pt x="20" y="15"/>
                  </a:lnTo>
                  <a:lnTo>
                    <a:pt x="0" y="8"/>
                  </a:lnTo>
                  <a:lnTo>
                    <a:pt x="0" y="8"/>
                  </a:lnTo>
                  <a:lnTo>
                    <a:pt x="3" y="0"/>
                  </a:lnTo>
                  <a:lnTo>
                    <a:pt x="22" y="8"/>
                  </a:lnTo>
                  <a:close/>
                </a:path>
              </a:pathLst>
            </a:custGeom>
            <a:solidFill>
              <a:schemeClr val="bg2"/>
            </a:solidFill>
            <a:ln w="9525">
              <a:noFill/>
              <a:round/>
              <a:headEnd/>
              <a:tailEnd/>
            </a:ln>
          </p:spPr>
          <p:txBody>
            <a:bodyPr/>
            <a:lstStyle/>
            <a:p>
              <a:endParaRPr lang="en-US"/>
            </a:p>
          </p:txBody>
        </p:sp>
        <p:sp>
          <p:nvSpPr>
            <p:cNvPr id="83173" name="Freeform 229"/>
            <p:cNvSpPr>
              <a:spLocks/>
            </p:cNvSpPr>
            <p:nvPr/>
          </p:nvSpPr>
          <p:spPr bwMode="black">
            <a:xfrm>
              <a:off x="4594225" y="3700463"/>
              <a:ext cx="20638" cy="15875"/>
            </a:xfrm>
            <a:custGeom>
              <a:avLst/>
              <a:gdLst/>
              <a:ahLst/>
              <a:cxnLst>
                <a:cxn ang="0">
                  <a:pos x="22" y="7"/>
                </a:cxn>
                <a:cxn ang="0">
                  <a:pos x="19" y="14"/>
                </a:cxn>
                <a:cxn ang="0">
                  <a:pos x="18" y="16"/>
                </a:cxn>
                <a:cxn ang="0">
                  <a:pos x="18" y="16"/>
                </a:cxn>
                <a:cxn ang="0">
                  <a:pos x="0" y="6"/>
                </a:cxn>
                <a:cxn ang="0">
                  <a:pos x="2" y="0"/>
                </a:cxn>
                <a:cxn ang="0">
                  <a:pos x="22" y="7"/>
                </a:cxn>
              </a:cxnLst>
              <a:rect l="0" t="0" r="r" b="b"/>
              <a:pathLst>
                <a:path w="22" h="16">
                  <a:moveTo>
                    <a:pt x="22" y="7"/>
                  </a:moveTo>
                  <a:lnTo>
                    <a:pt x="19" y="14"/>
                  </a:lnTo>
                  <a:lnTo>
                    <a:pt x="18" y="16"/>
                  </a:lnTo>
                  <a:lnTo>
                    <a:pt x="18" y="16"/>
                  </a:lnTo>
                  <a:lnTo>
                    <a:pt x="0" y="6"/>
                  </a:lnTo>
                  <a:lnTo>
                    <a:pt x="2" y="0"/>
                  </a:lnTo>
                  <a:lnTo>
                    <a:pt x="22" y="7"/>
                  </a:lnTo>
                  <a:close/>
                </a:path>
              </a:pathLst>
            </a:custGeom>
            <a:solidFill>
              <a:schemeClr val="bg2"/>
            </a:solidFill>
            <a:ln w="9525">
              <a:noFill/>
              <a:round/>
              <a:headEnd/>
              <a:tailEnd/>
            </a:ln>
          </p:spPr>
          <p:txBody>
            <a:bodyPr/>
            <a:lstStyle/>
            <a:p>
              <a:endParaRPr lang="en-US"/>
            </a:p>
          </p:txBody>
        </p:sp>
        <p:sp>
          <p:nvSpPr>
            <p:cNvPr id="83174" name="Freeform 230"/>
            <p:cNvSpPr>
              <a:spLocks/>
            </p:cNvSpPr>
            <p:nvPr/>
          </p:nvSpPr>
          <p:spPr bwMode="black">
            <a:xfrm>
              <a:off x="4591050" y="3706813"/>
              <a:ext cx="20638" cy="15875"/>
            </a:xfrm>
            <a:custGeom>
              <a:avLst/>
              <a:gdLst/>
              <a:ahLst/>
              <a:cxnLst>
                <a:cxn ang="0">
                  <a:pos x="22" y="12"/>
                </a:cxn>
                <a:cxn ang="0">
                  <a:pos x="17" y="18"/>
                </a:cxn>
                <a:cxn ang="0">
                  <a:pos x="0" y="6"/>
                </a:cxn>
                <a:cxn ang="0">
                  <a:pos x="0" y="6"/>
                </a:cxn>
                <a:cxn ang="0">
                  <a:pos x="0" y="6"/>
                </a:cxn>
                <a:cxn ang="0">
                  <a:pos x="5" y="0"/>
                </a:cxn>
                <a:cxn ang="0">
                  <a:pos x="22" y="12"/>
                </a:cxn>
              </a:cxnLst>
              <a:rect l="0" t="0" r="r" b="b"/>
              <a:pathLst>
                <a:path w="22" h="18">
                  <a:moveTo>
                    <a:pt x="22" y="12"/>
                  </a:moveTo>
                  <a:lnTo>
                    <a:pt x="17" y="18"/>
                  </a:lnTo>
                  <a:lnTo>
                    <a:pt x="0" y="6"/>
                  </a:lnTo>
                  <a:lnTo>
                    <a:pt x="0" y="6"/>
                  </a:lnTo>
                  <a:lnTo>
                    <a:pt x="0" y="6"/>
                  </a:lnTo>
                  <a:lnTo>
                    <a:pt x="5" y="0"/>
                  </a:lnTo>
                  <a:lnTo>
                    <a:pt x="22" y="12"/>
                  </a:lnTo>
                  <a:close/>
                </a:path>
              </a:pathLst>
            </a:custGeom>
            <a:solidFill>
              <a:schemeClr val="bg2"/>
            </a:solidFill>
            <a:ln w="9525">
              <a:noFill/>
              <a:round/>
              <a:headEnd/>
              <a:tailEnd/>
            </a:ln>
          </p:spPr>
          <p:txBody>
            <a:bodyPr/>
            <a:lstStyle/>
            <a:p>
              <a:endParaRPr lang="en-US"/>
            </a:p>
          </p:txBody>
        </p:sp>
        <p:sp>
          <p:nvSpPr>
            <p:cNvPr id="83175" name="Freeform 231"/>
            <p:cNvSpPr>
              <a:spLocks/>
            </p:cNvSpPr>
            <p:nvPr/>
          </p:nvSpPr>
          <p:spPr bwMode="black">
            <a:xfrm>
              <a:off x="4584700" y="3711575"/>
              <a:ext cx="20638" cy="22225"/>
            </a:xfrm>
            <a:custGeom>
              <a:avLst/>
              <a:gdLst/>
              <a:ahLst/>
              <a:cxnLst>
                <a:cxn ang="0">
                  <a:pos x="22" y="12"/>
                </a:cxn>
                <a:cxn ang="0">
                  <a:pos x="17" y="20"/>
                </a:cxn>
                <a:cxn ang="0">
                  <a:pos x="14" y="26"/>
                </a:cxn>
                <a:cxn ang="0">
                  <a:pos x="17" y="21"/>
                </a:cxn>
                <a:cxn ang="0">
                  <a:pos x="0" y="7"/>
                </a:cxn>
                <a:cxn ang="0">
                  <a:pos x="5" y="0"/>
                </a:cxn>
                <a:cxn ang="0">
                  <a:pos x="22" y="12"/>
                </a:cxn>
              </a:cxnLst>
              <a:rect l="0" t="0" r="r" b="b"/>
              <a:pathLst>
                <a:path w="22" h="26">
                  <a:moveTo>
                    <a:pt x="22" y="12"/>
                  </a:moveTo>
                  <a:lnTo>
                    <a:pt x="17" y="20"/>
                  </a:lnTo>
                  <a:lnTo>
                    <a:pt x="14" y="26"/>
                  </a:lnTo>
                  <a:lnTo>
                    <a:pt x="17" y="21"/>
                  </a:lnTo>
                  <a:lnTo>
                    <a:pt x="0" y="7"/>
                  </a:lnTo>
                  <a:lnTo>
                    <a:pt x="5" y="0"/>
                  </a:lnTo>
                  <a:lnTo>
                    <a:pt x="22" y="12"/>
                  </a:lnTo>
                  <a:close/>
                </a:path>
              </a:pathLst>
            </a:custGeom>
            <a:solidFill>
              <a:schemeClr val="bg2"/>
            </a:solidFill>
            <a:ln w="9525">
              <a:noFill/>
              <a:round/>
              <a:headEnd/>
              <a:tailEnd/>
            </a:ln>
          </p:spPr>
          <p:txBody>
            <a:bodyPr/>
            <a:lstStyle/>
            <a:p>
              <a:endParaRPr lang="en-US"/>
            </a:p>
          </p:txBody>
        </p:sp>
        <p:sp>
          <p:nvSpPr>
            <p:cNvPr id="83176" name="Freeform 232"/>
            <p:cNvSpPr>
              <a:spLocks/>
            </p:cNvSpPr>
            <p:nvPr/>
          </p:nvSpPr>
          <p:spPr bwMode="black">
            <a:xfrm>
              <a:off x="4578350" y="3716338"/>
              <a:ext cx="23813" cy="22225"/>
            </a:xfrm>
            <a:custGeom>
              <a:avLst/>
              <a:gdLst/>
              <a:ahLst/>
              <a:cxnLst>
                <a:cxn ang="0">
                  <a:pos x="23" y="15"/>
                </a:cxn>
                <a:cxn ang="0">
                  <a:pos x="17" y="22"/>
                </a:cxn>
                <a:cxn ang="0">
                  <a:pos x="18" y="21"/>
                </a:cxn>
                <a:cxn ang="0">
                  <a:pos x="15" y="24"/>
                </a:cxn>
                <a:cxn ang="0">
                  <a:pos x="0" y="7"/>
                </a:cxn>
                <a:cxn ang="0">
                  <a:pos x="6" y="0"/>
                </a:cxn>
                <a:cxn ang="0">
                  <a:pos x="23" y="15"/>
                </a:cxn>
              </a:cxnLst>
              <a:rect l="0" t="0" r="r" b="b"/>
              <a:pathLst>
                <a:path w="23" h="24">
                  <a:moveTo>
                    <a:pt x="23" y="15"/>
                  </a:moveTo>
                  <a:lnTo>
                    <a:pt x="17" y="22"/>
                  </a:lnTo>
                  <a:lnTo>
                    <a:pt x="18" y="21"/>
                  </a:lnTo>
                  <a:lnTo>
                    <a:pt x="15" y="24"/>
                  </a:lnTo>
                  <a:lnTo>
                    <a:pt x="0" y="7"/>
                  </a:lnTo>
                  <a:lnTo>
                    <a:pt x="6" y="0"/>
                  </a:lnTo>
                  <a:lnTo>
                    <a:pt x="23" y="15"/>
                  </a:lnTo>
                  <a:close/>
                </a:path>
              </a:pathLst>
            </a:custGeom>
            <a:solidFill>
              <a:schemeClr val="bg2"/>
            </a:solidFill>
            <a:ln w="9525">
              <a:noFill/>
              <a:round/>
              <a:headEnd/>
              <a:tailEnd/>
            </a:ln>
          </p:spPr>
          <p:txBody>
            <a:bodyPr/>
            <a:lstStyle/>
            <a:p>
              <a:endParaRPr lang="en-US"/>
            </a:p>
          </p:txBody>
        </p:sp>
        <p:sp>
          <p:nvSpPr>
            <p:cNvPr id="83177" name="Freeform 233"/>
            <p:cNvSpPr>
              <a:spLocks/>
            </p:cNvSpPr>
            <p:nvPr/>
          </p:nvSpPr>
          <p:spPr bwMode="black">
            <a:xfrm>
              <a:off x="4572000" y="3722688"/>
              <a:ext cx="22225" cy="22225"/>
            </a:xfrm>
            <a:custGeom>
              <a:avLst/>
              <a:gdLst/>
              <a:ahLst/>
              <a:cxnLst>
                <a:cxn ang="0">
                  <a:pos x="21" y="18"/>
                </a:cxn>
                <a:cxn ang="0">
                  <a:pos x="12" y="24"/>
                </a:cxn>
                <a:cxn ang="0">
                  <a:pos x="12" y="23"/>
                </a:cxn>
                <a:cxn ang="0">
                  <a:pos x="0" y="8"/>
                </a:cxn>
                <a:cxn ang="0">
                  <a:pos x="0" y="6"/>
                </a:cxn>
                <a:cxn ang="0">
                  <a:pos x="8" y="0"/>
                </a:cxn>
                <a:cxn ang="0">
                  <a:pos x="21" y="18"/>
                </a:cxn>
              </a:cxnLst>
              <a:rect l="0" t="0" r="r" b="b"/>
              <a:pathLst>
                <a:path w="21" h="24">
                  <a:moveTo>
                    <a:pt x="21" y="18"/>
                  </a:moveTo>
                  <a:lnTo>
                    <a:pt x="12" y="24"/>
                  </a:lnTo>
                  <a:lnTo>
                    <a:pt x="12" y="23"/>
                  </a:lnTo>
                  <a:lnTo>
                    <a:pt x="0" y="8"/>
                  </a:lnTo>
                  <a:lnTo>
                    <a:pt x="0" y="6"/>
                  </a:lnTo>
                  <a:lnTo>
                    <a:pt x="8" y="0"/>
                  </a:lnTo>
                  <a:lnTo>
                    <a:pt x="21" y="18"/>
                  </a:lnTo>
                  <a:close/>
                </a:path>
              </a:pathLst>
            </a:custGeom>
            <a:solidFill>
              <a:schemeClr val="bg2"/>
            </a:solidFill>
            <a:ln w="9525">
              <a:noFill/>
              <a:round/>
              <a:headEnd/>
              <a:tailEnd/>
            </a:ln>
          </p:spPr>
          <p:txBody>
            <a:bodyPr/>
            <a:lstStyle/>
            <a:p>
              <a:endParaRPr lang="en-US"/>
            </a:p>
          </p:txBody>
        </p:sp>
        <p:sp>
          <p:nvSpPr>
            <p:cNvPr id="83178" name="Freeform 234"/>
            <p:cNvSpPr>
              <a:spLocks/>
            </p:cNvSpPr>
            <p:nvPr/>
          </p:nvSpPr>
          <p:spPr bwMode="black">
            <a:xfrm>
              <a:off x="4562475" y="3727450"/>
              <a:ext cx="22225" cy="25400"/>
            </a:xfrm>
            <a:custGeom>
              <a:avLst/>
              <a:gdLst/>
              <a:ahLst/>
              <a:cxnLst>
                <a:cxn ang="0">
                  <a:pos x="22" y="15"/>
                </a:cxn>
                <a:cxn ang="0">
                  <a:pos x="12" y="22"/>
                </a:cxn>
                <a:cxn ang="0">
                  <a:pos x="10" y="25"/>
                </a:cxn>
                <a:cxn ang="0">
                  <a:pos x="11" y="23"/>
                </a:cxn>
                <a:cxn ang="0">
                  <a:pos x="0" y="7"/>
                </a:cxn>
                <a:cxn ang="0">
                  <a:pos x="10" y="0"/>
                </a:cxn>
                <a:cxn ang="0">
                  <a:pos x="22" y="15"/>
                </a:cxn>
              </a:cxnLst>
              <a:rect l="0" t="0" r="r" b="b"/>
              <a:pathLst>
                <a:path w="22" h="25">
                  <a:moveTo>
                    <a:pt x="22" y="15"/>
                  </a:moveTo>
                  <a:lnTo>
                    <a:pt x="12" y="22"/>
                  </a:lnTo>
                  <a:lnTo>
                    <a:pt x="10" y="25"/>
                  </a:lnTo>
                  <a:lnTo>
                    <a:pt x="11" y="23"/>
                  </a:lnTo>
                  <a:lnTo>
                    <a:pt x="0" y="7"/>
                  </a:lnTo>
                  <a:lnTo>
                    <a:pt x="10" y="0"/>
                  </a:lnTo>
                  <a:lnTo>
                    <a:pt x="22" y="15"/>
                  </a:lnTo>
                  <a:close/>
                </a:path>
              </a:pathLst>
            </a:custGeom>
            <a:solidFill>
              <a:schemeClr val="bg2"/>
            </a:solidFill>
            <a:ln w="9525">
              <a:noFill/>
              <a:round/>
              <a:headEnd/>
              <a:tailEnd/>
            </a:ln>
          </p:spPr>
          <p:txBody>
            <a:bodyPr/>
            <a:lstStyle/>
            <a:p>
              <a:endParaRPr lang="en-US"/>
            </a:p>
          </p:txBody>
        </p:sp>
        <p:sp>
          <p:nvSpPr>
            <p:cNvPr id="83179" name="Freeform 235"/>
            <p:cNvSpPr>
              <a:spLocks/>
            </p:cNvSpPr>
            <p:nvPr/>
          </p:nvSpPr>
          <p:spPr bwMode="black">
            <a:xfrm>
              <a:off x="4545013" y="3733800"/>
              <a:ext cx="26987" cy="20638"/>
            </a:xfrm>
            <a:custGeom>
              <a:avLst/>
              <a:gdLst/>
              <a:ahLst/>
              <a:cxnLst>
                <a:cxn ang="0">
                  <a:pos x="28" y="17"/>
                </a:cxn>
                <a:cxn ang="0">
                  <a:pos x="17" y="23"/>
                </a:cxn>
                <a:cxn ang="0">
                  <a:pos x="6" y="6"/>
                </a:cxn>
                <a:cxn ang="0">
                  <a:pos x="0" y="10"/>
                </a:cxn>
                <a:cxn ang="0">
                  <a:pos x="7" y="6"/>
                </a:cxn>
                <a:cxn ang="0">
                  <a:pos x="18" y="0"/>
                </a:cxn>
                <a:cxn ang="0">
                  <a:pos x="28" y="17"/>
                </a:cxn>
              </a:cxnLst>
              <a:rect l="0" t="0" r="r" b="b"/>
              <a:pathLst>
                <a:path w="28" h="23">
                  <a:moveTo>
                    <a:pt x="28" y="17"/>
                  </a:moveTo>
                  <a:lnTo>
                    <a:pt x="17" y="23"/>
                  </a:lnTo>
                  <a:lnTo>
                    <a:pt x="6" y="6"/>
                  </a:lnTo>
                  <a:lnTo>
                    <a:pt x="0" y="10"/>
                  </a:lnTo>
                  <a:lnTo>
                    <a:pt x="7" y="6"/>
                  </a:lnTo>
                  <a:lnTo>
                    <a:pt x="18" y="0"/>
                  </a:lnTo>
                  <a:lnTo>
                    <a:pt x="28" y="17"/>
                  </a:lnTo>
                  <a:close/>
                </a:path>
              </a:pathLst>
            </a:custGeom>
            <a:solidFill>
              <a:schemeClr val="bg2"/>
            </a:solidFill>
            <a:ln w="9525">
              <a:noFill/>
              <a:round/>
              <a:headEnd/>
              <a:tailEnd/>
            </a:ln>
          </p:spPr>
          <p:txBody>
            <a:bodyPr/>
            <a:lstStyle/>
            <a:p>
              <a:endParaRPr lang="en-US"/>
            </a:p>
          </p:txBody>
        </p:sp>
        <p:sp>
          <p:nvSpPr>
            <p:cNvPr id="83180" name="Freeform 236"/>
            <p:cNvSpPr>
              <a:spLocks/>
            </p:cNvSpPr>
            <p:nvPr/>
          </p:nvSpPr>
          <p:spPr bwMode="black">
            <a:xfrm>
              <a:off x="4538663" y="3738563"/>
              <a:ext cx="23812" cy="25400"/>
            </a:xfrm>
            <a:custGeom>
              <a:avLst/>
              <a:gdLst/>
              <a:ahLst/>
              <a:cxnLst>
                <a:cxn ang="0">
                  <a:pos x="23" y="17"/>
                </a:cxn>
                <a:cxn ang="0">
                  <a:pos x="12" y="25"/>
                </a:cxn>
                <a:cxn ang="0">
                  <a:pos x="0" y="8"/>
                </a:cxn>
                <a:cxn ang="0">
                  <a:pos x="0" y="8"/>
                </a:cxn>
                <a:cxn ang="0">
                  <a:pos x="0" y="8"/>
                </a:cxn>
                <a:cxn ang="0">
                  <a:pos x="11" y="0"/>
                </a:cxn>
                <a:cxn ang="0">
                  <a:pos x="23" y="17"/>
                </a:cxn>
              </a:cxnLst>
              <a:rect l="0" t="0" r="r" b="b"/>
              <a:pathLst>
                <a:path w="23" h="25">
                  <a:moveTo>
                    <a:pt x="23" y="17"/>
                  </a:moveTo>
                  <a:lnTo>
                    <a:pt x="12" y="25"/>
                  </a:lnTo>
                  <a:lnTo>
                    <a:pt x="0" y="8"/>
                  </a:lnTo>
                  <a:lnTo>
                    <a:pt x="0" y="8"/>
                  </a:lnTo>
                  <a:lnTo>
                    <a:pt x="0" y="8"/>
                  </a:lnTo>
                  <a:lnTo>
                    <a:pt x="11" y="0"/>
                  </a:lnTo>
                  <a:lnTo>
                    <a:pt x="23" y="17"/>
                  </a:lnTo>
                  <a:close/>
                </a:path>
              </a:pathLst>
            </a:custGeom>
            <a:solidFill>
              <a:schemeClr val="bg2"/>
            </a:solidFill>
            <a:ln w="9525">
              <a:noFill/>
              <a:round/>
              <a:headEnd/>
              <a:tailEnd/>
            </a:ln>
          </p:spPr>
          <p:txBody>
            <a:bodyPr/>
            <a:lstStyle/>
            <a:p>
              <a:endParaRPr lang="en-US"/>
            </a:p>
          </p:txBody>
        </p:sp>
        <p:sp>
          <p:nvSpPr>
            <p:cNvPr id="83181" name="Freeform 237"/>
            <p:cNvSpPr>
              <a:spLocks/>
            </p:cNvSpPr>
            <p:nvPr/>
          </p:nvSpPr>
          <p:spPr bwMode="black">
            <a:xfrm>
              <a:off x="4525963" y="3746500"/>
              <a:ext cx="25400" cy="25400"/>
            </a:xfrm>
            <a:custGeom>
              <a:avLst/>
              <a:gdLst/>
              <a:ahLst/>
              <a:cxnLst>
                <a:cxn ang="0">
                  <a:pos x="24" y="17"/>
                </a:cxn>
                <a:cxn ang="0">
                  <a:pos x="13" y="26"/>
                </a:cxn>
                <a:cxn ang="0">
                  <a:pos x="13" y="26"/>
                </a:cxn>
                <a:cxn ang="0">
                  <a:pos x="13" y="26"/>
                </a:cxn>
                <a:cxn ang="0">
                  <a:pos x="0" y="8"/>
                </a:cxn>
                <a:cxn ang="0">
                  <a:pos x="12" y="0"/>
                </a:cxn>
                <a:cxn ang="0">
                  <a:pos x="24" y="17"/>
                </a:cxn>
              </a:cxnLst>
              <a:rect l="0" t="0" r="r" b="b"/>
              <a:pathLst>
                <a:path w="24" h="26">
                  <a:moveTo>
                    <a:pt x="24" y="17"/>
                  </a:moveTo>
                  <a:lnTo>
                    <a:pt x="13" y="26"/>
                  </a:lnTo>
                  <a:lnTo>
                    <a:pt x="13" y="26"/>
                  </a:lnTo>
                  <a:lnTo>
                    <a:pt x="13" y="26"/>
                  </a:lnTo>
                  <a:lnTo>
                    <a:pt x="0" y="8"/>
                  </a:lnTo>
                  <a:lnTo>
                    <a:pt x="12" y="0"/>
                  </a:lnTo>
                  <a:lnTo>
                    <a:pt x="24" y="17"/>
                  </a:lnTo>
                  <a:close/>
                </a:path>
              </a:pathLst>
            </a:custGeom>
            <a:solidFill>
              <a:schemeClr val="bg2"/>
            </a:solidFill>
            <a:ln w="9525">
              <a:noFill/>
              <a:round/>
              <a:headEnd/>
              <a:tailEnd/>
            </a:ln>
          </p:spPr>
          <p:txBody>
            <a:bodyPr/>
            <a:lstStyle/>
            <a:p>
              <a:endParaRPr lang="en-US"/>
            </a:p>
          </p:txBody>
        </p:sp>
        <p:sp>
          <p:nvSpPr>
            <p:cNvPr id="83182" name="Freeform 238"/>
            <p:cNvSpPr>
              <a:spLocks/>
            </p:cNvSpPr>
            <p:nvPr/>
          </p:nvSpPr>
          <p:spPr bwMode="black">
            <a:xfrm>
              <a:off x="4513263" y="3754438"/>
              <a:ext cx="28575" cy="22225"/>
            </a:xfrm>
            <a:custGeom>
              <a:avLst/>
              <a:gdLst/>
              <a:ahLst/>
              <a:cxnLst>
                <a:cxn ang="0">
                  <a:pos x="25" y="18"/>
                </a:cxn>
                <a:cxn ang="0">
                  <a:pos x="14" y="25"/>
                </a:cxn>
                <a:cxn ang="0">
                  <a:pos x="0" y="9"/>
                </a:cxn>
                <a:cxn ang="0">
                  <a:pos x="3" y="8"/>
                </a:cxn>
                <a:cxn ang="0">
                  <a:pos x="1" y="8"/>
                </a:cxn>
                <a:cxn ang="0">
                  <a:pos x="12" y="0"/>
                </a:cxn>
                <a:cxn ang="0">
                  <a:pos x="25" y="18"/>
                </a:cxn>
              </a:cxnLst>
              <a:rect l="0" t="0" r="r" b="b"/>
              <a:pathLst>
                <a:path w="25" h="25">
                  <a:moveTo>
                    <a:pt x="25" y="18"/>
                  </a:moveTo>
                  <a:lnTo>
                    <a:pt x="14" y="25"/>
                  </a:lnTo>
                  <a:lnTo>
                    <a:pt x="0" y="9"/>
                  </a:lnTo>
                  <a:lnTo>
                    <a:pt x="3" y="8"/>
                  </a:lnTo>
                  <a:lnTo>
                    <a:pt x="1" y="8"/>
                  </a:lnTo>
                  <a:lnTo>
                    <a:pt x="12" y="0"/>
                  </a:lnTo>
                  <a:lnTo>
                    <a:pt x="25" y="18"/>
                  </a:lnTo>
                  <a:close/>
                </a:path>
              </a:pathLst>
            </a:custGeom>
            <a:solidFill>
              <a:schemeClr val="bg2"/>
            </a:solidFill>
            <a:ln w="9525">
              <a:noFill/>
              <a:round/>
              <a:headEnd/>
              <a:tailEnd/>
            </a:ln>
          </p:spPr>
          <p:txBody>
            <a:bodyPr/>
            <a:lstStyle/>
            <a:p>
              <a:endParaRPr lang="en-US"/>
            </a:p>
          </p:txBody>
        </p:sp>
        <p:sp>
          <p:nvSpPr>
            <p:cNvPr id="83183" name="Freeform 239"/>
            <p:cNvSpPr>
              <a:spLocks/>
            </p:cNvSpPr>
            <p:nvPr/>
          </p:nvSpPr>
          <p:spPr bwMode="black">
            <a:xfrm>
              <a:off x="4503738" y="3763963"/>
              <a:ext cx="25400" cy="19050"/>
            </a:xfrm>
            <a:custGeom>
              <a:avLst/>
              <a:gdLst/>
              <a:ahLst/>
              <a:cxnLst>
                <a:cxn ang="0">
                  <a:pos x="25" y="15"/>
                </a:cxn>
                <a:cxn ang="0">
                  <a:pos x="15" y="23"/>
                </a:cxn>
                <a:cxn ang="0">
                  <a:pos x="22" y="17"/>
                </a:cxn>
                <a:cxn ang="0">
                  <a:pos x="14" y="23"/>
                </a:cxn>
                <a:cxn ang="0">
                  <a:pos x="0" y="9"/>
                </a:cxn>
                <a:cxn ang="0">
                  <a:pos x="10" y="0"/>
                </a:cxn>
                <a:cxn ang="0">
                  <a:pos x="25" y="15"/>
                </a:cxn>
              </a:cxnLst>
              <a:rect l="0" t="0" r="r" b="b"/>
              <a:pathLst>
                <a:path w="25" h="23">
                  <a:moveTo>
                    <a:pt x="25" y="15"/>
                  </a:moveTo>
                  <a:lnTo>
                    <a:pt x="15" y="23"/>
                  </a:lnTo>
                  <a:lnTo>
                    <a:pt x="22" y="17"/>
                  </a:lnTo>
                  <a:lnTo>
                    <a:pt x="14" y="23"/>
                  </a:lnTo>
                  <a:lnTo>
                    <a:pt x="0" y="9"/>
                  </a:lnTo>
                  <a:lnTo>
                    <a:pt x="10" y="0"/>
                  </a:lnTo>
                  <a:lnTo>
                    <a:pt x="25" y="15"/>
                  </a:lnTo>
                  <a:close/>
                </a:path>
              </a:pathLst>
            </a:custGeom>
            <a:solidFill>
              <a:schemeClr val="bg2"/>
            </a:solidFill>
            <a:ln w="9525">
              <a:noFill/>
              <a:round/>
              <a:headEnd/>
              <a:tailEnd/>
            </a:ln>
          </p:spPr>
          <p:txBody>
            <a:bodyPr/>
            <a:lstStyle/>
            <a:p>
              <a:endParaRPr lang="en-US"/>
            </a:p>
          </p:txBody>
        </p:sp>
        <p:sp>
          <p:nvSpPr>
            <p:cNvPr id="83184" name="Freeform 240"/>
            <p:cNvSpPr>
              <a:spLocks/>
            </p:cNvSpPr>
            <p:nvPr/>
          </p:nvSpPr>
          <p:spPr bwMode="black">
            <a:xfrm>
              <a:off x="4495800" y="3771900"/>
              <a:ext cx="23813" cy="19050"/>
            </a:xfrm>
            <a:custGeom>
              <a:avLst/>
              <a:gdLst/>
              <a:ahLst/>
              <a:cxnLst>
                <a:cxn ang="0">
                  <a:pos x="24" y="14"/>
                </a:cxn>
                <a:cxn ang="0">
                  <a:pos x="14" y="22"/>
                </a:cxn>
                <a:cxn ang="0">
                  <a:pos x="0" y="8"/>
                </a:cxn>
                <a:cxn ang="0">
                  <a:pos x="2" y="7"/>
                </a:cxn>
                <a:cxn ang="0">
                  <a:pos x="2" y="7"/>
                </a:cxn>
                <a:cxn ang="0">
                  <a:pos x="11" y="0"/>
                </a:cxn>
                <a:cxn ang="0">
                  <a:pos x="24" y="14"/>
                </a:cxn>
              </a:cxnLst>
              <a:rect l="0" t="0" r="r" b="b"/>
              <a:pathLst>
                <a:path w="24" h="22">
                  <a:moveTo>
                    <a:pt x="24" y="14"/>
                  </a:moveTo>
                  <a:lnTo>
                    <a:pt x="14" y="22"/>
                  </a:lnTo>
                  <a:lnTo>
                    <a:pt x="0" y="8"/>
                  </a:lnTo>
                  <a:lnTo>
                    <a:pt x="2" y="7"/>
                  </a:lnTo>
                  <a:lnTo>
                    <a:pt x="2" y="7"/>
                  </a:lnTo>
                  <a:lnTo>
                    <a:pt x="11" y="0"/>
                  </a:lnTo>
                  <a:lnTo>
                    <a:pt x="24" y="14"/>
                  </a:lnTo>
                  <a:close/>
                </a:path>
              </a:pathLst>
            </a:custGeom>
            <a:solidFill>
              <a:schemeClr val="bg2"/>
            </a:solidFill>
            <a:ln w="9525">
              <a:noFill/>
              <a:round/>
              <a:headEnd/>
              <a:tailEnd/>
            </a:ln>
          </p:spPr>
          <p:txBody>
            <a:bodyPr/>
            <a:lstStyle/>
            <a:p>
              <a:endParaRPr lang="en-US"/>
            </a:p>
          </p:txBody>
        </p:sp>
        <p:sp>
          <p:nvSpPr>
            <p:cNvPr id="83185" name="Freeform 241"/>
            <p:cNvSpPr>
              <a:spLocks/>
            </p:cNvSpPr>
            <p:nvPr/>
          </p:nvSpPr>
          <p:spPr bwMode="black">
            <a:xfrm>
              <a:off x="4486275" y="3776663"/>
              <a:ext cx="23813" cy="19050"/>
            </a:xfrm>
            <a:custGeom>
              <a:avLst/>
              <a:gdLst/>
              <a:ahLst/>
              <a:cxnLst>
                <a:cxn ang="0">
                  <a:pos x="22" y="13"/>
                </a:cxn>
                <a:cxn ang="0">
                  <a:pos x="15" y="21"/>
                </a:cxn>
                <a:cxn ang="0">
                  <a:pos x="15" y="21"/>
                </a:cxn>
                <a:cxn ang="0">
                  <a:pos x="0" y="9"/>
                </a:cxn>
                <a:cxn ang="0">
                  <a:pos x="0" y="9"/>
                </a:cxn>
                <a:cxn ang="0">
                  <a:pos x="7" y="0"/>
                </a:cxn>
                <a:cxn ang="0">
                  <a:pos x="22" y="13"/>
                </a:cxn>
              </a:cxnLst>
              <a:rect l="0" t="0" r="r" b="b"/>
              <a:pathLst>
                <a:path w="22" h="21">
                  <a:moveTo>
                    <a:pt x="22" y="13"/>
                  </a:moveTo>
                  <a:lnTo>
                    <a:pt x="15" y="21"/>
                  </a:lnTo>
                  <a:lnTo>
                    <a:pt x="15" y="21"/>
                  </a:lnTo>
                  <a:lnTo>
                    <a:pt x="0" y="9"/>
                  </a:lnTo>
                  <a:lnTo>
                    <a:pt x="0" y="9"/>
                  </a:lnTo>
                  <a:lnTo>
                    <a:pt x="7" y="0"/>
                  </a:lnTo>
                  <a:lnTo>
                    <a:pt x="22" y="13"/>
                  </a:lnTo>
                  <a:close/>
                </a:path>
              </a:pathLst>
            </a:custGeom>
            <a:solidFill>
              <a:schemeClr val="bg2"/>
            </a:solidFill>
            <a:ln w="9525">
              <a:noFill/>
              <a:round/>
              <a:headEnd/>
              <a:tailEnd/>
            </a:ln>
          </p:spPr>
          <p:txBody>
            <a:bodyPr/>
            <a:lstStyle/>
            <a:p>
              <a:endParaRPr lang="en-US"/>
            </a:p>
          </p:txBody>
        </p:sp>
        <p:sp>
          <p:nvSpPr>
            <p:cNvPr id="83186" name="Freeform 242"/>
            <p:cNvSpPr>
              <a:spLocks/>
            </p:cNvSpPr>
            <p:nvPr/>
          </p:nvSpPr>
          <p:spPr bwMode="black">
            <a:xfrm>
              <a:off x="4476750" y="3784600"/>
              <a:ext cx="25400" cy="19050"/>
            </a:xfrm>
            <a:custGeom>
              <a:avLst/>
              <a:gdLst/>
              <a:ahLst/>
              <a:cxnLst>
                <a:cxn ang="0">
                  <a:pos x="24" y="12"/>
                </a:cxn>
                <a:cxn ang="0">
                  <a:pos x="16" y="21"/>
                </a:cxn>
                <a:cxn ang="0">
                  <a:pos x="0" y="10"/>
                </a:cxn>
                <a:cxn ang="0">
                  <a:pos x="0" y="10"/>
                </a:cxn>
                <a:cxn ang="0">
                  <a:pos x="2" y="9"/>
                </a:cxn>
                <a:cxn ang="0">
                  <a:pos x="9" y="0"/>
                </a:cxn>
                <a:cxn ang="0">
                  <a:pos x="24" y="12"/>
                </a:cxn>
              </a:cxnLst>
              <a:rect l="0" t="0" r="r" b="b"/>
              <a:pathLst>
                <a:path w="24" h="21">
                  <a:moveTo>
                    <a:pt x="24" y="12"/>
                  </a:moveTo>
                  <a:lnTo>
                    <a:pt x="16" y="21"/>
                  </a:lnTo>
                  <a:lnTo>
                    <a:pt x="0" y="10"/>
                  </a:lnTo>
                  <a:lnTo>
                    <a:pt x="0" y="10"/>
                  </a:lnTo>
                  <a:lnTo>
                    <a:pt x="2" y="9"/>
                  </a:lnTo>
                  <a:lnTo>
                    <a:pt x="9" y="0"/>
                  </a:lnTo>
                  <a:lnTo>
                    <a:pt x="24" y="12"/>
                  </a:lnTo>
                  <a:close/>
                </a:path>
              </a:pathLst>
            </a:custGeom>
            <a:solidFill>
              <a:schemeClr val="bg2"/>
            </a:solidFill>
            <a:ln w="9525">
              <a:noFill/>
              <a:round/>
              <a:headEnd/>
              <a:tailEnd/>
            </a:ln>
          </p:spPr>
          <p:txBody>
            <a:bodyPr/>
            <a:lstStyle/>
            <a:p>
              <a:endParaRPr lang="en-US"/>
            </a:p>
          </p:txBody>
        </p:sp>
        <p:sp>
          <p:nvSpPr>
            <p:cNvPr id="83187" name="Freeform 243"/>
            <p:cNvSpPr>
              <a:spLocks/>
            </p:cNvSpPr>
            <p:nvPr/>
          </p:nvSpPr>
          <p:spPr bwMode="black">
            <a:xfrm>
              <a:off x="4473575" y="3795713"/>
              <a:ext cx="22225" cy="17462"/>
            </a:xfrm>
            <a:custGeom>
              <a:avLst/>
              <a:gdLst/>
              <a:ahLst/>
              <a:cxnLst>
                <a:cxn ang="0">
                  <a:pos x="23" y="10"/>
                </a:cxn>
                <a:cxn ang="0">
                  <a:pos x="18" y="19"/>
                </a:cxn>
                <a:cxn ang="0">
                  <a:pos x="18" y="19"/>
                </a:cxn>
                <a:cxn ang="0">
                  <a:pos x="0" y="9"/>
                </a:cxn>
                <a:cxn ang="0">
                  <a:pos x="0" y="9"/>
                </a:cxn>
                <a:cxn ang="0">
                  <a:pos x="5" y="0"/>
                </a:cxn>
                <a:cxn ang="0">
                  <a:pos x="23" y="10"/>
                </a:cxn>
              </a:cxnLst>
              <a:rect l="0" t="0" r="r" b="b"/>
              <a:pathLst>
                <a:path w="23" h="19">
                  <a:moveTo>
                    <a:pt x="23" y="10"/>
                  </a:moveTo>
                  <a:lnTo>
                    <a:pt x="18" y="19"/>
                  </a:lnTo>
                  <a:lnTo>
                    <a:pt x="18" y="19"/>
                  </a:lnTo>
                  <a:lnTo>
                    <a:pt x="0" y="9"/>
                  </a:lnTo>
                  <a:lnTo>
                    <a:pt x="0" y="9"/>
                  </a:lnTo>
                  <a:lnTo>
                    <a:pt x="5" y="0"/>
                  </a:lnTo>
                  <a:lnTo>
                    <a:pt x="23" y="10"/>
                  </a:lnTo>
                  <a:close/>
                </a:path>
              </a:pathLst>
            </a:custGeom>
            <a:solidFill>
              <a:schemeClr val="bg2"/>
            </a:solidFill>
            <a:ln w="9525">
              <a:noFill/>
              <a:round/>
              <a:headEnd/>
              <a:tailEnd/>
            </a:ln>
          </p:spPr>
          <p:txBody>
            <a:bodyPr/>
            <a:lstStyle/>
            <a:p>
              <a:endParaRPr lang="en-US"/>
            </a:p>
          </p:txBody>
        </p:sp>
        <p:sp>
          <p:nvSpPr>
            <p:cNvPr id="83188" name="Freeform 244"/>
            <p:cNvSpPr>
              <a:spLocks/>
            </p:cNvSpPr>
            <p:nvPr/>
          </p:nvSpPr>
          <p:spPr bwMode="black">
            <a:xfrm>
              <a:off x="4457700" y="3803650"/>
              <a:ext cx="34925" cy="22225"/>
            </a:xfrm>
            <a:custGeom>
              <a:avLst/>
              <a:gdLst/>
              <a:ahLst/>
              <a:cxnLst>
                <a:cxn ang="0">
                  <a:pos x="32" y="10"/>
                </a:cxn>
                <a:cxn ang="0">
                  <a:pos x="27" y="18"/>
                </a:cxn>
                <a:cxn ang="0">
                  <a:pos x="8" y="8"/>
                </a:cxn>
                <a:cxn ang="0">
                  <a:pos x="0" y="26"/>
                </a:cxn>
                <a:cxn ang="0">
                  <a:pos x="9" y="8"/>
                </a:cxn>
                <a:cxn ang="0">
                  <a:pos x="14" y="0"/>
                </a:cxn>
                <a:cxn ang="0">
                  <a:pos x="32" y="10"/>
                </a:cxn>
              </a:cxnLst>
              <a:rect l="0" t="0" r="r" b="b"/>
              <a:pathLst>
                <a:path w="32" h="26">
                  <a:moveTo>
                    <a:pt x="32" y="10"/>
                  </a:moveTo>
                  <a:lnTo>
                    <a:pt x="27" y="18"/>
                  </a:lnTo>
                  <a:lnTo>
                    <a:pt x="8" y="8"/>
                  </a:lnTo>
                  <a:lnTo>
                    <a:pt x="0" y="26"/>
                  </a:lnTo>
                  <a:lnTo>
                    <a:pt x="9" y="8"/>
                  </a:lnTo>
                  <a:lnTo>
                    <a:pt x="14" y="0"/>
                  </a:lnTo>
                  <a:lnTo>
                    <a:pt x="32" y="10"/>
                  </a:lnTo>
                  <a:close/>
                </a:path>
              </a:pathLst>
            </a:custGeom>
            <a:solidFill>
              <a:schemeClr val="bg2"/>
            </a:solidFill>
            <a:ln w="9525">
              <a:noFill/>
              <a:round/>
              <a:headEnd/>
              <a:tailEnd/>
            </a:ln>
          </p:spPr>
          <p:txBody>
            <a:bodyPr/>
            <a:lstStyle/>
            <a:p>
              <a:endParaRPr lang="en-US"/>
            </a:p>
          </p:txBody>
        </p:sp>
        <p:sp>
          <p:nvSpPr>
            <p:cNvPr id="83189" name="Freeform 245"/>
            <p:cNvSpPr>
              <a:spLocks/>
            </p:cNvSpPr>
            <p:nvPr/>
          </p:nvSpPr>
          <p:spPr bwMode="black">
            <a:xfrm>
              <a:off x="4460875" y="3810000"/>
              <a:ext cx="31750" cy="15875"/>
            </a:xfrm>
            <a:custGeom>
              <a:avLst/>
              <a:gdLst/>
              <a:ahLst/>
              <a:cxnLst>
                <a:cxn ang="0">
                  <a:pos x="24" y="10"/>
                </a:cxn>
                <a:cxn ang="0">
                  <a:pos x="20" y="18"/>
                </a:cxn>
                <a:cxn ang="0">
                  <a:pos x="29" y="0"/>
                </a:cxn>
                <a:cxn ang="0">
                  <a:pos x="19" y="18"/>
                </a:cxn>
                <a:cxn ang="0">
                  <a:pos x="0" y="8"/>
                </a:cxn>
                <a:cxn ang="0">
                  <a:pos x="4" y="0"/>
                </a:cxn>
                <a:cxn ang="0">
                  <a:pos x="24" y="10"/>
                </a:cxn>
              </a:cxnLst>
              <a:rect l="0" t="0" r="r" b="b"/>
              <a:pathLst>
                <a:path w="29" h="18">
                  <a:moveTo>
                    <a:pt x="24" y="10"/>
                  </a:moveTo>
                  <a:lnTo>
                    <a:pt x="20" y="18"/>
                  </a:lnTo>
                  <a:lnTo>
                    <a:pt x="29" y="0"/>
                  </a:lnTo>
                  <a:lnTo>
                    <a:pt x="19" y="18"/>
                  </a:lnTo>
                  <a:lnTo>
                    <a:pt x="0" y="8"/>
                  </a:lnTo>
                  <a:lnTo>
                    <a:pt x="4" y="0"/>
                  </a:lnTo>
                  <a:lnTo>
                    <a:pt x="24" y="10"/>
                  </a:lnTo>
                  <a:close/>
                </a:path>
              </a:pathLst>
            </a:custGeom>
            <a:solidFill>
              <a:schemeClr val="bg2"/>
            </a:solidFill>
            <a:ln w="9525">
              <a:noFill/>
              <a:round/>
              <a:headEnd/>
              <a:tailEnd/>
            </a:ln>
          </p:spPr>
          <p:txBody>
            <a:bodyPr/>
            <a:lstStyle/>
            <a:p>
              <a:endParaRPr lang="en-US"/>
            </a:p>
          </p:txBody>
        </p:sp>
        <p:sp>
          <p:nvSpPr>
            <p:cNvPr id="83190" name="Freeform 246"/>
            <p:cNvSpPr>
              <a:spLocks/>
            </p:cNvSpPr>
            <p:nvPr/>
          </p:nvSpPr>
          <p:spPr bwMode="black">
            <a:xfrm>
              <a:off x="4457700" y="3817938"/>
              <a:ext cx="25400" cy="23812"/>
            </a:xfrm>
            <a:custGeom>
              <a:avLst/>
              <a:gdLst/>
              <a:ahLst/>
              <a:cxnLst>
                <a:cxn ang="0">
                  <a:pos x="22" y="10"/>
                </a:cxn>
                <a:cxn ang="0">
                  <a:pos x="17" y="18"/>
                </a:cxn>
                <a:cxn ang="0">
                  <a:pos x="12" y="27"/>
                </a:cxn>
                <a:cxn ang="0">
                  <a:pos x="17" y="20"/>
                </a:cxn>
                <a:cxn ang="0">
                  <a:pos x="0" y="8"/>
                </a:cxn>
                <a:cxn ang="0">
                  <a:pos x="5" y="0"/>
                </a:cxn>
                <a:cxn ang="0">
                  <a:pos x="22" y="10"/>
                </a:cxn>
              </a:cxnLst>
              <a:rect l="0" t="0" r="r" b="b"/>
              <a:pathLst>
                <a:path w="22" h="27">
                  <a:moveTo>
                    <a:pt x="22" y="10"/>
                  </a:moveTo>
                  <a:lnTo>
                    <a:pt x="17" y="18"/>
                  </a:lnTo>
                  <a:lnTo>
                    <a:pt x="12" y="27"/>
                  </a:lnTo>
                  <a:lnTo>
                    <a:pt x="17" y="20"/>
                  </a:lnTo>
                  <a:lnTo>
                    <a:pt x="0" y="8"/>
                  </a:lnTo>
                  <a:lnTo>
                    <a:pt x="5" y="0"/>
                  </a:lnTo>
                  <a:lnTo>
                    <a:pt x="22" y="10"/>
                  </a:lnTo>
                  <a:close/>
                </a:path>
              </a:pathLst>
            </a:custGeom>
            <a:solidFill>
              <a:schemeClr val="bg2"/>
            </a:solidFill>
            <a:ln w="9525">
              <a:noFill/>
              <a:round/>
              <a:headEnd/>
              <a:tailEnd/>
            </a:ln>
          </p:spPr>
          <p:txBody>
            <a:bodyPr/>
            <a:lstStyle/>
            <a:p>
              <a:endParaRPr lang="en-US"/>
            </a:p>
          </p:txBody>
        </p:sp>
        <p:sp>
          <p:nvSpPr>
            <p:cNvPr id="83191" name="Freeform 247"/>
            <p:cNvSpPr>
              <a:spLocks/>
            </p:cNvSpPr>
            <p:nvPr/>
          </p:nvSpPr>
          <p:spPr bwMode="black">
            <a:xfrm>
              <a:off x="4456113" y="3822700"/>
              <a:ext cx="20637" cy="19050"/>
            </a:xfrm>
            <a:custGeom>
              <a:avLst/>
              <a:gdLst/>
              <a:ahLst/>
              <a:cxnLst>
                <a:cxn ang="0">
                  <a:pos x="22" y="13"/>
                </a:cxn>
                <a:cxn ang="0">
                  <a:pos x="17" y="20"/>
                </a:cxn>
                <a:cxn ang="0">
                  <a:pos x="17" y="20"/>
                </a:cxn>
                <a:cxn ang="0">
                  <a:pos x="17" y="20"/>
                </a:cxn>
                <a:cxn ang="0">
                  <a:pos x="0" y="8"/>
                </a:cxn>
                <a:cxn ang="0">
                  <a:pos x="5" y="0"/>
                </a:cxn>
                <a:cxn ang="0">
                  <a:pos x="22" y="13"/>
                </a:cxn>
              </a:cxnLst>
              <a:rect l="0" t="0" r="r" b="b"/>
              <a:pathLst>
                <a:path w="22" h="20">
                  <a:moveTo>
                    <a:pt x="22" y="13"/>
                  </a:moveTo>
                  <a:lnTo>
                    <a:pt x="17" y="20"/>
                  </a:lnTo>
                  <a:lnTo>
                    <a:pt x="17" y="20"/>
                  </a:lnTo>
                  <a:lnTo>
                    <a:pt x="17" y="20"/>
                  </a:lnTo>
                  <a:lnTo>
                    <a:pt x="0" y="8"/>
                  </a:lnTo>
                  <a:lnTo>
                    <a:pt x="5" y="0"/>
                  </a:lnTo>
                  <a:lnTo>
                    <a:pt x="22" y="13"/>
                  </a:lnTo>
                  <a:close/>
                </a:path>
              </a:pathLst>
            </a:custGeom>
            <a:solidFill>
              <a:schemeClr val="bg2"/>
            </a:solidFill>
            <a:ln w="9525">
              <a:noFill/>
              <a:round/>
              <a:headEnd/>
              <a:tailEnd/>
            </a:ln>
          </p:spPr>
          <p:txBody>
            <a:bodyPr/>
            <a:lstStyle/>
            <a:p>
              <a:endParaRPr lang="en-US"/>
            </a:p>
          </p:txBody>
        </p:sp>
        <p:sp>
          <p:nvSpPr>
            <p:cNvPr id="83192" name="Freeform 248"/>
            <p:cNvSpPr>
              <a:spLocks/>
            </p:cNvSpPr>
            <p:nvPr/>
          </p:nvSpPr>
          <p:spPr bwMode="black">
            <a:xfrm>
              <a:off x="4449763" y="3832225"/>
              <a:ext cx="20637" cy="20638"/>
            </a:xfrm>
            <a:custGeom>
              <a:avLst/>
              <a:gdLst/>
              <a:ahLst/>
              <a:cxnLst>
                <a:cxn ang="0">
                  <a:pos x="22" y="12"/>
                </a:cxn>
                <a:cxn ang="0">
                  <a:pos x="17" y="18"/>
                </a:cxn>
                <a:cxn ang="0">
                  <a:pos x="13" y="23"/>
                </a:cxn>
                <a:cxn ang="0">
                  <a:pos x="16" y="21"/>
                </a:cxn>
                <a:cxn ang="0">
                  <a:pos x="0" y="6"/>
                </a:cxn>
                <a:cxn ang="0">
                  <a:pos x="5" y="0"/>
                </a:cxn>
                <a:cxn ang="0">
                  <a:pos x="22" y="12"/>
                </a:cxn>
              </a:cxnLst>
              <a:rect l="0" t="0" r="r" b="b"/>
              <a:pathLst>
                <a:path w="22" h="23">
                  <a:moveTo>
                    <a:pt x="22" y="12"/>
                  </a:moveTo>
                  <a:lnTo>
                    <a:pt x="17" y="18"/>
                  </a:lnTo>
                  <a:lnTo>
                    <a:pt x="13" y="23"/>
                  </a:lnTo>
                  <a:lnTo>
                    <a:pt x="16" y="21"/>
                  </a:lnTo>
                  <a:lnTo>
                    <a:pt x="0" y="6"/>
                  </a:lnTo>
                  <a:lnTo>
                    <a:pt x="5" y="0"/>
                  </a:lnTo>
                  <a:lnTo>
                    <a:pt x="22" y="12"/>
                  </a:lnTo>
                  <a:close/>
                </a:path>
              </a:pathLst>
            </a:custGeom>
            <a:solidFill>
              <a:schemeClr val="bg2"/>
            </a:solidFill>
            <a:ln w="9525">
              <a:noFill/>
              <a:round/>
              <a:headEnd/>
              <a:tailEnd/>
            </a:ln>
          </p:spPr>
          <p:txBody>
            <a:bodyPr/>
            <a:lstStyle/>
            <a:p>
              <a:endParaRPr lang="en-US"/>
            </a:p>
          </p:txBody>
        </p:sp>
        <p:sp>
          <p:nvSpPr>
            <p:cNvPr id="83193" name="Freeform 249"/>
            <p:cNvSpPr>
              <a:spLocks/>
            </p:cNvSpPr>
            <p:nvPr/>
          </p:nvSpPr>
          <p:spPr bwMode="black">
            <a:xfrm>
              <a:off x="4443413" y="3833813"/>
              <a:ext cx="20637" cy="22225"/>
            </a:xfrm>
            <a:custGeom>
              <a:avLst/>
              <a:gdLst/>
              <a:ahLst/>
              <a:cxnLst>
                <a:cxn ang="0">
                  <a:pos x="22" y="18"/>
                </a:cxn>
                <a:cxn ang="0">
                  <a:pos x="15" y="24"/>
                </a:cxn>
                <a:cxn ang="0">
                  <a:pos x="0" y="8"/>
                </a:cxn>
                <a:cxn ang="0">
                  <a:pos x="7" y="0"/>
                </a:cxn>
                <a:cxn ang="0">
                  <a:pos x="0" y="7"/>
                </a:cxn>
                <a:cxn ang="0">
                  <a:pos x="7" y="0"/>
                </a:cxn>
                <a:cxn ang="0">
                  <a:pos x="22" y="18"/>
                </a:cxn>
              </a:cxnLst>
              <a:rect l="0" t="0" r="r" b="b"/>
              <a:pathLst>
                <a:path w="22" h="24">
                  <a:moveTo>
                    <a:pt x="22" y="18"/>
                  </a:moveTo>
                  <a:lnTo>
                    <a:pt x="15" y="24"/>
                  </a:lnTo>
                  <a:lnTo>
                    <a:pt x="0" y="8"/>
                  </a:lnTo>
                  <a:lnTo>
                    <a:pt x="7" y="0"/>
                  </a:lnTo>
                  <a:lnTo>
                    <a:pt x="0" y="7"/>
                  </a:lnTo>
                  <a:lnTo>
                    <a:pt x="7" y="0"/>
                  </a:lnTo>
                  <a:lnTo>
                    <a:pt x="22" y="18"/>
                  </a:lnTo>
                  <a:close/>
                </a:path>
              </a:pathLst>
            </a:custGeom>
            <a:solidFill>
              <a:schemeClr val="bg2"/>
            </a:solidFill>
            <a:ln w="9525">
              <a:noFill/>
              <a:round/>
              <a:headEnd/>
              <a:tailEnd/>
            </a:ln>
          </p:spPr>
          <p:txBody>
            <a:bodyPr/>
            <a:lstStyle/>
            <a:p>
              <a:endParaRPr lang="en-US"/>
            </a:p>
          </p:txBody>
        </p:sp>
        <p:sp>
          <p:nvSpPr>
            <p:cNvPr id="83194" name="Freeform 250"/>
            <p:cNvSpPr>
              <a:spLocks/>
            </p:cNvSpPr>
            <p:nvPr/>
          </p:nvSpPr>
          <p:spPr bwMode="black">
            <a:xfrm>
              <a:off x="4437063" y="3841750"/>
              <a:ext cx="20637" cy="19050"/>
            </a:xfrm>
            <a:custGeom>
              <a:avLst/>
              <a:gdLst/>
              <a:ahLst/>
              <a:cxnLst>
                <a:cxn ang="0">
                  <a:pos x="21" y="15"/>
                </a:cxn>
                <a:cxn ang="0">
                  <a:pos x="14" y="21"/>
                </a:cxn>
                <a:cxn ang="0">
                  <a:pos x="13" y="22"/>
                </a:cxn>
                <a:cxn ang="0">
                  <a:pos x="13" y="22"/>
                </a:cxn>
                <a:cxn ang="0">
                  <a:pos x="0" y="6"/>
                </a:cxn>
                <a:cxn ang="0">
                  <a:pos x="6" y="0"/>
                </a:cxn>
                <a:cxn ang="0">
                  <a:pos x="21" y="15"/>
                </a:cxn>
              </a:cxnLst>
              <a:rect l="0" t="0" r="r" b="b"/>
              <a:pathLst>
                <a:path w="21" h="22">
                  <a:moveTo>
                    <a:pt x="21" y="15"/>
                  </a:moveTo>
                  <a:lnTo>
                    <a:pt x="14" y="21"/>
                  </a:lnTo>
                  <a:lnTo>
                    <a:pt x="13" y="22"/>
                  </a:lnTo>
                  <a:lnTo>
                    <a:pt x="13" y="22"/>
                  </a:lnTo>
                  <a:lnTo>
                    <a:pt x="0" y="6"/>
                  </a:lnTo>
                  <a:lnTo>
                    <a:pt x="6" y="0"/>
                  </a:lnTo>
                  <a:lnTo>
                    <a:pt x="21" y="15"/>
                  </a:lnTo>
                  <a:close/>
                </a:path>
              </a:pathLst>
            </a:custGeom>
            <a:solidFill>
              <a:schemeClr val="bg2"/>
            </a:solidFill>
            <a:ln w="9525">
              <a:noFill/>
              <a:round/>
              <a:headEnd/>
              <a:tailEnd/>
            </a:ln>
          </p:spPr>
          <p:txBody>
            <a:bodyPr/>
            <a:lstStyle/>
            <a:p>
              <a:endParaRPr lang="en-US"/>
            </a:p>
          </p:txBody>
        </p:sp>
        <p:sp>
          <p:nvSpPr>
            <p:cNvPr id="83195" name="Freeform 251"/>
            <p:cNvSpPr>
              <a:spLocks/>
            </p:cNvSpPr>
            <p:nvPr/>
          </p:nvSpPr>
          <p:spPr bwMode="black">
            <a:xfrm>
              <a:off x="4430713" y="3844925"/>
              <a:ext cx="19050" cy="25400"/>
            </a:xfrm>
            <a:custGeom>
              <a:avLst/>
              <a:gdLst/>
              <a:ahLst/>
              <a:cxnLst>
                <a:cxn ang="0">
                  <a:pos x="20" y="17"/>
                </a:cxn>
                <a:cxn ang="0">
                  <a:pos x="13" y="22"/>
                </a:cxn>
                <a:cxn ang="0">
                  <a:pos x="9" y="25"/>
                </a:cxn>
                <a:cxn ang="0">
                  <a:pos x="11" y="23"/>
                </a:cxn>
                <a:cxn ang="0">
                  <a:pos x="0" y="5"/>
                </a:cxn>
                <a:cxn ang="0">
                  <a:pos x="8" y="0"/>
                </a:cxn>
                <a:cxn ang="0">
                  <a:pos x="20" y="17"/>
                </a:cxn>
              </a:cxnLst>
              <a:rect l="0" t="0" r="r" b="b"/>
              <a:pathLst>
                <a:path w="20" h="25">
                  <a:moveTo>
                    <a:pt x="20" y="17"/>
                  </a:moveTo>
                  <a:lnTo>
                    <a:pt x="13" y="22"/>
                  </a:lnTo>
                  <a:lnTo>
                    <a:pt x="9" y="25"/>
                  </a:lnTo>
                  <a:lnTo>
                    <a:pt x="11" y="23"/>
                  </a:lnTo>
                  <a:lnTo>
                    <a:pt x="0" y="5"/>
                  </a:lnTo>
                  <a:lnTo>
                    <a:pt x="8" y="0"/>
                  </a:lnTo>
                  <a:lnTo>
                    <a:pt x="20" y="17"/>
                  </a:lnTo>
                  <a:close/>
                </a:path>
              </a:pathLst>
            </a:custGeom>
            <a:solidFill>
              <a:schemeClr val="bg2"/>
            </a:solidFill>
            <a:ln w="9525">
              <a:noFill/>
              <a:round/>
              <a:headEnd/>
              <a:tailEnd/>
            </a:ln>
          </p:spPr>
          <p:txBody>
            <a:bodyPr/>
            <a:lstStyle/>
            <a:p>
              <a:endParaRPr lang="en-US"/>
            </a:p>
          </p:txBody>
        </p:sp>
        <p:sp>
          <p:nvSpPr>
            <p:cNvPr id="83196" name="Freeform 252"/>
            <p:cNvSpPr>
              <a:spLocks/>
            </p:cNvSpPr>
            <p:nvPr/>
          </p:nvSpPr>
          <p:spPr bwMode="black">
            <a:xfrm>
              <a:off x="4421188" y="3848100"/>
              <a:ext cx="19050" cy="22225"/>
            </a:xfrm>
            <a:custGeom>
              <a:avLst/>
              <a:gdLst/>
              <a:ahLst/>
              <a:cxnLst>
                <a:cxn ang="0">
                  <a:pos x="18" y="20"/>
                </a:cxn>
                <a:cxn ang="0">
                  <a:pos x="11" y="24"/>
                </a:cxn>
                <a:cxn ang="0">
                  <a:pos x="0" y="5"/>
                </a:cxn>
                <a:cxn ang="0">
                  <a:pos x="4" y="3"/>
                </a:cxn>
                <a:cxn ang="0">
                  <a:pos x="1" y="4"/>
                </a:cxn>
                <a:cxn ang="0">
                  <a:pos x="9" y="0"/>
                </a:cxn>
                <a:cxn ang="0">
                  <a:pos x="18" y="20"/>
                </a:cxn>
              </a:cxnLst>
              <a:rect l="0" t="0" r="r" b="b"/>
              <a:pathLst>
                <a:path w="18" h="24">
                  <a:moveTo>
                    <a:pt x="18" y="20"/>
                  </a:moveTo>
                  <a:lnTo>
                    <a:pt x="11" y="24"/>
                  </a:lnTo>
                  <a:lnTo>
                    <a:pt x="0" y="5"/>
                  </a:lnTo>
                  <a:lnTo>
                    <a:pt x="4" y="3"/>
                  </a:lnTo>
                  <a:lnTo>
                    <a:pt x="1" y="4"/>
                  </a:lnTo>
                  <a:lnTo>
                    <a:pt x="9" y="0"/>
                  </a:lnTo>
                  <a:lnTo>
                    <a:pt x="18" y="20"/>
                  </a:lnTo>
                  <a:close/>
                </a:path>
              </a:pathLst>
            </a:custGeom>
            <a:solidFill>
              <a:schemeClr val="bg2"/>
            </a:solidFill>
            <a:ln w="9525">
              <a:noFill/>
              <a:round/>
              <a:headEnd/>
              <a:tailEnd/>
            </a:ln>
          </p:spPr>
          <p:txBody>
            <a:bodyPr/>
            <a:lstStyle/>
            <a:p>
              <a:endParaRPr lang="en-US"/>
            </a:p>
          </p:txBody>
        </p:sp>
        <p:sp>
          <p:nvSpPr>
            <p:cNvPr id="83197" name="Freeform 253"/>
            <p:cNvSpPr>
              <a:spLocks/>
            </p:cNvSpPr>
            <p:nvPr/>
          </p:nvSpPr>
          <p:spPr bwMode="black">
            <a:xfrm>
              <a:off x="4414838" y="3852863"/>
              <a:ext cx="19050" cy="22225"/>
            </a:xfrm>
            <a:custGeom>
              <a:avLst/>
              <a:gdLst/>
              <a:ahLst/>
              <a:cxnLst>
                <a:cxn ang="0">
                  <a:pos x="19" y="18"/>
                </a:cxn>
                <a:cxn ang="0">
                  <a:pos x="12" y="23"/>
                </a:cxn>
                <a:cxn ang="0">
                  <a:pos x="8" y="25"/>
                </a:cxn>
                <a:cxn ang="0">
                  <a:pos x="11" y="24"/>
                </a:cxn>
                <a:cxn ang="0">
                  <a:pos x="0" y="5"/>
                </a:cxn>
                <a:cxn ang="0">
                  <a:pos x="7" y="0"/>
                </a:cxn>
                <a:cxn ang="0">
                  <a:pos x="19" y="18"/>
                </a:cxn>
              </a:cxnLst>
              <a:rect l="0" t="0" r="r" b="b"/>
              <a:pathLst>
                <a:path w="19" h="25">
                  <a:moveTo>
                    <a:pt x="19" y="18"/>
                  </a:moveTo>
                  <a:lnTo>
                    <a:pt x="12" y="23"/>
                  </a:lnTo>
                  <a:lnTo>
                    <a:pt x="8" y="25"/>
                  </a:lnTo>
                  <a:lnTo>
                    <a:pt x="11" y="24"/>
                  </a:lnTo>
                  <a:lnTo>
                    <a:pt x="0" y="5"/>
                  </a:lnTo>
                  <a:lnTo>
                    <a:pt x="7" y="0"/>
                  </a:lnTo>
                  <a:lnTo>
                    <a:pt x="19" y="18"/>
                  </a:lnTo>
                  <a:close/>
                </a:path>
              </a:pathLst>
            </a:custGeom>
            <a:solidFill>
              <a:schemeClr val="bg2"/>
            </a:solidFill>
            <a:ln w="9525">
              <a:noFill/>
              <a:round/>
              <a:headEnd/>
              <a:tailEnd/>
            </a:ln>
          </p:spPr>
          <p:txBody>
            <a:bodyPr/>
            <a:lstStyle/>
            <a:p>
              <a:endParaRPr lang="en-US"/>
            </a:p>
          </p:txBody>
        </p:sp>
        <p:sp>
          <p:nvSpPr>
            <p:cNvPr id="83198" name="Freeform 254"/>
            <p:cNvSpPr>
              <a:spLocks/>
            </p:cNvSpPr>
            <p:nvPr/>
          </p:nvSpPr>
          <p:spPr bwMode="black">
            <a:xfrm>
              <a:off x="4406900" y="3856038"/>
              <a:ext cx="20638" cy="22225"/>
            </a:xfrm>
            <a:custGeom>
              <a:avLst/>
              <a:gdLst/>
              <a:ahLst/>
              <a:cxnLst>
                <a:cxn ang="0">
                  <a:pos x="20" y="20"/>
                </a:cxn>
                <a:cxn ang="0">
                  <a:pos x="12" y="24"/>
                </a:cxn>
                <a:cxn ang="0">
                  <a:pos x="0" y="6"/>
                </a:cxn>
                <a:cxn ang="0">
                  <a:pos x="2" y="4"/>
                </a:cxn>
                <a:cxn ang="0">
                  <a:pos x="2" y="4"/>
                </a:cxn>
                <a:cxn ang="0">
                  <a:pos x="10" y="0"/>
                </a:cxn>
                <a:cxn ang="0">
                  <a:pos x="20" y="20"/>
                </a:cxn>
              </a:cxnLst>
              <a:rect l="0" t="0" r="r" b="b"/>
              <a:pathLst>
                <a:path w="20" h="24">
                  <a:moveTo>
                    <a:pt x="20" y="20"/>
                  </a:moveTo>
                  <a:lnTo>
                    <a:pt x="12" y="24"/>
                  </a:lnTo>
                  <a:lnTo>
                    <a:pt x="0" y="6"/>
                  </a:lnTo>
                  <a:lnTo>
                    <a:pt x="2" y="4"/>
                  </a:lnTo>
                  <a:lnTo>
                    <a:pt x="2" y="4"/>
                  </a:lnTo>
                  <a:lnTo>
                    <a:pt x="10" y="0"/>
                  </a:lnTo>
                  <a:lnTo>
                    <a:pt x="20" y="20"/>
                  </a:lnTo>
                  <a:close/>
                </a:path>
              </a:pathLst>
            </a:custGeom>
            <a:solidFill>
              <a:schemeClr val="bg2"/>
            </a:solidFill>
            <a:ln w="9525">
              <a:noFill/>
              <a:round/>
              <a:headEnd/>
              <a:tailEnd/>
            </a:ln>
          </p:spPr>
          <p:txBody>
            <a:bodyPr/>
            <a:lstStyle/>
            <a:p>
              <a:endParaRPr lang="en-US"/>
            </a:p>
          </p:txBody>
        </p:sp>
        <p:sp>
          <p:nvSpPr>
            <p:cNvPr id="83199" name="Freeform 255"/>
            <p:cNvSpPr>
              <a:spLocks/>
            </p:cNvSpPr>
            <p:nvPr/>
          </p:nvSpPr>
          <p:spPr bwMode="black">
            <a:xfrm>
              <a:off x="4400550" y="3860800"/>
              <a:ext cx="20638" cy="19050"/>
            </a:xfrm>
            <a:custGeom>
              <a:avLst/>
              <a:gdLst/>
              <a:ahLst/>
              <a:cxnLst>
                <a:cxn ang="0">
                  <a:pos x="20" y="15"/>
                </a:cxn>
                <a:cxn ang="0">
                  <a:pos x="15" y="20"/>
                </a:cxn>
                <a:cxn ang="0">
                  <a:pos x="18" y="17"/>
                </a:cxn>
                <a:cxn ang="0">
                  <a:pos x="14" y="20"/>
                </a:cxn>
                <a:cxn ang="0">
                  <a:pos x="0" y="5"/>
                </a:cxn>
                <a:cxn ang="0">
                  <a:pos x="5" y="0"/>
                </a:cxn>
                <a:cxn ang="0">
                  <a:pos x="20" y="15"/>
                </a:cxn>
              </a:cxnLst>
              <a:rect l="0" t="0" r="r" b="b"/>
              <a:pathLst>
                <a:path w="20" h="20">
                  <a:moveTo>
                    <a:pt x="20" y="15"/>
                  </a:moveTo>
                  <a:lnTo>
                    <a:pt x="15" y="20"/>
                  </a:lnTo>
                  <a:lnTo>
                    <a:pt x="18" y="17"/>
                  </a:lnTo>
                  <a:lnTo>
                    <a:pt x="14" y="20"/>
                  </a:lnTo>
                  <a:lnTo>
                    <a:pt x="0" y="5"/>
                  </a:lnTo>
                  <a:lnTo>
                    <a:pt x="5" y="0"/>
                  </a:lnTo>
                  <a:lnTo>
                    <a:pt x="20" y="15"/>
                  </a:lnTo>
                  <a:close/>
                </a:path>
              </a:pathLst>
            </a:custGeom>
            <a:solidFill>
              <a:schemeClr val="bg2"/>
            </a:solidFill>
            <a:ln w="9525">
              <a:noFill/>
              <a:round/>
              <a:headEnd/>
              <a:tailEnd/>
            </a:ln>
          </p:spPr>
          <p:txBody>
            <a:bodyPr/>
            <a:lstStyle/>
            <a:p>
              <a:endParaRPr lang="en-US"/>
            </a:p>
          </p:txBody>
        </p:sp>
        <p:sp>
          <p:nvSpPr>
            <p:cNvPr id="83200" name="Freeform 256"/>
            <p:cNvSpPr>
              <a:spLocks/>
            </p:cNvSpPr>
            <p:nvPr/>
          </p:nvSpPr>
          <p:spPr bwMode="black">
            <a:xfrm>
              <a:off x="4391025" y="3867150"/>
              <a:ext cx="23813" cy="15875"/>
            </a:xfrm>
            <a:custGeom>
              <a:avLst/>
              <a:gdLst/>
              <a:ahLst/>
              <a:cxnLst>
                <a:cxn ang="0">
                  <a:pos x="23" y="15"/>
                </a:cxn>
                <a:cxn ang="0">
                  <a:pos x="18" y="19"/>
                </a:cxn>
                <a:cxn ang="0">
                  <a:pos x="4" y="4"/>
                </a:cxn>
                <a:cxn ang="0">
                  <a:pos x="0" y="8"/>
                </a:cxn>
                <a:cxn ang="0">
                  <a:pos x="5" y="4"/>
                </a:cxn>
                <a:cxn ang="0">
                  <a:pos x="10" y="0"/>
                </a:cxn>
                <a:cxn ang="0">
                  <a:pos x="23" y="15"/>
                </a:cxn>
              </a:cxnLst>
              <a:rect l="0" t="0" r="r" b="b"/>
              <a:pathLst>
                <a:path w="23" h="19">
                  <a:moveTo>
                    <a:pt x="23" y="15"/>
                  </a:moveTo>
                  <a:lnTo>
                    <a:pt x="18" y="19"/>
                  </a:lnTo>
                  <a:lnTo>
                    <a:pt x="4" y="4"/>
                  </a:lnTo>
                  <a:lnTo>
                    <a:pt x="0" y="8"/>
                  </a:lnTo>
                  <a:lnTo>
                    <a:pt x="5" y="4"/>
                  </a:lnTo>
                  <a:lnTo>
                    <a:pt x="10" y="0"/>
                  </a:lnTo>
                  <a:lnTo>
                    <a:pt x="23" y="15"/>
                  </a:lnTo>
                  <a:close/>
                </a:path>
              </a:pathLst>
            </a:custGeom>
            <a:solidFill>
              <a:schemeClr val="bg2"/>
            </a:solidFill>
            <a:ln w="9525">
              <a:noFill/>
              <a:round/>
              <a:headEnd/>
              <a:tailEnd/>
            </a:ln>
          </p:spPr>
          <p:txBody>
            <a:bodyPr/>
            <a:lstStyle/>
            <a:p>
              <a:endParaRPr lang="en-US"/>
            </a:p>
          </p:txBody>
        </p:sp>
        <p:sp>
          <p:nvSpPr>
            <p:cNvPr id="83201" name="Freeform 257"/>
            <p:cNvSpPr>
              <a:spLocks/>
            </p:cNvSpPr>
            <p:nvPr/>
          </p:nvSpPr>
          <p:spPr bwMode="black">
            <a:xfrm>
              <a:off x="4391025" y="3870325"/>
              <a:ext cx="20638" cy="19050"/>
            </a:xfrm>
            <a:custGeom>
              <a:avLst/>
              <a:gdLst/>
              <a:ahLst/>
              <a:cxnLst>
                <a:cxn ang="0">
                  <a:pos x="20" y="15"/>
                </a:cxn>
                <a:cxn ang="0">
                  <a:pos x="15" y="20"/>
                </a:cxn>
                <a:cxn ang="0">
                  <a:pos x="0" y="8"/>
                </a:cxn>
                <a:cxn ang="0">
                  <a:pos x="5" y="0"/>
                </a:cxn>
                <a:cxn ang="0">
                  <a:pos x="0" y="5"/>
                </a:cxn>
                <a:cxn ang="0">
                  <a:pos x="5" y="0"/>
                </a:cxn>
                <a:cxn ang="0">
                  <a:pos x="20" y="15"/>
                </a:cxn>
              </a:cxnLst>
              <a:rect l="0" t="0" r="r" b="b"/>
              <a:pathLst>
                <a:path w="20" h="20">
                  <a:moveTo>
                    <a:pt x="20" y="15"/>
                  </a:moveTo>
                  <a:lnTo>
                    <a:pt x="15" y="20"/>
                  </a:lnTo>
                  <a:lnTo>
                    <a:pt x="0" y="8"/>
                  </a:lnTo>
                  <a:lnTo>
                    <a:pt x="5" y="0"/>
                  </a:lnTo>
                  <a:lnTo>
                    <a:pt x="0" y="5"/>
                  </a:lnTo>
                  <a:lnTo>
                    <a:pt x="5" y="0"/>
                  </a:lnTo>
                  <a:lnTo>
                    <a:pt x="20" y="15"/>
                  </a:lnTo>
                  <a:close/>
                </a:path>
              </a:pathLst>
            </a:custGeom>
            <a:solidFill>
              <a:schemeClr val="bg2"/>
            </a:solidFill>
            <a:ln w="9525">
              <a:noFill/>
              <a:round/>
              <a:headEnd/>
              <a:tailEnd/>
            </a:ln>
          </p:spPr>
          <p:txBody>
            <a:bodyPr/>
            <a:lstStyle/>
            <a:p>
              <a:endParaRPr lang="en-US"/>
            </a:p>
          </p:txBody>
        </p:sp>
        <p:sp>
          <p:nvSpPr>
            <p:cNvPr id="83202" name="Freeform 258"/>
            <p:cNvSpPr>
              <a:spLocks/>
            </p:cNvSpPr>
            <p:nvPr/>
          </p:nvSpPr>
          <p:spPr bwMode="black">
            <a:xfrm>
              <a:off x="4384675" y="3878263"/>
              <a:ext cx="22225" cy="11112"/>
            </a:xfrm>
            <a:custGeom>
              <a:avLst/>
              <a:gdLst/>
              <a:ahLst/>
              <a:cxnLst>
                <a:cxn ang="0">
                  <a:pos x="22" y="9"/>
                </a:cxn>
                <a:cxn ang="0">
                  <a:pos x="19" y="13"/>
                </a:cxn>
                <a:cxn ang="0">
                  <a:pos x="2" y="4"/>
                </a:cxn>
                <a:cxn ang="0">
                  <a:pos x="0" y="11"/>
                </a:cxn>
                <a:cxn ang="0">
                  <a:pos x="5" y="3"/>
                </a:cxn>
                <a:cxn ang="0">
                  <a:pos x="7" y="0"/>
                </a:cxn>
                <a:cxn ang="0">
                  <a:pos x="22" y="9"/>
                </a:cxn>
              </a:cxnLst>
              <a:rect l="0" t="0" r="r" b="b"/>
              <a:pathLst>
                <a:path w="22" h="13">
                  <a:moveTo>
                    <a:pt x="22" y="9"/>
                  </a:moveTo>
                  <a:lnTo>
                    <a:pt x="19" y="13"/>
                  </a:lnTo>
                  <a:lnTo>
                    <a:pt x="2" y="4"/>
                  </a:lnTo>
                  <a:lnTo>
                    <a:pt x="0" y="11"/>
                  </a:lnTo>
                  <a:lnTo>
                    <a:pt x="5" y="3"/>
                  </a:lnTo>
                  <a:lnTo>
                    <a:pt x="7" y="0"/>
                  </a:lnTo>
                  <a:lnTo>
                    <a:pt x="22" y="9"/>
                  </a:lnTo>
                  <a:close/>
                </a:path>
              </a:pathLst>
            </a:custGeom>
            <a:solidFill>
              <a:schemeClr val="bg2"/>
            </a:solidFill>
            <a:ln w="9525">
              <a:noFill/>
              <a:round/>
              <a:headEnd/>
              <a:tailEnd/>
            </a:ln>
          </p:spPr>
          <p:txBody>
            <a:bodyPr/>
            <a:lstStyle/>
            <a:p>
              <a:endParaRPr lang="en-US"/>
            </a:p>
          </p:txBody>
        </p:sp>
        <p:sp>
          <p:nvSpPr>
            <p:cNvPr id="83203" name="Freeform 259"/>
            <p:cNvSpPr>
              <a:spLocks/>
            </p:cNvSpPr>
            <p:nvPr/>
          </p:nvSpPr>
          <p:spPr bwMode="black">
            <a:xfrm>
              <a:off x="4384675" y="3879850"/>
              <a:ext cx="22225" cy="17463"/>
            </a:xfrm>
            <a:custGeom>
              <a:avLst/>
              <a:gdLst/>
              <a:ahLst/>
              <a:cxnLst>
                <a:cxn ang="0">
                  <a:pos x="22" y="8"/>
                </a:cxn>
                <a:cxn ang="0">
                  <a:pos x="19" y="14"/>
                </a:cxn>
                <a:cxn ang="0">
                  <a:pos x="21" y="13"/>
                </a:cxn>
                <a:cxn ang="0">
                  <a:pos x="17" y="17"/>
                </a:cxn>
                <a:cxn ang="0">
                  <a:pos x="0" y="7"/>
                </a:cxn>
                <a:cxn ang="0">
                  <a:pos x="2" y="0"/>
                </a:cxn>
                <a:cxn ang="0">
                  <a:pos x="22" y="8"/>
                </a:cxn>
              </a:cxnLst>
              <a:rect l="0" t="0" r="r" b="b"/>
              <a:pathLst>
                <a:path w="22" h="17">
                  <a:moveTo>
                    <a:pt x="22" y="8"/>
                  </a:moveTo>
                  <a:lnTo>
                    <a:pt x="19" y="14"/>
                  </a:lnTo>
                  <a:lnTo>
                    <a:pt x="21" y="13"/>
                  </a:lnTo>
                  <a:lnTo>
                    <a:pt x="17" y="17"/>
                  </a:lnTo>
                  <a:lnTo>
                    <a:pt x="0" y="7"/>
                  </a:lnTo>
                  <a:lnTo>
                    <a:pt x="2" y="0"/>
                  </a:lnTo>
                  <a:lnTo>
                    <a:pt x="22" y="8"/>
                  </a:lnTo>
                  <a:close/>
                </a:path>
              </a:pathLst>
            </a:custGeom>
            <a:solidFill>
              <a:schemeClr val="bg2"/>
            </a:solidFill>
            <a:ln w="9525">
              <a:noFill/>
              <a:round/>
              <a:headEnd/>
              <a:tailEnd/>
            </a:ln>
          </p:spPr>
          <p:txBody>
            <a:bodyPr/>
            <a:lstStyle/>
            <a:p>
              <a:endParaRPr lang="en-US"/>
            </a:p>
          </p:txBody>
        </p:sp>
        <p:sp>
          <p:nvSpPr>
            <p:cNvPr id="83204" name="Freeform 260"/>
            <p:cNvSpPr>
              <a:spLocks/>
            </p:cNvSpPr>
            <p:nvPr/>
          </p:nvSpPr>
          <p:spPr bwMode="black">
            <a:xfrm>
              <a:off x="4378325" y="3886200"/>
              <a:ext cx="22225" cy="15875"/>
            </a:xfrm>
            <a:custGeom>
              <a:avLst/>
              <a:gdLst/>
              <a:ahLst/>
              <a:cxnLst>
                <a:cxn ang="0">
                  <a:pos x="23" y="13"/>
                </a:cxn>
                <a:cxn ang="0">
                  <a:pos x="19" y="18"/>
                </a:cxn>
                <a:cxn ang="0">
                  <a:pos x="2" y="6"/>
                </a:cxn>
                <a:cxn ang="0">
                  <a:pos x="0" y="13"/>
                </a:cxn>
                <a:cxn ang="0">
                  <a:pos x="4" y="5"/>
                </a:cxn>
                <a:cxn ang="0">
                  <a:pos x="8" y="0"/>
                </a:cxn>
                <a:cxn ang="0">
                  <a:pos x="23" y="13"/>
                </a:cxn>
              </a:cxnLst>
              <a:rect l="0" t="0" r="r" b="b"/>
              <a:pathLst>
                <a:path w="23" h="18">
                  <a:moveTo>
                    <a:pt x="23" y="13"/>
                  </a:moveTo>
                  <a:lnTo>
                    <a:pt x="19" y="18"/>
                  </a:lnTo>
                  <a:lnTo>
                    <a:pt x="2" y="6"/>
                  </a:lnTo>
                  <a:lnTo>
                    <a:pt x="0" y="13"/>
                  </a:lnTo>
                  <a:lnTo>
                    <a:pt x="4" y="5"/>
                  </a:lnTo>
                  <a:lnTo>
                    <a:pt x="8" y="0"/>
                  </a:lnTo>
                  <a:lnTo>
                    <a:pt x="23" y="13"/>
                  </a:lnTo>
                  <a:close/>
                </a:path>
              </a:pathLst>
            </a:custGeom>
            <a:solidFill>
              <a:schemeClr val="bg2"/>
            </a:solidFill>
            <a:ln w="9525">
              <a:noFill/>
              <a:round/>
              <a:headEnd/>
              <a:tailEnd/>
            </a:ln>
          </p:spPr>
          <p:txBody>
            <a:bodyPr/>
            <a:lstStyle/>
            <a:p>
              <a:endParaRPr lang="en-US"/>
            </a:p>
          </p:txBody>
        </p:sp>
        <p:sp>
          <p:nvSpPr>
            <p:cNvPr id="83205" name="Freeform 261"/>
            <p:cNvSpPr>
              <a:spLocks/>
            </p:cNvSpPr>
            <p:nvPr/>
          </p:nvSpPr>
          <p:spPr bwMode="black">
            <a:xfrm>
              <a:off x="4378325" y="3890963"/>
              <a:ext cx="22225" cy="19050"/>
            </a:xfrm>
            <a:custGeom>
              <a:avLst/>
              <a:gdLst/>
              <a:ahLst/>
              <a:cxnLst>
                <a:cxn ang="0">
                  <a:pos x="22" y="10"/>
                </a:cxn>
                <a:cxn ang="0">
                  <a:pos x="19" y="15"/>
                </a:cxn>
                <a:cxn ang="0">
                  <a:pos x="16" y="23"/>
                </a:cxn>
                <a:cxn ang="0">
                  <a:pos x="19" y="17"/>
                </a:cxn>
                <a:cxn ang="0">
                  <a:pos x="0" y="5"/>
                </a:cxn>
                <a:cxn ang="0">
                  <a:pos x="2" y="0"/>
                </a:cxn>
                <a:cxn ang="0">
                  <a:pos x="22" y="10"/>
                </a:cxn>
              </a:cxnLst>
              <a:rect l="0" t="0" r="r" b="b"/>
              <a:pathLst>
                <a:path w="22" h="23">
                  <a:moveTo>
                    <a:pt x="22" y="10"/>
                  </a:moveTo>
                  <a:lnTo>
                    <a:pt x="19" y="15"/>
                  </a:lnTo>
                  <a:lnTo>
                    <a:pt x="16" y="23"/>
                  </a:lnTo>
                  <a:lnTo>
                    <a:pt x="19" y="17"/>
                  </a:lnTo>
                  <a:lnTo>
                    <a:pt x="0" y="5"/>
                  </a:lnTo>
                  <a:lnTo>
                    <a:pt x="2" y="0"/>
                  </a:lnTo>
                  <a:lnTo>
                    <a:pt x="22" y="10"/>
                  </a:lnTo>
                  <a:close/>
                </a:path>
              </a:pathLst>
            </a:custGeom>
            <a:solidFill>
              <a:schemeClr val="bg2"/>
            </a:solidFill>
            <a:ln w="9525">
              <a:noFill/>
              <a:round/>
              <a:headEnd/>
              <a:tailEnd/>
            </a:ln>
          </p:spPr>
          <p:txBody>
            <a:bodyPr/>
            <a:lstStyle/>
            <a:p>
              <a:endParaRPr lang="en-US"/>
            </a:p>
          </p:txBody>
        </p:sp>
        <p:sp>
          <p:nvSpPr>
            <p:cNvPr id="83206" name="Freeform 262"/>
            <p:cNvSpPr>
              <a:spLocks/>
            </p:cNvSpPr>
            <p:nvPr/>
          </p:nvSpPr>
          <p:spPr bwMode="black">
            <a:xfrm>
              <a:off x="4371975" y="3894138"/>
              <a:ext cx="25400" cy="15875"/>
            </a:xfrm>
            <a:custGeom>
              <a:avLst/>
              <a:gdLst/>
              <a:ahLst/>
              <a:cxnLst>
                <a:cxn ang="0">
                  <a:pos x="23" y="13"/>
                </a:cxn>
                <a:cxn ang="0">
                  <a:pos x="20" y="19"/>
                </a:cxn>
                <a:cxn ang="0">
                  <a:pos x="23" y="13"/>
                </a:cxn>
                <a:cxn ang="0">
                  <a:pos x="18" y="19"/>
                </a:cxn>
                <a:cxn ang="0">
                  <a:pos x="0" y="6"/>
                </a:cxn>
                <a:cxn ang="0">
                  <a:pos x="4" y="0"/>
                </a:cxn>
                <a:cxn ang="0">
                  <a:pos x="23" y="13"/>
                </a:cxn>
              </a:cxnLst>
              <a:rect l="0" t="0" r="r" b="b"/>
              <a:pathLst>
                <a:path w="23" h="19">
                  <a:moveTo>
                    <a:pt x="23" y="13"/>
                  </a:moveTo>
                  <a:lnTo>
                    <a:pt x="20" y="19"/>
                  </a:lnTo>
                  <a:lnTo>
                    <a:pt x="23" y="13"/>
                  </a:lnTo>
                  <a:lnTo>
                    <a:pt x="18" y="19"/>
                  </a:lnTo>
                  <a:lnTo>
                    <a:pt x="0" y="6"/>
                  </a:lnTo>
                  <a:lnTo>
                    <a:pt x="4" y="0"/>
                  </a:lnTo>
                  <a:lnTo>
                    <a:pt x="23" y="13"/>
                  </a:lnTo>
                  <a:close/>
                </a:path>
              </a:pathLst>
            </a:custGeom>
            <a:solidFill>
              <a:schemeClr val="bg2"/>
            </a:solidFill>
            <a:ln w="9525">
              <a:noFill/>
              <a:round/>
              <a:headEnd/>
              <a:tailEnd/>
            </a:ln>
          </p:spPr>
          <p:txBody>
            <a:bodyPr/>
            <a:lstStyle/>
            <a:p>
              <a:endParaRPr lang="en-US"/>
            </a:p>
          </p:txBody>
        </p:sp>
        <p:sp>
          <p:nvSpPr>
            <p:cNvPr id="83207" name="Freeform 263"/>
            <p:cNvSpPr>
              <a:spLocks/>
            </p:cNvSpPr>
            <p:nvPr/>
          </p:nvSpPr>
          <p:spPr bwMode="black">
            <a:xfrm>
              <a:off x="4368800" y="3898900"/>
              <a:ext cx="22225" cy="17463"/>
            </a:xfrm>
            <a:custGeom>
              <a:avLst/>
              <a:gdLst/>
              <a:ahLst/>
              <a:cxnLst>
                <a:cxn ang="0">
                  <a:pos x="22" y="13"/>
                </a:cxn>
                <a:cxn ang="0">
                  <a:pos x="17" y="19"/>
                </a:cxn>
                <a:cxn ang="0">
                  <a:pos x="17" y="19"/>
                </a:cxn>
                <a:cxn ang="0">
                  <a:pos x="0" y="7"/>
                </a:cxn>
                <a:cxn ang="0">
                  <a:pos x="0" y="7"/>
                </a:cxn>
                <a:cxn ang="0">
                  <a:pos x="5" y="0"/>
                </a:cxn>
                <a:cxn ang="0">
                  <a:pos x="22" y="13"/>
                </a:cxn>
              </a:cxnLst>
              <a:rect l="0" t="0" r="r" b="b"/>
              <a:pathLst>
                <a:path w="22" h="19">
                  <a:moveTo>
                    <a:pt x="22" y="13"/>
                  </a:moveTo>
                  <a:lnTo>
                    <a:pt x="17" y="19"/>
                  </a:lnTo>
                  <a:lnTo>
                    <a:pt x="17" y="19"/>
                  </a:lnTo>
                  <a:lnTo>
                    <a:pt x="0" y="7"/>
                  </a:lnTo>
                  <a:lnTo>
                    <a:pt x="0" y="7"/>
                  </a:lnTo>
                  <a:lnTo>
                    <a:pt x="5" y="0"/>
                  </a:lnTo>
                  <a:lnTo>
                    <a:pt x="22" y="13"/>
                  </a:lnTo>
                  <a:close/>
                </a:path>
              </a:pathLst>
            </a:custGeom>
            <a:solidFill>
              <a:schemeClr val="bg2"/>
            </a:solidFill>
            <a:ln w="9525">
              <a:noFill/>
              <a:round/>
              <a:headEnd/>
              <a:tailEnd/>
            </a:ln>
          </p:spPr>
          <p:txBody>
            <a:bodyPr/>
            <a:lstStyle/>
            <a:p>
              <a:endParaRPr lang="en-US"/>
            </a:p>
          </p:txBody>
        </p:sp>
        <p:sp>
          <p:nvSpPr>
            <p:cNvPr id="83208" name="Freeform 264"/>
            <p:cNvSpPr>
              <a:spLocks/>
            </p:cNvSpPr>
            <p:nvPr/>
          </p:nvSpPr>
          <p:spPr bwMode="black">
            <a:xfrm>
              <a:off x="4362450" y="3905250"/>
              <a:ext cx="25400" cy="19050"/>
            </a:xfrm>
            <a:custGeom>
              <a:avLst/>
              <a:gdLst/>
              <a:ahLst/>
              <a:cxnLst>
                <a:cxn ang="0">
                  <a:pos x="22" y="12"/>
                </a:cxn>
                <a:cxn ang="0">
                  <a:pos x="17" y="18"/>
                </a:cxn>
                <a:cxn ang="0">
                  <a:pos x="17" y="18"/>
                </a:cxn>
                <a:cxn ang="0">
                  <a:pos x="16" y="19"/>
                </a:cxn>
                <a:cxn ang="0">
                  <a:pos x="0" y="6"/>
                </a:cxn>
                <a:cxn ang="0">
                  <a:pos x="5" y="0"/>
                </a:cxn>
                <a:cxn ang="0">
                  <a:pos x="22" y="12"/>
                </a:cxn>
              </a:cxnLst>
              <a:rect l="0" t="0" r="r" b="b"/>
              <a:pathLst>
                <a:path w="22" h="19">
                  <a:moveTo>
                    <a:pt x="22" y="12"/>
                  </a:moveTo>
                  <a:lnTo>
                    <a:pt x="17" y="18"/>
                  </a:lnTo>
                  <a:lnTo>
                    <a:pt x="17" y="18"/>
                  </a:lnTo>
                  <a:lnTo>
                    <a:pt x="16" y="19"/>
                  </a:lnTo>
                  <a:lnTo>
                    <a:pt x="0" y="6"/>
                  </a:lnTo>
                  <a:lnTo>
                    <a:pt x="5" y="0"/>
                  </a:lnTo>
                  <a:lnTo>
                    <a:pt x="22" y="12"/>
                  </a:lnTo>
                  <a:close/>
                </a:path>
              </a:pathLst>
            </a:custGeom>
            <a:solidFill>
              <a:schemeClr val="bg2"/>
            </a:solidFill>
            <a:ln w="9525">
              <a:noFill/>
              <a:round/>
              <a:headEnd/>
              <a:tailEnd/>
            </a:ln>
          </p:spPr>
          <p:txBody>
            <a:bodyPr/>
            <a:lstStyle/>
            <a:p>
              <a:endParaRPr lang="en-US"/>
            </a:p>
          </p:txBody>
        </p:sp>
        <p:sp>
          <p:nvSpPr>
            <p:cNvPr id="83209" name="Freeform 265"/>
            <p:cNvSpPr>
              <a:spLocks/>
            </p:cNvSpPr>
            <p:nvPr/>
          </p:nvSpPr>
          <p:spPr bwMode="black">
            <a:xfrm>
              <a:off x="4357688" y="3910013"/>
              <a:ext cx="23812" cy="19050"/>
            </a:xfrm>
            <a:custGeom>
              <a:avLst/>
              <a:gdLst/>
              <a:ahLst/>
              <a:cxnLst>
                <a:cxn ang="0">
                  <a:pos x="22" y="15"/>
                </a:cxn>
                <a:cxn ang="0">
                  <a:pos x="15" y="23"/>
                </a:cxn>
                <a:cxn ang="0">
                  <a:pos x="19" y="19"/>
                </a:cxn>
                <a:cxn ang="0">
                  <a:pos x="14" y="23"/>
                </a:cxn>
                <a:cxn ang="0">
                  <a:pos x="0" y="8"/>
                </a:cxn>
                <a:cxn ang="0">
                  <a:pos x="7" y="0"/>
                </a:cxn>
                <a:cxn ang="0">
                  <a:pos x="22" y="15"/>
                </a:cxn>
              </a:cxnLst>
              <a:rect l="0" t="0" r="r" b="b"/>
              <a:pathLst>
                <a:path w="22" h="23">
                  <a:moveTo>
                    <a:pt x="22" y="15"/>
                  </a:moveTo>
                  <a:lnTo>
                    <a:pt x="15" y="23"/>
                  </a:lnTo>
                  <a:lnTo>
                    <a:pt x="19" y="19"/>
                  </a:lnTo>
                  <a:lnTo>
                    <a:pt x="14" y="23"/>
                  </a:lnTo>
                  <a:lnTo>
                    <a:pt x="0" y="8"/>
                  </a:lnTo>
                  <a:lnTo>
                    <a:pt x="7" y="0"/>
                  </a:lnTo>
                  <a:lnTo>
                    <a:pt x="22" y="15"/>
                  </a:lnTo>
                  <a:close/>
                </a:path>
              </a:pathLst>
            </a:custGeom>
            <a:solidFill>
              <a:schemeClr val="bg2"/>
            </a:solidFill>
            <a:ln w="9525">
              <a:noFill/>
              <a:round/>
              <a:headEnd/>
              <a:tailEnd/>
            </a:ln>
          </p:spPr>
          <p:txBody>
            <a:bodyPr/>
            <a:lstStyle/>
            <a:p>
              <a:endParaRPr lang="en-US"/>
            </a:p>
          </p:txBody>
        </p:sp>
        <p:sp>
          <p:nvSpPr>
            <p:cNvPr id="83210" name="Freeform 266"/>
            <p:cNvSpPr>
              <a:spLocks/>
            </p:cNvSpPr>
            <p:nvPr/>
          </p:nvSpPr>
          <p:spPr bwMode="black">
            <a:xfrm>
              <a:off x="4341813" y="3916363"/>
              <a:ext cx="30162" cy="20637"/>
            </a:xfrm>
            <a:custGeom>
              <a:avLst/>
              <a:gdLst/>
              <a:ahLst/>
              <a:cxnLst>
                <a:cxn ang="0">
                  <a:pos x="31" y="15"/>
                </a:cxn>
                <a:cxn ang="0">
                  <a:pos x="21" y="22"/>
                </a:cxn>
                <a:cxn ang="0">
                  <a:pos x="7" y="7"/>
                </a:cxn>
                <a:cxn ang="0">
                  <a:pos x="0" y="14"/>
                </a:cxn>
                <a:cxn ang="0">
                  <a:pos x="8" y="7"/>
                </a:cxn>
                <a:cxn ang="0">
                  <a:pos x="18" y="0"/>
                </a:cxn>
                <a:cxn ang="0">
                  <a:pos x="31" y="15"/>
                </a:cxn>
              </a:cxnLst>
              <a:rect l="0" t="0" r="r" b="b"/>
              <a:pathLst>
                <a:path w="31" h="22">
                  <a:moveTo>
                    <a:pt x="31" y="15"/>
                  </a:moveTo>
                  <a:lnTo>
                    <a:pt x="21" y="22"/>
                  </a:lnTo>
                  <a:lnTo>
                    <a:pt x="7" y="7"/>
                  </a:lnTo>
                  <a:lnTo>
                    <a:pt x="0" y="14"/>
                  </a:lnTo>
                  <a:lnTo>
                    <a:pt x="8" y="7"/>
                  </a:lnTo>
                  <a:lnTo>
                    <a:pt x="18" y="0"/>
                  </a:lnTo>
                  <a:lnTo>
                    <a:pt x="31" y="15"/>
                  </a:lnTo>
                  <a:close/>
                </a:path>
              </a:pathLst>
            </a:custGeom>
            <a:solidFill>
              <a:schemeClr val="bg2"/>
            </a:solidFill>
            <a:ln w="9525">
              <a:noFill/>
              <a:round/>
              <a:headEnd/>
              <a:tailEnd/>
            </a:ln>
          </p:spPr>
          <p:txBody>
            <a:bodyPr/>
            <a:lstStyle/>
            <a:p>
              <a:endParaRPr lang="en-US"/>
            </a:p>
          </p:txBody>
        </p:sp>
        <p:sp>
          <p:nvSpPr>
            <p:cNvPr id="83211" name="Freeform 267"/>
            <p:cNvSpPr>
              <a:spLocks/>
            </p:cNvSpPr>
            <p:nvPr/>
          </p:nvSpPr>
          <p:spPr bwMode="black">
            <a:xfrm>
              <a:off x="4338638" y="3924300"/>
              <a:ext cx="23812" cy="22225"/>
            </a:xfrm>
            <a:custGeom>
              <a:avLst/>
              <a:gdLst/>
              <a:ahLst/>
              <a:cxnLst>
                <a:cxn ang="0">
                  <a:pos x="25" y="15"/>
                </a:cxn>
                <a:cxn ang="0">
                  <a:pos x="15" y="24"/>
                </a:cxn>
                <a:cxn ang="0">
                  <a:pos x="13" y="26"/>
                </a:cxn>
                <a:cxn ang="0">
                  <a:pos x="14" y="25"/>
                </a:cxn>
                <a:cxn ang="0">
                  <a:pos x="0" y="9"/>
                </a:cxn>
                <a:cxn ang="0">
                  <a:pos x="10" y="0"/>
                </a:cxn>
                <a:cxn ang="0">
                  <a:pos x="25" y="15"/>
                </a:cxn>
              </a:cxnLst>
              <a:rect l="0" t="0" r="r" b="b"/>
              <a:pathLst>
                <a:path w="25" h="26">
                  <a:moveTo>
                    <a:pt x="25" y="15"/>
                  </a:moveTo>
                  <a:lnTo>
                    <a:pt x="15" y="24"/>
                  </a:lnTo>
                  <a:lnTo>
                    <a:pt x="13" y="26"/>
                  </a:lnTo>
                  <a:lnTo>
                    <a:pt x="14" y="25"/>
                  </a:lnTo>
                  <a:lnTo>
                    <a:pt x="0" y="9"/>
                  </a:lnTo>
                  <a:lnTo>
                    <a:pt x="10" y="0"/>
                  </a:lnTo>
                  <a:lnTo>
                    <a:pt x="25" y="15"/>
                  </a:lnTo>
                  <a:close/>
                </a:path>
              </a:pathLst>
            </a:custGeom>
            <a:solidFill>
              <a:schemeClr val="bg2"/>
            </a:solidFill>
            <a:ln w="9525">
              <a:noFill/>
              <a:round/>
              <a:headEnd/>
              <a:tailEnd/>
            </a:ln>
          </p:spPr>
          <p:txBody>
            <a:bodyPr/>
            <a:lstStyle/>
            <a:p>
              <a:endParaRPr lang="en-US"/>
            </a:p>
          </p:txBody>
        </p:sp>
        <p:sp>
          <p:nvSpPr>
            <p:cNvPr id="83212" name="Freeform 268"/>
            <p:cNvSpPr>
              <a:spLocks/>
            </p:cNvSpPr>
            <p:nvPr/>
          </p:nvSpPr>
          <p:spPr bwMode="black">
            <a:xfrm>
              <a:off x="4325938" y="3929063"/>
              <a:ext cx="25400" cy="25400"/>
            </a:xfrm>
            <a:custGeom>
              <a:avLst/>
              <a:gdLst/>
              <a:ahLst/>
              <a:cxnLst>
                <a:cxn ang="0">
                  <a:pos x="24" y="17"/>
                </a:cxn>
                <a:cxn ang="0">
                  <a:pos x="13" y="26"/>
                </a:cxn>
                <a:cxn ang="0">
                  <a:pos x="13" y="26"/>
                </a:cxn>
                <a:cxn ang="0">
                  <a:pos x="0" y="9"/>
                </a:cxn>
                <a:cxn ang="0">
                  <a:pos x="0" y="9"/>
                </a:cxn>
                <a:cxn ang="0">
                  <a:pos x="11" y="0"/>
                </a:cxn>
                <a:cxn ang="0">
                  <a:pos x="24" y="17"/>
                </a:cxn>
              </a:cxnLst>
              <a:rect l="0" t="0" r="r" b="b"/>
              <a:pathLst>
                <a:path w="24" h="26">
                  <a:moveTo>
                    <a:pt x="24" y="17"/>
                  </a:moveTo>
                  <a:lnTo>
                    <a:pt x="13" y="26"/>
                  </a:lnTo>
                  <a:lnTo>
                    <a:pt x="13" y="26"/>
                  </a:lnTo>
                  <a:lnTo>
                    <a:pt x="0" y="9"/>
                  </a:lnTo>
                  <a:lnTo>
                    <a:pt x="0" y="9"/>
                  </a:lnTo>
                  <a:lnTo>
                    <a:pt x="11" y="0"/>
                  </a:lnTo>
                  <a:lnTo>
                    <a:pt x="24" y="17"/>
                  </a:lnTo>
                  <a:close/>
                </a:path>
              </a:pathLst>
            </a:custGeom>
            <a:solidFill>
              <a:schemeClr val="bg2"/>
            </a:solidFill>
            <a:ln w="9525">
              <a:noFill/>
              <a:round/>
              <a:headEnd/>
              <a:tailEnd/>
            </a:ln>
          </p:spPr>
          <p:txBody>
            <a:bodyPr/>
            <a:lstStyle/>
            <a:p>
              <a:endParaRPr lang="en-US"/>
            </a:p>
          </p:txBody>
        </p:sp>
        <p:sp>
          <p:nvSpPr>
            <p:cNvPr id="83213" name="Freeform 269"/>
            <p:cNvSpPr>
              <a:spLocks/>
            </p:cNvSpPr>
            <p:nvPr/>
          </p:nvSpPr>
          <p:spPr bwMode="black">
            <a:xfrm>
              <a:off x="4313238" y="3937000"/>
              <a:ext cx="28575" cy="25400"/>
            </a:xfrm>
            <a:custGeom>
              <a:avLst/>
              <a:gdLst/>
              <a:ahLst/>
              <a:cxnLst>
                <a:cxn ang="0">
                  <a:pos x="26" y="17"/>
                </a:cxn>
                <a:cxn ang="0">
                  <a:pos x="13" y="27"/>
                </a:cxn>
                <a:cxn ang="0">
                  <a:pos x="0" y="11"/>
                </a:cxn>
                <a:cxn ang="0">
                  <a:pos x="2" y="8"/>
                </a:cxn>
                <a:cxn ang="0">
                  <a:pos x="1" y="9"/>
                </a:cxn>
                <a:cxn ang="0">
                  <a:pos x="13" y="0"/>
                </a:cxn>
                <a:cxn ang="0">
                  <a:pos x="26" y="17"/>
                </a:cxn>
              </a:cxnLst>
              <a:rect l="0" t="0" r="r" b="b"/>
              <a:pathLst>
                <a:path w="26" h="27">
                  <a:moveTo>
                    <a:pt x="26" y="17"/>
                  </a:moveTo>
                  <a:lnTo>
                    <a:pt x="13" y="27"/>
                  </a:lnTo>
                  <a:lnTo>
                    <a:pt x="0" y="11"/>
                  </a:lnTo>
                  <a:lnTo>
                    <a:pt x="2" y="8"/>
                  </a:lnTo>
                  <a:lnTo>
                    <a:pt x="1" y="9"/>
                  </a:lnTo>
                  <a:lnTo>
                    <a:pt x="13" y="0"/>
                  </a:lnTo>
                  <a:lnTo>
                    <a:pt x="26" y="17"/>
                  </a:lnTo>
                  <a:close/>
                </a:path>
              </a:pathLst>
            </a:custGeom>
            <a:solidFill>
              <a:schemeClr val="bg2"/>
            </a:solidFill>
            <a:ln w="9525">
              <a:noFill/>
              <a:round/>
              <a:headEnd/>
              <a:tailEnd/>
            </a:ln>
          </p:spPr>
          <p:txBody>
            <a:bodyPr/>
            <a:lstStyle/>
            <a:p>
              <a:endParaRPr lang="en-US"/>
            </a:p>
          </p:txBody>
        </p:sp>
        <p:sp>
          <p:nvSpPr>
            <p:cNvPr id="83214" name="Freeform 270"/>
            <p:cNvSpPr>
              <a:spLocks/>
            </p:cNvSpPr>
            <p:nvPr/>
          </p:nvSpPr>
          <p:spPr bwMode="black">
            <a:xfrm>
              <a:off x="4302125" y="3948113"/>
              <a:ext cx="26988" cy="25400"/>
            </a:xfrm>
            <a:custGeom>
              <a:avLst/>
              <a:gdLst/>
              <a:ahLst/>
              <a:cxnLst>
                <a:cxn ang="0">
                  <a:pos x="28" y="15"/>
                </a:cxn>
                <a:cxn ang="0">
                  <a:pos x="15" y="26"/>
                </a:cxn>
                <a:cxn ang="0">
                  <a:pos x="15" y="26"/>
                </a:cxn>
                <a:cxn ang="0">
                  <a:pos x="0" y="11"/>
                </a:cxn>
                <a:cxn ang="0">
                  <a:pos x="0" y="11"/>
                </a:cxn>
                <a:cxn ang="0">
                  <a:pos x="13" y="0"/>
                </a:cxn>
                <a:cxn ang="0">
                  <a:pos x="28" y="15"/>
                </a:cxn>
              </a:cxnLst>
              <a:rect l="0" t="0" r="r" b="b"/>
              <a:pathLst>
                <a:path w="28" h="26">
                  <a:moveTo>
                    <a:pt x="28" y="15"/>
                  </a:moveTo>
                  <a:lnTo>
                    <a:pt x="15" y="26"/>
                  </a:lnTo>
                  <a:lnTo>
                    <a:pt x="15" y="26"/>
                  </a:lnTo>
                  <a:lnTo>
                    <a:pt x="0" y="11"/>
                  </a:lnTo>
                  <a:lnTo>
                    <a:pt x="0" y="11"/>
                  </a:lnTo>
                  <a:lnTo>
                    <a:pt x="13" y="0"/>
                  </a:lnTo>
                  <a:lnTo>
                    <a:pt x="28" y="15"/>
                  </a:lnTo>
                  <a:close/>
                </a:path>
              </a:pathLst>
            </a:custGeom>
            <a:solidFill>
              <a:schemeClr val="bg2"/>
            </a:solidFill>
            <a:ln w="9525">
              <a:noFill/>
              <a:round/>
              <a:headEnd/>
              <a:tailEnd/>
            </a:ln>
          </p:spPr>
          <p:txBody>
            <a:bodyPr/>
            <a:lstStyle/>
            <a:p>
              <a:endParaRPr lang="en-US"/>
            </a:p>
          </p:txBody>
        </p:sp>
        <p:sp>
          <p:nvSpPr>
            <p:cNvPr id="83215" name="Freeform 271"/>
            <p:cNvSpPr>
              <a:spLocks/>
            </p:cNvSpPr>
            <p:nvPr/>
          </p:nvSpPr>
          <p:spPr bwMode="black">
            <a:xfrm>
              <a:off x="4289425" y="3959225"/>
              <a:ext cx="26988" cy="22225"/>
            </a:xfrm>
            <a:custGeom>
              <a:avLst/>
              <a:gdLst/>
              <a:ahLst/>
              <a:cxnLst>
                <a:cxn ang="0">
                  <a:pos x="27" y="15"/>
                </a:cxn>
                <a:cxn ang="0">
                  <a:pos x="15" y="26"/>
                </a:cxn>
                <a:cxn ang="0">
                  <a:pos x="0" y="11"/>
                </a:cxn>
                <a:cxn ang="0">
                  <a:pos x="0" y="11"/>
                </a:cxn>
                <a:cxn ang="0">
                  <a:pos x="0" y="11"/>
                </a:cxn>
                <a:cxn ang="0">
                  <a:pos x="12" y="0"/>
                </a:cxn>
                <a:cxn ang="0">
                  <a:pos x="27" y="15"/>
                </a:cxn>
              </a:cxnLst>
              <a:rect l="0" t="0" r="r" b="b"/>
              <a:pathLst>
                <a:path w="27" h="26">
                  <a:moveTo>
                    <a:pt x="27" y="15"/>
                  </a:moveTo>
                  <a:lnTo>
                    <a:pt x="15" y="26"/>
                  </a:lnTo>
                  <a:lnTo>
                    <a:pt x="0" y="11"/>
                  </a:lnTo>
                  <a:lnTo>
                    <a:pt x="0" y="11"/>
                  </a:lnTo>
                  <a:lnTo>
                    <a:pt x="0" y="11"/>
                  </a:lnTo>
                  <a:lnTo>
                    <a:pt x="12" y="0"/>
                  </a:lnTo>
                  <a:lnTo>
                    <a:pt x="27" y="15"/>
                  </a:lnTo>
                  <a:close/>
                </a:path>
              </a:pathLst>
            </a:custGeom>
            <a:solidFill>
              <a:schemeClr val="bg2"/>
            </a:solidFill>
            <a:ln w="9525">
              <a:noFill/>
              <a:round/>
              <a:headEnd/>
              <a:tailEnd/>
            </a:ln>
          </p:spPr>
          <p:txBody>
            <a:bodyPr/>
            <a:lstStyle/>
            <a:p>
              <a:endParaRPr lang="en-US"/>
            </a:p>
          </p:txBody>
        </p:sp>
        <p:sp>
          <p:nvSpPr>
            <p:cNvPr id="83216" name="Freeform 272"/>
            <p:cNvSpPr>
              <a:spLocks/>
            </p:cNvSpPr>
            <p:nvPr/>
          </p:nvSpPr>
          <p:spPr bwMode="black">
            <a:xfrm>
              <a:off x="4276725" y="3967163"/>
              <a:ext cx="28575" cy="26987"/>
            </a:xfrm>
            <a:custGeom>
              <a:avLst/>
              <a:gdLst/>
              <a:ahLst/>
              <a:cxnLst>
                <a:cxn ang="0">
                  <a:pos x="27" y="15"/>
                </a:cxn>
                <a:cxn ang="0">
                  <a:pos x="15" y="29"/>
                </a:cxn>
                <a:cxn ang="0">
                  <a:pos x="0" y="15"/>
                </a:cxn>
                <a:cxn ang="0">
                  <a:pos x="5" y="7"/>
                </a:cxn>
                <a:cxn ang="0">
                  <a:pos x="0" y="14"/>
                </a:cxn>
                <a:cxn ang="0">
                  <a:pos x="12" y="0"/>
                </a:cxn>
                <a:cxn ang="0">
                  <a:pos x="27" y="15"/>
                </a:cxn>
              </a:cxnLst>
              <a:rect l="0" t="0" r="r" b="b"/>
              <a:pathLst>
                <a:path w="27" h="29">
                  <a:moveTo>
                    <a:pt x="27" y="15"/>
                  </a:moveTo>
                  <a:lnTo>
                    <a:pt x="15" y="29"/>
                  </a:lnTo>
                  <a:lnTo>
                    <a:pt x="0" y="15"/>
                  </a:lnTo>
                  <a:lnTo>
                    <a:pt x="5" y="7"/>
                  </a:lnTo>
                  <a:lnTo>
                    <a:pt x="0" y="14"/>
                  </a:lnTo>
                  <a:lnTo>
                    <a:pt x="12" y="0"/>
                  </a:lnTo>
                  <a:lnTo>
                    <a:pt x="27" y="15"/>
                  </a:lnTo>
                  <a:close/>
                </a:path>
              </a:pathLst>
            </a:custGeom>
            <a:solidFill>
              <a:schemeClr val="bg2"/>
            </a:solidFill>
            <a:ln w="9525">
              <a:noFill/>
              <a:round/>
              <a:headEnd/>
              <a:tailEnd/>
            </a:ln>
          </p:spPr>
          <p:txBody>
            <a:bodyPr/>
            <a:lstStyle/>
            <a:p>
              <a:endParaRPr lang="en-US"/>
            </a:p>
          </p:txBody>
        </p:sp>
        <p:sp>
          <p:nvSpPr>
            <p:cNvPr id="83217" name="Freeform 273"/>
            <p:cNvSpPr>
              <a:spLocks/>
            </p:cNvSpPr>
            <p:nvPr/>
          </p:nvSpPr>
          <p:spPr bwMode="black">
            <a:xfrm>
              <a:off x="4265613" y="3981450"/>
              <a:ext cx="26987" cy="23813"/>
            </a:xfrm>
            <a:custGeom>
              <a:avLst/>
              <a:gdLst/>
              <a:ahLst/>
              <a:cxnLst>
                <a:cxn ang="0">
                  <a:pos x="26" y="12"/>
                </a:cxn>
                <a:cxn ang="0">
                  <a:pos x="14" y="27"/>
                </a:cxn>
                <a:cxn ang="0">
                  <a:pos x="14" y="27"/>
                </a:cxn>
                <a:cxn ang="0">
                  <a:pos x="14" y="27"/>
                </a:cxn>
                <a:cxn ang="0">
                  <a:pos x="0" y="15"/>
                </a:cxn>
                <a:cxn ang="0">
                  <a:pos x="11" y="0"/>
                </a:cxn>
                <a:cxn ang="0">
                  <a:pos x="26" y="12"/>
                </a:cxn>
              </a:cxnLst>
              <a:rect l="0" t="0" r="r" b="b"/>
              <a:pathLst>
                <a:path w="26" h="27">
                  <a:moveTo>
                    <a:pt x="26" y="12"/>
                  </a:moveTo>
                  <a:lnTo>
                    <a:pt x="14" y="27"/>
                  </a:lnTo>
                  <a:lnTo>
                    <a:pt x="14" y="27"/>
                  </a:lnTo>
                  <a:lnTo>
                    <a:pt x="14" y="27"/>
                  </a:lnTo>
                  <a:lnTo>
                    <a:pt x="0" y="15"/>
                  </a:lnTo>
                  <a:lnTo>
                    <a:pt x="11" y="0"/>
                  </a:lnTo>
                  <a:lnTo>
                    <a:pt x="26" y="12"/>
                  </a:lnTo>
                  <a:close/>
                </a:path>
              </a:pathLst>
            </a:custGeom>
            <a:solidFill>
              <a:schemeClr val="bg2"/>
            </a:solidFill>
            <a:ln w="9525">
              <a:noFill/>
              <a:round/>
              <a:headEnd/>
              <a:tailEnd/>
            </a:ln>
          </p:spPr>
          <p:txBody>
            <a:bodyPr/>
            <a:lstStyle/>
            <a:p>
              <a:endParaRPr lang="en-US"/>
            </a:p>
          </p:txBody>
        </p:sp>
        <p:sp>
          <p:nvSpPr>
            <p:cNvPr id="83218" name="Freeform 274"/>
            <p:cNvSpPr>
              <a:spLocks/>
            </p:cNvSpPr>
            <p:nvPr/>
          </p:nvSpPr>
          <p:spPr bwMode="black">
            <a:xfrm>
              <a:off x="4249738" y="3994150"/>
              <a:ext cx="30162" cy="28575"/>
            </a:xfrm>
            <a:custGeom>
              <a:avLst/>
              <a:gdLst/>
              <a:ahLst/>
              <a:cxnLst>
                <a:cxn ang="0">
                  <a:pos x="28" y="12"/>
                </a:cxn>
                <a:cxn ang="0">
                  <a:pos x="15" y="28"/>
                </a:cxn>
                <a:cxn ang="0">
                  <a:pos x="15" y="28"/>
                </a:cxn>
                <a:cxn ang="0">
                  <a:pos x="0" y="16"/>
                </a:cxn>
                <a:cxn ang="0">
                  <a:pos x="0" y="16"/>
                </a:cxn>
                <a:cxn ang="0">
                  <a:pos x="14" y="0"/>
                </a:cxn>
                <a:cxn ang="0">
                  <a:pos x="28" y="12"/>
                </a:cxn>
              </a:cxnLst>
              <a:rect l="0" t="0" r="r" b="b"/>
              <a:pathLst>
                <a:path w="28" h="28">
                  <a:moveTo>
                    <a:pt x="28" y="12"/>
                  </a:moveTo>
                  <a:lnTo>
                    <a:pt x="15" y="28"/>
                  </a:lnTo>
                  <a:lnTo>
                    <a:pt x="15" y="28"/>
                  </a:lnTo>
                  <a:lnTo>
                    <a:pt x="0" y="16"/>
                  </a:lnTo>
                  <a:lnTo>
                    <a:pt x="0" y="16"/>
                  </a:lnTo>
                  <a:lnTo>
                    <a:pt x="14" y="0"/>
                  </a:lnTo>
                  <a:lnTo>
                    <a:pt x="28" y="12"/>
                  </a:lnTo>
                  <a:close/>
                </a:path>
              </a:pathLst>
            </a:custGeom>
            <a:solidFill>
              <a:schemeClr val="bg2"/>
            </a:solidFill>
            <a:ln w="9525">
              <a:noFill/>
              <a:round/>
              <a:headEnd/>
              <a:tailEnd/>
            </a:ln>
          </p:spPr>
          <p:txBody>
            <a:bodyPr/>
            <a:lstStyle/>
            <a:p>
              <a:endParaRPr lang="en-US"/>
            </a:p>
          </p:txBody>
        </p:sp>
        <p:sp>
          <p:nvSpPr>
            <p:cNvPr id="83219" name="Freeform 275"/>
            <p:cNvSpPr>
              <a:spLocks/>
            </p:cNvSpPr>
            <p:nvPr/>
          </p:nvSpPr>
          <p:spPr bwMode="black">
            <a:xfrm>
              <a:off x="4237038" y="4011613"/>
              <a:ext cx="28575" cy="38100"/>
            </a:xfrm>
            <a:custGeom>
              <a:avLst/>
              <a:gdLst/>
              <a:ahLst/>
              <a:cxnLst>
                <a:cxn ang="0">
                  <a:pos x="29" y="12"/>
                </a:cxn>
                <a:cxn ang="0">
                  <a:pos x="15" y="28"/>
                </a:cxn>
                <a:cxn ang="0">
                  <a:pos x="4" y="42"/>
                </a:cxn>
                <a:cxn ang="0">
                  <a:pos x="15" y="30"/>
                </a:cxn>
                <a:cxn ang="0">
                  <a:pos x="0" y="16"/>
                </a:cxn>
                <a:cxn ang="0">
                  <a:pos x="14" y="0"/>
                </a:cxn>
                <a:cxn ang="0">
                  <a:pos x="29" y="12"/>
                </a:cxn>
              </a:cxnLst>
              <a:rect l="0" t="0" r="r" b="b"/>
              <a:pathLst>
                <a:path w="29" h="42">
                  <a:moveTo>
                    <a:pt x="29" y="12"/>
                  </a:moveTo>
                  <a:lnTo>
                    <a:pt x="15" y="28"/>
                  </a:lnTo>
                  <a:lnTo>
                    <a:pt x="4" y="42"/>
                  </a:lnTo>
                  <a:lnTo>
                    <a:pt x="15" y="30"/>
                  </a:lnTo>
                  <a:lnTo>
                    <a:pt x="0" y="16"/>
                  </a:lnTo>
                  <a:lnTo>
                    <a:pt x="14" y="0"/>
                  </a:lnTo>
                  <a:lnTo>
                    <a:pt x="29" y="12"/>
                  </a:lnTo>
                  <a:close/>
                </a:path>
              </a:pathLst>
            </a:custGeom>
            <a:solidFill>
              <a:schemeClr val="bg2"/>
            </a:solidFill>
            <a:ln w="9525">
              <a:noFill/>
              <a:round/>
              <a:headEnd/>
              <a:tailEnd/>
            </a:ln>
          </p:spPr>
          <p:txBody>
            <a:bodyPr/>
            <a:lstStyle/>
            <a:p>
              <a:endParaRPr lang="en-US"/>
            </a:p>
          </p:txBody>
        </p:sp>
        <p:sp>
          <p:nvSpPr>
            <p:cNvPr id="83220" name="Freeform 276"/>
            <p:cNvSpPr>
              <a:spLocks/>
            </p:cNvSpPr>
            <p:nvPr/>
          </p:nvSpPr>
          <p:spPr bwMode="black">
            <a:xfrm>
              <a:off x="4217988" y="4024313"/>
              <a:ext cx="34925" cy="30162"/>
            </a:xfrm>
            <a:custGeom>
              <a:avLst/>
              <a:gdLst/>
              <a:ahLst/>
              <a:cxnLst>
                <a:cxn ang="0">
                  <a:pos x="32" y="15"/>
                </a:cxn>
                <a:cxn ang="0">
                  <a:pos x="15" y="33"/>
                </a:cxn>
                <a:cxn ang="0">
                  <a:pos x="24" y="25"/>
                </a:cxn>
                <a:cxn ang="0">
                  <a:pos x="14" y="33"/>
                </a:cxn>
                <a:cxn ang="0">
                  <a:pos x="0" y="18"/>
                </a:cxn>
                <a:cxn ang="0">
                  <a:pos x="17" y="0"/>
                </a:cxn>
                <a:cxn ang="0">
                  <a:pos x="32" y="15"/>
                </a:cxn>
              </a:cxnLst>
              <a:rect l="0" t="0" r="r" b="b"/>
              <a:pathLst>
                <a:path w="32" h="33">
                  <a:moveTo>
                    <a:pt x="32" y="15"/>
                  </a:moveTo>
                  <a:lnTo>
                    <a:pt x="15" y="33"/>
                  </a:lnTo>
                  <a:lnTo>
                    <a:pt x="24" y="25"/>
                  </a:lnTo>
                  <a:lnTo>
                    <a:pt x="14" y="33"/>
                  </a:lnTo>
                  <a:lnTo>
                    <a:pt x="0" y="18"/>
                  </a:lnTo>
                  <a:lnTo>
                    <a:pt x="17" y="0"/>
                  </a:lnTo>
                  <a:lnTo>
                    <a:pt x="32" y="15"/>
                  </a:lnTo>
                  <a:close/>
                </a:path>
              </a:pathLst>
            </a:custGeom>
            <a:solidFill>
              <a:schemeClr val="bg2"/>
            </a:solidFill>
            <a:ln w="9525">
              <a:noFill/>
              <a:round/>
              <a:headEnd/>
              <a:tailEnd/>
            </a:ln>
          </p:spPr>
          <p:txBody>
            <a:bodyPr/>
            <a:lstStyle/>
            <a:p>
              <a:endParaRPr lang="en-US"/>
            </a:p>
          </p:txBody>
        </p:sp>
        <p:sp>
          <p:nvSpPr>
            <p:cNvPr id="83221" name="Freeform 277"/>
            <p:cNvSpPr>
              <a:spLocks/>
            </p:cNvSpPr>
            <p:nvPr/>
          </p:nvSpPr>
          <p:spPr bwMode="black">
            <a:xfrm>
              <a:off x="4200525" y="4041775"/>
              <a:ext cx="33338" cy="34925"/>
            </a:xfrm>
            <a:custGeom>
              <a:avLst/>
              <a:gdLst/>
              <a:ahLst/>
              <a:cxnLst>
                <a:cxn ang="0">
                  <a:pos x="32" y="15"/>
                </a:cxn>
                <a:cxn ang="0">
                  <a:pos x="12" y="34"/>
                </a:cxn>
                <a:cxn ang="0">
                  <a:pos x="6" y="39"/>
                </a:cxn>
                <a:cxn ang="0">
                  <a:pos x="12" y="35"/>
                </a:cxn>
                <a:cxn ang="0">
                  <a:pos x="0" y="19"/>
                </a:cxn>
                <a:cxn ang="0">
                  <a:pos x="19" y="0"/>
                </a:cxn>
                <a:cxn ang="0">
                  <a:pos x="32" y="15"/>
                </a:cxn>
              </a:cxnLst>
              <a:rect l="0" t="0" r="r" b="b"/>
              <a:pathLst>
                <a:path w="32" h="39">
                  <a:moveTo>
                    <a:pt x="32" y="15"/>
                  </a:moveTo>
                  <a:lnTo>
                    <a:pt x="12" y="34"/>
                  </a:lnTo>
                  <a:lnTo>
                    <a:pt x="6" y="39"/>
                  </a:lnTo>
                  <a:lnTo>
                    <a:pt x="12" y="35"/>
                  </a:lnTo>
                  <a:lnTo>
                    <a:pt x="0" y="19"/>
                  </a:lnTo>
                  <a:lnTo>
                    <a:pt x="19" y="0"/>
                  </a:lnTo>
                  <a:lnTo>
                    <a:pt x="32" y="15"/>
                  </a:lnTo>
                  <a:close/>
                </a:path>
              </a:pathLst>
            </a:custGeom>
            <a:solidFill>
              <a:schemeClr val="bg2"/>
            </a:solidFill>
            <a:ln w="9525">
              <a:noFill/>
              <a:round/>
              <a:headEnd/>
              <a:tailEnd/>
            </a:ln>
          </p:spPr>
          <p:txBody>
            <a:bodyPr/>
            <a:lstStyle/>
            <a:p>
              <a:endParaRPr lang="en-US"/>
            </a:p>
          </p:txBody>
        </p:sp>
        <p:sp>
          <p:nvSpPr>
            <p:cNvPr id="83222" name="Freeform 278"/>
            <p:cNvSpPr>
              <a:spLocks/>
            </p:cNvSpPr>
            <p:nvPr/>
          </p:nvSpPr>
          <p:spPr bwMode="black">
            <a:xfrm>
              <a:off x="4171950" y="4057650"/>
              <a:ext cx="41275" cy="33338"/>
            </a:xfrm>
            <a:custGeom>
              <a:avLst/>
              <a:gdLst/>
              <a:ahLst/>
              <a:cxnLst>
                <a:cxn ang="0">
                  <a:pos x="40" y="17"/>
                </a:cxn>
                <a:cxn ang="0">
                  <a:pos x="13" y="37"/>
                </a:cxn>
                <a:cxn ang="0">
                  <a:pos x="24" y="30"/>
                </a:cxn>
                <a:cxn ang="0">
                  <a:pos x="12" y="37"/>
                </a:cxn>
                <a:cxn ang="0">
                  <a:pos x="0" y="20"/>
                </a:cxn>
                <a:cxn ang="0">
                  <a:pos x="28" y="0"/>
                </a:cxn>
                <a:cxn ang="0">
                  <a:pos x="40" y="17"/>
                </a:cxn>
              </a:cxnLst>
              <a:rect l="0" t="0" r="r" b="b"/>
              <a:pathLst>
                <a:path w="40" h="37">
                  <a:moveTo>
                    <a:pt x="40" y="17"/>
                  </a:moveTo>
                  <a:lnTo>
                    <a:pt x="13" y="37"/>
                  </a:lnTo>
                  <a:lnTo>
                    <a:pt x="24" y="30"/>
                  </a:lnTo>
                  <a:lnTo>
                    <a:pt x="12" y="37"/>
                  </a:lnTo>
                  <a:lnTo>
                    <a:pt x="0" y="20"/>
                  </a:lnTo>
                  <a:lnTo>
                    <a:pt x="28" y="0"/>
                  </a:lnTo>
                  <a:lnTo>
                    <a:pt x="40" y="17"/>
                  </a:lnTo>
                  <a:close/>
                </a:path>
              </a:pathLst>
            </a:custGeom>
            <a:solidFill>
              <a:schemeClr val="bg2"/>
            </a:solidFill>
            <a:ln w="9525">
              <a:noFill/>
              <a:round/>
              <a:headEnd/>
              <a:tailEnd/>
            </a:ln>
          </p:spPr>
          <p:txBody>
            <a:bodyPr/>
            <a:lstStyle/>
            <a:p>
              <a:endParaRPr lang="en-US"/>
            </a:p>
          </p:txBody>
        </p:sp>
        <p:sp>
          <p:nvSpPr>
            <p:cNvPr id="83223" name="Freeform 279"/>
            <p:cNvSpPr>
              <a:spLocks/>
            </p:cNvSpPr>
            <p:nvPr/>
          </p:nvSpPr>
          <p:spPr bwMode="black">
            <a:xfrm>
              <a:off x="4141788" y="4073525"/>
              <a:ext cx="42862" cy="36513"/>
            </a:xfrm>
            <a:custGeom>
              <a:avLst/>
              <a:gdLst/>
              <a:ahLst/>
              <a:cxnLst>
                <a:cxn ang="0">
                  <a:pos x="42" y="17"/>
                </a:cxn>
                <a:cxn ang="0">
                  <a:pos x="9" y="38"/>
                </a:cxn>
                <a:cxn ang="0">
                  <a:pos x="9" y="38"/>
                </a:cxn>
                <a:cxn ang="0">
                  <a:pos x="9" y="38"/>
                </a:cxn>
                <a:cxn ang="0">
                  <a:pos x="0" y="21"/>
                </a:cxn>
                <a:cxn ang="0">
                  <a:pos x="32" y="0"/>
                </a:cxn>
                <a:cxn ang="0">
                  <a:pos x="42" y="17"/>
                </a:cxn>
              </a:cxnLst>
              <a:rect l="0" t="0" r="r" b="b"/>
              <a:pathLst>
                <a:path w="42" h="38">
                  <a:moveTo>
                    <a:pt x="42" y="17"/>
                  </a:moveTo>
                  <a:lnTo>
                    <a:pt x="9" y="38"/>
                  </a:lnTo>
                  <a:lnTo>
                    <a:pt x="9" y="38"/>
                  </a:lnTo>
                  <a:lnTo>
                    <a:pt x="9" y="38"/>
                  </a:lnTo>
                  <a:lnTo>
                    <a:pt x="0" y="21"/>
                  </a:lnTo>
                  <a:lnTo>
                    <a:pt x="32" y="0"/>
                  </a:lnTo>
                  <a:lnTo>
                    <a:pt x="42" y="17"/>
                  </a:lnTo>
                  <a:close/>
                </a:path>
              </a:pathLst>
            </a:custGeom>
            <a:solidFill>
              <a:schemeClr val="bg2"/>
            </a:solidFill>
            <a:ln w="9525">
              <a:noFill/>
              <a:round/>
              <a:headEnd/>
              <a:tailEnd/>
            </a:ln>
          </p:spPr>
          <p:txBody>
            <a:bodyPr/>
            <a:lstStyle/>
            <a:p>
              <a:endParaRPr lang="en-US"/>
            </a:p>
          </p:txBody>
        </p:sp>
        <p:sp>
          <p:nvSpPr>
            <p:cNvPr id="83224" name="Freeform 280"/>
            <p:cNvSpPr>
              <a:spLocks/>
            </p:cNvSpPr>
            <p:nvPr/>
          </p:nvSpPr>
          <p:spPr bwMode="black">
            <a:xfrm>
              <a:off x="4098925" y="4092575"/>
              <a:ext cx="52388" cy="36513"/>
            </a:xfrm>
            <a:custGeom>
              <a:avLst/>
              <a:gdLst/>
              <a:ahLst/>
              <a:cxnLst>
                <a:cxn ang="0">
                  <a:pos x="50" y="17"/>
                </a:cxn>
                <a:cxn ang="0">
                  <a:pos x="10" y="38"/>
                </a:cxn>
                <a:cxn ang="0">
                  <a:pos x="0" y="21"/>
                </a:cxn>
                <a:cxn ang="0">
                  <a:pos x="41" y="0"/>
                </a:cxn>
                <a:cxn ang="0">
                  <a:pos x="50" y="17"/>
                </a:cxn>
              </a:cxnLst>
              <a:rect l="0" t="0" r="r" b="b"/>
              <a:pathLst>
                <a:path w="50" h="38">
                  <a:moveTo>
                    <a:pt x="50" y="17"/>
                  </a:moveTo>
                  <a:lnTo>
                    <a:pt x="10" y="38"/>
                  </a:lnTo>
                  <a:lnTo>
                    <a:pt x="0" y="21"/>
                  </a:lnTo>
                  <a:lnTo>
                    <a:pt x="41" y="0"/>
                  </a:lnTo>
                  <a:lnTo>
                    <a:pt x="50" y="17"/>
                  </a:lnTo>
                  <a:close/>
                </a:path>
              </a:pathLst>
            </a:custGeom>
            <a:solidFill>
              <a:schemeClr val="bg2"/>
            </a:solidFill>
            <a:ln w="9525">
              <a:noFill/>
              <a:round/>
              <a:headEnd/>
              <a:tailEnd/>
            </a:ln>
          </p:spPr>
          <p:txBody>
            <a:bodyPr/>
            <a:lstStyle/>
            <a:p>
              <a:endParaRPr lang="en-US"/>
            </a:p>
          </p:txBody>
        </p:sp>
        <p:sp>
          <p:nvSpPr>
            <p:cNvPr id="83225" name="Freeform 281"/>
            <p:cNvSpPr>
              <a:spLocks/>
            </p:cNvSpPr>
            <p:nvPr/>
          </p:nvSpPr>
          <p:spPr bwMode="black">
            <a:xfrm>
              <a:off x="4408488" y="3471863"/>
              <a:ext cx="38100" cy="44450"/>
            </a:xfrm>
            <a:custGeom>
              <a:avLst/>
              <a:gdLst/>
              <a:ahLst/>
              <a:cxnLst>
                <a:cxn ang="0">
                  <a:pos x="35" y="12"/>
                </a:cxn>
                <a:cxn ang="0">
                  <a:pos x="14" y="37"/>
                </a:cxn>
                <a:cxn ang="0">
                  <a:pos x="3" y="49"/>
                </a:cxn>
                <a:cxn ang="0">
                  <a:pos x="14" y="38"/>
                </a:cxn>
                <a:cxn ang="0">
                  <a:pos x="0" y="25"/>
                </a:cxn>
                <a:cxn ang="0">
                  <a:pos x="21" y="0"/>
                </a:cxn>
                <a:cxn ang="0">
                  <a:pos x="35" y="12"/>
                </a:cxn>
              </a:cxnLst>
              <a:rect l="0" t="0" r="r" b="b"/>
              <a:pathLst>
                <a:path w="35" h="49">
                  <a:moveTo>
                    <a:pt x="35" y="12"/>
                  </a:moveTo>
                  <a:lnTo>
                    <a:pt x="14" y="37"/>
                  </a:lnTo>
                  <a:lnTo>
                    <a:pt x="3" y="49"/>
                  </a:lnTo>
                  <a:lnTo>
                    <a:pt x="14" y="38"/>
                  </a:lnTo>
                  <a:lnTo>
                    <a:pt x="0" y="25"/>
                  </a:lnTo>
                  <a:lnTo>
                    <a:pt x="21" y="0"/>
                  </a:lnTo>
                  <a:lnTo>
                    <a:pt x="35" y="12"/>
                  </a:lnTo>
                  <a:close/>
                </a:path>
              </a:pathLst>
            </a:custGeom>
            <a:solidFill>
              <a:schemeClr val="bg2"/>
            </a:solidFill>
            <a:ln w="9525">
              <a:noFill/>
              <a:round/>
              <a:headEnd/>
              <a:tailEnd/>
            </a:ln>
          </p:spPr>
          <p:txBody>
            <a:bodyPr/>
            <a:lstStyle/>
            <a:p>
              <a:endParaRPr lang="en-US"/>
            </a:p>
          </p:txBody>
        </p:sp>
        <p:sp>
          <p:nvSpPr>
            <p:cNvPr id="83226" name="Freeform 282"/>
            <p:cNvSpPr>
              <a:spLocks/>
            </p:cNvSpPr>
            <p:nvPr/>
          </p:nvSpPr>
          <p:spPr bwMode="black">
            <a:xfrm>
              <a:off x="4391025" y="3494088"/>
              <a:ext cx="33338" cy="31750"/>
            </a:xfrm>
            <a:custGeom>
              <a:avLst/>
              <a:gdLst/>
              <a:ahLst/>
              <a:cxnLst>
                <a:cxn ang="0">
                  <a:pos x="34" y="15"/>
                </a:cxn>
                <a:cxn ang="0">
                  <a:pos x="15" y="36"/>
                </a:cxn>
                <a:cxn ang="0">
                  <a:pos x="15" y="36"/>
                </a:cxn>
                <a:cxn ang="0">
                  <a:pos x="0" y="21"/>
                </a:cxn>
                <a:cxn ang="0">
                  <a:pos x="0" y="21"/>
                </a:cxn>
                <a:cxn ang="0">
                  <a:pos x="20" y="0"/>
                </a:cxn>
                <a:cxn ang="0">
                  <a:pos x="34" y="15"/>
                </a:cxn>
              </a:cxnLst>
              <a:rect l="0" t="0" r="r" b="b"/>
              <a:pathLst>
                <a:path w="34" h="36">
                  <a:moveTo>
                    <a:pt x="34" y="15"/>
                  </a:moveTo>
                  <a:lnTo>
                    <a:pt x="15" y="36"/>
                  </a:lnTo>
                  <a:lnTo>
                    <a:pt x="15" y="36"/>
                  </a:lnTo>
                  <a:lnTo>
                    <a:pt x="0" y="21"/>
                  </a:lnTo>
                  <a:lnTo>
                    <a:pt x="0" y="21"/>
                  </a:lnTo>
                  <a:lnTo>
                    <a:pt x="20" y="0"/>
                  </a:lnTo>
                  <a:lnTo>
                    <a:pt x="34" y="15"/>
                  </a:lnTo>
                  <a:close/>
                </a:path>
              </a:pathLst>
            </a:custGeom>
            <a:solidFill>
              <a:schemeClr val="bg2"/>
            </a:solidFill>
            <a:ln w="9525">
              <a:noFill/>
              <a:round/>
              <a:headEnd/>
              <a:tailEnd/>
            </a:ln>
          </p:spPr>
          <p:txBody>
            <a:bodyPr/>
            <a:lstStyle/>
            <a:p>
              <a:endParaRPr lang="en-US"/>
            </a:p>
          </p:txBody>
        </p:sp>
        <p:sp>
          <p:nvSpPr>
            <p:cNvPr id="83227" name="Freeform 283"/>
            <p:cNvSpPr>
              <a:spLocks/>
            </p:cNvSpPr>
            <p:nvPr/>
          </p:nvSpPr>
          <p:spPr bwMode="black">
            <a:xfrm>
              <a:off x="4368800" y="3513138"/>
              <a:ext cx="38100" cy="30162"/>
            </a:xfrm>
            <a:custGeom>
              <a:avLst/>
              <a:gdLst/>
              <a:ahLst/>
              <a:cxnLst>
                <a:cxn ang="0">
                  <a:pos x="34" y="15"/>
                </a:cxn>
                <a:cxn ang="0">
                  <a:pos x="15" y="34"/>
                </a:cxn>
                <a:cxn ang="0">
                  <a:pos x="20" y="29"/>
                </a:cxn>
                <a:cxn ang="0">
                  <a:pos x="14" y="34"/>
                </a:cxn>
                <a:cxn ang="0">
                  <a:pos x="0" y="19"/>
                </a:cxn>
                <a:cxn ang="0">
                  <a:pos x="19" y="0"/>
                </a:cxn>
                <a:cxn ang="0">
                  <a:pos x="34" y="15"/>
                </a:cxn>
              </a:cxnLst>
              <a:rect l="0" t="0" r="r" b="b"/>
              <a:pathLst>
                <a:path w="34" h="34">
                  <a:moveTo>
                    <a:pt x="34" y="15"/>
                  </a:moveTo>
                  <a:lnTo>
                    <a:pt x="15" y="34"/>
                  </a:lnTo>
                  <a:lnTo>
                    <a:pt x="20" y="29"/>
                  </a:lnTo>
                  <a:lnTo>
                    <a:pt x="14" y="34"/>
                  </a:lnTo>
                  <a:lnTo>
                    <a:pt x="0" y="19"/>
                  </a:lnTo>
                  <a:lnTo>
                    <a:pt x="19" y="0"/>
                  </a:lnTo>
                  <a:lnTo>
                    <a:pt x="34" y="15"/>
                  </a:lnTo>
                  <a:close/>
                </a:path>
              </a:pathLst>
            </a:custGeom>
            <a:solidFill>
              <a:schemeClr val="bg2"/>
            </a:solidFill>
            <a:ln w="9525">
              <a:noFill/>
              <a:round/>
              <a:headEnd/>
              <a:tailEnd/>
            </a:ln>
          </p:spPr>
          <p:txBody>
            <a:bodyPr/>
            <a:lstStyle/>
            <a:p>
              <a:endParaRPr lang="en-US"/>
            </a:p>
          </p:txBody>
        </p:sp>
        <p:sp>
          <p:nvSpPr>
            <p:cNvPr id="83228" name="Freeform 284"/>
            <p:cNvSpPr>
              <a:spLocks/>
            </p:cNvSpPr>
            <p:nvPr/>
          </p:nvSpPr>
          <p:spPr bwMode="black">
            <a:xfrm>
              <a:off x="4354513" y="3529013"/>
              <a:ext cx="30162" cy="26987"/>
            </a:xfrm>
            <a:custGeom>
              <a:avLst/>
              <a:gdLst/>
              <a:ahLst/>
              <a:cxnLst>
                <a:cxn ang="0">
                  <a:pos x="31" y="15"/>
                </a:cxn>
                <a:cxn ang="0">
                  <a:pos x="12" y="30"/>
                </a:cxn>
                <a:cxn ang="0">
                  <a:pos x="12" y="31"/>
                </a:cxn>
                <a:cxn ang="0">
                  <a:pos x="0" y="14"/>
                </a:cxn>
                <a:cxn ang="0">
                  <a:pos x="0" y="15"/>
                </a:cxn>
                <a:cxn ang="0">
                  <a:pos x="19" y="0"/>
                </a:cxn>
                <a:cxn ang="0">
                  <a:pos x="31" y="15"/>
                </a:cxn>
              </a:cxnLst>
              <a:rect l="0" t="0" r="r" b="b"/>
              <a:pathLst>
                <a:path w="31" h="31">
                  <a:moveTo>
                    <a:pt x="31" y="15"/>
                  </a:moveTo>
                  <a:lnTo>
                    <a:pt x="12" y="30"/>
                  </a:lnTo>
                  <a:lnTo>
                    <a:pt x="12" y="31"/>
                  </a:lnTo>
                  <a:lnTo>
                    <a:pt x="0" y="14"/>
                  </a:lnTo>
                  <a:lnTo>
                    <a:pt x="0" y="15"/>
                  </a:lnTo>
                  <a:lnTo>
                    <a:pt x="19" y="0"/>
                  </a:lnTo>
                  <a:lnTo>
                    <a:pt x="31" y="15"/>
                  </a:lnTo>
                  <a:close/>
                </a:path>
              </a:pathLst>
            </a:custGeom>
            <a:solidFill>
              <a:schemeClr val="bg2"/>
            </a:solidFill>
            <a:ln w="9525">
              <a:noFill/>
              <a:round/>
              <a:headEnd/>
              <a:tailEnd/>
            </a:ln>
          </p:spPr>
          <p:txBody>
            <a:bodyPr/>
            <a:lstStyle/>
            <a:p>
              <a:endParaRPr lang="en-US"/>
            </a:p>
          </p:txBody>
        </p:sp>
        <p:sp>
          <p:nvSpPr>
            <p:cNvPr id="83229" name="Freeform 285"/>
            <p:cNvSpPr>
              <a:spLocks/>
            </p:cNvSpPr>
            <p:nvPr/>
          </p:nvSpPr>
          <p:spPr bwMode="black">
            <a:xfrm>
              <a:off x="4335463" y="3543300"/>
              <a:ext cx="30162" cy="26988"/>
            </a:xfrm>
            <a:custGeom>
              <a:avLst/>
              <a:gdLst/>
              <a:ahLst/>
              <a:cxnLst>
                <a:cxn ang="0">
                  <a:pos x="29" y="17"/>
                </a:cxn>
                <a:cxn ang="0">
                  <a:pos x="12" y="31"/>
                </a:cxn>
                <a:cxn ang="0">
                  <a:pos x="12" y="31"/>
                </a:cxn>
                <a:cxn ang="0">
                  <a:pos x="12" y="31"/>
                </a:cxn>
                <a:cxn ang="0">
                  <a:pos x="0" y="13"/>
                </a:cxn>
                <a:cxn ang="0">
                  <a:pos x="17" y="0"/>
                </a:cxn>
                <a:cxn ang="0">
                  <a:pos x="29" y="17"/>
                </a:cxn>
              </a:cxnLst>
              <a:rect l="0" t="0" r="r" b="b"/>
              <a:pathLst>
                <a:path w="29" h="31">
                  <a:moveTo>
                    <a:pt x="29" y="17"/>
                  </a:moveTo>
                  <a:lnTo>
                    <a:pt x="12" y="31"/>
                  </a:lnTo>
                  <a:lnTo>
                    <a:pt x="12" y="31"/>
                  </a:lnTo>
                  <a:lnTo>
                    <a:pt x="12" y="31"/>
                  </a:lnTo>
                  <a:lnTo>
                    <a:pt x="0" y="13"/>
                  </a:lnTo>
                  <a:lnTo>
                    <a:pt x="17" y="0"/>
                  </a:lnTo>
                  <a:lnTo>
                    <a:pt x="29" y="17"/>
                  </a:lnTo>
                  <a:close/>
                </a:path>
              </a:pathLst>
            </a:custGeom>
            <a:solidFill>
              <a:schemeClr val="bg2"/>
            </a:solidFill>
            <a:ln w="9525">
              <a:noFill/>
              <a:round/>
              <a:headEnd/>
              <a:tailEnd/>
            </a:ln>
          </p:spPr>
          <p:txBody>
            <a:bodyPr/>
            <a:lstStyle/>
            <a:p>
              <a:endParaRPr lang="en-US"/>
            </a:p>
          </p:txBody>
        </p:sp>
        <p:sp>
          <p:nvSpPr>
            <p:cNvPr id="83230" name="Freeform 286"/>
            <p:cNvSpPr>
              <a:spLocks/>
            </p:cNvSpPr>
            <p:nvPr/>
          </p:nvSpPr>
          <p:spPr bwMode="black">
            <a:xfrm>
              <a:off x="4319588" y="3554413"/>
              <a:ext cx="28575" cy="26987"/>
            </a:xfrm>
            <a:custGeom>
              <a:avLst/>
              <a:gdLst/>
              <a:ahLst/>
              <a:cxnLst>
                <a:cxn ang="0">
                  <a:pos x="28" y="18"/>
                </a:cxn>
                <a:cxn ang="0">
                  <a:pos x="12" y="29"/>
                </a:cxn>
                <a:cxn ang="0">
                  <a:pos x="12" y="28"/>
                </a:cxn>
                <a:cxn ang="0">
                  <a:pos x="0" y="13"/>
                </a:cxn>
                <a:cxn ang="0">
                  <a:pos x="0" y="11"/>
                </a:cxn>
                <a:cxn ang="0">
                  <a:pos x="16" y="0"/>
                </a:cxn>
                <a:cxn ang="0">
                  <a:pos x="28" y="18"/>
                </a:cxn>
              </a:cxnLst>
              <a:rect l="0" t="0" r="r" b="b"/>
              <a:pathLst>
                <a:path w="28" h="29">
                  <a:moveTo>
                    <a:pt x="28" y="18"/>
                  </a:moveTo>
                  <a:lnTo>
                    <a:pt x="12" y="29"/>
                  </a:lnTo>
                  <a:lnTo>
                    <a:pt x="12" y="28"/>
                  </a:lnTo>
                  <a:lnTo>
                    <a:pt x="0" y="13"/>
                  </a:lnTo>
                  <a:lnTo>
                    <a:pt x="0" y="11"/>
                  </a:lnTo>
                  <a:lnTo>
                    <a:pt x="16" y="0"/>
                  </a:lnTo>
                  <a:lnTo>
                    <a:pt x="28" y="18"/>
                  </a:lnTo>
                  <a:close/>
                </a:path>
              </a:pathLst>
            </a:custGeom>
            <a:solidFill>
              <a:schemeClr val="bg2"/>
            </a:solidFill>
            <a:ln w="9525">
              <a:noFill/>
              <a:round/>
              <a:headEnd/>
              <a:tailEnd/>
            </a:ln>
          </p:spPr>
          <p:txBody>
            <a:bodyPr/>
            <a:lstStyle/>
            <a:p>
              <a:endParaRPr lang="en-US"/>
            </a:p>
          </p:txBody>
        </p:sp>
        <p:sp>
          <p:nvSpPr>
            <p:cNvPr id="83231" name="Freeform 287"/>
            <p:cNvSpPr>
              <a:spLocks/>
            </p:cNvSpPr>
            <p:nvPr/>
          </p:nvSpPr>
          <p:spPr bwMode="black">
            <a:xfrm>
              <a:off x="4305300" y="3563938"/>
              <a:ext cx="26988" cy="25400"/>
            </a:xfrm>
            <a:custGeom>
              <a:avLst/>
              <a:gdLst/>
              <a:ahLst/>
              <a:cxnLst>
                <a:cxn ang="0">
                  <a:pos x="27" y="15"/>
                </a:cxn>
                <a:cxn ang="0">
                  <a:pos x="12" y="26"/>
                </a:cxn>
                <a:cxn ang="0">
                  <a:pos x="12" y="27"/>
                </a:cxn>
                <a:cxn ang="0">
                  <a:pos x="0" y="10"/>
                </a:cxn>
                <a:cxn ang="0">
                  <a:pos x="0" y="11"/>
                </a:cxn>
                <a:cxn ang="0">
                  <a:pos x="15" y="0"/>
                </a:cxn>
                <a:cxn ang="0">
                  <a:pos x="27" y="15"/>
                </a:cxn>
              </a:cxnLst>
              <a:rect l="0" t="0" r="r" b="b"/>
              <a:pathLst>
                <a:path w="27" h="27">
                  <a:moveTo>
                    <a:pt x="27" y="15"/>
                  </a:moveTo>
                  <a:lnTo>
                    <a:pt x="12" y="26"/>
                  </a:lnTo>
                  <a:lnTo>
                    <a:pt x="12" y="27"/>
                  </a:lnTo>
                  <a:lnTo>
                    <a:pt x="0" y="10"/>
                  </a:lnTo>
                  <a:lnTo>
                    <a:pt x="0" y="11"/>
                  </a:lnTo>
                  <a:lnTo>
                    <a:pt x="15" y="0"/>
                  </a:lnTo>
                  <a:lnTo>
                    <a:pt x="27" y="15"/>
                  </a:lnTo>
                  <a:close/>
                </a:path>
              </a:pathLst>
            </a:custGeom>
            <a:solidFill>
              <a:schemeClr val="bg2"/>
            </a:solidFill>
            <a:ln w="9525">
              <a:noFill/>
              <a:round/>
              <a:headEnd/>
              <a:tailEnd/>
            </a:ln>
          </p:spPr>
          <p:txBody>
            <a:bodyPr/>
            <a:lstStyle/>
            <a:p>
              <a:endParaRPr lang="en-US"/>
            </a:p>
          </p:txBody>
        </p:sp>
        <p:sp>
          <p:nvSpPr>
            <p:cNvPr id="83232" name="Freeform 288"/>
            <p:cNvSpPr>
              <a:spLocks/>
            </p:cNvSpPr>
            <p:nvPr/>
          </p:nvSpPr>
          <p:spPr bwMode="black">
            <a:xfrm>
              <a:off x="4289425" y="3575050"/>
              <a:ext cx="26988" cy="25400"/>
            </a:xfrm>
            <a:custGeom>
              <a:avLst/>
              <a:gdLst/>
              <a:ahLst/>
              <a:cxnLst>
                <a:cxn ang="0">
                  <a:pos x="27" y="17"/>
                </a:cxn>
                <a:cxn ang="0">
                  <a:pos x="14" y="27"/>
                </a:cxn>
                <a:cxn ang="0">
                  <a:pos x="0" y="11"/>
                </a:cxn>
                <a:cxn ang="0">
                  <a:pos x="1" y="10"/>
                </a:cxn>
                <a:cxn ang="0">
                  <a:pos x="1" y="10"/>
                </a:cxn>
                <a:cxn ang="0">
                  <a:pos x="15" y="0"/>
                </a:cxn>
                <a:cxn ang="0">
                  <a:pos x="27" y="17"/>
                </a:cxn>
              </a:cxnLst>
              <a:rect l="0" t="0" r="r" b="b"/>
              <a:pathLst>
                <a:path w="27" h="27">
                  <a:moveTo>
                    <a:pt x="27" y="17"/>
                  </a:moveTo>
                  <a:lnTo>
                    <a:pt x="14" y="27"/>
                  </a:lnTo>
                  <a:lnTo>
                    <a:pt x="0" y="11"/>
                  </a:lnTo>
                  <a:lnTo>
                    <a:pt x="1" y="10"/>
                  </a:lnTo>
                  <a:lnTo>
                    <a:pt x="1" y="10"/>
                  </a:lnTo>
                  <a:lnTo>
                    <a:pt x="15" y="0"/>
                  </a:lnTo>
                  <a:lnTo>
                    <a:pt x="27" y="17"/>
                  </a:lnTo>
                  <a:close/>
                </a:path>
              </a:pathLst>
            </a:custGeom>
            <a:solidFill>
              <a:schemeClr val="bg2"/>
            </a:solidFill>
            <a:ln w="9525">
              <a:noFill/>
              <a:round/>
              <a:headEnd/>
              <a:tailEnd/>
            </a:ln>
          </p:spPr>
          <p:txBody>
            <a:bodyPr/>
            <a:lstStyle/>
            <a:p>
              <a:endParaRPr lang="en-US"/>
            </a:p>
          </p:txBody>
        </p:sp>
        <p:sp>
          <p:nvSpPr>
            <p:cNvPr id="83233" name="Freeform 289"/>
            <p:cNvSpPr>
              <a:spLocks/>
            </p:cNvSpPr>
            <p:nvPr/>
          </p:nvSpPr>
          <p:spPr bwMode="black">
            <a:xfrm>
              <a:off x="4276725" y="3582988"/>
              <a:ext cx="28575" cy="25400"/>
            </a:xfrm>
            <a:custGeom>
              <a:avLst/>
              <a:gdLst/>
              <a:ahLst/>
              <a:cxnLst>
                <a:cxn ang="0">
                  <a:pos x="26" y="15"/>
                </a:cxn>
                <a:cxn ang="0">
                  <a:pos x="15" y="26"/>
                </a:cxn>
                <a:cxn ang="0">
                  <a:pos x="15" y="26"/>
                </a:cxn>
                <a:cxn ang="0">
                  <a:pos x="0" y="11"/>
                </a:cxn>
                <a:cxn ang="0">
                  <a:pos x="0" y="11"/>
                </a:cxn>
                <a:cxn ang="0">
                  <a:pos x="11" y="0"/>
                </a:cxn>
                <a:cxn ang="0">
                  <a:pos x="26" y="15"/>
                </a:cxn>
              </a:cxnLst>
              <a:rect l="0" t="0" r="r" b="b"/>
              <a:pathLst>
                <a:path w="26" h="26">
                  <a:moveTo>
                    <a:pt x="26" y="15"/>
                  </a:moveTo>
                  <a:lnTo>
                    <a:pt x="15" y="26"/>
                  </a:lnTo>
                  <a:lnTo>
                    <a:pt x="15" y="26"/>
                  </a:lnTo>
                  <a:lnTo>
                    <a:pt x="0" y="11"/>
                  </a:lnTo>
                  <a:lnTo>
                    <a:pt x="0" y="11"/>
                  </a:lnTo>
                  <a:lnTo>
                    <a:pt x="11" y="0"/>
                  </a:lnTo>
                  <a:lnTo>
                    <a:pt x="26" y="15"/>
                  </a:lnTo>
                  <a:close/>
                </a:path>
              </a:pathLst>
            </a:custGeom>
            <a:solidFill>
              <a:schemeClr val="bg2"/>
            </a:solidFill>
            <a:ln w="9525">
              <a:noFill/>
              <a:round/>
              <a:headEnd/>
              <a:tailEnd/>
            </a:ln>
          </p:spPr>
          <p:txBody>
            <a:bodyPr/>
            <a:lstStyle/>
            <a:p>
              <a:endParaRPr lang="en-US"/>
            </a:p>
          </p:txBody>
        </p:sp>
        <p:sp>
          <p:nvSpPr>
            <p:cNvPr id="83234" name="Freeform 290"/>
            <p:cNvSpPr>
              <a:spLocks/>
            </p:cNvSpPr>
            <p:nvPr/>
          </p:nvSpPr>
          <p:spPr bwMode="black">
            <a:xfrm>
              <a:off x="4265613" y="3594100"/>
              <a:ext cx="26987" cy="25400"/>
            </a:xfrm>
            <a:custGeom>
              <a:avLst/>
              <a:gdLst/>
              <a:ahLst/>
              <a:cxnLst>
                <a:cxn ang="0">
                  <a:pos x="27" y="15"/>
                </a:cxn>
                <a:cxn ang="0">
                  <a:pos x="16" y="26"/>
                </a:cxn>
                <a:cxn ang="0">
                  <a:pos x="0" y="12"/>
                </a:cxn>
                <a:cxn ang="0">
                  <a:pos x="0" y="12"/>
                </a:cxn>
                <a:cxn ang="0">
                  <a:pos x="1" y="11"/>
                </a:cxn>
                <a:cxn ang="0">
                  <a:pos x="12" y="0"/>
                </a:cxn>
                <a:cxn ang="0">
                  <a:pos x="27" y="15"/>
                </a:cxn>
              </a:cxnLst>
              <a:rect l="0" t="0" r="r" b="b"/>
              <a:pathLst>
                <a:path w="27" h="26">
                  <a:moveTo>
                    <a:pt x="27" y="15"/>
                  </a:moveTo>
                  <a:lnTo>
                    <a:pt x="16" y="26"/>
                  </a:lnTo>
                  <a:lnTo>
                    <a:pt x="0" y="12"/>
                  </a:lnTo>
                  <a:lnTo>
                    <a:pt x="0" y="12"/>
                  </a:lnTo>
                  <a:lnTo>
                    <a:pt x="1" y="11"/>
                  </a:lnTo>
                  <a:lnTo>
                    <a:pt x="12" y="0"/>
                  </a:lnTo>
                  <a:lnTo>
                    <a:pt x="27" y="15"/>
                  </a:lnTo>
                  <a:close/>
                </a:path>
              </a:pathLst>
            </a:custGeom>
            <a:solidFill>
              <a:schemeClr val="bg2"/>
            </a:solidFill>
            <a:ln w="9525">
              <a:noFill/>
              <a:round/>
              <a:headEnd/>
              <a:tailEnd/>
            </a:ln>
          </p:spPr>
          <p:txBody>
            <a:bodyPr/>
            <a:lstStyle/>
            <a:p>
              <a:endParaRPr lang="en-US"/>
            </a:p>
          </p:txBody>
        </p:sp>
        <p:sp>
          <p:nvSpPr>
            <p:cNvPr id="83235" name="Freeform 291"/>
            <p:cNvSpPr>
              <a:spLocks/>
            </p:cNvSpPr>
            <p:nvPr/>
          </p:nvSpPr>
          <p:spPr bwMode="black">
            <a:xfrm>
              <a:off x="4256088" y="3605213"/>
              <a:ext cx="26987" cy="22225"/>
            </a:xfrm>
            <a:custGeom>
              <a:avLst/>
              <a:gdLst/>
              <a:ahLst/>
              <a:cxnLst>
                <a:cxn ang="0">
                  <a:pos x="26" y="13"/>
                </a:cxn>
                <a:cxn ang="0">
                  <a:pos x="17" y="24"/>
                </a:cxn>
                <a:cxn ang="0">
                  <a:pos x="0" y="12"/>
                </a:cxn>
                <a:cxn ang="0">
                  <a:pos x="0" y="12"/>
                </a:cxn>
                <a:cxn ang="0">
                  <a:pos x="0" y="12"/>
                </a:cxn>
                <a:cxn ang="0">
                  <a:pos x="9" y="0"/>
                </a:cxn>
                <a:cxn ang="0">
                  <a:pos x="26" y="13"/>
                </a:cxn>
              </a:cxnLst>
              <a:rect l="0" t="0" r="r" b="b"/>
              <a:pathLst>
                <a:path w="26" h="24">
                  <a:moveTo>
                    <a:pt x="26" y="13"/>
                  </a:moveTo>
                  <a:lnTo>
                    <a:pt x="17" y="24"/>
                  </a:lnTo>
                  <a:lnTo>
                    <a:pt x="0" y="12"/>
                  </a:lnTo>
                  <a:lnTo>
                    <a:pt x="0" y="12"/>
                  </a:lnTo>
                  <a:lnTo>
                    <a:pt x="0" y="12"/>
                  </a:lnTo>
                  <a:lnTo>
                    <a:pt x="9" y="0"/>
                  </a:lnTo>
                  <a:lnTo>
                    <a:pt x="26" y="13"/>
                  </a:lnTo>
                  <a:close/>
                </a:path>
              </a:pathLst>
            </a:custGeom>
            <a:solidFill>
              <a:schemeClr val="bg2"/>
            </a:solidFill>
            <a:ln w="9525">
              <a:noFill/>
              <a:round/>
              <a:headEnd/>
              <a:tailEnd/>
            </a:ln>
          </p:spPr>
          <p:txBody>
            <a:bodyPr/>
            <a:lstStyle/>
            <a:p>
              <a:endParaRPr lang="en-US"/>
            </a:p>
          </p:txBody>
        </p:sp>
        <p:sp>
          <p:nvSpPr>
            <p:cNvPr id="83236" name="Freeform 292"/>
            <p:cNvSpPr>
              <a:spLocks/>
            </p:cNvSpPr>
            <p:nvPr/>
          </p:nvSpPr>
          <p:spPr bwMode="black">
            <a:xfrm>
              <a:off x="4249738" y="3616325"/>
              <a:ext cx="23812" cy="22225"/>
            </a:xfrm>
            <a:custGeom>
              <a:avLst/>
              <a:gdLst/>
              <a:ahLst/>
              <a:cxnLst>
                <a:cxn ang="0">
                  <a:pos x="24" y="12"/>
                </a:cxn>
                <a:cxn ang="0">
                  <a:pos x="17" y="23"/>
                </a:cxn>
                <a:cxn ang="0">
                  <a:pos x="0" y="12"/>
                </a:cxn>
                <a:cxn ang="0">
                  <a:pos x="3" y="5"/>
                </a:cxn>
                <a:cxn ang="0">
                  <a:pos x="0" y="11"/>
                </a:cxn>
                <a:cxn ang="0">
                  <a:pos x="7" y="0"/>
                </a:cxn>
                <a:cxn ang="0">
                  <a:pos x="24" y="12"/>
                </a:cxn>
              </a:cxnLst>
              <a:rect l="0" t="0" r="r" b="b"/>
              <a:pathLst>
                <a:path w="24" h="23">
                  <a:moveTo>
                    <a:pt x="24" y="12"/>
                  </a:moveTo>
                  <a:lnTo>
                    <a:pt x="17" y="23"/>
                  </a:lnTo>
                  <a:lnTo>
                    <a:pt x="0" y="12"/>
                  </a:lnTo>
                  <a:lnTo>
                    <a:pt x="3" y="5"/>
                  </a:lnTo>
                  <a:lnTo>
                    <a:pt x="0" y="11"/>
                  </a:lnTo>
                  <a:lnTo>
                    <a:pt x="7" y="0"/>
                  </a:lnTo>
                  <a:lnTo>
                    <a:pt x="24" y="12"/>
                  </a:lnTo>
                  <a:close/>
                </a:path>
              </a:pathLst>
            </a:custGeom>
            <a:solidFill>
              <a:schemeClr val="bg2"/>
            </a:solidFill>
            <a:ln w="9525">
              <a:noFill/>
              <a:round/>
              <a:headEnd/>
              <a:tailEnd/>
            </a:ln>
          </p:spPr>
          <p:txBody>
            <a:bodyPr/>
            <a:lstStyle/>
            <a:p>
              <a:endParaRPr lang="en-US"/>
            </a:p>
          </p:txBody>
        </p:sp>
        <p:sp>
          <p:nvSpPr>
            <p:cNvPr id="83237" name="Freeform 293"/>
            <p:cNvSpPr>
              <a:spLocks/>
            </p:cNvSpPr>
            <p:nvPr/>
          </p:nvSpPr>
          <p:spPr bwMode="black">
            <a:xfrm>
              <a:off x="4240213" y="3627438"/>
              <a:ext cx="25400" cy="19050"/>
            </a:xfrm>
            <a:custGeom>
              <a:avLst/>
              <a:gdLst/>
              <a:ahLst/>
              <a:cxnLst>
                <a:cxn ang="0">
                  <a:pos x="24" y="10"/>
                </a:cxn>
                <a:cxn ang="0">
                  <a:pos x="18" y="21"/>
                </a:cxn>
                <a:cxn ang="0">
                  <a:pos x="19" y="20"/>
                </a:cxn>
                <a:cxn ang="0">
                  <a:pos x="16" y="22"/>
                </a:cxn>
                <a:cxn ang="0">
                  <a:pos x="0" y="11"/>
                </a:cxn>
                <a:cxn ang="0">
                  <a:pos x="7" y="0"/>
                </a:cxn>
                <a:cxn ang="0">
                  <a:pos x="24" y="10"/>
                </a:cxn>
              </a:cxnLst>
              <a:rect l="0" t="0" r="r" b="b"/>
              <a:pathLst>
                <a:path w="24" h="22">
                  <a:moveTo>
                    <a:pt x="24" y="10"/>
                  </a:moveTo>
                  <a:lnTo>
                    <a:pt x="18" y="21"/>
                  </a:lnTo>
                  <a:lnTo>
                    <a:pt x="19" y="20"/>
                  </a:lnTo>
                  <a:lnTo>
                    <a:pt x="16" y="22"/>
                  </a:lnTo>
                  <a:lnTo>
                    <a:pt x="0" y="11"/>
                  </a:lnTo>
                  <a:lnTo>
                    <a:pt x="7" y="0"/>
                  </a:lnTo>
                  <a:lnTo>
                    <a:pt x="24" y="10"/>
                  </a:lnTo>
                  <a:close/>
                </a:path>
              </a:pathLst>
            </a:custGeom>
            <a:solidFill>
              <a:schemeClr val="bg2"/>
            </a:solidFill>
            <a:ln w="9525">
              <a:noFill/>
              <a:round/>
              <a:headEnd/>
              <a:tailEnd/>
            </a:ln>
          </p:spPr>
          <p:txBody>
            <a:bodyPr/>
            <a:lstStyle/>
            <a:p>
              <a:endParaRPr lang="en-US"/>
            </a:p>
          </p:txBody>
        </p:sp>
        <p:sp>
          <p:nvSpPr>
            <p:cNvPr id="83238" name="Freeform 294"/>
            <p:cNvSpPr>
              <a:spLocks/>
            </p:cNvSpPr>
            <p:nvPr/>
          </p:nvSpPr>
          <p:spPr bwMode="black">
            <a:xfrm>
              <a:off x="4230688" y="3635375"/>
              <a:ext cx="28575" cy="22225"/>
            </a:xfrm>
            <a:custGeom>
              <a:avLst/>
              <a:gdLst/>
              <a:ahLst/>
              <a:cxnLst>
                <a:cxn ang="0">
                  <a:pos x="27" y="12"/>
                </a:cxn>
                <a:cxn ang="0">
                  <a:pos x="20" y="22"/>
                </a:cxn>
                <a:cxn ang="0">
                  <a:pos x="3" y="11"/>
                </a:cxn>
                <a:cxn ang="0">
                  <a:pos x="0" y="16"/>
                </a:cxn>
                <a:cxn ang="0">
                  <a:pos x="5" y="10"/>
                </a:cxn>
                <a:cxn ang="0">
                  <a:pos x="13" y="0"/>
                </a:cxn>
                <a:cxn ang="0">
                  <a:pos x="27" y="12"/>
                </a:cxn>
              </a:cxnLst>
              <a:rect l="0" t="0" r="r" b="b"/>
              <a:pathLst>
                <a:path w="27" h="22">
                  <a:moveTo>
                    <a:pt x="27" y="12"/>
                  </a:moveTo>
                  <a:lnTo>
                    <a:pt x="20" y="22"/>
                  </a:lnTo>
                  <a:lnTo>
                    <a:pt x="3" y="11"/>
                  </a:lnTo>
                  <a:lnTo>
                    <a:pt x="0" y="16"/>
                  </a:lnTo>
                  <a:lnTo>
                    <a:pt x="5" y="10"/>
                  </a:lnTo>
                  <a:lnTo>
                    <a:pt x="13" y="0"/>
                  </a:lnTo>
                  <a:lnTo>
                    <a:pt x="27" y="12"/>
                  </a:lnTo>
                  <a:close/>
                </a:path>
              </a:pathLst>
            </a:custGeom>
            <a:solidFill>
              <a:schemeClr val="bg2"/>
            </a:solidFill>
            <a:ln w="9525">
              <a:noFill/>
              <a:round/>
              <a:headEnd/>
              <a:tailEnd/>
            </a:ln>
          </p:spPr>
          <p:txBody>
            <a:bodyPr/>
            <a:lstStyle/>
            <a:p>
              <a:endParaRPr lang="en-US"/>
            </a:p>
          </p:txBody>
        </p:sp>
        <p:sp>
          <p:nvSpPr>
            <p:cNvPr id="83239" name="Freeform 295"/>
            <p:cNvSpPr>
              <a:spLocks/>
            </p:cNvSpPr>
            <p:nvPr/>
          </p:nvSpPr>
          <p:spPr bwMode="black">
            <a:xfrm>
              <a:off x="4227513" y="3646488"/>
              <a:ext cx="25400" cy="19050"/>
            </a:xfrm>
            <a:custGeom>
              <a:avLst/>
              <a:gdLst/>
              <a:ahLst/>
              <a:cxnLst>
                <a:cxn ang="0">
                  <a:pos x="24" y="10"/>
                </a:cxn>
                <a:cxn ang="0">
                  <a:pos x="20" y="21"/>
                </a:cxn>
                <a:cxn ang="0">
                  <a:pos x="20" y="21"/>
                </a:cxn>
                <a:cxn ang="0">
                  <a:pos x="0" y="11"/>
                </a:cxn>
                <a:cxn ang="0">
                  <a:pos x="0" y="11"/>
                </a:cxn>
                <a:cxn ang="0">
                  <a:pos x="5" y="0"/>
                </a:cxn>
                <a:cxn ang="0">
                  <a:pos x="24" y="10"/>
                </a:cxn>
              </a:cxnLst>
              <a:rect l="0" t="0" r="r" b="b"/>
              <a:pathLst>
                <a:path w="24" h="21">
                  <a:moveTo>
                    <a:pt x="24" y="10"/>
                  </a:moveTo>
                  <a:lnTo>
                    <a:pt x="20" y="21"/>
                  </a:lnTo>
                  <a:lnTo>
                    <a:pt x="20" y="21"/>
                  </a:lnTo>
                  <a:lnTo>
                    <a:pt x="0" y="11"/>
                  </a:lnTo>
                  <a:lnTo>
                    <a:pt x="0" y="11"/>
                  </a:lnTo>
                  <a:lnTo>
                    <a:pt x="5" y="0"/>
                  </a:lnTo>
                  <a:lnTo>
                    <a:pt x="24" y="10"/>
                  </a:lnTo>
                  <a:close/>
                </a:path>
              </a:pathLst>
            </a:custGeom>
            <a:solidFill>
              <a:schemeClr val="bg2"/>
            </a:solidFill>
            <a:ln w="9525">
              <a:noFill/>
              <a:round/>
              <a:headEnd/>
              <a:tailEnd/>
            </a:ln>
          </p:spPr>
          <p:txBody>
            <a:bodyPr/>
            <a:lstStyle/>
            <a:p>
              <a:endParaRPr lang="en-US"/>
            </a:p>
          </p:txBody>
        </p:sp>
        <p:sp>
          <p:nvSpPr>
            <p:cNvPr id="83240" name="Freeform 296"/>
            <p:cNvSpPr>
              <a:spLocks/>
            </p:cNvSpPr>
            <p:nvPr/>
          </p:nvSpPr>
          <p:spPr bwMode="black">
            <a:xfrm>
              <a:off x="4221163" y="3657600"/>
              <a:ext cx="28575" cy="15875"/>
            </a:xfrm>
            <a:custGeom>
              <a:avLst/>
              <a:gdLst/>
              <a:ahLst/>
              <a:cxnLst>
                <a:cxn ang="0">
                  <a:pos x="25" y="10"/>
                </a:cxn>
                <a:cxn ang="0">
                  <a:pos x="20" y="20"/>
                </a:cxn>
                <a:cxn ang="0">
                  <a:pos x="20" y="20"/>
                </a:cxn>
                <a:cxn ang="0">
                  <a:pos x="0" y="10"/>
                </a:cxn>
                <a:cxn ang="0">
                  <a:pos x="0" y="10"/>
                </a:cxn>
                <a:cxn ang="0">
                  <a:pos x="5" y="0"/>
                </a:cxn>
                <a:cxn ang="0">
                  <a:pos x="25" y="10"/>
                </a:cxn>
              </a:cxnLst>
              <a:rect l="0" t="0" r="r" b="b"/>
              <a:pathLst>
                <a:path w="25" h="20">
                  <a:moveTo>
                    <a:pt x="25" y="10"/>
                  </a:moveTo>
                  <a:lnTo>
                    <a:pt x="20" y="20"/>
                  </a:lnTo>
                  <a:lnTo>
                    <a:pt x="20" y="20"/>
                  </a:lnTo>
                  <a:lnTo>
                    <a:pt x="0" y="10"/>
                  </a:lnTo>
                  <a:lnTo>
                    <a:pt x="0" y="10"/>
                  </a:lnTo>
                  <a:lnTo>
                    <a:pt x="5" y="0"/>
                  </a:lnTo>
                  <a:lnTo>
                    <a:pt x="25" y="10"/>
                  </a:lnTo>
                  <a:close/>
                </a:path>
              </a:pathLst>
            </a:custGeom>
            <a:solidFill>
              <a:schemeClr val="bg2"/>
            </a:solidFill>
            <a:ln w="9525">
              <a:noFill/>
              <a:round/>
              <a:headEnd/>
              <a:tailEnd/>
            </a:ln>
          </p:spPr>
          <p:txBody>
            <a:bodyPr/>
            <a:lstStyle/>
            <a:p>
              <a:endParaRPr lang="en-US"/>
            </a:p>
          </p:txBody>
        </p:sp>
        <p:sp>
          <p:nvSpPr>
            <p:cNvPr id="83241" name="Freeform 297"/>
            <p:cNvSpPr>
              <a:spLocks/>
            </p:cNvSpPr>
            <p:nvPr/>
          </p:nvSpPr>
          <p:spPr bwMode="black">
            <a:xfrm>
              <a:off x="4217988" y="3665538"/>
              <a:ext cx="25400" cy="19050"/>
            </a:xfrm>
            <a:custGeom>
              <a:avLst/>
              <a:gdLst/>
              <a:ahLst/>
              <a:cxnLst>
                <a:cxn ang="0">
                  <a:pos x="25" y="10"/>
                </a:cxn>
                <a:cxn ang="0">
                  <a:pos x="20" y="20"/>
                </a:cxn>
                <a:cxn ang="0">
                  <a:pos x="21" y="18"/>
                </a:cxn>
                <a:cxn ang="0">
                  <a:pos x="18" y="21"/>
                </a:cxn>
                <a:cxn ang="0">
                  <a:pos x="0" y="10"/>
                </a:cxn>
                <a:cxn ang="0">
                  <a:pos x="5" y="0"/>
                </a:cxn>
                <a:cxn ang="0">
                  <a:pos x="25" y="10"/>
                </a:cxn>
              </a:cxnLst>
              <a:rect l="0" t="0" r="r" b="b"/>
              <a:pathLst>
                <a:path w="25" h="21">
                  <a:moveTo>
                    <a:pt x="25" y="10"/>
                  </a:moveTo>
                  <a:lnTo>
                    <a:pt x="20" y="20"/>
                  </a:lnTo>
                  <a:lnTo>
                    <a:pt x="21" y="18"/>
                  </a:lnTo>
                  <a:lnTo>
                    <a:pt x="18" y="21"/>
                  </a:lnTo>
                  <a:lnTo>
                    <a:pt x="0" y="10"/>
                  </a:lnTo>
                  <a:lnTo>
                    <a:pt x="5" y="0"/>
                  </a:lnTo>
                  <a:lnTo>
                    <a:pt x="25" y="10"/>
                  </a:lnTo>
                  <a:close/>
                </a:path>
              </a:pathLst>
            </a:custGeom>
            <a:solidFill>
              <a:schemeClr val="bg2"/>
            </a:solidFill>
            <a:ln w="9525">
              <a:noFill/>
              <a:round/>
              <a:headEnd/>
              <a:tailEnd/>
            </a:ln>
          </p:spPr>
          <p:txBody>
            <a:bodyPr/>
            <a:lstStyle/>
            <a:p>
              <a:endParaRPr lang="en-US"/>
            </a:p>
          </p:txBody>
        </p:sp>
        <p:sp>
          <p:nvSpPr>
            <p:cNvPr id="83242" name="Freeform 298"/>
            <p:cNvSpPr>
              <a:spLocks/>
            </p:cNvSpPr>
            <p:nvPr/>
          </p:nvSpPr>
          <p:spPr bwMode="black">
            <a:xfrm>
              <a:off x="4213225" y="3673475"/>
              <a:ext cx="23813" cy="19050"/>
            </a:xfrm>
            <a:custGeom>
              <a:avLst/>
              <a:gdLst/>
              <a:ahLst/>
              <a:cxnLst>
                <a:cxn ang="0">
                  <a:pos x="22" y="12"/>
                </a:cxn>
                <a:cxn ang="0">
                  <a:pos x="18" y="20"/>
                </a:cxn>
                <a:cxn ang="0">
                  <a:pos x="18" y="20"/>
                </a:cxn>
                <a:cxn ang="0">
                  <a:pos x="0" y="7"/>
                </a:cxn>
                <a:cxn ang="0">
                  <a:pos x="0" y="7"/>
                </a:cxn>
                <a:cxn ang="0">
                  <a:pos x="5" y="0"/>
                </a:cxn>
                <a:cxn ang="0">
                  <a:pos x="22" y="12"/>
                </a:cxn>
              </a:cxnLst>
              <a:rect l="0" t="0" r="r" b="b"/>
              <a:pathLst>
                <a:path w="22" h="20">
                  <a:moveTo>
                    <a:pt x="22" y="12"/>
                  </a:moveTo>
                  <a:lnTo>
                    <a:pt x="18" y="20"/>
                  </a:lnTo>
                  <a:lnTo>
                    <a:pt x="18" y="20"/>
                  </a:lnTo>
                  <a:lnTo>
                    <a:pt x="0" y="7"/>
                  </a:lnTo>
                  <a:lnTo>
                    <a:pt x="0" y="7"/>
                  </a:lnTo>
                  <a:lnTo>
                    <a:pt x="5" y="0"/>
                  </a:lnTo>
                  <a:lnTo>
                    <a:pt x="22" y="12"/>
                  </a:lnTo>
                  <a:close/>
                </a:path>
              </a:pathLst>
            </a:custGeom>
            <a:solidFill>
              <a:schemeClr val="bg2"/>
            </a:solidFill>
            <a:ln w="9525">
              <a:noFill/>
              <a:round/>
              <a:headEnd/>
              <a:tailEnd/>
            </a:ln>
          </p:spPr>
          <p:txBody>
            <a:bodyPr/>
            <a:lstStyle/>
            <a:p>
              <a:endParaRPr lang="en-US"/>
            </a:p>
          </p:txBody>
        </p:sp>
        <p:sp>
          <p:nvSpPr>
            <p:cNvPr id="83243" name="Freeform 299"/>
            <p:cNvSpPr>
              <a:spLocks/>
            </p:cNvSpPr>
            <p:nvPr/>
          </p:nvSpPr>
          <p:spPr bwMode="black">
            <a:xfrm>
              <a:off x="4206875" y="3678238"/>
              <a:ext cx="23813" cy="19050"/>
            </a:xfrm>
            <a:custGeom>
              <a:avLst/>
              <a:gdLst/>
              <a:ahLst/>
              <a:cxnLst>
                <a:cxn ang="0">
                  <a:pos x="24" y="13"/>
                </a:cxn>
                <a:cxn ang="0">
                  <a:pos x="17" y="21"/>
                </a:cxn>
                <a:cxn ang="0">
                  <a:pos x="17" y="21"/>
                </a:cxn>
                <a:cxn ang="0">
                  <a:pos x="0" y="9"/>
                </a:cxn>
                <a:cxn ang="0">
                  <a:pos x="0" y="9"/>
                </a:cxn>
                <a:cxn ang="0">
                  <a:pos x="6" y="0"/>
                </a:cxn>
                <a:cxn ang="0">
                  <a:pos x="24" y="13"/>
                </a:cxn>
              </a:cxnLst>
              <a:rect l="0" t="0" r="r" b="b"/>
              <a:pathLst>
                <a:path w="24" h="21">
                  <a:moveTo>
                    <a:pt x="24" y="13"/>
                  </a:moveTo>
                  <a:lnTo>
                    <a:pt x="17" y="21"/>
                  </a:lnTo>
                  <a:lnTo>
                    <a:pt x="17" y="21"/>
                  </a:lnTo>
                  <a:lnTo>
                    <a:pt x="0" y="9"/>
                  </a:lnTo>
                  <a:lnTo>
                    <a:pt x="0" y="9"/>
                  </a:lnTo>
                  <a:lnTo>
                    <a:pt x="6" y="0"/>
                  </a:lnTo>
                  <a:lnTo>
                    <a:pt x="24" y="13"/>
                  </a:lnTo>
                  <a:close/>
                </a:path>
              </a:pathLst>
            </a:custGeom>
            <a:solidFill>
              <a:schemeClr val="bg2"/>
            </a:solidFill>
            <a:ln w="9525">
              <a:noFill/>
              <a:round/>
              <a:headEnd/>
              <a:tailEnd/>
            </a:ln>
          </p:spPr>
          <p:txBody>
            <a:bodyPr/>
            <a:lstStyle/>
            <a:p>
              <a:endParaRPr lang="en-US"/>
            </a:p>
          </p:txBody>
        </p:sp>
        <p:sp>
          <p:nvSpPr>
            <p:cNvPr id="83244" name="Freeform 300"/>
            <p:cNvSpPr>
              <a:spLocks/>
            </p:cNvSpPr>
            <p:nvPr/>
          </p:nvSpPr>
          <p:spPr bwMode="black">
            <a:xfrm>
              <a:off x="4203700" y="3687763"/>
              <a:ext cx="20638" cy="19050"/>
            </a:xfrm>
            <a:custGeom>
              <a:avLst/>
              <a:gdLst/>
              <a:ahLst/>
              <a:cxnLst>
                <a:cxn ang="0">
                  <a:pos x="22" y="12"/>
                </a:cxn>
                <a:cxn ang="0">
                  <a:pos x="17" y="20"/>
                </a:cxn>
                <a:cxn ang="0">
                  <a:pos x="17" y="20"/>
                </a:cxn>
                <a:cxn ang="0">
                  <a:pos x="17" y="20"/>
                </a:cxn>
                <a:cxn ang="0">
                  <a:pos x="0" y="7"/>
                </a:cxn>
                <a:cxn ang="0">
                  <a:pos x="5" y="0"/>
                </a:cxn>
                <a:cxn ang="0">
                  <a:pos x="22" y="12"/>
                </a:cxn>
              </a:cxnLst>
              <a:rect l="0" t="0" r="r" b="b"/>
              <a:pathLst>
                <a:path w="22" h="20">
                  <a:moveTo>
                    <a:pt x="22" y="12"/>
                  </a:moveTo>
                  <a:lnTo>
                    <a:pt x="17" y="20"/>
                  </a:lnTo>
                  <a:lnTo>
                    <a:pt x="17" y="20"/>
                  </a:lnTo>
                  <a:lnTo>
                    <a:pt x="17" y="20"/>
                  </a:lnTo>
                  <a:lnTo>
                    <a:pt x="0" y="7"/>
                  </a:lnTo>
                  <a:lnTo>
                    <a:pt x="5" y="0"/>
                  </a:lnTo>
                  <a:lnTo>
                    <a:pt x="22" y="12"/>
                  </a:lnTo>
                  <a:close/>
                </a:path>
              </a:pathLst>
            </a:custGeom>
            <a:solidFill>
              <a:schemeClr val="bg2"/>
            </a:solidFill>
            <a:ln w="9525">
              <a:noFill/>
              <a:round/>
              <a:headEnd/>
              <a:tailEnd/>
            </a:ln>
          </p:spPr>
          <p:txBody>
            <a:bodyPr/>
            <a:lstStyle/>
            <a:p>
              <a:endParaRPr lang="en-US"/>
            </a:p>
          </p:txBody>
        </p:sp>
        <p:sp>
          <p:nvSpPr>
            <p:cNvPr id="83245" name="Freeform 301"/>
            <p:cNvSpPr>
              <a:spLocks/>
            </p:cNvSpPr>
            <p:nvPr/>
          </p:nvSpPr>
          <p:spPr bwMode="black">
            <a:xfrm>
              <a:off x="4197350" y="3695700"/>
              <a:ext cx="20638" cy="15875"/>
            </a:xfrm>
            <a:custGeom>
              <a:avLst/>
              <a:gdLst/>
              <a:ahLst/>
              <a:cxnLst>
                <a:cxn ang="0">
                  <a:pos x="22" y="13"/>
                </a:cxn>
                <a:cxn ang="0">
                  <a:pos x="17" y="19"/>
                </a:cxn>
                <a:cxn ang="0">
                  <a:pos x="17" y="19"/>
                </a:cxn>
                <a:cxn ang="0">
                  <a:pos x="0" y="7"/>
                </a:cxn>
                <a:cxn ang="0">
                  <a:pos x="0" y="7"/>
                </a:cxn>
                <a:cxn ang="0">
                  <a:pos x="5" y="0"/>
                </a:cxn>
                <a:cxn ang="0">
                  <a:pos x="22" y="13"/>
                </a:cxn>
              </a:cxnLst>
              <a:rect l="0" t="0" r="r" b="b"/>
              <a:pathLst>
                <a:path w="22" h="19">
                  <a:moveTo>
                    <a:pt x="22" y="13"/>
                  </a:moveTo>
                  <a:lnTo>
                    <a:pt x="17" y="19"/>
                  </a:lnTo>
                  <a:lnTo>
                    <a:pt x="17" y="19"/>
                  </a:lnTo>
                  <a:lnTo>
                    <a:pt x="0" y="7"/>
                  </a:lnTo>
                  <a:lnTo>
                    <a:pt x="0" y="7"/>
                  </a:lnTo>
                  <a:lnTo>
                    <a:pt x="5" y="0"/>
                  </a:lnTo>
                  <a:lnTo>
                    <a:pt x="22" y="13"/>
                  </a:lnTo>
                  <a:close/>
                </a:path>
              </a:pathLst>
            </a:custGeom>
            <a:solidFill>
              <a:schemeClr val="bg2"/>
            </a:solidFill>
            <a:ln w="9525">
              <a:noFill/>
              <a:round/>
              <a:headEnd/>
              <a:tailEnd/>
            </a:ln>
          </p:spPr>
          <p:txBody>
            <a:bodyPr/>
            <a:lstStyle/>
            <a:p>
              <a:endParaRPr lang="en-US"/>
            </a:p>
          </p:txBody>
        </p:sp>
        <p:sp>
          <p:nvSpPr>
            <p:cNvPr id="83246" name="Freeform 302"/>
            <p:cNvSpPr>
              <a:spLocks/>
            </p:cNvSpPr>
            <p:nvPr/>
          </p:nvSpPr>
          <p:spPr bwMode="black">
            <a:xfrm>
              <a:off x="4191000" y="3700463"/>
              <a:ext cx="25400" cy="19050"/>
            </a:xfrm>
            <a:custGeom>
              <a:avLst/>
              <a:gdLst/>
              <a:ahLst/>
              <a:cxnLst>
                <a:cxn ang="0">
                  <a:pos x="22" y="12"/>
                </a:cxn>
                <a:cxn ang="0">
                  <a:pos x="18" y="18"/>
                </a:cxn>
                <a:cxn ang="0">
                  <a:pos x="16" y="20"/>
                </a:cxn>
                <a:cxn ang="0">
                  <a:pos x="15" y="21"/>
                </a:cxn>
                <a:cxn ang="0">
                  <a:pos x="0" y="6"/>
                </a:cxn>
                <a:cxn ang="0">
                  <a:pos x="5" y="0"/>
                </a:cxn>
                <a:cxn ang="0">
                  <a:pos x="22" y="12"/>
                </a:cxn>
              </a:cxnLst>
              <a:rect l="0" t="0" r="r" b="b"/>
              <a:pathLst>
                <a:path w="22" h="21">
                  <a:moveTo>
                    <a:pt x="22" y="12"/>
                  </a:moveTo>
                  <a:lnTo>
                    <a:pt x="18" y="18"/>
                  </a:lnTo>
                  <a:lnTo>
                    <a:pt x="16" y="20"/>
                  </a:lnTo>
                  <a:lnTo>
                    <a:pt x="15" y="21"/>
                  </a:lnTo>
                  <a:lnTo>
                    <a:pt x="0" y="6"/>
                  </a:lnTo>
                  <a:lnTo>
                    <a:pt x="5" y="0"/>
                  </a:lnTo>
                  <a:lnTo>
                    <a:pt x="22" y="12"/>
                  </a:lnTo>
                  <a:close/>
                </a:path>
              </a:pathLst>
            </a:custGeom>
            <a:solidFill>
              <a:schemeClr val="bg2"/>
            </a:solidFill>
            <a:ln w="9525">
              <a:noFill/>
              <a:round/>
              <a:headEnd/>
              <a:tailEnd/>
            </a:ln>
          </p:spPr>
          <p:txBody>
            <a:bodyPr/>
            <a:lstStyle/>
            <a:p>
              <a:endParaRPr lang="en-US"/>
            </a:p>
          </p:txBody>
        </p:sp>
        <p:sp>
          <p:nvSpPr>
            <p:cNvPr id="83247" name="Freeform 303"/>
            <p:cNvSpPr>
              <a:spLocks/>
            </p:cNvSpPr>
            <p:nvPr/>
          </p:nvSpPr>
          <p:spPr bwMode="black">
            <a:xfrm>
              <a:off x="4187825" y="3703638"/>
              <a:ext cx="19050" cy="22225"/>
            </a:xfrm>
            <a:custGeom>
              <a:avLst/>
              <a:gdLst/>
              <a:ahLst/>
              <a:cxnLst>
                <a:cxn ang="0">
                  <a:pos x="18" y="18"/>
                </a:cxn>
                <a:cxn ang="0">
                  <a:pos x="12" y="23"/>
                </a:cxn>
                <a:cxn ang="0">
                  <a:pos x="12" y="23"/>
                </a:cxn>
                <a:cxn ang="0">
                  <a:pos x="0" y="5"/>
                </a:cxn>
                <a:cxn ang="0">
                  <a:pos x="0" y="5"/>
                </a:cxn>
                <a:cxn ang="0">
                  <a:pos x="6" y="0"/>
                </a:cxn>
                <a:cxn ang="0">
                  <a:pos x="18" y="18"/>
                </a:cxn>
              </a:cxnLst>
              <a:rect l="0" t="0" r="r" b="b"/>
              <a:pathLst>
                <a:path w="18" h="23">
                  <a:moveTo>
                    <a:pt x="18" y="18"/>
                  </a:moveTo>
                  <a:lnTo>
                    <a:pt x="12" y="23"/>
                  </a:lnTo>
                  <a:lnTo>
                    <a:pt x="12" y="23"/>
                  </a:lnTo>
                  <a:lnTo>
                    <a:pt x="0" y="5"/>
                  </a:lnTo>
                  <a:lnTo>
                    <a:pt x="0" y="5"/>
                  </a:lnTo>
                  <a:lnTo>
                    <a:pt x="6" y="0"/>
                  </a:lnTo>
                  <a:lnTo>
                    <a:pt x="18" y="18"/>
                  </a:lnTo>
                  <a:close/>
                </a:path>
              </a:pathLst>
            </a:custGeom>
            <a:solidFill>
              <a:schemeClr val="bg2"/>
            </a:solidFill>
            <a:ln w="9525">
              <a:noFill/>
              <a:round/>
              <a:headEnd/>
              <a:tailEnd/>
            </a:ln>
          </p:spPr>
          <p:txBody>
            <a:bodyPr/>
            <a:lstStyle/>
            <a:p>
              <a:endParaRPr lang="en-US"/>
            </a:p>
          </p:txBody>
        </p:sp>
        <p:sp>
          <p:nvSpPr>
            <p:cNvPr id="83248" name="Freeform 304"/>
            <p:cNvSpPr>
              <a:spLocks/>
            </p:cNvSpPr>
            <p:nvPr/>
          </p:nvSpPr>
          <p:spPr bwMode="black">
            <a:xfrm>
              <a:off x="4181475" y="3708400"/>
              <a:ext cx="19050" cy="22225"/>
            </a:xfrm>
            <a:custGeom>
              <a:avLst/>
              <a:gdLst/>
              <a:ahLst/>
              <a:cxnLst>
                <a:cxn ang="0">
                  <a:pos x="19" y="18"/>
                </a:cxn>
                <a:cxn ang="0">
                  <a:pos x="13" y="23"/>
                </a:cxn>
                <a:cxn ang="0">
                  <a:pos x="11" y="24"/>
                </a:cxn>
                <a:cxn ang="0">
                  <a:pos x="10" y="24"/>
                </a:cxn>
                <a:cxn ang="0">
                  <a:pos x="0" y="5"/>
                </a:cxn>
                <a:cxn ang="0">
                  <a:pos x="7" y="0"/>
                </a:cxn>
                <a:cxn ang="0">
                  <a:pos x="19" y="18"/>
                </a:cxn>
              </a:cxnLst>
              <a:rect l="0" t="0" r="r" b="b"/>
              <a:pathLst>
                <a:path w="19" h="24">
                  <a:moveTo>
                    <a:pt x="19" y="18"/>
                  </a:moveTo>
                  <a:lnTo>
                    <a:pt x="13" y="23"/>
                  </a:lnTo>
                  <a:lnTo>
                    <a:pt x="11" y="24"/>
                  </a:lnTo>
                  <a:lnTo>
                    <a:pt x="10" y="24"/>
                  </a:lnTo>
                  <a:lnTo>
                    <a:pt x="0" y="5"/>
                  </a:lnTo>
                  <a:lnTo>
                    <a:pt x="7" y="0"/>
                  </a:lnTo>
                  <a:lnTo>
                    <a:pt x="19" y="18"/>
                  </a:lnTo>
                  <a:close/>
                </a:path>
              </a:pathLst>
            </a:custGeom>
            <a:solidFill>
              <a:schemeClr val="bg2"/>
            </a:solidFill>
            <a:ln w="9525">
              <a:noFill/>
              <a:round/>
              <a:headEnd/>
              <a:tailEnd/>
            </a:ln>
          </p:spPr>
          <p:txBody>
            <a:bodyPr/>
            <a:lstStyle/>
            <a:p>
              <a:endParaRPr lang="en-US"/>
            </a:p>
          </p:txBody>
        </p:sp>
        <p:sp>
          <p:nvSpPr>
            <p:cNvPr id="83249" name="Freeform 305"/>
            <p:cNvSpPr>
              <a:spLocks/>
            </p:cNvSpPr>
            <p:nvPr/>
          </p:nvSpPr>
          <p:spPr bwMode="black">
            <a:xfrm>
              <a:off x="4171950" y="3711575"/>
              <a:ext cx="19050" cy="19050"/>
            </a:xfrm>
            <a:custGeom>
              <a:avLst/>
              <a:gdLst/>
              <a:ahLst/>
              <a:cxnLst>
                <a:cxn ang="0">
                  <a:pos x="18" y="20"/>
                </a:cxn>
                <a:cxn ang="0">
                  <a:pos x="11" y="22"/>
                </a:cxn>
                <a:cxn ang="0">
                  <a:pos x="2" y="3"/>
                </a:cxn>
                <a:cxn ang="0">
                  <a:pos x="0" y="4"/>
                </a:cxn>
                <a:cxn ang="0">
                  <a:pos x="3" y="3"/>
                </a:cxn>
                <a:cxn ang="0">
                  <a:pos x="11" y="0"/>
                </a:cxn>
                <a:cxn ang="0">
                  <a:pos x="18" y="20"/>
                </a:cxn>
              </a:cxnLst>
              <a:rect l="0" t="0" r="r" b="b"/>
              <a:pathLst>
                <a:path w="18" h="22">
                  <a:moveTo>
                    <a:pt x="18" y="20"/>
                  </a:moveTo>
                  <a:lnTo>
                    <a:pt x="11" y="22"/>
                  </a:lnTo>
                  <a:lnTo>
                    <a:pt x="2" y="3"/>
                  </a:lnTo>
                  <a:lnTo>
                    <a:pt x="0" y="4"/>
                  </a:lnTo>
                  <a:lnTo>
                    <a:pt x="3" y="3"/>
                  </a:lnTo>
                  <a:lnTo>
                    <a:pt x="11" y="0"/>
                  </a:lnTo>
                  <a:lnTo>
                    <a:pt x="18" y="20"/>
                  </a:lnTo>
                  <a:close/>
                </a:path>
              </a:pathLst>
            </a:custGeom>
            <a:solidFill>
              <a:schemeClr val="bg2"/>
            </a:solidFill>
            <a:ln w="9525">
              <a:noFill/>
              <a:round/>
              <a:headEnd/>
              <a:tailEnd/>
            </a:ln>
          </p:spPr>
          <p:txBody>
            <a:bodyPr/>
            <a:lstStyle/>
            <a:p>
              <a:endParaRPr lang="en-US"/>
            </a:p>
          </p:txBody>
        </p:sp>
        <p:sp>
          <p:nvSpPr>
            <p:cNvPr id="83250" name="Freeform 306"/>
            <p:cNvSpPr>
              <a:spLocks/>
            </p:cNvSpPr>
            <p:nvPr/>
          </p:nvSpPr>
          <p:spPr bwMode="black">
            <a:xfrm>
              <a:off x="4170363" y="3714750"/>
              <a:ext cx="14287" cy="20638"/>
            </a:xfrm>
            <a:custGeom>
              <a:avLst/>
              <a:gdLst/>
              <a:ahLst/>
              <a:cxnLst>
                <a:cxn ang="0">
                  <a:pos x="17" y="19"/>
                </a:cxn>
                <a:cxn ang="0">
                  <a:pos x="10" y="23"/>
                </a:cxn>
                <a:cxn ang="0">
                  <a:pos x="11" y="22"/>
                </a:cxn>
                <a:cxn ang="0">
                  <a:pos x="6" y="23"/>
                </a:cxn>
                <a:cxn ang="0">
                  <a:pos x="0" y="3"/>
                </a:cxn>
                <a:cxn ang="0">
                  <a:pos x="7" y="0"/>
                </a:cxn>
                <a:cxn ang="0">
                  <a:pos x="17" y="19"/>
                </a:cxn>
              </a:cxnLst>
              <a:rect l="0" t="0" r="r" b="b"/>
              <a:pathLst>
                <a:path w="17" h="23">
                  <a:moveTo>
                    <a:pt x="17" y="19"/>
                  </a:moveTo>
                  <a:lnTo>
                    <a:pt x="10" y="23"/>
                  </a:lnTo>
                  <a:lnTo>
                    <a:pt x="11" y="22"/>
                  </a:lnTo>
                  <a:lnTo>
                    <a:pt x="6" y="23"/>
                  </a:lnTo>
                  <a:lnTo>
                    <a:pt x="0" y="3"/>
                  </a:lnTo>
                  <a:lnTo>
                    <a:pt x="7" y="0"/>
                  </a:lnTo>
                  <a:lnTo>
                    <a:pt x="17" y="19"/>
                  </a:lnTo>
                  <a:close/>
                </a:path>
              </a:pathLst>
            </a:custGeom>
            <a:solidFill>
              <a:schemeClr val="bg2"/>
            </a:solidFill>
            <a:ln w="9525">
              <a:noFill/>
              <a:round/>
              <a:headEnd/>
              <a:tailEnd/>
            </a:ln>
          </p:spPr>
          <p:txBody>
            <a:bodyPr/>
            <a:lstStyle/>
            <a:p>
              <a:endParaRPr lang="en-US"/>
            </a:p>
          </p:txBody>
        </p:sp>
        <p:sp>
          <p:nvSpPr>
            <p:cNvPr id="83251" name="Freeform 307"/>
            <p:cNvSpPr>
              <a:spLocks/>
            </p:cNvSpPr>
            <p:nvPr/>
          </p:nvSpPr>
          <p:spPr bwMode="black">
            <a:xfrm>
              <a:off x="4160838" y="3716338"/>
              <a:ext cx="14287" cy="19050"/>
            </a:xfrm>
            <a:custGeom>
              <a:avLst/>
              <a:gdLst/>
              <a:ahLst/>
              <a:cxnLst>
                <a:cxn ang="0">
                  <a:pos x="15" y="20"/>
                </a:cxn>
                <a:cxn ang="0">
                  <a:pos x="8" y="21"/>
                </a:cxn>
                <a:cxn ang="0">
                  <a:pos x="1" y="2"/>
                </a:cxn>
                <a:cxn ang="0">
                  <a:pos x="0" y="3"/>
                </a:cxn>
                <a:cxn ang="0">
                  <a:pos x="5" y="2"/>
                </a:cxn>
                <a:cxn ang="0">
                  <a:pos x="12" y="0"/>
                </a:cxn>
                <a:cxn ang="0">
                  <a:pos x="15" y="20"/>
                </a:cxn>
              </a:cxnLst>
              <a:rect l="0" t="0" r="r" b="b"/>
              <a:pathLst>
                <a:path w="15" h="21">
                  <a:moveTo>
                    <a:pt x="15" y="20"/>
                  </a:moveTo>
                  <a:lnTo>
                    <a:pt x="8" y="21"/>
                  </a:lnTo>
                  <a:lnTo>
                    <a:pt x="1" y="2"/>
                  </a:lnTo>
                  <a:lnTo>
                    <a:pt x="0" y="3"/>
                  </a:lnTo>
                  <a:lnTo>
                    <a:pt x="5" y="2"/>
                  </a:lnTo>
                  <a:lnTo>
                    <a:pt x="12" y="0"/>
                  </a:lnTo>
                  <a:lnTo>
                    <a:pt x="15" y="20"/>
                  </a:lnTo>
                  <a:close/>
                </a:path>
              </a:pathLst>
            </a:custGeom>
            <a:solidFill>
              <a:schemeClr val="bg2"/>
            </a:solidFill>
            <a:ln w="9525">
              <a:noFill/>
              <a:round/>
              <a:headEnd/>
              <a:tailEnd/>
            </a:ln>
          </p:spPr>
          <p:txBody>
            <a:bodyPr/>
            <a:lstStyle/>
            <a:p>
              <a:endParaRPr lang="en-US"/>
            </a:p>
          </p:txBody>
        </p:sp>
        <p:sp>
          <p:nvSpPr>
            <p:cNvPr id="83252" name="Freeform 308"/>
            <p:cNvSpPr>
              <a:spLocks/>
            </p:cNvSpPr>
            <p:nvPr/>
          </p:nvSpPr>
          <p:spPr bwMode="black">
            <a:xfrm>
              <a:off x="4154488" y="3719513"/>
              <a:ext cx="15875" cy="19050"/>
            </a:xfrm>
            <a:custGeom>
              <a:avLst/>
              <a:gdLst/>
              <a:ahLst/>
              <a:cxnLst>
                <a:cxn ang="0">
                  <a:pos x="17" y="19"/>
                </a:cxn>
                <a:cxn ang="0">
                  <a:pos x="10" y="23"/>
                </a:cxn>
                <a:cxn ang="0">
                  <a:pos x="12" y="22"/>
                </a:cxn>
                <a:cxn ang="0">
                  <a:pos x="9" y="23"/>
                </a:cxn>
                <a:cxn ang="0">
                  <a:pos x="0" y="3"/>
                </a:cxn>
                <a:cxn ang="0">
                  <a:pos x="7" y="0"/>
                </a:cxn>
                <a:cxn ang="0">
                  <a:pos x="17" y="19"/>
                </a:cxn>
              </a:cxnLst>
              <a:rect l="0" t="0" r="r" b="b"/>
              <a:pathLst>
                <a:path w="17" h="23">
                  <a:moveTo>
                    <a:pt x="17" y="19"/>
                  </a:moveTo>
                  <a:lnTo>
                    <a:pt x="10" y="23"/>
                  </a:lnTo>
                  <a:lnTo>
                    <a:pt x="12" y="22"/>
                  </a:lnTo>
                  <a:lnTo>
                    <a:pt x="9" y="23"/>
                  </a:lnTo>
                  <a:lnTo>
                    <a:pt x="0" y="3"/>
                  </a:lnTo>
                  <a:lnTo>
                    <a:pt x="7" y="0"/>
                  </a:lnTo>
                  <a:lnTo>
                    <a:pt x="17" y="19"/>
                  </a:lnTo>
                  <a:close/>
                </a:path>
              </a:pathLst>
            </a:custGeom>
            <a:solidFill>
              <a:schemeClr val="bg2"/>
            </a:solidFill>
            <a:ln w="9525">
              <a:noFill/>
              <a:round/>
              <a:headEnd/>
              <a:tailEnd/>
            </a:ln>
          </p:spPr>
          <p:txBody>
            <a:bodyPr/>
            <a:lstStyle/>
            <a:p>
              <a:endParaRPr lang="en-US"/>
            </a:p>
          </p:txBody>
        </p:sp>
        <p:sp>
          <p:nvSpPr>
            <p:cNvPr id="83253" name="Freeform 309"/>
            <p:cNvSpPr>
              <a:spLocks/>
            </p:cNvSpPr>
            <p:nvPr/>
          </p:nvSpPr>
          <p:spPr bwMode="black">
            <a:xfrm>
              <a:off x="4141788" y="3722688"/>
              <a:ext cx="22225" cy="19050"/>
            </a:xfrm>
            <a:custGeom>
              <a:avLst/>
              <a:gdLst/>
              <a:ahLst/>
              <a:cxnLst>
                <a:cxn ang="0">
                  <a:pos x="19" y="20"/>
                </a:cxn>
                <a:cxn ang="0">
                  <a:pos x="11" y="23"/>
                </a:cxn>
                <a:cxn ang="0">
                  <a:pos x="3" y="3"/>
                </a:cxn>
                <a:cxn ang="0">
                  <a:pos x="0" y="4"/>
                </a:cxn>
                <a:cxn ang="0">
                  <a:pos x="4" y="3"/>
                </a:cxn>
                <a:cxn ang="0">
                  <a:pos x="11" y="0"/>
                </a:cxn>
                <a:cxn ang="0">
                  <a:pos x="19" y="20"/>
                </a:cxn>
              </a:cxnLst>
              <a:rect l="0" t="0" r="r" b="b"/>
              <a:pathLst>
                <a:path w="19" h="23">
                  <a:moveTo>
                    <a:pt x="19" y="20"/>
                  </a:moveTo>
                  <a:lnTo>
                    <a:pt x="11" y="23"/>
                  </a:lnTo>
                  <a:lnTo>
                    <a:pt x="3" y="3"/>
                  </a:lnTo>
                  <a:lnTo>
                    <a:pt x="0" y="4"/>
                  </a:lnTo>
                  <a:lnTo>
                    <a:pt x="4" y="3"/>
                  </a:lnTo>
                  <a:lnTo>
                    <a:pt x="11" y="0"/>
                  </a:lnTo>
                  <a:lnTo>
                    <a:pt x="19" y="20"/>
                  </a:lnTo>
                  <a:close/>
                </a:path>
              </a:pathLst>
            </a:custGeom>
            <a:solidFill>
              <a:schemeClr val="bg2"/>
            </a:solidFill>
            <a:ln w="9525">
              <a:noFill/>
              <a:round/>
              <a:headEnd/>
              <a:tailEnd/>
            </a:ln>
          </p:spPr>
          <p:txBody>
            <a:bodyPr/>
            <a:lstStyle/>
            <a:p>
              <a:endParaRPr lang="en-US"/>
            </a:p>
          </p:txBody>
        </p:sp>
        <p:sp>
          <p:nvSpPr>
            <p:cNvPr id="83254" name="Freeform 310"/>
            <p:cNvSpPr>
              <a:spLocks/>
            </p:cNvSpPr>
            <p:nvPr/>
          </p:nvSpPr>
          <p:spPr bwMode="black">
            <a:xfrm>
              <a:off x="4138613" y="3725863"/>
              <a:ext cx="15875" cy="19050"/>
            </a:xfrm>
            <a:custGeom>
              <a:avLst/>
              <a:gdLst/>
              <a:ahLst/>
              <a:cxnLst>
                <a:cxn ang="0">
                  <a:pos x="17" y="20"/>
                </a:cxn>
                <a:cxn ang="0">
                  <a:pos x="10" y="23"/>
                </a:cxn>
                <a:cxn ang="0">
                  <a:pos x="10" y="23"/>
                </a:cxn>
                <a:cxn ang="0">
                  <a:pos x="0" y="3"/>
                </a:cxn>
                <a:cxn ang="0">
                  <a:pos x="0" y="3"/>
                </a:cxn>
                <a:cxn ang="0">
                  <a:pos x="8" y="0"/>
                </a:cxn>
                <a:cxn ang="0">
                  <a:pos x="17" y="20"/>
                </a:cxn>
              </a:cxnLst>
              <a:rect l="0" t="0" r="r" b="b"/>
              <a:pathLst>
                <a:path w="17" h="23">
                  <a:moveTo>
                    <a:pt x="17" y="20"/>
                  </a:moveTo>
                  <a:lnTo>
                    <a:pt x="10" y="23"/>
                  </a:lnTo>
                  <a:lnTo>
                    <a:pt x="10" y="23"/>
                  </a:lnTo>
                  <a:lnTo>
                    <a:pt x="0" y="3"/>
                  </a:lnTo>
                  <a:lnTo>
                    <a:pt x="0" y="3"/>
                  </a:lnTo>
                  <a:lnTo>
                    <a:pt x="8" y="0"/>
                  </a:lnTo>
                  <a:lnTo>
                    <a:pt x="17" y="20"/>
                  </a:lnTo>
                  <a:close/>
                </a:path>
              </a:pathLst>
            </a:custGeom>
            <a:solidFill>
              <a:schemeClr val="bg2"/>
            </a:solidFill>
            <a:ln w="9525">
              <a:noFill/>
              <a:round/>
              <a:headEnd/>
              <a:tailEnd/>
            </a:ln>
          </p:spPr>
          <p:txBody>
            <a:bodyPr/>
            <a:lstStyle/>
            <a:p>
              <a:endParaRPr lang="en-US"/>
            </a:p>
          </p:txBody>
        </p:sp>
        <p:sp>
          <p:nvSpPr>
            <p:cNvPr id="83255" name="Freeform 311"/>
            <p:cNvSpPr>
              <a:spLocks/>
            </p:cNvSpPr>
            <p:nvPr/>
          </p:nvSpPr>
          <p:spPr bwMode="black">
            <a:xfrm>
              <a:off x="4129088" y="3727450"/>
              <a:ext cx="19050" cy="22225"/>
            </a:xfrm>
            <a:custGeom>
              <a:avLst/>
              <a:gdLst/>
              <a:ahLst/>
              <a:cxnLst>
                <a:cxn ang="0">
                  <a:pos x="19" y="20"/>
                </a:cxn>
                <a:cxn ang="0">
                  <a:pos x="12" y="24"/>
                </a:cxn>
                <a:cxn ang="0">
                  <a:pos x="0" y="5"/>
                </a:cxn>
                <a:cxn ang="0">
                  <a:pos x="3" y="4"/>
                </a:cxn>
                <a:cxn ang="0">
                  <a:pos x="2" y="4"/>
                </a:cxn>
                <a:cxn ang="0">
                  <a:pos x="9" y="0"/>
                </a:cxn>
                <a:cxn ang="0">
                  <a:pos x="19" y="20"/>
                </a:cxn>
              </a:cxnLst>
              <a:rect l="0" t="0" r="r" b="b"/>
              <a:pathLst>
                <a:path w="19" h="24">
                  <a:moveTo>
                    <a:pt x="19" y="20"/>
                  </a:moveTo>
                  <a:lnTo>
                    <a:pt x="12" y="24"/>
                  </a:lnTo>
                  <a:lnTo>
                    <a:pt x="0" y="5"/>
                  </a:lnTo>
                  <a:lnTo>
                    <a:pt x="3" y="4"/>
                  </a:lnTo>
                  <a:lnTo>
                    <a:pt x="2" y="4"/>
                  </a:lnTo>
                  <a:lnTo>
                    <a:pt x="9" y="0"/>
                  </a:lnTo>
                  <a:lnTo>
                    <a:pt x="19" y="20"/>
                  </a:lnTo>
                  <a:close/>
                </a:path>
              </a:pathLst>
            </a:custGeom>
            <a:solidFill>
              <a:schemeClr val="bg2"/>
            </a:solidFill>
            <a:ln w="9525">
              <a:noFill/>
              <a:round/>
              <a:headEnd/>
              <a:tailEnd/>
            </a:ln>
          </p:spPr>
          <p:txBody>
            <a:bodyPr/>
            <a:lstStyle/>
            <a:p>
              <a:endParaRPr lang="en-US"/>
            </a:p>
          </p:txBody>
        </p:sp>
        <p:sp>
          <p:nvSpPr>
            <p:cNvPr id="83256" name="Freeform 312"/>
            <p:cNvSpPr>
              <a:spLocks/>
            </p:cNvSpPr>
            <p:nvPr/>
          </p:nvSpPr>
          <p:spPr bwMode="black">
            <a:xfrm>
              <a:off x="4121150" y="3730625"/>
              <a:ext cx="20638" cy="22225"/>
            </a:xfrm>
            <a:custGeom>
              <a:avLst/>
              <a:gdLst/>
              <a:ahLst/>
              <a:cxnLst>
                <a:cxn ang="0">
                  <a:pos x="20" y="18"/>
                </a:cxn>
                <a:cxn ang="0">
                  <a:pos x="14" y="23"/>
                </a:cxn>
                <a:cxn ang="0">
                  <a:pos x="15" y="23"/>
                </a:cxn>
                <a:cxn ang="0">
                  <a:pos x="0" y="5"/>
                </a:cxn>
                <a:cxn ang="0">
                  <a:pos x="1" y="5"/>
                </a:cxn>
                <a:cxn ang="0">
                  <a:pos x="7" y="0"/>
                </a:cxn>
                <a:cxn ang="0">
                  <a:pos x="20" y="18"/>
                </a:cxn>
              </a:cxnLst>
              <a:rect l="0" t="0" r="r" b="b"/>
              <a:pathLst>
                <a:path w="20" h="23">
                  <a:moveTo>
                    <a:pt x="20" y="18"/>
                  </a:moveTo>
                  <a:lnTo>
                    <a:pt x="14" y="23"/>
                  </a:lnTo>
                  <a:lnTo>
                    <a:pt x="15" y="23"/>
                  </a:lnTo>
                  <a:lnTo>
                    <a:pt x="0" y="5"/>
                  </a:lnTo>
                  <a:lnTo>
                    <a:pt x="1" y="5"/>
                  </a:lnTo>
                  <a:lnTo>
                    <a:pt x="7" y="0"/>
                  </a:lnTo>
                  <a:lnTo>
                    <a:pt x="20" y="18"/>
                  </a:lnTo>
                  <a:close/>
                </a:path>
              </a:pathLst>
            </a:custGeom>
            <a:solidFill>
              <a:schemeClr val="bg2"/>
            </a:solidFill>
            <a:ln w="9525">
              <a:noFill/>
              <a:round/>
              <a:headEnd/>
              <a:tailEnd/>
            </a:ln>
          </p:spPr>
          <p:txBody>
            <a:bodyPr/>
            <a:lstStyle/>
            <a:p>
              <a:endParaRPr lang="en-US"/>
            </a:p>
          </p:txBody>
        </p:sp>
        <p:sp>
          <p:nvSpPr>
            <p:cNvPr id="83257" name="Freeform 313"/>
            <p:cNvSpPr>
              <a:spLocks/>
            </p:cNvSpPr>
            <p:nvPr/>
          </p:nvSpPr>
          <p:spPr bwMode="black">
            <a:xfrm>
              <a:off x="4111625" y="3735388"/>
              <a:ext cx="23813" cy="22225"/>
            </a:xfrm>
            <a:custGeom>
              <a:avLst/>
              <a:gdLst/>
              <a:ahLst/>
              <a:cxnLst>
                <a:cxn ang="0">
                  <a:pos x="24" y="18"/>
                </a:cxn>
                <a:cxn ang="0">
                  <a:pos x="16" y="24"/>
                </a:cxn>
                <a:cxn ang="0">
                  <a:pos x="0" y="8"/>
                </a:cxn>
                <a:cxn ang="0">
                  <a:pos x="0" y="7"/>
                </a:cxn>
                <a:cxn ang="0">
                  <a:pos x="2" y="7"/>
                </a:cxn>
                <a:cxn ang="0">
                  <a:pos x="9" y="0"/>
                </a:cxn>
                <a:cxn ang="0">
                  <a:pos x="24" y="18"/>
                </a:cxn>
              </a:cxnLst>
              <a:rect l="0" t="0" r="r" b="b"/>
              <a:pathLst>
                <a:path w="24" h="24">
                  <a:moveTo>
                    <a:pt x="24" y="18"/>
                  </a:moveTo>
                  <a:lnTo>
                    <a:pt x="16" y="24"/>
                  </a:lnTo>
                  <a:lnTo>
                    <a:pt x="0" y="8"/>
                  </a:lnTo>
                  <a:lnTo>
                    <a:pt x="0" y="7"/>
                  </a:lnTo>
                  <a:lnTo>
                    <a:pt x="2" y="7"/>
                  </a:lnTo>
                  <a:lnTo>
                    <a:pt x="9" y="0"/>
                  </a:lnTo>
                  <a:lnTo>
                    <a:pt x="24" y="18"/>
                  </a:lnTo>
                  <a:close/>
                </a:path>
              </a:pathLst>
            </a:custGeom>
            <a:solidFill>
              <a:schemeClr val="bg2"/>
            </a:solidFill>
            <a:ln w="9525">
              <a:noFill/>
              <a:round/>
              <a:headEnd/>
              <a:tailEnd/>
            </a:ln>
          </p:spPr>
          <p:txBody>
            <a:bodyPr/>
            <a:lstStyle/>
            <a:p>
              <a:endParaRPr lang="en-US"/>
            </a:p>
          </p:txBody>
        </p:sp>
        <p:sp>
          <p:nvSpPr>
            <p:cNvPr id="83258" name="Freeform 314"/>
            <p:cNvSpPr>
              <a:spLocks/>
            </p:cNvSpPr>
            <p:nvPr/>
          </p:nvSpPr>
          <p:spPr bwMode="black">
            <a:xfrm>
              <a:off x="4105275" y="3744913"/>
              <a:ext cx="23813" cy="19050"/>
            </a:xfrm>
            <a:custGeom>
              <a:avLst/>
              <a:gdLst/>
              <a:ahLst/>
              <a:cxnLst>
                <a:cxn ang="0">
                  <a:pos x="24" y="15"/>
                </a:cxn>
                <a:cxn ang="0">
                  <a:pos x="18" y="22"/>
                </a:cxn>
                <a:cxn ang="0">
                  <a:pos x="0" y="9"/>
                </a:cxn>
                <a:cxn ang="0">
                  <a:pos x="6" y="0"/>
                </a:cxn>
                <a:cxn ang="0">
                  <a:pos x="0" y="7"/>
                </a:cxn>
                <a:cxn ang="0">
                  <a:pos x="6" y="0"/>
                </a:cxn>
                <a:cxn ang="0">
                  <a:pos x="24" y="15"/>
                </a:cxn>
              </a:cxnLst>
              <a:rect l="0" t="0" r="r" b="b"/>
              <a:pathLst>
                <a:path w="24" h="22">
                  <a:moveTo>
                    <a:pt x="24" y="15"/>
                  </a:moveTo>
                  <a:lnTo>
                    <a:pt x="18" y="22"/>
                  </a:lnTo>
                  <a:lnTo>
                    <a:pt x="0" y="9"/>
                  </a:lnTo>
                  <a:lnTo>
                    <a:pt x="6" y="0"/>
                  </a:lnTo>
                  <a:lnTo>
                    <a:pt x="0" y="7"/>
                  </a:lnTo>
                  <a:lnTo>
                    <a:pt x="6" y="0"/>
                  </a:lnTo>
                  <a:lnTo>
                    <a:pt x="24" y="15"/>
                  </a:lnTo>
                  <a:close/>
                </a:path>
              </a:pathLst>
            </a:custGeom>
            <a:solidFill>
              <a:schemeClr val="bg2"/>
            </a:solidFill>
            <a:ln w="9525">
              <a:noFill/>
              <a:round/>
              <a:headEnd/>
              <a:tailEnd/>
            </a:ln>
          </p:spPr>
          <p:txBody>
            <a:bodyPr/>
            <a:lstStyle/>
            <a:p>
              <a:endParaRPr lang="en-US"/>
            </a:p>
          </p:txBody>
        </p:sp>
        <p:sp>
          <p:nvSpPr>
            <p:cNvPr id="83259" name="Freeform 315"/>
            <p:cNvSpPr>
              <a:spLocks/>
            </p:cNvSpPr>
            <p:nvPr/>
          </p:nvSpPr>
          <p:spPr bwMode="black">
            <a:xfrm>
              <a:off x="4098925" y="3752850"/>
              <a:ext cx="23813" cy="19050"/>
            </a:xfrm>
            <a:custGeom>
              <a:avLst/>
              <a:gdLst/>
              <a:ahLst/>
              <a:cxnLst>
                <a:cxn ang="0">
                  <a:pos x="24" y="12"/>
                </a:cxn>
                <a:cxn ang="0">
                  <a:pos x="17" y="21"/>
                </a:cxn>
                <a:cxn ang="0">
                  <a:pos x="0" y="9"/>
                </a:cxn>
                <a:cxn ang="0">
                  <a:pos x="6" y="0"/>
                </a:cxn>
                <a:cxn ang="0">
                  <a:pos x="0" y="8"/>
                </a:cxn>
                <a:cxn ang="0">
                  <a:pos x="6" y="0"/>
                </a:cxn>
                <a:cxn ang="0">
                  <a:pos x="24" y="12"/>
                </a:cxn>
              </a:cxnLst>
              <a:rect l="0" t="0" r="r" b="b"/>
              <a:pathLst>
                <a:path w="24" h="21">
                  <a:moveTo>
                    <a:pt x="24" y="12"/>
                  </a:moveTo>
                  <a:lnTo>
                    <a:pt x="17" y="21"/>
                  </a:lnTo>
                  <a:lnTo>
                    <a:pt x="0" y="9"/>
                  </a:lnTo>
                  <a:lnTo>
                    <a:pt x="6" y="0"/>
                  </a:lnTo>
                  <a:lnTo>
                    <a:pt x="0" y="8"/>
                  </a:lnTo>
                  <a:lnTo>
                    <a:pt x="6" y="0"/>
                  </a:lnTo>
                  <a:lnTo>
                    <a:pt x="24" y="12"/>
                  </a:lnTo>
                  <a:close/>
                </a:path>
              </a:pathLst>
            </a:custGeom>
            <a:solidFill>
              <a:schemeClr val="bg2"/>
            </a:solidFill>
            <a:ln w="9525">
              <a:noFill/>
              <a:round/>
              <a:headEnd/>
              <a:tailEnd/>
            </a:ln>
          </p:spPr>
          <p:txBody>
            <a:bodyPr/>
            <a:lstStyle/>
            <a:p>
              <a:endParaRPr lang="en-US"/>
            </a:p>
          </p:txBody>
        </p:sp>
        <p:sp>
          <p:nvSpPr>
            <p:cNvPr id="83260" name="Freeform 316"/>
            <p:cNvSpPr>
              <a:spLocks/>
            </p:cNvSpPr>
            <p:nvPr/>
          </p:nvSpPr>
          <p:spPr bwMode="black">
            <a:xfrm>
              <a:off x="4092575" y="3760788"/>
              <a:ext cx="25400" cy="19050"/>
            </a:xfrm>
            <a:custGeom>
              <a:avLst/>
              <a:gdLst/>
              <a:ahLst/>
              <a:cxnLst>
                <a:cxn ang="0">
                  <a:pos x="23" y="10"/>
                </a:cxn>
                <a:cxn ang="0">
                  <a:pos x="17" y="20"/>
                </a:cxn>
                <a:cxn ang="0">
                  <a:pos x="17" y="19"/>
                </a:cxn>
                <a:cxn ang="0">
                  <a:pos x="16" y="22"/>
                </a:cxn>
                <a:cxn ang="0">
                  <a:pos x="0" y="10"/>
                </a:cxn>
                <a:cxn ang="0">
                  <a:pos x="6" y="0"/>
                </a:cxn>
                <a:cxn ang="0">
                  <a:pos x="23" y="10"/>
                </a:cxn>
              </a:cxnLst>
              <a:rect l="0" t="0" r="r" b="b"/>
              <a:pathLst>
                <a:path w="23" h="22">
                  <a:moveTo>
                    <a:pt x="23" y="10"/>
                  </a:moveTo>
                  <a:lnTo>
                    <a:pt x="17" y="20"/>
                  </a:lnTo>
                  <a:lnTo>
                    <a:pt x="17" y="19"/>
                  </a:lnTo>
                  <a:lnTo>
                    <a:pt x="16" y="22"/>
                  </a:lnTo>
                  <a:lnTo>
                    <a:pt x="0" y="10"/>
                  </a:lnTo>
                  <a:lnTo>
                    <a:pt x="6" y="0"/>
                  </a:lnTo>
                  <a:lnTo>
                    <a:pt x="23" y="10"/>
                  </a:lnTo>
                  <a:close/>
                </a:path>
              </a:pathLst>
            </a:custGeom>
            <a:solidFill>
              <a:schemeClr val="bg2"/>
            </a:solidFill>
            <a:ln w="9525">
              <a:noFill/>
              <a:round/>
              <a:headEnd/>
              <a:tailEnd/>
            </a:ln>
          </p:spPr>
          <p:txBody>
            <a:bodyPr/>
            <a:lstStyle/>
            <a:p>
              <a:endParaRPr lang="en-US"/>
            </a:p>
          </p:txBody>
        </p:sp>
        <p:sp>
          <p:nvSpPr>
            <p:cNvPr id="83261" name="Freeform 317"/>
            <p:cNvSpPr>
              <a:spLocks/>
            </p:cNvSpPr>
            <p:nvPr/>
          </p:nvSpPr>
          <p:spPr bwMode="black">
            <a:xfrm>
              <a:off x="4083050" y="3768725"/>
              <a:ext cx="28575" cy="19050"/>
            </a:xfrm>
            <a:custGeom>
              <a:avLst/>
              <a:gdLst/>
              <a:ahLst/>
              <a:cxnLst>
                <a:cxn ang="0">
                  <a:pos x="27" y="13"/>
                </a:cxn>
                <a:cxn ang="0">
                  <a:pos x="20" y="21"/>
                </a:cxn>
                <a:cxn ang="0">
                  <a:pos x="3" y="9"/>
                </a:cxn>
                <a:cxn ang="0">
                  <a:pos x="0" y="15"/>
                </a:cxn>
                <a:cxn ang="0">
                  <a:pos x="5" y="9"/>
                </a:cxn>
                <a:cxn ang="0">
                  <a:pos x="12" y="0"/>
                </a:cxn>
                <a:cxn ang="0">
                  <a:pos x="27" y="13"/>
                </a:cxn>
              </a:cxnLst>
              <a:rect l="0" t="0" r="r" b="b"/>
              <a:pathLst>
                <a:path w="27" h="21">
                  <a:moveTo>
                    <a:pt x="27" y="13"/>
                  </a:moveTo>
                  <a:lnTo>
                    <a:pt x="20" y="21"/>
                  </a:lnTo>
                  <a:lnTo>
                    <a:pt x="3" y="9"/>
                  </a:lnTo>
                  <a:lnTo>
                    <a:pt x="0" y="15"/>
                  </a:lnTo>
                  <a:lnTo>
                    <a:pt x="5" y="9"/>
                  </a:lnTo>
                  <a:lnTo>
                    <a:pt x="12" y="0"/>
                  </a:lnTo>
                  <a:lnTo>
                    <a:pt x="27" y="13"/>
                  </a:lnTo>
                  <a:close/>
                </a:path>
              </a:pathLst>
            </a:custGeom>
            <a:solidFill>
              <a:schemeClr val="bg2"/>
            </a:solidFill>
            <a:ln w="9525">
              <a:noFill/>
              <a:round/>
              <a:headEnd/>
              <a:tailEnd/>
            </a:ln>
          </p:spPr>
          <p:txBody>
            <a:bodyPr/>
            <a:lstStyle/>
            <a:p>
              <a:endParaRPr lang="en-US"/>
            </a:p>
          </p:txBody>
        </p:sp>
        <p:sp>
          <p:nvSpPr>
            <p:cNvPr id="83262" name="Freeform 318"/>
            <p:cNvSpPr>
              <a:spLocks/>
            </p:cNvSpPr>
            <p:nvPr/>
          </p:nvSpPr>
          <p:spPr bwMode="black">
            <a:xfrm>
              <a:off x="4076700" y="3776663"/>
              <a:ext cx="28575" cy="19050"/>
            </a:xfrm>
            <a:custGeom>
              <a:avLst/>
              <a:gdLst/>
              <a:ahLst/>
              <a:cxnLst>
                <a:cxn ang="0">
                  <a:pos x="25" y="12"/>
                </a:cxn>
                <a:cxn ang="0">
                  <a:pos x="17" y="23"/>
                </a:cxn>
                <a:cxn ang="0">
                  <a:pos x="17" y="23"/>
                </a:cxn>
                <a:cxn ang="0">
                  <a:pos x="17" y="23"/>
                </a:cxn>
                <a:cxn ang="0">
                  <a:pos x="0" y="11"/>
                </a:cxn>
                <a:cxn ang="0">
                  <a:pos x="7" y="0"/>
                </a:cxn>
                <a:cxn ang="0">
                  <a:pos x="25" y="12"/>
                </a:cxn>
              </a:cxnLst>
              <a:rect l="0" t="0" r="r" b="b"/>
              <a:pathLst>
                <a:path w="25" h="23">
                  <a:moveTo>
                    <a:pt x="25" y="12"/>
                  </a:moveTo>
                  <a:lnTo>
                    <a:pt x="17" y="23"/>
                  </a:lnTo>
                  <a:lnTo>
                    <a:pt x="17" y="23"/>
                  </a:lnTo>
                  <a:lnTo>
                    <a:pt x="17" y="23"/>
                  </a:lnTo>
                  <a:lnTo>
                    <a:pt x="0" y="11"/>
                  </a:lnTo>
                  <a:lnTo>
                    <a:pt x="7" y="0"/>
                  </a:lnTo>
                  <a:lnTo>
                    <a:pt x="25" y="12"/>
                  </a:lnTo>
                  <a:close/>
                </a:path>
              </a:pathLst>
            </a:custGeom>
            <a:solidFill>
              <a:schemeClr val="bg2"/>
            </a:solidFill>
            <a:ln w="9525">
              <a:noFill/>
              <a:round/>
              <a:headEnd/>
              <a:tailEnd/>
            </a:ln>
          </p:spPr>
          <p:txBody>
            <a:bodyPr/>
            <a:lstStyle/>
            <a:p>
              <a:endParaRPr lang="en-US"/>
            </a:p>
          </p:txBody>
        </p:sp>
        <p:sp>
          <p:nvSpPr>
            <p:cNvPr id="83263" name="Freeform 319"/>
            <p:cNvSpPr>
              <a:spLocks/>
            </p:cNvSpPr>
            <p:nvPr/>
          </p:nvSpPr>
          <p:spPr bwMode="black">
            <a:xfrm>
              <a:off x="4068763" y="3784600"/>
              <a:ext cx="26987" cy="25400"/>
            </a:xfrm>
            <a:custGeom>
              <a:avLst/>
              <a:gdLst/>
              <a:ahLst/>
              <a:cxnLst>
                <a:cxn ang="0">
                  <a:pos x="26" y="12"/>
                </a:cxn>
                <a:cxn ang="0">
                  <a:pos x="18" y="24"/>
                </a:cxn>
                <a:cxn ang="0">
                  <a:pos x="18" y="24"/>
                </a:cxn>
                <a:cxn ang="0">
                  <a:pos x="16" y="25"/>
                </a:cxn>
                <a:cxn ang="0">
                  <a:pos x="0" y="11"/>
                </a:cxn>
                <a:cxn ang="0">
                  <a:pos x="9" y="0"/>
                </a:cxn>
                <a:cxn ang="0">
                  <a:pos x="26" y="12"/>
                </a:cxn>
              </a:cxnLst>
              <a:rect l="0" t="0" r="r" b="b"/>
              <a:pathLst>
                <a:path w="26" h="25">
                  <a:moveTo>
                    <a:pt x="26" y="12"/>
                  </a:moveTo>
                  <a:lnTo>
                    <a:pt x="18" y="24"/>
                  </a:lnTo>
                  <a:lnTo>
                    <a:pt x="18" y="24"/>
                  </a:lnTo>
                  <a:lnTo>
                    <a:pt x="16" y="25"/>
                  </a:lnTo>
                  <a:lnTo>
                    <a:pt x="0" y="11"/>
                  </a:lnTo>
                  <a:lnTo>
                    <a:pt x="9" y="0"/>
                  </a:lnTo>
                  <a:lnTo>
                    <a:pt x="26" y="12"/>
                  </a:lnTo>
                  <a:close/>
                </a:path>
              </a:pathLst>
            </a:custGeom>
            <a:solidFill>
              <a:schemeClr val="bg2"/>
            </a:solidFill>
            <a:ln w="9525">
              <a:noFill/>
              <a:round/>
              <a:headEnd/>
              <a:tailEnd/>
            </a:ln>
          </p:spPr>
          <p:txBody>
            <a:bodyPr/>
            <a:lstStyle/>
            <a:p>
              <a:endParaRPr lang="en-US"/>
            </a:p>
          </p:txBody>
        </p:sp>
        <p:sp>
          <p:nvSpPr>
            <p:cNvPr id="83264" name="Freeform 320"/>
            <p:cNvSpPr>
              <a:spLocks/>
            </p:cNvSpPr>
            <p:nvPr/>
          </p:nvSpPr>
          <p:spPr bwMode="black">
            <a:xfrm>
              <a:off x="4062413" y="3795713"/>
              <a:ext cx="23812" cy="22225"/>
            </a:xfrm>
            <a:custGeom>
              <a:avLst/>
              <a:gdLst/>
              <a:ahLst/>
              <a:cxnLst>
                <a:cxn ang="0">
                  <a:pos x="24" y="15"/>
                </a:cxn>
                <a:cxn ang="0">
                  <a:pos x="15" y="25"/>
                </a:cxn>
                <a:cxn ang="0">
                  <a:pos x="15" y="25"/>
                </a:cxn>
                <a:cxn ang="0">
                  <a:pos x="0" y="10"/>
                </a:cxn>
                <a:cxn ang="0">
                  <a:pos x="0" y="10"/>
                </a:cxn>
                <a:cxn ang="0">
                  <a:pos x="10" y="0"/>
                </a:cxn>
                <a:cxn ang="0">
                  <a:pos x="24" y="15"/>
                </a:cxn>
              </a:cxnLst>
              <a:rect l="0" t="0" r="r" b="b"/>
              <a:pathLst>
                <a:path w="24" h="25">
                  <a:moveTo>
                    <a:pt x="24" y="15"/>
                  </a:moveTo>
                  <a:lnTo>
                    <a:pt x="15" y="25"/>
                  </a:lnTo>
                  <a:lnTo>
                    <a:pt x="15" y="25"/>
                  </a:lnTo>
                  <a:lnTo>
                    <a:pt x="0" y="10"/>
                  </a:lnTo>
                  <a:lnTo>
                    <a:pt x="0" y="10"/>
                  </a:lnTo>
                  <a:lnTo>
                    <a:pt x="10" y="0"/>
                  </a:lnTo>
                  <a:lnTo>
                    <a:pt x="24" y="15"/>
                  </a:lnTo>
                  <a:close/>
                </a:path>
              </a:pathLst>
            </a:custGeom>
            <a:solidFill>
              <a:schemeClr val="bg2"/>
            </a:solidFill>
            <a:ln w="9525">
              <a:noFill/>
              <a:round/>
              <a:headEnd/>
              <a:tailEnd/>
            </a:ln>
          </p:spPr>
          <p:txBody>
            <a:bodyPr/>
            <a:lstStyle/>
            <a:p>
              <a:endParaRPr lang="en-US"/>
            </a:p>
          </p:txBody>
        </p:sp>
        <p:sp>
          <p:nvSpPr>
            <p:cNvPr id="83265" name="Freeform 321"/>
            <p:cNvSpPr>
              <a:spLocks/>
            </p:cNvSpPr>
            <p:nvPr/>
          </p:nvSpPr>
          <p:spPr bwMode="black">
            <a:xfrm>
              <a:off x="4049713" y="3803650"/>
              <a:ext cx="26987" cy="25400"/>
            </a:xfrm>
            <a:custGeom>
              <a:avLst/>
              <a:gdLst/>
              <a:ahLst/>
              <a:cxnLst>
                <a:cxn ang="0">
                  <a:pos x="26" y="15"/>
                </a:cxn>
                <a:cxn ang="0">
                  <a:pos x="15" y="26"/>
                </a:cxn>
                <a:cxn ang="0">
                  <a:pos x="13" y="27"/>
                </a:cxn>
                <a:cxn ang="0">
                  <a:pos x="13" y="27"/>
                </a:cxn>
                <a:cxn ang="0">
                  <a:pos x="0" y="11"/>
                </a:cxn>
                <a:cxn ang="0">
                  <a:pos x="11" y="0"/>
                </a:cxn>
                <a:cxn ang="0">
                  <a:pos x="26" y="15"/>
                </a:cxn>
              </a:cxnLst>
              <a:rect l="0" t="0" r="r" b="b"/>
              <a:pathLst>
                <a:path w="26" h="27">
                  <a:moveTo>
                    <a:pt x="26" y="15"/>
                  </a:moveTo>
                  <a:lnTo>
                    <a:pt x="15" y="26"/>
                  </a:lnTo>
                  <a:lnTo>
                    <a:pt x="13" y="27"/>
                  </a:lnTo>
                  <a:lnTo>
                    <a:pt x="13" y="27"/>
                  </a:lnTo>
                  <a:lnTo>
                    <a:pt x="0" y="11"/>
                  </a:lnTo>
                  <a:lnTo>
                    <a:pt x="11" y="0"/>
                  </a:lnTo>
                  <a:lnTo>
                    <a:pt x="26" y="15"/>
                  </a:lnTo>
                  <a:close/>
                </a:path>
              </a:pathLst>
            </a:custGeom>
            <a:solidFill>
              <a:schemeClr val="bg2"/>
            </a:solidFill>
            <a:ln w="9525">
              <a:noFill/>
              <a:round/>
              <a:headEnd/>
              <a:tailEnd/>
            </a:ln>
          </p:spPr>
          <p:txBody>
            <a:bodyPr/>
            <a:lstStyle/>
            <a:p>
              <a:endParaRPr lang="en-US"/>
            </a:p>
          </p:txBody>
        </p:sp>
        <p:sp>
          <p:nvSpPr>
            <p:cNvPr id="83266" name="Freeform 322"/>
            <p:cNvSpPr>
              <a:spLocks/>
            </p:cNvSpPr>
            <p:nvPr/>
          </p:nvSpPr>
          <p:spPr bwMode="black">
            <a:xfrm>
              <a:off x="4037013" y="3813175"/>
              <a:ext cx="25400" cy="23813"/>
            </a:xfrm>
            <a:custGeom>
              <a:avLst/>
              <a:gdLst/>
              <a:ahLst/>
              <a:cxnLst>
                <a:cxn ang="0">
                  <a:pos x="26" y="17"/>
                </a:cxn>
                <a:cxn ang="0">
                  <a:pos x="13" y="27"/>
                </a:cxn>
                <a:cxn ang="0">
                  <a:pos x="0" y="11"/>
                </a:cxn>
                <a:cxn ang="0">
                  <a:pos x="14" y="0"/>
                </a:cxn>
                <a:cxn ang="0">
                  <a:pos x="0" y="10"/>
                </a:cxn>
                <a:cxn ang="0">
                  <a:pos x="14" y="0"/>
                </a:cxn>
                <a:cxn ang="0">
                  <a:pos x="26" y="17"/>
                </a:cxn>
              </a:cxnLst>
              <a:rect l="0" t="0" r="r" b="b"/>
              <a:pathLst>
                <a:path w="26" h="27">
                  <a:moveTo>
                    <a:pt x="26" y="17"/>
                  </a:moveTo>
                  <a:lnTo>
                    <a:pt x="13" y="27"/>
                  </a:lnTo>
                  <a:lnTo>
                    <a:pt x="0" y="11"/>
                  </a:lnTo>
                  <a:lnTo>
                    <a:pt x="14" y="0"/>
                  </a:lnTo>
                  <a:lnTo>
                    <a:pt x="0" y="10"/>
                  </a:lnTo>
                  <a:lnTo>
                    <a:pt x="14" y="0"/>
                  </a:lnTo>
                  <a:lnTo>
                    <a:pt x="26" y="17"/>
                  </a:lnTo>
                  <a:close/>
                </a:path>
              </a:pathLst>
            </a:custGeom>
            <a:solidFill>
              <a:schemeClr val="bg2"/>
            </a:solidFill>
            <a:ln w="9525">
              <a:noFill/>
              <a:round/>
              <a:headEnd/>
              <a:tailEnd/>
            </a:ln>
          </p:spPr>
          <p:txBody>
            <a:bodyPr/>
            <a:lstStyle/>
            <a:p>
              <a:endParaRPr lang="en-US"/>
            </a:p>
          </p:txBody>
        </p:sp>
        <p:sp>
          <p:nvSpPr>
            <p:cNvPr id="83267" name="Freeform 323"/>
            <p:cNvSpPr>
              <a:spLocks/>
            </p:cNvSpPr>
            <p:nvPr/>
          </p:nvSpPr>
          <p:spPr bwMode="black">
            <a:xfrm>
              <a:off x="4022725" y="3822700"/>
              <a:ext cx="26988" cy="25400"/>
            </a:xfrm>
            <a:custGeom>
              <a:avLst/>
              <a:gdLst/>
              <a:ahLst/>
              <a:cxnLst>
                <a:cxn ang="0">
                  <a:pos x="26" y="15"/>
                </a:cxn>
                <a:cxn ang="0">
                  <a:pos x="12" y="26"/>
                </a:cxn>
                <a:cxn ang="0">
                  <a:pos x="12" y="26"/>
                </a:cxn>
                <a:cxn ang="0">
                  <a:pos x="0" y="11"/>
                </a:cxn>
                <a:cxn ang="0">
                  <a:pos x="0" y="11"/>
                </a:cxn>
                <a:cxn ang="0">
                  <a:pos x="13" y="0"/>
                </a:cxn>
                <a:cxn ang="0">
                  <a:pos x="26" y="15"/>
                </a:cxn>
              </a:cxnLst>
              <a:rect l="0" t="0" r="r" b="b"/>
              <a:pathLst>
                <a:path w="26" h="26">
                  <a:moveTo>
                    <a:pt x="26" y="15"/>
                  </a:moveTo>
                  <a:lnTo>
                    <a:pt x="12" y="26"/>
                  </a:lnTo>
                  <a:lnTo>
                    <a:pt x="12" y="26"/>
                  </a:lnTo>
                  <a:lnTo>
                    <a:pt x="0" y="11"/>
                  </a:lnTo>
                  <a:lnTo>
                    <a:pt x="0" y="11"/>
                  </a:lnTo>
                  <a:lnTo>
                    <a:pt x="13" y="0"/>
                  </a:lnTo>
                  <a:lnTo>
                    <a:pt x="26" y="15"/>
                  </a:lnTo>
                  <a:close/>
                </a:path>
              </a:pathLst>
            </a:custGeom>
            <a:solidFill>
              <a:schemeClr val="bg2"/>
            </a:solidFill>
            <a:ln w="9525">
              <a:noFill/>
              <a:round/>
              <a:headEnd/>
              <a:tailEnd/>
            </a:ln>
          </p:spPr>
          <p:txBody>
            <a:bodyPr/>
            <a:lstStyle/>
            <a:p>
              <a:endParaRPr lang="en-US"/>
            </a:p>
          </p:txBody>
        </p:sp>
        <p:sp>
          <p:nvSpPr>
            <p:cNvPr id="83268" name="Freeform 324"/>
            <p:cNvSpPr>
              <a:spLocks/>
            </p:cNvSpPr>
            <p:nvPr/>
          </p:nvSpPr>
          <p:spPr bwMode="black">
            <a:xfrm>
              <a:off x="4010025" y="3833813"/>
              <a:ext cx="23813" cy="22225"/>
            </a:xfrm>
            <a:custGeom>
              <a:avLst/>
              <a:gdLst/>
              <a:ahLst/>
              <a:cxnLst>
                <a:cxn ang="0">
                  <a:pos x="26" y="15"/>
                </a:cxn>
                <a:cxn ang="0">
                  <a:pos x="13" y="26"/>
                </a:cxn>
                <a:cxn ang="0">
                  <a:pos x="13" y="26"/>
                </a:cxn>
                <a:cxn ang="0">
                  <a:pos x="0" y="11"/>
                </a:cxn>
                <a:cxn ang="0">
                  <a:pos x="0" y="11"/>
                </a:cxn>
                <a:cxn ang="0">
                  <a:pos x="14" y="0"/>
                </a:cxn>
                <a:cxn ang="0">
                  <a:pos x="26" y="15"/>
                </a:cxn>
              </a:cxnLst>
              <a:rect l="0" t="0" r="r" b="b"/>
              <a:pathLst>
                <a:path w="26" h="26">
                  <a:moveTo>
                    <a:pt x="26" y="15"/>
                  </a:moveTo>
                  <a:lnTo>
                    <a:pt x="13" y="26"/>
                  </a:lnTo>
                  <a:lnTo>
                    <a:pt x="13" y="26"/>
                  </a:lnTo>
                  <a:lnTo>
                    <a:pt x="0" y="11"/>
                  </a:lnTo>
                  <a:lnTo>
                    <a:pt x="0" y="11"/>
                  </a:lnTo>
                  <a:lnTo>
                    <a:pt x="14" y="0"/>
                  </a:lnTo>
                  <a:lnTo>
                    <a:pt x="26" y="15"/>
                  </a:lnTo>
                  <a:close/>
                </a:path>
              </a:pathLst>
            </a:custGeom>
            <a:solidFill>
              <a:schemeClr val="bg2"/>
            </a:solidFill>
            <a:ln w="9525">
              <a:noFill/>
              <a:round/>
              <a:headEnd/>
              <a:tailEnd/>
            </a:ln>
          </p:spPr>
          <p:txBody>
            <a:bodyPr/>
            <a:lstStyle/>
            <a:p>
              <a:endParaRPr lang="en-US"/>
            </a:p>
          </p:txBody>
        </p:sp>
        <p:sp>
          <p:nvSpPr>
            <p:cNvPr id="83269" name="Freeform 325"/>
            <p:cNvSpPr>
              <a:spLocks/>
            </p:cNvSpPr>
            <p:nvPr/>
          </p:nvSpPr>
          <p:spPr bwMode="black">
            <a:xfrm>
              <a:off x="3994150" y="3841750"/>
              <a:ext cx="28575" cy="25400"/>
            </a:xfrm>
            <a:custGeom>
              <a:avLst/>
              <a:gdLst/>
              <a:ahLst/>
              <a:cxnLst>
                <a:cxn ang="0">
                  <a:pos x="26" y="15"/>
                </a:cxn>
                <a:cxn ang="0">
                  <a:pos x="12" y="26"/>
                </a:cxn>
                <a:cxn ang="0">
                  <a:pos x="12" y="26"/>
                </a:cxn>
                <a:cxn ang="0">
                  <a:pos x="0" y="11"/>
                </a:cxn>
                <a:cxn ang="0">
                  <a:pos x="0" y="11"/>
                </a:cxn>
                <a:cxn ang="0">
                  <a:pos x="13" y="0"/>
                </a:cxn>
                <a:cxn ang="0">
                  <a:pos x="26" y="15"/>
                </a:cxn>
              </a:cxnLst>
              <a:rect l="0" t="0" r="r" b="b"/>
              <a:pathLst>
                <a:path w="26" h="26">
                  <a:moveTo>
                    <a:pt x="26" y="15"/>
                  </a:moveTo>
                  <a:lnTo>
                    <a:pt x="12" y="26"/>
                  </a:lnTo>
                  <a:lnTo>
                    <a:pt x="12" y="26"/>
                  </a:lnTo>
                  <a:lnTo>
                    <a:pt x="0" y="11"/>
                  </a:lnTo>
                  <a:lnTo>
                    <a:pt x="0" y="11"/>
                  </a:lnTo>
                  <a:lnTo>
                    <a:pt x="13" y="0"/>
                  </a:lnTo>
                  <a:lnTo>
                    <a:pt x="26" y="15"/>
                  </a:lnTo>
                  <a:close/>
                </a:path>
              </a:pathLst>
            </a:custGeom>
            <a:solidFill>
              <a:schemeClr val="bg2"/>
            </a:solidFill>
            <a:ln w="9525">
              <a:noFill/>
              <a:round/>
              <a:headEnd/>
              <a:tailEnd/>
            </a:ln>
          </p:spPr>
          <p:txBody>
            <a:bodyPr/>
            <a:lstStyle/>
            <a:p>
              <a:endParaRPr lang="en-US"/>
            </a:p>
          </p:txBody>
        </p:sp>
        <p:sp>
          <p:nvSpPr>
            <p:cNvPr id="83270" name="Freeform 326"/>
            <p:cNvSpPr>
              <a:spLocks/>
            </p:cNvSpPr>
            <p:nvPr/>
          </p:nvSpPr>
          <p:spPr bwMode="black">
            <a:xfrm>
              <a:off x="3981450" y="3852863"/>
              <a:ext cx="25400" cy="25400"/>
            </a:xfrm>
            <a:custGeom>
              <a:avLst/>
              <a:gdLst/>
              <a:ahLst/>
              <a:cxnLst>
                <a:cxn ang="0">
                  <a:pos x="26" y="15"/>
                </a:cxn>
                <a:cxn ang="0">
                  <a:pos x="12" y="27"/>
                </a:cxn>
                <a:cxn ang="0">
                  <a:pos x="12" y="28"/>
                </a:cxn>
                <a:cxn ang="0">
                  <a:pos x="0" y="10"/>
                </a:cxn>
                <a:cxn ang="0">
                  <a:pos x="0" y="12"/>
                </a:cxn>
                <a:cxn ang="0">
                  <a:pos x="14" y="0"/>
                </a:cxn>
                <a:cxn ang="0">
                  <a:pos x="26" y="15"/>
                </a:cxn>
              </a:cxnLst>
              <a:rect l="0" t="0" r="r" b="b"/>
              <a:pathLst>
                <a:path w="26" h="28">
                  <a:moveTo>
                    <a:pt x="26" y="15"/>
                  </a:moveTo>
                  <a:lnTo>
                    <a:pt x="12" y="27"/>
                  </a:lnTo>
                  <a:lnTo>
                    <a:pt x="12" y="28"/>
                  </a:lnTo>
                  <a:lnTo>
                    <a:pt x="0" y="10"/>
                  </a:lnTo>
                  <a:lnTo>
                    <a:pt x="0" y="12"/>
                  </a:lnTo>
                  <a:lnTo>
                    <a:pt x="14" y="0"/>
                  </a:lnTo>
                  <a:lnTo>
                    <a:pt x="26" y="15"/>
                  </a:lnTo>
                  <a:close/>
                </a:path>
              </a:pathLst>
            </a:custGeom>
            <a:solidFill>
              <a:schemeClr val="bg2"/>
            </a:solidFill>
            <a:ln w="9525">
              <a:noFill/>
              <a:round/>
              <a:headEnd/>
              <a:tailEnd/>
            </a:ln>
          </p:spPr>
          <p:txBody>
            <a:bodyPr/>
            <a:lstStyle/>
            <a:p>
              <a:endParaRPr lang="en-US"/>
            </a:p>
          </p:txBody>
        </p:sp>
        <p:sp>
          <p:nvSpPr>
            <p:cNvPr id="83271" name="Freeform 327"/>
            <p:cNvSpPr>
              <a:spLocks/>
            </p:cNvSpPr>
            <p:nvPr/>
          </p:nvSpPr>
          <p:spPr bwMode="black">
            <a:xfrm>
              <a:off x="3967163" y="3860800"/>
              <a:ext cx="26987" cy="28575"/>
            </a:xfrm>
            <a:custGeom>
              <a:avLst/>
              <a:gdLst/>
              <a:ahLst/>
              <a:cxnLst>
                <a:cxn ang="0">
                  <a:pos x="26" y="18"/>
                </a:cxn>
                <a:cxn ang="0">
                  <a:pos x="14" y="28"/>
                </a:cxn>
                <a:cxn ang="0">
                  <a:pos x="0" y="12"/>
                </a:cxn>
                <a:cxn ang="0">
                  <a:pos x="2" y="10"/>
                </a:cxn>
                <a:cxn ang="0">
                  <a:pos x="2" y="10"/>
                </a:cxn>
                <a:cxn ang="0">
                  <a:pos x="14" y="0"/>
                </a:cxn>
                <a:cxn ang="0">
                  <a:pos x="26" y="18"/>
                </a:cxn>
              </a:cxnLst>
              <a:rect l="0" t="0" r="r" b="b"/>
              <a:pathLst>
                <a:path w="26" h="28">
                  <a:moveTo>
                    <a:pt x="26" y="18"/>
                  </a:moveTo>
                  <a:lnTo>
                    <a:pt x="14" y="28"/>
                  </a:lnTo>
                  <a:lnTo>
                    <a:pt x="0" y="12"/>
                  </a:lnTo>
                  <a:lnTo>
                    <a:pt x="2" y="10"/>
                  </a:lnTo>
                  <a:lnTo>
                    <a:pt x="2" y="10"/>
                  </a:lnTo>
                  <a:lnTo>
                    <a:pt x="14" y="0"/>
                  </a:lnTo>
                  <a:lnTo>
                    <a:pt x="26" y="18"/>
                  </a:lnTo>
                  <a:close/>
                </a:path>
              </a:pathLst>
            </a:custGeom>
            <a:solidFill>
              <a:schemeClr val="bg2"/>
            </a:solidFill>
            <a:ln w="9525">
              <a:noFill/>
              <a:round/>
              <a:headEnd/>
              <a:tailEnd/>
            </a:ln>
          </p:spPr>
          <p:txBody>
            <a:bodyPr/>
            <a:lstStyle/>
            <a:p>
              <a:endParaRPr lang="en-US"/>
            </a:p>
          </p:txBody>
        </p:sp>
        <p:sp>
          <p:nvSpPr>
            <p:cNvPr id="83272" name="Freeform 328"/>
            <p:cNvSpPr>
              <a:spLocks/>
            </p:cNvSpPr>
            <p:nvPr/>
          </p:nvSpPr>
          <p:spPr bwMode="black">
            <a:xfrm>
              <a:off x="3954463" y="3871913"/>
              <a:ext cx="26987" cy="25400"/>
            </a:xfrm>
            <a:custGeom>
              <a:avLst/>
              <a:gdLst/>
              <a:ahLst/>
              <a:cxnLst>
                <a:cxn ang="0">
                  <a:pos x="26" y="14"/>
                </a:cxn>
                <a:cxn ang="0">
                  <a:pos x="15" y="26"/>
                </a:cxn>
                <a:cxn ang="0">
                  <a:pos x="15" y="26"/>
                </a:cxn>
                <a:cxn ang="0">
                  <a:pos x="0" y="11"/>
                </a:cxn>
                <a:cxn ang="0">
                  <a:pos x="0" y="11"/>
                </a:cxn>
                <a:cxn ang="0">
                  <a:pos x="11" y="0"/>
                </a:cxn>
                <a:cxn ang="0">
                  <a:pos x="26" y="14"/>
                </a:cxn>
              </a:cxnLst>
              <a:rect l="0" t="0" r="r" b="b"/>
              <a:pathLst>
                <a:path w="26" h="26">
                  <a:moveTo>
                    <a:pt x="26" y="14"/>
                  </a:moveTo>
                  <a:lnTo>
                    <a:pt x="15" y="26"/>
                  </a:lnTo>
                  <a:lnTo>
                    <a:pt x="15" y="26"/>
                  </a:lnTo>
                  <a:lnTo>
                    <a:pt x="0" y="11"/>
                  </a:lnTo>
                  <a:lnTo>
                    <a:pt x="0" y="11"/>
                  </a:lnTo>
                  <a:lnTo>
                    <a:pt x="11" y="0"/>
                  </a:lnTo>
                  <a:lnTo>
                    <a:pt x="26" y="14"/>
                  </a:lnTo>
                  <a:close/>
                </a:path>
              </a:pathLst>
            </a:custGeom>
            <a:solidFill>
              <a:schemeClr val="bg2"/>
            </a:solidFill>
            <a:ln w="9525">
              <a:noFill/>
              <a:round/>
              <a:headEnd/>
              <a:tailEnd/>
            </a:ln>
          </p:spPr>
          <p:txBody>
            <a:bodyPr/>
            <a:lstStyle/>
            <a:p>
              <a:endParaRPr lang="en-US"/>
            </a:p>
          </p:txBody>
        </p:sp>
        <p:sp>
          <p:nvSpPr>
            <p:cNvPr id="83273" name="Freeform 329"/>
            <p:cNvSpPr>
              <a:spLocks/>
            </p:cNvSpPr>
            <p:nvPr/>
          </p:nvSpPr>
          <p:spPr bwMode="black">
            <a:xfrm>
              <a:off x="3941763" y="3883025"/>
              <a:ext cx="28575" cy="25400"/>
            </a:xfrm>
            <a:custGeom>
              <a:avLst/>
              <a:gdLst/>
              <a:ahLst/>
              <a:cxnLst>
                <a:cxn ang="0">
                  <a:pos x="27" y="15"/>
                </a:cxn>
                <a:cxn ang="0">
                  <a:pos x="16" y="26"/>
                </a:cxn>
                <a:cxn ang="0">
                  <a:pos x="0" y="12"/>
                </a:cxn>
                <a:cxn ang="0">
                  <a:pos x="0" y="12"/>
                </a:cxn>
                <a:cxn ang="0">
                  <a:pos x="1" y="11"/>
                </a:cxn>
                <a:cxn ang="0">
                  <a:pos x="12" y="0"/>
                </a:cxn>
                <a:cxn ang="0">
                  <a:pos x="27" y="15"/>
                </a:cxn>
              </a:cxnLst>
              <a:rect l="0" t="0" r="r" b="b"/>
              <a:pathLst>
                <a:path w="27" h="26">
                  <a:moveTo>
                    <a:pt x="27" y="15"/>
                  </a:moveTo>
                  <a:lnTo>
                    <a:pt x="16" y="26"/>
                  </a:lnTo>
                  <a:lnTo>
                    <a:pt x="0" y="12"/>
                  </a:lnTo>
                  <a:lnTo>
                    <a:pt x="0" y="12"/>
                  </a:lnTo>
                  <a:lnTo>
                    <a:pt x="1" y="11"/>
                  </a:lnTo>
                  <a:lnTo>
                    <a:pt x="12" y="0"/>
                  </a:lnTo>
                  <a:lnTo>
                    <a:pt x="27" y="15"/>
                  </a:lnTo>
                  <a:close/>
                </a:path>
              </a:pathLst>
            </a:custGeom>
            <a:solidFill>
              <a:schemeClr val="bg2"/>
            </a:solidFill>
            <a:ln w="9525">
              <a:noFill/>
              <a:round/>
              <a:headEnd/>
              <a:tailEnd/>
            </a:ln>
          </p:spPr>
          <p:txBody>
            <a:bodyPr/>
            <a:lstStyle/>
            <a:p>
              <a:endParaRPr lang="en-US"/>
            </a:p>
          </p:txBody>
        </p:sp>
        <p:sp>
          <p:nvSpPr>
            <p:cNvPr id="83274" name="Freeform 330"/>
            <p:cNvSpPr>
              <a:spLocks/>
            </p:cNvSpPr>
            <p:nvPr/>
          </p:nvSpPr>
          <p:spPr bwMode="black">
            <a:xfrm>
              <a:off x="3932238" y="3894138"/>
              <a:ext cx="28575" cy="22225"/>
            </a:xfrm>
            <a:custGeom>
              <a:avLst/>
              <a:gdLst/>
              <a:ahLst/>
              <a:cxnLst>
                <a:cxn ang="0">
                  <a:pos x="26" y="13"/>
                </a:cxn>
                <a:cxn ang="0">
                  <a:pos x="18" y="24"/>
                </a:cxn>
                <a:cxn ang="0">
                  <a:pos x="0" y="11"/>
                </a:cxn>
                <a:cxn ang="0">
                  <a:pos x="0" y="11"/>
                </a:cxn>
                <a:cxn ang="0">
                  <a:pos x="0" y="11"/>
                </a:cxn>
                <a:cxn ang="0">
                  <a:pos x="9" y="0"/>
                </a:cxn>
                <a:cxn ang="0">
                  <a:pos x="26" y="13"/>
                </a:cxn>
              </a:cxnLst>
              <a:rect l="0" t="0" r="r" b="b"/>
              <a:pathLst>
                <a:path w="26" h="24">
                  <a:moveTo>
                    <a:pt x="26" y="13"/>
                  </a:moveTo>
                  <a:lnTo>
                    <a:pt x="18" y="24"/>
                  </a:lnTo>
                  <a:lnTo>
                    <a:pt x="0" y="11"/>
                  </a:lnTo>
                  <a:lnTo>
                    <a:pt x="0" y="11"/>
                  </a:lnTo>
                  <a:lnTo>
                    <a:pt x="0" y="11"/>
                  </a:lnTo>
                  <a:lnTo>
                    <a:pt x="9" y="0"/>
                  </a:lnTo>
                  <a:lnTo>
                    <a:pt x="26" y="13"/>
                  </a:lnTo>
                  <a:close/>
                </a:path>
              </a:pathLst>
            </a:custGeom>
            <a:solidFill>
              <a:schemeClr val="bg2"/>
            </a:solidFill>
            <a:ln w="9525">
              <a:noFill/>
              <a:round/>
              <a:headEnd/>
              <a:tailEnd/>
            </a:ln>
          </p:spPr>
          <p:txBody>
            <a:bodyPr/>
            <a:lstStyle/>
            <a:p>
              <a:endParaRPr lang="en-US"/>
            </a:p>
          </p:txBody>
        </p:sp>
        <p:sp>
          <p:nvSpPr>
            <p:cNvPr id="83275" name="Freeform 331"/>
            <p:cNvSpPr>
              <a:spLocks/>
            </p:cNvSpPr>
            <p:nvPr/>
          </p:nvSpPr>
          <p:spPr bwMode="black">
            <a:xfrm>
              <a:off x="3927475" y="3905250"/>
              <a:ext cx="23813" cy="22225"/>
            </a:xfrm>
            <a:custGeom>
              <a:avLst/>
              <a:gdLst/>
              <a:ahLst/>
              <a:cxnLst>
                <a:cxn ang="0">
                  <a:pos x="25" y="13"/>
                </a:cxn>
                <a:cxn ang="0">
                  <a:pos x="17" y="24"/>
                </a:cxn>
                <a:cxn ang="0">
                  <a:pos x="17" y="24"/>
                </a:cxn>
                <a:cxn ang="0">
                  <a:pos x="0" y="11"/>
                </a:cxn>
                <a:cxn ang="0">
                  <a:pos x="0" y="11"/>
                </a:cxn>
                <a:cxn ang="0">
                  <a:pos x="7" y="0"/>
                </a:cxn>
                <a:cxn ang="0">
                  <a:pos x="25" y="13"/>
                </a:cxn>
              </a:cxnLst>
              <a:rect l="0" t="0" r="r" b="b"/>
              <a:pathLst>
                <a:path w="25" h="24">
                  <a:moveTo>
                    <a:pt x="25" y="13"/>
                  </a:moveTo>
                  <a:lnTo>
                    <a:pt x="17" y="24"/>
                  </a:lnTo>
                  <a:lnTo>
                    <a:pt x="17" y="24"/>
                  </a:lnTo>
                  <a:lnTo>
                    <a:pt x="0" y="11"/>
                  </a:lnTo>
                  <a:lnTo>
                    <a:pt x="0" y="11"/>
                  </a:lnTo>
                  <a:lnTo>
                    <a:pt x="7" y="0"/>
                  </a:lnTo>
                  <a:lnTo>
                    <a:pt x="25" y="13"/>
                  </a:lnTo>
                  <a:close/>
                </a:path>
              </a:pathLst>
            </a:custGeom>
            <a:solidFill>
              <a:schemeClr val="bg2"/>
            </a:solidFill>
            <a:ln w="9525">
              <a:noFill/>
              <a:round/>
              <a:headEnd/>
              <a:tailEnd/>
            </a:ln>
          </p:spPr>
          <p:txBody>
            <a:bodyPr/>
            <a:lstStyle/>
            <a:p>
              <a:endParaRPr lang="en-US"/>
            </a:p>
          </p:txBody>
        </p:sp>
        <p:sp>
          <p:nvSpPr>
            <p:cNvPr id="83276" name="Freeform 332"/>
            <p:cNvSpPr>
              <a:spLocks/>
            </p:cNvSpPr>
            <p:nvPr/>
          </p:nvSpPr>
          <p:spPr bwMode="black">
            <a:xfrm>
              <a:off x="3921125" y="3913188"/>
              <a:ext cx="23813" cy="22225"/>
            </a:xfrm>
            <a:custGeom>
              <a:avLst/>
              <a:gdLst/>
              <a:ahLst/>
              <a:cxnLst>
                <a:cxn ang="0">
                  <a:pos x="24" y="13"/>
                </a:cxn>
                <a:cxn ang="0">
                  <a:pos x="17" y="24"/>
                </a:cxn>
                <a:cxn ang="0">
                  <a:pos x="17" y="24"/>
                </a:cxn>
                <a:cxn ang="0">
                  <a:pos x="17" y="24"/>
                </a:cxn>
                <a:cxn ang="0">
                  <a:pos x="0" y="12"/>
                </a:cxn>
                <a:cxn ang="0">
                  <a:pos x="7" y="0"/>
                </a:cxn>
                <a:cxn ang="0">
                  <a:pos x="24" y="13"/>
                </a:cxn>
              </a:cxnLst>
              <a:rect l="0" t="0" r="r" b="b"/>
              <a:pathLst>
                <a:path w="24" h="24">
                  <a:moveTo>
                    <a:pt x="24" y="13"/>
                  </a:moveTo>
                  <a:lnTo>
                    <a:pt x="17" y="24"/>
                  </a:lnTo>
                  <a:lnTo>
                    <a:pt x="17" y="24"/>
                  </a:lnTo>
                  <a:lnTo>
                    <a:pt x="17" y="24"/>
                  </a:lnTo>
                  <a:lnTo>
                    <a:pt x="0" y="12"/>
                  </a:lnTo>
                  <a:lnTo>
                    <a:pt x="7" y="0"/>
                  </a:lnTo>
                  <a:lnTo>
                    <a:pt x="24" y="13"/>
                  </a:lnTo>
                  <a:close/>
                </a:path>
              </a:pathLst>
            </a:custGeom>
            <a:solidFill>
              <a:schemeClr val="bg2"/>
            </a:solidFill>
            <a:ln w="9525">
              <a:noFill/>
              <a:round/>
              <a:headEnd/>
              <a:tailEnd/>
            </a:ln>
          </p:spPr>
          <p:txBody>
            <a:bodyPr/>
            <a:lstStyle/>
            <a:p>
              <a:endParaRPr lang="en-US"/>
            </a:p>
          </p:txBody>
        </p:sp>
        <p:sp>
          <p:nvSpPr>
            <p:cNvPr id="83277" name="Freeform 333"/>
            <p:cNvSpPr>
              <a:spLocks/>
            </p:cNvSpPr>
            <p:nvPr/>
          </p:nvSpPr>
          <p:spPr bwMode="black">
            <a:xfrm>
              <a:off x="3911600" y="3924300"/>
              <a:ext cx="23813" cy="22225"/>
            </a:xfrm>
            <a:custGeom>
              <a:avLst/>
              <a:gdLst/>
              <a:ahLst/>
              <a:cxnLst>
                <a:cxn ang="0">
                  <a:pos x="26" y="12"/>
                </a:cxn>
                <a:cxn ang="0">
                  <a:pos x="17" y="23"/>
                </a:cxn>
                <a:cxn ang="0">
                  <a:pos x="17" y="23"/>
                </a:cxn>
                <a:cxn ang="0">
                  <a:pos x="0" y="11"/>
                </a:cxn>
                <a:cxn ang="0">
                  <a:pos x="0" y="11"/>
                </a:cxn>
                <a:cxn ang="0">
                  <a:pos x="9" y="0"/>
                </a:cxn>
                <a:cxn ang="0">
                  <a:pos x="26" y="12"/>
                </a:cxn>
              </a:cxnLst>
              <a:rect l="0" t="0" r="r" b="b"/>
              <a:pathLst>
                <a:path w="26" h="23">
                  <a:moveTo>
                    <a:pt x="26" y="12"/>
                  </a:moveTo>
                  <a:lnTo>
                    <a:pt x="17" y="23"/>
                  </a:lnTo>
                  <a:lnTo>
                    <a:pt x="17" y="23"/>
                  </a:lnTo>
                  <a:lnTo>
                    <a:pt x="0" y="11"/>
                  </a:lnTo>
                  <a:lnTo>
                    <a:pt x="0" y="11"/>
                  </a:lnTo>
                  <a:lnTo>
                    <a:pt x="9" y="0"/>
                  </a:lnTo>
                  <a:lnTo>
                    <a:pt x="26" y="12"/>
                  </a:lnTo>
                  <a:close/>
                </a:path>
              </a:pathLst>
            </a:custGeom>
            <a:solidFill>
              <a:schemeClr val="bg2"/>
            </a:solidFill>
            <a:ln w="9525">
              <a:noFill/>
              <a:round/>
              <a:headEnd/>
              <a:tailEnd/>
            </a:ln>
          </p:spPr>
          <p:txBody>
            <a:bodyPr/>
            <a:lstStyle/>
            <a:p>
              <a:endParaRPr lang="en-US"/>
            </a:p>
          </p:txBody>
        </p:sp>
        <p:sp>
          <p:nvSpPr>
            <p:cNvPr id="83278" name="Freeform 334"/>
            <p:cNvSpPr>
              <a:spLocks/>
            </p:cNvSpPr>
            <p:nvPr/>
          </p:nvSpPr>
          <p:spPr bwMode="black">
            <a:xfrm>
              <a:off x="3902075" y="3935413"/>
              <a:ext cx="25400" cy="20637"/>
            </a:xfrm>
            <a:custGeom>
              <a:avLst/>
              <a:gdLst/>
              <a:ahLst/>
              <a:cxnLst>
                <a:cxn ang="0">
                  <a:pos x="26" y="12"/>
                </a:cxn>
                <a:cxn ang="0">
                  <a:pos x="18" y="23"/>
                </a:cxn>
                <a:cxn ang="0">
                  <a:pos x="16" y="23"/>
                </a:cxn>
                <a:cxn ang="0">
                  <a:pos x="1" y="11"/>
                </a:cxn>
                <a:cxn ang="0">
                  <a:pos x="0" y="11"/>
                </a:cxn>
                <a:cxn ang="0">
                  <a:pos x="9" y="0"/>
                </a:cxn>
                <a:cxn ang="0">
                  <a:pos x="26" y="12"/>
                </a:cxn>
              </a:cxnLst>
              <a:rect l="0" t="0" r="r" b="b"/>
              <a:pathLst>
                <a:path w="26" h="23">
                  <a:moveTo>
                    <a:pt x="26" y="12"/>
                  </a:moveTo>
                  <a:lnTo>
                    <a:pt x="18" y="23"/>
                  </a:lnTo>
                  <a:lnTo>
                    <a:pt x="16" y="23"/>
                  </a:lnTo>
                  <a:lnTo>
                    <a:pt x="1" y="11"/>
                  </a:lnTo>
                  <a:lnTo>
                    <a:pt x="0" y="11"/>
                  </a:lnTo>
                  <a:lnTo>
                    <a:pt x="9" y="0"/>
                  </a:lnTo>
                  <a:lnTo>
                    <a:pt x="26" y="12"/>
                  </a:lnTo>
                  <a:close/>
                </a:path>
              </a:pathLst>
            </a:custGeom>
            <a:solidFill>
              <a:schemeClr val="bg2"/>
            </a:solidFill>
            <a:ln w="9525">
              <a:noFill/>
              <a:round/>
              <a:headEnd/>
              <a:tailEnd/>
            </a:ln>
          </p:spPr>
          <p:txBody>
            <a:bodyPr/>
            <a:lstStyle/>
            <a:p>
              <a:endParaRPr lang="en-US"/>
            </a:p>
          </p:txBody>
        </p:sp>
        <p:sp>
          <p:nvSpPr>
            <p:cNvPr id="83279" name="Freeform 335"/>
            <p:cNvSpPr>
              <a:spLocks/>
            </p:cNvSpPr>
            <p:nvPr/>
          </p:nvSpPr>
          <p:spPr bwMode="black">
            <a:xfrm>
              <a:off x="3895725" y="3946525"/>
              <a:ext cx="22225" cy="23813"/>
            </a:xfrm>
            <a:custGeom>
              <a:avLst/>
              <a:gdLst/>
              <a:ahLst/>
              <a:cxnLst>
                <a:cxn ang="0">
                  <a:pos x="22" y="12"/>
                </a:cxn>
                <a:cxn ang="0">
                  <a:pos x="15" y="22"/>
                </a:cxn>
                <a:cxn ang="0">
                  <a:pos x="11" y="27"/>
                </a:cxn>
                <a:cxn ang="0">
                  <a:pos x="15" y="24"/>
                </a:cxn>
                <a:cxn ang="0">
                  <a:pos x="0" y="10"/>
                </a:cxn>
                <a:cxn ang="0">
                  <a:pos x="7" y="0"/>
                </a:cxn>
                <a:cxn ang="0">
                  <a:pos x="22" y="12"/>
                </a:cxn>
              </a:cxnLst>
              <a:rect l="0" t="0" r="r" b="b"/>
              <a:pathLst>
                <a:path w="22" h="27">
                  <a:moveTo>
                    <a:pt x="22" y="12"/>
                  </a:moveTo>
                  <a:lnTo>
                    <a:pt x="15" y="22"/>
                  </a:lnTo>
                  <a:lnTo>
                    <a:pt x="11" y="27"/>
                  </a:lnTo>
                  <a:lnTo>
                    <a:pt x="15" y="24"/>
                  </a:lnTo>
                  <a:lnTo>
                    <a:pt x="0" y="10"/>
                  </a:lnTo>
                  <a:lnTo>
                    <a:pt x="7" y="0"/>
                  </a:lnTo>
                  <a:lnTo>
                    <a:pt x="22" y="12"/>
                  </a:lnTo>
                  <a:close/>
                </a:path>
              </a:pathLst>
            </a:custGeom>
            <a:solidFill>
              <a:schemeClr val="bg2"/>
            </a:solidFill>
            <a:ln w="9525">
              <a:noFill/>
              <a:round/>
              <a:headEnd/>
              <a:tailEnd/>
            </a:ln>
          </p:spPr>
          <p:txBody>
            <a:bodyPr/>
            <a:lstStyle/>
            <a:p>
              <a:endParaRPr lang="en-US"/>
            </a:p>
          </p:txBody>
        </p:sp>
        <p:sp>
          <p:nvSpPr>
            <p:cNvPr id="83280" name="Freeform 336"/>
            <p:cNvSpPr>
              <a:spLocks/>
            </p:cNvSpPr>
            <p:nvPr/>
          </p:nvSpPr>
          <p:spPr bwMode="black">
            <a:xfrm>
              <a:off x="3884613" y="3954463"/>
              <a:ext cx="26987" cy="20637"/>
            </a:xfrm>
            <a:custGeom>
              <a:avLst/>
              <a:gdLst/>
              <a:ahLst/>
              <a:cxnLst>
                <a:cxn ang="0">
                  <a:pos x="26" y="15"/>
                </a:cxn>
                <a:cxn ang="0">
                  <a:pos x="15" y="26"/>
                </a:cxn>
                <a:cxn ang="0">
                  <a:pos x="15" y="26"/>
                </a:cxn>
                <a:cxn ang="0">
                  <a:pos x="0" y="11"/>
                </a:cxn>
                <a:cxn ang="0">
                  <a:pos x="0" y="11"/>
                </a:cxn>
                <a:cxn ang="0">
                  <a:pos x="11" y="0"/>
                </a:cxn>
                <a:cxn ang="0">
                  <a:pos x="26" y="15"/>
                </a:cxn>
              </a:cxnLst>
              <a:rect l="0" t="0" r="r" b="b"/>
              <a:pathLst>
                <a:path w="26" h="26">
                  <a:moveTo>
                    <a:pt x="26" y="15"/>
                  </a:moveTo>
                  <a:lnTo>
                    <a:pt x="15" y="26"/>
                  </a:lnTo>
                  <a:lnTo>
                    <a:pt x="15" y="26"/>
                  </a:lnTo>
                  <a:lnTo>
                    <a:pt x="0" y="11"/>
                  </a:lnTo>
                  <a:lnTo>
                    <a:pt x="0" y="11"/>
                  </a:lnTo>
                  <a:lnTo>
                    <a:pt x="11" y="0"/>
                  </a:lnTo>
                  <a:lnTo>
                    <a:pt x="26" y="15"/>
                  </a:lnTo>
                  <a:close/>
                </a:path>
              </a:pathLst>
            </a:custGeom>
            <a:solidFill>
              <a:schemeClr val="bg2"/>
            </a:solidFill>
            <a:ln w="9525">
              <a:noFill/>
              <a:round/>
              <a:headEnd/>
              <a:tailEnd/>
            </a:ln>
          </p:spPr>
          <p:txBody>
            <a:bodyPr/>
            <a:lstStyle/>
            <a:p>
              <a:endParaRPr lang="en-US"/>
            </a:p>
          </p:txBody>
        </p:sp>
        <p:sp>
          <p:nvSpPr>
            <p:cNvPr id="83281" name="Freeform 337"/>
            <p:cNvSpPr>
              <a:spLocks/>
            </p:cNvSpPr>
            <p:nvPr/>
          </p:nvSpPr>
          <p:spPr bwMode="black">
            <a:xfrm>
              <a:off x="3875088" y="3962400"/>
              <a:ext cx="23812" cy="23813"/>
            </a:xfrm>
            <a:custGeom>
              <a:avLst/>
              <a:gdLst/>
              <a:ahLst/>
              <a:cxnLst>
                <a:cxn ang="0">
                  <a:pos x="25" y="15"/>
                </a:cxn>
                <a:cxn ang="0">
                  <a:pos x="15" y="25"/>
                </a:cxn>
                <a:cxn ang="0">
                  <a:pos x="20" y="20"/>
                </a:cxn>
                <a:cxn ang="0">
                  <a:pos x="14" y="25"/>
                </a:cxn>
                <a:cxn ang="0">
                  <a:pos x="0" y="10"/>
                </a:cxn>
                <a:cxn ang="0">
                  <a:pos x="10" y="0"/>
                </a:cxn>
                <a:cxn ang="0">
                  <a:pos x="25" y="15"/>
                </a:cxn>
              </a:cxnLst>
              <a:rect l="0" t="0" r="r" b="b"/>
              <a:pathLst>
                <a:path w="25" h="25">
                  <a:moveTo>
                    <a:pt x="25" y="15"/>
                  </a:moveTo>
                  <a:lnTo>
                    <a:pt x="15" y="25"/>
                  </a:lnTo>
                  <a:lnTo>
                    <a:pt x="20" y="20"/>
                  </a:lnTo>
                  <a:lnTo>
                    <a:pt x="14" y="25"/>
                  </a:lnTo>
                  <a:lnTo>
                    <a:pt x="0" y="10"/>
                  </a:lnTo>
                  <a:lnTo>
                    <a:pt x="10" y="0"/>
                  </a:lnTo>
                  <a:lnTo>
                    <a:pt x="25" y="15"/>
                  </a:lnTo>
                  <a:close/>
                </a:path>
              </a:pathLst>
            </a:custGeom>
            <a:solidFill>
              <a:schemeClr val="bg2"/>
            </a:solidFill>
            <a:ln w="9525">
              <a:noFill/>
              <a:round/>
              <a:headEnd/>
              <a:tailEnd/>
            </a:ln>
          </p:spPr>
          <p:txBody>
            <a:bodyPr/>
            <a:lstStyle/>
            <a:p>
              <a:endParaRPr lang="en-US"/>
            </a:p>
          </p:txBody>
        </p:sp>
        <p:sp>
          <p:nvSpPr>
            <p:cNvPr id="83282" name="Freeform 338"/>
            <p:cNvSpPr>
              <a:spLocks/>
            </p:cNvSpPr>
            <p:nvPr/>
          </p:nvSpPr>
          <p:spPr bwMode="black">
            <a:xfrm>
              <a:off x="3856038" y="3973513"/>
              <a:ext cx="30162" cy="20637"/>
            </a:xfrm>
            <a:custGeom>
              <a:avLst/>
              <a:gdLst/>
              <a:ahLst/>
              <a:cxnLst>
                <a:cxn ang="0">
                  <a:pos x="32" y="15"/>
                </a:cxn>
                <a:cxn ang="0">
                  <a:pos x="18" y="26"/>
                </a:cxn>
                <a:cxn ang="0">
                  <a:pos x="4" y="11"/>
                </a:cxn>
                <a:cxn ang="0">
                  <a:pos x="0" y="16"/>
                </a:cxn>
                <a:cxn ang="0">
                  <a:pos x="6" y="11"/>
                </a:cxn>
                <a:cxn ang="0">
                  <a:pos x="19" y="0"/>
                </a:cxn>
                <a:cxn ang="0">
                  <a:pos x="32" y="15"/>
                </a:cxn>
              </a:cxnLst>
              <a:rect l="0" t="0" r="r" b="b"/>
              <a:pathLst>
                <a:path w="32" h="26">
                  <a:moveTo>
                    <a:pt x="32" y="15"/>
                  </a:moveTo>
                  <a:lnTo>
                    <a:pt x="18" y="26"/>
                  </a:lnTo>
                  <a:lnTo>
                    <a:pt x="4" y="11"/>
                  </a:lnTo>
                  <a:lnTo>
                    <a:pt x="0" y="16"/>
                  </a:lnTo>
                  <a:lnTo>
                    <a:pt x="6" y="11"/>
                  </a:lnTo>
                  <a:lnTo>
                    <a:pt x="19" y="0"/>
                  </a:lnTo>
                  <a:lnTo>
                    <a:pt x="32" y="15"/>
                  </a:lnTo>
                  <a:close/>
                </a:path>
              </a:pathLst>
            </a:custGeom>
            <a:solidFill>
              <a:schemeClr val="bg2"/>
            </a:solidFill>
            <a:ln w="9525">
              <a:noFill/>
              <a:round/>
              <a:headEnd/>
              <a:tailEnd/>
            </a:ln>
          </p:spPr>
          <p:txBody>
            <a:bodyPr/>
            <a:lstStyle/>
            <a:p>
              <a:endParaRPr lang="en-US"/>
            </a:p>
          </p:txBody>
        </p:sp>
        <p:sp>
          <p:nvSpPr>
            <p:cNvPr id="83283" name="Freeform 339"/>
            <p:cNvSpPr>
              <a:spLocks/>
            </p:cNvSpPr>
            <p:nvPr/>
          </p:nvSpPr>
          <p:spPr bwMode="black">
            <a:xfrm>
              <a:off x="3846513" y="3981450"/>
              <a:ext cx="28575" cy="23813"/>
            </a:xfrm>
            <a:custGeom>
              <a:avLst/>
              <a:gdLst/>
              <a:ahLst/>
              <a:cxnLst>
                <a:cxn ang="0">
                  <a:pos x="27" y="15"/>
                </a:cxn>
                <a:cxn ang="0">
                  <a:pos x="15" y="27"/>
                </a:cxn>
                <a:cxn ang="0">
                  <a:pos x="15" y="27"/>
                </a:cxn>
                <a:cxn ang="0">
                  <a:pos x="15" y="27"/>
                </a:cxn>
                <a:cxn ang="0">
                  <a:pos x="0" y="12"/>
                </a:cxn>
                <a:cxn ang="0">
                  <a:pos x="12" y="0"/>
                </a:cxn>
                <a:cxn ang="0">
                  <a:pos x="27" y="15"/>
                </a:cxn>
              </a:cxnLst>
              <a:rect l="0" t="0" r="r" b="b"/>
              <a:pathLst>
                <a:path w="27" h="27">
                  <a:moveTo>
                    <a:pt x="27" y="15"/>
                  </a:moveTo>
                  <a:lnTo>
                    <a:pt x="15" y="27"/>
                  </a:lnTo>
                  <a:lnTo>
                    <a:pt x="15" y="27"/>
                  </a:lnTo>
                  <a:lnTo>
                    <a:pt x="15" y="27"/>
                  </a:lnTo>
                  <a:lnTo>
                    <a:pt x="0" y="12"/>
                  </a:lnTo>
                  <a:lnTo>
                    <a:pt x="12" y="0"/>
                  </a:lnTo>
                  <a:lnTo>
                    <a:pt x="27" y="15"/>
                  </a:lnTo>
                  <a:close/>
                </a:path>
              </a:pathLst>
            </a:custGeom>
            <a:solidFill>
              <a:schemeClr val="bg2"/>
            </a:solidFill>
            <a:ln w="9525">
              <a:noFill/>
              <a:round/>
              <a:headEnd/>
              <a:tailEnd/>
            </a:ln>
          </p:spPr>
          <p:txBody>
            <a:bodyPr/>
            <a:lstStyle/>
            <a:p>
              <a:endParaRPr lang="en-US"/>
            </a:p>
          </p:txBody>
        </p:sp>
        <p:sp>
          <p:nvSpPr>
            <p:cNvPr id="83284" name="Freeform 340"/>
            <p:cNvSpPr>
              <a:spLocks/>
            </p:cNvSpPr>
            <p:nvPr/>
          </p:nvSpPr>
          <p:spPr bwMode="black">
            <a:xfrm>
              <a:off x="3832225" y="3992563"/>
              <a:ext cx="30163" cy="26987"/>
            </a:xfrm>
            <a:custGeom>
              <a:avLst/>
              <a:gdLst/>
              <a:ahLst/>
              <a:cxnLst>
                <a:cxn ang="0">
                  <a:pos x="30" y="15"/>
                </a:cxn>
                <a:cxn ang="0">
                  <a:pos x="15" y="29"/>
                </a:cxn>
                <a:cxn ang="0">
                  <a:pos x="0" y="14"/>
                </a:cxn>
                <a:cxn ang="0">
                  <a:pos x="0" y="14"/>
                </a:cxn>
                <a:cxn ang="0">
                  <a:pos x="0" y="14"/>
                </a:cxn>
                <a:cxn ang="0">
                  <a:pos x="15" y="0"/>
                </a:cxn>
                <a:cxn ang="0">
                  <a:pos x="30" y="15"/>
                </a:cxn>
              </a:cxnLst>
              <a:rect l="0" t="0" r="r" b="b"/>
              <a:pathLst>
                <a:path w="30" h="29">
                  <a:moveTo>
                    <a:pt x="30" y="15"/>
                  </a:moveTo>
                  <a:lnTo>
                    <a:pt x="15" y="29"/>
                  </a:lnTo>
                  <a:lnTo>
                    <a:pt x="0" y="14"/>
                  </a:lnTo>
                  <a:lnTo>
                    <a:pt x="0" y="14"/>
                  </a:lnTo>
                  <a:lnTo>
                    <a:pt x="0" y="14"/>
                  </a:lnTo>
                  <a:lnTo>
                    <a:pt x="15" y="0"/>
                  </a:lnTo>
                  <a:lnTo>
                    <a:pt x="30" y="15"/>
                  </a:lnTo>
                  <a:close/>
                </a:path>
              </a:pathLst>
            </a:custGeom>
            <a:solidFill>
              <a:schemeClr val="bg2"/>
            </a:solidFill>
            <a:ln w="9525">
              <a:noFill/>
              <a:round/>
              <a:headEnd/>
              <a:tailEnd/>
            </a:ln>
          </p:spPr>
          <p:txBody>
            <a:bodyPr/>
            <a:lstStyle/>
            <a:p>
              <a:endParaRPr lang="en-US"/>
            </a:p>
          </p:txBody>
        </p:sp>
        <p:sp>
          <p:nvSpPr>
            <p:cNvPr id="83285" name="Freeform 341"/>
            <p:cNvSpPr>
              <a:spLocks/>
            </p:cNvSpPr>
            <p:nvPr/>
          </p:nvSpPr>
          <p:spPr bwMode="black">
            <a:xfrm>
              <a:off x="3816350" y="4005263"/>
              <a:ext cx="30163" cy="26987"/>
            </a:xfrm>
            <a:custGeom>
              <a:avLst/>
              <a:gdLst/>
              <a:ahLst/>
              <a:cxnLst>
                <a:cxn ang="0">
                  <a:pos x="30" y="15"/>
                </a:cxn>
                <a:cxn ang="0">
                  <a:pos x="15" y="31"/>
                </a:cxn>
                <a:cxn ang="0">
                  <a:pos x="15" y="30"/>
                </a:cxn>
                <a:cxn ang="0">
                  <a:pos x="0" y="17"/>
                </a:cxn>
                <a:cxn ang="0">
                  <a:pos x="0" y="16"/>
                </a:cxn>
                <a:cxn ang="0">
                  <a:pos x="15" y="0"/>
                </a:cxn>
                <a:cxn ang="0">
                  <a:pos x="30" y="15"/>
                </a:cxn>
              </a:cxnLst>
              <a:rect l="0" t="0" r="r" b="b"/>
              <a:pathLst>
                <a:path w="30" h="31">
                  <a:moveTo>
                    <a:pt x="30" y="15"/>
                  </a:moveTo>
                  <a:lnTo>
                    <a:pt x="15" y="31"/>
                  </a:lnTo>
                  <a:lnTo>
                    <a:pt x="15" y="30"/>
                  </a:lnTo>
                  <a:lnTo>
                    <a:pt x="0" y="17"/>
                  </a:lnTo>
                  <a:lnTo>
                    <a:pt x="0" y="16"/>
                  </a:lnTo>
                  <a:lnTo>
                    <a:pt x="15" y="0"/>
                  </a:lnTo>
                  <a:lnTo>
                    <a:pt x="30" y="15"/>
                  </a:lnTo>
                  <a:close/>
                </a:path>
              </a:pathLst>
            </a:custGeom>
            <a:solidFill>
              <a:schemeClr val="bg2"/>
            </a:solidFill>
            <a:ln w="9525">
              <a:noFill/>
              <a:round/>
              <a:headEnd/>
              <a:tailEnd/>
            </a:ln>
          </p:spPr>
          <p:txBody>
            <a:bodyPr/>
            <a:lstStyle/>
            <a:p>
              <a:endParaRPr lang="en-US"/>
            </a:p>
          </p:txBody>
        </p:sp>
        <p:sp>
          <p:nvSpPr>
            <p:cNvPr id="83286" name="Freeform 342"/>
            <p:cNvSpPr>
              <a:spLocks/>
            </p:cNvSpPr>
            <p:nvPr/>
          </p:nvSpPr>
          <p:spPr bwMode="black">
            <a:xfrm>
              <a:off x="3790950" y="4022725"/>
              <a:ext cx="41275" cy="26988"/>
            </a:xfrm>
            <a:custGeom>
              <a:avLst/>
              <a:gdLst/>
              <a:ahLst/>
              <a:cxnLst>
                <a:cxn ang="0">
                  <a:pos x="38" y="13"/>
                </a:cxn>
                <a:cxn ang="0">
                  <a:pos x="22" y="31"/>
                </a:cxn>
                <a:cxn ang="0">
                  <a:pos x="6" y="19"/>
                </a:cxn>
                <a:cxn ang="0">
                  <a:pos x="0" y="28"/>
                </a:cxn>
                <a:cxn ang="0">
                  <a:pos x="7" y="19"/>
                </a:cxn>
                <a:cxn ang="0">
                  <a:pos x="23" y="0"/>
                </a:cxn>
                <a:cxn ang="0">
                  <a:pos x="38" y="13"/>
                </a:cxn>
              </a:cxnLst>
              <a:rect l="0" t="0" r="r" b="b"/>
              <a:pathLst>
                <a:path w="38" h="31">
                  <a:moveTo>
                    <a:pt x="38" y="13"/>
                  </a:moveTo>
                  <a:lnTo>
                    <a:pt x="22" y="31"/>
                  </a:lnTo>
                  <a:lnTo>
                    <a:pt x="6" y="19"/>
                  </a:lnTo>
                  <a:lnTo>
                    <a:pt x="0" y="28"/>
                  </a:lnTo>
                  <a:lnTo>
                    <a:pt x="7" y="19"/>
                  </a:lnTo>
                  <a:lnTo>
                    <a:pt x="23" y="0"/>
                  </a:lnTo>
                  <a:lnTo>
                    <a:pt x="38" y="13"/>
                  </a:lnTo>
                  <a:close/>
                </a:path>
              </a:pathLst>
            </a:custGeom>
            <a:solidFill>
              <a:schemeClr val="bg2"/>
            </a:solidFill>
            <a:ln w="9525">
              <a:noFill/>
              <a:round/>
              <a:headEnd/>
              <a:tailEnd/>
            </a:ln>
          </p:spPr>
          <p:txBody>
            <a:bodyPr/>
            <a:lstStyle/>
            <a:p>
              <a:endParaRPr lang="en-US"/>
            </a:p>
          </p:txBody>
        </p:sp>
        <p:sp>
          <p:nvSpPr>
            <p:cNvPr id="83287" name="Freeform 343"/>
            <p:cNvSpPr>
              <a:spLocks/>
            </p:cNvSpPr>
            <p:nvPr/>
          </p:nvSpPr>
          <p:spPr bwMode="black">
            <a:xfrm>
              <a:off x="3783013" y="4038600"/>
              <a:ext cx="33337" cy="31750"/>
            </a:xfrm>
            <a:custGeom>
              <a:avLst/>
              <a:gdLst/>
              <a:ahLst/>
              <a:cxnLst>
                <a:cxn ang="0">
                  <a:pos x="33" y="12"/>
                </a:cxn>
                <a:cxn ang="0">
                  <a:pos x="17" y="35"/>
                </a:cxn>
                <a:cxn ang="0">
                  <a:pos x="0" y="24"/>
                </a:cxn>
                <a:cxn ang="0">
                  <a:pos x="5" y="15"/>
                </a:cxn>
                <a:cxn ang="0">
                  <a:pos x="0" y="22"/>
                </a:cxn>
                <a:cxn ang="0">
                  <a:pos x="16" y="0"/>
                </a:cxn>
                <a:cxn ang="0">
                  <a:pos x="33" y="12"/>
                </a:cxn>
              </a:cxnLst>
              <a:rect l="0" t="0" r="r" b="b"/>
              <a:pathLst>
                <a:path w="33" h="35">
                  <a:moveTo>
                    <a:pt x="33" y="12"/>
                  </a:moveTo>
                  <a:lnTo>
                    <a:pt x="17" y="35"/>
                  </a:lnTo>
                  <a:lnTo>
                    <a:pt x="0" y="24"/>
                  </a:lnTo>
                  <a:lnTo>
                    <a:pt x="5" y="15"/>
                  </a:lnTo>
                  <a:lnTo>
                    <a:pt x="0" y="22"/>
                  </a:lnTo>
                  <a:lnTo>
                    <a:pt x="16" y="0"/>
                  </a:lnTo>
                  <a:lnTo>
                    <a:pt x="33" y="12"/>
                  </a:lnTo>
                  <a:close/>
                </a:path>
              </a:pathLst>
            </a:custGeom>
            <a:solidFill>
              <a:schemeClr val="bg2"/>
            </a:solidFill>
            <a:ln w="9525">
              <a:noFill/>
              <a:round/>
              <a:headEnd/>
              <a:tailEnd/>
            </a:ln>
          </p:spPr>
          <p:txBody>
            <a:bodyPr/>
            <a:lstStyle/>
            <a:p>
              <a:endParaRPr lang="en-US"/>
            </a:p>
          </p:txBody>
        </p:sp>
        <p:sp>
          <p:nvSpPr>
            <p:cNvPr id="83288" name="Freeform 344"/>
            <p:cNvSpPr>
              <a:spLocks/>
            </p:cNvSpPr>
            <p:nvPr/>
          </p:nvSpPr>
          <p:spPr bwMode="black">
            <a:xfrm>
              <a:off x="3767138" y="4060825"/>
              <a:ext cx="33337" cy="31750"/>
            </a:xfrm>
            <a:custGeom>
              <a:avLst/>
              <a:gdLst/>
              <a:ahLst/>
              <a:cxnLst>
                <a:cxn ang="0">
                  <a:pos x="33" y="9"/>
                </a:cxn>
                <a:cxn ang="0">
                  <a:pos x="17" y="36"/>
                </a:cxn>
                <a:cxn ang="0">
                  <a:pos x="0" y="26"/>
                </a:cxn>
                <a:cxn ang="0">
                  <a:pos x="16" y="0"/>
                </a:cxn>
                <a:cxn ang="0">
                  <a:pos x="33" y="9"/>
                </a:cxn>
              </a:cxnLst>
              <a:rect l="0" t="0" r="r" b="b"/>
              <a:pathLst>
                <a:path w="33" h="36">
                  <a:moveTo>
                    <a:pt x="33" y="9"/>
                  </a:moveTo>
                  <a:lnTo>
                    <a:pt x="17" y="36"/>
                  </a:lnTo>
                  <a:lnTo>
                    <a:pt x="0" y="26"/>
                  </a:lnTo>
                  <a:lnTo>
                    <a:pt x="16" y="0"/>
                  </a:lnTo>
                  <a:lnTo>
                    <a:pt x="33" y="9"/>
                  </a:lnTo>
                  <a:close/>
                </a:path>
              </a:pathLst>
            </a:custGeom>
            <a:solidFill>
              <a:schemeClr val="bg2"/>
            </a:solidFill>
            <a:ln w="9525">
              <a:noFill/>
              <a:round/>
              <a:headEnd/>
              <a:tailEnd/>
            </a:ln>
          </p:spPr>
          <p:txBody>
            <a:bodyPr/>
            <a:lstStyle/>
            <a:p>
              <a:endParaRPr lang="en-US"/>
            </a:p>
          </p:txBody>
        </p:sp>
        <p:sp>
          <p:nvSpPr>
            <p:cNvPr id="83289" name="Freeform 345"/>
            <p:cNvSpPr>
              <a:spLocks/>
            </p:cNvSpPr>
            <p:nvPr/>
          </p:nvSpPr>
          <p:spPr bwMode="black">
            <a:xfrm>
              <a:off x="3770313" y="3314700"/>
              <a:ext cx="36512" cy="31750"/>
            </a:xfrm>
            <a:custGeom>
              <a:avLst/>
              <a:gdLst/>
              <a:ahLst/>
              <a:cxnLst>
                <a:cxn ang="0">
                  <a:pos x="36" y="18"/>
                </a:cxn>
                <a:cxn ang="0">
                  <a:pos x="12" y="34"/>
                </a:cxn>
                <a:cxn ang="0">
                  <a:pos x="0" y="18"/>
                </a:cxn>
                <a:cxn ang="0">
                  <a:pos x="6" y="11"/>
                </a:cxn>
                <a:cxn ang="0">
                  <a:pos x="0" y="16"/>
                </a:cxn>
                <a:cxn ang="0">
                  <a:pos x="23" y="0"/>
                </a:cxn>
                <a:cxn ang="0">
                  <a:pos x="36" y="18"/>
                </a:cxn>
              </a:cxnLst>
              <a:rect l="0" t="0" r="r" b="b"/>
              <a:pathLst>
                <a:path w="36" h="34">
                  <a:moveTo>
                    <a:pt x="36" y="18"/>
                  </a:moveTo>
                  <a:lnTo>
                    <a:pt x="12" y="34"/>
                  </a:lnTo>
                  <a:lnTo>
                    <a:pt x="0" y="18"/>
                  </a:lnTo>
                  <a:lnTo>
                    <a:pt x="6" y="11"/>
                  </a:lnTo>
                  <a:lnTo>
                    <a:pt x="0" y="16"/>
                  </a:lnTo>
                  <a:lnTo>
                    <a:pt x="23" y="0"/>
                  </a:lnTo>
                  <a:lnTo>
                    <a:pt x="36" y="18"/>
                  </a:lnTo>
                  <a:close/>
                </a:path>
              </a:pathLst>
            </a:custGeom>
            <a:solidFill>
              <a:schemeClr val="bg2"/>
            </a:solidFill>
            <a:ln w="9525">
              <a:noFill/>
              <a:round/>
              <a:headEnd/>
              <a:tailEnd/>
            </a:ln>
          </p:spPr>
          <p:txBody>
            <a:bodyPr/>
            <a:lstStyle/>
            <a:p>
              <a:endParaRPr lang="en-US"/>
            </a:p>
          </p:txBody>
        </p:sp>
        <p:sp>
          <p:nvSpPr>
            <p:cNvPr id="83290" name="Freeform 346"/>
            <p:cNvSpPr>
              <a:spLocks/>
            </p:cNvSpPr>
            <p:nvPr/>
          </p:nvSpPr>
          <p:spPr bwMode="black">
            <a:xfrm>
              <a:off x="3748088" y="3330575"/>
              <a:ext cx="34925" cy="30163"/>
            </a:xfrm>
            <a:custGeom>
              <a:avLst/>
              <a:gdLst/>
              <a:ahLst/>
              <a:cxnLst>
                <a:cxn ang="0">
                  <a:pos x="33" y="14"/>
                </a:cxn>
                <a:cxn ang="0">
                  <a:pos x="13" y="32"/>
                </a:cxn>
                <a:cxn ang="0">
                  <a:pos x="0" y="18"/>
                </a:cxn>
                <a:cxn ang="0">
                  <a:pos x="1" y="17"/>
                </a:cxn>
                <a:cxn ang="0">
                  <a:pos x="1" y="17"/>
                </a:cxn>
                <a:cxn ang="0">
                  <a:pos x="21" y="0"/>
                </a:cxn>
                <a:cxn ang="0">
                  <a:pos x="33" y="14"/>
                </a:cxn>
              </a:cxnLst>
              <a:rect l="0" t="0" r="r" b="b"/>
              <a:pathLst>
                <a:path w="33" h="32">
                  <a:moveTo>
                    <a:pt x="33" y="14"/>
                  </a:moveTo>
                  <a:lnTo>
                    <a:pt x="13" y="32"/>
                  </a:lnTo>
                  <a:lnTo>
                    <a:pt x="0" y="18"/>
                  </a:lnTo>
                  <a:lnTo>
                    <a:pt x="1" y="17"/>
                  </a:lnTo>
                  <a:lnTo>
                    <a:pt x="1" y="17"/>
                  </a:lnTo>
                  <a:lnTo>
                    <a:pt x="21" y="0"/>
                  </a:lnTo>
                  <a:lnTo>
                    <a:pt x="33" y="14"/>
                  </a:lnTo>
                  <a:close/>
                </a:path>
              </a:pathLst>
            </a:custGeom>
            <a:solidFill>
              <a:schemeClr val="bg2"/>
            </a:solidFill>
            <a:ln w="9525">
              <a:noFill/>
              <a:round/>
              <a:headEnd/>
              <a:tailEnd/>
            </a:ln>
          </p:spPr>
          <p:txBody>
            <a:bodyPr/>
            <a:lstStyle/>
            <a:p>
              <a:endParaRPr lang="en-US"/>
            </a:p>
          </p:txBody>
        </p:sp>
        <p:sp>
          <p:nvSpPr>
            <p:cNvPr id="83291" name="Freeform 347"/>
            <p:cNvSpPr>
              <a:spLocks/>
            </p:cNvSpPr>
            <p:nvPr/>
          </p:nvSpPr>
          <p:spPr bwMode="black">
            <a:xfrm>
              <a:off x="3721100" y="3346450"/>
              <a:ext cx="42863" cy="30163"/>
            </a:xfrm>
            <a:custGeom>
              <a:avLst/>
              <a:gdLst/>
              <a:ahLst/>
              <a:cxnLst>
                <a:cxn ang="0">
                  <a:pos x="41" y="13"/>
                </a:cxn>
                <a:cxn ang="0">
                  <a:pos x="22" y="32"/>
                </a:cxn>
                <a:cxn ang="0">
                  <a:pos x="6" y="20"/>
                </a:cxn>
                <a:cxn ang="0">
                  <a:pos x="0" y="28"/>
                </a:cxn>
                <a:cxn ang="0">
                  <a:pos x="7" y="20"/>
                </a:cxn>
                <a:cxn ang="0">
                  <a:pos x="26" y="0"/>
                </a:cxn>
                <a:cxn ang="0">
                  <a:pos x="41" y="13"/>
                </a:cxn>
              </a:cxnLst>
              <a:rect l="0" t="0" r="r" b="b"/>
              <a:pathLst>
                <a:path w="41" h="32">
                  <a:moveTo>
                    <a:pt x="41" y="13"/>
                  </a:moveTo>
                  <a:lnTo>
                    <a:pt x="22" y="32"/>
                  </a:lnTo>
                  <a:lnTo>
                    <a:pt x="6" y="20"/>
                  </a:lnTo>
                  <a:lnTo>
                    <a:pt x="0" y="28"/>
                  </a:lnTo>
                  <a:lnTo>
                    <a:pt x="7" y="20"/>
                  </a:lnTo>
                  <a:lnTo>
                    <a:pt x="26" y="0"/>
                  </a:lnTo>
                  <a:lnTo>
                    <a:pt x="41" y="13"/>
                  </a:lnTo>
                  <a:close/>
                </a:path>
              </a:pathLst>
            </a:custGeom>
            <a:solidFill>
              <a:schemeClr val="bg2"/>
            </a:solidFill>
            <a:ln w="9525">
              <a:noFill/>
              <a:round/>
              <a:headEnd/>
              <a:tailEnd/>
            </a:ln>
          </p:spPr>
          <p:txBody>
            <a:bodyPr/>
            <a:lstStyle/>
            <a:p>
              <a:endParaRPr lang="en-US"/>
            </a:p>
          </p:txBody>
        </p:sp>
        <p:sp>
          <p:nvSpPr>
            <p:cNvPr id="83292" name="Freeform 348"/>
            <p:cNvSpPr>
              <a:spLocks/>
            </p:cNvSpPr>
            <p:nvPr/>
          </p:nvSpPr>
          <p:spPr bwMode="black">
            <a:xfrm>
              <a:off x="3711575" y="3365500"/>
              <a:ext cx="33338" cy="33338"/>
            </a:xfrm>
            <a:custGeom>
              <a:avLst/>
              <a:gdLst/>
              <a:ahLst/>
              <a:cxnLst>
                <a:cxn ang="0">
                  <a:pos x="34" y="12"/>
                </a:cxn>
                <a:cxn ang="0">
                  <a:pos x="17" y="35"/>
                </a:cxn>
                <a:cxn ang="0">
                  <a:pos x="17" y="35"/>
                </a:cxn>
                <a:cxn ang="0">
                  <a:pos x="16" y="36"/>
                </a:cxn>
                <a:cxn ang="0">
                  <a:pos x="0" y="22"/>
                </a:cxn>
                <a:cxn ang="0">
                  <a:pos x="17" y="0"/>
                </a:cxn>
                <a:cxn ang="0">
                  <a:pos x="34" y="12"/>
                </a:cxn>
              </a:cxnLst>
              <a:rect l="0" t="0" r="r" b="b"/>
              <a:pathLst>
                <a:path w="34" h="36">
                  <a:moveTo>
                    <a:pt x="34" y="12"/>
                  </a:moveTo>
                  <a:lnTo>
                    <a:pt x="17" y="35"/>
                  </a:lnTo>
                  <a:lnTo>
                    <a:pt x="17" y="35"/>
                  </a:lnTo>
                  <a:lnTo>
                    <a:pt x="16" y="36"/>
                  </a:lnTo>
                  <a:lnTo>
                    <a:pt x="0" y="22"/>
                  </a:lnTo>
                  <a:lnTo>
                    <a:pt x="17" y="0"/>
                  </a:lnTo>
                  <a:lnTo>
                    <a:pt x="34" y="12"/>
                  </a:lnTo>
                  <a:close/>
                </a:path>
              </a:pathLst>
            </a:custGeom>
            <a:solidFill>
              <a:schemeClr val="bg2"/>
            </a:solidFill>
            <a:ln w="9525">
              <a:noFill/>
              <a:round/>
              <a:headEnd/>
              <a:tailEnd/>
            </a:ln>
          </p:spPr>
          <p:txBody>
            <a:bodyPr/>
            <a:lstStyle/>
            <a:p>
              <a:endParaRPr lang="en-US"/>
            </a:p>
          </p:txBody>
        </p:sp>
        <p:sp>
          <p:nvSpPr>
            <p:cNvPr id="83293" name="Freeform 349"/>
            <p:cNvSpPr>
              <a:spLocks/>
            </p:cNvSpPr>
            <p:nvPr/>
          </p:nvSpPr>
          <p:spPr bwMode="black">
            <a:xfrm>
              <a:off x="3690938" y="3384550"/>
              <a:ext cx="36512" cy="33338"/>
            </a:xfrm>
            <a:custGeom>
              <a:avLst/>
              <a:gdLst/>
              <a:ahLst/>
              <a:cxnLst>
                <a:cxn ang="0">
                  <a:pos x="35" y="15"/>
                </a:cxn>
                <a:cxn ang="0">
                  <a:pos x="15" y="35"/>
                </a:cxn>
                <a:cxn ang="0">
                  <a:pos x="25" y="25"/>
                </a:cxn>
                <a:cxn ang="0">
                  <a:pos x="14" y="35"/>
                </a:cxn>
                <a:cxn ang="0">
                  <a:pos x="0" y="20"/>
                </a:cxn>
                <a:cxn ang="0">
                  <a:pos x="20" y="0"/>
                </a:cxn>
                <a:cxn ang="0">
                  <a:pos x="35" y="15"/>
                </a:cxn>
              </a:cxnLst>
              <a:rect l="0" t="0" r="r" b="b"/>
              <a:pathLst>
                <a:path w="35" h="35">
                  <a:moveTo>
                    <a:pt x="35" y="15"/>
                  </a:moveTo>
                  <a:lnTo>
                    <a:pt x="15" y="35"/>
                  </a:lnTo>
                  <a:lnTo>
                    <a:pt x="25" y="25"/>
                  </a:lnTo>
                  <a:lnTo>
                    <a:pt x="14" y="35"/>
                  </a:lnTo>
                  <a:lnTo>
                    <a:pt x="0" y="20"/>
                  </a:lnTo>
                  <a:lnTo>
                    <a:pt x="20" y="0"/>
                  </a:lnTo>
                  <a:lnTo>
                    <a:pt x="35" y="15"/>
                  </a:lnTo>
                  <a:close/>
                </a:path>
              </a:pathLst>
            </a:custGeom>
            <a:solidFill>
              <a:schemeClr val="bg2"/>
            </a:solidFill>
            <a:ln w="9525">
              <a:noFill/>
              <a:round/>
              <a:headEnd/>
              <a:tailEnd/>
            </a:ln>
          </p:spPr>
          <p:txBody>
            <a:bodyPr/>
            <a:lstStyle/>
            <a:p>
              <a:endParaRPr lang="en-US"/>
            </a:p>
          </p:txBody>
        </p:sp>
        <p:sp>
          <p:nvSpPr>
            <p:cNvPr id="83294" name="Freeform 350"/>
            <p:cNvSpPr>
              <a:spLocks/>
            </p:cNvSpPr>
            <p:nvPr/>
          </p:nvSpPr>
          <p:spPr bwMode="black">
            <a:xfrm>
              <a:off x="3668713" y="3403600"/>
              <a:ext cx="36512" cy="33338"/>
            </a:xfrm>
            <a:custGeom>
              <a:avLst/>
              <a:gdLst/>
              <a:ahLst/>
              <a:cxnLst>
                <a:cxn ang="0">
                  <a:pos x="35" y="15"/>
                </a:cxn>
                <a:cxn ang="0">
                  <a:pos x="13" y="35"/>
                </a:cxn>
                <a:cxn ang="0">
                  <a:pos x="10" y="36"/>
                </a:cxn>
                <a:cxn ang="0">
                  <a:pos x="11" y="36"/>
                </a:cxn>
                <a:cxn ang="0">
                  <a:pos x="0" y="20"/>
                </a:cxn>
                <a:cxn ang="0">
                  <a:pos x="22" y="0"/>
                </a:cxn>
                <a:cxn ang="0">
                  <a:pos x="35" y="15"/>
                </a:cxn>
              </a:cxnLst>
              <a:rect l="0" t="0" r="r" b="b"/>
              <a:pathLst>
                <a:path w="35" h="36">
                  <a:moveTo>
                    <a:pt x="35" y="15"/>
                  </a:moveTo>
                  <a:lnTo>
                    <a:pt x="13" y="35"/>
                  </a:lnTo>
                  <a:lnTo>
                    <a:pt x="10" y="36"/>
                  </a:lnTo>
                  <a:lnTo>
                    <a:pt x="11" y="36"/>
                  </a:lnTo>
                  <a:lnTo>
                    <a:pt x="0" y="20"/>
                  </a:lnTo>
                  <a:lnTo>
                    <a:pt x="22" y="0"/>
                  </a:lnTo>
                  <a:lnTo>
                    <a:pt x="35" y="15"/>
                  </a:lnTo>
                  <a:close/>
                </a:path>
              </a:pathLst>
            </a:custGeom>
            <a:solidFill>
              <a:schemeClr val="bg2"/>
            </a:solidFill>
            <a:ln w="9525">
              <a:noFill/>
              <a:round/>
              <a:headEnd/>
              <a:tailEnd/>
            </a:ln>
          </p:spPr>
          <p:txBody>
            <a:bodyPr/>
            <a:lstStyle/>
            <a:p>
              <a:endParaRPr lang="en-US"/>
            </a:p>
          </p:txBody>
        </p:sp>
        <p:sp>
          <p:nvSpPr>
            <p:cNvPr id="83295" name="Freeform 351"/>
            <p:cNvSpPr>
              <a:spLocks/>
            </p:cNvSpPr>
            <p:nvPr/>
          </p:nvSpPr>
          <p:spPr bwMode="black">
            <a:xfrm>
              <a:off x="3644900" y="3419475"/>
              <a:ext cx="36513" cy="33338"/>
            </a:xfrm>
            <a:custGeom>
              <a:avLst/>
              <a:gdLst/>
              <a:ahLst/>
              <a:cxnLst>
                <a:cxn ang="0">
                  <a:pos x="35" y="17"/>
                </a:cxn>
                <a:cxn ang="0">
                  <a:pos x="9" y="34"/>
                </a:cxn>
                <a:cxn ang="0">
                  <a:pos x="7" y="36"/>
                </a:cxn>
                <a:cxn ang="0">
                  <a:pos x="8" y="36"/>
                </a:cxn>
                <a:cxn ang="0">
                  <a:pos x="0" y="17"/>
                </a:cxn>
                <a:cxn ang="0">
                  <a:pos x="25" y="0"/>
                </a:cxn>
                <a:cxn ang="0">
                  <a:pos x="35" y="17"/>
                </a:cxn>
              </a:cxnLst>
              <a:rect l="0" t="0" r="r" b="b"/>
              <a:pathLst>
                <a:path w="35" h="36">
                  <a:moveTo>
                    <a:pt x="35" y="17"/>
                  </a:moveTo>
                  <a:lnTo>
                    <a:pt x="9" y="34"/>
                  </a:lnTo>
                  <a:lnTo>
                    <a:pt x="7" y="36"/>
                  </a:lnTo>
                  <a:lnTo>
                    <a:pt x="8" y="36"/>
                  </a:lnTo>
                  <a:lnTo>
                    <a:pt x="0" y="17"/>
                  </a:lnTo>
                  <a:lnTo>
                    <a:pt x="25" y="0"/>
                  </a:lnTo>
                  <a:lnTo>
                    <a:pt x="35" y="17"/>
                  </a:lnTo>
                  <a:close/>
                </a:path>
              </a:pathLst>
            </a:custGeom>
            <a:solidFill>
              <a:schemeClr val="bg2"/>
            </a:solidFill>
            <a:ln w="9525">
              <a:noFill/>
              <a:round/>
              <a:headEnd/>
              <a:tailEnd/>
            </a:ln>
          </p:spPr>
          <p:txBody>
            <a:bodyPr/>
            <a:lstStyle/>
            <a:p>
              <a:endParaRPr lang="en-US"/>
            </a:p>
          </p:txBody>
        </p:sp>
        <p:sp>
          <p:nvSpPr>
            <p:cNvPr id="83296" name="Freeform 352"/>
            <p:cNvSpPr>
              <a:spLocks/>
            </p:cNvSpPr>
            <p:nvPr/>
          </p:nvSpPr>
          <p:spPr bwMode="black">
            <a:xfrm>
              <a:off x="3613150" y="3433763"/>
              <a:ext cx="39688" cy="30162"/>
            </a:xfrm>
            <a:custGeom>
              <a:avLst/>
              <a:gdLst/>
              <a:ahLst/>
              <a:cxnLst>
                <a:cxn ang="0">
                  <a:pos x="39" y="20"/>
                </a:cxn>
                <a:cxn ang="0">
                  <a:pos x="7" y="32"/>
                </a:cxn>
                <a:cxn ang="0">
                  <a:pos x="0" y="12"/>
                </a:cxn>
                <a:cxn ang="0">
                  <a:pos x="32" y="0"/>
                </a:cxn>
                <a:cxn ang="0">
                  <a:pos x="39" y="20"/>
                </a:cxn>
              </a:cxnLst>
              <a:rect l="0" t="0" r="r" b="b"/>
              <a:pathLst>
                <a:path w="39" h="32">
                  <a:moveTo>
                    <a:pt x="39" y="20"/>
                  </a:moveTo>
                  <a:lnTo>
                    <a:pt x="7" y="32"/>
                  </a:lnTo>
                  <a:lnTo>
                    <a:pt x="0" y="12"/>
                  </a:lnTo>
                  <a:lnTo>
                    <a:pt x="32" y="0"/>
                  </a:lnTo>
                  <a:lnTo>
                    <a:pt x="39" y="20"/>
                  </a:lnTo>
                  <a:close/>
                </a:path>
              </a:pathLst>
            </a:custGeom>
            <a:solidFill>
              <a:schemeClr val="bg2"/>
            </a:solidFill>
            <a:ln w="9525">
              <a:noFill/>
              <a:round/>
              <a:headEnd/>
              <a:tailEnd/>
            </a:ln>
          </p:spPr>
          <p:txBody>
            <a:bodyPr/>
            <a:lstStyle/>
            <a:p>
              <a:endParaRPr lang="en-US"/>
            </a:p>
          </p:txBody>
        </p:sp>
        <p:sp>
          <p:nvSpPr>
            <p:cNvPr id="83297" name="Rectangle 353"/>
            <p:cNvSpPr>
              <a:spLocks noChangeArrowheads="1"/>
            </p:cNvSpPr>
            <p:nvPr/>
          </p:nvSpPr>
          <p:spPr bwMode="black">
            <a:xfrm>
              <a:off x="1481138" y="1816100"/>
              <a:ext cx="26987" cy="3916363"/>
            </a:xfrm>
            <a:prstGeom prst="rect">
              <a:avLst/>
            </a:prstGeom>
            <a:solidFill>
              <a:schemeClr val="tx1"/>
            </a:solidFill>
            <a:ln w="9525">
              <a:solidFill>
                <a:schemeClr val="tx1"/>
              </a:solidFill>
              <a:miter lim="800000"/>
              <a:headEnd/>
              <a:tailEnd/>
            </a:ln>
          </p:spPr>
          <p:txBody>
            <a:bodyPr/>
            <a:lstStyle/>
            <a:p>
              <a:endParaRPr lang="en-US"/>
            </a:p>
          </p:txBody>
        </p:sp>
        <p:sp>
          <p:nvSpPr>
            <p:cNvPr id="83298" name="Rectangle 354"/>
            <p:cNvSpPr>
              <a:spLocks noChangeArrowheads="1"/>
            </p:cNvSpPr>
            <p:nvPr/>
          </p:nvSpPr>
          <p:spPr bwMode="black">
            <a:xfrm>
              <a:off x="5340350" y="3027363"/>
              <a:ext cx="2470150" cy="25400"/>
            </a:xfrm>
            <a:prstGeom prst="rect">
              <a:avLst/>
            </a:prstGeom>
            <a:solidFill>
              <a:schemeClr val="tx1"/>
            </a:solidFill>
            <a:ln w="9525">
              <a:solidFill>
                <a:schemeClr val="tx1"/>
              </a:solidFill>
              <a:miter lim="800000"/>
              <a:headEnd/>
              <a:tailEnd/>
            </a:ln>
          </p:spPr>
          <p:txBody>
            <a:bodyPr/>
            <a:lstStyle/>
            <a:p>
              <a:endParaRPr lang="en-US"/>
            </a:p>
          </p:txBody>
        </p:sp>
        <p:sp>
          <p:nvSpPr>
            <p:cNvPr id="83299" name="Rectangle 355"/>
            <p:cNvSpPr>
              <a:spLocks noChangeArrowheads="1"/>
            </p:cNvSpPr>
            <p:nvPr/>
          </p:nvSpPr>
          <p:spPr bwMode="black">
            <a:xfrm>
              <a:off x="5340350" y="4495800"/>
              <a:ext cx="2470150" cy="25400"/>
            </a:xfrm>
            <a:prstGeom prst="rect">
              <a:avLst/>
            </a:prstGeom>
            <a:solidFill>
              <a:schemeClr val="tx1"/>
            </a:solidFill>
            <a:ln w="9525">
              <a:solidFill>
                <a:schemeClr val="tx1"/>
              </a:solidFill>
              <a:miter lim="800000"/>
              <a:headEnd/>
              <a:tailEnd/>
            </a:ln>
          </p:spPr>
          <p:txBody>
            <a:bodyPr/>
            <a:lstStyle/>
            <a:p>
              <a:endParaRPr lang="en-US"/>
            </a:p>
          </p:txBody>
        </p:sp>
        <p:sp>
          <p:nvSpPr>
            <p:cNvPr id="83300" name="Freeform 356"/>
            <p:cNvSpPr>
              <a:spLocks/>
            </p:cNvSpPr>
            <p:nvPr/>
          </p:nvSpPr>
          <p:spPr bwMode="black">
            <a:xfrm>
              <a:off x="5281613" y="4464050"/>
              <a:ext cx="68262" cy="57150"/>
            </a:xfrm>
            <a:custGeom>
              <a:avLst/>
              <a:gdLst/>
              <a:ahLst/>
              <a:cxnLst>
                <a:cxn ang="0">
                  <a:pos x="49" y="61"/>
                </a:cxn>
                <a:cxn ang="0">
                  <a:pos x="2" y="25"/>
                </a:cxn>
                <a:cxn ang="0">
                  <a:pos x="3" y="26"/>
                </a:cxn>
                <a:cxn ang="0">
                  <a:pos x="0" y="24"/>
                </a:cxn>
                <a:cxn ang="0">
                  <a:pos x="19" y="0"/>
                </a:cxn>
                <a:cxn ang="0">
                  <a:pos x="66" y="36"/>
                </a:cxn>
                <a:cxn ang="0">
                  <a:pos x="49" y="61"/>
                </a:cxn>
              </a:cxnLst>
              <a:rect l="0" t="0" r="r" b="b"/>
              <a:pathLst>
                <a:path w="66" h="61">
                  <a:moveTo>
                    <a:pt x="49" y="61"/>
                  </a:moveTo>
                  <a:lnTo>
                    <a:pt x="2" y="25"/>
                  </a:lnTo>
                  <a:lnTo>
                    <a:pt x="3" y="26"/>
                  </a:lnTo>
                  <a:lnTo>
                    <a:pt x="0" y="24"/>
                  </a:lnTo>
                  <a:lnTo>
                    <a:pt x="19" y="0"/>
                  </a:lnTo>
                  <a:lnTo>
                    <a:pt x="66" y="36"/>
                  </a:lnTo>
                  <a:lnTo>
                    <a:pt x="49" y="61"/>
                  </a:lnTo>
                  <a:close/>
                </a:path>
              </a:pathLst>
            </a:custGeom>
            <a:solidFill>
              <a:schemeClr val="bg2"/>
            </a:solidFill>
            <a:ln w="9525">
              <a:noFill/>
              <a:round/>
              <a:headEnd/>
              <a:tailEnd/>
            </a:ln>
          </p:spPr>
          <p:txBody>
            <a:bodyPr/>
            <a:lstStyle/>
            <a:p>
              <a:endParaRPr lang="en-US"/>
            </a:p>
          </p:txBody>
        </p:sp>
        <p:sp>
          <p:nvSpPr>
            <p:cNvPr id="83301" name="Freeform 357"/>
            <p:cNvSpPr>
              <a:spLocks/>
            </p:cNvSpPr>
            <p:nvPr/>
          </p:nvSpPr>
          <p:spPr bwMode="black">
            <a:xfrm>
              <a:off x="5229225" y="4435475"/>
              <a:ext cx="71438" cy="49213"/>
            </a:xfrm>
            <a:custGeom>
              <a:avLst/>
              <a:gdLst/>
              <a:ahLst/>
              <a:cxnLst>
                <a:cxn ang="0">
                  <a:pos x="49" y="56"/>
                </a:cxn>
                <a:cxn ang="0">
                  <a:pos x="12" y="22"/>
                </a:cxn>
                <a:cxn ang="0">
                  <a:pos x="0" y="11"/>
                </a:cxn>
                <a:cxn ang="0">
                  <a:pos x="11" y="22"/>
                </a:cxn>
                <a:cxn ang="0">
                  <a:pos x="32" y="0"/>
                </a:cxn>
                <a:cxn ang="0">
                  <a:pos x="69" y="33"/>
                </a:cxn>
                <a:cxn ang="0">
                  <a:pos x="49" y="56"/>
                </a:cxn>
              </a:cxnLst>
              <a:rect l="0" t="0" r="r" b="b"/>
              <a:pathLst>
                <a:path w="69" h="56">
                  <a:moveTo>
                    <a:pt x="49" y="56"/>
                  </a:moveTo>
                  <a:lnTo>
                    <a:pt x="12" y="22"/>
                  </a:lnTo>
                  <a:lnTo>
                    <a:pt x="0" y="11"/>
                  </a:lnTo>
                  <a:lnTo>
                    <a:pt x="11" y="22"/>
                  </a:lnTo>
                  <a:lnTo>
                    <a:pt x="32" y="0"/>
                  </a:lnTo>
                  <a:lnTo>
                    <a:pt x="69" y="33"/>
                  </a:lnTo>
                  <a:lnTo>
                    <a:pt x="49" y="56"/>
                  </a:lnTo>
                  <a:close/>
                </a:path>
              </a:pathLst>
            </a:custGeom>
            <a:solidFill>
              <a:schemeClr val="bg2"/>
            </a:solidFill>
            <a:ln w="9525">
              <a:noFill/>
              <a:round/>
              <a:headEnd/>
              <a:tailEnd/>
            </a:ln>
          </p:spPr>
          <p:txBody>
            <a:bodyPr/>
            <a:lstStyle/>
            <a:p>
              <a:endParaRPr lang="en-US"/>
            </a:p>
          </p:txBody>
        </p:sp>
        <p:sp>
          <p:nvSpPr>
            <p:cNvPr id="83302" name="Freeform 358"/>
            <p:cNvSpPr>
              <a:spLocks/>
            </p:cNvSpPr>
            <p:nvPr/>
          </p:nvSpPr>
          <p:spPr bwMode="black">
            <a:xfrm>
              <a:off x="5208588" y="4406900"/>
              <a:ext cx="55562" cy="47625"/>
            </a:xfrm>
            <a:custGeom>
              <a:avLst/>
              <a:gdLst/>
              <a:ahLst/>
              <a:cxnLst>
                <a:cxn ang="0">
                  <a:pos x="32" y="53"/>
                </a:cxn>
                <a:cxn ang="0">
                  <a:pos x="1" y="22"/>
                </a:cxn>
                <a:cxn ang="0">
                  <a:pos x="0" y="21"/>
                </a:cxn>
                <a:cxn ang="0">
                  <a:pos x="0" y="21"/>
                </a:cxn>
                <a:cxn ang="0">
                  <a:pos x="23" y="0"/>
                </a:cxn>
                <a:cxn ang="0">
                  <a:pos x="54" y="31"/>
                </a:cxn>
                <a:cxn ang="0">
                  <a:pos x="32" y="53"/>
                </a:cxn>
              </a:cxnLst>
              <a:rect l="0" t="0" r="r" b="b"/>
              <a:pathLst>
                <a:path w="54" h="53">
                  <a:moveTo>
                    <a:pt x="32" y="53"/>
                  </a:moveTo>
                  <a:lnTo>
                    <a:pt x="1" y="22"/>
                  </a:lnTo>
                  <a:lnTo>
                    <a:pt x="0" y="21"/>
                  </a:lnTo>
                  <a:lnTo>
                    <a:pt x="0" y="21"/>
                  </a:lnTo>
                  <a:lnTo>
                    <a:pt x="23" y="0"/>
                  </a:lnTo>
                  <a:lnTo>
                    <a:pt x="54" y="31"/>
                  </a:lnTo>
                  <a:lnTo>
                    <a:pt x="32" y="53"/>
                  </a:lnTo>
                  <a:close/>
                </a:path>
              </a:pathLst>
            </a:custGeom>
            <a:solidFill>
              <a:schemeClr val="bg2"/>
            </a:solidFill>
            <a:ln w="9525">
              <a:noFill/>
              <a:round/>
              <a:headEnd/>
              <a:tailEnd/>
            </a:ln>
          </p:spPr>
          <p:txBody>
            <a:bodyPr/>
            <a:lstStyle/>
            <a:p>
              <a:endParaRPr lang="en-US"/>
            </a:p>
          </p:txBody>
        </p:sp>
        <p:sp>
          <p:nvSpPr>
            <p:cNvPr id="83303" name="Freeform 359"/>
            <p:cNvSpPr>
              <a:spLocks/>
            </p:cNvSpPr>
            <p:nvPr/>
          </p:nvSpPr>
          <p:spPr bwMode="black">
            <a:xfrm>
              <a:off x="5186363" y="4381500"/>
              <a:ext cx="49212" cy="44450"/>
            </a:xfrm>
            <a:custGeom>
              <a:avLst/>
              <a:gdLst/>
              <a:ahLst/>
              <a:cxnLst>
                <a:cxn ang="0">
                  <a:pos x="23" y="50"/>
                </a:cxn>
                <a:cxn ang="0">
                  <a:pos x="0" y="20"/>
                </a:cxn>
                <a:cxn ang="0">
                  <a:pos x="6" y="28"/>
                </a:cxn>
                <a:cxn ang="0">
                  <a:pos x="0" y="19"/>
                </a:cxn>
                <a:cxn ang="0">
                  <a:pos x="24" y="0"/>
                </a:cxn>
                <a:cxn ang="0">
                  <a:pos x="48" y="30"/>
                </a:cxn>
                <a:cxn ang="0">
                  <a:pos x="23" y="50"/>
                </a:cxn>
              </a:cxnLst>
              <a:rect l="0" t="0" r="r" b="b"/>
              <a:pathLst>
                <a:path w="48" h="50">
                  <a:moveTo>
                    <a:pt x="23" y="50"/>
                  </a:moveTo>
                  <a:lnTo>
                    <a:pt x="0" y="20"/>
                  </a:lnTo>
                  <a:lnTo>
                    <a:pt x="6" y="28"/>
                  </a:lnTo>
                  <a:lnTo>
                    <a:pt x="0" y="19"/>
                  </a:lnTo>
                  <a:lnTo>
                    <a:pt x="24" y="0"/>
                  </a:lnTo>
                  <a:lnTo>
                    <a:pt x="48" y="30"/>
                  </a:lnTo>
                  <a:lnTo>
                    <a:pt x="23" y="50"/>
                  </a:lnTo>
                  <a:close/>
                </a:path>
              </a:pathLst>
            </a:custGeom>
            <a:solidFill>
              <a:schemeClr val="bg2"/>
            </a:solidFill>
            <a:ln w="9525">
              <a:noFill/>
              <a:round/>
              <a:headEnd/>
              <a:tailEnd/>
            </a:ln>
          </p:spPr>
          <p:txBody>
            <a:bodyPr/>
            <a:lstStyle/>
            <a:p>
              <a:endParaRPr lang="en-US"/>
            </a:p>
          </p:txBody>
        </p:sp>
        <p:sp>
          <p:nvSpPr>
            <p:cNvPr id="83304" name="Freeform 360"/>
            <p:cNvSpPr>
              <a:spLocks/>
            </p:cNvSpPr>
            <p:nvPr/>
          </p:nvSpPr>
          <p:spPr bwMode="black">
            <a:xfrm>
              <a:off x="5165725" y="4357688"/>
              <a:ext cx="46038" cy="39687"/>
            </a:xfrm>
            <a:custGeom>
              <a:avLst/>
              <a:gdLst/>
              <a:ahLst/>
              <a:cxnLst>
                <a:cxn ang="0">
                  <a:pos x="19" y="45"/>
                </a:cxn>
                <a:cxn ang="0">
                  <a:pos x="0" y="18"/>
                </a:cxn>
                <a:cxn ang="0">
                  <a:pos x="6" y="26"/>
                </a:cxn>
                <a:cxn ang="0">
                  <a:pos x="0" y="16"/>
                </a:cxn>
                <a:cxn ang="0">
                  <a:pos x="25" y="0"/>
                </a:cxn>
                <a:cxn ang="0">
                  <a:pos x="43" y="28"/>
                </a:cxn>
                <a:cxn ang="0">
                  <a:pos x="19" y="45"/>
                </a:cxn>
              </a:cxnLst>
              <a:rect l="0" t="0" r="r" b="b"/>
              <a:pathLst>
                <a:path w="43" h="45">
                  <a:moveTo>
                    <a:pt x="19" y="45"/>
                  </a:moveTo>
                  <a:lnTo>
                    <a:pt x="0" y="18"/>
                  </a:lnTo>
                  <a:lnTo>
                    <a:pt x="6" y="26"/>
                  </a:lnTo>
                  <a:lnTo>
                    <a:pt x="0" y="16"/>
                  </a:lnTo>
                  <a:lnTo>
                    <a:pt x="25" y="0"/>
                  </a:lnTo>
                  <a:lnTo>
                    <a:pt x="43" y="28"/>
                  </a:lnTo>
                  <a:lnTo>
                    <a:pt x="19" y="45"/>
                  </a:lnTo>
                  <a:close/>
                </a:path>
              </a:pathLst>
            </a:custGeom>
            <a:solidFill>
              <a:schemeClr val="bg2"/>
            </a:solidFill>
            <a:ln w="9525">
              <a:noFill/>
              <a:round/>
              <a:headEnd/>
              <a:tailEnd/>
            </a:ln>
          </p:spPr>
          <p:txBody>
            <a:bodyPr/>
            <a:lstStyle/>
            <a:p>
              <a:endParaRPr lang="en-US"/>
            </a:p>
          </p:txBody>
        </p:sp>
        <p:sp>
          <p:nvSpPr>
            <p:cNvPr id="83305" name="Freeform 361"/>
            <p:cNvSpPr>
              <a:spLocks/>
            </p:cNvSpPr>
            <p:nvPr/>
          </p:nvSpPr>
          <p:spPr bwMode="black">
            <a:xfrm>
              <a:off x="5146675" y="4335463"/>
              <a:ext cx="46038" cy="34925"/>
            </a:xfrm>
            <a:custGeom>
              <a:avLst/>
              <a:gdLst/>
              <a:ahLst/>
              <a:cxnLst>
                <a:cxn ang="0">
                  <a:pos x="18" y="39"/>
                </a:cxn>
                <a:cxn ang="0">
                  <a:pos x="3" y="15"/>
                </a:cxn>
                <a:cxn ang="0">
                  <a:pos x="0" y="8"/>
                </a:cxn>
                <a:cxn ang="0">
                  <a:pos x="2" y="13"/>
                </a:cxn>
                <a:cxn ang="0">
                  <a:pos x="28" y="0"/>
                </a:cxn>
                <a:cxn ang="0">
                  <a:pos x="43" y="24"/>
                </a:cxn>
                <a:cxn ang="0">
                  <a:pos x="18" y="39"/>
                </a:cxn>
              </a:cxnLst>
              <a:rect l="0" t="0" r="r" b="b"/>
              <a:pathLst>
                <a:path w="43" h="39">
                  <a:moveTo>
                    <a:pt x="18" y="39"/>
                  </a:moveTo>
                  <a:lnTo>
                    <a:pt x="3" y="15"/>
                  </a:lnTo>
                  <a:lnTo>
                    <a:pt x="0" y="8"/>
                  </a:lnTo>
                  <a:lnTo>
                    <a:pt x="2" y="13"/>
                  </a:lnTo>
                  <a:lnTo>
                    <a:pt x="28" y="0"/>
                  </a:lnTo>
                  <a:lnTo>
                    <a:pt x="43" y="24"/>
                  </a:lnTo>
                  <a:lnTo>
                    <a:pt x="18" y="39"/>
                  </a:lnTo>
                  <a:close/>
                </a:path>
              </a:pathLst>
            </a:custGeom>
            <a:solidFill>
              <a:schemeClr val="bg2"/>
            </a:solidFill>
            <a:ln w="9525">
              <a:noFill/>
              <a:round/>
              <a:headEnd/>
              <a:tailEnd/>
            </a:ln>
          </p:spPr>
          <p:txBody>
            <a:bodyPr/>
            <a:lstStyle/>
            <a:p>
              <a:endParaRPr lang="en-US"/>
            </a:p>
          </p:txBody>
        </p:sp>
        <p:sp>
          <p:nvSpPr>
            <p:cNvPr id="83306" name="Freeform 362"/>
            <p:cNvSpPr>
              <a:spLocks/>
            </p:cNvSpPr>
            <p:nvPr/>
          </p:nvSpPr>
          <p:spPr bwMode="black">
            <a:xfrm>
              <a:off x="5137150" y="4313238"/>
              <a:ext cx="39688" cy="34925"/>
            </a:xfrm>
            <a:custGeom>
              <a:avLst/>
              <a:gdLst/>
              <a:ahLst/>
              <a:cxnLst>
                <a:cxn ang="0">
                  <a:pos x="12" y="38"/>
                </a:cxn>
                <a:cxn ang="0">
                  <a:pos x="0" y="13"/>
                </a:cxn>
                <a:cxn ang="0">
                  <a:pos x="0" y="15"/>
                </a:cxn>
                <a:cxn ang="0">
                  <a:pos x="27" y="0"/>
                </a:cxn>
                <a:cxn ang="0">
                  <a:pos x="27" y="1"/>
                </a:cxn>
                <a:cxn ang="0">
                  <a:pos x="39" y="26"/>
                </a:cxn>
                <a:cxn ang="0">
                  <a:pos x="12" y="38"/>
                </a:cxn>
              </a:cxnLst>
              <a:rect l="0" t="0" r="r" b="b"/>
              <a:pathLst>
                <a:path w="39" h="38">
                  <a:moveTo>
                    <a:pt x="12" y="38"/>
                  </a:moveTo>
                  <a:lnTo>
                    <a:pt x="0" y="13"/>
                  </a:lnTo>
                  <a:lnTo>
                    <a:pt x="0" y="15"/>
                  </a:lnTo>
                  <a:lnTo>
                    <a:pt x="27" y="0"/>
                  </a:lnTo>
                  <a:lnTo>
                    <a:pt x="27" y="1"/>
                  </a:lnTo>
                  <a:lnTo>
                    <a:pt x="39" y="26"/>
                  </a:lnTo>
                  <a:lnTo>
                    <a:pt x="12" y="38"/>
                  </a:lnTo>
                  <a:close/>
                </a:path>
              </a:pathLst>
            </a:custGeom>
            <a:solidFill>
              <a:schemeClr val="bg2"/>
            </a:solidFill>
            <a:ln w="9525">
              <a:noFill/>
              <a:round/>
              <a:headEnd/>
              <a:tailEnd/>
            </a:ln>
          </p:spPr>
          <p:txBody>
            <a:bodyPr/>
            <a:lstStyle/>
            <a:p>
              <a:endParaRPr lang="en-US"/>
            </a:p>
          </p:txBody>
        </p:sp>
        <p:sp>
          <p:nvSpPr>
            <p:cNvPr id="83307" name="Freeform 363"/>
            <p:cNvSpPr>
              <a:spLocks/>
            </p:cNvSpPr>
            <p:nvPr/>
          </p:nvSpPr>
          <p:spPr bwMode="black">
            <a:xfrm>
              <a:off x="5124450" y="4294188"/>
              <a:ext cx="41275" cy="33337"/>
            </a:xfrm>
            <a:custGeom>
              <a:avLst/>
              <a:gdLst/>
              <a:ahLst/>
              <a:cxnLst>
                <a:cxn ang="0">
                  <a:pos x="11" y="36"/>
                </a:cxn>
                <a:cxn ang="0">
                  <a:pos x="0" y="15"/>
                </a:cxn>
                <a:cxn ang="0">
                  <a:pos x="0" y="13"/>
                </a:cxn>
                <a:cxn ang="0">
                  <a:pos x="27" y="1"/>
                </a:cxn>
                <a:cxn ang="0">
                  <a:pos x="27" y="0"/>
                </a:cxn>
                <a:cxn ang="0">
                  <a:pos x="38" y="21"/>
                </a:cxn>
                <a:cxn ang="0">
                  <a:pos x="11" y="36"/>
                </a:cxn>
              </a:cxnLst>
              <a:rect l="0" t="0" r="r" b="b"/>
              <a:pathLst>
                <a:path w="38" h="36">
                  <a:moveTo>
                    <a:pt x="11" y="36"/>
                  </a:moveTo>
                  <a:lnTo>
                    <a:pt x="0" y="15"/>
                  </a:lnTo>
                  <a:lnTo>
                    <a:pt x="0" y="13"/>
                  </a:lnTo>
                  <a:lnTo>
                    <a:pt x="27" y="1"/>
                  </a:lnTo>
                  <a:lnTo>
                    <a:pt x="27" y="0"/>
                  </a:lnTo>
                  <a:lnTo>
                    <a:pt x="38" y="21"/>
                  </a:lnTo>
                  <a:lnTo>
                    <a:pt x="11" y="36"/>
                  </a:lnTo>
                  <a:close/>
                </a:path>
              </a:pathLst>
            </a:custGeom>
            <a:solidFill>
              <a:schemeClr val="bg2"/>
            </a:solidFill>
            <a:ln w="9525">
              <a:noFill/>
              <a:round/>
              <a:headEnd/>
              <a:tailEnd/>
            </a:ln>
          </p:spPr>
          <p:txBody>
            <a:bodyPr/>
            <a:lstStyle/>
            <a:p>
              <a:endParaRPr lang="en-US"/>
            </a:p>
          </p:txBody>
        </p:sp>
        <p:sp>
          <p:nvSpPr>
            <p:cNvPr id="83308" name="Freeform 364"/>
            <p:cNvSpPr>
              <a:spLocks/>
            </p:cNvSpPr>
            <p:nvPr/>
          </p:nvSpPr>
          <p:spPr bwMode="black">
            <a:xfrm>
              <a:off x="5116513" y="4275138"/>
              <a:ext cx="36512" cy="30162"/>
            </a:xfrm>
            <a:custGeom>
              <a:avLst/>
              <a:gdLst/>
              <a:ahLst/>
              <a:cxnLst>
                <a:cxn ang="0">
                  <a:pos x="10" y="34"/>
                </a:cxn>
                <a:cxn ang="0">
                  <a:pos x="0" y="13"/>
                </a:cxn>
                <a:cxn ang="0">
                  <a:pos x="0" y="14"/>
                </a:cxn>
                <a:cxn ang="0">
                  <a:pos x="27" y="0"/>
                </a:cxn>
                <a:cxn ang="0">
                  <a:pos x="27" y="1"/>
                </a:cxn>
                <a:cxn ang="0">
                  <a:pos x="37" y="22"/>
                </a:cxn>
                <a:cxn ang="0">
                  <a:pos x="10" y="34"/>
                </a:cxn>
              </a:cxnLst>
              <a:rect l="0" t="0" r="r" b="b"/>
              <a:pathLst>
                <a:path w="37" h="34">
                  <a:moveTo>
                    <a:pt x="10" y="34"/>
                  </a:moveTo>
                  <a:lnTo>
                    <a:pt x="0" y="13"/>
                  </a:lnTo>
                  <a:lnTo>
                    <a:pt x="0" y="14"/>
                  </a:lnTo>
                  <a:lnTo>
                    <a:pt x="27" y="0"/>
                  </a:lnTo>
                  <a:lnTo>
                    <a:pt x="27" y="1"/>
                  </a:lnTo>
                  <a:lnTo>
                    <a:pt x="37" y="22"/>
                  </a:lnTo>
                  <a:lnTo>
                    <a:pt x="10" y="34"/>
                  </a:lnTo>
                  <a:close/>
                </a:path>
              </a:pathLst>
            </a:custGeom>
            <a:solidFill>
              <a:schemeClr val="bg2"/>
            </a:solidFill>
            <a:ln w="9525">
              <a:noFill/>
              <a:round/>
              <a:headEnd/>
              <a:tailEnd/>
            </a:ln>
          </p:spPr>
          <p:txBody>
            <a:bodyPr/>
            <a:lstStyle/>
            <a:p>
              <a:endParaRPr lang="en-US"/>
            </a:p>
          </p:txBody>
        </p:sp>
        <p:sp>
          <p:nvSpPr>
            <p:cNvPr id="83309" name="Freeform 365"/>
            <p:cNvSpPr>
              <a:spLocks/>
            </p:cNvSpPr>
            <p:nvPr/>
          </p:nvSpPr>
          <p:spPr bwMode="black">
            <a:xfrm>
              <a:off x="5106988" y="4256088"/>
              <a:ext cx="36512" cy="33337"/>
            </a:xfrm>
            <a:custGeom>
              <a:avLst/>
              <a:gdLst/>
              <a:ahLst/>
              <a:cxnLst>
                <a:cxn ang="0">
                  <a:pos x="10" y="34"/>
                </a:cxn>
                <a:cxn ang="0">
                  <a:pos x="0" y="16"/>
                </a:cxn>
                <a:cxn ang="0">
                  <a:pos x="26" y="0"/>
                </a:cxn>
                <a:cxn ang="0">
                  <a:pos x="28" y="3"/>
                </a:cxn>
                <a:cxn ang="0">
                  <a:pos x="27" y="1"/>
                </a:cxn>
                <a:cxn ang="0">
                  <a:pos x="37" y="20"/>
                </a:cxn>
                <a:cxn ang="0">
                  <a:pos x="10" y="34"/>
                </a:cxn>
              </a:cxnLst>
              <a:rect l="0" t="0" r="r" b="b"/>
              <a:pathLst>
                <a:path w="37" h="34">
                  <a:moveTo>
                    <a:pt x="10" y="34"/>
                  </a:moveTo>
                  <a:lnTo>
                    <a:pt x="0" y="16"/>
                  </a:lnTo>
                  <a:lnTo>
                    <a:pt x="26" y="0"/>
                  </a:lnTo>
                  <a:lnTo>
                    <a:pt x="28" y="3"/>
                  </a:lnTo>
                  <a:lnTo>
                    <a:pt x="27" y="1"/>
                  </a:lnTo>
                  <a:lnTo>
                    <a:pt x="37" y="20"/>
                  </a:lnTo>
                  <a:lnTo>
                    <a:pt x="10" y="34"/>
                  </a:lnTo>
                  <a:close/>
                </a:path>
              </a:pathLst>
            </a:custGeom>
            <a:solidFill>
              <a:schemeClr val="bg2"/>
            </a:solidFill>
            <a:ln w="9525">
              <a:noFill/>
              <a:round/>
              <a:headEnd/>
              <a:tailEnd/>
            </a:ln>
          </p:spPr>
          <p:txBody>
            <a:bodyPr/>
            <a:lstStyle/>
            <a:p>
              <a:endParaRPr lang="en-US"/>
            </a:p>
          </p:txBody>
        </p:sp>
        <p:sp>
          <p:nvSpPr>
            <p:cNvPr id="83310" name="Freeform 366"/>
            <p:cNvSpPr>
              <a:spLocks/>
            </p:cNvSpPr>
            <p:nvPr/>
          </p:nvSpPr>
          <p:spPr bwMode="black">
            <a:xfrm>
              <a:off x="5094288" y="4243388"/>
              <a:ext cx="36512" cy="28575"/>
            </a:xfrm>
            <a:custGeom>
              <a:avLst/>
              <a:gdLst/>
              <a:ahLst/>
              <a:cxnLst>
                <a:cxn ang="0">
                  <a:pos x="11" y="33"/>
                </a:cxn>
                <a:cxn ang="0">
                  <a:pos x="0" y="17"/>
                </a:cxn>
                <a:cxn ang="0">
                  <a:pos x="0" y="17"/>
                </a:cxn>
                <a:cxn ang="0">
                  <a:pos x="25" y="0"/>
                </a:cxn>
                <a:cxn ang="0">
                  <a:pos x="25" y="0"/>
                </a:cxn>
                <a:cxn ang="0">
                  <a:pos x="36" y="16"/>
                </a:cxn>
                <a:cxn ang="0">
                  <a:pos x="11" y="33"/>
                </a:cxn>
              </a:cxnLst>
              <a:rect l="0" t="0" r="r" b="b"/>
              <a:pathLst>
                <a:path w="36" h="33">
                  <a:moveTo>
                    <a:pt x="11" y="33"/>
                  </a:moveTo>
                  <a:lnTo>
                    <a:pt x="0" y="17"/>
                  </a:lnTo>
                  <a:lnTo>
                    <a:pt x="0" y="17"/>
                  </a:lnTo>
                  <a:lnTo>
                    <a:pt x="25" y="0"/>
                  </a:lnTo>
                  <a:lnTo>
                    <a:pt x="25" y="0"/>
                  </a:lnTo>
                  <a:lnTo>
                    <a:pt x="36" y="16"/>
                  </a:lnTo>
                  <a:lnTo>
                    <a:pt x="11" y="33"/>
                  </a:lnTo>
                  <a:close/>
                </a:path>
              </a:pathLst>
            </a:custGeom>
            <a:solidFill>
              <a:schemeClr val="bg2"/>
            </a:solidFill>
            <a:ln w="9525">
              <a:noFill/>
              <a:round/>
              <a:headEnd/>
              <a:tailEnd/>
            </a:ln>
          </p:spPr>
          <p:txBody>
            <a:bodyPr/>
            <a:lstStyle/>
            <a:p>
              <a:endParaRPr lang="en-US"/>
            </a:p>
          </p:txBody>
        </p:sp>
        <p:sp>
          <p:nvSpPr>
            <p:cNvPr id="83311" name="Freeform 367"/>
            <p:cNvSpPr>
              <a:spLocks/>
            </p:cNvSpPr>
            <p:nvPr/>
          </p:nvSpPr>
          <p:spPr bwMode="black">
            <a:xfrm>
              <a:off x="5084763" y="4229100"/>
              <a:ext cx="36512" cy="30163"/>
            </a:xfrm>
            <a:custGeom>
              <a:avLst/>
              <a:gdLst/>
              <a:ahLst/>
              <a:cxnLst>
                <a:cxn ang="0">
                  <a:pos x="10" y="32"/>
                </a:cxn>
                <a:cxn ang="0">
                  <a:pos x="0" y="17"/>
                </a:cxn>
                <a:cxn ang="0">
                  <a:pos x="0" y="17"/>
                </a:cxn>
                <a:cxn ang="0">
                  <a:pos x="25" y="0"/>
                </a:cxn>
                <a:cxn ang="0">
                  <a:pos x="25" y="0"/>
                </a:cxn>
                <a:cxn ang="0">
                  <a:pos x="35" y="15"/>
                </a:cxn>
                <a:cxn ang="0">
                  <a:pos x="10" y="32"/>
                </a:cxn>
              </a:cxnLst>
              <a:rect l="0" t="0" r="r" b="b"/>
              <a:pathLst>
                <a:path w="35" h="32">
                  <a:moveTo>
                    <a:pt x="10" y="32"/>
                  </a:moveTo>
                  <a:lnTo>
                    <a:pt x="0" y="17"/>
                  </a:lnTo>
                  <a:lnTo>
                    <a:pt x="0" y="17"/>
                  </a:lnTo>
                  <a:lnTo>
                    <a:pt x="25" y="0"/>
                  </a:lnTo>
                  <a:lnTo>
                    <a:pt x="25" y="0"/>
                  </a:lnTo>
                  <a:lnTo>
                    <a:pt x="35" y="15"/>
                  </a:lnTo>
                  <a:lnTo>
                    <a:pt x="10" y="32"/>
                  </a:lnTo>
                  <a:close/>
                </a:path>
              </a:pathLst>
            </a:custGeom>
            <a:solidFill>
              <a:schemeClr val="bg2"/>
            </a:solidFill>
            <a:ln w="9525">
              <a:noFill/>
              <a:round/>
              <a:headEnd/>
              <a:tailEnd/>
            </a:ln>
          </p:spPr>
          <p:txBody>
            <a:bodyPr/>
            <a:lstStyle/>
            <a:p>
              <a:endParaRPr lang="en-US"/>
            </a:p>
          </p:txBody>
        </p:sp>
        <p:sp>
          <p:nvSpPr>
            <p:cNvPr id="83312" name="Freeform 368"/>
            <p:cNvSpPr>
              <a:spLocks/>
            </p:cNvSpPr>
            <p:nvPr/>
          </p:nvSpPr>
          <p:spPr bwMode="black">
            <a:xfrm>
              <a:off x="5075238" y="4206875"/>
              <a:ext cx="34925" cy="38100"/>
            </a:xfrm>
            <a:custGeom>
              <a:avLst/>
              <a:gdLst/>
              <a:ahLst/>
              <a:cxnLst>
                <a:cxn ang="0">
                  <a:pos x="10" y="40"/>
                </a:cxn>
                <a:cxn ang="0">
                  <a:pos x="0" y="25"/>
                </a:cxn>
                <a:cxn ang="0">
                  <a:pos x="25" y="7"/>
                </a:cxn>
                <a:cxn ang="0">
                  <a:pos x="20" y="0"/>
                </a:cxn>
                <a:cxn ang="0">
                  <a:pos x="25" y="8"/>
                </a:cxn>
                <a:cxn ang="0">
                  <a:pos x="35" y="23"/>
                </a:cxn>
                <a:cxn ang="0">
                  <a:pos x="10" y="40"/>
                </a:cxn>
              </a:cxnLst>
              <a:rect l="0" t="0" r="r" b="b"/>
              <a:pathLst>
                <a:path w="35" h="40">
                  <a:moveTo>
                    <a:pt x="10" y="40"/>
                  </a:moveTo>
                  <a:lnTo>
                    <a:pt x="0" y="25"/>
                  </a:lnTo>
                  <a:lnTo>
                    <a:pt x="25" y="7"/>
                  </a:lnTo>
                  <a:lnTo>
                    <a:pt x="20" y="0"/>
                  </a:lnTo>
                  <a:lnTo>
                    <a:pt x="25" y="8"/>
                  </a:lnTo>
                  <a:lnTo>
                    <a:pt x="35" y="23"/>
                  </a:lnTo>
                  <a:lnTo>
                    <a:pt x="10" y="40"/>
                  </a:lnTo>
                  <a:close/>
                </a:path>
              </a:pathLst>
            </a:custGeom>
            <a:solidFill>
              <a:schemeClr val="bg2"/>
            </a:solidFill>
            <a:ln w="9525">
              <a:noFill/>
              <a:round/>
              <a:headEnd/>
              <a:tailEnd/>
            </a:ln>
          </p:spPr>
          <p:txBody>
            <a:bodyPr/>
            <a:lstStyle/>
            <a:p>
              <a:endParaRPr lang="en-US"/>
            </a:p>
          </p:txBody>
        </p:sp>
        <p:sp>
          <p:nvSpPr>
            <p:cNvPr id="83313" name="Freeform 369"/>
            <p:cNvSpPr>
              <a:spLocks/>
            </p:cNvSpPr>
            <p:nvPr/>
          </p:nvSpPr>
          <p:spPr bwMode="black">
            <a:xfrm>
              <a:off x="5064125" y="4202113"/>
              <a:ext cx="36513" cy="30162"/>
            </a:xfrm>
            <a:custGeom>
              <a:avLst/>
              <a:gdLst/>
              <a:ahLst/>
              <a:cxnLst>
                <a:cxn ang="0">
                  <a:pos x="10" y="33"/>
                </a:cxn>
                <a:cxn ang="0">
                  <a:pos x="0" y="21"/>
                </a:cxn>
                <a:cxn ang="0">
                  <a:pos x="24" y="0"/>
                </a:cxn>
                <a:cxn ang="0">
                  <a:pos x="25" y="1"/>
                </a:cxn>
                <a:cxn ang="0">
                  <a:pos x="25" y="1"/>
                </a:cxn>
                <a:cxn ang="0">
                  <a:pos x="35" y="14"/>
                </a:cxn>
                <a:cxn ang="0">
                  <a:pos x="10" y="33"/>
                </a:cxn>
              </a:cxnLst>
              <a:rect l="0" t="0" r="r" b="b"/>
              <a:pathLst>
                <a:path w="35" h="33">
                  <a:moveTo>
                    <a:pt x="10" y="33"/>
                  </a:moveTo>
                  <a:lnTo>
                    <a:pt x="0" y="21"/>
                  </a:lnTo>
                  <a:lnTo>
                    <a:pt x="24" y="0"/>
                  </a:lnTo>
                  <a:lnTo>
                    <a:pt x="25" y="1"/>
                  </a:lnTo>
                  <a:lnTo>
                    <a:pt x="25" y="1"/>
                  </a:lnTo>
                  <a:lnTo>
                    <a:pt x="35" y="14"/>
                  </a:lnTo>
                  <a:lnTo>
                    <a:pt x="10" y="33"/>
                  </a:lnTo>
                  <a:close/>
                </a:path>
              </a:pathLst>
            </a:custGeom>
            <a:solidFill>
              <a:schemeClr val="bg2"/>
            </a:solidFill>
            <a:ln w="9525">
              <a:noFill/>
              <a:round/>
              <a:headEnd/>
              <a:tailEnd/>
            </a:ln>
          </p:spPr>
          <p:txBody>
            <a:bodyPr/>
            <a:lstStyle/>
            <a:p>
              <a:endParaRPr lang="en-US"/>
            </a:p>
          </p:txBody>
        </p:sp>
        <p:sp>
          <p:nvSpPr>
            <p:cNvPr id="83314" name="Freeform 370"/>
            <p:cNvSpPr>
              <a:spLocks/>
            </p:cNvSpPr>
            <p:nvPr/>
          </p:nvSpPr>
          <p:spPr bwMode="black">
            <a:xfrm>
              <a:off x="5054600" y="4191000"/>
              <a:ext cx="33338" cy="30163"/>
            </a:xfrm>
            <a:custGeom>
              <a:avLst/>
              <a:gdLst/>
              <a:ahLst/>
              <a:cxnLst>
                <a:cxn ang="0">
                  <a:pos x="11" y="33"/>
                </a:cxn>
                <a:cxn ang="0">
                  <a:pos x="0" y="22"/>
                </a:cxn>
                <a:cxn ang="0">
                  <a:pos x="21" y="0"/>
                </a:cxn>
                <a:cxn ang="0">
                  <a:pos x="32" y="10"/>
                </a:cxn>
                <a:cxn ang="0">
                  <a:pos x="23" y="0"/>
                </a:cxn>
                <a:cxn ang="0">
                  <a:pos x="34" y="11"/>
                </a:cxn>
                <a:cxn ang="0">
                  <a:pos x="11" y="33"/>
                </a:cxn>
              </a:cxnLst>
              <a:rect l="0" t="0" r="r" b="b"/>
              <a:pathLst>
                <a:path w="34" h="33">
                  <a:moveTo>
                    <a:pt x="11" y="33"/>
                  </a:moveTo>
                  <a:lnTo>
                    <a:pt x="0" y="22"/>
                  </a:lnTo>
                  <a:lnTo>
                    <a:pt x="21" y="0"/>
                  </a:lnTo>
                  <a:lnTo>
                    <a:pt x="32" y="10"/>
                  </a:lnTo>
                  <a:lnTo>
                    <a:pt x="23" y="0"/>
                  </a:lnTo>
                  <a:lnTo>
                    <a:pt x="34" y="11"/>
                  </a:lnTo>
                  <a:lnTo>
                    <a:pt x="11" y="33"/>
                  </a:lnTo>
                  <a:close/>
                </a:path>
              </a:pathLst>
            </a:custGeom>
            <a:solidFill>
              <a:schemeClr val="bg2"/>
            </a:solidFill>
            <a:ln w="9525">
              <a:noFill/>
              <a:round/>
              <a:headEnd/>
              <a:tailEnd/>
            </a:ln>
          </p:spPr>
          <p:txBody>
            <a:bodyPr/>
            <a:lstStyle/>
            <a:p>
              <a:endParaRPr lang="en-US"/>
            </a:p>
          </p:txBody>
        </p:sp>
        <p:sp>
          <p:nvSpPr>
            <p:cNvPr id="83315" name="Freeform 371"/>
            <p:cNvSpPr>
              <a:spLocks/>
            </p:cNvSpPr>
            <p:nvPr/>
          </p:nvSpPr>
          <p:spPr bwMode="black">
            <a:xfrm>
              <a:off x="5045075" y="4175125"/>
              <a:ext cx="30163" cy="38100"/>
            </a:xfrm>
            <a:custGeom>
              <a:avLst/>
              <a:gdLst/>
              <a:ahLst/>
              <a:cxnLst>
                <a:cxn ang="0">
                  <a:pos x="12" y="42"/>
                </a:cxn>
                <a:cxn ang="0">
                  <a:pos x="0" y="32"/>
                </a:cxn>
                <a:cxn ang="0">
                  <a:pos x="20" y="9"/>
                </a:cxn>
                <a:cxn ang="0">
                  <a:pos x="9" y="0"/>
                </a:cxn>
                <a:cxn ang="0">
                  <a:pos x="20" y="10"/>
                </a:cxn>
                <a:cxn ang="0">
                  <a:pos x="31" y="20"/>
                </a:cxn>
                <a:cxn ang="0">
                  <a:pos x="12" y="42"/>
                </a:cxn>
              </a:cxnLst>
              <a:rect l="0" t="0" r="r" b="b"/>
              <a:pathLst>
                <a:path w="31" h="42">
                  <a:moveTo>
                    <a:pt x="12" y="42"/>
                  </a:moveTo>
                  <a:lnTo>
                    <a:pt x="0" y="32"/>
                  </a:lnTo>
                  <a:lnTo>
                    <a:pt x="20" y="9"/>
                  </a:lnTo>
                  <a:lnTo>
                    <a:pt x="9" y="0"/>
                  </a:lnTo>
                  <a:lnTo>
                    <a:pt x="20" y="10"/>
                  </a:lnTo>
                  <a:lnTo>
                    <a:pt x="31" y="20"/>
                  </a:lnTo>
                  <a:lnTo>
                    <a:pt x="12" y="42"/>
                  </a:lnTo>
                  <a:close/>
                </a:path>
              </a:pathLst>
            </a:custGeom>
            <a:solidFill>
              <a:schemeClr val="bg2"/>
            </a:solidFill>
            <a:ln w="9525">
              <a:noFill/>
              <a:round/>
              <a:headEnd/>
              <a:tailEnd/>
            </a:ln>
          </p:spPr>
          <p:txBody>
            <a:bodyPr/>
            <a:lstStyle/>
            <a:p>
              <a:endParaRPr lang="en-US"/>
            </a:p>
          </p:txBody>
        </p:sp>
        <p:sp>
          <p:nvSpPr>
            <p:cNvPr id="83316" name="Freeform 372"/>
            <p:cNvSpPr>
              <a:spLocks/>
            </p:cNvSpPr>
            <p:nvPr/>
          </p:nvSpPr>
          <p:spPr bwMode="black">
            <a:xfrm>
              <a:off x="5032375" y="4175125"/>
              <a:ext cx="31750" cy="30163"/>
            </a:xfrm>
            <a:custGeom>
              <a:avLst/>
              <a:gdLst/>
              <a:ahLst/>
              <a:cxnLst>
                <a:cxn ang="0">
                  <a:pos x="11" y="33"/>
                </a:cxn>
                <a:cxn ang="0">
                  <a:pos x="0" y="25"/>
                </a:cxn>
                <a:cxn ang="0">
                  <a:pos x="19" y="0"/>
                </a:cxn>
                <a:cxn ang="0">
                  <a:pos x="31" y="9"/>
                </a:cxn>
                <a:cxn ang="0">
                  <a:pos x="20" y="0"/>
                </a:cxn>
                <a:cxn ang="0">
                  <a:pos x="31" y="9"/>
                </a:cxn>
                <a:cxn ang="0">
                  <a:pos x="11" y="33"/>
                </a:cxn>
              </a:cxnLst>
              <a:rect l="0" t="0" r="r" b="b"/>
              <a:pathLst>
                <a:path w="31" h="33">
                  <a:moveTo>
                    <a:pt x="11" y="33"/>
                  </a:moveTo>
                  <a:lnTo>
                    <a:pt x="0" y="25"/>
                  </a:lnTo>
                  <a:lnTo>
                    <a:pt x="19" y="0"/>
                  </a:lnTo>
                  <a:lnTo>
                    <a:pt x="31" y="9"/>
                  </a:lnTo>
                  <a:lnTo>
                    <a:pt x="20" y="0"/>
                  </a:lnTo>
                  <a:lnTo>
                    <a:pt x="31" y="9"/>
                  </a:lnTo>
                  <a:lnTo>
                    <a:pt x="11" y="33"/>
                  </a:lnTo>
                  <a:close/>
                </a:path>
              </a:pathLst>
            </a:custGeom>
            <a:solidFill>
              <a:schemeClr val="bg2"/>
            </a:solidFill>
            <a:ln w="9525">
              <a:noFill/>
              <a:round/>
              <a:headEnd/>
              <a:tailEnd/>
            </a:ln>
          </p:spPr>
          <p:txBody>
            <a:bodyPr/>
            <a:lstStyle/>
            <a:p>
              <a:endParaRPr lang="en-US"/>
            </a:p>
          </p:txBody>
        </p:sp>
        <p:sp>
          <p:nvSpPr>
            <p:cNvPr id="83317" name="Freeform 373"/>
            <p:cNvSpPr>
              <a:spLocks/>
            </p:cNvSpPr>
            <p:nvPr/>
          </p:nvSpPr>
          <p:spPr bwMode="black">
            <a:xfrm>
              <a:off x="5021263" y="4164013"/>
              <a:ext cx="30162" cy="31750"/>
            </a:xfrm>
            <a:custGeom>
              <a:avLst/>
              <a:gdLst/>
              <a:ahLst/>
              <a:cxnLst>
                <a:cxn ang="0">
                  <a:pos x="13" y="35"/>
                </a:cxn>
                <a:cxn ang="0">
                  <a:pos x="0" y="26"/>
                </a:cxn>
                <a:cxn ang="0">
                  <a:pos x="0" y="27"/>
                </a:cxn>
                <a:cxn ang="0">
                  <a:pos x="18" y="0"/>
                </a:cxn>
                <a:cxn ang="0">
                  <a:pos x="18" y="1"/>
                </a:cxn>
                <a:cxn ang="0">
                  <a:pos x="30" y="10"/>
                </a:cxn>
                <a:cxn ang="0">
                  <a:pos x="13" y="35"/>
                </a:cxn>
              </a:cxnLst>
              <a:rect l="0" t="0" r="r" b="b"/>
              <a:pathLst>
                <a:path w="30" h="35">
                  <a:moveTo>
                    <a:pt x="13" y="35"/>
                  </a:moveTo>
                  <a:lnTo>
                    <a:pt x="0" y="26"/>
                  </a:lnTo>
                  <a:lnTo>
                    <a:pt x="0" y="27"/>
                  </a:lnTo>
                  <a:lnTo>
                    <a:pt x="18" y="0"/>
                  </a:lnTo>
                  <a:lnTo>
                    <a:pt x="18" y="1"/>
                  </a:lnTo>
                  <a:lnTo>
                    <a:pt x="30" y="10"/>
                  </a:lnTo>
                  <a:lnTo>
                    <a:pt x="13" y="35"/>
                  </a:lnTo>
                  <a:close/>
                </a:path>
              </a:pathLst>
            </a:custGeom>
            <a:solidFill>
              <a:schemeClr val="bg2"/>
            </a:solidFill>
            <a:ln w="9525">
              <a:noFill/>
              <a:round/>
              <a:headEnd/>
              <a:tailEnd/>
            </a:ln>
          </p:spPr>
          <p:txBody>
            <a:bodyPr/>
            <a:lstStyle/>
            <a:p>
              <a:endParaRPr lang="en-US"/>
            </a:p>
          </p:txBody>
        </p:sp>
        <p:sp>
          <p:nvSpPr>
            <p:cNvPr id="83318" name="Freeform 374"/>
            <p:cNvSpPr>
              <a:spLocks/>
            </p:cNvSpPr>
            <p:nvPr/>
          </p:nvSpPr>
          <p:spPr bwMode="black">
            <a:xfrm>
              <a:off x="5011738" y="4157663"/>
              <a:ext cx="26987" cy="30162"/>
            </a:xfrm>
            <a:custGeom>
              <a:avLst/>
              <a:gdLst/>
              <a:ahLst/>
              <a:cxnLst>
                <a:cxn ang="0">
                  <a:pos x="11" y="34"/>
                </a:cxn>
                <a:cxn ang="0">
                  <a:pos x="0" y="27"/>
                </a:cxn>
                <a:cxn ang="0">
                  <a:pos x="15" y="0"/>
                </a:cxn>
                <a:cxn ang="0">
                  <a:pos x="22" y="3"/>
                </a:cxn>
                <a:cxn ang="0">
                  <a:pos x="17" y="0"/>
                </a:cxn>
                <a:cxn ang="0">
                  <a:pos x="29" y="7"/>
                </a:cxn>
                <a:cxn ang="0">
                  <a:pos x="11" y="34"/>
                </a:cxn>
              </a:cxnLst>
              <a:rect l="0" t="0" r="r" b="b"/>
              <a:pathLst>
                <a:path w="29" h="34">
                  <a:moveTo>
                    <a:pt x="11" y="34"/>
                  </a:moveTo>
                  <a:lnTo>
                    <a:pt x="0" y="27"/>
                  </a:lnTo>
                  <a:lnTo>
                    <a:pt x="15" y="0"/>
                  </a:lnTo>
                  <a:lnTo>
                    <a:pt x="22" y="3"/>
                  </a:lnTo>
                  <a:lnTo>
                    <a:pt x="17" y="0"/>
                  </a:lnTo>
                  <a:lnTo>
                    <a:pt x="29" y="7"/>
                  </a:lnTo>
                  <a:lnTo>
                    <a:pt x="11" y="34"/>
                  </a:lnTo>
                  <a:close/>
                </a:path>
              </a:pathLst>
            </a:custGeom>
            <a:solidFill>
              <a:schemeClr val="bg2"/>
            </a:solidFill>
            <a:ln w="9525">
              <a:noFill/>
              <a:round/>
              <a:headEnd/>
              <a:tailEnd/>
            </a:ln>
          </p:spPr>
          <p:txBody>
            <a:bodyPr/>
            <a:lstStyle/>
            <a:p>
              <a:endParaRPr lang="en-US"/>
            </a:p>
          </p:txBody>
        </p:sp>
        <p:sp>
          <p:nvSpPr>
            <p:cNvPr id="83319" name="Freeform 375"/>
            <p:cNvSpPr>
              <a:spLocks/>
            </p:cNvSpPr>
            <p:nvPr/>
          </p:nvSpPr>
          <p:spPr bwMode="black">
            <a:xfrm>
              <a:off x="4989513" y="4152900"/>
              <a:ext cx="36512" cy="30163"/>
            </a:xfrm>
            <a:custGeom>
              <a:avLst/>
              <a:gdLst/>
              <a:ahLst/>
              <a:cxnLst>
                <a:cxn ang="0">
                  <a:pos x="24" y="34"/>
                </a:cxn>
                <a:cxn ang="0">
                  <a:pos x="10" y="28"/>
                </a:cxn>
                <a:cxn ang="0">
                  <a:pos x="0" y="23"/>
                </a:cxn>
                <a:cxn ang="0">
                  <a:pos x="8" y="28"/>
                </a:cxn>
                <a:cxn ang="0">
                  <a:pos x="22" y="0"/>
                </a:cxn>
                <a:cxn ang="0">
                  <a:pos x="36" y="7"/>
                </a:cxn>
                <a:cxn ang="0">
                  <a:pos x="24" y="34"/>
                </a:cxn>
              </a:cxnLst>
              <a:rect l="0" t="0" r="r" b="b"/>
              <a:pathLst>
                <a:path w="36" h="34">
                  <a:moveTo>
                    <a:pt x="24" y="34"/>
                  </a:moveTo>
                  <a:lnTo>
                    <a:pt x="10" y="28"/>
                  </a:lnTo>
                  <a:lnTo>
                    <a:pt x="0" y="23"/>
                  </a:lnTo>
                  <a:lnTo>
                    <a:pt x="8" y="28"/>
                  </a:lnTo>
                  <a:lnTo>
                    <a:pt x="22" y="0"/>
                  </a:lnTo>
                  <a:lnTo>
                    <a:pt x="36" y="7"/>
                  </a:lnTo>
                  <a:lnTo>
                    <a:pt x="24" y="34"/>
                  </a:lnTo>
                  <a:close/>
                </a:path>
              </a:pathLst>
            </a:custGeom>
            <a:solidFill>
              <a:schemeClr val="bg2"/>
            </a:solidFill>
            <a:ln w="9525">
              <a:noFill/>
              <a:round/>
              <a:headEnd/>
              <a:tailEnd/>
            </a:ln>
          </p:spPr>
          <p:txBody>
            <a:bodyPr/>
            <a:lstStyle/>
            <a:p>
              <a:endParaRPr lang="en-US"/>
            </a:p>
          </p:txBody>
        </p:sp>
        <p:sp>
          <p:nvSpPr>
            <p:cNvPr id="83320" name="Freeform 376"/>
            <p:cNvSpPr>
              <a:spLocks/>
            </p:cNvSpPr>
            <p:nvPr/>
          </p:nvSpPr>
          <p:spPr bwMode="black">
            <a:xfrm>
              <a:off x="4983163" y="4144963"/>
              <a:ext cx="31750" cy="31750"/>
            </a:xfrm>
            <a:custGeom>
              <a:avLst/>
              <a:gdLst/>
              <a:ahLst/>
              <a:cxnLst>
                <a:cxn ang="0">
                  <a:pos x="13" y="35"/>
                </a:cxn>
                <a:cxn ang="0">
                  <a:pos x="0" y="27"/>
                </a:cxn>
                <a:cxn ang="0">
                  <a:pos x="15" y="0"/>
                </a:cxn>
                <a:cxn ang="0">
                  <a:pos x="30" y="7"/>
                </a:cxn>
                <a:cxn ang="0">
                  <a:pos x="18" y="0"/>
                </a:cxn>
                <a:cxn ang="0">
                  <a:pos x="30" y="7"/>
                </a:cxn>
                <a:cxn ang="0">
                  <a:pos x="13" y="35"/>
                </a:cxn>
              </a:cxnLst>
              <a:rect l="0" t="0" r="r" b="b"/>
              <a:pathLst>
                <a:path w="30" h="35">
                  <a:moveTo>
                    <a:pt x="13" y="35"/>
                  </a:moveTo>
                  <a:lnTo>
                    <a:pt x="0" y="27"/>
                  </a:lnTo>
                  <a:lnTo>
                    <a:pt x="15" y="0"/>
                  </a:lnTo>
                  <a:lnTo>
                    <a:pt x="30" y="7"/>
                  </a:lnTo>
                  <a:lnTo>
                    <a:pt x="18" y="0"/>
                  </a:lnTo>
                  <a:lnTo>
                    <a:pt x="30" y="7"/>
                  </a:lnTo>
                  <a:lnTo>
                    <a:pt x="13" y="35"/>
                  </a:lnTo>
                  <a:close/>
                </a:path>
              </a:pathLst>
            </a:custGeom>
            <a:solidFill>
              <a:schemeClr val="bg2"/>
            </a:solidFill>
            <a:ln w="9525">
              <a:noFill/>
              <a:round/>
              <a:headEnd/>
              <a:tailEnd/>
            </a:ln>
          </p:spPr>
          <p:txBody>
            <a:bodyPr/>
            <a:lstStyle/>
            <a:p>
              <a:endParaRPr lang="en-US"/>
            </a:p>
          </p:txBody>
        </p:sp>
        <p:sp>
          <p:nvSpPr>
            <p:cNvPr id="83321" name="Freeform 377"/>
            <p:cNvSpPr>
              <a:spLocks/>
            </p:cNvSpPr>
            <p:nvPr/>
          </p:nvSpPr>
          <p:spPr bwMode="black">
            <a:xfrm>
              <a:off x="4975225" y="4138613"/>
              <a:ext cx="23813" cy="30162"/>
            </a:xfrm>
            <a:custGeom>
              <a:avLst/>
              <a:gdLst/>
              <a:ahLst/>
              <a:cxnLst>
                <a:cxn ang="0">
                  <a:pos x="13" y="33"/>
                </a:cxn>
                <a:cxn ang="0">
                  <a:pos x="0" y="27"/>
                </a:cxn>
                <a:cxn ang="0">
                  <a:pos x="0" y="27"/>
                </a:cxn>
                <a:cxn ang="0">
                  <a:pos x="13" y="0"/>
                </a:cxn>
                <a:cxn ang="0">
                  <a:pos x="13" y="0"/>
                </a:cxn>
                <a:cxn ang="0">
                  <a:pos x="25" y="6"/>
                </a:cxn>
                <a:cxn ang="0">
                  <a:pos x="13" y="33"/>
                </a:cxn>
              </a:cxnLst>
              <a:rect l="0" t="0" r="r" b="b"/>
              <a:pathLst>
                <a:path w="25" h="33">
                  <a:moveTo>
                    <a:pt x="13" y="33"/>
                  </a:moveTo>
                  <a:lnTo>
                    <a:pt x="0" y="27"/>
                  </a:lnTo>
                  <a:lnTo>
                    <a:pt x="0" y="27"/>
                  </a:lnTo>
                  <a:lnTo>
                    <a:pt x="13" y="0"/>
                  </a:lnTo>
                  <a:lnTo>
                    <a:pt x="13" y="0"/>
                  </a:lnTo>
                  <a:lnTo>
                    <a:pt x="25" y="6"/>
                  </a:lnTo>
                  <a:lnTo>
                    <a:pt x="13" y="33"/>
                  </a:lnTo>
                  <a:close/>
                </a:path>
              </a:pathLst>
            </a:custGeom>
            <a:solidFill>
              <a:schemeClr val="bg2"/>
            </a:solidFill>
            <a:ln w="9525">
              <a:noFill/>
              <a:round/>
              <a:headEnd/>
              <a:tailEnd/>
            </a:ln>
          </p:spPr>
          <p:txBody>
            <a:bodyPr/>
            <a:lstStyle/>
            <a:p>
              <a:endParaRPr lang="en-US"/>
            </a:p>
          </p:txBody>
        </p:sp>
        <p:sp>
          <p:nvSpPr>
            <p:cNvPr id="83322" name="Freeform 378"/>
            <p:cNvSpPr>
              <a:spLocks/>
            </p:cNvSpPr>
            <p:nvPr/>
          </p:nvSpPr>
          <p:spPr bwMode="black">
            <a:xfrm>
              <a:off x="4959350" y="4133850"/>
              <a:ext cx="26988" cy="30163"/>
            </a:xfrm>
            <a:custGeom>
              <a:avLst/>
              <a:gdLst/>
              <a:ahLst/>
              <a:cxnLst>
                <a:cxn ang="0">
                  <a:pos x="13" y="34"/>
                </a:cxn>
                <a:cxn ang="0">
                  <a:pos x="1" y="28"/>
                </a:cxn>
                <a:cxn ang="0">
                  <a:pos x="0" y="28"/>
                </a:cxn>
                <a:cxn ang="0">
                  <a:pos x="15" y="0"/>
                </a:cxn>
                <a:cxn ang="0">
                  <a:pos x="13" y="0"/>
                </a:cxn>
                <a:cxn ang="0">
                  <a:pos x="26" y="7"/>
                </a:cxn>
                <a:cxn ang="0">
                  <a:pos x="13" y="34"/>
                </a:cxn>
              </a:cxnLst>
              <a:rect l="0" t="0" r="r" b="b"/>
              <a:pathLst>
                <a:path w="26" h="34">
                  <a:moveTo>
                    <a:pt x="13" y="34"/>
                  </a:moveTo>
                  <a:lnTo>
                    <a:pt x="1" y="28"/>
                  </a:lnTo>
                  <a:lnTo>
                    <a:pt x="0" y="28"/>
                  </a:lnTo>
                  <a:lnTo>
                    <a:pt x="15" y="0"/>
                  </a:lnTo>
                  <a:lnTo>
                    <a:pt x="13" y="0"/>
                  </a:lnTo>
                  <a:lnTo>
                    <a:pt x="26" y="7"/>
                  </a:lnTo>
                  <a:lnTo>
                    <a:pt x="13" y="34"/>
                  </a:lnTo>
                  <a:close/>
                </a:path>
              </a:pathLst>
            </a:custGeom>
            <a:solidFill>
              <a:schemeClr val="bg2"/>
            </a:solidFill>
            <a:ln w="9525">
              <a:noFill/>
              <a:round/>
              <a:headEnd/>
              <a:tailEnd/>
            </a:ln>
          </p:spPr>
          <p:txBody>
            <a:bodyPr/>
            <a:lstStyle/>
            <a:p>
              <a:endParaRPr lang="en-US"/>
            </a:p>
          </p:txBody>
        </p:sp>
        <p:sp>
          <p:nvSpPr>
            <p:cNvPr id="83323" name="Freeform 379"/>
            <p:cNvSpPr>
              <a:spLocks/>
            </p:cNvSpPr>
            <p:nvPr/>
          </p:nvSpPr>
          <p:spPr bwMode="black">
            <a:xfrm>
              <a:off x="4943475" y="4129088"/>
              <a:ext cx="31750" cy="28575"/>
            </a:xfrm>
            <a:custGeom>
              <a:avLst/>
              <a:gdLst/>
              <a:ahLst/>
              <a:cxnLst>
                <a:cxn ang="0">
                  <a:pos x="15" y="35"/>
                </a:cxn>
                <a:cxn ang="0">
                  <a:pos x="1" y="27"/>
                </a:cxn>
                <a:cxn ang="0">
                  <a:pos x="4" y="29"/>
                </a:cxn>
                <a:cxn ang="0">
                  <a:pos x="0" y="26"/>
                </a:cxn>
                <a:cxn ang="0">
                  <a:pos x="16" y="0"/>
                </a:cxn>
                <a:cxn ang="0">
                  <a:pos x="30" y="7"/>
                </a:cxn>
                <a:cxn ang="0">
                  <a:pos x="15" y="35"/>
                </a:cxn>
              </a:cxnLst>
              <a:rect l="0" t="0" r="r" b="b"/>
              <a:pathLst>
                <a:path w="30" h="35">
                  <a:moveTo>
                    <a:pt x="15" y="35"/>
                  </a:moveTo>
                  <a:lnTo>
                    <a:pt x="1" y="27"/>
                  </a:lnTo>
                  <a:lnTo>
                    <a:pt x="4" y="29"/>
                  </a:lnTo>
                  <a:lnTo>
                    <a:pt x="0" y="26"/>
                  </a:lnTo>
                  <a:lnTo>
                    <a:pt x="16" y="0"/>
                  </a:lnTo>
                  <a:lnTo>
                    <a:pt x="30" y="7"/>
                  </a:lnTo>
                  <a:lnTo>
                    <a:pt x="15" y="35"/>
                  </a:lnTo>
                  <a:close/>
                </a:path>
              </a:pathLst>
            </a:custGeom>
            <a:solidFill>
              <a:schemeClr val="bg2"/>
            </a:solidFill>
            <a:ln w="9525">
              <a:noFill/>
              <a:round/>
              <a:headEnd/>
              <a:tailEnd/>
            </a:ln>
          </p:spPr>
          <p:txBody>
            <a:bodyPr/>
            <a:lstStyle/>
            <a:p>
              <a:endParaRPr lang="en-US"/>
            </a:p>
          </p:txBody>
        </p:sp>
        <p:sp>
          <p:nvSpPr>
            <p:cNvPr id="83324" name="Freeform 380"/>
            <p:cNvSpPr>
              <a:spLocks/>
            </p:cNvSpPr>
            <p:nvPr/>
          </p:nvSpPr>
          <p:spPr bwMode="black">
            <a:xfrm>
              <a:off x="4930775" y="4111625"/>
              <a:ext cx="31750" cy="38100"/>
            </a:xfrm>
            <a:custGeom>
              <a:avLst/>
              <a:gdLst/>
              <a:ahLst/>
              <a:cxnLst>
                <a:cxn ang="0">
                  <a:pos x="12" y="42"/>
                </a:cxn>
                <a:cxn ang="0">
                  <a:pos x="0" y="33"/>
                </a:cxn>
                <a:cxn ang="0">
                  <a:pos x="17" y="7"/>
                </a:cxn>
                <a:cxn ang="0">
                  <a:pos x="5" y="0"/>
                </a:cxn>
                <a:cxn ang="0">
                  <a:pos x="17" y="9"/>
                </a:cxn>
                <a:cxn ang="0">
                  <a:pos x="29" y="17"/>
                </a:cxn>
                <a:cxn ang="0">
                  <a:pos x="12" y="42"/>
                </a:cxn>
              </a:cxnLst>
              <a:rect l="0" t="0" r="r" b="b"/>
              <a:pathLst>
                <a:path w="29" h="42">
                  <a:moveTo>
                    <a:pt x="12" y="42"/>
                  </a:moveTo>
                  <a:lnTo>
                    <a:pt x="0" y="33"/>
                  </a:lnTo>
                  <a:lnTo>
                    <a:pt x="17" y="7"/>
                  </a:lnTo>
                  <a:lnTo>
                    <a:pt x="5" y="0"/>
                  </a:lnTo>
                  <a:lnTo>
                    <a:pt x="17" y="9"/>
                  </a:lnTo>
                  <a:lnTo>
                    <a:pt x="29" y="17"/>
                  </a:lnTo>
                  <a:lnTo>
                    <a:pt x="12" y="42"/>
                  </a:lnTo>
                  <a:close/>
                </a:path>
              </a:pathLst>
            </a:custGeom>
            <a:solidFill>
              <a:schemeClr val="bg2"/>
            </a:solidFill>
            <a:ln w="9525">
              <a:noFill/>
              <a:round/>
              <a:headEnd/>
              <a:tailEnd/>
            </a:ln>
          </p:spPr>
          <p:txBody>
            <a:bodyPr/>
            <a:lstStyle/>
            <a:p>
              <a:endParaRPr lang="en-US"/>
            </a:p>
          </p:txBody>
        </p:sp>
        <p:sp>
          <p:nvSpPr>
            <p:cNvPr id="83325" name="Freeform 381"/>
            <p:cNvSpPr>
              <a:spLocks/>
            </p:cNvSpPr>
            <p:nvPr/>
          </p:nvSpPr>
          <p:spPr bwMode="black">
            <a:xfrm>
              <a:off x="4919663" y="4111625"/>
              <a:ext cx="30162" cy="33338"/>
            </a:xfrm>
            <a:custGeom>
              <a:avLst/>
              <a:gdLst/>
              <a:ahLst/>
              <a:cxnLst>
                <a:cxn ang="0">
                  <a:pos x="13" y="35"/>
                </a:cxn>
                <a:cxn ang="0">
                  <a:pos x="0" y="27"/>
                </a:cxn>
                <a:cxn ang="0">
                  <a:pos x="13" y="35"/>
                </a:cxn>
                <a:cxn ang="0">
                  <a:pos x="0" y="26"/>
                </a:cxn>
                <a:cxn ang="0">
                  <a:pos x="18" y="0"/>
                </a:cxn>
                <a:cxn ang="0">
                  <a:pos x="30" y="7"/>
                </a:cxn>
                <a:cxn ang="0">
                  <a:pos x="13" y="35"/>
                </a:cxn>
              </a:cxnLst>
              <a:rect l="0" t="0" r="r" b="b"/>
              <a:pathLst>
                <a:path w="30" h="35">
                  <a:moveTo>
                    <a:pt x="13" y="35"/>
                  </a:moveTo>
                  <a:lnTo>
                    <a:pt x="0" y="27"/>
                  </a:lnTo>
                  <a:lnTo>
                    <a:pt x="13" y="35"/>
                  </a:lnTo>
                  <a:lnTo>
                    <a:pt x="0" y="26"/>
                  </a:lnTo>
                  <a:lnTo>
                    <a:pt x="18" y="0"/>
                  </a:lnTo>
                  <a:lnTo>
                    <a:pt x="30" y="7"/>
                  </a:lnTo>
                  <a:lnTo>
                    <a:pt x="13" y="35"/>
                  </a:lnTo>
                  <a:close/>
                </a:path>
              </a:pathLst>
            </a:custGeom>
            <a:solidFill>
              <a:schemeClr val="bg2"/>
            </a:solidFill>
            <a:ln w="9525">
              <a:noFill/>
              <a:round/>
              <a:headEnd/>
              <a:tailEnd/>
            </a:ln>
          </p:spPr>
          <p:txBody>
            <a:bodyPr/>
            <a:lstStyle/>
            <a:p>
              <a:endParaRPr lang="en-US"/>
            </a:p>
          </p:txBody>
        </p:sp>
        <p:sp>
          <p:nvSpPr>
            <p:cNvPr id="83326" name="Freeform 382"/>
            <p:cNvSpPr>
              <a:spLocks/>
            </p:cNvSpPr>
            <p:nvPr/>
          </p:nvSpPr>
          <p:spPr bwMode="black">
            <a:xfrm>
              <a:off x="4894263" y="4106863"/>
              <a:ext cx="42862" cy="30162"/>
            </a:xfrm>
            <a:custGeom>
              <a:avLst/>
              <a:gdLst/>
              <a:ahLst/>
              <a:cxnLst>
                <a:cxn ang="0">
                  <a:pos x="24" y="34"/>
                </a:cxn>
                <a:cxn ang="0">
                  <a:pos x="12" y="25"/>
                </a:cxn>
                <a:cxn ang="0">
                  <a:pos x="0" y="17"/>
                </a:cxn>
                <a:cxn ang="0">
                  <a:pos x="11" y="25"/>
                </a:cxn>
                <a:cxn ang="0">
                  <a:pos x="29" y="0"/>
                </a:cxn>
                <a:cxn ang="0">
                  <a:pos x="42" y="9"/>
                </a:cxn>
                <a:cxn ang="0">
                  <a:pos x="24" y="34"/>
                </a:cxn>
              </a:cxnLst>
              <a:rect l="0" t="0" r="r" b="b"/>
              <a:pathLst>
                <a:path w="42" h="34">
                  <a:moveTo>
                    <a:pt x="24" y="34"/>
                  </a:moveTo>
                  <a:lnTo>
                    <a:pt x="12" y="25"/>
                  </a:lnTo>
                  <a:lnTo>
                    <a:pt x="0" y="17"/>
                  </a:lnTo>
                  <a:lnTo>
                    <a:pt x="11" y="25"/>
                  </a:lnTo>
                  <a:lnTo>
                    <a:pt x="29" y="0"/>
                  </a:lnTo>
                  <a:lnTo>
                    <a:pt x="42" y="9"/>
                  </a:lnTo>
                  <a:lnTo>
                    <a:pt x="24" y="34"/>
                  </a:lnTo>
                  <a:close/>
                </a:path>
              </a:pathLst>
            </a:custGeom>
            <a:solidFill>
              <a:schemeClr val="bg2"/>
            </a:solidFill>
            <a:ln w="9525">
              <a:noFill/>
              <a:round/>
              <a:headEnd/>
              <a:tailEnd/>
            </a:ln>
          </p:spPr>
          <p:txBody>
            <a:bodyPr/>
            <a:lstStyle/>
            <a:p>
              <a:endParaRPr lang="en-US"/>
            </a:p>
          </p:txBody>
        </p:sp>
        <p:sp>
          <p:nvSpPr>
            <p:cNvPr id="83327" name="Freeform 383"/>
            <p:cNvSpPr>
              <a:spLocks/>
            </p:cNvSpPr>
            <p:nvPr/>
          </p:nvSpPr>
          <p:spPr bwMode="black">
            <a:xfrm>
              <a:off x="4894263" y="4095750"/>
              <a:ext cx="31750" cy="33338"/>
            </a:xfrm>
            <a:custGeom>
              <a:avLst/>
              <a:gdLst/>
              <a:ahLst/>
              <a:cxnLst>
                <a:cxn ang="0">
                  <a:pos x="11" y="36"/>
                </a:cxn>
                <a:cxn ang="0">
                  <a:pos x="0" y="28"/>
                </a:cxn>
                <a:cxn ang="0">
                  <a:pos x="18" y="2"/>
                </a:cxn>
                <a:cxn ang="0">
                  <a:pos x="16" y="0"/>
                </a:cxn>
                <a:cxn ang="0">
                  <a:pos x="19" y="3"/>
                </a:cxn>
                <a:cxn ang="0">
                  <a:pos x="30" y="11"/>
                </a:cxn>
                <a:cxn ang="0">
                  <a:pos x="11" y="36"/>
                </a:cxn>
              </a:cxnLst>
              <a:rect l="0" t="0" r="r" b="b"/>
              <a:pathLst>
                <a:path w="30" h="36">
                  <a:moveTo>
                    <a:pt x="11" y="36"/>
                  </a:moveTo>
                  <a:lnTo>
                    <a:pt x="0" y="28"/>
                  </a:lnTo>
                  <a:lnTo>
                    <a:pt x="18" y="2"/>
                  </a:lnTo>
                  <a:lnTo>
                    <a:pt x="16" y="0"/>
                  </a:lnTo>
                  <a:lnTo>
                    <a:pt x="19" y="3"/>
                  </a:lnTo>
                  <a:lnTo>
                    <a:pt x="30" y="11"/>
                  </a:lnTo>
                  <a:lnTo>
                    <a:pt x="11" y="36"/>
                  </a:lnTo>
                  <a:close/>
                </a:path>
              </a:pathLst>
            </a:custGeom>
            <a:solidFill>
              <a:schemeClr val="bg2"/>
            </a:solidFill>
            <a:ln w="9525">
              <a:noFill/>
              <a:round/>
              <a:headEnd/>
              <a:tailEnd/>
            </a:ln>
          </p:spPr>
          <p:txBody>
            <a:bodyPr/>
            <a:lstStyle/>
            <a:p>
              <a:endParaRPr lang="en-US"/>
            </a:p>
          </p:txBody>
        </p:sp>
        <p:sp>
          <p:nvSpPr>
            <p:cNvPr id="83328" name="Freeform 384"/>
            <p:cNvSpPr>
              <a:spLocks/>
            </p:cNvSpPr>
            <p:nvPr/>
          </p:nvSpPr>
          <p:spPr bwMode="black">
            <a:xfrm>
              <a:off x="4883150" y="4090988"/>
              <a:ext cx="30163" cy="31750"/>
            </a:xfrm>
            <a:custGeom>
              <a:avLst/>
              <a:gdLst/>
              <a:ahLst/>
              <a:cxnLst>
                <a:cxn ang="0">
                  <a:pos x="13" y="35"/>
                </a:cxn>
                <a:cxn ang="0">
                  <a:pos x="2" y="27"/>
                </a:cxn>
                <a:cxn ang="0">
                  <a:pos x="9" y="32"/>
                </a:cxn>
                <a:cxn ang="0">
                  <a:pos x="0" y="25"/>
                </a:cxn>
                <a:cxn ang="0">
                  <a:pos x="19" y="0"/>
                </a:cxn>
                <a:cxn ang="0">
                  <a:pos x="30" y="8"/>
                </a:cxn>
                <a:cxn ang="0">
                  <a:pos x="13" y="35"/>
                </a:cxn>
              </a:cxnLst>
              <a:rect l="0" t="0" r="r" b="b"/>
              <a:pathLst>
                <a:path w="30" h="35">
                  <a:moveTo>
                    <a:pt x="13" y="35"/>
                  </a:moveTo>
                  <a:lnTo>
                    <a:pt x="2" y="27"/>
                  </a:lnTo>
                  <a:lnTo>
                    <a:pt x="9" y="32"/>
                  </a:lnTo>
                  <a:lnTo>
                    <a:pt x="0" y="25"/>
                  </a:lnTo>
                  <a:lnTo>
                    <a:pt x="19" y="0"/>
                  </a:lnTo>
                  <a:lnTo>
                    <a:pt x="30" y="8"/>
                  </a:lnTo>
                  <a:lnTo>
                    <a:pt x="13" y="35"/>
                  </a:lnTo>
                  <a:close/>
                </a:path>
              </a:pathLst>
            </a:custGeom>
            <a:solidFill>
              <a:schemeClr val="bg2"/>
            </a:solidFill>
            <a:ln w="9525">
              <a:noFill/>
              <a:round/>
              <a:headEnd/>
              <a:tailEnd/>
            </a:ln>
          </p:spPr>
          <p:txBody>
            <a:bodyPr/>
            <a:lstStyle/>
            <a:p>
              <a:endParaRPr lang="en-US"/>
            </a:p>
          </p:txBody>
        </p:sp>
        <p:sp>
          <p:nvSpPr>
            <p:cNvPr id="83329" name="Freeform 385"/>
            <p:cNvSpPr>
              <a:spLocks/>
            </p:cNvSpPr>
            <p:nvPr/>
          </p:nvSpPr>
          <p:spPr bwMode="black">
            <a:xfrm>
              <a:off x="4873625" y="4084638"/>
              <a:ext cx="30163" cy="26987"/>
            </a:xfrm>
            <a:custGeom>
              <a:avLst/>
              <a:gdLst/>
              <a:ahLst/>
              <a:cxnLst>
                <a:cxn ang="0">
                  <a:pos x="8" y="32"/>
                </a:cxn>
                <a:cxn ang="0">
                  <a:pos x="0" y="24"/>
                </a:cxn>
                <a:cxn ang="0">
                  <a:pos x="18" y="1"/>
                </a:cxn>
                <a:cxn ang="0">
                  <a:pos x="17" y="0"/>
                </a:cxn>
                <a:cxn ang="0">
                  <a:pos x="20" y="2"/>
                </a:cxn>
                <a:cxn ang="0">
                  <a:pos x="28" y="10"/>
                </a:cxn>
                <a:cxn ang="0">
                  <a:pos x="8" y="32"/>
                </a:cxn>
              </a:cxnLst>
              <a:rect l="0" t="0" r="r" b="b"/>
              <a:pathLst>
                <a:path w="28" h="32">
                  <a:moveTo>
                    <a:pt x="8" y="32"/>
                  </a:moveTo>
                  <a:lnTo>
                    <a:pt x="0" y="24"/>
                  </a:lnTo>
                  <a:lnTo>
                    <a:pt x="18" y="1"/>
                  </a:lnTo>
                  <a:lnTo>
                    <a:pt x="17" y="0"/>
                  </a:lnTo>
                  <a:lnTo>
                    <a:pt x="20" y="2"/>
                  </a:lnTo>
                  <a:lnTo>
                    <a:pt x="28" y="10"/>
                  </a:lnTo>
                  <a:lnTo>
                    <a:pt x="8" y="32"/>
                  </a:lnTo>
                  <a:close/>
                </a:path>
              </a:pathLst>
            </a:custGeom>
            <a:solidFill>
              <a:schemeClr val="bg2"/>
            </a:solidFill>
            <a:ln w="9525">
              <a:noFill/>
              <a:round/>
              <a:headEnd/>
              <a:tailEnd/>
            </a:ln>
          </p:spPr>
          <p:txBody>
            <a:bodyPr/>
            <a:lstStyle/>
            <a:p>
              <a:endParaRPr lang="en-US"/>
            </a:p>
          </p:txBody>
        </p:sp>
        <p:sp>
          <p:nvSpPr>
            <p:cNvPr id="83330" name="Freeform 386"/>
            <p:cNvSpPr>
              <a:spLocks/>
            </p:cNvSpPr>
            <p:nvPr/>
          </p:nvSpPr>
          <p:spPr bwMode="black">
            <a:xfrm>
              <a:off x="4864100" y="4076700"/>
              <a:ext cx="26988" cy="30163"/>
            </a:xfrm>
            <a:custGeom>
              <a:avLst/>
              <a:gdLst/>
              <a:ahLst/>
              <a:cxnLst>
                <a:cxn ang="0">
                  <a:pos x="11" y="33"/>
                </a:cxn>
                <a:cxn ang="0">
                  <a:pos x="1" y="25"/>
                </a:cxn>
                <a:cxn ang="0">
                  <a:pos x="0" y="25"/>
                </a:cxn>
                <a:cxn ang="0">
                  <a:pos x="20" y="0"/>
                </a:cxn>
                <a:cxn ang="0">
                  <a:pos x="18" y="0"/>
                </a:cxn>
                <a:cxn ang="0">
                  <a:pos x="28" y="8"/>
                </a:cxn>
                <a:cxn ang="0">
                  <a:pos x="11" y="33"/>
                </a:cxn>
              </a:cxnLst>
              <a:rect l="0" t="0" r="r" b="b"/>
              <a:pathLst>
                <a:path w="28" h="33">
                  <a:moveTo>
                    <a:pt x="11" y="33"/>
                  </a:moveTo>
                  <a:lnTo>
                    <a:pt x="1" y="25"/>
                  </a:lnTo>
                  <a:lnTo>
                    <a:pt x="0" y="25"/>
                  </a:lnTo>
                  <a:lnTo>
                    <a:pt x="20" y="0"/>
                  </a:lnTo>
                  <a:lnTo>
                    <a:pt x="18" y="0"/>
                  </a:lnTo>
                  <a:lnTo>
                    <a:pt x="28" y="8"/>
                  </a:lnTo>
                  <a:lnTo>
                    <a:pt x="11" y="33"/>
                  </a:lnTo>
                  <a:close/>
                </a:path>
              </a:pathLst>
            </a:custGeom>
            <a:solidFill>
              <a:schemeClr val="bg2"/>
            </a:solidFill>
            <a:ln w="9525">
              <a:noFill/>
              <a:round/>
              <a:headEnd/>
              <a:tailEnd/>
            </a:ln>
          </p:spPr>
          <p:txBody>
            <a:bodyPr/>
            <a:lstStyle/>
            <a:p>
              <a:endParaRPr lang="en-US"/>
            </a:p>
          </p:txBody>
        </p:sp>
        <p:sp>
          <p:nvSpPr>
            <p:cNvPr id="83331" name="Freeform 387"/>
            <p:cNvSpPr>
              <a:spLocks/>
            </p:cNvSpPr>
            <p:nvPr/>
          </p:nvSpPr>
          <p:spPr bwMode="black">
            <a:xfrm>
              <a:off x="4857750" y="4073525"/>
              <a:ext cx="26988" cy="26988"/>
            </a:xfrm>
            <a:custGeom>
              <a:avLst/>
              <a:gdLst/>
              <a:ahLst/>
              <a:cxnLst>
                <a:cxn ang="0">
                  <a:pos x="6" y="30"/>
                </a:cxn>
                <a:cxn ang="0">
                  <a:pos x="0" y="25"/>
                </a:cxn>
                <a:cxn ang="0">
                  <a:pos x="0" y="25"/>
                </a:cxn>
                <a:cxn ang="0">
                  <a:pos x="19" y="0"/>
                </a:cxn>
                <a:cxn ang="0">
                  <a:pos x="19" y="0"/>
                </a:cxn>
                <a:cxn ang="0">
                  <a:pos x="26" y="5"/>
                </a:cxn>
                <a:cxn ang="0">
                  <a:pos x="6" y="30"/>
                </a:cxn>
              </a:cxnLst>
              <a:rect l="0" t="0" r="r" b="b"/>
              <a:pathLst>
                <a:path w="26" h="30">
                  <a:moveTo>
                    <a:pt x="6" y="30"/>
                  </a:moveTo>
                  <a:lnTo>
                    <a:pt x="0" y="25"/>
                  </a:lnTo>
                  <a:lnTo>
                    <a:pt x="0" y="25"/>
                  </a:lnTo>
                  <a:lnTo>
                    <a:pt x="19" y="0"/>
                  </a:lnTo>
                  <a:lnTo>
                    <a:pt x="19" y="0"/>
                  </a:lnTo>
                  <a:lnTo>
                    <a:pt x="26" y="5"/>
                  </a:lnTo>
                  <a:lnTo>
                    <a:pt x="6" y="30"/>
                  </a:lnTo>
                  <a:close/>
                </a:path>
              </a:pathLst>
            </a:custGeom>
            <a:solidFill>
              <a:schemeClr val="bg2"/>
            </a:solidFill>
            <a:ln w="9525">
              <a:noFill/>
              <a:round/>
              <a:headEnd/>
              <a:tailEnd/>
            </a:ln>
          </p:spPr>
          <p:txBody>
            <a:bodyPr/>
            <a:lstStyle/>
            <a:p>
              <a:endParaRPr lang="en-US"/>
            </a:p>
          </p:txBody>
        </p:sp>
        <p:sp>
          <p:nvSpPr>
            <p:cNvPr id="83332" name="Freeform 388"/>
            <p:cNvSpPr>
              <a:spLocks/>
            </p:cNvSpPr>
            <p:nvPr/>
          </p:nvSpPr>
          <p:spPr bwMode="black">
            <a:xfrm>
              <a:off x="4851400" y="4068763"/>
              <a:ext cx="42863" cy="26987"/>
            </a:xfrm>
            <a:custGeom>
              <a:avLst/>
              <a:gdLst/>
              <a:ahLst/>
              <a:cxnLst>
                <a:cxn ang="0">
                  <a:pos x="6" y="30"/>
                </a:cxn>
                <a:cxn ang="0">
                  <a:pos x="0" y="25"/>
                </a:cxn>
                <a:cxn ang="0">
                  <a:pos x="17" y="2"/>
                </a:cxn>
                <a:cxn ang="0">
                  <a:pos x="42" y="18"/>
                </a:cxn>
                <a:cxn ang="0">
                  <a:pos x="19" y="0"/>
                </a:cxn>
                <a:cxn ang="0">
                  <a:pos x="25" y="5"/>
                </a:cxn>
                <a:cxn ang="0">
                  <a:pos x="6" y="30"/>
                </a:cxn>
              </a:cxnLst>
              <a:rect l="0" t="0" r="r" b="b"/>
              <a:pathLst>
                <a:path w="42" h="30">
                  <a:moveTo>
                    <a:pt x="6" y="30"/>
                  </a:moveTo>
                  <a:lnTo>
                    <a:pt x="0" y="25"/>
                  </a:lnTo>
                  <a:lnTo>
                    <a:pt x="17" y="2"/>
                  </a:lnTo>
                  <a:lnTo>
                    <a:pt x="42" y="18"/>
                  </a:lnTo>
                  <a:lnTo>
                    <a:pt x="19" y="0"/>
                  </a:lnTo>
                  <a:lnTo>
                    <a:pt x="25" y="5"/>
                  </a:lnTo>
                  <a:lnTo>
                    <a:pt x="6" y="30"/>
                  </a:lnTo>
                  <a:close/>
                </a:path>
              </a:pathLst>
            </a:custGeom>
            <a:solidFill>
              <a:schemeClr val="bg2"/>
            </a:solidFill>
            <a:ln w="9525">
              <a:noFill/>
              <a:round/>
              <a:headEnd/>
              <a:tailEnd/>
            </a:ln>
          </p:spPr>
          <p:txBody>
            <a:bodyPr/>
            <a:lstStyle/>
            <a:p>
              <a:endParaRPr lang="en-US"/>
            </a:p>
          </p:txBody>
        </p:sp>
        <p:sp>
          <p:nvSpPr>
            <p:cNvPr id="83333" name="Freeform 389"/>
            <p:cNvSpPr>
              <a:spLocks/>
            </p:cNvSpPr>
            <p:nvPr/>
          </p:nvSpPr>
          <p:spPr bwMode="black">
            <a:xfrm>
              <a:off x="4845050" y="4068763"/>
              <a:ext cx="25400" cy="22225"/>
            </a:xfrm>
            <a:custGeom>
              <a:avLst/>
              <a:gdLst/>
              <a:ahLst/>
              <a:cxnLst>
                <a:cxn ang="0">
                  <a:pos x="7" y="25"/>
                </a:cxn>
                <a:cxn ang="0">
                  <a:pos x="3" y="23"/>
                </a:cxn>
                <a:cxn ang="0">
                  <a:pos x="0" y="20"/>
                </a:cxn>
                <a:cxn ang="0">
                  <a:pos x="1" y="21"/>
                </a:cxn>
                <a:cxn ang="0">
                  <a:pos x="18" y="0"/>
                </a:cxn>
                <a:cxn ang="0">
                  <a:pos x="22" y="3"/>
                </a:cxn>
                <a:cxn ang="0">
                  <a:pos x="7" y="25"/>
                </a:cxn>
              </a:cxnLst>
              <a:rect l="0" t="0" r="r" b="b"/>
              <a:pathLst>
                <a:path w="22" h="25">
                  <a:moveTo>
                    <a:pt x="7" y="25"/>
                  </a:moveTo>
                  <a:lnTo>
                    <a:pt x="3" y="23"/>
                  </a:lnTo>
                  <a:lnTo>
                    <a:pt x="0" y="20"/>
                  </a:lnTo>
                  <a:lnTo>
                    <a:pt x="1" y="21"/>
                  </a:lnTo>
                  <a:lnTo>
                    <a:pt x="18" y="0"/>
                  </a:lnTo>
                  <a:lnTo>
                    <a:pt x="22" y="3"/>
                  </a:lnTo>
                  <a:lnTo>
                    <a:pt x="7" y="25"/>
                  </a:lnTo>
                  <a:close/>
                </a:path>
              </a:pathLst>
            </a:custGeom>
            <a:solidFill>
              <a:schemeClr val="bg2"/>
            </a:solidFill>
            <a:ln w="9525">
              <a:noFill/>
              <a:round/>
              <a:headEnd/>
              <a:tailEnd/>
            </a:ln>
          </p:spPr>
          <p:txBody>
            <a:bodyPr/>
            <a:lstStyle/>
            <a:p>
              <a:endParaRPr lang="en-US"/>
            </a:p>
          </p:txBody>
        </p:sp>
        <p:sp>
          <p:nvSpPr>
            <p:cNvPr id="83334" name="Freeform 390"/>
            <p:cNvSpPr>
              <a:spLocks/>
            </p:cNvSpPr>
            <p:nvPr/>
          </p:nvSpPr>
          <p:spPr bwMode="black">
            <a:xfrm>
              <a:off x="4845050" y="4062413"/>
              <a:ext cx="22225" cy="25400"/>
            </a:xfrm>
            <a:custGeom>
              <a:avLst/>
              <a:gdLst/>
              <a:ahLst/>
              <a:cxnLst>
                <a:cxn ang="0">
                  <a:pos x="3" y="27"/>
                </a:cxn>
                <a:cxn ang="0">
                  <a:pos x="0" y="25"/>
                </a:cxn>
                <a:cxn ang="0">
                  <a:pos x="10" y="0"/>
                </a:cxn>
                <a:cxn ang="0">
                  <a:pos x="15" y="0"/>
                </a:cxn>
                <a:cxn ang="0">
                  <a:pos x="20" y="5"/>
                </a:cxn>
                <a:cxn ang="0">
                  <a:pos x="23" y="7"/>
                </a:cxn>
                <a:cxn ang="0">
                  <a:pos x="3" y="27"/>
                </a:cxn>
              </a:cxnLst>
              <a:rect l="0" t="0" r="r" b="b"/>
              <a:pathLst>
                <a:path w="23" h="27">
                  <a:moveTo>
                    <a:pt x="3" y="27"/>
                  </a:moveTo>
                  <a:lnTo>
                    <a:pt x="0" y="25"/>
                  </a:lnTo>
                  <a:lnTo>
                    <a:pt x="10" y="0"/>
                  </a:lnTo>
                  <a:lnTo>
                    <a:pt x="15" y="0"/>
                  </a:lnTo>
                  <a:lnTo>
                    <a:pt x="20" y="5"/>
                  </a:lnTo>
                  <a:lnTo>
                    <a:pt x="23" y="7"/>
                  </a:lnTo>
                  <a:lnTo>
                    <a:pt x="3" y="27"/>
                  </a:lnTo>
                  <a:close/>
                </a:path>
              </a:pathLst>
            </a:custGeom>
            <a:solidFill>
              <a:schemeClr val="bg2"/>
            </a:solidFill>
            <a:ln w="9525">
              <a:noFill/>
              <a:round/>
              <a:headEnd/>
              <a:tailEnd/>
            </a:ln>
          </p:spPr>
          <p:txBody>
            <a:bodyPr/>
            <a:lstStyle/>
            <a:p>
              <a:endParaRPr lang="en-US"/>
            </a:p>
          </p:txBody>
        </p:sp>
        <p:sp>
          <p:nvSpPr>
            <p:cNvPr id="83335" name="Freeform 391"/>
            <p:cNvSpPr>
              <a:spLocks/>
            </p:cNvSpPr>
            <p:nvPr/>
          </p:nvSpPr>
          <p:spPr bwMode="black">
            <a:xfrm>
              <a:off x="4838700" y="4062413"/>
              <a:ext cx="15875" cy="28575"/>
            </a:xfrm>
            <a:custGeom>
              <a:avLst/>
              <a:gdLst/>
              <a:ahLst/>
              <a:cxnLst>
                <a:cxn ang="0">
                  <a:pos x="16" y="30"/>
                </a:cxn>
                <a:cxn ang="0">
                  <a:pos x="15" y="30"/>
                </a:cxn>
                <a:cxn ang="0">
                  <a:pos x="0" y="15"/>
                </a:cxn>
                <a:cxn ang="0">
                  <a:pos x="0" y="0"/>
                </a:cxn>
                <a:cxn ang="0">
                  <a:pos x="15" y="0"/>
                </a:cxn>
                <a:cxn ang="0">
                  <a:pos x="16" y="0"/>
                </a:cxn>
                <a:cxn ang="0">
                  <a:pos x="16" y="30"/>
                </a:cxn>
              </a:cxnLst>
              <a:rect l="0" t="0" r="r" b="b"/>
              <a:pathLst>
                <a:path w="16" h="30">
                  <a:moveTo>
                    <a:pt x="16" y="30"/>
                  </a:moveTo>
                  <a:lnTo>
                    <a:pt x="15" y="30"/>
                  </a:lnTo>
                  <a:lnTo>
                    <a:pt x="0" y="15"/>
                  </a:lnTo>
                  <a:lnTo>
                    <a:pt x="0" y="0"/>
                  </a:lnTo>
                  <a:lnTo>
                    <a:pt x="15" y="0"/>
                  </a:lnTo>
                  <a:lnTo>
                    <a:pt x="16" y="0"/>
                  </a:lnTo>
                  <a:lnTo>
                    <a:pt x="16" y="30"/>
                  </a:lnTo>
                  <a:close/>
                </a:path>
              </a:pathLst>
            </a:custGeom>
            <a:solidFill>
              <a:schemeClr val="bg2"/>
            </a:solidFill>
            <a:ln w="9525">
              <a:noFill/>
              <a:round/>
              <a:headEnd/>
              <a:tailEnd/>
            </a:ln>
          </p:spPr>
          <p:txBody>
            <a:bodyPr/>
            <a:lstStyle/>
            <a:p>
              <a:endParaRPr lang="en-US"/>
            </a:p>
          </p:txBody>
        </p:sp>
        <p:sp>
          <p:nvSpPr>
            <p:cNvPr id="83336" name="Freeform 392"/>
            <p:cNvSpPr>
              <a:spLocks/>
            </p:cNvSpPr>
            <p:nvPr/>
          </p:nvSpPr>
          <p:spPr bwMode="black">
            <a:xfrm>
              <a:off x="4838700" y="4076700"/>
              <a:ext cx="31750" cy="7938"/>
            </a:xfrm>
            <a:custGeom>
              <a:avLst/>
              <a:gdLst/>
              <a:ahLst/>
              <a:cxnLst>
                <a:cxn ang="0">
                  <a:pos x="30" y="0"/>
                </a:cxn>
                <a:cxn ang="0">
                  <a:pos x="30" y="1"/>
                </a:cxn>
                <a:cxn ang="0">
                  <a:pos x="0" y="9"/>
                </a:cxn>
                <a:cxn ang="0">
                  <a:pos x="0" y="9"/>
                </a:cxn>
                <a:cxn ang="0">
                  <a:pos x="0" y="1"/>
                </a:cxn>
                <a:cxn ang="0">
                  <a:pos x="0" y="0"/>
                </a:cxn>
                <a:cxn ang="0">
                  <a:pos x="30" y="0"/>
                </a:cxn>
              </a:cxnLst>
              <a:rect l="0" t="0" r="r" b="b"/>
              <a:pathLst>
                <a:path w="30" h="9">
                  <a:moveTo>
                    <a:pt x="30" y="0"/>
                  </a:moveTo>
                  <a:lnTo>
                    <a:pt x="30" y="1"/>
                  </a:lnTo>
                  <a:lnTo>
                    <a:pt x="0" y="9"/>
                  </a:lnTo>
                  <a:lnTo>
                    <a:pt x="0" y="9"/>
                  </a:lnTo>
                  <a:lnTo>
                    <a:pt x="0" y="1"/>
                  </a:lnTo>
                  <a:lnTo>
                    <a:pt x="0" y="0"/>
                  </a:lnTo>
                  <a:lnTo>
                    <a:pt x="30" y="0"/>
                  </a:lnTo>
                  <a:close/>
                </a:path>
              </a:pathLst>
            </a:custGeom>
            <a:solidFill>
              <a:schemeClr val="bg2"/>
            </a:solidFill>
            <a:ln w="9525">
              <a:noFill/>
              <a:round/>
              <a:headEnd/>
              <a:tailEnd/>
            </a:ln>
          </p:spPr>
          <p:txBody>
            <a:bodyPr/>
            <a:lstStyle/>
            <a:p>
              <a:endParaRPr lang="en-US"/>
            </a:p>
          </p:txBody>
        </p:sp>
        <p:sp>
          <p:nvSpPr>
            <p:cNvPr id="83337" name="Freeform 393"/>
            <p:cNvSpPr>
              <a:spLocks/>
            </p:cNvSpPr>
            <p:nvPr/>
          </p:nvSpPr>
          <p:spPr bwMode="black">
            <a:xfrm>
              <a:off x="4838700" y="4068763"/>
              <a:ext cx="31750" cy="15875"/>
            </a:xfrm>
            <a:custGeom>
              <a:avLst/>
              <a:gdLst/>
              <a:ahLst/>
              <a:cxnLst>
                <a:cxn ang="0">
                  <a:pos x="30" y="3"/>
                </a:cxn>
                <a:cxn ang="0">
                  <a:pos x="31" y="5"/>
                </a:cxn>
                <a:cxn ang="0">
                  <a:pos x="29" y="0"/>
                </a:cxn>
                <a:cxn ang="0">
                  <a:pos x="31" y="8"/>
                </a:cxn>
                <a:cxn ang="0">
                  <a:pos x="1" y="20"/>
                </a:cxn>
                <a:cxn ang="0">
                  <a:pos x="0" y="18"/>
                </a:cxn>
                <a:cxn ang="0">
                  <a:pos x="30" y="3"/>
                </a:cxn>
              </a:cxnLst>
              <a:rect l="0" t="0" r="r" b="b"/>
              <a:pathLst>
                <a:path w="31" h="20">
                  <a:moveTo>
                    <a:pt x="30" y="3"/>
                  </a:moveTo>
                  <a:lnTo>
                    <a:pt x="31" y="5"/>
                  </a:lnTo>
                  <a:lnTo>
                    <a:pt x="29" y="0"/>
                  </a:lnTo>
                  <a:lnTo>
                    <a:pt x="31" y="8"/>
                  </a:lnTo>
                  <a:lnTo>
                    <a:pt x="1" y="20"/>
                  </a:lnTo>
                  <a:lnTo>
                    <a:pt x="0" y="18"/>
                  </a:lnTo>
                  <a:lnTo>
                    <a:pt x="30" y="3"/>
                  </a:lnTo>
                  <a:close/>
                </a:path>
              </a:pathLst>
            </a:custGeom>
            <a:solidFill>
              <a:schemeClr val="bg2"/>
            </a:solidFill>
            <a:ln w="9525">
              <a:noFill/>
              <a:round/>
              <a:headEnd/>
              <a:tailEnd/>
            </a:ln>
          </p:spPr>
          <p:txBody>
            <a:bodyPr/>
            <a:lstStyle/>
            <a:p>
              <a:endParaRPr lang="en-US"/>
            </a:p>
          </p:txBody>
        </p:sp>
        <p:sp>
          <p:nvSpPr>
            <p:cNvPr id="83338" name="Freeform 394"/>
            <p:cNvSpPr>
              <a:spLocks/>
            </p:cNvSpPr>
            <p:nvPr/>
          </p:nvSpPr>
          <p:spPr bwMode="black">
            <a:xfrm>
              <a:off x="4838700" y="4073525"/>
              <a:ext cx="31750" cy="22225"/>
            </a:xfrm>
            <a:custGeom>
              <a:avLst/>
              <a:gdLst/>
              <a:ahLst/>
              <a:cxnLst>
                <a:cxn ang="0">
                  <a:pos x="30" y="0"/>
                </a:cxn>
                <a:cxn ang="0">
                  <a:pos x="31" y="3"/>
                </a:cxn>
                <a:cxn ang="0">
                  <a:pos x="2" y="17"/>
                </a:cxn>
                <a:cxn ang="0">
                  <a:pos x="4" y="22"/>
                </a:cxn>
                <a:cxn ang="0">
                  <a:pos x="2" y="13"/>
                </a:cxn>
                <a:cxn ang="0">
                  <a:pos x="0" y="10"/>
                </a:cxn>
                <a:cxn ang="0">
                  <a:pos x="30" y="0"/>
                </a:cxn>
              </a:cxnLst>
              <a:rect l="0" t="0" r="r" b="b"/>
              <a:pathLst>
                <a:path w="31" h="22">
                  <a:moveTo>
                    <a:pt x="30" y="0"/>
                  </a:moveTo>
                  <a:lnTo>
                    <a:pt x="31" y="3"/>
                  </a:lnTo>
                  <a:lnTo>
                    <a:pt x="2" y="17"/>
                  </a:lnTo>
                  <a:lnTo>
                    <a:pt x="4" y="22"/>
                  </a:lnTo>
                  <a:lnTo>
                    <a:pt x="2" y="13"/>
                  </a:lnTo>
                  <a:lnTo>
                    <a:pt x="0" y="10"/>
                  </a:lnTo>
                  <a:lnTo>
                    <a:pt x="30" y="0"/>
                  </a:lnTo>
                  <a:close/>
                </a:path>
              </a:pathLst>
            </a:custGeom>
            <a:solidFill>
              <a:schemeClr val="bg2"/>
            </a:solidFill>
            <a:ln w="9525">
              <a:noFill/>
              <a:round/>
              <a:headEnd/>
              <a:tailEnd/>
            </a:ln>
          </p:spPr>
          <p:txBody>
            <a:bodyPr/>
            <a:lstStyle/>
            <a:p>
              <a:endParaRPr lang="en-US"/>
            </a:p>
          </p:txBody>
        </p:sp>
        <p:sp>
          <p:nvSpPr>
            <p:cNvPr id="83339" name="Freeform 395"/>
            <p:cNvSpPr>
              <a:spLocks/>
            </p:cNvSpPr>
            <p:nvPr/>
          </p:nvSpPr>
          <p:spPr bwMode="black">
            <a:xfrm>
              <a:off x="4841875" y="4073525"/>
              <a:ext cx="34925" cy="22225"/>
            </a:xfrm>
            <a:custGeom>
              <a:avLst/>
              <a:gdLst/>
              <a:ahLst/>
              <a:cxnLst>
                <a:cxn ang="0">
                  <a:pos x="29" y="0"/>
                </a:cxn>
                <a:cxn ang="0">
                  <a:pos x="33" y="6"/>
                </a:cxn>
                <a:cxn ang="0">
                  <a:pos x="29" y="0"/>
                </a:cxn>
                <a:cxn ang="0">
                  <a:pos x="33" y="8"/>
                </a:cxn>
                <a:cxn ang="0">
                  <a:pos x="3" y="23"/>
                </a:cxn>
                <a:cxn ang="0">
                  <a:pos x="0" y="17"/>
                </a:cxn>
                <a:cxn ang="0">
                  <a:pos x="29" y="0"/>
                </a:cxn>
              </a:cxnLst>
              <a:rect l="0" t="0" r="r" b="b"/>
              <a:pathLst>
                <a:path w="33" h="23">
                  <a:moveTo>
                    <a:pt x="29" y="0"/>
                  </a:moveTo>
                  <a:lnTo>
                    <a:pt x="33" y="6"/>
                  </a:lnTo>
                  <a:lnTo>
                    <a:pt x="29" y="0"/>
                  </a:lnTo>
                  <a:lnTo>
                    <a:pt x="33" y="8"/>
                  </a:lnTo>
                  <a:lnTo>
                    <a:pt x="3" y="23"/>
                  </a:lnTo>
                  <a:lnTo>
                    <a:pt x="0" y="17"/>
                  </a:lnTo>
                  <a:lnTo>
                    <a:pt x="29" y="0"/>
                  </a:lnTo>
                  <a:close/>
                </a:path>
              </a:pathLst>
            </a:custGeom>
            <a:solidFill>
              <a:schemeClr val="bg2"/>
            </a:solidFill>
            <a:ln w="9525">
              <a:noFill/>
              <a:round/>
              <a:headEnd/>
              <a:tailEnd/>
            </a:ln>
          </p:spPr>
          <p:txBody>
            <a:bodyPr/>
            <a:lstStyle/>
            <a:p>
              <a:endParaRPr lang="en-US"/>
            </a:p>
          </p:txBody>
        </p:sp>
        <p:sp>
          <p:nvSpPr>
            <p:cNvPr id="83340" name="Freeform 396"/>
            <p:cNvSpPr>
              <a:spLocks/>
            </p:cNvSpPr>
            <p:nvPr/>
          </p:nvSpPr>
          <p:spPr bwMode="black">
            <a:xfrm>
              <a:off x="4845050" y="4081463"/>
              <a:ext cx="34925" cy="22225"/>
            </a:xfrm>
            <a:custGeom>
              <a:avLst/>
              <a:gdLst/>
              <a:ahLst/>
              <a:cxnLst>
                <a:cxn ang="0">
                  <a:pos x="30" y="0"/>
                </a:cxn>
                <a:cxn ang="0">
                  <a:pos x="34" y="9"/>
                </a:cxn>
                <a:cxn ang="0">
                  <a:pos x="5" y="23"/>
                </a:cxn>
                <a:cxn ang="0">
                  <a:pos x="3" y="18"/>
                </a:cxn>
                <a:cxn ang="0">
                  <a:pos x="4" y="21"/>
                </a:cxn>
                <a:cxn ang="0">
                  <a:pos x="0" y="13"/>
                </a:cxn>
                <a:cxn ang="0">
                  <a:pos x="30" y="0"/>
                </a:cxn>
              </a:cxnLst>
              <a:rect l="0" t="0" r="r" b="b"/>
              <a:pathLst>
                <a:path w="34" h="23">
                  <a:moveTo>
                    <a:pt x="30" y="0"/>
                  </a:moveTo>
                  <a:lnTo>
                    <a:pt x="34" y="9"/>
                  </a:lnTo>
                  <a:lnTo>
                    <a:pt x="5" y="23"/>
                  </a:lnTo>
                  <a:lnTo>
                    <a:pt x="3" y="18"/>
                  </a:lnTo>
                  <a:lnTo>
                    <a:pt x="4" y="21"/>
                  </a:lnTo>
                  <a:lnTo>
                    <a:pt x="0" y="13"/>
                  </a:lnTo>
                  <a:lnTo>
                    <a:pt x="30" y="0"/>
                  </a:lnTo>
                  <a:close/>
                </a:path>
              </a:pathLst>
            </a:custGeom>
            <a:solidFill>
              <a:schemeClr val="bg2"/>
            </a:solidFill>
            <a:ln w="9525">
              <a:noFill/>
              <a:round/>
              <a:headEnd/>
              <a:tailEnd/>
            </a:ln>
          </p:spPr>
          <p:txBody>
            <a:bodyPr/>
            <a:lstStyle/>
            <a:p>
              <a:endParaRPr lang="en-US"/>
            </a:p>
          </p:txBody>
        </p:sp>
        <p:sp>
          <p:nvSpPr>
            <p:cNvPr id="83341" name="Freeform 397"/>
            <p:cNvSpPr>
              <a:spLocks/>
            </p:cNvSpPr>
            <p:nvPr/>
          </p:nvSpPr>
          <p:spPr bwMode="black">
            <a:xfrm>
              <a:off x="4848225" y="4090988"/>
              <a:ext cx="42863" cy="20637"/>
            </a:xfrm>
            <a:custGeom>
              <a:avLst/>
              <a:gdLst/>
              <a:ahLst/>
              <a:cxnLst>
                <a:cxn ang="0">
                  <a:pos x="27" y="0"/>
                </a:cxn>
                <a:cxn ang="0">
                  <a:pos x="32" y="9"/>
                </a:cxn>
                <a:cxn ang="0">
                  <a:pos x="42" y="26"/>
                </a:cxn>
                <a:cxn ang="0">
                  <a:pos x="34" y="9"/>
                </a:cxn>
                <a:cxn ang="0">
                  <a:pos x="5" y="23"/>
                </a:cxn>
                <a:cxn ang="0">
                  <a:pos x="0" y="15"/>
                </a:cxn>
                <a:cxn ang="0">
                  <a:pos x="27" y="0"/>
                </a:cxn>
              </a:cxnLst>
              <a:rect l="0" t="0" r="r" b="b"/>
              <a:pathLst>
                <a:path w="42" h="26">
                  <a:moveTo>
                    <a:pt x="27" y="0"/>
                  </a:moveTo>
                  <a:lnTo>
                    <a:pt x="32" y="9"/>
                  </a:lnTo>
                  <a:lnTo>
                    <a:pt x="42" y="26"/>
                  </a:lnTo>
                  <a:lnTo>
                    <a:pt x="34" y="9"/>
                  </a:lnTo>
                  <a:lnTo>
                    <a:pt x="5" y="23"/>
                  </a:lnTo>
                  <a:lnTo>
                    <a:pt x="0" y="15"/>
                  </a:lnTo>
                  <a:lnTo>
                    <a:pt x="27" y="0"/>
                  </a:lnTo>
                  <a:close/>
                </a:path>
              </a:pathLst>
            </a:custGeom>
            <a:solidFill>
              <a:schemeClr val="bg2"/>
            </a:solidFill>
            <a:ln w="9525">
              <a:noFill/>
              <a:round/>
              <a:headEnd/>
              <a:tailEnd/>
            </a:ln>
          </p:spPr>
          <p:txBody>
            <a:bodyPr/>
            <a:lstStyle/>
            <a:p>
              <a:endParaRPr lang="en-US"/>
            </a:p>
          </p:txBody>
        </p:sp>
        <p:sp>
          <p:nvSpPr>
            <p:cNvPr id="83342" name="Freeform 398"/>
            <p:cNvSpPr>
              <a:spLocks/>
            </p:cNvSpPr>
            <p:nvPr/>
          </p:nvSpPr>
          <p:spPr bwMode="black">
            <a:xfrm>
              <a:off x="4854575" y="4098925"/>
              <a:ext cx="33338" cy="20638"/>
            </a:xfrm>
            <a:custGeom>
              <a:avLst/>
              <a:gdLst/>
              <a:ahLst/>
              <a:cxnLst>
                <a:cxn ang="0">
                  <a:pos x="30" y="0"/>
                </a:cxn>
                <a:cxn ang="0">
                  <a:pos x="35" y="9"/>
                </a:cxn>
                <a:cxn ang="0">
                  <a:pos x="33" y="9"/>
                </a:cxn>
                <a:cxn ang="0">
                  <a:pos x="6" y="24"/>
                </a:cxn>
                <a:cxn ang="0">
                  <a:pos x="5" y="24"/>
                </a:cxn>
                <a:cxn ang="0">
                  <a:pos x="0" y="14"/>
                </a:cxn>
                <a:cxn ang="0">
                  <a:pos x="30" y="0"/>
                </a:cxn>
              </a:cxnLst>
              <a:rect l="0" t="0" r="r" b="b"/>
              <a:pathLst>
                <a:path w="35" h="24">
                  <a:moveTo>
                    <a:pt x="30" y="0"/>
                  </a:moveTo>
                  <a:lnTo>
                    <a:pt x="35" y="9"/>
                  </a:lnTo>
                  <a:lnTo>
                    <a:pt x="33" y="9"/>
                  </a:lnTo>
                  <a:lnTo>
                    <a:pt x="6" y="24"/>
                  </a:lnTo>
                  <a:lnTo>
                    <a:pt x="5" y="24"/>
                  </a:lnTo>
                  <a:lnTo>
                    <a:pt x="0" y="14"/>
                  </a:lnTo>
                  <a:lnTo>
                    <a:pt x="30" y="0"/>
                  </a:lnTo>
                  <a:close/>
                </a:path>
              </a:pathLst>
            </a:custGeom>
            <a:solidFill>
              <a:schemeClr val="bg2"/>
            </a:solidFill>
            <a:ln w="9525">
              <a:noFill/>
              <a:round/>
              <a:headEnd/>
              <a:tailEnd/>
            </a:ln>
          </p:spPr>
          <p:txBody>
            <a:bodyPr/>
            <a:lstStyle/>
            <a:p>
              <a:endParaRPr lang="en-US"/>
            </a:p>
          </p:txBody>
        </p:sp>
        <p:sp>
          <p:nvSpPr>
            <p:cNvPr id="83343" name="Freeform 399"/>
            <p:cNvSpPr>
              <a:spLocks/>
            </p:cNvSpPr>
            <p:nvPr/>
          </p:nvSpPr>
          <p:spPr bwMode="black">
            <a:xfrm>
              <a:off x="4860925" y="4106863"/>
              <a:ext cx="33338" cy="30162"/>
            </a:xfrm>
            <a:custGeom>
              <a:avLst/>
              <a:gdLst/>
              <a:ahLst/>
              <a:cxnLst>
                <a:cxn ang="0">
                  <a:pos x="27" y="0"/>
                </a:cxn>
                <a:cxn ang="0">
                  <a:pos x="34" y="12"/>
                </a:cxn>
                <a:cxn ang="0">
                  <a:pos x="6" y="28"/>
                </a:cxn>
                <a:cxn ang="0">
                  <a:pos x="10" y="34"/>
                </a:cxn>
                <a:cxn ang="0">
                  <a:pos x="6" y="27"/>
                </a:cxn>
                <a:cxn ang="0">
                  <a:pos x="0" y="15"/>
                </a:cxn>
                <a:cxn ang="0">
                  <a:pos x="27" y="0"/>
                </a:cxn>
              </a:cxnLst>
              <a:rect l="0" t="0" r="r" b="b"/>
              <a:pathLst>
                <a:path w="34" h="34">
                  <a:moveTo>
                    <a:pt x="27" y="0"/>
                  </a:moveTo>
                  <a:lnTo>
                    <a:pt x="34" y="12"/>
                  </a:lnTo>
                  <a:lnTo>
                    <a:pt x="6" y="28"/>
                  </a:lnTo>
                  <a:lnTo>
                    <a:pt x="10" y="34"/>
                  </a:lnTo>
                  <a:lnTo>
                    <a:pt x="6" y="27"/>
                  </a:lnTo>
                  <a:lnTo>
                    <a:pt x="0" y="15"/>
                  </a:lnTo>
                  <a:lnTo>
                    <a:pt x="27" y="0"/>
                  </a:lnTo>
                  <a:close/>
                </a:path>
              </a:pathLst>
            </a:custGeom>
            <a:solidFill>
              <a:schemeClr val="bg2"/>
            </a:solidFill>
            <a:ln w="9525">
              <a:noFill/>
              <a:round/>
              <a:headEnd/>
              <a:tailEnd/>
            </a:ln>
          </p:spPr>
          <p:txBody>
            <a:bodyPr/>
            <a:lstStyle/>
            <a:p>
              <a:endParaRPr lang="en-US"/>
            </a:p>
          </p:txBody>
        </p:sp>
        <p:sp>
          <p:nvSpPr>
            <p:cNvPr id="83344" name="Freeform 400"/>
            <p:cNvSpPr>
              <a:spLocks/>
            </p:cNvSpPr>
            <p:nvPr/>
          </p:nvSpPr>
          <p:spPr bwMode="black">
            <a:xfrm>
              <a:off x="4867275" y="4114800"/>
              <a:ext cx="33338" cy="26988"/>
            </a:xfrm>
            <a:custGeom>
              <a:avLst/>
              <a:gdLst/>
              <a:ahLst/>
              <a:cxnLst>
                <a:cxn ang="0">
                  <a:pos x="28" y="0"/>
                </a:cxn>
                <a:cxn ang="0">
                  <a:pos x="35" y="12"/>
                </a:cxn>
                <a:cxn ang="0">
                  <a:pos x="35" y="12"/>
                </a:cxn>
                <a:cxn ang="0">
                  <a:pos x="8" y="29"/>
                </a:cxn>
                <a:cxn ang="0">
                  <a:pos x="8" y="29"/>
                </a:cxn>
                <a:cxn ang="0">
                  <a:pos x="0" y="18"/>
                </a:cxn>
                <a:cxn ang="0">
                  <a:pos x="28" y="0"/>
                </a:cxn>
              </a:cxnLst>
              <a:rect l="0" t="0" r="r" b="b"/>
              <a:pathLst>
                <a:path w="35" h="29">
                  <a:moveTo>
                    <a:pt x="28" y="0"/>
                  </a:moveTo>
                  <a:lnTo>
                    <a:pt x="35" y="12"/>
                  </a:lnTo>
                  <a:lnTo>
                    <a:pt x="35" y="12"/>
                  </a:lnTo>
                  <a:lnTo>
                    <a:pt x="8" y="29"/>
                  </a:lnTo>
                  <a:lnTo>
                    <a:pt x="8" y="29"/>
                  </a:lnTo>
                  <a:lnTo>
                    <a:pt x="0" y="18"/>
                  </a:lnTo>
                  <a:lnTo>
                    <a:pt x="28" y="0"/>
                  </a:lnTo>
                  <a:close/>
                </a:path>
              </a:pathLst>
            </a:custGeom>
            <a:solidFill>
              <a:schemeClr val="bg2"/>
            </a:solidFill>
            <a:ln w="9525">
              <a:noFill/>
              <a:round/>
              <a:headEnd/>
              <a:tailEnd/>
            </a:ln>
          </p:spPr>
          <p:txBody>
            <a:bodyPr/>
            <a:lstStyle/>
            <a:p>
              <a:endParaRPr lang="en-US"/>
            </a:p>
          </p:txBody>
        </p:sp>
        <p:sp>
          <p:nvSpPr>
            <p:cNvPr id="83345" name="Freeform 401"/>
            <p:cNvSpPr>
              <a:spLocks/>
            </p:cNvSpPr>
            <p:nvPr/>
          </p:nvSpPr>
          <p:spPr bwMode="black">
            <a:xfrm>
              <a:off x="4873625" y="4125913"/>
              <a:ext cx="36513" cy="23812"/>
            </a:xfrm>
            <a:custGeom>
              <a:avLst/>
              <a:gdLst/>
              <a:ahLst/>
              <a:cxnLst>
                <a:cxn ang="0">
                  <a:pos x="27" y="0"/>
                </a:cxn>
                <a:cxn ang="0">
                  <a:pos x="34" y="11"/>
                </a:cxn>
                <a:cxn ang="0">
                  <a:pos x="34" y="11"/>
                </a:cxn>
                <a:cxn ang="0">
                  <a:pos x="7" y="28"/>
                </a:cxn>
                <a:cxn ang="0">
                  <a:pos x="7" y="28"/>
                </a:cxn>
                <a:cxn ang="0">
                  <a:pos x="0" y="17"/>
                </a:cxn>
                <a:cxn ang="0">
                  <a:pos x="27" y="0"/>
                </a:cxn>
              </a:cxnLst>
              <a:rect l="0" t="0" r="r" b="b"/>
              <a:pathLst>
                <a:path w="34" h="28">
                  <a:moveTo>
                    <a:pt x="27" y="0"/>
                  </a:moveTo>
                  <a:lnTo>
                    <a:pt x="34" y="11"/>
                  </a:lnTo>
                  <a:lnTo>
                    <a:pt x="34" y="11"/>
                  </a:lnTo>
                  <a:lnTo>
                    <a:pt x="7" y="28"/>
                  </a:lnTo>
                  <a:lnTo>
                    <a:pt x="7" y="28"/>
                  </a:lnTo>
                  <a:lnTo>
                    <a:pt x="0" y="17"/>
                  </a:lnTo>
                  <a:lnTo>
                    <a:pt x="27" y="0"/>
                  </a:lnTo>
                  <a:close/>
                </a:path>
              </a:pathLst>
            </a:custGeom>
            <a:solidFill>
              <a:schemeClr val="bg2"/>
            </a:solidFill>
            <a:ln w="9525">
              <a:noFill/>
              <a:round/>
              <a:headEnd/>
              <a:tailEnd/>
            </a:ln>
          </p:spPr>
          <p:txBody>
            <a:bodyPr/>
            <a:lstStyle/>
            <a:p>
              <a:endParaRPr lang="en-US"/>
            </a:p>
          </p:txBody>
        </p:sp>
        <p:sp>
          <p:nvSpPr>
            <p:cNvPr id="83346" name="Freeform 402"/>
            <p:cNvSpPr>
              <a:spLocks/>
            </p:cNvSpPr>
            <p:nvPr/>
          </p:nvSpPr>
          <p:spPr bwMode="black">
            <a:xfrm>
              <a:off x="4883150" y="4137025"/>
              <a:ext cx="33338" cy="26988"/>
            </a:xfrm>
            <a:custGeom>
              <a:avLst/>
              <a:gdLst/>
              <a:ahLst/>
              <a:cxnLst>
                <a:cxn ang="0">
                  <a:pos x="27" y="0"/>
                </a:cxn>
                <a:cxn ang="0">
                  <a:pos x="35" y="12"/>
                </a:cxn>
                <a:cxn ang="0">
                  <a:pos x="9" y="31"/>
                </a:cxn>
                <a:cxn ang="0">
                  <a:pos x="6" y="28"/>
                </a:cxn>
                <a:cxn ang="0">
                  <a:pos x="8" y="29"/>
                </a:cxn>
                <a:cxn ang="0">
                  <a:pos x="0" y="17"/>
                </a:cxn>
                <a:cxn ang="0">
                  <a:pos x="27" y="0"/>
                </a:cxn>
              </a:cxnLst>
              <a:rect l="0" t="0" r="r" b="b"/>
              <a:pathLst>
                <a:path w="35" h="31">
                  <a:moveTo>
                    <a:pt x="27" y="0"/>
                  </a:moveTo>
                  <a:lnTo>
                    <a:pt x="35" y="12"/>
                  </a:lnTo>
                  <a:lnTo>
                    <a:pt x="9" y="31"/>
                  </a:lnTo>
                  <a:lnTo>
                    <a:pt x="6" y="28"/>
                  </a:lnTo>
                  <a:lnTo>
                    <a:pt x="8" y="29"/>
                  </a:lnTo>
                  <a:lnTo>
                    <a:pt x="0" y="17"/>
                  </a:lnTo>
                  <a:lnTo>
                    <a:pt x="27" y="0"/>
                  </a:lnTo>
                  <a:close/>
                </a:path>
              </a:pathLst>
            </a:custGeom>
            <a:solidFill>
              <a:schemeClr val="bg2"/>
            </a:solidFill>
            <a:ln w="9525">
              <a:noFill/>
              <a:round/>
              <a:headEnd/>
              <a:tailEnd/>
            </a:ln>
          </p:spPr>
          <p:txBody>
            <a:bodyPr/>
            <a:lstStyle/>
            <a:p>
              <a:endParaRPr lang="en-US"/>
            </a:p>
          </p:txBody>
        </p:sp>
        <p:sp>
          <p:nvSpPr>
            <p:cNvPr id="83347" name="Freeform 403"/>
            <p:cNvSpPr>
              <a:spLocks/>
            </p:cNvSpPr>
            <p:nvPr/>
          </p:nvSpPr>
          <p:spPr bwMode="black">
            <a:xfrm>
              <a:off x="4891088" y="4144963"/>
              <a:ext cx="34925" cy="30162"/>
            </a:xfrm>
            <a:custGeom>
              <a:avLst/>
              <a:gdLst/>
              <a:ahLst/>
              <a:cxnLst>
                <a:cxn ang="0">
                  <a:pos x="25" y="0"/>
                </a:cxn>
                <a:cxn ang="0">
                  <a:pos x="33" y="11"/>
                </a:cxn>
                <a:cxn ang="0">
                  <a:pos x="10" y="31"/>
                </a:cxn>
                <a:cxn ang="0">
                  <a:pos x="0" y="20"/>
                </a:cxn>
                <a:cxn ang="0">
                  <a:pos x="8" y="31"/>
                </a:cxn>
                <a:cxn ang="0">
                  <a:pos x="0" y="20"/>
                </a:cxn>
                <a:cxn ang="0">
                  <a:pos x="25" y="0"/>
                </a:cxn>
              </a:cxnLst>
              <a:rect l="0" t="0" r="r" b="b"/>
              <a:pathLst>
                <a:path w="33" h="31">
                  <a:moveTo>
                    <a:pt x="25" y="0"/>
                  </a:moveTo>
                  <a:lnTo>
                    <a:pt x="33" y="11"/>
                  </a:lnTo>
                  <a:lnTo>
                    <a:pt x="10" y="31"/>
                  </a:lnTo>
                  <a:lnTo>
                    <a:pt x="0" y="20"/>
                  </a:lnTo>
                  <a:lnTo>
                    <a:pt x="8" y="31"/>
                  </a:lnTo>
                  <a:lnTo>
                    <a:pt x="0" y="20"/>
                  </a:lnTo>
                  <a:lnTo>
                    <a:pt x="25" y="0"/>
                  </a:lnTo>
                  <a:close/>
                </a:path>
              </a:pathLst>
            </a:custGeom>
            <a:solidFill>
              <a:schemeClr val="bg2"/>
            </a:solidFill>
            <a:ln w="9525">
              <a:noFill/>
              <a:round/>
              <a:headEnd/>
              <a:tailEnd/>
            </a:ln>
          </p:spPr>
          <p:txBody>
            <a:bodyPr/>
            <a:lstStyle/>
            <a:p>
              <a:endParaRPr lang="en-US"/>
            </a:p>
          </p:txBody>
        </p:sp>
        <p:sp>
          <p:nvSpPr>
            <p:cNvPr id="83348" name="Freeform 404"/>
            <p:cNvSpPr>
              <a:spLocks/>
            </p:cNvSpPr>
            <p:nvPr/>
          </p:nvSpPr>
          <p:spPr bwMode="black">
            <a:xfrm>
              <a:off x="4900613" y="4156075"/>
              <a:ext cx="33337" cy="26988"/>
            </a:xfrm>
            <a:custGeom>
              <a:avLst/>
              <a:gdLst/>
              <a:ahLst/>
              <a:cxnLst>
                <a:cxn ang="0">
                  <a:pos x="22" y="0"/>
                </a:cxn>
                <a:cxn ang="0">
                  <a:pos x="32" y="11"/>
                </a:cxn>
                <a:cxn ang="0">
                  <a:pos x="33" y="11"/>
                </a:cxn>
                <a:cxn ang="0">
                  <a:pos x="8" y="31"/>
                </a:cxn>
                <a:cxn ang="0">
                  <a:pos x="10" y="31"/>
                </a:cxn>
                <a:cxn ang="0">
                  <a:pos x="0" y="20"/>
                </a:cxn>
                <a:cxn ang="0">
                  <a:pos x="22" y="0"/>
                </a:cxn>
              </a:cxnLst>
              <a:rect l="0" t="0" r="r" b="b"/>
              <a:pathLst>
                <a:path w="33" h="31">
                  <a:moveTo>
                    <a:pt x="22" y="0"/>
                  </a:moveTo>
                  <a:lnTo>
                    <a:pt x="32" y="11"/>
                  </a:lnTo>
                  <a:lnTo>
                    <a:pt x="33" y="11"/>
                  </a:lnTo>
                  <a:lnTo>
                    <a:pt x="8" y="31"/>
                  </a:lnTo>
                  <a:lnTo>
                    <a:pt x="10" y="31"/>
                  </a:lnTo>
                  <a:lnTo>
                    <a:pt x="0" y="20"/>
                  </a:lnTo>
                  <a:lnTo>
                    <a:pt x="22" y="0"/>
                  </a:lnTo>
                  <a:close/>
                </a:path>
              </a:pathLst>
            </a:custGeom>
            <a:solidFill>
              <a:schemeClr val="bg2"/>
            </a:solidFill>
            <a:ln w="9525">
              <a:noFill/>
              <a:round/>
              <a:headEnd/>
              <a:tailEnd/>
            </a:ln>
          </p:spPr>
          <p:txBody>
            <a:bodyPr/>
            <a:lstStyle/>
            <a:p>
              <a:endParaRPr lang="en-US"/>
            </a:p>
          </p:txBody>
        </p:sp>
        <p:sp>
          <p:nvSpPr>
            <p:cNvPr id="83349" name="Freeform 405"/>
            <p:cNvSpPr>
              <a:spLocks/>
            </p:cNvSpPr>
            <p:nvPr/>
          </p:nvSpPr>
          <p:spPr bwMode="black">
            <a:xfrm>
              <a:off x="4910138" y="4167188"/>
              <a:ext cx="33337" cy="26987"/>
            </a:xfrm>
            <a:custGeom>
              <a:avLst/>
              <a:gdLst/>
              <a:ahLst/>
              <a:cxnLst>
                <a:cxn ang="0">
                  <a:pos x="25" y="0"/>
                </a:cxn>
                <a:cxn ang="0">
                  <a:pos x="34" y="10"/>
                </a:cxn>
                <a:cxn ang="0">
                  <a:pos x="34" y="10"/>
                </a:cxn>
                <a:cxn ang="0">
                  <a:pos x="9" y="30"/>
                </a:cxn>
                <a:cxn ang="0">
                  <a:pos x="9" y="30"/>
                </a:cxn>
                <a:cxn ang="0">
                  <a:pos x="0" y="20"/>
                </a:cxn>
                <a:cxn ang="0">
                  <a:pos x="25" y="0"/>
                </a:cxn>
              </a:cxnLst>
              <a:rect l="0" t="0" r="r" b="b"/>
              <a:pathLst>
                <a:path w="34" h="30">
                  <a:moveTo>
                    <a:pt x="25" y="0"/>
                  </a:moveTo>
                  <a:lnTo>
                    <a:pt x="34" y="10"/>
                  </a:lnTo>
                  <a:lnTo>
                    <a:pt x="34" y="10"/>
                  </a:lnTo>
                  <a:lnTo>
                    <a:pt x="9" y="30"/>
                  </a:lnTo>
                  <a:lnTo>
                    <a:pt x="9" y="30"/>
                  </a:lnTo>
                  <a:lnTo>
                    <a:pt x="0" y="20"/>
                  </a:lnTo>
                  <a:lnTo>
                    <a:pt x="25" y="0"/>
                  </a:lnTo>
                  <a:close/>
                </a:path>
              </a:pathLst>
            </a:custGeom>
            <a:solidFill>
              <a:schemeClr val="bg2"/>
            </a:solidFill>
            <a:ln w="9525">
              <a:noFill/>
              <a:round/>
              <a:headEnd/>
              <a:tailEnd/>
            </a:ln>
          </p:spPr>
          <p:txBody>
            <a:bodyPr/>
            <a:lstStyle/>
            <a:p>
              <a:endParaRPr lang="en-US"/>
            </a:p>
          </p:txBody>
        </p:sp>
        <p:sp>
          <p:nvSpPr>
            <p:cNvPr id="83350" name="Freeform 406"/>
            <p:cNvSpPr>
              <a:spLocks/>
            </p:cNvSpPr>
            <p:nvPr/>
          </p:nvSpPr>
          <p:spPr bwMode="black">
            <a:xfrm>
              <a:off x="4919663" y="4175125"/>
              <a:ext cx="33337" cy="26988"/>
            </a:xfrm>
            <a:custGeom>
              <a:avLst/>
              <a:gdLst/>
              <a:ahLst/>
              <a:cxnLst>
                <a:cxn ang="0">
                  <a:pos x="25" y="0"/>
                </a:cxn>
                <a:cxn ang="0">
                  <a:pos x="33" y="10"/>
                </a:cxn>
                <a:cxn ang="0">
                  <a:pos x="10" y="31"/>
                </a:cxn>
                <a:cxn ang="0">
                  <a:pos x="9" y="30"/>
                </a:cxn>
                <a:cxn ang="0">
                  <a:pos x="9" y="30"/>
                </a:cxn>
                <a:cxn ang="0">
                  <a:pos x="0" y="20"/>
                </a:cxn>
                <a:cxn ang="0">
                  <a:pos x="25" y="0"/>
                </a:cxn>
              </a:cxnLst>
              <a:rect l="0" t="0" r="r" b="b"/>
              <a:pathLst>
                <a:path w="33" h="31">
                  <a:moveTo>
                    <a:pt x="25" y="0"/>
                  </a:moveTo>
                  <a:lnTo>
                    <a:pt x="33" y="10"/>
                  </a:lnTo>
                  <a:lnTo>
                    <a:pt x="10" y="31"/>
                  </a:lnTo>
                  <a:lnTo>
                    <a:pt x="9" y="30"/>
                  </a:lnTo>
                  <a:lnTo>
                    <a:pt x="9" y="30"/>
                  </a:lnTo>
                  <a:lnTo>
                    <a:pt x="0" y="20"/>
                  </a:lnTo>
                  <a:lnTo>
                    <a:pt x="25" y="0"/>
                  </a:lnTo>
                  <a:close/>
                </a:path>
              </a:pathLst>
            </a:custGeom>
            <a:solidFill>
              <a:schemeClr val="bg2"/>
            </a:solidFill>
            <a:ln w="9525">
              <a:noFill/>
              <a:round/>
              <a:headEnd/>
              <a:tailEnd/>
            </a:ln>
          </p:spPr>
          <p:txBody>
            <a:bodyPr/>
            <a:lstStyle/>
            <a:p>
              <a:endParaRPr lang="en-US"/>
            </a:p>
          </p:txBody>
        </p:sp>
        <p:grpSp>
          <p:nvGrpSpPr>
            <p:cNvPr id="83351" name="Group 407"/>
            <p:cNvGrpSpPr>
              <a:grpSpLocks/>
            </p:cNvGrpSpPr>
            <p:nvPr/>
          </p:nvGrpSpPr>
          <p:grpSpPr bwMode="auto">
            <a:xfrm>
              <a:off x="4062413" y="4183063"/>
              <a:ext cx="1041400" cy="225425"/>
              <a:chOff x="2696" y="2312"/>
              <a:chExt cx="339" cy="83"/>
            </a:xfrm>
          </p:grpSpPr>
          <p:sp>
            <p:nvSpPr>
              <p:cNvPr id="83352" name="Freeform 408"/>
              <p:cNvSpPr>
                <a:spLocks/>
              </p:cNvSpPr>
              <p:nvPr/>
            </p:nvSpPr>
            <p:spPr bwMode="black">
              <a:xfrm>
                <a:off x="2978" y="2312"/>
                <a:ext cx="11" cy="11"/>
              </a:xfrm>
              <a:custGeom>
                <a:avLst/>
                <a:gdLst/>
                <a:ahLst/>
                <a:cxnLst>
                  <a:cxn ang="0">
                    <a:pos x="22" y="0"/>
                  </a:cxn>
                  <a:cxn ang="0">
                    <a:pos x="32" y="10"/>
                  </a:cxn>
                  <a:cxn ang="0">
                    <a:pos x="32" y="10"/>
                  </a:cxn>
                  <a:cxn ang="0">
                    <a:pos x="10" y="32"/>
                  </a:cxn>
                  <a:cxn ang="0">
                    <a:pos x="10" y="32"/>
                  </a:cxn>
                  <a:cxn ang="0">
                    <a:pos x="0" y="22"/>
                  </a:cxn>
                  <a:cxn ang="0">
                    <a:pos x="22" y="0"/>
                  </a:cxn>
                </a:cxnLst>
                <a:rect l="0" t="0" r="r" b="b"/>
                <a:pathLst>
                  <a:path w="32" h="32">
                    <a:moveTo>
                      <a:pt x="22" y="0"/>
                    </a:moveTo>
                    <a:lnTo>
                      <a:pt x="32" y="10"/>
                    </a:lnTo>
                    <a:lnTo>
                      <a:pt x="32" y="10"/>
                    </a:lnTo>
                    <a:lnTo>
                      <a:pt x="10" y="32"/>
                    </a:lnTo>
                    <a:lnTo>
                      <a:pt x="10" y="32"/>
                    </a:lnTo>
                    <a:lnTo>
                      <a:pt x="0" y="22"/>
                    </a:lnTo>
                    <a:lnTo>
                      <a:pt x="22" y="0"/>
                    </a:lnTo>
                    <a:close/>
                  </a:path>
                </a:pathLst>
              </a:custGeom>
              <a:solidFill>
                <a:schemeClr val="bg2"/>
              </a:solidFill>
              <a:ln w="9525">
                <a:noFill/>
                <a:round/>
                <a:headEnd/>
                <a:tailEnd/>
              </a:ln>
            </p:spPr>
            <p:txBody>
              <a:bodyPr/>
              <a:lstStyle/>
              <a:p>
                <a:endParaRPr lang="en-US"/>
              </a:p>
            </p:txBody>
          </p:sp>
          <p:sp>
            <p:nvSpPr>
              <p:cNvPr id="83353" name="Freeform 409"/>
              <p:cNvSpPr>
                <a:spLocks/>
              </p:cNvSpPr>
              <p:nvPr/>
            </p:nvSpPr>
            <p:spPr bwMode="black">
              <a:xfrm>
                <a:off x="2981" y="2315"/>
                <a:ext cx="11" cy="11"/>
              </a:xfrm>
              <a:custGeom>
                <a:avLst/>
                <a:gdLst/>
                <a:ahLst/>
                <a:cxnLst>
                  <a:cxn ang="0">
                    <a:pos x="22" y="0"/>
                  </a:cxn>
                  <a:cxn ang="0">
                    <a:pos x="31" y="8"/>
                  </a:cxn>
                  <a:cxn ang="0">
                    <a:pos x="31" y="8"/>
                  </a:cxn>
                  <a:cxn ang="0">
                    <a:pos x="8" y="31"/>
                  </a:cxn>
                  <a:cxn ang="0">
                    <a:pos x="8" y="31"/>
                  </a:cxn>
                  <a:cxn ang="0">
                    <a:pos x="0" y="22"/>
                  </a:cxn>
                  <a:cxn ang="0">
                    <a:pos x="22" y="0"/>
                  </a:cxn>
                </a:cxnLst>
                <a:rect l="0" t="0" r="r" b="b"/>
                <a:pathLst>
                  <a:path w="31" h="31">
                    <a:moveTo>
                      <a:pt x="22" y="0"/>
                    </a:moveTo>
                    <a:lnTo>
                      <a:pt x="31" y="8"/>
                    </a:lnTo>
                    <a:lnTo>
                      <a:pt x="31" y="8"/>
                    </a:lnTo>
                    <a:lnTo>
                      <a:pt x="8" y="31"/>
                    </a:lnTo>
                    <a:lnTo>
                      <a:pt x="8" y="31"/>
                    </a:lnTo>
                    <a:lnTo>
                      <a:pt x="0" y="22"/>
                    </a:lnTo>
                    <a:lnTo>
                      <a:pt x="22" y="0"/>
                    </a:lnTo>
                    <a:close/>
                  </a:path>
                </a:pathLst>
              </a:custGeom>
              <a:solidFill>
                <a:schemeClr val="bg2"/>
              </a:solidFill>
              <a:ln w="9525">
                <a:noFill/>
                <a:round/>
                <a:headEnd/>
                <a:tailEnd/>
              </a:ln>
            </p:spPr>
            <p:txBody>
              <a:bodyPr/>
              <a:lstStyle/>
              <a:p>
                <a:endParaRPr lang="en-US"/>
              </a:p>
            </p:txBody>
          </p:sp>
          <p:sp>
            <p:nvSpPr>
              <p:cNvPr id="83354" name="Freeform 410"/>
              <p:cNvSpPr>
                <a:spLocks/>
              </p:cNvSpPr>
              <p:nvPr/>
            </p:nvSpPr>
            <p:spPr bwMode="black">
              <a:xfrm>
                <a:off x="2984" y="2318"/>
                <a:ext cx="11" cy="11"/>
              </a:xfrm>
              <a:custGeom>
                <a:avLst/>
                <a:gdLst/>
                <a:ahLst/>
                <a:cxnLst>
                  <a:cxn ang="0">
                    <a:pos x="23" y="0"/>
                  </a:cxn>
                  <a:cxn ang="0">
                    <a:pos x="33" y="10"/>
                  </a:cxn>
                  <a:cxn ang="0">
                    <a:pos x="25" y="3"/>
                  </a:cxn>
                  <a:cxn ang="0">
                    <a:pos x="33" y="12"/>
                  </a:cxn>
                  <a:cxn ang="0">
                    <a:pos x="10" y="33"/>
                  </a:cxn>
                  <a:cxn ang="0">
                    <a:pos x="0" y="23"/>
                  </a:cxn>
                  <a:cxn ang="0">
                    <a:pos x="23" y="0"/>
                  </a:cxn>
                </a:cxnLst>
                <a:rect l="0" t="0" r="r" b="b"/>
                <a:pathLst>
                  <a:path w="33" h="33">
                    <a:moveTo>
                      <a:pt x="23" y="0"/>
                    </a:moveTo>
                    <a:lnTo>
                      <a:pt x="33" y="10"/>
                    </a:lnTo>
                    <a:lnTo>
                      <a:pt x="25" y="3"/>
                    </a:lnTo>
                    <a:lnTo>
                      <a:pt x="33" y="12"/>
                    </a:lnTo>
                    <a:lnTo>
                      <a:pt x="10" y="33"/>
                    </a:lnTo>
                    <a:lnTo>
                      <a:pt x="0" y="23"/>
                    </a:lnTo>
                    <a:lnTo>
                      <a:pt x="23" y="0"/>
                    </a:lnTo>
                    <a:close/>
                  </a:path>
                </a:pathLst>
              </a:custGeom>
              <a:solidFill>
                <a:schemeClr val="bg2"/>
              </a:solidFill>
              <a:ln w="9525">
                <a:noFill/>
                <a:round/>
                <a:headEnd/>
                <a:tailEnd/>
              </a:ln>
            </p:spPr>
            <p:txBody>
              <a:bodyPr/>
              <a:lstStyle/>
              <a:p>
                <a:endParaRPr lang="en-US"/>
              </a:p>
            </p:txBody>
          </p:sp>
          <p:sp>
            <p:nvSpPr>
              <p:cNvPr id="83355" name="Freeform 411"/>
              <p:cNvSpPr>
                <a:spLocks/>
              </p:cNvSpPr>
              <p:nvPr/>
            </p:nvSpPr>
            <p:spPr bwMode="black">
              <a:xfrm>
                <a:off x="2987" y="2322"/>
                <a:ext cx="10" cy="9"/>
              </a:xfrm>
              <a:custGeom>
                <a:avLst/>
                <a:gdLst/>
                <a:ahLst/>
                <a:cxnLst>
                  <a:cxn ang="0">
                    <a:pos x="23" y="0"/>
                  </a:cxn>
                  <a:cxn ang="0">
                    <a:pos x="30" y="8"/>
                  </a:cxn>
                  <a:cxn ang="0">
                    <a:pos x="30" y="8"/>
                  </a:cxn>
                  <a:cxn ang="0">
                    <a:pos x="8" y="28"/>
                  </a:cxn>
                  <a:cxn ang="0">
                    <a:pos x="8" y="28"/>
                  </a:cxn>
                  <a:cxn ang="0">
                    <a:pos x="0" y="19"/>
                  </a:cxn>
                  <a:cxn ang="0">
                    <a:pos x="23" y="0"/>
                  </a:cxn>
                </a:cxnLst>
                <a:rect l="0" t="0" r="r" b="b"/>
                <a:pathLst>
                  <a:path w="30" h="28">
                    <a:moveTo>
                      <a:pt x="23" y="0"/>
                    </a:moveTo>
                    <a:lnTo>
                      <a:pt x="30" y="8"/>
                    </a:lnTo>
                    <a:lnTo>
                      <a:pt x="30" y="8"/>
                    </a:lnTo>
                    <a:lnTo>
                      <a:pt x="8" y="28"/>
                    </a:lnTo>
                    <a:lnTo>
                      <a:pt x="8" y="28"/>
                    </a:lnTo>
                    <a:lnTo>
                      <a:pt x="0" y="19"/>
                    </a:lnTo>
                    <a:lnTo>
                      <a:pt x="23" y="0"/>
                    </a:lnTo>
                    <a:close/>
                  </a:path>
                </a:pathLst>
              </a:custGeom>
              <a:solidFill>
                <a:schemeClr val="bg2"/>
              </a:solidFill>
              <a:ln w="9525">
                <a:noFill/>
                <a:round/>
                <a:headEnd/>
                <a:tailEnd/>
              </a:ln>
            </p:spPr>
            <p:txBody>
              <a:bodyPr/>
              <a:lstStyle/>
              <a:p>
                <a:endParaRPr lang="en-US"/>
              </a:p>
            </p:txBody>
          </p:sp>
          <p:sp>
            <p:nvSpPr>
              <p:cNvPr id="83356" name="Freeform 412"/>
              <p:cNvSpPr>
                <a:spLocks/>
              </p:cNvSpPr>
              <p:nvPr/>
            </p:nvSpPr>
            <p:spPr bwMode="black">
              <a:xfrm>
                <a:off x="2990" y="2325"/>
                <a:ext cx="10" cy="9"/>
              </a:xfrm>
              <a:custGeom>
                <a:avLst/>
                <a:gdLst/>
                <a:ahLst/>
                <a:cxnLst>
                  <a:cxn ang="0">
                    <a:pos x="22" y="0"/>
                  </a:cxn>
                  <a:cxn ang="0">
                    <a:pos x="29" y="9"/>
                  </a:cxn>
                  <a:cxn ang="0">
                    <a:pos x="29" y="9"/>
                  </a:cxn>
                  <a:cxn ang="0">
                    <a:pos x="7" y="29"/>
                  </a:cxn>
                  <a:cxn ang="0">
                    <a:pos x="7" y="29"/>
                  </a:cxn>
                  <a:cxn ang="0">
                    <a:pos x="0" y="20"/>
                  </a:cxn>
                  <a:cxn ang="0">
                    <a:pos x="22" y="0"/>
                  </a:cxn>
                </a:cxnLst>
                <a:rect l="0" t="0" r="r" b="b"/>
                <a:pathLst>
                  <a:path w="29" h="29">
                    <a:moveTo>
                      <a:pt x="22" y="0"/>
                    </a:moveTo>
                    <a:lnTo>
                      <a:pt x="29" y="9"/>
                    </a:lnTo>
                    <a:lnTo>
                      <a:pt x="29" y="9"/>
                    </a:lnTo>
                    <a:lnTo>
                      <a:pt x="7" y="29"/>
                    </a:lnTo>
                    <a:lnTo>
                      <a:pt x="7" y="29"/>
                    </a:lnTo>
                    <a:lnTo>
                      <a:pt x="0" y="20"/>
                    </a:lnTo>
                    <a:lnTo>
                      <a:pt x="22" y="0"/>
                    </a:lnTo>
                    <a:close/>
                  </a:path>
                </a:pathLst>
              </a:custGeom>
              <a:solidFill>
                <a:schemeClr val="bg2"/>
              </a:solidFill>
              <a:ln w="9525">
                <a:noFill/>
                <a:round/>
                <a:headEnd/>
                <a:tailEnd/>
              </a:ln>
            </p:spPr>
            <p:txBody>
              <a:bodyPr/>
              <a:lstStyle/>
              <a:p>
                <a:endParaRPr lang="en-US"/>
              </a:p>
            </p:txBody>
          </p:sp>
          <p:sp>
            <p:nvSpPr>
              <p:cNvPr id="83357" name="Freeform 413"/>
              <p:cNvSpPr>
                <a:spLocks/>
              </p:cNvSpPr>
              <p:nvPr/>
            </p:nvSpPr>
            <p:spPr bwMode="black">
              <a:xfrm>
                <a:off x="2992" y="2328"/>
                <a:ext cx="11" cy="9"/>
              </a:xfrm>
              <a:custGeom>
                <a:avLst/>
                <a:gdLst/>
                <a:ahLst/>
                <a:cxnLst>
                  <a:cxn ang="0">
                    <a:pos x="22" y="0"/>
                  </a:cxn>
                  <a:cxn ang="0">
                    <a:pos x="30" y="9"/>
                  </a:cxn>
                  <a:cxn ang="0">
                    <a:pos x="33" y="12"/>
                  </a:cxn>
                  <a:cxn ang="0">
                    <a:pos x="32" y="11"/>
                  </a:cxn>
                  <a:cxn ang="0">
                    <a:pos x="8" y="29"/>
                  </a:cxn>
                  <a:cxn ang="0">
                    <a:pos x="0" y="20"/>
                  </a:cxn>
                  <a:cxn ang="0">
                    <a:pos x="22" y="0"/>
                  </a:cxn>
                </a:cxnLst>
                <a:rect l="0" t="0" r="r" b="b"/>
                <a:pathLst>
                  <a:path w="33" h="29">
                    <a:moveTo>
                      <a:pt x="22" y="0"/>
                    </a:moveTo>
                    <a:lnTo>
                      <a:pt x="30" y="9"/>
                    </a:lnTo>
                    <a:lnTo>
                      <a:pt x="33" y="12"/>
                    </a:lnTo>
                    <a:lnTo>
                      <a:pt x="32" y="11"/>
                    </a:lnTo>
                    <a:lnTo>
                      <a:pt x="8" y="29"/>
                    </a:lnTo>
                    <a:lnTo>
                      <a:pt x="0" y="20"/>
                    </a:lnTo>
                    <a:lnTo>
                      <a:pt x="22" y="0"/>
                    </a:lnTo>
                    <a:close/>
                  </a:path>
                </a:pathLst>
              </a:custGeom>
              <a:solidFill>
                <a:schemeClr val="bg2"/>
              </a:solidFill>
              <a:ln w="9525">
                <a:noFill/>
                <a:round/>
                <a:headEnd/>
                <a:tailEnd/>
              </a:ln>
            </p:spPr>
            <p:txBody>
              <a:bodyPr/>
              <a:lstStyle/>
              <a:p>
                <a:endParaRPr lang="en-US"/>
              </a:p>
            </p:txBody>
          </p:sp>
          <p:sp>
            <p:nvSpPr>
              <p:cNvPr id="83358" name="Freeform 414"/>
              <p:cNvSpPr>
                <a:spLocks/>
              </p:cNvSpPr>
              <p:nvPr/>
            </p:nvSpPr>
            <p:spPr bwMode="black">
              <a:xfrm>
                <a:off x="2994" y="2331"/>
                <a:ext cx="11" cy="8"/>
              </a:xfrm>
              <a:custGeom>
                <a:avLst/>
                <a:gdLst/>
                <a:ahLst/>
                <a:cxnLst>
                  <a:cxn ang="0">
                    <a:pos x="27" y="0"/>
                  </a:cxn>
                  <a:cxn ang="0">
                    <a:pos x="32" y="9"/>
                  </a:cxn>
                  <a:cxn ang="0">
                    <a:pos x="32" y="9"/>
                  </a:cxn>
                  <a:cxn ang="0">
                    <a:pos x="5" y="24"/>
                  </a:cxn>
                  <a:cxn ang="0">
                    <a:pos x="5" y="24"/>
                  </a:cxn>
                  <a:cxn ang="0">
                    <a:pos x="0" y="15"/>
                  </a:cxn>
                  <a:cxn ang="0">
                    <a:pos x="27" y="0"/>
                  </a:cxn>
                </a:cxnLst>
                <a:rect l="0" t="0" r="r" b="b"/>
                <a:pathLst>
                  <a:path w="32" h="24">
                    <a:moveTo>
                      <a:pt x="27" y="0"/>
                    </a:moveTo>
                    <a:lnTo>
                      <a:pt x="32" y="9"/>
                    </a:lnTo>
                    <a:lnTo>
                      <a:pt x="32" y="9"/>
                    </a:lnTo>
                    <a:lnTo>
                      <a:pt x="5" y="24"/>
                    </a:lnTo>
                    <a:lnTo>
                      <a:pt x="5" y="24"/>
                    </a:lnTo>
                    <a:lnTo>
                      <a:pt x="0" y="15"/>
                    </a:lnTo>
                    <a:lnTo>
                      <a:pt x="27" y="0"/>
                    </a:lnTo>
                    <a:close/>
                  </a:path>
                </a:pathLst>
              </a:custGeom>
              <a:solidFill>
                <a:schemeClr val="bg2"/>
              </a:solidFill>
              <a:ln w="9525">
                <a:noFill/>
                <a:round/>
                <a:headEnd/>
                <a:tailEnd/>
              </a:ln>
            </p:spPr>
            <p:txBody>
              <a:bodyPr/>
              <a:lstStyle/>
              <a:p>
                <a:endParaRPr lang="en-US"/>
              </a:p>
            </p:txBody>
          </p:sp>
          <p:sp>
            <p:nvSpPr>
              <p:cNvPr id="83359" name="Freeform 415"/>
              <p:cNvSpPr>
                <a:spLocks/>
              </p:cNvSpPr>
              <p:nvPr/>
            </p:nvSpPr>
            <p:spPr bwMode="black">
              <a:xfrm>
                <a:off x="2996" y="2334"/>
                <a:ext cx="10" cy="9"/>
              </a:xfrm>
              <a:custGeom>
                <a:avLst/>
                <a:gdLst/>
                <a:ahLst/>
                <a:cxnLst>
                  <a:cxn ang="0">
                    <a:pos x="27" y="0"/>
                  </a:cxn>
                  <a:cxn ang="0">
                    <a:pos x="32" y="9"/>
                  </a:cxn>
                  <a:cxn ang="0">
                    <a:pos x="32" y="7"/>
                  </a:cxn>
                  <a:cxn ang="0">
                    <a:pos x="5" y="25"/>
                  </a:cxn>
                  <a:cxn ang="0">
                    <a:pos x="5" y="23"/>
                  </a:cxn>
                  <a:cxn ang="0">
                    <a:pos x="0" y="15"/>
                  </a:cxn>
                  <a:cxn ang="0">
                    <a:pos x="27" y="0"/>
                  </a:cxn>
                </a:cxnLst>
                <a:rect l="0" t="0" r="r" b="b"/>
                <a:pathLst>
                  <a:path w="32" h="25">
                    <a:moveTo>
                      <a:pt x="27" y="0"/>
                    </a:moveTo>
                    <a:lnTo>
                      <a:pt x="32" y="9"/>
                    </a:lnTo>
                    <a:lnTo>
                      <a:pt x="32" y="7"/>
                    </a:lnTo>
                    <a:lnTo>
                      <a:pt x="5" y="25"/>
                    </a:lnTo>
                    <a:lnTo>
                      <a:pt x="5" y="23"/>
                    </a:lnTo>
                    <a:lnTo>
                      <a:pt x="0" y="15"/>
                    </a:lnTo>
                    <a:lnTo>
                      <a:pt x="27" y="0"/>
                    </a:lnTo>
                    <a:close/>
                  </a:path>
                </a:pathLst>
              </a:custGeom>
              <a:solidFill>
                <a:schemeClr val="bg2"/>
              </a:solidFill>
              <a:ln w="9525">
                <a:noFill/>
                <a:round/>
                <a:headEnd/>
                <a:tailEnd/>
              </a:ln>
            </p:spPr>
            <p:txBody>
              <a:bodyPr/>
              <a:lstStyle/>
              <a:p>
                <a:endParaRPr lang="en-US"/>
              </a:p>
            </p:txBody>
          </p:sp>
          <p:sp>
            <p:nvSpPr>
              <p:cNvPr id="83360" name="Freeform 416"/>
              <p:cNvSpPr>
                <a:spLocks/>
              </p:cNvSpPr>
              <p:nvPr/>
            </p:nvSpPr>
            <p:spPr bwMode="black">
              <a:xfrm>
                <a:off x="2997" y="2337"/>
                <a:ext cx="11" cy="9"/>
              </a:xfrm>
              <a:custGeom>
                <a:avLst/>
                <a:gdLst/>
                <a:ahLst/>
                <a:cxnLst>
                  <a:cxn ang="0">
                    <a:pos x="27" y="0"/>
                  </a:cxn>
                  <a:cxn ang="0">
                    <a:pos x="33" y="10"/>
                  </a:cxn>
                  <a:cxn ang="0">
                    <a:pos x="33" y="11"/>
                  </a:cxn>
                  <a:cxn ang="0">
                    <a:pos x="6" y="26"/>
                  </a:cxn>
                  <a:cxn ang="0">
                    <a:pos x="6" y="28"/>
                  </a:cxn>
                  <a:cxn ang="0">
                    <a:pos x="0" y="18"/>
                  </a:cxn>
                  <a:cxn ang="0">
                    <a:pos x="27" y="0"/>
                  </a:cxn>
                </a:cxnLst>
                <a:rect l="0" t="0" r="r" b="b"/>
                <a:pathLst>
                  <a:path w="33" h="28">
                    <a:moveTo>
                      <a:pt x="27" y="0"/>
                    </a:moveTo>
                    <a:lnTo>
                      <a:pt x="33" y="10"/>
                    </a:lnTo>
                    <a:lnTo>
                      <a:pt x="33" y="11"/>
                    </a:lnTo>
                    <a:lnTo>
                      <a:pt x="6" y="26"/>
                    </a:lnTo>
                    <a:lnTo>
                      <a:pt x="6" y="28"/>
                    </a:lnTo>
                    <a:lnTo>
                      <a:pt x="0" y="18"/>
                    </a:lnTo>
                    <a:lnTo>
                      <a:pt x="27" y="0"/>
                    </a:lnTo>
                    <a:close/>
                  </a:path>
                </a:pathLst>
              </a:custGeom>
              <a:solidFill>
                <a:schemeClr val="bg2"/>
              </a:solidFill>
              <a:ln w="9525">
                <a:noFill/>
                <a:round/>
                <a:headEnd/>
                <a:tailEnd/>
              </a:ln>
            </p:spPr>
            <p:txBody>
              <a:bodyPr/>
              <a:lstStyle/>
              <a:p>
                <a:endParaRPr lang="en-US"/>
              </a:p>
            </p:txBody>
          </p:sp>
          <p:sp>
            <p:nvSpPr>
              <p:cNvPr id="83361" name="Freeform 417"/>
              <p:cNvSpPr>
                <a:spLocks/>
              </p:cNvSpPr>
              <p:nvPr/>
            </p:nvSpPr>
            <p:spPr bwMode="black">
              <a:xfrm>
                <a:off x="2999" y="2340"/>
                <a:ext cx="12" cy="8"/>
              </a:xfrm>
              <a:custGeom>
                <a:avLst/>
                <a:gdLst/>
                <a:ahLst/>
                <a:cxnLst>
                  <a:cxn ang="0">
                    <a:pos x="27" y="0"/>
                  </a:cxn>
                  <a:cxn ang="0">
                    <a:pos x="32" y="9"/>
                  </a:cxn>
                  <a:cxn ang="0">
                    <a:pos x="35" y="14"/>
                  </a:cxn>
                  <a:cxn ang="0">
                    <a:pos x="33" y="10"/>
                  </a:cxn>
                  <a:cxn ang="0">
                    <a:pos x="5" y="24"/>
                  </a:cxn>
                  <a:cxn ang="0">
                    <a:pos x="0" y="15"/>
                  </a:cxn>
                  <a:cxn ang="0">
                    <a:pos x="27" y="0"/>
                  </a:cxn>
                </a:cxnLst>
                <a:rect l="0" t="0" r="r" b="b"/>
                <a:pathLst>
                  <a:path w="35" h="24">
                    <a:moveTo>
                      <a:pt x="27" y="0"/>
                    </a:moveTo>
                    <a:lnTo>
                      <a:pt x="32" y="9"/>
                    </a:lnTo>
                    <a:lnTo>
                      <a:pt x="35" y="14"/>
                    </a:lnTo>
                    <a:lnTo>
                      <a:pt x="33" y="10"/>
                    </a:lnTo>
                    <a:lnTo>
                      <a:pt x="5" y="24"/>
                    </a:lnTo>
                    <a:lnTo>
                      <a:pt x="0" y="15"/>
                    </a:lnTo>
                    <a:lnTo>
                      <a:pt x="27" y="0"/>
                    </a:lnTo>
                    <a:close/>
                  </a:path>
                </a:pathLst>
              </a:custGeom>
              <a:solidFill>
                <a:schemeClr val="bg2"/>
              </a:solidFill>
              <a:ln w="9525">
                <a:noFill/>
                <a:round/>
                <a:headEnd/>
                <a:tailEnd/>
              </a:ln>
            </p:spPr>
            <p:txBody>
              <a:bodyPr/>
              <a:lstStyle/>
              <a:p>
                <a:endParaRPr lang="en-US"/>
              </a:p>
            </p:txBody>
          </p:sp>
          <p:sp>
            <p:nvSpPr>
              <p:cNvPr id="83362" name="Freeform 418"/>
              <p:cNvSpPr>
                <a:spLocks/>
              </p:cNvSpPr>
              <p:nvPr/>
            </p:nvSpPr>
            <p:spPr bwMode="black">
              <a:xfrm>
                <a:off x="3001" y="2344"/>
                <a:ext cx="11" cy="8"/>
              </a:xfrm>
              <a:custGeom>
                <a:avLst/>
                <a:gdLst/>
                <a:ahLst/>
                <a:cxnLst>
                  <a:cxn ang="0">
                    <a:pos x="29" y="0"/>
                  </a:cxn>
                  <a:cxn ang="0">
                    <a:pos x="33" y="9"/>
                  </a:cxn>
                  <a:cxn ang="0">
                    <a:pos x="5" y="25"/>
                  </a:cxn>
                  <a:cxn ang="0">
                    <a:pos x="6" y="26"/>
                  </a:cxn>
                  <a:cxn ang="0">
                    <a:pos x="4" y="21"/>
                  </a:cxn>
                  <a:cxn ang="0">
                    <a:pos x="0" y="13"/>
                  </a:cxn>
                  <a:cxn ang="0">
                    <a:pos x="29" y="0"/>
                  </a:cxn>
                </a:cxnLst>
                <a:rect l="0" t="0" r="r" b="b"/>
                <a:pathLst>
                  <a:path w="33" h="26">
                    <a:moveTo>
                      <a:pt x="29" y="0"/>
                    </a:moveTo>
                    <a:lnTo>
                      <a:pt x="33" y="9"/>
                    </a:lnTo>
                    <a:lnTo>
                      <a:pt x="5" y="25"/>
                    </a:lnTo>
                    <a:lnTo>
                      <a:pt x="6" y="26"/>
                    </a:lnTo>
                    <a:lnTo>
                      <a:pt x="4" y="21"/>
                    </a:lnTo>
                    <a:lnTo>
                      <a:pt x="0" y="13"/>
                    </a:lnTo>
                    <a:lnTo>
                      <a:pt x="29" y="0"/>
                    </a:lnTo>
                    <a:close/>
                  </a:path>
                </a:pathLst>
              </a:custGeom>
              <a:solidFill>
                <a:schemeClr val="bg2"/>
              </a:solidFill>
              <a:ln w="9525">
                <a:noFill/>
                <a:round/>
                <a:headEnd/>
                <a:tailEnd/>
              </a:ln>
            </p:spPr>
            <p:txBody>
              <a:bodyPr/>
              <a:lstStyle/>
              <a:p>
                <a:endParaRPr lang="en-US"/>
              </a:p>
            </p:txBody>
          </p:sp>
          <p:sp>
            <p:nvSpPr>
              <p:cNvPr id="83363" name="Freeform 419"/>
              <p:cNvSpPr>
                <a:spLocks/>
              </p:cNvSpPr>
              <p:nvPr/>
            </p:nvSpPr>
            <p:spPr bwMode="black">
              <a:xfrm>
                <a:off x="3002" y="2345"/>
                <a:ext cx="11" cy="10"/>
              </a:xfrm>
              <a:custGeom>
                <a:avLst/>
                <a:gdLst/>
                <a:ahLst/>
                <a:cxnLst>
                  <a:cxn ang="0">
                    <a:pos x="27" y="0"/>
                  </a:cxn>
                  <a:cxn ang="0">
                    <a:pos x="33" y="9"/>
                  </a:cxn>
                  <a:cxn ang="0">
                    <a:pos x="32" y="10"/>
                  </a:cxn>
                  <a:cxn ang="0">
                    <a:pos x="7" y="28"/>
                  </a:cxn>
                  <a:cxn ang="0">
                    <a:pos x="6" y="29"/>
                  </a:cxn>
                  <a:cxn ang="0">
                    <a:pos x="0" y="20"/>
                  </a:cxn>
                  <a:cxn ang="0">
                    <a:pos x="27" y="0"/>
                  </a:cxn>
                </a:cxnLst>
                <a:rect l="0" t="0" r="r" b="b"/>
                <a:pathLst>
                  <a:path w="33" h="29">
                    <a:moveTo>
                      <a:pt x="27" y="0"/>
                    </a:moveTo>
                    <a:lnTo>
                      <a:pt x="33" y="9"/>
                    </a:lnTo>
                    <a:lnTo>
                      <a:pt x="32" y="10"/>
                    </a:lnTo>
                    <a:lnTo>
                      <a:pt x="7" y="28"/>
                    </a:lnTo>
                    <a:lnTo>
                      <a:pt x="6" y="29"/>
                    </a:lnTo>
                    <a:lnTo>
                      <a:pt x="0" y="20"/>
                    </a:lnTo>
                    <a:lnTo>
                      <a:pt x="27" y="0"/>
                    </a:lnTo>
                    <a:close/>
                  </a:path>
                </a:pathLst>
              </a:custGeom>
              <a:solidFill>
                <a:schemeClr val="bg2"/>
              </a:solidFill>
              <a:ln w="9525">
                <a:noFill/>
                <a:round/>
                <a:headEnd/>
                <a:tailEnd/>
              </a:ln>
            </p:spPr>
            <p:txBody>
              <a:bodyPr/>
              <a:lstStyle/>
              <a:p>
                <a:endParaRPr lang="en-US"/>
              </a:p>
            </p:txBody>
          </p:sp>
          <p:sp>
            <p:nvSpPr>
              <p:cNvPr id="83364" name="Freeform 420"/>
              <p:cNvSpPr>
                <a:spLocks/>
              </p:cNvSpPr>
              <p:nvPr/>
            </p:nvSpPr>
            <p:spPr bwMode="black">
              <a:xfrm>
                <a:off x="3005" y="2349"/>
                <a:ext cx="10" cy="8"/>
              </a:xfrm>
              <a:custGeom>
                <a:avLst/>
                <a:gdLst/>
                <a:ahLst/>
                <a:cxnLst>
                  <a:cxn ang="0">
                    <a:pos x="25" y="0"/>
                  </a:cxn>
                  <a:cxn ang="0">
                    <a:pos x="30" y="8"/>
                  </a:cxn>
                  <a:cxn ang="0">
                    <a:pos x="31" y="6"/>
                  </a:cxn>
                  <a:cxn ang="0">
                    <a:pos x="4" y="26"/>
                  </a:cxn>
                  <a:cxn ang="0">
                    <a:pos x="5" y="25"/>
                  </a:cxn>
                  <a:cxn ang="0">
                    <a:pos x="0" y="18"/>
                  </a:cxn>
                  <a:cxn ang="0">
                    <a:pos x="25" y="0"/>
                  </a:cxn>
                </a:cxnLst>
                <a:rect l="0" t="0" r="r" b="b"/>
                <a:pathLst>
                  <a:path w="31" h="26">
                    <a:moveTo>
                      <a:pt x="25" y="0"/>
                    </a:moveTo>
                    <a:lnTo>
                      <a:pt x="30" y="8"/>
                    </a:lnTo>
                    <a:lnTo>
                      <a:pt x="31" y="6"/>
                    </a:lnTo>
                    <a:lnTo>
                      <a:pt x="4" y="26"/>
                    </a:lnTo>
                    <a:lnTo>
                      <a:pt x="5" y="25"/>
                    </a:lnTo>
                    <a:lnTo>
                      <a:pt x="0" y="18"/>
                    </a:lnTo>
                    <a:lnTo>
                      <a:pt x="25" y="0"/>
                    </a:lnTo>
                    <a:close/>
                  </a:path>
                </a:pathLst>
              </a:custGeom>
              <a:solidFill>
                <a:schemeClr val="bg2"/>
              </a:solidFill>
              <a:ln w="9525">
                <a:noFill/>
                <a:round/>
                <a:headEnd/>
                <a:tailEnd/>
              </a:ln>
            </p:spPr>
            <p:txBody>
              <a:bodyPr/>
              <a:lstStyle/>
              <a:p>
                <a:endParaRPr lang="en-US"/>
              </a:p>
            </p:txBody>
          </p:sp>
          <p:sp>
            <p:nvSpPr>
              <p:cNvPr id="83365" name="Freeform 421"/>
              <p:cNvSpPr>
                <a:spLocks/>
              </p:cNvSpPr>
              <p:nvPr/>
            </p:nvSpPr>
            <p:spPr bwMode="black">
              <a:xfrm>
                <a:off x="3006" y="2351"/>
                <a:ext cx="11" cy="9"/>
              </a:xfrm>
              <a:custGeom>
                <a:avLst/>
                <a:gdLst/>
                <a:ahLst/>
                <a:cxnLst>
                  <a:cxn ang="0">
                    <a:pos x="27" y="0"/>
                  </a:cxn>
                  <a:cxn ang="0">
                    <a:pos x="33" y="9"/>
                  </a:cxn>
                  <a:cxn ang="0">
                    <a:pos x="32" y="10"/>
                  </a:cxn>
                  <a:cxn ang="0">
                    <a:pos x="7" y="28"/>
                  </a:cxn>
                  <a:cxn ang="0">
                    <a:pos x="6" y="29"/>
                  </a:cxn>
                  <a:cxn ang="0">
                    <a:pos x="0" y="20"/>
                  </a:cxn>
                  <a:cxn ang="0">
                    <a:pos x="27" y="0"/>
                  </a:cxn>
                </a:cxnLst>
                <a:rect l="0" t="0" r="r" b="b"/>
                <a:pathLst>
                  <a:path w="33" h="29">
                    <a:moveTo>
                      <a:pt x="27" y="0"/>
                    </a:moveTo>
                    <a:lnTo>
                      <a:pt x="33" y="9"/>
                    </a:lnTo>
                    <a:lnTo>
                      <a:pt x="32" y="10"/>
                    </a:lnTo>
                    <a:lnTo>
                      <a:pt x="7" y="28"/>
                    </a:lnTo>
                    <a:lnTo>
                      <a:pt x="6" y="29"/>
                    </a:lnTo>
                    <a:lnTo>
                      <a:pt x="0" y="20"/>
                    </a:lnTo>
                    <a:lnTo>
                      <a:pt x="27" y="0"/>
                    </a:lnTo>
                    <a:close/>
                  </a:path>
                </a:pathLst>
              </a:custGeom>
              <a:solidFill>
                <a:schemeClr val="bg2"/>
              </a:solidFill>
              <a:ln w="9525">
                <a:noFill/>
                <a:round/>
                <a:headEnd/>
                <a:tailEnd/>
              </a:ln>
            </p:spPr>
            <p:txBody>
              <a:bodyPr/>
              <a:lstStyle/>
              <a:p>
                <a:endParaRPr lang="en-US"/>
              </a:p>
            </p:txBody>
          </p:sp>
          <p:sp>
            <p:nvSpPr>
              <p:cNvPr id="83366" name="Freeform 422"/>
              <p:cNvSpPr>
                <a:spLocks/>
              </p:cNvSpPr>
              <p:nvPr/>
            </p:nvSpPr>
            <p:spPr bwMode="black">
              <a:xfrm>
                <a:off x="3008" y="2354"/>
                <a:ext cx="10" cy="13"/>
              </a:xfrm>
              <a:custGeom>
                <a:avLst/>
                <a:gdLst/>
                <a:ahLst/>
                <a:cxnLst>
                  <a:cxn ang="0">
                    <a:pos x="25" y="0"/>
                  </a:cxn>
                  <a:cxn ang="0">
                    <a:pos x="30" y="8"/>
                  </a:cxn>
                  <a:cxn ang="0">
                    <a:pos x="5" y="28"/>
                  </a:cxn>
                  <a:cxn ang="0">
                    <a:pos x="14" y="38"/>
                  </a:cxn>
                  <a:cxn ang="0">
                    <a:pos x="5" y="25"/>
                  </a:cxn>
                  <a:cxn ang="0">
                    <a:pos x="0" y="18"/>
                  </a:cxn>
                  <a:cxn ang="0">
                    <a:pos x="25" y="0"/>
                  </a:cxn>
                </a:cxnLst>
                <a:rect l="0" t="0" r="r" b="b"/>
                <a:pathLst>
                  <a:path w="30" h="38">
                    <a:moveTo>
                      <a:pt x="25" y="0"/>
                    </a:moveTo>
                    <a:lnTo>
                      <a:pt x="30" y="8"/>
                    </a:lnTo>
                    <a:lnTo>
                      <a:pt x="5" y="28"/>
                    </a:lnTo>
                    <a:lnTo>
                      <a:pt x="14" y="38"/>
                    </a:lnTo>
                    <a:lnTo>
                      <a:pt x="5" y="25"/>
                    </a:lnTo>
                    <a:lnTo>
                      <a:pt x="0" y="18"/>
                    </a:lnTo>
                    <a:lnTo>
                      <a:pt x="25" y="0"/>
                    </a:lnTo>
                    <a:close/>
                  </a:path>
                </a:pathLst>
              </a:custGeom>
              <a:solidFill>
                <a:schemeClr val="bg2"/>
              </a:solidFill>
              <a:ln w="9525">
                <a:noFill/>
                <a:round/>
                <a:headEnd/>
                <a:tailEnd/>
              </a:ln>
            </p:spPr>
            <p:txBody>
              <a:bodyPr/>
              <a:lstStyle/>
              <a:p>
                <a:endParaRPr lang="en-US"/>
              </a:p>
            </p:txBody>
          </p:sp>
          <p:sp>
            <p:nvSpPr>
              <p:cNvPr id="83367" name="Freeform 423"/>
              <p:cNvSpPr>
                <a:spLocks/>
              </p:cNvSpPr>
              <p:nvPr/>
            </p:nvSpPr>
            <p:spPr bwMode="black">
              <a:xfrm>
                <a:off x="3010" y="2356"/>
                <a:ext cx="10" cy="10"/>
              </a:xfrm>
              <a:custGeom>
                <a:avLst/>
                <a:gdLst/>
                <a:ahLst/>
                <a:cxnLst>
                  <a:cxn ang="0">
                    <a:pos x="25" y="0"/>
                  </a:cxn>
                  <a:cxn ang="0">
                    <a:pos x="31" y="8"/>
                  </a:cxn>
                  <a:cxn ang="0">
                    <a:pos x="8" y="30"/>
                  </a:cxn>
                  <a:cxn ang="0">
                    <a:pos x="0" y="23"/>
                  </a:cxn>
                  <a:cxn ang="0">
                    <a:pos x="6" y="30"/>
                  </a:cxn>
                  <a:cxn ang="0">
                    <a:pos x="0" y="23"/>
                  </a:cxn>
                  <a:cxn ang="0">
                    <a:pos x="25" y="0"/>
                  </a:cxn>
                </a:cxnLst>
                <a:rect l="0" t="0" r="r" b="b"/>
                <a:pathLst>
                  <a:path w="31" h="30">
                    <a:moveTo>
                      <a:pt x="25" y="0"/>
                    </a:moveTo>
                    <a:lnTo>
                      <a:pt x="31" y="8"/>
                    </a:lnTo>
                    <a:lnTo>
                      <a:pt x="8" y="30"/>
                    </a:lnTo>
                    <a:lnTo>
                      <a:pt x="0" y="23"/>
                    </a:lnTo>
                    <a:lnTo>
                      <a:pt x="6" y="30"/>
                    </a:lnTo>
                    <a:lnTo>
                      <a:pt x="0" y="23"/>
                    </a:lnTo>
                    <a:lnTo>
                      <a:pt x="25" y="0"/>
                    </a:lnTo>
                    <a:close/>
                  </a:path>
                </a:pathLst>
              </a:custGeom>
              <a:solidFill>
                <a:schemeClr val="bg2"/>
              </a:solidFill>
              <a:ln w="9525">
                <a:noFill/>
                <a:round/>
                <a:headEnd/>
                <a:tailEnd/>
              </a:ln>
            </p:spPr>
            <p:txBody>
              <a:bodyPr/>
              <a:lstStyle/>
              <a:p>
                <a:endParaRPr lang="en-US"/>
              </a:p>
            </p:txBody>
          </p:sp>
          <p:sp>
            <p:nvSpPr>
              <p:cNvPr id="83368" name="Freeform 424"/>
              <p:cNvSpPr>
                <a:spLocks/>
              </p:cNvSpPr>
              <p:nvPr/>
            </p:nvSpPr>
            <p:spPr bwMode="black">
              <a:xfrm>
                <a:off x="3013" y="2358"/>
                <a:ext cx="10" cy="10"/>
              </a:xfrm>
              <a:custGeom>
                <a:avLst/>
                <a:gdLst/>
                <a:ahLst/>
                <a:cxnLst>
                  <a:cxn ang="0">
                    <a:pos x="22" y="0"/>
                  </a:cxn>
                  <a:cxn ang="0">
                    <a:pos x="29" y="7"/>
                  </a:cxn>
                  <a:cxn ang="0">
                    <a:pos x="28" y="6"/>
                  </a:cxn>
                  <a:cxn ang="0">
                    <a:pos x="30" y="10"/>
                  </a:cxn>
                  <a:cxn ang="0">
                    <a:pos x="7" y="30"/>
                  </a:cxn>
                  <a:cxn ang="0">
                    <a:pos x="0" y="22"/>
                  </a:cxn>
                  <a:cxn ang="0">
                    <a:pos x="22" y="0"/>
                  </a:cxn>
                </a:cxnLst>
                <a:rect l="0" t="0" r="r" b="b"/>
                <a:pathLst>
                  <a:path w="30" h="30">
                    <a:moveTo>
                      <a:pt x="22" y="0"/>
                    </a:moveTo>
                    <a:lnTo>
                      <a:pt x="29" y="7"/>
                    </a:lnTo>
                    <a:lnTo>
                      <a:pt x="28" y="6"/>
                    </a:lnTo>
                    <a:lnTo>
                      <a:pt x="30" y="10"/>
                    </a:lnTo>
                    <a:lnTo>
                      <a:pt x="7" y="30"/>
                    </a:lnTo>
                    <a:lnTo>
                      <a:pt x="0" y="22"/>
                    </a:lnTo>
                    <a:lnTo>
                      <a:pt x="22" y="0"/>
                    </a:lnTo>
                    <a:close/>
                  </a:path>
                </a:pathLst>
              </a:custGeom>
              <a:solidFill>
                <a:schemeClr val="bg2"/>
              </a:solidFill>
              <a:ln w="9525">
                <a:noFill/>
                <a:round/>
                <a:headEnd/>
                <a:tailEnd/>
              </a:ln>
            </p:spPr>
            <p:txBody>
              <a:bodyPr/>
              <a:lstStyle/>
              <a:p>
                <a:endParaRPr lang="en-US"/>
              </a:p>
            </p:txBody>
          </p:sp>
          <p:sp>
            <p:nvSpPr>
              <p:cNvPr id="83369" name="Freeform 425"/>
              <p:cNvSpPr>
                <a:spLocks/>
              </p:cNvSpPr>
              <p:nvPr/>
            </p:nvSpPr>
            <p:spPr bwMode="black">
              <a:xfrm>
                <a:off x="3015" y="2362"/>
                <a:ext cx="9" cy="10"/>
              </a:xfrm>
              <a:custGeom>
                <a:avLst/>
                <a:gdLst/>
                <a:ahLst/>
                <a:cxnLst>
                  <a:cxn ang="0">
                    <a:pos x="24" y="0"/>
                  </a:cxn>
                  <a:cxn ang="0">
                    <a:pos x="29" y="7"/>
                  </a:cxn>
                  <a:cxn ang="0">
                    <a:pos x="6" y="28"/>
                  </a:cxn>
                  <a:cxn ang="0">
                    <a:pos x="8" y="31"/>
                  </a:cxn>
                  <a:cxn ang="0">
                    <a:pos x="5" y="25"/>
                  </a:cxn>
                  <a:cxn ang="0">
                    <a:pos x="0" y="17"/>
                  </a:cxn>
                  <a:cxn ang="0">
                    <a:pos x="24" y="0"/>
                  </a:cxn>
                </a:cxnLst>
                <a:rect l="0" t="0" r="r" b="b"/>
                <a:pathLst>
                  <a:path w="29" h="31">
                    <a:moveTo>
                      <a:pt x="24" y="0"/>
                    </a:moveTo>
                    <a:lnTo>
                      <a:pt x="29" y="7"/>
                    </a:lnTo>
                    <a:lnTo>
                      <a:pt x="6" y="28"/>
                    </a:lnTo>
                    <a:lnTo>
                      <a:pt x="8" y="31"/>
                    </a:lnTo>
                    <a:lnTo>
                      <a:pt x="5" y="25"/>
                    </a:lnTo>
                    <a:lnTo>
                      <a:pt x="0" y="17"/>
                    </a:lnTo>
                    <a:lnTo>
                      <a:pt x="24" y="0"/>
                    </a:lnTo>
                    <a:close/>
                  </a:path>
                </a:pathLst>
              </a:custGeom>
              <a:solidFill>
                <a:schemeClr val="bg2"/>
              </a:solidFill>
              <a:ln w="9525">
                <a:noFill/>
                <a:round/>
                <a:headEnd/>
                <a:tailEnd/>
              </a:ln>
            </p:spPr>
            <p:txBody>
              <a:bodyPr/>
              <a:lstStyle/>
              <a:p>
                <a:endParaRPr lang="en-US"/>
              </a:p>
            </p:txBody>
          </p:sp>
          <p:sp>
            <p:nvSpPr>
              <p:cNvPr id="83370" name="Freeform 426"/>
              <p:cNvSpPr>
                <a:spLocks/>
              </p:cNvSpPr>
              <p:nvPr/>
            </p:nvSpPr>
            <p:spPr bwMode="black">
              <a:xfrm>
                <a:off x="3017" y="2363"/>
                <a:ext cx="10" cy="10"/>
              </a:xfrm>
              <a:custGeom>
                <a:avLst/>
                <a:gdLst/>
                <a:ahLst/>
                <a:cxnLst>
                  <a:cxn ang="0">
                    <a:pos x="22" y="0"/>
                  </a:cxn>
                  <a:cxn ang="0">
                    <a:pos x="30" y="7"/>
                  </a:cxn>
                  <a:cxn ang="0">
                    <a:pos x="27" y="5"/>
                  </a:cxn>
                  <a:cxn ang="0">
                    <a:pos x="31" y="9"/>
                  </a:cxn>
                  <a:cxn ang="0">
                    <a:pos x="7" y="32"/>
                  </a:cxn>
                  <a:cxn ang="0">
                    <a:pos x="0" y="25"/>
                  </a:cxn>
                  <a:cxn ang="0">
                    <a:pos x="22" y="0"/>
                  </a:cxn>
                </a:cxnLst>
                <a:rect l="0" t="0" r="r" b="b"/>
                <a:pathLst>
                  <a:path w="31" h="32">
                    <a:moveTo>
                      <a:pt x="22" y="0"/>
                    </a:moveTo>
                    <a:lnTo>
                      <a:pt x="30" y="7"/>
                    </a:lnTo>
                    <a:lnTo>
                      <a:pt x="27" y="5"/>
                    </a:lnTo>
                    <a:lnTo>
                      <a:pt x="31" y="9"/>
                    </a:lnTo>
                    <a:lnTo>
                      <a:pt x="7" y="32"/>
                    </a:lnTo>
                    <a:lnTo>
                      <a:pt x="0" y="25"/>
                    </a:lnTo>
                    <a:lnTo>
                      <a:pt x="22" y="0"/>
                    </a:lnTo>
                    <a:close/>
                  </a:path>
                </a:pathLst>
              </a:custGeom>
              <a:solidFill>
                <a:schemeClr val="bg2"/>
              </a:solidFill>
              <a:ln w="9525">
                <a:noFill/>
                <a:round/>
                <a:headEnd/>
                <a:tailEnd/>
              </a:ln>
            </p:spPr>
            <p:txBody>
              <a:bodyPr/>
              <a:lstStyle/>
              <a:p>
                <a:endParaRPr lang="en-US"/>
              </a:p>
            </p:txBody>
          </p:sp>
          <p:sp>
            <p:nvSpPr>
              <p:cNvPr id="83371" name="Freeform 427"/>
              <p:cNvSpPr>
                <a:spLocks/>
              </p:cNvSpPr>
              <p:nvPr/>
            </p:nvSpPr>
            <p:spPr bwMode="black">
              <a:xfrm>
                <a:off x="3019" y="2366"/>
                <a:ext cx="10" cy="8"/>
              </a:xfrm>
              <a:custGeom>
                <a:avLst/>
                <a:gdLst/>
                <a:ahLst/>
                <a:cxnLst>
                  <a:cxn ang="0">
                    <a:pos x="25" y="0"/>
                  </a:cxn>
                  <a:cxn ang="0">
                    <a:pos x="30" y="6"/>
                  </a:cxn>
                  <a:cxn ang="0">
                    <a:pos x="30" y="6"/>
                  </a:cxn>
                  <a:cxn ang="0">
                    <a:pos x="5" y="26"/>
                  </a:cxn>
                  <a:cxn ang="0">
                    <a:pos x="5" y="26"/>
                  </a:cxn>
                  <a:cxn ang="0">
                    <a:pos x="0" y="20"/>
                  </a:cxn>
                  <a:cxn ang="0">
                    <a:pos x="25" y="0"/>
                  </a:cxn>
                </a:cxnLst>
                <a:rect l="0" t="0" r="r" b="b"/>
                <a:pathLst>
                  <a:path w="30" h="26">
                    <a:moveTo>
                      <a:pt x="25" y="0"/>
                    </a:moveTo>
                    <a:lnTo>
                      <a:pt x="30" y="6"/>
                    </a:lnTo>
                    <a:lnTo>
                      <a:pt x="30" y="6"/>
                    </a:lnTo>
                    <a:lnTo>
                      <a:pt x="5" y="26"/>
                    </a:lnTo>
                    <a:lnTo>
                      <a:pt x="5" y="26"/>
                    </a:lnTo>
                    <a:lnTo>
                      <a:pt x="0" y="20"/>
                    </a:lnTo>
                    <a:lnTo>
                      <a:pt x="25" y="0"/>
                    </a:lnTo>
                    <a:close/>
                  </a:path>
                </a:pathLst>
              </a:custGeom>
              <a:solidFill>
                <a:schemeClr val="bg2"/>
              </a:solidFill>
              <a:ln w="9525">
                <a:noFill/>
                <a:round/>
                <a:headEnd/>
                <a:tailEnd/>
              </a:ln>
            </p:spPr>
            <p:txBody>
              <a:bodyPr/>
              <a:lstStyle/>
              <a:p>
                <a:endParaRPr lang="en-US"/>
              </a:p>
            </p:txBody>
          </p:sp>
          <p:sp>
            <p:nvSpPr>
              <p:cNvPr id="83372" name="Freeform 428"/>
              <p:cNvSpPr>
                <a:spLocks/>
              </p:cNvSpPr>
              <p:nvPr/>
            </p:nvSpPr>
            <p:spPr bwMode="black">
              <a:xfrm>
                <a:off x="3020" y="2368"/>
                <a:ext cx="10" cy="8"/>
              </a:xfrm>
              <a:custGeom>
                <a:avLst/>
                <a:gdLst/>
                <a:ahLst/>
                <a:cxnLst>
                  <a:cxn ang="0">
                    <a:pos x="25" y="0"/>
                  </a:cxn>
                  <a:cxn ang="0">
                    <a:pos x="30" y="7"/>
                  </a:cxn>
                  <a:cxn ang="0">
                    <a:pos x="30" y="7"/>
                  </a:cxn>
                  <a:cxn ang="0">
                    <a:pos x="5" y="26"/>
                  </a:cxn>
                  <a:cxn ang="0">
                    <a:pos x="5" y="26"/>
                  </a:cxn>
                  <a:cxn ang="0">
                    <a:pos x="0" y="20"/>
                  </a:cxn>
                  <a:cxn ang="0">
                    <a:pos x="25" y="0"/>
                  </a:cxn>
                </a:cxnLst>
                <a:rect l="0" t="0" r="r" b="b"/>
                <a:pathLst>
                  <a:path w="30" h="26">
                    <a:moveTo>
                      <a:pt x="25" y="0"/>
                    </a:moveTo>
                    <a:lnTo>
                      <a:pt x="30" y="7"/>
                    </a:lnTo>
                    <a:lnTo>
                      <a:pt x="30" y="7"/>
                    </a:lnTo>
                    <a:lnTo>
                      <a:pt x="5" y="26"/>
                    </a:lnTo>
                    <a:lnTo>
                      <a:pt x="5" y="26"/>
                    </a:lnTo>
                    <a:lnTo>
                      <a:pt x="0" y="20"/>
                    </a:lnTo>
                    <a:lnTo>
                      <a:pt x="25" y="0"/>
                    </a:lnTo>
                    <a:close/>
                  </a:path>
                </a:pathLst>
              </a:custGeom>
              <a:solidFill>
                <a:schemeClr val="bg2"/>
              </a:solidFill>
              <a:ln w="9525">
                <a:noFill/>
                <a:round/>
                <a:headEnd/>
                <a:tailEnd/>
              </a:ln>
            </p:spPr>
            <p:txBody>
              <a:bodyPr/>
              <a:lstStyle/>
              <a:p>
                <a:endParaRPr lang="en-US"/>
              </a:p>
            </p:txBody>
          </p:sp>
          <p:sp>
            <p:nvSpPr>
              <p:cNvPr id="83373" name="Freeform 429"/>
              <p:cNvSpPr>
                <a:spLocks/>
              </p:cNvSpPr>
              <p:nvPr/>
            </p:nvSpPr>
            <p:spPr bwMode="black">
              <a:xfrm>
                <a:off x="3022" y="2370"/>
                <a:ext cx="10" cy="9"/>
              </a:xfrm>
              <a:custGeom>
                <a:avLst/>
                <a:gdLst/>
                <a:ahLst/>
                <a:cxnLst>
                  <a:cxn ang="0">
                    <a:pos x="25" y="0"/>
                  </a:cxn>
                  <a:cxn ang="0">
                    <a:pos x="30" y="6"/>
                  </a:cxn>
                  <a:cxn ang="0">
                    <a:pos x="30" y="7"/>
                  </a:cxn>
                  <a:cxn ang="0">
                    <a:pos x="5" y="24"/>
                  </a:cxn>
                  <a:cxn ang="0">
                    <a:pos x="5" y="26"/>
                  </a:cxn>
                  <a:cxn ang="0">
                    <a:pos x="0" y="19"/>
                  </a:cxn>
                  <a:cxn ang="0">
                    <a:pos x="25" y="0"/>
                  </a:cxn>
                </a:cxnLst>
                <a:rect l="0" t="0" r="r" b="b"/>
                <a:pathLst>
                  <a:path w="30" h="26">
                    <a:moveTo>
                      <a:pt x="25" y="0"/>
                    </a:moveTo>
                    <a:lnTo>
                      <a:pt x="30" y="6"/>
                    </a:lnTo>
                    <a:lnTo>
                      <a:pt x="30" y="7"/>
                    </a:lnTo>
                    <a:lnTo>
                      <a:pt x="5" y="24"/>
                    </a:lnTo>
                    <a:lnTo>
                      <a:pt x="5" y="26"/>
                    </a:lnTo>
                    <a:lnTo>
                      <a:pt x="0" y="19"/>
                    </a:lnTo>
                    <a:lnTo>
                      <a:pt x="25" y="0"/>
                    </a:lnTo>
                    <a:close/>
                  </a:path>
                </a:pathLst>
              </a:custGeom>
              <a:solidFill>
                <a:schemeClr val="bg2"/>
              </a:solidFill>
              <a:ln w="9525">
                <a:noFill/>
                <a:round/>
                <a:headEnd/>
                <a:tailEnd/>
              </a:ln>
            </p:spPr>
            <p:txBody>
              <a:bodyPr/>
              <a:lstStyle/>
              <a:p>
                <a:endParaRPr lang="en-US"/>
              </a:p>
            </p:txBody>
          </p:sp>
          <p:sp>
            <p:nvSpPr>
              <p:cNvPr id="83374" name="Freeform 430"/>
              <p:cNvSpPr>
                <a:spLocks/>
              </p:cNvSpPr>
              <p:nvPr/>
            </p:nvSpPr>
            <p:spPr bwMode="black">
              <a:xfrm>
                <a:off x="3024" y="2372"/>
                <a:ext cx="10" cy="8"/>
              </a:xfrm>
              <a:custGeom>
                <a:avLst/>
                <a:gdLst/>
                <a:ahLst/>
                <a:cxnLst>
                  <a:cxn ang="0">
                    <a:pos x="25" y="0"/>
                  </a:cxn>
                  <a:cxn ang="0">
                    <a:pos x="28" y="5"/>
                  </a:cxn>
                  <a:cxn ang="0">
                    <a:pos x="30" y="7"/>
                  </a:cxn>
                  <a:cxn ang="0">
                    <a:pos x="31" y="10"/>
                  </a:cxn>
                  <a:cxn ang="0">
                    <a:pos x="4" y="22"/>
                  </a:cxn>
                  <a:cxn ang="0">
                    <a:pos x="0" y="17"/>
                  </a:cxn>
                  <a:cxn ang="0">
                    <a:pos x="25" y="0"/>
                  </a:cxn>
                </a:cxnLst>
                <a:rect l="0" t="0" r="r" b="b"/>
                <a:pathLst>
                  <a:path w="31" h="22">
                    <a:moveTo>
                      <a:pt x="25" y="0"/>
                    </a:moveTo>
                    <a:lnTo>
                      <a:pt x="28" y="5"/>
                    </a:lnTo>
                    <a:lnTo>
                      <a:pt x="30" y="7"/>
                    </a:lnTo>
                    <a:lnTo>
                      <a:pt x="31" y="10"/>
                    </a:lnTo>
                    <a:lnTo>
                      <a:pt x="4" y="22"/>
                    </a:lnTo>
                    <a:lnTo>
                      <a:pt x="0" y="17"/>
                    </a:lnTo>
                    <a:lnTo>
                      <a:pt x="25" y="0"/>
                    </a:lnTo>
                    <a:close/>
                  </a:path>
                </a:pathLst>
              </a:custGeom>
              <a:solidFill>
                <a:schemeClr val="bg2"/>
              </a:solidFill>
              <a:ln w="9525">
                <a:noFill/>
                <a:round/>
                <a:headEnd/>
                <a:tailEnd/>
              </a:ln>
            </p:spPr>
            <p:txBody>
              <a:bodyPr/>
              <a:lstStyle/>
              <a:p>
                <a:endParaRPr lang="en-US"/>
              </a:p>
            </p:txBody>
          </p:sp>
          <p:sp>
            <p:nvSpPr>
              <p:cNvPr id="83375" name="Freeform 431"/>
              <p:cNvSpPr>
                <a:spLocks/>
              </p:cNvSpPr>
              <p:nvPr/>
            </p:nvSpPr>
            <p:spPr bwMode="black">
              <a:xfrm>
                <a:off x="3024" y="2376"/>
                <a:ext cx="10" cy="6"/>
              </a:xfrm>
              <a:custGeom>
                <a:avLst/>
                <a:gdLst/>
                <a:ahLst/>
                <a:cxnLst>
                  <a:cxn ang="0">
                    <a:pos x="30" y="0"/>
                  </a:cxn>
                  <a:cxn ang="0">
                    <a:pos x="31" y="5"/>
                  </a:cxn>
                  <a:cxn ang="0">
                    <a:pos x="1" y="16"/>
                  </a:cxn>
                  <a:cxn ang="0">
                    <a:pos x="4" y="20"/>
                  </a:cxn>
                  <a:cxn ang="0">
                    <a:pos x="1" y="12"/>
                  </a:cxn>
                  <a:cxn ang="0">
                    <a:pos x="0" y="7"/>
                  </a:cxn>
                  <a:cxn ang="0">
                    <a:pos x="30" y="0"/>
                  </a:cxn>
                </a:cxnLst>
                <a:rect l="0" t="0" r="r" b="b"/>
                <a:pathLst>
                  <a:path w="31" h="20">
                    <a:moveTo>
                      <a:pt x="30" y="0"/>
                    </a:moveTo>
                    <a:lnTo>
                      <a:pt x="31" y="5"/>
                    </a:lnTo>
                    <a:lnTo>
                      <a:pt x="1" y="16"/>
                    </a:lnTo>
                    <a:lnTo>
                      <a:pt x="4" y="20"/>
                    </a:lnTo>
                    <a:lnTo>
                      <a:pt x="1" y="12"/>
                    </a:lnTo>
                    <a:lnTo>
                      <a:pt x="0" y="7"/>
                    </a:lnTo>
                    <a:lnTo>
                      <a:pt x="30" y="0"/>
                    </a:lnTo>
                    <a:close/>
                  </a:path>
                </a:pathLst>
              </a:custGeom>
              <a:solidFill>
                <a:schemeClr val="bg2"/>
              </a:solidFill>
              <a:ln w="9525">
                <a:noFill/>
                <a:round/>
                <a:headEnd/>
                <a:tailEnd/>
              </a:ln>
            </p:spPr>
            <p:txBody>
              <a:bodyPr/>
              <a:lstStyle/>
              <a:p>
                <a:endParaRPr lang="en-US"/>
              </a:p>
            </p:txBody>
          </p:sp>
          <p:sp>
            <p:nvSpPr>
              <p:cNvPr id="83376" name="Freeform 432"/>
              <p:cNvSpPr>
                <a:spLocks/>
              </p:cNvSpPr>
              <p:nvPr/>
            </p:nvSpPr>
            <p:spPr bwMode="black">
              <a:xfrm>
                <a:off x="3024" y="2376"/>
                <a:ext cx="11" cy="7"/>
              </a:xfrm>
              <a:custGeom>
                <a:avLst/>
                <a:gdLst/>
                <a:ahLst/>
                <a:cxnLst>
                  <a:cxn ang="0">
                    <a:pos x="30" y="0"/>
                  </a:cxn>
                  <a:cxn ang="0">
                    <a:pos x="33" y="5"/>
                  </a:cxn>
                  <a:cxn ang="0">
                    <a:pos x="33" y="5"/>
                  </a:cxn>
                  <a:cxn ang="0">
                    <a:pos x="33" y="13"/>
                  </a:cxn>
                  <a:cxn ang="0">
                    <a:pos x="3" y="20"/>
                  </a:cxn>
                  <a:cxn ang="0">
                    <a:pos x="0" y="15"/>
                  </a:cxn>
                  <a:cxn ang="0">
                    <a:pos x="30" y="0"/>
                  </a:cxn>
                </a:cxnLst>
                <a:rect l="0" t="0" r="r" b="b"/>
                <a:pathLst>
                  <a:path w="33" h="20">
                    <a:moveTo>
                      <a:pt x="30" y="0"/>
                    </a:moveTo>
                    <a:lnTo>
                      <a:pt x="33" y="5"/>
                    </a:lnTo>
                    <a:lnTo>
                      <a:pt x="33" y="5"/>
                    </a:lnTo>
                    <a:lnTo>
                      <a:pt x="33" y="13"/>
                    </a:lnTo>
                    <a:lnTo>
                      <a:pt x="3" y="20"/>
                    </a:lnTo>
                    <a:lnTo>
                      <a:pt x="0" y="15"/>
                    </a:lnTo>
                    <a:lnTo>
                      <a:pt x="30" y="0"/>
                    </a:lnTo>
                    <a:close/>
                  </a:path>
                </a:pathLst>
              </a:custGeom>
              <a:solidFill>
                <a:schemeClr val="bg2"/>
              </a:solidFill>
              <a:ln w="9525">
                <a:noFill/>
                <a:round/>
                <a:headEnd/>
                <a:tailEnd/>
              </a:ln>
            </p:spPr>
            <p:txBody>
              <a:bodyPr/>
              <a:lstStyle/>
              <a:p>
                <a:endParaRPr lang="en-US"/>
              </a:p>
            </p:txBody>
          </p:sp>
          <p:sp>
            <p:nvSpPr>
              <p:cNvPr id="83377" name="Freeform 433"/>
              <p:cNvSpPr>
                <a:spLocks/>
              </p:cNvSpPr>
              <p:nvPr/>
            </p:nvSpPr>
            <p:spPr bwMode="black">
              <a:xfrm>
                <a:off x="3025" y="2380"/>
                <a:ext cx="10" cy="1"/>
              </a:xfrm>
              <a:custGeom>
                <a:avLst/>
                <a:gdLst/>
                <a:ahLst/>
                <a:cxnLst>
                  <a:cxn ang="0">
                    <a:pos x="30" y="0"/>
                  </a:cxn>
                  <a:cxn ang="0">
                    <a:pos x="30" y="3"/>
                  </a:cxn>
                  <a:cxn ang="0">
                    <a:pos x="30" y="3"/>
                  </a:cxn>
                  <a:cxn ang="0">
                    <a:pos x="0" y="3"/>
                  </a:cxn>
                  <a:cxn ang="0">
                    <a:pos x="0" y="3"/>
                  </a:cxn>
                  <a:cxn ang="0">
                    <a:pos x="0" y="0"/>
                  </a:cxn>
                  <a:cxn ang="0">
                    <a:pos x="30" y="0"/>
                  </a:cxn>
                </a:cxnLst>
                <a:rect l="0" t="0" r="r" b="b"/>
                <a:pathLst>
                  <a:path w="30" h="3">
                    <a:moveTo>
                      <a:pt x="30" y="0"/>
                    </a:moveTo>
                    <a:lnTo>
                      <a:pt x="30" y="3"/>
                    </a:lnTo>
                    <a:lnTo>
                      <a:pt x="30" y="3"/>
                    </a:lnTo>
                    <a:lnTo>
                      <a:pt x="0" y="3"/>
                    </a:lnTo>
                    <a:lnTo>
                      <a:pt x="0" y="3"/>
                    </a:lnTo>
                    <a:lnTo>
                      <a:pt x="0" y="0"/>
                    </a:lnTo>
                    <a:lnTo>
                      <a:pt x="30" y="0"/>
                    </a:lnTo>
                    <a:close/>
                  </a:path>
                </a:pathLst>
              </a:custGeom>
              <a:solidFill>
                <a:schemeClr val="bg2"/>
              </a:solidFill>
              <a:ln w="9525">
                <a:noFill/>
                <a:round/>
                <a:headEnd/>
                <a:tailEnd/>
              </a:ln>
            </p:spPr>
            <p:txBody>
              <a:bodyPr/>
              <a:lstStyle/>
              <a:p>
                <a:endParaRPr lang="en-US"/>
              </a:p>
            </p:txBody>
          </p:sp>
          <p:sp>
            <p:nvSpPr>
              <p:cNvPr id="83378" name="Freeform 434"/>
              <p:cNvSpPr>
                <a:spLocks/>
              </p:cNvSpPr>
              <p:nvPr/>
            </p:nvSpPr>
            <p:spPr bwMode="black">
              <a:xfrm>
                <a:off x="3025" y="2381"/>
                <a:ext cx="10" cy="4"/>
              </a:xfrm>
              <a:custGeom>
                <a:avLst/>
                <a:gdLst/>
                <a:ahLst/>
                <a:cxnLst>
                  <a:cxn ang="0">
                    <a:pos x="30" y="0"/>
                  </a:cxn>
                  <a:cxn ang="0">
                    <a:pos x="30" y="4"/>
                  </a:cxn>
                  <a:cxn ang="0">
                    <a:pos x="30" y="7"/>
                  </a:cxn>
                  <a:cxn ang="0">
                    <a:pos x="26" y="12"/>
                  </a:cxn>
                  <a:cxn ang="0">
                    <a:pos x="0" y="4"/>
                  </a:cxn>
                  <a:cxn ang="0">
                    <a:pos x="0" y="0"/>
                  </a:cxn>
                  <a:cxn ang="0">
                    <a:pos x="30" y="0"/>
                  </a:cxn>
                </a:cxnLst>
                <a:rect l="0" t="0" r="r" b="b"/>
                <a:pathLst>
                  <a:path w="30" h="12">
                    <a:moveTo>
                      <a:pt x="30" y="0"/>
                    </a:moveTo>
                    <a:lnTo>
                      <a:pt x="30" y="4"/>
                    </a:lnTo>
                    <a:lnTo>
                      <a:pt x="30" y="7"/>
                    </a:lnTo>
                    <a:lnTo>
                      <a:pt x="26" y="12"/>
                    </a:lnTo>
                    <a:lnTo>
                      <a:pt x="0" y="4"/>
                    </a:lnTo>
                    <a:lnTo>
                      <a:pt x="0" y="0"/>
                    </a:lnTo>
                    <a:lnTo>
                      <a:pt x="30" y="0"/>
                    </a:lnTo>
                    <a:close/>
                  </a:path>
                </a:pathLst>
              </a:custGeom>
              <a:solidFill>
                <a:schemeClr val="bg2"/>
              </a:solidFill>
              <a:ln w="9525">
                <a:noFill/>
                <a:round/>
                <a:headEnd/>
                <a:tailEnd/>
              </a:ln>
            </p:spPr>
            <p:txBody>
              <a:bodyPr/>
              <a:lstStyle/>
              <a:p>
                <a:endParaRPr lang="en-US"/>
              </a:p>
            </p:txBody>
          </p:sp>
          <p:sp>
            <p:nvSpPr>
              <p:cNvPr id="83379" name="Freeform 435"/>
              <p:cNvSpPr>
                <a:spLocks/>
              </p:cNvSpPr>
              <p:nvPr/>
            </p:nvSpPr>
            <p:spPr bwMode="black">
              <a:xfrm>
                <a:off x="3026" y="2380"/>
                <a:ext cx="8" cy="10"/>
              </a:xfrm>
              <a:custGeom>
                <a:avLst/>
                <a:gdLst/>
                <a:ahLst/>
                <a:cxnLst>
                  <a:cxn ang="0">
                    <a:pos x="25" y="15"/>
                  </a:cxn>
                  <a:cxn ang="0">
                    <a:pos x="22" y="18"/>
                  </a:cxn>
                  <a:cxn ang="0">
                    <a:pos x="15" y="29"/>
                  </a:cxn>
                  <a:cxn ang="0">
                    <a:pos x="22" y="22"/>
                  </a:cxn>
                  <a:cxn ang="0">
                    <a:pos x="0" y="3"/>
                  </a:cxn>
                  <a:cxn ang="0">
                    <a:pos x="3" y="0"/>
                  </a:cxn>
                  <a:cxn ang="0">
                    <a:pos x="25" y="15"/>
                  </a:cxn>
                </a:cxnLst>
                <a:rect l="0" t="0" r="r" b="b"/>
                <a:pathLst>
                  <a:path w="25" h="29">
                    <a:moveTo>
                      <a:pt x="25" y="15"/>
                    </a:moveTo>
                    <a:lnTo>
                      <a:pt x="22" y="18"/>
                    </a:lnTo>
                    <a:lnTo>
                      <a:pt x="15" y="29"/>
                    </a:lnTo>
                    <a:lnTo>
                      <a:pt x="22" y="22"/>
                    </a:lnTo>
                    <a:lnTo>
                      <a:pt x="0" y="3"/>
                    </a:lnTo>
                    <a:lnTo>
                      <a:pt x="3" y="0"/>
                    </a:lnTo>
                    <a:lnTo>
                      <a:pt x="25" y="15"/>
                    </a:lnTo>
                    <a:close/>
                  </a:path>
                </a:pathLst>
              </a:custGeom>
              <a:solidFill>
                <a:schemeClr val="bg2"/>
              </a:solidFill>
              <a:ln w="9525">
                <a:noFill/>
                <a:round/>
                <a:headEnd/>
                <a:tailEnd/>
              </a:ln>
            </p:spPr>
            <p:txBody>
              <a:bodyPr/>
              <a:lstStyle/>
              <a:p>
                <a:endParaRPr lang="en-US"/>
              </a:p>
            </p:txBody>
          </p:sp>
          <p:sp>
            <p:nvSpPr>
              <p:cNvPr id="83380" name="Freeform 436"/>
              <p:cNvSpPr>
                <a:spLocks/>
              </p:cNvSpPr>
              <p:nvPr/>
            </p:nvSpPr>
            <p:spPr bwMode="black">
              <a:xfrm>
                <a:off x="3024" y="2380"/>
                <a:ext cx="9" cy="11"/>
              </a:xfrm>
              <a:custGeom>
                <a:avLst/>
                <a:gdLst/>
                <a:ahLst/>
                <a:cxnLst>
                  <a:cxn ang="0">
                    <a:pos x="26" y="22"/>
                  </a:cxn>
                  <a:cxn ang="0">
                    <a:pos x="23" y="26"/>
                  </a:cxn>
                  <a:cxn ang="0">
                    <a:pos x="16" y="32"/>
                  </a:cxn>
                  <a:cxn ang="0">
                    <a:pos x="20" y="29"/>
                  </a:cxn>
                  <a:cxn ang="0">
                    <a:pos x="0" y="3"/>
                  </a:cxn>
                  <a:cxn ang="0">
                    <a:pos x="4" y="0"/>
                  </a:cxn>
                  <a:cxn ang="0">
                    <a:pos x="26" y="22"/>
                  </a:cxn>
                </a:cxnLst>
                <a:rect l="0" t="0" r="r" b="b"/>
                <a:pathLst>
                  <a:path w="26" h="32">
                    <a:moveTo>
                      <a:pt x="26" y="22"/>
                    </a:moveTo>
                    <a:lnTo>
                      <a:pt x="23" y="26"/>
                    </a:lnTo>
                    <a:lnTo>
                      <a:pt x="16" y="32"/>
                    </a:lnTo>
                    <a:lnTo>
                      <a:pt x="20" y="29"/>
                    </a:lnTo>
                    <a:lnTo>
                      <a:pt x="0" y="3"/>
                    </a:lnTo>
                    <a:lnTo>
                      <a:pt x="4" y="0"/>
                    </a:lnTo>
                    <a:lnTo>
                      <a:pt x="26" y="22"/>
                    </a:lnTo>
                    <a:close/>
                  </a:path>
                </a:pathLst>
              </a:custGeom>
              <a:solidFill>
                <a:schemeClr val="bg2"/>
              </a:solidFill>
              <a:ln w="9525">
                <a:noFill/>
                <a:round/>
                <a:headEnd/>
                <a:tailEnd/>
              </a:ln>
            </p:spPr>
            <p:txBody>
              <a:bodyPr/>
              <a:lstStyle/>
              <a:p>
                <a:endParaRPr lang="en-US"/>
              </a:p>
            </p:txBody>
          </p:sp>
          <p:sp>
            <p:nvSpPr>
              <p:cNvPr id="83381" name="Freeform 437"/>
              <p:cNvSpPr>
                <a:spLocks/>
              </p:cNvSpPr>
              <p:nvPr/>
            </p:nvSpPr>
            <p:spPr bwMode="black">
              <a:xfrm>
                <a:off x="3023" y="2380"/>
                <a:ext cx="8" cy="11"/>
              </a:xfrm>
              <a:custGeom>
                <a:avLst/>
                <a:gdLst/>
                <a:ahLst/>
                <a:cxnLst>
                  <a:cxn ang="0">
                    <a:pos x="23" y="29"/>
                  </a:cxn>
                  <a:cxn ang="0">
                    <a:pos x="17" y="33"/>
                  </a:cxn>
                  <a:cxn ang="0">
                    <a:pos x="22" y="31"/>
                  </a:cxn>
                  <a:cxn ang="0">
                    <a:pos x="15" y="33"/>
                  </a:cxn>
                  <a:cxn ang="0">
                    <a:pos x="0" y="3"/>
                  </a:cxn>
                  <a:cxn ang="0">
                    <a:pos x="6" y="0"/>
                  </a:cxn>
                  <a:cxn ang="0">
                    <a:pos x="23" y="29"/>
                  </a:cxn>
                </a:cxnLst>
                <a:rect l="0" t="0" r="r" b="b"/>
                <a:pathLst>
                  <a:path w="23" h="33">
                    <a:moveTo>
                      <a:pt x="23" y="29"/>
                    </a:moveTo>
                    <a:lnTo>
                      <a:pt x="17" y="33"/>
                    </a:lnTo>
                    <a:lnTo>
                      <a:pt x="22" y="31"/>
                    </a:lnTo>
                    <a:lnTo>
                      <a:pt x="15" y="33"/>
                    </a:lnTo>
                    <a:lnTo>
                      <a:pt x="0" y="3"/>
                    </a:lnTo>
                    <a:lnTo>
                      <a:pt x="6" y="0"/>
                    </a:lnTo>
                    <a:lnTo>
                      <a:pt x="23" y="29"/>
                    </a:lnTo>
                    <a:close/>
                  </a:path>
                </a:pathLst>
              </a:custGeom>
              <a:solidFill>
                <a:schemeClr val="bg2"/>
              </a:solidFill>
              <a:ln w="9525">
                <a:noFill/>
                <a:round/>
                <a:headEnd/>
                <a:tailEnd/>
              </a:ln>
            </p:spPr>
            <p:txBody>
              <a:bodyPr/>
              <a:lstStyle/>
              <a:p>
                <a:endParaRPr lang="en-US"/>
              </a:p>
            </p:txBody>
          </p:sp>
          <p:sp>
            <p:nvSpPr>
              <p:cNvPr id="83382" name="Freeform 438"/>
              <p:cNvSpPr>
                <a:spLocks/>
              </p:cNvSpPr>
              <p:nvPr/>
            </p:nvSpPr>
            <p:spPr bwMode="black">
              <a:xfrm>
                <a:off x="3022" y="2381"/>
                <a:ext cx="6" cy="11"/>
              </a:xfrm>
              <a:custGeom>
                <a:avLst/>
                <a:gdLst/>
                <a:ahLst/>
                <a:cxnLst>
                  <a:cxn ang="0">
                    <a:pos x="19" y="30"/>
                  </a:cxn>
                  <a:cxn ang="0">
                    <a:pos x="12" y="33"/>
                  </a:cxn>
                  <a:cxn ang="0">
                    <a:pos x="19" y="30"/>
                  </a:cxn>
                  <a:cxn ang="0">
                    <a:pos x="10" y="33"/>
                  </a:cxn>
                  <a:cxn ang="0">
                    <a:pos x="0" y="3"/>
                  </a:cxn>
                  <a:cxn ang="0">
                    <a:pos x="6" y="0"/>
                  </a:cxn>
                  <a:cxn ang="0">
                    <a:pos x="19" y="30"/>
                  </a:cxn>
                </a:cxnLst>
                <a:rect l="0" t="0" r="r" b="b"/>
                <a:pathLst>
                  <a:path w="19" h="33">
                    <a:moveTo>
                      <a:pt x="19" y="30"/>
                    </a:moveTo>
                    <a:lnTo>
                      <a:pt x="12" y="33"/>
                    </a:lnTo>
                    <a:lnTo>
                      <a:pt x="19" y="30"/>
                    </a:lnTo>
                    <a:lnTo>
                      <a:pt x="10" y="33"/>
                    </a:lnTo>
                    <a:lnTo>
                      <a:pt x="0" y="3"/>
                    </a:lnTo>
                    <a:lnTo>
                      <a:pt x="6" y="0"/>
                    </a:lnTo>
                    <a:lnTo>
                      <a:pt x="19" y="30"/>
                    </a:lnTo>
                    <a:close/>
                  </a:path>
                </a:pathLst>
              </a:custGeom>
              <a:solidFill>
                <a:schemeClr val="bg2"/>
              </a:solidFill>
              <a:ln w="9525">
                <a:noFill/>
                <a:round/>
                <a:headEnd/>
                <a:tailEnd/>
              </a:ln>
            </p:spPr>
            <p:txBody>
              <a:bodyPr/>
              <a:lstStyle/>
              <a:p>
                <a:endParaRPr lang="en-US"/>
              </a:p>
            </p:txBody>
          </p:sp>
          <p:sp>
            <p:nvSpPr>
              <p:cNvPr id="83383" name="Freeform 439"/>
              <p:cNvSpPr>
                <a:spLocks/>
              </p:cNvSpPr>
              <p:nvPr/>
            </p:nvSpPr>
            <p:spPr bwMode="black">
              <a:xfrm>
                <a:off x="3020" y="2382"/>
                <a:ext cx="5" cy="11"/>
              </a:xfrm>
              <a:custGeom>
                <a:avLst/>
                <a:gdLst/>
                <a:ahLst/>
                <a:cxnLst>
                  <a:cxn ang="0">
                    <a:pos x="16" y="30"/>
                  </a:cxn>
                  <a:cxn ang="0">
                    <a:pos x="7" y="32"/>
                  </a:cxn>
                  <a:cxn ang="0">
                    <a:pos x="7" y="32"/>
                  </a:cxn>
                  <a:cxn ang="0">
                    <a:pos x="0" y="2"/>
                  </a:cxn>
                  <a:cxn ang="0">
                    <a:pos x="0" y="2"/>
                  </a:cxn>
                  <a:cxn ang="0">
                    <a:pos x="8" y="0"/>
                  </a:cxn>
                  <a:cxn ang="0">
                    <a:pos x="16" y="30"/>
                  </a:cxn>
                </a:cxnLst>
                <a:rect l="0" t="0" r="r" b="b"/>
                <a:pathLst>
                  <a:path w="16" h="32">
                    <a:moveTo>
                      <a:pt x="16" y="30"/>
                    </a:moveTo>
                    <a:lnTo>
                      <a:pt x="7" y="32"/>
                    </a:lnTo>
                    <a:lnTo>
                      <a:pt x="7" y="32"/>
                    </a:lnTo>
                    <a:lnTo>
                      <a:pt x="0" y="2"/>
                    </a:lnTo>
                    <a:lnTo>
                      <a:pt x="0" y="2"/>
                    </a:lnTo>
                    <a:lnTo>
                      <a:pt x="8" y="0"/>
                    </a:lnTo>
                    <a:lnTo>
                      <a:pt x="16" y="30"/>
                    </a:lnTo>
                    <a:close/>
                  </a:path>
                </a:pathLst>
              </a:custGeom>
              <a:solidFill>
                <a:schemeClr val="bg2"/>
              </a:solidFill>
              <a:ln w="9525">
                <a:noFill/>
                <a:round/>
                <a:headEnd/>
                <a:tailEnd/>
              </a:ln>
            </p:spPr>
            <p:txBody>
              <a:bodyPr/>
              <a:lstStyle/>
              <a:p>
                <a:endParaRPr lang="en-US"/>
              </a:p>
            </p:txBody>
          </p:sp>
          <p:sp>
            <p:nvSpPr>
              <p:cNvPr id="83384" name="Freeform 440"/>
              <p:cNvSpPr>
                <a:spLocks/>
              </p:cNvSpPr>
              <p:nvPr/>
            </p:nvSpPr>
            <p:spPr bwMode="black">
              <a:xfrm>
                <a:off x="3017" y="2383"/>
                <a:ext cx="5" cy="11"/>
              </a:xfrm>
              <a:custGeom>
                <a:avLst/>
                <a:gdLst/>
                <a:ahLst/>
                <a:cxnLst>
                  <a:cxn ang="0">
                    <a:pos x="16" y="30"/>
                  </a:cxn>
                  <a:cxn ang="0">
                    <a:pos x="8" y="33"/>
                  </a:cxn>
                  <a:cxn ang="0">
                    <a:pos x="9" y="33"/>
                  </a:cxn>
                  <a:cxn ang="0">
                    <a:pos x="6" y="33"/>
                  </a:cxn>
                  <a:cxn ang="0">
                    <a:pos x="0" y="3"/>
                  </a:cxn>
                  <a:cxn ang="0">
                    <a:pos x="9" y="0"/>
                  </a:cxn>
                  <a:cxn ang="0">
                    <a:pos x="16" y="30"/>
                  </a:cxn>
                </a:cxnLst>
                <a:rect l="0" t="0" r="r" b="b"/>
                <a:pathLst>
                  <a:path w="16" h="33">
                    <a:moveTo>
                      <a:pt x="16" y="30"/>
                    </a:moveTo>
                    <a:lnTo>
                      <a:pt x="8" y="33"/>
                    </a:lnTo>
                    <a:lnTo>
                      <a:pt x="9" y="33"/>
                    </a:lnTo>
                    <a:lnTo>
                      <a:pt x="6" y="33"/>
                    </a:lnTo>
                    <a:lnTo>
                      <a:pt x="0" y="3"/>
                    </a:lnTo>
                    <a:lnTo>
                      <a:pt x="9" y="0"/>
                    </a:lnTo>
                    <a:lnTo>
                      <a:pt x="16" y="30"/>
                    </a:lnTo>
                    <a:close/>
                  </a:path>
                </a:pathLst>
              </a:custGeom>
              <a:solidFill>
                <a:schemeClr val="bg2"/>
              </a:solidFill>
              <a:ln w="9525">
                <a:noFill/>
                <a:round/>
                <a:headEnd/>
                <a:tailEnd/>
              </a:ln>
            </p:spPr>
            <p:txBody>
              <a:bodyPr/>
              <a:lstStyle/>
              <a:p>
                <a:endParaRPr lang="en-US"/>
              </a:p>
            </p:txBody>
          </p:sp>
          <p:sp>
            <p:nvSpPr>
              <p:cNvPr id="83385" name="Freeform 441"/>
              <p:cNvSpPr>
                <a:spLocks/>
              </p:cNvSpPr>
              <p:nvPr/>
            </p:nvSpPr>
            <p:spPr bwMode="black">
              <a:xfrm>
                <a:off x="3014" y="2384"/>
                <a:ext cx="5" cy="10"/>
              </a:xfrm>
              <a:custGeom>
                <a:avLst/>
                <a:gdLst/>
                <a:ahLst/>
                <a:cxnLst>
                  <a:cxn ang="0">
                    <a:pos x="14" y="30"/>
                  </a:cxn>
                  <a:cxn ang="0">
                    <a:pos x="4" y="31"/>
                  </a:cxn>
                  <a:cxn ang="0">
                    <a:pos x="3" y="31"/>
                  </a:cxn>
                  <a:cxn ang="0">
                    <a:pos x="1" y="1"/>
                  </a:cxn>
                  <a:cxn ang="0">
                    <a:pos x="0" y="1"/>
                  </a:cxn>
                  <a:cxn ang="0">
                    <a:pos x="9" y="0"/>
                  </a:cxn>
                  <a:cxn ang="0">
                    <a:pos x="14" y="30"/>
                  </a:cxn>
                </a:cxnLst>
                <a:rect l="0" t="0" r="r" b="b"/>
                <a:pathLst>
                  <a:path w="14" h="31">
                    <a:moveTo>
                      <a:pt x="14" y="30"/>
                    </a:moveTo>
                    <a:lnTo>
                      <a:pt x="4" y="31"/>
                    </a:lnTo>
                    <a:lnTo>
                      <a:pt x="3" y="31"/>
                    </a:lnTo>
                    <a:lnTo>
                      <a:pt x="1" y="1"/>
                    </a:lnTo>
                    <a:lnTo>
                      <a:pt x="0" y="1"/>
                    </a:lnTo>
                    <a:lnTo>
                      <a:pt x="9" y="0"/>
                    </a:lnTo>
                    <a:lnTo>
                      <a:pt x="14" y="30"/>
                    </a:lnTo>
                    <a:close/>
                  </a:path>
                </a:pathLst>
              </a:custGeom>
              <a:solidFill>
                <a:schemeClr val="bg2"/>
              </a:solidFill>
              <a:ln w="9525">
                <a:noFill/>
                <a:round/>
                <a:headEnd/>
                <a:tailEnd/>
              </a:ln>
            </p:spPr>
            <p:txBody>
              <a:bodyPr/>
              <a:lstStyle/>
              <a:p>
                <a:endParaRPr lang="en-US"/>
              </a:p>
            </p:txBody>
          </p:sp>
          <p:sp>
            <p:nvSpPr>
              <p:cNvPr id="83386" name="Freeform 442"/>
              <p:cNvSpPr>
                <a:spLocks/>
              </p:cNvSpPr>
              <p:nvPr/>
            </p:nvSpPr>
            <p:spPr bwMode="black">
              <a:xfrm>
                <a:off x="3011" y="2384"/>
                <a:ext cx="4" cy="11"/>
              </a:xfrm>
              <a:custGeom>
                <a:avLst/>
                <a:gdLst/>
                <a:ahLst/>
                <a:cxnLst>
                  <a:cxn ang="0">
                    <a:pos x="13" y="30"/>
                  </a:cxn>
                  <a:cxn ang="0">
                    <a:pos x="2" y="31"/>
                  </a:cxn>
                  <a:cxn ang="0">
                    <a:pos x="2" y="31"/>
                  </a:cxn>
                  <a:cxn ang="0">
                    <a:pos x="1" y="31"/>
                  </a:cxn>
                  <a:cxn ang="0">
                    <a:pos x="0" y="1"/>
                  </a:cxn>
                  <a:cxn ang="0">
                    <a:pos x="11" y="0"/>
                  </a:cxn>
                  <a:cxn ang="0">
                    <a:pos x="13" y="30"/>
                  </a:cxn>
                </a:cxnLst>
                <a:rect l="0" t="0" r="r" b="b"/>
                <a:pathLst>
                  <a:path w="13" h="31">
                    <a:moveTo>
                      <a:pt x="13" y="30"/>
                    </a:moveTo>
                    <a:lnTo>
                      <a:pt x="2" y="31"/>
                    </a:lnTo>
                    <a:lnTo>
                      <a:pt x="2" y="31"/>
                    </a:lnTo>
                    <a:lnTo>
                      <a:pt x="1" y="31"/>
                    </a:lnTo>
                    <a:lnTo>
                      <a:pt x="0" y="1"/>
                    </a:lnTo>
                    <a:lnTo>
                      <a:pt x="11" y="0"/>
                    </a:lnTo>
                    <a:lnTo>
                      <a:pt x="13" y="30"/>
                    </a:lnTo>
                    <a:close/>
                  </a:path>
                </a:pathLst>
              </a:custGeom>
              <a:solidFill>
                <a:schemeClr val="bg2"/>
              </a:solidFill>
              <a:ln w="9525">
                <a:noFill/>
                <a:round/>
                <a:headEnd/>
                <a:tailEnd/>
              </a:ln>
            </p:spPr>
            <p:txBody>
              <a:bodyPr/>
              <a:lstStyle/>
              <a:p>
                <a:endParaRPr lang="en-US"/>
              </a:p>
            </p:txBody>
          </p:sp>
          <p:sp>
            <p:nvSpPr>
              <p:cNvPr id="83387" name="Freeform 443"/>
              <p:cNvSpPr>
                <a:spLocks/>
              </p:cNvSpPr>
              <p:nvPr/>
            </p:nvSpPr>
            <p:spPr bwMode="black">
              <a:xfrm>
                <a:off x="3008" y="2385"/>
                <a:ext cx="3" cy="10"/>
              </a:xfrm>
              <a:custGeom>
                <a:avLst/>
                <a:gdLst/>
                <a:ahLst/>
                <a:cxnLst>
                  <a:cxn ang="0">
                    <a:pos x="11" y="30"/>
                  </a:cxn>
                  <a:cxn ang="0">
                    <a:pos x="0" y="30"/>
                  </a:cxn>
                  <a:cxn ang="0">
                    <a:pos x="0" y="30"/>
                  </a:cxn>
                  <a:cxn ang="0">
                    <a:pos x="0" y="0"/>
                  </a:cxn>
                  <a:cxn ang="0">
                    <a:pos x="0" y="0"/>
                  </a:cxn>
                  <a:cxn ang="0">
                    <a:pos x="11" y="0"/>
                  </a:cxn>
                  <a:cxn ang="0">
                    <a:pos x="11" y="30"/>
                  </a:cxn>
                </a:cxnLst>
                <a:rect l="0" t="0" r="r" b="b"/>
                <a:pathLst>
                  <a:path w="11" h="30">
                    <a:moveTo>
                      <a:pt x="11" y="30"/>
                    </a:moveTo>
                    <a:lnTo>
                      <a:pt x="0" y="30"/>
                    </a:lnTo>
                    <a:lnTo>
                      <a:pt x="0" y="30"/>
                    </a:lnTo>
                    <a:lnTo>
                      <a:pt x="0" y="0"/>
                    </a:lnTo>
                    <a:lnTo>
                      <a:pt x="0" y="0"/>
                    </a:lnTo>
                    <a:lnTo>
                      <a:pt x="11" y="0"/>
                    </a:lnTo>
                    <a:lnTo>
                      <a:pt x="11" y="30"/>
                    </a:lnTo>
                    <a:close/>
                  </a:path>
                </a:pathLst>
              </a:custGeom>
              <a:solidFill>
                <a:schemeClr val="bg2"/>
              </a:solidFill>
              <a:ln w="9525">
                <a:noFill/>
                <a:round/>
                <a:headEnd/>
                <a:tailEnd/>
              </a:ln>
            </p:spPr>
            <p:txBody>
              <a:bodyPr/>
              <a:lstStyle/>
              <a:p>
                <a:endParaRPr lang="en-US"/>
              </a:p>
            </p:txBody>
          </p:sp>
          <p:sp>
            <p:nvSpPr>
              <p:cNvPr id="83388" name="Freeform 444"/>
              <p:cNvSpPr>
                <a:spLocks/>
              </p:cNvSpPr>
              <p:nvPr/>
            </p:nvSpPr>
            <p:spPr bwMode="black">
              <a:xfrm>
                <a:off x="3003" y="2385"/>
                <a:ext cx="5" cy="10"/>
              </a:xfrm>
              <a:custGeom>
                <a:avLst/>
                <a:gdLst/>
                <a:ahLst/>
                <a:cxnLst>
                  <a:cxn ang="0">
                    <a:pos x="13" y="30"/>
                  </a:cxn>
                  <a:cxn ang="0">
                    <a:pos x="2" y="30"/>
                  </a:cxn>
                  <a:cxn ang="0">
                    <a:pos x="0" y="30"/>
                  </a:cxn>
                  <a:cxn ang="0">
                    <a:pos x="0" y="30"/>
                  </a:cxn>
                  <a:cxn ang="0">
                    <a:pos x="2" y="0"/>
                  </a:cxn>
                  <a:cxn ang="0">
                    <a:pos x="13" y="0"/>
                  </a:cxn>
                  <a:cxn ang="0">
                    <a:pos x="13" y="30"/>
                  </a:cxn>
                </a:cxnLst>
                <a:rect l="0" t="0" r="r" b="b"/>
                <a:pathLst>
                  <a:path w="13" h="30">
                    <a:moveTo>
                      <a:pt x="13" y="30"/>
                    </a:moveTo>
                    <a:lnTo>
                      <a:pt x="2" y="30"/>
                    </a:lnTo>
                    <a:lnTo>
                      <a:pt x="0" y="30"/>
                    </a:lnTo>
                    <a:lnTo>
                      <a:pt x="0" y="30"/>
                    </a:lnTo>
                    <a:lnTo>
                      <a:pt x="2" y="0"/>
                    </a:lnTo>
                    <a:lnTo>
                      <a:pt x="13" y="0"/>
                    </a:lnTo>
                    <a:lnTo>
                      <a:pt x="13" y="30"/>
                    </a:lnTo>
                    <a:close/>
                  </a:path>
                </a:pathLst>
              </a:custGeom>
              <a:solidFill>
                <a:schemeClr val="bg2"/>
              </a:solidFill>
              <a:ln w="9525">
                <a:noFill/>
                <a:round/>
                <a:headEnd/>
                <a:tailEnd/>
              </a:ln>
            </p:spPr>
            <p:txBody>
              <a:bodyPr/>
              <a:lstStyle/>
              <a:p>
                <a:endParaRPr lang="en-US"/>
              </a:p>
            </p:txBody>
          </p:sp>
          <p:sp>
            <p:nvSpPr>
              <p:cNvPr id="83389" name="Freeform 445"/>
              <p:cNvSpPr>
                <a:spLocks/>
              </p:cNvSpPr>
              <p:nvPr/>
            </p:nvSpPr>
            <p:spPr bwMode="black">
              <a:xfrm>
                <a:off x="2999" y="2384"/>
                <a:ext cx="5" cy="11"/>
              </a:xfrm>
              <a:custGeom>
                <a:avLst/>
                <a:gdLst/>
                <a:ahLst/>
                <a:cxnLst>
                  <a:cxn ang="0">
                    <a:pos x="12" y="31"/>
                  </a:cxn>
                  <a:cxn ang="0">
                    <a:pos x="0" y="30"/>
                  </a:cxn>
                  <a:cxn ang="0">
                    <a:pos x="0" y="30"/>
                  </a:cxn>
                  <a:cxn ang="0">
                    <a:pos x="3" y="0"/>
                  </a:cxn>
                  <a:cxn ang="0">
                    <a:pos x="3" y="0"/>
                  </a:cxn>
                  <a:cxn ang="0">
                    <a:pos x="15" y="1"/>
                  </a:cxn>
                  <a:cxn ang="0">
                    <a:pos x="12" y="31"/>
                  </a:cxn>
                </a:cxnLst>
                <a:rect l="0" t="0" r="r" b="b"/>
                <a:pathLst>
                  <a:path w="15" h="31">
                    <a:moveTo>
                      <a:pt x="12" y="31"/>
                    </a:moveTo>
                    <a:lnTo>
                      <a:pt x="0" y="30"/>
                    </a:lnTo>
                    <a:lnTo>
                      <a:pt x="0" y="30"/>
                    </a:lnTo>
                    <a:lnTo>
                      <a:pt x="3" y="0"/>
                    </a:lnTo>
                    <a:lnTo>
                      <a:pt x="3" y="0"/>
                    </a:lnTo>
                    <a:lnTo>
                      <a:pt x="15" y="1"/>
                    </a:lnTo>
                    <a:lnTo>
                      <a:pt x="12" y="31"/>
                    </a:lnTo>
                    <a:close/>
                  </a:path>
                </a:pathLst>
              </a:custGeom>
              <a:solidFill>
                <a:schemeClr val="bg2"/>
              </a:solidFill>
              <a:ln w="9525">
                <a:noFill/>
                <a:round/>
                <a:headEnd/>
                <a:tailEnd/>
              </a:ln>
            </p:spPr>
            <p:txBody>
              <a:bodyPr/>
              <a:lstStyle/>
              <a:p>
                <a:endParaRPr lang="en-US"/>
              </a:p>
            </p:txBody>
          </p:sp>
          <p:sp>
            <p:nvSpPr>
              <p:cNvPr id="83390" name="Freeform 446"/>
              <p:cNvSpPr>
                <a:spLocks/>
              </p:cNvSpPr>
              <p:nvPr/>
            </p:nvSpPr>
            <p:spPr bwMode="black">
              <a:xfrm>
                <a:off x="2996" y="2384"/>
                <a:ext cx="4" cy="10"/>
              </a:xfrm>
              <a:custGeom>
                <a:avLst/>
                <a:gdLst/>
                <a:ahLst/>
                <a:cxnLst>
                  <a:cxn ang="0">
                    <a:pos x="11" y="31"/>
                  </a:cxn>
                  <a:cxn ang="0">
                    <a:pos x="0" y="30"/>
                  </a:cxn>
                  <a:cxn ang="0">
                    <a:pos x="0" y="30"/>
                  </a:cxn>
                  <a:cxn ang="0">
                    <a:pos x="2" y="0"/>
                  </a:cxn>
                  <a:cxn ang="0">
                    <a:pos x="2" y="0"/>
                  </a:cxn>
                  <a:cxn ang="0">
                    <a:pos x="14" y="1"/>
                  </a:cxn>
                  <a:cxn ang="0">
                    <a:pos x="11" y="31"/>
                  </a:cxn>
                </a:cxnLst>
                <a:rect l="0" t="0" r="r" b="b"/>
                <a:pathLst>
                  <a:path w="14" h="31">
                    <a:moveTo>
                      <a:pt x="11" y="31"/>
                    </a:moveTo>
                    <a:lnTo>
                      <a:pt x="0" y="30"/>
                    </a:lnTo>
                    <a:lnTo>
                      <a:pt x="0" y="30"/>
                    </a:lnTo>
                    <a:lnTo>
                      <a:pt x="2" y="0"/>
                    </a:lnTo>
                    <a:lnTo>
                      <a:pt x="2" y="0"/>
                    </a:lnTo>
                    <a:lnTo>
                      <a:pt x="14" y="1"/>
                    </a:lnTo>
                    <a:lnTo>
                      <a:pt x="11" y="31"/>
                    </a:lnTo>
                    <a:close/>
                  </a:path>
                </a:pathLst>
              </a:custGeom>
              <a:solidFill>
                <a:schemeClr val="bg2"/>
              </a:solidFill>
              <a:ln w="9525">
                <a:noFill/>
                <a:round/>
                <a:headEnd/>
                <a:tailEnd/>
              </a:ln>
            </p:spPr>
            <p:txBody>
              <a:bodyPr/>
              <a:lstStyle/>
              <a:p>
                <a:endParaRPr lang="en-US"/>
              </a:p>
            </p:txBody>
          </p:sp>
          <p:sp>
            <p:nvSpPr>
              <p:cNvPr id="83391" name="Freeform 447"/>
              <p:cNvSpPr>
                <a:spLocks/>
              </p:cNvSpPr>
              <p:nvPr/>
            </p:nvSpPr>
            <p:spPr bwMode="black">
              <a:xfrm>
                <a:off x="2992" y="2384"/>
                <a:ext cx="4" cy="10"/>
              </a:xfrm>
              <a:custGeom>
                <a:avLst/>
                <a:gdLst/>
                <a:ahLst/>
                <a:cxnLst>
                  <a:cxn ang="0">
                    <a:pos x="12" y="31"/>
                  </a:cxn>
                  <a:cxn ang="0">
                    <a:pos x="0" y="29"/>
                  </a:cxn>
                  <a:cxn ang="0">
                    <a:pos x="0" y="29"/>
                  </a:cxn>
                  <a:cxn ang="0">
                    <a:pos x="2" y="0"/>
                  </a:cxn>
                  <a:cxn ang="0">
                    <a:pos x="2" y="0"/>
                  </a:cxn>
                  <a:cxn ang="0">
                    <a:pos x="14" y="1"/>
                  </a:cxn>
                  <a:cxn ang="0">
                    <a:pos x="12" y="31"/>
                  </a:cxn>
                </a:cxnLst>
                <a:rect l="0" t="0" r="r" b="b"/>
                <a:pathLst>
                  <a:path w="14" h="31">
                    <a:moveTo>
                      <a:pt x="12" y="31"/>
                    </a:moveTo>
                    <a:lnTo>
                      <a:pt x="0" y="29"/>
                    </a:lnTo>
                    <a:lnTo>
                      <a:pt x="0" y="29"/>
                    </a:lnTo>
                    <a:lnTo>
                      <a:pt x="2" y="0"/>
                    </a:lnTo>
                    <a:lnTo>
                      <a:pt x="2" y="0"/>
                    </a:lnTo>
                    <a:lnTo>
                      <a:pt x="14" y="1"/>
                    </a:lnTo>
                    <a:lnTo>
                      <a:pt x="12" y="31"/>
                    </a:lnTo>
                    <a:close/>
                  </a:path>
                </a:pathLst>
              </a:custGeom>
              <a:solidFill>
                <a:schemeClr val="bg2"/>
              </a:solidFill>
              <a:ln w="9525">
                <a:noFill/>
                <a:round/>
                <a:headEnd/>
                <a:tailEnd/>
              </a:ln>
            </p:spPr>
            <p:txBody>
              <a:bodyPr/>
              <a:lstStyle/>
              <a:p>
                <a:endParaRPr lang="en-US"/>
              </a:p>
            </p:txBody>
          </p:sp>
          <p:sp>
            <p:nvSpPr>
              <p:cNvPr id="83392" name="Freeform 448"/>
              <p:cNvSpPr>
                <a:spLocks/>
              </p:cNvSpPr>
              <p:nvPr/>
            </p:nvSpPr>
            <p:spPr bwMode="black">
              <a:xfrm>
                <a:off x="2987" y="2383"/>
                <a:ext cx="5" cy="10"/>
              </a:xfrm>
              <a:custGeom>
                <a:avLst/>
                <a:gdLst/>
                <a:ahLst/>
                <a:cxnLst>
                  <a:cxn ang="0">
                    <a:pos x="13" y="31"/>
                  </a:cxn>
                  <a:cxn ang="0">
                    <a:pos x="0" y="30"/>
                  </a:cxn>
                  <a:cxn ang="0">
                    <a:pos x="0" y="30"/>
                  </a:cxn>
                  <a:cxn ang="0">
                    <a:pos x="3" y="0"/>
                  </a:cxn>
                  <a:cxn ang="0">
                    <a:pos x="3" y="0"/>
                  </a:cxn>
                  <a:cxn ang="0">
                    <a:pos x="15" y="2"/>
                  </a:cxn>
                  <a:cxn ang="0">
                    <a:pos x="13" y="31"/>
                  </a:cxn>
                </a:cxnLst>
                <a:rect l="0" t="0" r="r" b="b"/>
                <a:pathLst>
                  <a:path w="15" h="31">
                    <a:moveTo>
                      <a:pt x="13" y="31"/>
                    </a:moveTo>
                    <a:lnTo>
                      <a:pt x="0" y="30"/>
                    </a:lnTo>
                    <a:lnTo>
                      <a:pt x="0" y="30"/>
                    </a:lnTo>
                    <a:lnTo>
                      <a:pt x="3" y="0"/>
                    </a:lnTo>
                    <a:lnTo>
                      <a:pt x="3" y="0"/>
                    </a:lnTo>
                    <a:lnTo>
                      <a:pt x="15" y="2"/>
                    </a:lnTo>
                    <a:lnTo>
                      <a:pt x="13" y="31"/>
                    </a:lnTo>
                    <a:close/>
                  </a:path>
                </a:pathLst>
              </a:custGeom>
              <a:solidFill>
                <a:schemeClr val="bg2"/>
              </a:solidFill>
              <a:ln w="9525">
                <a:noFill/>
                <a:round/>
                <a:headEnd/>
                <a:tailEnd/>
              </a:ln>
            </p:spPr>
            <p:txBody>
              <a:bodyPr/>
              <a:lstStyle/>
              <a:p>
                <a:endParaRPr lang="en-US"/>
              </a:p>
            </p:txBody>
          </p:sp>
          <p:sp>
            <p:nvSpPr>
              <p:cNvPr id="83393" name="Freeform 449"/>
              <p:cNvSpPr>
                <a:spLocks/>
              </p:cNvSpPr>
              <p:nvPr/>
            </p:nvSpPr>
            <p:spPr bwMode="black">
              <a:xfrm>
                <a:off x="2983" y="2383"/>
                <a:ext cx="5" cy="10"/>
              </a:xfrm>
              <a:custGeom>
                <a:avLst/>
                <a:gdLst/>
                <a:ahLst/>
                <a:cxnLst>
                  <a:cxn ang="0">
                    <a:pos x="12" y="31"/>
                  </a:cxn>
                  <a:cxn ang="0">
                    <a:pos x="0" y="30"/>
                  </a:cxn>
                  <a:cxn ang="0">
                    <a:pos x="0" y="30"/>
                  </a:cxn>
                  <a:cxn ang="0">
                    <a:pos x="2" y="0"/>
                  </a:cxn>
                  <a:cxn ang="0">
                    <a:pos x="2" y="0"/>
                  </a:cxn>
                  <a:cxn ang="0">
                    <a:pos x="15" y="1"/>
                  </a:cxn>
                  <a:cxn ang="0">
                    <a:pos x="12" y="31"/>
                  </a:cxn>
                </a:cxnLst>
                <a:rect l="0" t="0" r="r" b="b"/>
                <a:pathLst>
                  <a:path w="15" h="31">
                    <a:moveTo>
                      <a:pt x="12" y="31"/>
                    </a:moveTo>
                    <a:lnTo>
                      <a:pt x="0" y="30"/>
                    </a:lnTo>
                    <a:lnTo>
                      <a:pt x="0" y="30"/>
                    </a:lnTo>
                    <a:lnTo>
                      <a:pt x="2" y="0"/>
                    </a:lnTo>
                    <a:lnTo>
                      <a:pt x="2" y="0"/>
                    </a:lnTo>
                    <a:lnTo>
                      <a:pt x="15" y="1"/>
                    </a:lnTo>
                    <a:lnTo>
                      <a:pt x="12" y="31"/>
                    </a:lnTo>
                    <a:close/>
                  </a:path>
                </a:pathLst>
              </a:custGeom>
              <a:solidFill>
                <a:schemeClr val="bg2"/>
              </a:solidFill>
              <a:ln w="9525">
                <a:noFill/>
                <a:round/>
                <a:headEnd/>
                <a:tailEnd/>
              </a:ln>
            </p:spPr>
            <p:txBody>
              <a:bodyPr/>
              <a:lstStyle/>
              <a:p>
                <a:endParaRPr lang="en-US"/>
              </a:p>
            </p:txBody>
          </p:sp>
          <p:sp>
            <p:nvSpPr>
              <p:cNvPr id="83394" name="Freeform 450"/>
              <p:cNvSpPr>
                <a:spLocks/>
              </p:cNvSpPr>
              <p:nvPr/>
            </p:nvSpPr>
            <p:spPr bwMode="black">
              <a:xfrm>
                <a:off x="2980" y="2382"/>
                <a:ext cx="4" cy="11"/>
              </a:xfrm>
              <a:custGeom>
                <a:avLst/>
                <a:gdLst/>
                <a:ahLst/>
                <a:cxnLst>
                  <a:cxn ang="0">
                    <a:pos x="11" y="31"/>
                  </a:cxn>
                  <a:cxn ang="0">
                    <a:pos x="0" y="30"/>
                  </a:cxn>
                  <a:cxn ang="0">
                    <a:pos x="0" y="30"/>
                  </a:cxn>
                  <a:cxn ang="0">
                    <a:pos x="2" y="0"/>
                  </a:cxn>
                  <a:cxn ang="0">
                    <a:pos x="2" y="0"/>
                  </a:cxn>
                  <a:cxn ang="0">
                    <a:pos x="13" y="1"/>
                  </a:cxn>
                  <a:cxn ang="0">
                    <a:pos x="11" y="31"/>
                  </a:cxn>
                </a:cxnLst>
                <a:rect l="0" t="0" r="r" b="b"/>
                <a:pathLst>
                  <a:path w="13" h="31">
                    <a:moveTo>
                      <a:pt x="11" y="31"/>
                    </a:moveTo>
                    <a:lnTo>
                      <a:pt x="0" y="30"/>
                    </a:lnTo>
                    <a:lnTo>
                      <a:pt x="0" y="30"/>
                    </a:lnTo>
                    <a:lnTo>
                      <a:pt x="2" y="0"/>
                    </a:lnTo>
                    <a:lnTo>
                      <a:pt x="2" y="0"/>
                    </a:lnTo>
                    <a:lnTo>
                      <a:pt x="13" y="1"/>
                    </a:lnTo>
                    <a:lnTo>
                      <a:pt x="11" y="31"/>
                    </a:lnTo>
                    <a:close/>
                  </a:path>
                </a:pathLst>
              </a:custGeom>
              <a:solidFill>
                <a:schemeClr val="bg2"/>
              </a:solidFill>
              <a:ln w="9525">
                <a:noFill/>
                <a:round/>
                <a:headEnd/>
                <a:tailEnd/>
              </a:ln>
            </p:spPr>
            <p:txBody>
              <a:bodyPr/>
              <a:lstStyle/>
              <a:p>
                <a:endParaRPr lang="en-US"/>
              </a:p>
            </p:txBody>
          </p:sp>
          <p:sp>
            <p:nvSpPr>
              <p:cNvPr id="83395" name="Freeform 451"/>
              <p:cNvSpPr>
                <a:spLocks/>
              </p:cNvSpPr>
              <p:nvPr/>
            </p:nvSpPr>
            <p:spPr bwMode="black">
              <a:xfrm>
                <a:off x="2975" y="2382"/>
                <a:ext cx="5" cy="10"/>
              </a:xfrm>
              <a:custGeom>
                <a:avLst/>
                <a:gdLst/>
                <a:ahLst/>
                <a:cxnLst>
                  <a:cxn ang="0">
                    <a:pos x="13" y="31"/>
                  </a:cxn>
                  <a:cxn ang="0">
                    <a:pos x="0" y="29"/>
                  </a:cxn>
                  <a:cxn ang="0">
                    <a:pos x="2" y="0"/>
                  </a:cxn>
                  <a:cxn ang="0">
                    <a:pos x="3" y="0"/>
                  </a:cxn>
                  <a:cxn ang="0">
                    <a:pos x="3" y="0"/>
                  </a:cxn>
                  <a:cxn ang="0">
                    <a:pos x="15" y="1"/>
                  </a:cxn>
                  <a:cxn ang="0">
                    <a:pos x="13" y="31"/>
                  </a:cxn>
                </a:cxnLst>
                <a:rect l="0" t="0" r="r" b="b"/>
                <a:pathLst>
                  <a:path w="15" h="31">
                    <a:moveTo>
                      <a:pt x="13" y="31"/>
                    </a:moveTo>
                    <a:lnTo>
                      <a:pt x="0" y="29"/>
                    </a:lnTo>
                    <a:lnTo>
                      <a:pt x="2" y="0"/>
                    </a:lnTo>
                    <a:lnTo>
                      <a:pt x="3" y="0"/>
                    </a:lnTo>
                    <a:lnTo>
                      <a:pt x="3" y="0"/>
                    </a:lnTo>
                    <a:lnTo>
                      <a:pt x="15" y="1"/>
                    </a:lnTo>
                    <a:lnTo>
                      <a:pt x="13" y="31"/>
                    </a:lnTo>
                    <a:close/>
                  </a:path>
                </a:pathLst>
              </a:custGeom>
              <a:solidFill>
                <a:schemeClr val="bg2"/>
              </a:solidFill>
              <a:ln w="9525">
                <a:noFill/>
                <a:round/>
                <a:headEnd/>
                <a:tailEnd/>
              </a:ln>
            </p:spPr>
            <p:txBody>
              <a:bodyPr/>
              <a:lstStyle/>
              <a:p>
                <a:endParaRPr lang="en-US"/>
              </a:p>
            </p:txBody>
          </p:sp>
          <p:sp>
            <p:nvSpPr>
              <p:cNvPr id="83396" name="Freeform 452"/>
              <p:cNvSpPr>
                <a:spLocks/>
              </p:cNvSpPr>
              <p:nvPr/>
            </p:nvSpPr>
            <p:spPr bwMode="black">
              <a:xfrm>
                <a:off x="2972" y="2382"/>
                <a:ext cx="4" cy="10"/>
              </a:xfrm>
              <a:custGeom>
                <a:avLst/>
                <a:gdLst/>
                <a:ahLst/>
                <a:cxnLst>
                  <a:cxn ang="0">
                    <a:pos x="11" y="29"/>
                  </a:cxn>
                  <a:cxn ang="0">
                    <a:pos x="0" y="29"/>
                  </a:cxn>
                  <a:cxn ang="0">
                    <a:pos x="0" y="29"/>
                  </a:cxn>
                  <a:cxn ang="0">
                    <a:pos x="0" y="0"/>
                  </a:cxn>
                  <a:cxn ang="0">
                    <a:pos x="0" y="0"/>
                  </a:cxn>
                  <a:cxn ang="0">
                    <a:pos x="11" y="0"/>
                  </a:cxn>
                  <a:cxn ang="0">
                    <a:pos x="11" y="29"/>
                  </a:cxn>
                </a:cxnLst>
                <a:rect l="0" t="0" r="r" b="b"/>
                <a:pathLst>
                  <a:path w="11" h="29">
                    <a:moveTo>
                      <a:pt x="11" y="29"/>
                    </a:moveTo>
                    <a:lnTo>
                      <a:pt x="0" y="29"/>
                    </a:lnTo>
                    <a:lnTo>
                      <a:pt x="0" y="29"/>
                    </a:lnTo>
                    <a:lnTo>
                      <a:pt x="0" y="0"/>
                    </a:lnTo>
                    <a:lnTo>
                      <a:pt x="0" y="0"/>
                    </a:lnTo>
                    <a:lnTo>
                      <a:pt x="11" y="0"/>
                    </a:lnTo>
                    <a:lnTo>
                      <a:pt x="11" y="29"/>
                    </a:lnTo>
                    <a:close/>
                  </a:path>
                </a:pathLst>
              </a:custGeom>
              <a:solidFill>
                <a:schemeClr val="bg2"/>
              </a:solidFill>
              <a:ln w="9525">
                <a:noFill/>
                <a:round/>
                <a:headEnd/>
                <a:tailEnd/>
              </a:ln>
            </p:spPr>
            <p:txBody>
              <a:bodyPr/>
              <a:lstStyle/>
              <a:p>
                <a:endParaRPr lang="en-US"/>
              </a:p>
            </p:txBody>
          </p:sp>
          <p:sp>
            <p:nvSpPr>
              <p:cNvPr id="83397" name="Freeform 453"/>
              <p:cNvSpPr>
                <a:spLocks/>
              </p:cNvSpPr>
              <p:nvPr/>
            </p:nvSpPr>
            <p:spPr bwMode="black">
              <a:xfrm>
                <a:off x="2968" y="2382"/>
                <a:ext cx="4" cy="10"/>
              </a:xfrm>
              <a:custGeom>
                <a:avLst/>
                <a:gdLst/>
                <a:ahLst/>
                <a:cxnLst>
                  <a:cxn ang="0">
                    <a:pos x="13" y="29"/>
                  </a:cxn>
                  <a:cxn ang="0">
                    <a:pos x="1" y="29"/>
                  </a:cxn>
                  <a:cxn ang="0">
                    <a:pos x="0" y="0"/>
                  </a:cxn>
                  <a:cxn ang="0">
                    <a:pos x="0" y="0"/>
                  </a:cxn>
                  <a:cxn ang="0">
                    <a:pos x="1" y="0"/>
                  </a:cxn>
                  <a:cxn ang="0">
                    <a:pos x="13" y="0"/>
                  </a:cxn>
                  <a:cxn ang="0">
                    <a:pos x="13" y="29"/>
                  </a:cxn>
                </a:cxnLst>
                <a:rect l="0" t="0" r="r" b="b"/>
                <a:pathLst>
                  <a:path w="13" h="29">
                    <a:moveTo>
                      <a:pt x="13" y="29"/>
                    </a:moveTo>
                    <a:lnTo>
                      <a:pt x="1" y="29"/>
                    </a:lnTo>
                    <a:lnTo>
                      <a:pt x="0" y="0"/>
                    </a:lnTo>
                    <a:lnTo>
                      <a:pt x="0" y="0"/>
                    </a:lnTo>
                    <a:lnTo>
                      <a:pt x="1" y="0"/>
                    </a:lnTo>
                    <a:lnTo>
                      <a:pt x="13" y="0"/>
                    </a:lnTo>
                    <a:lnTo>
                      <a:pt x="13" y="29"/>
                    </a:lnTo>
                    <a:close/>
                  </a:path>
                </a:pathLst>
              </a:custGeom>
              <a:solidFill>
                <a:schemeClr val="bg2"/>
              </a:solidFill>
              <a:ln w="9525">
                <a:noFill/>
                <a:round/>
                <a:headEnd/>
                <a:tailEnd/>
              </a:ln>
            </p:spPr>
            <p:txBody>
              <a:bodyPr/>
              <a:lstStyle/>
              <a:p>
                <a:endParaRPr lang="en-US"/>
              </a:p>
            </p:txBody>
          </p:sp>
          <p:sp>
            <p:nvSpPr>
              <p:cNvPr id="83398" name="Freeform 454"/>
              <p:cNvSpPr>
                <a:spLocks/>
              </p:cNvSpPr>
              <p:nvPr/>
            </p:nvSpPr>
            <p:spPr bwMode="black">
              <a:xfrm>
                <a:off x="2964" y="2382"/>
                <a:ext cx="5" cy="10"/>
              </a:xfrm>
              <a:custGeom>
                <a:avLst/>
                <a:gdLst/>
                <a:ahLst/>
                <a:cxnLst>
                  <a:cxn ang="0">
                    <a:pos x="14" y="29"/>
                  </a:cxn>
                  <a:cxn ang="0">
                    <a:pos x="3" y="31"/>
                  </a:cxn>
                  <a:cxn ang="0">
                    <a:pos x="3" y="31"/>
                  </a:cxn>
                  <a:cxn ang="0">
                    <a:pos x="1" y="31"/>
                  </a:cxn>
                  <a:cxn ang="0">
                    <a:pos x="0" y="1"/>
                  </a:cxn>
                  <a:cxn ang="0">
                    <a:pos x="11" y="0"/>
                  </a:cxn>
                  <a:cxn ang="0">
                    <a:pos x="14" y="29"/>
                  </a:cxn>
                </a:cxnLst>
                <a:rect l="0" t="0" r="r" b="b"/>
                <a:pathLst>
                  <a:path w="14" h="31">
                    <a:moveTo>
                      <a:pt x="14" y="29"/>
                    </a:moveTo>
                    <a:lnTo>
                      <a:pt x="3" y="31"/>
                    </a:lnTo>
                    <a:lnTo>
                      <a:pt x="3" y="31"/>
                    </a:lnTo>
                    <a:lnTo>
                      <a:pt x="1" y="31"/>
                    </a:lnTo>
                    <a:lnTo>
                      <a:pt x="0" y="1"/>
                    </a:lnTo>
                    <a:lnTo>
                      <a:pt x="11" y="0"/>
                    </a:lnTo>
                    <a:lnTo>
                      <a:pt x="14" y="29"/>
                    </a:lnTo>
                    <a:close/>
                  </a:path>
                </a:pathLst>
              </a:custGeom>
              <a:solidFill>
                <a:schemeClr val="bg2"/>
              </a:solidFill>
              <a:ln w="9525">
                <a:noFill/>
                <a:round/>
                <a:headEnd/>
                <a:tailEnd/>
              </a:ln>
            </p:spPr>
            <p:txBody>
              <a:bodyPr/>
              <a:lstStyle/>
              <a:p>
                <a:endParaRPr lang="en-US"/>
              </a:p>
            </p:txBody>
          </p:sp>
          <p:sp>
            <p:nvSpPr>
              <p:cNvPr id="83399" name="Freeform 455"/>
              <p:cNvSpPr>
                <a:spLocks/>
              </p:cNvSpPr>
              <p:nvPr/>
            </p:nvSpPr>
            <p:spPr bwMode="black">
              <a:xfrm>
                <a:off x="2961" y="2382"/>
                <a:ext cx="4" cy="10"/>
              </a:xfrm>
              <a:custGeom>
                <a:avLst/>
                <a:gdLst/>
                <a:ahLst/>
                <a:cxnLst>
                  <a:cxn ang="0">
                    <a:pos x="12" y="30"/>
                  </a:cxn>
                  <a:cxn ang="0">
                    <a:pos x="1" y="30"/>
                  </a:cxn>
                  <a:cxn ang="0">
                    <a:pos x="0" y="0"/>
                  </a:cxn>
                  <a:cxn ang="0">
                    <a:pos x="0" y="0"/>
                  </a:cxn>
                  <a:cxn ang="0">
                    <a:pos x="1" y="0"/>
                  </a:cxn>
                  <a:cxn ang="0">
                    <a:pos x="12" y="0"/>
                  </a:cxn>
                  <a:cxn ang="0">
                    <a:pos x="12" y="30"/>
                  </a:cxn>
                </a:cxnLst>
                <a:rect l="0" t="0" r="r" b="b"/>
                <a:pathLst>
                  <a:path w="12" h="30">
                    <a:moveTo>
                      <a:pt x="12" y="30"/>
                    </a:moveTo>
                    <a:lnTo>
                      <a:pt x="1" y="30"/>
                    </a:lnTo>
                    <a:lnTo>
                      <a:pt x="0" y="0"/>
                    </a:lnTo>
                    <a:lnTo>
                      <a:pt x="0" y="0"/>
                    </a:lnTo>
                    <a:lnTo>
                      <a:pt x="1" y="0"/>
                    </a:lnTo>
                    <a:lnTo>
                      <a:pt x="12" y="0"/>
                    </a:lnTo>
                    <a:lnTo>
                      <a:pt x="12" y="30"/>
                    </a:lnTo>
                    <a:close/>
                  </a:path>
                </a:pathLst>
              </a:custGeom>
              <a:solidFill>
                <a:schemeClr val="bg2"/>
              </a:solidFill>
              <a:ln w="9525">
                <a:noFill/>
                <a:round/>
                <a:headEnd/>
                <a:tailEnd/>
              </a:ln>
            </p:spPr>
            <p:txBody>
              <a:bodyPr/>
              <a:lstStyle/>
              <a:p>
                <a:endParaRPr lang="en-US"/>
              </a:p>
            </p:txBody>
          </p:sp>
          <p:sp>
            <p:nvSpPr>
              <p:cNvPr id="83400" name="Freeform 456"/>
              <p:cNvSpPr>
                <a:spLocks/>
              </p:cNvSpPr>
              <p:nvPr/>
            </p:nvSpPr>
            <p:spPr bwMode="black">
              <a:xfrm>
                <a:off x="2957" y="2382"/>
                <a:ext cx="4" cy="11"/>
              </a:xfrm>
              <a:custGeom>
                <a:avLst/>
                <a:gdLst/>
                <a:ahLst/>
                <a:cxnLst>
                  <a:cxn ang="0">
                    <a:pos x="14" y="30"/>
                  </a:cxn>
                  <a:cxn ang="0">
                    <a:pos x="3" y="31"/>
                  </a:cxn>
                  <a:cxn ang="0">
                    <a:pos x="5" y="31"/>
                  </a:cxn>
                  <a:cxn ang="0">
                    <a:pos x="0" y="1"/>
                  </a:cxn>
                  <a:cxn ang="0">
                    <a:pos x="1" y="1"/>
                  </a:cxn>
                  <a:cxn ang="0">
                    <a:pos x="12" y="0"/>
                  </a:cxn>
                  <a:cxn ang="0">
                    <a:pos x="14" y="30"/>
                  </a:cxn>
                </a:cxnLst>
                <a:rect l="0" t="0" r="r" b="b"/>
                <a:pathLst>
                  <a:path w="14" h="31">
                    <a:moveTo>
                      <a:pt x="14" y="30"/>
                    </a:moveTo>
                    <a:lnTo>
                      <a:pt x="3" y="31"/>
                    </a:lnTo>
                    <a:lnTo>
                      <a:pt x="5" y="31"/>
                    </a:lnTo>
                    <a:lnTo>
                      <a:pt x="0" y="1"/>
                    </a:lnTo>
                    <a:lnTo>
                      <a:pt x="1" y="1"/>
                    </a:lnTo>
                    <a:lnTo>
                      <a:pt x="12" y="0"/>
                    </a:lnTo>
                    <a:lnTo>
                      <a:pt x="14" y="30"/>
                    </a:lnTo>
                    <a:close/>
                  </a:path>
                </a:pathLst>
              </a:custGeom>
              <a:solidFill>
                <a:schemeClr val="bg2"/>
              </a:solidFill>
              <a:ln w="9525">
                <a:noFill/>
                <a:round/>
                <a:headEnd/>
                <a:tailEnd/>
              </a:ln>
            </p:spPr>
            <p:txBody>
              <a:bodyPr/>
              <a:lstStyle/>
              <a:p>
                <a:endParaRPr lang="en-US"/>
              </a:p>
            </p:txBody>
          </p:sp>
          <p:sp>
            <p:nvSpPr>
              <p:cNvPr id="83401" name="Freeform 457"/>
              <p:cNvSpPr>
                <a:spLocks/>
              </p:cNvSpPr>
              <p:nvPr/>
            </p:nvSpPr>
            <p:spPr bwMode="black">
              <a:xfrm>
                <a:off x="2953" y="2383"/>
                <a:ext cx="5" cy="10"/>
              </a:xfrm>
              <a:custGeom>
                <a:avLst/>
                <a:gdLst/>
                <a:ahLst/>
                <a:cxnLst>
                  <a:cxn ang="0">
                    <a:pos x="15" y="30"/>
                  </a:cxn>
                  <a:cxn ang="0">
                    <a:pos x="5" y="31"/>
                  </a:cxn>
                  <a:cxn ang="0">
                    <a:pos x="5" y="31"/>
                  </a:cxn>
                  <a:cxn ang="0">
                    <a:pos x="0" y="1"/>
                  </a:cxn>
                  <a:cxn ang="0">
                    <a:pos x="0" y="1"/>
                  </a:cxn>
                  <a:cxn ang="0">
                    <a:pos x="10" y="0"/>
                  </a:cxn>
                  <a:cxn ang="0">
                    <a:pos x="15" y="30"/>
                  </a:cxn>
                </a:cxnLst>
                <a:rect l="0" t="0" r="r" b="b"/>
                <a:pathLst>
                  <a:path w="15" h="31">
                    <a:moveTo>
                      <a:pt x="15" y="30"/>
                    </a:moveTo>
                    <a:lnTo>
                      <a:pt x="5" y="31"/>
                    </a:lnTo>
                    <a:lnTo>
                      <a:pt x="5" y="31"/>
                    </a:lnTo>
                    <a:lnTo>
                      <a:pt x="0" y="1"/>
                    </a:lnTo>
                    <a:lnTo>
                      <a:pt x="0" y="1"/>
                    </a:lnTo>
                    <a:lnTo>
                      <a:pt x="10" y="0"/>
                    </a:lnTo>
                    <a:lnTo>
                      <a:pt x="15" y="30"/>
                    </a:lnTo>
                    <a:close/>
                  </a:path>
                </a:pathLst>
              </a:custGeom>
              <a:solidFill>
                <a:schemeClr val="bg2"/>
              </a:solidFill>
              <a:ln w="9525">
                <a:noFill/>
                <a:round/>
                <a:headEnd/>
                <a:tailEnd/>
              </a:ln>
            </p:spPr>
            <p:txBody>
              <a:bodyPr/>
              <a:lstStyle/>
              <a:p>
                <a:endParaRPr lang="en-US"/>
              </a:p>
            </p:txBody>
          </p:sp>
          <p:sp>
            <p:nvSpPr>
              <p:cNvPr id="83402" name="Freeform 458"/>
              <p:cNvSpPr>
                <a:spLocks/>
              </p:cNvSpPr>
              <p:nvPr/>
            </p:nvSpPr>
            <p:spPr bwMode="black">
              <a:xfrm>
                <a:off x="2950" y="2383"/>
                <a:ext cx="5" cy="10"/>
              </a:xfrm>
              <a:custGeom>
                <a:avLst/>
                <a:gdLst/>
                <a:ahLst/>
                <a:cxnLst>
                  <a:cxn ang="0">
                    <a:pos x="15" y="30"/>
                  </a:cxn>
                  <a:cxn ang="0">
                    <a:pos x="5" y="31"/>
                  </a:cxn>
                  <a:cxn ang="0">
                    <a:pos x="5" y="31"/>
                  </a:cxn>
                  <a:cxn ang="0">
                    <a:pos x="2" y="31"/>
                  </a:cxn>
                  <a:cxn ang="0">
                    <a:pos x="0" y="2"/>
                  </a:cxn>
                  <a:cxn ang="0">
                    <a:pos x="10" y="0"/>
                  </a:cxn>
                  <a:cxn ang="0">
                    <a:pos x="15" y="30"/>
                  </a:cxn>
                </a:cxnLst>
                <a:rect l="0" t="0" r="r" b="b"/>
                <a:pathLst>
                  <a:path w="15" h="31">
                    <a:moveTo>
                      <a:pt x="15" y="30"/>
                    </a:moveTo>
                    <a:lnTo>
                      <a:pt x="5" y="31"/>
                    </a:lnTo>
                    <a:lnTo>
                      <a:pt x="5" y="31"/>
                    </a:lnTo>
                    <a:lnTo>
                      <a:pt x="2" y="31"/>
                    </a:lnTo>
                    <a:lnTo>
                      <a:pt x="0" y="2"/>
                    </a:lnTo>
                    <a:lnTo>
                      <a:pt x="10" y="0"/>
                    </a:lnTo>
                    <a:lnTo>
                      <a:pt x="15" y="30"/>
                    </a:lnTo>
                    <a:close/>
                  </a:path>
                </a:pathLst>
              </a:custGeom>
              <a:solidFill>
                <a:schemeClr val="bg2"/>
              </a:solidFill>
              <a:ln w="9525">
                <a:noFill/>
                <a:round/>
                <a:headEnd/>
                <a:tailEnd/>
              </a:ln>
            </p:spPr>
            <p:txBody>
              <a:bodyPr/>
              <a:lstStyle/>
              <a:p>
                <a:endParaRPr lang="en-US"/>
              </a:p>
            </p:txBody>
          </p:sp>
          <p:sp>
            <p:nvSpPr>
              <p:cNvPr id="83403" name="Freeform 459"/>
              <p:cNvSpPr>
                <a:spLocks/>
              </p:cNvSpPr>
              <p:nvPr/>
            </p:nvSpPr>
            <p:spPr bwMode="black">
              <a:xfrm>
                <a:off x="2947" y="2384"/>
                <a:ext cx="4" cy="9"/>
              </a:xfrm>
              <a:custGeom>
                <a:avLst/>
                <a:gdLst/>
                <a:ahLst/>
                <a:cxnLst>
                  <a:cxn ang="0">
                    <a:pos x="11" y="29"/>
                  </a:cxn>
                  <a:cxn ang="0">
                    <a:pos x="0" y="29"/>
                  </a:cxn>
                  <a:cxn ang="0">
                    <a:pos x="0" y="29"/>
                  </a:cxn>
                  <a:cxn ang="0">
                    <a:pos x="0" y="0"/>
                  </a:cxn>
                  <a:cxn ang="0">
                    <a:pos x="0" y="0"/>
                  </a:cxn>
                  <a:cxn ang="0">
                    <a:pos x="11" y="0"/>
                  </a:cxn>
                  <a:cxn ang="0">
                    <a:pos x="11" y="29"/>
                  </a:cxn>
                </a:cxnLst>
                <a:rect l="0" t="0" r="r" b="b"/>
                <a:pathLst>
                  <a:path w="11" h="29">
                    <a:moveTo>
                      <a:pt x="11" y="29"/>
                    </a:moveTo>
                    <a:lnTo>
                      <a:pt x="0" y="29"/>
                    </a:lnTo>
                    <a:lnTo>
                      <a:pt x="0" y="29"/>
                    </a:lnTo>
                    <a:lnTo>
                      <a:pt x="0" y="0"/>
                    </a:lnTo>
                    <a:lnTo>
                      <a:pt x="0" y="0"/>
                    </a:lnTo>
                    <a:lnTo>
                      <a:pt x="11" y="0"/>
                    </a:lnTo>
                    <a:lnTo>
                      <a:pt x="11" y="29"/>
                    </a:lnTo>
                    <a:close/>
                  </a:path>
                </a:pathLst>
              </a:custGeom>
              <a:solidFill>
                <a:schemeClr val="bg2"/>
              </a:solidFill>
              <a:ln w="9525">
                <a:noFill/>
                <a:round/>
                <a:headEnd/>
                <a:tailEnd/>
              </a:ln>
            </p:spPr>
            <p:txBody>
              <a:bodyPr/>
              <a:lstStyle/>
              <a:p>
                <a:endParaRPr lang="en-US"/>
              </a:p>
            </p:txBody>
          </p:sp>
          <p:sp>
            <p:nvSpPr>
              <p:cNvPr id="83404" name="Freeform 460"/>
              <p:cNvSpPr>
                <a:spLocks/>
              </p:cNvSpPr>
              <p:nvPr/>
            </p:nvSpPr>
            <p:spPr bwMode="black">
              <a:xfrm>
                <a:off x="2943" y="2384"/>
                <a:ext cx="4" cy="9"/>
              </a:xfrm>
              <a:custGeom>
                <a:avLst/>
                <a:gdLst/>
                <a:ahLst/>
                <a:cxnLst>
                  <a:cxn ang="0">
                    <a:pos x="11" y="29"/>
                  </a:cxn>
                  <a:cxn ang="0">
                    <a:pos x="0" y="29"/>
                  </a:cxn>
                  <a:cxn ang="0">
                    <a:pos x="0" y="29"/>
                  </a:cxn>
                  <a:cxn ang="0">
                    <a:pos x="0" y="0"/>
                  </a:cxn>
                  <a:cxn ang="0">
                    <a:pos x="0" y="0"/>
                  </a:cxn>
                  <a:cxn ang="0">
                    <a:pos x="11" y="0"/>
                  </a:cxn>
                  <a:cxn ang="0">
                    <a:pos x="11" y="29"/>
                  </a:cxn>
                </a:cxnLst>
                <a:rect l="0" t="0" r="r" b="b"/>
                <a:pathLst>
                  <a:path w="11" h="29">
                    <a:moveTo>
                      <a:pt x="11" y="29"/>
                    </a:moveTo>
                    <a:lnTo>
                      <a:pt x="0" y="29"/>
                    </a:lnTo>
                    <a:lnTo>
                      <a:pt x="0" y="29"/>
                    </a:lnTo>
                    <a:lnTo>
                      <a:pt x="0" y="0"/>
                    </a:lnTo>
                    <a:lnTo>
                      <a:pt x="0" y="0"/>
                    </a:lnTo>
                    <a:lnTo>
                      <a:pt x="11" y="0"/>
                    </a:lnTo>
                    <a:lnTo>
                      <a:pt x="11" y="29"/>
                    </a:lnTo>
                    <a:close/>
                  </a:path>
                </a:pathLst>
              </a:custGeom>
              <a:solidFill>
                <a:schemeClr val="bg2"/>
              </a:solidFill>
              <a:ln w="9525">
                <a:noFill/>
                <a:round/>
                <a:headEnd/>
                <a:tailEnd/>
              </a:ln>
            </p:spPr>
            <p:txBody>
              <a:bodyPr/>
              <a:lstStyle/>
              <a:p>
                <a:endParaRPr lang="en-US"/>
              </a:p>
            </p:txBody>
          </p:sp>
          <p:sp>
            <p:nvSpPr>
              <p:cNvPr id="83405" name="Freeform 461"/>
              <p:cNvSpPr>
                <a:spLocks/>
              </p:cNvSpPr>
              <p:nvPr/>
            </p:nvSpPr>
            <p:spPr bwMode="black">
              <a:xfrm>
                <a:off x="2940" y="2384"/>
                <a:ext cx="3" cy="9"/>
              </a:xfrm>
              <a:custGeom>
                <a:avLst/>
                <a:gdLst/>
                <a:ahLst/>
                <a:cxnLst>
                  <a:cxn ang="0">
                    <a:pos x="11" y="29"/>
                  </a:cxn>
                  <a:cxn ang="0">
                    <a:pos x="1" y="29"/>
                  </a:cxn>
                  <a:cxn ang="0">
                    <a:pos x="0" y="29"/>
                  </a:cxn>
                  <a:cxn ang="0">
                    <a:pos x="0" y="29"/>
                  </a:cxn>
                  <a:cxn ang="0">
                    <a:pos x="1" y="0"/>
                  </a:cxn>
                  <a:cxn ang="0">
                    <a:pos x="11" y="0"/>
                  </a:cxn>
                  <a:cxn ang="0">
                    <a:pos x="11" y="29"/>
                  </a:cxn>
                </a:cxnLst>
                <a:rect l="0" t="0" r="r" b="b"/>
                <a:pathLst>
                  <a:path w="11" h="29">
                    <a:moveTo>
                      <a:pt x="11" y="29"/>
                    </a:moveTo>
                    <a:lnTo>
                      <a:pt x="1" y="29"/>
                    </a:lnTo>
                    <a:lnTo>
                      <a:pt x="0" y="29"/>
                    </a:lnTo>
                    <a:lnTo>
                      <a:pt x="0" y="29"/>
                    </a:lnTo>
                    <a:lnTo>
                      <a:pt x="1" y="0"/>
                    </a:lnTo>
                    <a:lnTo>
                      <a:pt x="11" y="0"/>
                    </a:lnTo>
                    <a:lnTo>
                      <a:pt x="11" y="29"/>
                    </a:lnTo>
                    <a:close/>
                  </a:path>
                </a:pathLst>
              </a:custGeom>
              <a:solidFill>
                <a:schemeClr val="bg2"/>
              </a:solidFill>
              <a:ln w="9525">
                <a:noFill/>
                <a:round/>
                <a:headEnd/>
                <a:tailEnd/>
              </a:ln>
            </p:spPr>
            <p:txBody>
              <a:bodyPr/>
              <a:lstStyle/>
              <a:p>
                <a:endParaRPr lang="en-US"/>
              </a:p>
            </p:txBody>
          </p:sp>
          <p:sp>
            <p:nvSpPr>
              <p:cNvPr id="83406" name="Freeform 462"/>
              <p:cNvSpPr>
                <a:spLocks/>
              </p:cNvSpPr>
              <p:nvPr/>
            </p:nvSpPr>
            <p:spPr bwMode="black">
              <a:xfrm>
                <a:off x="2936" y="2383"/>
                <a:ext cx="5" cy="10"/>
              </a:xfrm>
              <a:custGeom>
                <a:avLst/>
                <a:gdLst/>
                <a:ahLst/>
                <a:cxnLst>
                  <a:cxn ang="0">
                    <a:pos x="12" y="31"/>
                  </a:cxn>
                  <a:cxn ang="0">
                    <a:pos x="1" y="30"/>
                  </a:cxn>
                  <a:cxn ang="0">
                    <a:pos x="0" y="30"/>
                  </a:cxn>
                  <a:cxn ang="0">
                    <a:pos x="5" y="0"/>
                  </a:cxn>
                  <a:cxn ang="0">
                    <a:pos x="3" y="0"/>
                  </a:cxn>
                  <a:cxn ang="0">
                    <a:pos x="15" y="2"/>
                  </a:cxn>
                  <a:cxn ang="0">
                    <a:pos x="12" y="31"/>
                  </a:cxn>
                </a:cxnLst>
                <a:rect l="0" t="0" r="r" b="b"/>
                <a:pathLst>
                  <a:path w="15" h="31">
                    <a:moveTo>
                      <a:pt x="12" y="31"/>
                    </a:moveTo>
                    <a:lnTo>
                      <a:pt x="1" y="30"/>
                    </a:lnTo>
                    <a:lnTo>
                      <a:pt x="0" y="30"/>
                    </a:lnTo>
                    <a:lnTo>
                      <a:pt x="5" y="0"/>
                    </a:lnTo>
                    <a:lnTo>
                      <a:pt x="3" y="0"/>
                    </a:lnTo>
                    <a:lnTo>
                      <a:pt x="15" y="2"/>
                    </a:lnTo>
                    <a:lnTo>
                      <a:pt x="12" y="31"/>
                    </a:lnTo>
                    <a:close/>
                  </a:path>
                </a:pathLst>
              </a:custGeom>
              <a:solidFill>
                <a:schemeClr val="bg2"/>
              </a:solidFill>
              <a:ln w="9525">
                <a:noFill/>
                <a:round/>
                <a:headEnd/>
                <a:tailEnd/>
              </a:ln>
            </p:spPr>
            <p:txBody>
              <a:bodyPr/>
              <a:lstStyle/>
              <a:p>
                <a:endParaRPr lang="en-US"/>
              </a:p>
            </p:txBody>
          </p:sp>
          <p:sp>
            <p:nvSpPr>
              <p:cNvPr id="83407" name="Freeform 463"/>
              <p:cNvSpPr>
                <a:spLocks/>
              </p:cNvSpPr>
              <p:nvPr/>
            </p:nvSpPr>
            <p:spPr bwMode="black">
              <a:xfrm>
                <a:off x="2932" y="2383"/>
                <a:ext cx="5" cy="10"/>
              </a:xfrm>
              <a:custGeom>
                <a:avLst/>
                <a:gdLst/>
                <a:ahLst/>
                <a:cxnLst>
                  <a:cxn ang="0">
                    <a:pos x="10" y="31"/>
                  </a:cxn>
                  <a:cxn ang="0">
                    <a:pos x="0" y="30"/>
                  </a:cxn>
                  <a:cxn ang="0">
                    <a:pos x="1" y="30"/>
                  </a:cxn>
                  <a:cxn ang="0">
                    <a:pos x="4" y="0"/>
                  </a:cxn>
                  <a:cxn ang="0">
                    <a:pos x="5" y="0"/>
                  </a:cxn>
                  <a:cxn ang="0">
                    <a:pos x="15" y="1"/>
                  </a:cxn>
                  <a:cxn ang="0">
                    <a:pos x="10" y="31"/>
                  </a:cxn>
                </a:cxnLst>
                <a:rect l="0" t="0" r="r" b="b"/>
                <a:pathLst>
                  <a:path w="15" h="31">
                    <a:moveTo>
                      <a:pt x="10" y="31"/>
                    </a:moveTo>
                    <a:lnTo>
                      <a:pt x="0" y="30"/>
                    </a:lnTo>
                    <a:lnTo>
                      <a:pt x="1" y="30"/>
                    </a:lnTo>
                    <a:lnTo>
                      <a:pt x="4" y="0"/>
                    </a:lnTo>
                    <a:lnTo>
                      <a:pt x="5" y="0"/>
                    </a:lnTo>
                    <a:lnTo>
                      <a:pt x="15" y="1"/>
                    </a:lnTo>
                    <a:lnTo>
                      <a:pt x="10" y="31"/>
                    </a:lnTo>
                    <a:close/>
                  </a:path>
                </a:pathLst>
              </a:custGeom>
              <a:solidFill>
                <a:schemeClr val="bg2"/>
              </a:solidFill>
              <a:ln w="9525">
                <a:noFill/>
                <a:round/>
                <a:headEnd/>
                <a:tailEnd/>
              </a:ln>
            </p:spPr>
            <p:txBody>
              <a:bodyPr/>
              <a:lstStyle/>
              <a:p>
                <a:endParaRPr lang="en-US"/>
              </a:p>
            </p:txBody>
          </p:sp>
          <p:sp>
            <p:nvSpPr>
              <p:cNvPr id="83408" name="Freeform 464"/>
              <p:cNvSpPr>
                <a:spLocks/>
              </p:cNvSpPr>
              <p:nvPr/>
            </p:nvSpPr>
            <p:spPr bwMode="black">
              <a:xfrm>
                <a:off x="2927" y="2382"/>
                <a:ext cx="7" cy="11"/>
              </a:xfrm>
              <a:custGeom>
                <a:avLst/>
                <a:gdLst/>
                <a:ahLst/>
                <a:cxnLst>
                  <a:cxn ang="0">
                    <a:pos x="16" y="31"/>
                  </a:cxn>
                  <a:cxn ang="0">
                    <a:pos x="5" y="30"/>
                  </a:cxn>
                  <a:cxn ang="0">
                    <a:pos x="0" y="30"/>
                  </a:cxn>
                  <a:cxn ang="0">
                    <a:pos x="2" y="30"/>
                  </a:cxn>
                  <a:cxn ang="0">
                    <a:pos x="7" y="0"/>
                  </a:cxn>
                  <a:cxn ang="0">
                    <a:pos x="19" y="1"/>
                  </a:cxn>
                  <a:cxn ang="0">
                    <a:pos x="16" y="31"/>
                  </a:cxn>
                </a:cxnLst>
                <a:rect l="0" t="0" r="r" b="b"/>
                <a:pathLst>
                  <a:path w="19" h="31">
                    <a:moveTo>
                      <a:pt x="16" y="31"/>
                    </a:moveTo>
                    <a:lnTo>
                      <a:pt x="5" y="30"/>
                    </a:lnTo>
                    <a:lnTo>
                      <a:pt x="0" y="30"/>
                    </a:lnTo>
                    <a:lnTo>
                      <a:pt x="2" y="30"/>
                    </a:lnTo>
                    <a:lnTo>
                      <a:pt x="7" y="0"/>
                    </a:lnTo>
                    <a:lnTo>
                      <a:pt x="19" y="1"/>
                    </a:lnTo>
                    <a:lnTo>
                      <a:pt x="16" y="31"/>
                    </a:lnTo>
                    <a:close/>
                  </a:path>
                </a:pathLst>
              </a:custGeom>
              <a:solidFill>
                <a:schemeClr val="bg2"/>
              </a:solidFill>
              <a:ln w="9525">
                <a:noFill/>
                <a:round/>
                <a:headEnd/>
                <a:tailEnd/>
              </a:ln>
            </p:spPr>
            <p:txBody>
              <a:bodyPr/>
              <a:lstStyle/>
              <a:p>
                <a:endParaRPr lang="en-US"/>
              </a:p>
            </p:txBody>
          </p:sp>
          <p:sp>
            <p:nvSpPr>
              <p:cNvPr id="83409" name="Freeform 465"/>
              <p:cNvSpPr>
                <a:spLocks/>
              </p:cNvSpPr>
              <p:nvPr/>
            </p:nvSpPr>
            <p:spPr bwMode="black">
              <a:xfrm>
                <a:off x="2924" y="2381"/>
                <a:ext cx="7" cy="11"/>
              </a:xfrm>
              <a:custGeom>
                <a:avLst/>
                <a:gdLst/>
                <a:ahLst/>
                <a:cxnLst>
                  <a:cxn ang="0">
                    <a:pos x="11" y="33"/>
                  </a:cxn>
                  <a:cxn ang="0">
                    <a:pos x="0" y="30"/>
                  </a:cxn>
                  <a:cxn ang="0">
                    <a:pos x="7" y="0"/>
                  </a:cxn>
                  <a:cxn ang="0">
                    <a:pos x="9" y="0"/>
                  </a:cxn>
                  <a:cxn ang="0">
                    <a:pos x="8" y="0"/>
                  </a:cxn>
                  <a:cxn ang="0">
                    <a:pos x="19" y="3"/>
                  </a:cxn>
                  <a:cxn ang="0">
                    <a:pos x="11" y="33"/>
                  </a:cxn>
                </a:cxnLst>
                <a:rect l="0" t="0" r="r" b="b"/>
                <a:pathLst>
                  <a:path w="19" h="33">
                    <a:moveTo>
                      <a:pt x="11" y="33"/>
                    </a:moveTo>
                    <a:lnTo>
                      <a:pt x="0" y="30"/>
                    </a:lnTo>
                    <a:lnTo>
                      <a:pt x="7" y="0"/>
                    </a:lnTo>
                    <a:lnTo>
                      <a:pt x="9" y="0"/>
                    </a:lnTo>
                    <a:lnTo>
                      <a:pt x="8" y="0"/>
                    </a:lnTo>
                    <a:lnTo>
                      <a:pt x="19" y="3"/>
                    </a:lnTo>
                    <a:lnTo>
                      <a:pt x="11" y="33"/>
                    </a:lnTo>
                    <a:close/>
                  </a:path>
                </a:pathLst>
              </a:custGeom>
              <a:solidFill>
                <a:schemeClr val="bg2"/>
              </a:solidFill>
              <a:ln w="9525">
                <a:noFill/>
                <a:round/>
                <a:headEnd/>
                <a:tailEnd/>
              </a:ln>
            </p:spPr>
            <p:txBody>
              <a:bodyPr/>
              <a:lstStyle/>
              <a:p>
                <a:endParaRPr lang="en-US"/>
              </a:p>
            </p:txBody>
          </p:sp>
          <p:sp>
            <p:nvSpPr>
              <p:cNvPr id="83410" name="Freeform 466"/>
              <p:cNvSpPr>
                <a:spLocks/>
              </p:cNvSpPr>
              <p:nvPr/>
            </p:nvSpPr>
            <p:spPr bwMode="black">
              <a:xfrm>
                <a:off x="2922" y="2381"/>
                <a:ext cx="5" cy="10"/>
              </a:xfrm>
              <a:custGeom>
                <a:avLst/>
                <a:gdLst/>
                <a:ahLst/>
                <a:cxnLst>
                  <a:cxn ang="0">
                    <a:pos x="10" y="31"/>
                  </a:cxn>
                  <a:cxn ang="0">
                    <a:pos x="0" y="30"/>
                  </a:cxn>
                  <a:cxn ang="0">
                    <a:pos x="1" y="30"/>
                  </a:cxn>
                  <a:cxn ang="0">
                    <a:pos x="3" y="0"/>
                  </a:cxn>
                  <a:cxn ang="0">
                    <a:pos x="5" y="0"/>
                  </a:cxn>
                  <a:cxn ang="0">
                    <a:pos x="15" y="1"/>
                  </a:cxn>
                  <a:cxn ang="0">
                    <a:pos x="10" y="31"/>
                  </a:cxn>
                </a:cxnLst>
                <a:rect l="0" t="0" r="r" b="b"/>
                <a:pathLst>
                  <a:path w="15" h="31">
                    <a:moveTo>
                      <a:pt x="10" y="31"/>
                    </a:moveTo>
                    <a:lnTo>
                      <a:pt x="0" y="30"/>
                    </a:lnTo>
                    <a:lnTo>
                      <a:pt x="1" y="30"/>
                    </a:lnTo>
                    <a:lnTo>
                      <a:pt x="3" y="0"/>
                    </a:lnTo>
                    <a:lnTo>
                      <a:pt x="5" y="0"/>
                    </a:lnTo>
                    <a:lnTo>
                      <a:pt x="15" y="1"/>
                    </a:lnTo>
                    <a:lnTo>
                      <a:pt x="10" y="31"/>
                    </a:lnTo>
                    <a:close/>
                  </a:path>
                </a:pathLst>
              </a:custGeom>
              <a:solidFill>
                <a:schemeClr val="bg2"/>
              </a:solidFill>
              <a:ln w="9525">
                <a:noFill/>
                <a:round/>
                <a:headEnd/>
                <a:tailEnd/>
              </a:ln>
            </p:spPr>
            <p:txBody>
              <a:bodyPr/>
              <a:lstStyle/>
              <a:p>
                <a:endParaRPr lang="en-US"/>
              </a:p>
            </p:txBody>
          </p:sp>
          <p:sp>
            <p:nvSpPr>
              <p:cNvPr id="83411" name="Freeform 467"/>
              <p:cNvSpPr>
                <a:spLocks/>
              </p:cNvSpPr>
              <p:nvPr/>
            </p:nvSpPr>
            <p:spPr bwMode="black">
              <a:xfrm>
                <a:off x="2918" y="2381"/>
                <a:ext cx="5" cy="10"/>
              </a:xfrm>
              <a:custGeom>
                <a:avLst/>
                <a:gdLst/>
                <a:ahLst/>
                <a:cxnLst>
                  <a:cxn ang="0">
                    <a:pos x="12" y="31"/>
                  </a:cxn>
                  <a:cxn ang="0">
                    <a:pos x="1" y="30"/>
                  </a:cxn>
                  <a:cxn ang="0">
                    <a:pos x="0" y="30"/>
                  </a:cxn>
                  <a:cxn ang="0">
                    <a:pos x="5" y="0"/>
                  </a:cxn>
                  <a:cxn ang="0">
                    <a:pos x="3" y="0"/>
                  </a:cxn>
                  <a:cxn ang="0">
                    <a:pos x="14" y="1"/>
                  </a:cxn>
                  <a:cxn ang="0">
                    <a:pos x="12" y="31"/>
                  </a:cxn>
                </a:cxnLst>
                <a:rect l="0" t="0" r="r" b="b"/>
                <a:pathLst>
                  <a:path w="14" h="31">
                    <a:moveTo>
                      <a:pt x="12" y="31"/>
                    </a:moveTo>
                    <a:lnTo>
                      <a:pt x="1" y="30"/>
                    </a:lnTo>
                    <a:lnTo>
                      <a:pt x="0" y="30"/>
                    </a:lnTo>
                    <a:lnTo>
                      <a:pt x="5" y="0"/>
                    </a:lnTo>
                    <a:lnTo>
                      <a:pt x="3" y="0"/>
                    </a:lnTo>
                    <a:lnTo>
                      <a:pt x="14" y="1"/>
                    </a:lnTo>
                    <a:lnTo>
                      <a:pt x="12" y="31"/>
                    </a:lnTo>
                    <a:close/>
                  </a:path>
                </a:pathLst>
              </a:custGeom>
              <a:solidFill>
                <a:schemeClr val="bg2"/>
              </a:solidFill>
              <a:ln w="9525">
                <a:noFill/>
                <a:round/>
                <a:headEnd/>
                <a:tailEnd/>
              </a:ln>
            </p:spPr>
            <p:txBody>
              <a:bodyPr/>
              <a:lstStyle/>
              <a:p>
                <a:endParaRPr lang="en-US"/>
              </a:p>
            </p:txBody>
          </p:sp>
          <p:sp>
            <p:nvSpPr>
              <p:cNvPr id="83412" name="Freeform 468"/>
              <p:cNvSpPr>
                <a:spLocks/>
              </p:cNvSpPr>
              <p:nvPr/>
            </p:nvSpPr>
            <p:spPr bwMode="black">
              <a:xfrm>
                <a:off x="2915" y="2380"/>
                <a:ext cx="5" cy="11"/>
              </a:xfrm>
              <a:custGeom>
                <a:avLst/>
                <a:gdLst/>
                <a:ahLst/>
                <a:cxnLst>
                  <a:cxn ang="0">
                    <a:pos x="10" y="31"/>
                  </a:cxn>
                  <a:cxn ang="0">
                    <a:pos x="0" y="29"/>
                  </a:cxn>
                  <a:cxn ang="0">
                    <a:pos x="2" y="0"/>
                  </a:cxn>
                  <a:cxn ang="0">
                    <a:pos x="5" y="0"/>
                  </a:cxn>
                  <a:cxn ang="0">
                    <a:pos x="5" y="0"/>
                  </a:cxn>
                  <a:cxn ang="0">
                    <a:pos x="15" y="1"/>
                  </a:cxn>
                  <a:cxn ang="0">
                    <a:pos x="10" y="31"/>
                  </a:cxn>
                </a:cxnLst>
                <a:rect l="0" t="0" r="r" b="b"/>
                <a:pathLst>
                  <a:path w="15" h="31">
                    <a:moveTo>
                      <a:pt x="10" y="31"/>
                    </a:moveTo>
                    <a:lnTo>
                      <a:pt x="0" y="29"/>
                    </a:lnTo>
                    <a:lnTo>
                      <a:pt x="2" y="0"/>
                    </a:lnTo>
                    <a:lnTo>
                      <a:pt x="5" y="0"/>
                    </a:lnTo>
                    <a:lnTo>
                      <a:pt x="5" y="0"/>
                    </a:lnTo>
                    <a:lnTo>
                      <a:pt x="15" y="1"/>
                    </a:lnTo>
                    <a:lnTo>
                      <a:pt x="10" y="31"/>
                    </a:lnTo>
                    <a:close/>
                  </a:path>
                </a:pathLst>
              </a:custGeom>
              <a:solidFill>
                <a:schemeClr val="bg2"/>
              </a:solidFill>
              <a:ln w="9525">
                <a:noFill/>
                <a:round/>
                <a:headEnd/>
                <a:tailEnd/>
              </a:ln>
            </p:spPr>
            <p:txBody>
              <a:bodyPr/>
              <a:lstStyle/>
              <a:p>
                <a:endParaRPr lang="en-US"/>
              </a:p>
            </p:txBody>
          </p:sp>
          <p:sp>
            <p:nvSpPr>
              <p:cNvPr id="83413" name="Freeform 469"/>
              <p:cNvSpPr>
                <a:spLocks/>
              </p:cNvSpPr>
              <p:nvPr/>
            </p:nvSpPr>
            <p:spPr bwMode="black">
              <a:xfrm>
                <a:off x="2911" y="2380"/>
                <a:ext cx="4" cy="10"/>
              </a:xfrm>
              <a:custGeom>
                <a:avLst/>
                <a:gdLst/>
                <a:ahLst/>
                <a:cxnLst>
                  <a:cxn ang="0">
                    <a:pos x="12" y="29"/>
                  </a:cxn>
                  <a:cxn ang="0">
                    <a:pos x="2" y="29"/>
                  </a:cxn>
                  <a:cxn ang="0">
                    <a:pos x="0" y="29"/>
                  </a:cxn>
                  <a:cxn ang="0">
                    <a:pos x="0" y="29"/>
                  </a:cxn>
                  <a:cxn ang="0">
                    <a:pos x="2" y="0"/>
                  </a:cxn>
                  <a:cxn ang="0">
                    <a:pos x="12" y="0"/>
                  </a:cxn>
                  <a:cxn ang="0">
                    <a:pos x="12" y="29"/>
                  </a:cxn>
                </a:cxnLst>
                <a:rect l="0" t="0" r="r" b="b"/>
                <a:pathLst>
                  <a:path w="12" h="29">
                    <a:moveTo>
                      <a:pt x="12" y="29"/>
                    </a:moveTo>
                    <a:lnTo>
                      <a:pt x="2" y="29"/>
                    </a:lnTo>
                    <a:lnTo>
                      <a:pt x="0" y="29"/>
                    </a:lnTo>
                    <a:lnTo>
                      <a:pt x="0" y="29"/>
                    </a:lnTo>
                    <a:lnTo>
                      <a:pt x="2" y="0"/>
                    </a:lnTo>
                    <a:lnTo>
                      <a:pt x="12" y="0"/>
                    </a:lnTo>
                    <a:lnTo>
                      <a:pt x="12" y="29"/>
                    </a:lnTo>
                    <a:close/>
                  </a:path>
                </a:pathLst>
              </a:custGeom>
              <a:solidFill>
                <a:schemeClr val="bg2"/>
              </a:solidFill>
              <a:ln w="9525">
                <a:noFill/>
                <a:round/>
                <a:headEnd/>
                <a:tailEnd/>
              </a:ln>
            </p:spPr>
            <p:txBody>
              <a:bodyPr/>
              <a:lstStyle/>
              <a:p>
                <a:endParaRPr lang="en-US"/>
              </a:p>
            </p:txBody>
          </p:sp>
          <p:sp>
            <p:nvSpPr>
              <p:cNvPr id="83414" name="Freeform 470"/>
              <p:cNvSpPr>
                <a:spLocks/>
              </p:cNvSpPr>
              <p:nvPr/>
            </p:nvSpPr>
            <p:spPr bwMode="black">
              <a:xfrm>
                <a:off x="2908" y="2380"/>
                <a:ext cx="5" cy="10"/>
              </a:xfrm>
              <a:custGeom>
                <a:avLst/>
                <a:gdLst/>
                <a:ahLst/>
                <a:cxnLst>
                  <a:cxn ang="0">
                    <a:pos x="10" y="31"/>
                  </a:cxn>
                  <a:cxn ang="0">
                    <a:pos x="0" y="30"/>
                  </a:cxn>
                  <a:cxn ang="0">
                    <a:pos x="2" y="0"/>
                  </a:cxn>
                  <a:cxn ang="0">
                    <a:pos x="5" y="0"/>
                  </a:cxn>
                  <a:cxn ang="0">
                    <a:pos x="5" y="0"/>
                  </a:cxn>
                  <a:cxn ang="0">
                    <a:pos x="15" y="2"/>
                  </a:cxn>
                  <a:cxn ang="0">
                    <a:pos x="10" y="31"/>
                  </a:cxn>
                </a:cxnLst>
                <a:rect l="0" t="0" r="r" b="b"/>
                <a:pathLst>
                  <a:path w="15" h="31">
                    <a:moveTo>
                      <a:pt x="10" y="31"/>
                    </a:moveTo>
                    <a:lnTo>
                      <a:pt x="0" y="30"/>
                    </a:lnTo>
                    <a:lnTo>
                      <a:pt x="2" y="0"/>
                    </a:lnTo>
                    <a:lnTo>
                      <a:pt x="5" y="0"/>
                    </a:lnTo>
                    <a:lnTo>
                      <a:pt x="5" y="0"/>
                    </a:lnTo>
                    <a:lnTo>
                      <a:pt x="15" y="2"/>
                    </a:lnTo>
                    <a:lnTo>
                      <a:pt x="10" y="31"/>
                    </a:lnTo>
                    <a:close/>
                  </a:path>
                </a:pathLst>
              </a:custGeom>
              <a:solidFill>
                <a:schemeClr val="bg2"/>
              </a:solidFill>
              <a:ln w="9525">
                <a:noFill/>
                <a:round/>
                <a:headEnd/>
                <a:tailEnd/>
              </a:ln>
            </p:spPr>
            <p:txBody>
              <a:bodyPr/>
              <a:lstStyle/>
              <a:p>
                <a:endParaRPr lang="en-US"/>
              </a:p>
            </p:txBody>
          </p:sp>
          <p:sp>
            <p:nvSpPr>
              <p:cNvPr id="83415" name="Freeform 471"/>
              <p:cNvSpPr>
                <a:spLocks/>
              </p:cNvSpPr>
              <p:nvPr/>
            </p:nvSpPr>
            <p:spPr bwMode="black">
              <a:xfrm>
                <a:off x="2905" y="2380"/>
                <a:ext cx="4" cy="10"/>
              </a:xfrm>
              <a:custGeom>
                <a:avLst/>
                <a:gdLst/>
                <a:ahLst/>
                <a:cxnLst>
                  <a:cxn ang="0">
                    <a:pos x="11" y="30"/>
                  </a:cxn>
                  <a:cxn ang="0">
                    <a:pos x="3" y="30"/>
                  </a:cxn>
                  <a:cxn ang="0">
                    <a:pos x="0" y="30"/>
                  </a:cxn>
                  <a:cxn ang="0">
                    <a:pos x="0" y="30"/>
                  </a:cxn>
                  <a:cxn ang="0">
                    <a:pos x="3" y="0"/>
                  </a:cxn>
                  <a:cxn ang="0">
                    <a:pos x="11" y="0"/>
                  </a:cxn>
                  <a:cxn ang="0">
                    <a:pos x="11" y="30"/>
                  </a:cxn>
                </a:cxnLst>
                <a:rect l="0" t="0" r="r" b="b"/>
                <a:pathLst>
                  <a:path w="11" h="30">
                    <a:moveTo>
                      <a:pt x="11" y="30"/>
                    </a:moveTo>
                    <a:lnTo>
                      <a:pt x="3" y="30"/>
                    </a:lnTo>
                    <a:lnTo>
                      <a:pt x="0" y="30"/>
                    </a:lnTo>
                    <a:lnTo>
                      <a:pt x="0" y="30"/>
                    </a:lnTo>
                    <a:lnTo>
                      <a:pt x="3" y="0"/>
                    </a:lnTo>
                    <a:lnTo>
                      <a:pt x="11" y="0"/>
                    </a:lnTo>
                    <a:lnTo>
                      <a:pt x="11" y="30"/>
                    </a:lnTo>
                    <a:close/>
                  </a:path>
                </a:pathLst>
              </a:custGeom>
              <a:solidFill>
                <a:schemeClr val="bg2"/>
              </a:solidFill>
              <a:ln w="9525">
                <a:noFill/>
                <a:round/>
                <a:headEnd/>
                <a:tailEnd/>
              </a:ln>
            </p:spPr>
            <p:txBody>
              <a:bodyPr/>
              <a:lstStyle/>
              <a:p>
                <a:endParaRPr lang="en-US"/>
              </a:p>
            </p:txBody>
          </p:sp>
          <p:sp>
            <p:nvSpPr>
              <p:cNvPr id="83416" name="Freeform 472"/>
              <p:cNvSpPr>
                <a:spLocks/>
              </p:cNvSpPr>
              <p:nvPr/>
            </p:nvSpPr>
            <p:spPr bwMode="black">
              <a:xfrm>
                <a:off x="2902" y="2379"/>
                <a:ext cx="5" cy="11"/>
              </a:xfrm>
              <a:custGeom>
                <a:avLst/>
                <a:gdLst/>
                <a:ahLst/>
                <a:cxnLst>
                  <a:cxn ang="0">
                    <a:pos x="10" y="31"/>
                  </a:cxn>
                  <a:cxn ang="0">
                    <a:pos x="0" y="30"/>
                  </a:cxn>
                  <a:cxn ang="0">
                    <a:pos x="0" y="30"/>
                  </a:cxn>
                  <a:cxn ang="0">
                    <a:pos x="5" y="0"/>
                  </a:cxn>
                  <a:cxn ang="0">
                    <a:pos x="5" y="0"/>
                  </a:cxn>
                  <a:cxn ang="0">
                    <a:pos x="15" y="1"/>
                  </a:cxn>
                  <a:cxn ang="0">
                    <a:pos x="10" y="31"/>
                  </a:cxn>
                </a:cxnLst>
                <a:rect l="0" t="0" r="r" b="b"/>
                <a:pathLst>
                  <a:path w="15" h="31">
                    <a:moveTo>
                      <a:pt x="10" y="31"/>
                    </a:moveTo>
                    <a:lnTo>
                      <a:pt x="0" y="30"/>
                    </a:lnTo>
                    <a:lnTo>
                      <a:pt x="0" y="30"/>
                    </a:lnTo>
                    <a:lnTo>
                      <a:pt x="5" y="0"/>
                    </a:lnTo>
                    <a:lnTo>
                      <a:pt x="5" y="0"/>
                    </a:lnTo>
                    <a:lnTo>
                      <a:pt x="15" y="1"/>
                    </a:lnTo>
                    <a:lnTo>
                      <a:pt x="10" y="31"/>
                    </a:lnTo>
                    <a:close/>
                  </a:path>
                </a:pathLst>
              </a:custGeom>
              <a:solidFill>
                <a:schemeClr val="bg2"/>
              </a:solidFill>
              <a:ln w="9525">
                <a:noFill/>
                <a:round/>
                <a:headEnd/>
                <a:tailEnd/>
              </a:ln>
            </p:spPr>
            <p:txBody>
              <a:bodyPr/>
              <a:lstStyle/>
              <a:p>
                <a:endParaRPr lang="en-US"/>
              </a:p>
            </p:txBody>
          </p:sp>
          <p:sp>
            <p:nvSpPr>
              <p:cNvPr id="83417" name="Freeform 473"/>
              <p:cNvSpPr>
                <a:spLocks/>
              </p:cNvSpPr>
              <p:nvPr/>
            </p:nvSpPr>
            <p:spPr bwMode="black">
              <a:xfrm>
                <a:off x="2897" y="2379"/>
                <a:ext cx="6" cy="10"/>
              </a:xfrm>
              <a:custGeom>
                <a:avLst/>
                <a:gdLst/>
                <a:ahLst/>
                <a:cxnLst>
                  <a:cxn ang="0">
                    <a:pos x="14" y="31"/>
                  </a:cxn>
                  <a:cxn ang="0">
                    <a:pos x="5" y="30"/>
                  </a:cxn>
                  <a:cxn ang="0">
                    <a:pos x="0" y="28"/>
                  </a:cxn>
                  <a:cxn ang="0">
                    <a:pos x="1" y="30"/>
                  </a:cxn>
                  <a:cxn ang="0">
                    <a:pos x="10" y="0"/>
                  </a:cxn>
                  <a:cxn ang="0">
                    <a:pos x="19" y="1"/>
                  </a:cxn>
                  <a:cxn ang="0">
                    <a:pos x="14" y="31"/>
                  </a:cxn>
                </a:cxnLst>
                <a:rect l="0" t="0" r="r" b="b"/>
                <a:pathLst>
                  <a:path w="19" h="31">
                    <a:moveTo>
                      <a:pt x="14" y="31"/>
                    </a:moveTo>
                    <a:lnTo>
                      <a:pt x="5" y="30"/>
                    </a:lnTo>
                    <a:lnTo>
                      <a:pt x="0" y="28"/>
                    </a:lnTo>
                    <a:lnTo>
                      <a:pt x="1" y="30"/>
                    </a:lnTo>
                    <a:lnTo>
                      <a:pt x="10" y="0"/>
                    </a:lnTo>
                    <a:lnTo>
                      <a:pt x="19" y="1"/>
                    </a:lnTo>
                    <a:lnTo>
                      <a:pt x="14" y="31"/>
                    </a:lnTo>
                    <a:close/>
                  </a:path>
                </a:pathLst>
              </a:custGeom>
              <a:solidFill>
                <a:schemeClr val="bg2"/>
              </a:solidFill>
              <a:ln w="9525">
                <a:noFill/>
                <a:round/>
                <a:headEnd/>
                <a:tailEnd/>
              </a:ln>
            </p:spPr>
            <p:txBody>
              <a:bodyPr/>
              <a:lstStyle/>
              <a:p>
                <a:endParaRPr lang="en-US"/>
              </a:p>
            </p:txBody>
          </p:sp>
          <p:sp>
            <p:nvSpPr>
              <p:cNvPr id="83418" name="Freeform 474"/>
              <p:cNvSpPr>
                <a:spLocks/>
              </p:cNvSpPr>
              <p:nvPr/>
            </p:nvSpPr>
            <p:spPr bwMode="black">
              <a:xfrm>
                <a:off x="2894" y="2378"/>
                <a:ext cx="7" cy="11"/>
              </a:xfrm>
              <a:custGeom>
                <a:avLst/>
                <a:gdLst/>
                <a:ahLst/>
                <a:cxnLst>
                  <a:cxn ang="0">
                    <a:pos x="9" y="34"/>
                  </a:cxn>
                  <a:cxn ang="0">
                    <a:pos x="0" y="30"/>
                  </a:cxn>
                  <a:cxn ang="0">
                    <a:pos x="0" y="30"/>
                  </a:cxn>
                  <a:cxn ang="0">
                    <a:pos x="13" y="0"/>
                  </a:cxn>
                  <a:cxn ang="0">
                    <a:pos x="13" y="0"/>
                  </a:cxn>
                  <a:cxn ang="0">
                    <a:pos x="21" y="4"/>
                  </a:cxn>
                  <a:cxn ang="0">
                    <a:pos x="9" y="34"/>
                  </a:cxn>
                </a:cxnLst>
                <a:rect l="0" t="0" r="r" b="b"/>
                <a:pathLst>
                  <a:path w="21" h="34">
                    <a:moveTo>
                      <a:pt x="9" y="34"/>
                    </a:moveTo>
                    <a:lnTo>
                      <a:pt x="0" y="30"/>
                    </a:lnTo>
                    <a:lnTo>
                      <a:pt x="0" y="30"/>
                    </a:lnTo>
                    <a:lnTo>
                      <a:pt x="13" y="0"/>
                    </a:lnTo>
                    <a:lnTo>
                      <a:pt x="13" y="0"/>
                    </a:lnTo>
                    <a:lnTo>
                      <a:pt x="21" y="4"/>
                    </a:lnTo>
                    <a:lnTo>
                      <a:pt x="9" y="34"/>
                    </a:lnTo>
                    <a:close/>
                  </a:path>
                </a:pathLst>
              </a:custGeom>
              <a:solidFill>
                <a:schemeClr val="bg2"/>
              </a:solidFill>
              <a:ln w="9525">
                <a:noFill/>
                <a:round/>
                <a:headEnd/>
                <a:tailEnd/>
              </a:ln>
            </p:spPr>
            <p:txBody>
              <a:bodyPr/>
              <a:lstStyle/>
              <a:p>
                <a:endParaRPr lang="en-US"/>
              </a:p>
            </p:txBody>
          </p:sp>
          <p:sp>
            <p:nvSpPr>
              <p:cNvPr id="83419" name="Freeform 475"/>
              <p:cNvSpPr>
                <a:spLocks/>
              </p:cNvSpPr>
              <p:nvPr/>
            </p:nvSpPr>
            <p:spPr bwMode="black">
              <a:xfrm>
                <a:off x="2890" y="2376"/>
                <a:ext cx="9" cy="12"/>
              </a:xfrm>
              <a:custGeom>
                <a:avLst/>
                <a:gdLst/>
                <a:ahLst/>
                <a:cxnLst>
                  <a:cxn ang="0">
                    <a:pos x="13" y="34"/>
                  </a:cxn>
                  <a:cxn ang="0">
                    <a:pos x="5" y="30"/>
                  </a:cxn>
                  <a:cxn ang="0">
                    <a:pos x="0" y="28"/>
                  </a:cxn>
                  <a:cxn ang="0">
                    <a:pos x="1" y="29"/>
                  </a:cxn>
                  <a:cxn ang="0">
                    <a:pos x="17" y="0"/>
                  </a:cxn>
                  <a:cxn ang="0">
                    <a:pos x="26" y="4"/>
                  </a:cxn>
                  <a:cxn ang="0">
                    <a:pos x="13" y="34"/>
                  </a:cxn>
                </a:cxnLst>
                <a:rect l="0" t="0" r="r" b="b"/>
                <a:pathLst>
                  <a:path w="26" h="34">
                    <a:moveTo>
                      <a:pt x="13" y="34"/>
                    </a:moveTo>
                    <a:lnTo>
                      <a:pt x="5" y="30"/>
                    </a:lnTo>
                    <a:lnTo>
                      <a:pt x="0" y="28"/>
                    </a:lnTo>
                    <a:lnTo>
                      <a:pt x="1" y="29"/>
                    </a:lnTo>
                    <a:lnTo>
                      <a:pt x="17" y="0"/>
                    </a:lnTo>
                    <a:lnTo>
                      <a:pt x="26" y="4"/>
                    </a:lnTo>
                    <a:lnTo>
                      <a:pt x="13" y="34"/>
                    </a:lnTo>
                    <a:close/>
                  </a:path>
                </a:pathLst>
              </a:custGeom>
              <a:solidFill>
                <a:schemeClr val="bg2"/>
              </a:solidFill>
              <a:ln w="9525">
                <a:noFill/>
                <a:round/>
                <a:headEnd/>
                <a:tailEnd/>
              </a:ln>
            </p:spPr>
            <p:txBody>
              <a:bodyPr/>
              <a:lstStyle/>
              <a:p>
                <a:endParaRPr lang="en-US"/>
              </a:p>
            </p:txBody>
          </p:sp>
          <p:sp>
            <p:nvSpPr>
              <p:cNvPr id="83420" name="Freeform 476"/>
              <p:cNvSpPr>
                <a:spLocks/>
              </p:cNvSpPr>
              <p:nvPr/>
            </p:nvSpPr>
            <p:spPr bwMode="black">
              <a:xfrm>
                <a:off x="2887" y="2375"/>
                <a:ext cx="10" cy="13"/>
              </a:xfrm>
              <a:custGeom>
                <a:avLst/>
                <a:gdLst/>
                <a:ahLst/>
                <a:cxnLst>
                  <a:cxn ang="0">
                    <a:pos x="9" y="34"/>
                  </a:cxn>
                  <a:cxn ang="0">
                    <a:pos x="0" y="28"/>
                  </a:cxn>
                  <a:cxn ang="0">
                    <a:pos x="18" y="40"/>
                  </a:cxn>
                  <a:cxn ang="0">
                    <a:pos x="0" y="25"/>
                  </a:cxn>
                  <a:cxn ang="0">
                    <a:pos x="20" y="0"/>
                  </a:cxn>
                  <a:cxn ang="0">
                    <a:pos x="29" y="7"/>
                  </a:cxn>
                  <a:cxn ang="0">
                    <a:pos x="9" y="34"/>
                  </a:cxn>
                </a:cxnLst>
                <a:rect l="0" t="0" r="r" b="b"/>
                <a:pathLst>
                  <a:path w="29" h="40">
                    <a:moveTo>
                      <a:pt x="9" y="34"/>
                    </a:moveTo>
                    <a:lnTo>
                      <a:pt x="0" y="28"/>
                    </a:lnTo>
                    <a:lnTo>
                      <a:pt x="18" y="40"/>
                    </a:lnTo>
                    <a:lnTo>
                      <a:pt x="0" y="25"/>
                    </a:lnTo>
                    <a:lnTo>
                      <a:pt x="20" y="0"/>
                    </a:lnTo>
                    <a:lnTo>
                      <a:pt x="29" y="7"/>
                    </a:lnTo>
                    <a:lnTo>
                      <a:pt x="9" y="34"/>
                    </a:lnTo>
                    <a:close/>
                  </a:path>
                </a:pathLst>
              </a:custGeom>
              <a:solidFill>
                <a:schemeClr val="bg2"/>
              </a:solidFill>
              <a:ln w="9525">
                <a:noFill/>
                <a:round/>
                <a:headEnd/>
                <a:tailEnd/>
              </a:ln>
            </p:spPr>
            <p:txBody>
              <a:bodyPr/>
              <a:lstStyle/>
              <a:p>
                <a:endParaRPr lang="en-US"/>
              </a:p>
            </p:txBody>
          </p:sp>
          <p:sp>
            <p:nvSpPr>
              <p:cNvPr id="83421" name="Freeform 477"/>
              <p:cNvSpPr>
                <a:spLocks/>
              </p:cNvSpPr>
              <p:nvPr/>
            </p:nvSpPr>
            <p:spPr bwMode="black">
              <a:xfrm>
                <a:off x="2882" y="2373"/>
                <a:ext cx="12" cy="10"/>
              </a:xfrm>
              <a:custGeom>
                <a:avLst/>
                <a:gdLst/>
                <a:ahLst/>
                <a:cxnLst>
                  <a:cxn ang="0">
                    <a:pos x="17" y="29"/>
                  </a:cxn>
                  <a:cxn ang="0">
                    <a:pos x="9" y="22"/>
                  </a:cxn>
                  <a:cxn ang="0">
                    <a:pos x="0" y="14"/>
                  </a:cxn>
                  <a:cxn ang="0">
                    <a:pos x="7" y="22"/>
                  </a:cxn>
                  <a:cxn ang="0">
                    <a:pos x="28" y="0"/>
                  </a:cxn>
                  <a:cxn ang="0">
                    <a:pos x="37" y="7"/>
                  </a:cxn>
                  <a:cxn ang="0">
                    <a:pos x="17" y="29"/>
                  </a:cxn>
                </a:cxnLst>
                <a:rect l="0" t="0" r="r" b="b"/>
                <a:pathLst>
                  <a:path w="37" h="29">
                    <a:moveTo>
                      <a:pt x="17" y="29"/>
                    </a:moveTo>
                    <a:lnTo>
                      <a:pt x="9" y="22"/>
                    </a:lnTo>
                    <a:lnTo>
                      <a:pt x="0" y="14"/>
                    </a:lnTo>
                    <a:lnTo>
                      <a:pt x="7" y="22"/>
                    </a:lnTo>
                    <a:lnTo>
                      <a:pt x="28" y="0"/>
                    </a:lnTo>
                    <a:lnTo>
                      <a:pt x="37" y="7"/>
                    </a:lnTo>
                    <a:lnTo>
                      <a:pt x="17" y="29"/>
                    </a:lnTo>
                    <a:close/>
                  </a:path>
                </a:pathLst>
              </a:custGeom>
              <a:solidFill>
                <a:schemeClr val="bg2"/>
              </a:solidFill>
              <a:ln w="9525">
                <a:noFill/>
                <a:round/>
                <a:headEnd/>
                <a:tailEnd/>
              </a:ln>
            </p:spPr>
            <p:txBody>
              <a:bodyPr/>
              <a:lstStyle/>
              <a:p>
                <a:endParaRPr lang="en-US"/>
              </a:p>
            </p:txBody>
          </p:sp>
          <p:sp>
            <p:nvSpPr>
              <p:cNvPr id="83422" name="Freeform 478"/>
              <p:cNvSpPr>
                <a:spLocks/>
              </p:cNvSpPr>
              <p:nvPr/>
            </p:nvSpPr>
            <p:spPr bwMode="black">
              <a:xfrm>
                <a:off x="2880" y="2370"/>
                <a:ext cx="12" cy="11"/>
              </a:xfrm>
              <a:custGeom>
                <a:avLst/>
                <a:gdLst/>
                <a:ahLst/>
                <a:cxnLst>
                  <a:cxn ang="0">
                    <a:pos x="11" y="32"/>
                  </a:cxn>
                  <a:cxn ang="0">
                    <a:pos x="1" y="22"/>
                  </a:cxn>
                  <a:cxn ang="0">
                    <a:pos x="0" y="21"/>
                  </a:cxn>
                  <a:cxn ang="0">
                    <a:pos x="0" y="21"/>
                  </a:cxn>
                  <a:cxn ang="0">
                    <a:pos x="24" y="0"/>
                  </a:cxn>
                  <a:cxn ang="0">
                    <a:pos x="34" y="10"/>
                  </a:cxn>
                  <a:cxn ang="0">
                    <a:pos x="11" y="32"/>
                  </a:cxn>
                </a:cxnLst>
                <a:rect l="0" t="0" r="r" b="b"/>
                <a:pathLst>
                  <a:path w="34" h="32">
                    <a:moveTo>
                      <a:pt x="11" y="32"/>
                    </a:moveTo>
                    <a:lnTo>
                      <a:pt x="1" y="22"/>
                    </a:lnTo>
                    <a:lnTo>
                      <a:pt x="0" y="21"/>
                    </a:lnTo>
                    <a:lnTo>
                      <a:pt x="0" y="21"/>
                    </a:lnTo>
                    <a:lnTo>
                      <a:pt x="24" y="0"/>
                    </a:lnTo>
                    <a:lnTo>
                      <a:pt x="34" y="10"/>
                    </a:lnTo>
                    <a:lnTo>
                      <a:pt x="11" y="32"/>
                    </a:lnTo>
                    <a:close/>
                  </a:path>
                </a:pathLst>
              </a:custGeom>
              <a:solidFill>
                <a:schemeClr val="bg2"/>
              </a:solidFill>
              <a:ln w="9525">
                <a:noFill/>
                <a:round/>
                <a:headEnd/>
                <a:tailEnd/>
              </a:ln>
            </p:spPr>
            <p:txBody>
              <a:bodyPr/>
              <a:lstStyle/>
              <a:p>
                <a:endParaRPr lang="en-US"/>
              </a:p>
            </p:txBody>
          </p:sp>
          <p:sp>
            <p:nvSpPr>
              <p:cNvPr id="83423" name="Freeform 479"/>
              <p:cNvSpPr>
                <a:spLocks/>
              </p:cNvSpPr>
              <p:nvPr/>
            </p:nvSpPr>
            <p:spPr bwMode="black">
              <a:xfrm>
                <a:off x="2878" y="2367"/>
                <a:ext cx="11" cy="10"/>
              </a:xfrm>
              <a:custGeom>
                <a:avLst/>
                <a:gdLst/>
                <a:ahLst/>
                <a:cxnLst>
                  <a:cxn ang="0">
                    <a:pos x="8" y="30"/>
                  </a:cxn>
                  <a:cxn ang="0">
                    <a:pos x="0" y="20"/>
                  </a:cxn>
                  <a:cxn ang="0">
                    <a:pos x="3" y="25"/>
                  </a:cxn>
                  <a:cxn ang="0">
                    <a:pos x="0" y="19"/>
                  </a:cxn>
                  <a:cxn ang="0">
                    <a:pos x="24" y="0"/>
                  </a:cxn>
                  <a:cxn ang="0">
                    <a:pos x="33" y="10"/>
                  </a:cxn>
                  <a:cxn ang="0">
                    <a:pos x="8" y="30"/>
                  </a:cxn>
                </a:cxnLst>
                <a:rect l="0" t="0" r="r" b="b"/>
                <a:pathLst>
                  <a:path w="33" h="30">
                    <a:moveTo>
                      <a:pt x="8" y="30"/>
                    </a:moveTo>
                    <a:lnTo>
                      <a:pt x="0" y="20"/>
                    </a:lnTo>
                    <a:lnTo>
                      <a:pt x="3" y="25"/>
                    </a:lnTo>
                    <a:lnTo>
                      <a:pt x="0" y="19"/>
                    </a:lnTo>
                    <a:lnTo>
                      <a:pt x="24" y="0"/>
                    </a:lnTo>
                    <a:lnTo>
                      <a:pt x="33" y="10"/>
                    </a:lnTo>
                    <a:lnTo>
                      <a:pt x="8" y="30"/>
                    </a:lnTo>
                    <a:close/>
                  </a:path>
                </a:pathLst>
              </a:custGeom>
              <a:solidFill>
                <a:schemeClr val="bg2"/>
              </a:solidFill>
              <a:ln w="9525">
                <a:noFill/>
                <a:round/>
                <a:headEnd/>
                <a:tailEnd/>
              </a:ln>
            </p:spPr>
            <p:txBody>
              <a:bodyPr/>
              <a:lstStyle/>
              <a:p>
                <a:endParaRPr lang="en-US"/>
              </a:p>
            </p:txBody>
          </p:sp>
          <p:sp>
            <p:nvSpPr>
              <p:cNvPr id="83424" name="Freeform 480"/>
              <p:cNvSpPr>
                <a:spLocks/>
              </p:cNvSpPr>
              <p:nvPr/>
            </p:nvSpPr>
            <p:spPr bwMode="black">
              <a:xfrm>
                <a:off x="2875" y="2359"/>
                <a:ext cx="11" cy="14"/>
              </a:xfrm>
              <a:custGeom>
                <a:avLst/>
                <a:gdLst/>
                <a:ahLst/>
                <a:cxnLst>
                  <a:cxn ang="0">
                    <a:pos x="9" y="43"/>
                  </a:cxn>
                  <a:cxn ang="0">
                    <a:pos x="0" y="30"/>
                  </a:cxn>
                  <a:cxn ang="0">
                    <a:pos x="25" y="11"/>
                  </a:cxn>
                  <a:cxn ang="0">
                    <a:pos x="16" y="0"/>
                  </a:cxn>
                  <a:cxn ang="0">
                    <a:pos x="25" y="13"/>
                  </a:cxn>
                  <a:cxn ang="0">
                    <a:pos x="33" y="25"/>
                  </a:cxn>
                  <a:cxn ang="0">
                    <a:pos x="9" y="43"/>
                  </a:cxn>
                </a:cxnLst>
                <a:rect l="0" t="0" r="r" b="b"/>
                <a:pathLst>
                  <a:path w="33" h="43">
                    <a:moveTo>
                      <a:pt x="9" y="43"/>
                    </a:moveTo>
                    <a:lnTo>
                      <a:pt x="0" y="30"/>
                    </a:lnTo>
                    <a:lnTo>
                      <a:pt x="25" y="11"/>
                    </a:lnTo>
                    <a:lnTo>
                      <a:pt x="16" y="0"/>
                    </a:lnTo>
                    <a:lnTo>
                      <a:pt x="25" y="13"/>
                    </a:lnTo>
                    <a:lnTo>
                      <a:pt x="33" y="25"/>
                    </a:lnTo>
                    <a:lnTo>
                      <a:pt x="9" y="43"/>
                    </a:lnTo>
                    <a:close/>
                  </a:path>
                </a:pathLst>
              </a:custGeom>
              <a:solidFill>
                <a:schemeClr val="bg2"/>
              </a:solidFill>
              <a:ln w="9525">
                <a:noFill/>
                <a:round/>
                <a:headEnd/>
                <a:tailEnd/>
              </a:ln>
            </p:spPr>
            <p:txBody>
              <a:bodyPr/>
              <a:lstStyle/>
              <a:p>
                <a:endParaRPr lang="en-US"/>
              </a:p>
            </p:txBody>
          </p:sp>
          <p:sp>
            <p:nvSpPr>
              <p:cNvPr id="83425" name="Freeform 481"/>
              <p:cNvSpPr>
                <a:spLocks/>
              </p:cNvSpPr>
              <p:nvPr/>
            </p:nvSpPr>
            <p:spPr bwMode="black">
              <a:xfrm>
                <a:off x="2872" y="2359"/>
                <a:ext cx="11" cy="10"/>
              </a:xfrm>
              <a:custGeom>
                <a:avLst/>
                <a:gdLst/>
                <a:ahLst/>
                <a:cxnLst>
                  <a:cxn ang="0">
                    <a:pos x="9" y="31"/>
                  </a:cxn>
                  <a:cxn ang="0">
                    <a:pos x="0" y="20"/>
                  </a:cxn>
                  <a:cxn ang="0">
                    <a:pos x="9" y="31"/>
                  </a:cxn>
                  <a:cxn ang="0">
                    <a:pos x="0" y="19"/>
                  </a:cxn>
                  <a:cxn ang="0">
                    <a:pos x="25" y="0"/>
                  </a:cxn>
                  <a:cxn ang="0">
                    <a:pos x="34" y="11"/>
                  </a:cxn>
                  <a:cxn ang="0">
                    <a:pos x="9" y="31"/>
                  </a:cxn>
                </a:cxnLst>
                <a:rect l="0" t="0" r="r" b="b"/>
                <a:pathLst>
                  <a:path w="34" h="31">
                    <a:moveTo>
                      <a:pt x="9" y="31"/>
                    </a:moveTo>
                    <a:lnTo>
                      <a:pt x="0" y="20"/>
                    </a:lnTo>
                    <a:lnTo>
                      <a:pt x="9" y="31"/>
                    </a:lnTo>
                    <a:lnTo>
                      <a:pt x="0" y="19"/>
                    </a:lnTo>
                    <a:lnTo>
                      <a:pt x="25" y="0"/>
                    </a:lnTo>
                    <a:lnTo>
                      <a:pt x="34" y="11"/>
                    </a:lnTo>
                    <a:lnTo>
                      <a:pt x="9" y="31"/>
                    </a:lnTo>
                    <a:close/>
                  </a:path>
                </a:pathLst>
              </a:custGeom>
              <a:solidFill>
                <a:schemeClr val="bg2"/>
              </a:solidFill>
              <a:ln w="9525">
                <a:noFill/>
                <a:round/>
                <a:headEnd/>
                <a:tailEnd/>
              </a:ln>
            </p:spPr>
            <p:txBody>
              <a:bodyPr/>
              <a:lstStyle/>
              <a:p>
                <a:endParaRPr lang="en-US"/>
              </a:p>
            </p:txBody>
          </p:sp>
          <p:sp>
            <p:nvSpPr>
              <p:cNvPr id="83426" name="Freeform 482"/>
              <p:cNvSpPr>
                <a:spLocks/>
              </p:cNvSpPr>
              <p:nvPr/>
            </p:nvSpPr>
            <p:spPr bwMode="black">
              <a:xfrm>
                <a:off x="2869" y="2351"/>
                <a:ext cx="11" cy="14"/>
              </a:xfrm>
              <a:custGeom>
                <a:avLst/>
                <a:gdLst/>
                <a:ahLst/>
                <a:cxnLst>
                  <a:cxn ang="0">
                    <a:pos x="8" y="42"/>
                  </a:cxn>
                  <a:cxn ang="0">
                    <a:pos x="0" y="30"/>
                  </a:cxn>
                  <a:cxn ang="0">
                    <a:pos x="24" y="11"/>
                  </a:cxn>
                  <a:cxn ang="0">
                    <a:pos x="16" y="0"/>
                  </a:cxn>
                  <a:cxn ang="0">
                    <a:pos x="24" y="12"/>
                  </a:cxn>
                  <a:cxn ang="0">
                    <a:pos x="33" y="25"/>
                  </a:cxn>
                  <a:cxn ang="0">
                    <a:pos x="8" y="42"/>
                  </a:cxn>
                </a:cxnLst>
                <a:rect l="0" t="0" r="r" b="b"/>
                <a:pathLst>
                  <a:path w="33" h="42">
                    <a:moveTo>
                      <a:pt x="8" y="42"/>
                    </a:moveTo>
                    <a:lnTo>
                      <a:pt x="0" y="30"/>
                    </a:lnTo>
                    <a:lnTo>
                      <a:pt x="24" y="11"/>
                    </a:lnTo>
                    <a:lnTo>
                      <a:pt x="16" y="0"/>
                    </a:lnTo>
                    <a:lnTo>
                      <a:pt x="24" y="12"/>
                    </a:lnTo>
                    <a:lnTo>
                      <a:pt x="33" y="25"/>
                    </a:lnTo>
                    <a:lnTo>
                      <a:pt x="8" y="42"/>
                    </a:lnTo>
                    <a:close/>
                  </a:path>
                </a:pathLst>
              </a:custGeom>
              <a:solidFill>
                <a:schemeClr val="bg2"/>
              </a:solidFill>
              <a:ln w="9525">
                <a:noFill/>
                <a:round/>
                <a:headEnd/>
                <a:tailEnd/>
              </a:ln>
            </p:spPr>
            <p:txBody>
              <a:bodyPr/>
              <a:lstStyle/>
              <a:p>
                <a:endParaRPr lang="en-US"/>
              </a:p>
            </p:txBody>
          </p:sp>
          <p:sp>
            <p:nvSpPr>
              <p:cNvPr id="83427" name="Freeform 483"/>
              <p:cNvSpPr>
                <a:spLocks/>
              </p:cNvSpPr>
              <p:nvPr/>
            </p:nvSpPr>
            <p:spPr bwMode="black">
              <a:xfrm>
                <a:off x="2866" y="2351"/>
                <a:ext cx="11" cy="11"/>
              </a:xfrm>
              <a:custGeom>
                <a:avLst/>
                <a:gdLst/>
                <a:ahLst/>
                <a:cxnLst>
                  <a:cxn ang="0">
                    <a:pos x="9" y="31"/>
                  </a:cxn>
                  <a:cxn ang="0">
                    <a:pos x="0" y="20"/>
                  </a:cxn>
                  <a:cxn ang="0">
                    <a:pos x="23" y="0"/>
                  </a:cxn>
                  <a:cxn ang="0">
                    <a:pos x="33" y="11"/>
                  </a:cxn>
                  <a:cxn ang="0">
                    <a:pos x="25" y="0"/>
                  </a:cxn>
                  <a:cxn ang="0">
                    <a:pos x="33" y="11"/>
                  </a:cxn>
                  <a:cxn ang="0">
                    <a:pos x="9" y="31"/>
                  </a:cxn>
                </a:cxnLst>
                <a:rect l="0" t="0" r="r" b="b"/>
                <a:pathLst>
                  <a:path w="33" h="31">
                    <a:moveTo>
                      <a:pt x="9" y="31"/>
                    </a:moveTo>
                    <a:lnTo>
                      <a:pt x="0" y="20"/>
                    </a:lnTo>
                    <a:lnTo>
                      <a:pt x="23" y="0"/>
                    </a:lnTo>
                    <a:lnTo>
                      <a:pt x="33" y="11"/>
                    </a:lnTo>
                    <a:lnTo>
                      <a:pt x="25" y="0"/>
                    </a:lnTo>
                    <a:lnTo>
                      <a:pt x="33" y="11"/>
                    </a:lnTo>
                    <a:lnTo>
                      <a:pt x="9" y="31"/>
                    </a:lnTo>
                    <a:close/>
                  </a:path>
                </a:pathLst>
              </a:custGeom>
              <a:solidFill>
                <a:schemeClr val="bg2"/>
              </a:solidFill>
              <a:ln w="9525">
                <a:noFill/>
                <a:round/>
                <a:headEnd/>
                <a:tailEnd/>
              </a:ln>
            </p:spPr>
            <p:txBody>
              <a:bodyPr/>
              <a:lstStyle/>
              <a:p>
                <a:endParaRPr lang="en-US"/>
              </a:p>
            </p:txBody>
          </p:sp>
          <p:sp>
            <p:nvSpPr>
              <p:cNvPr id="83428" name="Freeform 484"/>
              <p:cNvSpPr>
                <a:spLocks/>
              </p:cNvSpPr>
              <p:nvPr/>
            </p:nvSpPr>
            <p:spPr bwMode="black">
              <a:xfrm>
                <a:off x="2860" y="2348"/>
                <a:ext cx="14" cy="10"/>
              </a:xfrm>
              <a:custGeom>
                <a:avLst/>
                <a:gdLst/>
                <a:ahLst/>
                <a:cxnLst>
                  <a:cxn ang="0">
                    <a:pos x="20" y="31"/>
                  </a:cxn>
                  <a:cxn ang="0">
                    <a:pos x="10" y="19"/>
                  </a:cxn>
                  <a:cxn ang="0">
                    <a:pos x="0" y="8"/>
                  </a:cxn>
                  <a:cxn ang="0">
                    <a:pos x="9" y="19"/>
                  </a:cxn>
                  <a:cxn ang="0">
                    <a:pos x="33" y="0"/>
                  </a:cxn>
                  <a:cxn ang="0">
                    <a:pos x="42" y="11"/>
                  </a:cxn>
                  <a:cxn ang="0">
                    <a:pos x="20" y="31"/>
                  </a:cxn>
                </a:cxnLst>
                <a:rect l="0" t="0" r="r" b="b"/>
                <a:pathLst>
                  <a:path w="42" h="31">
                    <a:moveTo>
                      <a:pt x="20" y="31"/>
                    </a:moveTo>
                    <a:lnTo>
                      <a:pt x="10" y="19"/>
                    </a:lnTo>
                    <a:lnTo>
                      <a:pt x="0" y="8"/>
                    </a:lnTo>
                    <a:lnTo>
                      <a:pt x="9" y="19"/>
                    </a:lnTo>
                    <a:lnTo>
                      <a:pt x="33" y="0"/>
                    </a:lnTo>
                    <a:lnTo>
                      <a:pt x="42" y="11"/>
                    </a:lnTo>
                    <a:lnTo>
                      <a:pt x="20" y="31"/>
                    </a:lnTo>
                    <a:close/>
                  </a:path>
                </a:pathLst>
              </a:custGeom>
              <a:solidFill>
                <a:schemeClr val="bg2"/>
              </a:solidFill>
              <a:ln w="9525">
                <a:noFill/>
                <a:round/>
                <a:headEnd/>
                <a:tailEnd/>
              </a:ln>
            </p:spPr>
            <p:txBody>
              <a:bodyPr/>
              <a:lstStyle/>
              <a:p>
                <a:endParaRPr lang="en-US"/>
              </a:p>
            </p:txBody>
          </p:sp>
          <p:sp>
            <p:nvSpPr>
              <p:cNvPr id="83429" name="Freeform 485"/>
              <p:cNvSpPr>
                <a:spLocks/>
              </p:cNvSpPr>
              <p:nvPr/>
            </p:nvSpPr>
            <p:spPr bwMode="black">
              <a:xfrm>
                <a:off x="2860" y="2343"/>
                <a:ext cx="11" cy="11"/>
              </a:xfrm>
              <a:custGeom>
                <a:avLst/>
                <a:gdLst/>
                <a:ahLst/>
                <a:cxnLst>
                  <a:cxn ang="0">
                    <a:pos x="9" y="33"/>
                  </a:cxn>
                  <a:cxn ang="0">
                    <a:pos x="0" y="22"/>
                  </a:cxn>
                  <a:cxn ang="0">
                    <a:pos x="23" y="0"/>
                  </a:cxn>
                  <a:cxn ang="0">
                    <a:pos x="24" y="1"/>
                  </a:cxn>
                  <a:cxn ang="0">
                    <a:pos x="25" y="2"/>
                  </a:cxn>
                  <a:cxn ang="0">
                    <a:pos x="34" y="14"/>
                  </a:cxn>
                  <a:cxn ang="0">
                    <a:pos x="9" y="33"/>
                  </a:cxn>
                </a:cxnLst>
                <a:rect l="0" t="0" r="r" b="b"/>
                <a:pathLst>
                  <a:path w="34" h="33">
                    <a:moveTo>
                      <a:pt x="9" y="33"/>
                    </a:moveTo>
                    <a:lnTo>
                      <a:pt x="0" y="22"/>
                    </a:lnTo>
                    <a:lnTo>
                      <a:pt x="23" y="0"/>
                    </a:lnTo>
                    <a:lnTo>
                      <a:pt x="24" y="1"/>
                    </a:lnTo>
                    <a:lnTo>
                      <a:pt x="25" y="2"/>
                    </a:lnTo>
                    <a:lnTo>
                      <a:pt x="34" y="14"/>
                    </a:lnTo>
                    <a:lnTo>
                      <a:pt x="9" y="33"/>
                    </a:lnTo>
                    <a:close/>
                  </a:path>
                </a:pathLst>
              </a:custGeom>
              <a:solidFill>
                <a:schemeClr val="bg2"/>
              </a:solidFill>
              <a:ln w="9525">
                <a:noFill/>
                <a:round/>
                <a:headEnd/>
                <a:tailEnd/>
              </a:ln>
            </p:spPr>
            <p:txBody>
              <a:bodyPr/>
              <a:lstStyle/>
              <a:p>
                <a:endParaRPr lang="en-US"/>
              </a:p>
            </p:txBody>
          </p:sp>
          <p:sp>
            <p:nvSpPr>
              <p:cNvPr id="83430" name="Freeform 486"/>
              <p:cNvSpPr>
                <a:spLocks/>
              </p:cNvSpPr>
              <p:nvPr/>
            </p:nvSpPr>
            <p:spPr bwMode="black">
              <a:xfrm>
                <a:off x="2857" y="2340"/>
                <a:ext cx="10" cy="11"/>
              </a:xfrm>
              <a:custGeom>
                <a:avLst/>
                <a:gdLst/>
                <a:ahLst/>
                <a:cxnLst>
                  <a:cxn ang="0">
                    <a:pos x="10" y="34"/>
                  </a:cxn>
                  <a:cxn ang="0">
                    <a:pos x="0" y="25"/>
                  </a:cxn>
                  <a:cxn ang="0">
                    <a:pos x="0" y="24"/>
                  </a:cxn>
                  <a:cxn ang="0">
                    <a:pos x="20" y="1"/>
                  </a:cxn>
                  <a:cxn ang="0">
                    <a:pos x="20" y="0"/>
                  </a:cxn>
                  <a:cxn ang="0">
                    <a:pos x="30" y="9"/>
                  </a:cxn>
                  <a:cxn ang="0">
                    <a:pos x="10" y="34"/>
                  </a:cxn>
                </a:cxnLst>
                <a:rect l="0" t="0" r="r" b="b"/>
                <a:pathLst>
                  <a:path w="30" h="34">
                    <a:moveTo>
                      <a:pt x="10" y="34"/>
                    </a:moveTo>
                    <a:lnTo>
                      <a:pt x="0" y="25"/>
                    </a:lnTo>
                    <a:lnTo>
                      <a:pt x="0" y="24"/>
                    </a:lnTo>
                    <a:lnTo>
                      <a:pt x="20" y="1"/>
                    </a:lnTo>
                    <a:lnTo>
                      <a:pt x="20" y="0"/>
                    </a:lnTo>
                    <a:lnTo>
                      <a:pt x="30" y="9"/>
                    </a:lnTo>
                    <a:lnTo>
                      <a:pt x="10" y="34"/>
                    </a:lnTo>
                    <a:close/>
                  </a:path>
                </a:pathLst>
              </a:custGeom>
              <a:solidFill>
                <a:schemeClr val="bg2"/>
              </a:solidFill>
              <a:ln w="9525">
                <a:noFill/>
                <a:round/>
                <a:headEnd/>
                <a:tailEnd/>
              </a:ln>
            </p:spPr>
            <p:txBody>
              <a:bodyPr/>
              <a:lstStyle/>
              <a:p>
                <a:endParaRPr lang="en-US"/>
              </a:p>
            </p:txBody>
          </p:sp>
          <p:sp>
            <p:nvSpPr>
              <p:cNvPr id="83431" name="Freeform 487"/>
              <p:cNvSpPr>
                <a:spLocks/>
              </p:cNvSpPr>
              <p:nvPr/>
            </p:nvSpPr>
            <p:spPr bwMode="black">
              <a:xfrm>
                <a:off x="2854" y="2337"/>
                <a:ext cx="10" cy="11"/>
              </a:xfrm>
              <a:custGeom>
                <a:avLst/>
                <a:gdLst/>
                <a:ahLst/>
                <a:cxnLst>
                  <a:cxn ang="0">
                    <a:pos x="9" y="32"/>
                  </a:cxn>
                  <a:cxn ang="0">
                    <a:pos x="0" y="24"/>
                  </a:cxn>
                  <a:cxn ang="0">
                    <a:pos x="19" y="1"/>
                  </a:cxn>
                  <a:cxn ang="0">
                    <a:pos x="18" y="0"/>
                  </a:cxn>
                  <a:cxn ang="0">
                    <a:pos x="20" y="2"/>
                  </a:cxn>
                  <a:cxn ang="0">
                    <a:pos x="29" y="9"/>
                  </a:cxn>
                  <a:cxn ang="0">
                    <a:pos x="9" y="32"/>
                  </a:cxn>
                </a:cxnLst>
                <a:rect l="0" t="0" r="r" b="b"/>
                <a:pathLst>
                  <a:path w="29" h="32">
                    <a:moveTo>
                      <a:pt x="9" y="32"/>
                    </a:moveTo>
                    <a:lnTo>
                      <a:pt x="0" y="24"/>
                    </a:lnTo>
                    <a:lnTo>
                      <a:pt x="19" y="1"/>
                    </a:lnTo>
                    <a:lnTo>
                      <a:pt x="18" y="0"/>
                    </a:lnTo>
                    <a:lnTo>
                      <a:pt x="20" y="2"/>
                    </a:lnTo>
                    <a:lnTo>
                      <a:pt x="29" y="9"/>
                    </a:lnTo>
                    <a:lnTo>
                      <a:pt x="9" y="32"/>
                    </a:lnTo>
                    <a:close/>
                  </a:path>
                </a:pathLst>
              </a:custGeom>
              <a:solidFill>
                <a:schemeClr val="bg2"/>
              </a:solidFill>
              <a:ln w="9525">
                <a:noFill/>
                <a:round/>
                <a:headEnd/>
                <a:tailEnd/>
              </a:ln>
            </p:spPr>
            <p:txBody>
              <a:bodyPr/>
              <a:lstStyle/>
              <a:p>
                <a:endParaRPr lang="en-US"/>
              </a:p>
            </p:txBody>
          </p:sp>
          <p:sp>
            <p:nvSpPr>
              <p:cNvPr id="83432" name="Freeform 488"/>
              <p:cNvSpPr>
                <a:spLocks/>
              </p:cNvSpPr>
              <p:nvPr/>
            </p:nvSpPr>
            <p:spPr bwMode="black">
              <a:xfrm>
                <a:off x="2851" y="2335"/>
                <a:ext cx="10" cy="11"/>
              </a:xfrm>
              <a:custGeom>
                <a:avLst/>
                <a:gdLst/>
                <a:ahLst/>
                <a:cxnLst>
                  <a:cxn ang="0">
                    <a:pos x="11" y="33"/>
                  </a:cxn>
                  <a:cxn ang="0">
                    <a:pos x="1" y="25"/>
                  </a:cxn>
                  <a:cxn ang="0">
                    <a:pos x="2" y="26"/>
                  </a:cxn>
                  <a:cxn ang="0">
                    <a:pos x="0" y="24"/>
                  </a:cxn>
                  <a:cxn ang="0">
                    <a:pos x="18" y="0"/>
                  </a:cxn>
                  <a:cxn ang="0">
                    <a:pos x="28" y="8"/>
                  </a:cxn>
                  <a:cxn ang="0">
                    <a:pos x="11" y="33"/>
                  </a:cxn>
                </a:cxnLst>
                <a:rect l="0" t="0" r="r" b="b"/>
                <a:pathLst>
                  <a:path w="28" h="33">
                    <a:moveTo>
                      <a:pt x="11" y="33"/>
                    </a:moveTo>
                    <a:lnTo>
                      <a:pt x="1" y="25"/>
                    </a:lnTo>
                    <a:lnTo>
                      <a:pt x="2" y="26"/>
                    </a:lnTo>
                    <a:lnTo>
                      <a:pt x="0" y="24"/>
                    </a:lnTo>
                    <a:lnTo>
                      <a:pt x="18" y="0"/>
                    </a:lnTo>
                    <a:lnTo>
                      <a:pt x="28" y="8"/>
                    </a:lnTo>
                    <a:lnTo>
                      <a:pt x="11" y="33"/>
                    </a:lnTo>
                    <a:close/>
                  </a:path>
                </a:pathLst>
              </a:custGeom>
              <a:solidFill>
                <a:schemeClr val="bg2"/>
              </a:solidFill>
              <a:ln w="9525">
                <a:noFill/>
                <a:round/>
                <a:headEnd/>
                <a:tailEnd/>
              </a:ln>
            </p:spPr>
            <p:txBody>
              <a:bodyPr/>
              <a:lstStyle/>
              <a:p>
                <a:endParaRPr lang="en-US"/>
              </a:p>
            </p:txBody>
          </p:sp>
          <p:sp>
            <p:nvSpPr>
              <p:cNvPr id="83433" name="Freeform 489"/>
              <p:cNvSpPr>
                <a:spLocks/>
              </p:cNvSpPr>
              <p:nvPr/>
            </p:nvSpPr>
            <p:spPr bwMode="black">
              <a:xfrm>
                <a:off x="2848" y="2332"/>
                <a:ext cx="10" cy="11"/>
              </a:xfrm>
              <a:custGeom>
                <a:avLst/>
                <a:gdLst/>
                <a:ahLst/>
                <a:cxnLst>
                  <a:cxn ang="0">
                    <a:pos x="9" y="34"/>
                  </a:cxn>
                  <a:cxn ang="0">
                    <a:pos x="0" y="26"/>
                  </a:cxn>
                  <a:cxn ang="0">
                    <a:pos x="17" y="2"/>
                  </a:cxn>
                  <a:cxn ang="0">
                    <a:pos x="16" y="0"/>
                  </a:cxn>
                  <a:cxn ang="0">
                    <a:pos x="20" y="4"/>
                  </a:cxn>
                  <a:cxn ang="0">
                    <a:pos x="28" y="12"/>
                  </a:cxn>
                  <a:cxn ang="0">
                    <a:pos x="9" y="34"/>
                  </a:cxn>
                </a:cxnLst>
                <a:rect l="0" t="0" r="r" b="b"/>
                <a:pathLst>
                  <a:path w="28" h="34">
                    <a:moveTo>
                      <a:pt x="9" y="34"/>
                    </a:moveTo>
                    <a:lnTo>
                      <a:pt x="0" y="26"/>
                    </a:lnTo>
                    <a:lnTo>
                      <a:pt x="17" y="2"/>
                    </a:lnTo>
                    <a:lnTo>
                      <a:pt x="16" y="0"/>
                    </a:lnTo>
                    <a:lnTo>
                      <a:pt x="20" y="4"/>
                    </a:lnTo>
                    <a:lnTo>
                      <a:pt x="28" y="12"/>
                    </a:lnTo>
                    <a:lnTo>
                      <a:pt x="9" y="34"/>
                    </a:lnTo>
                    <a:close/>
                  </a:path>
                </a:pathLst>
              </a:custGeom>
              <a:solidFill>
                <a:schemeClr val="bg2"/>
              </a:solidFill>
              <a:ln w="9525">
                <a:noFill/>
                <a:round/>
                <a:headEnd/>
                <a:tailEnd/>
              </a:ln>
            </p:spPr>
            <p:txBody>
              <a:bodyPr/>
              <a:lstStyle/>
              <a:p>
                <a:endParaRPr lang="en-US"/>
              </a:p>
            </p:txBody>
          </p:sp>
          <p:sp>
            <p:nvSpPr>
              <p:cNvPr id="83434" name="Freeform 490"/>
              <p:cNvSpPr>
                <a:spLocks/>
              </p:cNvSpPr>
              <p:nvPr/>
            </p:nvSpPr>
            <p:spPr bwMode="black">
              <a:xfrm>
                <a:off x="2844" y="2331"/>
                <a:ext cx="10" cy="10"/>
              </a:xfrm>
              <a:custGeom>
                <a:avLst/>
                <a:gdLst/>
                <a:ahLst/>
                <a:cxnLst>
                  <a:cxn ang="0">
                    <a:pos x="16" y="32"/>
                  </a:cxn>
                  <a:cxn ang="0">
                    <a:pos x="8" y="27"/>
                  </a:cxn>
                  <a:cxn ang="0">
                    <a:pos x="0" y="23"/>
                  </a:cxn>
                  <a:cxn ang="0">
                    <a:pos x="4" y="26"/>
                  </a:cxn>
                  <a:cxn ang="0">
                    <a:pos x="23" y="0"/>
                  </a:cxn>
                  <a:cxn ang="0">
                    <a:pos x="31" y="5"/>
                  </a:cxn>
                  <a:cxn ang="0">
                    <a:pos x="16" y="32"/>
                  </a:cxn>
                </a:cxnLst>
                <a:rect l="0" t="0" r="r" b="b"/>
                <a:pathLst>
                  <a:path w="31" h="32">
                    <a:moveTo>
                      <a:pt x="16" y="32"/>
                    </a:moveTo>
                    <a:lnTo>
                      <a:pt x="8" y="27"/>
                    </a:lnTo>
                    <a:lnTo>
                      <a:pt x="0" y="23"/>
                    </a:lnTo>
                    <a:lnTo>
                      <a:pt x="4" y="26"/>
                    </a:lnTo>
                    <a:lnTo>
                      <a:pt x="23" y="0"/>
                    </a:lnTo>
                    <a:lnTo>
                      <a:pt x="31" y="5"/>
                    </a:lnTo>
                    <a:lnTo>
                      <a:pt x="16" y="32"/>
                    </a:lnTo>
                    <a:close/>
                  </a:path>
                </a:pathLst>
              </a:custGeom>
              <a:solidFill>
                <a:schemeClr val="bg2"/>
              </a:solidFill>
              <a:ln w="9525">
                <a:noFill/>
                <a:round/>
                <a:headEnd/>
                <a:tailEnd/>
              </a:ln>
            </p:spPr>
            <p:txBody>
              <a:bodyPr/>
              <a:lstStyle/>
              <a:p>
                <a:endParaRPr lang="en-US"/>
              </a:p>
            </p:txBody>
          </p:sp>
          <p:sp>
            <p:nvSpPr>
              <p:cNvPr id="83435" name="Freeform 491"/>
              <p:cNvSpPr>
                <a:spLocks/>
              </p:cNvSpPr>
              <p:nvPr/>
            </p:nvSpPr>
            <p:spPr bwMode="black">
              <a:xfrm>
                <a:off x="2843" y="2328"/>
                <a:ext cx="9" cy="11"/>
              </a:xfrm>
              <a:custGeom>
                <a:avLst/>
                <a:gdLst/>
                <a:ahLst/>
                <a:cxnLst>
                  <a:cxn ang="0">
                    <a:pos x="7" y="33"/>
                  </a:cxn>
                  <a:cxn ang="0">
                    <a:pos x="0" y="27"/>
                  </a:cxn>
                  <a:cxn ang="0">
                    <a:pos x="18" y="0"/>
                  </a:cxn>
                  <a:cxn ang="0">
                    <a:pos x="26" y="4"/>
                  </a:cxn>
                  <a:cxn ang="0">
                    <a:pos x="22" y="2"/>
                  </a:cxn>
                  <a:cxn ang="0">
                    <a:pos x="29" y="8"/>
                  </a:cxn>
                  <a:cxn ang="0">
                    <a:pos x="7" y="33"/>
                  </a:cxn>
                </a:cxnLst>
                <a:rect l="0" t="0" r="r" b="b"/>
                <a:pathLst>
                  <a:path w="29" h="33">
                    <a:moveTo>
                      <a:pt x="7" y="33"/>
                    </a:moveTo>
                    <a:lnTo>
                      <a:pt x="0" y="27"/>
                    </a:lnTo>
                    <a:lnTo>
                      <a:pt x="18" y="0"/>
                    </a:lnTo>
                    <a:lnTo>
                      <a:pt x="26" y="4"/>
                    </a:lnTo>
                    <a:lnTo>
                      <a:pt x="22" y="2"/>
                    </a:lnTo>
                    <a:lnTo>
                      <a:pt x="29" y="8"/>
                    </a:lnTo>
                    <a:lnTo>
                      <a:pt x="7" y="33"/>
                    </a:lnTo>
                    <a:close/>
                  </a:path>
                </a:pathLst>
              </a:custGeom>
              <a:solidFill>
                <a:schemeClr val="bg2"/>
              </a:solidFill>
              <a:ln w="9525">
                <a:noFill/>
                <a:round/>
                <a:headEnd/>
                <a:tailEnd/>
              </a:ln>
            </p:spPr>
            <p:txBody>
              <a:bodyPr/>
              <a:lstStyle/>
              <a:p>
                <a:endParaRPr lang="en-US"/>
              </a:p>
            </p:txBody>
          </p:sp>
          <p:sp>
            <p:nvSpPr>
              <p:cNvPr id="83436" name="Freeform 492"/>
              <p:cNvSpPr>
                <a:spLocks/>
              </p:cNvSpPr>
              <p:nvPr/>
            </p:nvSpPr>
            <p:spPr bwMode="black">
              <a:xfrm>
                <a:off x="2840" y="2324"/>
                <a:ext cx="9" cy="14"/>
              </a:xfrm>
              <a:custGeom>
                <a:avLst/>
                <a:gdLst/>
                <a:ahLst/>
                <a:cxnLst>
                  <a:cxn ang="0">
                    <a:pos x="11" y="42"/>
                  </a:cxn>
                  <a:cxn ang="0">
                    <a:pos x="3" y="37"/>
                  </a:cxn>
                  <a:cxn ang="0">
                    <a:pos x="18" y="8"/>
                  </a:cxn>
                  <a:cxn ang="0">
                    <a:pos x="0" y="0"/>
                  </a:cxn>
                  <a:cxn ang="0">
                    <a:pos x="18" y="10"/>
                  </a:cxn>
                  <a:cxn ang="0">
                    <a:pos x="26" y="14"/>
                  </a:cxn>
                  <a:cxn ang="0">
                    <a:pos x="11" y="42"/>
                  </a:cxn>
                </a:cxnLst>
                <a:rect l="0" t="0" r="r" b="b"/>
                <a:pathLst>
                  <a:path w="26" h="42">
                    <a:moveTo>
                      <a:pt x="11" y="42"/>
                    </a:moveTo>
                    <a:lnTo>
                      <a:pt x="3" y="37"/>
                    </a:lnTo>
                    <a:lnTo>
                      <a:pt x="18" y="8"/>
                    </a:lnTo>
                    <a:lnTo>
                      <a:pt x="0" y="0"/>
                    </a:lnTo>
                    <a:lnTo>
                      <a:pt x="18" y="10"/>
                    </a:lnTo>
                    <a:lnTo>
                      <a:pt x="26" y="14"/>
                    </a:lnTo>
                    <a:lnTo>
                      <a:pt x="11" y="42"/>
                    </a:lnTo>
                    <a:close/>
                  </a:path>
                </a:pathLst>
              </a:custGeom>
              <a:solidFill>
                <a:schemeClr val="bg2"/>
              </a:solidFill>
              <a:ln w="9525">
                <a:noFill/>
                <a:round/>
                <a:headEnd/>
                <a:tailEnd/>
              </a:ln>
            </p:spPr>
            <p:txBody>
              <a:bodyPr/>
              <a:lstStyle/>
              <a:p>
                <a:endParaRPr lang="en-US"/>
              </a:p>
            </p:txBody>
          </p:sp>
          <p:sp>
            <p:nvSpPr>
              <p:cNvPr id="83437" name="Freeform 493"/>
              <p:cNvSpPr>
                <a:spLocks/>
              </p:cNvSpPr>
              <p:nvPr/>
            </p:nvSpPr>
            <p:spPr bwMode="black">
              <a:xfrm>
                <a:off x="2838" y="2325"/>
                <a:ext cx="8" cy="11"/>
              </a:xfrm>
              <a:custGeom>
                <a:avLst/>
                <a:gdLst/>
                <a:ahLst/>
                <a:cxnLst>
                  <a:cxn ang="0">
                    <a:pos x="8" y="33"/>
                  </a:cxn>
                  <a:cxn ang="0">
                    <a:pos x="0" y="29"/>
                  </a:cxn>
                  <a:cxn ang="0">
                    <a:pos x="0" y="29"/>
                  </a:cxn>
                  <a:cxn ang="0">
                    <a:pos x="15" y="0"/>
                  </a:cxn>
                  <a:cxn ang="0">
                    <a:pos x="15" y="0"/>
                  </a:cxn>
                  <a:cxn ang="0">
                    <a:pos x="23" y="3"/>
                  </a:cxn>
                  <a:cxn ang="0">
                    <a:pos x="8" y="33"/>
                  </a:cxn>
                </a:cxnLst>
                <a:rect l="0" t="0" r="r" b="b"/>
                <a:pathLst>
                  <a:path w="23" h="33">
                    <a:moveTo>
                      <a:pt x="8" y="33"/>
                    </a:moveTo>
                    <a:lnTo>
                      <a:pt x="0" y="29"/>
                    </a:lnTo>
                    <a:lnTo>
                      <a:pt x="0" y="29"/>
                    </a:lnTo>
                    <a:lnTo>
                      <a:pt x="15" y="0"/>
                    </a:lnTo>
                    <a:lnTo>
                      <a:pt x="15" y="0"/>
                    </a:lnTo>
                    <a:lnTo>
                      <a:pt x="23" y="3"/>
                    </a:lnTo>
                    <a:lnTo>
                      <a:pt x="8" y="33"/>
                    </a:lnTo>
                    <a:close/>
                  </a:path>
                </a:pathLst>
              </a:custGeom>
              <a:solidFill>
                <a:schemeClr val="bg2"/>
              </a:solidFill>
              <a:ln w="9525">
                <a:noFill/>
                <a:round/>
                <a:headEnd/>
                <a:tailEnd/>
              </a:ln>
            </p:spPr>
            <p:txBody>
              <a:bodyPr/>
              <a:lstStyle/>
              <a:p>
                <a:endParaRPr lang="en-US"/>
              </a:p>
            </p:txBody>
          </p:sp>
          <p:sp>
            <p:nvSpPr>
              <p:cNvPr id="83438" name="Freeform 494"/>
              <p:cNvSpPr>
                <a:spLocks/>
              </p:cNvSpPr>
              <p:nvPr/>
            </p:nvSpPr>
            <p:spPr bwMode="black">
              <a:xfrm>
                <a:off x="2833" y="2324"/>
                <a:ext cx="10" cy="11"/>
              </a:xfrm>
              <a:custGeom>
                <a:avLst/>
                <a:gdLst/>
                <a:ahLst/>
                <a:cxnLst>
                  <a:cxn ang="0">
                    <a:pos x="15" y="33"/>
                  </a:cxn>
                  <a:cxn ang="0">
                    <a:pos x="8" y="30"/>
                  </a:cxn>
                  <a:cxn ang="0">
                    <a:pos x="0" y="26"/>
                  </a:cxn>
                  <a:cxn ang="0">
                    <a:pos x="7" y="30"/>
                  </a:cxn>
                  <a:cxn ang="0">
                    <a:pos x="23" y="0"/>
                  </a:cxn>
                  <a:cxn ang="0">
                    <a:pos x="30" y="4"/>
                  </a:cxn>
                  <a:cxn ang="0">
                    <a:pos x="15" y="33"/>
                  </a:cxn>
                </a:cxnLst>
                <a:rect l="0" t="0" r="r" b="b"/>
                <a:pathLst>
                  <a:path w="30" h="33">
                    <a:moveTo>
                      <a:pt x="15" y="33"/>
                    </a:moveTo>
                    <a:lnTo>
                      <a:pt x="8" y="30"/>
                    </a:lnTo>
                    <a:lnTo>
                      <a:pt x="0" y="26"/>
                    </a:lnTo>
                    <a:lnTo>
                      <a:pt x="7" y="30"/>
                    </a:lnTo>
                    <a:lnTo>
                      <a:pt x="23" y="0"/>
                    </a:lnTo>
                    <a:lnTo>
                      <a:pt x="30" y="4"/>
                    </a:lnTo>
                    <a:lnTo>
                      <a:pt x="15" y="33"/>
                    </a:lnTo>
                    <a:close/>
                  </a:path>
                </a:pathLst>
              </a:custGeom>
              <a:solidFill>
                <a:schemeClr val="bg2"/>
              </a:solidFill>
              <a:ln w="9525">
                <a:noFill/>
                <a:round/>
                <a:headEnd/>
                <a:tailEnd/>
              </a:ln>
            </p:spPr>
            <p:txBody>
              <a:bodyPr/>
              <a:lstStyle/>
              <a:p>
                <a:endParaRPr lang="en-US"/>
              </a:p>
            </p:txBody>
          </p:sp>
          <p:sp>
            <p:nvSpPr>
              <p:cNvPr id="83439" name="Freeform 495"/>
              <p:cNvSpPr>
                <a:spLocks/>
              </p:cNvSpPr>
              <p:nvPr/>
            </p:nvSpPr>
            <p:spPr bwMode="black">
              <a:xfrm>
                <a:off x="2833" y="2323"/>
                <a:ext cx="8" cy="11"/>
              </a:xfrm>
              <a:custGeom>
                <a:avLst/>
                <a:gdLst/>
                <a:ahLst/>
                <a:cxnLst>
                  <a:cxn ang="0">
                    <a:pos x="7" y="34"/>
                  </a:cxn>
                  <a:cxn ang="0">
                    <a:pos x="0" y="30"/>
                  </a:cxn>
                  <a:cxn ang="0">
                    <a:pos x="15" y="0"/>
                  </a:cxn>
                  <a:cxn ang="0">
                    <a:pos x="23" y="3"/>
                  </a:cxn>
                  <a:cxn ang="0">
                    <a:pos x="18" y="0"/>
                  </a:cxn>
                  <a:cxn ang="0">
                    <a:pos x="24" y="4"/>
                  </a:cxn>
                  <a:cxn ang="0">
                    <a:pos x="7" y="34"/>
                  </a:cxn>
                </a:cxnLst>
                <a:rect l="0" t="0" r="r" b="b"/>
                <a:pathLst>
                  <a:path w="24" h="34">
                    <a:moveTo>
                      <a:pt x="7" y="34"/>
                    </a:moveTo>
                    <a:lnTo>
                      <a:pt x="0" y="30"/>
                    </a:lnTo>
                    <a:lnTo>
                      <a:pt x="15" y="0"/>
                    </a:lnTo>
                    <a:lnTo>
                      <a:pt x="23" y="3"/>
                    </a:lnTo>
                    <a:lnTo>
                      <a:pt x="18" y="0"/>
                    </a:lnTo>
                    <a:lnTo>
                      <a:pt x="24" y="4"/>
                    </a:lnTo>
                    <a:lnTo>
                      <a:pt x="7" y="34"/>
                    </a:lnTo>
                    <a:close/>
                  </a:path>
                </a:pathLst>
              </a:custGeom>
              <a:solidFill>
                <a:schemeClr val="bg2"/>
              </a:solidFill>
              <a:ln w="9525">
                <a:noFill/>
                <a:round/>
                <a:headEnd/>
                <a:tailEnd/>
              </a:ln>
            </p:spPr>
            <p:txBody>
              <a:bodyPr/>
              <a:lstStyle/>
              <a:p>
                <a:endParaRPr lang="en-US"/>
              </a:p>
            </p:txBody>
          </p:sp>
          <p:sp>
            <p:nvSpPr>
              <p:cNvPr id="83440" name="Freeform 496"/>
              <p:cNvSpPr>
                <a:spLocks/>
              </p:cNvSpPr>
              <p:nvPr/>
            </p:nvSpPr>
            <p:spPr bwMode="black">
              <a:xfrm>
                <a:off x="2832" y="2322"/>
                <a:ext cx="6" cy="11"/>
              </a:xfrm>
              <a:custGeom>
                <a:avLst/>
                <a:gdLst/>
                <a:ahLst/>
                <a:cxnLst>
                  <a:cxn ang="0">
                    <a:pos x="6" y="32"/>
                  </a:cxn>
                  <a:cxn ang="0">
                    <a:pos x="0" y="29"/>
                  </a:cxn>
                  <a:cxn ang="0">
                    <a:pos x="0" y="29"/>
                  </a:cxn>
                  <a:cxn ang="0">
                    <a:pos x="12" y="0"/>
                  </a:cxn>
                  <a:cxn ang="0">
                    <a:pos x="12" y="0"/>
                  </a:cxn>
                  <a:cxn ang="0">
                    <a:pos x="18" y="2"/>
                  </a:cxn>
                  <a:cxn ang="0">
                    <a:pos x="6" y="32"/>
                  </a:cxn>
                </a:cxnLst>
                <a:rect l="0" t="0" r="r" b="b"/>
                <a:pathLst>
                  <a:path w="18" h="32">
                    <a:moveTo>
                      <a:pt x="6" y="32"/>
                    </a:moveTo>
                    <a:lnTo>
                      <a:pt x="0" y="29"/>
                    </a:lnTo>
                    <a:lnTo>
                      <a:pt x="0" y="29"/>
                    </a:lnTo>
                    <a:lnTo>
                      <a:pt x="12" y="0"/>
                    </a:lnTo>
                    <a:lnTo>
                      <a:pt x="12" y="0"/>
                    </a:lnTo>
                    <a:lnTo>
                      <a:pt x="18" y="2"/>
                    </a:lnTo>
                    <a:lnTo>
                      <a:pt x="6" y="32"/>
                    </a:lnTo>
                    <a:close/>
                  </a:path>
                </a:pathLst>
              </a:custGeom>
              <a:solidFill>
                <a:schemeClr val="bg2"/>
              </a:solidFill>
              <a:ln w="9525">
                <a:noFill/>
                <a:round/>
                <a:headEnd/>
                <a:tailEnd/>
              </a:ln>
            </p:spPr>
            <p:txBody>
              <a:bodyPr/>
              <a:lstStyle/>
              <a:p>
                <a:endParaRPr lang="en-US"/>
              </a:p>
            </p:txBody>
          </p:sp>
          <p:sp>
            <p:nvSpPr>
              <p:cNvPr id="83441" name="Freeform 497"/>
              <p:cNvSpPr>
                <a:spLocks/>
              </p:cNvSpPr>
              <p:nvPr/>
            </p:nvSpPr>
            <p:spPr bwMode="black">
              <a:xfrm>
                <a:off x="2828" y="2321"/>
                <a:ext cx="8" cy="11"/>
              </a:xfrm>
              <a:custGeom>
                <a:avLst/>
                <a:gdLst/>
                <a:ahLst/>
                <a:cxnLst>
                  <a:cxn ang="0">
                    <a:pos x="13" y="32"/>
                  </a:cxn>
                  <a:cxn ang="0">
                    <a:pos x="7" y="30"/>
                  </a:cxn>
                  <a:cxn ang="0">
                    <a:pos x="0" y="27"/>
                  </a:cxn>
                  <a:cxn ang="0">
                    <a:pos x="5" y="30"/>
                  </a:cxn>
                  <a:cxn ang="0">
                    <a:pos x="19" y="0"/>
                  </a:cxn>
                  <a:cxn ang="0">
                    <a:pos x="25" y="3"/>
                  </a:cxn>
                  <a:cxn ang="0">
                    <a:pos x="13" y="32"/>
                  </a:cxn>
                </a:cxnLst>
                <a:rect l="0" t="0" r="r" b="b"/>
                <a:pathLst>
                  <a:path w="25" h="32">
                    <a:moveTo>
                      <a:pt x="13" y="32"/>
                    </a:moveTo>
                    <a:lnTo>
                      <a:pt x="7" y="30"/>
                    </a:lnTo>
                    <a:lnTo>
                      <a:pt x="0" y="27"/>
                    </a:lnTo>
                    <a:lnTo>
                      <a:pt x="5" y="30"/>
                    </a:lnTo>
                    <a:lnTo>
                      <a:pt x="19" y="0"/>
                    </a:lnTo>
                    <a:lnTo>
                      <a:pt x="25" y="3"/>
                    </a:lnTo>
                    <a:lnTo>
                      <a:pt x="13" y="32"/>
                    </a:lnTo>
                    <a:close/>
                  </a:path>
                </a:pathLst>
              </a:custGeom>
              <a:solidFill>
                <a:schemeClr val="bg2"/>
              </a:solidFill>
              <a:ln w="9525">
                <a:noFill/>
                <a:round/>
                <a:headEnd/>
                <a:tailEnd/>
              </a:ln>
            </p:spPr>
            <p:txBody>
              <a:bodyPr/>
              <a:lstStyle/>
              <a:p>
                <a:endParaRPr lang="en-US"/>
              </a:p>
            </p:txBody>
          </p:sp>
          <p:sp>
            <p:nvSpPr>
              <p:cNvPr id="83442" name="Freeform 498"/>
              <p:cNvSpPr>
                <a:spLocks/>
              </p:cNvSpPr>
              <p:nvPr/>
            </p:nvSpPr>
            <p:spPr bwMode="black">
              <a:xfrm>
                <a:off x="2828" y="2320"/>
                <a:ext cx="7" cy="11"/>
              </a:xfrm>
              <a:custGeom>
                <a:avLst/>
                <a:gdLst/>
                <a:ahLst/>
                <a:cxnLst>
                  <a:cxn ang="0">
                    <a:pos x="5" y="32"/>
                  </a:cxn>
                  <a:cxn ang="0">
                    <a:pos x="0" y="29"/>
                  </a:cxn>
                  <a:cxn ang="0">
                    <a:pos x="13" y="0"/>
                  </a:cxn>
                  <a:cxn ang="0">
                    <a:pos x="20" y="2"/>
                  </a:cxn>
                  <a:cxn ang="0">
                    <a:pos x="15" y="0"/>
                  </a:cxn>
                  <a:cxn ang="0">
                    <a:pos x="20" y="2"/>
                  </a:cxn>
                  <a:cxn ang="0">
                    <a:pos x="5" y="32"/>
                  </a:cxn>
                </a:cxnLst>
                <a:rect l="0" t="0" r="r" b="b"/>
                <a:pathLst>
                  <a:path w="20" h="32">
                    <a:moveTo>
                      <a:pt x="5" y="32"/>
                    </a:moveTo>
                    <a:lnTo>
                      <a:pt x="0" y="29"/>
                    </a:lnTo>
                    <a:lnTo>
                      <a:pt x="13" y="0"/>
                    </a:lnTo>
                    <a:lnTo>
                      <a:pt x="20" y="2"/>
                    </a:lnTo>
                    <a:lnTo>
                      <a:pt x="15" y="0"/>
                    </a:lnTo>
                    <a:lnTo>
                      <a:pt x="20" y="2"/>
                    </a:lnTo>
                    <a:lnTo>
                      <a:pt x="5" y="32"/>
                    </a:lnTo>
                    <a:close/>
                  </a:path>
                </a:pathLst>
              </a:custGeom>
              <a:solidFill>
                <a:schemeClr val="bg2"/>
              </a:solidFill>
              <a:ln w="9525">
                <a:noFill/>
                <a:round/>
                <a:headEnd/>
                <a:tailEnd/>
              </a:ln>
            </p:spPr>
            <p:txBody>
              <a:bodyPr/>
              <a:lstStyle/>
              <a:p>
                <a:endParaRPr lang="en-US"/>
              </a:p>
            </p:txBody>
          </p:sp>
          <p:sp>
            <p:nvSpPr>
              <p:cNvPr id="83443" name="Freeform 499"/>
              <p:cNvSpPr>
                <a:spLocks/>
              </p:cNvSpPr>
              <p:nvPr/>
            </p:nvSpPr>
            <p:spPr bwMode="black">
              <a:xfrm>
                <a:off x="2828" y="2320"/>
                <a:ext cx="4" cy="10"/>
              </a:xfrm>
              <a:custGeom>
                <a:avLst/>
                <a:gdLst/>
                <a:ahLst/>
                <a:cxnLst>
                  <a:cxn ang="0">
                    <a:pos x="4" y="31"/>
                  </a:cxn>
                  <a:cxn ang="0">
                    <a:pos x="0" y="30"/>
                  </a:cxn>
                  <a:cxn ang="0">
                    <a:pos x="0" y="30"/>
                  </a:cxn>
                  <a:cxn ang="0">
                    <a:pos x="10" y="0"/>
                  </a:cxn>
                  <a:cxn ang="0">
                    <a:pos x="10" y="0"/>
                  </a:cxn>
                  <a:cxn ang="0">
                    <a:pos x="14" y="2"/>
                  </a:cxn>
                  <a:cxn ang="0">
                    <a:pos x="4" y="31"/>
                  </a:cxn>
                </a:cxnLst>
                <a:rect l="0" t="0" r="r" b="b"/>
                <a:pathLst>
                  <a:path w="14" h="31">
                    <a:moveTo>
                      <a:pt x="4" y="31"/>
                    </a:moveTo>
                    <a:lnTo>
                      <a:pt x="0" y="30"/>
                    </a:lnTo>
                    <a:lnTo>
                      <a:pt x="0" y="30"/>
                    </a:lnTo>
                    <a:lnTo>
                      <a:pt x="10" y="0"/>
                    </a:lnTo>
                    <a:lnTo>
                      <a:pt x="10" y="0"/>
                    </a:lnTo>
                    <a:lnTo>
                      <a:pt x="14" y="2"/>
                    </a:lnTo>
                    <a:lnTo>
                      <a:pt x="4" y="31"/>
                    </a:lnTo>
                    <a:close/>
                  </a:path>
                </a:pathLst>
              </a:custGeom>
              <a:solidFill>
                <a:schemeClr val="bg2"/>
              </a:solidFill>
              <a:ln w="9525">
                <a:noFill/>
                <a:round/>
                <a:headEnd/>
                <a:tailEnd/>
              </a:ln>
            </p:spPr>
            <p:txBody>
              <a:bodyPr/>
              <a:lstStyle/>
              <a:p>
                <a:endParaRPr lang="en-US"/>
              </a:p>
            </p:txBody>
          </p:sp>
          <p:sp>
            <p:nvSpPr>
              <p:cNvPr id="83444" name="Freeform 500"/>
              <p:cNvSpPr>
                <a:spLocks/>
              </p:cNvSpPr>
              <p:nvPr/>
            </p:nvSpPr>
            <p:spPr bwMode="black">
              <a:xfrm>
                <a:off x="2824" y="2319"/>
                <a:ext cx="7" cy="11"/>
              </a:xfrm>
              <a:custGeom>
                <a:avLst/>
                <a:gdLst/>
                <a:ahLst/>
                <a:cxnLst>
                  <a:cxn ang="0">
                    <a:pos x="11" y="31"/>
                  </a:cxn>
                  <a:cxn ang="0">
                    <a:pos x="7" y="30"/>
                  </a:cxn>
                  <a:cxn ang="0">
                    <a:pos x="0" y="27"/>
                  </a:cxn>
                  <a:cxn ang="0">
                    <a:pos x="5" y="30"/>
                  </a:cxn>
                  <a:cxn ang="0">
                    <a:pos x="17" y="0"/>
                  </a:cxn>
                  <a:cxn ang="0">
                    <a:pos x="21" y="1"/>
                  </a:cxn>
                  <a:cxn ang="0">
                    <a:pos x="11" y="31"/>
                  </a:cxn>
                </a:cxnLst>
                <a:rect l="0" t="0" r="r" b="b"/>
                <a:pathLst>
                  <a:path w="21" h="31">
                    <a:moveTo>
                      <a:pt x="11" y="31"/>
                    </a:moveTo>
                    <a:lnTo>
                      <a:pt x="7" y="30"/>
                    </a:lnTo>
                    <a:lnTo>
                      <a:pt x="0" y="27"/>
                    </a:lnTo>
                    <a:lnTo>
                      <a:pt x="5" y="30"/>
                    </a:lnTo>
                    <a:lnTo>
                      <a:pt x="17" y="0"/>
                    </a:lnTo>
                    <a:lnTo>
                      <a:pt x="21" y="1"/>
                    </a:lnTo>
                    <a:lnTo>
                      <a:pt x="11" y="31"/>
                    </a:lnTo>
                    <a:close/>
                  </a:path>
                </a:pathLst>
              </a:custGeom>
              <a:solidFill>
                <a:schemeClr val="bg2"/>
              </a:solidFill>
              <a:ln w="9525">
                <a:noFill/>
                <a:round/>
                <a:headEnd/>
                <a:tailEnd/>
              </a:ln>
            </p:spPr>
            <p:txBody>
              <a:bodyPr/>
              <a:lstStyle/>
              <a:p>
                <a:endParaRPr lang="en-US"/>
              </a:p>
            </p:txBody>
          </p:sp>
          <p:sp>
            <p:nvSpPr>
              <p:cNvPr id="83445" name="Freeform 501"/>
              <p:cNvSpPr>
                <a:spLocks/>
              </p:cNvSpPr>
              <p:nvPr/>
            </p:nvSpPr>
            <p:spPr bwMode="black">
              <a:xfrm>
                <a:off x="2825" y="2319"/>
                <a:ext cx="6" cy="10"/>
              </a:xfrm>
              <a:custGeom>
                <a:avLst/>
                <a:gdLst/>
                <a:ahLst/>
                <a:cxnLst>
                  <a:cxn ang="0">
                    <a:pos x="2" y="31"/>
                  </a:cxn>
                  <a:cxn ang="0">
                    <a:pos x="0" y="30"/>
                  </a:cxn>
                  <a:cxn ang="0">
                    <a:pos x="0" y="30"/>
                  </a:cxn>
                  <a:cxn ang="0">
                    <a:pos x="14" y="0"/>
                  </a:cxn>
                  <a:cxn ang="0">
                    <a:pos x="14" y="0"/>
                  </a:cxn>
                  <a:cxn ang="0">
                    <a:pos x="17" y="1"/>
                  </a:cxn>
                  <a:cxn ang="0">
                    <a:pos x="2" y="31"/>
                  </a:cxn>
                </a:cxnLst>
                <a:rect l="0" t="0" r="r" b="b"/>
                <a:pathLst>
                  <a:path w="17" h="31">
                    <a:moveTo>
                      <a:pt x="2" y="31"/>
                    </a:moveTo>
                    <a:lnTo>
                      <a:pt x="0" y="30"/>
                    </a:lnTo>
                    <a:lnTo>
                      <a:pt x="0" y="30"/>
                    </a:lnTo>
                    <a:lnTo>
                      <a:pt x="14" y="0"/>
                    </a:lnTo>
                    <a:lnTo>
                      <a:pt x="14" y="0"/>
                    </a:lnTo>
                    <a:lnTo>
                      <a:pt x="17" y="1"/>
                    </a:lnTo>
                    <a:lnTo>
                      <a:pt x="2" y="31"/>
                    </a:lnTo>
                    <a:close/>
                  </a:path>
                </a:pathLst>
              </a:custGeom>
              <a:solidFill>
                <a:schemeClr val="bg2"/>
              </a:solidFill>
              <a:ln w="9525">
                <a:noFill/>
                <a:round/>
                <a:headEnd/>
                <a:tailEnd/>
              </a:ln>
            </p:spPr>
            <p:txBody>
              <a:bodyPr/>
              <a:lstStyle/>
              <a:p>
                <a:endParaRPr lang="en-US"/>
              </a:p>
            </p:txBody>
          </p:sp>
          <p:sp>
            <p:nvSpPr>
              <p:cNvPr id="83446" name="Freeform 502"/>
              <p:cNvSpPr>
                <a:spLocks/>
              </p:cNvSpPr>
              <p:nvPr/>
            </p:nvSpPr>
            <p:spPr bwMode="black">
              <a:xfrm>
                <a:off x="2824" y="2319"/>
                <a:ext cx="6" cy="10"/>
              </a:xfrm>
              <a:custGeom>
                <a:avLst/>
                <a:gdLst/>
                <a:ahLst/>
                <a:cxnLst>
                  <a:cxn ang="0">
                    <a:pos x="3" y="31"/>
                  </a:cxn>
                  <a:cxn ang="0">
                    <a:pos x="0" y="29"/>
                  </a:cxn>
                  <a:cxn ang="0">
                    <a:pos x="7" y="0"/>
                  </a:cxn>
                  <a:cxn ang="0">
                    <a:pos x="15" y="0"/>
                  </a:cxn>
                  <a:cxn ang="0">
                    <a:pos x="15" y="0"/>
                  </a:cxn>
                  <a:cxn ang="0">
                    <a:pos x="17" y="1"/>
                  </a:cxn>
                  <a:cxn ang="0">
                    <a:pos x="3" y="31"/>
                  </a:cxn>
                </a:cxnLst>
                <a:rect l="0" t="0" r="r" b="b"/>
                <a:pathLst>
                  <a:path w="17" h="31">
                    <a:moveTo>
                      <a:pt x="3" y="31"/>
                    </a:moveTo>
                    <a:lnTo>
                      <a:pt x="0" y="29"/>
                    </a:lnTo>
                    <a:lnTo>
                      <a:pt x="7" y="0"/>
                    </a:lnTo>
                    <a:lnTo>
                      <a:pt x="15" y="0"/>
                    </a:lnTo>
                    <a:lnTo>
                      <a:pt x="15" y="0"/>
                    </a:lnTo>
                    <a:lnTo>
                      <a:pt x="17" y="1"/>
                    </a:lnTo>
                    <a:lnTo>
                      <a:pt x="3" y="31"/>
                    </a:lnTo>
                    <a:close/>
                  </a:path>
                </a:pathLst>
              </a:custGeom>
              <a:solidFill>
                <a:schemeClr val="bg2"/>
              </a:solidFill>
              <a:ln w="9525">
                <a:noFill/>
                <a:round/>
                <a:headEnd/>
                <a:tailEnd/>
              </a:ln>
            </p:spPr>
            <p:txBody>
              <a:bodyPr/>
              <a:lstStyle/>
              <a:p>
                <a:endParaRPr lang="en-US"/>
              </a:p>
            </p:txBody>
          </p:sp>
          <p:sp>
            <p:nvSpPr>
              <p:cNvPr id="83447" name="Freeform 503"/>
              <p:cNvSpPr>
                <a:spLocks/>
              </p:cNvSpPr>
              <p:nvPr/>
            </p:nvSpPr>
            <p:spPr bwMode="black">
              <a:xfrm>
                <a:off x="2821" y="2319"/>
                <a:ext cx="5" cy="9"/>
              </a:xfrm>
              <a:custGeom>
                <a:avLst/>
                <a:gdLst/>
                <a:ahLst/>
                <a:cxnLst>
                  <a:cxn ang="0">
                    <a:pos x="16" y="29"/>
                  </a:cxn>
                  <a:cxn ang="0">
                    <a:pos x="15" y="29"/>
                  </a:cxn>
                  <a:cxn ang="0">
                    <a:pos x="0" y="15"/>
                  </a:cxn>
                  <a:cxn ang="0">
                    <a:pos x="0" y="0"/>
                  </a:cxn>
                  <a:cxn ang="0">
                    <a:pos x="15" y="0"/>
                  </a:cxn>
                  <a:cxn ang="0">
                    <a:pos x="16" y="0"/>
                  </a:cxn>
                  <a:cxn ang="0">
                    <a:pos x="16" y="29"/>
                  </a:cxn>
                </a:cxnLst>
                <a:rect l="0" t="0" r="r" b="b"/>
                <a:pathLst>
                  <a:path w="16" h="29">
                    <a:moveTo>
                      <a:pt x="16" y="29"/>
                    </a:moveTo>
                    <a:lnTo>
                      <a:pt x="15" y="29"/>
                    </a:lnTo>
                    <a:lnTo>
                      <a:pt x="0" y="15"/>
                    </a:lnTo>
                    <a:lnTo>
                      <a:pt x="0" y="0"/>
                    </a:lnTo>
                    <a:lnTo>
                      <a:pt x="15" y="0"/>
                    </a:lnTo>
                    <a:lnTo>
                      <a:pt x="16" y="0"/>
                    </a:lnTo>
                    <a:lnTo>
                      <a:pt x="16" y="29"/>
                    </a:lnTo>
                    <a:close/>
                  </a:path>
                </a:pathLst>
              </a:custGeom>
              <a:solidFill>
                <a:schemeClr val="bg2"/>
              </a:solidFill>
              <a:ln w="9525">
                <a:noFill/>
                <a:round/>
                <a:headEnd/>
                <a:tailEnd/>
              </a:ln>
            </p:spPr>
            <p:txBody>
              <a:bodyPr/>
              <a:lstStyle/>
              <a:p>
                <a:endParaRPr lang="en-US"/>
              </a:p>
            </p:txBody>
          </p:sp>
          <p:sp>
            <p:nvSpPr>
              <p:cNvPr id="83448" name="Freeform 504"/>
              <p:cNvSpPr>
                <a:spLocks/>
              </p:cNvSpPr>
              <p:nvPr/>
            </p:nvSpPr>
            <p:spPr bwMode="black">
              <a:xfrm>
                <a:off x="2821" y="2324"/>
                <a:ext cx="10" cy="2"/>
              </a:xfrm>
              <a:custGeom>
                <a:avLst/>
                <a:gdLst/>
                <a:ahLst/>
                <a:cxnLst>
                  <a:cxn ang="0">
                    <a:pos x="30" y="0"/>
                  </a:cxn>
                  <a:cxn ang="0">
                    <a:pos x="30" y="1"/>
                  </a:cxn>
                  <a:cxn ang="0">
                    <a:pos x="0" y="8"/>
                  </a:cxn>
                  <a:cxn ang="0">
                    <a:pos x="0" y="8"/>
                  </a:cxn>
                  <a:cxn ang="0">
                    <a:pos x="0" y="1"/>
                  </a:cxn>
                  <a:cxn ang="0">
                    <a:pos x="0" y="0"/>
                  </a:cxn>
                  <a:cxn ang="0">
                    <a:pos x="30" y="0"/>
                  </a:cxn>
                </a:cxnLst>
                <a:rect l="0" t="0" r="r" b="b"/>
                <a:pathLst>
                  <a:path w="30" h="8">
                    <a:moveTo>
                      <a:pt x="30" y="0"/>
                    </a:moveTo>
                    <a:lnTo>
                      <a:pt x="30" y="1"/>
                    </a:lnTo>
                    <a:lnTo>
                      <a:pt x="0" y="8"/>
                    </a:lnTo>
                    <a:lnTo>
                      <a:pt x="0" y="8"/>
                    </a:lnTo>
                    <a:lnTo>
                      <a:pt x="0" y="1"/>
                    </a:lnTo>
                    <a:lnTo>
                      <a:pt x="0" y="0"/>
                    </a:lnTo>
                    <a:lnTo>
                      <a:pt x="30" y="0"/>
                    </a:lnTo>
                    <a:close/>
                  </a:path>
                </a:pathLst>
              </a:custGeom>
              <a:solidFill>
                <a:schemeClr val="bg2"/>
              </a:solidFill>
              <a:ln w="9525">
                <a:noFill/>
                <a:round/>
                <a:headEnd/>
                <a:tailEnd/>
              </a:ln>
            </p:spPr>
            <p:txBody>
              <a:bodyPr/>
              <a:lstStyle/>
              <a:p>
                <a:endParaRPr lang="en-US"/>
              </a:p>
            </p:txBody>
          </p:sp>
          <p:sp>
            <p:nvSpPr>
              <p:cNvPr id="83449" name="Freeform 505"/>
              <p:cNvSpPr>
                <a:spLocks/>
              </p:cNvSpPr>
              <p:nvPr/>
            </p:nvSpPr>
            <p:spPr bwMode="black">
              <a:xfrm>
                <a:off x="2821" y="2321"/>
                <a:ext cx="10" cy="6"/>
              </a:xfrm>
              <a:custGeom>
                <a:avLst/>
                <a:gdLst/>
                <a:ahLst/>
                <a:cxnLst>
                  <a:cxn ang="0">
                    <a:pos x="30" y="0"/>
                  </a:cxn>
                  <a:cxn ang="0">
                    <a:pos x="31" y="3"/>
                  </a:cxn>
                  <a:cxn ang="0">
                    <a:pos x="31" y="3"/>
                  </a:cxn>
                  <a:cxn ang="0">
                    <a:pos x="2" y="18"/>
                  </a:cxn>
                  <a:cxn ang="0">
                    <a:pos x="2" y="18"/>
                  </a:cxn>
                  <a:cxn ang="0">
                    <a:pos x="0" y="15"/>
                  </a:cxn>
                  <a:cxn ang="0">
                    <a:pos x="30" y="0"/>
                  </a:cxn>
                </a:cxnLst>
                <a:rect l="0" t="0" r="r" b="b"/>
                <a:pathLst>
                  <a:path w="31" h="18">
                    <a:moveTo>
                      <a:pt x="30" y="0"/>
                    </a:moveTo>
                    <a:lnTo>
                      <a:pt x="31" y="3"/>
                    </a:lnTo>
                    <a:lnTo>
                      <a:pt x="31" y="3"/>
                    </a:lnTo>
                    <a:lnTo>
                      <a:pt x="2" y="18"/>
                    </a:lnTo>
                    <a:lnTo>
                      <a:pt x="2" y="18"/>
                    </a:lnTo>
                    <a:lnTo>
                      <a:pt x="0" y="15"/>
                    </a:lnTo>
                    <a:lnTo>
                      <a:pt x="30" y="0"/>
                    </a:lnTo>
                    <a:close/>
                  </a:path>
                </a:pathLst>
              </a:custGeom>
              <a:solidFill>
                <a:schemeClr val="bg2"/>
              </a:solidFill>
              <a:ln w="9525">
                <a:noFill/>
                <a:round/>
                <a:headEnd/>
                <a:tailEnd/>
              </a:ln>
            </p:spPr>
            <p:txBody>
              <a:bodyPr/>
              <a:lstStyle/>
              <a:p>
                <a:endParaRPr lang="en-US"/>
              </a:p>
            </p:txBody>
          </p:sp>
          <p:sp>
            <p:nvSpPr>
              <p:cNvPr id="83450" name="Freeform 506"/>
              <p:cNvSpPr>
                <a:spLocks/>
              </p:cNvSpPr>
              <p:nvPr/>
            </p:nvSpPr>
            <p:spPr bwMode="black">
              <a:xfrm>
                <a:off x="2821" y="2322"/>
                <a:ext cx="11" cy="7"/>
              </a:xfrm>
              <a:custGeom>
                <a:avLst/>
                <a:gdLst/>
                <a:ahLst/>
                <a:cxnLst>
                  <a:cxn ang="0">
                    <a:pos x="31" y="0"/>
                  </a:cxn>
                  <a:cxn ang="0">
                    <a:pos x="33" y="2"/>
                  </a:cxn>
                  <a:cxn ang="0">
                    <a:pos x="8" y="20"/>
                  </a:cxn>
                  <a:cxn ang="0">
                    <a:pos x="0" y="12"/>
                  </a:cxn>
                  <a:cxn ang="0">
                    <a:pos x="3" y="17"/>
                  </a:cxn>
                  <a:cxn ang="0">
                    <a:pos x="2" y="15"/>
                  </a:cxn>
                  <a:cxn ang="0">
                    <a:pos x="31" y="0"/>
                  </a:cxn>
                </a:cxnLst>
                <a:rect l="0" t="0" r="r" b="b"/>
                <a:pathLst>
                  <a:path w="33" h="20">
                    <a:moveTo>
                      <a:pt x="31" y="0"/>
                    </a:moveTo>
                    <a:lnTo>
                      <a:pt x="33" y="2"/>
                    </a:lnTo>
                    <a:lnTo>
                      <a:pt x="8" y="20"/>
                    </a:lnTo>
                    <a:lnTo>
                      <a:pt x="0" y="12"/>
                    </a:lnTo>
                    <a:lnTo>
                      <a:pt x="3" y="17"/>
                    </a:lnTo>
                    <a:lnTo>
                      <a:pt x="2" y="15"/>
                    </a:lnTo>
                    <a:lnTo>
                      <a:pt x="31" y="0"/>
                    </a:lnTo>
                    <a:close/>
                  </a:path>
                </a:pathLst>
              </a:custGeom>
              <a:solidFill>
                <a:schemeClr val="bg2"/>
              </a:solidFill>
              <a:ln w="9525">
                <a:noFill/>
                <a:round/>
                <a:headEnd/>
                <a:tailEnd/>
              </a:ln>
            </p:spPr>
            <p:txBody>
              <a:bodyPr/>
              <a:lstStyle/>
              <a:p>
                <a:endParaRPr lang="en-US"/>
              </a:p>
            </p:txBody>
          </p:sp>
          <p:sp>
            <p:nvSpPr>
              <p:cNvPr id="83451" name="Freeform 507"/>
              <p:cNvSpPr>
                <a:spLocks/>
              </p:cNvSpPr>
              <p:nvPr/>
            </p:nvSpPr>
            <p:spPr bwMode="black">
              <a:xfrm>
                <a:off x="2824" y="2322"/>
                <a:ext cx="7" cy="8"/>
              </a:xfrm>
              <a:custGeom>
                <a:avLst/>
                <a:gdLst/>
                <a:ahLst/>
                <a:cxnLst>
                  <a:cxn ang="0">
                    <a:pos x="20" y="0"/>
                  </a:cxn>
                  <a:cxn ang="0">
                    <a:pos x="22" y="2"/>
                  </a:cxn>
                  <a:cxn ang="0">
                    <a:pos x="21" y="1"/>
                  </a:cxn>
                  <a:cxn ang="0">
                    <a:pos x="23" y="5"/>
                  </a:cxn>
                  <a:cxn ang="0">
                    <a:pos x="2" y="22"/>
                  </a:cxn>
                  <a:cxn ang="0">
                    <a:pos x="0" y="20"/>
                  </a:cxn>
                  <a:cxn ang="0">
                    <a:pos x="20" y="0"/>
                  </a:cxn>
                </a:cxnLst>
                <a:rect l="0" t="0" r="r" b="b"/>
                <a:pathLst>
                  <a:path w="23" h="22">
                    <a:moveTo>
                      <a:pt x="20" y="0"/>
                    </a:moveTo>
                    <a:lnTo>
                      <a:pt x="22" y="2"/>
                    </a:lnTo>
                    <a:lnTo>
                      <a:pt x="21" y="1"/>
                    </a:lnTo>
                    <a:lnTo>
                      <a:pt x="23" y="5"/>
                    </a:lnTo>
                    <a:lnTo>
                      <a:pt x="2" y="22"/>
                    </a:lnTo>
                    <a:lnTo>
                      <a:pt x="0" y="20"/>
                    </a:lnTo>
                    <a:lnTo>
                      <a:pt x="20" y="0"/>
                    </a:lnTo>
                    <a:close/>
                  </a:path>
                </a:pathLst>
              </a:custGeom>
              <a:solidFill>
                <a:schemeClr val="bg2"/>
              </a:solidFill>
              <a:ln w="9525">
                <a:noFill/>
                <a:round/>
                <a:headEnd/>
                <a:tailEnd/>
              </a:ln>
            </p:spPr>
            <p:txBody>
              <a:bodyPr/>
              <a:lstStyle/>
              <a:p>
                <a:endParaRPr lang="en-US"/>
              </a:p>
            </p:txBody>
          </p:sp>
          <p:sp>
            <p:nvSpPr>
              <p:cNvPr id="83452" name="Freeform 508"/>
              <p:cNvSpPr>
                <a:spLocks/>
              </p:cNvSpPr>
              <p:nvPr/>
            </p:nvSpPr>
            <p:spPr bwMode="black">
              <a:xfrm>
                <a:off x="2824" y="2324"/>
                <a:ext cx="8" cy="6"/>
              </a:xfrm>
              <a:custGeom>
                <a:avLst/>
                <a:gdLst/>
                <a:ahLst/>
                <a:cxnLst>
                  <a:cxn ang="0">
                    <a:pos x="22" y="0"/>
                  </a:cxn>
                  <a:cxn ang="0">
                    <a:pos x="25" y="4"/>
                  </a:cxn>
                  <a:cxn ang="0">
                    <a:pos x="25" y="4"/>
                  </a:cxn>
                  <a:cxn ang="0">
                    <a:pos x="3" y="18"/>
                  </a:cxn>
                  <a:cxn ang="0">
                    <a:pos x="3" y="18"/>
                  </a:cxn>
                  <a:cxn ang="0">
                    <a:pos x="0" y="15"/>
                  </a:cxn>
                  <a:cxn ang="0">
                    <a:pos x="22" y="0"/>
                  </a:cxn>
                </a:cxnLst>
                <a:rect l="0" t="0" r="r" b="b"/>
                <a:pathLst>
                  <a:path w="25" h="18">
                    <a:moveTo>
                      <a:pt x="22" y="0"/>
                    </a:moveTo>
                    <a:lnTo>
                      <a:pt x="25" y="4"/>
                    </a:lnTo>
                    <a:lnTo>
                      <a:pt x="25" y="4"/>
                    </a:lnTo>
                    <a:lnTo>
                      <a:pt x="3" y="18"/>
                    </a:lnTo>
                    <a:lnTo>
                      <a:pt x="3" y="18"/>
                    </a:lnTo>
                    <a:lnTo>
                      <a:pt x="0" y="15"/>
                    </a:lnTo>
                    <a:lnTo>
                      <a:pt x="22" y="0"/>
                    </a:lnTo>
                    <a:close/>
                  </a:path>
                </a:pathLst>
              </a:custGeom>
              <a:solidFill>
                <a:schemeClr val="bg2"/>
              </a:solidFill>
              <a:ln w="9525">
                <a:noFill/>
                <a:round/>
                <a:headEnd/>
                <a:tailEnd/>
              </a:ln>
            </p:spPr>
            <p:txBody>
              <a:bodyPr/>
              <a:lstStyle/>
              <a:p>
                <a:endParaRPr lang="en-US"/>
              </a:p>
            </p:txBody>
          </p:sp>
          <p:sp>
            <p:nvSpPr>
              <p:cNvPr id="83453" name="Freeform 509"/>
              <p:cNvSpPr>
                <a:spLocks/>
              </p:cNvSpPr>
              <p:nvPr/>
            </p:nvSpPr>
            <p:spPr bwMode="black">
              <a:xfrm>
                <a:off x="2825" y="2325"/>
                <a:ext cx="8" cy="6"/>
              </a:xfrm>
              <a:custGeom>
                <a:avLst/>
                <a:gdLst/>
                <a:ahLst/>
                <a:cxnLst>
                  <a:cxn ang="0">
                    <a:pos x="22" y="0"/>
                  </a:cxn>
                  <a:cxn ang="0">
                    <a:pos x="24" y="3"/>
                  </a:cxn>
                  <a:cxn ang="0">
                    <a:pos x="24" y="3"/>
                  </a:cxn>
                  <a:cxn ang="0">
                    <a:pos x="2" y="18"/>
                  </a:cxn>
                  <a:cxn ang="0">
                    <a:pos x="2" y="18"/>
                  </a:cxn>
                  <a:cxn ang="0">
                    <a:pos x="0" y="14"/>
                  </a:cxn>
                  <a:cxn ang="0">
                    <a:pos x="22" y="0"/>
                  </a:cxn>
                </a:cxnLst>
                <a:rect l="0" t="0" r="r" b="b"/>
                <a:pathLst>
                  <a:path w="24" h="18">
                    <a:moveTo>
                      <a:pt x="22" y="0"/>
                    </a:moveTo>
                    <a:lnTo>
                      <a:pt x="24" y="3"/>
                    </a:lnTo>
                    <a:lnTo>
                      <a:pt x="24" y="3"/>
                    </a:lnTo>
                    <a:lnTo>
                      <a:pt x="2" y="18"/>
                    </a:lnTo>
                    <a:lnTo>
                      <a:pt x="2" y="18"/>
                    </a:lnTo>
                    <a:lnTo>
                      <a:pt x="0" y="14"/>
                    </a:lnTo>
                    <a:lnTo>
                      <a:pt x="22" y="0"/>
                    </a:lnTo>
                    <a:close/>
                  </a:path>
                </a:pathLst>
              </a:custGeom>
              <a:solidFill>
                <a:schemeClr val="bg2"/>
              </a:solidFill>
              <a:ln w="9525">
                <a:noFill/>
                <a:round/>
                <a:headEnd/>
                <a:tailEnd/>
              </a:ln>
            </p:spPr>
            <p:txBody>
              <a:bodyPr/>
              <a:lstStyle/>
              <a:p>
                <a:endParaRPr lang="en-US"/>
              </a:p>
            </p:txBody>
          </p:sp>
          <p:sp>
            <p:nvSpPr>
              <p:cNvPr id="83454" name="Freeform 510"/>
              <p:cNvSpPr>
                <a:spLocks/>
              </p:cNvSpPr>
              <p:nvPr/>
            </p:nvSpPr>
            <p:spPr bwMode="black">
              <a:xfrm>
                <a:off x="2826" y="2326"/>
                <a:ext cx="8" cy="15"/>
              </a:xfrm>
              <a:custGeom>
                <a:avLst/>
                <a:gdLst/>
                <a:ahLst/>
                <a:cxnLst>
                  <a:cxn ang="0">
                    <a:pos x="22" y="0"/>
                  </a:cxn>
                  <a:cxn ang="0">
                    <a:pos x="25" y="4"/>
                  </a:cxn>
                  <a:cxn ang="0">
                    <a:pos x="1" y="20"/>
                  </a:cxn>
                  <a:cxn ang="0">
                    <a:pos x="20" y="45"/>
                  </a:cxn>
                  <a:cxn ang="0">
                    <a:pos x="2" y="19"/>
                  </a:cxn>
                  <a:cxn ang="0">
                    <a:pos x="0" y="15"/>
                  </a:cxn>
                  <a:cxn ang="0">
                    <a:pos x="22" y="0"/>
                  </a:cxn>
                </a:cxnLst>
                <a:rect l="0" t="0" r="r" b="b"/>
                <a:pathLst>
                  <a:path w="25" h="45">
                    <a:moveTo>
                      <a:pt x="22" y="0"/>
                    </a:moveTo>
                    <a:lnTo>
                      <a:pt x="25" y="4"/>
                    </a:lnTo>
                    <a:lnTo>
                      <a:pt x="1" y="20"/>
                    </a:lnTo>
                    <a:lnTo>
                      <a:pt x="20" y="45"/>
                    </a:lnTo>
                    <a:lnTo>
                      <a:pt x="2" y="19"/>
                    </a:lnTo>
                    <a:lnTo>
                      <a:pt x="0" y="15"/>
                    </a:lnTo>
                    <a:lnTo>
                      <a:pt x="22" y="0"/>
                    </a:lnTo>
                    <a:close/>
                  </a:path>
                </a:pathLst>
              </a:custGeom>
              <a:solidFill>
                <a:schemeClr val="bg2"/>
              </a:solidFill>
              <a:ln w="9525">
                <a:noFill/>
                <a:round/>
                <a:headEnd/>
                <a:tailEnd/>
              </a:ln>
            </p:spPr>
            <p:txBody>
              <a:bodyPr/>
              <a:lstStyle/>
              <a:p>
                <a:endParaRPr lang="en-US"/>
              </a:p>
            </p:txBody>
          </p:sp>
          <p:sp>
            <p:nvSpPr>
              <p:cNvPr id="83455" name="Freeform 511"/>
              <p:cNvSpPr>
                <a:spLocks/>
              </p:cNvSpPr>
              <p:nvPr/>
            </p:nvSpPr>
            <p:spPr bwMode="black">
              <a:xfrm>
                <a:off x="2826" y="2327"/>
                <a:ext cx="10" cy="9"/>
              </a:xfrm>
              <a:custGeom>
                <a:avLst/>
                <a:gdLst/>
                <a:ahLst/>
                <a:cxnLst>
                  <a:cxn ang="0">
                    <a:pos x="25" y="0"/>
                  </a:cxn>
                  <a:cxn ang="0">
                    <a:pos x="29" y="5"/>
                  </a:cxn>
                  <a:cxn ang="0">
                    <a:pos x="5" y="25"/>
                  </a:cxn>
                  <a:cxn ang="0">
                    <a:pos x="8" y="27"/>
                  </a:cxn>
                  <a:cxn ang="0">
                    <a:pos x="4" y="22"/>
                  </a:cxn>
                  <a:cxn ang="0">
                    <a:pos x="0" y="17"/>
                  </a:cxn>
                  <a:cxn ang="0">
                    <a:pos x="25" y="0"/>
                  </a:cxn>
                </a:cxnLst>
                <a:rect l="0" t="0" r="r" b="b"/>
                <a:pathLst>
                  <a:path w="29" h="27">
                    <a:moveTo>
                      <a:pt x="25" y="0"/>
                    </a:moveTo>
                    <a:lnTo>
                      <a:pt x="29" y="5"/>
                    </a:lnTo>
                    <a:lnTo>
                      <a:pt x="5" y="25"/>
                    </a:lnTo>
                    <a:lnTo>
                      <a:pt x="8" y="27"/>
                    </a:lnTo>
                    <a:lnTo>
                      <a:pt x="4" y="22"/>
                    </a:lnTo>
                    <a:lnTo>
                      <a:pt x="0" y="17"/>
                    </a:lnTo>
                    <a:lnTo>
                      <a:pt x="25" y="0"/>
                    </a:lnTo>
                    <a:close/>
                  </a:path>
                </a:pathLst>
              </a:custGeom>
              <a:solidFill>
                <a:schemeClr val="bg2"/>
              </a:solidFill>
              <a:ln w="9525">
                <a:noFill/>
                <a:round/>
                <a:headEnd/>
                <a:tailEnd/>
              </a:ln>
            </p:spPr>
            <p:txBody>
              <a:bodyPr/>
              <a:lstStyle/>
              <a:p>
                <a:endParaRPr lang="en-US"/>
              </a:p>
            </p:txBody>
          </p:sp>
          <p:sp>
            <p:nvSpPr>
              <p:cNvPr id="83456" name="Freeform 512"/>
              <p:cNvSpPr>
                <a:spLocks/>
              </p:cNvSpPr>
              <p:nvPr/>
            </p:nvSpPr>
            <p:spPr bwMode="black">
              <a:xfrm>
                <a:off x="2828" y="2328"/>
                <a:ext cx="9" cy="9"/>
              </a:xfrm>
              <a:custGeom>
                <a:avLst/>
                <a:gdLst/>
                <a:ahLst/>
                <a:cxnLst>
                  <a:cxn ang="0">
                    <a:pos x="22" y="0"/>
                  </a:cxn>
                  <a:cxn ang="0">
                    <a:pos x="26" y="4"/>
                  </a:cxn>
                  <a:cxn ang="0">
                    <a:pos x="27" y="3"/>
                  </a:cxn>
                  <a:cxn ang="0">
                    <a:pos x="3" y="28"/>
                  </a:cxn>
                  <a:cxn ang="0">
                    <a:pos x="4" y="26"/>
                  </a:cxn>
                  <a:cxn ang="0">
                    <a:pos x="0" y="23"/>
                  </a:cxn>
                  <a:cxn ang="0">
                    <a:pos x="22" y="0"/>
                  </a:cxn>
                </a:cxnLst>
                <a:rect l="0" t="0" r="r" b="b"/>
                <a:pathLst>
                  <a:path w="27" h="28">
                    <a:moveTo>
                      <a:pt x="22" y="0"/>
                    </a:moveTo>
                    <a:lnTo>
                      <a:pt x="26" y="4"/>
                    </a:lnTo>
                    <a:lnTo>
                      <a:pt x="27" y="3"/>
                    </a:lnTo>
                    <a:lnTo>
                      <a:pt x="3" y="28"/>
                    </a:lnTo>
                    <a:lnTo>
                      <a:pt x="4" y="26"/>
                    </a:lnTo>
                    <a:lnTo>
                      <a:pt x="0" y="23"/>
                    </a:lnTo>
                    <a:lnTo>
                      <a:pt x="22" y="0"/>
                    </a:lnTo>
                    <a:close/>
                  </a:path>
                </a:pathLst>
              </a:custGeom>
              <a:solidFill>
                <a:schemeClr val="bg2"/>
              </a:solidFill>
              <a:ln w="9525">
                <a:noFill/>
                <a:round/>
                <a:headEnd/>
                <a:tailEnd/>
              </a:ln>
            </p:spPr>
            <p:txBody>
              <a:bodyPr/>
              <a:lstStyle/>
              <a:p>
                <a:endParaRPr lang="en-US"/>
              </a:p>
            </p:txBody>
          </p:sp>
          <p:sp>
            <p:nvSpPr>
              <p:cNvPr id="83457" name="Freeform 513"/>
              <p:cNvSpPr>
                <a:spLocks/>
              </p:cNvSpPr>
              <p:nvPr/>
            </p:nvSpPr>
            <p:spPr bwMode="black">
              <a:xfrm>
                <a:off x="2829" y="2327"/>
                <a:ext cx="9" cy="12"/>
              </a:xfrm>
              <a:custGeom>
                <a:avLst/>
                <a:gdLst/>
                <a:ahLst/>
                <a:cxnLst>
                  <a:cxn ang="0">
                    <a:pos x="24" y="6"/>
                  </a:cxn>
                  <a:cxn ang="0">
                    <a:pos x="29" y="11"/>
                  </a:cxn>
                  <a:cxn ang="0">
                    <a:pos x="18" y="0"/>
                  </a:cxn>
                  <a:cxn ang="0">
                    <a:pos x="29" y="14"/>
                  </a:cxn>
                  <a:cxn ang="0">
                    <a:pos x="5" y="36"/>
                  </a:cxn>
                  <a:cxn ang="0">
                    <a:pos x="0" y="31"/>
                  </a:cxn>
                  <a:cxn ang="0">
                    <a:pos x="24" y="6"/>
                  </a:cxn>
                </a:cxnLst>
                <a:rect l="0" t="0" r="r" b="b"/>
                <a:pathLst>
                  <a:path w="29" h="36">
                    <a:moveTo>
                      <a:pt x="24" y="6"/>
                    </a:moveTo>
                    <a:lnTo>
                      <a:pt x="29" y="11"/>
                    </a:lnTo>
                    <a:lnTo>
                      <a:pt x="18" y="0"/>
                    </a:lnTo>
                    <a:lnTo>
                      <a:pt x="29" y="14"/>
                    </a:lnTo>
                    <a:lnTo>
                      <a:pt x="5" y="36"/>
                    </a:lnTo>
                    <a:lnTo>
                      <a:pt x="0" y="31"/>
                    </a:lnTo>
                    <a:lnTo>
                      <a:pt x="24" y="6"/>
                    </a:lnTo>
                    <a:close/>
                  </a:path>
                </a:pathLst>
              </a:custGeom>
              <a:solidFill>
                <a:schemeClr val="bg2"/>
              </a:solidFill>
              <a:ln w="9525">
                <a:noFill/>
                <a:round/>
                <a:headEnd/>
                <a:tailEnd/>
              </a:ln>
            </p:spPr>
            <p:txBody>
              <a:bodyPr/>
              <a:lstStyle/>
              <a:p>
                <a:endParaRPr lang="en-US"/>
              </a:p>
            </p:txBody>
          </p:sp>
          <p:sp>
            <p:nvSpPr>
              <p:cNvPr id="83458" name="Freeform 514"/>
              <p:cNvSpPr>
                <a:spLocks/>
              </p:cNvSpPr>
              <p:nvPr/>
            </p:nvSpPr>
            <p:spPr bwMode="black">
              <a:xfrm>
                <a:off x="2830" y="2332"/>
                <a:ext cx="10" cy="10"/>
              </a:xfrm>
              <a:custGeom>
                <a:avLst/>
                <a:gdLst/>
                <a:ahLst/>
                <a:cxnLst>
                  <a:cxn ang="0">
                    <a:pos x="24" y="0"/>
                  </a:cxn>
                  <a:cxn ang="0">
                    <a:pos x="28" y="5"/>
                  </a:cxn>
                  <a:cxn ang="0">
                    <a:pos x="7" y="29"/>
                  </a:cxn>
                  <a:cxn ang="0">
                    <a:pos x="8" y="30"/>
                  </a:cxn>
                  <a:cxn ang="0">
                    <a:pos x="3" y="23"/>
                  </a:cxn>
                  <a:cxn ang="0">
                    <a:pos x="0" y="18"/>
                  </a:cxn>
                  <a:cxn ang="0">
                    <a:pos x="24" y="0"/>
                  </a:cxn>
                </a:cxnLst>
                <a:rect l="0" t="0" r="r" b="b"/>
                <a:pathLst>
                  <a:path w="28" h="30">
                    <a:moveTo>
                      <a:pt x="24" y="0"/>
                    </a:moveTo>
                    <a:lnTo>
                      <a:pt x="28" y="5"/>
                    </a:lnTo>
                    <a:lnTo>
                      <a:pt x="7" y="29"/>
                    </a:lnTo>
                    <a:lnTo>
                      <a:pt x="8" y="30"/>
                    </a:lnTo>
                    <a:lnTo>
                      <a:pt x="3" y="23"/>
                    </a:lnTo>
                    <a:lnTo>
                      <a:pt x="0" y="18"/>
                    </a:lnTo>
                    <a:lnTo>
                      <a:pt x="24" y="0"/>
                    </a:lnTo>
                    <a:close/>
                  </a:path>
                </a:pathLst>
              </a:custGeom>
              <a:solidFill>
                <a:schemeClr val="bg2"/>
              </a:solidFill>
              <a:ln w="9525">
                <a:noFill/>
                <a:round/>
                <a:headEnd/>
                <a:tailEnd/>
              </a:ln>
            </p:spPr>
            <p:txBody>
              <a:bodyPr/>
              <a:lstStyle/>
              <a:p>
                <a:endParaRPr lang="en-US"/>
              </a:p>
            </p:txBody>
          </p:sp>
          <p:sp>
            <p:nvSpPr>
              <p:cNvPr id="83459" name="Freeform 515"/>
              <p:cNvSpPr>
                <a:spLocks/>
              </p:cNvSpPr>
              <p:nvPr/>
            </p:nvSpPr>
            <p:spPr bwMode="black">
              <a:xfrm>
                <a:off x="2833" y="2331"/>
                <a:ext cx="8" cy="12"/>
              </a:xfrm>
              <a:custGeom>
                <a:avLst/>
                <a:gdLst/>
                <a:ahLst/>
                <a:cxnLst>
                  <a:cxn ang="0">
                    <a:pos x="17" y="0"/>
                  </a:cxn>
                  <a:cxn ang="0">
                    <a:pos x="23" y="4"/>
                  </a:cxn>
                  <a:cxn ang="0">
                    <a:pos x="20" y="3"/>
                  </a:cxn>
                  <a:cxn ang="0">
                    <a:pos x="26" y="8"/>
                  </a:cxn>
                  <a:cxn ang="0">
                    <a:pos x="6" y="34"/>
                  </a:cxn>
                  <a:cxn ang="0">
                    <a:pos x="0" y="30"/>
                  </a:cxn>
                  <a:cxn ang="0">
                    <a:pos x="17" y="0"/>
                  </a:cxn>
                </a:cxnLst>
                <a:rect l="0" t="0" r="r" b="b"/>
                <a:pathLst>
                  <a:path w="26" h="34">
                    <a:moveTo>
                      <a:pt x="17" y="0"/>
                    </a:moveTo>
                    <a:lnTo>
                      <a:pt x="23" y="4"/>
                    </a:lnTo>
                    <a:lnTo>
                      <a:pt x="20" y="3"/>
                    </a:lnTo>
                    <a:lnTo>
                      <a:pt x="26" y="8"/>
                    </a:lnTo>
                    <a:lnTo>
                      <a:pt x="6" y="34"/>
                    </a:lnTo>
                    <a:lnTo>
                      <a:pt x="0" y="30"/>
                    </a:lnTo>
                    <a:lnTo>
                      <a:pt x="17" y="0"/>
                    </a:lnTo>
                    <a:close/>
                  </a:path>
                </a:pathLst>
              </a:custGeom>
              <a:solidFill>
                <a:schemeClr val="bg2"/>
              </a:solidFill>
              <a:ln w="9525">
                <a:noFill/>
                <a:round/>
                <a:headEnd/>
                <a:tailEnd/>
              </a:ln>
            </p:spPr>
            <p:txBody>
              <a:bodyPr/>
              <a:lstStyle/>
              <a:p>
                <a:endParaRPr lang="en-US"/>
              </a:p>
            </p:txBody>
          </p:sp>
          <p:sp>
            <p:nvSpPr>
              <p:cNvPr id="83460" name="Freeform 516"/>
              <p:cNvSpPr>
                <a:spLocks/>
              </p:cNvSpPr>
              <p:nvPr/>
            </p:nvSpPr>
            <p:spPr bwMode="black">
              <a:xfrm>
                <a:off x="2834" y="2334"/>
                <a:ext cx="9" cy="9"/>
              </a:xfrm>
              <a:custGeom>
                <a:avLst/>
                <a:gdLst/>
                <a:ahLst/>
                <a:cxnLst>
                  <a:cxn ang="0">
                    <a:pos x="22" y="0"/>
                  </a:cxn>
                  <a:cxn ang="0">
                    <a:pos x="26" y="3"/>
                  </a:cxn>
                  <a:cxn ang="0">
                    <a:pos x="6" y="27"/>
                  </a:cxn>
                  <a:cxn ang="0">
                    <a:pos x="1" y="23"/>
                  </a:cxn>
                  <a:cxn ang="0">
                    <a:pos x="3" y="26"/>
                  </a:cxn>
                  <a:cxn ang="0">
                    <a:pos x="0" y="22"/>
                  </a:cxn>
                  <a:cxn ang="0">
                    <a:pos x="22" y="0"/>
                  </a:cxn>
                </a:cxnLst>
                <a:rect l="0" t="0" r="r" b="b"/>
                <a:pathLst>
                  <a:path w="26" h="27">
                    <a:moveTo>
                      <a:pt x="22" y="0"/>
                    </a:moveTo>
                    <a:lnTo>
                      <a:pt x="26" y="3"/>
                    </a:lnTo>
                    <a:lnTo>
                      <a:pt x="6" y="27"/>
                    </a:lnTo>
                    <a:lnTo>
                      <a:pt x="1" y="23"/>
                    </a:lnTo>
                    <a:lnTo>
                      <a:pt x="3" y="26"/>
                    </a:lnTo>
                    <a:lnTo>
                      <a:pt x="0" y="22"/>
                    </a:lnTo>
                    <a:lnTo>
                      <a:pt x="22" y="0"/>
                    </a:lnTo>
                    <a:close/>
                  </a:path>
                </a:pathLst>
              </a:custGeom>
              <a:solidFill>
                <a:schemeClr val="bg2"/>
              </a:solidFill>
              <a:ln w="9525">
                <a:noFill/>
                <a:round/>
                <a:headEnd/>
                <a:tailEnd/>
              </a:ln>
            </p:spPr>
            <p:txBody>
              <a:bodyPr/>
              <a:lstStyle/>
              <a:p>
                <a:endParaRPr lang="en-US"/>
              </a:p>
            </p:txBody>
          </p:sp>
          <p:sp>
            <p:nvSpPr>
              <p:cNvPr id="83461" name="Freeform 517"/>
              <p:cNvSpPr>
                <a:spLocks/>
              </p:cNvSpPr>
              <p:nvPr/>
            </p:nvSpPr>
            <p:spPr bwMode="black">
              <a:xfrm>
                <a:off x="2836" y="2335"/>
                <a:ext cx="7" cy="13"/>
              </a:xfrm>
              <a:custGeom>
                <a:avLst/>
                <a:gdLst/>
                <a:ahLst/>
                <a:cxnLst>
                  <a:cxn ang="0">
                    <a:pos x="17" y="0"/>
                  </a:cxn>
                  <a:cxn ang="0">
                    <a:pos x="22" y="4"/>
                  </a:cxn>
                  <a:cxn ang="0">
                    <a:pos x="5" y="31"/>
                  </a:cxn>
                  <a:cxn ang="0">
                    <a:pos x="21" y="41"/>
                  </a:cxn>
                  <a:cxn ang="0">
                    <a:pos x="5" y="29"/>
                  </a:cxn>
                  <a:cxn ang="0">
                    <a:pos x="0" y="25"/>
                  </a:cxn>
                  <a:cxn ang="0">
                    <a:pos x="17" y="0"/>
                  </a:cxn>
                </a:cxnLst>
                <a:rect l="0" t="0" r="r" b="b"/>
                <a:pathLst>
                  <a:path w="22" h="41">
                    <a:moveTo>
                      <a:pt x="17" y="0"/>
                    </a:moveTo>
                    <a:lnTo>
                      <a:pt x="22" y="4"/>
                    </a:lnTo>
                    <a:lnTo>
                      <a:pt x="5" y="31"/>
                    </a:lnTo>
                    <a:lnTo>
                      <a:pt x="21" y="41"/>
                    </a:lnTo>
                    <a:lnTo>
                      <a:pt x="5" y="29"/>
                    </a:lnTo>
                    <a:lnTo>
                      <a:pt x="0" y="25"/>
                    </a:lnTo>
                    <a:lnTo>
                      <a:pt x="17" y="0"/>
                    </a:lnTo>
                    <a:close/>
                  </a:path>
                </a:pathLst>
              </a:custGeom>
              <a:solidFill>
                <a:schemeClr val="bg2"/>
              </a:solidFill>
              <a:ln w="9525">
                <a:noFill/>
                <a:round/>
                <a:headEnd/>
                <a:tailEnd/>
              </a:ln>
            </p:spPr>
            <p:txBody>
              <a:bodyPr/>
              <a:lstStyle/>
              <a:p>
                <a:endParaRPr lang="en-US"/>
              </a:p>
            </p:txBody>
          </p:sp>
          <p:sp>
            <p:nvSpPr>
              <p:cNvPr id="83462" name="Freeform 518"/>
              <p:cNvSpPr>
                <a:spLocks/>
              </p:cNvSpPr>
              <p:nvPr/>
            </p:nvSpPr>
            <p:spPr bwMode="black">
              <a:xfrm>
                <a:off x="2838" y="2335"/>
                <a:ext cx="9" cy="11"/>
              </a:xfrm>
              <a:custGeom>
                <a:avLst/>
                <a:gdLst/>
                <a:ahLst/>
                <a:cxnLst>
                  <a:cxn ang="0">
                    <a:pos x="17" y="0"/>
                  </a:cxn>
                  <a:cxn ang="0">
                    <a:pos x="23" y="4"/>
                  </a:cxn>
                  <a:cxn ang="0">
                    <a:pos x="26" y="7"/>
                  </a:cxn>
                  <a:cxn ang="0">
                    <a:pos x="27" y="7"/>
                  </a:cxn>
                  <a:cxn ang="0">
                    <a:pos x="6" y="34"/>
                  </a:cxn>
                  <a:cxn ang="0">
                    <a:pos x="0" y="30"/>
                  </a:cxn>
                  <a:cxn ang="0">
                    <a:pos x="17" y="0"/>
                  </a:cxn>
                </a:cxnLst>
                <a:rect l="0" t="0" r="r" b="b"/>
                <a:pathLst>
                  <a:path w="27" h="34">
                    <a:moveTo>
                      <a:pt x="17" y="0"/>
                    </a:moveTo>
                    <a:lnTo>
                      <a:pt x="23" y="4"/>
                    </a:lnTo>
                    <a:lnTo>
                      <a:pt x="26" y="7"/>
                    </a:lnTo>
                    <a:lnTo>
                      <a:pt x="27" y="7"/>
                    </a:lnTo>
                    <a:lnTo>
                      <a:pt x="6" y="34"/>
                    </a:lnTo>
                    <a:lnTo>
                      <a:pt x="0" y="30"/>
                    </a:lnTo>
                    <a:lnTo>
                      <a:pt x="17" y="0"/>
                    </a:lnTo>
                    <a:close/>
                  </a:path>
                </a:pathLst>
              </a:custGeom>
              <a:solidFill>
                <a:schemeClr val="bg2"/>
              </a:solidFill>
              <a:ln w="9525">
                <a:noFill/>
                <a:round/>
                <a:headEnd/>
                <a:tailEnd/>
              </a:ln>
            </p:spPr>
            <p:txBody>
              <a:bodyPr/>
              <a:lstStyle/>
              <a:p>
                <a:endParaRPr lang="en-US"/>
              </a:p>
            </p:txBody>
          </p:sp>
          <p:sp>
            <p:nvSpPr>
              <p:cNvPr id="83463" name="Freeform 519"/>
              <p:cNvSpPr>
                <a:spLocks/>
              </p:cNvSpPr>
              <p:nvPr/>
            </p:nvSpPr>
            <p:spPr bwMode="black">
              <a:xfrm>
                <a:off x="2836" y="2337"/>
                <a:ext cx="12" cy="10"/>
              </a:xfrm>
              <a:custGeom>
                <a:avLst/>
                <a:gdLst/>
                <a:ahLst/>
                <a:cxnLst>
                  <a:cxn ang="0">
                    <a:pos x="31" y="0"/>
                  </a:cxn>
                  <a:cxn ang="0">
                    <a:pos x="36" y="5"/>
                  </a:cxn>
                  <a:cxn ang="0">
                    <a:pos x="15" y="29"/>
                  </a:cxn>
                  <a:cxn ang="0">
                    <a:pos x="0" y="18"/>
                  </a:cxn>
                  <a:cxn ang="0">
                    <a:pos x="11" y="29"/>
                  </a:cxn>
                  <a:cxn ang="0">
                    <a:pos x="6" y="24"/>
                  </a:cxn>
                  <a:cxn ang="0">
                    <a:pos x="31" y="0"/>
                  </a:cxn>
                </a:cxnLst>
                <a:rect l="0" t="0" r="r" b="b"/>
                <a:pathLst>
                  <a:path w="36" h="29">
                    <a:moveTo>
                      <a:pt x="31" y="0"/>
                    </a:moveTo>
                    <a:lnTo>
                      <a:pt x="36" y="5"/>
                    </a:lnTo>
                    <a:lnTo>
                      <a:pt x="15" y="29"/>
                    </a:lnTo>
                    <a:lnTo>
                      <a:pt x="0" y="18"/>
                    </a:lnTo>
                    <a:lnTo>
                      <a:pt x="11" y="29"/>
                    </a:lnTo>
                    <a:lnTo>
                      <a:pt x="6" y="24"/>
                    </a:lnTo>
                    <a:lnTo>
                      <a:pt x="31" y="0"/>
                    </a:lnTo>
                    <a:close/>
                  </a:path>
                </a:pathLst>
              </a:custGeom>
              <a:solidFill>
                <a:schemeClr val="bg2"/>
              </a:solidFill>
              <a:ln w="9525">
                <a:noFill/>
                <a:round/>
                <a:headEnd/>
                <a:tailEnd/>
              </a:ln>
            </p:spPr>
            <p:txBody>
              <a:bodyPr/>
              <a:lstStyle/>
              <a:p>
                <a:endParaRPr lang="en-US"/>
              </a:p>
            </p:txBody>
          </p:sp>
          <p:sp>
            <p:nvSpPr>
              <p:cNvPr id="83464" name="Freeform 520"/>
              <p:cNvSpPr>
                <a:spLocks/>
              </p:cNvSpPr>
              <p:nvPr/>
            </p:nvSpPr>
            <p:spPr bwMode="black">
              <a:xfrm>
                <a:off x="2841" y="2339"/>
                <a:ext cx="8" cy="9"/>
              </a:xfrm>
              <a:custGeom>
                <a:avLst/>
                <a:gdLst/>
                <a:ahLst/>
                <a:cxnLst>
                  <a:cxn ang="0">
                    <a:pos x="17" y="0"/>
                  </a:cxn>
                  <a:cxn ang="0">
                    <a:pos x="22" y="3"/>
                  </a:cxn>
                  <a:cxn ang="0">
                    <a:pos x="22" y="3"/>
                  </a:cxn>
                  <a:cxn ang="0">
                    <a:pos x="5" y="28"/>
                  </a:cxn>
                  <a:cxn ang="0">
                    <a:pos x="5" y="28"/>
                  </a:cxn>
                  <a:cxn ang="0">
                    <a:pos x="0" y="24"/>
                  </a:cxn>
                  <a:cxn ang="0">
                    <a:pos x="17" y="0"/>
                  </a:cxn>
                </a:cxnLst>
                <a:rect l="0" t="0" r="r" b="b"/>
                <a:pathLst>
                  <a:path w="22" h="28">
                    <a:moveTo>
                      <a:pt x="17" y="0"/>
                    </a:moveTo>
                    <a:lnTo>
                      <a:pt x="22" y="3"/>
                    </a:lnTo>
                    <a:lnTo>
                      <a:pt x="22" y="3"/>
                    </a:lnTo>
                    <a:lnTo>
                      <a:pt x="5" y="28"/>
                    </a:lnTo>
                    <a:lnTo>
                      <a:pt x="5" y="28"/>
                    </a:lnTo>
                    <a:lnTo>
                      <a:pt x="0" y="24"/>
                    </a:lnTo>
                    <a:lnTo>
                      <a:pt x="17" y="0"/>
                    </a:lnTo>
                    <a:close/>
                  </a:path>
                </a:pathLst>
              </a:custGeom>
              <a:solidFill>
                <a:schemeClr val="bg2"/>
              </a:solidFill>
              <a:ln w="9525">
                <a:noFill/>
                <a:round/>
                <a:headEnd/>
                <a:tailEnd/>
              </a:ln>
            </p:spPr>
            <p:txBody>
              <a:bodyPr/>
              <a:lstStyle/>
              <a:p>
                <a:endParaRPr lang="en-US"/>
              </a:p>
            </p:txBody>
          </p:sp>
          <p:sp>
            <p:nvSpPr>
              <p:cNvPr id="83465" name="Freeform 521"/>
              <p:cNvSpPr>
                <a:spLocks/>
              </p:cNvSpPr>
              <p:nvPr/>
            </p:nvSpPr>
            <p:spPr bwMode="black">
              <a:xfrm>
                <a:off x="2843" y="2340"/>
                <a:ext cx="7" cy="10"/>
              </a:xfrm>
              <a:custGeom>
                <a:avLst/>
                <a:gdLst/>
                <a:ahLst/>
                <a:cxnLst>
                  <a:cxn ang="0">
                    <a:pos x="17" y="0"/>
                  </a:cxn>
                  <a:cxn ang="0">
                    <a:pos x="22" y="4"/>
                  </a:cxn>
                  <a:cxn ang="0">
                    <a:pos x="22" y="4"/>
                  </a:cxn>
                  <a:cxn ang="0">
                    <a:pos x="5" y="29"/>
                  </a:cxn>
                  <a:cxn ang="0">
                    <a:pos x="5" y="29"/>
                  </a:cxn>
                  <a:cxn ang="0">
                    <a:pos x="0" y="25"/>
                  </a:cxn>
                  <a:cxn ang="0">
                    <a:pos x="17" y="0"/>
                  </a:cxn>
                </a:cxnLst>
                <a:rect l="0" t="0" r="r" b="b"/>
                <a:pathLst>
                  <a:path w="22" h="29">
                    <a:moveTo>
                      <a:pt x="17" y="0"/>
                    </a:moveTo>
                    <a:lnTo>
                      <a:pt x="22" y="4"/>
                    </a:lnTo>
                    <a:lnTo>
                      <a:pt x="22" y="4"/>
                    </a:lnTo>
                    <a:lnTo>
                      <a:pt x="5" y="29"/>
                    </a:lnTo>
                    <a:lnTo>
                      <a:pt x="5" y="29"/>
                    </a:lnTo>
                    <a:lnTo>
                      <a:pt x="0" y="25"/>
                    </a:lnTo>
                    <a:lnTo>
                      <a:pt x="17" y="0"/>
                    </a:lnTo>
                    <a:close/>
                  </a:path>
                </a:pathLst>
              </a:custGeom>
              <a:solidFill>
                <a:schemeClr val="bg2"/>
              </a:solidFill>
              <a:ln w="9525">
                <a:noFill/>
                <a:round/>
                <a:headEnd/>
                <a:tailEnd/>
              </a:ln>
            </p:spPr>
            <p:txBody>
              <a:bodyPr/>
              <a:lstStyle/>
              <a:p>
                <a:endParaRPr lang="en-US"/>
              </a:p>
            </p:txBody>
          </p:sp>
          <p:sp>
            <p:nvSpPr>
              <p:cNvPr id="83466" name="Freeform 522"/>
              <p:cNvSpPr>
                <a:spLocks/>
              </p:cNvSpPr>
              <p:nvPr/>
            </p:nvSpPr>
            <p:spPr bwMode="black">
              <a:xfrm>
                <a:off x="2845" y="2341"/>
                <a:ext cx="7" cy="10"/>
              </a:xfrm>
              <a:custGeom>
                <a:avLst/>
                <a:gdLst/>
                <a:ahLst/>
                <a:cxnLst>
                  <a:cxn ang="0">
                    <a:pos x="17" y="0"/>
                  </a:cxn>
                  <a:cxn ang="0">
                    <a:pos x="22" y="4"/>
                  </a:cxn>
                  <a:cxn ang="0">
                    <a:pos x="22" y="4"/>
                  </a:cxn>
                  <a:cxn ang="0">
                    <a:pos x="5" y="28"/>
                  </a:cxn>
                  <a:cxn ang="0">
                    <a:pos x="5" y="28"/>
                  </a:cxn>
                  <a:cxn ang="0">
                    <a:pos x="0" y="25"/>
                  </a:cxn>
                  <a:cxn ang="0">
                    <a:pos x="17" y="0"/>
                  </a:cxn>
                </a:cxnLst>
                <a:rect l="0" t="0" r="r" b="b"/>
                <a:pathLst>
                  <a:path w="22" h="28">
                    <a:moveTo>
                      <a:pt x="17" y="0"/>
                    </a:moveTo>
                    <a:lnTo>
                      <a:pt x="22" y="4"/>
                    </a:lnTo>
                    <a:lnTo>
                      <a:pt x="22" y="4"/>
                    </a:lnTo>
                    <a:lnTo>
                      <a:pt x="5" y="28"/>
                    </a:lnTo>
                    <a:lnTo>
                      <a:pt x="5" y="28"/>
                    </a:lnTo>
                    <a:lnTo>
                      <a:pt x="0" y="25"/>
                    </a:lnTo>
                    <a:lnTo>
                      <a:pt x="17" y="0"/>
                    </a:lnTo>
                    <a:close/>
                  </a:path>
                </a:pathLst>
              </a:custGeom>
              <a:solidFill>
                <a:schemeClr val="bg2"/>
              </a:solidFill>
              <a:ln w="9525">
                <a:noFill/>
                <a:round/>
                <a:headEnd/>
                <a:tailEnd/>
              </a:ln>
            </p:spPr>
            <p:txBody>
              <a:bodyPr/>
              <a:lstStyle/>
              <a:p>
                <a:endParaRPr lang="en-US"/>
              </a:p>
            </p:txBody>
          </p:sp>
          <p:sp>
            <p:nvSpPr>
              <p:cNvPr id="83467" name="Freeform 523"/>
              <p:cNvSpPr>
                <a:spLocks/>
              </p:cNvSpPr>
              <p:nvPr/>
            </p:nvSpPr>
            <p:spPr bwMode="black">
              <a:xfrm>
                <a:off x="2846" y="2343"/>
                <a:ext cx="9" cy="9"/>
              </a:xfrm>
              <a:custGeom>
                <a:avLst/>
                <a:gdLst/>
                <a:ahLst/>
                <a:cxnLst>
                  <a:cxn ang="0">
                    <a:pos x="17" y="0"/>
                  </a:cxn>
                  <a:cxn ang="0">
                    <a:pos x="22" y="3"/>
                  </a:cxn>
                  <a:cxn ang="0">
                    <a:pos x="24" y="5"/>
                  </a:cxn>
                  <a:cxn ang="0">
                    <a:pos x="26" y="7"/>
                  </a:cxn>
                  <a:cxn ang="0">
                    <a:pos x="5" y="28"/>
                  </a:cxn>
                  <a:cxn ang="0">
                    <a:pos x="0" y="24"/>
                  </a:cxn>
                  <a:cxn ang="0">
                    <a:pos x="17" y="0"/>
                  </a:cxn>
                </a:cxnLst>
                <a:rect l="0" t="0" r="r" b="b"/>
                <a:pathLst>
                  <a:path w="26" h="28">
                    <a:moveTo>
                      <a:pt x="17" y="0"/>
                    </a:moveTo>
                    <a:lnTo>
                      <a:pt x="22" y="3"/>
                    </a:lnTo>
                    <a:lnTo>
                      <a:pt x="24" y="5"/>
                    </a:lnTo>
                    <a:lnTo>
                      <a:pt x="26" y="7"/>
                    </a:lnTo>
                    <a:lnTo>
                      <a:pt x="5" y="28"/>
                    </a:lnTo>
                    <a:lnTo>
                      <a:pt x="0" y="24"/>
                    </a:lnTo>
                    <a:lnTo>
                      <a:pt x="17" y="0"/>
                    </a:lnTo>
                    <a:close/>
                  </a:path>
                </a:pathLst>
              </a:custGeom>
              <a:solidFill>
                <a:schemeClr val="bg2"/>
              </a:solidFill>
              <a:ln w="9525">
                <a:noFill/>
                <a:round/>
                <a:headEnd/>
                <a:tailEnd/>
              </a:ln>
            </p:spPr>
            <p:txBody>
              <a:bodyPr/>
              <a:lstStyle/>
              <a:p>
                <a:endParaRPr lang="en-US"/>
              </a:p>
            </p:txBody>
          </p:sp>
          <p:sp>
            <p:nvSpPr>
              <p:cNvPr id="83468" name="Freeform 524"/>
              <p:cNvSpPr>
                <a:spLocks/>
              </p:cNvSpPr>
              <p:nvPr/>
            </p:nvSpPr>
            <p:spPr bwMode="black">
              <a:xfrm>
                <a:off x="2847" y="2345"/>
                <a:ext cx="9" cy="7"/>
              </a:xfrm>
              <a:custGeom>
                <a:avLst/>
                <a:gdLst/>
                <a:ahLst/>
                <a:cxnLst>
                  <a:cxn ang="0">
                    <a:pos x="25" y="0"/>
                  </a:cxn>
                  <a:cxn ang="0">
                    <a:pos x="28" y="5"/>
                  </a:cxn>
                  <a:cxn ang="0">
                    <a:pos x="28" y="5"/>
                  </a:cxn>
                  <a:cxn ang="0">
                    <a:pos x="4" y="22"/>
                  </a:cxn>
                  <a:cxn ang="0">
                    <a:pos x="4" y="22"/>
                  </a:cxn>
                  <a:cxn ang="0">
                    <a:pos x="0" y="17"/>
                  </a:cxn>
                  <a:cxn ang="0">
                    <a:pos x="25" y="0"/>
                  </a:cxn>
                </a:cxnLst>
                <a:rect l="0" t="0" r="r" b="b"/>
                <a:pathLst>
                  <a:path w="28" h="22">
                    <a:moveTo>
                      <a:pt x="25" y="0"/>
                    </a:moveTo>
                    <a:lnTo>
                      <a:pt x="28" y="5"/>
                    </a:lnTo>
                    <a:lnTo>
                      <a:pt x="28" y="5"/>
                    </a:lnTo>
                    <a:lnTo>
                      <a:pt x="4" y="22"/>
                    </a:lnTo>
                    <a:lnTo>
                      <a:pt x="4" y="22"/>
                    </a:lnTo>
                    <a:lnTo>
                      <a:pt x="0" y="17"/>
                    </a:lnTo>
                    <a:lnTo>
                      <a:pt x="25" y="0"/>
                    </a:lnTo>
                    <a:close/>
                  </a:path>
                </a:pathLst>
              </a:custGeom>
              <a:solidFill>
                <a:schemeClr val="bg2"/>
              </a:solidFill>
              <a:ln w="9525">
                <a:noFill/>
                <a:round/>
                <a:headEnd/>
                <a:tailEnd/>
              </a:ln>
            </p:spPr>
            <p:txBody>
              <a:bodyPr/>
              <a:lstStyle/>
              <a:p>
                <a:endParaRPr lang="en-US"/>
              </a:p>
            </p:txBody>
          </p:sp>
          <p:sp>
            <p:nvSpPr>
              <p:cNvPr id="83469" name="Freeform 525"/>
              <p:cNvSpPr>
                <a:spLocks/>
              </p:cNvSpPr>
              <p:nvPr/>
            </p:nvSpPr>
            <p:spPr bwMode="black">
              <a:xfrm>
                <a:off x="2848" y="2347"/>
                <a:ext cx="9" cy="7"/>
              </a:xfrm>
              <a:custGeom>
                <a:avLst/>
                <a:gdLst/>
                <a:ahLst/>
                <a:cxnLst>
                  <a:cxn ang="0">
                    <a:pos x="24" y="0"/>
                  </a:cxn>
                  <a:cxn ang="0">
                    <a:pos x="28" y="5"/>
                  </a:cxn>
                  <a:cxn ang="0">
                    <a:pos x="28" y="5"/>
                  </a:cxn>
                  <a:cxn ang="0">
                    <a:pos x="3" y="22"/>
                  </a:cxn>
                  <a:cxn ang="0">
                    <a:pos x="3" y="22"/>
                  </a:cxn>
                  <a:cxn ang="0">
                    <a:pos x="0" y="17"/>
                  </a:cxn>
                  <a:cxn ang="0">
                    <a:pos x="24" y="0"/>
                  </a:cxn>
                </a:cxnLst>
                <a:rect l="0" t="0" r="r" b="b"/>
                <a:pathLst>
                  <a:path w="28" h="22">
                    <a:moveTo>
                      <a:pt x="24" y="0"/>
                    </a:moveTo>
                    <a:lnTo>
                      <a:pt x="28" y="5"/>
                    </a:lnTo>
                    <a:lnTo>
                      <a:pt x="28" y="5"/>
                    </a:lnTo>
                    <a:lnTo>
                      <a:pt x="3" y="22"/>
                    </a:lnTo>
                    <a:lnTo>
                      <a:pt x="3" y="22"/>
                    </a:lnTo>
                    <a:lnTo>
                      <a:pt x="0" y="17"/>
                    </a:lnTo>
                    <a:lnTo>
                      <a:pt x="24" y="0"/>
                    </a:lnTo>
                    <a:close/>
                  </a:path>
                </a:pathLst>
              </a:custGeom>
              <a:solidFill>
                <a:schemeClr val="bg2"/>
              </a:solidFill>
              <a:ln w="9525">
                <a:noFill/>
                <a:round/>
                <a:headEnd/>
                <a:tailEnd/>
              </a:ln>
            </p:spPr>
            <p:txBody>
              <a:bodyPr/>
              <a:lstStyle/>
              <a:p>
                <a:endParaRPr lang="en-US"/>
              </a:p>
            </p:txBody>
          </p:sp>
          <p:sp>
            <p:nvSpPr>
              <p:cNvPr id="83470" name="Freeform 526"/>
              <p:cNvSpPr>
                <a:spLocks/>
              </p:cNvSpPr>
              <p:nvPr/>
            </p:nvSpPr>
            <p:spPr bwMode="black">
              <a:xfrm>
                <a:off x="2849" y="2348"/>
                <a:ext cx="10" cy="8"/>
              </a:xfrm>
              <a:custGeom>
                <a:avLst/>
                <a:gdLst/>
                <a:ahLst/>
                <a:cxnLst>
                  <a:cxn ang="0">
                    <a:pos x="25" y="0"/>
                  </a:cxn>
                  <a:cxn ang="0">
                    <a:pos x="29" y="5"/>
                  </a:cxn>
                  <a:cxn ang="0">
                    <a:pos x="29" y="5"/>
                  </a:cxn>
                  <a:cxn ang="0">
                    <a:pos x="4" y="22"/>
                  </a:cxn>
                  <a:cxn ang="0">
                    <a:pos x="4" y="22"/>
                  </a:cxn>
                  <a:cxn ang="0">
                    <a:pos x="0" y="17"/>
                  </a:cxn>
                  <a:cxn ang="0">
                    <a:pos x="25" y="0"/>
                  </a:cxn>
                </a:cxnLst>
                <a:rect l="0" t="0" r="r" b="b"/>
                <a:pathLst>
                  <a:path w="29" h="22">
                    <a:moveTo>
                      <a:pt x="25" y="0"/>
                    </a:moveTo>
                    <a:lnTo>
                      <a:pt x="29" y="5"/>
                    </a:lnTo>
                    <a:lnTo>
                      <a:pt x="29" y="5"/>
                    </a:lnTo>
                    <a:lnTo>
                      <a:pt x="4" y="22"/>
                    </a:lnTo>
                    <a:lnTo>
                      <a:pt x="4" y="22"/>
                    </a:lnTo>
                    <a:lnTo>
                      <a:pt x="0" y="17"/>
                    </a:lnTo>
                    <a:lnTo>
                      <a:pt x="25" y="0"/>
                    </a:lnTo>
                    <a:close/>
                  </a:path>
                </a:pathLst>
              </a:custGeom>
              <a:solidFill>
                <a:schemeClr val="bg2"/>
              </a:solidFill>
              <a:ln w="9525">
                <a:noFill/>
                <a:round/>
                <a:headEnd/>
                <a:tailEnd/>
              </a:ln>
            </p:spPr>
            <p:txBody>
              <a:bodyPr/>
              <a:lstStyle/>
              <a:p>
                <a:endParaRPr lang="en-US"/>
              </a:p>
            </p:txBody>
          </p:sp>
          <p:sp>
            <p:nvSpPr>
              <p:cNvPr id="83471" name="Freeform 527"/>
              <p:cNvSpPr>
                <a:spLocks/>
              </p:cNvSpPr>
              <p:nvPr/>
            </p:nvSpPr>
            <p:spPr bwMode="black">
              <a:xfrm>
                <a:off x="2850" y="2350"/>
                <a:ext cx="10" cy="7"/>
              </a:xfrm>
              <a:custGeom>
                <a:avLst/>
                <a:gdLst/>
                <a:ahLst/>
                <a:cxnLst>
                  <a:cxn ang="0">
                    <a:pos x="25" y="0"/>
                  </a:cxn>
                  <a:cxn ang="0">
                    <a:pos x="28" y="5"/>
                  </a:cxn>
                  <a:cxn ang="0">
                    <a:pos x="28" y="5"/>
                  </a:cxn>
                  <a:cxn ang="0">
                    <a:pos x="4" y="22"/>
                  </a:cxn>
                  <a:cxn ang="0">
                    <a:pos x="4" y="22"/>
                  </a:cxn>
                  <a:cxn ang="0">
                    <a:pos x="0" y="17"/>
                  </a:cxn>
                  <a:cxn ang="0">
                    <a:pos x="25" y="0"/>
                  </a:cxn>
                </a:cxnLst>
                <a:rect l="0" t="0" r="r" b="b"/>
                <a:pathLst>
                  <a:path w="28" h="22">
                    <a:moveTo>
                      <a:pt x="25" y="0"/>
                    </a:moveTo>
                    <a:lnTo>
                      <a:pt x="28" y="5"/>
                    </a:lnTo>
                    <a:lnTo>
                      <a:pt x="28" y="5"/>
                    </a:lnTo>
                    <a:lnTo>
                      <a:pt x="4" y="22"/>
                    </a:lnTo>
                    <a:lnTo>
                      <a:pt x="4" y="22"/>
                    </a:lnTo>
                    <a:lnTo>
                      <a:pt x="0" y="17"/>
                    </a:lnTo>
                    <a:lnTo>
                      <a:pt x="25" y="0"/>
                    </a:lnTo>
                    <a:close/>
                  </a:path>
                </a:pathLst>
              </a:custGeom>
              <a:solidFill>
                <a:schemeClr val="bg2"/>
              </a:solidFill>
              <a:ln w="9525">
                <a:noFill/>
                <a:round/>
                <a:headEnd/>
                <a:tailEnd/>
              </a:ln>
            </p:spPr>
            <p:txBody>
              <a:bodyPr/>
              <a:lstStyle/>
              <a:p>
                <a:endParaRPr lang="en-US"/>
              </a:p>
            </p:txBody>
          </p:sp>
          <p:sp>
            <p:nvSpPr>
              <p:cNvPr id="83472" name="Freeform 528"/>
              <p:cNvSpPr>
                <a:spLocks/>
              </p:cNvSpPr>
              <p:nvPr/>
            </p:nvSpPr>
            <p:spPr bwMode="black">
              <a:xfrm>
                <a:off x="2852" y="2352"/>
                <a:ext cx="9" cy="7"/>
              </a:xfrm>
              <a:custGeom>
                <a:avLst/>
                <a:gdLst/>
                <a:ahLst/>
                <a:cxnLst>
                  <a:cxn ang="0">
                    <a:pos x="24" y="0"/>
                  </a:cxn>
                  <a:cxn ang="0">
                    <a:pos x="28" y="5"/>
                  </a:cxn>
                  <a:cxn ang="0">
                    <a:pos x="28" y="5"/>
                  </a:cxn>
                  <a:cxn ang="0">
                    <a:pos x="4" y="22"/>
                  </a:cxn>
                  <a:cxn ang="0">
                    <a:pos x="4" y="22"/>
                  </a:cxn>
                  <a:cxn ang="0">
                    <a:pos x="0" y="17"/>
                  </a:cxn>
                  <a:cxn ang="0">
                    <a:pos x="24" y="0"/>
                  </a:cxn>
                </a:cxnLst>
                <a:rect l="0" t="0" r="r" b="b"/>
                <a:pathLst>
                  <a:path w="28" h="22">
                    <a:moveTo>
                      <a:pt x="24" y="0"/>
                    </a:moveTo>
                    <a:lnTo>
                      <a:pt x="28" y="5"/>
                    </a:lnTo>
                    <a:lnTo>
                      <a:pt x="28" y="5"/>
                    </a:lnTo>
                    <a:lnTo>
                      <a:pt x="4" y="22"/>
                    </a:lnTo>
                    <a:lnTo>
                      <a:pt x="4" y="22"/>
                    </a:lnTo>
                    <a:lnTo>
                      <a:pt x="0" y="17"/>
                    </a:lnTo>
                    <a:lnTo>
                      <a:pt x="24" y="0"/>
                    </a:lnTo>
                    <a:close/>
                  </a:path>
                </a:pathLst>
              </a:custGeom>
              <a:solidFill>
                <a:schemeClr val="bg2"/>
              </a:solidFill>
              <a:ln w="9525">
                <a:noFill/>
                <a:round/>
                <a:headEnd/>
                <a:tailEnd/>
              </a:ln>
            </p:spPr>
            <p:txBody>
              <a:bodyPr/>
              <a:lstStyle/>
              <a:p>
                <a:endParaRPr lang="en-US"/>
              </a:p>
            </p:txBody>
          </p:sp>
          <p:sp>
            <p:nvSpPr>
              <p:cNvPr id="83473" name="Freeform 529"/>
              <p:cNvSpPr>
                <a:spLocks/>
              </p:cNvSpPr>
              <p:nvPr/>
            </p:nvSpPr>
            <p:spPr bwMode="black">
              <a:xfrm>
                <a:off x="2853" y="2353"/>
                <a:ext cx="11" cy="8"/>
              </a:xfrm>
              <a:custGeom>
                <a:avLst/>
                <a:gdLst/>
                <a:ahLst/>
                <a:cxnLst>
                  <a:cxn ang="0">
                    <a:pos x="24" y="0"/>
                  </a:cxn>
                  <a:cxn ang="0">
                    <a:pos x="28" y="5"/>
                  </a:cxn>
                  <a:cxn ang="0">
                    <a:pos x="32" y="9"/>
                  </a:cxn>
                  <a:cxn ang="0">
                    <a:pos x="30" y="7"/>
                  </a:cxn>
                  <a:cxn ang="0">
                    <a:pos x="3" y="22"/>
                  </a:cxn>
                  <a:cxn ang="0">
                    <a:pos x="0" y="17"/>
                  </a:cxn>
                  <a:cxn ang="0">
                    <a:pos x="24" y="0"/>
                  </a:cxn>
                </a:cxnLst>
                <a:rect l="0" t="0" r="r" b="b"/>
                <a:pathLst>
                  <a:path w="32" h="22">
                    <a:moveTo>
                      <a:pt x="24" y="0"/>
                    </a:moveTo>
                    <a:lnTo>
                      <a:pt x="28" y="5"/>
                    </a:lnTo>
                    <a:lnTo>
                      <a:pt x="32" y="9"/>
                    </a:lnTo>
                    <a:lnTo>
                      <a:pt x="30" y="7"/>
                    </a:lnTo>
                    <a:lnTo>
                      <a:pt x="3" y="22"/>
                    </a:lnTo>
                    <a:lnTo>
                      <a:pt x="0" y="17"/>
                    </a:lnTo>
                    <a:lnTo>
                      <a:pt x="24" y="0"/>
                    </a:lnTo>
                    <a:close/>
                  </a:path>
                </a:pathLst>
              </a:custGeom>
              <a:solidFill>
                <a:schemeClr val="bg2"/>
              </a:solidFill>
              <a:ln w="9525">
                <a:noFill/>
                <a:round/>
                <a:headEnd/>
                <a:tailEnd/>
              </a:ln>
            </p:spPr>
            <p:txBody>
              <a:bodyPr/>
              <a:lstStyle/>
              <a:p>
                <a:endParaRPr lang="en-US"/>
              </a:p>
            </p:txBody>
          </p:sp>
          <p:sp>
            <p:nvSpPr>
              <p:cNvPr id="83474" name="Freeform 530"/>
              <p:cNvSpPr>
                <a:spLocks/>
              </p:cNvSpPr>
              <p:nvPr/>
            </p:nvSpPr>
            <p:spPr bwMode="black">
              <a:xfrm>
                <a:off x="2853" y="2356"/>
                <a:ext cx="11" cy="6"/>
              </a:xfrm>
              <a:custGeom>
                <a:avLst/>
                <a:gdLst/>
                <a:ahLst/>
                <a:cxnLst>
                  <a:cxn ang="0">
                    <a:pos x="29" y="0"/>
                  </a:cxn>
                  <a:cxn ang="0">
                    <a:pos x="32" y="7"/>
                  </a:cxn>
                  <a:cxn ang="0">
                    <a:pos x="31" y="3"/>
                  </a:cxn>
                  <a:cxn ang="0">
                    <a:pos x="32" y="10"/>
                  </a:cxn>
                  <a:cxn ang="0">
                    <a:pos x="2" y="19"/>
                  </a:cxn>
                  <a:cxn ang="0">
                    <a:pos x="0" y="13"/>
                  </a:cxn>
                  <a:cxn ang="0">
                    <a:pos x="29" y="0"/>
                  </a:cxn>
                </a:cxnLst>
                <a:rect l="0" t="0" r="r" b="b"/>
                <a:pathLst>
                  <a:path w="32" h="19">
                    <a:moveTo>
                      <a:pt x="29" y="0"/>
                    </a:moveTo>
                    <a:lnTo>
                      <a:pt x="32" y="7"/>
                    </a:lnTo>
                    <a:lnTo>
                      <a:pt x="31" y="3"/>
                    </a:lnTo>
                    <a:lnTo>
                      <a:pt x="32" y="10"/>
                    </a:lnTo>
                    <a:lnTo>
                      <a:pt x="2" y="19"/>
                    </a:lnTo>
                    <a:lnTo>
                      <a:pt x="0" y="13"/>
                    </a:lnTo>
                    <a:lnTo>
                      <a:pt x="29" y="0"/>
                    </a:lnTo>
                    <a:close/>
                  </a:path>
                </a:pathLst>
              </a:custGeom>
              <a:solidFill>
                <a:schemeClr val="bg2"/>
              </a:solidFill>
              <a:ln w="9525">
                <a:noFill/>
                <a:round/>
                <a:headEnd/>
                <a:tailEnd/>
              </a:ln>
            </p:spPr>
            <p:txBody>
              <a:bodyPr/>
              <a:lstStyle/>
              <a:p>
                <a:endParaRPr lang="en-US"/>
              </a:p>
            </p:txBody>
          </p:sp>
          <p:sp>
            <p:nvSpPr>
              <p:cNvPr id="83475" name="Freeform 531"/>
              <p:cNvSpPr>
                <a:spLocks/>
              </p:cNvSpPr>
              <p:nvPr/>
            </p:nvSpPr>
            <p:spPr bwMode="black">
              <a:xfrm>
                <a:off x="2854" y="2359"/>
                <a:ext cx="10" cy="7"/>
              </a:xfrm>
              <a:custGeom>
                <a:avLst/>
                <a:gdLst/>
                <a:ahLst/>
                <a:cxnLst>
                  <a:cxn ang="0">
                    <a:pos x="30" y="0"/>
                  </a:cxn>
                  <a:cxn ang="0">
                    <a:pos x="31" y="7"/>
                  </a:cxn>
                  <a:cxn ang="0">
                    <a:pos x="1" y="16"/>
                  </a:cxn>
                  <a:cxn ang="0">
                    <a:pos x="3" y="20"/>
                  </a:cxn>
                  <a:cxn ang="0">
                    <a:pos x="1" y="11"/>
                  </a:cxn>
                  <a:cxn ang="0">
                    <a:pos x="0" y="5"/>
                  </a:cxn>
                  <a:cxn ang="0">
                    <a:pos x="30" y="0"/>
                  </a:cxn>
                </a:cxnLst>
                <a:rect l="0" t="0" r="r" b="b"/>
                <a:pathLst>
                  <a:path w="31" h="20">
                    <a:moveTo>
                      <a:pt x="30" y="0"/>
                    </a:moveTo>
                    <a:lnTo>
                      <a:pt x="31" y="7"/>
                    </a:lnTo>
                    <a:lnTo>
                      <a:pt x="1" y="16"/>
                    </a:lnTo>
                    <a:lnTo>
                      <a:pt x="3" y="20"/>
                    </a:lnTo>
                    <a:lnTo>
                      <a:pt x="1" y="11"/>
                    </a:lnTo>
                    <a:lnTo>
                      <a:pt x="0" y="5"/>
                    </a:lnTo>
                    <a:lnTo>
                      <a:pt x="30" y="0"/>
                    </a:lnTo>
                    <a:close/>
                  </a:path>
                </a:pathLst>
              </a:custGeom>
              <a:solidFill>
                <a:schemeClr val="bg2"/>
              </a:solidFill>
              <a:ln w="9525">
                <a:noFill/>
                <a:round/>
                <a:headEnd/>
                <a:tailEnd/>
              </a:ln>
            </p:spPr>
            <p:txBody>
              <a:bodyPr/>
              <a:lstStyle/>
              <a:p>
                <a:endParaRPr lang="en-US"/>
              </a:p>
            </p:txBody>
          </p:sp>
          <p:sp>
            <p:nvSpPr>
              <p:cNvPr id="83476" name="Freeform 532"/>
              <p:cNvSpPr>
                <a:spLocks/>
              </p:cNvSpPr>
              <p:nvPr/>
            </p:nvSpPr>
            <p:spPr bwMode="black">
              <a:xfrm>
                <a:off x="2854" y="2360"/>
                <a:ext cx="11" cy="6"/>
              </a:xfrm>
              <a:custGeom>
                <a:avLst/>
                <a:gdLst/>
                <a:ahLst/>
                <a:cxnLst>
                  <a:cxn ang="0">
                    <a:pos x="30" y="0"/>
                  </a:cxn>
                  <a:cxn ang="0">
                    <a:pos x="33" y="5"/>
                  </a:cxn>
                  <a:cxn ang="0">
                    <a:pos x="30" y="0"/>
                  </a:cxn>
                  <a:cxn ang="0">
                    <a:pos x="33" y="6"/>
                  </a:cxn>
                  <a:cxn ang="0">
                    <a:pos x="3" y="19"/>
                  </a:cxn>
                  <a:cxn ang="0">
                    <a:pos x="0" y="14"/>
                  </a:cxn>
                  <a:cxn ang="0">
                    <a:pos x="30" y="0"/>
                  </a:cxn>
                </a:cxnLst>
                <a:rect l="0" t="0" r="r" b="b"/>
                <a:pathLst>
                  <a:path w="33" h="19">
                    <a:moveTo>
                      <a:pt x="30" y="0"/>
                    </a:moveTo>
                    <a:lnTo>
                      <a:pt x="33" y="5"/>
                    </a:lnTo>
                    <a:lnTo>
                      <a:pt x="30" y="0"/>
                    </a:lnTo>
                    <a:lnTo>
                      <a:pt x="33" y="6"/>
                    </a:lnTo>
                    <a:lnTo>
                      <a:pt x="3" y="19"/>
                    </a:lnTo>
                    <a:lnTo>
                      <a:pt x="0" y="14"/>
                    </a:lnTo>
                    <a:lnTo>
                      <a:pt x="30" y="0"/>
                    </a:lnTo>
                    <a:close/>
                  </a:path>
                </a:pathLst>
              </a:custGeom>
              <a:solidFill>
                <a:schemeClr val="bg2"/>
              </a:solidFill>
              <a:ln w="9525">
                <a:noFill/>
                <a:round/>
                <a:headEnd/>
                <a:tailEnd/>
              </a:ln>
            </p:spPr>
            <p:txBody>
              <a:bodyPr/>
              <a:lstStyle/>
              <a:p>
                <a:endParaRPr lang="en-US"/>
              </a:p>
            </p:txBody>
          </p:sp>
          <p:sp>
            <p:nvSpPr>
              <p:cNvPr id="83477" name="Freeform 533"/>
              <p:cNvSpPr>
                <a:spLocks/>
              </p:cNvSpPr>
              <p:nvPr/>
            </p:nvSpPr>
            <p:spPr bwMode="black">
              <a:xfrm>
                <a:off x="2855" y="2362"/>
                <a:ext cx="11" cy="6"/>
              </a:xfrm>
              <a:custGeom>
                <a:avLst/>
                <a:gdLst/>
                <a:ahLst/>
                <a:cxnLst>
                  <a:cxn ang="0">
                    <a:pos x="30" y="0"/>
                  </a:cxn>
                  <a:cxn ang="0">
                    <a:pos x="32" y="6"/>
                  </a:cxn>
                  <a:cxn ang="0">
                    <a:pos x="31" y="2"/>
                  </a:cxn>
                  <a:cxn ang="0">
                    <a:pos x="32" y="8"/>
                  </a:cxn>
                  <a:cxn ang="0">
                    <a:pos x="2" y="18"/>
                  </a:cxn>
                  <a:cxn ang="0">
                    <a:pos x="0" y="12"/>
                  </a:cxn>
                  <a:cxn ang="0">
                    <a:pos x="30" y="0"/>
                  </a:cxn>
                </a:cxnLst>
                <a:rect l="0" t="0" r="r" b="b"/>
                <a:pathLst>
                  <a:path w="32" h="18">
                    <a:moveTo>
                      <a:pt x="30" y="0"/>
                    </a:moveTo>
                    <a:lnTo>
                      <a:pt x="32" y="6"/>
                    </a:lnTo>
                    <a:lnTo>
                      <a:pt x="31" y="2"/>
                    </a:lnTo>
                    <a:lnTo>
                      <a:pt x="32" y="8"/>
                    </a:lnTo>
                    <a:lnTo>
                      <a:pt x="2" y="18"/>
                    </a:lnTo>
                    <a:lnTo>
                      <a:pt x="0" y="12"/>
                    </a:lnTo>
                    <a:lnTo>
                      <a:pt x="30" y="0"/>
                    </a:lnTo>
                    <a:close/>
                  </a:path>
                </a:pathLst>
              </a:custGeom>
              <a:solidFill>
                <a:schemeClr val="bg2"/>
              </a:solidFill>
              <a:ln w="9525">
                <a:noFill/>
                <a:round/>
                <a:headEnd/>
                <a:tailEnd/>
              </a:ln>
            </p:spPr>
            <p:txBody>
              <a:bodyPr/>
              <a:lstStyle/>
              <a:p>
                <a:endParaRPr lang="en-US"/>
              </a:p>
            </p:txBody>
          </p:sp>
          <p:sp>
            <p:nvSpPr>
              <p:cNvPr id="83478" name="Freeform 534"/>
              <p:cNvSpPr>
                <a:spLocks/>
              </p:cNvSpPr>
              <p:nvPr/>
            </p:nvSpPr>
            <p:spPr bwMode="black">
              <a:xfrm>
                <a:off x="2856" y="2364"/>
                <a:ext cx="10" cy="7"/>
              </a:xfrm>
              <a:custGeom>
                <a:avLst/>
                <a:gdLst/>
                <a:ahLst/>
                <a:cxnLst>
                  <a:cxn ang="0">
                    <a:pos x="30" y="0"/>
                  </a:cxn>
                  <a:cxn ang="0">
                    <a:pos x="31" y="5"/>
                  </a:cxn>
                  <a:cxn ang="0">
                    <a:pos x="2" y="15"/>
                  </a:cxn>
                  <a:cxn ang="0">
                    <a:pos x="3" y="19"/>
                  </a:cxn>
                  <a:cxn ang="0">
                    <a:pos x="2" y="13"/>
                  </a:cxn>
                  <a:cxn ang="0">
                    <a:pos x="0" y="8"/>
                  </a:cxn>
                  <a:cxn ang="0">
                    <a:pos x="30" y="0"/>
                  </a:cxn>
                </a:cxnLst>
                <a:rect l="0" t="0" r="r" b="b"/>
                <a:pathLst>
                  <a:path w="31" h="19">
                    <a:moveTo>
                      <a:pt x="30" y="0"/>
                    </a:moveTo>
                    <a:lnTo>
                      <a:pt x="31" y="5"/>
                    </a:lnTo>
                    <a:lnTo>
                      <a:pt x="2" y="15"/>
                    </a:lnTo>
                    <a:lnTo>
                      <a:pt x="3" y="19"/>
                    </a:lnTo>
                    <a:lnTo>
                      <a:pt x="2" y="13"/>
                    </a:lnTo>
                    <a:lnTo>
                      <a:pt x="0" y="8"/>
                    </a:lnTo>
                    <a:lnTo>
                      <a:pt x="30" y="0"/>
                    </a:lnTo>
                    <a:close/>
                  </a:path>
                </a:pathLst>
              </a:custGeom>
              <a:solidFill>
                <a:schemeClr val="bg2"/>
              </a:solidFill>
              <a:ln w="9525">
                <a:noFill/>
                <a:round/>
                <a:headEnd/>
                <a:tailEnd/>
              </a:ln>
            </p:spPr>
            <p:txBody>
              <a:bodyPr/>
              <a:lstStyle/>
              <a:p>
                <a:endParaRPr lang="en-US"/>
              </a:p>
            </p:txBody>
          </p:sp>
          <p:sp>
            <p:nvSpPr>
              <p:cNvPr id="83479" name="Freeform 535"/>
              <p:cNvSpPr>
                <a:spLocks/>
              </p:cNvSpPr>
              <p:nvPr/>
            </p:nvSpPr>
            <p:spPr bwMode="black">
              <a:xfrm>
                <a:off x="2857" y="2365"/>
                <a:ext cx="10" cy="7"/>
              </a:xfrm>
              <a:custGeom>
                <a:avLst/>
                <a:gdLst/>
                <a:ahLst/>
                <a:cxnLst>
                  <a:cxn ang="0">
                    <a:pos x="29" y="0"/>
                  </a:cxn>
                  <a:cxn ang="0">
                    <a:pos x="32" y="6"/>
                  </a:cxn>
                  <a:cxn ang="0">
                    <a:pos x="30" y="2"/>
                  </a:cxn>
                  <a:cxn ang="0">
                    <a:pos x="32" y="9"/>
                  </a:cxn>
                  <a:cxn ang="0">
                    <a:pos x="2" y="19"/>
                  </a:cxn>
                  <a:cxn ang="0">
                    <a:pos x="0" y="12"/>
                  </a:cxn>
                  <a:cxn ang="0">
                    <a:pos x="29" y="0"/>
                  </a:cxn>
                </a:cxnLst>
                <a:rect l="0" t="0" r="r" b="b"/>
                <a:pathLst>
                  <a:path w="32" h="19">
                    <a:moveTo>
                      <a:pt x="29" y="0"/>
                    </a:moveTo>
                    <a:lnTo>
                      <a:pt x="32" y="6"/>
                    </a:lnTo>
                    <a:lnTo>
                      <a:pt x="30" y="2"/>
                    </a:lnTo>
                    <a:lnTo>
                      <a:pt x="32" y="9"/>
                    </a:lnTo>
                    <a:lnTo>
                      <a:pt x="2" y="19"/>
                    </a:lnTo>
                    <a:lnTo>
                      <a:pt x="0" y="12"/>
                    </a:lnTo>
                    <a:lnTo>
                      <a:pt x="29" y="0"/>
                    </a:lnTo>
                    <a:close/>
                  </a:path>
                </a:pathLst>
              </a:custGeom>
              <a:solidFill>
                <a:schemeClr val="bg2"/>
              </a:solidFill>
              <a:ln w="9525">
                <a:noFill/>
                <a:round/>
                <a:headEnd/>
                <a:tailEnd/>
              </a:ln>
            </p:spPr>
            <p:txBody>
              <a:bodyPr/>
              <a:lstStyle/>
              <a:p>
                <a:endParaRPr lang="en-US"/>
              </a:p>
            </p:txBody>
          </p:sp>
          <p:sp>
            <p:nvSpPr>
              <p:cNvPr id="83480" name="Freeform 536"/>
              <p:cNvSpPr>
                <a:spLocks/>
              </p:cNvSpPr>
              <p:nvPr/>
            </p:nvSpPr>
            <p:spPr bwMode="black">
              <a:xfrm>
                <a:off x="2857" y="2368"/>
                <a:ext cx="11" cy="6"/>
              </a:xfrm>
              <a:custGeom>
                <a:avLst/>
                <a:gdLst/>
                <a:ahLst/>
                <a:cxnLst>
                  <a:cxn ang="0">
                    <a:pos x="30" y="0"/>
                  </a:cxn>
                  <a:cxn ang="0">
                    <a:pos x="31" y="5"/>
                  </a:cxn>
                  <a:cxn ang="0">
                    <a:pos x="1" y="15"/>
                  </a:cxn>
                  <a:cxn ang="0">
                    <a:pos x="3" y="18"/>
                  </a:cxn>
                  <a:cxn ang="0">
                    <a:pos x="1" y="12"/>
                  </a:cxn>
                  <a:cxn ang="0">
                    <a:pos x="0" y="7"/>
                  </a:cxn>
                  <a:cxn ang="0">
                    <a:pos x="30" y="0"/>
                  </a:cxn>
                </a:cxnLst>
                <a:rect l="0" t="0" r="r" b="b"/>
                <a:pathLst>
                  <a:path w="31" h="18">
                    <a:moveTo>
                      <a:pt x="30" y="0"/>
                    </a:moveTo>
                    <a:lnTo>
                      <a:pt x="31" y="5"/>
                    </a:lnTo>
                    <a:lnTo>
                      <a:pt x="1" y="15"/>
                    </a:lnTo>
                    <a:lnTo>
                      <a:pt x="3" y="18"/>
                    </a:lnTo>
                    <a:lnTo>
                      <a:pt x="1" y="12"/>
                    </a:lnTo>
                    <a:lnTo>
                      <a:pt x="0" y="7"/>
                    </a:lnTo>
                    <a:lnTo>
                      <a:pt x="30" y="0"/>
                    </a:lnTo>
                    <a:close/>
                  </a:path>
                </a:pathLst>
              </a:custGeom>
              <a:solidFill>
                <a:schemeClr val="bg2"/>
              </a:solidFill>
              <a:ln w="9525">
                <a:noFill/>
                <a:round/>
                <a:headEnd/>
                <a:tailEnd/>
              </a:ln>
            </p:spPr>
            <p:txBody>
              <a:bodyPr/>
              <a:lstStyle/>
              <a:p>
                <a:endParaRPr lang="en-US"/>
              </a:p>
            </p:txBody>
          </p:sp>
          <p:sp>
            <p:nvSpPr>
              <p:cNvPr id="83481" name="Freeform 537"/>
              <p:cNvSpPr>
                <a:spLocks/>
              </p:cNvSpPr>
              <p:nvPr/>
            </p:nvSpPr>
            <p:spPr bwMode="black">
              <a:xfrm>
                <a:off x="2857" y="2369"/>
                <a:ext cx="11" cy="7"/>
              </a:xfrm>
              <a:custGeom>
                <a:avLst/>
                <a:gdLst/>
                <a:ahLst/>
                <a:cxnLst>
                  <a:cxn ang="0">
                    <a:pos x="31" y="0"/>
                  </a:cxn>
                  <a:cxn ang="0">
                    <a:pos x="33" y="6"/>
                  </a:cxn>
                  <a:cxn ang="0">
                    <a:pos x="7" y="20"/>
                  </a:cxn>
                  <a:cxn ang="0">
                    <a:pos x="0" y="8"/>
                  </a:cxn>
                  <a:cxn ang="0">
                    <a:pos x="4" y="19"/>
                  </a:cxn>
                  <a:cxn ang="0">
                    <a:pos x="1" y="13"/>
                  </a:cxn>
                  <a:cxn ang="0">
                    <a:pos x="31" y="0"/>
                  </a:cxn>
                </a:cxnLst>
                <a:rect l="0" t="0" r="r" b="b"/>
                <a:pathLst>
                  <a:path w="33" h="20">
                    <a:moveTo>
                      <a:pt x="31" y="0"/>
                    </a:moveTo>
                    <a:lnTo>
                      <a:pt x="33" y="6"/>
                    </a:lnTo>
                    <a:lnTo>
                      <a:pt x="7" y="20"/>
                    </a:lnTo>
                    <a:lnTo>
                      <a:pt x="0" y="8"/>
                    </a:lnTo>
                    <a:lnTo>
                      <a:pt x="4" y="19"/>
                    </a:lnTo>
                    <a:lnTo>
                      <a:pt x="1" y="13"/>
                    </a:lnTo>
                    <a:lnTo>
                      <a:pt x="31" y="0"/>
                    </a:lnTo>
                    <a:close/>
                  </a:path>
                </a:pathLst>
              </a:custGeom>
              <a:solidFill>
                <a:schemeClr val="bg2"/>
              </a:solidFill>
              <a:ln w="9525">
                <a:noFill/>
                <a:round/>
                <a:headEnd/>
                <a:tailEnd/>
              </a:ln>
            </p:spPr>
            <p:txBody>
              <a:bodyPr/>
              <a:lstStyle/>
              <a:p>
                <a:endParaRPr lang="en-US"/>
              </a:p>
            </p:txBody>
          </p:sp>
          <p:sp>
            <p:nvSpPr>
              <p:cNvPr id="83482" name="Freeform 538"/>
              <p:cNvSpPr>
                <a:spLocks/>
              </p:cNvSpPr>
              <p:nvPr/>
            </p:nvSpPr>
            <p:spPr bwMode="black">
              <a:xfrm>
                <a:off x="2860" y="2371"/>
                <a:ext cx="8" cy="6"/>
              </a:xfrm>
              <a:custGeom>
                <a:avLst/>
                <a:gdLst/>
                <a:ahLst/>
                <a:cxnLst>
                  <a:cxn ang="0">
                    <a:pos x="23" y="0"/>
                  </a:cxn>
                  <a:cxn ang="0">
                    <a:pos x="25" y="4"/>
                  </a:cxn>
                  <a:cxn ang="0">
                    <a:pos x="25" y="4"/>
                  </a:cxn>
                  <a:cxn ang="0">
                    <a:pos x="3" y="19"/>
                  </a:cxn>
                  <a:cxn ang="0">
                    <a:pos x="3" y="19"/>
                  </a:cxn>
                  <a:cxn ang="0">
                    <a:pos x="0" y="15"/>
                  </a:cxn>
                  <a:cxn ang="0">
                    <a:pos x="23" y="0"/>
                  </a:cxn>
                </a:cxnLst>
                <a:rect l="0" t="0" r="r" b="b"/>
                <a:pathLst>
                  <a:path w="25" h="19">
                    <a:moveTo>
                      <a:pt x="23" y="0"/>
                    </a:moveTo>
                    <a:lnTo>
                      <a:pt x="25" y="4"/>
                    </a:lnTo>
                    <a:lnTo>
                      <a:pt x="25" y="4"/>
                    </a:lnTo>
                    <a:lnTo>
                      <a:pt x="3" y="19"/>
                    </a:lnTo>
                    <a:lnTo>
                      <a:pt x="3" y="19"/>
                    </a:lnTo>
                    <a:lnTo>
                      <a:pt x="0" y="15"/>
                    </a:lnTo>
                    <a:lnTo>
                      <a:pt x="23" y="0"/>
                    </a:lnTo>
                    <a:close/>
                  </a:path>
                </a:pathLst>
              </a:custGeom>
              <a:solidFill>
                <a:schemeClr val="bg2"/>
              </a:solidFill>
              <a:ln w="9525">
                <a:noFill/>
                <a:round/>
                <a:headEnd/>
                <a:tailEnd/>
              </a:ln>
            </p:spPr>
            <p:txBody>
              <a:bodyPr/>
              <a:lstStyle/>
              <a:p>
                <a:endParaRPr lang="en-US"/>
              </a:p>
            </p:txBody>
          </p:sp>
          <p:sp>
            <p:nvSpPr>
              <p:cNvPr id="83483" name="Freeform 539"/>
              <p:cNvSpPr>
                <a:spLocks/>
              </p:cNvSpPr>
              <p:nvPr/>
            </p:nvSpPr>
            <p:spPr bwMode="black">
              <a:xfrm>
                <a:off x="2861" y="2372"/>
                <a:ext cx="8" cy="6"/>
              </a:xfrm>
              <a:custGeom>
                <a:avLst/>
                <a:gdLst/>
                <a:ahLst/>
                <a:cxnLst>
                  <a:cxn ang="0">
                    <a:pos x="22" y="0"/>
                  </a:cxn>
                  <a:cxn ang="0">
                    <a:pos x="25" y="4"/>
                  </a:cxn>
                  <a:cxn ang="0">
                    <a:pos x="25" y="4"/>
                  </a:cxn>
                  <a:cxn ang="0">
                    <a:pos x="2" y="18"/>
                  </a:cxn>
                  <a:cxn ang="0">
                    <a:pos x="2" y="18"/>
                  </a:cxn>
                  <a:cxn ang="0">
                    <a:pos x="0" y="15"/>
                  </a:cxn>
                  <a:cxn ang="0">
                    <a:pos x="22" y="0"/>
                  </a:cxn>
                </a:cxnLst>
                <a:rect l="0" t="0" r="r" b="b"/>
                <a:pathLst>
                  <a:path w="25" h="18">
                    <a:moveTo>
                      <a:pt x="22" y="0"/>
                    </a:moveTo>
                    <a:lnTo>
                      <a:pt x="25" y="4"/>
                    </a:lnTo>
                    <a:lnTo>
                      <a:pt x="25" y="4"/>
                    </a:lnTo>
                    <a:lnTo>
                      <a:pt x="2" y="18"/>
                    </a:lnTo>
                    <a:lnTo>
                      <a:pt x="2" y="18"/>
                    </a:lnTo>
                    <a:lnTo>
                      <a:pt x="0" y="15"/>
                    </a:lnTo>
                    <a:lnTo>
                      <a:pt x="22" y="0"/>
                    </a:lnTo>
                    <a:close/>
                  </a:path>
                </a:pathLst>
              </a:custGeom>
              <a:solidFill>
                <a:schemeClr val="bg2"/>
              </a:solidFill>
              <a:ln w="9525">
                <a:noFill/>
                <a:round/>
                <a:headEnd/>
                <a:tailEnd/>
              </a:ln>
            </p:spPr>
            <p:txBody>
              <a:bodyPr/>
              <a:lstStyle/>
              <a:p>
                <a:endParaRPr lang="en-US"/>
              </a:p>
            </p:txBody>
          </p:sp>
          <p:sp>
            <p:nvSpPr>
              <p:cNvPr id="83484" name="Freeform 540"/>
              <p:cNvSpPr>
                <a:spLocks/>
              </p:cNvSpPr>
              <p:nvPr/>
            </p:nvSpPr>
            <p:spPr bwMode="black">
              <a:xfrm>
                <a:off x="2861" y="2373"/>
                <a:ext cx="9" cy="6"/>
              </a:xfrm>
              <a:custGeom>
                <a:avLst/>
                <a:gdLst/>
                <a:ahLst/>
                <a:cxnLst>
                  <a:cxn ang="0">
                    <a:pos x="23" y="0"/>
                  </a:cxn>
                  <a:cxn ang="0">
                    <a:pos x="25" y="3"/>
                  </a:cxn>
                  <a:cxn ang="0">
                    <a:pos x="25" y="3"/>
                  </a:cxn>
                  <a:cxn ang="0">
                    <a:pos x="3" y="18"/>
                  </a:cxn>
                  <a:cxn ang="0">
                    <a:pos x="3" y="18"/>
                  </a:cxn>
                  <a:cxn ang="0">
                    <a:pos x="0" y="14"/>
                  </a:cxn>
                  <a:cxn ang="0">
                    <a:pos x="23" y="0"/>
                  </a:cxn>
                </a:cxnLst>
                <a:rect l="0" t="0" r="r" b="b"/>
                <a:pathLst>
                  <a:path w="25" h="18">
                    <a:moveTo>
                      <a:pt x="23" y="0"/>
                    </a:moveTo>
                    <a:lnTo>
                      <a:pt x="25" y="3"/>
                    </a:lnTo>
                    <a:lnTo>
                      <a:pt x="25" y="3"/>
                    </a:lnTo>
                    <a:lnTo>
                      <a:pt x="3" y="18"/>
                    </a:lnTo>
                    <a:lnTo>
                      <a:pt x="3" y="18"/>
                    </a:lnTo>
                    <a:lnTo>
                      <a:pt x="0" y="14"/>
                    </a:lnTo>
                    <a:lnTo>
                      <a:pt x="23" y="0"/>
                    </a:lnTo>
                    <a:close/>
                  </a:path>
                </a:pathLst>
              </a:custGeom>
              <a:solidFill>
                <a:schemeClr val="bg2"/>
              </a:solidFill>
              <a:ln w="9525">
                <a:noFill/>
                <a:round/>
                <a:headEnd/>
                <a:tailEnd/>
              </a:ln>
            </p:spPr>
            <p:txBody>
              <a:bodyPr/>
              <a:lstStyle/>
              <a:p>
                <a:endParaRPr lang="en-US"/>
              </a:p>
            </p:txBody>
          </p:sp>
          <p:sp>
            <p:nvSpPr>
              <p:cNvPr id="83485" name="Freeform 541"/>
              <p:cNvSpPr>
                <a:spLocks/>
              </p:cNvSpPr>
              <p:nvPr/>
            </p:nvSpPr>
            <p:spPr bwMode="black">
              <a:xfrm>
                <a:off x="2862" y="2374"/>
                <a:ext cx="9" cy="9"/>
              </a:xfrm>
              <a:custGeom>
                <a:avLst/>
                <a:gdLst/>
                <a:ahLst/>
                <a:cxnLst>
                  <a:cxn ang="0">
                    <a:pos x="22" y="0"/>
                  </a:cxn>
                  <a:cxn ang="0">
                    <a:pos x="25" y="4"/>
                  </a:cxn>
                  <a:cxn ang="0">
                    <a:pos x="9" y="26"/>
                  </a:cxn>
                  <a:cxn ang="0">
                    <a:pos x="7" y="26"/>
                  </a:cxn>
                  <a:cxn ang="0">
                    <a:pos x="2" y="19"/>
                  </a:cxn>
                  <a:cxn ang="0">
                    <a:pos x="0" y="15"/>
                  </a:cxn>
                  <a:cxn ang="0">
                    <a:pos x="22" y="0"/>
                  </a:cxn>
                </a:cxnLst>
                <a:rect l="0" t="0" r="r" b="b"/>
                <a:pathLst>
                  <a:path w="25" h="26">
                    <a:moveTo>
                      <a:pt x="22" y="0"/>
                    </a:moveTo>
                    <a:lnTo>
                      <a:pt x="25" y="4"/>
                    </a:lnTo>
                    <a:lnTo>
                      <a:pt x="9" y="26"/>
                    </a:lnTo>
                    <a:lnTo>
                      <a:pt x="7" y="26"/>
                    </a:lnTo>
                    <a:lnTo>
                      <a:pt x="2" y="19"/>
                    </a:lnTo>
                    <a:lnTo>
                      <a:pt x="0" y="15"/>
                    </a:lnTo>
                    <a:lnTo>
                      <a:pt x="22" y="0"/>
                    </a:lnTo>
                    <a:close/>
                  </a:path>
                </a:pathLst>
              </a:custGeom>
              <a:solidFill>
                <a:schemeClr val="bg2"/>
              </a:solidFill>
              <a:ln w="9525">
                <a:noFill/>
                <a:round/>
                <a:headEnd/>
                <a:tailEnd/>
              </a:ln>
            </p:spPr>
            <p:txBody>
              <a:bodyPr/>
              <a:lstStyle/>
              <a:p>
                <a:endParaRPr lang="en-US"/>
              </a:p>
            </p:txBody>
          </p:sp>
          <p:sp>
            <p:nvSpPr>
              <p:cNvPr id="83486" name="Freeform 542"/>
              <p:cNvSpPr>
                <a:spLocks/>
              </p:cNvSpPr>
              <p:nvPr/>
            </p:nvSpPr>
            <p:spPr bwMode="black">
              <a:xfrm>
                <a:off x="2865" y="2373"/>
                <a:ext cx="6" cy="11"/>
              </a:xfrm>
              <a:custGeom>
                <a:avLst/>
                <a:gdLst/>
                <a:ahLst/>
                <a:cxnLst>
                  <a:cxn ang="0">
                    <a:pos x="9" y="0"/>
                  </a:cxn>
                  <a:cxn ang="0">
                    <a:pos x="13" y="1"/>
                  </a:cxn>
                  <a:cxn ang="0">
                    <a:pos x="13" y="1"/>
                  </a:cxn>
                  <a:cxn ang="0">
                    <a:pos x="18" y="6"/>
                  </a:cxn>
                  <a:cxn ang="0">
                    <a:pos x="3" y="31"/>
                  </a:cxn>
                  <a:cxn ang="0">
                    <a:pos x="0" y="29"/>
                  </a:cxn>
                  <a:cxn ang="0">
                    <a:pos x="9" y="0"/>
                  </a:cxn>
                </a:cxnLst>
                <a:rect l="0" t="0" r="r" b="b"/>
                <a:pathLst>
                  <a:path w="18" h="31">
                    <a:moveTo>
                      <a:pt x="9" y="0"/>
                    </a:moveTo>
                    <a:lnTo>
                      <a:pt x="13" y="1"/>
                    </a:lnTo>
                    <a:lnTo>
                      <a:pt x="13" y="1"/>
                    </a:lnTo>
                    <a:lnTo>
                      <a:pt x="18" y="6"/>
                    </a:lnTo>
                    <a:lnTo>
                      <a:pt x="3" y="31"/>
                    </a:lnTo>
                    <a:lnTo>
                      <a:pt x="0" y="29"/>
                    </a:lnTo>
                    <a:lnTo>
                      <a:pt x="9" y="0"/>
                    </a:lnTo>
                    <a:close/>
                  </a:path>
                </a:pathLst>
              </a:custGeom>
              <a:solidFill>
                <a:schemeClr val="bg2"/>
              </a:solidFill>
              <a:ln w="9525">
                <a:noFill/>
                <a:round/>
                <a:headEnd/>
                <a:tailEnd/>
              </a:ln>
            </p:spPr>
            <p:txBody>
              <a:bodyPr/>
              <a:lstStyle/>
              <a:p>
                <a:endParaRPr lang="en-US"/>
              </a:p>
            </p:txBody>
          </p:sp>
          <p:sp>
            <p:nvSpPr>
              <p:cNvPr id="83487" name="Freeform 543"/>
              <p:cNvSpPr>
                <a:spLocks/>
              </p:cNvSpPr>
              <p:nvPr/>
            </p:nvSpPr>
            <p:spPr bwMode="black">
              <a:xfrm>
                <a:off x="2865" y="2375"/>
                <a:ext cx="7" cy="8"/>
              </a:xfrm>
              <a:custGeom>
                <a:avLst/>
                <a:gdLst/>
                <a:ahLst/>
                <a:cxnLst>
                  <a:cxn ang="0">
                    <a:pos x="20" y="0"/>
                  </a:cxn>
                  <a:cxn ang="0">
                    <a:pos x="23" y="2"/>
                  </a:cxn>
                  <a:cxn ang="0">
                    <a:pos x="23" y="2"/>
                  </a:cxn>
                  <a:cxn ang="0">
                    <a:pos x="3" y="22"/>
                  </a:cxn>
                  <a:cxn ang="0">
                    <a:pos x="3" y="22"/>
                  </a:cxn>
                  <a:cxn ang="0">
                    <a:pos x="0" y="20"/>
                  </a:cxn>
                  <a:cxn ang="0">
                    <a:pos x="20" y="0"/>
                  </a:cxn>
                </a:cxnLst>
                <a:rect l="0" t="0" r="r" b="b"/>
                <a:pathLst>
                  <a:path w="23" h="22">
                    <a:moveTo>
                      <a:pt x="20" y="0"/>
                    </a:moveTo>
                    <a:lnTo>
                      <a:pt x="23" y="2"/>
                    </a:lnTo>
                    <a:lnTo>
                      <a:pt x="23" y="2"/>
                    </a:lnTo>
                    <a:lnTo>
                      <a:pt x="3" y="22"/>
                    </a:lnTo>
                    <a:lnTo>
                      <a:pt x="3" y="22"/>
                    </a:lnTo>
                    <a:lnTo>
                      <a:pt x="0" y="20"/>
                    </a:lnTo>
                    <a:lnTo>
                      <a:pt x="20" y="0"/>
                    </a:lnTo>
                    <a:close/>
                  </a:path>
                </a:pathLst>
              </a:custGeom>
              <a:solidFill>
                <a:schemeClr val="bg2"/>
              </a:solidFill>
              <a:ln w="9525">
                <a:noFill/>
                <a:round/>
                <a:headEnd/>
                <a:tailEnd/>
              </a:ln>
            </p:spPr>
            <p:txBody>
              <a:bodyPr/>
              <a:lstStyle/>
              <a:p>
                <a:endParaRPr lang="en-US"/>
              </a:p>
            </p:txBody>
          </p:sp>
          <p:sp>
            <p:nvSpPr>
              <p:cNvPr id="83488" name="Freeform 544"/>
              <p:cNvSpPr>
                <a:spLocks/>
              </p:cNvSpPr>
              <p:nvPr/>
            </p:nvSpPr>
            <p:spPr bwMode="black">
              <a:xfrm>
                <a:off x="2866" y="2376"/>
                <a:ext cx="7" cy="8"/>
              </a:xfrm>
              <a:custGeom>
                <a:avLst/>
                <a:gdLst/>
                <a:ahLst/>
                <a:cxnLst>
                  <a:cxn ang="0">
                    <a:pos x="20" y="0"/>
                  </a:cxn>
                  <a:cxn ang="0">
                    <a:pos x="22" y="3"/>
                  </a:cxn>
                  <a:cxn ang="0">
                    <a:pos x="22" y="3"/>
                  </a:cxn>
                  <a:cxn ang="0">
                    <a:pos x="2" y="23"/>
                  </a:cxn>
                  <a:cxn ang="0">
                    <a:pos x="2" y="23"/>
                  </a:cxn>
                  <a:cxn ang="0">
                    <a:pos x="0" y="20"/>
                  </a:cxn>
                  <a:cxn ang="0">
                    <a:pos x="20" y="0"/>
                  </a:cxn>
                </a:cxnLst>
                <a:rect l="0" t="0" r="r" b="b"/>
                <a:pathLst>
                  <a:path w="22" h="23">
                    <a:moveTo>
                      <a:pt x="20" y="0"/>
                    </a:moveTo>
                    <a:lnTo>
                      <a:pt x="22" y="3"/>
                    </a:lnTo>
                    <a:lnTo>
                      <a:pt x="22" y="3"/>
                    </a:lnTo>
                    <a:lnTo>
                      <a:pt x="2" y="23"/>
                    </a:lnTo>
                    <a:lnTo>
                      <a:pt x="2" y="23"/>
                    </a:lnTo>
                    <a:lnTo>
                      <a:pt x="0" y="20"/>
                    </a:lnTo>
                    <a:lnTo>
                      <a:pt x="20" y="0"/>
                    </a:lnTo>
                    <a:close/>
                  </a:path>
                </a:pathLst>
              </a:custGeom>
              <a:solidFill>
                <a:schemeClr val="bg2"/>
              </a:solidFill>
              <a:ln w="9525">
                <a:noFill/>
                <a:round/>
                <a:headEnd/>
                <a:tailEnd/>
              </a:ln>
            </p:spPr>
            <p:txBody>
              <a:bodyPr/>
              <a:lstStyle/>
              <a:p>
                <a:endParaRPr lang="en-US"/>
              </a:p>
            </p:txBody>
          </p:sp>
          <p:sp>
            <p:nvSpPr>
              <p:cNvPr id="83489" name="Freeform 545"/>
              <p:cNvSpPr>
                <a:spLocks/>
              </p:cNvSpPr>
              <p:nvPr/>
            </p:nvSpPr>
            <p:spPr bwMode="black">
              <a:xfrm>
                <a:off x="2866" y="2376"/>
                <a:ext cx="9" cy="10"/>
              </a:xfrm>
              <a:custGeom>
                <a:avLst/>
                <a:gdLst/>
                <a:ahLst/>
                <a:cxnLst>
                  <a:cxn ang="0">
                    <a:pos x="22" y="3"/>
                  </a:cxn>
                  <a:cxn ang="0">
                    <a:pos x="24" y="5"/>
                  </a:cxn>
                  <a:cxn ang="0">
                    <a:pos x="29" y="0"/>
                  </a:cxn>
                  <a:cxn ang="0">
                    <a:pos x="0" y="30"/>
                  </a:cxn>
                  <a:cxn ang="0">
                    <a:pos x="5" y="25"/>
                  </a:cxn>
                  <a:cxn ang="0">
                    <a:pos x="2" y="23"/>
                  </a:cxn>
                  <a:cxn ang="0">
                    <a:pos x="22" y="3"/>
                  </a:cxn>
                </a:cxnLst>
                <a:rect l="0" t="0" r="r" b="b"/>
                <a:pathLst>
                  <a:path w="29" h="30">
                    <a:moveTo>
                      <a:pt x="22" y="3"/>
                    </a:moveTo>
                    <a:lnTo>
                      <a:pt x="24" y="5"/>
                    </a:lnTo>
                    <a:lnTo>
                      <a:pt x="29" y="0"/>
                    </a:lnTo>
                    <a:lnTo>
                      <a:pt x="0" y="30"/>
                    </a:lnTo>
                    <a:lnTo>
                      <a:pt x="5" y="25"/>
                    </a:lnTo>
                    <a:lnTo>
                      <a:pt x="2" y="23"/>
                    </a:lnTo>
                    <a:lnTo>
                      <a:pt x="22" y="3"/>
                    </a:lnTo>
                    <a:close/>
                  </a:path>
                </a:pathLst>
              </a:custGeom>
              <a:solidFill>
                <a:schemeClr val="bg2"/>
              </a:solidFill>
              <a:ln w="9525">
                <a:noFill/>
                <a:round/>
                <a:headEnd/>
                <a:tailEnd/>
              </a:ln>
            </p:spPr>
            <p:txBody>
              <a:bodyPr/>
              <a:lstStyle/>
              <a:p>
                <a:endParaRPr lang="en-US"/>
              </a:p>
            </p:txBody>
          </p:sp>
          <p:sp>
            <p:nvSpPr>
              <p:cNvPr id="83490" name="Freeform 546"/>
              <p:cNvSpPr>
                <a:spLocks/>
              </p:cNvSpPr>
              <p:nvPr/>
            </p:nvSpPr>
            <p:spPr bwMode="black">
              <a:xfrm>
                <a:off x="2866" y="2374"/>
                <a:ext cx="10" cy="12"/>
              </a:xfrm>
              <a:custGeom>
                <a:avLst/>
                <a:gdLst/>
                <a:ahLst/>
                <a:cxnLst>
                  <a:cxn ang="0">
                    <a:pos x="29" y="6"/>
                  </a:cxn>
                  <a:cxn ang="0">
                    <a:pos x="31" y="7"/>
                  </a:cxn>
                  <a:cxn ang="0">
                    <a:pos x="23" y="0"/>
                  </a:cxn>
                  <a:cxn ang="0">
                    <a:pos x="31" y="15"/>
                  </a:cxn>
                  <a:cxn ang="0">
                    <a:pos x="1" y="37"/>
                  </a:cxn>
                  <a:cxn ang="0">
                    <a:pos x="0" y="36"/>
                  </a:cxn>
                  <a:cxn ang="0">
                    <a:pos x="29" y="6"/>
                  </a:cxn>
                </a:cxnLst>
                <a:rect l="0" t="0" r="r" b="b"/>
                <a:pathLst>
                  <a:path w="31" h="37">
                    <a:moveTo>
                      <a:pt x="29" y="6"/>
                    </a:moveTo>
                    <a:lnTo>
                      <a:pt x="31" y="7"/>
                    </a:lnTo>
                    <a:lnTo>
                      <a:pt x="23" y="0"/>
                    </a:lnTo>
                    <a:lnTo>
                      <a:pt x="31" y="15"/>
                    </a:lnTo>
                    <a:lnTo>
                      <a:pt x="1" y="37"/>
                    </a:lnTo>
                    <a:lnTo>
                      <a:pt x="0" y="36"/>
                    </a:lnTo>
                    <a:lnTo>
                      <a:pt x="29" y="6"/>
                    </a:lnTo>
                    <a:close/>
                  </a:path>
                </a:pathLst>
              </a:custGeom>
              <a:solidFill>
                <a:schemeClr val="bg2"/>
              </a:solidFill>
              <a:ln w="9525">
                <a:noFill/>
                <a:round/>
                <a:headEnd/>
                <a:tailEnd/>
              </a:ln>
            </p:spPr>
            <p:txBody>
              <a:bodyPr/>
              <a:lstStyle/>
              <a:p>
                <a:endParaRPr lang="en-US"/>
              </a:p>
            </p:txBody>
          </p:sp>
          <p:sp>
            <p:nvSpPr>
              <p:cNvPr id="83491" name="Freeform 547"/>
              <p:cNvSpPr>
                <a:spLocks/>
              </p:cNvSpPr>
              <p:nvPr/>
            </p:nvSpPr>
            <p:spPr bwMode="black">
              <a:xfrm>
                <a:off x="2866" y="2379"/>
                <a:ext cx="10" cy="6"/>
              </a:xfrm>
              <a:custGeom>
                <a:avLst/>
                <a:gdLst/>
                <a:ahLst/>
                <a:cxnLst>
                  <a:cxn ang="0">
                    <a:pos x="30" y="0"/>
                  </a:cxn>
                  <a:cxn ang="0">
                    <a:pos x="31" y="2"/>
                  </a:cxn>
                  <a:cxn ang="0">
                    <a:pos x="31" y="2"/>
                  </a:cxn>
                  <a:cxn ang="0">
                    <a:pos x="31" y="10"/>
                  </a:cxn>
                  <a:cxn ang="0">
                    <a:pos x="1" y="17"/>
                  </a:cxn>
                  <a:cxn ang="0">
                    <a:pos x="0" y="15"/>
                  </a:cxn>
                  <a:cxn ang="0">
                    <a:pos x="30" y="0"/>
                  </a:cxn>
                </a:cxnLst>
                <a:rect l="0" t="0" r="r" b="b"/>
                <a:pathLst>
                  <a:path w="31" h="17">
                    <a:moveTo>
                      <a:pt x="30" y="0"/>
                    </a:moveTo>
                    <a:lnTo>
                      <a:pt x="31" y="2"/>
                    </a:lnTo>
                    <a:lnTo>
                      <a:pt x="31" y="2"/>
                    </a:lnTo>
                    <a:lnTo>
                      <a:pt x="31" y="10"/>
                    </a:lnTo>
                    <a:lnTo>
                      <a:pt x="1" y="17"/>
                    </a:lnTo>
                    <a:lnTo>
                      <a:pt x="0" y="15"/>
                    </a:lnTo>
                    <a:lnTo>
                      <a:pt x="30" y="0"/>
                    </a:lnTo>
                    <a:close/>
                  </a:path>
                </a:pathLst>
              </a:custGeom>
              <a:solidFill>
                <a:schemeClr val="bg2"/>
              </a:solidFill>
              <a:ln w="9525">
                <a:noFill/>
                <a:round/>
                <a:headEnd/>
                <a:tailEnd/>
              </a:ln>
            </p:spPr>
            <p:txBody>
              <a:bodyPr/>
              <a:lstStyle/>
              <a:p>
                <a:endParaRPr lang="en-US"/>
              </a:p>
            </p:txBody>
          </p:sp>
          <p:sp>
            <p:nvSpPr>
              <p:cNvPr id="83492" name="Freeform 548"/>
              <p:cNvSpPr>
                <a:spLocks/>
              </p:cNvSpPr>
              <p:nvPr/>
            </p:nvSpPr>
            <p:spPr bwMode="black">
              <a:xfrm>
                <a:off x="2866" y="2382"/>
                <a:ext cx="10" cy="1"/>
              </a:xfrm>
              <a:custGeom>
                <a:avLst/>
                <a:gdLst/>
                <a:ahLst/>
                <a:cxnLst>
                  <a:cxn ang="0">
                    <a:pos x="30" y="0"/>
                  </a:cxn>
                  <a:cxn ang="0">
                    <a:pos x="30" y="1"/>
                  </a:cxn>
                  <a:cxn ang="0">
                    <a:pos x="30" y="1"/>
                  </a:cxn>
                  <a:cxn ang="0">
                    <a:pos x="0" y="1"/>
                  </a:cxn>
                  <a:cxn ang="0">
                    <a:pos x="0" y="1"/>
                  </a:cxn>
                  <a:cxn ang="0">
                    <a:pos x="0" y="0"/>
                  </a:cxn>
                  <a:cxn ang="0">
                    <a:pos x="30" y="0"/>
                  </a:cxn>
                </a:cxnLst>
                <a:rect l="0" t="0" r="r" b="b"/>
                <a:pathLst>
                  <a:path w="30" h="1">
                    <a:moveTo>
                      <a:pt x="30" y="0"/>
                    </a:moveTo>
                    <a:lnTo>
                      <a:pt x="30" y="1"/>
                    </a:lnTo>
                    <a:lnTo>
                      <a:pt x="30" y="1"/>
                    </a:lnTo>
                    <a:lnTo>
                      <a:pt x="0" y="1"/>
                    </a:lnTo>
                    <a:lnTo>
                      <a:pt x="0" y="1"/>
                    </a:lnTo>
                    <a:lnTo>
                      <a:pt x="0" y="0"/>
                    </a:lnTo>
                    <a:lnTo>
                      <a:pt x="30" y="0"/>
                    </a:lnTo>
                    <a:close/>
                  </a:path>
                </a:pathLst>
              </a:custGeom>
              <a:solidFill>
                <a:schemeClr val="bg2"/>
              </a:solidFill>
              <a:ln w="9525">
                <a:noFill/>
                <a:round/>
                <a:headEnd/>
                <a:tailEnd/>
              </a:ln>
            </p:spPr>
            <p:txBody>
              <a:bodyPr/>
              <a:lstStyle/>
              <a:p>
                <a:endParaRPr lang="en-US"/>
              </a:p>
            </p:txBody>
          </p:sp>
          <p:sp>
            <p:nvSpPr>
              <p:cNvPr id="83493" name="Freeform 549"/>
              <p:cNvSpPr>
                <a:spLocks/>
              </p:cNvSpPr>
              <p:nvPr/>
            </p:nvSpPr>
            <p:spPr bwMode="black">
              <a:xfrm>
                <a:off x="2866" y="2383"/>
                <a:ext cx="10" cy="5"/>
              </a:xfrm>
              <a:custGeom>
                <a:avLst/>
                <a:gdLst/>
                <a:ahLst/>
                <a:cxnLst>
                  <a:cxn ang="0">
                    <a:pos x="30" y="0"/>
                  </a:cxn>
                  <a:cxn ang="0">
                    <a:pos x="30" y="3"/>
                  </a:cxn>
                  <a:cxn ang="0">
                    <a:pos x="30" y="14"/>
                  </a:cxn>
                  <a:cxn ang="0">
                    <a:pos x="22" y="17"/>
                  </a:cxn>
                  <a:cxn ang="0">
                    <a:pos x="0" y="3"/>
                  </a:cxn>
                  <a:cxn ang="0">
                    <a:pos x="0" y="0"/>
                  </a:cxn>
                  <a:cxn ang="0">
                    <a:pos x="30" y="0"/>
                  </a:cxn>
                </a:cxnLst>
                <a:rect l="0" t="0" r="r" b="b"/>
                <a:pathLst>
                  <a:path w="30" h="17">
                    <a:moveTo>
                      <a:pt x="30" y="0"/>
                    </a:moveTo>
                    <a:lnTo>
                      <a:pt x="30" y="3"/>
                    </a:lnTo>
                    <a:lnTo>
                      <a:pt x="30" y="14"/>
                    </a:lnTo>
                    <a:lnTo>
                      <a:pt x="22" y="17"/>
                    </a:lnTo>
                    <a:lnTo>
                      <a:pt x="0" y="3"/>
                    </a:lnTo>
                    <a:lnTo>
                      <a:pt x="0" y="0"/>
                    </a:lnTo>
                    <a:lnTo>
                      <a:pt x="30" y="0"/>
                    </a:lnTo>
                    <a:close/>
                  </a:path>
                </a:pathLst>
              </a:custGeom>
              <a:solidFill>
                <a:schemeClr val="bg2"/>
              </a:solidFill>
              <a:ln w="9525">
                <a:noFill/>
                <a:round/>
                <a:headEnd/>
                <a:tailEnd/>
              </a:ln>
            </p:spPr>
            <p:txBody>
              <a:bodyPr/>
              <a:lstStyle/>
              <a:p>
                <a:endParaRPr lang="en-US"/>
              </a:p>
            </p:txBody>
          </p:sp>
          <p:sp>
            <p:nvSpPr>
              <p:cNvPr id="83494" name="Freeform 550"/>
              <p:cNvSpPr>
                <a:spLocks/>
              </p:cNvSpPr>
              <p:nvPr/>
            </p:nvSpPr>
            <p:spPr bwMode="black">
              <a:xfrm>
                <a:off x="2868" y="2379"/>
                <a:ext cx="6" cy="10"/>
              </a:xfrm>
              <a:custGeom>
                <a:avLst/>
                <a:gdLst/>
                <a:ahLst/>
                <a:cxnLst>
                  <a:cxn ang="0">
                    <a:pos x="17" y="29"/>
                  </a:cxn>
                  <a:cxn ang="0">
                    <a:pos x="15" y="31"/>
                  </a:cxn>
                  <a:cxn ang="0">
                    <a:pos x="15" y="31"/>
                  </a:cxn>
                  <a:cxn ang="0">
                    <a:pos x="8" y="31"/>
                  </a:cxn>
                  <a:cxn ang="0">
                    <a:pos x="0" y="1"/>
                  </a:cxn>
                  <a:cxn ang="0">
                    <a:pos x="3" y="0"/>
                  </a:cxn>
                  <a:cxn ang="0">
                    <a:pos x="17" y="29"/>
                  </a:cxn>
                </a:cxnLst>
                <a:rect l="0" t="0" r="r" b="b"/>
                <a:pathLst>
                  <a:path w="17" h="31">
                    <a:moveTo>
                      <a:pt x="17" y="29"/>
                    </a:moveTo>
                    <a:lnTo>
                      <a:pt x="15" y="31"/>
                    </a:lnTo>
                    <a:lnTo>
                      <a:pt x="15" y="31"/>
                    </a:lnTo>
                    <a:lnTo>
                      <a:pt x="8" y="31"/>
                    </a:lnTo>
                    <a:lnTo>
                      <a:pt x="0" y="1"/>
                    </a:lnTo>
                    <a:lnTo>
                      <a:pt x="3" y="0"/>
                    </a:lnTo>
                    <a:lnTo>
                      <a:pt x="17" y="29"/>
                    </a:lnTo>
                    <a:close/>
                  </a:path>
                </a:pathLst>
              </a:custGeom>
              <a:solidFill>
                <a:schemeClr val="bg2"/>
              </a:solidFill>
              <a:ln w="9525">
                <a:noFill/>
                <a:round/>
                <a:headEnd/>
                <a:tailEnd/>
              </a:ln>
            </p:spPr>
            <p:txBody>
              <a:bodyPr/>
              <a:lstStyle/>
              <a:p>
                <a:endParaRPr lang="en-US"/>
              </a:p>
            </p:txBody>
          </p:sp>
          <p:sp>
            <p:nvSpPr>
              <p:cNvPr id="83495" name="Freeform 551"/>
              <p:cNvSpPr>
                <a:spLocks/>
              </p:cNvSpPr>
              <p:nvPr/>
            </p:nvSpPr>
            <p:spPr bwMode="black">
              <a:xfrm>
                <a:off x="2867" y="2379"/>
                <a:ext cx="4" cy="10"/>
              </a:xfrm>
              <a:custGeom>
                <a:avLst/>
                <a:gdLst/>
                <a:ahLst/>
                <a:cxnLst>
                  <a:cxn ang="0">
                    <a:pos x="10" y="30"/>
                  </a:cxn>
                  <a:cxn ang="0">
                    <a:pos x="7" y="30"/>
                  </a:cxn>
                  <a:cxn ang="0">
                    <a:pos x="0" y="4"/>
                  </a:cxn>
                  <a:cxn ang="0">
                    <a:pos x="6" y="0"/>
                  </a:cxn>
                  <a:cxn ang="0">
                    <a:pos x="7" y="0"/>
                  </a:cxn>
                  <a:cxn ang="0">
                    <a:pos x="10" y="0"/>
                  </a:cxn>
                  <a:cxn ang="0">
                    <a:pos x="10" y="30"/>
                  </a:cxn>
                </a:cxnLst>
                <a:rect l="0" t="0" r="r" b="b"/>
                <a:pathLst>
                  <a:path w="10" h="30">
                    <a:moveTo>
                      <a:pt x="10" y="30"/>
                    </a:moveTo>
                    <a:lnTo>
                      <a:pt x="7" y="30"/>
                    </a:lnTo>
                    <a:lnTo>
                      <a:pt x="0" y="4"/>
                    </a:lnTo>
                    <a:lnTo>
                      <a:pt x="6" y="0"/>
                    </a:lnTo>
                    <a:lnTo>
                      <a:pt x="7" y="0"/>
                    </a:lnTo>
                    <a:lnTo>
                      <a:pt x="10" y="0"/>
                    </a:lnTo>
                    <a:lnTo>
                      <a:pt x="10" y="30"/>
                    </a:lnTo>
                    <a:close/>
                  </a:path>
                </a:pathLst>
              </a:custGeom>
              <a:solidFill>
                <a:schemeClr val="bg2"/>
              </a:solidFill>
              <a:ln w="9525">
                <a:noFill/>
                <a:round/>
                <a:headEnd/>
                <a:tailEnd/>
              </a:ln>
            </p:spPr>
            <p:txBody>
              <a:bodyPr/>
              <a:lstStyle/>
              <a:p>
                <a:endParaRPr lang="en-US"/>
              </a:p>
            </p:txBody>
          </p:sp>
          <p:sp>
            <p:nvSpPr>
              <p:cNvPr id="83496" name="Freeform 552"/>
              <p:cNvSpPr>
                <a:spLocks/>
              </p:cNvSpPr>
              <p:nvPr/>
            </p:nvSpPr>
            <p:spPr bwMode="black">
              <a:xfrm>
                <a:off x="2866" y="2380"/>
                <a:ext cx="6" cy="10"/>
              </a:xfrm>
              <a:custGeom>
                <a:avLst/>
                <a:gdLst/>
                <a:ahLst/>
                <a:cxnLst>
                  <a:cxn ang="0">
                    <a:pos x="19" y="22"/>
                  </a:cxn>
                  <a:cxn ang="0">
                    <a:pos x="15" y="24"/>
                  </a:cxn>
                  <a:cxn ang="0">
                    <a:pos x="9" y="28"/>
                  </a:cxn>
                  <a:cxn ang="0">
                    <a:pos x="7" y="28"/>
                  </a:cxn>
                  <a:cxn ang="0">
                    <a:pos x="0" y="2"/>
                  </a:cxn>
                  <a:cxn ang="0">
                    <a:pos x="4" y="0"/>
                  </a:cxn>
                  <a:cxn ang="0">
                    <a:pos x="19" y="22"/>
                  </a:cxn>
                </a:cxnLst>
                <a:rect l="0" t="0" r="r" b="b"/>
                <a:pathLst>
                  <a:path w="19" h="28">
                    <a:moveTo>
                      <a:pt x="19" y="22"/>
                    </a:moveTo>
                    <a:lnTo>
                      <a:pt x="15" y="24"/>
                    </a:lnTo>
                    <a:lnTo>
                      <a:pt x="9" y="28"/>
                    </a:lnTo>
                    <a:lnTo>
                      <a:pt x="7" y="28"/>
                    </a:lnTo>
                    <a:lnTo>
                      <a:pt x="0" y="2"/>
                    </a:lnTo>
                    <a:lnTo>
                      <a:pt x="4" y="0"/>
                    </a:lnTo>
                    <a:lnTo>
                      <a:pt x="19" y="22"/>
                    </a:lnTo>
                    <a:close/>
                  </a:path>
                </a:pathLst>
              </a:custGeom>
              <a:solidFill>
                <a:schemeClr val="bg2"/>
              </a:solidFill>
              <a:ln w="9525">
                <a:noFill/>
                <a:round/>
                <a:headEnd/>
                <a:tailEnd/>
              </a:ln>
            </p:spPr>
            <p:txBody>
              <a:bodyPr/>
              <a:lstStyle/>
              <a:p>
                <a:endParaRPr lang="en-US"/>
              </a:p>
            </p:txBody>
          </p:sp>
          <p:sp>
            <p:nvSpPr>
              <p:cNvPr id="83497" name="Freeform 553"/>
              <p:cNvSpPr>
                <a:spLocks/>
              </p:cNvSpPr>
              <p:nvPr/>
            </p:nvSpPr>
            <p:spPr bwMode="black">
              <a:xfrm>
                <a:off x="2866" y="2380"/>
                <a:ext cx="2" cy="10"/>
              </a:xfrm>
              <a:custGeom>
                <a:avLst/>
                <a:gdLst/>
                <a:ahLst/>
                <a:cxnLst>
                  <a:cxn ang="0">
                    <a:pos x="6" y="30"/>
                  </a:cxn>
                  <a:cxn ang="0">
                    <a:pos x="0" y="30"/>
                  </a:cxn>
                  <a:cxn ang="0">
                    <a:pos x="0" y="30"/>
                  </a:cxn>
                  <a:cxn ang="0">
                    <a:pos x="0" y="0"/>
                  </a:cxn>
                  <a:cxn ang="0">
                    <a:pos x="0" y="0"/>
                  </a:cxn>
                  <a:cxn ang="0">
                    <a:pos x="6" y="0"/>
                  </a:cxn>
                  <a:cxn ang="0">
                    <a:pos x="6" y="30"/>
                  </a:cxn>
                </a:cxnLst>
                <a:rect l="0" t="0" r="r" b="b"/>
                <a:pathLst>
                  <a:path w="6" h="30">
                    <a:moveTo>
                      <a:pt x="6" y="30"/>
                    </a:moveTo>
                    <a:lnTo>
                      <a:pt x="0" y="30"/>
                    </a:lnTo>
                    <a:lnTo>
                      <a:pt x="0" y="30"/>
                    </a:lnTo>
                    <a:lnTo>
                      <a:pt x="0" y="0"/>
                    </a:lnTo>
                    <a:lnTo>
                      <a:pt x="0" y="0"/>
                    </a:lnTo>
                    <a:lnTo>
                      <a:pt x="6" y="0"/>
                    </a:lnTo>
                    <a:lnTo>
                      <a:pt x="6" y="30"/>
                    </a:lnTo>
                    <a:close/>
                  </a:path>
                </a:pathLst>
              </a:custGeom>
              <a:solidFill>
                <a:schemeClr val="bg2"/>
              </a:solidFill>
              <a:ln w="9525">
                <a:noFill/>
                <a:round/>
                <a:headEnd/>
                <a:tailEnd/>
              </a:ln>
            </p:spPr>
            <p:txBody>
              <a:bodyPr/>
              <a:lstStyle/>
              <a:p>
                <a:endParaRPr lang="en-US"/>
              </a:p>
            </p:txBody>
          </p:sp>
          <p:sp>
            <p:nvSpPr>
              <p:cNvPr id="83498" name="Freeform 554"/>
              <p:cNvSpPr>
                <a:spLocks/>
              </p:cNvSpPr>
              <p:nvPr/>
            </p:nvSpPr>
            <p:spPr bwMode="black">
              <a:xfrm>
                <a:off x="2864" y="2380"/>
                <a:ext cx="2" cy="10"/>
              </a:xfrm>
              <a:custGeom>
                <a:avLst/>
                <a:gdLst/>
                <a:ahLst/>
                <a:cxnLst>
                  <a:cxn ang="0">
                    <a:pos x="7" y="30"/>
                  </a:cxn>
                  <a:cxn ang="0">
                    <a:pos x="0" y="30"/>
                  </a:cxn>
                  <a:cxn ang="0">
                    <a:pos x="0" y="30"/>
                  </a:cxn>
                  <a:cxn ang="0">
                    <a:pos x="0" y="0"/>
                  </a:cxn>
                  <a:cxn ang="0">
                    <a:pos x="0" y="0"/>
                  </a:cxn>
                  <a:cxn ang="0">
                    <a:pos x="7" y="0"/>
                  </a:cxn>
                  <a:cxn ang="0">
                    <a:pos x="7" y="30"/>
                  </a:cxn>
                </a:cxnLst>
                <a:rect l="0" t="0" r="r" b="b"/>
                <a:pathLst>
                  <a:path w="7" h="30">
                    <a:moveTo>
                      <a:pt x="7" y="30"/>
                    </a:moveTo>
                    <a:lnTo>
                      <a:pt x="0" y="30"/>
                    </a:lnTo>
                    <a:lnTo>
                      <a:pt x="0" y="30"/>
                    </a:lnTo>
                    <a:lnTo>
                      <a:pt x="0" y="0"/>
                    </a:lnTo>
                    <a:lnTo>
                      <a:pt x="0" y="0"/>
                    </a:lnTo>
                    <a:lnTo>
                      <a:pt x="7" y="0"/>
                    </a:lnTo>
                    <a:lnTo>
                      <a:pt x="7" y="30"/>
                    </a:lnTo>
                    <a:close/>
                  </a:path>
                </a:pathLst>
              </a:custGeom>
              <a:solidFill>
                <a:schemeClr val="bg2"/>
              </a:solidFill>
              <a:ln w="9525">
                <a:noFill/>
                <a:round/>
                <a:headEnd/>
                <a:tailEnd/>
              </a:ln>
            </p:spPr>
            <p:txBody>
              <a:bodyPr/>
              <a:lstStyle/>
              <a:p>
                <a:endParaRPr lang="en-US"/>
              </a:p>
            </p:txBody>
          </p:sp>
          <p:sp>
            <p:nvSpPr>
              <p:cNvPr id="83499" name="Freeform 555"/>
              <p:cNvSpPr>
                <a:spLocks/>
              </p:cNvSpPr>
              <p:nvPr/>
            </p:nvSpPr>
            <p:spPr bwMode="black">
              <a:xfrm>
                <a:off x="2861" y="2380"/>
                <a:ext cx="3" cy="10"/>
              </a:xfrm>
              <a:custGeom>
                <a:avLst/>
                <a:gdLst/>
                <a:ahLst/>
                <a:cxnLst>
                  <a:cxn ang="0">
                    <a:pos x="9" y="30"/>
                  </a:cxn>
                  <a:cxn ang="0">
                    <a:pos x="1" y="30"/>
                  </a:cxn>
                  <a:cxn ang="0">
                    <a:pos x="0" y="30"/>
                  </a:cxn>
                  <a:cxn ang="0">
                    <a:pos x="0" y="30"/>
                  </a:cxn>
                  <a:cxn ang="0">
                    <a:pos x="1" y="0"/>
                  </a:cxn>
                  <a:cxn ang="0">
                    <a:pos x="9" y="0"/>
                  </a:cxn>
                  <a:cxn ang="0">
                    <a:pos x="9" y="30"/>
                  </a:cxn>
                </a:cxnLst>
                <a:rect l="0" t="0" r="r" b="b"/>
                <a:pathLst>
                  <a:path w="9" h="30">
                    <a:moveTo>
                      <a:pt x="9" y="30"/>
                    </a:moveTo>
                    <a:lnTo>
                      <a:pt x="1" y="30"/>
                    </a:lnTo>
                    <a:lnTo>
                      <a:pt x="0" y="30"/>
                    </a:lnTo>
                    <a:lnTo>
                      <a:pt x="0" y="30"/>
                    </a:lnTo>
                    <a:lnTo>
                      <a:pt x="1" y="0"/>
                    </a:lnTo>
                    <a:lnTo>
                      <a:pt x="9" y="0"/>
                    </a:lnTo>
                    <a:lnTo>
                      <a:pt x="9" y="30"/>
                    </a:lnTo>
                    <a:close/>
                  </a:path>
                </a:pathLst>
              </a:custGeom>
              <a:solidFill>
                <a:schemeClr val="bg2"/>
              </a:solidFill>
              <a:ln w="9525">
                <a:noFill/>
                <a:round/>
                <a:headEnd/>
                <a:tailEnd/>
              </a:ln>
            </p:spPr>
            <p:txBody>
              <a:bodyPr/>
              <a:lstStyle/>
              <a:p>
                <a:endParaRPr lang="en-US"/>
              </a:p>
            </p:txBody>
          </p:sp>
          <p:sp>
            <p:nvSpPr>
              <p:cNvPr id="83500" name="Freeform 556"/>
              <p:cNvSpPr>
                <a:spLocks/>
              </p:cNvSpPr>
              <p:nvPr/>
            </p:nvSpPr>
            <p:spPr bwMode="black">
              <a:xfrm>
                <a:off x="2857" y="2379"/>
                <a:ext cx="5" cy="11"/>
              </a:xfrm>
              <a:custGeom>
                <a:avLst/>
                <a:gdLst/>
                <a:ahLst/>
                <a:cxnLst>
                  <a:cxn ang="0">
                    <a:pos x="11" y="31"/>
                  </a:cxn>
                  <a:cxn ang="0">
                    <a:pos x="0" y="30"/>
                  </a:cxn>
                  <a:cxn ang="0">
                    <a:pos x="0" y="30"/>
                  </a:cxn>
                  <a:cxn ang="0">
                    <a:pos x="3" y="0"/>
                  </a:cxn>
                  <a:cxn ang="0">
                    <a:pos x="3" y="0"/>
                  </a:cxn>
                  <a:cxn ang="0">
                    <a:pos x="14" y="1"/>
                  </a:cxn>
                  <a:cxn ang="0">
                    <a:pos x="11" y="31"/>
                  </a:cxn>
                </a:cxnLst>
                <a:rect l="0" t="0" r="r" b="b"/>
                <a:pathLst>
                  <a:path w="14" h="31">
                    <a:moveTo>
                      <a:pt x="11" y="31"/>
                    </a:moveTo>
                    <a:lnTo>
                      <a:pt x="0" y="30"/>
                    </a:lnTo>
                    <a:lnTo>
                      <a:pt x="0" y="30"/>
                    </a:lnTo>
                    <a:lnTo>
                      <a:pt x="3" y="0"/>
                    </a:lnTo>
                    <a:lnTo>
                      <a:pt x="3" y="0"/>
                    </a:lnTo>
                    <a:lnTo>
                      <a:pt x="14" y="1"/>
                    </a:lnTo>
                    <a:lnTo>
                      <a:pt x="11" y="31"/>
                    </a:lnTo>
                    <a:close/>
                  </a:path>
                </a:pathLst>
              </a:custGeom>
              <a:solidFill>
                <a:schemeClr val="bg2"/>
              </a:solidFill>
              <a:ln w="9525">
                <a:noFill/>
                <a:round/>
                <a:headEnd/>
                <a:tailEnd/>
              </a:ln>
            </p:spPr>
            <p:txBody>
              <a:bodyPr/>
              <a:lstStyle/>
              <a:p>
                <a:endParaRPr lang="en-US"/>
              </a:p>
            </p:txBody>
          </p:sp>
          <p:sp>
            <p:nvSpPr>
              <p:cNvPr id="83501" name="Freeform 557"/>
              <p:cNvSpPr>
                <a:spLocks/>
              </p:cNvSpPr>
              <p:nvPr/>
            </p:nvSpPr>
            <p:spPr bwMode="black">
              <a:xfrm>
                <a:off x="2854" y="2379"/>
                <a:ext cx="4" cy="10"/>
              </a:xfrm>
              <a:custGeom>
                <a:avLst/>
                <a:gdLst/>
                <a:ahLst/>
                <a:cxnLst>
                  <a:cxn ang="0">
                    <a:pos x="11" y="31"/>
                  </a:cxn>
                  <a:cxn ang="0">
                    <a:pos x="0" y="30"/>
                  </a:cxn>
                  <a:cxn ang="0">
                    <a:pos x="0" y="30"/>
                  </a:cxn>
                  <a:cxn ang="0">
                    <a:pos x="2" y="0"/>
                  </a:cxn>
                  <a:cxn ang="0">
                    <a:pos x="2" y="0"/>
                  </a:cxn>
                  <a:cxn ang="0">
                    <a:pos x="14" y="1"/>
                  </a:cxn>
                  <a:cxn ang="0">
                    <a:pos x="11" y="31"/>
                  </a:cxn>
                </a:cxnLst>
                <a:rect l="0" t="0" r="r" b="b"/>
                <a:pathLst>
                  <a:path w="14" h="31">
                    <a:moveTo>
                      <a:pt x="11" y="31"/>
                    </a:moveTo>
                    <a:lnTo>
                      <a:pt x="0" y="30"/>
                    </a:lnTo>
                    <a:lnTo>
                      <a:pt x="0" y="30"/>
                    </a:lnTo>
                    <a:lnTo>
                      <a:pt x="2" y="0"/>
                    </a:lnTo>
                    <a:lnTo>
                      <a:pt x="2" y="0"/>
                    </a:lnTo>
                    <a:lnTo>
                      <a:pt x="14" y="1"/>
                    </a:lnTo>
                    <a:lnTo>
                      <a:pt x="11" y="31"/>
                    </a:lnTo>
                    <a:close/>
                  </a:path>
                </a:pathLst>
              </a:custGeom>
              <a:solidFill>
                <a:schemeClr val="bg2"/>
              </a:solidFill>
              <a:ln w="9525">
                <a:noFill/>
                <a:round/>
                <a:headEnd/>
                <a:tailEnd/>
              </a:ln>
            </p:spPr>
            <p:txBody>
              <a:bodyPr/>
              <a:lstStyle/>
              <a:p>
                <a:endParaRPr lang="en-US"/>
              </a:p>
            </p:txBody>
          </p:sp>
          <p:sp>
            <p:nvSpPr>
              <p:cNvPr id="83502" name="Freeform 558"/>
              <p:cNvSpPr>
                <a:spLocks/>
              </p:cNvSpPr>
              <p:nvPr/>
            </p:nvSpPr>
            <p:spPr bwMode="black">
              <a:xfrm>
                <a:off x="2850" y="2379"/>
                <a:ext cx="4" cy="10"/>
              </a:xfrm>
              <a:custGeom>
                <a:avLst/>
                <a:gdLst/>
                <a:ahLst/>
                <a:cxnLst>
                  <a:cxn ang="0">
                    <a:pos x="12" y="31"/>
                  </a:cxn>
                  <a:cxn ang="0">
                    <a:pos x="0" y="29"/>
                  </a:cxn>
                  <a:cxn ang="0">
                    <a:pos x="0" y="29"/>
                  </a:cxn>
                  <a:cxn ang="0">
                    <a:pos x="2" y="0"/>
                  </a:cxn>
                  <a:cxn ang="0">
                    <a:pos x="2" y="0"/>
                  </a:cxn>
                  <a:cxn ang="0">
                    <a:pos x="14" y="1"/>
                  </a:cxn>
                  <a:cxn ang="0">
                    <a:pos x="12" y="31"/>
                  </a:cxn>
                </a:cxnLst>
                <a:rect l="0" t="0" r="r" b="b"/>
                <a:pathLst>
                  <a:path w="14" h="31">
                    <a:moveTo>
                      <a:pt x="12" y="31"/>
                    </a:moveTo>
                    <a:lnTo>
                      <a:pt x="0" y="29"/>
                    </a:lnTo>
                    <a:lnTo>
                      <a:pt x="0" y="29"/>
                    </a:lnTo>
                    <a:lnTo>
                      <a:pt x="2" y="0"/>
                    </a:lnTo>
                    <a:lnTo>
                      <a:pt x="2" y="0"/>
                    </a:lnTo>
                    <a:lnTo>
                      <a:pt x="14" y="1"/>
                    </a:lnTo>
                    <a:lnTo>
                      <a:pt x="12" y="31"/>
                    </a:lnTo>
                    <a:close/>
                  </a:path>
                </a:pathLst>
              </a:custGeom>
              <a:solidFill>
                <a:schemeClr val="bg2"/>
              </a:solidFill>
              <a:ln w="9525">
                <a:noFill/>
                <a:round/>
                <a:headEnd/>
                <a:tailEnd/>
              </a:ln>
            </p:spPr>
            <p:txBody>
              <a:bodyPr/>
              <a:lstStyle/>
              <a:p>
                <a:endParaRPr lang="en-US"/>
              </a:p>
            </p:txBody>
          </p:sp>
          <p:sp>
            <p:nvSpPr>
              <p:cNvPr id="83503" name="Freeform 559"/>
              <p:cNvSpPr>
                <a:spLocks/>
              </p:cNvSpPr>
              <p:nvPr/>
            </p:nvSpPr>
            <p:spPr bwMode="black">
              <a:xfrm>
                <a:off x="2845" y="2378"/>
                <a:ext cx="5" cy="10"/>
              </a:xfrm>
              <a:custGeom>
                <a:avLst/>
                <a:gdLst/>
                <a:ahLst/>
                <a:cxnLst>
                  <a:cxn ang="0">
                    <a:pos x="13" y="31"/>
                  </a:cxn>
                  <a:cxn ang="0">
                    <a:pos x="0" y="30"/>
                  </a:cxn>
                  <a:cxn ang="0">
                    <a:pos x="0" y="30"/>
                  </a:cxn>
                  <a:cxn ang="0">
                    <a:pos x="3" y="0"/>
                  </a:cxn>
                  <a:cxn ang="0">
                    <a:pos x="3" y="0"/>
                  </a:cxn>
                  <a:cxn ang="0">
                    <a:pos x="15" y="2"/>
                  </a:cxn>
                  <a:cxn ang="0">
                    <a:pos x="13" y="31"/>
                  </a:cxn>
                </a:cxnLst>
                <a:rect l="0" t="0" r="r" b="b"/>
                <a:pathLst>
                  <a:path w="15" h="31">
                    <a:moveTo>
                      <a:pt x="13" y="31"/>
                    </a:moveTo>
                    <a:lnTo>
                      <a:pt x="0" y="30"/>
                    </a:lnTo>
                    <a:lnTo>
                      <a:pt x="0" y="30"/>
                    </a:lnTo>
                    <a:lnTo>
                      <a:pt x="3" y="0"/>
                    </a:lnTo>
                    <a:lnTo>
                      <a:pt x="3" y="0"/>
                    </a:lnTo>
                    <a:lnTo>
                      <a:pt x="15" y="2"/>
                    </a:lnTo>
                    <a:lnTo>
                      <a:pt x="13" y="31"/>
                    </a:lnTo>
                    <a:close/>
                  </a:path>
                </a:pathLst>
              </a:custGeom>
              <a:solidFill>
                <a:schemeClr val="bg2"/>
              </a:solidFill>
              <a:ln w="9525">
                <a:noFill/>
                <a:round/>
                <a:headEnd/>
                <a:tailEnd/>
              </a:ln>
            </p:spPr>
            <p:txBody>
              <a:bodyPr/>
              <a:lstStyle/>
              <a:p>
                <a:endParaRPr lang="en-US"/>
              </a:p>
            </p:txBody>
          </p:sp>
          <p:sp>
            <p:nvSpPr>
              <p:cNvPr id="83504" name="Freeform 560"/>
              <p:cNvSpPr>
                <a:spLocks/>
              </p:cNvSpPr>
              <p:nvPr/>
            </p:nvSpPr>
            <p:spPr bwMode="black">
              <a:xfrm>
                <a:off x="2841" y="2378"/>
                <a:ext cx="5" cy="10"/>
              </a:xfrm>
              <a:custGeom>
                <a:avLst/>
                <a:gdLst/>
                <a:ahLst/>
                <a:cxnLst>
                  <a:cxn ang="0">
                    <a:pos x="12" y="31"/>
                  </a:cxn>
                  <a:cxn ang="0">
                    <a:pos x="0" y="30"/>
                  </a:cxn>
                  <a:cxn ang="0">
                    <a:pos x="1" y="0"/>
                  </a:cxn>
                  <a:cxn ang="0">
                    <a:pos x="2" y="0"/>
                  </a:cxn>
                  <a:cxn ang="0">
                    <a:pos x="2" y="0"/>
                  </a:cxn>
                  <a:cxn ang="0">
                    <a:pos x="15" y="1"/>
                  </a:cxn>
                  <a:cxn ang="0">
                    <a:pos x="12" y="31"/>
                  </a:cxn>
                </a:cxnLst>
                <a:rect l="0" t="0" r="r" b="b"/>
                <a:pathLst>
                  <a:path w="15" h="31">
                    <a:moveTo>
                      <a:pt x="12" y="31"/>
                    </a:moveTo>
                    <a:lnTo>
                      <a:pt x="0" y="30"/>
                    </a:lnTo>
                    <a:lnTo>
                      <a:pt x="1" y="0"/>
                    </a:lnTo>
                    <a:lnTo>
                      <a:pt x="2" y="0"/>
                    </a:lnTo>
                    <a:lnTo>
                      <a:pt x="2" y="0"/>
                    </a:lnTo>
                    <a:lnTo>
                      <a:pt x="15" y="1"/>
                    </a:lnTo>
                    <a:lnTo>
                      <a:pt x="12" y="31"/>
                    </a:lnTo>
                    <a:close/>
                  </a:path>
                </a:pathLst>
              </a:custGeom>
              <a:solidFill>
                <a:schemeClr val="bg2"/>
              </a:solidFill>
              <a:ln w="9525">
                <a:noFill/>
                <a:round/>
                <a:headEnd/>
                <a:tailEnd/>
              </a:ln>
            </p:spPr>
            <p:txBody>
              <a:bodyPr/>
              <a:lstStyle/>
              <a:p>
                <a:endParaRPr lang="en-US"/>
              </a:p>
            </p:txBody>
          </p:sp>
          <p:sp>
            <p:nvSpPr>
              <p:cNvPr id="83505" name="Freeform 561"/>
              <p:cNvSpPr>
                <a:spLocks/>
              </p:cNvSpPr>
              <p:nvPr/>
            </p:nvSpPr>
            <p:spPr bwMode="black">
              <a:xfrm>
                <a:off x="2838" y="2378"/>
                <a:ext cx="4" cy="10"/>
              </a:xfrm>
              <a:custGeom>
                <a:avLst/>
                <a:gdLst/>
                <a:ahLst/>
                <a:cxnLst>
                  <a:cxn ang="0">
                    <a:pos x="12" y="30"/>
                  </a:cxn>
                  <a:cxn ang="0">
                    <a:pos x="0" y="30"/>
                  </a:cxn>
                  <a:cxn ang="0">
                    <a:pos x="0" y="30"/>
                  </a:cxn>
                  <a:cxn ang="0">
                    <a:pos x="0" y="0"/>
                  </a:cxn>
                  <a:cxn ang="0">
                    <a:pos x="0" y="0"/>
                  </a:cxn>
                  <a:cxn ang="0">
                    <a:pos x="12" y="0"/>
                  </a:cxn>
                  <a:cxn ang="0">
                    <a:pos x="12" y="30"/>
                  </a:cxn>
                </a:cxnLst>
                <a:rect l="0" t="0" r="r" b="b"/>
                <a:pathLst>
                  <a:path w="12" h="30">
                    <a:moveTo>
                      <a:pt x="12" y="30"/>
                    </a:moveTo>
                    <a:lnTo>
                      <a:pt x="0" y="30"/>
                    </a:lnTo>
                    <a:lnTo>
                      <a:pt x="0" y="30"/>
                    </a:lnTo>
                    <a:lnTo>
                      <a:pt x="0" y="0"/>
                    </a:lnTo>
                    <a:lnTo>
                      <a:pt x="0" y="0"/>
                    </a:lnTo>
                    <a:lnTo>
                      <a:pt x="12" y="0"/>
                    </a:lnTo>
                    <a:lnTo>
                      <a:pt x="12" y="30"/>
                    </a:lnTo>
                    <a:close/>
                  </a:path>
                </a:pathLst>
              </a:custGeom>
              <a:solidFill>
                <a:schemeClr val="bg2"/>
              </a:solidFill>
              <a:ln w="9525">
                <a:noFill/>
                <a:round/>
                <a:headEnd/>
                <a:tailEnd/>
              </a:ln>
            </p:spPr>
            <p:txBody>
              <a:bodyPr/>
              <a:lstStyle/>
              <a:p>
                <a:endParaRPr lang="en-US"/>
              </a:p>
            </p:txBody>
          </p:sp>
          <p:sp>
            <p:nvSpPr>
              <p:cNvPr id="83506" name="Freeform 562"/>
              <p:cNvSpPr>
                <a:spLocks/>
              </p:cNvSpPr>
              <p:nvPr/>
            </p:nvSpPr>
            <p:spPr bwMode="black">
              <a:xfrm>
                <a:off x="2833" y="2378"/>
                <a:ext cx="5" cy="10"/>
              </a:xfrm>
              <a:custGeom>
                <a:avLst/>
                <a:gdLst/>
                <a:ahLst/>
                <a:cxnLst>
                  <a:cxn ang="0">
                    <a:pos x="14" y="30"/>
                  </a:cxn>
                  <a:cxn ang="0">
                    <a:pos x="1" y="30"/>
                  </a:cxn>
                  <a:cxn ang="0">
                    <a:pos x="0" y="0"/>
                  </a:cxn>
                  <a:cxn ang="0">
                    <a:pos x="0" y="0"/>
                  </a:cxn>
                  <a:cxn ang="0">
                    <a:pos x="1" y="0"/>
                  </a:cxn>
                  <a:cxn ang="0">
                    <a:pos x="14" y="0"/>
                  </a:cxn>
                  <a:cxn ang="0">
                    <a:pos x="14" y="30"/>
                  </a:cxn>
                </a:cxnLst>
                <a:rect l="0" t="0" r="r" b="b"/>
                <a:pathLst>
                  <a:path w="14" h="30">
                    <a:moveTo>
                      <a:pt x="14" y="30"/>
                    </a:moveTo>
                    <a:lnTo>
                      <a:pt x="1" y="30"/>
                    </a:lnTo>
                    <a:lnTo>
                      <a:pt x="0" y="0"/>
                    </a:lnTo>
                    <a:lnTo>
                      <a:pt x="0" y="0"/>
                    </a:lnTo>
                    <a:lnTo>
                      <a:pt x="1" y="0"/>
                    </a:lnTo>
                    <a:lnTo>
                      <a:pt x="14" y="0"/>
                    </a:lnTo>
                    <a:lnTo>
                      <a:pt x="14" y="30"/>
                    </a:lnTo>
                    <a:close/>
                  </a:path>
                </a:pathLst>
              </a:custGeom>
              <a:solidFill>
                <a:schemeClr val="bg2"/>
              </a:solidFill>
              <a:ln w="9525">
                <a:noFill/>
                <a:round/>
                <a:headEnd/>
                <a:tailEnd/>
              </a:ln>
            </p:spPr>
            <p:txBody>
              <a:bodyPr/>
              <a:lstStyle/>
              <a:p>
                <a:endParaRPr lang="en-US"/>
              </a:p>
            </p:txBody>
          </p:sp>
          <p:sp>
            <p:nvSpPr>
              <p:cNvPr id="83507" name="Freeform 563"/>
              <p:cNvSpPr>
                <a:spLocks/>
              </p:cNvSpPr>
              <p:nvPr/>
            </p:nvSpPr>
            <p:spPr bwMode="black">
              <a:xfrm>
                <a:off x="2829" y="2378"/>
                <a:ext cx="5" cy="10"/>
              </a:xfrm>
              <a:custGeom>
                <a:avLst/>
                <a:gdLst/>
                <a:ahLst/>
                <a:cxnLst>
                  <a:cxn ang="0">
                    <a:pos x="14" y="30"/>
                  </a:cxn>
                  <a:cxn ang="0">
                    <a:pos x="3" y="31"/>
                  </a:cxn>
                  <a:cxn ang="0">
                    <a:pos x="3" y="31"/>
                  </a:cxn>
                  <a:cxn ang="0">
                    <a:pos x="0" y="1"/>
                  </a:cxn>
                  <a:cxn ang="0">
                    <a:pos x="0" y="1"/>
                  </a:cxn>
                  <a:cxn ang="0">
                    <a:pos x="11" y="0"/>
                  </a:cxn>
                  <a:cxn ang="0">
                    <a:pos x="14" y="30"/>
                  </a:cxn>
                </a:cxnLst>
                <a:rect l="0" t="0" r="r" b="b"/>
                <a:pathLst>
                  <a:path w="14" h="31">
                    <a:moveTo>
                      <a:pt x="14" y="30"/>
                    </a:moveTo>
                    <a:lnTo>
                      <a:pt x="3" y="31"/>
                    </a:lnTo>
                    <a:lnTo>
                      <a:pt x="3" y="31"/>
                    </a:lnTo>
                    <a:lnTo>
                      <a:pt x="0" y="1"/>
                    </a:lnTo>
                    <a:lnTo>
                      <a:pt x="0" y="1"/>
                    </a:lnTo>
                    <a:lnTo>
                      <a:pt x="11" y="0"/>
                    </a:lnTo>
                    <a:lnTo>
                      <a:pt x="14" y="30"/>
                    </a:lnTo>
                    <a:close/>
                  </a:path>
                </a:pathLst>
              </a:custGeom>
              <a:solidFill>
                <a:schemeClr val="bg2"/>
              </a:solidFill>
              <a:ln w="9525">
                <a:noFill/>
                <a:round/>
                <a:headEnd/>
                <a:tailEnd/>
              </a:ln>
            </p:spPr>
            <p:txBody>
              <a:bodyPr/>
              <a:lstStyle/>
              <a:p>
                <a:endParaRPr lang="en-US"/>
              </a:p>
            </p:txBody>
          </p:sp>
          <p:sp>
            <p:nvSpPr>
              <p:cNvPr id="83508" name="Freeform 564"/>
              <p:cNvSpPr>
                <a:spLocks/>
              </p:cNvSpPr>
              <p:nvPr/>
            </p:nvSpPr>
            <p:spPr bwMode="black">
              <a:xfrm>
                <a:off x="2825" y="2378"/>
                <a:ext cx="5" cy="10"/>
              </a:xfrm>
              <a:custGeom>
                <a:avLst/>
                <a:gdLst/>
                <a:ahLst/>
                <a:cxnLst>
                  <a:cxn ang="0">
                    <a:pos x="15" y="30"/>
                  </a:cxn>
                  <a:cxn ang="0">
                    <a:pos x="3" y="31"/>
                  </a:cxn>
                  <a:cxn ang="0">
                    <a:pos x="5" y="31"/>
                  </a:cxn>
                  <a:cxn ang="0">
                    <a:pos x="0" y="2"/>
                  </a:cxn>
                  <a:cxn ang="0">
                    <a:pos x="1" y="2"/>
                  </a:cxn>
                  <a:cxn ang="0">
                    <a:pos x="12" y="0"/>
                  </a:cxn>
                  <a:cxn ang="0">
                    <a:pos x="15" y="30"/>
                  </a:cxn>
                </a:cxnLst>
                <a:rect l="0" t="0" r="r" b="b"/>
                <a:pathLst>
                  <a:path w="15" h="31">
                    <a:moveTo>
                      <a:pt x="15" y="30"/>
                    </a:moveTo>
                    <a:lnTo>
                      <a:pt x="3" y="31"/>
                    </a:lnTo>
                    <a:lnTo>
                      <a:pt x="5" y="31"/>
                    </a:lnTo>
                    <a:lnTo>
                      <a:pt x="0" y="2"/>
                    </a:lnTo>
                    <a:lnTo>
                      <a:pt x="1" y="2"/>
                    </a:lnTo>
                    <a:lnTo>
                      <a:pt x="12" y="0"/>
                    </a:lnTo>
                    <a:lnTo>
                      <a:pt x="15" y="30"/>
                    </a:lnTo>
                    <a:close/>
                  </a:path>
                </a:pathLst>
              </a:custGeom>
              <a:solidFill>
                <a:schemeClr val="bg2"/>
              </a:solidFill>
              <a:ln w="9525">
                <a:noFill/>
                <a:round/>
                <a:headEnd/>
                <a:tailEnd/>
              </a:ln>
            </p:spPr>
            <p:txBody>
              <a:bodyPr/>
              <a:lstStyle/>
              <a:p>
                <a:endParaRPr lang="en-US"/>
              </a:p>
            </p:txBody>
          </p:sp>
          <p:sp>
            <p:nvSpPr>
              <p:cNvPr id="83509" name="Freeform 565"/>
              <p:cNvSpPr>
                <a:spLocks/>
              </p:cNvSpPr>
              <p:nvPr/>
            </p:nvSpPr>
            <p:spPr bwMode="black">
              <a:xfrm>
                <a:off x="2821" y="2379"/>
                <a:ext cx="6" cy="10"/>
              </a:xfrm>
              <a:custGeom>
                <a:avLst/>
                <a:gdLst/>
                <a:ahLst/>
                <a:cxnLst>
                  <a:cxn ang="0">
                    <a:pos x="18" y="29"/>
                  </a:cxn>
                  <a:cxn ang="0">
                    <a:pos x="8" y="31"/>
                  </a:cxn>
                  <a:cxn ang="0">
                    <a:pos x="2" y="1"/>
                  </a:cxn>
                  <a:cxn ang="0">
                    <a:pos x="0" y="1"/>
                  </a:cxn>
                  <a:cxn ang="0">
                    <a:pos x="3" y="1"/>
                  </a:cxn>
                  <a:cxn ang="0">
                    <a:pos x="13" y="0"/>
                  </a:cxn>
                  <a:cxn ang="0">
                    <a:pos x="18" y="29"/>
                  </a:cxn>
                </a:cxnLst>
                <a:rect l="0" t="0" r="r" b="b"/>
                <a:pathLst>
                  <a:path w="18" h="31">
                    <a:moveTo>
                      <a:pt x="18" y="29"/>
                    </a:moveTo>
                    <a:lnTo>
                      <a:pt x="8" y="31"/>
                    </a:lnTo>
                    <a:lnTo>
                      <a:pt x="2" y="1"/>
                    </a:lnTo>
                    <a:lnTo>
                      <a:pt x="0" y="1"/>
                    </a:lnTo>
                    <a:lnTo>
                      <a:pt x="3" y="1"/>
                    </a:lnTo>
                    <a:lnTo>
                      <a:pt x="13" y="0"/>
                    </a:lnTo>
                    <a:lnTo>
                      <a:pt x="18" y="29"/>
                    </a:lnTo>
                    <a:close/>
                  </a:path>
                </a:pathLst>
              </a:custGeom>
              <a:solidFill>
                <a:schemeClr val="bg2"/>
              </a:solidFill>
              <a:ln w="9525">
                <a:noFill/>
                <a:round/>
                <a:headEnd/>
                <a:tailEnd/>
              </a:ln>
            </p:spPr>
            <p:txBody>
              <a:bodyPr/>
              <a:lstStyle/>
              <a:p>
                <a:endParaRPr lang="en-US"/>
              </a:p>
            </p:txBody>
          </p:sp>
          <p:sp>
            <p:nvSpPr>
              <p:cNvPr id="83510" name="Freeform 566"/>
              <p:cNvSpPr>
                <a:spLocks/>
              </p:cNvSpPr>
              <p:nvPr/>
            </p:nvSpPr>
            <p:spPr bwMode="black">
              <a:xfrm>
                <a:off x="2818" y="2379"/>
                <a:ext cx="6" cy="11"/>
              </a:xfrm>
              <a:custGeom>
                <a:avLst/>
                <a:gdLst/>
                <a:ahLst/>
                <a:cxnLst>
                  <a:cxn ang="0">
                    <a:pos x="17" y="30"/>
                  </a:cxn>
                  <a:cxn ang="0">
                    <a:pos x="7" y="32"/>
                  </a:cxn>
                  <a:cxn ang="0">
                    <a:pos x="8" y="32"/>
                  </a:cxn>
                  <a:cxn ang="0">
                    <a:pos x="6" y="32"/>
                  </a:cxn>
                  <a:cxn ang="0">
                    <a:pos x="0" y="2"/>
                  </a:cxn>
                  <a:cxn ang="0">
                    <a:pos x="10" y="0"/>
                  </a:cxn>
                  <a:cxn ang="0">
                    <a:pos x="17" y="30"/>
                  </a:cxn>
                </a:cxnLst>
                <a:rect l="0" t="0" r="r" b="b"/>
                <a:pathLst>
                  <a:path w="17" h="32">
                    <a:moveTo>
                      <a:pt x="17" y="30"/>
                    </a:moveTo>
                    <a:lnTo>
                      <a:pt x="7" y="32"/>
                    </a:lnTo>
                    <a:lnTo>
                      <a:pt x="8" y="32"/>
                    </a:lnTo>
                    <a:lnTo>
                      <a:pt x="6" y="32"/>
                    </a:lnTo>
                    <a:lnTo>
                      <a:pt x="0" y="2"/>
                    </a:lnTo>
                    <a:lnTo>
                      <a:pt x="10" y="0"/>
                    </a:lnTo>
                    <a:lnTo>
                      <a:pt x="17" y="30"/>
                    </a:lnTo>
                    <a:close/>
                  </a:path>
                </a:pathLst>
              </a:custGeom>
              <a:solidFill>
                <a:schemeClr val="bg2"/>
              </a:solidFill>
              <a:ln w="9525">
                <a:noFill/>
                <a:round/>
                <a:headEnd/>
                <a:tailEnd/>
              </a:ln>
            </p:spPr>
            <p:txBody>
              <a:bodyPr/>
              <a:lstStyle/>
              <a:p>
                <a:endParaRPr lang="en-US"/>
              </a:p>
            </p:txBody>
          </p:sp>
          <p:sp>
            <p:nvSpPr>
              <p:cNvPr id="83511" name="Freeform 567"/>
              <p:cNvSpPr>
                <a:spLocks/>
              </p:cNvSpPr>
              <p:nvPr/>
            </p:nvSpPr>
            <p:spPr bwMode="black">
              <a:xfrm>
                <a:off x="2815" y="2380"/>
                <a:ext cx="5" cy="10"/>
              </a:xfrm>
              <a:custGeom>
                <a:avLst/>
                <a:gdLst/>
                <a:ahLst/>
                <a:cxnLst>
                  <a:cxn ang="0">
                    <a:pos x="16" y="30"/>
                  </a:cxn>
                  <a:cxn ang="0">
                    <a:pos x="7" y="31"/>
                  </a:cxn>
                  <a:cxn ang="0">
                    <a:pos x="1" y="2"/>
                  </a:cxn>
                  <a:cxn ang="0">
                    <a:pos x="0" y="2"/>
                  </a:cxn>
                  <a:cxn ang="0">
                    <a:pos x="2" y="2"/>
                  </a:cxn>
                  <a:cxn ang="0">
                    <a:pos x="11" y="0"/>
                  </a:cxn>
                  <a:cxn ang="0">
                    <a:pos x="16" y="30"/>
                  </a:cxn>
                </a:cxnLst>
                <a:rect l="0" t="0" r="r" b="b"/>
                <a:pathLst>
                  <a:path w="16" h="31">
                    <a:moveTo>
                      <a:pt x="16" y="30"/>
                    </a:moveTo>
                    <a:lnTo>
                      <a:pt x="7" y="31"/>
                    </a:lnTo>
                    <a:lnTo>
                      <a:pt x="1" y="2"/>
                    </a:lnTo>
                    <a:lnTo>
                      <a:pt x="0" y="2"/>
                    </a:lnTo>
                    <a:lnTo>
                      <a:pt x="2" y="2"/>
                    </a:lnTo>
                    <a:lnTo>
                      <a:pt x="11" y="0"/>
                    </a:lnTo>
                    <a:lnTo>
                      <a:pt x="16" y="30"/>
                    </a:lnTo>
                    <a:close/>
                  </a:path>
                </a:pathLst>
              </a:custGeom>
              <a:solidFill>
                <a:schemeClr val="bg2"/>
              </a:solidFill>
              <a:ln w="9525">
                <a:noFill/>
                <a:round/>
                <a:headEnd/>
                <a:tailEnd/>
              </a:ln>
            </p:spPr>
            <p:txBody>
              <a:bodyPr/>
              <a:lstStyle/>
              <a:p>
                <a:endParaRPr lang="en-US"/>
              </a:p>
            </p:txBody>
          </p:sp>
          <p:sp>
            <p:nvSpPr>
              <p:cNvPr id="83512" name="Freeform 568"/>
              <p:cNvSpPr>
                <a:spLocks/>
              </p:cNvSpPr>
              <p:nvPr/>
            </p:nvSpPr>
            <p:spPr bwMode="black">
              <a:xfrm>
                <a:off x="2812" y="2380"/>
                <a:ext cx="6" cy="11"/>
              </a:xfrm>
              <a:custGeom>
                <a:avLst/>
                <a:gdLst/>
                <a:ahLst/>
                <a:cxnLst>
                  <a:cxn ang="0">
                    <a:pos x="18" y="29"/>
                  </a:cxn>
                  <a:cxn ang="0">
                    <a:pos x="8" y="32"/>
                  </a:cxn>
                  <a:cxn ang="0">
                    <a:pos x="9" y="32"/>
                  </a:cxn>
                  <a:cxn ang="0">
                    <a:pos x="6" y="32"/>
                  </a:cxn>
                  <a:cxn ang="0">
                    <a:pos x="0" y="2"/>
                  </a:cxn>
                  <a:cxn ang="0">
                    <a:pos x="10" y="0"/>
                  </a:cxn>
                  <a:cxn ang="0">
                    <a:pos x="18" y="29"/>
                  </a:cxn>
                </a:cxnLst>
                <a:rect l="0" t="0" r="r" b="b"/>
                <a:pathLst>
                  <a:path w="18" h="32">
                    <a:moveTo>
                      <a:pt x="18" y="29"/>
                    </a:moveTo>
                    <a:lnTo>
                      <a:pt x="8" y="32"/>
                    </a:lnTo>
                    <a:lnTo>
                      <a:pt x="9" y="32"/>
                    </a:lnTo>
                    <a:lnTo>
                      <a:pt x="6" y="32"/>
                    </a:lnTo>
                    <a:lnTo>
                      <a:pt x="0" y="2"/>
                    </a:lnTo>
                    <a:lnTo>
                      <a:pt x="10" y="0"/>
                    </a:lnTo>
                    <a:lnTo>
                      <a:pt x="18" y="29"/>
                    </a:lnTo>
                    <a:close/>
                  </a:path>
                </a:pathLst>
              </a:custGeom>
              <a:solidFill>
                <a:schemeClr val="bg2"/>
              </a:solidFill>
              <a:ln w="9525">
                <a:noFill/>
                <a:round/>
                <a:headEnd/>
                <a:tailEnd/>
              </a:ln>
            </p:spPr>
            <p:txBody>
              <a:bodyPr/>
              <a:lstStyle/>
              <a:p>
                <a:endParaRPr lang="en-US"/>
              </a:p>
            </p:txBody>
          </p:sp>
          <p:sp>
            <p:nvSpPr>
              <p:cNvPr id="83513" name="Freeform 569"/>
              <p:cNvSpPr>
                <a:spLocks/>
              </p:cNvSpPr>
              <p:nvPr/>
            </p:nvSpPr>
            <p:spPr bwMode="black">
              <a:xfrm>
                <a:off x="2810" y="2381"/>
                <a:ext cx="4" cy="10"/>
              </a:xfrm>
              <a:custGeom>
                <a:avLst/>
                <a:gdLst/>
                <a:ahLst/>
                <a:cxnLst>
                  <a:cxn ang="0">
                    <a:pos x="13" y="30"/>
                  </a:cxn>
                  <a:cxn ang="0">
                    <a:pos x="5" y="31"/>
                  </a:cxn>
                  <a:cxn ang="0">
                    <a:pos x="5" y="31"/>
                  </a:cxn>
                  <a:cxn ang="0">
                    <a:pos x="2" y="31"/>
                  </a:cxn>
                  <a:cxn ang="0">
                    <a:pos x="0" y="1"/>
                  </a:cxn>
                  <a:cxn ang="0">
                    <a:pos x="8" y="0"/>
                  </a:cxn>
                  <a:cxn ang="0">
                    <a:pos x="13" y="30"/>
                  </a:cxn>
                </a:cxnLst>
                <a:rect l="0" t="0" r="r" b="b"/>
                <a:pathLst>
                  <a:path w="13" h="31">
                    <a:moveTo>
                      <a:pt x="13" y="30"/>
                    </a:moveTo>
                    <a:lnTo>
                      <a:pt x="5" y="31"/>
                    </a:lnTo>
                    <a:lnTo>
                      <a:pt x="5" y="31"/>
                    </a:lnTo>
                    <a:lnTo>
                      <a:pt x="2" y="31"/>
                    </a:lnTo>
                    <a:lnTo>
                      <a:pt x="0" y="1"/>
                    </a:lnTo>
                    <a:lnTo>
                      <a:pt x="8" y="0"/>
                    </a:lnTo>
                    <a:lnTo>
                      <a:pt x="13" y="30"/>
                    </a:lnTo>
                    <a:close/>
                  </a:path>
                </a:pathLst>
              </a:custGeom>
              <a:solidFill>
                <a:schemeClr val="bg2"/>
              </a:solidFill>
              <a:ln w="9525">
                <a:noFill/>
                <a:round/>
                <a:headEnd/>
                <a:tailEnd/>
              </a:ln>
            </p:spPr>
            <p:txBody>
              <a:bodyPr/>
              <a:lstStyle/>
              <a:p>
                <a:endParaRPr lang="en-US"/>
              </a:p>
            </p:txBody>
          </p:sp>
          <p:sp>
            <p:nvSpPr>
              <p:cNvPr id="83514" name="Freeform 570"/>
              <p:cNvSpPr>
                <a:spLocks/>
              </p:cNvSpPr>
              <p:nvPr/>
            </p:nvSpPr>
            <p:spPr bwMode="black">
              <a:xfrm>
                <a:off x="2807" y="2381"/>
                <a:ext cx="3" cy="10"/>
              </a:xfrm>
              <a:custGeom>
                <a:avLst/>
                <a:gdLst/>
                <a:ahLst/>
                <a:cxnLst>
                  <a:cxn ang="0">
                    <a:pos x="11" y="30"/>
                  </a:cxn>
                  <a:cxn ang="0">
                    <a:pos x="3" y="30"/>
                  </a:cxn>
                  <a:cxn ang="0">
                    <a:pos x="0" y="0"/>
                  </a:cxn>
                  <a:cxn ang="0">
                    <a:pos x="0" y="0"/>
                  </a:cxn>
                  <a:cxn ang="0">
                    <a:pos x="3" y="0"/>
                  </a:cxn>
                  <a:cxn ang="0">
                    <a:pos x="11" y="0"/>
                  </a:cxn>
                  <a:cxn ang="0">
                    <a:pos x="11" y="30"/>
                  </a:cxn>
                </a:cxnLst>
                <a:rect l="0" t="0" r="r" b="b"/>
                <a:pathLst>
                  <a:path w="11" h="30">
                    <a:moveTo>
                      <a:pt x="11" y="30"/>
                    </a:moveTo>
                    <a:lnTo>
                      <a:pt x="3" y="30"/>
                    </a:lnTo>
                    <a:lnTo>
                      <a:pt x="0" y="0"/>
                    </a:lnTo>
                    <a:lnTo>
                      <a:pt x="0" y="0"/>
                    </a:lnTo>
                    <a:lnTo>
                      <a:pt x="3" y="0"/>
                    </a:lnTo>
                    <a:lnTo>
                      <a:pt x="11" y="0"/>
                    </a:lnTo>
                    <a:lnTo>
                      <a:pt x="11" y="30"/>
                    </a:lnTo>
                    <a:close/>
                  </a:path>
                </a:pathLst>
              </a:custGeom>
              <a:solidFill>
                <a:schemeClr val="bg2"/>
              </a:solidFill>
              <a:ln w="9525">
                <a:noFill/>
                <a:round/>
                <a:headEnd/>
                <a:tailEnd/>
              </a:ln>
            </p:spPr>
            <p:txBody>
              <a:bodyPr/>
              <a:lstStyle/>
              <a:p>
                <a:endParaRPr lang="en-US"/>
              </a:p>
            </p:txBody>
          </p:sp>
          <p:sp>
            <p:nvSpPr>
              <p:cNvPr id="83515" name="Freeform 571"/>
              <p:cNvSpPr>
                <a:spLocks/>
              </p:cNvSpPr>
              <p:nvPr/>
            </p:nvSpPr>
            <p:spPr bwMode="black">
              <a:xfrm>
                <a:off x="2804" y="2381"/>
                <a:ext cx="4" cy="11"/>
              </a:xfrm>
              <a:custGeom>
                <a:avLst/>
                <a:gdLst/>
                <a:ahLst/>
                <a:cxnLst>
                  <a:cxn ang="0">
                    <a:pos x="13" y="30"/>
                  </a:cxn>
                  <a:cxn ang="0">
                    <a:pos x="4" y="31"/>
                  </a:cxn>
                  <a:cxn ang="0">
                    <a:pos x="4" y="31"/>
                  </a:cxn>
                  <a:cxn ang="0">
                    <a:pos x="2" y="31"/>
                  </a:cxn>
                  <a:cxn ang="0">
                    <a:pos x="0" y="2"/>
                  </a:cxn>
                  <a:cxn ang="0">
                    <a:pos x="8" y="0"/>
                  </a:cxn>
                  <a:cxn ang="0">
                    <a:pos x="13" y="30"/>
                  </a:cxn>
                </a:cxnLst>
                <a:rect l="0" t="0" r="r" b="b"/>
                <a:pathLst>
                  <a:path w="13" h="31">
                    <a:moveTo>
                      <a:pt x="13" y="30"/>
                    </a:moveTo>
                    <a:lnTo>
                      <a:pt x="4" y="31"/>
                    </a:lnTo>
                    <a:lnTo>
                      <a:pt x="4" y="31"/>
                    </a:lnTo>
                    <a:lnTo>
                      <a:pt x="2" y="31"/>
                    </a:lnTo>
                    <a:lnTo>
                      <a:pt x="0" y="2"/>
                    </a:lnTo>
                    <a:lnTo>
                      <a:pt x="8" y="0"/>
                    </a:lnTo>
                    <a:lnTo>
                      <a:pt x="13" y="30"/>
                    </a:lnTo>
                    <a:close/>
                  </a:path>
                </a:pathLst>
              </a:custGeom>
              <a:solidFill>
                <a:schemeClr val="bg2"/>
              </a:solidFill>
              <a:ln w="9525">
                <a:noFill/>
                <a:round/>
                <a:headEnd/>
                <a:tailEnd/>
              </a:ln>
            </p:spPr>
            <p:txBody>
              <a:bodyPr/>
              <a:lstStyle/>
              <a:p>
                <a:endParaRPr lang="en-US"/>
              </a:p>
            </p:txBody>
          </p:sp>
          <p:sp>
            <p:nvSpPr>
              <p:cNvPr id="83516" name="Freeform 572"/>
              <p:cNvSpPr>
                <a:spLocks/>
              </p:cNvSpPr>
              <p:nvPr/>
            </p:nvSpPr>
            <p:spPr bwMode="black">
              <a:xfrm>
                <a:off x="2801" y="2382"/>
                <a:ext cx="4" cy="10"/>
              </a:xfrm>
              <a:custGeom>
                <a:avLst/>
                <a:gdLst/>
                <a:ahLst/>
                <a:cxnLst>
                  <a:cxn ang="0">
                    <a:pos x="11" y="29"/>
                  </a:cxn>
                  <a:cxn ang="0">
                    <a:pos x="2" y="29"/>
                  </a:cxn>
                  <a:cxn ang="0">
                    <a:pos x="0" y="29"/>
                  </a:cxn>
                  <a:cxn ang="0">
                    <a:pos x="0" y="29"/>
                  </a:cxn>
                  <a:cxn ang="0">
                    <a:pos x="2" y="0"/>
                  </a:cxn>
                  <a:cxn ang="0">
                    <a:pos x="11" y="0"/>
                  </a:cxn>
                  <a:cxn ang="0">
                    <a:pos x="11" y="29"/>
                  </a:cxn>
                </a:cxnLst>
                <a:rect l="0" t="0" r="r" b="b"/>
                <a:pathLst>
                  <a:path w="11" h="29">
                    <a:moveTo>
                      <a:pt x="11" y="29"/>
                    </a:moveTo>
                    <a:lnTo>
                      <a:pt x="2" y="29"/>
                    </a:lnTo>
                    <a:lnTo>
                      <a:pt x="0" y="29"/>
                    </a:lnTo>
                    <a:lnTo>
                      <a:pt x="0" y="29"/>
                    </a:lnTo>
                    <a:lnTo>
                      <a:pt x="2" y="0"/>
                    </a:lnTo>
                    <a:lnTo>
                      <a:pt x="11" y="0"/>
                    </a:lnTo>
                    <a:lnTo>
                      <a:pt x="11" y="29"/>
                    </a:lnTo>
                    <a:close/>
                  </a:path>
                </a:pathLst>
              </a:custGeom>
              <a:solidFill>
                <a:schemeClr val="bg2"/>
              </a:solidFill>
              <a:ln w="9525">
                <a:noFill/>
                <a:round/>
                <a:headEnd/>
                <a:tailEnd/>
              </a:ln>
            </p:spPr>
            <p:txBody>
              <a:bodyPr/>
              <a:lstStyle/>
              <a:p>
                <a:endParaRPr lang="en-US"/>
              </a:p>
            </p:txBody>
          </p:sp>
          <p:sp>
            <p:nvSpPr>
              <p:cNvPr id="83517" name="Freeform 573"/>
              <p:cNvSpPr>
                <a:spLocks/>
              </p:cNvSpPr>
              <p:nvPr/>
            </p:nvSpPr>
            <p:spPr bwMode="black">
              <a:xfrm>
                <a:off x="2798" y="2381"/>
                <a:ext cx="5" cy="11"/>
              </a:xfrm>
              <a:custGeom>
                <a:avLst/>
                <a:gdLst/>
                <a:ahLst/>
                <a:cxnLst>
                  <a:cxn ang="0">
                    <a:pos x="9" y="31"/>
                  </a:cxn>
                  <a:cxn ang="0">
                    <a:pos x="0" y="30"/>
                  </a:cxn>
                  <a:cxn ang="0">
                    <a:pos x="3" y="0"/>
                  </a:cxn>
                  <a:cxn ang="0">
                    <a:pos x="5" y="0"/>
                  </a:cxn>
                  <a:cxn ang="0">
                    <a:pos x="5" y="0"/>
                  </a:cxn>
                  <a:cxn ang="0">
                    <a:pos x="14" y="2"/>
                  </a:cxn>
                  <a:cxn ang="0">
                    <a:pos x="9" y="31"/>
                  </a:cxn>
                </a:cxnLst>
                <a:rect l="0" t="0" r="r" b="b"/>
                <a:pathLst>
                  <a:path w="14" h="31">
                    <a:moveTo>
                      <a:pt x="9" y="31"/>
                    </a:moveTo>
                    <a:lnTo>
                      <a:pt x="0" y="30"/>
                    </a:lnTo>
                    <a:lnTo>
                      <a:pt x="3" y="0"/>
                    </a:lnTo>
                    <a:lnTo>
                      <a:pt x="5" y="0"/>
                    </a:lnTo>
                    <a:lnTo>
                      <a:pt x="5" y="0"/>
                    </a:lnTo>
                    <a:lnTo>
                      <a:pt x="14" y="2"/>
                    </a:lnTo>
                    <a:lnTo>
                      <a:pt x="9" y="31"/>
                    </a:lnTo>
                    <a:close/>
                  </a:path>
                </a:pathLst>
              </a:custGeom>
              <a:solidFill>
                <a:schemeClr val="bg2"/>
              </a:solidFill>
              <a:ln w="9525">
                <a:noFill/>
                <a:round/>
                <a:headEnd/>
                <a:tailEnd/>
              </a:ln>
            </p:spPr>
            <p:txBody>
              <a:bodyPr/>
              <a:lstStyle/>
              <a:p>
                <a:endParaRPr lang="en-US"/>
              </a:p>
            </p:txBody>
          </p:sp>
          <p:sp>
            <p:nvSpPr>
              <p:cNvPr id="83518" name="Freeform 574"/>
              <p:cNvSpPr>
                <a:spLocks/>
              </p:cNvSpPr>
              <p:nvPr/>
            </p:nvSpPr>
            <p:spPr bwMode="black">
              <a:xfrm>
                <a:off x="2796" y="2381"/>
                <a:ext cx="3" cy="10"/>
              </a:xfrm>
              <a:custGeom>
                <a:avLst/>
                <a:gdLst/>
                <a:ahLst/>
                <a:cxnLst>
                  <a:cxn ang="0">
                    <a:pos x="9" y="30"/>
                  </a:cxn>
                  <a:cxn ang="0">
                    <a:pos x="0" y="30"/>
                  </a:cxn>
                  <a:cxn ang="0">
                    <a:pos x="0" y="30"/>
                  </a:cxn>
                  <a:cxn ang="0">
                    <a:pos x="0" y="0"/>
                  </a:cxn>
                  <a:cxn ang="0">
                    <a:pos x="0" y="0"/>
                  </a:cxn>
                  <a:cxn ang="0">
                    <a:pos x="9" y="0"/>
                  </a:cxn>
                  <a:cxn ang="0">
                    <a:pos x="9" y="30"/>
                  </a:cxn>
                </a:cxnLst>
                <a:rect l="0" t="0" r="r" b="b"/>
                <a:pathLst>
                  <a:path w="9" h="30">
                    <a:moveTo>
                      <a:pt x="9" y="30"/>
                    </a:moveTo>
                    <a:lnTo>
                      <a:pt x="0" y="30"/>
                    </a:lnTo>
                    <a:lnTo>
                      <a:pt x="0" y="30"/>
                    </a:lnTo>
                    <a:lnTo>
                      <a:pt x="0" y="0"/>
                    </a:lnTo>
                    <a:lnTo>
                      <a:pt x="0" y="0"/>
                    </a:lnTo>
                    <a:lnTo>
                      <a:pt x="9" y="0"/>
                    </a:lnTo>
                    <a:lnTo>
                      <a:pt x="9" y="30"/>
                    </a:lnTo>
                    <a:close/>
                  </a:path>
                </a:pathLst>
              </a:custGeom>
              <a:solidFill>
                <a:schemeClr val="bg2"/>
              </a:solidFill>
              <a:ln w="9525">
                <a:noFill/>
                <a:round/>
                <a:headEnd/>
                <a:tailEnd/>
              </a:ln>
            </p:spPr>
            <p:txBody>
              <a:bodyPr/>
              <a:lstStyle/>
              <a:p>
                <a:endParaRPr lang="en-US"/>
              </a:p>
            </p:txBody>
          </p:sp>
          <p:sp>
            <p:nvSpPr>
              <p:cNvPr id="83519" name="Freeform 575"/>
              <p:cNvSpPr>
                <a:spLocks/>
              </p:cNvSpPr>
              <p:nvPr/>
            </p:nvSpPr>
            <p:spPr bwMode="black">
              <a:xfrm>
                <a:off x="2792" y="2381"/>
                <a:ext cx="4" cy="10"/>
              </a:xfrm>
              <a:custGeom>
                <a:avLst/>
                <a:gdLst/>
                <a:ahLst/>
                <a:cxnLst>
                  <a:cxn ang="0">
                    <a:pos x="11" y="30"/>
                  </a:cxn>
                  <a:cxn ang="0">
                    <a:pos x="2" y="30"/>
                  </a:cxn>
                  <a:cxn ang="0">
                    <a:pos x="0" y="30"/>
                  </a:cxn>
                  <a:cxn ang="0">
                    <a:pos x="0" y="30"/>
                  </a:cxn>
                  <a:cxn ang="0">
                    <a:pos x="2" y="0"/>
                  </a:cxn>
                  <a:cxn ang="0">
                    <a:pos x="11" y="0"/>
                  </a:cxn>
                  <a:cxn ang="0">
                    <a:pos x="11" y="30"/>
                  </a:cxn>
                </a:cxnLst>
                <a:rect l="0" t="0" r="r" b="b"/>
                <a:pathLst>
                  <a:path w="11" h="30">
                    <a:moveTo>
                      <a:pt x="11" y="30"/>
                    </a:moveTo>
                    <a:lnTo>
                      <a:pt x="2" y="30"/>
                    </a:lnTo>
                    <a:lnTo>
                      <a:pt x="0" y="30"/>
                    </a:lnTo>
                    <a:lnTo>
                      <a:pt x="0" y="30"/>
                    </a:lnTo>
                    <a:lnTo>
                      <a:pt x="2" y="0"/>
                    </a:lnTo>
                    <a:lnTo>
                      <a:pt x="11" y="0"/>
                    </a:lnTo>
                    <a:lnTo>
                      <a:pt x="11" y="30"/>
                    </a:lnTo>
                    <a:close/>
                  </a:path>
                </a:pathLst>
              </a:custGeom>
              <a:solidFill>
                <a:schemeClr val="bg2"/>
              </a:solidFill>
              <a:ln w="9525">
                <a:noFill/>
                <a:round/>
                <a:headEnd/>
                <a:tailEnd/>
              </a:ln>
            </p:spPr>
            <p:txBody>
              <a:bodyPr/>
              <a:lstStyle/>
              <a:p>
                <a:endParaRPr lang="en-US"/>
              </a:p>
            </p:txBody>
          </p:sp>
          <p:sp>
            <p:nvSpPr>
              <p:cNvPr id="83520" name="Freeform 576"/>
              <p:cNvSpPr>
                <a:spLocks/>
              </p:cNvSpPr>
              <p:nvPr/>
            </p:nvSpPr>
            <p:spPr bwMode="black">
              <a:xfrm>
                <a:off x="2789" y="2381"/>
                <a:ext cx="5" cy="10"/>
              </a:xfrm>
              <a:custGeom>
                <a:avLst/>
                <a:gdLst/>
                <a:ahLst/>
                <a:cxnLst>
                  <a:cxn ang="0">
                    <a:pos x="9" y="31"/>
                  </a:cxn>
                  <a:cxn ang="0">
                    <a:pos x="0" y="30"/>
                  </a:cxn>
                  <a:cxn ang="0">
                    <a:pos x="3" y="0"/>
                  </a:cxn>
                  <a:cxn ang="0">
                    <a:pos x="5" y="0"/>
                  </a:cxn>
                  <a:cxn ang="0">
                    <a:pos x="5" y="0"/>
                  </a:cxn>
                  <a:cxn ang="0">
                    <a:pos x="14" y="1"/>
                  </a:cxn>
                  <a:cxn ang="0">
                    <a:pos x="9" y="31"/>
                  </a:cxn>
                </a:cxnLst>
                <a:rect l="0" t="0" r="r" b="b"/>
                <a:pathLst>
                  <a:path w="14" h="31">
                    <a:moveTo>
                      <a:pt x="9" y="31"/>
                    </a:moveTo>
                    <a:lnTo>
                      <a:pt x="0" y="30"/>
                    </a:lnTo>
                    <a:lnTo>
                      <a:pt x="3" y="0"/>
                    </a:lnTo>
                    <a:lnTo>
                      <a:pt x="5" y="0"/>
                    </a:lnTo>
                    <a:lnTo>
                      <a:pt x="5" y="0"/>
                    </a:lnTo>
                    <a:lnTo>
                      <a:pt x="14" y="1"/>
                    </a:lnTo>
                    <a:lnTo>
                      <a:pt x="9" y="31"/>
                    </a:lnTo>
                    <a:close/>
                  </a:path>
                </a:pathLst>
              </a:custGeom>
              <a:solidFill>
                <a:schemeClr val="bg2"/>
              </a:solidFill>
              <a:ln w="9525">
                <a:noFill/>
                <a:round/>
                <a:headEnd/>
                <a:tailEnd/>
              </a:ln>
            </p:spPr>
            <p:txBody>
              <a:bodyPr/>
              <a:lstStyle/>
              <a:p>
                <a:endParaRPr lang="en-US"/>
              </a:p>
            </p:txBody>
          </p:sp>
          <p:sp>
            <p:nvSpPr>
              <p:cNvPr id="83521" name="Freeform 577"/>
              <p:cNvSpPr>
                <a:spLocks/>
              </p:cNvSpPr>
              <p:nvPr/>
            </p:nvSpPr>
            <p:spPr bwMode="black">
              <a:xfrm>
                <a:off x="2787" y="2381"/>
                <a:ext cx="3" cy="10"/>
              </a:xfrm>
              <a:custGeom>
                <a:avLst/>
                <a:gdLst/>
                <a:ahLst/>
                <a:cxnLst>
                  <a:cxn ang="0">
                    <a:pos x="9" y="30"/>
                  </a:cxn>
                  <a:cxn ang="0">
                    <a:pos x="0" y="30"/>
                  </a:cxn>
                  <a:cxn ang="0">
                    <a:pos x="0" y="30"/>
                  </a:cxn>
                  <a:cxn ang="0">
                    <a:pos x="0" y="0"/>
                  </a:cxn>
                  <a:cxn ang="0">
                    <a:pos x="0" y="0"/>
                  </a:cxn>
                  <a:cxn ang="0">
                    <a:pos x="9" y="0"/>
                  </a:cxn>
                  <a:cxn ang="0">
                    <a:pos x="9" y="30"/>
                  </a:cxn>
                </a:cxnLst>
                <a:rect l="0" t="0" r="r" b="b"/>
                <a:pathLst>
                  <a:path w="9" h="30">
                    <a:moveTo>
                      <a:pt x="9" y="30"/>
                    </a:moveTo>
                    <a:lnTo>
                      <a:pt x="0" y="30"/>
                    </a:lnTo>
                    <a:lnTo>
                      <a:pt x="0" y="30"/>
                    </a:lnTo>
                    <a:lnTo>
                      <a:pt x="0" y="0"/>
                    </a:lnTo>
                    <a:lnTo>
                      <a:pt x="0" y="0"/>
                    </a:lnTo>
                    <a:lnTo>
                      <a:pt x="9" y="0"/>
                    </a:lnTo>
                    <a:lnTo>
                      <a:pt x="9" y="30"/>
                    </a:lnTo>
                    <a:close/>
                  </a:path>
                </a:pathLst>
              </a:custGeom>
              <a:solidFill>
                <a:schemeClr val="bg2"/>
              </a:solidFill>
              <a:ln w="9525">
                <a:noFill/>
                <a:round/>
                <a:headEnd/>
                <a:tailEnd/>
              </a:ln>
            </p:spPr>
            <p:txBody>
              <a:bodyPr/>
              <a:lstStyle/>
              <a:p>
                <a:endParaRPr lang="en-US"/>
              </a:p>
            </p:txBody>
          </p:sp>
          <p:sp>
            <p:nvSpPr>
              <p:cNvPr id="83522" name="Freeform 578"/>
              <p:cNvSpPr>
                <a:spLocks/>
              </p:cNvSpPr>
              <p:nvPr/>
            </p:nvSpPr>
            <p:spPr bwMode="black">
              <a:xfrm>
                <a:off x="2784" y="2381"/>
                <a:ext cx="3" cy="10"/>
              </a:xfrm>
              <a:custGeom>
                <a:avLst/>
                <a:gdLst/>
                <a:ahLst/>
                <a:cxnLst>
                  <a:cxn ang="0">
                    <a:pos x="11" y="30"/>
                  </a:cxn>
                  <a:cxn ang="0">
                    <a:pos x="3" y="30"/>
                  </a:cxn>
                  <a:cxn ang="0">
                    <a:pos x="0" y="0"/>
                  </a:cxn>
                  <a:cxn ang="0">
                    <a:pos x="0" y="0"/>
                  </a:cxn>
                  <a:cxn ang="0">
                    <a:pos x="3" y="0"/>
                  </a:cxn>
                  <a:cxn ang="0">
                    <a:pos x="11" y="0"/>
                  </a:cxn>
                  <a:cxn ang="0">
                    <a:pos x="11" y="30"/>
                  </a:cxn>
                </a:cxnLst>
                <a:rect l="0" t="0" r="r" b="b"/>
                <a:pathLst>
                  <a:path w="11" h="30">
                    <a:moveTo>
                      <a:pt x="11" y="30"/>
                    </a:moveTo>
                    <a:lnTo>
                      <a:pt x="3" y="30"/>
                    </a:lnTo>
                    <a:lnTo>
                      <a:pt x="0" y="0"/>
                    </a:lnTo>
                    <a:lnTo>
                      <a:pt x="0" y="0"/>
                    </a:lnTo>
                    <a:lnTo>
                      <a:pt x="3" y="0"/>
                    </a:lnTo>
                    <a:lnTo>
                      <a:pt x="11" y="0"/>
                    </a:lnTo>
                    <a:lnTo>
                      <a:pt x="11" y="30"/>
                    </a:lnTo>
                    <a:close/>
                  </a:path>
                </a:pathLst>
              </a:custGeom>
              <a:solidFill>
                <a:schemeClr val="bg2"/>
              </a:solidFill>
              <a:ln w="9525">
                <a:noFill/>
                <a:round/>
                <a:headEnd/>
                <a:tailEnd/>
              </a:ln>
            </p:spPr>
            <p:txBody>
              <a:bodyPr/>
              <a:lstStyle/>
              <a:p>
                <a:endParaRPr lang="en-US"/>
              </a:p>
            </p:txBody>
          </p:sp>
          <p:sp>
            <p:nvSpPr>
              <p:cNvPr id="83523" name="Freeform 579"/>
              <p:cNvSpPr>
                <a:spLocks/>
              </p:cNvSpPr>
              <p:nvPr/>
            </p:nvSpPr>
            <p:spPr bwMode="black">
              <a:xfrm>
                <a:off x="2781" y="2381"/>
                <a:ext cx="4" cy="10"/>
              </a:xfrm>
              <a:custGeom>
                <a:avLst/>
                <a:gdLst/>
                <a:ahLst/>
                <a:cxnLst>
                  <a:cxn ang="0">
                    <a:pos x="14" y="30"/>
                  </a:cxn>
                  <a:cxn ang="0">
                    <a:pos x="5" y="31"/>
                  </a:cxn>
                  <a:cxn ang="0">
                    <a:pos x="5" y="31"/>
                  </a:cxn>
                  <a:cxn ang="0">
                    <a:pos x="3" y="31"/>
                  </a:cxn>
                  <a:cxn ang="0">
                    <a:pos x="0" y="1"/>
                  </a:cxn>
                  <a:cxn ang="0">
                    <a:pos x="9" y="0"/>
                  </a:cxn>
                  <a:cxn ang="0">
                    <a:pos x="14" y="30"/>
                  </a:cxn>
                </a:cxnLst>
                <a:rect l="0" t="0" r="r" b="b"/>
                <a:pathLst>
                  <a:path w="14" h="31">
                    <a:moveTo>
                      <a:pt x="14" y="30"/>
                    </a:moveTo>
                    <a:lnTo>
                      <a:pt x="5" y="31"/>
                    </a:lnTo>
                    <a:lnTo>
                      <a:pt x="5" y="31"/>
                    </a:lnTo>
                    <a:lnTo>
                      <a:pt x="3" y="31"/>
                    </a:lnTo>
                    <a:lnTo>
                      <a:pt x="0" y="1"/>
                    </a:lnTo>
                    <a:lnTo>
                      <a:pt x="9" y="0"/>
                    </a:lnTo>
                    <a:lnTo>
                      <a:pt x="14" y="30"/>
                    </a:lnTo>
                    <a:close/>
                  </a:path>
                </a:pathLst>
              </a:custGeom>
              <a:solidFill>
                <a:schemeClr val="bg2"/>
              </a:solidFill>
              <a:ln w="9525">
                <a:noFill/>
                <a:round/>
                <a:headEnd/>
                <a:tailEnd/>
              </a:ln>
            </p:spPr>
            <p:txBody>
              <a:bodyPr/>
              <a:lstStyle/>
              <a:p>
                <a:endParaRPr lang="en-US"/>
              </a:p>
            </p:txBody>
          </p:sp>
          <p:sp>
            <p:nvSpPr>
              <p:cNvPr id="83524" name="Freeform 580"/>
              <p:cNvSpPr>
                <a:spLocks/>
              </p:cNvSpPr>
              <p:nvPr/>
            </p:nvSpPr>
            <p:spPr bwMode="black">
              <a:xfrm>
                <a:off x="2778" y="2381"/>
                <a:ext cx="4" cy="10"/>
              </a:xfrm>
              <a:custGeom>
                <a:avLst/>
                <a:gdLst/>
                <a:ahLst/>
                <a:cxnLst>
                  <a:cxn ang="0">
                    <a:pos x="11" y="30"/>
                  </a:cxn>
                  <a:cxn ang="0">
                    <a:pos x="2" y="30"/>
                  </a:cxn>
                  <a:cxn ang="0">
                    <a:pos x="0" y="0"/>
                  </a:cxn>
                  <a:cxn ang="0">
                    <a:pos x="0" y="0"/>
                  </a:cxn>
                  <a:cxn ang="0">
                    <a:pos x="2" y="0"/>
                  </a:cxn>
                  <a:cxn ang="0">
                    <a:pos x="11" y="0"/>
                  </a:cxn>
                  <a:cxn ang="0">
                    <a:pos x="11" y="30"/>
                  </a:cxn>
                </a:cxnLst>
                <a:rect l="0" t="0" r="r" b="b"/>
                <a:pathLst>
                  <a:path w="11" h="30">
                    <a:moveTo>
                      <a:pt x="11" y="30"/>
                    </a:moveTo>
                    <a:lnTo>
                      <a:pt x="2" y="30"/>
                    </a:lnTo>
                    <a:lnTo>
                      <a:pt x="0" y="0"/>
                    </a:lnTo>
                    <a:lnTo>
                      <a:pt x="0" y="0"/>
                    </a:lnTo>
                    <a:lnTo>
                      <a:pt x="2" y="0"/>
                    </a:lnTo>
                    <a:lnTo>
                      <a:pt x="11" y="0"/>
                    </a:lnTo>
                    <a:lnTo>
                      <a:pt x="11" y="30"/>
                    </a:lnTo>
                    <a:close/>
                  </a:path>
                </a:pathLst>
              </a:custGeom>
              <a:solidFill>
                <a:schemeClr val="bg2"/>
              </a:solidFill>
              <a:ln w="9525">
                <a:noFill/>
                <a:round/>
                <a:headEnd/>
                <a:tailEnd/>
              </a:ln>
            </p:spPr>
            <p:txBody>
              <a:bodyPr/>
              <a:lstStyle/>
              <a:p>
                <a:endParaRPr lang="en-US"/>
              </a:p>
            </p:txBody>
          </p:sp>
          <p:sp>
            <p:nvSpPr>
              <p:cNvPr id="83525" name="Freeform 581"/>
              <p:cNvSpPr>
                <a:spLocks/>
              </p:cNvSpPr>
              <p:nvPr/>
            </p:nvSpPr>
            <p:spPr bwMode="black">
              <a:xfrm>
                <a:off x="2775" y="2381"/>
                <a:ext cx="5" cy="11"/>
              </a:xfrm>
              <a:custGeom>
                <a:avLst/>
                <a:gdLst/>
                <a:ahLst/>
                <a:cxnLst>
                  <a:cxn ang="0">
                    <a:pos x="14" y="30"/>
                  </a:cxn>
                  <a:cxn ang="0">
                    <a:pos x="5" y="31"/>
                  </a:cxn>
                  <a:cxn ang="0">
                    <a:pos x="5" y="31"/>
                  </a:cxn>
                  <a:cxn ang="0">
                    <a:pos x="0" y="2"/>
                  </a:cxn>
                  <a:cxn ang="0">
                    <a:pos x="0" y="2"/>
                  </a:cxn>
                  <a:cxn ang="0">
                    <a:pos x="9" y="0"/>
                  </a:cxn>
                  <a:cxn ang="0">
                    <a:pos x="14" y="30"/>
                  </a:cxn>
                </a:cxnLst>
                <a:rect l="0" t="0" r="r" b="b"/>
                <a:pathLst>
                  <a:path w="14" h="31">
                    <a:moveTo>
                      <a:pt x="14" y="30"/>
                    </a:moveTo>
                    <a:lnTo>
                      <a:pt x="5" y="31"/>
                    </a:lnTo>
                    <a:lnTo>
                      <a:pt x="5" y="31"/>
                    </a:lnTo>
                    <a:lnTo>
                      <a:pt x="0" y="2"/>
                    </a:lnTo>
                    <a:lnTo>
                      <a:pt x="0" y="2"/>
                    </a:lnTo>
                    <a:lnTo>
                      <a:pt x="9" y="0"/>
                    </a:lnTo>
                    <a:lnTo>
                      <a:pt x="14" y="30"/>
                    </a:lnTo>
                    <a:close/>
                  </a:path>
                </a:pathLst>
              </a:custGeom>
              <a:solidFill>
                <a:schemeClr val="bg2"/>
              </a:solidFill>
              <a:ln w="9525">
                <a:noFill/>
                <a:round/>
                <a:headEnd/>
                <a:tailEnd/>
              </a:ln>
            </p:spPr>
            <p:txBody>
              <a:bodyPr/>
              <a:lstStyle/>
              <a:p>
                <a:endParaRPr lang="en-US"/>
              </a:p>
            </p:txBody>
          </p:sp>
          <p:sp>
            <p:nvSpPr>
              <p:cNvPr id="83526" name="Freeform 582"/>
              <p:cNvSpPr>
                <a:spLocks/>
              </p:cNvSpPr>
              <p:nvPr/>
            </p:nvSpPr>
            <p:spPr bwMode="black">
              <a:xfrm>
                <a:off x="2773" y="2382"/>
                <a:ext cx="4" cy="10"/>
              </a:xfrm>
              <a:custGeom>
                <a:avLst/>
                <a:gdLst/>
                <a:ahLst/>
                <a:cxnLst>
                  <a:cxn ang="0">
                    <a:pos x="12" y="29"/>
                  </a:cxn>
                  <a:cxn ang="0">
                    <a:pos x="5" y="31"/>
                  </a:cxn>
                  <a:cxn ang="0">
                    <a:pos x="5" y="31"/>
                  </a:cxn>
                  <a:cxn ang="0">
                    <a:pos x="2" y="31"/>
                  </a:cxn>
                  <a:cxn ang="0">
                    <a:pos x="0" y="1"/>
                  </a:cxn>
                  <a:cxn ang="0">
                    <a:pos x="7" y="0"/>
                  </a:cxn>
                  <a:cxn ang="0">
                    <a:pos x="12" y="29"/>
                  </a:cxn>
                </a:cxnLst>
                <a:rect l="0" t="0" r="r" b="b"/>
                <a:pathLst>
                  <a:path w="12" h="31">
                    <a:moveTo>
                      <a:pt x="12" y="29"/>
                    </a:moveTo>
                    <a:lnTo>
                      <a:pt x="5" y="31"/>
                    </a:lnTo>
                    <a:lnTo>
                      <a:pt x="5" y="31"/>
                    </a:lnTo>
                    <a:lnTo>
                      <a:pt x="2" y="31"/>
                    </a:lnTo>
                    <a:lnTo>
                      <a:pt x="0" y="1"/>
                    </a:lnTo>
                    <a:lnTo>
                      <a:pt x="7" y="0"/>
                    </a:lnTo>
                    <a:lnTo>
                      <a:pt x="12" y="29"/>
                    </a:lnTo>
                    <a:close/>
                  </a:path>
                </a:pathLst>
              </a:custGeom>
              <a:solidFill>
                <a:schemeClr val="bg2"/>
              </a:solidFill>
              <a:ln w="9525">
                <a:noFill/>
                <a:round/>
                <a:headEnd/>
                <a:tailEnd/>
              </a:ln>
            </p:spPr>
            <p:txBody>
              <a:bodyPr/>
              <a:lstStyle/>
              <a:p>
                <a:endParaRPr lang="en-US"/>
              </a:p>
            </p:txBody>
          </p:sp>
          <p:sp>
            <p:nvSpPr>
              <p:cNvPr id="83527" name="Freeform 583"/>
              <p:cNvSpPr>
                <a:spLocks/>
              </p:cNvSpPr>
              <p:nvPr/>
            </p:nvSpPr>
            <p:spPr bwMode="black">
              <a:xfrm>
                <a:off x="2770" y="2382"/>
                <a:ext cx="3" cy="10"/>
              </a:xfrm>
              <a:custGeom>
                <a:avLst/>
                <a:gdLst/>
                <a:ahLst/>
                <a:cxnLst>
                  <a:cxn ang="0">
                    <a:pos x="10" y="30"/>
                  </a:cxn>
                  <a:cxn ang="0">
                    <a:pos x="0" y="30"/>
                  </a:cxn>
                  <a:cxn ang="0">
                    <a:pos x="0" y="30"/>
                  </a:cxn>
                  <a:cxn ang="0">
                    <a:pos x="0" y="0"/>
                  </a:cxn>
                  <a:cxn ang="0">
                    <a:pos x="0" y="0"/>
                  </a:cxn>
                  <a:cxn ang="0">
                    <a:pos x="10" y="0"/>
                  </a:cxn>
                  <a:cxn ang="0">
                    <a:pos x="10" y="30"/>
                  </a:cxn>
                </a:cxnLst>
                <a:rect l="0" t="0" r="r" b="b"/>
                <a:pathLst>
                  <a:path w="10" h="30">
                    <a:moveTo>
                      <a:pt x="10" y="30"/>
                    </a:moveTo>
                    <a:lnTo>
                      <a:pt x="0" y="30"/>
                    </a:lnTo>
                    <a:lnTo>
                      <a:pt x="0" y="30"/>
                    </a:lnTo>
                    <a:lnTo>
                      <a:pt x="0" y="0"/>
                    </a:lnTo>
                    <a:lnTo>
                      <a:pt x="0" y="0"/>
                    </a:lnTo>
                    <a:lnTo>
                      <a:pt x="10" y="0"/>
                    </a:lnTo>
                    <a:lnTo>
                      <a:pt x="10" y="30"/>
                    </a:lnTo>
                    <a:close/>
                  </a:path>
                </a:pathLst>
              </a:custGeom>
              <a:solidFill>
                <a:schemeClr val="bg2"/>
              </a:solidFill>
              <a:ln w="9525">
                <a:noFill/>
                <a:round/>
                <a:headEnd/>
                <a:tailEnd/>
              </a:ln>
            </p:spPr>
            <p:txBody>
              <a:bodyPr/>
              <a:lstStyle/>
              <a:p>
                <a:endParaRPr lang="en-US"/>
              </a:p>
            </p:txBody>
          </p:sp>
          <p:sp>
            <p:nvSpPr>
              <p:cNvPr id="83528" name="Freeform 584"/>
              <p:cNvSpPr>
                <a:spLocks/>
              </p:cNvSpPr>
              <p:nvPr/>
            </p:nvSpPr>
            <p:spPr bwMode="black">
              <a:xfrm>
                <a:off x="2768" y="2382"/>
                <a:ext cx="2" cy="10"/>
              </a:xfrm>
              <a:custGeom>
                <a:avLst/>
                <a:gdLst/>
                <a:ahLst/>
                <a:cxnLst>
                  <a:cxn ang="0">
                    <a:pos x="7" y="30"/>
                  </a:cxn>
                  <a:cxn ang="0">
                    <a:pos x="0" y="30"/>
                  </a:cxn>
                  <a:cxn ang="0">
                    <a:pos x="0" y="30"/>
                  </a:cxn>
                  <a:cxn ang="0">
                    <a:pos x="0" y="0"/>
                  </a:cxn>
                  <a:cxn ang="0">
                    <a:pos x="0" y="0"/>
                  </a:cxn>
                  <a:cxn ang="0">
                    <a:pos x="7" y="0"/>
                  </a:cxn>
                  <a:cxn ang="0">
                    <a:pos x="7" y="30"/>
                  </a:cxn>
                </a:cxnLst>
                <a:rect l="0" t="0" r="r" b="b"/>
                <a:pathLst>
                  <a:path w="7" h="30">
                    <a:moveTo>
                      <a:pt x="7" y="30"/>
                    </a:moveTo>
                    <a:lnTo>
                      <a:pt x="0" y="30"/>
                    </a:lnTo>
                    <a:lnTo>
                      <a:pt x="0" y="30"/>
                    </a:lnTo>
                    <a:lnTo>
                      <a:pt x="0" y="0"/>
                    </a:lnTo>
                    <a:lnTo>
                      <a:pt x="0" y="0"/>
                    </a:lnTo>
                    <a:lnTo>
                      <a:pt x="7" y="0"/>
                    </a:lnTo>
                    <a:lnTo>
                      <a:pt x="7" y="30"/>
                    </a:lnTo>
                    <a:close/>
                  </a:path>
                </a:pathLst>
              </a:custGeom>
              <a:solidFill>
                <a:schemeClr val="bg2"/>
              </a:solidFill>
              <a:ln w="9525">
                <a:noFill/>
                <a:round/>
                <a:headEnd/>
                <a:tailEnd/>
              </a:ln>
            </p:spPr>
            <p:txBody>
              <a:bodyPr/>
              <a:lstStyle/>
              <a:p>
                <a:endParaRPr lang="en-US"/>
              </a:p>
            </p:txBody>
          </p:sp>
          <p:sp>
            <p:nvSpPr>
              <p:cNvPr id="83529" name="Freeform 585"/>
              <p:cNvSpPr>
                <a:spLocks/>
              </p:cNvSpPr>
              <p:nvPr/>
            </p:nvSpPr>
            <p:spPr bwMode="black">
              <a:xfrm>
                <a:off x="2765" y="2382"/>
                <a:ext cx="3" cy="10"/>
              </a:xfrm>
              <a:custGeom>
                <a:avLst/>
                <a:gdLst/>
                <a:ahLst/>
                <a:cxnLst>
                  <a:cxn ang="0">
                    <a:pos x="9" y="30"/>
                  </a:cxn>
                  <a:cxn ang="0">
                    <a:pos x="0" y="30"/>
                  </a:cxn>
                  <a:cxn ang="0">
                    <a:pos x="0" y="30"/>
                  </a:cxn>
                  <a:cxn ang="0">
                    <a:pos x="0" y="0"/>
                  </a:cxn>
                  <a:cxn ang="0">
                    <a:pos x="0" y="0"/>
                  </a:cxn>
                  <a:cxn ang="0">
                    <a:pos x="9" y="0"/>
                  </a:cxn>
                  <a:cxn ang="0">
                    <a:pos x="9" y="30"/>
                  </a:cxn>
                </a:cxnLst>
                <a:rect l="0" t="0" r="r" b="b"/>
                <a:pathLst>
                  <a:path w="9" h="30">
                    <a:moveTo>
                      <a:pt x="9" y="30"/>
                    </a:moveTo>
                    <a:lnTo>
                      <a:pt x="0" y="30"/>
                    </a:lnTo>
                    <a:lnTo>
                      <a:pt x="0" y="30"/>
                    </a:lnTo>
                    <a:lnTo>
                      <a:pt x="0" y="0"/>
                    </a:lnTo>
                    <a:lnTo>
                      <a:pt x="0" y="0"/>
                    </a:lnTo>
                    <a:lnTo>
                      <a:pt x="9" y="0"/>
                    </a:lnTo>
                    <a:lnTo>
                      <a:pt x="9" y="30"/>
                    </a:lnTo>
                    <a:close/>
                  </a:path>
                </a:pathLst>
              </a:custGeom>
              <a:solidFill>
                <a:schemeClr val="bg2"/>
              </a:solidFill>
              <a:ln w="9525">
                <a:noFill/>
                <a:round/>
                <a:headEnd/>
                <a:tailEnd/>
              </a:ln>
            </p:spPr>
            <p:txBody>
              <a:bodyPr/>
              <a:lstStyle/>
              <a:p>
                <a:endParaRPr lang="en-US"/>
              </a:p>
            </p:txBody>
          </p:sp>
          <p:sp>
            <p:nvSpPr>
              <p:cNvPr id="83530" name="Freeform 586"/>
              <p:cNvSpPr>
                <a:spLocks/>
              </p:cNvSpPr>
              <p:nvPr/>
            </p:nvSpPr>
            <p:spPr bwMode="black">
              <a:xfrm>
                <a:off x="2761" y="2382"/>
                <a:ext cx="4" cy="10"/>
              </a:xfrm>
              <a:custGeom>
                <a:avLst/>
                <a:gdLst/>
                <a:ahLst/>
                <a:cxnLst>
                  <a:cxn ang="0">
                    <a:pos x="12" y="30"/>
                  </a:cxn>
                  <a:cxn ang="0">
                    <a:pos x="4" y="30"/>
                  </a:cxn>
                  <a:cxn ang="0">
                    <a:pos x="0" y="30"/>
                  </a:cxn>
                  <a:cxn ang="0">
                    <a:pos x="0" y="30"/>
                  </a:cxn>
                  <a:cxn ang="0">
                    <a:pos x="4" y="0"/>
                  </a:cxn>
                  <a:cxn ang="0">
                    <a:pos x="12" y="0"/>
                  </a:cxn>
                  <a:cxn ang="0">
                    <a:pos x="12" y="30"/>
                  </a:cxn>
                </a:cxnLst>
                <a:rect l="0" t="0" r="r" b="b"/>
                <a:pathLst>
                  <a:path w="12" h="30">
                    <a:moveTo>
                      <a:pt x="12" y="30"/>
                    </a:moveTo>
                    <a:lnTo>
                      <a:pt x="4" y="30"/>
                    </a:lnTo>
                    <a:lnTo>
                      <a:pt x="0" y="30"/>
                    </a:lnTo>
                    <a:lnTo>
                      <a:pt x="0" y="30"/>
                    </a:lnTo>
                    <a:lnTo>
                      <a:pt x="4" y="0"/>
                    </a:lnTo>
                    <a:lnTo>
                      <a:pt x="12" y="0"/>
                    </a:lnTo>
                    <a:lnTo>
                      <a:pt x="12" y="30"/>
                    </a:lnTo>
                    <a:close/>
                  </a:path>
                </a:pathLst>
              </a:custGeom>
              <a:solidFill>
                <a:schemeClr val="bg2"/>
              </a:solidFill>
              <a:ln w="9525">
                <a:noFill/>
                <a:round/>
                <a:headEnd/>
                <a:tailEnd/>
              </a:ln>
            </p:spPr>
            <p:txBody>
              <a:bodyPr/>
              <a:lstStyle/>
              <a:p>
                <a:endParaRPr lang="en-US"/>
              </a:p>
            </p:txBody>
          </p:sp>
          <p:sp>
            <p:nvSpPr>
              <p:cNvPr id="83531" name="Freeform 587"/>
              <p:cNvSpPr>
                <a:spLocks/>
              </p:cNvSpPr>
              <p:nvPr/>
            </p:nvSpPr>
            <p:spPr bwMode="black">
              <a:xfrm>
                <a:off x="2757" y="2381"/>
                <a:ext cx="6" cy="11"/>
              </a:xfrm>
              <a:custGeom>
                <a:avLst/>
                <a:gdLst/>
                <a:ahLst/>
                <a:cxnLst>
                  <a:cxn ang="0">
                    <a:pos x="10" y="33"/>
                  </a:cxn>
                  <a:cxn ang="0">
                    <a:pos x="0" y="30"/>
                  </a:cxn>
                  <a:cxn ang="0">
                    <a:pos x="6" y="0"/>
                  </a:cxn>
                  <a:cxn ang="0">
                    <a:pos x="9" y="0"/>
                  </a:cxn>
                  <a:cxn ang="0">
                    <a:pos x="7" y="0"/>
                  </a:cxn>
                  <a:cxn ang="0">
                    <a:pos x="17" y="3"/>
                  </a:cxn>
                  <a:cxn ang="0">
                    <a:pos x="10" y="33"/>
                  </a:cxn>
                </a:cxnLst>
                <a:rect l="0" t="0" r="r" b="b"/>
                <a:pathLst>
                  <a:path w="17" h="33">
                    <a:moveTo>
                      <a:pt x="10" y="33"/>
                    </a:moveTo>
                    <a:lnTo>
                      <a:pt x="0" y="30"/>
                    </a:lnTo>
                    <a:lnTo>
                      <a:pt x="6" y="0"/>
                    </a:lnTo>
                    <a:lnTo>
                      <a:pt x="9" y="0"/>
                    </a:lnTo>
                    <a:lnTo>
                      <a:pt x="7" y="0"/>
                    </a:lnTo>
                    <a:lnTo>
                      <a:pt x="17" y="3"/>
                    </a:lnTo>
                    <a:lnTo>
                      <a:pt x="10" y="33"/>
                    </a:lnTo>
                    <a:close/>
                  </a:path>
                </a:pathLst>
              </a:custGeom>
              <a:solidFill>
                <a:schemeClr val="bg2"/>
              </a:solidFill>
              <a:ln w="9525">
                <a:noFill/>
                <a:round/>
                <a:headEnd/>
                <a:tailEnd/>
              </a:ln>
            </p:spPr>
            <p:txBody>
              <a:bodyPr/>
              <a:lstStyle/>
              <a:p>
                <a:endParaRPr lang="en-US"/>
              </a:p>
            </p:txBody>
          </p:sp>
          <p:sp>
            <p:nvSpPr>
              <p:cNvPr id="83532" name="Freeform 588"/>
              <p:cNvSpPr>
                <a:spLocks/>
              </p:cNvSpPr>
              <p:nvPr/>
            </p:nvSpPr>
            <p:spPr bwMode="black">
              <a:xfrm>
                <a:off x="2754" y="2381"/>
                <a:ext cx="5" cy="10"/>
              </a:xfrm>
              <a:custGeom>
                <a:avLst/>
                <a:gdLst/>
                <a:ahLst/>
                <a:cxnLst>
                  <a:cxn ang="0">
                    <a:pos x="11" y="31"/>
                  </a:cxn>
                  <a:cxn ang="0">
                    <a:pos x="3" y="30"/>
                  </a:cxn>
                  <a:cxn ang="0">
                    <a:pos x="0" y="30"/>
                  </a:cxn>
                  <a:cxn ang="0">
                    <a:pos x="1" y="30"/>
                  </a:cxn>
                  <a:cxn ang="0">
                    <a:pos x="8" y="0"/>
                  </a:cxn>
                  <a:cxn ang="0">
                    <a:pos x="16" y="1"/>
                  </a:cxn>
                  <a:cxn ang="0">
                    <a:pos x="11" y="31"/>
                  </a:cxn>
                </a:cxnLst>
                <a:rect l="0" t="0" r="r" b="b"/>
                <a:pathLst>
                  <a:path w="16" h="31">
                    <a:moveTo>
                      <a:pt x="11" y="31"/>
                    </a:moveTo>
                    <a:lnTo>
                      <a:pt x="3" y="30"/>
                    </a:lnTo>
                    <a:lnTo>
                      <a:pt x="0" y="30"/>
                    </a:lnTo>
                    <a:lnTo>
                      <a:pt x="1" y="30"/>
                    </a:lnTo>
                    <a:lnTo>
                      <a:pt x="8" y="0"/>
                    </a:lnTo>
                    <a:lnTo>
                      <a:pt x="16" y="1"/>
                    </a:lnTo>
                    <a:lnTo>
                      <a:pt x="11" y="31"/>
                    </a:lnTo>
                    <a:close/>
                  </a:path>
                </a:pathLst>
              </a:custGeom>
              <a:solidFill>
                <a:schemeClr val="bg2"/>
              </a:solidFill>
              <a:ln w="9525">
                <a:noFill/>
                <a:round/>
                <a:headEnd/>
                <a:tailEnd/>
              </a:ln>
            </p:spPr>
            <p:txBody>
              <a:bodyPr/>
              <a:lstStyle/>
              <a:p>
                <a:endParaRPr lang="en-US"/>
              </a:p>
            </p:txBody>
          </p:sp>
          <p:sp>
            <p:nvSpPr>
              <p:cNvPr id="83533" name="Freeform 589"/>
              <p:cNvSpPr>
                <a:spLocks/>
              </p:cNvSpPr>
              <p:nvPr/>
            </p:nvSpPr>
            <p:spPr bwMode="black">
              <a:xfrm>
                <a:off x="2751" y="2380"/>
                <a:ext cx="6" cy="11"/>
              </a:xfrm>
              <a:custGeom>
                <a:avLst/>
                <a:gdLst/>
                <a:ahLst/>
                <a:cxnLst>
                  <a:cxn ang="0">
                    <a:pos x="9" y="32"/>
                  </a:cxn>
                  <a:cxn ang="0">
                    <a:pos x="0" y="29"/>
                  </a:cxn>
                  <a:cxn ang="0">
                    <a:pos x="6" y="0"/>
                  </a:cxn>
                  <a:cxn ang="0">
                    <a:pos x="8" y="0"/>
                  </a:cxn>
                  <a:cxn ang="0">
                    <a:pos x="7" y="0"/>
                  </a:cxn>
                  <a:cxn ang="0">
                    <a:pos x="17" y="2"/>
                  </a:cxn>
                  <a:cxn ang="0">
                    <a:pos x="9" y="32"/>
                  </a:cxn>
                </a:cxnLst>
                <a:rect l="0" t="0" r="r" b="b"/>
                <a:pathLst>
                  <a:path w="17" h="32">
                    <a:moveTo>
                      <a:pt x="9" y="32"/>
                    </a:moveTo>
                    <a:lnTo>
                      <a:pt x="0" y="29"/>
                    </a:lnTo>
                    <a:lnTo>
                      <a:pt x="6" y="0"/>
                    </a:lnTo>
                    <a:lnTo>
                      <a:pt x="8" y="0"/>
                    </a:lnTo>
                    <a:lnTo>
                      <a:pt x="7" y="0"/>
                    </a:lnTo>
                    <a:lnTo>
                      <a:pt x="17" y="2"/>
                    </a:lnTo>
                    <a:lnTo>
                      <a:pt x="9" y="32"/>
                    </a:lnTo>
                    <a:close/>
                  </a:path>
                </a:pathLst>
              </a:custGeom>
              <a:solidFill>
                <a:schemeClr val="bg2"/>
              </a:solidFill>
              <a:ln w="9525">
                <a:noFill/>
                <a:round/>
                <a:headEnd/>
                <a:tailEnd/>
              </a:ln>
            </p:spPr>
            <p:txBody>
              <a:bodyPr/>
              <a:lstStyle/>
              <a:p>
                <a:endParaRPr lang="en-US"/>
              </a:p>
            </p:txBody>
          </p:sp>
          <p:sp>
            <p:nvSpPr>
              <p:cNvPr id="83534" name="Freeform 590"/>
              <p:cNvSpPr>
                <a:spLocks/>
              </p:cNvSpPr>
              <p:nvPr/>
            </p:nvSpPr>
            <p:spPr bwMode="black">
              <a:xfrm>
                <a:off x="2748" y="2380"/>
                <a:ext cx="5" cy="10"/>
              </a:xfrm>
              <a:custGeom>
                <a:avLst/>
                <a:gdLst/>
                <a:ahLst/>
                <a:cxnLst>
                  <a:cxn ang="0">
                    <a:pos x="11" y="31"/>
                  </a:cxn>
                  <a:cxn ang="0">
                    <a:pos x="2" y="30"/>
                  </a:cxn>
                  <a:cxn ang="0">
                    <a:pos x="0" y="30"/>
                  </a:cxn>
                  <a:cxn ang="0">
                    <a:pos x="1" y="30"/>
                  </a:cxn>
                  <a:cxn ang="0">
                    <a:pos x="7" y="0"/>
                  </a:cxn>
                  <a:cxn ang="0">
                    <a:pos x="16" y="2"/>
                  </a:cxn>
                  <a:cxn ang="0">
                    <a:pos x="11" y="31"/>
                  </a:cxn>
                </a:cxnLst>
                <a:rect l="0" t="0" r="r" b="b"/>
                <a:pathLst>
                  <a:path w="16" h="31">
                    <a:moveTo>
                      <a:pt x="11" y="31"/>
                    </a:moveTo>
                    <a:lnTo>
                      <a:pt x="2" y="30"/>
                    </a:lnTo>
                    <a:lnTo>
                      <a:pt x="0" y="30"/>
                    </a:lnTo>
                    <a:lnTo>
                      <a:pt x="1" y="30"/>
                    </a:lnTo>
                    <a:lnTo>
                      <a:pt x="7" y="0"/>
                    </a:lnTo>
                    <a:lnTo>
                      <a:pt x="16" y="2"/>
                    </a:lnTo>
                    <a:lnTo>
                      <a:pt x="11" y="31"/>
                    </a:lnTo>
                    <a:close/>
                  </a:path>
                </a:pathLst>
              </a:custGeom>
              <a:solidFill>
                <a:schemeClr val="bg2"/>
              </a:solidFill>
              <a:ln w="9525">
                <a:noFill/>
                <a:round/>
                <a:headEnd/>
                <a:tailEnd/>
              </a:ln>
            </p:spPr>
            <p:txBody>
              <a:bodyPr/>
              <a:lstStyle/>
              <a:p>
                <a:endParaRPr lang="en-US"/>
              </a:p>
            </p:txBody>
          </p:sp>
          <p:sp>
            <p:nvSpPr>
              <p:cNvPr id="83535" name="Freeform 591"/>
              <p:cNvSpPr>
                <a:spLocks/>
              </p:cNvSpPr>
              <p:nvPr/>
            </p:nvSpPr>
            <p:spPr bwMode="black">
              <a:xfrm>
                <a:off x="2745" y="2379"/>
                <a:ext cx="6" cy="11"/>
              </a:xfrm>
              <a:custGeom>
                <a:avLst/>
                <a:gdLst/>
                <a:ahLst/>
                <a:cxnLst>
                  <a:cxn ang="0">
                    <a:pos x="10" y="32"/>
                  </a:cxn>
                  <a:cxn ang="0">
                    <a:pos x="0" y="30"/>
                  </a:cxn>
                  <a:cxn ang="0">
                    <a:pos x="6" y="0"/>
                  </a:cxn>
                  <a:cxn ang="0">
                    <a:pos x="9" y="0"/>
                  </a:cxn>
                  <a:cxn ang="0">
                    <a:pos x="7" y="0"/>
                  </a:cxn>
                  <a:cxn ang="0">
                    <a:pos x="17" y="2"/>
                  </a:cxn>
                  <a:cxn ang="0">
                    <a:pos x="10" y="32"/>
                  </a:cxn>
                </a:cxnLst>
                <a:rect l="0" t="0" r="r" b="b"/>
                <a:pathLst>
                  <a:path w="17" h="32">
                    <a:moveTo>
                      <a:pt x="10" y="32"/>
                    </a:moveTo>
                    <a:lnTo>
                      <a:pt x="0" y="30"/>
                    </a:lnTo>
                    <a:lnTo>
                      <a:pt x="6" y="0"/>
                    </a:lnTo>
                    <a:lnTo>
                      <a:pt x="9" y="0"/>
                    </a:lnTo>
                    <a:lnTo>
                      <a:pt x="7" y="0"/>
                    </a:lnTo>
                    <a:lnTo>
                      <a:pt x="17" y="2"/>
                    </a:lnTo>
                    <a:lnTo>
                      <a:pt x="10" y="32"/>
                    </a:lnTo>
                    <a:close/>
                  </a:path>
                </a:pathLst>
              </a:custGeom>
              <a:solidFill>
                <a:schemeClr val="bg2"/>
              </a:solidFill>
              <a:ln w="9525">
                <a:noFill/>
                <a:round/>
                <a:headEnd/>
                <a:tailEnd/>
              </a:ln>
            </p:spPr>
            <p:txBody>
              <a:bodyPr/>
              <a:lstStyle/>
              <a:p>
                <a:endParaRPr lang="en-US"/>
              </a:p>
            </p:txBody>
          </p:sp>
          <p:sp>
            <p:nvSpPr>
              <p:cNvPr id="83536" name="Freeform 592"/>
              <p:cNvSpPr>
                <a:spLocks/>
              </p:cNvSpPr>
              <p:nvPr/>
            </p:nvSpPr>
            <p:spPr bwMode="black">
              <a:xfrm>
                <a:off x="2743" y="2379"/>
                <a:ext cx="4" cy="10"/>
              </a:xfrm>
              <a:custGeom>
                <a:avLst/>
                <a:gdLst/>
                <a:ahLst/>
                <a:cxnLst>
                  <a:cxn ang="0">
                    <a:pos x="8" y="31"/>
                  </a:cxn>
                  <a:cxn ang="0">
                    <a:pos x="0" y="29"/>
                  </a:cxn>
                  <a:cxn ang="0">
                    <a:pos x="0" y="29"/>
                  </a:cxn>
                  <a:cxn ang="0">
                    <a:pos x="5" y="0"/>
                  </a:cxn>
                  <a:cxn ang="0">
                    <a:pos x="5" y="0"/>
                  </a:cxn>
                  <a:cxn ang="0">
                    <a:pos x="13" y="1"/>
                  </a:cxn>
                  <a:cxn ang="0">
                    <a:pos x="8" y="31"/>
                  </a:cxn>
                </a:cxnLst>
                <a:rect l="0" t="0" r="r" b="b"/>
                <a:pathLst>
                  <a:path w="13" h="31">
                    <a:moveTo>
                      <a:pt x="8" y="31"/>
                    </a:moveTo>
                    <a:lnTo>
                      <a:pt x="0" y="29"/>
                    </a:lnTo>
                    <a:lnTo>
                      <a:pt x="0" y="29"/>
                    </a:lnTo>
                    <a:lnTo>
                      <a:pt x="5" y="0"/>
                    </a:lnTo>
                    <a:lnTo>
                      <a:pt x="5" y="0"/>
                    </a:lnTo>
                    <a:lnTo>
                      <a:pt x="13" y="1"/>
                    </a:lnTo>
                    <a:lnTo>
                      <a:pt x="8" y="31"/>
                    </a:lnTo>
                    <a:close/>
                  </a:path>
                </a:pathLst>
              </a:custGeom>
              <a:solidFill>
                <a:schemeClr val="bg2"/>
              </a:solidFill>
              <a:ln w="9525">
                <a:noFill/>
                <a:round/>
                <a:headEnd/>
                <a:tailEnd/>
              </a:ln>
            </p:spPr>
            <p:txBody>
              <a:bodyPr/>
              <a:lstStyle/>
              <a:p>
                <a:endParaRPr lang="en-US"/>
              </a:p>
            </p:txBody>
          </p:sp>
          <p:sp>
            <p:nvSpPr>
              <p:cNvPr id="83537" name="Freeform 593"/>
              <p:cNvSpPr>
                <a:spLocks/>
              </p:cNvSpPr>
              <p:nvPr/>
            </p:nvSpPr>
            <p:spPr bwMode="black">
              <a:xfrm>
                <a:off x="2740" y="2378"/>
                <a:ext cx="4" cy="10"/>
              </a:xfrm>
              <a:custGeom>
                <a:avLst/>
                <a:gdLst/>
                <a:ahLst/>
                <a:cxnLst>
                  <a:cxn ang="0">
                    <a:pos x="9" y="31"/>
                  </a:cxn>
                  <a:cxn ang="0">
                    <a:pos x="0" y="30"/>
                  </a:cxn>
                  <a:cxn ang="0">
                    <a:pos x="0" y="30"/>
                  </a:cxn>
                  <a:cxn ang="0">
                    <a:pos x="5" y="0"/>
                  </a:cxn>
                  <a:cxn ang="0">
                    <a:pos x="5" y="0"/>
                  </a:cxn>
                  <a:cxn ang="0">
                    <a:pos x="14" y="2"/>
                  </a:cxn>
                  <a:cxn ang="0">
                    <a:pos x="9" y="31"/>
                  </a:cxn>
                </a:cxnLst>
                <a:rect l="0" t="0" r="r" b="b"/>
                <a:pathLst>
                  <a:path w="14" h="31">
                    <a:moveTo>
                      <a:pt x="9" y="31"/>
                    </a:moveTo>
                    <a:lnTo>
                      <a:pt x="0" y="30"/>
                    </a:lnTo>
                    <a:lnTo>
                      <a:pt x="0" y="30"/>
                    </a:lnTo>
                    <a:lnTo>
                      <a:pt x="5" y="0"/>
                    </a:lnTo>
                    <a:lnTo>
                      <a:pt x="5" y="0"/>
                    </a:lnTo>
                    <a:lnTo>
                      <a:pt x="14" y="2"/>
                    </a:lnTo>
                    <a:lnTo>
                      <a:pt x="9" y="31"/>
                    </a:lnTo>
                    <a:close/>
                  </a:path>
                </a:pathLst>
              </a:custGeom>
              <a:solidFill>
                <a:schemeClr val="bg2"/>
              </a:solidFill>
              <a:ln w="9525">
                <a:noFill/>
                <a:round/>
                <a:headEnd/>
                <a:tailEnd/>
              </a:ln>
            </p:spPr>
            <p:txBody>
              <a:bodyPr/>
              <a:lstStyle/>
              <a:p>
                <a:endParaRPr lang="en-US"/>
              </a:p>
            </p:txBody>
          </p:sp>
          <p:sp>
            <p:nvSpPr>
              <p:cNvPr id="83538" name="Freeform 594"/>
              <p:cNvSpPr>
                <a:spLocks/>
              </p:cNvSpPr>
              <p:nvPr/>
            </p:nvSpPr>
            <p:spPr bwMode="black">
              <a:xfrm>
                <a:off x="2737" y="2378"/>
                <a:ext cx="4" cy="10"/>
              </a:xfrm>
              <a:custGeom>
                <a:avLst/>
                <a:gdLst/>
                <a:ahLst/>
                <a:cxnLst>
                  <a:cxn ang="0">
                    <a:pos x="7" y="31"/>
                  </a:cxn>
                  <a:cxn ang="0">
                    <a:pos x="0" y="30"/>
                  </a:cxn>
                  <a:cxn ang="0">
                    <a:pos x="0" y="0"/>
                  </a:cxn>
                  <a:cxn ang="0">
                    <a:pos x="2" y="0"/>
                  </a:cxn>
                  <a:cxn ang="0">
                    <a:pos x="4" y="0"/>
                  </a:cxn>
                  <a:cxn ang="0">
                    <a:pos x="12" y="1"/>
                  </a:cxn>
                  <a:cxn ang="0">
                    <a:pos x="7" y="31"/>
                  </a:cxn>
                </a:cxnLst>
                <a:rect l="0" t="0" r="r" b="b"/>
                <a:pathLst>
                  <a:path w="12" h="31">
                    <a:moveTo>
                      <a:pt x="7" y="31"/>
                    </a:moveTo>
                    <a:lnTo>
                      <a:pt x="0" y="30"/>
                    </a:lnTo>
                    <a:lnTo>
                      <a:pt x="0" y="0"/>
                    </a:lnTo>
                    <a:lnTo>
                      <a:pt x="2" y="0"/>
                    </a:lnTo>
                    <a:lnTo>
                      <a:pt x="4" y="0"/>
                    </a:lnTo>
                    <a:lnTo>
                      <a:pt x="12" y="1"/>
                    </a:lnTo>
                    <a:lnTo>
                      <a:pt x="7" y="31"/>
                    </a:lnTo>
                    <a:close/>
                  </a:path>
                </a:pathLst>
              </a:custGeom>
              <a:solidFill>
                <a:schemeClr val="bg2"/>
              </a:solidFill>
              <a:ln w="9525">
                <a:noFill/>
                <a:round/>
                <a:headEnd/>
                <a:tailEnd/>
              </a:ln>
            </p:spPr>
            <p:txBody>
              <a:bodyPr/>
              <a:lstStyle/>
              <a:p>
                <a:endParaRPr lang="en-US"/>
              </a:p>
            </p:txBody>
          </p:sp>
          <p:sp>
            <p:nvSpPr>
              <p:cNvPr id="83539" name="Freeform 595"/>
              <p:cNvSpPr>
                <a:spLocks/>
              </p:cNvSpPr>
              <p:nvPr/>
            </p:nvSpPr>
            <p:spPr bwMode="black">
              <a:xfrm>
                <a:off x="2734" y="2378"/>
                <a:ext cx="5" cy="10"/>
              </a:xfrm>
              <a:custGeom>
                <a:avLst/>
                <a:gdLst/>
                <a:ahLst/>
                <a:cxnLst>
                  <a:cxn ang="0">
                    <a:pos x="14" y="30"/>
                  </a:cxn>
                  <a:cxn ang="0">
                    <a:pos x="5" y="31"/>
                  </a:cxn>
                  <a:cxn ang="0">
                    <a:pos x="5" y="31"/>
                  </a:cxn>
                  <a:cxn ang="0">
                    <a:pos x="0" y="1"/>
                  </a:cxn>
                  <a:cxn ang="0">
                    <a:pos x="0" y="1"/>
                  </a:cxn>
                  <a:cxn ang="0">
                    <a:pos x="10" y="0"/>
                  </a:cxn>
                  <a:cxn ang="0">
                    <a:pos x="14" y="30"/>
                  </a:cxn>
                </a:cxnLst>
                <a:rect l="0" t="0" r="r" b="b"/>
                <a:pathLst>
                  <a:path w="14" h="31">
                    <a:moveTo>
                      <a:pt x="14" y="30"/>
                    </a:moveTo>
                    <a:lnTo>
                      <a:pt x="5" y="31"/>
                    </a:lnTo>
                    <a:lnTo>
                      <a:pt x="5" y="31"/>
                    </a:lnTo>
                    <a:lnTo>
                      <a:pt x="0" y="1"/>
                    </a:lnTo>
                    <a:lnTo>
                      <a:pt x="0" y="1"/>
                    </a:lnTo>
                    <a:lnTo>
                      <a:pt x="10" y="0"/>
                    </a:lnTo>
                    <a:lnTo>
                      <a:pt x="14" y="30"/>
                    </a:lnTo>
                    <a:close/>
                  </a:path>
                </a:pathLst>
              </a:custGeom>
              <a:solidFill>
                <a:schemeClr val="bg2"/>
              </a:solidFill>
              <a:ln w="9525">
                <a:noFill/>
                <a:round/>
                <a:headEnd/>
                <a:tailEnd/>
              </a:ln>
            </p:spPr>
            <p:txBody>
              <a:bodyPr/>
              <a:lstStyle/>
              <a:p>
                <a:endParaRPr lang="en-US"/>
              </a:p>
            </p:txBody>
          </p:sp>
          <p:sp>
            <p:nvSpPr>
              <p:cNvPr id="83540" name="Freeform 596"/>
              <p:cNvSpPr>
                <a:spLocks/>
              </p:cNvSpPr>
              <p:nvPr/>
            </p:nvSpPr>
            <p:spPr bwMode="black">
              <a:xfrm>
                <a:off x="2731" y="2378"/>
                <a:ext cx="5" cy="10"/>
              </a:xfrm>
              <a:custGeom>
                <a:avLst/>
                <a:gdLst/>
                <a:ahLst/>
                <a:cxnLst>
                  <a:cxn ang="0">
                    <a:pos x="13" y="30"/>
                  </a:cxn>
                  <a:cxn ang="0">
                    <a:pos x="5" y="31"/>
                  </a:cxn>
                  <a:cxn ang="0">
                    <a:pos x="5" y="31"/>
                  </a:cxn>
                  <a:cxn ang="0">
                    <a:pos x="0" y="2"/>
                  </a:cxn>
                  <a:cxn ang="0">
                    <a:pos x="0" y="2"/>
                  </a:cxn>
                  <a:cxn ang="0">
                    <a:pos x="8" y="0"/>
                  </a:cxn>
                  <a:cxn ang="0">
                    <a:pos x="13" y="30"/>
                  </a:cxn>
                </a:cxnLst>
                <a:rect l="0" t="0" r="r" b="b"/>
                <a:pathLst>
                  <a:path w="13" h="31">
                    <a:moveTo>
                      <a:pt x="13" y="30"/>
                    </a:moveTo>
                    <a:lnTo>
                      <a:pt x="5" y="31"/>
                    </a:lnTo>
                    <a:lnTo>
                      <a:pt x="5" y="31"/>
                    </a:lnTo>
                    <a:lnTo>
                      <a:pt x="0" y="2"/>
                    </a:lnTo>
                    <a:lnTo>
                      <a:pt x="0" y="2"/>
                    </a:lnTo>
                    <a:lnTo>
                      <a:pt x="8" y="0"/>
                    </a:lnTo>
                    <a:lnTo>
                      <a:pt x="13" y="30"/>
                    </a:lnTo>
                    <a:close/>
                  </a:path>
                </a:pathLst>
              </a:custGeom>
              <a:solidFill>
                <a:schemeClr val="bg2"/>
              </a:solidFill>
              <a:ln w="9525">
                <a:noFill/>
                <a:round/>
                <a:headEnd/>
                <a:tailEnd/>
              </a:ln>
            </p:spPr>
            <p:txBody>
              <a:bodyPr/>
              <a:lstStyle/>
              <a:p>
                <a:endParaRPr lang="en-US"/>
              </a:p>
            </p:txBody>
          </p:sp>
          <p:sp>
            <p:nvSpPr>
              <p:cNvPr id="83541" name="Freeform 597"/>
              <p:cNvSpPr>
                <a:spLocks/>
              </p:cNvSpPr>
              <p:nvPr/>
            </p:nvSpPr>
            <p:spPr bwMode="black">
              <a:xfrm>
                <a:off x="2727" y="2379"/>
                <a:ext cx="6" cy="10"/>
              </a:xfrm>
              <a:custGeom>
                <a:avLst/>
                <a:gdLst/>
                <a:ahLst/>
                <a:cxnLst>
                  <a:cxn ang="0">
                    <a:pos x="17" y="29"/>
                  </a:cxn>
                  <a:cxn ang="0">
                    <a:pos x="9" y="31"/>
                  </a:cxn>
                  <a:cxn ang="0">
                    <a:pos x="1" y="1"/>
                  </a:cxn>
                  <a:cxn ang="0">
                    <a:pos x="0" y="1"/>
                  </a:cxn>
                  <a:cxn ang="0">
                    <a:pos x="4" y="1"/>
                  </a:cxn>
                  <a:cxn ang="0">
                    <a:pos x="12" y="0"/>
                  </a:cxn>
                  <a:cxn ang="0">
                    <a:pos x="17" y="29"/>
                  </a:cxn>
                </a:cxnLst>
                <a:rect l="0" t="0" r="r" b="b"/>
                <a:pathLst>
                  <a:path w="17" h="31">
                    <a:moveTo>
                      <a:pt x="17" y="29"/>
                    </a:moveTo>
                    <a:lnTo>
                      <a:pt x="9" y="31"/>
                    </a:lnTo>
                    <a:lnTo>
                      <a:pt x="1" y="1"/>
                    </a:lnTo>
                    <a:lnTo>
                      <a:pt x="0" y="1"/>
                    </a:lnTo>
                    <a:lnTo>
                      <a:pt x="4" y="1"/>
                    </a:lnTo>
                    <a:lnTo>
                      <a:pt x="12" y="0"/>
                    </a:lnTo>
                    <a:lnTo>
                      <a:pt x="17" y="29"/>
                    </a:lnTo>
                    <a:close/>
                  </a:path>
                </a:pathLst>
              </a:custGeom>
              <a:solidFill>
                <a:schemeClr val="bg2"/>
              </a:solidFill>
              <a:ln w="9525">
                <a:noFill/>
                <a:round/>
                <a:headEnd/>
                <a:tailEnd/>
              </a:ln>
            </p:spPr>
            <p:txBody>
              <a:bodyPr/>
              <a:lstStyle/>
              <a:p>
                <a:endParaRPr lang="en-US"/>
              </a:p>
            </p:txBody>
          </p:sp>
          <p:sp>
            <p:nvSpPr>
              <p:cNvPr id="83542" name="Freeform 598"/>
              <p:cNvSpPr>
                <a:spLocks/>
              </p:cNvSpPr>
              <p:nvPr/>
            </p:nvSpPr>
            <p:spPr bwMode="black">
              <a:xfrm>
                <a:off x="2725" y="2379"/>
                <a:ext cx="6" cy="11"/>
              </a:xfrm>
              <a:custGeom>
                <a:avLst/>
                <a:gdLst/>
                <a:ahLst/>
                <a:cxnLst>
                  <a:cxn ang="0">
                    <a:pos x="17" y="30"/>
                  </a:cxn>
                  <a:cxn ang="0">
                    <a:pos x="10" y="32"/>
                  </a:cxn>
                  <a:cxn ang="0">
                    <a:pos x="11" y="32"/>
                  </a:cxn>
                  <a:cxn ang="0">
                    <a:pos x="7" y="32"/>
                  </a:cxn>
                  <a:cxn ang="0">
                    <a:pos x="0" y="2"/>
                  </a:cxn>
                  <a:cxn ang="0">
                    <a:pos x="7" y="0"/>
                  </a:cxn>
                  <a:cxn ang="0">
                    <a:pos x="17" y="30"/>
                  </a:cxn>
                </a:cxnLst>
                <a:rect l="0" t="0" r="r" b="b"/>
                <a:pathLst>
                  <a:path w="17" h="32">
                    <a:moveTo>
                      <a:pt x="17" y="30"/>
                    </a:moveTo>
                    <a:lnTo>
                      <a:pt x="10" y="32"/>
                    </a:lnTo>
                    <a:lnTo>
                      <a:pt x="11" y="32"/>
                    </a:lnTo>
                    <a:lnTo>
                      <a:pt x="7" y="32"/>
                    </a:lnTo>
                    <a:lnTo>
                      <a:pt x="0" y="2"/>
                    </a:lnTo>
                    <a:lnTo>
                      <a:pt x="7" y="0"/>
                    </a:lnTo>
                    <a:lnTo>
                      <a:pt x="17" y="30"/>
                    </a:lnTo>
                    <a:close/>
                  </a:path>
                </a:pathLst>
              </a:custGeom>
              <a:solidFill>
                <a:schemeClr val="bg2"/>
              </a:solidFill>
              <a:ln w="9525">
                <a:noFill/>
                <a:round/>
                <a:headEnd/>
                <a:tailEnd/>
              </a:ln>
            </p:spPr>
            <p:txBody>
              <a:bodyPr/>
              <a:lstStyle/>
              <a:p>
                <a:endParaRPr lang="en-US"/>
              </a:p>
            </p:txBody>
          </p:sp>
          <p:sp>
            <p:nvSpPr>
              <p:cNvPr id="83543" name="Freeform 599"/>
              <p:cNvSpPr>
                <a:spLocks/>
              </p:cNvSpPr>
              <p:nvPr/>
            </p:nvSpPr>
            <p:spPr bwMode="black">
              <a:xfrm>
                <a:off x="2722" y="2380"/>
                <a:ext cx="6" cy="10"/>
              </a:xfrm>
              <a:custGeom>
                <a:avLst/>
                <a:gdLst/>
                <a:ahLst/>
                <a:cxnLst>
                  <a:cxn ang="0">
                    <a:pos x="16" y="30"/>
                  </a:cxn>
                  <a:cxn ang="0">
                    <a:pos x="7" y="31"/>
                  </a:cxn>
                  <a:cxn ang="0">
                    <a:pos x="1" y="2"/>
                  </a:cxn>
                  <a:cxn ang="0">
                    <a:pos x="0" y="2"/>
                  </a:cxn>
                  <a:cxn ang="0">
                    <a:pos x="3" y="2"/>
                  </a:cxn>
                  <a:cxn ang="0">
                    <a:pos x="11" y="0"/>
                  </a:cxn>
                  <a:cxn ang="0">
                    <a:pos x="16" y="30"/>
                  </a:cxn>
                </a:cxnLst>
                <a:rect l="0" t="0" r="r" b="b"/>
                <a:pathLst>
                  <a:path w="16" h="31">
                    <a:moveTo>
                      <a:pt x="16" y="30"/>
                    </a:moveTo>
                    <a:lnTo>
                      <a:pt x="7" y="31"/>
                    </a:lnTo>
                    <a:lnTo>
                      <a:pt x="1" y="2"/>
                    </a:lnTo>
                    <a:lnTo>
                      <a:pt x="0" y="2"/>
                    </a:lnTo>
                    <a:lnTo>
                      <a:pt x="3" y="2"/>
                    </a:lnTo>
                    <a:lnTo>
                      <a:pt x="11" y="0"/>
                    </a:lnTo>
                    <a:lnTo>
                      <a:pt x="16" y="30"/>
                    </a:lnTo>
                    <a:close/>
                  </a:path>
                </a:pathLst>
              </a:custGeom>
              <a:solidFill>
                <a:schemeClr val="bg2"/>
              </a:solidFill>
              <a:ln w="9525">
                <a:noFill/>
                <a:round/>
                <a:headEnd/>
                <a:tailEnd/>
              </a:ln>
            </p:spPr>
            <p:txBody>
              <a:bodyPr/>
              <a:lstStyle/>
              <a:p>
                <a:endParaRPr lang="en-US"/>
              </a:p>
            </p:txBody>
          </p:sp>
          <p:sp>
            <p:nvSpPr>
              <p:cNvPr id="83544" name="Freeform 600"/>
              <p:cNvSpPr>
                <a:spLocks/>
              </p:cNvSpPr>
              <p:nvPr/>
            </p:nvSpPr>
            <p:spPr bwMode="black">
              <a:xfrm>
                <a:off x="2719" y="2380"/>
                <a:ext cx="6" cy="11"/>
              </a:xfrm>
              <a:custGeom>
                <a:avLst/>
                <a:gdLst/>
                <a:ahLst/>
                <a:cxnLst>
                  <a:cxn ang="0">
                    <a:pos x="18" y="29"/>
                  </a:cxn>
                  <a:cxn ang="0">
                    <a:pos x="8" y="32"/>
                  </a:cxn>
                  <a:cxn ang="0">
                    <a:pos x="9" y="32"/>
                  </a:cxn>
                  <a:cxn ang="0">
                    <a:pos x="7" y="32"/>
                  </a:cxn>
                  <a:cxn ang="0">
                    <a:pos x="0" y="2"/>
                  </a:cxn>
                  <a:cxn ang="0">
                    <a:pos x="10" y="0"/>
                  </a:cxn>
                  <a:cxn ang="0">
                    <a:pos x="18" y="29"/>
                  </a:cxn>
                </a:cxnLst>
                <a:rect l="0" t="0" r="r" b="b"/>
                <a:pathLst>
                  <a:path w="18" h="32">
                    <a:moveTo>
                      <a:pt x="18" y="29"/>
                    </a:moveTo>
                    <a:lnTo>
                      <a:pt x="8" y="32"/>
                    </a:lnTo>
                    <a:lnTo>
                      <a:pt x="9" y="32"/>
                    </a:lnTo>
                    <a:lnTo>
                      <a:pt x="7" y="32"/>
                    </a:lnTo>
                    <a:lnTo>
                      <a:pt x="0" y="2"/>
                    </a:lnTo>
                    <a:lnTo>
                      <a:pt x="10" y="0"/>
                    </a:lnTo>
                    <a:lnTo>
                      <a:pt x="18" y="29"/>
                    </a:lnTo>
                    <a:close/>
                  </a:path>
                </a:pathLst>
              </a:custGeom>
              <a:solidFill>
                <a:schemeClr val="bg2"/>
              </a:solidFill>
              <a:ln w="9525">
                <a:noFill/>
                <a:round/>
                <a:headEnd/>
                <a:tailEnd/>
              </a:ln>
            </p:spPr>
            <p:txBody>
              <a:bodyPr/>
              <a:lstStyle/>
              <a:p>
                <a:endParaRPr lang="en-US"/>
              </a:p>
            </p:txBody>
          </p:sp>
          <p:sp>
            <p:nvSpPr>
              <p:cNvPr id="83545" name="Freeform 601"/>
              <p:cNvSpPr>
                <a:spLocks/>
              </p:cNvSpPr>
              <p:nvPr/>
            </p:nvSpPr>
            <p:spPr bwMode="black">
              <a:xfrm>
                <a:off x="2717" y="2381"/>
                <a:ext cx="5" cy="10"/>
              </a:xfrm>
              <a:custGeom>
                <a:avLst/>
                <a:gdLst/>
                <a:ahLst/>
                <a:cxnLst>
                  <a:cxn ang="0">
                    <a:pos x="14" y="30"/>
                  </a:cxn>
                  <a:cxn ang="0">
                    <a:pos x="5" y="31"/>
                  </a:cxn>
                  <a:cxn ang="0">
                    <a:pos x="5" y="31"/>
                  </a:cxn>
                  <a:cxn ang="0">
                    <a:pos x="0" y="1"/>
                  </a:cxn>
                  <a:cxn ang="0">
                    <a:pos x="0" y="1"/>
                  </a:cxn>
                  <a:cxn ang="0">
                    <a:pos x="9" y="0"/>
                  </a:cxn>
                  <a:cxn ang="0">
                    <a:pos x="14" y="30"/>
                  </a:cxn>
                </a:cxnLst>
                <a:rect l="0" t="0" r="r" b="b"/>
                <a:pathLst>
                  <a:path w="14" h="31">
                    <a:moveTo>
                      <a:pt x="14" y="30"/>
                    </a:moveTo>
                    <a:lnTo>
                      <a:pt x="5" y="31"/>
                    </a:lnTo>
                    <a:lnTo>
                      <a:pt x="5" y="31"/>
                    </a:lnTo>
                    <a:lnTo>
                      <a:pt x="0" y="1"/>
                    </a:lnTo>
                    <a:lnTo>
                      <a:pt x="0" y="1"/>
                    </a:lnTo>
                    <a:lnTo>
                      <a:pt x="9" y="0"/>
                    </a:lnTo>
                    <a:lnTo>
                      <a:pt x="14" y="30"/>
                    </a:lnTo>
                    <a:close/>
                  </a:path>
                </a:pathLst>
              </a:custGeom>
              <a:solidFill>
                <a:schemeClr val="bg2"/>
              </a:solidFill>
              <a:ln w="9525">
                <a:noFill/>
                <a:round/>
                <a:headEnd/>
                <a:tailEnd/>
              </a:ln>
            </p:spPr>
            <p:txBody>
              <a:bodyPr/>
              <a:lstStyle/>
              <a:p>
                <a:endParaRPr lang="en-US"/>
              </a:p>
            </p:txBody>
          </p:sp>
          <p:sp>
            <p:nvSpPr>
              <p:cNvPr id="83546" name="Freeform 602"/>
              <p:cNvSpPr>
                <a:spLocks/>
              </p:cNvSpPr>
              <p:nvPr/>
            </p:nvSpPr>
            <p:spPr bwMode="black">
              <a:xfrm>
                <a:off x="2714" y="2381"/>
                <a:ext cx="5" cy="11"/>
              </a:xfrm>
              <a:custGeom>
                <a:avLst/>
                <a:gdLst/>
                <a:ahLst/>
                <a:cxnLst>
                  <a:cxn ang="0">
                    <a:pos x="15" y="30"/>
                  </a:cxn>
                  <a:cxn ang="0">
                    <a:pos x="5" y="31"/>
                  </a:cxn>
                  <a:cxn ang="0">
                    <a:pos x="5" y="31"/>
                  </a:cxn>
                  <a:cxn ang="0">
                    <a:pos x="3" y="31"/>
                  </a:cxn>
                  <a:cxn ang="0">
                    <a:pos x="0" y="2"/>
                  </a:cxn>
                  <a:cxn ang="0">
                    <a:pos x="10" y="0"/>
                  </a:cxn>
                  <a:cxn ang="0">
                    <a:pos x="15" y="30"/>
                  </a:cxn>
                </a:cxnLst>
                <a:rect l="0" t="0" r="r" b="b"/>
                <a:pathLst>
                  <a:path w="15" h="31">
                    <a:moveTo>
                      <a:pt x="15" y="30"/>
                    </a:moveTo>
                    <a:lnTo>
                      <a:pt x="5" y="31"/>
                    </a:lnTo>
                    <a:lnTo>
                      <a:pt x="5" y="31"/>
                    </a:lnTo>
                    <a:lnTo>
                      <a:pt x="3" y="31"/>
                    </a:lnTo>
                    <a:lnTo>
                      <a:pt x="0" y="2"/>
                    </a:lnTo>
                    <a:lnTo>
                      <a:pt x="10" y="0"/>
                    </a:lnTo>
                    <a:lnTo>
                      <a:pt x="15" y="30"/>
                    </a:lnTo>
                    <a:close/>
                  </a:path>
                </a:pathLst>
              </a:custGeom>
              <a:solidFill>
                <a:schemeClr val="bg2"/>
              </a:solidFill>
              <a:ln w="9525">
                <a:noFill/>
                <a:round/>
                <a:headEnd/>
                <a:tailEnd/>
              </a:ln>
            </p:spPr>
            <p:txBody>
              <a:bodyPr/>
              <a:lstStyle/>
              <a:p>
                <a:endParaRPr lang="en-US"/>
              </a:p>
            </p:txBody>
          </p:sp>
          <p:sp>
            <p:nvSpPr>
              <p:cNvPr id="83547" name="Freeform 603"/>
              <p:cNvSpPr>
                <a:spLocks/>
              </p:cNvSpPr>
              <p:nvPr/>
            </p:nvSpPr>
            <p:spPr bwMode="black">
              <a:xfrm>
                <a:off x="2710" y="2382"/>
                <a:ext cx="5" cy="10"/>
              </a:xfrm>
              <a:custGeom>
                <a:avLst/>
                <a:gdLst/>
                <a:ahLst/>
                <a:cxnLst>
                  <a:cxn ang="0">
                    <a:pos x="14" y="29"/>
                  </a:cxn>
                  <a:cxn ang="0">
                    <a:pos x="2" y="29"/>
                  </a:cxn>
                  <a:cxn ang="0">
                    <a:pos x="0" y="29"/>
                  </a:cxn>
                  <a:cxn ang="0">
                    <a:pos x="0" y="29"/>
                  </a:cxn>
                  <a:cxn ang="0">
                    <a:pos x="2" y="0"/>
                  </a:cxn>
                  <a:cxn ang="0">
                    <a:pos x="14" y="0"/>
                  </a:cxn>
                  <a:cxn ang="0">
                    <a:pos x="14" y="29"/>
                  </a:cxn>
                </a:cxnLst>
                <a:rect l="0" t="0" r="r" b="b"/>
                <a:pathLst>
                  <a:path w="14" h="29">
                    <a:moveTo>
                      <a:pt x="14" y="29"/>
                    </a:moveTo>
                    <a:lnTo>
                      <a:pt x="2" y="29"/>
                    </a:lnTo>
                    <a:lnTo>
                      <a:pt x="0" y="29"/>
                    </a:lnTo>
                    <a:lnTo>
                      <a:pt x="0" y="29"/>
                    </a:lnTo>
                    <a:lnTo>
                      <a:pt x="2" y="0"/>
                    </a:lnTo>
                    <a:lnTo>
                      <a:pt x="14" y="0"/>
                    </a:lnTo>
                    <a:lnTo>
                      <a:pt x="14" y="29"/>
                    </a:lnTo>
                    <a:close/>
                  </a:path>
                </a:pathLst>
              </a:custGeom>
              <a:solidFill>
                <a:schemeClr val="bg2"/>
              </a:solidFill>
              <a:ln w="9525">
                <a:noFill/>
                <a:round/>
                <a:headEnd/>
                <a:tailEnd/>
              </a:ln>
            </p:spPr>
            <p:txBody>
              <a:bodyPr/>
              <a:lstStyle/>
              <a:p>
                <a:endParaRPr lang="en-US"/>
              </a:p>
            </p:txBody>
          </p:sp>
          <p:sp>
            <p:nvSpPr>
              <p:cNvPr id="83548" name="Freeform 604"/>
              <p:cNvSpPr>
                <a:spLocks/>
              </p:cNvSpPr>
              <p:nvPr/>
            </p:nvSpPr>
            <p:spPr bwMode="black">
              <a:xfrm>
                <a:off x="2707" y="2381"/>
                <a:ext cx="5" cy="11"/>
              </a:xfrm>
              <a:custGeom>
                <a:avLst/>
                <a:gdLst/>
                <a:ahLst/>
                <a:cxnLst>
                  <a:cxn ang="0">
                    <a:pos x="10" y="31"/>
                  </a:cxn>
                  <a:cxn ang="0">
                    <a:pos x="0" y="30"/>
                  </a:cxn>
                  <a:cxn ang="0">
                    <a:pos x="3" y="0"/>
                  </a:cxn>
                  <a:cxn ang="0">
                    <a:pos x="5" y="0"/>
                  </a:cxn>
                  <a:cxn ang="0">
                    <a:pos x="5" y="0"/>
                  </a:cxn>
                  <a:cxn ang="0">
                    <a:pos x="15" y="2"/>
                  </a:cxn>
                  <a:cxn ang="0">
                    <a:pos x="10" y="31"/>
                  </a:cxn>
                </a:cxnLst>
                <a:rect l="0" t="0" r="r" b="b"/>
                <a:pathLst>
                  <a:path w="15" h="31">
                    <a:moveTo>
                      <a:pt x="10" y="31"/>
                    </a:moveTo>
                    <a:lnTo>
                      <a:pt x="0" y="30"/>
                    </a:lnTo>
                    <a:lnTo>
                      <a:pt x="3" y="0"/>
                    </a:lnTo>
                    <a:lnTo>
                      <a:pt x="5" y="0"/>
                    </a:lnTo>
                    <a:lnTo>
                      <a:pt x="5" y="0"/>
                    </a:lnTo>
                    <a:lnTo>
                      <a:pt x="15" y="2"/>
                    </a:lnTo>
                    <a:lnTo>
                      <a:pt x="10" y="31"/>
                    </a:lnTo>
                    <a:close/>
                  </a:path>
                </a:pathLst>
              </a:custGeom>
              <a:solidFill>
                <a:schemeClr val="bg2"/>
              </a:solidFill>
              <a:ln w="9525">
                <a:noFill/>
                <a:round/>
                <a:headEnd/>
                <a:tailEnd/>
              </a:ln>
            </p:spPr>
            <p:txBody>
              <a:bodyPr/>
              <a:lstStyle/>
              <a:p>
                <a:endParaRPr lang="en-US"/>
              </a:p>
            </p:txBody>
          </p:sp>
          <p:sp>
            <p:nvSpPr>
              <p:cNvPr id="83549" name="Freeform 605"/>
              <p:cNvSpPr>
                <a:spLocks/>
              </p:cNvSpPr>
              <p:nvPr/>
            </p:nvSpPr>
            <p:spPr bwMode="black">
              <a:xfrm>
                <a:off x="2703" y="2381"/>
                <a:ext cx="5" cy="10"/>
              </a:xfrm>
              <a:custGeom>
                <a:avLst/>
                <a:gdLst/>
                <a:ahLst/>
                <a:cxnLst>
                  <a:cxn ang="0">
                    <a:pos x="13" y="30"/>
                  </a:cxn>
                  <a:cxn ang="0">
                    <a:pos x="1" y="30"/>
                  </a:cxn>
                  <a:cxn ang="0">
                    <a:pos x="0" y="30"/>
                  </a:cxn>
                  <a:cxn ang="0">
                    <a:pos x="0" y="30"/>
                  </a:cxn>
                  <a:cxn ang="0">
                    <a:pos x="1" y="0"/>
                  </a:cxn>
                  <a:cxn ang="0">
                    <a:pos x="13" y="0"/>
                  </a:cxn>
                  <a:cxn ang="0">
                    <a:pos x="13" y="30"/>
                  </a:cxn>
                </a:cxnLst>
                <a:rect l="0" t="0" r="r" b="b"/>
                <a:pathLst>
                  <a:path w="13" h="30">
                    <a:moveTo>
                      <a:pt x="13" y="30"/>
                    </a:moveTo>
                    <a:lnTo>
                      <a:pt x="1" y="30"/>
                    </a:lnTo>
                    <a:lnTo>
                      <a:pt x="0" y="30"/>
                    </a:lnTo>
                    <a:lnTo>
                      <a:pt x="0" y="30"/>
                    </a:lnTo>
                    <a:lnTo>
                      <a:pt x="1" y="0"/>
                    </a:lnTo>
                    <a:lnTo>
                      <a:pt x="13" y="0"/>
                    </a:lnTo>
                    <a:lnTo>
                      <a:pt x="13" y="30"/>
                    </a:lnTo>
                    <a:close/>
                  </a:path>
                </a:pathLst>
              </a:custGeom>
              <a:solidFill>
                <a:schemeClr val="bg2"/>
              </a:solidFill>
              <a:ln w="9525">
                <a:noFill/>
                <a:round/>
                <a:headEnd/>
                <a:tailEnd/>
              </a:ln>
            </p:spPr>
            <p:txBody>
              <a:bodyPr/>
              <a:lstStyle/>
              <a:p>
                <a:endParaRPr lang="en-US"/>
              </a:p>
            </p:txBody>
          </p:sp>
          <p:sp>
            <p:nvSpPr>
              <p:cNvPr id="83550" name="Freeform 606"/>
              <p:cNvSpPr>
                <a:spLocks/>
              </p:cNvSpPr>
              <p:nvPr/>
            </p:nvSpPr>
            <p:spPr bwMode="black">
              <a:xfrm>
                <a:off x="2700" y="2381"/>
                <a:ext cx="4" cy="10"/>
              </a:xfrm>
              <a:custGeom>
                <a:avLst/>
                <a:gdLst/>
                <a:ahLst/>
                <a:cxnLst>
                  <a:cxn ang="0">
                    <a:pos x="11" y="31"/>
                  </a:cxn>
                  <a:cxn ang="0">
                    <a:pos x="0" y="30"/>
                  </a:cxn>
                  <a:cxn ang="0">
                    <a:pos x="0" y="30"/>
                  </a:cxn>
                  <a:cxn ang="0">
                    <a:pos x="3" y="0"/>
                  </a:cxn>
                  <a:cxn ang="0">
                    <a:pos x="3" y="0"/>
                  </a:cxn>
                  <a:cxn ang="0">
                    <a:pos x="14" y="1"/>
                  </a:cxn>
                  <a:cxn ang="0">
                    <a:pos x="11" y="31"/>
                  </a:cxn>
                </a:cxnLst>
                <a:rect l="0" t="0" r="r" b="b"/>
                <a:pathLst>
                  <a:path w="14" h="31">
                    <a:moveTo>
                      <a:pt x="11" y="31"/>
                    </a:moveTo>
                    <a:lnTo>
                      <a:pt x="0" y="30"/>
                    </a:lnTo>
                    <a:lnTo>
                      <a:pt x="0" y="30"/>
                    </a:lnTo>
                    <a:lnTo>
                      <a:pt x="3" y="0"/>
                    </a:lnTo>
                    <a:lnTo>
                      <a:pt x="3" y="0"/>
                    </a:lnTo>
                    <a:lnTo>
                      <a:pt x="14" y="1"/>
                    </a:lnTo>
                    <a:lnTo>
                      <a:pt x="11" y="31"/>
                    </a:lnTo>
                    <a:close/>
                  </a:path>
                </a:pathLst>
              </a:custGeom>
              <a:solidFill>
                <a:schemeClr val="bg2"/>
              </a:solidFill>
              <a:ln w="9525">
                <a:noFill/>
                <a:round/>
                <a:headEnd/>
                <a:tailEnd/>
              </a:ln>
            </p:spPr>
            <p:txBody>
              <a:bodyPr/>
              <a:lstStyle/>
              <a:p>
                <a:endParaRPr lang="en-US"/>
              </a:p>
            </p:txBody>
          </p:sp>
          <p:sp>
            <p:nvSpPr>
              <p:cNvPr id="83551" name="Freeform 607"/>
              <p:cNvSpPr>
                <a:spLocks/>
              </p:cNvSpPr>
              <p:nvPr/>
            </p:nvSpPr>
            <p:spPr bwMode="black">
              <a:xfrm>
                <a:off x="2696" y="2381"/>
                <a:ext cx="5" cy="10"/>
              </a:xfrm>
              <a:custGeom>
                <a:avLst/>
                <a:gdLst/>
                <a:ahLst/>
                <a:cxnLst>
                  <a:cxn ang="0">
                    <a:pos x="11" y="31"/>
                  </a:cxn>
                  <a:cxn ang="0">
                    <a:pos x="0" y="30"/>
                  </a:cxn>
                  <a:cxn ang="0">
                    <a:pos x="0" y="30"/>
                  </a:cxn>
                  <a:cxn ang="0">
                    <a:pos x="3" y="0"/>
                  </a:cxn>
                  <a:cxn ang="0">
                    <a:pos x="3" y="0"/>
                  </a:cxn>
                  <a:cxn ang="0">
                    <a:pos x="14" y="1"/>
                  </a:cxn>
                  <a:cxn ang="0">
                    <a:pos x="11" y="31"/>
                  </a:cxn>
                </a:cxnLst>
                <a:rect l="0" t="0" r="r" b="b"/>
                <a:pathLst>
                  <a:path w="14" h="31">
                    <a:moveTo>
                      <a:pt x="11" y="31"/>
                    </a:moveTo>
                    <a:lnTo>
                      <a:pt x="0" y="30"/>
                    </a:lnTo>
                    <a:lnTo>
                      <a:pt x="0" y="30"/>
                    </a:lnTo>
                    <a:lnTo>
                      <a:pt x="3" y="0"/>
                    </a:lnTo>
                    <a:lnTo>
                      <a:pt x="3" y="0"/>
                    </a:lnTo>
                    <a:lnTo>
                      <a:pt x="14" y="1"/>
                    </a:lnTo>
                    <a:lnTo>
                      <a:pt x="11" y="31"/>
                    </a:lnTo>
                    <a:close/>
                  </a:path>
                </a:pathLst>
              </a:custGeom>
              <a:solidFill>
                <a:schemeClr val="bg2"/>
              </a:solidFill>
              <a:ln w="9525">
                <a:noFill/>
                <a:round/>
                <a:headEnd/>
                <a:tailEnd/>
              </a:ln>
            </p:spPr>
            <p:txBody>
              <a:bodyPr/>
              <a:lstStyle/>
              <a:p>
                <a:endParaRPr lang="en-US"/>
              </a:p>
            </p:txBody>
          </p:sp>
        </p:grpSp>
        <p:grpSp>
          <p:nvGrpSpPr>
            <p:cNvPr id="83552" name="Group 608"/>
            <p:cNvGrpSpPr>
              <a:grpSpLocks/>
            </p:cNvGrpSpPr>
            <p:nvPr/>
          </p:nvGrpSpPr>
          <p:grpSpPr bwMode="auto">
            <a:xfrm>
              <a:off x="3448050" y="3027363"/>
              <a:ext cx="1901825" cy="1381125"/>
              <a:chOff x="2496" y="1888"/>
              <a:chExt cx="619" cy="507"/>
            </a:xfrm>
          </p:grpSpPr>
          <p:sp>
            <p:nvSpPr>
              <p:cNvPr id="83553" name="Freeform 609"/>
              <p:cNvSpPr>
                <a:spLocks/>
              </p:cNvSpPr>
              <p:nvPr/>
            </p:nvSpPr>
            <p:spPr bwMode="black">
              <a:xfrm>
                <a:off x="2692" y="2380"/>
                <a:ext cx="5" cy="11"/>
              </a:xfrm>
              <a:custGeom>
                <a:avLst/>
                <a:gdLst/>
                <a:ahLst/>
                <a:cxnLst>
                  <a:cxn ang="0">
                    <a:pos x="11" y="31"/>
                  </a:cxn>
                  <a:cxn ang="0">
                    <a:pos x="0" y="29"/>
                  </a:cxn>
                  <a:cxn ang="0">
                    <a:pos x="0" y="29"/>
                  </a:cxn>
                  <a:cxn ang="0">
                    <a:pos x="2" y="0"/>
                  </a:cxn>
                  <a:cxn ang="0">
                    <a:pos x="2" y="0"/>
                  </a:cxn>
                  <a:cxn ang="0">
                    <a:pos x="14" y="1"/>
                  </a:cxn>
                  <a:cxn ang="0">
                    <a:pos x="11" y="31"/>
                  </a:cxn>
                </a:cxnLst>
                <a:rect l="0" t="0" r="r" b="b"/>
                <a:pathLst>
                  <a:path w="14" h="31">
                    <a:moveTo>
                      <a:pt x="11" y="31"/>
                    </a:moveTo>
                    <a:lnTo>
                      <a:pt x="0" y="29"/>
                    </a:lnTo>
                    <a:lnTo>
                      <a:pt x="0" y="29"/>
                    </a:lnTo>
                    <a:lnTo>
                      <a:pt x="2" y="0"/>
                    </a:lnTo>
                    <a:lnTo>
                      <a:pt x="2" y="0"/>
                    </a:lnTo>
                    <a:lnTo>
                      <a:pt x="14" y="1"/>
                    </a:lnTo>
                    <a:lnTo>
                      <a:pt x="11" y="31"/>
                    </a:lnTo>
                    <a:close/>
                  </a:path>
                </a:pathLst>
              </a:custGeom>
              <a:solidFill>
                <a:schemeClr val="bg2"/>
              </a:solidFill>
              <a:ln w="9525">
                <a:noFill/>
                <a:round/>
                <a:headEnd/>
                <a:tailEnd/>
              </a:ln>
            </p:spPr>
            <p:txBody>
              <a:bodyPr/>
              <a:lstStyle/>
              <a:p>
                <a:endParaRPr lang="en-US"/>
              </a:p>
            </p:txBody>
          </p:sp>
          <p:sp>
            <p:nvSpPr>
              <p:cNvPr id="83554" name="Freeform 610"/>
              <p:cNvSpPr>
                <a:spLocks/>
              </p:cNvSpPr>
              <p:nvPr/>
            </p:nvSpPr>
            <p:spPr bwMode="black">
              <a:xfrm>
                <a:off x="2688" y="2380"/>
                <a:ext cx="5" cy="10"/>
              </a:xfrm>
              <a:custGeom>
                <a:avLst/>
                <a:gdLst/>
                <a:ahLst/>
                <a:cxnLst>
                  <a:cxn ang="0">
                    <a:pos x="12" y="31"/>
                  </a:cxn>
                  <a:cxn ang="0">
                    <a:pos x="1" y="30"/>
                  </a:cxn>
                  <a:cxn ang="0">
                    <a:pos x="0" y="30"/>
                  </a:cxn>
                  <a:cxn ang="0">
                    <a:pos x="5" y="0"/>
                  </a:cxn>
                  <a:cxn ang="0">
                    <a:pos x="3" y="0"/>
                  </a:cxn>
                  <a:cxn ang="0">
                    <a:pos x="14" y="2"/>
                  </a:cxn>
                  <a:cxn ang="0">
                    <a:pos x="12" y="31"/>
                  </a:cxn>
                </a:cxnLst>
                <a:rect l="0" t="0" r="r" b="b"/>
                <a:pathLst>
                  <a:path w="14" h="31">
                    <a:moveTo>
                      <a:pt x="12" y="31"/>
                    </a:moveTo>
                    <a:lnTo>
                      <a:pt x="1" y="30"/>
                    </a:lnTo>
                    <a:lnTo>
                      <a:pt x="0" y="30"/>
                    </a:lnTo>
                    <a:lnTo>
                      <a:pt x="5" y="0"/>
                    </a:lnTo>
                    <a:lnTo>
                      <a:pt x="3" y="0"/>
                    </a:lnTo>
                    <a:lnTo>
                      <a:pt x="14" y="2"/>
                    </a:lnTo>
                    <a:lnTo>
                      <a:pt x="12" y="31"/>
                    </a:lnTo>
                    <a:close/>
                  </a:path>
                </a:pathLst>
              </a:custGeom>
              <a:solidFill>
                <a:schemeClr val="bg2"/>
              </a:solidFill>
              <a:ln w="9525">
                <a:noFill/>
                <a:round/>
                <a:headEnd/>
                <a:tailEnd/>
              </a:ln>
            </p:spPr>
            <p:txBody>
              <a:bodyPr/>
              <a:lstStyle/>
              <a:p>
                <a:endParaRPr lang="en-US"/>
              </a:p>
            </p:txBody>
          </p:sp>
          <p:sp>
            <p:nvSpPr>
              <p:cNvPr id="83555" name="Freeform 611"/>
              <p:cNvSpPr>
                <a:spLocks/>
              </p:cNvSpPr>
              <p:nvPr/>
            </p:nvSpPr>
            <p:spPr bwMode="black">
              <a:xfrm>
                <a:off x="2685" y="2379"/>
                <a:ext cx="5" cy="11"/>
              </a:xfrm>
              <a:custGeom>
                <a:avLst/>
                <a:gdLst/>
                <a:ahLst/>
                <a:cxnLst>
                  <a:cxn ang="0">
                    <a:pos x="10" y="31"/>
                  </a:cxn>
                  <a:cxn ang="0">
                    <a:pos x="0" y="30"/>
                  </a:cxn>
                  <a:cxn ang="0">
                    <a:pos x="2" y="0"/>
                  </a:cxn>
                  <a:cxn ang="0">
                    <a:pos x="5" y="0"/>
                  </a:cxn>
                  <a:cxn ang="0">
                    <a:pos x="5" y="0"/>
                  </a:cxn>
                  <a:cxn ang="0">
                    <a:pos x="15" y="1"/>
                  </a:cxn>
                  <a:cxn ang="0">
                    <a:pos x="10" y="31"/>
                  </a:cxn>
                </a:cxnLst>
                <a:rect l="0" t="0" r="r" b="b"/>
                <a:pathLst>
                  <a:path w="15" h="31">
                    <a:moveTo>
                      <a:pt x="10" y="31"/>
                    </a:moveTo>
                    <a:lnTo>
                      <a:pt x="0" y="30"/>
                    </a:lnTo>
                    <a:lnTo>
                      <a:pt x="2" y="0"/>
                    </a:lnTo>
                    <a:lnTo>
                      <a:pt x="5" y="0"/>
                    </a:lnTo>
                    <a:lnTo>
                      <a:pt x="5" y="0"/>
                    </a:lnTo>
                    <a:lnTo>
                      <a:pt x="15" y="1"/>
                    </a:lnTo>
                    <a:lnTo>
                      <a:pt x="10" y="31"/>
                    </a:lnTo>
                    <a:close/>
                  </a:path>
                </a:pathLst>
              </a:custGeom>
              <a:solidFill>
                <a:schemeClr val="bg2"/>
              </a:solidFill>
              <a:ln w="9525">
                <a:noFill/>
                <a:round/>
                <a:headEnd/>
                <a:tailEnd/>
              </a:ln>
            </p:spPr>
            <p:txBody>
              <a:bodyPr/>
              <a:lstStyle/>
              <a:p>
                <a:endParaRPr lang="en-US"/>
              </a:p>
            </p:txBody>
          </p:sp>
          <p:sp>
            <p:nvSpPr>
              <p:cNvPr id="83556" name="Freeform 612"/>
              <p:cNvSpPr>
                <a:spLocks/>
              </p:cNvSpPr>
              <p:nvPr/>
            </p:nvSpPr>
            <p:spPr bwMode="black">
              <a:xfrm>
                <a:off x="2683" y="2379"/>
                <a:ext cx="3" cy="10"/>
              </a:xfrm>
              <a:custGeom>
                <a:avLst/>
                <a:gdLst/>
                <a:ahLst/>
                <a:cxnLst>
                  <a:cxn ang="0">
                    <a:pos x="8" y="30"/>
                  </a:cxn>
                  <a:cxn ang="0">
                    <a:pos x="0" y="30"/>
                  </a:cxn>
                  <a:cxn ang="0">
                    <a:pos x="0" y="30"/>
                  </a:cxn>
                  <a:cxn ang="0">
                    <a:pos x="0" y="0"/>
                  </a:cxn>
                  <a:cxn ang="0">
                    <a:pos x="0" y="0"/>
                  </a:cxn>
                  <a:cxn ang="0">
                    <a:pos x="8" y="0"/>
                  </a:cxn>
                  <a:cxn ang="0">
                    <a:pos x="8" y="30"/>
                  </a:cxn>
                </a:cxnLst>
                <a:rect l="0" t="0" r="r" b="b"/>
                <a:pathLst>
                  <a:path w="8" h="30">
                    <a:moveTo>
                      <a:pt x="8" y="30"/>
                    </a:moveTo>
                    <a:lnTo>
                      <a:pt x="0" y="30"/>
                    </a:lnTo>
                    <a:lnTo>
                      <a:pt x="0" y="30"/>
                    </a:lnTo>
                    <a:lnTo>
                      <a:pt x="0" y="0"/>
                    </a:lnTo>
                    <a:lnTo>
                      <a:pt x="0" y="0"/>
                    </a:lnTo>
                    <a:lnTo>
                      <a:pt x="8" y="0"/>
                    </a:lnTo>
                    <a:lnTo>
                      <a:pt x="8" y="30"/>
                    </a:lnTo>
                    <a:close/>
                  </a:path>
                </a:pathLst>
              </a:custGeom>
              <a:solidFill>
                <a:schemeClr val="bg2"/>
              </a:solidFill>
              <a:ln w="9525">
                <a:noFill/>
                <a:round/>
                <a:headEnd/>
                <a:tailEnd/>
              </a:ln>
            </p:spPr>
            <p:txBody>
              <a:bodyPr/>
              <a:lstStyle/>
              <a:p>
                <a:endParaRPr lang="en-US"/>
              </a:p>
            </p:txBody>
          </p:sp>
          <p:sp>
            <p:nvSpPr>
              <p:cNvPr id="83557" name="Freeform 613"/>
              <p:cNvSpPr>
                <a:spLocks/>
              </p:cNvSpPr>
              <p:nvPr/>
            </p:nvSpPr>
            <p:spPr bwMode="black">
              <a:xfrm>
                <a:off x="2680" y="2379"/>
                <a:ext cx="3" cy="10"/>
              </a:xfrm>
              <a:custGeom>
                <a:avLst/>
                <a:gdLst/>
                <a:ahLst/>
                <a:cxnLst>
                  <a:cxn ang="0">
                    <a:pos x="9" y="30"/>
                  </a:cxn>
                  <a:cxn ang="0">
                    <a:pos x="0" y="30"/>
                  </a:cxn>
                  <a:cxn ang="0">
                    <a:pos x="0" y="30"/>
                  </a:cxn>
                  <a:cxn ang="0">
                    <a:pos x="0" y="0"/>
                  </a:cxn>
                  <a:cxn ang="0">
                    <a:pos x="0" y="0"/>
                  </a:cxn>
                  <a:cxn ang="0">
                    <a:pos x="9" y="0"/>
                  </a:cxn>
                  <a:cxn ang="0">
                    <a:pos x="9" y="30"/>
                  </a:cxn>
                </a:cxnLst>
                <a:rect l="0" t="0" r="r" b="b"/>
                <a:pathLst>
                  <a:path w="9" h="30">
                    <a:moveTo>
                      <a:pt x="9" y="30"/>
                    </a:moveTo>
                    <a:lnTo>
                      <a:pt x="0" y="30"/>
                    </a:lnTo>
                    <a:lnTo>
                      <a:pt x="0" y="30"/>
                    </a:lnTo>
                    <a:lnTo>
                      <a:pt x="0" y="0"/>
                    </a:lnTo>
                    <a:lnTo>
                      <a:pt x="0" y="0"/>
                    </a:lnTo>
                    <a:lnTo>
                      <a:pt x="9" y="0"/>
                    </a:lnTo>
                    <a:lnTo>
                      <a:pt x="9" y="30"/>
                    </a:lnTo>
                    <a:close/>
                  </a:path>
                </a:pathLst>
              </a:custGeom>
              <a:solidFill>
                <a:schemeClr val="bg2"/>
              </a:solidFill>
              <a:ln w="9525">
                <a:noFill/>
                <a:round/>
                <a:headEnd/>
                <a:tailEnd/>
              </a:ln>
            </p:spPr>
            <p:txBody>
              <a:bodyPr/>
              <a:lstStyle/>
              <a:p>
                <a:endParaRPr lang="en-US"/>
              </a:p>
            </p:txBody>
          </p:sp>
          <p:sp>
            <p:nvSpPr>
              <p:cNvPr id="83558" name="Freeform 614"/>
              <p:cNvSpPr>
                <a:spLocks/>
              </p:cNvSpPr>
              <p:nvPr/>
            </p:nvSpPr>
            <p:spPr bwMode="black">
              <a:xfrm>
                <a:off x="2676" y="2379"/>
                <a:ext cx="4" cy="10"/>
              </a:xfrm>
              <a:custGeom>
                <a:avLst/>
                <a:gdLst/>
                <a:ahLst/>
                <a:cxnLst>
                  <a:cxn ang="0">
                    <a:pos x="11" y="30"/>
                  </a:cxn>
                  <a:cxn ang="0">
                    <a:pos x="2" y="30"/>
                  </a:cxn>
                  <a:cxn ang="0">
                    <a:pos x="0" y="30"/>
                  </a:cxn>
                  <a:cxn ang="0">
                    <a:pos x="0" y="30"/>
                  </a:cxn>
                  <a:cxn ang="0">
                    <a:pos x="2" y="0"/>
                  </a:cxn>
                  <a:cxn ang="0">
                    <a:pos x="11" y="0"/>
                  </a:cxn>
                  <a:cxn ang="0">
                    <a:pos x="11" y="30"/>
                  </a:cxn>
                </a:cxnLst>
                <a:rect l="0" t="0" r="r" b="b"/>
                <a:pathLst>
                  <a:path w="11" h="30">
                    <a:moveTo>
                      <a:pt x="11" y="30"/>
                    </a:moveTo>
                    <a:lnTo>
                      <a:pt x="2" y="30"/>
                    </a:lnTo>
                    <a:lnTo>
                      <a:pt x="0" y="30"/>
                    </a:lnTo>
                    <a:lnTo>
                      <a:pt x="0" y="30"/>
                    </a:lnTo>
                    <a:lnTo>
                      <a:pt x="2" y="0"/>
                    </a:lnTo>
                    <a:lnTo>
                      <a:pt x="11" y="0"/>
                    </a:lnTo>
                    <a:lnTo>
                      <a:pt x="11" y="30"/>
                    </a:lnTo>
                    <a:close/>
                  </a:path>
                </a:pathLst>
              </a:custGeom>
              <a:solidFill>
                <a:schemeClr val="bg2"/>
              </a:solidFill>
              <a:ln w="9525">
                <a:noFill/>
                <a:round/>
                <a:headEnd/>
                <a:tailEnd/>
              </a:ln>
            </p:spPr>
            <p:txBody>
              <a:bodyPr/>
              <a:lstStyle/>
              <a:p>
                <a:endParaRPr lang="en-US"/>
              </a:p>
            </p:txBody>
          </p:sp>
          <p:sp>
            <p:nvSpPr>
              <p:cNvPr id="83559" name="Freeform 615"/>
              <p:cNvSpPr>
                <a:spLocks/>
              </p:cNvSpPr>
              <p:nvPr/>
            </p:nvSpPr>
            <p:spPr bwMode="black">
              <a:xfrm>
                <a:off x="2674" y="2379"/>
                <a:ext cx="4" cy="10"/>
              </a:xfrm>
              <a:custGeom>
                <a:avLst/>
                <a:gdLst/>
                <a:ahLst/>
                <a:cxnLst>
                  <a:cxn ang="0">
                    <a:pos x="8" y="31"/>
                  </a:cxn>
                  <a:cxn ang="0">
                    <a:pos x="0" y="30"/>
                  </a:cxn>
                  <a:cxn ang="0">
                    <a:pos x="3" y="0"/>
                  </a:cxn>
                  <a:cxn ang="0">
                    <a:pos x="5" y="0"/>
                  </a:cxn>
                  <a:cxn ang="0">
                    <a:pos x="5" y="0"/>
                  </a:cxn>
                  <a:cxn ang="0">
                    <a:pos x="13" y="1"/>
                  </a:cxn>
                  <a:cxn ang="0">
                    <a:pos x="8" y="31"/>
                  </a:cxn>
                </a:cxnLst>
                <a:rect l="0" t="0" r="r" b="b"/>
                <a:pathLst>
                  <a:path w="13" h="31">
                    <a:moveTo>
                      <a:pt x="8" y="31"/>
                    </a:moveTo>
                    <a:lnTo>
                      <a:pt x="0" y="30"/>
                    </a:lnTo>
                    <a:lnTo>
                      <a:pt x="3" y="0"/>
                    </a:lnTo>
                    <a:lnTo>
                      <a:pt x="5" y="0"/>
                    </a:lnTo>
                    <a:lnTo>
                      <a:pt x="5" y="0"/>
                    </a:lnTo>
                    <a:lnTo>
                      <a:pt x="13" y="1"/>
                    </a:lnTo>
                    <a:lnTo>
                      <a:pt x="8" y="31"/>
                    </a:lnTo>
                    <a:close/>
                  </a:path>
                </a:pathLst>
              </a:custGeom>
              <a:solidFill>
                <a:schemeClr val="bg2"/>
              </a:solidFill>
              <a:ln w="9525">
                <a:noFill/>
                <a:round/>
                <a:headEnd/>
                <a:tailEnd/>
              </a:ln>
            </p:spPr>
            <p:txBody>
              <a:bodyPr/>
              <a:lstStyle/>
              <a:p>
                <a:endParaRPr lang="en-US"/>
              </a:p>
            </p:txBody>
          </p:sp>
          <p:sp>
            <p:nvSpPr>
              <p:cNvPr id="83560" name="Freeform 616"/>
              <p:cNvSpPr>
                <a:spLocks/>
              </p:cNvSpPr>
              <p:nvPr/>
            </p:nvSpPr>
            <p:spPr bwMode="black">
              <a:xfrm>
                <a:off x="2671" y="2379"/>
                <a:ext cx="4" cy="10"/>
              </a:xfrm>
              <a:custGeom>
                <a:avLst/>
                <a:gdLst/>
                <a:ahLst/>
                <a:cxnLst>
                  <a:cxn ang="0">
                    <a:pos x="10" y="30"/>
                  </a:cxn>
                  <a:cxn ang="0">
                    <a:pos x="2" y="30"/>
                  </a:cxn>
                  <a:cxn ang="0">
                    <a:pos x="0" y="30"/>
                  </a:cxn>
                  <a:cxn ang="0">
                    <a:pos x="0" y="30"/>
                  </a:cxn>
                  <a:cxn ang="0">
                    <a:pos x="2" y="0"/>
                  </a:cxn>
                  <a:cxn ang="0">
                    <a:pos x="10" y="0"/>
                  </a:cxn>
                  <a:cxn ang="0">
                    <a:pos x="10" y="30"/>
                  </a:cxn>
                </a:cxnLst>
                <a:rect l="0" t="0" r="r" b="b"/>
                <a:pathLst>
                  <a:path w="10" h="30">
                    <a:moveTo>
                      <a:pt x="10" y="30"/>
                    </a:moveTo>
                    <a:lnTo>
                      <a:pt x="2" y="30"/>
                    </a:lnTo>
                    <a:lnTo>
                      <a:pt x="0" y="30"/>
                    </a:lnTo>
                    <a:lnTo>
                      <a:pt x="0" y="30"/>
                    </a:lnTo>
                    <a:lnTo>
                      <a:pt x="2" y="0"/>
                    </a:lnTo>
                    <a:lnTo>
                      <a:pt x="10" y="0"/>
                    </a:lnTo>
                    <a:lnTo>
                      <a:pt x="10" y="30"/>
                    </a:lnTo>
                    <a:close/>
                  </a:path>
                </a:pathLst>
              </a:custGeom>
              <a:solidFill>
                <a:schemeClr val="bg2"/>
              </a:solidFill>
              <a:ln w="9525">
                <a:noFill/>
                <a:round/>
                <a:headEnd/>
                <a:tailEnd/>
              </a:ln>
            </p:spPr>
            <p:txBody>
              <a:bodyPr/>
              <a:lstStyle/>
              <a:p>
                <a:endParaRPr lang="en-US"/>
              </a:p>
            </p:txBody>
          </p:sp>
          <p:sp>
            <p:nvSpPr>
              <p:cNvPr id="83561" name="Freeform 617"/>
              <p:cNvSpPr>
                <a:spLocks/>
              </p:cNvSpPr>
              <p:nvPr/>
            </p:nvSpPr>
            <p:spPr bwMode="black">
              <a:xfrm>
                <a:off x="2667" y="2379"/>
                <a:ext cx="6" cy="10"/>
              </a:xfrm>
              <a:custGeom>
                <a:avLst/>
                <a:gdLst/>
                <a:ahLst/>
                <a:cxnLst>
                  <a:cxn ang="0">
                    <a:pos x="12" y="31"/>
                  </a:cxn>
                  <a:cxn ang="0">
                    <a:pos x="6" y="29"/>
                  </a:cxn>
                  <a:cxn ang="0">
                    <a:pos x="0" y="28"/>
                  </a:cxn>
                  <a:cxn ang="0">
                    <a:pos x="3" y="29"/>
                  </a:cxn>
                  <a:cxn ang="0">
                    <a:pos x="11" y="0"/>
                  </a:cxn>
                  <a:cxn ang="0">
                    <a:pos x="17" y="1"/>
                  </a:cxn>
                  <a:cxn ang="0">
                    <a:pos x="12" y="31"/>
                  </a:cxn>
                </a:cxnLst>
                <a:rect l="0" t="0" r="r" b="b"/>
                <a:pathLst>
                  <a:path w="17" h="31">
                    <a:moveTo>
                      <a:pt x="12" y="31"/>
                    </a:moveTo>
                    <a:lnTo>
                      <a:pt x="6" y="29"/>
                    </a:lnTo>
                    <a:lnTo>
                      <a:pt x="0" y="28"/>
                    </a:lnTo>
                    <a:lnTo>
                      <a:pt x="3" y="29"/>
                    </a:lnTo>
                    <a:lnTo>
                      <a:pt x="11" y="0"/>
                    </a:lnTo>
                    <a:lnTo>
                      <a:pt x="17" y="1"/>
                    </a:lnTo>
                    <a:lnTo>
                      <a:pt x="12" y="31"/>
                    </a:lnTo>
                    <a:close/>
                  </a:path>
                </a:pathLst>
              </a:custGeom>
              <a:solidFill>
                <a:schemeClr val="bg2"/>
              </a:solidFill>
              <a:ln w="9525">
                <a:noFill/>
                <a:round/>
                <a:headEnd/>
                <a:tailEnd/>
              </a:ln>
            </p:spPr>
            <p:txBody>
              <a:bodyPr/>
              <a:lstStyle/>
              <a:p>
                <a:endParaRPr lang="en-US"/>
              </a:p>
            </p:txBody>
          </p:sp>
          <p:sp>
            <p:nvSpPr>
              <p:cNvPr id="83562" name="Freeform 618"/>
              <p:cNvSpPr>
                <a:spLocks/>
              </p:cNvSpPr>
              <p:nvPr/>
            </p:nvSpPr>
            <p:spPr bwMode="black">
              <a:xfrm>
                <a:off x="2666" y="2378"/>
                <a:ext cx="6" cy="10"/>
              </a:xfrm>
              <a:custGeom>
                <a:avLst/>
                <a:gdLst/>
                <a:ahLst/>
                <a:cxnLst>
                  <a:cxn ang="0">
                    <a:pos x="8" y="32"/>
                  </a:cxn>
                  <a:cxn ang="0">
                    <a:pos x="1" y="30"/>
                  </a:cxn>
                  <a:cxn ang="0">
                    <a:pos x="0" y="30"/>
                  </a:cxn>
                  <a:cxn ang="0">
                    <a:pos x="12" y="0"/>
                  </a:cxn>
                  <a:cxn ang="0">
                    <a:pos x="11" y="0"/>
                  </a:cxn>
                  <a:cxn ang="0">
                    <a:pos x="18" y="3"/>
                  </a:cxn>
                  <a:cxn ang="0">
                    <a:pos x="8" y="32"/>
                  </a:cxn>
                </a:cxnLst>
                <a:rect l="0" t="0" r="r" b="b"/>
                <a:pathLst>
                  <a:path w="18" h="32">
                    <a:moveTo>
                      <a:pt x="8" y="32"/>
                    </a:moveTo>
                    <a:lnTo>
                      <a:pt x="1" y="30"/>
                    </a:lnTo>
                    <a:lnTo>
                      <a:pt x="0" y="30"/>
                    </a:lnTo>
                    <a:lnTo>
                      <a:pt x="12" y="0"/>
                    </a:lnTo>
                    <a:lnTo>
                      <a:pt x="11" y="0"/>
                    </a:lnTo>
                    <a:lnTo>
                      <a:pt x="18" y="3"/>
                    </a:lnTo>
                    <a:lnTo>
                      <a:pt x="8" y="32"/>
                    </a:lnTo>
                    <a:close/>
                  </a:path>
                </a:pathLst>
              </a:custGeom>
              <a:solidFill>
                <a:schemeClr val="bg2"/>
              </a:solidFill>
              <a:ln w="9525">
                <a:noFill/>
                <a:round/>
                <a:headEnd/>
                <a:tailEnd/>
              </a:ln>
            </p:spPr>
            <p:txBody>
              <a:bodyPr/>
              <a:lstStyle/>
              <a:p>
                <a:endParaRPr lang="en-US"/>
              </a:p>
            </p:txBody>
          </p:sp>
          <p:sp>
            <p:nvSpPr>
              <p:cNvPr id="83563" name="Freeform 619"/>
              <p:cNvSpPr>
                <a:spLocks/>
              </p:cNvSpPr>
              <p:nvPr/>
            </p:nvSpPr>
            <p:spPr bwMode="black">
              <a:xfrm>
                <a:off x="2661" y="2377"/>
                <a:ext cx="9" cy="11"/>
              </a:xfrm>
              <a:custGeom>
                <a:avLst/>
                <a:gdLst/>
                <a:ahLst/>
                <a:cxnLst>
                  <a:cxn ang="0">
                    <a:pos x="13" y="32"/>
                  </a:cxn>
                  <a:cxn ang="0">
                    <a:pos x="6" y="29"/>
                  </a:cxn>
                  <a:cxn ang="0">
                    <a:pos x="0" y="27"/>
                  </a:cxn>
                  <a:cxn ang="0">
                    <a:pos x="5" y="29"/>
                  </a:cxn>
                  <a:cxn ang="0">
                    <a:pos x="19" y="0"/>
                  </a:cxn>
                  <a:cxn ang="0">
                    <a:pos x="25" y="2"/>
                  </a:cxn>
                  <a:cxn ang="0">
                    <a:pos x="13" y="32"/>
                  </a:cxn>
                </a:cxnLst>
                <a:rect l="0" t="0" r="r" b="b"/>
                <a:pathLst>
                  <a:path w="25" h="32">
                    <a:moveTo>
                      <a:pt x="13" y="32"/>
                    </a:moveTo>
                    <a:lnTo>
                      <a:pt x="6" y="29"/>
                    </a:lnTo>
                    <a:lnTo>
                      <a:pt x="0" y="27"/>
                    </a:lnTo>
                    <a:lnTo>
                      <a:pt x="5" y="29"/>
                    </a:lnTo>
                    <a:lnTo>
                      <a:pt x="19" y="0"/>
                    </a:lnTo>
                    <a:lnTo>
                      <a:pt x="25" y="2"/>
                    </a:lnTo>
                    <a:lnTo>
                      <a:pt x="13" y="32"/>
                    </a:lnTo>
                    <a:close/>
                  </a:path>
                </a:pathLst>
              </a:custGeom>
              <a:solidFill>
                <a:schemeClr val="bg2"/>
              </a:solidFill>
              <a:ln w="9525">
                <a:noFill/>
                <a:round/>
                <a:headEnd/>
                <a:tailEnd/>
              </a:ln>
            </p:spPr>
            <p:txBody>
              <a:bodyPr/>
              <a:lstStyle/>
              <a:p>
                <a:endParaRPr lang="en-US"/>
              </a:p>
            </p:txBody>
          </p:sp>
          <p:sp>
            <p:nvSpPr>
              <p:cNvPr id="83564" name="Freeform 620"/>
              <p:cNvSpPr>
                <a:spLocks/>
              </p:cNvSpPr>
              <p:nvPr/>
            </p:nvSpPr>
            <p:spPr bwMode="black">
              <a:xfrm>
                <a:off x="2660" y="2376"/>
                <a:ext cx="8" cy="11"/>
              </a:xfrm>
              <a:custGeom>
                <a:avLst/>
                <a:gdLst/>
                <a:ahLst/>
                <a:cxnLst>
                  <a:cxn ang="0">
                    <a:pos x="10" y="33"/>
                  </a:cxn>
                  <a:cxn ang="0">
                    <a:pos x="3" y="30"/>
                  </a:cxn>
                  <a:cxn ang="0">
                    <a:pos x="4" y="31"/>
                  </a:cxn>
                  <a:cxn ang="0">
                    <a:pos x="0" y="27"/>
                  </a:cxn>
                  <a:cxn ang="0">
                    <a:pos x="18" y="0"/>
                  </a:cxn>
                  <a:cxn ang="0">
                    <a:pos x="25" y="4"/>
                  </a:cxn>
                  <a:cxn ang="0">
                    <a:pos x="10" y="33"/>
                  </a:cxn>
                </a:cxnLst>
                <a:rect l="0" t="0" r="r" b="b"/>
                <a:pathLst>
                  <a:path w="25" h="33">
                    <a:moveTo>
                      <a:pt x="10" y="33"/>
                    </a:moveTo>
                    <a:lnTo>
                      <a:pt x="3" y="30"/>
                    </a:lnTo>
                    <a:lnTo>
                      <a:pt x="4" y="31"/>
                    </a:lnTo>
                    <a:lnTo>
                      <a:pt x="0" y="27"/>
                    </a:lnTo>
                    <a:lnTo>
                      <a:pt x="18" y="0"/>
                    </a:lnTo>
                    <a:lnTo>
                      <a:pt x="25" y="4"/>
                    </a:lnTo>
                    <a:lnTo>
                      <a:pt x="10" y="33"/>
                    </a:lnTo>
                    <a:close/>
                  </a:path>
                </a:pathLst>
              </a:custGeom>
              <a:solidFill>
                <a:schemeClr val="bg2"/>
              </a:solidFill>
              <a:ln w="9525">
                <a:noFill/>
                <a:round/>
                <a:headEnd/>
                <a:tailEnd/>
              </a:ln>
            </p:spPr>
            <p:txBody>
              <a:bodyPr/>
              <a:lstStyle/>
              <a:p>
                <a:endParaRPr lang="en-US"/>
              </a:p>
            </p:txBody>
          </p:sp>
          <p:sp>
            <p:nvSpPr>
              <p:cNvPr id="83565" name="Freeform 621"/>
              <p:cNvSpPr>
                <a:spLocks/>
              </p:cNvSpPr>
              <p:nvPr/>
            </p:nvSpPr>
            <p:spPr bwMode="black">
              <a:xfrm>
                <a:off x="2657" y="2375"/>
                <a:ext cx="9" cy="10"/>
              </a:xfrm>
              <a:custGeom>
                <a:avLst/>
                <a:gdLst/>
                <a:ahLst/>
                <a:cxnLst>
                  <a:cxn ang="0">
                    <a:pos x="7" y="30"/>
                  </a:cxn>
                  <a:cxn ang="0">
                    <a:pos x="1" y="25"/>
                  </a:cxn>
                  <a:cxn ang="0">
                    <a:pos x="1" y="25"/>
                  </a:cxn>
                  <a:cxn ang="0">
                    <a:pos x="0" y="24"/>
                  </a:cxn>
                  <a:cxn ang="0">
                    <a:pos x="21" y="0"/>
                  </a:cxn>
                  <a:cxn ang="0">
                    <a:pos x="27" y="5"/>
                  </a:cxn>
                  <a:cxn ang="0">
                    <a:pos x="7" y="30"/>
                  </a:cxn>
                </a:cxnLst>
                <a:rect l="0" t="0" r="r" b="b"/>
                <a:pathLst>
                  <a:path w="27" h="30">
                    <a:moveTo>
                      <a:pt x="7" y="30"/>
                    </a:moveTo>
                    <a:lnTo>
                      <a:pt x="1" y="25"/>
                    </a:lnTo>
                    <a:lnTo>
                      <a:pt x="1" y="25"/>
                    </a:lnTo>
                    <a:lnTo>
                      <a:pt x="0" y="24"/>
                    </a:lnTo>
                    <a:lnTo>
                      <a:pt x="21" y="0"/>
                    </a:lnTo>
                    <a:lnTo>
                      <a:pt x="27" y="5"/>
                    </a:lnTo>
                    <a:lnTo>
                      <a:pt x="7" y="30"/>
                    </a:lnTo>
                    <a:close/>
                  </a:path>
                </a:pathLst>
              </a:custGeom>
              <a:solidFill>
                <a:schemeClr val="bg2"/>
              </a:solidFill>
              <a:ln w="9525">
                <a:noFill/>
                <a:round/>
                <a:headEnd/>
                <a:tailEnd/>
              </a:ln>
            </p:spPr>
            <p:txBody>
              <a:bodyPr/>
              <a:lstStyle/>
              <a:p>
                <a:endParaRPr lang="en-US"/>
              </a:p>
            </p:txBody>
          </p:sp>
          <p:sp>
            <p:nvSpPr>
              <p:cNvPr id="83566" name="Freeform 622"/>
              <p:cNvSpPr>
                <a:spLocks/>
              </p:cNvSpPr>
              <p:nvPr/>
            </p:nvSpPr>
            <p:spPr bwMode="black">
              <a:xfrm>
                <a:off x="2653" y="2373"/>
                <a:ext cx="12" cy="10"/>
              </a:xfrm>
              <a:custGeom>
                <a:avLst/>
                <a:gdLst/>
                <a:ahLst/>
                <a:cxnLst>
                  <a:cxn ang="0">
                    <a:pos x="14" y="28"/>
                  </a:cxn>
                  <a:cxn ang="0">
                    <a:pos x="8" y="22"/>
                  </a:cxn>
                  <a:cxn ang="0">
                    <a:pos x="0" y="14"/>
                  </a:cxn>
                  <a:cxn ang="0">
                    <a:pos x="7" y="22"/>
                  </a:cxn>
                  <a:cxn ang="0">
                    <a:pos x="30" y="0"/>
                  </a:cxn>
                  <a:cxn ang="0">
                    <a:pos x="36" y="6"/>
                  </a:cxn>
                  <a:cxn ang="0">
                    <a:pos x="14" y="28"/>
                  </a:cxn>
                </a:cxnLst>
                <a:rect l="0" t="0" r="r" b="b"/>
                <a:pathLst>
                  <a:path w="36" h="28">
                    <a:moveTo>
                      <a:pt x="14" y="28"/>
                    </a:moveTo>
                    <a:lnTo>
                      <a:pt x="8" y="22"/>
                    </a:lnTo>
                    <a:lnTo>
                      <a:pt x="0" y="14"/>
                    </a:lnTo>
                    <a:lnTo>
                      <a:pt x="7" y="22"/>
                    </a:lnTo>
                    <a:lnTo>
                      <a:pt x="30" y="0"/>
                    </a:lnTo>
                    <a:lnTo>
                      <a:pt x="36" y="6"/>
                    </a:lnTo>
                    <a:lnTo>
                      <a:pt x="14" y="28"/>
                    </a:lnTo>
                    <a:close/>
                  </a:path>
                </a:pathLst>
              </a:custGeom>
              <a:solidFill>
                <a:schemeClr val="bg2"/>
              </a:solidFill>
              <a:ln w="9525">
                <a:noFill/>
                <a:round/>
                <a:headEnd/>
                <a:tailEnd/>
              </a:ln>
            </p:spPr>
            <p:txBody>
              <a:bodyPr/>
              <a:lstStyle/>
              <a:p>
                <a:endParaRPr lang="en-US"/>
              </a:p>
            </p:txBody>
          </p:sp>
          <p:sp>
            <p:nvSpPr>
              <p:cNvPr id="83567" name="Freeform 623"/>
              <p:cNvSpPr>
                <a:spLocks/>
              </p:cNvSpPr>
              <p:nvPr/>
            </p:nvSpPr>
            <p:spPr bwMode="black">
              <a:xfrm>
                <a:off x="2653" y="2371"/>
                <a:ext cx="10" cy="10"/>
              </a:xfrm>
              <a:custGeom>
                <a:avLst/>
                <a:gdLst/>
                <a:ahLst/>
                <a:cxnLst>
                  <a:cxn ang="0">
                    <a:pos x="7" y="30"/>
                  </a:cxn>
                  <a:cxn ang="0">
                    <a:pos x="0" y="22"/>
                  </a:cxn>
                  <a:cxn ang="0">
                    <a:pos x="0" y="22"/>
                  </a:cxn>
                  <a:cxn ang="0">
                    <a:pos x="25" y="0"/>
                  </a:cxn>
                  <a:cxn ang="0">
                    <a:pos x="25" y="0"/>
                  </a:cxn>
                  <a:cxn ang="0">
                    <a:pos x="31" y="8"/>
                  </a:cxn>
                  <a:cxn ang="0">
                    <a:pos x="7" y="30"/>
                  </a:cxn>
                </a:cxnLst>
                <a:rect l="0" t="0" r="r" b="b"/>
                <a:pathLst>
                  <a:path w="31" h="30">
                    <a:moveTo>
                      <a:pt x="7" y="30"/>
                    </a:moveTo>
                    <a:lnTo>
                      <a:pt x="0" y="22"/>
                    </a:lnTo>
                    <a:lnTo>
                      <a:pt x="0" y="22"/>
                    </a:lnTo>
                    <a:lnTo>
                      <a:pt x="25" y="0"/>
                    </a:lnTo>
                    <a:lnTo>
                      <a:pt x="25" y="0"/>
                    </a:lnTo>
                    <a:lnTo>
                      <a:pt x="31" y="8"/>
                    </a:lnTo>
                    <a:lnTo>
                      <a:pt x="7" y="30"/>
                    </a:lnTo>
                    <a:close/>
                  </a:path>
                </a:pathLst>
              </a:custGeom>
              <a:solidFill>
                <a:schemeClr val="bg2"/>
              </a:solidFill>
              <a:ln w="9525">
                <a:noFill/>
                <a:round/>
                <a:headEnd/>
                <a:tailEnd/>
              </a:ln>
            </p:spPr>
            <p:txBody>
              <a:bodyPr/>
              <a:lstStyle/>
              <a:p>
                <a:endParaRPr lang="en-US"/>
              </a:p>
            </p:txBody>
          </p:sp>
          <p:sp>
            <p:nvSpPr>
              <p:cNvPr id="83568" name="Freeform 624"/>
              <p:cNvSpPr>
                <a:spLocks/>
              </p:cNvSpPr>
              <p:nvPr/>
            </p:nvSpPr>
            <p:spPr bwMode="black">
              <a:xfrm>
                <a:off x="2651" y="2368"/>
                <a:ext cx="10" cy="10"/>
              </a:xfrm>
              <a:custGeom>
                <a:avLst/>
                <a:gdLst/>
                <a:ahLst/>
                <a:cxnLst>
                  <a:cxn ang="0">
                    <a:pos x="6" y="29"/>
                  </a:cxn>
                  <a:cxn ang="0">
                    <a:pos x="0" y="22"/>
                  </a:cxn>
                  <a:cxn ang="0">
                    <a:pos x="0" y="22"/>
                  </a:cxn>
                  <a:cxn ang="0">
                    <a:pos x="25" y="0"/>
                  </a:cxn>
                  <a:cxn ang="0">
                    <a:pos x="25" y="0"/>
                  </a:cxn>
                  <a:cxn ang="0">
                    <a:pos x="31" y="7"/>
                  </a:cxn>
                  <a:cxn ang="0">
                    <a:pos x="6" y="29"/>
                  </a:cxn>
                </a:cxnLst>
                <a:rect l="0" t="0" r="r" b="b"/>
                <a:pathLst>
                  <a:path w="31" h="29">
                    <a:moveTo>
                      <a:pt x="6" y="29"/>
                    </a:moveTo>
                    <a:lnTo>
                      <a:pt x="0" y="22"/>
                    </a:lnTo>
                    <a:lnTo>
                      <a:pt x="0" y="22"/>
                    </a:lnTo>
                    <a:lnTo>
                      <a:pt x="25" y="0"/>
                    </a:lnTo>
                    <a:lnTo>
                      <a:pt x="25" y="0"/>
                    </a:lnTo>
                    <a:lnTo>
                      <a:pt x="31" y="7"/>
                    </a:lnTo>
                    <a:lnTo>
                      <a:pt x="6" y="29"/>
                    </a:lnTo>
                    <a:close/>
                  </a:path>
                </a:pathLst>
              </a:custGeom>
              <a:solidFill>
                <a:schemeClr val="bg2"/>
              </a:solidFill>
              <a:ln w="9525">
                <a:noFill/>
                <a:round/>
                <a:headEnd/>
                <a:tailEnd/>
              </a:ln>
            </p:spPr>
            <p:txBody>
              <a:bodyPr/>
              <a:lstStyle/>
              <a:p>
                <a:endParaRPr lang="en-US"/>
              </a:p>
            </p:txBody>
          </p:sp>
          <p:sp>
            <p:nvSpPr>
              <p:cNvPr id="83569" name="Freeform 625"/>
              <p:cNvSpPr>
                <a:spLocks/>
              </p:cNvSpPr>
              <p:nvPr/>
            </p:nvSpPr>
            <p:spPr bwMode="black">
              <a:xfrm>
                <a:off x="2649" y="2366"/>
                <a:ext cx="10" cy="10"/>
              </a:xfrm>
              <a:custGeom>
                <a:avLst/>
                <a:gdLst/>
                <a:ahLst/>
                <a:cxnLst>
                  <a:cxn ang="0">
                    <a:pos x="6" y="30"/>
                  </a:cxn>
                  <a:cxn ang="0">
                    <a:pos x="0" y="23"/>
                  </a:cxn>
                  <a:cxn ang="0">
                    <a:pos x="23" y="0"/>
                  </a:cxn>
                  <a:cxn ang="0">
                    <a:pos x="31" y="8"/>
                  </a:cxn>
                  <a:cxn ang="0">
                    <a:pos x="25" y="0"/>
                  </a:cxn>
                  <a:cxn ang="0">
                    <a:pos x="31" y="8"/>
                  </a:cxn>
                  <a:cxn ang="0">
                    <a:pos x="6" y="30"/>
                  </a:cxn>
                </a:cxnLst>
                <a:rect l="0" t="0" r="r" b="b"/>
                <a:pathLst>
                  <a:path w="31" h="30">
                    <a:moveTo>
                      <a:pt x="6" y="30"/>
                    </a:moveTo>
                    <a:lnTo>
                      <a:pt x="0" y="23"/>
                    </a:lnTo>
                    <a:lnTo>
                      <a:pt x="23" y="0"/>
                    </a:lnTo>
                    <a:lnTo>
                      <a:pt x="31" y="8"/>
                    </a:lnTo>
                    <a:lnTo>
                      <a:pt x="25" y="0"/>
                    </a:lnTo>
                    <a:lnTo>
                      <a:pt x="31" y="8"/>
                    </a:lnTo>
                    <a:lnTo>
                      <a:pt x="6" y="30"/>
                    </a:lnTo>
                    <a:close/>
                  </a:path>
                </a:pathLst>
              </a:custGeom>
              <a:solidFill>
                <a:schemeClr val="bg2"/>
              </a:solidFill>
              <a:ln w="9525">
                <a:noFill/>
                <a:round/>
                <a:headEnd/>
                <a:tailEnd/>
              </a:ln>
            </p:spPr>
            <p:txBody>
              <a:bodyPr/>
              <a:lstStyle/>
              <a:p>
                <a:endParaRPr lang="en-US"/>
              </a:p>
            </p:txBody>
          </p:sp>
          <p:sp>
            <p:nvSpPr>
              <p:cNvPr id="83570" name="Freeform 626"/>
              <p:cNvSpPr>
                <a:spLocks/>
              </p:cNvSpPr>
              <p:nvPr/>
            </p:nvSpPr>
            <p:spPr bwMode="black">
              <a:xfrm>
                <a:off x="2647" y="2363"/>
                <a:ext cx="9" cy="10"/>
              </a:xfrm>
              <a:custGeom>
                <a:avLst/>
                <a:gdLst/>
                <a:ahLst/>
                <a:cxnLst>
                  <a:cxn ang="0">
                    <a:pos x="7" y="30"/>
                  </a:cxn>
                  <a:cxn ang="0">
                    <a:pos x="0" y="22"/>
                  </a:cxn>
                  <a:cxn ang="0">
                    <a:pos x="0" y="22"/>
                  </a:cxn>
                  <a:cxn ang="0">
                    <a:pos x="22" y="0"/>
                  </a:cxn>
                  <a:cxn ang="0">
                    <a:pos x="22" y="0"/>
                  </a:cxn>
                  <a:cxn ang="0">
                    <a:pos x="29" y="7"/>
                  </a:cxn>
                  <a:cxn ang="0">
                    <a:pos x="7" y="30"/>
                  </a:cxn>
                </a:cxnLst>
                <a:rect l="0" t="0" r="r" b="b"/>
                <a:pathLst>
                  <a:path w="29" h="30">
                    <a:moveTo>
                      <a:pt x="7" y="30"/>
                    </a:moveTo>
                    <a:lnTo>
                      <a:pt x="0" y="22"/>
                    </a:lnTo>
                    <a:lnTo>
                      <a:pt x="0" y="22"/>
                    </a:lnTo>
                    <a:lnTo>
                      <a:pt x="22" y="0"/>
                    </a:lnTo>
                    <a:lnTo>
                      <a:pt x="22" y="0"/>
                    </a:lnTo>
                    <a:lnTo>
                      <a:pt x="29" y="7"/>
                    </a:lnTo>
                    <a:lnTo>
                      <a:pt x="7" y="30"/>
                    </a:lnTo>
                    <a:close/>
                  </a:path>
                </a:pathLst>
              </a:custGeom>
              <a:solidFill>
                <a:schemeClr val="bg2"/>
              </a:solidFill>
              <a:ln w="9525">
                <a:noFill/>
                <a:round/>
                <a:headEnd/>
                <a:tailEnd/>
              </a:ln>
            </p:spPr>
            <p:txBody>
              <a:bodyPr/>
              <a:lstStyle/>
              <a:p>
                <a:endParaRPr lang="en-US"/>
              </a:p>
            </p:txBody>
          </p:sp>
          <p:sp>
            <p:nvSpPr>
              <p:cNvPr id="83571" name="Freeform 627"/>
              <p:cNvSpPr>
                <a:spLocks/>
              </p:cNvSpPr>
              <p:nvPr/>
            </p:nvSpPr>
            <p:spPr bwMode="black">
              <a:xfrm>
                <a:off x="2644" y="2358"/>
                <a:ext cx="10" cy="13"/>
              </a:xfrm>
              <a:custGeom>
                <a:avLst/>
                <a:gdLst/>
                <a:ahLst/>
                <a:cxnLst>
                  <a:cxn ang="0">
                    <a:pos x="8" y="37"/>
                  </a:cxn>
                  <a:cxn ang="0">
                    <a:pos x="0" y="30"/>
                  </a:cxn>
                  <a:cxn ang="0">
                    <a:pos x="23" y="6"/>
                  </a:cxn>
                  <a:cxn ang="0">
                    <a:pos x="15" y="0"/>
                  </a:cxn>
                  <a:cxn ang="0">
                    <a:pos x="23" y="7"/>
                  </a:cxn>
                  <a:cxn ang="0">
                    <a:pos x="30" y="15"/>
                  </a:cxn>
                  <a:cxn ang="0">
                    <a:pos x="8" y="37"/>
                  </a:cxn>
                </a:cxnLst>
                <a:rect l="0" t="0" r="r" b="b"/>
                <a:pathLst>
                  <a:path w="30" h="37">
                    <a:moveTo>
                      <a:pt x="8" y="37"/>
                    </a:moveTo>
                    <a:lnTo>
                      <a:pt x="0" y="30"/>
                    </a:lnTo>
                    <a:lnTo>
                      <a:pt x="23" y="6"/>
                    </a:lnTo>
                    <a:lnTo>
                      <a:pt x="15" y="0"/>
                    </a:lnTo>
                    <a:lnTo>
                      <a:pt x="23" y="7"/>
                    </a:lnTo>
                    <a:lnTo>
                      <a:pt x="30" y="15"/>
                    </a:lnTo>
                    <a:lnTo>
                      <a:pt x="8" y="37"/>
                    </a:lnTo>
                    <a:close/>
                  </a:path>
                </a:pathLst>
              </a:custGeom>
              <a:solidFill>
                <a:schemeClr val="bg2"/>
              </a:solidFill>
              <a:ln w="9525">
                <a:noFill/>
                <a:round/>
                <a:headEnd/>
                <a:tailEnd/>
              </a:ln>
            </p:spPr>
            <p:txBody>
              <a:bodyPr/>
              <a:lstStyle/>
              <a:p>
                <a:endParaRPr lang="en-US"/>
              </a:p>
            </p:txBody>
          </p:sp>
          <p:sp>
            <p:nvSpPr>
              <p:cNvPr id="83572" name="Freeform 628"/>
              <p:cNvSpPr>
                <a:spLocks/>
              </p:cNvSpPr>
              <p:nvPr/>
            </p:nvSpPr>
            <p:spPr bwMode="black">
              <a:xfrm>
                <a:off x="2642" y="2358"/>
                <a:ext cx="10" cy="11"/>
              </a:xfrm>
              <a:custGeom>
                <a:avLst/>
                <a:gdLst/>
                <a:ahLst/>
                <a:cxnLst>
                  <a:cxn ang="0">
                    <a:pos x="7" y="31"/>
                  </a:cxn>
                  <a:cxn ang="0">
                    <a:pos x="0" y="25"/>
                  </a:cxn>
                  <a:cxn ang="0">
                    <a:pos x="7" y="31"/>
                  </a:cxn>
                  <a:cxn ang="0">
                    <a:pos x="0" y="23"/>
                  </a:cxn>
                  <a:cxn ang="0">
                    <a:pos x="22" y="0"/>
                  </a:cxn>
                  <a:cxn ang="0">
                    <a:pos x="30" y="6"/>
                  </a:cxn>
                  <a:cxn ang="0">
                    <a:pos x="7" y="31"/>
                  </a:cxn>
                </a:cxnLst>
                <a:rect l="0" t="0" r="r" b="b"/>
                <a:pathLst>
                  <a:path w="30" h="31">
                    <a:moveTo>
                      <a:pt x="7" y="31"/>
                    </a:moveTo>
                    <a:lnTo>
                      <a:pt x="0" y="25"/>
                    </a:lnTo>
                    <a:lnTo>
                      <a:pt x="7" y="31"/>
                    </a:lnTo>
                    <a:lnTo>
                      <a:pt x="0" y="23"/>
                    </a:lnTo>
                    <a:lnTo>
                      <a:pt x="22" y="0"/>
                    </a:lnTo>
                    <a:lnTo>
                      <a:pt x="30" y="6"/>
                    </a:lnTo>
                    <a:lnTo>
                      <a:pt x="7" y="31"/>
                    </a:lnTo>
                    <a:close/>
                  </a:path>
                </a:pathLst>
              </a:custGeom>
              <a:solidFill>
                <a:schemeClr val="bg2"/>
              </a:solidFill>
              <a:ln w="9525">
                <a:noFill/>
                <a:round/>
                <a:headEnd/>
                <a:tailEnd/>
              </a:ln>
            </p:spPr>
            <p:txBody>
              <a:bodyPr/>
              <a:lstStyle/>
              <a:p>
                <a:endParaRPr lang="en-US"/>
              </a:p>
            </p:txBody>
          </p:sp>
          <p:sp>
            <p:nvSpPr>
              <p:cNvPr id="83573" name="Freeform 629"/>
              <p:cNvSpPr>
                <a:spLocks/>
              </p:cNvSpPr>
              <p:nvPr/>
            </p:nvSpPr>
            <p:spPr bwMode="black">
              <a:xfrm>
                <a:off x="2639" y="2356"/>
                <a:ext cx="10" cy="10"/>
              </a:xfrm>
              <a:custGeom>
                <a:avLst/>
                <a:gdLst/>
                <a:ahLst/>
                <a:cxnLst>
                  <a:cxn ang="0">
                    <a:pos x="7" y="31"/>
                  </a:cxn>
                  <a:cxn ang="0">
                    <a:pos x="0" y="24"/>
                  </a:cxn>
                  <a:cxn ang="0">
                    <a:pos x="19" y="0"/>
                  </a:cxn>
                  <a:cxn ang="0">
                    <a:pos x="23" y="3"/>
                  </a:cxn>
                  <a:cxn ang="0">
                    <a:pos x="22" y="2"/>
                  </a:cxn>
                  <a:cxn ang="0">
                    <a:pos x="29" y="9"/>
                  </a:cxn>
                  <a:cxn ang="0">
                    <a:pos x="7" y="31"/>
                  </a:cxn>
                </a:cxnLst>
                <a:rect l="0" t="0" r="r" b="b"/>
                <a:pathLst>
                  <a:path w="29" h="31">
                    <a:moveTo>
                      <a:pt x="7" y="31"/>
                    </a:moveTo>
                    <a:lnTo>
                      <a:pt x="0" y="24"/>
                    </a:lnTo>
                    <a:lnTo>
                      <a:pt x="19" y="0"/>
                    </a:lnTo>
                    <a:lnTo>
                      <a:pt x="23" y="3"/>
                    </a:lnTo>
                    <a:lnTo>
                      <a:pt x="22" y="2"/>
                    </a:lnTo>
                    <a:lnTo>
                      <a:pt x="29" y="9"/>
                    </a:lnTo>
                    <a:lnTo>
                      <a:pt x="7" y="31"/>
                    </a:lnTo>
                    <a:close/>
                  </a:path>
                </a:pathLst>
              </a:custGeom>
              <a:solidFill>
                <a:schemeClr val="bg2"/>
              </a:solidFill>
              <a:ln w="9525">
                <a:noFill/>
                <a:round/>
                <a:headEnd/>
                <a:tailEnd/>
              </a:ln>
            </p:spPr>
            <p:txBody>
              <a:bodyPr/>
              <a:lstStyle/>
              <a:p>
                <a:endParaRPr lang="en-US"/>
              </a:p>
            </p:txBody>
          </p:sp>
          <p:sp>
            <p:nvSpPr>
              <p:cNvPr id="83574" name="Freeform 630"/>
              <p:cNvSpPr>
                <a:spLocks/>
              </p:cNvSpPr>
              <p:nvPr/>
            </p:nvSpPr>
            <p:spPr bwMode="black">
              <a:xfrm>
                <a:off x="2636" y="2354"/>
                <a:ext cx="10" cy="10"/>
              </a:xfrm>
              <a:custGeom>
                <a:avLst/>
                <a:gdLst/>
                <a:ahLst/>
                <a:cxnLst>
                  <a:cxn ang="0">
                    <a:pos x="11" y="30"/>
                  </a:cxn>
                  <a:cxn ang="0">
                    <a:pos x="4" y="25"/>
                  </a:cxn>
                  <a:cxn ang="0">
                    <a:pos x="0" y="23"/>
                  </a:cxn>
                  <a:cxn ang="0">
                    <a:pos x="1" y="24"/>
                  </a:cxn>
                  <a:cxn ang="0">
                    <a:pos x="21" y="0"/>
                  </a:cxn>
                  <a:cxn ang="0">
                    <a:pos x="28" y="5"/>
                  </a:cxn>
                  <a:cxn ang="0">
                    <a:pos x="11" y="30"/>
                  </a:cxn>
                </a:cxnLst>
                <a:rect l="0" t="0" r="r" b="b"/>
                <a:pathLst>
                  <a:path w="28" h="30">
                    <a:moveTo>
                      <a:pt x="11" y="30"/>
                    </a:moveTo>
                    <a:lnTo>
                      <a:pt x="4" y="25"/>
                    </a:lnTo>
                    <a:lnTo>
                      <a:pt x="0" y="23"/>
                    </a:lnTo>
                    <a:lnTo>
                      <a:pt x="1" y="24"/>
                    </a:lnTo>
                    <a:lnTo>
                      <a:pt x="21" y="0"/>
                    </a:lnTo>
                    <a:lnTo>
                      <a:pt x="28" y="5"/>
                    </a:lnTo>
                    <a:lnTo>
                      <a:pt x="11" y="30"/>
                    </a:lnTo>
                    <a:close/>
                  </a:path>
                </a:pathLst>
              </a:custGeom>
              <a:solidFill>
                <a:schemeClr val="bg2"/>
              </a:solidFill>
              <a:ln w="9525">
                <a:noFill/>
                <a:round/>
                <a:headEnd/>
                <a:tailEnd/>
              </a:ln>
            </p:spPr>
            <p:txBody>
              <a:bodyPr/>
              <a:lstStyle/>
              <a:p>
                <a:endParaRPr lang="en-US"/>
              </a:p>
            </p:txBody>
          </p:sp>
          <p:sp>
            <p:nvSpPr>
              <p:cNvPr id="83575" name="Freeform 631"/>
              <p:cNvSpPr>
                <a:spLocks/>
              </p:cNvSpPr>
              <p:nvPr/>
            </p:nvSpPr>
            <p:spPr bwMode="black">
              <a:xfrm>
                <a:off x="2635" y="2352"/>
                <a:ext cx="9" cy="10"/>
              </a:xfrm>
              <a:custGeom>
                <a:avLst/>
                <a:gdLst/>
                <a:ahLst/>
                <a:cxnLst>
                  <a:cxn ang="0">
                    <a:pos x="6" y="30"/>
                  </a:cxn>
                  <a:cxn ang="0">
                    <a:pos x="0" y="24"/>
                  </a:cxn>
                  <a:cxn ang="0">
                    <a:pos x="20" y="0"/>
                  </a:cxn>
                  <a:cxn ang="0">
                    <a:pos x="24" y="3"/>
                  </a:cxn>
                  <a:cxn ang="0">
                    <a:pos x="22" y="1"/>
                  </a:cxn>
                  <a:cxn ang="0">
                    <a:pos x="28" y="8"/>
                  </a:cxn>
                  <a:cxn ang="0">
                    <a:pos x="6" y="30"/>
                  </a:cxn>
                </a:cxnLst>
                <a:rect l="0" t="0" r="r" b="b"/>
                <a:pathLst>
                  <a:path w="28" h="30">
                    <a:moveTo>
                      <a:pt x="6" y="30"/>
                    </a:moveTo>
                    <a:lnTo>
                      <a:pt x="0" y="24"/>
                    </a:lnTo>
                    <a:lnTo>
                      <a:pt x="20" y="0"/>
                    </a:lnTo>
                    <a:lnTo>
                      <a:pt x="24" y="3"/>
                    </a:lnTo>
                    <a:lnTo>
                      <a:pt x="22" y="1"/>
                    </a:lnTo>
                    <a:lnTo>
                      <a:pt x="28" y="8"/>
                    </a:lnTo>
                    <a:lnTo>
                      <a:pt x="6" y="30"/>
                    </a:lnTo>
                    <a:close/>
                  </a:path>
                </a:pathLst>
              </a:custGeom>
              <a:solidFill>
                <a:schemeClr val="bg2"/>
              </a:solidFill>
              <a:ln w="9525">
                <a:noFill/>
                <a:round/>
                <a:headEnd/>
                <a:tailEnd/>
              </a:ln>
            </p:spPr>
            <p:txBody>
              <a:bodyPr/>
              <a:lstStyle/>
              <a:p>
                <a:endParaRPr lang="en-US"/>
              </a:p>
            </p:txBody>
          </p:sp>
          <p:sp>
            <p:nvSpPr>
              <p:cNvPr id="83576" name="Freeform 632"/>
              <p:cNvSpPr>
                <a:spLocks/>
              </p:cNvSpPr>
              <p:nvPr/>
            </p:nvSpPr>
            <p:spPr bwMode="black">
              <a:xfrm>
                <a:off x="2631" y="2350"/>
                <a:ext cx="10" cy="10"/>
              </a:xfrm>
              <a:custGeom>
                <a:avLst/>
                <a:gdLst/>
                <a:ahLst/>
                <a:cxnLst>
                  <a:cxn ang="0">
                    <a:pos x="15" y="30"/>
                  </a:cxn>
                  <a:cxn ang="0">
                    <a:pos x="7" y="25"/>
                  </a:cxn>
                  <a:cxn ang="0">
                    <a:pos x="0" y="20"/>
                  </a:cxn>
                  <a:cxn ang="0">
                    <a:pos x="6" y="25"/>
                  </a:cxn>
                  <a:cxn ang="0">
                    <a:pos x="24" y="0"/>
                  </a:cxn>
                  <a:cxn ang="0">
                    <a:pos x="32" y="5"/>
                  </a:cxn>
                  <a:cxn ang="0">
                    <a:pos x="15" y="30"/>
                  </a:cxn>
                </a:cxnLst>
                <a:rect l="0" t="0" r="r" b="b"/>
                <a:pathLst>
                  <a:path w="32" h="30">
                    <a:moveTo>
                      <a:pt x="15" y="30"/>
                    </a:moveTo>
                    <a:lnTo>
                      <a:pt x="7" y="25"/>
                    </a:lnTo>
                    <a:lnTo>
                      <a:pt x="0" y="20"/>
                    </a:lnTo>
                    <a:lnTo>
                      <a:pt x="6" y="25"/>
                    </a:lnTo>
                    <a:lnTo>
                      <a:pt x="24" y="0"/>
                    </a:lnTo>
                    <a:lnTo>
                      <a:pt x="32" y="5"/>
                    </a:lnTo>
                    <a:lnTo>
                      <a:pt x="15" y="30"/>
                    </a:lnTo>
                    <a:close/>
                  </a:path>
                </a:pathLst>
              </a:custGeom>
              <a:solidFill>
                <a:schemeClr val="bg2"/>
              </a:solidFill>
              <a:ln w="9525">
                <a:noFill/>
                <a:round/>
                <a:headEnd/>
                <a:tailEnd/>
              </a:ln>
            </p:spPr>
            <p:txBody>
              <a:bodyPr/>
              <a:lstStyle/>
              <a:p>
                <a:endParaRPr lang="en-US"/>
              </a:p>
            </p:txBody>
          </p:sp>
          <p:sp>
            <p:nvSpPr>
              <p:cNvPr id="83577" name="Freeform 633"/>
              <p:cNvSpPr>
                <a:spLocks/>
              </p:cNvSpPr>
              <p:nvPr/>
            </p:nvSpPr>
            <p:spPr bwMode="black">
              <a:xfrm>
                <a:off x="2631" y="2349"/>
                <a:ext cx="8" cy="10"/>
              </a:xfrm>
              <a:custGeom>
                <a:avLst/>
                <a:gdLst/>
                <a:ahLst/>
                <a:cxnLst>
                  <a:cxn ang="0">
                    <a:pos x="6" y="30"/>
                  </a:cxn>
                  <a:cxn ang="0">
                    <a:pos x="0" y="25"/>
                  </a:cxn>
                  <a:cxn ang="0">
                    <a:pos x="1" y="25"/>
                  </a:cxn>
                  <a:cxn ang="0">
                    <a:pos x="18" y="0"/>
                  </a:cxn>
                  <a:cxn ang="0">
                    <a:pos x="19" y="0"/>
                  </a:cxn>
                  <a:cxn ang="0">
                    <a:pos x="26" y="5"/>
                  </a:cxn>
                  <a:cxn ang="0">
                    <a:pos x="6" y="30"/>
                  </a:cxn>
                </a:cxnLst>
                <a:rect l="0" t="0" r="r" b="b"/>
                <a:pathLst>
                  <a:path w="26" h="30">
                    <a:moveTo>
                      <a:pt x="6" y="30"/>
                    </a:moveTo>
                    <a:lnTo>
                      <a:pt x="0" y="25"/>
                    </a:lnTo>
                    <a:lnTo>
                      <a:pt x="1" y="25"/>
                    </a:lnTo>
                    <a:lnTo>
                      <a:pt x="18" y="0"/>
                    </a:lnTo>
                    <a:lnTo>
                      <a:pt x="19" y="0"/>
                    </a:lnTo>
                    <a:lnTo>
                      <a:pt x="26" y="5"/>
                    </a:lnTo>
                    <a:lnTo>
                      <a:pt x="6" y="30"/>
                    </a:lnTo>
                    <a:close/>
                  </a:path>
                </a:pathLst>
              </a:custGeom>
              <a:solidFill>
                <a:schemeClr val="bg2"/>
              </a:solidFill>
              <a:ln w="9525">
                <a:noFill/>
                <a:round/>
                <a:headEnd/>
                <a:tailEnd/>
              </a:ln>
            </p:spPr>
            <p:txBody>
              <a:bodyPr/>
              <a:lstStyle/>
              <a:p>
                <a:endParaRPr lang="en-US"/>
              </a:p>
            </p:txBody>
          </p:sp>
          <p:sp>
            <p:nvSpPr>
              <p:cNvPr id="83578" name="Freeform 634"/>
              <p:cNvSpPr>
                <a:spLocks/>
              </p:cNvSpPr>
              <p:nvPr/>
            </p:nvSpPr>
            <p:spPr bwMode="black">
              <a:xfrm>
                <a:off x="2629" y="2345"/>
                <a:ext cx="8" cy="12"/>
              </a:xfrm>
              <a:custGeom>
                <a:avLst/>
                <a:gdLst/>
                <a:ahLst/>
                <a:cxnLst>
                  <a:cxn ang="0">
                    <a:pos x="5" y="35"/>
                  </a:cxn>
                  <a:cxn ang="0">
                    <a:pos x="0" y="31"/>
                  </a:cxn>
                  <a:cxn ang="0">
                    <a:pos x="16" y="4"/>
                  </a:cxn>
                  <a:cxn ang="0">
                    <a:pos x="10" y="0"/>
                  </a:cxn>
                  <a:cxn ang="0">
                    <a:pos x="17" y="7"/>
                  </a:cxn>
                  <a:cxn ang="0">
                    <a:pos x="22" y="10"/>
                  </a:cxn>
                  <a:cxn ang="0">
                    <a:pos x="5" y="35"/>
                  </a:cxn>
                </a:cxnLst>
                <a:rect l="0" t="0" r="r" b="b"/>
                <a:pathLst>
                  <a:path w="22" h="35">
                    <a:moveTo>
                      <a:pt x="5" y="35"/>
                    </a:moveTo>
                    <a:lnTo>
                      <a:pt x="0" y="31"/>
                    </a:lnTo>
                    <a:lnTo>
                      <a:pt x="16" y="4"/>
                    </a:lnTo>
                    <a:lnTo>
                      <a:pt x="10" y="0"/>
                    </a:lnTo>
                    <a:lnTo>
                      <a:pt x="17" y="7"/>
                    </a:lnTo>
                    <a:lnTo>
                      <a:pt x="22" y="10"/>
                    </a:lnTo>
                    <a:lnTo>
                      <a:pt x="5" y="35"/>
                    </a:lnTo>
                    <a:close/>
                  </a:path>
                </a:pathLst>
              </a:custGeom>
              <a:solidFill>
                <a:schemeClr val="bg2"/>
              </a:solidFill>
              <a:ln w="9525">
                <a:noFill/>
                <a:round/>
                <a:headEnd/>
                <a:tailEnd/>
              </a:ln>
            </p:spPr>
            <p:txBody>
              <a:bodyPr/>
              <a:lstStyle/>
              <a:p>
                <a:endParaRPr lang="en-US"/>
              </a:p>
            </p:txBody>
          </p:sp>
          <p:sp>
            <p:nvSpPr>
              <p:cNvPr id="83579" name="Freeform 635"/>
              <p:cNvSpPr>
                <a:spLocks/>
              </p:cNvSpPr>
              <p:nvPr/>
            </p:nvSpPr>
            <p:spPr bwMode="black">
              <a:xfrm>
                <a:off x="2627" y="2346"/>
                <a:ext cx="8" cy="11"/>
              </a:xfrm>
              <a:custGeom>
                <a:avLst/>
                <a:gdLst/>
                <a:ahLst/>
                <a:cxnLst>
                  <a:cxn ang="0">
                    <a:pos x="8" y="32"/>
                  </a:cxn>
                  <a:cxn ang="0">
                    <a:pos x="3" y="29"/>
                  </a:cxn>
                  <a:cxn ang="0">
                    <a:pos x="3" y="29"/>
                  </a:cxn>
                  <a:cxn ang="0">
                    <a:pos x="0" y="26"/>
                  </a:cxn>
                  <a:cxn ang="0">
                    <a:pos x="18" y="0"/>
                  </a:cxn>
                  <a:cxn ang="0">
                    <a:pos x="23" y="2"/>
                  </a:cxn>
                  <a:cxn ang="0">
                    <a:pos x="8" y="32"/>
                  </a:cxn>
                </a:cxnLst>
                <a:rect l="0" t="0" r="r" b="b"/>
                <a:pathLst>
                  <a:path w="23" h="32">
                    <a:moveTo>
                      <a:pt x="8" y="32"/>
                    </a:moveTo>
                    <a:lnTo>
                      <a:pt x="3" y="29"/>
                    </a:lnTo>
                    <a:lnTo>
                      <a:pt x="3" y="29"/>
                    </a:lnTo>
                    <a:lnTo>
                      <a:pt x="0" y="26"/>
                    </a:lnTo>
                    <a:lnTo>
                      <a:pt x="18" y="0"/>
                    </a:lnTo>
                    <a:lnTo>
                      <a:pt x="23" y="2"/>
                    </a:lnTo>
                    <a:lnTo>
                      <a:pt x="8" y="32"/>
                    </a:lnTo>
                    <a:close/>
                  </a:path>
                </a:pathLst>
              </a:custGeom>
              <a:solidFill>
                <a:schemeClr val="bg2"/>
              </a:solidFill>
              <a:ln w="9525">
                <a:noFill/>
                <a:round/>
                <a:headEnd/>
                <a:tailEnd/>
              </a:ln>
            </p:spPr>
            <p:txBody>
              <a:bodyPr/>
              <a:lstStyle/>
              <a:p>
                <a:endParaRPr lang="en-US"/>
              </a:p>
            </p:txBody>
          </p:sp>
          <p:sp>
            <p:nvSpPr>
              <p:cNvPr id="83580" name="Freeform 636"/>
              <p:cNvSpPr>
                <a:spLocks/>
              </p:cNvSpPr>
              <p:nvPr/>
            </p:nvSpPr>
            <p:spPr bwMode="black">
              <a:xfrm>
                <a:off x="2626" y="2345"/>
                <a:ext cx="8" cy="10"/>
              </a:xfrm>
              <a:custGeom>
                <a:avLst/>
                <a:gdLst/>
                <a:ahLst/>
                <a:cxnLst>
                  <a:cxn ang="0">
                    <a:pos x="4" y="30"/>
                  </a:cxn>
                  <a:cxn ang="0">
                    <a:pos x="0" y="26"/>
                  </a:cxn>
                  <a:cxn ang="0">
                    <a:pos x="18" y="0"/>
                  </a:cxn>
                  <a:cxn ang="0">
                    <a:pos x="18" y="0"/>
                  </a:cxn>
                  <a:cxn ang="0">
                    <a:pos x="22" y="4"/>
                  </a:cxn>
                  <a:cxn ang="0">
                    <a:pos x="26" y="7"/>
                  </a:cxn>
                  <a:cxn ang="0">
                    <a:pos x="4" y="30"/>
                  </a:cxn>
                </a:cxnLst>
                <a:rect l="0" t="0" r="r" b="b"/>
                <a:pathLst>
                  <a:path w="26" h="30">
                    <a:moveTo>
                      <a:pt x="4" y="30"/>
                    </a:moveTo>
                    <a:lnTo>
                      <a:pt x="0" y="26"/>
                    </a:lnTo>
                    <a:lnTo>
                      <a:pt x="18" y="0"/>
                    </a:lnTo>
                    <a:lnTo>
                      <a:pt x="18" y="0"/>
                    </a:lnTo>
                    <a:lnTo>
                      <a:pt x="22" y="4"/>
                    </a:lnTo>
                    <a:lnTo>
                      <a:pt x="26" y="7"/>
                    </a:lnTo>
                    <a:lnTo>
                      <a:pt x="4" y="30"/>
                    </a:lnTo>
                    <a:close/>
                  </a:path>
                </a:pathLst>
              </a:custGeom>
              <a:solidFill>
                <a:schemeClr val="bg2"/>
              </a:solidFill>
              <a:ln w="9525">
                <a:noFill/>
                <a:round/>
                <a:headEnd/>
                <a:tailEnd/>
              </a:ln>
            </p:spPr>
            <p:txBody>
              <a:bodyPr/>
              <a:lstStyle/>
              <a:p>
                <a:endParaRPr lang="en-US"/>
              </a:p>
            </p:txBody>
          </p:sp>
          <p:sp>
            <p:nvSpPr>
              <p:cNvPr id="83581" name="Freeform 637"/>
              <p:cNvSpPr>
                <a:spLocks/>
              </p:cNvSpPr>
              <p:nvPr/>
            </p:nvSpPr>
            <p:spPr bwMode="black">
              <a:xfrm>
                <a:off x="2626" y="2344"/>
                <a:ext cx="6" cy="11"/>
              </a:xfrm>
              <a:custGeom>
                <a:avLst/>
                <a:gdLst/>
                <a:ahLst/>
                <a:cxnLst>
                  <a:cxn ang="0">
                    <a:pos x="3" y="31"/>
                  </a:cxn>
                  <a:cxn ang="0">
                    <a:pos x="0" y="29"/>
                  </a:cxn>
                  <a:cxn ang="0">
                    <a:pos x="8" y="0"/>
                  </a:cxn>
                  <a:cxn ang="0">
                    <a:pos x="15" y="0"/>
                  </a:cxn>
                  <a:cxn ang="0">
                    <a:pos x="15" y="0"/>
                  </a:cxn>
                  <a:cxn ang="0">
                    <a:pos x="17" y="1"/>
                  </a:cxn>
                  <a:cxn ang="0">
                    <a:pos x="3" y="31"/>
                  </a:cxn>
                </a:cxnLst>
                <a:rect l="0" t="0" r="r" b="b"/>
                <a:pathLst>
                  <a:path w="17" h="31">
                    <a:moveTo>
                      <a:pt x="3" y="31"/>
                    </a:moveTo>
                    <a:lnTo>
                      <a:pt x="0" y="29"/>
                    </a:lnTo>
                    <a:lnTo>
                      <a:pt x="8" y="0"/>
                    </a:lnTo>
                    <a:lnTo>
                      <a:pt x="15" y="0"/>
                    </a:lnTo>
                    <a:lnTo>
                      <a:pt x="15" y="0"/>
                    </a:lnTo>
                    <a:lnTo>
                      <a:pt x="17" y="1"/>
                    </a:lnTo>
                    <a:lnTo>
                      <a:pt x="3" y="31"/>
                    </a:lnTo>
                    <a:close/>
                  </a:path>
                </a:pathLst>
              </a:custGeom>
              <a:solidFill>
                <a:schemeClr val="bg2"/>
              </a:solidFill>
              <a:ln w="9525">
                <a:noFill/>
                <a:round/>
                <a:headEnd/>
                <a:tailEnd/>
              </a:ln>
            </p:spPr>
            <p:txBody>
              <a:bodyPr/>
              <a:lstStyle/>
              <a:p>
                <a:endParaRPr lang="en-US"/>
              </a:p>
            </p:txBody>
          </p:sp>
          <p:sp>
            <p:nvSpPr>
              <p:cNvPr id="83582" name="Freeform 638"/>
              <p:cNvSpPr>
                <a:spLocks/>
              </p:cNvSpPr>
              <p:nvPr/>
            </p:nvSpPr>
            <p:spPr bwMode="black">
              <a:xfrm>
                <a:off x="2619" y="2344"/>
                <a:ext cx="10" cy="10"/>
              </a:xfrm>
              <a:custGeom>
                <a:avLst/>
                <a:gdLst/>
                <a:ahLst/>
                <a:cxnLst>
                  <a:cxn ang="0">
                    <a:pos x="29" y="29"/>
                  </a:cxn>
                  <a:cxn ang="0">
                    <a:pos x="26" y="29"/>
                  </a:cxn>
                  <a:cxn ang="0">
                    <a:pos x="11" y="22"/>
                  </a:cxn>
                  <a:cxn ang="0">
                    <a:pos x="0" y="0"/>
                  </a:cxn>
                  <a:cxn ang="0">
                    <a:pos x="26" y="0"/>
                  </a:cxn>
                  <a:cxn ang="0">
                    <a:pos x="29" y="0"/>
                  </a:cxn>
                  <a:cxn ang="0">
                    <a:pos x="29" y="29"/>
                  </a:cxn>
                </a:cxnLst>
                <a:rect l="0" t="0" r="r" b="b"/>
                <a:pathLst>
                  <a:path w="29" h="29">
                    <a:moveTo>
                      <a:pt x="29" y="29"/>
                    </a:moveTo>
                    <a:lnTo>
                      <a:pt x="26" y="29"/>
                    </a:lnTo>
                    <a:lnTo>
                      <a:pt x="11" y="22"/>
                    </a:lnTo>
                    <a:lnTo>
                      <a:pt x="0" y="0"/>
                    </a:lnTo>
                    <a:lnTo>
                      <a:pt x="26" y="0"/>
                    </a:lnTo>
                    <a:lnTo>
                      <a:pt x="29" y="0"/>
                    </a:lnTo>
                    <a:lnTo>
                      <a:pt x="29" y="29"/>
                    </a:lnTo>
                    <a:close/>
                  </a:path>
                </a:pathLst>
              </a:custGeom>
              <a:solidFill>
                <a:schemeClr val="bg2"/>
              </a:solidFill>
              <a:ln w="9525">
                <a:noFill/>
                <a:round/>
                <a:headEnd/>
                <a:tailEnd/>
              </a:ln>
            </p:spPr>
            <p:txBody>
              <a:bodyPr/>
              <a:lstStyle/>
              <a:p>
                <a:endParaRPr lang="en-US"/>
              </a:p>
            </p:txBody>
          </p:sp>
          <p:sp>
            <p:nvSpPr>
              <p:cNvPr id="83583" name="Freeform 639"/>
              <p:cNvSpPr>
                <a:spLocks/>
              </p:cNvSpPr>
              <p:nvPr/>
            </p:nvSpPr>
            <p:spPr bwMode="black">
              <a:xfrm>
                <a:off x="2622" y="2347"/>
                <a:ext cx="11" cy="6"/>
              </a:xfrm>
              <a:custGeom>
                <a:avLst/>
                <a:gdLst/>
                <a:ahLst/>
                <a:cxnLst>
                  <a:cxn ang="0">
                    <a:pos x="31" y="0"/>
                  </a:cxn>
                  <a:cxn ang="0">
                    <a:pos x="32" y="3"/>
                  </a:cxn>
                  <a:cxn ang="0">
                    <a:pos x="7" y="20"/>
                  </a:cxn>
                  <a:cxn ang="0">
                    <a:pos x="0" y="12"/>
                  </a:cxn>
                  <a:cxn ang="0">
                    <a:pos x="2" y="17"/>
                  </a:cxn>
                  <a:cxn ang="0">
                    <a:pos x="1" y="15"/>
                  </a:cxn>
                  <a:cxn ang="0">
                    <a:pos x="31" y="0"/>
                  </a:cxn>
                </a:cxnLst>
                <a:rect l="0" t="0" r="r" b="b"/>
                <a:pathLst>
                  <a:path w="32" h="20">
                    <a:moveTo>
                      <a:pt x="31" y="0"/>
                    </a:moveTo>
                    <a:lnTo>
                      <a:pt x="32" y="3"/>
                    </a:lnTo>
                    <a:lnTo>
                      <a:pt x="7" y="20"/>
                    </a:lnTo>
                    <a:lnTo>
                      <a:pt x="0" y="12"/>
                    </a:lnTo>
                    <a:lnTo>
                      <a:pt x="2" y="17"/>
                    </a:lnTo>
                    <a:lnTo>
                      <a:pt x="1" y="15"/>
                    </a:lnTo>
                    <a:lnTo>
                      <a:pt x="31" y="0"/>
                    </a:lnTo>
                    <a:close/>
                  </a:path>
                </a:pathLst>
              </a:custGeom>
              <a:solidFill>
                <a:schemeClr val="bg2"/>
              </a:solidFill>
              <a:ln w="9525">
                <a:noFill/>
                <a:round/>
                <a:headEnd/>
                <a:tailEnd/>
              </a:ln>
            </p:spPr>
            <p:txBody>
              <a:bodyPr/>
              <a:lstStyle/>
              <a:p>
                <a:endParaRPr lang="en-US"/>
              </a:p>
            </p:txBody>
          </p:sp>
          <p:sp>
            <p:nvSpPr>
              <p:cNvPr id="83584" name="Freeform 640"/>
              <p:cNvSpPr>
                <a:spLocks/>
              </p:cNvSpPr>
              <p:nvPr/>
            </p:nvSpPr>
            <p:spPr bwMode="black">
              <a:xfrm>
                <a:off x="2625" y="2347"/>
                <a:ext cx="10" cy="7"/>
              </a:xfrm>
              <a:custGeom>
                <a:avLst/>
                <a:gdLst/>
                <a:ahLst/>
                <a:cxnLst>
                  <a:cxn ang="0">
                    <a:pos x="20" y="0"/>
                  </a:cxn>
                  <a:cxn ang="0">
                    <a:pos x="23" y="3"/>
                  </a:cxn>
                  <a:cxn ang="0">
                    <a:pos x="30" y="10"/>
                  </a:cxn>
                  <a:cxn ang="0">
                    <a:pos x="28" y="5"/>
                  </a:cxn>
                  <a:cxn ang="0">
                    <a:pos x="3" y="22"/>
                  </a:cxn>
                  <a:cxn ang="0">
                    <a:pos x="0" y="20"/>
                  </a:cxn>
                  <a:cxn ang="0">
                    <a:pos x="20" y="0"/>
                  </a:cxn>
                </a:cxnLst>
                <a:rect l="0" t="0" r="r" b="b"/>
                <a:pathLst>
                  <a:path w="30" h="22">
                    <a:moveTo>
                      <a:pt x="20" y="0"/>
                    </a:moveTo>
                    <a:lnTo>
                      <a:pt x="23" y="3"/>
                    </a:lnTo>
                    <a:lnTo>
                      <a:pt x="30" y="10"/>
                    </a:lnTo>
                    <a:lnTo>
                      <a:pt x="28" y="5"/>
                    </a:lnTo>
                    <a:lnTo>
                      <a:pt x="3" y="22"/>
                    </a:lnTo>
                    <a:lnTo>
                      <a:pt x="0" y="20"/>
                    </a:lnTo>
                    <a:lnTo>
                      <a:pt x="20" y="0"/>
                    </a:lnTo>
                    <a:close/>
                  </a:path>
                </a:pathLst>
              </a:custGeom>
              <a:solidFill>
                <a:schemeClr val="bg2"/>
              </a:solidFill>
              <a:ln w="9525">
                <a:noFill/>
                <a:round/>
                <a:headEnd/>
                <a:tailEnd/>
              </a:ln>
            </p:spPr>
            <p:txBody>
              <a:bodyPr/>
              <a:lstStyle/>
              <a:p>
                <a:endParaRPr lang="en-US"/>
              </a:p>
            </p:txBody>
          </p:sp>
          <p:sp>
            <p:nvSpPr>
              <p:cNvPr id="83585" name="Freeform 641"/>
              <p:cNvSpPr>
                <a:spLocks/>
              </p:cNvSpPr>
              <p:nvPr/>
            </p:nvSpPr>
            <p:spPr bwMode="black">
              <a:xfrm>
                <a:off x="2624" y="2348"/>
                <a:ext cx="11" cy="9"/>
              </a:xfrm>
              <a:custGeom>
                <a:avLst/>
                <a:gdLst/>
                <a:ahLst/>
                <a:cxnLst>
                  <a:cxn ang="0">
                    <a:pos x="30" y="0"/>
                  </a:cxn>
                  <a:cxn ang="0">
                    <a:pos x="32" y="5"/>
                  </a:cxn>
                  <a:cxn ang="0">
                    <a:pos x="2" y="21"/>
                  </a:cxn>
                  <a:cxn ang="0">
                    <a:pos x="6" y="27"/>
                  </a:cxn>
                  <a:cxn ang="0">
                    <a:pos x="2" y="20"/>
                  </a:cxn>
                  <a:cxn ang="0">
                    <a:pos x="0" y="15"/>
                  </a:cxn>
                  <a:cxn ang="0">
                    <a:pos x="30" y="0"/>
                  </a:cxn>
                </a:cxnLst>
                <a:rect l="0" t="0" r="r" b="b"/>
                <a:pathLst>
                  <a:path w="32" h="27">
                    <a:moveTo>
                      <a:pt x="30" y="0"/>
                    </a:moveTo>
                    <a:lnTo>
                      <a:pt x="32" y="5"/>
                    </a:lnTo>
                    <a:lnTo>
                      <a:pt x="2" y="21"/>
                    </a:lnTo>
                    <a:lnTo>
                      <a:pt x="6" y="27"/>
                    </a:lnTo>
                    <a:lnTo>
                      <a:pt x="2" y="20"/>
                    </a:lnTo>
                    <a:lnTo>
                      <a:pt x="0" y="15"/>
                    </a:lnTo>
                    <a:lnTo>
                      <a:pt x="30" y="0"/>
                    </a:lnTo>
                    <a:close/>
                  </a:path>
                </a:pathLst>
              </a:custGeom>
              <a:solidFill>
                <a:schemeClr val="bg2"/>
              </a:solidFill>
              <a:ln w="9525">
                <a:noFill/>
                <a:round/>
                <a:headEnd/>
                <a:tailEnd/>
              </a:ln>
            </p:spPr>
            <p:txBody>
              <a:bodyPr/>
              <a:lstStyle/>
              <a:p>
                <a:endParaRPr lang="en-US"/>
              </a:p>
            </p:txBody>
          </p:sp>
          <p:sp>
            <p:nvSpPr>
              <p:cNvPr id="83586" name="Freeform 642"/>
              <p:cNvSpPr>
                <a:spLocks/>
              </p:cNvSpPr>
              <p:nvPr/>
            </p:nvSpPr>
            <p:spPr bwMode="black">
              <a:xfrm>
                <a:off x="2624" y="2350"/>
                <a:ext cx="12" cy="8"/>
              </a:xfrm>
              <a:custGeom>
                <a:avLst/>
                <a:gdLst/>
                <a:ahLst/>
                <a:cxnLst>
                  <a:cxn ang="0">
                    <a:pos x="31" y="0"/>
                  </a:cxn>
                  <a:cxn ang="0">
                    <a:pos x="35" y="6"/>
                  </a:cxn>
                  <a:cxn ang="0">
                    <a:pos x="8" y="25"/>
                  </a:cxn>
                  <a:cxn ang="0">
                    <a:pos x="0" y="16"/>
                  </a:cxn>
                  <a:cxn ang="0">
                    <a:pos x="5" y="23"/>
                  </a:cxn>
                  <a:cxn ang="0">
                    <a:pos x="1" y="17"/>
                  </a:cxn>
                  <a:cxn ang="0">
                    <a:pos x="31" y="0"/>
                  </a:cxn>
                </a:cxnLst>
                <a:rect l="0" t="0" r="r" b="b"/>
                <a:pathLst>
                  <a:path w="35" h="25">
                    <a:moveTo>
                      <a:pt x="31" y="0"/>
                    </a:moveTo>
                    <a:lnTo>
                      <a:pt x="35" y="6"/>
                    </a:lnTo>
                    <a:lnTo>
                      <a:pt x="8" y="25"/>
                    </a:lnTo>
                    <a:lnTo>
                      <a:pt x="0" y="16"/>
                    </a:lnTo>
                    <a:lnTo>
                      <a:pt x="5" y="23"/>
                    </a:lnTo>
                    <a:lnTo>
                      <a:pt x="1" y="17"/>
                    </a:lnTo>
                    <a:lnTo>
                      <a:pt x="31" y="0"/>
                    </a:lnTo>
                    <a:close/>
                  </a:path>
                </a:pathLst>
              </a:custGeom>
              <a:solidFill>
                <a:schemeClr val="bg2"/>
              </a:solidFill>
              <a:ln w="9525">
                <a:noFill/>
                <a:round/>
                <a:headEnd/>
                <a:tailEnd/>
              </a:ln>
            </p:spPr>
            <p:txBody>
              <a:bodyPr/>
              <a:lstStyle/>
              <a:p>
                <a:endParaRPr lang="en-US"/>
              </a:p>
            </p:txBody>
          </p:sp>
          <p:sp>
            <p:nvSpPr>
              <p:cNvPr id="83587" name="Freeform 643"/>
              <p:cNvSpPr>
                <a:spLocks/>
              </p:cNvSpPr>
              <p:nvPr/>
            </p:nvSpPr>
            <p:spPr bwMode="black">
              <a:xfrm>
                <a:off x="2627" y="2351"/>
                <a:ext cx="10" cy="9"/>
              </a:xfrm>
              <a:custGeom>
                <a:avLst/>
                <a:gdLst/>
                <a:ahLst/>
                <a:cxnLst>
                  <a:cxn ang="0">
                    <a:pos x="24" y="0"/>
                  </a:cxn>
                  <a:cxn ang="0">
                    <a:pos x="29" y="6"/>
                  </a:cxn>
                  <a:cxn ang="0">
                    <a:pos x="29" y="6"/>
                  </a:cxn>
                  <a:cxn ang="0">
                    <a:pos x="5" y="26"/>
                  </a:cxn>
                  <a:cxn ang="0">
                    <a:pos x="5" y="26"/>
                  </a:cxn>
                  <a:cxn ang="0">
                    <a:pos x="0" y="20"/>
                  </a:cxn>
                  <a:cxn ang="0">
                    <a:pos x="24" y="0"/>
                  </a:cxn>
                </a:cxnLst>
                <a:rect l="0" t="0" r="r" b="b"/>
                <a:pathLst>
                  <a:path w="29" h="26">
                    <a:moveTo>
                      <a:pt x="24" y="0"/>
                    </a:moveTo>
                    <a:lnTo>
                      <a:pt x="29" y="6"/>
                    </a:lnTo>
                    <a:lnTo>
                      <a:pt x="29" y="6"/>
                    </a:lnTo>
                    <a:lnTo>
                      <a:pt x="5" y="26"/>
                    </a:lnTo>
                    <a:lnTo>
                      <a:pt x="5" y="26"/>
                    </a:lnTo>
                    <a:lnTo>
                      <a:pt x="0" y="20"/>
                    </a:lnTo>
                    <a:lnTo>
                      <a:pt x="24" y="0"/>
                    </a:lnTo>
                    <a:close/>
                  </a:path>
                </a:pathLst>
              </a:custGeom>
              <a:solidFill>
                <a:schemeClr val="bg2"/>
              </a:solidFill>
              <a:ln w="9525">
                <a:noFill/>
                <a:round/>
                <a:headEnd/>
                <a:tailEnd/>
              </a:ln>
            </p:spPr>
            <p:txBody>
              <a:bodyPr/>
              <a:lstStyle/>
              <a:p>
                <a:endParaRPr lang="en-US"/>
              </a:p>
            </p:txBody>
          </p:sp>
          <p:sp>
            <p:nvSpPr>
              <p:cNvPr id="83588" name="Freeform 644"/>
              <p:cNvSpPr>
                <a:spLocks/>
              </p:cNvSpPr>
              <p:nvPr/>
            </p:nvSpPr>
            <p:spPr bwMode="black">
              <a:xfrm>
                <a:off x="2629" y="2353"/>
                <a:ext cx="10" cy="9"/>
              </a:xfrm>
              <a:custGeom>
                <a:avLst/>
                <a:gdLst/>
                <a:ahLst/>
                <a:cxnLst>
                  <a:cxn ang="0">
                    <a:pos x="24" y="0"/>
                  </a:cxn>
                  <a:cxn ang="0">
                    <a:pos x="29" y="6"/>
                  </a:cxn>
                  <a:cxn ang="0">
                    <a:pos x="28" y="5"/>
                  </a:cxn>
                  <a:cxn ang="0">
                    <a:pos x="30" y="9"/>
                  </a:cxn>
                  <a:cxn ang="0">
                    <a:pos x="4" y="26"/>
                  </a:cxn>
                  <a:cxn ang="0">
                    <a:pos x="0" y="20"/>
                  </a:cxn>
                  <a:cxn ang="0">
                    <a:pos x="24" y="0"/>
                  </a:cxn>
                </a:cxnLst>
                <a:rect l="0" t="0" r="r" b="b"/>
                <a:pathLst>
                  <a:path w="30" h="26">
                    <a:moveTo>
                      <a:pt x="24" y="0"/>
                    </a:moveTo>
                    <a:lnTo>
                      <a:pt x="29" y="6"/>
                    </a:lnTo>
                    <a:lnTo>
                      <a:pt x="28" y="5"/>
                    </a:lnTo>
                    <a:lnTo>
                      <a:pt x="30" y="9"/>
                    </a:lnTo>
                    <a:lnTo>
                      <a:pt x="4" y="26"/>
                    </a:lnTo>
                    <a:lnTo>
                      <a:pt x="0" y="20"/>
                    </a:lnTo>
                    <a:lnTo>
                      <a:pt x="24" y="0"/>
                    </a:lnTo>
                    <a:close/>
                  </a:path>
                </a:pathLst>
              </a:custGeom>
              <a:solidFill>
                <a:schemeClr val="bg2"/>
              </a:solidFill>
              <a:ln w="9525">
                <a:noFill/>
                <a:round/>
                <a:headEnd/>
                <a:tailEnd/>
              </a:ln>
            </p:spPr>
            <p:txBody>
              <a:bodyPr/>
              <a:lstStyle/>
              <a:p>
                <a:endParaRPr lang="en-US"/>
              </a:p>
            </p:txBody>
          </p:sp>
          <p:sp>
            <p:nvSpPr>
              <p:cNvPr id="83589" name="Freeform 645"/>
              <p:cNvSpPr>
                <a:spLocks/>
              </p:cNvSpPr>
              <p:nvPr/>
            </p:nvSpPr>
            <p:spPr bwMode="black">
              <a:xfrm>
                <a:off x="2630" y="2356"/>
                <a:ext cx="10" cy="8"/>
              </a:xfrm>
              <a:custGeom>
                <a:avLst/>
                <a:gdLst/>
                <a:ahLst/>
                <a:cxnLst>
                  <a:cxn ang="0">
                    <a:pos x="27" y="0"/>
                  </a:cxn>
                  <a:cxn ang="0">
                    <a:pos x="32" y="8"/>
                  </a:cxn>
                  <a:cxn ang="0">
                    <a:pos x="32" y="8"/>
                  </a:cxn>
                  <a:cxn ang="0">
                    <a:pos x="5" y="23"/>
                  </a:cxn>
                  <a:cxn ang="0">
                    <a:pos x="5" y="23"/>
                  </a:cxn>
                  <a:cxn ang="0">
                    <a:pos x="0" y="15"/>
                  </a:cxn>
                  <a:cxn ang="0">
                    <a:pos x="27" y="0"/>
                  </a:cxn>
                </a:cxnLst>
                <a:rect l="0" t="0" r="r" b="b"/>
                <a:pathLst>
                  <a:path w="32" h="23">
                    <a:moveTo>
                      <a:pt x="27" y="0"/>
                    </a:moveTo>
                    <a:lnTo>
                      <a:pt x="32" y="8"/>
                    </a:lnTo>
                    <a:lnTo>
                      <a:pt x="32" y="8"/>
                    </a:lnTo>
                    <a:lnTo>
                      <a:pt x="5" y="23"/>
                    </a:lnTo>
                    <a:lnTo>
                      <a:pt x="5" y="23"/>
                    </a:lnTo>
                    <a:lnTo>
                      <a:pt x="0" y="15"/>
                    </a:lnTo>
                    <a:lnTo>
                      <a:pt x="27" y="0"/>
                    </a:lnTo>
                    <a:close/>
                  </a:path>
                </a:pathLst>
              </a:custGeom>
              <a:solidFill>
                <a:schemeClr val="bg2"/>
              </a:solidFill>
              <a:ln w="9525">
                <a:noFill/>
                <a:round/>
                <a:headEnd/>
                <a:tailEnd/>
              </a:ln>
            </p:spPr>
            <p:txBody>
              <a:bodyPr/>
              <a:lstStyle/>
              <a:p>
                <a:endParaRPr lang="en-US"/>
              </a:p>
            </p:txBody>
          </p:sp>
          <p:sp>
            <p:nvSpPr>
              <p:cNvPr id="83590" name="Freeform 646"/>
              <p:cNvSpPr>
                <a:spLocks/>
              </p:cNvSpPr>
              <p:nvPr/>
            </p:nvSpPr>
            <p:spPr bwMode="black">
              <a:xfrm>
                <a:off x="2631" y="2359"/>
                <a:ext cx="11" cy="10"/>
              </a:xfrm>
              <a:custGeom>
                <a:avLst/>
                <a:gdLst/>
                <a:ahLst/>
                <a:cxnLst>
                  <a:cxn ang="0">
                    <a:pos x="27" y="0"/>
                  </a:cxn>
                  <a:cxn ang="0">
                    <a:pos x="32" y="9"/>
                  </a:cxn>
                  <a:cxn ang="0">
                    <a:pos x="6" y="28"/>
                  </a:cxn>
                  <a:cxn ang="0">
                    <a:pos x="9" y="31"/>
                  </a:cxn>
                  <a:cxn ang="0">
                    <a:pos x="5" y="24"/>
                  </a:cxn>
                  <a:cxn ang="0">
                    <a:pos x="0" y="15"/>
                  </a:cxn>
                  <a:cxn ang="0">
                    <a:pos x="27" y="0"/>
                  </a:cxn>
                </a:cxnLst>
                <a:rect l="0" t="0" r="r" b="b"/>
                <a:pathLst>
                  <a:path w="32" h="31">
                    <a:moveTo>
                      <a:pt x="27" y="0"/>
                    </a:moveTo>
                    <a:lnTo>
                      <a:pt x="32" y="9"/>
                    </a:lnTo>
                    <a:lnTo>
                      <a:pt x="6" y="28"/>
                    </a:lnTo>
                    <a:lnTo>
                      <a:pt x="9" y="31"/>
                    </a:lnTo>
                    <a:lnTo>
                      <a:pt x="5" y="24"/>
                    </a:lnTo>
                    <a:lnTo>
                      <a:pt x="0" y="15"/>
                    </a:lnTo>
                    <a:lnTo>
                      <a:pt x="27" y="0"/>
                    </a:lnTo>
                    <a:close/>
                  </a:path>
                </a:pathLst>
              </a:custGeom>
              <a:solidFill>
                <a:schemeClr val="bg2"/>
              </a:solidFill>
              <a:ln w="9525">
                <a:noFill/>
                <a:round/>
                <a:headEnd/>
                <a:tailEnd/>
              </a:ln>
            </p:spPr>
            <p:txBody>
              <a:bodyPr/>
              <a:lstStyle/>
              <a:p>
                <a:endParaRPr lang="en-US"/>
              </a:p>
            </p:txBody>
          </p:sp>
          <p:sp>
            <p:nvSpPr>
              <p:cNvPr id="83591" name="Freeform 647"/>
              <p:cNvSpPr>
                <a:spLocks/>
              </p:cNvSpPr>
              <p:nvPr/>
            </p:nvSpPr>
            <p:spPr bwMode="black">
              <a:xfrm>
                <a:off x="2633" y="2360"/>
                <a:ext cx="11" cy="11"/>
              </a:xfrm>
              <a:custGeom>
                <a:avLst/>
                <a:gdLst/>
                <a:ahLst/>
                <a:cxnLst>
                  <a:cxn ang="0">
                    <a:pos x="25" y="2"/>
                  </a:cxn>
                  <a:cxn ang="0">
                    <a:pos x="31" y="10"/>
                  </a:cxn>
                  <a:cxn ang="0">
                    <a:pos x="23" y="0"/>
                  </a:cxn>
                  <a:cxn ang="0">
                    <a:pos x="31" y="12"/>
                  </a:cxn>
                  <a:cxn ang="0">
                    <a:pos x="7" y="32"/>
                  </a:cxn>
                  <a:cxn ang="0">
                    <a:pos x="0" y="25"/>
                  </a:cxn>
                  <a:cxn ang="0">
                    <a:pos x="25" y="2"/>
                  </a:cxn>
                </a:cxnLst>
                <a:rect l="0" t="0" r="r" b="b"/>
                <a:pathLst>
                  <a:path w="31" h="32">
                    <a:moveTo>
                      <a:pt x="25" y="2"/>
                    </a:moveTo>
                    <a:lnTo>
                      <a:pt x="31" y="10"/>
                    </a:lnTo>
                    <a:lnTo>
                      <a:pt x="23" y="0"/>
                    </a:lnTo>
                    <a:lnTo>
                      <a:pt x="31" y="12"/>
                    </a:lnTo>
                    <a:lnTo>
                      <a:pt x="7" y="32"/>
                    </a:lnTo>
                    <a:lnTo>
                      <a:pt x="0" y="25"/>
                    </a:lnTo>
                    <a:lnTo>
                      <a:pt x="25" y="2"/>
                    </a:lnTo>
                    <a:close/>
                  </a:path>
                </a:pathLst>
              </a:custGeom>
              <a:solidFill>
                <a:schemeClr val="bg2"/>
              </a:solidFill>
              <a:ln w="9525">
                <a:noFill/>
                <a:round/>
                <a:headEnd/>
                <a:tailEnd/>
              </a:ln>
            </p:spPr>
            <p:txBody>
              <a:bodyPr/>
              <a:lstStyle/>
              <a:p>
                <a:endParaRPr lang="en-US"/>
              </a:p>
            </p:txBody>
          </p:sp>
          <p:sp>
            <p:nvSpPr>
              <p:cNvPr id="83592" name="Freeform 648"/>
              <p:cNvSpPr>
                <a:spLocks/>
              </p:cNvSpPr>
              <p:nvPr/>
            </p:nvSpPr>
            <p:spPr bwMode="black">
              <a:xfrm>
                <a:off x="2636" y="2364"/>
                <a:ext cx="12" cy="8"/>
              </a:xfrm>
              <a:custGeom>
                <a:avLst/>
                <a:gdLst/>
                <a:ahLst/>
                <a:cxnLst>
                  <a:cxn ang="0">
                    <a:pos x="24" y="0"/>
                  </a:cxn>
                  <a:cxn ang="0">
                    <a:pos x="29" y="8"/>
                  </a:cxn>
                  <a:cxn ang="0">
                    <a:pos x="37" y="19"/>
                  </a:cxn>
                  <a:cxn ang="0">
                    <a:pos x="32" y="9"/>
                  </a:cxn>
                  <a:cxn ang="0">
                    <a:pos x="4" y="25"/>
                  </a:cxn>
                  <a:cxn ang="0">
                    <a:pos x="0" y="18"/>
                  </a:cxn>
                  <a:cxn ang="0">
                    <a:pos x="24" y="0"/>
                  </a:cxn>
                </a:cxnLst>
                <a:rect l="0" t="0" r="r" b="b"/>
                <a:pathLst>
                  <a:path w="37" h="25">
                    <a:moveTo>
                      <a:pt x="24" y="0"/>
                    </a:moveTo>
                    <a:lnTo>
                      <a:pt x="29" y="8"/>
                    </a:lnTo>
                    <a:lnTo>
                      <a:pt x="37" y="19"/>
                    </a:lnTo>
                    <a:lnTo>
                      <a:pt x="32" y="9"/>
                    </a:lnTo>
                    <a:lnTo>
                      <a:pt x="4" y="25"/>
                    </a:lnTo>
                    <a:lnTo>
                      <a:pt x="0" y="18"/>
                    </a:lnTo>
                    <a:lnTo>
                      <a:pt x="24" y="0"/>
                    </a:lnTo>
                    <a:close/>
                  </a:path>
                </a:pathLst>
              </a:custGeom>
              <a:solidFill>
                <a:schemeClr val="bg2"/>
              </a:solidFill>
              <a:ln w="9525">
                <a:noFill/>
                <a:round/>
                <a:headEnd/>
                <a:tailEnd/>
              </a:ln>
            </p:spPr>
            <p:txBody>
              <a:bodyPr/>
              <a:lstStyle/>
              <a:p>
                <a:endParaRPr lang="en-US"/>
              </a:p>
            </p:txBody>
          </p:sp>
          <p:sp>
            <p:nvSpPr>
              <p:cNvPr id="83593" name="Freeform 649"/>
              <p:cNvSpPr>
                <a:spLocks/>
              </p:cNvSpPr>
              <p:nvPr/>
            </p:nvSpPr>
            <p:spPr bwMode="black">
              <a:xfrm>
                <a:off x="2636" y="2367"/>
                <a:ext cx="11" cy="7"/>
              </a:xfrm>
              <a:custGeom>
                <a:avLst/>
                <a:gdLst/>
                <a:ahLst/>
                <a:cxnLst>
                  <a:cxn ang="0">
                    <a:pos x="30" y="0"/>
                  </a:cxn>
                  <a:cxn ang="0">
                    <a:pos x="33" y="7"/>
                  </a:cxn>
                  <a:cxn ang="0">
                    <a:pos x="33" y="7"/>
                  </a:cxn>
                  <a:cxn ang="0">
                    <a:pos x="4" y="22"/>
                  </a:cxn>
                  <a:cxn ang="0">
                    <a:pos x="4" y="22"/>
                  </a:cxn>
                  <a:cxn ang="0">
                    <a:pos x="0" y="15"/>
                  </a:cxn>
                  <a:cxn ang="0">
                    <a:pos x="30" y="0"/>
                  </a:cxn>
                </a:cxnLst>
                <a:rect l="0" t="0" r="r" b="b"/>
                <a:pathLst>
                  <a:path w="33" h="22">
                    <a:moveTo>
                      <a:pt x="30" y="0"/>
                    </a:moveTo>
                    <a:lnTo>
                      <a:pt x="33" y="7"/>
                    </a:lnTo>
                    <a:lnTo>
                      <a:pt x="33" y="7"/>
                    </a:lnTo>
                    <a:lnTo>
                      <a:pt x="4" y="22"/>
                    </a:lnTo>
                    <a:lnTo>
                      <a:pt x="4" y="22"/>
                    </a:lnTo>
                    <a:lnTo>
                      <a:pt x="0" y="15"/>
                    </a:lnTo>
                    <a:lnTo>
                      <a:pt x="30" y="0"/>
                    </a:lnTo>
                    <a:close/>
                  </a:path>
                </a:pathLst>
              </a:custGeom>
              <a:solidFill>
                <a:schemeClr val="bg2"/>
              </a:solidFill>
              <a:ln w="9525">
                <a:noFill/>
                <a:round/>
                <a:headEnd/>
                <a:tailEnd/>
              </a:ln>
            </p:spPr>
            <p:txBody>
              <a:bodyPr/>
              <a:lstStyle/>
              <a:p>
                <a:endParaRPr lang="en-US"/>
              </a:p>
            </p:txBody>
          </p:sp>
          <p:sp>
            <p:nvSpPr>
              <p:cNvPr id="83594" name="Freeform 650"/>
              <p:cNvSpPr>
                <a:spLocks/>
              </p:cNvSpPr>
              <p:nvPr/>
            </p:nvSpPr>
            <p:spPr bwMode="black">
              <a:xfrm>
                <a:off x="2638" y="2369"/>
                <a:ext cx="11" cy="10"/>
              </a:xfrm>
              <a:custGeom>
                <a:avLst/>
                <a:gdLst/>
                <a:ahLst/>
                <a:cxnLst>
                  <a:cxn ang="0">
                    <a:pos x="29" y="0"/>
                  </a:cxn>
                  <a:cxn ang="0">
                    <a:pos x="33" y="8"/>
                  </a:cxn>
                  <a:cxn ang="0">
                    <a:pos x="3" y="24"/>
                  </a:cxn>
                  <a:cxn ang="0">
                    <a:pos x="7" y="30"/>
                  </a:cxn>
                  <a:cxn ang="0">
                    <a:pos x="3" y="23"/>
                  </a:cxn>
                  <a:cxn ang="0">
                    <a:pos x="0" y="15"/>
                  </a:cxn>
                  <a:cxn ang="0">
                    <a:pos x="29" y="0"/>
                  </a:cxn>
                </a:cxnLst>
                <a:rect l="0" t="0" r="r" b="b"/>
                <a:pathLst>
                  <a:path w="33" h="30">
                    <a:moveTo>
                      <a:pt x="29" y="0"/>
                    </a:moveTo>
                    <a:lnTo>
                      <a:pt x="33" y="8"/>
                    </a:lnTo>
                    <a:lnTo>
                      <a:pt x="3" y="24"/>
                    </a:lnTo>
                    <a:lnTo>
                      <a:pt x="7" y="30"/>
                    </a:lnTo>
                    <a:lnTo>
                      <a:pt x="3" y="23"/>
                    </a:lnTo>
                    <a:lnTo>
                      <a:pt x="0" y="15"/>
                    </a:lnTo>
                    <a:lnTo>
                      <a:pt x="29" y="0"/>
                    </a:lnTo>
                    <a:close/>
                  </a:path>
                </a:pathLst>
              </a:custGeom>
              <a:solidFill>
                <a:schemeClr val="bg2"/>
              </a:solidFill>
              <a:ln w="9525">
                <a:noFill/>
                <a:round/>
                <a:headEnd/>
                <a:tailEnd/>
              </a:ln>
            </p:spPr>
            <p:txBody>
              <a:bodyPr/>
              <a:lstStyle/>
              <a:p>
                <a:endParaRPr lang="en-US"/>
              </a:p>
            </p:txBody>
          </p:sp>
          <p:sp>
            <p:nvSpPr>
              <p:cNvPr id="83595" name="Freeform 651"/>
              <p:cNvSpPr>
                <a:spLocks/>
              </p:cNvSpPr>
              <p:nvPr/>
            </p:nvSpPr>
            <p:spPr bwMode="black">
              <a:xfrm>
                <a:off x="2639" y="2372"/>
                <a:ext cx="11" cy="7"/>
              </a:xfrm>
              <a:custGeom>
                <a:avLst/>
                <a:gdLst/>
                <a:ahLst/>
                <a:cxnLst>
                  <a:cxn ang="0">
                    <a:pos x="30" y="0"/>
                  </a:cxn>
                  <a:cxn ang="0">
                    <a:pos x="34" y="6"/>
                  </a:cxn>
                  <a:cxn ang="0">
                    <a:pos x="31" y="3"/>
                  </a:cxn>
                  <a:cxn ang="0">
                    <a:pos x="34" y="12"/>
                  </a:cxn>
                  <a:cxn ang="0">
                    <a:pos x="4" y="23"/>
                  </a:cxn>
                  <a:cxn ang="0">
                    <a:pos x="0" y="17"/>
                  </a:cxn>
                  <a:cxn ang="0">
                    <a:pos x="30" y="0"/>
                  </a:cxn>
                </a:cxnLst>
                <a:rect l="0" t="0" r="r" b="b"/>
                <a:pathLst>
                  <a:path w="34" h="23">
                    <a:moveTo>
                      <a:pt x="30" y="0"/>
                    </a:moveTo>
                    <a:lnTo>
                      <a:pt x="34" y="6"/>
                    </a:lnTo>
                    <a:lnTo>
                      <a:pt x="31" y="3"/>
                    </a:lnTo>
                    <a:lnTo>
                      <a:pt x="34" y="12"/>
                    </a:lnTo>
                    <a:lnTo>
                      <a:pt x="4" y="23"/>
                    </a:lnTo>
                    <a:lnTo>
                      <a:pt x="0" y="17"/>
                    </a:lnTo>
                    <a:lnTo>
                      <a:pt x="30" y="0"/>
                    </a:lnTo>
                    <a:close/>
                  </a:path>
                </a:pathLst>
              </a:custGeom>
              <a:solidFill>
                <a:schemeClr val="bg2"/>
              </a:solidFill>
              <a:ln w="9525">
                <a:noFill/>
                <a:round/>
                <a:headEnd/>
                <a:tailEnd/>
              </a:ln>
            </p:spPr>
            <p:txBody>
              <a:bodyPr/>
              <a:lstStyle/>
              <a:p>
                <a:endParaRPr lang="en-US"/>
              </a:p>
            </p:txBody>
          </p:sp>
          <p:sp>
            <p:nvSpPr>
              <p:cNvPr id="83596" name="Freeform 652"/>
              <p:cNvSpPr>
                <a:spLocks/>
              </p:cNvSpPr>
              <p:nvPr/>
            </p:nvSpPr>
            <p:spPr bwMode="black">
              <a:xfrm>
                <a:off x="2640" y="2376"/>
                <a:ext cx="10" cy="6"/>
              </a:xfrm>
              <a:custGeom>
                <a:avLst/>
                <a:gdLst/>
                <a:ahLst/>
                <a:cxnLst>
                  <a:cxn ang="0">
                    <a:pos x="30" y="0"/>
                  </a:cxn>
                  <a:cxn ang="0">
                    <a:pos x="31" y="6"/>
                  </a:cxn>
                  <a:cxn ang="0">
                    <a:pos x="1" y="16"/>
                  </a:cxn>
                  <a:cxn ang="0">
                    <a:pos x="3" y="20"/>
                  </a:cxn>
                  <a:cxn ang="0">
                    <a:pos x="1" y="11"/>
                  </a:cxn>
                  <a:cxn ang="0">
                    <a:pos x="0" y="5"/>
                  </a:cxn>
                  <a:cxn ang="0">
                    <a:pos x="30" y="0"/>
                  </a:cxn>
                </a:cxnLst>
                <a:rect l="0" t="0" r="r" b="b"/>
                <a:pathLst>
                  <a:path w="31" h="20">
                    <a:moveTo>
                      <a:pt x="30" y="0"/>
                    </a:moveTo>
                    <a:lnTo>
                      <a:pt x="31" y="6"/>
                    </a:lnTo>
                    <a:lnTo>
                      <a:pt x="1" y="16"/>
                    </a:lnTo>
                    <a:lnTo>
                      <a:pt x="3" y="20"/>
                    </a:lnTo>
                    <a:lnTo>
                      <a:pt x="1" y="11"/>
                    </a:lnTo>
                    <a:lnTo>
                      <a:pt x="0" y="5"/>
                    </a:lnTo>
                    <a:lnTo>
                      <a:pt x="30" y="0"/>
                    </a:lnTo>
                    <a:close/>
                  </a:path>
                </a:pathLst>
              </a:custGeom>
              <a:solidFill>
                <a:schemeClr val="bg2"/>
              </a:solidFill>
              <a:ln w="9525">
                <a:noFill/>
                <a:round/>
                <a:headEnd/>
                <a:tailEnd/>
              </a:ln>
            </p:spPr>
            <p:txBody>
              <a:bodyPr/>
              <a:lstStyle/>
              <a:p>
                <a:endParaRPr lang="en-US"/>
              </a:p>
            </p:txBody>
          </p:sp>
          <p:sp>
            <p:nvSpPr>
              <p:cNvPr id="83597" name="Freeform 653"/>
              <p:cNvSpPr>
                <a:spLocks/>
              </p:cNvSpPr>
              <p:nvPr/>
            </p:nvSpPr>
            <p:spPr bwMode="black">
              <a:xfrm>
                <a:off x="2640" y="2376"/>
                <a:ext cx="11" cy="7"/>
              </a:xfrm>
              <a:custGeom>
                <a:avLst/>
                <a:gdLst/>
                <a:ahLst/>
                <a:cxnLst>
                  <a:cxn ang="0">
                    <a:pos x="30" y="0"/>
                  </a:cxn>
                  <a:cxn ang="0">
                    <a:pos x="32" y="5"/>
                  </a:cxn>
                  <a:cxn ang="0">
                    <a:pos x="32" y="5"/>
                  </a:cxn>
                  <a:cxn ang="0">
                    <a:pos x="32" y="13"/>
                  </a:cxn>
                  <a:cxn ang="0">
                    <a:pos x="3" y="20"/>
                  </a:cxn>
                  <a:cxn ang="0">
                    <a:pos x="0" y="15"/>
                  </a:cxn>
                  <a:cxn ang="0">
                    <a:pos x="30" y="0"/>
                  </a:cxn>
                </a:cxnLst>
                <a:rect l="0" t="0" r="r" b="b"/>
                <a:pathLst>
                  <a:path w="32" h="20">
                    <a:moveTo>
                      <a:pt x="30" y="0"/>
                    </a:moveTo>
                    <a:lnTo>
                      <a:pt x="32" y="5"/>
                    </a:lnTo>
                    <a:lnTo>
                      <a:pt x="32" y="5"/>
                    </a:lnTo>
                    <a:lnTo>
                      <a:pt x="32" y="13"/>
                    </a:lnTo>
                    <a:lnTo>
                      <a:pt x="3" y="20"/>
                    </a:lnTo>
                    <a:lnTo>
                      <a:pt x="0" y="15"/>
                    </a:lnTo>
                    <a:lnTo>
                      <a:pt x="30" y="0"/>
                    </a:lnTo>
                    <a:close/>
                  </a:path>
                </a:pathLst>
              </a:custGeom>
              <a:solidFill>
                <a:schemeClr val="bg2"/>
              </a:solidFill>
              <a:ln w="9525">
                <a:noFill/>
                <a:round/>
                <a:headEnd/>
                <a:tailEnd/>
              </a:ln>
            </p:spPr>
            <p:txBody>
              <a:bodyPr/>
              <a:lstStyle/>
              <a:p>
                <a:endParaRPr lang="en-US"/>
              </a:p>
            </p:txBody>
          </p:sp>
          <p:sp>
            <p:nvSpPr>
              <p:cNvPr id="83598" name="Freeform 654"/>
              <p:cNvSpPr>
                <a:spLocks/>
              </p:cNvSpPr>
              <p:nvPr/>
            </p:nvSpPr>
            <p:spPr bwMode="black">
              <a:xfrm>
                <a:off x="2641" y="2380"/>
                <a:ext cx="10" cy="3"/>
              </a:xfrm>
              <a:custGeom>
                <a:avLst/>
                <a:gdLst/>
                <a:ahLst/>
                <a:cxnLst>
                  <a:cxn ang="0">
                    <a:pos x="29" y="0"/>
                  </a:cxn>
                  <a:cxn ang="0">
                    <a:pos x="29" y="3"/>
                  </a:cxn>
                  <a:cxn ang="0">
                    <a:pos x="29" y="8"/>
                  </a:cxn>
                  <a:cxn ang="0">
                    <a:pos x="29" y="8"/>
                  </a:cxn>
                  <a:cxn ang="0">
                    <a:pos x="0" y="3"/>
                  </a:cxn>
                  <a:cxn ang="0">
                    <a:pos x="0" y="0"/>
                  </a:cxn>
                  <a:cxn ang="0">
                    <a:pos x="29" y="0"/>
                  </a:cxn>
                </a:cxnLst>
                <a:rect l="0" t="0" r="r" b="b"/>
                <a:pathLst>
                  <a:path w="29" h="8">
                    <a:moveTo>
                      <a:pt x="29" y="0"/>
                    </a:moveTo>
                    <a:lnTo>
                      <a:pt x="29" y="3"/>
                    </a:lnTo>
                    <a:lnTo>
                      <a:pt x="29" y="8"/>
                    </a:lnTo>
                    <a:lnTo>
                      <a:pt x="29" y="8"/>
                    </a:lnTo>
                    <a:lnTo>
                      <a:pt x="0" y="3"/>
                    </a:lnTo>
                    <a:lnTo>
                      <a:pt x="0" y="0"/>
                    </a:lnTo>
                    <a:lnTo>
                      <a:pt x="29" y="0"/>
                    </a:lnTo>
                    <a:close/>
                  </a:path>
                </a:pathLst>
              </a:custGeom>
              <a:solidFill>
                <a:schemeClr val="bg2"/>
              </a:solidFill>
              <a:ln w="9525">
                <a:noFill/>
                <a:round/>
                <a:headEnd/>
                <a:tailEnd/>
              </a:ln>
            </p:spPr>
            <p:txBody>
              <a:bodyPr/>
              <a:lstStyle/>
              <a:p>
                <a:endParaRPr lang="en-US"/>
              </a:p>
            </p:txBody>
          </p:sp>
          <p:sp>
            <p:nvSpPr>
              <p:cNvPr id="83599" name="Freeform 655"/>
              <p:cNvSpPr>
                <a:spLocks/>
              </p:cNvSpPr>
              <p:nvPr/>
            </p:nvSpPr>
            <p:spPr bwMode="black">
              <a:xfrm>
                <a:off x="2641" y="2380"/>
                <a:ext cx="11" cy="5"/>
              </a:xfrm>
              <a:custGeom>
                <a:avLst/>
                <a:gdLst/>
                <a:ahLst/>
                <a:cxnLst>
                  <a:cxn ang="0">
                    <a:pos x="30" y="10"/>
                  </a:cxn>
                  <a:cxn ang="0">
                    <a:pos x="29" y="14"/>
                  </a:cxn>
                  <a:cxn ang="0">
                    <a:pos x="32" y="8"/>
                  </a:cxn>
                  <a:cxn ang="0">
                    <a:pos x="26" y="17"/>
                  </a:cxn>
                  <a:cxn ang="0">
                    <a:pos x="0" y="4"/>
                  </a:cxn>
                  <a:cxn ang="0">
                    <a:pos x="1" y="0"/>
                  </a:cxn>
                  <a:cxn ang="0">
                    <a:pos x="30" y="10"/>
                  </a:cxn>
                </a:cxnLst>
                <a:rect l="0" t="0" r="r" b="b"/>
                <a:pathLst>
                  <a:path w="32" h="17">
                    <a:moveTo>
                      <a:pt x="30" y="10"/>
                    </a:moveTo>
                    <a:lnTo>
                      <a:pt x="29" y="14"/>
                    </a:lnTo>
                    <a:lnTo>
                      <a:pt x="32" y="8"/>
                    </a:lnTo>
                    <a:lnTo>
                      <a:pt x="26" y="17"/>
                    </a:lnTo>
                    <a:lnTo>
                      <a:pt x="0" y="4"/>
                    </a:lnTo>
                    <a:lnTo>
                      <a:pt x="1" y="0"/>
                    </a:lnTo>
                    <a:lnTo>
                      <a:pt x="30" y="10"/>
                    </a:lnTo>
                    <a:close/>
                  </a:path>
                </a:pathLst>
              </a:custGeom>
              <a:solidFill>
                <a:schemeClr val="bg2"/>
              </a:solidFill>
              <a:ln w="9525">
                <a:noFill/>
                <a:round/>
                <a:headEnd/>
                <a:tailEnd/>
              </a:ln>
            </p:spPr>
            <p:txBody>
              <a:bodyPr/>
              <a:lstStyle/>
              <a:p>
                <a:endParaRPr lang="en-US"/>
              </a:p>
            </p:txBody>
          </p:sp>
          <p:sp>
            <p:nvSpPr>
              <p:cNvPr id="83600" name="Freeform 656"/>
              <p:cNvSpPr>
                <a:spLocks/>
              </p:cNvSpPr>
              <p:nvPr/>
            </p:nvSpPr>
            <p:spPr bwMode="black">
              <a:xfrm>
                <a:off x="2641" y="2380"/>
                <a:ext cx="9" cy="6"/>
              </a:xfrm>
              <a:custGeom>
                <a:avLst/>
                <a:gdLst/>
                <a:ahLst/>
                <a:cxnLst>
                  <a:cxn ang="0">
                    <a:pos x="25" y="15"/>
                  </a:cxn>
                  <a:cxn ang="0">
                    <a:pos x="22" y="18"/>
                  </a:cxn>
                  <a:cxn ang="0">
                    <a:pos x="22" y="18"/>
                  </a:cxn>
                  <a:cxn ang="0">
                    <a:pos x="0" y="3"/>
                  </a:cxn>
                  <a:cxn ang="0">
                    <a:pos x="0" y="3"/>
                  </a:cxn>
                  <a:cxn ang="0">
                    <a:pos x="2" y="0"/>
                  </a:cxn>
                  <a:cxn ang="0">
                    <a:pos x="25" y="15"/>
                  </a:cxn>
                </a:cxnLst>
                <a:rect l="0" t="0" r="r" b="b"/>
                <a:pathLst>
                  <a:path w="25" h="18">
                    <a:moveTo>
                      <a:pt x="25" y="15"/>
                    </a:moveTo>
                    <a:lnTo>
                      <a:pt x="22" y="18"/>
                    </a:lnTo>
                    <a:lnTo>
                      <a:pt x="22" y="18"/>
                    </a:lnTo>
                    <a:lnTo>
                      <a:pt x="0" y="3"/>
                    </a:lnTo>
                    <a:lnTo>
                      <a:pt x="0" y="3"/>
                    </a:lnTo>
                    <a:lnTo>
                      <a:pt x="2" y="0"/>
                    </a:lnTo>
                    <a:lnTo>
                      <a:pt x="25" y="15"/>
                    </a:lnTo>
                    <a:close/>
                  </a:path>
                </a:pathLst>
              </a:custGeom>
              <a:solidFill>
                <a:schemeClr val="bg2"/>
              </a:solidFill>
              <a:ln w="9525">
                <a:noFill/>
                <a:round/>
                <a:headEnd/>
                <a:tailEnd/>
              </a:ln>
            </p:spPr>
            <p:txBody>
              <a:bodyPr/>
              <a:lstStyle/>
              <a:p>
                <a:endParaRPr lang="en-US"/>
              </a:p>
            </p:txBody>
          </p:sp>
          <p:sp>
            <p:nvSpPr>
              <p:cNvPr id="83601" name="Freeform 657"/>
              <p:cNvSpPr>
                <a:spLocks/>
              </p:cNvSpPr>
              <p:nvPr/>
            </p:nvSpPr>
            <p:spPr bwMode="black">
              <a:xfrm>
                <a:off x="2640" y="2381"/>
                <a:ext cx="9" cy="9"/>
              </a:xfrm>
              <a:custGeom>
                <a:avLst/>
                <a:gdLst/>
                <a:ahLst/>
                <a:cxnLst>
                  <a:cxn ang="0">
                    <a:pos x="25" y="15"/>
                  </a:cxn>
                  <a:cxn ang="0">
                    <a:pos x="23" y="19"/>
                  </a:cxn>
                  <a:cxn ang="0">
                    <a:pos x="19" y="25"/>
                  </a:cxn>
                  <a:cxn ang="0">
                    <a:pos x="20" y="24"/>
                  </a:cxn>
                  <a:cxn ang="0">
                    <a:pos x="0" y="4"/>
                  </a:cxn>
                  <a:cxn ang="0">
                    <a:pos x="3" y="0"/>
                  </a:cxn>
                  <a:cxn ang="0">
                    <a:pos x="25" y="15"/>
                  </a:cxn>
                </a:cxnLst>
                <a:rect l="0" t="0" r="r" b="b"/>
                <a:pathLst>
                  <a:path w="25" h="25">
                    <a:moveTo>
                      <a:pt x="25" y="15"/>
                    </a:moveTo>
                    <a:lnTo>
                      <a:pt x="23" y="19"/>
                    </a:lnTo>
                    <a:lnTo>
                      <a:pt x="19" y="25"/>
                    </a:lnTo>
                    <a:lnTo>
                      <a:pt x="20" y="24"/>
                    </a:lnTo>
                    <a:lnTo>
                      <a:pt x="0" y="4"/>
                    </a:lnTo>
                    <a:lnTo>
                      <a:pt x="3" y="0"/>
                    </a:lnTo>
                    <a:lnTo>
                      <a:pt x="25" y="15"/>
                    </a:lnTo>
                    <a:close/>
                  </a:path>
                </a:pathLst>
              </a:custGeom>
              <a:solidFill>
                <a:schemeClr val="bg2"/>
              </a:solidFill>
              <a:ln w="9525">
                <a:noFill/>
                <a:round/>
                <a:headEnd/>
                <a:tailEnd/>
              </a:ln>
            </p:spPr>
            <p:txBody>
              <a:bodyPr/>
              <a:lstStyle/>
              <a:p>
                <a:endParaRPr lang="en-US"/>
              </a:p>
            </p:txBody>
          </p:sp>
          <p:sp>
            <p:nvSpPr>
              <p:cNvPr id="83602" name="Freeform 658"/>
              <p:cNvSpPr>
                <a:spLocks/>
              </p:cNvSpPr>
              <p:nvPr/>
            </p:nvSpPr>
            <p:spPr bwMode="black">
              <a:xfrm>
                <a:off x="2640" y="2381"/>
                <a:ext cx="7" cy="11"/>
              </a:xfrm>
              <a:custGeom>
                <a:avLst/>
                <a:gdLst/>
                <a:ahLst/>
                <a:cxnLst>
                  <a:cxn ang="0">
                    <a:pos x="22" y="25"/>
                  </a:cxn>
                  <a:cxn ang="0">
                    <a:pos x="17" y="29"/>
                  </a:cxn>
                  <a:cxn ang="0">
                    <a:pos x="13" y="32"/>
                  </a:cxn>
                  <a:cxn ang="0">
                    <a:pos x="15" y="31"/>
                  </a:cxn>
                  <a:cxn ang="0">
                    <a:pos x="0" y="4"/>
                  </a:cxn>
                  <a:cxn ang="0">
                    <a:pos x="5" y="0"/>
                  </a:cxn>
                  <a:cxn ang="0">
                    <a:pos x="22" y="25"/>
                  </a:cxn>
                </a:cxnLst>
                <a:rect l="0" t="0" r="r" b="b"/>
                <a:pathLst>
                  <a:path w="22" h="32">
                    <a:moveTo>
                      <a:pt x="22" y="25"/>
                    </a:moveTo>
                    <a:lnTo>
                      <a:pt x="17" y="29"/>
                    </a:lnTo>
                    <a:lnTo>
                      <a:pt x="13" y="32"/>
                    </a:lnTo>
                    <a:lnTo>
                      <a:pt x="15" y="31"/>
                    </a:lnTo>
                    <a:lnTo>
                      <a:pt x="0" y="4"/>
                    </a:lnTo>
                    <a:lnTo>
                      <a:pt x="5" y="0"/>
                    </a:lnTo>
                    <a:lnTo>
                      <a:pt x="22" y="25"/>
                    </a:lnTo>
                    <a:close/>
                  </a:path>
                </a:pathLst>
              </a:custGeom>
              <a:solidFill>
                <a:schemeClr val="bg2"/>
              </a:solidFill>
              <a:ln w="9525">
                <a:noFill/>
                <a:round/>
                <a:headEnd/>
                <a:tailEnd/>
              </a:ln>
            </p:spPr>
            <p:txBody>
              <a:bodyPr/>
              <a:lstStyle/>
              <a:p>
                <a:endParaRPr lang="en-US"/>
              </a:p>
            </p:txBody>
          </p:sp>
          <p:sp>
            <p:nvSpPr>
              <p:cNvPr id="83603" name="Freeform 659"/>
              <p:cNvSpPr>
                <a:spLocks/>
              </p:cNvSpPr>
              <p:nvPr/>
            </p:nvSpPr>
            <p:spPr bwMode="black">
              <a:xfrm>
                <a:off x="2638" y="2381"/>
                <a:ext cx="7" cy="11"/>
              </a:xfrm>
              <a:custGeom>
                <a:avLst/>
                <a:gdLst/>
                <a:ahLst/>
                <a:cxnLst>
                  <a:cxn ang="0">
                    <a:pos x="19" y="30"/>
                  </a:cxn>
                  <a:cxn ang="0">
                    <a:pos x="13" y="33"/>
                  </a:cxn>
                  <a:cxn ang="0">
                    <a:pos x="11" y="33"/>
                  </a:cxn>
                  <a:cxn ang="0">
                    <a:pos x="1" y="3"/>
                  </a:cxn>
                  <a:cxn ang="0">
                    <a:pos x="0" y="3"/>
                  </a:cxn>
                  <a:cxn ang="0">
                    <a:pos x="6" y="0"/>
                  </a:cxn>
                  <a:cxn ang="0">
                    <a:pos x="19" y="30"/>
                  </a:cxn>
                </a:cxnLst>
                <a:rect l="0" t="0" r="r" b="b"/>
                <a:pathLst>
                  <a:path w="19" h="33">
                    <a:moveTo>
                      <a:pt x="19" y="30"/>
                    </a:moveTo>
                    <a:lnTo>
                      <a:pt x="13" y="33"/>
                    </a:lnTo>
                    <a:lnTo>
                      <a:pt x="11" y="33"/>
                    </a:lnTo>
                    <a:lnTo>
                      <a:pt x="1" y="3"/>
                    </a:lnTo>
                    <a:lnTo>
                      <a:pt x="0" y="3"/>
                    </a:lnTo>
                    <a:lnTo>
                      <a:pt x="6" y="0"/>
                    </a:lnTo>
                    <a:lnTo>
                      <a:pt x="19" y="30"/>
                    </a:lnTo>
                    <a:close/>
                  </a:path>
                </a:pathLst>
              </a:custGeom>
              <a:solidFill>
                <a:schemeClr val="bg2"/>
              </a:solidFill>
              <a:ln w="9525">
                <a:noFill/>
                <a:round/>
                <a:headEnd/>
                <a:tailEnd/>
              </a:ln>
            </p:spPr>
            <p:txBody>
              <a:bodyPr/>
              <a:lstStyle/>
              <a:p>
                <a:endParaRPr lang="en-US"/>
              </a:p>
            </p:txBody>
          </p:sp>
          <p:sp>
            <p:nvSpPr>
              <p:cNvPr id="83604" name="Freeform 660"/>
              <p:cNvSpPr>
                <a:spLocks/>
              </p:cNvSpPr>
              <p:nvPr/>
            </p:nvSpPr>
            <p:spPr bwMode="black">
              <a:xfrm>
                <a:off x="2636" y="2382"/>
                <a:ext cx="6" cy="11"/>
              </a:xfrm>
              <a:custGeom>
                <a:avLst/>
                <a:gdLst/>
                <a:ahLst/>
                <a:cxnLst>
                  <a:cxn ang="0">
                    <a:pos x="17" y="30"/>
                  </a:cxn>
                  <a:cxn ang="0">
                    <a:pos x="10" y="32"/>
                  </a:cxn>
                  <a:cxn ang="0">
                    <a:pos x="10" y="32"/>
                  </a:cxn>
                  <a:cxn ang="0">
                    <a:pos x="0" y="2"/>
                  </a:cxn>
                  <a:cxn ang="0">
                    <a:pos x="0" y="2"/>
                  </a:cxn>
                  <a:cxn ang="0">
                    <a:pos x="7" y="0"/>
                  </a:cxn>
                  <a:cxn ang="0">
                    <a:pos x="17" y="30"/>
                  </a:cxn>
                </a:cxnLst>
                <a:rect l="0" t="0" r="r" b="b"/>
                <a:pathLst>
                  <a:path w="17" h="32">
                    <a:moveTo>
                      <a:pt x="17" y="30"/>
                    </a:moveTo>
                    <a:lnTo>
                      <a:pt x="10" y="32"/>
                    </a:lnTo>
                    <a:lnTo>
                      <a:pt x="10" y="32"/>
                    </a:lnTo>
                    <a:lnTo>
                      <a:pt x="0" y="2"/>
                    </a:lnTo>
                    <a:lnTo>
                      <a:pt x="0" y="2"/>
                    </a:lnTo>
                    <a:lnTo>
                      <a:pt x="7" y="0"/>
                    </a:lnTo>
                    <a:lnTo>
                      <a:pt x="17" y="30"/>
                    </a:lnTo>
                    <a:close/>
                  </a:path>
                </a:pathLst>
              </a:custGeom>
              <a:solidFill>
                <a:schemeClr val="bg2"/>
              </a:solidFill>
              <a:ln w="9525">
                <a:noFill/>
                <a:round/>
                <a:headEnd/>
                <a:tailEnd/>
              </a:ln>
            </p:spPr>
            <p:txBody>
              <a:bodyPr/>
              <a:lstStyle/>
              <a:p>
                <a:endParaRPr lang="en-US"/>
              </a:p>
            </p:txBody>
          </p:sp>
          <p:sp>
            <p:nvSpPr>
              <p:cNvPr id="83605" name="Freeform 661"/>
              <p:cNvSpPr>
                <a:spLocks/>
              </p:cNvSpPr>
              <p:nvPr/>
            </p:nvSpPr>
            <p:spPr bwMode="black">
              <a:xfrm>
                <a:off x="2634" y="2383"/>
                <a:ext cx="6" cy="11"/>
              </a:xfrm>
              <a:custGeom>
                <a:avLst/>
                <a:gdLst/>
                <a:ahLst/>
                <a:cxnLst>
                  <a:cxn ang="0">
                    <a:pos x="17" y="30"/>
                  </a:cxn>
                  <a:cxn ang="0">
                    <a:pos x="9" y="33"/>
                  </a:cxn>
                  <a:cxn ang="0">
                    <a:pos x="11" y="33"/>
                  </a:cxn>
                  <a:cxn ang="0">
                    <a:pos x="7" y="33"/>
                  </a:cxn>
                  <a:cxn ang="0">
                    <a:pos x="0" y="3"/>
                  </a:cxn>
                  <a:cxn ang="0">
                    <a:pos x="7" y="0"/>
                  </a:cxn>
                  <a:cxn ang="0">
                    <a:pos x="17" y="30"/>
                  </a:cxn>
                </a:cxnLst>
                <a:rect l="0" t="0" r="r" b="b"/>
                <a:pathLst>
                  <a:path w="17" h="33">
                    <a:moveTo>
                      <a:pt x="17" y="30"/>
                    </a:moveTo>
                    <a:lnTo>
                      <a:pt x="9" y="33"/>
                    </a:lnTo>
                    <a:lnTo>
                      <a:pt x="11" y="33"/>
                    </a:lnTo>
                    <a:lnTo>
                      <a:pt x="7" y="33"/>
                    </a:lnTo>
                    <a:lnTo>
                      <a:pt x="0" y="3"/>
                    </a:lnTo>
                    <a:lnTo>
                      <a:pt x="7" y="0"/>
                    </a:lnTo>
                    <a:lnTo>
                      <a:pt x="17" y="30"/>
                    </a:lnTo>
                    <a:close/>
                  </a:path>
                </a:pathLst>
              </a:custGeom>
              <a:solidFill>
                <a:schemeClr val="bg2"/>
              </a:solidFill>
              <a:ln w="9525">
                <a:noFill/>
                <a:round/>
                <a:headEnd/>
                <a:tailEnd/>
              </a:ln>
            </p:spPr>
            <p:txBody>
              <a:bodyPr/>
              <a:lstStyle/>
              <a:p>
                <a:endParaRPr lang="en-US"/>
              </a:p>
            </p:txBody>
          </p:sp>
          <p:sp>
            <p:nvSpPr>
              <p:cNvPr id="83606" name="Freeform 662"/>
              <p:cNvSpPr>
                <a:spLocks/>
              </p:cNvSpPr>
              <p:nvPr/>
            </p:nvSpPr>
            <p:spPr bwMode="black">
              <a:xfrm>
                <a:off x="2632" y="2384"/>
                <a:ext cx="4" cy="10"/>
              </a:xfrm>
              <a:custGeom>
                <a:avLst/>
                <a:gdLst/>
                <a:ahLst/>
                <a:cxnLst>
                  <a:cxn ang="0">
                    <a:pos x="14" y="30"/>
                  </a:cxn>
                  <a:cxn ang="0">
                    <a:pos x="5" y="31"/>
                  </a:cxn>
                  <a:cxn ang="0">
                    <a:pos x="5" y="31"/>
                  </a:cxn>
                  <a:cxn ang="0">
                    <a:pos x="0" y="1"/>
                  </a:cxn>
                  <a:cxn ang="0">
                    <a:pos x="0" y="1"/>
                  </a:cxn>
                  <a:cxn ang="0">
                    <a:pos x="9" y="0"/>
                  </a:cxn>
                  <a:cxn ang="0">
                    <a:pos x="14" y="30"/>
                  </a:cxn>
                </a:cxnLst>
                <a:rect l="0" t="0" r="r" b="b"/>
                <a:pathLst>
                  <a:path w="14" h="31">
                    <a:moveTo>
                      <a:pt x="14" y="30"/>
                    </a:moveTo>
                    <a:lnTo>
                      <a:pt x="5" y="31"/>
                    </a:lnTo>
                    <a:lnTo>
                      <a:pt x="5" y="31"/>
                    </a:lnTo>
                    <a:lnTo>
                      <a:pt x="0" y="1"/>
                    </a:lnTo>
                    <a:lnTo>
                      <a:pt x="0" y="1"/>
                    </a:lnTo>
                    <a:lnTo>
                      <a:pt x="9" y="0"/>
                    </a:lnTo>
                    <a:lnTo>
                      <a:pt x="14" y="30"/>
                    </a:lnTo>
                    <a:close/>
                  </a:path>
                </a:pathLst>
              </a:custGeom>
              <a:solidFill>
                <a:schemeClr val="bg2"/>
              </a:solidFill>
              <a:ln w="9525">
                <a:noFill/>
                <a:round/>
                <a:headEnd/>
                <a:tailEnd/>
              </a:ln>
            </p:spPr>
            <p:txBody>
              <a:bodyPr/>
              <a:lstStyle/>
              <a:p>
                <a:endParaRPr lang="en-US"/>
              </a:p>
            </p:txBody>
          </p:sp>
          <p:sp>
            <p:nvSpPr>
              <p:cNvPr id="83607" name="Freeform 663"/>
              <p:cNvSpPr>
                <a:spLocks/>
              </p:cNvSpPr>
              <p:nvPr/>
            </p:nvSpPr>
            <p:spPr bwMode="black">
              <a:xfrm>
                <a:off x="2629" y="2384"/>
                <a:ext cx="4" cy="11"/>
              </a:xfrm>
              <a:custGeom>
                <a:avLst/>
                <a:gdLst/>
                <a:ahLst/>
                <a:cxnLst>
                  <a:cxn ang="0">
                    <a:pos x="13" y="30"/>
                  </a:cxn>
                  <a:cxn ang="0">
                    <a:pos x="5" y="31"/>
                  </a:cxn>
                  <a:cxn ang="0">
                    <a:pos x="5" y="31"/>
                  </a:cxn>
                  <a:cxn ang="0">
                    <a:pos x="2" y="31"/>
                  </a:cxn>
                  <a:cxn ang="0">
                    <a:pos x="0" y="1"/>
                  </a:cxn>
                  <a:cxn ang="0">
                    <a:pos x="8" y="0"/>
                  </a:cxn>
                  <a:cxn ang="0">
                    <a:pos x="13" y="30"/>
                  </a:cxn>
                </a:cxnLst>
                <a:rect l="0" t="0" r="r" b="b"/>
                <a:pathLst>
                  <a:path w="13" h="31">
                    <a:moveTo>
                      <a:pt x="13" y="30"/>
                    </a:moveTo>
                    <a:lnTo>
                      <a:pt x="5" y="31"/>
                    </a:lnTo>
                    <a:lnTo>
                      <a:pt x="5" y="31"/>
                    </a:lnTo>
                    <a:lnTo>
                      <a:pt x="2" y="31"/>
                    </a:lnTo>
                    <a:lnTo>
                      <a:pt x="0" y="1"/>
                    </a:lnTo>
                    <a:lnTo>
                      <a:pt x="8" y="0"/>
                    </a:lnTo>
                    <a:lnTo>
                      <a:pt x="13" y="30"/>
                    </a:lnTo>
                    <a:close/>
                  </a:path>
                </a:pathLst>
              </a:custGeom>
              <a:solidFill>
                <a:schemeClr val="bg2"/>
              </a:solidFill>
              <a:ln w="9525">
                <a:noFill/>
                <a:round/>
                <a:headEnd/>
                <a:tailEnd/>
              </a:ln>
            </p:spPr>
            <p:txBody>
              <a:bodyPr/>
              <a:lstStyle/>
              <a:p>
                <a:endParaRPr lang="en-US"/>
              </a:p>
            </p:txBody>
          </p:sp>
          <p:sp>
            <p:nvSpPr>
              <p:cNvPr id="83608" name="Freeform 664"/>
              <p:cNvSpPr>
                <a:spLocks/>
              </p:cNvSpPr>
              <p:nvPr/>
            </p:nvSpPr>
            <p:spPr bwMode="black">
              <a:xfrm>
                <a:off x="2626" y="2385"/>
                <a:ext cx="4" cy="10"/>
              </a:xfrm>
              <a:custGeom>
                <a:avLst/>
                <a:gdLst/>
                <a:ahLst/>
                <a:cxnLst>
                  <a:cxn ang="0">
                    <a:pos x="10" y="30"/>
                  </a:cxn>
                  <a:cxn ang="0">
                    <a:pos x="0" y="30"/>
                  </a:cxn>
                  <a:cxn ang="0">
                    <a:pos x="0" y="30"/>
                  </a:cxn>
                  <a:cxn ang="0">
                    <a:pos x="0" y="0"/>
                  </a:cxn>
                  <a:cxn ang="0">
                    <a:pos x="0" y="0"/>
                  </a:cxn>
                  <a:cxn ang="0">
                    <a:pos x="10" y="0"/>
                  </a:cxn>
                  <a:cxn ang="0">
                    <a:pos x="10" y="30"/>
                  </a:cxn>
                </a:cxnLst>
                <a:rect l="0" t="0" r="r" b="b"/>
                <a:pathLst>
                  <a:path w="10" h="30">
                    <a:moveTo>
                      <a:pt x="10" y="30"/>
                    </a:moveTo>
                    <a:lnTo>
                      <a:pt x="0" y="30"/>
                    </a:lnTo>
                    <a:lnTo>
                      <a:pt x="0" y="30"/>
                    </a:lnTo>
                    <a:lnTo>
                      <a:pt x="0" y="0"/>
                    </a:lnTo>
                    <a:lnTo>
                      <a:pt x="0" y="0"/>
                    </a:lnTo>
                    <a:lnTo>
                      <a:pt x="10" y="0"/>
                    </a:lnTo>
                    <a:lnTo>
                      <a:pt x="10" y="30"/>
                    </a:lnTo>
                    <a:close/>
                  </a:path>
                </a:pathLst>
              </a:custGeom>
              <a:solidFill>
                <a:schemeClr val="bg2"/>
              </a:solidFill>
              <a:ln w="9525">
                <a:noFill/>
                <a:round/>
                <a:headEnd/>
                <a:tailEnd/>
              </a:ln>
            </p:spPr>
            <p:txBody>
              <a:bodyPr/>
              <a:lstStyle/>
              <a:p>
                <a:endParaRPr lang="en-US"/>
              </a:p>
            </p:txBody>
          </p:sp>
          <p:sp>
            <p:nvSpPr>
              <p:cNvPr id="83609" name="Freeform 665"/>
              <p:cNvSpPr>
                <a:spLocks/>
              </p:cNvSpPr>
              <p:nvPr/>
            </p:nvSpPr>
            <p:spPr bwMode="black">
              <a:xfrm>
                <a:off x="2623" y="2385"/>
                <a:ext cx="3" cy="10"/>
              </a:xfrm>
              <a:custGeom>
                <a:avLst/>
                <a:gdLst/>
                <a:ahLst/>
                <a:cxnLst>
                  <a:cxn ang="0">
                    <a:pos x="11" y="30"/>
                  </a:cxn>
                  <a:cxn ang="0">
                    <a:pos x="3" y="30"/>
                  </a:cxn>
                  <a:cxn ang="0">
                    <a:pos x="0" y="30"/>
                  </a:cxn>
                  <a:cxn ang="0">
                    <a:pos x="0" y="30"/>
                  </a:cxn>
                  <a:cxn ang="0">
                    <a:pos x="3" y="0"/>
                  </a:cxn>
                  <a:cxn ang="0">
                    <a:pos x="11" y="0"/>
                  </a:cxn>
                  <a:cxn ang="0">
                    <a:pos x="11" y="30"/>
                  </a:cxn>
                </a:cxnLst>
                <a:rect l="0" t="0" r="r" b="b"/>
                <a:pathLst>
                  <a:path w="11" h="30">
                    <a:moveTo>
                      <a:pt x="11" y="30"/>
                    </a:moveTo>
                    <a:lnTo>
                      <a:pt x="3" y="30"/>
                    </a:lnTo>
                    <a:lnTo>
                      <a:pt x="0" y="30"/>
                    </a:lnTo>
                    <a:lnTo>
                      <a:pt x="0" y="30"/>
                    </a:lnTo>
                    <a:lnTo>
                      <a:pt x="3" y="0"/>
                    </a:lnTo>
                    <a:lnTo>
                      <a:pt x="11" y="0"/>
                    </a:lnTo>
                    <a:lnTo>
                      <a:pt x="11" y="30"/>
                    </a:lnTo>
                    <a:close/>
                  </a:path>
                </a:pathLst>
              </a:custGeom>
              <a:solidFill>
                <a:schemeClr val="bg2"/>
              </a:solidFill>
              <a:ln w="9525">
                <a:noFill/>
                <a:round/>
                <a:headEnd/>
                <a:tailEnd/>
              </a:ln>
            </p:spPr>
            <p:txBody>
              <a:bodyPr/>
              <a:lstStyle/>
              <a:p>
                <a:endParaRPr lang="en-US"/>
              </a:p>
            </p:txBody>
          </p:sp>
          <p:sp>
            <p:nvSpPr>
              <p:cNvPr id="83610" name="Freeform 666"/>
              <p:cNvSpPr>
                <a:spLocks/>
              </p:cNvSpPr>
              <p:nvPr/>
            </p:nvSpPr>
            <p:spPr bwMode="black">
              <a:xfrm>
                <a:off x="2619" y="2384"/>
                <a:ext cx="5" cy="11"/>
              </a:xfrm>
              <a:custGeom>
                <a:avLst/>
                <a:gdLst/>
                <a:ahLst/>
                <a:cxnLst>
                  <a:cxn ang="0">
                    <a:pos x="10" y="31"/>
                  </a:cxn>
                  <a:cxn ang="0">
                    <a:pos x="0" y="30"/>
                  </a:cxn>
                  <a:cxn ang="0">
                    <a:pos x="0" y="30"/>
                  </a:cxn>
                  <a:cxn ang="0">
                    <a:pos x="5" y="0"/>
                  </a:cxn>
                  <a:cxn ang="0">
                    <a:pos x="5" y="0"/>
                  </a:cxn>
                  <a:cxn ang="0">
                    <a:pos x="15" y="1"/>
                  </a:cxn>
                  <a:cxn ang="0">
                    <a:pos x="10" y="31"/>
                  </a:cxn>
                </a:cxnLst>
                <a:rect l="0" t="0" r="r" b="b"/>
                <a:pathLst>
                  <a:path w="15" h="31">
                    <a:moveTo>
                      <a:pt x="10" y="31"/>
                    </a:moveTo>
                    <a:lnTo>
                      <a:pt x="0" y="30"/>
                    </a:lnTo>
                    <a:lnTo>
                      <a:pt x="0" y="30"/>
                    </a:lnTo>
                    <a:lnTo>
                      <a:pt x="5" y="0"/>
                    </a:lnTo>
                    <a:lnTo>
                      <a:pt x="5" y="0"/>
                    </a:lnTo>
                    <a:lnTo>
                      <a:pt x="15" y="1"/>
                    </a:lnTo>
                    <a:lnTo>
                      <a:pt x="10" y="31"/>
                    </a:lnTo>
                    <a:close/>
                  </a:path>
                </a:pathLst>
              </a:custGeom>
              <a:solidFill>
                <a:schemeClr val="bg2"/>
              </a:solidFill>
              <a:ln w="9525">
                <a:noFill/>
                <a:round/>
                <a:headEnd/>
                <a:tailEnd/>
              </a:ln>
            </p:spPr>
            <p:txBody>
              <a:bodyPr/>
              <a:lstStyle/>
              <a:p>
                <a:endParaRPr lang="en-US"/>
              </a:p>
            </p:txBody>
          </p:sp>
          <p:sp>
            <p:nvSpPr>
              <p:cNvPr id="83611" name="Freeform 667"/>
              <p:cNvSpPr>
                <a:spLocks/>
              </p:cNvSpPr>
              <p:nvPr/>
            </p:nvSpPr>
            <p:spPr bwMode="black">
              <a:xfrm>
                <a:off x="2617" y="2384"/>
                <a:ext cx="4" cy="10"/>
              </a:xfrm>
              <a:custGeom>
                <a:avLst/>
                <a:gdLst/>
                <a:ahLst/>
                <a:cxnLst>
                  <a:cxn ang="0">
                    <a:pos x="8" y="31"/>
                  </a:cxn>
                  <a:cxn ang="0">
                    <a:pos x="0" y="30"/>
                  </a:cxn>
                  <a:cxn ang="0">
                    <a:pos x="0" y="30"/>
                  </a:cxn>
                  <a:cxn ang="0">
                    <a:pos x="5" y="0"/>
                  </a:cxn>
                  <a:cxn ang="0">
                    <a:pos x="5" y="0"/>
                  </a:cxn>
                  <a:cxn ang="0">
                    <a:pos x="13" y="1"/>
                  </a:cxn>
                  <a:cxn ang="0">
                    <a:pos x="8" y="31"/>
                  </a:cxn>
                </a:cxnLst>
                <a:rect l="0" t="0" r="r" b="b"/>
                <a:pathLst>
                  <a:path w="13" h="31">
                    <a:moveTo>
                      <a:pt x="8" y="31"/>
                    </a:moveTo>
                    <a:lnTo>
                      <a:pt x="0" y="30"/>
                    </a:lnTo>
                    <a:lnTo>
                      <a:pt x="0" y="30"/>
                    </a:lnTo>
                    <a:lnTo>
                      <a:pt x="5" y="0"/>
                    </a:lnTo>
                    <a:lnTo>
                      <a:pt x="5" y="0"/>
                    </a:lnTo>
                    <a:lnTo>
                      <a:pt x="13" y="1"/>
                    </a:lnTo>
                    <a:lnTo>
                      <a:pt x="8" y="31"/>
                    </a:lnTo>
                    <a:close/>
                  </a:path>
                </a:pathLst>
              </a:custGeom>
              <a:solidFill>
                <a:schemeClr val="bg2"/>
              </a:solidFill>
              <a:ln w="9525">
                <a:noFill/>
                <a:round/>
                <a:headEnd/>
                <a:tailEnd/>
              </a:ln>
            </p:spPr>
            <p:txBody>
              <a:bodyPr/>
              <a:lstStyle/>
              <a:p>
                <a:endParaRPr lang="en-US"/>
              </a:p>
            </p:txBody>
          </p:sp>
          <p:sp>
            <p:nvSpPr>
              <p:cNvPr id="83612" name="Freeform 668"/>
              <p:cNvSpPr>
                <a:spLocks/>
              </p:cNvSpPr>
              <p:nvPr/>
            </p:nvSpPr>
            <p:spPr bwMode="black">
              <a:xfrm>
                <a:off x="2614" y="2384"/>
                <a:ext cx="4" cy="10"/>
              </a:xfrm>
              <a:custGeom>
                <a:avLst/>
                <a:gdLst/>
                <a:ahLst/>
                <a:cxnLst>
                  <a:cxn ang="0">
                    <a:pos x="9" y="31"/>
                  </a:cxn>
                  <a:cxn ang="0">
                    <a:pos x="0" y="29"/>
                  </a:cxn>
                  <a:cxn ang="0">
                    <a:pos x="0" y="29"/>
                  </a:cxn>
                  <a:cxn ang="0">
                    <a:pos x="5" y="0"/>
                  </a:cxn>
                  <a:cxn ang="0">
                    <a:pos x="5" y="0"/>
                  </a:cxn>
                  <a:cxn ang="0">
                    <a:pos x="14" y="1"/>
                  </a:cxn>
                  <a:cxn ang="0">
                    <a:pos x="9" y="31"/>
                  </a:cxn>
                </a:cxnLst>
                <a:rect l="0" t="0" r="r" b="b"/>
                <a:pathLst>
                  <a:path w="14" h="31">
                    <a:moveTo>
                      <a:pt x="9" y="31"/>
                    </a:moveTo>
                    <a:lnTo>
                      <a:pt x="0" y="29"/>
                    </a:lnTo>
                    <a:lnTo>
                      <a:pt x="0" y="29"/>
                    </a:lnTo>
                    <a:lnTo>
                      <a:pt x="5" y="0"/>
                    </a:lnTo>
                    <a:lnTo>
                      <a:pt x="5" y="0"/>
                    </a:lnTo>
                    <a:lnTo>
                      <a:pt x="14" y="1"/>
                    </a:lnTo>
                    <a:lnTo>
                      <a:pt x="9" y="31"/>
                    </a:lnTo>
                    <a:close/>
                  </a:path>
                </a:pathLst>
              </a:custGeom>
              <a:solidFill>
                <a:schemeClr val="bg2"/>
              </a:solidFill>
              <a:ln w="9525">
                <a:noFill/>
                <a:round/>
                <a:headEnd/>
                <a:tailEnd/>
              </a:ln>
            </p:spPr>
            <p:txBody>
              <a:bodyPr/>
              <a:lstStyle/>
              <a:p>
                <a:endParaRPr lang="en-US"/>
              </a:p>
            </p:txBody>
          </p:sp>
          <p:sp>
            <p:nvSpPr>
              <p:cNvPr id="83613" name="Freeform 669"/>
              <p:cNvSpPr>
                <a:spLocks/>
              </p:cNvSpPr>
              <p:nvPr/>
            </p:nvSpPr>
            <p:spPr bwMode="black">
              <a:xfrm>
                <a:off x="2611" y="2383"/>
                <a:ext cx="4" cy="10"/>
              </a:xfrm>
              <a:custGeom>
                <a:avLst/>
                <a:gdLst/>
                <a:ahLst/>
                <a:cxnLst>
                  <a:cxn ang="0">
                    <a:pos x="7" y="31"/>
                  </a:cxn>
                  <a:cxn ang="0">
                    <a:pos x="0" y="30"/>
                  </a:cxn>
                  <a:cxn ang="0">
                    <a:pos x="0" y="30"/>
                  </a:cxn>
                  <a:cxn ang="0">
                    <a:pos x="5" y="0"/>
                  </a:cxn>
                  <a:cxn ang="0">
                    <a:pos x="5" y="0"/>
                  </a:cxn>
                  <a:cxn ang="0">
                    <a:pos x="12" y="2"/>
                  </a:cxn>
                  <a:cxn ang="0">
                    <a:pos x="7" y="31"/>
                  </a:cxn>
                </a:cxnLst>
                <a:rect l="0" t="0" r="r" b="b"/>
                <a:pathLst>
                  <a:path w="12" h="31">
                    <a:moveTo>
                      <a:pt x="7" y="31"/>
                    </a:moveTo>
                    <a:lnTo>
                      <a:pt x="0" y="30"/>
                    </a:lnTo>
                    <a:lnTo>
                      <a:pt x="0" y="30"/>
                    </a:lnTo>
                    <a:lnTo>
                      <a:pt x="5" y="0"/>
                    </a:lnTo>
                    <a:lnTo>
                      <a:pt x="5" y="0"/>
                    </a:lnTo>
                    <a:lnTo>
                      <a:pt x="12" y="2"/>
                    </a:lnTo>
                    <a:lnTo>
                      <a:pt x="7" y="31"/>
                    </a:lnTo>
                    <a:close/>
                  </a:path>
                </a:pathLst>
              </a:custGeom>
              <a:solidFill>
                <a:schemeClr val="bg2"/>
              </a:solidFill>
              <a:ln w="9525">
                <a:noFill/>
                <a:round/>
                <a:headEnd/>
                <a:tailEnd/>
              </a:ln>
            </p:spPr>
            <p:txBody>
              <a:bodyPr/>
              <a:lstStyle/>
              <a:p>
                <a:endParaRPr lang="en-US"/>
              </a:p>
            </p:txBody>
          </p:sp>
          <p:sp>
            <p:nvSpPr>
              <p:cNvPr id="83614" name="Freeform 670"/>
              <p:cNvSpPr>
                <a:spLocks/>
              </p:cNvSpPr>
              <p:nvPr/>
            </p:nvSpPr>
            <p:spPr bwMode="black">
              <a:xfrm>
                <a:off x="2608" y="2383"/>
                <a:ext cx="5" cy="10"/>
              </a:xfrm>
              <a:custGeom>
                <a:avLst/>
                <a:gdLst/>
                <a:ahLst/>
                <a:cxnLst>
                  <a:cxn ang="0">
                    <a:pos x="9" y="31"/>
                  </a:cxn>
                  <a:cxn ang="0">
                    <a:pos x="0" y="30"/>
                  </a:cxn>
                  <a:cxn ang="0">
                    <a:pos x="0" y="30"/>
                  </a:cxn>
                  <a:cxn ang="0">
                    <a:pos x="5" y="0"/>
                  </a:cxn>
                  <a:cxn ang="0">
                    <a:pos x="5" y="0"/>
                  </a:cxn>
                  <a:cxn ang="0">
                    <a:pos x="14" y="1"/>
                  </a:cxn>
                  <a:cxn ang="0">
                    <a:pos x="9" y="31"/>
                  </a:cxn>
                </a:cxnLst>
                <a:rect l="0" t="0" r="r" b="b"/>
                <a:pathLst>
                  <a:path w="14" h="31">
                    <a:moveTo>
                      <a:pt x="9" y="31"/>
                    </a:moveTo>
                    <a:lnTo>
                      <a:pt x="0" y="30"/>
                    </a:lnTo>
                    <a:lnTo>
                      <a:pt x="0" y="30"/>
                    </a:lnTo>
                    <a:lnTo>
                      <a:pt x="5" y="0"/>
                    </a:lnTo>
                    <a:lnTo>
                      <a:pt x="5" y="0"/>
                    </a:lnTo>
                    <a:lnTo>
                      <a:pt x="14" y="1"/>
                    </a:lnTo>
                    <a:lnTo>
                      <a:pt x="9" y="31"/>
                    </a:lnTo>
                    <a:close/>
                  </a:path>
                </a:pathLst>
              </a:custGeom>
              <a:solidFill>
                <a:schemeClr val="bg2"/>
              </a:solidFill>
              <a:ln w="9525">
                <a:noFill/>
                <a:round/>
                <a:headEnd/>
                <a:tailEnd/>
              </a:ln>
            </p:spPr>
            <p:txBody>
              <a:bodyPr/>
              <a:lstStyle/>
              <a:p>
                <a:endParaRPr lang="en-US"/>
              </a:p>
            </p:txBody>
          </p:sp>
          <p:sp>
            <p:nvSpPr>
              <p:cNvPr id="83615" name="Freeform 671"/>
              <p:cNvSpPr>
                <a:spLocks/>
              </p:cNvSpPr>
              <p:nvPr/>
            </p:nvSpPr>
            <p:spPr bwMode="black">
              <a:xfrm>
                <a:off x="2605" y="2382"/>
                <a:ext cx="5" cy="11"/>
              </a:xfrm>
              <a:custGeom>
                <a:avLst/>
                <a:gdLst/>
                <a:ahLst/>
                <a:cxnLst>
                  <a:cxn ang="0">
                    <a:pos x="9" y="31"/>
                  </a:cxn>
                  <a:cxn ang="0">
                    <a:pos x="0" y="30"/>
                  </a:cxn>
                  <a:cxn ang="0">
                    <a:pos x="0" y="30"/>
                  </a:cxn>
                  <a:cxn ang="0">
                    <a:pos x="5" y="0"/>
                  </a:cxn>
                  <a:cxn ang="0">
                    <a:pos x="5" y="0"/>
                  </a:cxn>
                  <a:cxn ang="0">
                    <a:pos x="14" y="1"/>
                  </a:cxn>
                  <a:cxn ang="0">
                    <a:pos x="9" y="31"/>
                  </a:cxn>
                </a:cxnLst>
                <a:rect l="0" t="0" r="r" b="b"/>
                <a:pathLst>
                  <a:path w="14" h="31">
                    <a:moveTo>
                      <a:pt x="9" y="31"/>
                    </a:moveTo>
                    <a:lnTo>
                      <a:pt x="0" y="30"/>
                    </a:lnTo>
                    <a:lnTo>
                      <a:pt x="0" y="30"/>
                    </a:lnTo>
                    <a:lnTo>
                      <a:pt x="5" y="0"/>
                    </a:lnTo>
                    <a:lnTo>
                      <a:pt x="5" y="0"/>
                    </a:lnTo>
                    <a:lnTo>
                      <a:pt x="14" y="1"/>
                    </a:lnTo>
                    <a:lnTo>
                      <a:pt x="9" y="31"/>
                    </a:lnTo>
                    <a:close/>
                  </a:path>
                </a:pathLst>
              </a:custGeom>
              <a:solidFill>
                <a:schemeClr val="bg2"/>
              </a:solidFill>
              <a:ln w="9525">
                <a:noFill/>
                <a:round/>
                <a:headEnd/>
                <a:tailEnd/>
              </a:ln>
            </p:spPr>
            <p:txBody>
              <a:bodyPr/>
              <a:lstStyle/>
              <a:p>
                <a:endParaRPr lang="en-US"/>
              </a:p>
            </p:txBody>
          </p:sp>
          <p:sp>
            <p:nvSpPr>
              <p:cNvPr id="83616" name="Freeform 672"/>
              <p:cNvSpPr>
                <a:spLocks/>
              </p:cNvSpPr>
              <p:nvPr/>
            </p:nvSpPr>
            <p:spPr bwMode="black">
              <a:xfrm>
                <a:off x="2603" y="2382"/>
                <a:ext cx="4" cy="10"/>
              </a:xfrm>
              <a:custGeom>
                <a:avLst/>
                <a:gdLst/>
                <a:ahLst/>
                <a:cxnLst>
                  <a:cxn ang="0">
                    <a:pos x="7" y="31"/>
                  </a:cxn>
                  <a:cxn ang="0">
                    <a:pos x="0" y="29"/>
                  </a:cxn>
                  <a:cxn ang="0">
                    <a:pos x="2" y="0"/>
                  </a:cxn>
                  <a:cxn ang="0">
                    <a:pos x="5" y="0"/>
                  </a:cxn>
                  <a:cxn ang="0">
                    <a:pos x="5" y="0"/>
                  </a:cxn>
                  <a:cxn ang="0">
                    <a:pos x="12" y="1"/>
                  </a:cxn>
                  <a:cxn ang="0">
                    <a:pos x="7" y="31"/>
                  </a:cxn>
                </a:cxnLst>
                <a:rect l="0" t="0" r="r" b="b"/>
                <a:pathLst>
                  <a:path w="12" h="31">
                    <a:moveTo>
                      <a:pt x="7" y="31"/>
                    </a:moveTo>
                    <a:lnTo>
                      <a:pt x="0" y="29"/>
                    </a:lnTo>
                    <a:lnTo>
                      <a:pt x="2" y="0"/>
                    </a:lnTo>
                    <a:lnTo>
                      <a:pt x="5" y="0"/>
                    </a:lnTo>
                    <a:lnTo>
                      <a:pt x="5" y="0"/>
                    </a:lnTo>
                    <a:lnTo>
                      <a:pt x="12" y="1"/>
                    </a:lnTo>
                    <a:lnTo>
                      <a:pt x="7" y="31"/>
                    </a:lnTo>
                    <a:close/>
                  </a:path>
                </a:pathLst>
              </a:custGeom>
              <a:solidFill>
                <a:schemeClr val="bg2"/>
              </a:solidFill>
              <a:ln w="9525">
                <a:noFill/>
                <a:round/>
                <a:headEnd/>
                <a:tailEnd/>
              </a:ln>
            </p:spPr>
            <p:txBody>
              <a:bodyPr/>
              <a:lstStyle/>
              <a:p>
                <a:endParaRPr lang="en-US"/>
              </a:p>
            </p:txBody>
          </p:sp>
          <p:sp>
            <p:nvSpPr>
              <p:cNvPr id="83617" name="Freeform 673"/>
              <p:cNvSpPr>
                <a:spLocks/>
              </p:cNvSpPr>
              <p:nvPr/>
            </p:nvSpPr>
            <p:spPr bwMode="black">
              <a:xfrm>
                <a:off x="2601" y="2382"/>
                <a:ext cx="3" cy="10"/>
              </a:xfrm>
              <a:custGeom>
                <a:avLst/>
                <a:gdLst/>
                <a:ahLst/>
                <a:cxnLst>
                  <a:cxn ang="0">
                    <a:pos x="7" y="29"/>
                  </a:cxn>
                  <a:cxn ang="0">
                    <a:pos x="0" y="29"/>
                  </a:cxn>
                  <a:cxn ang="0">
                    <a:pos x="0" y="29"/>
                  </a:cxn>
                  <a:cxn ang="0">
                    <a:pos x="0" y="0"/>
                  </a:cxn>
                  <a:cxn ang="0">
                    <a:pos x="0" y="0"/>
                  </a:cxn>
                  <a:cxn ang="0">
                    <a:pos x="7" y="0"/>
                  </a:cxn>
                  <a:cxn ang="0">
                    <a:pos x="7" y="29"/>
                  </a:cxn>
                </a:cxnLst>
                <a:rect l="0" t="0" r="r" b="b"/>
                <a:pathLst>
                  <a:path w="7" h="29">
                    <a:moveTo>
                      <a:pt x="7" y="29"/>
                    </a:moveTo>
                    <a:lnTo>
                      <a:pt x="0" y="29"/>
                    </a:lnTo>
                    <a:lnTo>
                      <a:pt x="0" y="29"/>
                    </a:lnTo>
                    <a:lnTo>
                      <a:pt x="0" y="0"/>
                    </a:lnTo>
                    <a:lnTo>
                      <a:pt x="0" y="0"/>
                    </a:lnTo>
                    <a:lnTo>
                      <a:pt x="7" y="0"/>
                    </a:lnTo>
                    <a:lnTo>
                      <a:pt x="7" y="29"/>
                    </a:lnTo>
                    <a:close/>
                  </a:path>
                </a:pathLst>
              </a:custGeom>
              <a:solidFill>
                <a:schemeClr val="bg2"/>
              </a:solidFill>
              <a:ln w="9525">
                <a:noFill/>
                <a:round/>
                <a:headEnd/>
                <a:tailEnd/>
              </a:ln>
            </p:spPr>
            <p:txBody>
              <a:bodyPr/>
              <a:lstStyle/>
              <a:p>
                <a:endParaRPr lang="en-US"/>
              </a:p>
            </p:txBody>
          </p:sp>
          <p:sp>
            <p:nvSpPr>
              <p:cNvPr id="83618" name="Freeform 674"/>
              <p:cNvSpPr>
                <a:spLocks/>
              </p:cNvSpPr>
              <p:nvPr/>
            </p:nvSpPr>
            <p:spPr bwMode="black">
              <a:xfrm>
                <a:off x="2598" y="2382"/>
                <a:ext cx="3" cy="10"/>
              </a:xfrm>
              <a:custGeom>
                <a:avLst/>
                <a:gdLst/>
                <a:ahLst/>
                <a:cxnLst>
                  <a:cxn ang="0">
                    <a:pos x="10" y="29"/>
                  </a:cxn>
                  <a:cxn ang="0">
                    <a:pos x="3" y="29"/>
                  </a:cxn>
                  <a:cxn ang="0">
                    <a:pos x="0" y="0"/>
                  </a:cxn>
                  <a:cxn ang="0">
                    <a:pos x="0" y="0"/>
                  </a:cxn>
                  <a:cxn ang="0">
                    <a:pos x="3" y="0"/>
                  </a:cxn>
                  <a:cxn ang="0">
                    <a:pos x="10" y="0"/>
                  </a:cxn>
                  <a:cxn ang="0">
                    <a:pos x="10" y="29"/>
                  </a:cxn>
                </a:cxnLst>
                <a:rect l="0" t="0" r="r" b="b"/>
                <a:pathLst>
                  <a:path w="10" h="29">
                    <a:moveTo>
                      <a:pt x="10" y="29"/>
                    </a:moveTo>
                    <a:lnTo>
                      <a:pt x="3" y="29"/>
                    </a:lnTo>
                    <a:lnTo>
                      <a:pt x="0" y="0"/>
                    </a:lnTo>
                    <a:lnTo>
                      <a:pt x="0" y="0"/>
                    </a:lnTo>
                    <a:lnTo>
                      <a:pt x="3" y="0"/>
                    </a:lnTo>
                    <a:lnTo>
                      <a:pt x="10" y="0"/>
                    </a:lnTo>
                    <a:lnTo>
                      <a:pt x="10" y="29"/>
                    </a:lnTo>
                    <a:close/>
                  </a:path>
                </a:pathLst>
              </a:custGeom>
              <a:solidFill>
                <a:schemeClr val="bg2"/>
              </a:solidFill>
              <a:ln w="9525">
                <a:noFill/>
                <a:round/>
                <a:headEnd/>
                <a:tailEnd/>
              </a:ln>
            </p:spPr>
            <p:txBody>
              <a:bodyPr/>
              <a:lstStyle/>
              <a:p>
                <a:endParaRPr lang="en-US"/>
              </a:p>
            </p:txBody>
          </p:sp>
          <p:sp>
            <p:nvSpPr>
              <p:cNvPr id="83619" name="Freeform 675"/>
              <p:cNvSpPr>
                <a:spLocks/>
              </p:cNvSpPr>
              <p:nvPr/>
            </p:nvSpPr>
            <p:spPr bwMode="black">
              <a:xfrm>
                <a:off x="2596" y="2382"/>
                <a:ext cx="4" cy="10"/>
              </a:xfrm>
              <a:custGeom>
                <a:avLst/>
                <a:gdLst/>
                <a:ahLst/>
                <a:cxnLst>
                  <a:cxn ang="0">
                    <a:pos x="11" y="29"/>
                  </a:cxn>
                  <a:cxn ang="0">
                    <a:pos x="5" y="31"/>
                  </a:cxn>
                  <a:cxn ang="0">
                    <a:pos x="5" y="31"/>
                  </a:cxn>
                  <a:cxn ang="0">
                    <a:pos x="2" y="31"/>
                  </a:cxn>
                  <a:cxn ang="0">
                    <a:pos x="0" y="1"/>
                  </a:cxn>
                  <a:cxn ang="0">
                    <a:pos x="6" y="0"/>
                  </a:cxn>
                  <a:cxn ang="0">
                    <a:pos x="11" y="29"/>
                  </a:cxn>
                </a:cxnLst>
                <a:rect l="0" t="0" r="r" b="b"/>
                <a:pathLst>
                  <a:path w="11" h="31">
                    <a:moveTo>
                      <a:pt x="11" y="29"/>
                    </a:moveTo>
                    <a:lnTo>
                      <a:pt x="5" y="31"/>
                    </a:lnTo>
                    <a:lnTo>
                      <a:pt x="5" y="31"/>
                    </a:lnTo>
                    <a:lnTo>
                      <a:pt x="2" y="31"/>
                    </a:lnTo>
                    <a:lnTo>
                      <a:pt x="0" y="1"/>
                    </a:lnTo>
                    <a:lnTo>
                      <a:pt x="6" y="0"/>
                    </a:lnTo>
                    <a:lnTo>
                      <a:pt x="11" y="29"/>
                    </a:lnTo>
                    <a:close/>
                  </a:path>
                </a:pathLst>
              </a:custGeom>
              <a:solidFill>
                <a:schemeClr val="bg2"/>
              </a:solidFill>
              <a:ln w="9525">
                <a:noFill/>
                <a:round/>
                <a:headEnd/>
                <a:tailEnd/>
              </a:ln>
            </p:spPr>
            <p:txBody>
              <a:bodyPr/>
              <a:lstStyle/>
              <a:p>
                <a:endParaRPr lang="en-US"/>
              </a:p>
            </p:txBody>
          </p:sp>
          <p:sp>
            <p:nvSpPr>
              <p:cNvPr id="83620" name="Freeform 676"/>
              <p:cNvSpPr>
                <a:spLocks/>
              </p:cNvSpPr>
              <p:nvPr/>
            </p:nvSpPr>
            <p:spPr bwMode="black">
              <a:xfrm>
                <a:off x="2594" y="2382"/>
                <a:ext cx="3" cy="10"/>
              </a:xfrm>
              <a:custGeom>
                <a:avLst/>
                <a:gdLst/>
                <a:ahLst/>
                <a:cxnLst>
                  <a:cxn ang="0">
                    <a:pos x="9" y="30"/>
                  </a:cxn>
                  <a:cxn ang="0">
                    <a:pos x="2" y="30"/>
                  </a:cxn>
                  <a:cxn ang="0">
                    <a:pos x="0" y="0"/>
                  </a:cxn>
                  <a:cxn ang="0">
                    <a:pos x="0" y="0"/>
                  </a:cxn>
                  <a:cxn ang="0">
                    <a:pos x="2" y="0"/>
                  </a:cxn>
                  <a:cxn ang="0">
                    <a:pos x="9" y="0"/>
                  </a:cxn>
                  <a:cxn ang="0">
                    <a:pos x="9" y="30"/>
                  </a:cxn>
                </a:cxnLst>
                <a:rect l="0" t="0" r="r" b="b"/>
                <a:pathLst>
                  <a:path w="9" h="30">
                    <a:moveTo>
                      <a:pt x="9" y="30"/>
                    </a:moveTo>
                    <a:lnTo>
                      <a:pt x="2" y="30"/>
                    </a:lnTo>
                    <a:lnTo>
                      <a:pt x="0" y="0"/>
                    </a:lnTo>
                    <a:lnTo>
                      <a:pt x="0" y="0"/>
                    </a:lnTo>
                    <a:lnTo>
                      <a:pt x="2" y="0"/>
                    </a:lnTo>
                    <a:lnTo>
                      <a:pt x="9" y="0"/>
                    </a:lnTo>
                    <a:lnTo>
                      <a:pt x="9" y="30"/>
                    </a:lnTo>
                    <a:close/>
                  </a:path>
                </a:pathLst>
              </a:custGeom>
              <a:solidFill>
                <a:schemeClr val="bg2"/>
              </a:solidFill>
              <a:ln w="9525">
                <a:noFill/>
                <a:round/>
                <a:headEnd/>
                <a:tailEnd/>
              </a:ln>
            </p:spPr>
            <p:txBody>
              <a:bodyPr/>
              <a:lstStyle/>
              <a:p>
                <a:endParaRPr lang="en-US"/>
              </a:p>
            </p:txBody>
          </p:sp>
          <p:sp>
            <p:nvSpPr>
              <p:cNvPr id="83621" name="Freeform 677"/>
              <p:cNvSpPr>
                <a:spLocks/>
              </p:cNvSpPr>
              <p:nvPr/>
            </p:nvSpPr>
            <p:spPr bwMode="black">
              <a:xfrm>
                <a:off x="2591" y="2382"/>
                <a:ext cx="4" cy="11"/>
              </a:xfrm>
              <a:custGeom>
                <a:avLst/>
                <a:gdLst/>
                <a:ahLst/>
                <a:cxnLst>
                  <a:cxn ang="0">
                    <a:pos x="13" y="30"/>
                  </a:cxn>
                  <a:cxn ang="0">
                    <a:pos x="5" y="31"/>
                  </a:cxn>
                  <a:cxn ang="0">
                    <a:pos x="5" y="31"/>
                  </a:cxn>
                  <a:cxn ang="0">
                    <a:pos x="0" y="1"/>
                  </a:cxn>
                  <a:cxn ang="0">
                    <a:pos x="0" y="1"/>
                  </a:cxn>
                  <a:cxn ang="0">
                    <a:pos x="8" y="0"/>
                  </a:cxn>
                  <a:cxn ang="0">
                    <a:pos x="13" y="30"/>
                  </a:cxn>
                </a:cxnLst>
                <a:rect l="0" t="0" r="r" b="b"/>
                <a:pathLst>
                  <a:path w="13" h="31">
                    <a:moveTo>
                      <a:pt x="13" y="30"/>
                    </a:moveTo>
                    <a:lnTo>
                      <a:pt x="5" y="31"/>
                    </a:lnTo>
                    <a:lnTo>
                      <a:pt x="5" y="31"/>
                    </a:lnTo>
                    <a:lnTo>
                      <a:pt x="0" y="1"/>
                    </a:lnTo>
                    <a:lnTo>
                      <a:pt x="0" y="1"/>
                    </a:lnTo>
                    <a:lnTo>
                      <a:pt x="8" y="0"/>
                    </a:lnTo>
                    <a:lnTo>
                      <a:pt x="13" y="30"/>
                    </a:lnTo>
                    <a:close/>
                  </a:path>
                </a:pathLst>
              </a:custGeom>
              <a:solidFill>
                <a:schemeClr val="bg2"/>
              </a:solidFill>
              <a:ln w="9525">
                <a:noFill/>
                <a:round/>
                <a:headEnd/>
                <a:tailEnd/>
              </a:ln>
            </p:spPr>
            <p:txBody>
              <a:bodyPr/>
              <a:lstStyle/>
              <a:p>
                <a:endParaRPr lang="en-US"/>
              </a:p>
            </p:txBody>
          </p:sp>
          <p:sp>
            <p:nvSpPr>
              <p:cNvPr id="83622" name="Freeform 678"/>
              <p:cNvSpPr>
                <a:spLocks/>
              </p:cNvSpPr>
              <p:nvPr/>
            </p:nvSpPr>
            <p:spPr bwMode="black">
              <a:xfrm>
                <a:off x="2589" y="2383"/>
                <a:ext cx="4" cy="10"/>
              </a:xfrm>
              <a:custGeom>
                <a:avLst/>
                <a:gdLst/>
                <a:ahLst/>
                <a:cxnLst>
                  <a:cxn ang="0">
                    <a:pos x="11" y="30"/>
                  </a:cxn>
                  <a:cxn ang="0">
                    <a:pos x="5" y="31"/>
                  </a:cxn>
                  <a:cxn ang="0">
                    <a:pos x="5" y="31"/>
                  </a:cxn>
                  <a:cxn ang="0">
                    <a:pos x="0" y="1"/>
                  </a:cxn>
                  <a:cxn ang="0">
                    <a:pos x="0" y="1"/>
                  </a:cxn>
                  <a:cxn ang="0">
                    <a:pos x="6" y="0"/>
                  </a:cxn>
                  <a:cxn ang="0">
                    <a:pos x="11" y="30"/>
                  </a:cxn>
                </a:cxnLst>
                <a:rect l="0" t="0" r="r" b="b"/>
                <a:pathLst>
                  <a:path w="11" h="31">
                    <a:moveTo>
                      <a:pt x="11" y="30"/>
                    </a:moveTo>
                    <a:lnTo>
                      <a:pt x="5" y="31"/>
                    </a:lnTo>
                    <a:lnTo>
                      <a:pt x="5" y="31"/>
                    </a:lnTo>
                    <a:lnTo>
                      <a:pt x="0" y="1"/>
                    </a:lnTo>
                    <a:lnTo>
                      <a:pt x="0" y="1"/>
                    </a:lnTo>
                    <a:lnTo>
                      <a:pt x="6" y="0"/>
                    </a:lnTo>
                    <a:lnTo>
                      <a:pt x="11" y="30"/>
                    </a:lnTo>
                    <a:close/>
                  </a:path>
                </a:pathLst>
              </a:custGeom>
              <a:solidFill>
                <a:schemeClr val="bg2"/>
              </a:solidFill>
              <a:ln w="9525">
                <a:noFill/>
                <a:round/>
                <a:headEnd/>
                <a:tailEnd/>
              </a:ln>
            </p:spPr>
            <p:txBody>
              <a:bodyPr/>
              <a:lstStyle/>
              <a:p>
                <a:endParaRPr lang="en-US"/>
              </a:p>
            </p:txBody>
          </p:sp>
          <p:sp>
            <p:nvSpPr>
              <p:cNvPr id="83623" name="Freeform 679"/>
              <p:cNvSpPr>
                <a:spLocks/>
              </p:cNvSpPr>
              <p:nvPr/>
            </p:nvSpPr>
            <p:spPr bwMode="black">
              <a:xfrm>
                <a:off x="2587" y="2383"/>
                <a:ext cx="4" cy="10"/>
              </a:xfrm>
              <a:custGeom>
                <a:avLst/>
                <a:gdLst/>
                <a:ahLst/>
                <a:cxnLst>
                  <a:cxn ang="0">
                    <a:pos x="12" y="30"/>
                  </a:cxn>
                  <a:cxn ang="0">
                    <a:pos x="5" y="31"/>
                  </a:cxn>
                  <a:cxn ang="0">
                    <a:pos x="5" y="31"/>
                  </a:cxn>
                  <a:cxn ang="0">
                    <a:pos x="2" y="31"/>
                  </a:cxn>
                  <a:cxn ang="0">
                    <a:pos x="0" y="2"/>
                  </a:cxn>
                  <a:cxn ang="0">
                    <a:pos x="7" y="0"/>
                  </a:cxn>
                  <a:cxn ang="0">
                    <a:pos x="12" y="30"/>
                  </a:cxn>
                </a:cxnLst>
                <a:rect l="0" t="0" r="r" b="b"/>
                <a:pathLst>
                  <a:path w="12" h="31">
                    <a:moveTo>
                      <a:pt x="12" y="30"/>
                    </a:moveTo>
                    <a:lnTo>
                      <a:pt x="5" y="31"/>
                    </a:lnTo>
                    <a:lnTo>
                      <a:pt x="5" y="31"/>
                    </a:lnTo>
                    <a:lnTo>
                      <a:pt x="2" y="31"/>
                    </a:lnTo>
                    <a:lnTo>
                      <a:pt x="0" y="2"/>
                    </a:lnTo>
                    <a:lnTo>
                      <a:pt x="7" y="0"/>
                    </a:lnTo>
                    <a:lnTo>
                      <a:pt x="12" y="30"/>
                    </a:lnTo>
                    <a:close/>
                  </a:path>
                </a:pathLst>
              </a:custGeom>
              <a:solidFill>
                <a:schemeClr val="bg2"/>
              </a:solidFill>
              <a:ln w="9525">
                <a:noFill/>
                <a:round/>
                <a:headEnd/>
                <a:tailEnd/>
              </a:ln>
            </p:spPr>
            <p:txBody>
              <a:bodyPr/>
              <a:lstStyle/>
              <a:p>
                <a:endParaRPr lang="en-US"/>
              </a:p>
            </p:txBody>
          </p:sp>
          <p:sp>
            <p:nvSpPr>
              <p:cNvPr id="83624" name="Freeform 680"/>
              <p:cNvSpPr>
                <a:spLocks/>
              </p:cNvSpPr>
              <p:nvPr/>
            </p:nvSpPr>
            <p:spPr bwMode="black">
              <a:xfrm>
                <a:off x="2585" y="2384"/>
                <a:ext cx="2" cy="9"/>
              </a:xfrm>
              <a:custGeom>
                <a:avLst/>
                <a:gdLst/>
                <a:ahLst/>
                <a:cxnLst>
                  <a:cxn ang="0">
                    <a:pos x="7" y="29"/>
                  </a:cxn>
                  <a:cxn ang="0">
                    <a:pos x="0" y="29"/>
                  </a:cxn>
                  <a:cxn ang="0">
                    <a:pos x="0" y="29"/>
                  </a:cxn>
                  <a:cxn ang="0">
                    <a:pos x="0" y="0"/>
                  </a:cxn>
                  <a:cxn ang="0">
                    <a:pos x="0" y="0"/>
                  </a:cxn>
                  <a:cxn ang="0">
                    <a:pos x="7" y="0"/>
                  </a:cxn>
                  <a:cxn ang="0">
                    <a:pos x="7" y="29"/>
                  </a:cxn>
                </a:cxnLst>
                <a:rect l="0" t="0" r="r" b="b"/>
                <a:pathLst>
                  <a:path w="7" h="29">
                    <a:moveTo>
                      <a:pt x="7" y="29"/>
                    </a:moveTo>
                    <a:lnTo>
                      <a:pt x="0" y="29"/>
                    </a:lnTo>
                    <a:lnTo>
                      <a:pt x="0" y="29"/>
                    </a:lnTo>
                    <a:lnTo>
                      <a:pt x="0" y="0"/>
                    </a:lnTo>
                    <a:lnTo>
                      <a:pt x="0" y="0"/>
                    </a:lnTo>
                    <a:lnTo>
                      <a:pt x="7" y="0"/>
                    </a:lnTo>
                    <a:lnTo>
                      <a:pt x="7" y="29"/>
                    </a:lnTo>
                    <a:close/>
                  </a:path>
                </a:pathLst>
              </a:custGeom>
              <a:solidFill>
                <a:schemeClr val="bg2"/>
              </a:solidFill>
              <a:ln w="9525">
                <a:noFill/>
                <a:round/>
                <a:headEnd/>
                <a:tailEnd/>
              </a:ln>
            </p:spPr>
            <p:txBody>
              <a:bodyPr/>
              <a:lstStyle/>
              <a:p>
                <a:endParaRPr lang="en-US"/>
              </a:p>
            </p:txBody>
          </p:sp>
          <p:sp>
            <p:nvSpPr>
              <p:cNvPr id="83625" name="Freeform 681"/>
              <p:cNvSpPr>
                <a:spLocks/>
              </p:cNvSpPr>
              <p:nvPr/>
            </p:nvSpPr>
            <p:spPr bwMode="black">
              <a:xfrm>
                <a:off x="2582" y="2384"/>
                <a:ext cx="3" cy="9"/>
              </a:xfrm>
              <a:custGeom>
                <a:avLst/>
                <a:gdLst/>
                <a:ahLst/>
                <a:cxnLst>
                  <a:cxn ang="0">
                    <a:pos x="8" y="29"/>
                  </a:cxn>
                  <a:cxn ang="0">
                    <a:pos x="0" y="29"/>
                  </a:cxn>
                  <a:cxn ang="0">
                    <a:pos x="0" y="29"/>
                  </a:cxn>
                  <a:cxn ang="0">
                    <a:pos x="0" y="0"/>
                  </a:cxn>
                  <a:cxn ang="0">
                    <a:pos x="0" y="0"/>
                  </a:cxn>
                  <a:cxn ang="0">
                    <a:pos x="8" y="0"/>
                  </a:cxn>
                  <a:cxn ang="0">
                    <a:pos x="8" y="29"/>
                  </a:cxn>
                </a:cxnLst>
                <a:rect l="0" t="0" r="r" b="b"/>
                <a:pathLst>
                  <a:path w="8" h="29">
                    <a:moveTo>
                      <a:pt x="8" y="29"/>
                    </a:moveTo>
                    <a:lnTo>
                      <a:pt x="0" y="29"/>
                    </a:lnTo>
                    <a:lnTo>
                      <a:pt x="0" y="29"/>
                    </a:lnTo>
                    <a:lnTo>
                      <a:pt x="0" y="0"/>
                    </a:lnTo>
                    <a:lnTo>
                      <a:pt x="0" y="0"/>
                    </a:lnTo>
                    <a:lnTo>
                      <a:pt x="8" y="0"/>
                    </a:lnTo>
                    <a:lnTo>
                      <a:pt x="8" y="29"/>
                    </a:lnTo>
                    <a:close/>
                  </a:path>
                </a:pathLst>
              </a:custGeom>
              <a:solidFill>
                <a:schemeClr val="bg2"/>
              </a:solidFill>
              <a:ln w="9525">
                <a:noFill/>
                <a:round/>
                <a:headEnd/>
                <a:tailEnd/>
              </a:ln>
            </p:spPr>
            <p:txBody>
              <a:bodyPr/>
              <a:lstStyle/>
              <a:p>
                <a:endParaRPr lang="en-US"/>
              </a:p>
            </p:txBody>
          </p:sp>
          <p:sp>
            <p:nvSpPr>
              <p:cNvPr id="83626" name="Freeform 682"/>
              <p:cNvSpPr>
                <a:spLocks/>
              </p:cNvSpPr>
              <p:nvPr/>
            </p:nvSpPr>
            <p:spPr bwMode="black">
              <a:xfrm>
                <a:off x="2579" y="2384"/>
                <a:ext cx="3" cy="9"/>
              </a:xfrm>
              <a:custGeom>
                <a:avLst/>
                <a:gdLst/>
                <a:ahLst/>
                <a:cxnLst>
                  <a:cxn ang="0">
                    <a:pos x="10" y="29"/>
                  </a:cxn>
                  <a:cxn ang="0">
                    <a:pos x="3" y="29"/>
                  </a:cxn>
                  <a:cxn ang="0">
                    <a:pos x="0" y="29"/>
                  </a:cxn>
                  <a:cxn ang="0">
                    <a:pos x="0" y="29"/>
                  </a:cxn>
                  <a:cxn ang="0">
                    <a:pos x="3" y="0"/>
                  </a:cxn>
                  <a:cxn ang="0">
                    <a:pos x="10" y="0"/>
                  </a:cxn>
                  <a:cxn ang="0">
                    <a:pos x="10" y="29"/>
                  </a:cxn>
                </a:cxnLst>
                <a:rect l="0" t="0" r="r" b="b"/>
                <a:pathLst>
                  <a:path w="10" h="29">
                    <a:moveTo>
                      <a:pt x="10" y="29"/>
                    </a:moveTo>
                    <a:lnTo>
                      <a:pt x="3" y="29"/>
                    </a:lnTo>
                    <a:lnTo>
                      <a:pt x="0" y="29"/>
                    </a:lnTo>
                    <a:lnTo>
                      <a:pt x="0" y="29"/>
                    </a:lnTo>
                    <a:lnTo>
                      <a:pt x="3" y="0"/>
                    </a:lnTo>
                    <a:lnTo>
                      <a:pt x="10" y="0"/>
                    </a:lnTo>
                    <a:lnTo>
                      <a:pt x="10" y="29"/>
                    </a:lnTo>
                    <a:close/>
                  </a:path>
                </a:pathLst>
              </a:custGeom>
              <a:solidFill>
                <a:schemeClr val="bg2"/>
              </a:solidFill>
              <a:ln w="9525">
                <a:noFill/>
                <a:round/>
                <a:headEnd/>
                <a:tailEnd/>
              </a:ln>
            </p:spPr>
            <p:txBody>
              <a:bodyPr/>
              <a:lstStyle/>
              <a:p>
                <a:endParaRPr lang="en-US"/>
              </a:p>
            </p:txBody>
          </p:sp>
          <p:sp>
            <p:nvSpPr>
              <p:cNvPr id="83627" name="Freeform 683"/>
              <p:cNvSpPr>
                <a:spLocks/>
              </p:cNvSpPr>
              <p:nvPr/>
            </p:nvSpPr>
            <p:spPr bwMode="black">
              <a:xfrm>
                <a:off x="2576" y="2383"/>
                <a:ext cx="5" cy="10"/>
              </a:xfrm>
              <a:custGeom>
                <a:avLst/>
                <a:gdLst/>
                <a:ahLst/>
                <a:cxnLst>
                  <a:cxn ang="0">
                    <a:pos x="8" y="31"/>
                  </a:cxn>
                  <a:cxn ang="0">
                    <a:pos x="0" y="30"/>
                  </a:cxn>
                  <a:cxn ang="0">
                    <a:pos x="0" y="30"/>
                  </a:cxn>
                  <a:cxn ang="0">
                    <a:pos x="5" y="0"/>
                  </a:cxn>
                  <a:cxn ang="0">
                    <a:pos x="5" y="0"/>
                  </a:cxn>
                  <a:cxn ang="0">
                    <a:pos x="13" y="2"/>
                  </a:cxn>
                  <a:cxn ang="0">
                    <a:pos x="8" y="31"/>
                  </a:cxn>
                </a:cxnLst>
                <a:rect l="0" t="0" r="r" b="b"/>
                <a:pathLst>
                  <a:path w="13" h="31">
                    <a:moveTo>
                      <a:pt x="8" y="31"/>
                    </a:moveTo>
                    <a:lnTo>
                      <a:pt x="0" y="30"/>
                    </a:lnTo>
                    <a:lnTo>
                      <a:pt x="0" y="30"/>
                    </a:lnTo>
                    <a:lnTo>
                      <a:pt x="5" y="0"/>
                    </a:lnTo>
                    <a:lnTo>
                      <a:pt x="5" y="0"/>
                    </a:lnTo>
                    <a:lnTo>
                      <a:pt x="13" y="2"/>
                    </a:lnTo>
                    <a:lnTo>
                      <a:pt x="8" y="31"/>
                    </a:lnTo>
                    <a:close/>
                  </a:path>
                </a:pathLst>
              </a:custGeom>
              <a:solidFill>
                <a:schemeClr val="bg2"/>
              </a:solidFill>
              <a:ln w="9525">
                <a:noFill/>
                <a:round/>
                <a:headEnd/>
                <a:tailEnd/>
              </a:ln>
            </p:spPr>
            <p:txBody>
              <a:bodyPr/>
              <a:lstStyle/>
              <a:p>
                <a:endParaRPr lang="en-US"/>
              </a:p>
            </p:txBody>
          </p:sp>
          <p:sp>
            <p:nvSpPr>
              <p:cNvPr id="83628" name="Freeform 684"/>
              <p:cNvSpPr>
                <a:spLocks/>
              </p:cNvSpPr>
              <p:nvPr/>
            </p:nvSpPr>
            <p:spPr bwMode="black">
              <a:xfrm>
                <a:off x="2574" y="2383"/>
                <a:ext cx="4" cy="10"/>
              </a:xfrm>
              <a:custGeom>
                <a:avLst/>
                <a:gdLst/>
                <a:ahLst/>
                <a:cxnLst>
                  <a:cxn ang="0">
                    <a:pos x="8" y="31"/>
                  </a:cxn>
                  <a:cxn ang="0">
                    <a:pos x="0" y="30"/>
                  </a:cxn>
                  <a:cxn ang="0">
                    <a:pos x="0" y="30"/>
                  </a:cxn>
                  <a:cxn ang="0">
                    <a:pos x="5" y="0"/>
                  </a:cxn>
                  <a:cxn ang="0">
                    <a:pos x="5" y="0"/>
                  </a:cxn>
                  <a:cxn ang="0">
                    <a:pos x="13" y="1"/>
                  </a:cxn>
                  <a:cxn ang="0">
                    <a:pos x="8" y="31"/>
                  </a:cxn>
                </a:cxnLst>
                <a:rect l="0" t="0" r="r" b="b"/>
                <a:pathLst>
                  <a:path w="13" h="31">
                    <a:moveTo>
                      <a:pt x="8" y="31"/>
                    </a:moveTo>
                    <a:lnTo>
                      <a:pt x="0" y="30"/>
                    </a:lnTo>
                    <a:lnTo>
                      <a:pt x="0" y="30"/>
                    </a:lnTo>
                    <a:lnTo>
                      <a:pt x="5" y="0"/>
                    </a:lnTo>
                    <a:lnTo>
                      <a:pt x="5" y="0"/>
                    </a:lnTo>
                    <a:lnTo>
                      <a:pt x="13" y="1"/>
                    </a:lnTo>
                    <a:lnTo>
                      <a:pt x="8" y="31"/>
                    </a:lnTo>
                    <a:close/>
                  </a:path>
                </a:pathLst>
              </a:custGeom>
              <a:solidFill>
                <a:schemeClr val="bg2"/>
              </a:solidFill>
              <a:ln w="9525">
                <a:noFill/>
                <a:round/>
                <a:headEnd/>
                <a:tailEnd/>
              </a:ln>
            </p:spPr>
            <p:txBody>
              <a:bodyPr/>
              <a:lstStyle/>
              <a:p>
                <a:endParaRPr lang="en-US"/>
              </a:p>
            </p:txBody>
          </p:sp>
          <p:sp>
            <p:nvSpPr>
              <p:cNvPr id="83629" name="Freeform 685"/>
              <p:cNvSpPr>
                <a:spLocks/>
              </p:cNvSpPr>
              <p:nvPr/>
            </p:nvSpPr>
            <p:spPr bwMode="black">
              <a:xfrm>
                <a:off x="2570" y="2382"/>
                <a:ext cx="5" cy="11"/>
              </a:xfrm>
              <a:custGeom>
                <a:avLst/>
                <a:gdLst/>
                <a:ahLst/>
                <a:cxnLst>
                  <a:cxn ang="0">
                    <a:pos x="11" y="31"/>
                  </a:cxn>
                  <a:cxn ang="0">
                    <a:pos x="3" y="30"/>
                  </a:cxn>
                  <a:cxn ang="0">
                    <a:pos x="0" y="30"/>
                  </a:cxn>
                  <a:cxn ang="0">
                    <a:pos x="1" y="30"/>
                  </a:cxn>
                  <a:cxn ang="0">
                    <a:pos x="8" y="0"/>
                  </a:cxn>
                  <a:cxn ang="0">
                    <a:pos x="16" y="1"/>
                  </a:cxn>
                  <a:cxn ang="0">
                    <a:pos x="11" y="31"/>
                  </a:cxn>
                </a:cxnLst>
                <a:rect l="0" t="0" r="r" b="b"/>
                <a:pathLst>
                  <a:path w="16" h="31">
                    <a:moveTo>
                      <a:pt x="11" y="31"/>
                    </a:moveTo>
                    <a:lnTo>
                      <a:pt x="3" y="30"/>
                    </a:lnTo>
                    <a:lnTo>
                      <a:pt x="0" y="30"/>
                    </a:lnTo>
                    <a:lnTo>
                      <a:pt x="1" y="30"/>
                    </a:lnTo>
                    <a:lnTo>
                      <a:pt x="8" y="0"/>
                    </a:lnTo>
                    <a:lnTo>
                      <a:pt x="16" y="1"/>
                    </a:lnTo>
                    <a:lnTo>
                      <a:pt x="11" y="31"/>
                    </a:lnTo>
                    <a:close/>
                  </a:path>
                </a:pathLst>
              </a:custGeom>
              <a:solidFill>
                <a:schemeClr val="bg2"/>
              </a:solidFill>
              <a:ln w="9525">
                <a:noFill/>
                <a:round/>
                <a:headEnd/>
                <a:tailEnd/>
              </a:ln>
            </p:spPr>
            <p:txBody>
              <a:bodyPr/>
              <a:lstStyle/>
              <a:p>
                <a:endParaRPr lang="en-US"/>
              </a:p>
            </p:txBody>
          </p:sp>
          <p:sp>
            <p:nvSpPr>
              <p:cNvPr id="83630" name="Freeform 686"/>
              <p:cNvSpPr>
                <a:spLocks/>
              </p:cNvSpPr>
              <p:nvPr/>
            </p:nvSpPr>
            <p:spPr bwMode="black">
              <a:xfrm>
                <a:off x="2568" y="2381"/>
                <a:ext cx="5" cy="11"/>
              </a:xfrm>
              <a:custGeom>
                <a:avLst/>
                <a:gdLst/>
                <a:ahLst/>
                <a:cxnLst>
                  <a:cxn ang="0">
                    <a:pos x="8" y="33"/>
                  </a:cxn>
                  <a:cxn ang="0">
                    <a:pos x="0" y="30"/>
                  </a:cxn>
                  <a:cxn ang="0">
                    <a:pos x="3" y="0"/>
                  </a:cxn>
                  <a:cxn ang="0">
                    <a:pos x="7" y="0"/>
                  </a:cxn>
                  <a:cxn ang="0">
                    <a:pos x="7" y="0"/>
                  </a:cxn>
                  <a:cxn ang="0">
                    <a:pos x="16" y="3"/>
                  </a:cxn>
                  <a:cxn ang="0">
                    <a:pos x="8" y="33"/>
                  </a:cxn>
                </a:cxnLst>
                <a:rect l="0" t="0" r="r" b="b"/>
                <a:pathLst>
                  <a:path w="16" h="33">
                    <a:moveTo>
                      <a:pt x="8" y="33"/>
                    </a:moveTo>
                    <a:lnTo>
                      <a:pt x="0" y="30"/>
                    </a:lnTo>
                    <a:lnTo>
                      <a:pt x="3" y="0"/>
                    </a:lnTo>
                    <a:lnTo>
                      <a:pt x="7" y="0"/>
                    </a:lnTo>
                    <a:lnTo>
                      <a:pt x="7" y="0"/>
                    </a:lnTo>
                    <a:lnTo>
                      <a:pt x="16" y="3"/>
                    </a:lnTo>
                    <a:lnTo>
                      <a:pt x="8" y="33"/>
                    </a:lnTo>
                    <a:close/>
                  </a:path>
                </a:pathLst>
              </a:custGeom>
              <a:solidFill>
                <a:schemeClr val="bg2"/>
              </a:solidFill>
              <a:ln w="9525">
                <a:noFill/>
                <a:round/>
                <a:headEnd/>
                <a:tailEnd/>
              </a:ln>
            </p:spPr>
            <p:txBody>
              <a:bodyPr/>
              <a:lstStyle/>
              <a:p>
                <a:endParaRPr lang="en-US"/>
              </a:p>
            </p:txBody>
          </p:sp>
          <p:sp>
            <p:nvSpPr>
              <p:cNvPr id="83631" name="Freeform 687"/>
              <p:cNvSpPr>
                <a:spLocks/>
              </p:cNvSpPr>
              <p:nvPr/>
            </p:nvSpPr>
            <p:spPr bwMode="black">
              <a:xfrm>
                <a:off x="2565" y="2381"/>
                <a:ext cx="4" cy="10"/>
              </a:xfrm>
              <a:custGeom>
                <a:avLst/>
                <a:gdLst/>
                <a:ahLst/>
                <a:cxnLst>
                  <a:cxn ang="0">
                    <a:pos x="11" y="30"/>
                  </a:cxn>
                  <a:cxn ang="0">
                    <a:pos x="3" y="30"/>
                  </a:cxn>
                  <a:cxn ang="0">
                    <a:pos x="0" y="30"/>
                  </a:cxn>
                  <a:cxn ang="0">
                    <a:pos x="0" y="30"/>
                  </a:cxn>
                  <a:cxn ang="0">
                    <a:pos x="3" y="0"/>
                  </a:cxn>
                  <a:cxn ang="0">
                    <a:pos x="11" y="0"/>
                  </a:cxn>
                  <a:cxn ang="0">
                    <a:pos x="11" y="30"/>
                  </a:cxn>
                </a:cxnLst>
                <a:rect l="0" t="0" r="r" b="b"/>
                <a:pathLst>
                  <a:path w="11" h="30">
                    <a:moveTo>
                      <a:pt x="11" y="30"/>
                    </a:moveTo>
                    <a:lnTo>
                      <a:pt x="3" y="30"/>
                    </a:lnTo>
                    <a:lnTo>
                      <a:pt x="0" y="30"/>
                    </a:lnTo>
                    <a:lnTo>
                      <a:pt x="0" y="30"/>
                    </a:lnTo>
                    <a:lnTo>
                      <a:pt x="3" y="0"/>
                    </a:lnTo>
                    <a:lnTo>
                      <a:pt x="11" y="0"/>
                    </a:lnTo>
                    <a:lnTo>
                      <a:pt x="11" y="30"/>
                    </a:lnTo>
                    <a:close/>
                  </a:path>
                </a:pathLst>
              </a:custGeom>
              <a:solidFill>
                <a:schemeClr val="bg2"/>
              </a:solidFill>
              <a:ln w="9525">
                <a:noFill/>
                <a:round/>
                <a:headEnd/>
                <a:tailEnd/>
              </a:ln>
            </p:spPr>
            <p:txBody>
              <a:bodyPr/>
              <a:lstStyle/>
              <a:p>
                <a:endParaRPr lang="en-US"/>
              </a:p>
            </p:txBody>
          </p:sp>
          <p:sp>
            <p:nvSpPr>
              <p:cNvPr id="83632" name="Freeform 688"/>
              <p:cNvSpPr>
                <a:spLocks/>
              </p:cNvSpPr>
              <p:nvPr/>
            </p:nvSpPr>
            <p:spPr bwMode="black">
              <a:xfrm>
                <a:off x="2562" y="2381"/>
                <a:ext cx="5" cy="10"/>
              </a:xfrm>
              <a:custGeom>
                <a:avLst/>
                <a:gdLst/>
                <a:ahLst/>
                <a:cxnLst>
                  <a:cxn ang="0">
                    <a:pos x="8" y="31"/>
                  </a:cxn>
                  <a:cxn ang="0">
                    <a:pos x="0" y="30"/>
                  </a:cxn>
                  <a:cxn ang="0">
                    <a:pos x="2" y="0"/>
                  </a:cxn>
                  <a:cxn ang="0">
                    <a:pos x="5" y="0"/>
                  </a:cxn>
                  <a:cxn ang="0">
                    <a:pos x="5" y="0"/>
                  </a:cxn>
                  <a:cxn ang="0">
                    <a:pos x="13" y="1"/>
                  </a:cxn>
                  <a:cxn ang="0">
                    <a:pos x="8" y="31"/>
                  </a:cxn>
                </a:cxnLst>
                <a:rect l="0" t="0" r="r" b="b"/>
                <a:pathLst>
                  <a:path w="13" h="31">
                    <a:moveTo>
                      <a:pt x="8" y="31"/>
                    </a:moveTo>
                    <a:lnTo>
                      <a:pt x="0" y="30"/>
                    </a:lnTo>
                    <a:lnTo>
                      <a:pt x="2" y="0"/>
                    </a:lnTo>
                    <a:lnTo>
                      <a:pt x="5" y="0"/>
                    </a:lnTo>
                    <a:lnTo>
                      <a:pt x="5" y="0"/>
                    </a:lnTo>
                    <a:lnTo>
                      <a:pt x="13" y="1"/>
                    </a:lnTo>
                    <a:lnTo>
                      <a:pt x="8" y="31"/>
                    </a:lnTo>
                    <a:close/>
                  </a:path>
                </a:pathLst>
              </a:custGeom>
              <a:solidFill>
                <a:schemeClr val="bg2"/>
              </a:solidFill>
              <a:ln w="9525">
                <a:noFill/>
                <a:round/>
                <a:headEnd/>
                <a:tailEnd/>
              </a:ln>
            </p:spPr>
            <p:txBody>
              <a:bodyPr/>
              <a:lstStyle/>
              <a:p>
                <a:endParaRPr lang="en-US"/>
              </a:p>
            </p:txBody>
          </p:sp>
          <p:sp>
            <p:nvSpPr>
              <p:cNvPr id="83633" name="Freeform 689"/>
              <p:cNvSpPr>
                <a:spLocks/>
              </p:cNvSpPr>
              <p:nvPr/>
            </p:nvSpPr>
            <p:spPr bwMode="black">
              <a:xfrm>
                <a:off x="2561" y="2381"/>
                <a:ext cx="2" cy="10"/>
              </a:xfrm>
              <a:custGeom>
                <a:avLst/>
                <a:gdLst/>
                <a:ahLst/>
                <a:cxnLst>
                  <a:cxn ang="0">
                    <a:pos x="7" y="30"/>
                  </a:cxn>
                  <a:cxn ang="0">
                    <a:pos x="0" y="30"/>
                  </a:cxn>
                  <a:cxn ang="0">
                    <a:pos x="0" y="30"/>
                  </a:cxn>
                  <a:cxn ang="0">
                    <a:pos x="0" y="0"/>
                  </a:cxn>
                  <a:cxn ang="0">
                    <a:pos x="0" y="0"/>
                  </a:cxn>
                  <a:cxn ang="0">
                    <a:pos x="7" y="0"/>
                  </a:cxn>
                  <a:cxn ang="0">
                    <a:pos x="7" y="30"/>
                  </a:cxn>
                </a:cxnLst>
                <a:rect l="0" t="0" r="r" b="b"/>
                <a:pathLst>
                  <a:path w="7" h="30">
                    <a:moveTo>
                      <a:pt x="7" y="30"/>
                    </a:moveTo>
                    <a:lnTo>
                      <a:pt x="0" y="30"/>
                    </a:lnTo>
                    <a:lnTo>
                      <a:pt x="0" y="30"/>
                    </a:lnTo>
                    <a:lnTo>
                      <a:pt x="0" y="0"/>
                    </a:lnTo>
                    <a:lnTo>
                      <a:pt x="0" y="0"/>
                    </a:lnTo>
                    <a:lnTo>
                      <a:pt x="7" y="0"/>
                    </a:lnTo>
                    <a:lnTo>
                      <a:pt x="7" y="30"/>
                    </a:lnTo>
                    <a:close/>
                  </a:path>
                </a:pathLst>
              </a:custGeom>
              <a:solidFill>
                <a:schemeClr val="bg2"/>
              </a:solidFill>
              <a:ln w="9525">
                <a:noFill/>
                <a:round/>
                <a:headEnd/>
                <a:tailEnd/>
              </a:ln>
            </p:spPr>
            <p:txBody>
              <a:bodyPr/>
              <a:lstStyle/>
              <a:p>
                <a:endParaRPr lang="en-US"/>
              </a:p>
            </p:txBody>
          </p:sp>
          <p:sp>
            <p:nvSpPr>
              <p:cNvPr id="83634" name="Freeform 690"/>
              <p:cNvSpPr>
                <a:spLocks/>
              </p:cNvSpPr>
              <p:nvPr/>
            </p:nvSpPr>
            <p:spPr bwMode="black">
              <a:xfrm>
                <a:off x="2557" y="2381"/>
                <a:ext cx="4" cy="10"/>
              </a:xfrm>
              <a:custGeom>
                <a:avLst/>
                <a:gdLst/>
                <a:ahLst/>
                <a:cxnLst>
                  <a:cxn ang="0">
                    <a:pos x="10" y="30"/>
                  </a:cxn>
                  <a:cxn ang="0">
                    <a:pos x="0" y="30"/>
                  </a:cxn>
                  <a:cxn ang="0">
                    <a:pos x="0" y="30"/>
                  </a:cxn>
                  <a:cxn ang="0">
                    <a:pos x="0" y="0"/>
                  </a:cxn>
                  <a:cxn ang="0">
                    <a:pos x="0" y="0"/>
                  </a:cxn>
                  <a:cxn ang="0">
                    <a:pos x="10" y="0"/>
                  </a:cxn>
                  <a:cxn ang="0">
                    <a:pos x="10" y="30"/>
                  </a:cxn>
                </a:cxnLst>
                <a:rect l="0" t="0" r="r" b="b"/>
                <a:pathLst>
                  <a:path w="10" h="30">
                    <a:moveTo>
                      <a:pt x="10" y="30"/>
                    </a:moveTo>
                    <a:lnTo>
                      <a:pt x="0" y="30"/>
                    </a:lnTo>
                    <a:lnTo>
                      <a:pt x="0" y="30"/>
                    </a:lnTo>
                    <a:lnTo>
                      <a:pt x="0" y="0"/>
                    </a:lnTo>
                    <a:lnTo>
                      <a:pt x="0" y="0"/>
                    </a:lnTo>
                    <a:lnTo>
                      <a:pt x="10" y="0"/>
                    </a:lnTo>
                    <a:lnTo>
                      <a:pt x="10" y="30"/>
                    </a:lnTo>
                    <a:close/>
                  </a:path>
                </a:pathLst>
              </a:custGeom>
              <a:solidFill>
                <a:schemeClr val="bg2"/>
              </a:solidFill>
              <a:ln w="9525">
                <a:noFill/>
                <a:round/>
                <a:headEnd/>
                <a:tailEnd/>
              </a:ln>
            </p:spPr>
            <p:txBody>
              <a:bodyPr/>
              <a:lstStyle/>
              <a:p>
                <a:endParaRPr lang="en-US"/>
              </a:p>
            </p:txBody>
          </p:sp>
          <p:sp>
            <p:nvSpPr>
              <p:cNvPr id="83635" name="Freeform 691"/>
              <p:cNvSpPr>
                <a:spLocks/>
              </p:cNvSpPr>
              <p:nvPr/>
            </p:nvSpPr>
            <p:spPr bwMode="black">
              <a:xfrm>
                <a:off x="2554" y="2381"/>
                <a:ext cx="3" cy="10"/>
              </a:xfrm>
              <a:custGeom>
                <a:avLst/>
                <a:gdLst/>
                <a:ahLst/>
                <a:cxnLst>
                  <a:cxn ang="0">
                    <a:pos x="10" y="30"/>
                  </a:cxn>
                  <a:cxn ang="0">
                    <a:pos x="2" y="30"/>
                  </a:cxn>
                  <a:cxn ang="0">
                    <a:pos x="0" y="0"/>
                  </a:cxn>
                  <a:cxn ang="0">
                    <a:pos x="0" y="0"/>
                  </a:cxn>
                  <a:cxn ang="0">
                    <a:pos x="2" y="0"/>
                  </a:cxn>
                  <a:cxn ang="0">
                    <a:pos x="10" y="0"/>
                  </a:cxn>
                  <a:cxn ang="0">
                    <a:pos x="10" y="30"/>
                  </a:cxn>
                </a:cxnLst>
                <a:rect l="0" t="0" r="r" b="b"/>
                <a:pathLst>
                  <a:path w="10" h="30">
                    <a:moveTo>
                      <a:pt x="10" y="30"/>
                    </a:moveTo>
                    <a:lnTo>
                      <a:pt x="2" y="30"/>
                    </a:lnTo>
                    <a:lnTo>
                      <a:pt x="0" y="0"/>
                    </a:lnTo>
                    <a:lnTo>
                      <a:pt x="0" y="0"/>
                    </a:lnTo>
                    <a:lnTo>
                      <a:pt x="2" y="0"/>
                    </a:lnTo>
                    <a:lnTo>
                      <a:pt x="10" y="0"/>
                    </a:lnTo>
                    <a:lnTo>
                      <a:pt x="10" y="30"/>
                    </a:lnTo>
                    <a:close/>
                  </a:path>
                </a:pathLst>
              </a:custGeom>
              <a:solidFill>
                <a:schemeClr val="bg2"/>
              </a:solidFill>
              <a:ln w="9525">
                <a:noFill/>
                <a:round/>
                <a:headEnd/>
                <a:tailEnd/>
              </a:ln>
            </p:spPr>
            <p:txBody>
              <a:bodyPr/>
              <a:lstStyle/>
              <a:p>
                <a:endParaRPr lang="en-US"/>
              </a:p>
            </p:txBody>
          </p:sp>
          <p:sp>
            <p:nvSpPr>
              <p:cNvPr id="83636" name="Freeform 692"/>
              <p:cNvSpPr>
                <a:spLocks/>
              </p:cNvSpPr>
              <p:nvPr/>
            </p:nvSpPr>
            <p:spPr bwMode="black">
              <a:xfrm>
                <a:off x="2551" y="2381"/>
                <a:ext cx="5" cy="10"/>
              </a:xfrm>
              <a:custGeom>
                <a:avLst/>
                <a:gdLst/>
                <a:ahLst/>
                <a:cxnLst>
                  <a:cxn ang="0">
                    <a:pos x="14" y="30"/>
                  </a:cxn>
                  <a:cxn ang="0">
                    <a:pos x="5" y="31"/>
                  </a:cxn>
                  <a:cxn ang="0">
                    <a:pos x="5" y="31"/>
                  </a:cxn>
                  <a:cxn ang="0">
                    <a:pos x="3" y="31"/>
                  </a:cxn>
                  <a:cxn ang="0">
                    <a:pos x="0" y="1"/>
                  </a:cxn>
                  <a:cxn ang="0">
                    <a:pos x="9" y="0"/>
                  </a:cxn>
                  <a:cxn ang="0">
                    <a:pos x="14" y="30"/>
                  </a:cxn>
                </a:cxnLst>
                <a:rect l="0" t="0" r="r" b="b"/>
                <a:pathLst>
                  <a:path w="14" h="31">
                    <a:moveTo>
                      <a:pt x="14" y="30"/>
                    </a:moveTo>
                    <a:lnTo>
                      <a:pt x="5" y="31"/>
                    </a:lnTo>
                    <a:lnTo>
                      <a:pt x="5" y="31"/>
                    </a:lnTo>
                    <a:lnTo>
                      <a:pt x="3" y="31"/>
                    </a:lnTo>
                    <a:lnTo>
                      <a:pt x="0" y="1"/>
                    </a:lnTo>
                    <a:lnTo>
                      <a:pt x="9" y="0"/>
                    </a:lnTo>
                    <a:lnTo>
                      <a:pt x="14" y="30"/>
                    </a:lnTo>
                    <a:close/>
                  </a:path>
                </a:pathLst>
              </a:custGeom>
              <a:solidFill>
                <a:schemeClr val="bg2"/>
              </a:solidFill>
              <a:ln w="9525">
                <a:noFill/>
                <a:round/>
                <a:headEnd/>
                <a:tailEnd/>
              </a:ln>
            </p:spPr>
            <p:txBody>
              <a:bodyPr/>
              <a:lstStyle/>
              <a:p>
                <a:endParaRPr lang="en-US"/>
              </a:p>
            </p:txBody>
          </p:sp>
          <p:sp>
            <p:nvSpPr>
              <p:cNvPr id="83637" name="Freeform 693"/>
              <p:cNvSpPr>
                <a:spLocks/>
              </p:cNvSpPr>
              <p:nvPr/>
            </p:nvSpPr>
            <p:spPr bwMode="black">
              <a:xfrm>
                <a:off x="2548" y="2381"/>
                <a:ext cx="4" cy="10"/>
              </a:xfrm>
              <a:custGeom>
                <a:avLst/>
                <a:gdLst/>
                <a:ahLst/>
                <a:cxnLst>
                  <a:cxn ang="0">
                    <a:pos x="11" y="30"/>
                  </a:cxn>
                  <a:cxn ang="0">
                    <a:pos x="2" y="30"/>
                  </a:cxn>
                  <a:cxn ang="0">
                    <a:pos x="0" y="0"/>
                  </a:cxn>
                  <a:cxn ang="0">
                    <a:pos x="0" y="0"/>
                  </a:cxn>
                  <a:cxn ang="0">
                    <a:pos x="2" y="0"/>
                  </a:cxn>
                  <a:cxn ang="0">
                    <a:pos x="11" y="0"/>
                  </a:cxn>
                  <a:cxn ang="0">
                    <a:pos x="11" y="30"/>
                  </a:cxn>
                </a:cxnLst>
                <a:rect l="0" t="0" r="r" b="b"/>
                <a:pathLst>
                  <a:path w="11" h="30">
                    <a:moveTo>
                      <a:pt x="11" y="30"/>
                    </a:moveTo>
                    <a:lnTo>
                      <a:pt x="2" y="30"/>
                    </a:lnTo>
                    <a:lnTo>
                      <a:pt x="0" y="0"/>
                    </a:lnTo>
                    <a:lnTo>
                      <a:pt x="0" y="0"/>
                    </a:lnTo>
                    <a:lnTo>
                      <a:pt x="2" y="0"/>
                    </a:lnTo>
                    <a:lnTo>
                      <a:pt x="11" y="0"/>
                    </a:lnTo>
                    <a:lnTo>
                      <a:pt x="11" y="30"/>
                    </a:lnTo>
                    <a:close/>
                  </a:path>
                </a:pathLst>
              </a:custGeom>
              <a:solidFill>
                <a:schemeClr val="bg2"/>
              </a:solidFill>
              <a:ln w="9525">
                <a:noFill/>
                <a:round/>
                <a:headEnd/>
                <a:tailEnd/>
              </a:ln>
            </p:spPr>
            <p:txBody>
              <a:bodyPr/>
              <a:lstStyle/>
              <a:p>
                <a:endParaRPr lang="en-US"/>
              </a:p>
            </p:txBody>
          </p:sp>
          <p:sp>
            <p:nvSpPr>
              <p:cNvPr id="83638" name="Freeform 694"/>
              <p:cNvSpPr>
                <a:spLocks/>
              </p:cNvSpPr>
              <p:nvPr/>
            </p:nvSpPr>
            <p:spPr bwMode="black">
              <a:xfrm>
                <a:off x="2546" y="2381"/>
                <a:ext cx="4" cy="11"/>
              </a:xfrm>
              <a:custGeom>
                <a:avLst/>
                <a:gdLst/>
                <a:ahLst/>
                <a:cxnLst>
                  <a:cxn ang="0">
                    <a:pos x="13" y="30"/>
                  </a:cxn>
                  <a:cxn ang="0">
                    <a:pos x="5" y="31"/>
                  </a:cxn>
                  <a:cxn ang="0">
                    <a:pos x="5" y="31"/>
                  </a:cxn>
                  <a:cxn ang="0">
                    <a:pos x="0" y="2"/>
                  </a:cxn>
                  <a:cxn ang="0">
                    <a:pos x="0" y="2"/>
                  </a:cxn>
                  <a:cxn ang="0">
                    <a:pos x="8" y="0"/>
                  </a:cxn>
                  <a:cxn ang="0">
                    <a:pos x="13" y="30"/>
                  </a:cxn>
                </a:cxnLst>
                <a:rect l="0" t="0" r="r" b="b"/>
                <a:pathLst>
                  <a:path w="13" h="31">
                    <a:moveTo>
                      <a:pt x="13" y="30"/>
                    </a:moveTo>
                    <a:lnTo>
                      <a:pt x="5" y="31"/>
                    </a:lnTo>
                    <a:lnTo>
                      <a:pt x="5" y="31"/>
                    </a:lnTo>
                    <a:lnTo>
                      <a:pt x="0" y="2"/>
                    </a:lnTo>
                    <a:lnTo>
                      <a:pt x="0" y="2"/>
                    </a:lnTo>
                    <a:lnTo>
                      <a:pt x="8" y="0"/>
                    </a:lnTo>
                    <a:lnTo>
                      <a:pt x="13" y="30"/>
                    </a:lnTo>
                    <a:close/>
                  </a:path>
                </a:pathLst>
              </a:custGeom>
              <a:solidFill>
                <a:schemeClr val="bg2"/>
              </a:solidFill>
              <a:ln w="9525">
                <a:noFill/>
                <a:round/>
                <a:headEnd/>
                <a:tailEnd/>
              </a:ln>
            </p:spPr>
            <p:txBody>
              <a:bodyPr/>
              <a:lstStyle/>
              <a:p>
                <a:endParaRPr lang="en-US"/>
              </a:p>
            </p:txBody>
          </p:sp>
          <p:sp>
            <p:nvSpPr>
              <p:cNvPr id="83639" name="Freeform 695"/>
              <p:cNvSpPr>
                <a:spLocks/>
              </p:cNvSpPr>
              <p:nvPr/>
            </p:nvSpPr>
            <p:spPr bwMode="black">
              <a:xfrm>
                <a:off x="2543" y="2382"/>
                <a:ext cx="4" cy="10"/>
              </a:xfrm>
              <a:custGeom>
                <a:avLst/>
                <a:gdLst/>
                <a:ahLst/>
                <a:cxnLst>
                  <a:cxn ang="0">
                    <a:pos x="13" y="29"/>
                  </a:cxn>
                  <a:cxn ang="0">
                    <a:pos x="5" y="31"/>
                  </a:cxn>
                  <a:cxn ang="0">
                    <a:pos x="5" y="31"/>
                  </a:cxn>
                  <a:cxn ang="0">
                    <a:pos x="2" y="31"/>
                  </a:cxn>
                  <a:cxn ang="0">
                    <a:pos x="0" y="1"/>
                  </a:cxn>
                  <a:cxn ang="0">
                    <a:pos x="8" y="0"/>
                  </a:cxn>
                  <a:cxn ang="0">
                    <a:pos x="13" y="29"/>
                  </a:cxn>
                </a:cxnLst>
                <a:rect l="0" t="0" r="r" b="b"/>
                <a:pathLst>
                  <a:path w="13" h="31">
                    <a:moveTo>
                      <a:pt x="13" y="29"/>
                    </a:moveTo>
                    <a:lnTo>
                      <a:pt x="5" y="31"/>
                    </a:lnTo>
                    <a:lnTo>
                      <a:pt x="5" y="31"/>
                    </a:lnTo>
                    <a:lnTo>
                      <a:pt x="2" y="31"/>
                    </a:lnTo>
                    <a:lnTo>
                      <a:pt x="0" y="1"/>
                    </a:lnTo>
                    <a:lnTo>
                      <a:pt x="8" y="0"/>
                    </a:lnTo>
                    <a:lnTo>
                      <a:pt x="13" y="29"/>
                    </a:lnTo>
                    <a:close/>
                  </a:path>
                </a:pathLst>
              </a:custGeom>
              <a:solidFill>
                <a:schemeClr val="bg2"/>
              </a:solidFill>
              <a:ln w="9525">
                <a:noFill/>
                <a:round/>
                <a:headEnd/>
                <a:tailEnd/>
              </a:ln>
            </p:spPr>
            <p:txBody>
              <a:bodyPr/>
              <a:lstStyle/>
              <a:p>
                <a:endParaRPr lang="en-US"/>
              </a:p>
            </p:txBody>
          </p:sp>
          <p:sp>
            <p:nvSpPr>
              <p:cNvPr id="83640" name="Freeform 696"/>
              <p:cNvSpPr>
                <a:spLocks/>
              </p:cNvSpPr>
              <p:nvPr/>
            </p:nvSpPr>
            <p:spPr bwMode="black">
              <a:xfrm>
                <a:off x="2541" y="2382"/>
                <a:ext cx="3" cy="10"/>
              </a:xfrm>
              <a:custGeom>
                <a:avLst/>
                <a:gdLst/>
                <a:ahLst/>
                <a:cxnLst>
                  <a:cxn ang="0">
                    <a:pos x="7" y="30"/>
                  </a:cxn>
                  <a:cxn ang="0">
                    <a:pos x="0" y="30"/>
                  </a:cxn>
                  <a:cxn ang="0">
                    <a:pos x="0" y="30"/>
                  </a:cxn>
                  <a:cxn ang="0">
                    <a:pos x="0" y="0"/>
                  </a:cxn>
                  <a:cxn ang="0">
                    <a:pos x="0" y="0"/>
                  </a:cxn>
                  <a:cxn ang="0">
                    <a:pos x="7" y="0"/>
                  </a:cxn>
                  <a:cxn ang="0">
                    <a:pos x="7" y="30"/>
                  </a:cxn>
                </a:cxnLst>
                <a:rect l="0" t="0" r="r" b="b"/>
                <a:pathLst>
                  <a:path w="7" h="30">
                    <a:moveTo>
                      <a:pt x="7" y="30"/>
                    </a:moveTo>
                    <a:lnTo>
                      <a:pt x="0" y="30"/>
                    </a:lnTo>
                    <a:lnTo>
                      <a:pt x="0" y="30"/>
                    </a:lnTo>
                    <a:lnTo>
                      <a:pt x="0" y="0"/>
                    </a:lnTo>
                    <a:lnTo>
                      <a:pt x="0" y="0"/>
                    </a:lnTo>
                    <a:lnTo>
                      <a:pt x="7" y="0"/>
                    </a:lnTo>
                    <a:lnTo>
                      <a:pt x="7" y="30"/>
                    </a:lnTo>
                    <a:close/>
                  </a:path>
                </a:pathLst>
              </a:custGeom>
              <a:solidFill>
                <a:schemeClr val="bg2"/>
              </a:solidFill>
              <a:ln w="9525">
                <a:noFill/>
                <a:round/>
                <a:headEnd/>
                <a:tailEnd/>
              </a:ln>
            </p:spPr>
            <p:txBody>
              <a:bodyPr/>
              <a:lstStyle/>
              <a:p>
                <a:endParaRPr lang="en-US"/>
              </a:p>
            </p:txBody>
          </p:sp>
          <p:sp>
            <p:nvSpPr>
              <p:cNvPr id="83641" name="Freeform 697"/>
              <p:cNvSpPr>
                <a:spLocks/>
              </p:cNvSpPr>
              <p:nvPr/>
            </p:nvSpPr>
            <p:spPr bwMode="black">
              <a:xfrm>
                <a:off x="2538" y="2382"/>
                <a:ext cx="3" cy="10"/>
              </a:xfrm>
              <a:custGeom>
                <a:avLst/>
                <a:gdLst/>
                <a:ahLst/>
                <a:cxnLst>
                  <a:cxn ang="0">
                    <a:pos x="9" y="30"/>
                  </a:cxn>
                  <a:cxn ang="0">
                    <a:pos x="0" y="30"/>
                  </a:cxn>
                  <a:cxn ang="0">
                    <a:pos x="0" y="30"/>
                  </a:cxn>
                  <a:cxn ang="0">
                    <a:pos x="0" y="0"/>
                  </a:cxn>
                  <a:cxn ang="0">
                    <a:pos x="0" y="0"/>
                  </a:cxn>
                  <a:cxn ang="0">
                    <a:pos x="9" y="0"/>
                  </a:cxn>
                  <a:cxn ang="0">
                    <a:pos x="9" y="30"/>
                  </a:cxn>
                </a:cxnLst>
                <a:rect l="0" t="0" r="r" b="b"/>
                <a:pathLst>
                  <a:path w="9" h="30">
                    <a:moveTo>
                      <a:pt x="9" y="30"/>
                    </a:moveTo>
                    <a:lnTo>
                      <a:pt x="0" y="30"/>
                    </a:lnTo>
                    <a:lnTo>
                      <a:pt x="0" y="30"/>
                    </a:lnTo>
                    <a:lnTo>
                      <a:pt x="0" y="0"/>
                    </a:lnTo>
                    <a:lnTo>
                      <a:pt x="0" y="0"/>
                    </a:lnTo>
                    <a:lnTo>
                      <a:pt x="9" y="0"/>
                    </a:lnTo>
                    <a:lnTo>
                      <a:pt x="9" y="30"/>
                    </a:lnTo>
                    <a:close/>
                  </a:path>
                </a:pathLst>
              </a:custGeom>
              <a:solidFill>
                <a:schemeClr val="bg2"/>
              </a:solidFill>
              <a:ln w="9525">
                <a:noFill/>
                <a:round/>
                <a:headEnd/>
                <a:tailEnd/>
              </a:ln>
            </p:spPr>
            <p:txBody>
              <a:bodyPr/>
              <a:lstStyle/>
              <a:p>
                <a:endParaRPr lang="en-US"/>
              </a:p>
            </p:txBody>
          </p:sp>
          <p:sp>
            <p:nvSpPr>
              <p:cNvPr id="83642" name="Freeform 698"/>
              <p:cNvSpPr>
                <a:spLocks/>
              </p:cNvSpPr>
              <p:nvPr/>
            </p:nvSpPr>
            <p:spPr bwMode="black">
              <a:xfrm>
                <a:off x="2534" y="2382"/>
                <a:ext cx="4" cy="10"/>
              </a:xfrm>
              <a:custGeom>
                <a:avLst/>
                <a:gdLst/>
                <a:ahLst/>
                <a:cxnLst>
                  <a:cxn ang="0">
                    <a:pos x="13" y="30"/>
                  </a:cxn>
                  <a:cxn ang="0">
                    <a:pos x="6" y="30"/>
                  </a:cxn>
                  <a:cxn ang="0">
                    <a:pos x="0" y="30"/>
                  </a:cxn>
                  <a:cxn ang="0">
                    <a:pos x="0" y="30"/>
                  </a:cxn>
                  <a:cxn ang="0">
                    <a:pos x="6" y="0"/>
                  </a:cxn>
                  <a:cxn ang="0">
                    <a:pos x="13" y="0"/>
                  </a:cxn>
                  <a:cxn ang="0">
                    <a:pos x="13" y="30"/>
                  </a:cxn>
                </a:cxnLst>
                <a:rect l="0" t="0" r="r" b="b"/>
                <a:pathLst>
                  <a:path w="13" h="30">
                    <a:moveTo>
                      <a:pt x="13" y="30"/>
                    </a:moveTo>
                    <a:lnTo>
                      <a:pt x="6" y="30"/>
                    </a:lnTo>
                    <a:lnTo>
                      <a:pt x="0" y="30"/>
                    </a:lnTo>
                    <a:lnTo>
                      <a:pt x="0" y="30"/>
                    </a:lnTo>
                    <a:lnTo>
                      <a:pt x="6" y="0"/>
                    </a:lnTo>
                    <a:lnTo>
                      <a:pt x="13" y="0"/>
                    </a:lnTo>
                    <a:lnTo>
                      <a:pt x="13" y="30"/>
                    </a:lnTo>
                    <a:close/>
                  </a:path>
                </a:pathLst>
              </a:custGeom>
              <a:solidFill>
                <a:schemeClr val="bg2"/>
              </a:solidFill>
              <a:ln w="9525">
                <a:noFill/>
                <a:round/>
                <a:headEnd/>
                <a:tailEnd/>
              </a:ln>
            </p:spPr>
            <p:txBody>
              <a:bodyPr/>
              <a:lstStyle/>
              <a:p>
                <a:endParaRPr lang="en-US"/>
              </a:p>
            </p:txBody>
          </p:sp>
          <p:sp>
            <p:nvSpPr>
              <p:cNvPr id="83643" name="Freeform 699"/>
              <p:cNvSpPr>
                <a:spLocks/>
              </p:cNvSpPr>
              <p:nvPr/>
            </p:nvSpPr>
            <p:spPr bwMode="black">
              <a:xfrm>
                <a:off x="2532" y="2381"/>
                <a:ext cx="6" cy="11"/>
              </a:xfrm>
              <a:custGeom>
                <a:avLst/>
                <a:gdLst/>
                <a:ahLst/>
                <a:cxnLst>
                  <a:cxn ang="0">
                    <a:pos x="7" y="33"/>
                  </a:cxn>
                  <a:cxn ang="0">
                    <a:pos x="0" y="30"/>
                  </a:cxn>
                  <a:cxn ang="0">
                    <a:pos x="9" y="0"/>
                  </a:cxn>
                  <a:cxn ang="0">
                    <a:pos x="15" y="2"/>
                  </a:cxn>
                  <a:cxn ang="0">
                    <a:pos x="13" y="0"/>
                  </a:cxn>
                  <a:cxn ang="0">
                    <a:pos x="19" y="3"/>
                  </a:cxn>
                  <a:cxn ang="0">
                    <a:pos x="7" y="33"/>
                  </a:cxn>
                </a:cxnLst>
                <a:rect l="0" t="0" r="r" b="b"/>
                <a:pathLst>
                  <a:path w="19" h="33">
                    <a:moveTo>
                      <a:pt x="7" y="33"/>
                    </a:moveTo>
                    <a:lnTo>
                      <a:pt x="0" y="30"/>
                    </a:lnTo>
                    <a:lnTo>
                      <a:pt x="9" y="0"/>
                    </a:lnTo>
                    <a:lnTo>
                      <a:pt x="15" y="2"/>
                    </a:lnTo>
                    <a:lnTo>
                      <a:pt x="13" y="0"/>
                    </a:lnTo>
                    <a:lnTo>
                      <a:pt x="19" y="3"/>
                    </a:lnTo>
                    <a:lnTo>
                      <a:pt x="7" y="33"/>
                    </a:lnTo>
                    <a:close/>
                  </a:path>
                </a:pathLst>
              </a:custGeom>
              <a:solidFill>
                <a:schemeClr val="bg2"/>
              </a:solidFill>
              <a:ln w="9525">
                <a:noFill/>
                <a:round/>
                <a:headEnd/>
                <a:tailEnd/>
              </a:ln>
            </p:spPr>
            <p:txBody>
              <a:bodyPr/>
              <a:lstStyle/>
              <a:p>
                <a:endParaRPr lang="en-US"/>
              </a:p>
            </p:txBody>
          </p:sp>
          <p:sp>
            <p:nvSpPr>
              <p:cNvPr id="83644" name="Freeform 700"/>
              <p:cNvSpPr>
                <a:spLocks/>
              </p:cNvSpPr>
              <p:nvPr/>
            </p:nvSpPr>
            <p:spPr bwMode="black">
              <a:xfrm>
                <a:off x="2531" y="2381"/>
                <a:ext cx="4" cy="10"/>
              </a:xfrm>
              <a:custGeom>
                <a:avLst/>
                <a:gdLst/>
                <a:ahLst/>
                <a:cxnLst>
                  <a:cxn ang="0">
                    <a:pos x="7" y="31"/>
                  </a:cxn>
                  <a:cxn ang="0">
                    <a:pos x="0" y="30"/>
                  </a:cxn>
                  <a:cxn ang="0">
                    <a:pos x="0" y="30"/>
                  </a:cxn>
                  <a:cxn ang="0">
                    <a:pos x="5" y="0"/>
                  </a:cxn>
                  <a:cxn ang="0">
                    <a:pos x="5" y="0"/>
                  </a:cxn>
                  <a:cxn ang="0">
                    <a:pos x="12" y="1"/>
                  </a:cxn>
                  <a:cxn ang="0">
                    <a:pos x="7" y="31"/>
                  </a:cxn>
                </a:cxnLst>
                <a:rect l="0" t="0" r="r" b="b"/>
                <a:pathLst>
                  <a:path w="12" h="31">
                    <a:moveTo>
                      <a:pt x="7" y="31"/>
                    </a:moveTo>
                    <a:lnTo>
                      <a:pt x="0" y="30"/>
                    </a:lnTo>
                    <a:lnTo>
                      <a:pt x="0" y="30"/>
                    </a:lnTo>
                    <a:lnTo>
                      <a:pt x="5" y="0"/>
                    </a:lnTo>
                    <a:lnTo>
                      <a:pt x="5" y="0"/>
                    </a:lnTo>
                    <a:lnTo>
                      <a:pt x="12" y="1"/>
                    </a:lnTo>
                    <a:lnTo>
                      <a:pt x="7" y="31"/>
                    </a:lnTo>
                    <a:close/>
                  </a:path>
                </a:pathLst>
              </a:custGeom>
              <a:solidFill>
                <a:schemeClr val="bg2"/>
              </a:solidFill>
              <a:ln w="9525">
                <a:noFill/>
                <a:round/>
                <a:headEnd/>
                <a:tailEnd/>
              </a:ln>
            </p:spPr>
            <p:txBody>
              <a:bodyPr/>
              <a:lstStyle/>
              <a:p>
                <a:endParaRPr lang="en-US"/>
              </a:p>
            </p:txBody>
          </p:sp>
          <p:sp>
            <p:nvSpPr>
              <p:cNvPr id="83645" name="Freeform 701"/>
              <p:cNvSpPr>
                <a:spLocks/>
              </p:cNvSpPr>
              <p:nvPr/>
            </p:nvSpPr>
            <p:spPr bwMode="black">
              <a:xfrm>
                <a:off x="2528" y="2381"/>
                <a:ext cx="4" cy="10"/>
              </a:xfrm>
              <a:custGeom>
                <a:avLst/>
                <a:gdLst/>
                <a:ahLst/>
                <a:cxnLst>
                  <a:cxn ang="0">
                    <a:pos x="8" y="31"/>
                  </a:cxn>
                  <a:cxn ang="0">
                    <a:pos x="0" y="30"/>
                  </a:cxn>
                  <a:cxn ang="0">
                    <a:pos x="0" y="30"/>
                  </a:cxn>
                  <a:cxn ang="0">
                    <a:pos x="5" y="0"/>
                  </a:cxn>
                  <a:cxn ang="0">
                    <a:pos x="5" y="0"/>
                  </a:cxn>
                  <a:cxn ang="0">
                    <a:pos x="13" y="1"/>
                  </a:cxn>
                  <a:cxn ang="0">
                    <a:pos x="8" y="31"/>
                  </a:cxn>
                </a:cxnLst>
                <a:rect l="0" t="0" r="r" b="b"/>
                <a:pathLst>
                  <a:path w="13" h="31">
                    <a:moveTo>
                      <a:pt x="8" y="31"/>
                    </a:moveTo>
                    <a:lnTo>
                      <a:pt x="0" y="30"/>
                    </a:lnTo>
                    <a:lnTo>
                      <a:pt x="0" y="30"/>
                    </a:lnTo>
                    <a:lnTo>
                      <a:pt x="5" y="0"/>
                    </a:lnTo>
                    <a:lnTo>
                      <a:pt x="5" y="0"/>
                    </a:lnTo>
                    <a:lnTo>
                      <a:pt x="13" y="1"/>
                    </a:lnTo>
                    <a:lnTo>
                      <a:pt x="8" y="31"/>
                    </a:lnTo>
                    <a:close/>
                  </a:path>
                </a:pathLst>
              </a:custGeom>
              <a:solidFill>
                <a:schemeClr val="bg2"/>
              </a:solidFill>
              <a:ln w="9525">
                <a:noFill/>
                <a:round/>
                <a:headEnd/>
                <a:tailEnd/>
              </a:ln>
            </p:spPr>
            <p:txBody>
              <a:bodyPr/>
              <a:lstStyle/>
              <a:p>
                <a:endParaRPr lang="en-US"/>
              </a:p>
            </p:txBody>
          </p:sp>
          <p:sp>
            <p:nvSpPr>
              <p:cNvPr id="83646" name="Freeform 702"/>
              <p:cNvSpPr>
                <a:spLocks/>
              </p:cNvSpPr>
              <p:nvPr/>
            </p:nvSpPr>
            <p:spPr bwMode="black">
              <a:xfrm>
                <a:off x="2526" y="2380"/>
                <a:ext cx="4" cy="11"/>
              </a:xfrm>
              <a:custGeom>
                <a:avLst/>
                <a:gdLst/>
                <a:ahLst/>
                <a:cxnLst>
                  <a:cxn ang="0">
                    <a:pos x="6" y="31"/>
                  </a:cxn>
                  <a:cxn ang="0">
                    <a:pos x="0" y="29"/>
                  </a:cxn>
                  <a:cxn ang="0">
                    <a:pos x="0" y="29"/>
                  </a:cxn>
                  <a:cxn ang="0">
                    <a:pos x="5" y="0"/>
                  </a:cxn>
                  <a:cxn ang="0">
                    <a:pos x="5" y="0"/>
                  </a:cxn>
                  <a:cxn ang="0">
                    <a:pos x="11" y="1"/>
                  </a:cxn>
                  <a:cxn ang="0">
                    <a:pos x="6" y="31"/>
                  </a:cxn>
                </a:cxnLst>
                <a:rect l="0" t="0" r="r" b="b"/>
                <a:pathLst>
                  <a:path w="11" h="31">
                    <a:moveTo>
                      <a:pt x="6" y="31"/>
                    </a:moveTo>
                    <a:lnTo>
                      <a:pt x="0" y="29"/>
                    </a:lnTo>
                    <a:lnTo>
                      <a:pt x="0" y="29"/>
                    </a:lnTo>
                    <a:lnTo>
                      <a:pt x="5" y="0"/>
                    </a:lnTo>
                    <a:lnTo>
                      <a:pt x="5" y="0"/>
                    </a:lnTo>
                    <a:lnTo>
                      <a:pt x="11" y="1"/>
                    </a:lnTo>
                    <a:lnTo>
                      <a:pt x="6" y="31"/>
                    </a:lnTo>
                    <a:close/>
                  </a:path>
                </a:pathLst>
              </a:custGeom>
              <a:solidFill>
                <a:schemeClr val="bg2"/>
              </a:solidFill>
              <a:ln w="9525">
                <a:noFill/>
                <a:round/>
                <a:headEnd/>
                <a:tailEnd/>
              </a:ln>
            </p:spPr>
            <p:txBody>
              <a:bodyPr/>
              <a:lstStyle/>
              <a:p>
                <a:endParaRPr lang="en-US"/>
              </a:p>
            </p:txBody>
          </p:sp>
          <p:sp>
            <p:nvSpPr>
              <p:cNvPr id="83647" name="Freeform 703"/>
              <p:cNvSpPr>
                <a:spLocks/>
              </p:cNvSpPr>
              <p:nvPr/>
            </p:nvSpPr>
            <p:spPr bwMode="black">
              <a:xfrm>
                <a:off x="2524" y="2380"/>
                <a:ext cx="4" cy="10"/>
              </a:xfrm>
              <a:custGeom>
                <a:avLst/>
                <a:gdLst/>
                <a:ahLst/>
                <a:cxnLst>
                  <a:cxn ang="0">
                    <a:pos x="7" y="31"/>
                  </a:cxn>
                  <a:cxn ang="0">
                    <a:pos x="0" y="30"/>
                  </a:cxn>
                  <a:cxn ang="0">
                    <a:pos x="2" y="0"/>
                  </a:cxn>
                  <a:cxn ang="0">
                    <a:pos x="5" y="0"/>
                  </a:cxn>
                  <a:cxn ang="0">
                    <a:pos x="5" y="0"/>
                  </a:cxn>
                  <a:cxn ang="0">
                    <a:pos x="12" y="2"/>
                  </a:cxn>
                  <a:cxn ang="0">
                    <a:pos x="7" y="31"/>
                  </a:cxn>
                </a:cxnLst>
                <a:rect l="0" t="0" r="r" b="b"/>
                <a:pathLst>
                  <a:path w="12" h="31">
                    <a:moveTo>
                      <a:pt x="7" y="31"/>
                    </a:moveTo>
                    <a:lnTo>
                      <a:pt x="0" y="30"/>
                    </a:lnTo>
                    <a:lnTo>
                      <a:pt x="2" y="0"/>
                    </a:lnTo>
                    <a:lnTo>
                      <a:pt x="5" y="0"/>
                    </a:lnTo>
                    <a:lnTo>
                      <a:pt x="5" y="0"/>
                    </a:lnTo>
                    <a:lnTo>
                      <a:pt x="12" y="2"/>
                    </a:lnTo>
                    <a:lnTo>
                      <a:pt x="7" y="31"/>
                    </a:lnTo>
                    <a:close/>
                  </a:path>
                </a:pathLst>
              </a:custGeom>
              <a:solidFill>
                <a:schemeClr val="bg2"/>
              </a:solidFill>
              <a:ln w="9525">
                <a:noFill/>
                <a:round/>
                <a:headEnd/>
                <a:tailEnd/>
              </a:ln>
            </p:spPr>
            <p:txBody>
              <a:bodyPr/>
              <a:lstStyle/>
              <a:p>
                <a:endParaRPr lang="en-US"/>
              </a:p>
            </p:txBody>
          </p:sp>
          <p:sp>
            <p:nvSpPr>
              <p:cNvPr id="83648" name="Freeform 704"/>
              <p:cNvSpPr>
                <a:spLocks/>
              </p:cNvSpPr>
              <p:nvPr/>
            </p:nvSpPr>
            <p:spPr bwMode="black">
              <a:xfrm>
                <a:off x="2522" y="2380"/>
                <a:ext cx="2" cy="10"/>
              </a:xfrm>
              <a:custGeom>
                <a:avLst/>
                <a:gdLst/>
                <a:ahLst/>
                <a:cxnLst>
                  <a:cxn ang="0">
                    <a:pos x="7" y="30"/>
                  </a:cxn>
                  <a:cxn ang="0">
                    <a:pos x="0" y="30"/>
                  </a:cxn>
                  <a:cxn ang="0">
                    <a:pos x="0" y="30"/>
                  </a:cxn>
                  <a:cxn ang="0">
                    <a:pos x="0" y="0"/>
                  </a:cxn>
                  <a:cxn ang="0">
                    <a:pos x="0" y="0"/>
                  </a:cxn>
                  <a:cxn ang="0">
                    <a:pos x="7" y="0"/>
                  </a:cxn>
                  <a:cxn ang="0">
                    <a:pos x="7" y="30"/>
                  </a:cxn>
                </a:cxnLst>
                <a:rect l="0" t="0" r="r" b="b"/>
                <a:pathLst>
                  <a:path w="7" h="30">
                    <a:moveTo>
                      <a:pt x="7" y="30"/>
                    </a:moveTo>
                    <a:lnTo>
                      <a:pt x="0" y="30"/>
                    </a:lnTo>
                    <a:lnTo>
                      <a:pt x="0" y="30"/>
                    </a:lnTo>
                    <a:lnTo>
                      <a:pt x="0" y="0"/>
                    </a:lnTo>
                    <a:lnTo>
                      <a:pt x="0" y="0"/>
                    </a:lnTo>
                    <a:lnTo>
                      <a:pt x="7" y="0"/>
                    </a:lnTo>
                    <a:lnTo>
                      <a:pt x="7" y="30"/>
                    </a:lnTo>
                    <a:close/>
                  </a:path>
                </a:pathLst>
              </a:custGeom>
              <a:solidFill>
                <a:schemeClr val="bg2"/>
              </a:solidFill>
              <a:ln w="9525">
                <a:noFill/>
                <a:round/>
                <a:headEnd/>
                <a:tailEnd/>
              </a:ln>
            </p:spPr>
            <p:txBody>
              <a:bodyPr/>
              <a:lstStyle/>
              <a:p>
                <a:endParaRPr lang="en-US"/>
              </a:p>
            </p:txBody>
          </p:sp>
          <p:sp>
            <p:nvSpPr>
              <p:cNvPr id="83649" name="Freeform 705"/>
              <p:cNvSpPr>
                <a:spLocks/>
              </p:cNvSpPr>
              <p:nvPr/>
            </p:nvSpPr>
            <p:spPr bwMode="black">
              <a:xfrm>
                <a:off x="2520" y="2380"/>
                <a:ext cx="2" cy="10"/>
              </a:xfrm>
              <a:custGeom>
                <a:avLst/>
                <a:gdLst/>
                <a:ahLst/>
                <a:cxnLst>
                  <a:cxn ang="0">
                    <a:pos x="6" y="30"/>
                  </a:cxn>
                  <a:cxn ang="0">
                    <a:pos x="0" y="30"/>
                  </a:cxn>
                  <a:cxn ang="0">
                    <a:pos x="0" y="30"/>
                  </a:cxn>
                  <a:cxn ang="0">
                    <a:pos x="0" y="0"/>
                  </a:cxn>
                  <a:cxn ang="0">
                    <a:pos x="0" y="0"/>
                  </a:cxn>
                  <a:cxn ang="0">
                    <a:pos x="6" y="0"/>
                  </a:cxn>
                  <a:cxn ang="0">
                    <a:pos x="6" y="30"/>
                  </a:cxn>
                </a:cxnLst>
                <a:rect l="0" t="0" r="r" b="b"/>
                <a:pathLst>
                  <a:path w="6" h="30">
                    <a:moveTo>
                      <a:pt x="6" y="30"/>
                    </a:moveTo>
                    <a:lnTo>
                      <a:pt x="0" y="30"/>
                    </a:lnTo>
                    <a:lnTo>
                      <a:pt x="0" y="30"/>
                    </a:lnTo>
                    <a:lnTo>
                      <a:pt x="0" y="0"/>
                    </a:lnTo>
                    <a:lnTo>
                      <a:pt x="0" y="0"/>
                    </a:lnTo>
                    <a:lnTo>
                      <a:pt x="6" y="0"/>
                    </a:lnTo>
                    <a:lnTo>
                      <a:pt x="6" y="30"/>
                    </a:lnTo>
                    <a:close/>
                  </a:path>
                </a:pathLst>
              </a:custGeom>
              <a:solidFill>
                <a:schemeClr val="bg2"/>
              </a:solidFill>
              <a:ln w="9525">
                <a:noFill/>
                <a:round/>
                <a:headEnd/>
                <a:tailEnd/>
              </a:ln>
            </p:spPr>
            <p:txBody>
              <a:bodyPr/>
              <a:lstStyle/>
              <a:p>
                <a:endParaRPr lang="en-US"/>
              </a:p>
            </p:txBody>
          </p:sp>
          <p:sp>
            <p:nvSpPr>
              <p:cNvPr id="83650" name="Freeform 706"/>
              <p:cNvSpPr>
                <a:spLocks/>
              </p:cNvSpPr>
              <p:nvPr/>
            </p:nvSpPr>
            <p:spPr bwMode="black">
              <a:xfrm>
                <a:off x="2517" y="2380"/>
                <a:ext cx="3" cy="10"/>
              </a:xfrm>
              <a:custGeom>
                <a:avLst/>
                <a:gdLst/>
                <a:ahLst/>
                <a:cxnLst>
                  <a:cxn ang="0">
                    <a:pos x="10" y="30"/>
                  </a:cxn>
                  <a:cxn ang="0">
                    <a:pos x="2" y="30"/>
                  </a:cxn>
                  <a:cxn ang="0">
                    <a:pos x="0" y="0"/>
                  </a:cxn>
                  <a:cxn ang="0">
                    <a:pos x="0" y="0"/>
                  </a:cxn>
                  <a:cxn ang="0">
                    <a:pos x="2" y="0"/>
                  </a:cxn>
                  <a:cxn ang="0">
                    <a:pos x="10" y="0"/>
                  </a:cxn>
                  <a:cxn ang="0">
                    <a:pos x="10" y="30"/>
                  </a:cxn>
                </a:cxnLst>
                <a:rect l="0" t="0" r="r" b="b"/>
                <a:pathLst>
                  <a:path w="10" h="30">
                    <a:moveTo>
                      <a:pt x="10" y="30"/>
                    </a:moveTo>
                    <a:lnTo>
                      <a:pt x="2" y="30"/>
                    </a:lnTo>
                    <a:lnTo>
                      <a:pt x="0" y="0"/>
                    </a:lnTo>
                    <a:lnTo>
                      <a:pt x="0" y="0"/>
                    </a:lnTo>
                    <a:lnTo>
                      <a:pt x="2" y="0"/>
                    </a:lnTo>
                    <a:lnTo>
                      <a:pt x="10" y="0"/>
                    </a:lnTo>
                    <a:lnTo>
                      <a:pt x="10" y="30"/>
                    </a:lnTo>
                    <a:close/>
                  </a:path>
                </a:pathLst>
              </a:custGeom>
              <a:solidFill>
                <a:schemeClr val="bg2"/>
              </a:solidFill>
              <a:ln w="9525">
                <a:noFill/>
                <a:round/>
                <a:headEnd/>
                <a:tailEnd/>
              </a:ln>
            </p:spPr>
            <p:txBody>
              <a:bodyPr/>
              <a:lstStyle/>
              <a:p>
                <a:endParaRPr lang="en-US"/>
              </a:p>
            </p:txBody>
          </p:sp>
          <p:sp>
            <p:nvSpPr>
              <p:cNvPr id="83651" name="Freeform 707"/>
              <p:cNvSpPr>
                <a:spLocks/>
              </p:cNvSpPr>
              <p:nvPr/>
            </p:nvSpPr>
            <p:spPr bwMode="black">
              <a:xfrm>
                <a:off x="2514" y="2380"/>
                <a:ext cx="4" cy="10"/>
              </a:xfrm>
              <a:custGeom>
                <a:avLst/>
                <a:gdLst/>
                <a:ahLst/>
                <a:cxnLst>
                  <a:cxn ang="0">
                    <a:pos x="13" y="30"/>
                  </a:cxn>
                  <a:cxn ang="0">
                    <a:pos x="5" y="31"/>
                  </a:cxn>
                  <a:cxn ang="0">
                    <a:pos x="5" y="31"/>
                  </a:cxn>
                  <a:cxn ang="0">
                    <a:pos x="3" y="31"/>
                  </a:cxn>
                  <a:cxn ang="0">
                    <a:pos x="0" y="2"/>
                  </a:cxn>
                  <a:cxn ang="0">
                    <a:pos x="8" y="0"/>
                  </a:cxn>
                  <a:cxn ang="0">
                    <a:pos x="13" y="30"/>
                  </a:cxn>
                </a:cxnLst>
                <a:rect l="0" t="0" r="r" b="b"/>
                <a:pathLst>
                  <a:path w="13" h="31">
                    <a:moveTo>
                      <a:pt x="13" y="30"/>
                    </a:moveTo>
                    <a:lnTo>
                      <a:pt x="5" y="31"/>
                    </a:lnTo>
                    <a:lnTo>
                      <a:pt x="5" y="31"/>
                    </a:lnTo>
                    <a:lnTo>
                      <a:pt x="3" y="31"/>
                    </a:lnTo>
                    <a:lnTo>
                      <a:pt x="0" y="2"/>
                    </a:lnTo>
                    <a:lnTo>
                      <a:pt x="8" y="0"/>
                    </a:lnTo>
                    <a:lnTo>
                      <a:pt x="13" y="30"/>
                    </a:lnTo>
                    <a:close/>
                  </a:path>
                </a:pathLst>
              </a:custGeom>
              <a:solidFill>
                <a:schemeClr val="bg2"/>
              </a:solidFill>
              <a:ln w="9525">
                <a:noFill/>
                <a:round/>
                <a:headEnd/>
                <a:tailEnd/>
              </a:ln>
            </p:spPr>
            <p:txBody>
              <a:bodyPr/>
              <a:lstStyle/>
              <a:p>
                <a:endParaRPr lang="en-US"/>
              </a:p>
            </p:txBody>
          </p:sp>
          <p:sp>
            <p:nvSpPr>
              <p:cNvPr id="83652" name="Freeform 708"/>
              <p:cNvSpPr>
                <a:spLocks/>
              </p:cNvSpPr>
              <p:nvPr/>
            </p:nvSpPr>
            <p:spPr bwMode="black">
              <a:xfrm>
                <a:off x="2511" y="2380"/>
                <a:ext cx="4" cy="10"/>
              </a:xfrm>
              <a:custGeom>
                <a:avLst/>
                <a:gdLst/>
                <a:ahLst/>
                <a:cxnLst>
                  <a:cxn ang="0">
                    <a:pos x="11" y="29"/>
                  </a:cxn>
                  <a:cxn ang="0">
                    <a:pos x="3" y="29"/>
                  </a:cxn>
                  <a:cxn ang="0">
                    <a:pos x="0" y="29"/>
                  </a:cxn>
                  <a:cxn ang="0">
                    <a:pos x="0" y="29"/>
                  </a:cxn>
                  <a:cxn ang="0">
                    <a:pos x="3" y="0"/>
                  </a:cxn>
                  <a:cxn ang="0">
                    <a:pos x="11" y="0"/>
                  </a:cxn>
                  <a:cxn ang="0">
                    <a:pos x="11" y="29"/>
                  </a:cxn>
                </a:cxnLst>
                <a:rect l="0" t="0" r="r" b="b"/>
                <a:pathLst>
                  <a:path w="11" h="29">
                    <a:moveTo>
                      <a:pt x="11" y="29"/>
                    </a:moveTo>
                    <a:lnTo>
                      <a:pt x="3" y="29"/>
                    </a:lnTo>
                    <a:lnTo>
                      <a:pt x="0" y="29"/>
                    </a:lnTo>
                    <a:lnTo>
                      <a:pt x="0" y="29"/>
                    </a:lnTo>
                    <a:lnTo>
                      <a:pt x="3" y="0"/>
                    </a:lnTo>
                    <a:lnTo>
                      <a:pt x="11" y="0"/>
                    </a:lnTo>
                    <a:lnTo>
                      <a:pt x="11" y="29"/>
                    </a:lnTo>
                    <a:close/>
                  </a:path>
                </a:pathLst>
              </a:custGeom>
              <a:solidFill>
                <a:schemeClr val="bg2"/>
              </a:solidFill>
              <a:ln w="9525">
                <a:noFill/>
                <a:round/>
                <a:headEnd/>
                <a:tailEnd/>
              </a:ln>
            </p:spPr>
            <p:txBody>
              <a:bodyPr/>
              <a:lstStyle/>
              <a:p>
                <a:endParaRPr lang="en-US"/>
              </a:p>
            </p:txBody>
          </p:sp>
          <p:sp>
            <p:nvSpPr>
              <p:cNvPr id="83653" name="Freeform 709"/>
              <p:cNvSpPr>
                <a:spLocks/>
              </p:cNvSpPr>
              <p:nvPr/>
            </p:nvSpPr>
            <p:spPr bwMode="black">
              <a:xfrm>
                <a:off x="2505" y="2379"/>
                <a:ext cx="9" cy="11"/>
              </a:xfrm>
              <a:custGeom>
                <a:avLst/>
                <a:gdLst/>
                <a:ahLst/>
                <a:cxnLst>
                  <a:cxn ang="0">
                    <a:pos x="18" y="32"/>
                  </a:cxn>
                  <a:cxn ang="0">
                    <a:pos x="6" y="30"/>
                  </a:cxn>
                  <a:cxn ang="0">
                    <a:pos x="0" y="29"/>
                  </a:cxn>
                  <a:cxn ang="0">
                    <a:pos x="4" y="30"/>
                  </a:cxn>
                  <a:cxn ang="0">
                    <a:pos x="14" y="0"/>
                  </a:cxn>
                  <a:cxn ang="0">
                    <a:pos x="25" y="3"/>
                  </a:cxn>
                  <a:cxn ang="0">
                    <a:pos x="18" y="32"/>
                  </a:cxn>
                </a:cxnLst>
                <a:rect l="0" t="0" r="r" b="b"/>
                <a:pathLst>
                  <a:path w="25" h="32">
                    <a:moveTo>
                      <a:pt x="18" y="32"/>
                    </a:moveTo>
                    <a:lnTo>
                      <a:pt x="6" y="30"/>
                    </a:lnTo>
                    <a:lnTo>
                      <a:pt x="0" y="29"/>
                    </a:lnTo>
                    <a:lnTo>
                      <a:pt x="4" y="30"/>
                    </a:lnTo>
                    <a:lnTo>
                      <a:pt x="14" y="0"/>
                    </a:lnTo>
                    <a:lnTo>
                      <a:pt x="25" y="3"/>
                    </a:lnTo>
                    <a:lnTo>
                      <a:pt x="18" y="32"/>
                    </a:lnTo>
                    <a:close/>
                  </a:path>
                </a:pathLst>
              </a:custGeom>
              <a:solidFill>
                <a:schemeClr val="bg2"/>
              </a:solidFill>
              <a:ln w="9525">
                <a:noFill/>
                <a:round/>
                <a:headEnd/>
                <a:tailEnd/>
              </a:ln>
            </p:spPr>
            <p:txBody>
              <a:bodyPr/>
              <a:lstStyle/>
              <a:p>
                <a:endParaRPr lang="en-US"/>
              </a:p>
            </p:txBody>
          </p:sp>
          <p:sp>
            <p:nvSpPr>
              <p:cNvPr id="83654" name="Freeform 710"/>
              <p:cNvSpPr>
                <a:spLocks/>
              </p:cNvSpPr>
              <p:nvPr/>
            </p:nvSpPr>
            <p:spPr bwMode="black">
              <a:xfrm>
                <a:off x="2502" y="2378"/>
                <a:ext cx="9" cy="11"/>
              </a:xfrm>
              <a:custGeom>
                <a:avLst/>
                <a:gdLst/>
                <a:ahLst/>
                <a:cxnLst>
                  <a:cxn ang="0">
                    <a:pos x="14" y="35"/>
                  </a:cxn>
                  <a:cxn ang="0">
                    <a:pos x="2" y="30"/>
                  </a:cxn>
                  <a:cxn ang="0">
                    <a:pos x="12" y="34"/>
                  </a:cxn>
                  <a:cxn ang="0">
                    <a:pos x="0" y="27"/>
                  </a:cxn>
                  <a:cxn ang="0">
                    <a:pos x="14" y="0"/>
                  </a:cxn>
                  <a:cxn ang="0">
                    <a:pos x="26" y="5"/>
                  </a:cxn>
                  <a:cxn ang="0">
                    <a:pos x="14" y="35"/>
                  </a:cxn>
                </a:cxnLst>
                <a:rect l="0" t="0" r="r" b="b"/>
                <a:pathLst>
                  <a:path w="26" h="35">
                    <a:moveTo>
                      <a:pt x="14" y="35"/>
                    </a:moveTo>
                    <a:lnTo>
                      <a:pt x="2" y="30"/>
                    </a:lnTo>
                    <a:lnTo>
                      <a:pt x="12" y="34"/>
                    </a:lnTo>
                    <a:lnTo>
                      <a:pt x="0" y="27"/>
                    </a:lnTo>
                    <a:lnTo>
                      <a:pt x="14" y="0"/>
                    </a:lnTo>
                    <a:lnTo>
                      <a:pt x="26" y="5"/>
                    </a:lnTo>
                    <a:lnTo>
                      <a:pt x="14" y="35"/>
                    </a:lnTo>
                    <a:close/>
                  </a:path>
                </a:pathLst>
              </a:custGeom>
              <a:solidFill>
                <a:schemeClr val="bg2"/>
              </a:solidFill>
              <a:ln w="9525">
                <a:noFill/>
                <a:round/>
                <a:headEnd/>
                <a:tailEnd/>
              </a:ln>
            </p:spPr>
            <p:txBody>
              <a:bodyPr/>
              <a:lstStyle/>
              <a:p>
                <a:endParaRPr lang="en-US"/>
              </a:p>
            </p:txBody>
          </p:sp>
          <p:sp>
            <p:nvSpPr>
              <p:cNvPr id="83655" name="Freeform 711"/>
              <p:cNvSpPr>
                <a:spLocks/>
              </p:cNvSpPr>
              <p:nvPr/>
            </p:nvSpPr>
            <p:spPr bwMode="black">
              <a:xfrm>
                <a:off x="2497" y="2376"/>
                <a:ext cx="10" cy="11"/>
              </a:xfrm>
              <a:custGeom>
                <a:avLst/>
                <a:gdLst/>
                <a:ahLst/>
                <a:cxnLst>
                  <a:cxn ang="0">
                    <a:pos x="14" y="33"/>
                  </a:cxn>
                  <a:cxn ang="0">
                    <a:pos x="0" y="25"/>
                  </a:cxn>
                  <a:cxn ang="0">
                    <a:pos x="14" y="33"/>
                  </a:cxn>
                  <a:cxn ang="0">
                    <a:pos x="0" y="24"/>
                  </a:cxn>
                  <a:cxn ang="0">
                    <a:pos x="14" y="0"/>
                  </a:cxn>
                  <a:cxn ang="0">
                    <a:pos x="29" y="9"/>
                  </a:cxn>
                  <a:cxn ang="0">
                    <a:pos x="14" y="33"/>
                  </a:cxn>
                </a:cxnLst>
                <a:rect l="0" t="0" r="r" b="b"/>
                <a:pathLst>
                  <a:path w="29" h="33">
                    <a:moveTo>
                      <a:pt x="14" y="33"/>
                    </a:moveTo>
                    <a:lnTo>
                      <a:pt x="0" y="25"/>
                    </a:lnTo>
                    <a:lnTo>
                      <a:pt x="14" y="33"/>
                    </a:lnTo>
                    <a:lnTo>
                      <a:pt x="0" y="24"/>
                    </a:lnTo>
                    <a:lnTo>
                      <a:pt x="14" y="0"/>
                    </a:lnTo>
                    <a:lnTo>
                      <a:pt x="29" y="9"/>
                    </a:lnTo>
                    <a:lnTo>
                      <a:pt x="14" y="33"/>
                    </a:lnTo>
                    <a:close/>
                  </a:path>
                </a:pathLst>
              </a:custGeom>
              <a:solidFill>
                <a:schemeClr val="bg2"/>
              </a:solidFill>
              <a:ln w="9525">
                <a:noFill/>
                <a:round/>
                <a:headEnd/>
                <a:tailEnd/>
              </a:ln>
            </p:spPr>
            <p:txBody>
              <a:bodyPr/>
              <a:lstStyle/>
              <a:p>
                <a:endParaRPr lang="en-US"/>
              </a:p>
            </p:txBody>
          </p:sp>
          <p:sp>
            <p:nvSpPr>
              <p:cNvPr id="83656" name="Freeform 712"/>
              <p:cNvSpPr>
                <a:spLocks/>
              </p:cNvSpPr>
              <p:nvPr/>
            </p:nvSpPr>
            <p:spPr bwMode="black">
              <a:xfrm>
                <a:off x="2496" y="2375"/>
                <a:ext cx="6" cy="9"/>
              </a:xfrm>
              <a:custGeom>
                <a:avLst/>
                <a:gdLst/>
                <a:ahLst/>
                <a:cxnLst>
                  <a:cxn ang="0">
                    <a:pos x="4" y="25"/>
                  </a:cxn>
                  <a:cxn ang="0">
                    <a:pos x="0" y="22"/>
                  </a:cxn>
                  <a:cxn ang="0">
                    <a:pos x="15" y="0"/>
                  </a:cxn>
                  <a:cxn ang="0">
                    <a:pos x="18" y="2"/>
                  </a:cxn>
                  <a:cxn ang="0">
                    <a:pos x="4" y="25"/>
                  </a:cxn>
                </a:cxnLst>
                <a:rect l="0" t="0" r="r" b="b"/>
                <a:pathLst>
                  <a:path w="18" h="25">
                    <a:moveTo>
                      <a:pt x="4" y="25"/>
                    </a:moveTo>
                    <a:lnTo>
                      <a:pt x="0" y="22"/>
                    </a:lnTo>
                    <a:lnTo>
                      <a:pt x="15" y="0"/>
                    </a:lnTo>
                    <a:lnTo>
                      <a:pt x="18" y="2"/>
                    </a:lnTo>
                    <a:lnTo>
                      <a:pt x="4" y="25"/>
                    </a:lnTo>
                    <a:close/>
                  </a:path>
                </a:pathLst>
              </a:custGeom>
              <a:solidFill>
                <a:schemeClr val="bg2"/>
              </a:solidFill>
              <a:ln w="9525">
                <a:noFill/>
                <a:round/>
                <a:headEnd/>
                <a:tailEnd/>
              </a:ln>
            </p:spPr>
            <p:txBody>
              <a:bodyPr/>
              <a:lstStyle/>
              <a:p>
                <a:endParaRPr lang="en-US"/>
              </a:p>
            </p:txBody>
          </p:sp>
          <p:sp>
            <p:nvSpPr>
              <p:cNvPr id="83657" name="Freeform 713"/>
              <p:cNvSpPr>
                <a:spLocks/>
              </p:cNvSpPr>
              <p:nvPr/>
            </p:nvSpPr>
            <p:spPr bwMode="black">
              <a:xfrm>
                <a:off x="3096" y="1888"/>
                <a:ext cx="19" cy="19"/>
              </a:xfrm>
              <a:custGeom>
                <a:avLst/>
                <a:gdLst/>
                <a:ahLst/>
                <a:cxnLst>
                  <a:cxn ang="0">
                    <a:pos x="57" y="25"/>
                  </a:cxn>
                  <a:cxn ang="0">
                    <a:pos x="19" y="55"/>
                  </a:cxn>
                  <a:cxn ang="0">
                    <a:pos x="20" y="53"/>
                  </a:cxn>
                  <a:cxn ang="0">
                    <a:pos x="0" y="31"/>
                  </a:cxn>
                  <a:cxn ang="0">
                    <a:pos x="1" y="30"/>
                  </a:cxn>
                  <a:cxn ang="0">
                    <a:pos x="40" y="0"/>
                  </a:cxn>
                  <a:cxn ang="0">
                    <a:pos x="57" y="25"/>
                  </a:cxn>
                </a:cxnLst>
                <a:rect l="0" t="0" r="r" b="b"/>
                <a:pathLst>
                  <a:path w="57" h="55">
                    <a:moveTo>
                      <a:pt x="57" y="25"/>
                    </a:moveTo>
                    <a:lnTo>
                      <a:pt x="19" y="55"/>
                    </a:lnTo>
                    <a:lnTo>
                      <a:pt x="20" y="53"/>
                    </a:lnTo>
                    <a:lnTo>
                      <a:pt x="0" y="31"/>
                    </a:lnTo>
                    <a:lnTo>
                      <a:pt x="1" y="30"/>
                    </a:lnTo>
                    <a:lnTo>
                      <a:pt x="40" y="0"/>
                    </a:lnTo>
                    <a:lnTo>
                      <a:pt x="57" y="25"/>
                    </a:lnTo>
                    <a:close/>
                  </a:path>
                </a:pathLst>
              </a:custGeom>
              <a:solidFill>
                <a:schemeClr val="bg2"/>
              </a:solidFill>
              <a:ln w="9525">
                <a:noFill/>
                <a:round/>
                <a:headEnd/>
                <a:tailEnd/>
              </a:ln>
            </p:spPr>
            <p:txBody>
              <a:bodyPr/>
              <a:lstStyle/>
              <a:p>
                <a:endParaRPr lang="en-US"/>
              </a:p>
            </p:txBody>
          </p:sp>
          <p:sp>
            <p:nvSpPr>
              <p:cNvPr id="83658" name="Freeform 714"/>
              <p:cNvSpPr>
                <a:spLocks/>
              </p:cNvSpPr>
              <p:nvPr/>
            </p:nvSpPr>
            <p:spPr bwMode="black">
              <a:xfrm>
                <a:off x="3085" y="1899"/>
                <a:ext cx="17" cy="16"/>
              </a:xfrm>
              <a:custGeom>
                <a:avLst/>
                <a:gdLst/>
                <a:ahLst/>
                <a:cxnLst>
                  <a:cxn ang="0">
                    <a:pos x="52" y="22"/>
                  </a:cxn>
                  <a:cxn ang="0">
                    <a:pos x="20" y="48"/>
                  </a:cxn>
                  <a:cxn ang="0">
                    <a:pos x="0" y="26"/>
                  </a:cxn>
                  <a:cxn ang="0">
                    <a:pos x="0" y="26"/>
                  </a:cxn>
                  <a:cxn ang="0">
                    <a:pos x="0" y="26"/>
                  </a:cxn>
                  <a:cxn ang="0">
                    <a:pos x="32" y="0"/>
                  </a:cxn>
                  <a:cxn ang="0">
                    <a:pos x="52" y="22"/>
                  </a:cxn>
                </a:cxnLst>
                <a:rect l="0" t="0" r="r" b="b"/>
                <a:pathLst>
                  <a:path w="52" h="48">
                    <a:moveTo>
                      <a:pt x="52" y="22"/>
                    </a:moveTo>
                    <a:lnTo>
                      <a:pt x="20" y="48"/>
                    </a:lnTo>
                    <a:lnTo>
                      <a:pt x="0" y="26"/>
                    </a:lnTo>
                    <a:lnTo>
                      <a:pt x="0" y="26"/>
                    </a:lnTo>
                    <a:lnTo>
                      <a:pt x="0" y="26"/>
                    </a:lnTo>
                    <a:lnTo>
                      <a:pt x="32" y="0"/>
                    </a:lnTo>
                    <a:lnTo>
                      <a:pt x="52" y="22"/>
                    </a:lnTo>
                    <a:close/>
                  </a:path>
                </a:pathLst>
              </a:custGeom>
              <a:solidFill>
                <a:schemeClr val="bg2"/>
              </a:solidFill>
              <a:ln w="9525">
                <a:noFill/>
                <a:round/>
                <a:headEnd/>
                <a:tailEnd/>
              </a:ln>
            </p:spPr>
            <p:txBody>
              <a:bodyPr/>
              <a:lstStyle/>
              <a:p>
                <a:endParaRPr lang="en-US"/>
              </a:p>
            </p:txBody>
          </p:sp>
          <p:sp>
            <p:nvSpPr>
              <p:cNvPr id="83659" name="Freeform 715"/>
              <p:cNvSpPr>
                <a:spLocks/>
              </p:cNvSpPr>
              <p:nvPr/>
            </p:nvSpPr>
            <p:spPr bwMode="black">
              <a:xfrm>
                <a:off x="3076" y="1907"/>
                <a:ext cx="16" cy="16"/>
              </a:xfrm>
              <a:custGeom>
                <a:avLst/>
                <a:gdLst/>
                <a:ahLst/>
                <a:cxnLst>
                  <a:cxn ang="0">
                    <a:pos x="47" y="22"/>
                  </a:cxn>
                  <a:cxn ang="0">
                    <a:pos x="21" y="47"/>
                  </a:cxn>
                  <a:cxn ang="0">
                    <a:pos x="0" y="26"/>
                  </a:cxn>
                  <a:cxn ang="0">
                    <a:pos x="0" y="26"/>
                  </a:cxn>
                  <a:cxn ang="0">
                    <a:pos x="1" y="25"/>
                  </a:cxn>
                  <a:cxn ang="0">
                    <a:pos x="27" y="0"/>
                  </a:cxn>
                  <a:cxn ang="0">
                    <a:pos x="47" y="22"/>
                  </a:cxn>
                </a:cxnLst>
                <a:rect l="0" t="0" r="r" b="b"/>
                <a:pathLst>
                  <a:path w="47" h="47">
                    <a:moveTo>
                      <a:pt x="47" y="22"/>
                    </a:moveTo>
                    <a:lnTo>
                      <a:pt x="21" y="47"/>
                    </a:lnTo>
                    <a:lnTo>
                      <a:pt x="0" y="26"/>
                    </a:lnTo>
                    <a:lnTo>
                      <a:pt x="0" y="26"/>
                    </a:lnTo>
                    <a:lnTo>
                      <a:pt x="1" y="25"/>
                    </a:lnTo>
                    <a:lnTo>
                      <a:pt x="27" y="0"/>
                    </a:lnTo>
                    <a:lnTo>
                      <a:pt x="47" y="22"/>
                    </a:lnTo>
                    <a:close/>
                  </a:path>
                </a:pathLst>
              </a:custGeom>
              <a:solidFill>
                <a:schemeClr val="bg2"/>
              </a:solidFill>
              <a:ln w="9525">
                <a:noFill/>
                <a:round/>
                <a:headEnd/>
                <a:tailEnd/>
              </a:ln>
            </p:spPr>
            <p:txBody>
              <a:bodyPr/>
              <a:lstStyle/>
              <a:p>
                <a:endParaRPr lang="en-US"/>
              </a:p>
            </p:txBody>
          </p:sp>
          <p:sp>
            <p:nvSpPr>
              <p:cNvPr id="83660" name="Freeform 716"/>
              <p:cNvSpPr>
                <a:spLocks/>
              </p:cNvSpPr>
              <p:nvPr/>
            </p:nvSpPr>
            <p:spPr bwMode="black">
              <a:xfrm>
                <a:off x="3069" y="1916"/>
                <a:ext cx="14" cy="15"/>
              </a:xfrm>
              <a:custGeom>
                <a:avLst/>
                <a:gdLst/>
                <a:ahLst/>
                <a:cxnLst>
                  <a:cxn ang="0">
                    <a:pos x="43" y="20"/>
                  </a:cxn>
                  <a:cxn ang="0">
                    <a:pos x="22" y="44"/>
                  </a:cxn>
                  <a:cxn ang="0">
                    <a:pos x="0" y="24"/>
                  </a:cxn>
                  <a:cxn ang="0">
                    <a:pos x="0" y="24"/>
                  </a:cxn>
                  <a:cxn ang="0">
                    <a:pos x="0" y="24"/>
                  </a:cxn>
                  <a:cxn ang="0">
                    <a:pos x="21" y="0"/>
                  </a:cxn>
                  <a:cxn ang="0">
                    <a:pos x="43" y="20"/>
                  </a:cxn>
                </a:cxnLst>
                <a:rect l="0" t="0" r="r" b="b"/>
                <a:pathLst>
                  <a:path w="43" h="44">
                    <a:moveTo>
                      <a:pt x="43" y="20"/>
                    </a:moveTo>
                    <a:lnTo>
                      <a:pt x="22" y="44"/>
                    </a:lnTo>
                    <a:lnTo>
                      <a:pt x="0" y="24"/>
                    </a:lnTo>
                    <a:lnTo>
                      <a:pt x="0" y="24"/>
                    </a:lnTo>
                    <a:lnTo>
                      <a:pt x="0" y="24"/>
                    </a:lnTo>
                    <a:lnTo>
                      <a:pt x="21" y="0"/>
                    </a:lnTo>
                    <a:lnTo>
                      <a:pt x="43" y="20"/>
                    </a:lnTo>
                    <a:close/>
                  </a:path>
                </a:pathLst>
              </a:custGeom>
              <a:solidFill>
                <a:schemeClr val="bg2"/>
              </a:solidFill>
              <a:ln w="9525">
                <a:noFill/>
                <a:round/>
                <a:headEnd/>
                <a:tailEnd/>
              </a:ln>
            </p:spPr>
            <p:txBody>
              <a:bodyPr/>
              <a:lstStyle/>
              <a:p>
                <a:endParaRPr lang="en-US"/>
              </a:p>
            </p:txBody>
          </p:sp>
          <p:sp>
            <p:nvSpPr>
              <p:cNvPr id="83661" name="Freeform 717"/>
              <p:cNvSpPr>
                <a:spLocks/>
              </p:cNvSpPr>
              <p:nvPr/>
            </p:nvSpPr>
            <p:spPr bwMode="black">
              <a:xfrm>
                <a:off x="3062" y="1924"/>
                <a:ext cx="14" cy="14"/>
              </a:xfrm>
              <a:custGeom>
                <a:avLst/>
                <a:gdLst/>
                <a:ahLst/>
                <a:cxnLst>
                  <a:cxn ang="0">
                    <a:pos x="42" y="20"/>
                  </a:cxn>
                  <a:cxn ang="0">
                    <a:pos x="25" y="41"/>
                  </a:cxn>
                  <a:cxn ang="0">
                    <a:pos x="1" y="22"/>
                  </a:cxn>
                  <a:cxn ang="0">
                    <a:pos x="0" y="23"/>
                  </a:cxn>
                  <a:cxn ang="0">
                    <a:pos x="2" y="21"/>
                  </a:cxn>
                  <a:cxn ang="0">
                    <a:pos x="20" y="0"/>
                  </a:cxn>
                  <a:cxn ang="0">
                    <a:pos x="42" y="20"/>
                  </a:cxn>
                </a:cxnLst>
                <a:rect l="0" t="0" r="r" b="b"/>
                <a:pathLst>
                  <a:path w="42" h="41">
                    <a:moveTo>
                      <a:pt x="42" y="20"/>
                    </a:moveTo>
                    <a:lnTo>
                      <a:pt x="25" y="41"/>
                    </a:lnTo>
                    <a:lnTo>
                      <a:pt x="1" y="22"/>
                    </a:lnTo>
                    <a:lnTo>
                      <a:pt x="0" y="23"/>
                    </a:lnTo>
                    <a:lnTo>
                      <a:pt x="2" y="21"/>
                    </a:lnTo>
                    <a:lnTo>
                      <a:pt x="20" y="0"/>
                    </a:lnTo>
                    <a:lnTo>
                      <a:pt x="42" y="20"/>
                    </a:lnTo>
                    <a:close/>
                  </a:path>
                </a:pathLst>
              </a:custGeom>
              <a:solidFill>
                <a:schemeClr val="bg2"/>
              </a:solidFill>
              <a:ln w="9525">
                <a:noFill/>
                <a:round/>
                <a:headEnd/>
                <a:tailEnd/>
              </a:ln>
            </p:spPr>
            <p:txBody>
              <a:bodyPr/>
              <a:lstStyle/>
              <a:p>
                <a:endParaRPr lang="en-US"/>
              </a:p>
            </p:txBody>
          </p:sp>
          <p:sp>
            <p:nvSpPr>
              <p:cNvPr id="83662" name="Freeform 718"/>
              <p:cNvSpPr>
                <a:spLocks/>
              </p:cNvSpPr>
              <p:nvPr/>
            </p:nvSpPr>
            <p:spPr bwMode="black">
              <a:xfrm>
                <a:off x="3058" y="1931"/>
                <a:ext cx="13" cy="13"/>
              </a:xfrm>
              <a:custGeom>
                <a:avLst/>
                <a:gdLst/>
                <a:ahLst/>
                <a:cxnLst>
                  <a:cxn ang="0">
                    <a:pos x="40" y="17"/>
                  </a:cxn>
                  <a:cxn ang="0">
                    <a:pos x="26" y="37"/>
                  </a:cxn>
                  <a:cxn ang="0">
                    <a:pos x="28" y="37"/>
                  </a:cxn>
                  <a:cxn ang="0">
                    <a:pos x="0" y="20"/>
                  </a:cxn>
                  <a:cxn ang="0">
                    <a:pos x="2" y="20"/>
                  </a:cxn>
                  <a:cxn ang="0">
                    <a:pos x="15" y="0"/>
                  </a:cxn>
                  <a:cxn ang="0">
                    <a:pos x="40" y="17"/>
                  </a:cxn>
                </a:cxnLst>
                <a:rect l="0" t="0" r="r" b="b"/>
                <a:pathLst>
                  <a:path w="40" h="37">
                    <a:moveTo>
                      <a:pt x="40" y="17"/>
                    </a:moveTo>
                    <a:lnTo>
                      <a:pt x="26" y="37"/>
                    </a:lnTo>
                    <a:lnTo>
                      <a:pt x="28" y="37"/>
                    </a:lnTo>
                    <a:lnTo>
                      <a:pt x="0" y="20"/>
                    </a:lnTo>
                    <a:lnTo>
                      <a:pt x="2" y="20"/>
                    </a:lnTo>
                    <a:lnTo>
                      <a:pt x="15" y="0"/>
                    </a:lnTo>
                    <a:lnTo>
                      <a:pt x="40" y="17"/>
                    </a:lnTo>
                    <a:close/>
                  </a:path>
                </a:pathLst>
              </a:custGeom>
              <a:solidFill>
                <a:schemeClr val="bg2"/>
              </a:solidFill>
              <a:ln w="9525">
                <a:noFill/>
                <a:round/>
                <a:headEnd/>
                <a:tailEnd/>
              </a:ln>
            </p:spPr>
            <p:txBody>
              <a:bodyPr/>
              <a:lstStyle/>
              <a:p>
                <a:endParaRPr lang="en-US"/>
              </a:p>
            </p:txBody>
          </p:sp>
          <p:sp>
            <p:nvSpPr>
              <p:cNvPr id="83663" name="Freeform 719"/>
              <p:cNvSpPr>
                <a:spLocks/>
              </p:cNvSpPr>
              <p:nvPr/>
            </p:nvSpPr>
            <p:spPr bwMode="black">
              <a:xfrm>
                <a:off x="3054" y="1938"/>
                <a:ext cx="13" cy="12"/>
              </a:xfrm>
              <a:custGeom>
                <a:avLst/>
                <a:gdLst/>
                <a:ahLst/>
                <a:cxnLst>
                  <a:cxn ang="0">
                    <a:pos x="39" y="17"/>
                  </a:cxn>
                  <a:cxn ang="0">
                    <a:pos x="27" y="35"/>
                  </a:cxn>
                  <a:cxn ang="0">
                    <a:pos x="26" y="33"/>
                  </a:cxn>
                  <a:cxn ang="0">
                    <a:pos x="2" y="19"/>
                  </a:cxn>
                  <a:cxn ang="0">
                    <a:pos x="0" y="17"/>
                  </a:cxn>
                  <a:cxn ang="0">
                    <a:pos x="11" y="0"/>
                  </a:cxn>
                  <a:cxn ang="0">
                    <a:pos x="39" y="17"/>
                  </a:cxn>
                </a:cxnLst>
                <a:rect l="0" t="0" r="r" b="b"/>
                <a:pathLst>
                  <a:path w="39" h="35">
                    <a:moveTo>
                      <a:pt x="39" y="17"/>
                    </a:moveTo>
                    <a:lnTo>
                      <a:pt x="27" y="35"/>
                    </a:lnTo>
                    <a:lnTo>
                      <a:pt x="26" y="33"/>
                    </a:lnTo>
                    <a:lnTo>
                      <a:pt x="2" y="19"/>
                    </a:lnTo>
                    <a:lnTo>
                      <a:pt x="0" y="17"/>
                    </a:lnTo>
                    <a:lnTo>
                      <a:pt x="11" y="0"/>
                    </a:lnTo>
                    <a:lnTo>
                      <a:pt x="39" y="17"/>
                    </a:lnTo>
                    <a:close/>
                  </a:path>
                </a:pathLst>
              </a:custGeom>
              <a:solidFill>
                <a:schemeClr val="bg2"/>
              </a:solidFill>
              <a:ln w="9525">
                <a:noFill/>
                <a:round/>
                <a:headEnd/>
                <a:tailEnd/>
              </a:ln>
            </p:spPr>
            <p:txBody>
              <a:bodyPr/>
              <a:lstStyle/>
              <a:p>
                <a:endParaRPr lang="en-US"/>
              </a:p>
            </p:txBody>
          </p:sp>
          <p:sp>
            <p:nvSpPr>
              <p:cNvPr id="83664" name="Freeform 720"/>
              <p:cNvSpPr>
                <a:spLocks/>
              </p:cNvSpPr>
              <p:nvPr/>
            </p:nvSpPr>
            <p:spPr bwMode="black">
              <a:xfrm>
                <a:off x="3051" y="1944"/>
                <a:ext cx="12" cy="11"/>
              </a:xfrm>
              <a:custGeom>
                <a:avLst/>
                <a:gdLst/>
                <a:ahLst/>
                <a:cxnLst>
                  <a:cxn ang="0">
                    <a:pos x="34" y="14"/>
                  </a:cxn>
                  <a:cxn ang="0">
                    <a:pos x="24" y="31"/>
                  </a:cxn>
                  <a:cxn ang="0">
                    <a:pos x="24" y="31"/>
                  </a:cxn>
                  <a:cxn ang="0">
                    <a:pos x="0" y="16"/>
                  </a:cxn>
                  <a:cxn ang="0">
                    <a:pos x="0" y="16"/>
                  </a:cxn>
                  <a:cxn ang="0">
                    <a:pos x="10" y="0"/>
                  </a:cxn>
                  <a:cxn ang="0">
                    <a:pos x="34" y="14"/>
                  </a:cxn>
                </a:cxnLst>
                <a:rect l="0" t="0" r="r" b="b"/>
                <a:pathLst>
                  <a:path w="34" h="31">
                    <a:moveTo>
                      <a:pt x="34" y="14"/>
                    </a:moveTo>
                    <a:lnTo>
                      <a:pt x="24" y="31"/>
                    </a:lnTo>
                    <a:lnTo>
                      <a:pt x="24" y="31"/>
                    </a:lnTo>
                    <a:lnTo>
                      <a:pt x="0" y="16"/>
                    </a:lnTo>
                    <a:lnTo>
                      <a:pt x="0" y="16"/>
                    </a:lnTo>
                    <a:lnTo>
                      <a:pt x="10" y="0"/>
                    </a:lnTo>
                    <a:lnTo>
                      <a:pt x="34" y="14"/>
                    </a:lnTo>
                    <a:close/>
                  </a:path>
                </a:pathLst>
              </a:custGeom>
              <a:solidFill>
                <a:schemeClr val="bg2"/>
              </a:solidFill>
              <a:ln w="9525">
                <a:noFill/>
                <a:round/>
                <a:headEnd/>
                <a:tailEnd/>
              </a:ln>
            </p:spPr>
            <p:txBody>
              <a:bodyPr/>
              <a:lstStyle/>
              <a:p>
                <a:endParaRPr lang="en-US"/>
              </a:p>
            </p:txBody>
          </p:sp>
          <p:sp>
            <p:nvSpPr>
              <p:cNvPr id="83665" name="Freeform 721"/>
              <p:cNvSpPr>
                <a:spLocks/>
              </p:cNvSpPr>
              <p:nvPr/>
            </p:nvSpPr>
            <p:spPr bwMode="black">
              <a:xfrm>
                <a:off x="3048" y="1950"/>
                <a:ext cx="11" cy="9"/>
              </a:xfrm>
              <a:custGeom>
                <a:avLst/>
                <a:gdLst/>
                <a:ahLst/>
                <a:cxnLst>
                  <a:cxn ang="0">
                    <a:pos x="33" y="15"/>
                  </a:cxn>
                  <a:cxn ang="0">
                    <a:pos x="25" y="28"/>
                  </a:cxn>
                  <a:cxn ang="0">
                    <a:pos x="25" y="29"/>
                  </a:cxn>
                  <a:cxn ang="0">
                    <a:pos x="0" y="12"/>
                  </a:cxn>
                  <a:cxn ang="0">
                    <a:pos x="0" y="13"/>
                  </a:cxn>
                  <a:cxn ang="0">
                    <a:pos x="9" y="0"/>
                  </a:cxn>
                  <a:cxn ang="0">
                    <a:pos x="33" y="15"/>
                  </a:cxn>
                </a:cxnLst>
                <a:rect l="0" t="0" r="r" b="b"/>
                <a:pathLst>
                  <a:path w="33" h="29">
                    <a:moveTo>
                      <a:pt x="33" y="15"/>
                    </a:moveTo>
                    <a:lnTo>
                      <a:pt x="25" y="28"/>
                    </a:lnTo>
                    <a:lnTo>
                      <a:pt x="25" y="29"/>
                    </a:lnTo>
                    <a:lnTo>
                      <a:pt x="0" y="12"/>
                    </a:lnTo>
                    <a:lnTo>
                      <a:pt x="0" y="13"/>
                    </a:lnTo>
                    <a:lnTo>
                      <a:pt x="9" y="0"/>
                    </a:lnTo>
                    <a:lnTo>
                      <a:pt x="33" y="15"/>
                    </a:lnTo>
                    <a:close/>
                  </a:path>
                </a:pathLst>
              </a:custGeom>
              <a:solidFill>
                <a:schemeClr val="bg2"/>
              </a:solidFill>
              <a:ln w="9525">
                <a:noFill/>
                <a:round/>
                <a:headEnd/>
                <a:tailEnd/>
              </a:ln>
            </p:spPr>
            <p:txBody>
              <a:bodyPr/>
              <a:lstStyle/>
              <a:p>
                <a:endParaRPr lang="en-US"/>
              </a:p>
            </p:txBody>
          </p:sp>
          <p:sp>
            <p:nvSpPr>
              <p:cNvPr id="83666" name="Freeform 722"/>
              <p:cNvSpPr>
                <a:spLocks/>
              </p:cNvSpPr>
              <p:nvPr/>
            </p:nvSpPr>
            <p:spPr bwMode="black">
              <a:xfrm>
                <a:off x="3045" y="1954"/>
                <a:ext cx="12" cy="10"/>
              </a:xfrm>
              <a:custGeom>
                <a:avLst/>
                <a:gdLst/>
                <a:ahLst/>
                <a:cxnLst>
                  <a:cxn ang="0">
                    <a:pos x="34" y="17"/>
                  </a:cxn>
                  <a:cxn ang="0">
                    <a:pos x="25" y="30"/>
                  </a:cxn>
                  <a:cxn ang="0">
                    <a:pos x="25" y="30"/>
                  </a:cxn>
                  <a:cxn ang="0">
                    <a:pos x="0" y="12"/>
                  </a:cxn>
                  <a:cxn ang="0">
                    <a:pos x="0" y="12"/>
                  </a:cxn>
                  <a:cxn ang="0">
                    <a:pos x="9" y="0"/>
                  </a:cxn>
                  <a:cxn ang="0">
                    <a:pos x="34" y="17"/>
                  </a:cxn>
                </a:cxnLst>
                <a:rect l="0" t="0" r="r" b="b"/>
                <a:pathLst>
                  <a:path w="34" h="30">
                    <a:moveTo>
                      <a:pt x="34" y="17"/>
                    </a:moveTo>
                    <a:lnTo>
                      <a:pt x="25" y="30"/>
                    </a:lnTo>
                    <a:lnTo>
                      <a:pt x="25" y="30"/>
                    </a:lnTo>
                    <a:lnTo>
                      <a:pt x="0" y="12"/>
                    </a:lnTo>
                    <a:lnTo>
                      <a:pt x="0" y="12"/>
                    </a:lnTo>
                    <a:lnTo>
                      <a:pt x="9" y="0"/>
                    </a:lnTo>
                    <a:lnTo>
                      <a:pt x="34" y="17"/>
                    </a:lnTo>
                    <a:close/>
                  </a:path>
                </a:pathLst>
              </a:custGeom>
              <a:solidFill>
                <a:schemeClr val="bg2"/>
              </a:solidFill>
              <a:ln w="9525">
                <a:noFill/>
                <a:round/>
                <a:headEnd/>
                <a:tailEnd/>
              </a:ln>
            </p:spPr>
            <p:txBody>
              <a:bodyPr/>
              <a:lstStyle/>
              <a:p>
                <a:endParaRPr lang="en-US"/>
              </a:p>
            </p:txBody>
          </p:sp>
          <p:sp>
            <p:nvSpPr>
              <p:cNvPr id="83667" name="Freeform 723"/>
              <p:cNvSpPr>
                <a:spLocks/>
              </p:cNvSpPr>
              <p:nvPr/>
            </p:nvSpPr>
            <p:spPr bwMode="black">
              <a:xfrm>
                <a:off x="3043" y="1958"/>
                <a:ext cx="11" cy="12"/>
              </a:xfrm>
              <a:custGeom>
                <a:avLst/>
                <a:gdLst/>
                <a:ahLst/>
                <a:cxnLst>
                  <a:cxn ang="0">
                    <a:pos x="32" y="18"/>
                  </a:cxn>
                  <a:cxn ang="0">
                    <a:pos x="25" y="28"/>
                  </a:cxn>
                  <a:cxn ang="0">
                    <a:pos x="19" y="36"/>
                  </a:cxn>
                  <a:cxn ang="0">
                    <a:pos x="25" y="29"/>
                  </a:cxn>
                  <a:cxn ang="0">
                    <a:pos x="0" y="10"/>
                  </a:cxn>
                  <a:cxn ang="0">
                    <a:pos x="7" y="0"/>
                  </a:cxn>
                  <a:cxn ang="0">
                    <a:pos x="32" y="18"/>
                  </a:cxn>
                </a:cxnLst>
                <a:rect l="0" t="0" r="r" b="b"/>
                <a:pathLst>
                  <a:path w="32" h="36">
                    <a:moveTo>
                      <a:pt x="32" y="18"/>
                    </a:moveTo>
                    <a:lnTo>
                      <a:pt x="25" y="28"/>
                    </a:lnTo>
                    <a:lnTo>
                      <a:pt x="19" y="36"/>
                    </a:lnTo>
                    <a:lnTo>
                      <a:pt x="25" y="29"/>
                    </a:lnTo>
                    <a:lnTo>
                      <a:pt x="0" y="10"/>
                    </a:lnTo>
                    <a:lnTo>
                      <a:pt x="7" y="0"/>
                    </a:lnTo>
                    <a:lnTo>
                      <a:pt x="32" y="18"/>
                    </a:lnTo>
                    <a:close/>
                  </a:path>
                </a:pathLst>
              </a:custGeom>
              <a:solidFill>
                <a:schemeClr val="bg2"/>
              </a:solidFill>
              <a:ln w="9525">
                <a:noFill/>
                <a:round/>
                <a:headEnd/>
                <a:tailEnd/>
              </a:ln>
            </p:spPr>
            <p:txBody>
              <a:bodyPr/>
              <a:lstStyle/>
              <a:p>
                <a:endParaRPr lang="en-US"/>
              </a:p>
            </p:txBody>
          </p:sp>
          <p:sp>
            <p:nvSpPr>
              <p:cNvPr id="83668" name="Freeform 724"/>
              <p:cNvSpPr>
                <a:spLocks/>
              </p:cNvSpPr>
              <p:nvPr/>
            </p:nvSpPr>
            <p:spPr bwMode="black">
              <a:xfrm>
                <a:off x="3040" y="1961"/>
                <a:ext cx="11" cy="10"/>
              </a:xfrm>
              <a:custGeom>
                <a:avLst/>
                <a:gdLst/>
                <a:ahLst/>
                <a:cxnLst>
                  <a:cxn ang="0">
                    <a:pos x="34" y="20"/>
                  </a:cxn>
                  <a:cxn ang="0">
                    <a:pos x="25" y="30"/>
                  </a:cxn>
                  <a:cxn ang="0">
                    <a:pos x="25" y="30"/>
                  </a:cxn>
                  <a:cxn ang="0">
                    <a:pos x="24" y="31"/>
                  </a:cxn>
                  <a:cxn ang="0">
                    <a:pos x="0" y="10"/>
                  </a:cxn>
                  <a:cxn ang="0">
                    <a:pos x="9" y="0"/>
                  </a:cxn>
                  <a:cxn ang="0">
                    <a:pos x="34" y="20"/>
                  </a:cxn>
                </a:cxnLst>
                <a:rect l="0" t="0" r="r" b="b"/>
                <a:pathLst>
                  <a:path w="34" h="31">
                    <a:moveTo>
                      <a:pt x="34" y="20"/>
                    </a:moveTo>
                    <a:lnTo>
                      <a:pt x="25" y="30"/>
                    </a:lnTo>
                    <a:lnTo>
                      <a:pt x="25" y="30"/>
                    </a:lnTo>
                    <a:lnTo>
                      <a:pt x="24" y="31"/>
                    </a:lnTo>
                    <a:lnTo>
                      <a:pt x="0" y="10"/>
                    </a:lnTo>
                    <a:lnTo>
                      <a:pt x="9" y="0"/>
                    </a:lnTo>
                    <a:lnTo>
                      <a:pt x="34" y="20"/>
                    </a:lnTo>
                    <a:close/>
                  </a:path>
                </a:pathLst>
              </a:custGeom>
              <a:solidFill>
                <a:schemeClr val="bg2"/>
              </a:solidFill>
              <a:ln w="9525">
                <a:noFill/>
                <a:round/>
                <a:headEnd/>
                <a:tailEnd/>
              </a:ln>
            </p:spPr>
            <p:txBody>
              <a:bodyPr/>
              <a:lstStyle/>
              <a:p>
                <a:endParaRPr lang="en-US"/>
              </a:p>
            </p:txBody>
          </p:sp>
          <p:sp>
            <p:nvSpPr>
              <p:cNvPr id="83669" name="Freeform 725"/>
              <p:cNvSpPr>
                <a:spLocks/>
              </p:cNvSpPr>
              <p:nvPr/>
            </p:nvSpPr>
            <p:spPr bwMode="black">
              <a:xfrm>
                <a:off x="3038" y="1964"/>
                <a:ext cx="10" cy="10"/>
              </a:xfrm>
              <a:custGeom>
                <a:avLst/>
                <a:gdLst/>
                <a:ahLst/>
                <a:cxnLst>
                  <a:cxn ang="0">
                    <a:pos x="30" y="22"/>
                  </a:cxn>
                  <a:cxn ang="0">
                    <a:pos x="22" y="30"/>
                  </a:cxn>
                  <a:cxn ang="0">
                    <a:pos x="22" y="30"/>
                  </a:cxn>
                  <a:cxn ang="0">
                    <a:pos x="0" y="7"/>
                  </a:cxn>
                  <a:cxn ang="0">
                    <a:pos x="0" y="7"/>
                  </a:cxn>
                  <a:cxn ang="0">
                    <a:pos x="8" y="0"/>
                  </a:cxn>
                  <a:cxn ang="0">
                    <a:pos x="30" y="22"/>
                  </a:cxn>
                </a:cxnLst>
                <a:rect l="0" t="0" r="r" b="b"/>
                <a:pathLst>
                  <a:path w="30" h="30">
                    <a:moveTo>
                      <a:pt x="30" y="22"/>
                    </a:moveTo>
                    <a:lnTo>
                      <a:pt x="22" y="30"/>
                    </a:lnTo>
                    <a:lnTo>
                      <a:pt x="22" y="30"/>
                    </a:lnTo>
                    <a:lnTo>
                      <a:pt x="0" y="7"/>
                    </a:lnTo>
                    <a:lnTo>
                      <a:pt x="0" y="7"/>
                    </a:lnTo>
                    <a:lnTo>
                      <a:pt x="8" y="0"/>
                    </a:lnTo>
                    <a:lnTo>
                      <a:pt x="30" y="22"/>
                    </a:lnTo>
                    <a:close/>
                  </a:path>
                </a:pathLst>
              </a:custGeom>
              <a:solidFill>
                <a:schemeClr val="bg2"/>
              </a:solidFill>
              <a:ln w="9525">
                <a:noFill/>
                <a:round/>
                <a:headEnd/>
                <a:tailEnd/>
              </a:ln>
            </p:spPr>
            <p:txBody>
              <a:bodyPr/>
              <a:lstStyle/>
              <a:p>
                <a:endParaRPr lang="en-US"/>
              </a:p>
            </p:txBody>
          </p:sp>
          <p:sp>
            <p:nvSpPr>
              <p:cNvPr id="83670" name="Freeform 726"/>
              <p:cNvSpPr>
                <a:spLocks/>
              </p:cNvSpPr>
              <p:nvPr/>
            </p:nvSpPr>
            <p:spPr bwMode="black">
              <a:xfrm>
                <a:off x="3036" y="1966"/>
                <a:ext cx="9" cy="10"/>
              </a:xfrm>
              <a:custGeom>
                <a:avLst/>
                <a:gdLst/>
                <a:ahLst/>
                <a:cxnLst>
                  <a:cxn ang="0">
                    <a:pos x="29" y="23"/>
                  </a:cxn>
                  <a:cxn ang="0">
                    <a:pos x="22" y="30"/>
                  </a:cxn>
                  <a:cxn ang="0">
                    <a:pos x="22" y="30"/>
                  </a:cxn>
                  <a:cxn ang="0">
                    <a:pos x="0" y="8"/>
                  </a:cxn>
                  <a:cxn ang="0">
                    <a:pos x="0" y="8"/>
                  </a:cxn>
                  <a:cxn ang="0">
                    <a:pos x="7" y="0"/>
                  </a:cxn>
                  <a:cxn ang="0">
                    <a:pos x="29" y="23"/>
                  </a:cxn>
                </a:cxnLst>
                <a:rect l="0" t="0" r="r" b="b"/>
                <a:pathLst>
                  <a:path w="29" h="30">
                    <a:moveTo>
                      <a:pt x="29" y="23"/>
                    </a:moveTo>
                    <a:lnTo>
                      <a:pt x="22" y="30"/>
                    </a:lnTo>
                    <a:lnTo>
                      <a:pt x="22" y="30"/>
                    </a:lnTo>
                    <a:lnTo>
                      <a:pt x="0" y="8"/>
                    </a:lnTo>
                    <a:lnTo>
                      <a:pt x="0" y="8"/>
                    </a:lnTo>
                    <a:lnTo>
                      <a:pt x="7" y="0"/>
                    </a:lnTo>
                    <a:lnTo>
                      <a:pt x="29" y="23"/>
                    </a:lnTo>
                    <a:close/>
                  </a:path>
                </a:pathLst>
              </a:custGeom>
              <a:solidFill>
                <a:schemeClr val="bg2"/>
              </a:solidFill>
              <a:ln w="9525">
                <a:noFill/>
                <a:round/>
                <a:headEnd/>
                <a:tailEnd/>
              </a:ln>
            </p:spPr>
            <p:txBody>
              <a:bodyPr/>
              <a:lstStyle/>
              <a:p>
                <a:endParaRPr lang="en-US"/>
              </a:p>
            </p:txBody>
          </p:sp>
          <p:sp>
            <p:nvSpPr>
              <p:cNvPr id="83671" name="Freeform 727"/>
              <p:cNvSpPr>
                <a:spLocks/>
              </p:cNvSpPr>
              <p:nvPr/>
            </p:nvSpPr>
            <p:spPr bwMode="black">
              <a:xfrm>
                <a:off x="3033" y="1969"/>
                <a:ext cx="10" cy="10"/>
              </a:xfrm>
              <a:custGeom>
                <a:avLst/>
                <a:gdLst/>
                <a:ahLst/>
                <a:cxnLst>
                  <a:cxn ang="0">
                    <a:pos x="30" y="22"/>
                  </a:cxn>
                  <a:cxn ang="0">
                    <a:pos x="23" y="30"/>
                  </a:cxn>
                  <a:cxn ang="0">
                    <a:pos x="21" y="31"/>
                  </a:cxn>
                  <a:cxn ang="0">
                    <a:pos x="19" y="32"/>
                  </a:cxn>
                  <a:cxn ang="0">
                    <a:pos x="0" y="7"/>
                  </a:cxn>
                  <a:cxn ang="0">
                    <a:pos x="8" y="0"/>
                  </a:cxn>
                  <a:cxn ang="0">
                    <a:pos x="30" y="22"/>
                  </a:cxn>
                </a:cxnLst>
                <a:rect l="0" t="0" r="r" b="b"/>
                <a:pathLst>
                  <a:path w="30" h="32">
                    <a:moveTo>
                      <a:pt x="30" y="22"/>
                    </a:moveTo>
                    <a:lnTo>
                      <a:pt x="23" y="30"/>
                    </a:lnTo>
                    <a:lnTo>
                      <a:pt x="21" y="31"/>
                    </a:lnTo>
                    <a:lnTo>
                      <a:pt x="19" y="32"/>
                    </a:lnTo>
                    <a:lnTo>
                      <a:pt x="0" y="7"/>
                    </a:lnTo>
                    <a:lnTo>
                      <a:pt x="8" y="0"/>
                    </a:lnTo>
                    <a:lnTo>
                      <a:pt x="30" y="22"/>
                    </a:lnTo>
                    <a:close/>
                  </a:path>
                </a:pathLst>
              </a:custGeom>
              <a:solidFill>
                <a:schemeClr val="bg2"/>
              </a:solidFill>
              <a:ln w="9525">
                <a:noFill/>
                <a:round/>
                <a:headEnd/>
                <a:tailEnd/>
              </a:ln>
            </p:spPr>
            <p:txBody>
              <a:bodyPr/>
              <a:lstStyle/>
              <a:p>
                <a:endParaRPr lang="en-US"/>
              </a:p>
            </p:txBody>
          </p:sp>
          <p:sp>
            <p:nvSpPr>
              <p:cNvPr id="83672" name="Freeform 728"/>
              <p:cNvSpPr>
                <a:spLocks/>
              </p:cNvSpPr>
              <p:nvPr/>
            </p:nvSpPr>
            <p:spPr bwMode="black">
              <a:xfrm>
                <a:off x="3029" y="1970"/>
                <a:ext cx="10" cy="11"/>
              </a:xfrm>
              <a:custGeom>
                <a:avLst/>
                <a:gdLst/>
                <a:ahLst/>
                <a:cxnLst>
                  <a:cxn ang="0">
                    <a:pos x="31" y="27"/>
                  </a:cxn>
                  <a:cxn ang="0">
                    <a:pos x="22" y="32"/>
                  </a:cxn>
                  <a:cxn ang="0">
                    <a:pos x="4" y="6"/>
                  </a:cxn>
                  <a:cxn ang="0">
                    <a:pos x="0" y="8"/>
                  </a:cxn>
                  <a:cxn ang="0">
                    <a:pos x="7" y="5"/>
                  </a:cxn>
                  <a:cxn ang="0">
                    <a:pos x="16" y="0"/>
                  </a:cxn>
                  <a:cxn ang="0">
                    <a:pos x="31" y="27"/>
                  </a:cxn>
                </a:cxnLst>
                <a:rect l="0" t="0" r="r" b="b"/>
                <a:pathLst>
                  <a:path w="31" h="32">
                    <a:moveTo>
                      <a:pt x="31" y="27"/>
                    </a:moveTo>
                    <a:lnTo>
                      <a:pt x="22" y="32"/>
                    </a:lnTo>
                    <a:lnTo>
                      <a:pt x="4" y="6"/>
                    </a:lnTo>
                    <a:lnTo>
                      <a:pt x="0" y="8"/>
                    </a:lnTo>
                    <a:lnTo>
                      <a:pt x="7" y="5"/>
                    </a:lnTo>
                    <a:lnTo>
                      <a:pt x="16" y="0"/>
                    </a:lnTo>
                    <a:lnTo>
                      <a:pt x="31" y="27"/>
                    </a:lnTo>
                    <a:close/>
                  </a:path>
                </a:pathLst>
              </a:custGeom>
              <a:solidFill>
                <a:schemeClr val="bg2"/>
              </a:solidFill>
              <a:ln w="9525">
                <a:noFill/>
                <a:round/>
                <a:headEnd/>
                <a:tailEnd/>
              </a:ln>
            </p:spPr>
            <p:txBody>
              <a:bodyPr/>
              <a:lstStyle/>
              <a:p>
                <a:endParaRPr lang="en-US"/>
              </a:p>
            </p:txBody>
          </p:sp>
          <p:sp>
            <p:nvSpPr>
              <p:cNvPr id="83673" name="Freeform 729"/>
              <p:cNvSpPr>
                <a:spLocks/>
              </p:cNvSpPr>
              <p:nvPr/>
            </p:nvSpPr>
            <p:spPr bwMode="black">
              <a:xfrm>
                <a:off x="3028" y="1972"/>
                <a:ext cx="10" cy="11"/>
              </a:xfrm>
              <a:custGeom>
                <a:avLst/>
                <a:gdLst/>
                <a:ahLst/>
                <a:cxnLst>
                  <a:cxn ang="0">
                    <a:pos x="30" y="25"/>
                  </a:cxn>
                  <a:cxn ang="0">
                    <a:pos x="23" y="31"/>
                  </a:cxn>
                  <a:cxn ang="0">
                    <a:pos x="20" y="32"/>
                  </a:cxn>
                  <a:cxn ang="0">
                    <a:pos x="19" y="33"/>
                  </a:cxn>
                  <a:cxn ang="0">
                    <a:pos x="0" y="6"/>
                  </a:cxn>
                  <a:cxn ang="0">
                    <a:pos x="8" y="0"/>
                  </a:cxn>
                  <a:cxn ang="0">
                    <a:pos x="30" y="25"/>
                  </a:cxn>
                </a:cxnLst>
                <a:rect l="0" t="0" r="r" b="b"/>
                <a:pathLst>
                  <a:path w="30" h="33">
                    <a:moveTo>
                      <a:pt x="30" y="25"/>
                    </a:moveTo>
                    <a:lnTo>
                      <a:pt x="23" y="31"/>
                    </a:lnTo>
                    <a:lnTo>
                      <a:pt x="20" y="32"/>
                    </a:lnTo>
                    <a:lnTo>
                      <a:pt x="19" y="33"/>
                    </a:lnTo>
                    <a:lnTo>
                      <a:pt x="0" y="6"/>
                    </a:lnTo>
                    <a:lnTo>
                      <a:pt x="8" y="0"/>
                    </a:lnTo>
                    <a:lnTo>
                      <a:pt x="30" y="25"/>
                    </a:lnTo>
                    <a:close/>
                  </a:path>
                </a:pathLst>
              </a:custGeom>
              <a:solidFill>
                <a:schemeClr val="bg2"/>
              </a:solidFill>
              <a:ln w="9525">
                <a:noFill/>
                <a:round/>
                <a:headEnd/>
                <a:tailEnd/>
              </a:ln>
            </p:spPr>
            <p:txBody>
              <a:bodyPr/>
              <a:lstStyle/>
              <a:p>
                <a:endParaRPr lang="en-US"/>
              </a:p>
            </p:txBody>
          </p:sp>
          <p:sp>
            <p:nvSpPr>
              <p:cNvPr id="83674" name="Freeform 730"/>
              <p:cNvSpPr>
                <a:spLocks/>
              </p:cNvSpPr>
              <p:nvPr/>
            </p:nvSpPr>
            <p:spPr bwMode="black">
              <a:xfrm>
                <a:off x="3026" y="1972"/>
                <a:ext cx="8" cy="13"/>
              </a:xfrm>
              <a:custGeom>
                <a:avLst/>
                <a:gdLst/>
                <a:ahLst/>
                <a:cxnLst>
                  <a:cxn ang="0">
                    <a:pos x="25" y="33"/>
                  </a:cxn>
                  <a:cxn ang="0">
                    <a:pos x="15" y="38"/>
                  </a:cxn>
                  <a:cxn ang="0">
                    <a:pos x="0" y="10"/>
                  </a:cxn>
                  <a:cxn ang="0">
                    <a:pos x="17" y="0"/>
                  </a:cxn>
                  <a:cxn ang="0">
                    <a:pos x="0" y="9"/>
                  </a:cxn>
                  <a:cxn ang="0">
                    <a:pos x="10" y="4"/>
                  </a:cxn>
                  <a:cxn ang="0">
                    <a:pos x="25" y="33"/>
                  </a:cxn>
                </a:cxnLst>
                <a:rect l="0" t="0" r="r" b="b"/>
                <a:pathLst>
                  <a:path w="25" h="38">
                    <a:moveTo>
                      <a:pt x="25" y="33"/>
                    </a:moveTo>
                    <a:lnTo>
                      <a:pt x="15" y="38"/>
                    </a:lnTo>
                    <a:lnTo>
                      <a:pt x="0" y="10"/>
                    </a:lnTo>
                    <a:lnTo>
                      <a:pt x="17" y="0"/>
                    </a:lnTo>
                    <a:lnTo>
                      <a:pt x="0" y="9"/>
                    </a:lnTo>
                    <a:lnTo>
                      <a:pt x="10" y="4"/>
                    </a:lnTo>
                    <a:lnTo>
                      <a:pt x="25" y="33"/>
                    </a:lnTo>
                    <a:close/>
                  </a:path>
                </a:pathLst>
              </a:custGeom>
              <a:solidFill>
                <a:schemeClr val="bg2"/>
              </a:solidFill>
              <a:ln w="9525">
                <a:noFill/>
                <a:round/>
                <a:headEnd/>
                <a:tailEnd/>
              </a:ln>
            </p:spPr>
            <p:txBody>
              <a:bodyPr/>
              <a:lstStyle/>
              <a:p>
                <a:endParaRPr lang="en-US"/>
              </a:p>
            </p:txBody>
          </p:sp>
          <p:sp>
            <p:nvSpPr>
              <p:cNvPr id="83675" name="Freeform 731"/>
              <p:cNvSpPr>
                <a:spLocks/>
              </p:cNvSpPr>
              <p:nvPr/>
            </p:nvSpPr>
            <p:spPr bwMode="black">
              <a:xfrm>
                <a:off x="3022" y="1976"/>
                <a:ext cx="9" cy="14"/>
              </a:xfrm>
              <a:custGeom>
                <a:avLst/>
                <a:gdLst/>
                <a:ahLst/>
                <a:cxnLst>
                  <a:cxn ang="0">
                    <a:pos x="26" y="27"/>
                  </a:cxn>
                  <a:cxn ang="0">
                    <a:pos x="17" y="32"/>
                  </a:cxn>
                  <a:cxn ang="0">
                    <a:pos x="0" y="42"/>
                  </a:cxn>
                  <a:cxn ang="0">
                    <a:pos x="17" y="33"/>
                  </a:cxn>
                  <a:cxn ang="0">
                    <a:pos x="2" y="5"/>
                  </a:cxn>
                  <a:cxn ang="0">
                    <a:pos x="11" y="0"/>
                  </a:cxn>
                  <a:cxn ang="0">
                    <a:pos x="26" y="27"/>
                  </a:cxn>
                </a:cxnLst>
                <a:rect l="0" t="0" r="r" b="b"/>
                <a:pathLst>
                  <a:path w="26" h="42">
                    <a:moveTo>
                      <a:pt x="26" y="27"/>
                    </a:moveTo>
                    <a:lnTo>
                      <a:pt x="17" y="32"/>
                    </a:lnTo>
                    <a:lnTo>
                      <a:pt x="0" y="42"/>
                    </a:lnTo>
                    <a:lnTo>
                      <a:pt x="17" y="33"/>
                    </a:lnTo>
                    <a:lnTo>
                      <a:pt x="2" y="5"/>
                    </a:lnTo>
                    <a:lnTo>
                      <a:pt x="11" y="0"/>
                    </a:lnTo>
                    <a:lnTo>
                      <a:pt x="26" y="27"/>
                    </a:lnTo>
                    <a:close/>
                  </a:path>
                </a:pathLst>
              </a:custGeom>
              <a:solidFill>
                <a:schemeClr val="bg2"/>
              </a:solidFill>
              <a:ln w="9525">
                <a:noFill/>
                <a:round/>
                <a:headEnd/>
                <a:tailEnd/>
              </a:ln>
            </p:spPr>
            <p:txBody>
              <a:bodyPr/>
              <a:lstStyle/>
              <a:p>
                <a:endParaRPr lang="en-US"/>
              </a:p>
            </p:txBody>
          </p:sp>
          <p:sp>
            <p:nvSpPr>
              <p:cNvPr id="83676" name="Freeform 732"/>
              <p:cNvSpPr>
                <a:spLocks/>
              </p:cNvSpPr>
              <p:nvPr/>
            </p:nvSpPr>
            <p:spPr bwMode="black">
              <a:xfrm>
                <a:off x="3020" y="1976"/>
                <a:ext cx="8" cy="12"/>
              </a:xfrm>
              <a:custGeom>
                <a:avLst/>
                <a:gdLst/>
                <a:ahLst/>
                <a:cxnLst>
                  <a:cxn ang="0">
                    <a:pos x="24" y="33"/>
                  </a:cxn>
                  <a:cxn ang="0">
                    <a:pos x="14" y="38"/>
                  </a:cxn>
                  <a:cxn ang="0">
                    <a:pos x="0" y="10"/>
                  </a:cxn>
                  <a:cxn ang="0">
                    <a:pos x="17" y="0"/>
                  </a:cxn>
                  <a:cxn ang="0">
                    <a:pos x="0" y="9"/>
                  </a:cxn>
                  <a:cxn ang="0">
                    <a:pos x="9" y="4"/>
                  </a:cxn>
                  <a:cxn ang="0">
                    <a:pos x="24" y="33"/>
                  </a:cxn>
                </a:cxnLst>
                <a:rect l="0" t="0" r="r" b="b"/>
                <a:pathLst>
                  <a:path w="24" h="38">
                    <a:moveTo>
                      <a:pt x="24" y="33"/>
                    </a:moveTo>
                    <a:lnTo>
                      <a:pt x="14" y="38"/>
                    </a:lnTo>
                    <a:lnTo>
                      <a:pt x="0" y="10"/>
                    </a:lnTo>
                    <a:lnTo>
                      <a:pt x="17" y="0"/>
                    </a:lnTo>
                    <a:lnTo>
                      <a:pt x="0" y="9"/>
                    </a:lnTo>
                    <a:lnTo>
                      <a:pt x="9" y="4"/>
                    </a:lnTo>
                    <a:lnTo>
                      <a:pt x="24" y="33"/>
                    </a:lnTo>
                    <a:close/>
                  </a:path>
                </a:pathLst>
              </a:custGeom>
              <a:solidFill>
                <a:schemeClr val="bg2"/>
              </a:solidFill>
              <a:ln w="9525">
                <a:noFill/>
                <a:round/>
                <a:headEnd/>
                <a:tailEnd/>
              </a:ln>
            </p:spPr>
            <p:txBody>
              <a:bodyPr/>
              <a:lstStyle/>
              <a:p>
                <a:endParaRPr lang="en-US"/>
              </a:p>
            </p:txBody>
          </p:sp>
          <p:sp>
            <p:nvSpPr>
              <p:cNvPr id="83677" name="Freeform 733"/>
              <p:cNvSpPr>
                <a:spLocks/>
              </p:cNvSpPr>
              <p:nvPr/>
            </p:nvSpPr>
            <p:spPr bwMode="black">
              <a:xfrm>
                <a:off x="3017" y="1979"/>
                <a:ext cx="7" cy="12"/>
              </a:xfrm>
              <a:custGeom>
                <a:avLst/>
                <a:gdLst/>
                <a:ahLst/>
                <a:cxnLst>
                  <a:cxn ang="0">
                    <a:pos x="23" y="27"/>
                  </a:cxn>
                  <a:cxn ang="0">
                    <a:pos x="15" y="32"/>
                  </a:cxn>
                  <a:cxn ang="0">
                    <a:pos x="10" y="35"/>
                  </a:cxn>
                  <a:cxn ang="0">
                    <a:pos x="14" y="33"/>
                  </a:cxn>
                  <a:cxn ang="0">
                    <a:pos x="0" y="5"/>
                  </a:cxn>
                  <a:cxn ang="0">
                    <a:pos x="9" y="0"/>
                  </a:cxn>
                  <a:cxn ang="0">
                    <a:pos x="23" y="27"/>
                  </a:cxn>
                </a:cxnLst>
                <a:rect l="0" t="0" r="r" b="b"/>
                <a:pathLst>
                  <a:path w="23" h="35">
                    <a:moveTo>
                      <a:pt x="23" y="27"/>
                    </a:moveTo>
                    <a:lnTo>
                      <a:pt x="15" y="32"/>
                    </a:lnTo>
                    <a:lnTo>
                      <a:pt x="10" y="35"/>
                    </a:lnTo>
                    <a:lnTo>
                      <a:pt x="14" y="33"/>
                    </a:lnTo>
                    <a:lnTo>
                      <a:pt x="0" y="5"/>
                    </a:lnTo>
                    <a:lnTo>
                      <a:pt x="9" y="0"/>
                    </a:lnTo>
                    <a:lnTo>
                      <a:pt x="23" y="27"/>
                    </a:lnTo>
                    <a:close/>
                  </a:path>
                </a:pathLst>
              </a:custGeom>
              <a:solidFill>
                <a:schemeClr val="bg2"/>
              </a:solidFill>
              <a:ln w="9525">
                <a:noFill/>
                <a:round/>
                <a:headEnd/>
                <a:tailEnd/>
              </a:ln>
            </p:spPr>
            <p:txBody>
              <a:bodyPr/>
              <a:lstStyle/>
              <a:p>
                <a:endParaRPr lang="en-US"/>
              </a:p>
            </p:txBody>
          </p:sp>
          <p:sp>
            <p:nvSpPr>
              <p:cNvPr id="83678" name="Freeform 734"/>
              <p:cNvSpPr>
                <a:spLocks/>
              </p:cNvSpPr>
              <p:nvPr/>
            </p:nvSpPr>
            <p:spPr bwMode="black">
              <a:xfrm>
                <a:off x="3013" y="1980"/>
                <a:ext cx="8" cy="11"/>
              </a:xfrm>
              <a:custGeom>
                <a:avLst/>
                <a:gdLst/>
                <a:ahLst/>
                <a:cxnLst>
                  <a:cxn ang="0">
                    <a:pos x="26" y="30"/>
                  </a:cxn>
                  <a:cxn ang="0">
                    <a:pos x="17" y="34"/>
                  </a:cxn>
                  <a:cxn ang="0">
                    <a:pos x="1" y="5"/>
                  </a:cxn>
                  <a:cxn ang="0">
                    <a:pos x="0" y="7"/>
                  </a:cxn>
                  <a:cxn ang="0">
                    <a:pos x="5" y="4"/>
                  </a:cxn>
                  <a:cxn ang="0">
                    <a:pos x="13" y="0"/>
                  </a:cxn>
                  <a:cxn ang="0">
                    <a:pos x="26" y="30"/>
                  </a:cxn>
                </a:cxnLst>
                <a:rect l="0" t="0" r="r" b="b"/>
                <a:pathLst>
                  <a:path w="26" h="34">
                    <a:moveTo>
                      <a:pt x="26" y="30"/>
                    </a:moveTo>
                    <a:lnTo>
                      <a:pt x="17" y="34"/>
                    </a:lnTo>
                    <a:lnTo>
                      <a:pt x="1" y="5"/>
                    </a:lnTo>
                    <a:lnTo>
                      <a:pt x="0" y="7"/>
                    </a:lnTo>
                    <a:lnTo>
                      <a:pt x="5" y="4"/>
                    </a:lnTo>
                    <a:lnTo>
                      <a:pt x="13" y="0"/>
                    </a:lnTo>
                    <a:lnTo>
                      <a:pt x="26" y="30"/>
                    </a:lnTo>
                    <a:close/>
                  </a:path>
                </a:pathLst>
              </a:custGeom>
              <a:solidFill>
                <a:schemeClr val="bg2"/>
              </a:solidFill>
              <a:ln w="9525">
                <a:noFill/>
                <a:round/>
                <a:headEnd/>
                <a:tailEnd/>
              </a:ln>
            </p:spPr>
            <p:txBody>
              <a:bodyPr/>
              <a:lstStyle/>
              <a:p>
                <a:endParaRPr lang="en-US"/>
              </a:p>
            </p:txBody>
          </p:sp>
          <p:sp>
            <p:nvSpPr>
              <p:cNvPr id="83679" name="Freeform 735"/>
              <p:cNvSpPr>
                <a:spLocks/>
              </p:cNvSpPr>
              <p:nvPr/>
            </p:nvSpPr>
            <p:spPr bwMode="black">
              <a:xfrm>
                <a:off x="3010" y="1982"/>
                <a:ext cx="10" cy="11"/>
              </a:xfrm>
              <a:custGeom>
                <a:avLst/>
                <a:gdLst/>
                <a:ahLst/>
                <a:cxnLst>
                  <a:cxn ang="0">
                    <a:pos x="29" y="28"/>
                  </a:cxn>
                  <a:cxn ang="0">
                    <a:pos x="20" y="34"/>
                  </a:cxn>
                  <a:cxn ang="0">
                    <a:pos x="30" y="27"/>
                  </a:cxn>
                  <a:cxn ang="0">
                    <a:pos x="17" y="34"/>
                  </a:cxn>
                  <a:cxn ang="0">
                    <a:pos x="0" y="7"/>
                  </a:cxn>
                  <a:cxn ang="0">
                    <a:pos x="9" y="0"/>
                  </a:cxn>
                  <a:cxn ang="0">
                    <a:pos x="29" y="28"/>
                  </a:cxn>
                </a:cxnLst>
                <a:rect l="0" t="0" r="r" b="b"/>
                <a:pathLst>
                  <a:path w="30" h="34">
                    <a:moveTo>
                      <a:pt x="29" y="28"/>
                    </a:moveTo>
                    <a:lnTo>
                      <a:pt x="20" y="34"/>
                    </a:lnTo>
                    <a:lnTo>
                      <a:pt x="30" y="27"/>
                    </a:lnTo>
                    <a:lnTo>
                      <a:pt x="17" y="34"/>
                    </a:lnTo>
                    <a:lnTo>
                      <a:pt x="0" y="7"/>
                    </a:lnTo>
                    <a:lnTo>
                      <a:pt x="9" y="0"/>
                    </a:lnTo>
                    <a:lnTo>
                      <a:pt x="29" y="28"/>
                    </a:lnTo>
                    <a:close/>
                  </a:path>
                </a:pathLst>
              </a:custGeom>
              <a:solidFill>
                <a:schemeClr val="bg2"/>
              </a:solidFill>
              <a:ln w="9525">
                <a:noFill/>
                <a:round/>
                <a:headEnd/>
                <a:tailEnd/>
              </a:ln>
            </p:spPr>
            <p:txBody>
              <a:bodyPr/>
              <a:lstStyle/>
              <a:p>
                <a:endParaRPr lang="en-US"/>
              </a:p>
            </p:txBody>
          </p:sp>
          <p:sp>
            <p:nvSpPr>
              <p:cNvPr id="83680" name="Freeform 736"/>
              <p:cNvSpPr>
                <a:spLocks/>
              </p:cNvSpPr>
              <p:nvPr/>
            </p:nvSpPr>
            <p:spPr bwMode="black">
              <a:xfrm>
                <a:off x="3008" y="1984"/>
                <a:ext cx="8" cy="11"/>
              </a:xfrm>
              <a:custGeom>
                <a:avLst/>
                <a:gdLst/>
                <a:ahLst/>
                <a:cxnLst>
                  <a:cxn ang="0">
                    <a:pos x="24" y="27"/>
                  </a:cxn>
                  <a:cxn ang="0">
                    <a:pos x="16" y="32"/>
                  </a:cxn>
                  <a:cxn ang="0">
                    <a:pos x="0" y="6"/>
                  </a:cxn>
                  <a:cxn ang="0">
                    <a:pos x="6" y="2"/>
                  </a:cxn>
                  <a:cxn ang="0">
                    <a:pos x="1" y="5"/>
                  </a:cxn>
                  <a:cxn ang="0">
                    <a:pos x="10" y="0"/>
                  </a:cxn>
                  <a:cxn ang="0">
                    <a:pos x="24" y="27"/>
                  </a:cxn>
                </a:cxnLst>
                <a:rect l="0" t="0" r="r" b="b"/>
                <a:pathLst>
                  <a:path w="24" h="32">
                    <a:moveTo>
                      <a:pt x="24" y="27"/>
                    </a:moveTo>
                    <a:lnTo>
                      <a:pt x="16" y="32"/>
                    </a:lnTo>
                    <a:lnTo>
                      <a:pt x="0" y="6"/>
                    </a:lnTo>
                    <a:lnTo>
                      <a:pt x="6" y="2"/>
                    </a:lnTo>
                    <a:lnTo>
                      <a:pt x="1" y="5"/>
                    </a:lnTo>
                    <a:lnTo>
                      <a:pt x="10" y="0"/>
                    </a:lnTo>
                    <a:lnTo>
                      <a:pt x="24" y="27"/>
                    </a:lnTo>
                    <a:close/>
                  </a:path>
                </a:pathLst>
              </a:custGeom>
              <a:solidFill>
                <a:schemeClr val="bg2"/>
              </a:solidFill>
              <a:ln w="9525">
                <a:noFill/>
                <a:round/>
                <a:headEnd/>
                <a:tailEnd/>
              </a:ln>
            </p:spPr>
            <p:txBody>
              <a:bodyPr/>
              <a:lstStyle/>
              <a:p>
                <a:endParaRPr lang="en-US"/>
              </a:p>
            </p:txBody>
          </p:sp>
          <p:sp>
            <p:nvSpPr>
              <p:cNvPr id="83681" name="Freeform 737"/>
              <p:cNvSpPr>
                <a:spLocks/>
              </p:cNvSpPr>
              <p:nvPr/>
            </p:nvSpPr>
            <p:spPr bwMode="black">
              <a:xfrm>
                <a:off x="3005" y="1986"/>
                <a:ext cx="8" cy="10"/>
              </a:xfrm>
              <a:custGeom>
                <a:avLst/>
                <a:gdLst/>
                <a:ahLst/>
                <a:cxnLst>
                  <a:cxn ang="0">
                    <a:pos x="25" y="25"/>
                  </a:cxn>
                  <a:cxn ang="0">
                    <a:pos x="18" y="30"/>
                  </a:cxn>
                  <a:cxn ang="0">
                    <a:pos x="18" y="30"/>
                  </a:cxn>
                  <a:cxn ang="0">
                    <a:pos x="0" y="5"/>
                  </a:cxn>
                  <a:cxn ang="0">
                    <a:pos x="0" y="5"/>
                  </a:cxn>
                  <a:cxn ang="0">
                    <a:pos x="8" y="0"/>
                  </a:cxn>
                  <a:cxn ang="0">
                    <a:pos x="25" y="25"/>
                  </a:cxn>
                </a:cxnLst>
                <a:rect l="0" t="0" r="r" b="b"/>
                <a:pathLst>
                  <a:path w="25" h="30">
                    <a:moveTo>
                      <a:pt x="25" y="25"/>
                    </a:moveTo>
                    <a:lnTo>
                      <a:pt x="18" y="30"/>
                    </a:lnTo>
                    <a:lnTo>
                      <a:pt x="18" y="30"/>
                    </a:lnTo>
                    <a:lnTo>
                      <a:pt x="0" y="5"/>
                    </a:lnTo>
                    <a:lnTo>
                      <a:pt x="0" y="5"/>
                    </a:lnTo>
                    <a:lnTo>
                      <a:pt x="8" y="0"/>
                    </a:lnTo>
                    <a:lnTo>
                      <a:pt x="25" y="25"/>
                    </a:lnTo>
                    <a:close/>
                  </a:path>
                </a:pathLst>
              </a:custGeom>
              <a:solidFill>
                <a:schemeClr val="bg2"/>
              </a:solidFill>
              <a:ln w="9525">
                <a:noFill/>
                <a:round/>
                <a:headEnd/>
                <a:tailEnd/>
              </a:ln>
            </p:spPr>
            <p:txBody>
              <a:bodyPr/>
              <a:lstStyle/>
              <a:p>
                <a:endParaRPr lang="en-US"/>
              </a:p>
            </p:txBody>
          </p:sp>
          <p:sp>
            <p:nvSpPr>
              <p:cNvPr id="83682" name="Freeform 738"/>
              <p:cNvSpPr>
                <a:spLocks/>
              </p:cNvSpPr>
              <p:nvPr/>
            </p:nvSpPr>
            <p:spPr bwMode="black">
              <a:xfrm>
                <a:off x="3001" y="1988"/>
                <a:ext cx="10" cy="10"/>
              </a:xfrm>
              <a:custGeom>
                <a:avLst/>
                <a:gdLst/>
                <a:ahLst/>
                <a:cxnLst>
                  <a:cxn ang="0">
                    <a:pos x="29" y="25"/>
                  </a:cxn>
                  <a:cxn ang="0">
                    <a:pos x="21" y="30"/>
                  </a:cxn>
                  <a:cxn ang="0">
                    <a:pos x="2" y="6"/>
                  </a:cxn>
                  <a:cxn ang="0">
                    <a:pos x="0" y="7"/>
                  </a:cxn>
                  <a:cxn ang="0">
                    <a:pos x="4" y="5"/>
                  </a:cxn>
                  <a:cxn ang="0">
                    <a:pos x="11" y="0"/>
                  </a:cxn>
                  <a:cxn ang="0">
                    <a:pos x="29" y="25"/>
                  </a:cxn>
                </a:cxnLst>
                <a:rect l="0" t="0" r="r" b="b"/>
                <a:pathLst>
                  <a:path w="29" h="30">
                    <a:moveTo>
                      <a:pt x="29" y="25"/>
                    </a:moveTo>
                    <a:lnTo>
                      <a:pt x="21" y="30"/>
                    </a:lnTo>
                    <a:lnTo>
                      <a:pt x="2" y="6"/>
                    </a:lnTo>
                    <a:lnTo>
                      <a:pt x="0" y="7"/>
                    </a:lnTo>
                    <a:lnTo>
                      <a:pt x="4" y="5"/>
                    </a:lnTo>
                    <a:lnTo>
                      <a:pt x="11" y="0"/>
                    </a:lnTo>
                    <a:lnTo>
                      <a:pt x="29" y="25"/>
                    </a:lnTo>
                    <a:close/>
                  </a:path>
                </a:pathLst>
              </a:custGeom>
              <a:solidFill>
                <a:schemeClr val="bg2"/>
              </a:solidFill>
              <a:ln w="9525">
                <a:noFill/>
                <a:round/>
                <a:headEnd/>
                <a:tailEnd/>
              </a:ln>
            </p:spPr>
            <p:txBody>
              <a:bodyPr/>
              <a:lstStyle/>
              <a:p>
                <a:endParaRPr lang="en-US"/>
              </a:p>
            </p:txBody>
          </p:sp>
          <p:sp>
            <p:nvSpPr>
              <p:cNvPr id="83683" name="Freeform 739"/>
              <p:cNvSpPr>
                <a:spLocks/>
              </p:cNvSpPr>
              <p:nvPr/>
            </p:nvSpPr>
            <p:spPr bwMode="black">
              <a:xfrm>
                <a:off x="3000" y="1990"/>
                <a:ext cx="9" cy="9"/>
              </a:xfrm>
              <a:custGeom>
                <a:avLst/>
                <a:gdLst/>
                <a:ahLst/>
                <a:cxnLst>
                  <a:cxn ang="0">
                    <a:pos x="29" y="22"/>
                  </a:cxn>
                  <a:cxn ang="0">
                    <a:pos x="23" y="29"/>
                  </a:cxn>
                  <a:cxn ang="0">
                    <a:pos x="23" y="29"/>
                  </a:cxn>
                  <a:cxn ang="0">
                    <a:pos x="0" y="6"/>
                  </a:cxn>
                  <a:cxn ang="0">
                    <a:pos x="0" y="6"/>
                  </a:cxn>
                  <a:cxn ang="0">
                    <a:pos x="7" y="0"/>
                  </a:cxn>
                  <a:cxn ang="0">
                    <a:pos x="29" y="22"/>
                  </a:cxn>
                </a:cxnLst>
                <a:rect l="0" t="0" r="r" b="b"/>
                <a:pathLst>
                  <a:path w="29" h="29">
                    <a:moveTo>
                      <a:pt x="29" y="22"/>
                    </a:moveTo>
                    <a:lnTo>
                      <a:pt x="23" y="29"/>
                    </a:lnTo>
                    <a:lnTo>
                      <a:pt x="23" y="29"/>
                    </a:lnTo>
                    <a:lnTo>
                      <a:pt x="0" y="6"/>
                    </a:lnTo>
                    <a:lnTo>
                      <a:pt x="0" y="6"/>
                    </a:lnTo>
                    <a:lnTo>
                      <a:pt x="7" y="0"/>
                    </a:lnTo>
                    <a:lnTo>
                      <a:pt x="29" y="22"/>
                    </a:lnTo>
                    <a:close/>
                  </a:path>
                </a:pathLst>
              </a:custGeom>
              <a:solidFill>
                <a:schemeClr val="bg2"/>
              </a:solidFill>
              <a:ln w="9525">
                <a:noFill/>
                <a:round/>
                <a:headEnd/>
                <a:tailEnd/>
              </a:ln>
            </p:spPr>
            <p:txBody>
              <a:bodyPr/>
              <a:lstStyle/>
              <a:p>
                <a:endParaRPr lang="en-US"/>
              </a:p>
            </p:txBody>
          </p:sp>
          <p:sp>
            <p:nvSpPr>
              <p:cNvPr id="83684" name="Freeform 740"/>
              <p:cNvSpPr>
                <a:spLocks/>
              </p:cNvSpPr>
              <p:nvPr/>
            </p:nvSpPr>
            <p:spPr bwMode="black">
              <a:xfrm>
                <a:off x="2997" y="1992"/>
                <a:ext cx="10" cy="10"/>
              </a:xfrm>
              <a:custGeom>
                <a:avLst/>
                <a:gdLst/>
                <a:ahLst/>
                <a:cxnLst>
                  <a:cxn ang="0">
                    <a:pos x="30" y="23"/>
                  </a:cxn>
                  <a:cxn ang="0">
                    <a:pos x="23" y="29"/>
                  </a:cxn>
                  <a:cxn ang="0">
                    <a:pos x="25" y="30"/>
                  </a:cxn>
                  <a:cxn ang="0">
                    <a:pos x="0" y="5"/>
                  </a:cxn>
                  <a:cxn ang="0">
                    <a:pos x="1" y="6"/>
                  </a:cxn>
                  <a:cxn ang="0">
                    <a:pos x="7" y="0"/>
                  </a:cxn>
                  <a:cxn ang="0">
                    <a:pos x="30" y="23"/>
                  </a:cxn>
                </a:cxnLst>
                <a:rect l="0" t="0" r="r" b="b"/>
                <a:pathLst>
                  <a:path w="30" h="30">
                    <a:moveTo>
                      <a:pt x="30" y="23"/>
                    </a:moveTo>
                    <a:lnTo>
                      <a:pt x="23" y="29"/>
                    </a:lnTo>
                    <a:lnTo>
                      <a:pt x="25" y="30"/>
                    </a:lnTo>
                    <a:lnTo>
                      <a:pt x="0" y="5"/>
                    </a:lnTo>
                    <a:lnTo>
                      <a:pt x="1" y="6"/>
                    </a:lnTo>
                    <a:lnTo>
                      <a:pt x="7" y="0"/>
                    </a:lnTo>
                    <a:lnTo>
                      <a:pt x="30" y="23"/>
                    </a:lnTo>
                    <a:close/>
                  </a:path>
                </a:pathLst>
              </a:custGeom>
              <a:solidFill>
                <a:schemeClr val="bg2"/>
              </a:solidFill>
              <a:ln w="9525">
                <a:noFill/>
                <a:round/>
                <a:headEnd/>
                <a:tailEnd/>
              </a:ln>
            </p:spPr>
            <p:txBody>
              <a:bodyPr/>
              <a:lstStyle/>
              <a:p>
                <a:endParaRPr lang="en-US"/>
              </a:p>
            </p:txBody>
          </p:sp>
          <p:sp>
            <p:nvSpPr>
              <p:cNvPr id="83685" name="Freeform 741"/>
              <p:cNvSpPr>
                <a:spLocks/>
              </p:cNvSpPr>
              <p:nvPr/>
            </p:nvSpPr>
            <p:spPr bwMode="black">
              <a:xfrm>
                <a:off x="2996" y="1993"/>
                <a:ext cx="10" cy="10"/>
              </a:xfrm>
              <a:custGeom>
                <a:avLst/>
                <a:gdLst/>
                <a:ahLst/>
                <a:cxnLst>
                  <a:cxn ang="0">
                    <a:pos x="30" y="26"/>
                  </a:cxn>
                  <a:cxn ang="0">
                    <a:pos x="25" y="31"/>
                  </a:cxn>
                  <a:cxn ang="0">
                    <a:pos x="0" y="7"/>
                  </a:cxn>
                  <a:cxn ang="0">
                    <a:pos x="6" y="0"/>
                  </a:cxn>
                  <a:cxn ang="0">
                    <a:pos x="0" y="6"/>
                  </a:cxn>
                  <a:cxn ang="0">
                    <a:pos x="5" y="1"/>
                  </a:cxn>
                  <a:cxn ang="0">
                    <a:pos x="30" y="26"/>
                  </a:cxn>
                </a:cxnLst>
                <a:rect l="0" t="0" r="r" b="b"/>
                <a:pathLst>
                  <a:path w="30" h="31">
                    <a:moveTo>
                      <a:pt x="30" y="26"/>
                    </a:moveTo>
                    <a:lnTo>
                      <a:pt x="25" y="31"/>
                    </a:lnTo>
                    <a:lnTo>
                      <a:pt x="0" y="7"/>
                    </a:lnTo>
                    <a:lnTo>
                      <a:pt x="6" y="0"/>
                    </a:lnTo>
                    <a:lnTo>
                      <a:pt x="0" y="6"/>
                    </a:lnTo>
                    <a:lnTo>
                      <a:pt x="5" y="1"/>
                    </a:lnTo>
                    <a:lnTo>
                      <a:pt x="30" y="26"/>
                    </a:lnTo>
                    <a:close/>
                  </a:path>
                </a:pathLst>
              </a:custGeom>
              <a:solidFill>
                <a:schemeClr val="bg2"/>
              </a:solidFill>
              <a:ln w="9525">
                <a:noFill/>
                <a:round/>
                <a:headEnd/>
                <a:tailEnd/>
              </a:ln>
            </p:spPr>
            <p:txBody>
              <a:bodyPr/>
              <a:lstStyle/>
              <a:p>
                <a:endParaRPr lang="en-US"/>
              </a:p>
            </p:txBody>
          </p:sp>
          <p:sp>
            <p:nvSpPr>
              <p:cNvPr id="83686" name="Freeform 742"/>
              <p:cNvSpPr>
                <a:spLocks/>
              </p:cNvSpPr>
              <p:nvPr/>
            </p:nvSpPr>
            <p:spPr bwMode="black">
              <a:xfrm>
                <a:off x="2992" y="1995"/>
                <a:ext cx="12" cy="10"/>
              </a:xfrm>
              <a:custGeom>
                <a:avLst/>
                <a:gdLst/>
                <a:ahLst/>
                <a:cxnLst>
                  <a:cxn ang="0">
                    <a:pos x="35" y="23"/>
                  </a:cxn>
                  <a:cxn ang="0">
                    <a:pos x="29" y="30"/>
                  </a:cxn>
                  <a:cxn ang="0">
                    <a:pos x="1" y="10"/>
                  </a:cxn>
                  <a:cxn ang="0">
                    <a:pos x="0" y="12"/>
                  </a:cxn>
                  <a:cxn ang="0">
                    <a:pos x="4" y="8"/>
                  </a:cxn>
                  <a:cxn ang="0">
                    <a:pos x="10" y="0"/>
                  </a:cxn>
                  <a:cxn ang="0">
                    <a:pos x="35" y="23"/>
                  </a:cxn>
                </a:cxnLst>
                <a:rect l="0" t="0" r="r" b="b"/>
                <a:pathLst>
                  <a:path w="35" h="30">
                    <a:moveTo>
                      <a:pt x="35" y="23"/>
                    </a:moveTo>
                    <a:lnTo>
                      <a:pt x="29" y="30"/>
                    </a:lnTo>
                    <a:lnTo>
                      <a:pt x="1" y="10"/>
                    </a:lnTo>
                    <a:lnTo>
                      <a:pt x="0" y="12"/>
                    </a:lnTo>
                    <a:lnTo>
                      <a:pt x="4" y="8"/>
                    </a:lnTo>
                    <a:lnTo>
                      <a:pt x="10" y="0"/>
                    </a:lnTo>
                    <a:lnTo>
                      <a:pt x="35" y="23"/>
                    </a:lnTo>
                    <a:close/>
                  </a:path>
                </a:pathLst>
              </a:custGeom>
              <a:solidFill>
                <a:schemeClr val="bg2"/>
              </a:solidFill>
              <a:ln w="9525">
                <a:noFill/>
                <a:round/>
                <a:headEnd/>
                <a:tailEnd/>
              </a:ln>
            </p:spPr>
            <p:txBody>
              <a:bodyPr/>
              <a:lstStyle/>
              <a:p>
                <a:endParaRPr lang="en-US"/>
              </a:p>
            </p:txBody>
          </p:sp>
          <p:sp>
            <p:nvSpPr>
              <p:cNvPr id="83687" name="Freeform 743"/>
              <p:cNvSpPr>
                <a:spLocks/>
              </p:cNvSpPr>
              <p:nvPr/>
            </p:nvSpPr>
            <p:spPr bwMode="black">
              <a:xfrm>
                <a:off x="2992" y="1999"/>
                <a:ext cx="11" cy="8"/>
              </a:xfrm>
              <a:custGeom>
                <a:avLst/>
                <a:gdLst/>
                <a:ahLst/>
                <a:cxnLst>
                  <a:cxn ang="0">
                    <a:pos x="33" y="18"/>
                  </a:cxn>
                  <a:cxn ang="0">
                    <a:pos x="29" y="24"/>
                  </a:cxn>
                  <a:cxn ang="0">
                    <a:pos x="27" y="24"/>
                  </a:cxn>
                  <a:cxn ang="0">
                    <a:pos x="2" y="7"/>
                  </a:cxn>
                  <a:cxn ang="0">
                    <a:pos x="0" y="7"/>
                  </a:cxn>
                  <a:cxn ang="0">
                    <a:pos x="3" y="0"/>
                  </a:cxn>
                  <a:cxn ang="0">
                    <a:pos x="33" y="18"/>
                  </a:cxn>
                </a:cxnLst>
                <a:rect l="0" t="0" r="r" b="b"/>
                <a:pathLst>
                  <a:path w="33" h="24">
                    <a:moveTo>
                      <a:pt x="33" y="18"/>
                    </a:moveTo>
                    <a:lnTo>
                      <a:pt x="29" y="24"/>
                    </a:lnTo>
                    <a:lnTo>
                      <a:pt x="27" y="24"/>
                    </a:lnTo>
                    <a:lnTo>
                      <a:pt x="2" y="7"/>
                    </a:lnTo>
                    <a:lnTo>
                      <a:pt x="0" y="7"/>
                    </a:lnTo>
                    <a:lnTo>
                      <a:pt x="3" y="0"/>
                    </a:lnTo>
                    <a:lnTo>
                      <a:pt x="33" y="18"/>
                    </a:lnTo>
                    <a:close/>
                  </a:path>
                </a:pathLst>
              </a:custGeom>
              <a:solidFill>
                <a:schemeClr val="bg2"/>
              </a:solidFill>
              <a:ln w="9525">
                <a:noFill/>
                <a:round/>
                <a:headEnd/>
                <a:tailEnd/>
              </a:ln>
            </p:spPr>
            <p:txBody>
              <a:bodyPr/>
              <a:lstStyle/>
              <a:p>
                <a:endParaRPr lang="en-US"/>
              </a:p>
            </p:txBody>
          </p:sp>
          <p:sp>
            <p:nvSpPr>
              <p:cNvPr id="83688" name="Freeform 744"/>
              <p:cNvSpPr>
                <a:spLocks/>
              </p:cNvSpPr>
              <p:nvPr/>
            </p:nvSpPr>
            <p:spPr bwMode="black">
              <a:xfrm>
                <a:off x="2990" y="2001"/>
                <a:ext cx="11" cy="8"/>
              </a:xfrm>
              <a:custGeom>
                <a:avLst/>
                <a:gdLst/>
                <a:ahLst/>
                <a:cxnLst>
                  <a:cxn ang="0">
                    <a:pos x="32" y="17"/>
                  </a:cxn>
                  <a:cxn ang="0">
                    <a:pos x="27" y="24"/>
                  </a:cxn>
                  <a:cxn ang="0">
                    <a:pos x="29" y="24"/>
                  </a:cxn>
                  <a:cxn ang="0">
                    <a:pos x="0" y="7"/>
                  </a:cxn>
                  <a:cxn ang="0">
                    <a:pos x="2" y="7"/>
                  </a:cxn>
                  <a:cxn ang="0">
                    <a:pos x="7" y="0"/>
                  </a:cxn>
                  <a:cxn ang="0">
                    <a:pos x="32" y="17"/>
                  </a:cxn>
                </a:cxnLst>
                <a:rect l="0" t="0" r="r" b="b"/>
                <a:pathLst>
                  <a:path w="32" h="24">
                    <a:moveTo>
                      <a:pt x="32" y="17"/>
                    </a:moveTo>
                    <a:lnTo>
                      <a:pt x="27" y="24"/>
                    </a:lnTo>
                    <a:lnTo>
                      <a:pt x="29" y="24"/>
                    </a:lnTo>
                    <a:lnTo>
                      <a:pt x="0" y="7"/>
                    </a:lnTo>
                    <a:lnTo>
                      <a:pt x="2" y="7"/>
                    </a:lnTo>
                    <a:lnTo>
                      <a:pt x="7" y="0"/>
                    </a:lnTo>
                    <a:lnTo>
                      <a:pt x="32" y="17"/>
                    </a:lnTo>
                    <a:close/>
                  </a:path>
                </a:pathLst>
              </a:custGeom>
              <a:solidFill>
                <a:schemeClr val="bg2"/>
              </a:solidFill>
              <a:ln w="9525">
                <a:noFill/>
                <a:round/>
                <a:headEnd/>
                <a:tailEnd/>
              </a:ln>
            </p:spPr>
            <p:txBody>
              <a:bodyPr/>
              <a:lstStyle/>
              <a:p>
                <a:endParaRPr lang="en-US"/>
              </a:p>
            </p:txBody>
          </p:sp>
          <p:sp>
            <p:nvSpPr>
              <p:cNvPr id="83689" name="Freeform 745"/>
              <p:cNvSpPr>
                <a:spLocks/>
              </p:cNvSpPr>
              <p:nvPr/>
            </p:nvSpPr>
            <p:spPr bwMode="black">
              <a:xfrm>
                <a:off x="2989" y="2003"/>
                <a:ext cx="11" cy="8"/>
              </a:xfrm>
              <a:custGeom>
                <a:avLst/>
                <a:gdLst/>
                <a:ahLst/>
                <a:cxnLst>
                  <a:cxn ang="0">
                    <a:pos x="33" y="17"/>
                  </a:cxn>
                  <a:cxn ang="0">
                    <a:pos x="30" y="24"/>
                  </a:cxn>
                  <a:cxn ang="0">
                    <a:pos x="30" y="24"/>
                  </a:cxn>
                  <a:cxn ang="0">
                    <a:pos x="0" y="6"/>
                  </a:cxn>
                  <a:cxn ang="0">
                    <a:pos x="0" y="6"/>
                  </a:cxn>
                  <a:cxn ang="0">
                    <a:pos x="4" y="0"/>
                  </a:cxn>
                  <a:cxn ang="0">
                    <a:pos x="33" y="17"/>
                  </a:cxn>
                </a:cxnLst>
                <a:rect l="0" t="0" r="r" b="b"/>
                <a:pathLst>
                  <a:path w="33" h="24">
                    <a:moveTo>
                      <a:pt x="33" y="17"/>
                    </a:moveTo>
                    <a:lnTo>
                      <a:pt x="30" y="24"/>
                    </a:lnTo>
                    <a:lnTo>
                      <a:pt x="30" y="24"/>
                    </a:lnTo>
                    <a:lnTo>
                      <a:pt x="0" y="6"/>
                    </a:lnTo>
                    <a:lnTo>
                      <a:pt x="0" y="6"/>
                    </a:lnTo>
                    <a:lnTo>
                      <a:pt x="4" y="0"/>
                    </a:lnTo>
                    <a:lnTo>
                      <a:pt x="33" y="17"/>
                    </a:lnTo>
                    <a:close/>
                  </a:path>
                </a:pathLst>
              </a:custGeom>
              <a:solidFill>
                <a:schemeClr val="bg2"/>
              </a:solidFill>
              <a:ln w="9525">
                <a:noFill/>
                <a:round/>
                <a:headEnd/>
                <a:tailEnd/>
              </a:ln>
            </p:spPr>
            <p:txBody>
              <a:bodyPr/>
              <a:lstStyle/>
              <a:p>
                <a:endParaRPr lang="en-US"/>
              </a:p>
            </p:txBody>
          </p:sp>
          <p:sp>
            <p:nvSpPr>
              <p:cNvPr id="83690" name="Freeform 746"/>
              <p:cNvSpPr>
                <a:spLocks/>
              </p:cNvSpPr>
              <p:nvPr/>
            </p:nvSpPr>
            <p:spPr bwMode="black">
              <a:xfrm>
                <a:off x="2987" y="2005"/>
                <a:ext cx="12" cy="8"/>
              </a:xfrm>
              <a:custGeom>
                <a:avLst/>
                <a:gdLst/>
                <a:ahLst/>
                <a:cxnLst>
                  <a:cxn ang="0">
                    <a:pos x="34" y="18"/>
                  </a:cxn>
                  <a:cxn ang="0">
                    <a:pos x="30" y="24"/>
                  </a:cxn>
                  <a:cxn ang="0">
                    <a:pos x="0" y="8"/>
                  </a:cxn>
                  <a:cxn ang="0">
                    <a:pos x="4" y="0"/>
                  </a:cxn>
                  <a:cxn ang="0">
                    <a:pos x="0" y="6"/>
                  </a:cxn>
                  <a:cxn ang="0">
                    <a:pos x="4" y="0"/>
                  </a:cxn>
                  <a:cxn ang="0">
                    <a:pos x="34" y="18"/>
                  </a:cxn>
                </a:cxnLst>
                <a:rect l="0" t="0" r="r" b="b"/>
                <a:pathLst>
                  <a:path w="34" h="24">
                    <a:moveTo>
                      <a:pt x="34" y="18"/>
                    </a:moveTo>
                    <a:lnTo>
                      <a:pt x="30" y="24"/>
                    </a:lnTo>
                    <a:lnTo>
                      <a:pt x="0" y="8"/>
                    </a:lnTo>
                    <a:lnTo>
                      <a:pt x="4" y="0"/>
                    </a:lnTo>
                    <a:lnTo>
                      <a:pt x="0" y="6"/>
                    </a:lnTo>
                    <a:lnTo>
                      <a:pt x="4" y="0"/>
                    </a:lnTo>
                    <a:lnTo>
                      <a:pt x="34" y="18"/>
                    </a:lnTo>
                    <a:close/>
                  </a:path>
                </a:pathLst>
              </a:custGeom>
              <a:solidFill>
                <a:schemeClr val="bg2"/>
              </a:solidFill>
              <a:ln w="9525">
                <a:noFill/>
                <a:round/>
                <a:headEnd/>
                <a:tailEnd/>
              </a:ln>
            </p:spPr>
            <p:txBody>
              <a:bodyPr/>
              <a:lstStyle/>
              <a:p>
                <a:endParaRPr lang="en-US"/>
              </a:p>
            </p:txBody>
          </p:sp>
          <p:sp>
            <p:nvSpPr>
              <p:cNvPr id="83691" name="Freeform 747"/>
              <p:cNvSpPr>
                <a:spLocks/>
              </p:cNvSpPr>
              <p:nvPr/>
            </p:nvSpPr>
            <p:spPr bwMode="black">
              <a:xfrm>
                <a:off x="2986" y="2008"/>
                <a:ext cx="11" cy="7"/>
              </a:xfrm>
              <a:custGeom>
                <a:avLst/>
                <a:gdLst/>
                <a:ahLst/>
                <a:cxnLst>
                  <a:cxn ang="0">
                    <a:pos x="33" y="15"/>
                  </a:cxn>
                  <a:cxn ang="0">
                    <a:pos x="29" y="22"/>
                  </a:cxn>
                  <a:cxn ang="0">
                    <a:pos x="29" y="22"/>
                  </a:cxn>
                  <a:cxn ang="0">
                    <a:pos x="0" y="7"/>
                  </a:cxn>
                  <a:cxn ang="0">
                    <a:pos x="0" y="7"/>
                  </a:cxn>
                  <a:cxn ang="0">
                    <a:pos x="3" y="0"/>
                  </a:cxn>
                  <a:cxn ang="0">
                    <a:pos x="33" y="15"/>
                  </a:cxn>
                </a:cxnLst>
                <a:rect l="0" t="0" r="r" b="b"/>
                <a:pathLst>
                  <a:path w="33" h="22">
                    <a:moveTo>
                      <a:pt x="33" y="15"/>
                    </a:moveTo>
                    <a:lnTo>
                      <a:pt x="29" y="22"/>
                    </a:lnTo>
                    <a:lnTo>
                      <a:pt x="29" y="22"/>
                    </a:lnTo>
                    <a:lnTo>
                      <a:pt x="0" y="7"/>
                    </a:lnTo>
                    <a:lnTo>
                      <a:pt x="0" y="7"/>
                    </a:lnTo>
                    <a:lnTo>
                      <a:pt x="3" y="0"/>
                    </a:lnTo>
                    <a:lnTo>
                      <a:pt x="33" y="15"/>
                    </a:lnTo>
                    <a:close/>
                  </a:path>
                </a:pathLst>
              </a:custGeom>
              <a:solidFill>
                <a:schemeClr val="bg2"/>
              </a:solidFill>
              <a:ln w="9525">
                <a:noFill/>
                <a:round/>
                <a:headEnd/>
                <a:tailEnd/>
              </a:ln>
            </p:spPr>
            <p:txBody>
              <a:bodyPr/>
              <a:lstStyle/>
              <a:p>
                <a:endParaRPr lang="en-US"/>
              </a:p>
            </p:txBody>
          </p:sp>
          <p:sp>
            <p:nvSpPr>
              <p:cNvPr id="83692" name="Freeform 748"/>
              <p:cNvSpPr>
                <a:spLocks/>
              </p:cNvSpPr>
              <p:nvPr/>
            </p:nvSpPr>
            <p:spPr bwMode="black">
              <a:xfrm>
                <a:off x="2985" y="2010"/>
                <a:ext cx="11" cy="8"/>
              </a:xfrm>
              <a:custGeom>
                <a:avLst/>
                <a:gdLst/>
                <a:ahLst/>
                <a:cxnLst>
                  <a:cxn ang="0">
                    <a:pos x="33" y="15"/>
                  </a:cxn>
                  <a:cxn ang="0">
                    <a:pos x="30" y="22"/>
                  </a:cxn>
                  <a:cxn ang="0">
                    <a:pos x="30" y="22"/>
                  </a:cxn>
                  <a:cxn ang="0">
                    <a:pos x="0" y="8"/>
                  </a:cxn>
                  <a:cxn ang="0">
                    <a:pos x="0" y="8"/>
                  </a:cxn>
                  <a:cxn ang="0">
                    <a:pos x="4" y="0"/>
                  </a:cxn>
                  <a:cxn ang="0">
                    <a:pos x="33" y="15"/>
                  </a:cxn>
                </a:cxnLst>
                <a:rect l="0" t="0" r="r" b="b"/>
                <a:pathLst>
                  <a:path w="33" h="22">
                    <a:moveTo>
                      <a:pt x="33" y="15"/>
                    </a:moveTo>
                    <a:lnTo>
                      <a:pt x="30" y="22"/>
                    </a:lnTo>
                    <a:lnTo>
                      <a:pt x="30" y="22"/>
                    </a:lnTo>
                    <a:lnTo>
                      <a:pt x="0" y="8"/>
                    </a:lnTo>
                    <a:lnTo>
                      <a:pt x="0" y="8"/>
                    </a:lnTo>
                    <a:lnTo>
                      <a:pt x="4" y="0"/>
                    </a:lnTo>
                    <a:lnTo>
                      <a:pt x="33" y="15"/>
                    </a:lnTo>
                    <a:close/>
                  </a:path>
                </a:pathLst>
              </a:custGeom>
              <a:solidFill>
                <a:schemeClr val="bg2"/>
              </a:solidFill>
              <a:ln w="9525">
                <a:noFill/>
                <a:round/>
                <a:headEnd/>
                <a:tailEnd/>
              </a:ln>
            </p:spPr>
            <p:txBody>
              <a:bodyPr/>
              <a:lstStyle/>
              <a:p>
                <a:endParaRPr lang="en-US"/>
              </a:p>
            </p:txBody>
          </p:sp>
          <p:sp>
            <p:nvSpPr>
              <p:cNvPr id="83693" name="Freeform 749"/>
              <p:cNvSpPr>
                <a:spLocks/>
              </p:cNvSpPr>
              <p:nvPr/>
            </p:nvSpPr>
            <p:spPr bwMode="black">
              <a:xfrm>
                <a:off x="2984" y="2013"/>
                <a:ext cx="11" cy="7"/>
              </a:xfrm>
              <a:custGeom>
                <a:avLst/>
                <a:gdLst/>
                <a:ahLst/>
                <a:cxnLst>
                  <a:cxn ang="0">
                    <a:pos x="34" y="14"/>
                  </a:cxn>
                  <a:cxn ang="0">
                    <a:pos x="30" y="22"/>
                  </a:cxn>
                  <a:cxn ang="0">
                    <a:pos x="30" y="22"/>
                  </a:cxn>
                  <a:cxn ang="0">
                    <a:pos x="0" y="7"/>
                  </a:cxn>
                  <a:cxn ang="0">
                    <a:pos x="0" y="7"/>
                  </a:cxn>
                  <a:cxn ang="0">
                    <a:pos x="4" y="0"/>
                  </a:cxn>
                  <a:cxn ang="0">
                    <a:pos x="34" y="14"/>
                  </a:cxn>
                </a:cxnLst>
                <a:rect l="0" t="0" r="r" b="b"/>
                <a:pathLst>
                  <a:path w="34" h="22">
                    <a:moveTo>
                      <a:pt x="34" y="14"/>
                    </a:moveTo>
                    <a:lnTo>
                      <a:pt x="30" y="22"/>
                    </a:lnTo>
                    <a:lnTo>
                      <a:pt x="30" y="22"/>
                    </a:lnTo>
                    <a:lnTo>
                      <a:pt x="0" y="7"/>
                    </a:lnTo>
                    <a:lnTo>
                      <a:pt x="0" y="7"/>
                    </a:lnTo>
                    <a:lnTo>
                      <a:pt x="4" y="0"/>
                    </a:lnTo>
                    <a:lnTo>
                      <a:pt x="34" y="14"/>
                    </a:lnTo>
                    <a:close/>
                  </a:path>
                </a:pathLst>
              </a:custGeom>
              <a:solidFill>
                <a:schemeClr val="bg2"/>
              </a:solidFill>
              <a:ln w="9525">
                <a:noFill/>
                <a:round/>
                <a:headEnd/>
                <a:tailEnd/>
              </a:ln>
            </p:spPr>
            <p:txBody>
              <a:bodyPr/>
              <a:lstStyle/>
              <a:p>
                <a:endParaRPr lang="en-US"/>
              </a:p>
            </p:txBody>
          </p:sp>
          <p:sp>
            <p:nvSpPr>
              <p:cNvPr id="83694" name="Freeform 750"/>
              <p:cNvSpPr>
                <a:spLocks/>
              </p:cNvSpPr>
              <p:nvPr/>
            </p:nvSpPr>
            <p:spPr bwMode="black">
              <a:xfrm>
                <a:off x="2982" y="2015"/>
                <a:ext cx="12" cy="9"/>
              </a:xfrm>
              <a:custGeom>
                <a:avLst/>
                <a:gdLst/>
                <a:ahLst/>
                <a:cxnLst>
                  <a:cxn ang="0">
                    <a:pos x="34" y="15"/>
                  </a:cxn>
                  <a:cxn ang="0">
                    <a:pos x="30" y="22"/>
                  </a:cxn>
                  <a:cxn ang="0">
                    <a:pos x="30" y="22"/>
                  </a:cxn>
                  <a:cxn ang="0">
                    <a:pos x="26" y="26"/>
                  </a:cxn>
                  <a:cxn ang="0">
                    <a:pos x="0" y="7"/>
                  </a:cxn>
                  <a:cxn ang="0">
                    <a:pos x="4" y="0"/>
                  </a:cxn>
                  <a:cxn ang="0">
                    <a:pos x="34" y="15"/>
                  </a:cxn>
                </a:cxnLst>
                <a:rect l="0" t="0" r="r" b="b"/>
                <a:pathLst>
                  <a:path w="34" h="26">
                    <a:moveTo>
                      <a:pt x="34" y="15"/>
                    </a:moveTo>
                    <a:lnTo>
                      <a:pt x="30" y="22"/>
                    </a:lnTo>
                    <a:lnTo>
                      <a:pt x="30" y="22"/>
                    </a:lnTo>
                    <a:lnTo>
                      <a:pt x="26" y="26"/>
                    </a:lnTo>
                    <a:lnTo>
                      <a:pt x="0" y="7"/>
                    </a:lnTo>
                    <a:lnTo>
                      <a:pt x="4" y="0"/>
                    </a:lnTo>
                    <a:lnTo>
                      <a:pt x="34" y="15"/>
                    </a:lnTo>
                    <a:close/>
                  </a:path>
                </a:pathLst>
              </a:custGeom>
              <a:solidFill>
                <a:schemeClr val="bg2"/>
              </a:solidFill>
              <a:ln w="9525">
                <a:noFill/>
                <a:round/>
                <a:headEnd/>
                <a:tailEnd/>
              </a:ln>
            </p:spPr>
            <p:txBody>
              <a:bodyPr/>
              <a:lstStyle/>
              <a:p>
                <a:endParaRPr lang="en-US"/>
              </a:p>
            </p:txBody>
          </p:sp>
          <p:sp>
            <p:nvSpPr>
              <p:cNvPr id="83695" name="Freeform 751"/>
              <p:cNvSpPr>
                <a:spLocks/>
              </p:cNvSpPr>
              <p:nvPr/>
            </p:nvSpPr>
            <p:spPr bwMode="black">
              <a:xfrm>
                <a:off x="2981" y="2017"/>
                <a:ext cx="10" cy="9"/>
              </a:xfrm>
              <a:custGeom>
                <a:avLst/>
                <a:gdLst/>
                <a:ahLst/>
                <a:cxnLst>
                  <a:cxn ang="0">
                    <a:pos x="29" y="22"/>
                  </a:cxn>
                  <a:cxn ang="0">
                    <a:pos x="23" y="28"/>
                  </a:cxn>
                  <a:cxn ang="0">
                    <a:pos x="0" y="7"/>
                  </a:cxn>
                  <a:cxn ang="0">
                    <a:pos x="0" y="7"/>
                  </a:cxn>
                  <a:cxn ang="0">
                    <a:pos x="1" y="6"/>
                  </a:cxn>
                  <a:cxn ang="0">
                    <a:pos x="7" y="0"/>
                  </a:cxn>
                  <a:cxn ang="0">
                    <a:pos x="29" y="22"/>
                  </a:cxn>
                </a:cxnLst>
                <a:rect l="0" t="0" r="r" b="b"/>
                <a:pathLst>
                  <a:path w="29" h="28">
                    <a:moveTo>
                      <a:pt x="29" y="22"/>
                    </a:moveTo>
                    <a:lnTo>
                      <a:pt x="23" y="28"/>
                    </a:lnTo>
                    <a:lnTo>
                      <a:pt x="0" y="7"/>
                    </a:lnTo>
                    <a:lnTo>
                      <a:pt x="0" y="7"/>
                    </a:lnTo>
                    <a:lnTo>
                      <a:pt x="1" y="6"/>
                    </a:lnTo>
                    <a:lnTo>
                      <a:pt x="7" y="0"/>
                    </a:lnTo>
                    <a:lnTo>
                      <a:pt x="29" y="22"/>
                    </a:lnTo>
                    <a:close/>
                  </a:path>
                </a:pathLst>
              </a:custGeom>
              <a:solidFill>
                <a:schemeClr val="bg2"/>
              </a:solidFill>
              <a:ln w="9525">
                <a:noFill/>
                <a:round/>
                <a:headEnd/>
                <a:tailEnd/>
              </a:ln>
            </p:spPr>
            <p:txBody>
              <a:bodyPr/>
              <a:lstStyle/>
              <a:p>
                <a:endParaRPr lang="en-US"/>
              </a:p>
            </p:txBody>
          </p:sp>
          <p:sp>
            <p:nvSpPr>
              <p:cNvPr id="83696" name="Freeform 752"/>
              <p:cNvSpPr>
                <a:spLocks/>
              </p:cNvSpPr>
              <p:nvPr/>
            </p:nvSpPr>
            <p:spPr bwMode="black">
              <a:xfrm>
                <a:off x="2980" y="2019"/>
                <a:ext cx="9" cy="10"/>
              </a:xfrm>
              <a:custGeom>
                <a:avLst/>
                <a:gdLst/>
                <a:ahLst/>
                <a:cxnLst>
                  <a:cxn ang="0">
                    <a:pos x="29" y="20"/>
                  </a:cxn>
                  <a:cxn ang="0">
                    <a:pos x="25" y="26"/>
                  </a:cxn>
                  <a:cxn ang="0">
                    <a:pos x="21" y="31"/>
                  </a:cxn>
                  <a:cxn ang="0">
                    <a:pos x="23" y="29"/>
                  </a:cxn>
                  <a:cxn ang="0">
                    <a:pos x="0" y="6"/>
                  </a:cxn>
                  <a:cxn ang="0">
                    <a:pos x="5" y="0"/>
                  </a:cxn>
                  <a:cxn ang="0">
                    <a:pos x="29" y="20"/>
                  </a:cxn>
                </a:cxnLst>
                <a:rect l="0" t="0" r="r" b="b"/>
                <a:pathLst>
                  <a:path w="29" h="31">
                    <a:moveTo>
                      <a:pt x="29" y="20"/>
                    </a:moveTo>
                    <a:lnTo>
                      <a:pt x="25" y="26"/>
                    </a:lnTo>
                    <a:lnTo>
                      <a:pt x="21" y="31"/>
                    </a:lnTo>
                    <a:lnTo>
                      <a:pt x="23" y="29"/>
                    </a:lnTo>
                    <a:lnTo>
                      <a:pt x="0" y="6"/>
                    </a:lnTo>
                    <a:lnTo>
                      <a:pt x="5" y="0"/>
                    </a:lnTo>
                    <a:lnTo>
                      <a:pt x="29" y="20"/>
                    </a:lnTo>
                    <a:close/>
                  </a:path>
                </a:pathLst>
              </a:custGeom>
              <a:solidFill>
                <a:schemeClr val="bg2"/>
              </a:solidFill>
              <a:ln w="9525">
                <a:noFill/>
                <a:round/>
                <a:headEnd/>
                <a:tailEnd/>
              </a:ln>
            </p:spPr>
            <p:txBody>
              <a:bodyPr/>
              <a:lstStyle/>
              <a:p>
                <a:endParaRPr lang="en-US"/>
              </a:p>
            </p:txBody>
          </p:sp>
          <p:sp>
            <p:nvSpPr>
              <p:cNvPr id="83697" name="Freeform 753"/>
              <p:cNvSpPr>
                <a:spLocks/>
              </p:cNvSpPr>
              <p:nvPr/>
            </p:nvSpPr>
            <p:spPr bwMode="black">
              <a:xfrm>
                <a:off x="2978" y="2020"/>
                <a:ext cx="9" cy="11"/>
              </a:xfrm>
              <a:custGeom>
                <a:avLst/>
                <a:gdLst/>
                <a:ahLst/>
                <a:cxnLst>
                  <a:cxn ang="0">
                    <a:pos x="29" y="25"/>
                  </a:cxn>
                  <a:cxn ang="0">
                    <a:pos x="22" y="31"/>
                  </a:cxn>
                  <a:cxn ang="0">
                    <a:pos x="0" y="7"/>
                  </a:cxn>
                  <a:cxn ang="0">
                    <a:pos x="7" y="0"/>
                  </a:cxn>
                  <a:cxn ang="0">
                    <a:pos x="0" y="6"/>
                  </a:cxn>
                  <a:cxn ang="0">
                    <a:pos x="7" y="0"/>
                  </a:cxn>
                  <a:cxn ang="0">
                    <a:pos x="29" y="25"/>
                  </a:cxn>
                </a:cxnLst>
                <a:rect l="0" t="0" r="r" b="b"/>
                <a:pathLst>
                  <a:path w="29" h="31">
                    <a:moveTo>
                      <a:pt x="29" y="25"/>
                    </a:moveTo>
                    <a:lnTo>
                      <a:pt x="22" y="31"/>
                    </a:lnTo>
                    <a:lnTo>
                      <a:pt x="0" y="7"/>
                    </a:lnTo>
                    <a:lnTo>
                      <a:pt x="7" y="0"/>
                    </a:lnTo>
                    <a:lnTo>
                      <a:pt x="0" y="6"/>
                    </a:lnTo>
                    <a:lnTo>
                      <a:pt x="7" y="0"/>
                    </a:lnTo>
                    <a:lnTo>
                      <a:pt x="29" y="25"/>
                    </a:lnTo>
                    <a:close/>
                  </a:path>
                </a:pathLst>
              </a:custGeom>
              <a:solidFill>
                <a:schemeClr val="bg2"/>
              </a:solidFill>
              <a:ln w="9525">
                <a:noFill/>
                <a:round/>
                <a:headEnd/>
                <a:tailEnd/>
              </a:ln>
            </p:spPr>
            <p:txBody>
              <a:bodyPr/>
              <a:lstStyle/>
              <a:p>
                <a:endParaRPr lang="en-US"/>
              </a:p>
            </p:txBody>
          </p:sp>
          <p:sp>
            <p:nvSpPr>
              <p:cNvPr id="83698" name="Freeform 754"/>
              <p:cNvSpPr>
                <a:spLocks/>
              </p:cNvSpPr>
              <p:nvPr/>
            </p:nvSpPr>
            <p:spPr bwMode="black">
              <a:xfrm>
                <a:off x="2975" y="2023"/>
                <a:ext cx="10" cy="11"/>
              </a:xfrm>
              <a:custGeom>
                <a:avLst/>
                <a:gdLst/>
                <a:ahLst/>
                <a:cxnLst>
                  <a:cxn ang="0">
                    <a:pos x="30" y="23"/>
                  </a:cxn>
                  <a:cxn ang="0">
                    <a:pos x="22" y="30"/>
                  </a:cxn>
                  <a:cxn ang="0">
                    <a:pos x="21" y="31"/>
                  </a:cxn>
                  <a:cxn ang="0">
                    <a:pos x="19" y="33"/>
                  </a:cxn>
                  <a:cxn ang="0">
                    <a:pos x="0" y="8"/>
                  </a:cxn>
                  <a:cxn ang="0">
                    <a:pos x="8" y="0"/>
                  </a:cxn>
                  <a:cxn ang="0">
                    <a:pos x="30" y="23"/>
                  </a:cxn>
                </a:cxnLst>
                <a:rect l="0" t="0" r="r" b="b"/>
                <a:pathLst>
                  <a:path w="30" h="33">
                    <a:moveTo>
                      <a:pt x="30" y="23"/>
                    </a:moveTo>
                    <a:lnTo>
                      <a:pt x="22" y="30"/>
                    </a:lnTo>
                    <a:lnTo>
                      <a:pt x="21" y="31"/>
                    </a:lnTo>
                    <a:lnTo>
                      <a:pt x="19" y="33"/>
                    </a:lnTo>
                    <a:lnTo>
                      <a:pt x="0" y="8"/>
                    </a:lnTo>
                    <a:lnTo>
                      <a:pt x="8" y="0"/>
                    </a:lnTo>
                    <a:lnTo>
                      <a:pt x="30" y="23"/>
                    </a:lnTo>
                    <a:close/>
                  </a:path>
                </a:pathLst>
              </a:custGeom>
              <a:solidFill>
                <a:schemeClr val="bg2"/>
              </a:solidFill>
              <a:ln w="9525">
                <a:noFill/>
                <a:round/>
                <a:headEnd/>
                <a:tailEnd/>
              </a:ln>
            </p:spPr>
            <p:txBody>
              <a:bodyPr/>
              <a:lstStyle/>
              <a:p>
                <a:endParaRPr lang="en-US"/>
              </a:p>
            </p:txBody>
          </p:sp>
          <p:sp>
            <p:nvSpPr>
              <p:cNvPr id="83699" name="Freeform 755"/>
              <p:cNvSpPr>
                <a:spLocks/>
              </p:cNvSpPr>
              <p:nvPr/>
            </p:nvSpPr>
            <p:spPr bwMode="black">
              <a:xfrm>
                <a:off x="2969" y="2024"/>
                <a:ext cx="12" cy="11"/>
              </a:xfrm>
              <a:custGeom>
                <a:avLst/>
                <a:gdLst/>
                <a:ahLst/>
                <a:cxnLst>
                  <a:cxn ang="0">
                    <a:pos x="36" y="28"/>
                  </a:cxn>
                  <a:cxn ang="0">
                    <a:pos x="27" y="33"/>
                  </a:cxn>
                  <a:cxn ang="0">
                    <a:pos x="10" y="5"/>
                  </a:cxn>
                  <a:cxn ang="0">
                    <a:pos x="0" y="13"/>
                  </a:cxn>
                  <a:cxn ang="0">
                    <a:pos x="12" y="5"/>
                  </a:cxn>
                  <a:cxn ang="0">
                    <a:pos x="21" y="0"/>
                  </a:cxn>
                  <a:cxn ang="0">
                    <a:pos x="36" y="28"/>
                  </a:cxn>
                </a:cxnLst>
                <a:rect l="0" t="0" r="r" b="b"/>
                <a:pathLst>
                  <a:path w="36" h="33">
                    <a:moveTo>
                      <a:pt x="36" y="28"/>
                    </a:moveTo>
                    <a:lnTo>
                      <a:pt x="27" y="33"/>
                    </a:lnTo>
                    <a:lnTo>
                      <a:pt x="10" y="5"/>
                    </a:lnTo>
                    <a:lnTo>
                      <a:pt x="0" y="13"/>
                    </a:lnTo>
                    <a:lnTo>
                      <a:pt x="12" y="5"/>
                    </a:lnTo>
                    <a:lnTo>
                      <a:pt x="21" y="0"/>
                    </a:lnTo>
                    <a:lnTo>
                      <a:pt x="36" y="28"/>
                    </a:lnTo>
                    <a:close/>
                  </a:path>
                </a:pathLst>
              </a:custGeom>
              <a:solidFill>
                <a:schemeClr val="bg2"/>
              </a:solidFill>
              <a:ln w="9525">
                <a:noFill/>
                <a:round/>
                <a:headEnd/>
                <a:tailEnd/>
              </a:ln>
            </p:spPr>
            <p:txBody>
              <a:bodyPr/>
              <a:lstStyle/>
              <a:p>
                <a:endParaRPr lang="en-US"/>
              </a:p>
            </p:txBody>
          </p:sp>
          <p:sp>
            <p:nvSpPr>
              <p:cNvPr id="83700" name="Freeform 756"/>
              <p:cNvSpPr>
                <a:spLocks/>
              </p:cNvSpPr>
              <p:nvPr/>
            </p:nvSpPr>
            <p:spPr bwMode="black">
              <a:xfrm>
                <a:off x="2970" y="2026"/>
                <a:ext cx="9" cy="12"/>
              </a:xfrm>
              <a:custGeom>
                <a:avLst/>
                <a:gdLst/>
                <a:ahLst/>
                <a:cxnLst>
                  <a:cxn ang="0">
                    <a:pos x="29" y="28"/>
                  </a:cxn>
                  <a:cxn ang="0">
                    <a:pos x="20" y="34"/>
                  </a:cxn>
                  <a:cxn ang="0">
                    <a:pos x="20" y="34"/>
                  </a:cxn>
                  <a:cxn ang="0">
                    <a:pos x="17" y="35"/>
                  </a:cxn>
                  <a:cxn ang="0">
                    <a:pos x="0" y="6"/>
                  </a:cxn>
                  <a:cxn ang="0">
                    <a:pos x="9" y="0"/>
                  </a:cxn>
                  <a:cxn ang="0">
                    <a:pos x="29" y="28"/>
                  </a:cxn>
                </a:cxnLst>
                <a:rect l="0" t="0" r="r" b="b"/>
                <a:pathLst>
                  <a:path w="29" h="35">
                    <a:moveTo>
                      <a:pt x="29" y="28"/>
                    </a:moveTo>
                    <a:lnTo>
                      <a:pt x="20" y="34"/>
                    </a:lnTo>
                    <a:lnTo>
                      <a:pt x="20" y="34"/>
                    </a:lnTo>
                    <a:lnTo>
                      <a:pt x="17" y="35"/>
                    </a:lnTo>
                    <a:lnTo>
                      <a:pt x="0" y="6"/>
                    </a:lnTo>
                    <a:lnTo>
                      <a:pt x="9" y="0"/>
                    </a:lnTo>
                    <a:lnTo>
                      <a:pt x="29" y="28"/>
                    </a:lnTo>
                    <a:close/>
                  </a:path>
                </a:pathLst>
              </a:custGeom>
              <a:solidFill>
                <a:schemeClr val="bg2"/>
              </a:solidFill>
              <a:ln w="9525">
                <a:noFill/>
                <a:round/>
                <a:headEnd/>
                <a:tailEnd/>
              </a:ln>
            </p:spPr>
            <p:txBody>
              <a:bodyPr/>
              <a:lstStyle/>
              <a:p>
                <a:endParaRPr lang="en-US"/>
              </a:p>
            </p:txBody>
          </p:sp>
          <p:sp>
            <p:nvSpPr>
              <p:cNvPr id="83701" name="Freeform 757"/>
              <p:cNvSpPr>
                <a:spLocks/>
              </p:cNvSpPr>
              <p:nvPr/>
            </p:nvSpPr>
            <p:spPr bwMode="black">
              <a:xfrm>
                <a:off x="2966" y="2028"/>
                <a:ext cx="9" cy="11"/>
              </a:xfrm>
              <a:custGeom>
                <a:avLst/>
                <a:gdLst/>
                <a:ahLst/>
                <a:cxnLst>
                  <a:cxn ang="0">
                    <a:pos x="27" y="30"/>
                  </a:cxn>
                  <a:cxn ang="0">
                    <a:pos x="18" y="35"/>
                  </a:cxn>
                  <a:cxn ang="0">
                    <a:pos x="0" y="6"/>
                  </a:cxn>
                  <a:cxn ang="0">
                    <a:pos x="0" y="6"/>
                  </a:cxn>
                  <a:cxn ang="0">
                    <a:pos x="3" y="5"/>
                  </a:cxn>
                  <a:cxn ang="0">
                    <a:pos x="13" y="0"/>
                  </a:cxn>
                  <a:cxn ang="0">
                    <a:pos x="27" y="30"/>
                  </a:cxn>
                </a:cxnLst>
                <a:rect l="0" t="0" r="r" b="b"/>
                <a:pathLst>
                  <a:path w="27" h="35">
                    <a:moveTo>
                      <a:pt x="27" y="30"/>
                    </a:moveTo>
                    <a:lnTo>
                      <a:pt x="18" y="35"/>
                    </a:lnTo>
                    <a:lnTo>
                      <a:pt x="0" y="6"/>
                    </a:lnTo>
                    <a:lnTo>
                      <a:pt x="0" y="6"/>
                    </a:lnTo>
                    <a:lnTo>
                      <a:pt x="3" y="5"/>
                    </a:lnTo>
                    <a:lnTo>
                      <a:pt x="13" y="0"/>
                    </a:lnTo>
                    <a:lnTo>
                      <a:pt x="27" y="30"/>
                    </a:lnTo>
                    <a:close/>
                  </a:path>
                </a:pathLst>
              </a:custGeom>
              <a:solidFill>
                <a:schemeClr val="bg2"/>
              </a:solidFill>
              <a:ln w="9525">
                <a:noFill/>
                <a:round/>
                <a:headEnd/>
                <a:tailEnd/>
              </a:ln>
            </p:spPr>
            <p:txBody>
              <a:bodyPr/>
              <a:lstStyle/>
              <a:p>
                <a:endParaRPr lang="en-US"/>
              </a:p>
            </p:txBody>
          </p:sp>
          <p:sp>
            <p:nvSpPr>
              <p:cNvPr id="83702" name="Freeform 758"/>
              <p:cNvSpPr>
                <a:spLocks/>
              </p:cNvSpPr>
              <p:nvPr/>
            </p:nvSpPr>
            <p:spPr bwMode="black">
              <a:xfrm>
                <a:off x="2964" y="2030"/>
                <a:ext cx="9" cy="11"/>
              </a:xfrm>
              <a:custGeom>
                <a:avLst/>
                <a:gdLst/>
                <a:ahLst/>
                <a:cxnLst>
                  <a:cxn ang="0">
                    <a:pos x="28" y="28"/>
                  </a:cxn>
                  <a:cxn ang="0">
                    <a:pos x="19" y="34"/>
                  </a:cxn>
                  <a:cxn ang="0">
                    <a:pos x="29" y="26"/>
                  </a:cxn>
                  <a:cxn ang="0">
                    <a:pos x="17" y="34"/>
                  </a:cxn>
                  <a:cxn ang="0">
                    <a:pos x="0" y="7"/>
                  </a:cxn>
                  <a:cxn ang="0">
                    <a:pos x="8" y="0"/>
                  </a:cxn>
                  <a:cxn ang="0">
                    <a:pos x="28" y="28"/>
                  </a:cxn>
                </a:cxnLst>
                <a:rect l="0" t="0" r="r" b="b"/>
                <a:pathLst>
                  <a:path w="29" h="34">
                    <a:moveTo>
                      <a:pt x="28" y="28"/>
                    </a:moveTo>
                    <a:lnTo>
                      <a:pt x="19" y="34"/>
                    </a:lnTo>
                    <a:lnTo>
                      <a:pt x="29" y="26"/>
                    </a:lnTo>
                    <a:lnTo>
                      <a:pt x="17" y="34"/>
                    </a:lnTo>
                    <a:lnTo>
                      <a:pt x="0" y="7"/>
                    </a:lnTo>
                    <a:lnTo>
                      <a:pt x="8" y="0"/>
                    </a:lnTo>
                    <a:lnTo>
                      <a:pt x="28" y="28"/>
                    </a:lnTo>
                    <a:close/>
                  </a:path>
                </a:pathLst>
              </a:custGeom>
              <a:solidFill>
                <a:schemeClr val="bg2"/>
              </a:solidFill>
              <a:ln w="9525">
                <a:noFill/>
                <a:round/>
                <a:headEnd/>
                <a:tailEnd/>
              </a:ln>
            </p:spPr>
            <p:txBody>
              <a:bodyPr/>
              <a:lstStyle/>
              <a:p>
                <a:endParaRPr lang="en-US"/>
              </a:p>
            </p:txBody>
          </p:sp>
          <p:sp>
            <p:nvSpPr>
              <p:cNvPr id="83703" name="Freeform 759"/>
              <p:cNvSpPr>
                <a:spLocks/>
              </p:cNvSpPr>
              <p:nvPr/>
            </p:nvSpPr>
            <p:spPr bwMode="black">
              <a:xfrm>
                <a:off x="2957" y="2032"/>
                <a:ext cx="12" cy="11"/>
              </a:xfrm>
              <a:custGeom>
                <a:avLst/>
                <a:gdLst/>
                <a:ahLst/>
                <a:cxnLst>
                  <a:cxn ang="0">
                    <a:pos x="36" y="27"/>
                  </a:cxn>
                  <a:cxn ang="0">
                    <a:pos x="27" y="32"/>
                  </a:cxn>
                  <a:cxn ang="0">
                    <a:pos x="10" y="5"/>
                  </a:cxn>
                  <a:cxn ang="0">
                    <a:pos x="0" y="12"/>
                  </a:cxn>
                  <a:cxn ang="0">
                    <a:pos x="12" y="5"/>
                  </a:cxn>
                  <a:cxn ang="0">
                    <a:pos x="21" y="0"/>
                  </a:cxn>
                  <a:cxn ang="0">
                    <a:pos x="36" y="27"/>
                  </a:cxn>
                </a:cxnLst>
                <a:rect l="0" t="0" r="r" b="b"/>
                <a:pathLst>
                  <a:path w="36" h="32">
                    <a:moveTo>
                      <a:pt x="36" y="27"/>
                    </a:moveTo>
                    <a:lnTo>
                      <a:pt x="27" y="32"/>
                    </a:lnTo>
                    <a:lnTo>
                      <a:pt x="10" y="5"/>
                    </a:lnTo>
                    <a:lnTo>
                      <a:pt x="0" y="12"/>
                    </a:lnTo>
                    <a:lnTo>
                      <a:pt x="12" y="5"/>
                    </a:lnTo>
                    <a:lnTo>
                      <a:pt x="21" y="0"/>
                    </a:lnTo>
                    <a:lnTo>
                      <a:pt x="36" y="27"/>
                    </a:lnTo>
                    <a:close/>
                  </a:path>
                </a:pathLst>
              </a:custGeom>
              <a:solidFill>
                <a:schemeClr val="bg2"/>
              </a:solidFill>
              <a:ln w="9525">
                <a:noFill/>
                <a:round/>
                <a:headEnd/>
                <a:tailEnd/>
              </a:ln>
            </p:spPr>
            <p:txBody>
              <a:bodyPr/>
              <a:lstStyle/>
              <a:p>
                <a:endParaRPr lang="en-US"/>
              </a:p>
            </p:txBody>
          </p:sp>
          <p:sp>
            <p:nvSpPr>
              <p:cNvPr id="83704" name="Freeform 760"/>
              <p:cNvSpPr>
                <a:spLocks/>
              </p:cNvSpPr>
              <p:nvPr/>
            </p:nvSpPr>
            <p:spPr bwMode="black">
              <a:xfrm>
                <a:off x="2958" y="2034"/>
                <a:ext cx="9" cy="11"/>
              </a:xfrm>
              <a:custGeom>
                <a:avLst/>
                <a:gdLst/>
                <a:ahLst/>
                <a:cxnLst>
                  <a:cxn ang="0">
                    <a:pos x="29" y="27"/>
                  </a:cxn>
                  <a:cxn ang="0">
                    <a:pos x="20" y="33"/>
                  </a:cxn>
                  <a:cxn ang="0">
                    <a:pos x="20" y="33"/>
                  </a:cxn>
                  <a:cxn ang="0">
                    <a:pos x="0" y="6"/>
                  </a:cxn>
                  <a:cxn ang="0">
                    <a:pos x="0" y="6"/>
                  </a:cxn>
                  <a:cxn ang="0">
                    <a:pos x="9" y="0"/>
                  </a:cxn>
                  <a:cxn ang="0">
                    <a:pos x="29" y="27"/>
                  </a:cxn>
                </a:cxnLst>
                <a:rect l="0" t="0" r="r" b="b"/>
                <a:pathLst>
                  <a:path w="29" h="33">
                    <a:moveTo>
                      <a:pt x="29" y="27"/>
                    </a:moveTo>
                    <a:lnTo>
                      <a:pt x="20" y="33"/>
                    </a:lnTo>
                    <a:lnTo>
                      <a:pt x="20" y="33"/>
                    </a:lnTo>
                    <a:lnTo>
                      <a:pt x="0" y="6"/>
                    </a:lnTo>
                    <a:lnTo>
                      <a:pt x="0" y="6"/>
                    </a:lnTo>
                    <a:lnTo>
                      <a:pt x="9" y="0"/>
                    </a:lnTo>
                    <a:lnTo>
                      <a:pt x="29" y="27"/>
                    </a:lnTo>
                    <a:close/>
                  </a:path>
                </a:pathLst>
              </a:custGeom>
              <a:solidFill>
                <a:schemeClr val="bg2"/>
              </a:solidFill>
              <a:ln w="9525">
                <a:noFill/>
                <a:round/>
                <a:headEnd/>
                <a:tailEnd/>
              </a:ln>
            </p:spPr>
            <p:txBody>
              <a:bodyPr/>
              <a:lstStyle/>
              <a:p>
                <a:endParaRPr lang="en-US"/>
              </a:p>
            </p:txBody>
          </p:sp>
          <p:sp>
            <p:nvSpPr>
              <p:cNvPr id="83705" name="Freeform 761"/>
              <p:cNvSpPr>
                <a:spLocks/>
              </p:cNvSpPr>
              <p:nvPr/>
            </p:nvSpPr>
            <p:spPr bwMode="black">
              <a:xfrm>
                <a:off x="2955" y="2036"/>
                <a:ext cx="9" cy="11"/>
              </a:xfrm>
              <a:custGeom>
                <a:avLst/>
                <a:gdLst/>
                <a:ahLst/>
                <a:cxnLst>
                  <a:cxn ang="0">
                    <a:pos x="29" y="27"/>
                  </a:cxn>
                  <a:cxn ang="0">
                    <a:pos x="20" y="33"/>
                  </a:cxn>
                  <a:cxn ang="0">
                    <a:pos x="0" y="7"/>
                  </a:cxn>
                  <a:cxn ang="0">
                    <a:pos x="2" y="5"/>
                  </a:cxn>
                  <a:cxn ang="0">
                    <a:pos x="1" y="6"/>
                  </a:cxn>
                  <a:cxn ang="0">
                    <a:pos x="9" y="0"/>
                  </a:cxn>
                  <a:cxn ang="0">
                    <a:pos x="29" y="27"/>
                  </a:cxn>
                </a:cxnLst>
                <a:rect l="0" t="0" r="r" b="b"/>
                <a:pathLst>
                  <a:path w="29" h="33">
                    <a:moveTo>
                      <a:pt x="29" y="27"/>
                    </a:moveTo>
                    <a:lnTo>
                      <a:pt x="20" y="33"/>
                    </a:lnTo>
                    <a:lnTo>
                      <a:pt x="0" y="7"/>
                    </a:lnTo>
                    <a:lnTo>
                      <a:pt x="2" y="5"/>
                    </a:lnTo>
                    <a:lnTo>
                      <a:pt x="1" y="6"/>
                    </a:lnTo>
                    <a:lnTo>
                      <a:pt x="9" y="0"/>
                    </a:lnTo>
                    <a:lnTo>
                      <a:pt x="29" y="27"/>
                    </a:lnTo>
                    <a:close/>
                  </a:path>
                </a:pathLst>
              </a:custGeom>
              <a:solidFill>
                <a:schemeClr val="bg2"/>
              </a:solidFill>
              <a:ln w="9525">
                <a:noFill/>
                <a:round/>
                <a:headEnd/>
                <a:tailEnd/>
              </a:ln>
            </p:spPr>
            <p:txBody>
              <a:bodyPr/>
              <a:lstStyle/>
              <a:p>
                <a:endParaRPr lang="en-US"/>
              </a:p>
            </p:txBody>
          </p:sp>
          <p:sp>
            <p:nvSpPr>
              <p:cNvPr id="83706" name="Freeform 762"/>
              <p:cNvSpPr>
                <a:spLocks/>
              </p:cNvSpPr>
              <p:nvPr/>
            </p:nvSpPr>
            <p:spPr bwMode="black">
              <a:xfrm>
                <a:off x="2952" y="2038"/>
                <a:ext cx="10" cy="10"/>
              </a:xfrm>
              <a:custGeom>
                <a:avLst/>
                <a:gdLst/>
                <a:ahLst/>
                <a:cxnLst>
                  <a:cxn ang="0">
                    <a:pos x="30" y="25"/>
                  </a:cxn>
                  <a:cxn ang="0">
                    <a:pos x="22" y="31"/>
                  </a:cxn>
                  <a:cxn ang="0">
                    <a:pos x="0" y="8"/>
                  </a:cxn>
                  <a:cxn ang="0">
                    <a:pos x="8" y="0"/>
                  </a:cxn>
                  <a:cxn ang="0">
                    <a:pos x="0" y="6"/>
                  </a:cxn>
                  <a:cxn ang="0">
                    <a:pos x="8" y="0"/>
                  </a:cxn>
                  <a:cxn ang="0">
                    <a:pos x="30" y="25"/>
                  </a:cxn>
                </a:cxnLst>
                <a:rect l="0" t="0" r="r" b="b"/>
                <a:pathLst>
                  <a:path w="30" h="31">
                    <a:moveTo>
                      <a:pt x="30" y="25"/>
                    </a:moveTo>
                    <a:lnTo>
                      <a:pt x="22" y="31"/>
                    </a:lnTo>
                    <a:lnTo>
                      <a:pt x="0" y="8"/>
                    </a:lnTo>
                    <a:lnTo>
                      <a:pt x="8" y="0"/>
                    </a:lnTo>
                    <a:lnTo>
                      <a:pt x="0" y="6"/>
                    </a:lnTo>
                    <a:lnTo>
                      <a:pt x="8" y="0"/>
                    </a:lnTo>
                    <a:lnTo>
                      <a:pt x="30" y="25"/>
                    </a:lnTo>
                    <a:close/>
                  </a:path>
                </a:pathLst>
              </a:custGeom>
              <a:solidFill>
                <a:schemeClr val="bg2"/>
              </a:solidFill>
              <a:ln w="9525">
                <a:noFill/>
                <a:round/>
                <a:headEnd/>
                <a:tailEnd/>
              </a:ln>
            </p:spPr>
            <p:txBody>
              <a:bodyPr/>
              <a:lstStyle/>
              <a:p>
                <a:endParaRPr lang="en-US"/>
              </a:p>
            </p:txBody>
          </p:sp>
          <p:sp>
            <p:nvSpPr>
              <p:cNvPr id="83707" name="Freeform 763"/>
              <p:cNvSpPr>
                <a:spLocks/>
              </p:cNvSpPr>
              <p:nvPr/>
            </p:nvSpPr>
            <p:spPr bwMode="black">
              <a:xfrm>
                <a:off x="2950" y="2041"/>
                <a:ext cx="9" cy="12"/>
              </a:xfrm>
              <a:custGeom>
                <a:avLst/>
                <a:gdLst/>
                <a:ahLst/>
                <a:cxnLst>
                  <a:cxn ang="0">
                    <a:pos x="28" y="22"/>
                  </a:cxn>
                  <a:cxn ang="0">
                    <a:pos x="22" y="28"/>
                  </a:cxn>
                  <a:cxn ang="0">
                    <a:pos x="15" y="36"/>
                  </a:cxn>
                  <a:cxn ang="0">
                    <a:pos x="22" y="29"/>
                  </a:cxn>
                  <a:cxn ang="0">
                    <a:pos x="0" y="6"/>
                  </a:cxn>
                  <a:cxn ang="0">
                    <a:pos x="6" y="0"/>
                  </a:cxn>
                  <a:cxn ang="0">
                    <a:pos x="28" y="22"/>
                  </a:cxn>
                </a:cxnLst>
                <a:rect l="0" t="0" r="r" b="b"/>
                <a:pathLst>
                  <a:path w="28" h="36">
                    <a:moveTo>
                      <a:pt x="28" y="22"/>
                    </a:moveTo>
                    <a:lnTo>
                      <a:pt x="22" y="28"/>
                    </a:lnTo>
                    <a:lnTo>
                      <a:pt x="15" y="36"/>
                    </a:lnTo>
                    <a:lnTo>
                      <a:pt x="22" y="29"/>
                    </a:lnTo>
                    <a:lnTo>
                      <a:pt x="0" y="6"/>
                    </a:lnTo>
                    <a:lnTo>
                      <a:pt x="6" y="0"/>
                    </a:lnTo>
                    <a:lnTo>
                      <a:pt x="28" y="22"/>
                    </a:lnTo>
                    <a:close/>
                  </a:path>
                </a:pathLst>
              </a:custGeom>
              <a:solidFill>
                <a:schemeClr val="bg2"/>
              </a:solidFill>
              <a:ln w="9525">
                <a:noFill/>
                <a:round/>
                <a:headEnd/>
                <a:tailEnd/>
              </a:ln>
            </p:spPr>
            <p:txBody>
              <a:bodyPr/>
              <a:lstStyle/>
              <a:p>
                <a:endParaRPr lang="en-US"/>
              </a:p>
            </p:txBody>
          </p:sp>
          <p:sp>
            <p:nvSpPr>
              <p:cNvPr id="83708" name="Freeform 764"/>
              <p:cNvSpPr>
                <a:spLocks/>
              </p:cNvSpPr>
              <p:nvPr/>
            </p:nvSpPr>
            <p:spPr bwMode="black">
              <a:xfrm>
                <a:off x="2947" y="2042"/>
                <a:ext cx="10" cy="11"/>
              </a:xfrm>
              <a:custGeom>
                <a:avLst/>
                <a:gdLst/>
                <a:ahLst/>
                <a:cxnLst>
                  <a:cxn ang="0">
                    <a:pos x="31" y="24"/>
                  </a:cxn>
                  <a:cxn ang="0">
                    <a:pos x="24" y="31"/>
                  </a:cxn>
                  <a:cxn ang="0">
                    <a:pos x="0" y="8"/>
                  </a:cxn>
                  <a:cxn ang="0">
                    <a:pos x="4" y="3"/>
                  </a:cxn>
                  <a:cxn ang="0">
                    <a:pos x="2" y="6"/>
                  </a:cxn>
                  <a:cxn ang="0">
                    <a:pos x="9" y="0"/>
                  </a:cxn>
                  <a:cxn ang="0">
                    <a:pos x="31" y="24"/>
                  </a:cxn>
                </a:cxnLst>
                <a:rect l="0" t="0" r="r" b="b"/>
                <a:pathLst>
                  <a:path w="31" h="31">
                    <a:moveTo>
                      <a:pt x="31" y="24"/>
                    </a:moveTo>
                    <a:lnTo>
                      <a:pt x="24" y="31"/>
                    </a:lnTo>
                    <a:lnTo>
                      <a:pt x="0" y="8"/>
                    </a:lnTo>
                    <a:lnTo>
                      <a:pt x="4" y="3"/>
                    </a:lnTo>
                    <a:lnTo>
                      <a:pt x="2" y="6"/>
                    </a:lnTo>
                    <a:lnTo>
                      <a:pt x="9" y="0"/>
                    </a:lnTo>
                    <a:lnTo>
                      <a:pt x="31" y="24"/>
                    </a:lnTo>
                    <a:close/>
                  </a:path>
                </a:pathLst>
              </a:custGeom>
              <a:solidFill>
                <a:schemeClr val="bg2"/>
              </a:solidFill>
              <a:ln w="9525">
                <a:noFill/>
                <a:round/>
                <a:headEnd/>
                <a:tailEnd/>
              </a:ln>
            </p:spPr>
            <p:txBody>
              <a:bodyPr/>
              <a:lstStyle/>
              <a:p>
                <a:endParaRPr lang="en-US"/>
              </a:p>
            </p:txBody>
          </p:sp>
          <p:sp>
            <p:nvSpPr>
              <p:cNvPr id="83709" name="Freeform 765"/>
              <p:cNvSpPr>
                <a:spLocks/>
              </p:cNvSpPr>
              <p:nvPr/>
            </p:nvSpPr>
            <p:spPr bwMode="black">
              <a:xfrm>
                <a:off x="2945" y="2045"/>
                <a:ext cx="10" cy="9"/>
              </a:xfrm>
              <a:custGeom>
                <a:avLst/>
                <a:gdLst/>
                <a:ahLst/>
                <a:cxnLst>
                  <a:cxn ang="0">
                    <a:pos x="30" y="20"/>
                  </a:cxn>
                  <a:cxn ang="0">
                    <a:pos x="25" y="26"/>
                  </a:cxn>
                  <a:cxn ang="0">
                    <a:pos x="25" y="28"/>
                  </a:cxn>
                  <a:cxn ang="0">
                    <a:pos x="0" y="5"/>
                  </a:cxn>
                  <a:cxn ang="0">
                    <a:pos x="0" y="7"/>
                  </a:cxn>
                  <a:cxn ang="0">
                    <a:pos x="5" y="0"/>
                  </a:cxn>
                  <a:cxn ang="0">
                    <a:pos x="30" y="20"/>
                  </a:cxn>
                </a:cxnLst>
                <a:rect l="0" t="0" r="r" b="b"/>
                <a:pathLst>
                  <a:path w="30" h="28">
                    <a:moveTo>
                      <a:pt x="30" y="20"/>
                    </a:moveTo>
                    <a:lnTo>
                      <a:pt x="25" y="26"/>
                    </a:lnTo>
                    <a:lnTo>
                      <a:pt x="25" y="28"/>
                    </a:lnTo>
                    <a:lnTo>
                      <a:pt x="0" y="5"/>
                    </a:lnTo>
                    <a:lnTo>
                      <a:pt x="0" y="7"/>
                    </a:lnTo>
                    <a:lnTo>
                      <a:pt x="5" y="0"/>
                    </a:lnTo>
                    <a:lnTo>
                      <a:pt x="30" y="20"/>
                    </a:lnTo>
                    <a:close/>
                  </a:path>
                </a:pathLst>
              </a:custGeom>
              <a:solidFill>
                <a:schemeClr val="bg2"/>
              </a:solidFill>
              <a:ln w="9525">
                <a:noFill/>
                <a:round/>
                <a:headEnd/>
                <a:tailEnd/>
              </a:ln>
            </p:spPr>
            <p:txBody>
              <a:bodyPr/>
              <a:lstStyle/>
              <a:p>
                <a:endParaRPr lang="en-US"/>
              </a:p>
            </p:txBody>
          </p:sp>
          <p:sp>
            <p:nvSpPr>
              <p:cNvPr id="83710" name="Freeform 766"/>
              <p:cNvSpPr>
                <a:spLocks/>
              </p:cNvSpPr>
              <p:nvPr/>
            </p:nvSpPr>
            <p:spPr bwMode="black">
              <a:xfrm>
                <a:off x="2943" y="2047"/>
                <a:ext cx="11" cy="10"/>
              </a:xfrm>
              <a:custGeom>
                <a:avLst/>
                <a:gdLst/>
                <a:ahLst/>
                <a:cxnLst>
                  <a:cxn ang="0">
                    <a:pos x="31" y="23"/>
                  </a:cxn>
                  <a:cxn ang="0">
                    <a:pos x="25" y="30"/>
                  </a:cxn>
                  <a:cxn ang="0">
                    <a:pos x="25" y="29"/>
                  </a:cxn>
                  <a:cxn ang="0">
                    <a:pos x="0" y="9"/>
                  </a:cxn>
                  <a:cxn ang="0">
                    <a:pos x="0" y="8"/>
                  </a:cxn>
                  <a:cxn ang="0">
                    <a:pos x="6" y="0"/>
                  </a:cxn>
                  <a:cxn ang="0">
                    <a:pos x="31" y="23"/>
                  </a:cxn>
                </a:cxnLst>
                <a:rect l="0" t="0" r="r" b="b"/>
                <a:pathLst>
                  <a:path w="31" h="30">
                    <a:moveTo>
                      <a:pt x="31" y="23"/>
                    </a:moveTo>
                    <a:lnTo>
                      <a:pt x="25" y="30"/>
                    </a:lnTo>
                    <a:lnTo>
                      <a:pt x="25" y="29"/>
                    </a:lnTo>
                    <a:lnTo>
                      <a:pt x="0" y="9"/>
                    </a:lnTo>
                    <a:lnTo>
                      <a:pt x="0" y="8"/>
                    </a:lnTo>
                    <a:lnTo>
                      <a:pt x="6" y="0"/>
                    </a:lnTo>
                    <a:lnTo>
                      <a:pt x="31" y="23"/>
                    </a:lnTo>
                    <a:close/>
                  </a:path>
                </a:pathLst>
              </a:custGeom>
              <a:solidFill>
                <a:schemeClr val="bg2"/>
              </a:solidFill>
              <a:ln w="9525">
                <a:noFill/>
                <a:round/>
                <a:headEnd/>
                <a:tailEnd/>
              </a:ln>
            </p:spPr>
            <p:txBody>
              <a:bodyPr/>
              <a:lstStyle/>
              <a:p>
                <a:endParaRPr lang="en-US"/>
              </a:p>
            </p:txBody>
          </p:sp>
          <p:sp>
            <p:nvSpPr>
              <p:cNvPr id="83711" name="Freeform 767"/>
              <p:cNvSpPr>
                <a:spLocks/>
              </p:cNvSpPr>
              <p:nvPr/>
            </p:nvSpPr>
            <p:spPr bwMode="black">
              <a:xfrm>
                <a:off x="2942" y="2050"/>
                <a:ext cx="10" cy="9"/>
              </a:xfrm>
              <a:custGeom>
                <a:avLst/>
                <a:gdLst/>
                <a:ahLst/>
                <a:cxnLst>
                  <a:cxn ang="0">
                    <a:pos x="30" y="20"/>
                  </a:cxn>
                  <a:cxn ang="0">
                    <a:pos x="25" y="26"/>
                  </a:cxn>
                  <a:cxn ang="0">
                    <a:pos x="25" y="26"/>
                  </a:cxn>
                  <a:cxn ang="0">
                    <a:pos x="24" y="27"/>
                  </a:cxn>
                  <a:cxn ang="0">
                    <a:pos x="0" y="6"/>
                  </a:cxn>
                  <a:cxn ang="0">
                    <a:pos x="5" y="0"/>
                  </a:cxn>
                  <a:cxn ang="0">
                    <a:pos x="30" y="20"/>
                  </a:cxn>
                </a:cxnLst>
                <a:rect l="0" t="0" r="r" b="b"/>
                <a:pathLst>
                  <a:path w="30" h="27">
                    <a:moveTo>
                      <a:pt x="30" y="20"/>
                    </a:moveTo>
                    <a:lnTo>
                      <a:pt x="25" y="26"/>
                    </a:lnTo>
                    <a:lnTo>
                      <a:pt x="25" y="26"/>
                    </a:lnTo>
                    <a:lnTo>
                      <a:pt x="24" y="27"/>
                    </a:lnTo>
                    <a:lnTo>
                      <a:pt x="0" y="6"/>
                    </a:lnTo>
                    <a:lnTo>
                      <a:pt x="5" y="0"/>
                    </a:lnTo>
                    <a:lnTo>
                      <a:pt x="30" y="20"/>
                    </a:lnTo>
                    <a:close/>
                  </a:path>
                </a:pathLst>
              </a:custGeom>
              <a:solidFill>
                <a:schemeClr val="bg2"/>
              </a:solidFill>
              <a:ln w="9525">
                <a:noFill/>
                <a:round/>
                <a:headEnd/>
                <a:tailEnd/>
              </a:ln>
            </p:spPr>
            <p:txBody>
              <a:bodyPr/>
              <a:lstStyle/>
              <a:p>
                <a:endParaRPr lang="en-US"/>
              </a:p>
            </p:txBody>
          </p:sp>
          <p:sp>
            <p:nvSpPr>
              <p:cNvPr id="83712" name="Freeform 768"/>
              <p:cNvSpPr>
                <a:spLocks/>
              </p:cNvSpPr>
              <p:nvPr/>
            </p:nvSpPr>
            <p:spPr bwMode="black">
              <a:xfrm>
                <a:off x="2939" y="2051"/>
                <a:ext cx="11" cy="10"/>
              </a:xfrm>
              <a:custGeom>
                <a:avLst/>
                <a:gdLst/>
                <a:ahLst/>
                <a:cxnLst>
                  <a:cxn ang="0">
                    <a:pos x="32" y="22"/>
                  </a:cxn>
                  <a:cxn ang="0">
                    <a:pos x="26" y="29"/>
                  </a:cxn>
                  <a:cxn ang="0">
                    <a:pos x="0" y="10"/>
                  </a:cxn>
                  <a:cxn ang="0">
                    <a:pos x="0" y="10"/>
                  </a:cxn>
                  <a:cxn ang="0">
                    <a:pos x="3" y="6"/>
                  </a:cxn>
                  <a:cxn ang="0">
                    <a:pos x="9" y="0"/>
                  </a:cxn>
                  <a:cxn ang="0">
                    <a:pos x="32" y="22"/>
                  </a:cxn>
                </a:cxnLst>
                <a:rect l="0" t="0" r="r" b="b"/>
                <a:pathLst>
                  <a:path w="32" h="29">
                    <a:moveTo>
                      <a:pt x="32" y="22"/>
                    </a:moveTo>
                    <a:lnTo>
                      <a:pt x="26" y="29"/>
                    </a:lnTo>
                    <a:lnTo>
                      <a:pt x="0" y="10"/>
                    </a:lnTo>
                    <a:lnTo>
                      <a:pt x="0" y="10"/>
                    </a:lnTo>
                    <a:lnTo>
                      <a:pt x="3" y="6"/>
                    </a:lnTo>
                    <a:lnTo>
                      <a:pt x="9" y="0"/>
                    </a:lnTo>
                    <a:lnTo>
                      <a:pt x="32" y="22"/>
                    </a:lnTo>
                    <a:close/>
                  </a:path>
                </a:pathLst>
              </a:custGeom>
              <a:solidFill>
                <a:schemeClr val="bg2"/>
              </a:solidFill>
              <a:ln w="9525">
                <a:noFill/>
                <a:round/>
                <a:headEnd/>
                <a:tailEnd/>
              </a:ln>
            </p:spPr>
            <p:txBody>
              <a:bodyPr/>
              <a:lstStyle/>
              <a:p>
                <a:endParaRPr lang="en-US"/>
              </a:p>
            </p:txBody>
          </p:sp>
          <p:sp>
            <p:nvSpPr>
              <p:cNvPr id="83713" name="Freeform 769"/>
              <p:cNvSpPr>
                <a:spLocks/>
              </p:cNvSpPr>
              <p:nvPr/>
            </p:nvSpPr>
            <p:spPr bwMode="black">
              <a:xfrm>
                <a:off x="2938" y="2055"/>
                <a:ext cx="11" cy="7"/>
              </a:xfrm>
              <a:custGeom>
                <a:avLst/>
                <a:gdLst/>
                <a:ahLst/>
                <a:cxnLst>
                  <a:cxn ang="0">
                    <a:pos x="33" y="15"/>
                  </a:cxn>
                  <a:cxn ang="0">
                    <a:pos x="30" y="22"/>
                  </a:cxn>
                  <a:cxn ang="0">
                    <a:pos x="34" y="12"/>
                  </a:cxn>
                  <a:cxn ang="0">
                    <a:pos x="27" y="23"/>
                  </a:cxn>
                  <a:cxn ang="0">
                    <a:pos x="0" y="7"/>
                  </a:cxn>
                  <a:cxn ang="0">
                    <a:pos x="4" y="0"/>
                  </a:cxn>
                  <a:cxn ang="0">
                    <a:pos x="33" y="15"/>
                  </a:cxn>
                </a:cxnLst>
                <a:rect l="0" t="0" r="r" b="b"/>
                <a:pathLst>
                  <a:path w="34" h="23">
                    <a:moveTo>
                      <a:pt x="33" y="15"/>
                    </a:moveTo>
                    <a:lnTo>
                      <a:pt x="30" y="22"/>
                    </a:lnTo>
                    <a:lnTo>
                      <a:pt x="34" y="12"/>
                    </a:lnTo>
                    <a:lnTo>
                      <a:pt x="27" y="23"/>
                    </a:lnTo>
                    <a:lnTo>
                      <a:pt x="0" y="7"/>
                    </a:lnTo>
                    <a:lnTo>
                      <a:pt x="4" y="0"/>
                    </a:lnTo>
                    <a:lnTo>
                      <a:pt x="33" y="15"/>
                    </a:lnTo>
                    <a:close/>
                  </a:path>
                </a:pathLst>
              </a:custGeom>
              <a:solidFill>
                <a:schemeClr val="bg2"/>
              </a:solidFill>
              <a:ln w="9525">
                <a:noFill/>
                <a:round/>
                <a:headEnd/>
                <a:tailEnd/>
              </a:ln>
            </p:spPr>
            <p:txBody>
              <a:bodyPr/>
              <a:lstStyle/>
              <a:p>
                <a:endParaRPr lang="en-US"/>
              </a:p>
            </p:txBody>
          </p:sp>
          <p:sp>
            <p:nvSpPr>
              <p:cNvPr id="83714" name="Freeform 770"/>
              <p:cNvSpPr>
                <a:spLocks/>
              </p:cNvSpPr>
              <p:nvPr/>
            </p:nvSpPr>
            <p:spPr bwMode="black">
              <a:xfrm>
                <a:off x="2936" y="2057"/>
                <a:ext cx="11" cy="8"/>
              </a:xfrm>
              <a:custGeom>
                <a:avLst/>
                <a:gdLst/>
                <a:ahLst/>
                <a:cxnLst>
                  <a:cxn ang="0">
                    <a:pos x="32" y="17"/>
                  </a:cxn>
                  <a:cxn ang="0">
                    <a:pos x="27" y="25"/>
                  </a:cxn>
                  <a:cxn ang="0">
                    <a:pos x="30" y="25"/>
                  </a:cxn>
                  <a:cxn ang="0">
                    <a:pos x="0" y="8"/>
                  </a:cxn>
                  <a:cxn ang="0">
                    <a:pos x="2" y="8"/>
                  </a:cxn>
                  <a:cxn ang="0">
                    <a:pos x="7" y="0"/>
                  </a:cxn>
                  <a:cxn ang="0">
                    <a:pos x="32" y="17"/>
                  </a:cxn>
                </a:cxnLst>
                <a:rect l="0" t="0" r="r" b="b"/>
                <a:pathLst>
                  <a:path w="32" h="25">
                    <a:moveTo>
                      <a:pt x="32" y="17"/>
                    </a:moveTo>
                    <a:lnTo>
                      <a:pt x="27" y="25"/>
                    </a:lnTo>
                    <a:lnTo>
                      <a:pt x="30" y="25"/>
                    </a:lnTo>
                    <a:lnTo>
                      <a:pt x="0" y="8"/>
                    </a:lnTo>
                    <a:lnTo>
                      <a:pt x="2" y="8"/>
                    </a:lnTo>
                    <a:lnTo>
                      <a:pt x="7" y="0"/>
                    </a:lnTo>
                    <a:lnTo>
                      <a:pt x="32" y="17"/>
                    </a:lnTo>
                    <a:close/>
                  </a:path>
                </a:pathLst>
              </a:custGeom>
              <a:solidFill>
                <a:schemeClr val="bg2"/>
              </a:solidFill>
              <a:ln w="9525">
                <a:noFill/>
                <a:round/>
                <a:headEnd/>
                <a:tailEnd/>
              </a:ln>
            </p:spPr>
            <p:txBody>
              <a:bodyPr/>
              <a:lstStyle/>
              <a:p>
                <a:endParaRPr lang="en-US"/>
              </a:p>
            </p:txBody>
          </p:sp>
          <p:sp>
            <p:nvSpPr>
              <p:cNvPr id="83715" name="Freeform 771"/>
              <p:cNvSpPr>
                <a:spLocks/>
              </p:cNvSpPr>
              <p:nvPr/>
            </p:nvSpPr>
            <p:spPr bwMode="black">
              <a:xfrm>
                <a:off x="2935" y="2059"/>
                <a:ext cx="11" cy="8"/>
              </a:xfrm>
              <a:custGeom>
                <a:avLst/>
                <a:gdLst/>
                <a:ahLst/>
                <a:cxnLst>
                  <a:cxn ang="0">
                    <a:pos x="34" y="17"/>
                  </a:cxn>
                  <a:cxn ang="0">
                    <a:pos x="30" y="23"/>
                  </a:cxn>
                  <a:cxn ang="0">
                    <a:pos x="30" y="23"/>
                  </a:cxn>
                  <a:cxn ang="0">
                    <a:pos x="0" y="6"/>
                  </a:cxn>
                  <a:cxn ang="0">
                    <a:pos x="0" y="6"/>
                  </a:cxn>
                  <a:cxn ang="0">
                    <a:pos x="4" y="0"/>
                  </a:cxn>
                  <a:cxn ang="0">
                    <a:pos x="34" y="17"/>
                  </a:cxn>
                </a:cxnLst>
                <a:rect l="0" t="0" r="r" b="b"/>
                <a:pathLst>
                  <a:path w="34" h="23">
                    <a:moveTo>
                      <a:pt x="34" y="17"/>
                    </a:moveTo>
                    <a:lnTo>
                      <a:pt x="30" y="23"/>
                    </a:lnTo>
                    <a:lnTo>
                      <a:pt x="30" y="23"/>
                    </a:lnTo>
                    <a:lnTo>
                      <a:pt x="0" y="6"/>
                    </a:lnTo>
                    <a:lnTo>
                      <a:pt x="0" y="6"/>
                    </a:lnTo>
                    <a:lnTo>
                      <a:pt x="4" y="0"/>
                    </a:lnTo>
                    <a:lnTo>
                      <a:pt x="34" y="17"/>
                    </a:lnTo>
                    <a:close/>
                  </a:path>
                </a:pathLst>
              </a:custGeom>
              <a:solidFill>
                <a:schemeClr val="bg2"/>
              </a:solidFill>
              <a:ln w="9525">
                <a:noFill/>
                <a:round/>
                <a:headEnd/>
                <a:tailEnd/>
              </a:ln>
            </p:spPr>
            <p:txBody>
              <a:bodyPr/>
              <a:lstStyle/>
              <a:p>
                <a:endParaRPr lang="en-US"/>
              </a:p>
            </p:txBody>
          </p:sp>
          <p:sp>
            <p:nvSpPr>
              <p:cNvPr id="83716" name="Freeform 772"/>
              <p:cNvSpPr>
                <a:spLocks/>
              </p:cNvSpPr>
              <p:nvPr/>
            </p:nvSpPr>
            <p:spPr bwMode="black">
              <a:xfrm>
                <a:off x="2934" y="2061"/>
                <a:ext cx="11" cy="8"/>
              </a:xfrm>
              <a:custGeom>
                <a:avLst/>
                <a:gdLst/>
                <a:ahLst/>
                <a:cxnLst>
                  <a:cxn ang="0">
                    <a:pos x="33" y="17"/>
                  </a:cxn>
                  <a:cxn ang="0">
                    <a:pos x="29" y="23"/>
                  </a:cxn>
                  <a:cxn ang="0">
                    <a:pos x="0" y="8"/>
                  </a:cxn>
                  <a:cxn ang="0">
                    <a:pos x="2" y="1"/>
                  </a:cxn>
                  <a:cxn ang="0">
                    <a:pos x="0" y="6"/>
                  </a:cxn>
                  <a:cxn ang="0">
                    <a:pos x="3" y="0"/>
                  </a:cxn>
                  <a:cxn ang="0">
                    <a:pos x="33" y="17"/>
                  </a:cxn>
                </a:cxnLst>
                <a:rect l="0" t="0" r="r" b="b"/>
                <a:pathLst>
                  <a:path w="33" h="23">
                    <a:moveTo>
                      <a:pt x="33" y="17"/>
                    </a:moveTo>
                    <a:lnTo>
                      <a:pt x="29" y="23"/>
                    </a:lnTo>
                    <a:lnTo>
                      <a:pt x="0" y="8"/>
                    </a:lnTo>
                    <a:lnTo>
                      <a:pt x="2" y="1"/>
                    </a:lnTo>
                    <a:lnTo>
                      <a:pt x="0" y="6"/>
                    </a:lnTo>
                    <a:lnTo>
                      <a:pt x="3" y="0"/>
                    </a:lnTo>
                    <a:lnTo>
                      <a:pt x="33" y="17"/>
                    </a:lnTo>
                    <a:close/>
                  </a:path>
                </a:pathLst>
              </a:custGeom>
              <a:solidFill>
                <a:schemeClr val="bg2"/>
              </a:solidFill>
              <a:ln w="9525">
                <a:noFill/>
                <a:round/>
                <a:headEnd/>
                <a:tailEnd/>
              </a:ln>
            </p:spPr>
            <p:txBody>
              <a:bodyPr/>
              <a:lstStyle/>
              <a:p>
                <a:endParaRPr lang="en-US"/>
              </a:p>
            </p:txBody>
          </p:sp>
          <p:sp>
            <p:nvSpPr>
              <p:cNvPr id="83717" name="Freeform 773"/>
              <p:cNvSpPr>
                <a:spLocks/>
              </p:cNvSpPr>
              <p:nvPr/>
            </p:nvSpPr>
            <p:spPr bwMode="black">
              <a:xfrm>
                <a:off x="2933" y="2064"/>
                <a:ext cx="10" cy="7"/>
              </a:xfrm>
              <a:custGeom>
                <a:avLst/>
                <a:gdLst/>
                <a:ahLst/>
                <a:cxnLst>
                  <a:cxn ang="0">
                    <a:pos x="32" y="13"/>
                  </a:cxn>
                  <a:cxn ang="0">
                    <a:pos x="30" y="19"/>
                  </a:cxn>
                  <a:cxn ang="0">
                    <a:pos x="31" y="18"/>
                  </a:cxn>
                  <a:cxn ang="0">
                    <a:pos x="27" y="22"/>
                  </a:cxn>
                  <a:cxn ang="0">
                    <a:pos x="0" y="7"/>
                  </a:cxn>
                  <a:cxn ang="0">
                    <a:pos x="3" y="0"/>
                  </a:cxn>
                  <a:cxn ang="0">
                    <a:pos x="32" y="13"/>
                  </a:cxn>
                </a:cxnLst>
                <a:rect l="0" t="0" r="r" b="b"/>
                <a:pathLst>
                  <a:path w="32" h="22">
                    <a:moveTo>
                      <a:pt x="32" y="13"/>
                    </a:moveTo>
                    <a:lnTo>
                      <a:pt x="30" y="19"/>
                    </a:lnTo>
                    <a:lnTo>
                      <a:pt x="31" y="18"/>
                    </a:lnTo>
                    <a:lnTo>
                      <a:pt x="27" y="22"/>
                    </a:lnTo>
                    <a:lnTo>
                      <a:pt x="0" y="7"/>
                    </a:lnTo>
                    <a:lnTo>
                      <a:pt x="3" y="0"/>
                    </a:lnTo>
                    <a:lnTo>
                      <a:pt x="32" y="13"/>
                    </a:lnTo>
                    <a:close/>
                  </a:path>
                </a:pathLst>
              </a:custGeom>
              <a:solidFill>
                <a:schemeClr val="bg2"/>
              </a:solidFill>
              <a:ln w="9525">
                <a:noFill/>
                <a:round/>
                <a:headEnd/>
                <a:tailEnd/>
              </a:ln>
            </p:spPr>
            <p:txBody>
              <a:bodyPr/>
              <a:lstStyle/>
              <a:p>
                <a:endParaRPr lang="en-US"/>
              </a:p>
            </p:txBody>
          </p:sp>
          <p:sp>
            <p:nvSpPr>
              <p:cNvPr id="83718" name="Freeform 774"/>
              <p:cNvSpPr>
                <a:spLocks/>
              </p:cNvSpPr>
              <p:nvPr/>
            </p:nvSpPr>
            <p:spPr bwMode="black">
              <a:xfrm>
                <a:off x="2931" y="2065"/>
                <a:ext cx="11" cy="8"/>
              </a:xfrm>
              <a:custGeom>
                <a:avLst/>
                <a:gdLst/>
                <a:ahLst/>
                <a:cxnLst>
                  <a:cxn ang="0">
                    <a:pos x="31" y="18"/>
                  </a:cxn>
                  <a:cxn ang="0">
                    <a:pos x="28" y="22"/>
                  </a:cxn>
                  <a:cxn ang="0">
                    <a:pos x="0" y="10"/>
                  </a:cxn>
                  <a:cxn ang="0">
                    <a:pos x="2" y="8"/>
                  </a:cxn>
                  <a:cxn ang="0">
                    <a:pos x="3" y="5"/>
                  </a:cxn>
                  <a:cxn ang="0">
                    <a:pos x="7" y="0"/>
                  </a:cxn>
                  <a:cxn ang="0">
                    <a:pos x="31" y="18"/>
                  </a:cxn>
                </a:cxnLst>
                <a:rect l="0" t="0" r="r" b="b"/>
                <a:pathLst>
                  <a:path w="31" h="22">
                    <a:moveTo>
                      <a:pt x="31" y="18"/>
                    </a:moveTo>
                    <a:lnTo>
                      <a:pt x="28" y="22"/>
                    </a:lnTo>
                    <a:lnTo>
                      <a:pt x="0" y="10"/>
                    </a:lnTo>
                    <a:lnTo>
                      <a:pt x="2" y="8"/>
                    </a:lnTo>
                    <a:lnTo>
                      <a:pt x="3" y="5"/>
                    </a:lnTo>
                    <a:lnTo>
                      <a:pt x="7" y="0"/>
                    </a:lnTo>
                    <a:lnTo>
                      <a:pt x="31" y="18"/>
                    </a:lnTo>
                    <a:close/>
                  </a:path>
                </a:pathLst>
              </a:custGeom>
              <a:solidFill>
                <a:schemeClr val="bg2"/>
              </a:solidFill>
              <a:ln w="9525">
                <a:noFill/>
                <a:round/>
                <a:headEnd/>
                <a:tailEnd/>
              </a:ln>
            </p:spPr>
            <p:txBody>
              <a:bodyPr/>
              <a:lstStyle/>
              <a:p>
                <a:endParaRPr lang="en-US"/>
              </a:p>
            </p:txBody>
          </p:sp>
          <p:sp>
            <p:nvSpPr>
              <p:cNvPr id="83719" name="Freeform 775"/>
              <p:cNvSpPr>
                <a:spLocks/>
              </p:cNvSpPr>
              <p:nvPr/>
            </p:nvSpPr>
            <p:spPr bwMode="black">
              <a:xfrm>
                <a:off x="2931" y="2069"/>
                <a:ext cx="10" cy="4"/>
              </a:xfrm>
              <a:custGeom>
                <a:avLst/>
                <a:gdLst/>
                <a:ahLst/>
                <a:cxnLst>
                  <a:cxn ang="0">
                    <a:pos x="31" y="8"/>
                  </a:cxn>
                  <a:cxn ang="0">
                    <a:pos x="30" y="12"/>
                  </a:cxn>
                  <a:cxn ang="0">
                    <a:pos x="30" y="12"/>
                  </a:cxn>
                  <a:cxn ang="0">
                    <a:pos x="0" y="5"/>
                  </a:cxn>
                  <a:cxn ang="0">
                    <a:pos x="0" y="5"/>
                  </a:cxn>
                  <a:cxn ang="0">
                    <a:pos x="1" y="0"/>
                  </a:cxn>
                  <a:cxn ang="0">
                    <a:pos x="31" y="8"/>
                  </a:cxn>
                </a:cxnLst>
                <a:rect l="0" t="0" r="r" b="b"/>
                <a:pathLst>
                  <a:path w="31" h="12">
                    <a:moveTo>
                      <a:pt x="31" y="8"/>
                    </a:moveTo>
                    <a:lnTo>
                      <a:pt x="30" y="12"/>
                    </a:lnTo>
                    <a:lnTo>
                      <a:pt x="30" y="12"/>
                    </a:lnTo>
                    <a:lnTo>
                      <a:pt x="0" y="5"/>
                    </a:lnTo>
                    <a:lnTo>
                      <a:pt x="0" y="5"/>
                    </a:lnTo>
                    <a:lnTo>
                      <a:pt x="1" y="0"/>
                    </a:lnTo>
                    <a:lnTo>
                      <a:pt x="31" y="8"/>
                    </a:lnTo>
                    <a:close/>
                  </a:path>
                </a:pathLst>
              </a:custGeom>
              <a:solidFill>
                <a:schemeClr val="bg2"/>
              </a:solidFill>
              <a:ln w="9525">
                <a:noFill/>
                <a:round/>
                <a:headEnd/>
                <a:tailEnd/>
              </a:ln>
            </p:spPr>
            <p:txBody>
              <a:bodyPr/>
              <a:lstStyle/>
              <a:p>
                <a:endParaRPr lang="en-US"/>
              </a:p>
            </p:txBody>
          </p:sp>
          <p:sp>
            <p:nvSpPr>
              <p:cNvPr id="83720" name="Freeform 776"/>
              <p:cNvSpPr>
                <a:spLocks/>
              </p:cNvSpPr>
              <p:nvPr/>
            </p:nvSpPr>
            <p:spPr bwMode="black">
              <a:xfrm>
                <a:off x="2931" y="2070"/>
                <a:ext cx="10" cy="7"/>
              </a:xfrm>
              <a:custGeom>
                <a:avLst/>
                <a:gdLst/>
                <a:ahLst/>
                <a:cxnLst>
                  <a:cxn ang="0">
                    <a:pos x="31" y="7"/>
                  </a:cxn>
                  <a:cxn ang="0">
                    <a:pos x="30" y="12"/>
                  </a:cxn>
                  <a:cxn ang="0">
                    <a:pos x="30" y="14"/>
                  </a:cxn>
                  <a:cxn ang="0">
                    <a:pos x="25" y="19"/>
                  </a:cxn>
                  <a:cxn ang="0">
                    <a:pos x="0" y="5"/>
                  </a:cxn>
                  <a:cxn ang="0">
                    <a:pos x="1" y="0"/>
                  </a:cxn>
                  <a:cxn ang="0">
                    <a:pos x="31" y="7"/>
                  </a:cxn>
                </a:cxnLst>
                <a:rect l="0" t="0" r="r" b="b"/>
                <a:pathLst>
                  <a:path w="31" h="19">
                    <a:moveTo>
                      <a:pt x="31" y="7"/>
                    </a:moveTo>
                    <a:lnTo>
                      <a:pt x="30" y="12"/>
                    </a:lnTo>
                    <a:lnTo>
                      <a:pt x="30" y="14"/>
                    </a:lnTo>
                    <a:lnTo>
                      <a:pt x="25" y="19"/>
                    </a:lnTo>
                    <a:lnTo>
                      <a:pt x="0" y="5"/>
                    </a:lnTo>
                    <a:lnTo>
                      <a:pt x="1" y="0"/>
                    </a:lnTo>
                    <a:lnTo>
                      <a:pt x="31" y="7"/>
                    </a:lnTo>
                    <a:close/>
                  </a:path>
                </a:pathLst>
              </a:custGeom>
              <a:solidFill>
                <a:schemeClr val="bg2"/>
              </a:solidFill>
              <a:ln w="9525">
                <a:noFill/>
                <a:round/>
                <a:headEnd/>
                <a:tailEnd/>
              </a:ln>
            </p:spPr>
            <p:txBody>
              <a:bodyPr/>
              <a:lstStyle/>
              <a:p>
                <a:endParaRPr lang="en-US"/>
              </a:p>
            </p:txBody>
          </p:sp>
          <p:sp>
            <p:nvSpPr>
              <p:cNvPr id="83721" name="Freeform 777"/>
              <p:cNvSpPr>
                <a:spLocks/>
              </p:cNvSpPr>
              <p:nvPr/>
            </p:nvSpPr>
            <p:spPr bwMode="black">
              <a:xfrm>
                <a:off x="2929" y="2070"/>
                <a:ext cx="10" cy="7"/>
              </a:xfrm>
              <a:custGeom>
                <a:avLst/>
                <a:gdLst/>
                <a:ahLst/>
                <a:cxnLst>
                  <a:cxn ang="0">
                    <a:pos x="30" y="20"/>
                  </a:cxn>
                  <a:cxn ang="0">
                    <a:pos x="27" y="22"/>
                  </a:cxn>
                  <a:cxn ang="0">
                    <a:pos x="2" y="5"/>
                  </a:cxn>
                  <a:cxn ang="0">
                    <a:pos x="0" y="10"/>
                  </a:cxn>
                  <a:cxn ang="0">
                    <a:pos x="7" y="2"/>
                  </a:cxn>
                  <a:cxn ang="0">
                    <a:pos x="10" y="0"/>
                  </a:cxn>
                  <a:cxn ang="0">
                    <a:pos x="30" y="20"/>
                  </a:cxn>
                </a:cxnLst>
                <a:rect l="0" t="0" r="r" b="b"/>
                <a:pathLst>
                  <a:path w="30" h="22">
                    <a:moveTo>
                      <a:pt x="30" y="20"/>
                    </a:moveTo>
                    <a:lnTo>
                      <a:pt x="27" y="22"/>
                    </a:lnTo>
                    <a:lnTo>
                      <a:pt x="2" y="5"/>
                    </a:lnTo>
                    <a:lnTo>
                      <a:pt x="0" y="10"/>
                    </a:lnTo>
                    <a:lnTo>
                      <a:pt x="7" y="2"/>
                    </a:lnTo>
                    <a:lnTo>
                      <a:pt x="10" y="0"/>
                    </a:lnTo>
                    <a:lnTo>
                      <a:pt x="30" y="20"/>
                    </a:lnTo>
                    <a:close/>
                  </a:path>
                </a:pathLst>
              </a:custGeom>
              <a:solidFill>
                <a:schemeClr val="bg2"/>
              </a:solidFill>
              <a:ln w="9525">
                <a:noFill/>
                <a:round/>
                <a:headEnd/>
                <a:tailEnd/>
              </a:ln>
            </p:spPr>
            <p:txBody>
              <a:bodyPr/>
              <a:lstStyle/>
              <a:p>
                <a:endParaRPr lang="en-US"/>
              </a:p>
            </p:txBody>
          </p:sp>
          <p:sp>
            <p:nvSpPr>
              <p:cNvPr id="83722" name="Freeform 778"/>
              <p:cNvSpPr>
                <a:spLocks/>
              </p:cNvSpPr>
              <p:nvPr/>
            </p:nvSpPr>
            <p:spPr bwMode="black">
              <a:xfrm>
                <a:off x="2929" y="2072"/>
                <a:ext cx="11" cy="5"/>
              </a:xfrm>
              <a:custGeom>
                <a:avLst/>
                <a:gdLst/>
                <a:ahLst/>
                <a:cxnLst>
                  <a:cxn ang="0">
                    <a:pos x="31" y="15"/>
                  </a:cxn>
                  <a:cxn ang="0">
                    <a:pos x="30" y="17"/>
                  </a:cxn>
                  <a:cxn ang="0">
                    <a:pos x="0" y="10"/>
                  </a:cxn>
                  <a:cxn ang="0">
                    <a:pos x="0" y="2"/>
                  </a:cxn>
                  <a:cxn ang="0">
                    <a:pos x="0" y="2"/>
                  </a:cxn>
                  <a:cxn ang="0">
                    <a:pos x="1" y="0"/>
                  </a:cxn>
                  <a:cxn ang="0">
                    <a:pos x="31" y="15"/>
                  </a:cxn>
                </a:cxnLst>
                <a:rect l="0" t="0" r="r" b="b"/>
                <a:pathLst>
                  <a:path w="31" h="17">
                    <a:moveTo>
                      <a:pt x="31" y="15"/>
                    </a:moveTo>
                    <a:lnTo>
                      <a:pt x="30" y="17"/>
                    </a:lnTo>
                    <a:lnTo>
                      <a:pt x="0" y="10"/>
                    </a:lnTo>
                    <a:lnTo>
                      <a:pt x="0" y="2"/>
                    </a:lnTo>
                    <a:lnTo>
                      <a:pt x="0" y="2"/>
                    </a:lnTo>
                    <a:lnTo>
                      <a:pt x="1" y="0"/>
                    </a:lnTo>
                    <a:lnTo>
                      <a:pt x="31" y="15"/>
                    </a:lnTo>
                    <a:close/>
                  </a:path>
                </a:pathLst>
              </a:custGeom>
              <a:solidFill>
                <a:schemeClr val="bg2"/>
              </a:solidFill>
              <a:ln w="9525">
                <a:noFill/>
                <a:round/>
                <a:headEnd/>
                <a:tailEnd/>
              </a:ln>
            </p:spPr>
            <p:txBody>
              <a:bodyPr/>
              <a:lstStyle/>
              <a:p>
                <a:endParaRPr lang="en-US"/>
              </a:p>
            </p:txBody>
          </p:sp>
          <p:sp>
            <p:nvSpPr>
              <p:cNvPr id="83723" name="Freeform 779"/>
              <p:cNvSpPr>
                <a:spLocks/>
              </p:cNvSpPr>
              <p:nvPr/>
            </p:nvSpPr>
            <p:spPr bwMode="black">
              <a:xfrm>
                <a:off x="2929" y="2075"/>
                <a:ext cx="10" cy="1"/>
              </a:xfrm>
              <a:custGeom>
                <a:avLst/>
                <a:gdLst/>
                <a:ahLst/>
                <a:cxnLst>
                  <a:cxn ang="0">
                    <a:pos x="30" y="0"/>
                  </a:cxn>
                  <a:cxn ang="0">
                    <a:pos x="30" y="1"/>
                  </a:cxn>
                  <a:cxn ang="0">
                    <a:pos x="0" y="1"/>
                  </a:cxn>
                  <a:cxn ang="0">
                    <a:pos x="30" y="1"/>
                  </a:cxn>
                  <a:cxn ang="0">
                    <a:pos x="0" y="1"/>
                  </a:cxn>
                  <a:cxn ang="0">
                    <a:pos x="0" y="0"/>
                  </a:cxn>
                  <a:cxn ang="0">
                    <a:pos x="30" y="0"/>
                  </a:cxn>
                </a:cxnLst>
                <a:rect l="0" t="0" r="r" b="b"/>
                <a:pathLst>
                  <a:path w="30" h="1">
                    <a:moveTo>
                      <a:pt x="30" y="0"/>
                    </a:moveTo>
                    <a:lnTo>
                      <a:pt x="30" y="1"/>
                    </a:lnTo>
                    <a:lnTo>
                      <a:pt x="0" y="1"/>
                    </a:lnTo>
                    <a:lnTo>
                      <a:pt x="30" y="1"/>
                    </a:lnTo>
                    <a:lnTo>
                      <a:pt x="0" y="1"/>
                    </a:lnTo>
                    <a:lnTo>
                      <a:pt x="0" y="0"/>
                    </a:lnTo>
                    <a:lnTo>
                      <a:pt x="30" y="0"/>
                    </a:lnTo>
                    <a:close/>
                  </a:path>
                </a:pathLst>
              </a:custGeom>
              <a:solidFill>
                <a:schemeClr val="bg2"/>
              </a:solidFill>
              <a:ln w="9525">
                <a:noFill/>
                <a:round/>
                <a:headEnd/>
                <a:tailEnd/>
              </a:ln>
            </p:spPr>
            <p:txBody>
              <a:bodyPr/>
              <a:lstStyle/>
              <a:p>
                <a:endParaRPr lang="en-US"/>
              </a:p>
            </p:txBody>
          </p:sp>
          <p:sp>
            <p:nvSpPr>
              <p:cNvPr id="83724" name="Freeform 780"/>
              <p:cNvSpPr>
                <a:spLocks/>
              </p:cNvSpPr>
              <p:nvPr/>
            </p:nvSpPr>
            <p:spPr bwMode="black">
              <a:xfrm>
                <a:off x="2929" y="2075"/>
                <a:ext cx="10" cy="1"/>
              </a:xfrm>
              <a:custGeom>
                <a:avLst/>
                <a:gdLst/>
                <a:ahLst/>
                <a:cxnLst>
                  <a:cxn ang="0">
                    <a:pos x="0" y="1"/>
                  </a:cxn>
                  <a:cxn ang="0">
                    <a:pos x="0" y="0"/>
                  </a:cxn>
                  <a:cxn ang="0">
                    <a:pos x="0" y="0"/>
                  </a:cxn>
                  <a:cxn ang="0">
                    <a:pos x="30" y="0"/>
                  </a:cxn>
                  <a:cxn ang="0">
                    <a:pos x="30" y="0"/>
                  </a:cxn>
                  <a:cxn ang="0">
                    <a:pos x="30" y="1"/>
                  </a:cxn>
                  <a:cxn ang="0">
                    <a:pos x="0" y="1"/>
                  </a:cxn>
                </a:cxnLst>
                <a:rect l="0" t="0" r="r" b="b"/>
                <a:pathLst>
                  <a:path w="30" h="1">
                    <a:moveTo>
                      <a:pt x="0" y="1"/>
                    </a:moveTo>
                    <a:lnTo>
                      <a:pt x="0" y="0"/>
                    </a:lnTo>
                    <a:lnTo>
                      <a:pt x="0" y="0"/>
                    </a:lnTo>
                    <a:lnTo>
                      <a:pt x="30" y="0"/>
                    </a:lnTo>
                    <a:lnTo>
                      <a:pt x="30" y="0"/>
                    </a:lnTo>
                    <a:lnTo>
                      <a:pt x="30" y="1"/>
                    </a:lnTo>
                    <a:lnTo>
                      <a:pt x="0" y="1"/>
                    </a:lnTo>
                    <a:close/>
                  </a:path>
                </a:pathLst>
              </a:custGeom>
              <a:solidFill>
                <a:schemeClr val="bg2"/>
              </a:solidFill>
              <a:ln w="9525">
                <a:noFill/>
                <a:round/>
                <a:headEnd/>
                <a:tailEnd/>
              </a:ln>
            </p:spPr>
            <p:txBody>
              <a:bodyPr/>
              <a:lstStyle/>
              <a:p>
                <a:endParaRPr lang="en-US"/>
              </a:p>
            </p:txBody>
          </p:sp>
          <p:sp>
            <p:nvSpPr>
              <p:cNvPr id="83725" name="Freeform 781"/>
              <p:cNvSpPr>
                <a:spLocks/>
              </p:cNvSpPr>
              <p:nvPr/>
            </p:nvSpPr>
            <p:spPr bwMode="black">
              <a:xfrm>
                <a:off x="2929" y="2072"/>
                <a:ext cx="10" cy="3"/>
              </a:xfrm>
              <a:custGeom>
                <a:avLst/>
                <a:gdLst/>
                <a:ahLst/>
                <a:cxnLst>
                  <a:cxn ang="0">
                    <a:pos x="0" y="8"/>
                  </a:cxn>
                  <a:cxn ang="0">
                    <a:pos x="0" y="5"/>
                  </a:cxn>
                  <a:cxn ang="0">
                    <a:pos x="0" y="0"/>
                  </a:cxn>
                  <a:cxn ang="0">
                    <a:pos x="0" y="0"/>
                  </a:cxn>
                  <a:cxn ang="0">
                    <a:pos x="30" y="5"/>
                  </a:cxn>
                  <a:cxn ang="0">
                    <a:pos x="30" y="8"/>
                  </a:cxn>
                  <a:cxn ang="0">
                    <a:pos x="0" y="8"/>
                  </a:cxn>
                </a:cxnLst>
                <a:rect l="0" t="0" r="r" b="b"/>
                <a:pathLst>
                  <a:path w="30" h="8">
                    <a:moveTo>
                      <a:pt x="0" y="8"/>
                    </a:moveTo>
                    <a:lnTo>
                      <a:pt x="0" y="5"/>
                    </a:lnTo>
                    <a:lnTo>
                      <a:pt x="0" y="0"/>
                    </a:lnTo>
                    <a:lnTo>
                      <a:pt x="0" y="0"/>
                    </a:lnTo>
                    <a:lnTo>
                      <a:pt x="30" y="5"/>
                    </a:lnTo>
                    <a:lnTo>
                      <a:pt x="30" y="8"/>
                    </a:lnTo>
                    <a:lnTo>
                      <a:pt x="0" y="8"/>
                    </a:lnTo>
                    <a:close/>
                  </a:path>
                </a:pathLst>
              </a:custGeom>
              <a:solidFill>
                <a:schemeClr val="bg2"/>
              </a:solidFill>
              <a:ln w="9525">
                <a:noFill/>
                <a:round/>
                <a:headEnd/>
                <a:tailEnd/>
              </a:ln>
            </p:spPr>
            <p:txBody>
              <a:bodyPr/>
              <a:lstStyle/>
              <a:p>
                <a:endParaRPr lang="en-US"/>
              </a:p>
            </p:txBody>
          </p:sp>
          <p:sp>
            <p:nvSpPr>
              <p:cNvPr id="83726" name="Freeform 782"/>
              <p:cNvSpPr>
                <a:spLocks/>
              </p:cNvSpPr>
              <p:nvPr/>
            </p:nvSpPr>
            <p:spPr bwMode="black">
              <a:xfrm>
                <a:off x="2929" y="2071"/>
                <a:ext cx="11" cy="5"/>
              </a:xfrm>
              <a:custGeom>
                <a:avLst/>
                <a:gdLst/>
                <a:ahLst/>
                <a:cxnLst>
                  <a:cxn ang="0">
                    <a:pos x="0" y="3"/>
                  </a:cxn>
                  <a:cxn ang="0">
                    <a:pos x="1" y="0"/>
                  </a:cxn>
                  <a:cxn ang="0">
                    <a:pos x="31" y="8"/>
                  </a:cxn>
                  <a:cxn ang="0">
                    <a:pos x="30" y="13"/>
                  </a:cxn>
                  <a:cxn ang="0">
                    <a:pos x="31" y="9"/>
                  </a:cxn>
                  <a:cxn ang="0">
                    <a:pos x="30" y="13"/>
                  </a:cxn>
                  <a:cxn ang="0">
                    <a:pos x="0" y="3"/>
                  </a:cxn>
                </a:cxnLst>
                <a:rect l="0" t="0" r="r" b="b"/>
                <a:pathLst>
                  <a:path w="31" h="13">
                    <a:moveTo>
                      <a:pt x="0" y="3"/>
                    </a:moveTo>
                    <a:lnTo>
                      <a:pt x="1" y="0"/>
                    </a:lnTo>
                    <a:lnTo>
                      <a:pt x="31" y="8"/>
                    </a:lnTo>
                    <a:lnTo>
                      <a:pt x="30" y="13"/>
                    </a:lnTo>
                    <a:lnTo>
                      <a:pt x="31" y="9"/>
                    </a:lnTo>
                    <a:lnTo>
                      <a:pt x="30" y="13"/>
                    </a:lnTo>
                    <a:lnTo>
                      <a:pt x="0" y="3"/>
                    </a:lnTo>
                    <a:close/>
                  </a:path>
                </a:pathLst>
              </a:custGeom>
              <a:solidFill>
                <a:schemeClr val="bg2"/>
              </a:solidFill>
              <a:ln w="9525">
                <a:noFill/>
                <a:round/>
                <a:headEnd/>
                <a:tailEnd/>
              </a:ln>
            </p:spPr>
            <p:txBody>
              <a:bodyPr/>
              <a:lstStyle/>
              <a:p>
                <a:endParaRPr lang="en-US"/>
              </a:p>
            </p:txBody>
          </p:sp>
          <p:sp>
            <p:nvSpPr>
              <p:cNvPr id="83727" name="Freeform 783"/>
              <p:cNvSpPr>
                <a:spLocks/>
              </p:cNvSpPr>
              <p:nvPr/>
            </p:nvSpPr>
            <p:spPr bwMode="black">
              <a:xfrm>
                <a:off x="2930" y="2070"/>
                <a:ext cx="10" cy="4"/>
              </a:xfrm>
              <a:custGeom>
                <a:avLst/>
                <a:gdLst/>
                <a:ahLst/>
                <a:cxnLst>
                  <a:cxn ang="0">
                    <a:pos x="0" y="5"/>
                  </a:cxn>
                  <a:cxn ang="0">
                    <a:pos x="2" y="0"/>
                  </a:cxn>
                  <a:cxn ang="0">
                    <a:pos x="31" y="6"/>
                  </a:cxn>
                  <a:cxn ang="0">
                    <a:pos x="31" y="10"/>
                  </a:cxn>
                  <a:cxn ang="0">
                    <a:pos x="31" y="7"/>
                  </a:cxn>
                  <a:cxn ang="0">
                    <a:pos x="30" y="12"/>
                  </a:cxn>
                  <a:cxn ang="0">
                    <a:pos x="0" y="5"/>
                  </a:cxn>
                </a:cxnLst>
                <a:rect l="0" t="0" r="r" b="b"/>
                <a:pathLst>
                  <a:path w="31" h="12">
                    <a:moveTo>
                      <a:pt x="0" y="5"/>
                    </a:moveTo>
                    <a:lnTo>
                      <a:pt x="2" y="0"/>
                    </a:lnTo>
                    <a:lnTo>
                      <a:pt x="31" y="6"/>
                    </a:lnTo>
                    <a:lnTo>
                      <a:pt x="31" y="10"/>
                    </a:lnTo>
                    <a:lnTo>
                      <a:pt x="31" y="7"/>
                    </a:lnTo>
                    <a:lnTo>
                      <a:pt x="30" y="12"/>
                    </a:lnTo>
                    <a:lnTo>
                      <a:pt x="0" y="5"/>
                    </a:lnTo>
                    <a:close/>
                  </a:path>
                </a:pathLst>
              </a:custGeom>
              <a:solidFill>
                <a:schemeClr val="bg2"/>
              </a:solidFill>
              <a:ln w="9525">
                <a:noFill/>
                <a:round/>
                <a:headEnd/>
                <a:tailEnd/>
              </a:ln>
            </p:spPr>
            <p:txBody>
              <a:bodyPr/>
              <a:lstStyle/>
              <a:p>
                <a:endParaRPr lang="en-US"/>
              </a:p>
            </p:txBody>
          </p:sp>
          <p:sp>
            <p:nvSpPr>
              <p:cNvPr id="83728" name="Freeform 784"/>
              <p:cNvSpPr>
                <a:spLocks/>
              </p:cNvSpPr>
              <p:nvPr/>
            </p:nvSpPr>
            <p:spPr bwMode="black">
              <a:xfrm>
                <a:off x="2930" y="2066"/>
                <a:ext cx="11" cy="6"/>
              </a:xfrm>
              <a:custGeom>
                <a:avLst/>
                <a:gdLst/>
                <a:ahLst/>
                <a:cxnLst>
                  <a:cxn ang="0">
                    <a:pos x="0" y="12"/>
                  </a:cxn>
                  <a:cxn ang="0">
                    <a:pos x="1" y="5"/>
                  </a:cxn>
                  <a:cxn ang="0">
                    <a:pos x="2" y="0"/>
                  </a:cxn>
                  <a:cxn ang="0">
                    <a:pos x="1" y="2"/>
                  </a:cxn>
                  <a:cxn ang="0">
                    <a:pos x="31" y="10"/>
                  </a:cxn>
                  <a:cxn ang="0">
                    <a:pos x="29" y="17"/>
                  </a:cxn>
                  <a:cxn ang="0">
                    <a:pos x="0" y="12"/>
                  </a:cxn>
                </a:cxnLst>
                <a:rect l="0" t="0" r="r" b="b"/>
                <a:pathLst>
                  <a:path w="31" h="17">
                    <a:moveTo>
                      <a:pt x="0" y="12"/>
                    </a:moveTo>
                    <a:lnTo>
                      <a:pt x="1" y="5"/>
                    </a:lnTo>
                    <a:lnTo>
                      <a:pt x="2" y="0"/>
                    </a:lnTo>
                    <a:lnTo>
                      <a:pt x="1" y="2"/>
                    </a:lnTo>
                    <a:lnTo>
                      <a:pt x="31" y="10"/>
                    </a:lnTo>
                    <a:lnTo>
                      <a:pt x="29" y="17"/>
                    </a:lnTo>
                    <a:lnTo>
                      <a:pt x="0" y="12"/>
                    </a:lnTo>
                    <a:close/>
                  </a:path>
                </a:pathLst>
              </a:custGeom>
              <a:solidFill>
                <a:schemeClr val="bg2"/>
              </a:solidFill>
              <a:ln w="9525">
                <a:noFill/>
                <a:round/>
                <a:headEnd/>
                <a:tailEnd/>
              </a:ln>
            </p:spPr>
            <p:txBody>
              <a:bodyPr/>
              <a:lstStyle/>
              <a:p>
                <a:endParaRPr lang="en-US"/>
              </a:p>
            </p:txBody>
          </p:sp>
          <p:sp>
            <p:nvSpPr>
              <p:cNvPr id="83729" name="Freeform 785"/>
              <p:cNvSpPr>
                <a:spLocks/>
              </p:cNvSpPr>
              <p:nvPr/>
            </p:nvSpPr>
            <p:spPr bwMode="black">
              <a:xfrm>
                <a:off x="2931" y="2065"/>
                <a:ext cx="10" cy="5"/>
              </a:xfrm>
              <a:custGeom>
                <a:avLst/>
                <a:gdLst/>
                <a:ahLst/>
                <a:cxnLst>
                  <a:cxn ang="0">
                    <a:pos x="0" y="7"/>
                  </a:cxn>
                  <a:cxn ang="0">
                    <a:pos x="2" y="0"/>
                  </a:cxn>
                  <a:cxn ang="0">
                    <a:pos x="2" y="1"/>
                  </a:cxn>
                  <a:cxn ang="0">
                    <a:pos x="32" y="8"/>
                  </a:cxn>
                  <a:cxn ang="0">
                    <a:pos x="32" y="10"/>
                  </a:cxn>
                  <a:cxn ang="0">
                    <a:pos x="30" y="17"/>
                  </a:cxn>
                  <a:cxn ang="0">
                    <a:pos x="0" y="7"/>
                  </a:cxn>
                </a:cxnLst>
                <a:rect l="0" t="0" r="r" b="b"/>
                <a:pathLst>
                  <a:path w="32" h="17">
                    <a:moveTo>
                      <a:pt x="0" y="7"/>
                    </a:moveTo>
                    <a:lnTo>
                      <a:pt x="2" y="0"/>
                    </a:lnTo>
                    <a:lnTo>
                      <a:pt x="2" y="1"/>
                    </a:lnTo>
                    <a:lnTo>
                      <a:pt x="32" y="8"/>
                    </a:lnTo>
                    <a:lnTo>
                      <a:pt x="32" y="10"/>
                    </a:lnTo>
                    <a:lnTo>
                      <a:pt x="30" y="17"/>
                    </a:lnTo>
                    <a:lnTo>
                      <a:pt x="0" y="7"/>
                    </a:lnTo>
                    <a:close/>
                  </a:path>
                </a:pathLst>
              </a:custGeom>
              <a:solidFill>
                <a:schemeClr val="bg2"/>
              </a:solidFill>
              <a:ln w="9525">
                <a:noFill/>
                <a:round/>
                <a:headEnd/>
                <a:tailEnd/>
              </a:ln>
            </p:spPr>
            <p:txBody>
              <a:bodyPr/>
              <a:lstStyle/>
              <a:p>
                <a:endParaRPr lang="en-US"/>
              </a:p>
            </p:txBody>
          </p:sp>
          <p:sp>
            <p:nvSpPr>
              <p:cNvPr id="83730" name="Freeform 786"/>
              <p:cNvSpPr>
                <a:spLocks/>
              </p:cNvSpPr>
              <p:nvPr/>
            </p:nvSpPr>
            <p:spPr bwMode="black">
              <a:xfrm>
                <a:off x="2931" y="2059"/>
                <a:ext cx="11" cy="8"/>
              </a:xfrm>
              <a:custGeom>
                <a:avLst/>
                <a:gdLst/>
                <a:ahLst/>
                <a:cxnLst>
                  <a:cxn ang="0">
                    <a:pos x="0" y="19"/>
                  </a:cxn>
                  <a:cxn ang="0">
                    <a:pos x="3" y="10"/>
                  </a:cxn>
                  <a:cxn ang="0">
                    <a:pos x="5" y="0"/>
                  </a:cxn>
                  <a:cxn ang="0">
                    <a:pos x="3" y="8"/>
                  </a:cxn>
                  <a:cxn ang="0">
                    <a:pos x="32" y="18"/>
                  </a:cxn>
                  <a:cxn ang="0">
                    <a:pos x="30" y="26"/>
                  </a:cxn>
                  <a:cxn ang="0">
                    <a:pos x="0" y="19"/>
                  </a:cxn>
                </a:cxnLst>
                <a:rect l="0" t="0" r="r" b="b"/>
                <a:pathLst>
                  <a:path w="32" h="26">
                    <a:moveTo>
                      <a:pt x="0" y="19"/>
                    </a:moveTo>
                    <a:lnTo>
                      <a:pt x="3" y="10"/>
                    </a:lnTo>
                    <a:lnTo>
                      <a:pt x="5" y="0"/>
                    </a:lnTo>
                    <a:lnTo>
                      <a:pt x="3" y="8"/>
                    </a:lnTo>
                    <a:lnTo>
                      <a:pt x="32" y="18"/>
                    </a:lnTo>
                    <a:lnTo>
                      <a:pt x="30" y="26"/>
                    </a:lnTo>
                    <a:lnTo>
                      <a:pt x="0" y="19"/>
                    </a:lnTo>
                    <a:close/>
                  </a:path>
                </a:pathLst>
              </a:custGeom>
              <a:solidFill>
                <a:schemeClr val="bg2"/>
              </a:solidFill>
              <a:ln w="9525">
                <a:noFill/>
                <a:round/>
                <a:headEnd/>
                <a:tailEnd/>
              </a:ln>
            </p:spPr>
            <p:txBody>
              <a:bodyPr/>
              <a:lstStyle/>
              <a:p>
                <a:endParaRPr lang="en-US"/>
              </a:p>
            </p:txBody>
          </p:sp>
          <p:sp>
            <p:nvSpPr>
              <p:cNvPr id="83731" name="Freeform 787"/>
              <p:cNvSpPr>
                <a:spLocks/>
              </p:cNvSpPr>
              <p:nvPr/>
            </p:nvSpPr>
            <p:spPr bwMode="black">
              <a:xfrm>
                <a:off x="2932" y="2058"/>
                <a:ext cx="11" cy="7"/>
              </a:xfrm>
              <a:custGeom>
                <a:avLst/>
                <a:gdLst/>
                <a:ahLst/>
                <a:cxnLst>
                  <a:cxn ang="0">
                    <a:pos x="0" y="10"/>
                  </a:cxn>
                  <a:cxn ang="0">
                    <a:pos x="4" y="0"/>
                  </a:cxn>
                  <a:cxn ang="0">
                    <a:pos x="4" y="0"/>
                  </a:cxn>
                  <a:cxn ang="0">
                    <a:pos x="33" y="12"/>
                  </a:cxn>
                  <a:cxn ang="0">
                    <a:pos x="33" y="12"/>
                  </a:cxn>
                  <a:cxn ang="0">
                    <a:pos x="29" y="22"/>
                  </a:cxn>
                  <a:cxn ang="0">
                    <a:pos x="0" y="10"/>
                  </a:cxn>
                </a:cxnLst>
                <a:rect l="0" t="0" r="r" b="b"/>
                <a:pathLst>
                  <a:path w="33" h="22">
                    <a:moveTo>
                      <a:pt x="0" y="10"/>
                    </a:moveTo>
                    <a:lnTo>
                      <a:pt x="4" y="0"/>
                    </a:lnTo>
                    <a:lnTo>
                      <a:pt x="4" y="0"/>
                    </a:lnTo>
                    <a:lnTo>
                      <a:pt x="33" y="12"/>
                    </a:lnTo>
                    <a:lnTo>
                      <a:pt x="33" y="12"/>
                    </a:lnTo>
                    <a:lnTo>
                      <a:pt x="29" y="22"/>
                    </a:lnTo>
                    <a:lnTo>
                      <a:pt x="0" y="10"/>
                    </a:lnTo>
                    <a:close/>
                  </a:path>
                </a:pathLst>
              </a:custGeom>
              <a:solidFill>
                <a:schemeClr val="bg2"/>
              </a:solidFill>
              <a:ln w="9525">
                <a:noFill/>
                <a:round/>
                <a:headEnd/>
                <a:tailEnd/>
              </a:ln>
            </p:spPr>
            <p:txBody>
              <a:bodyPr/>
              <a:lstStyle/>
              <a:p>
                <a:endParaRPr lang="en-US"/>
              </a:p>
            </p:txBody>
          </p:sp>
          <p:sp>
            <p:nvSpPr>
              <p:cNvPr id="83732" name="Freeform 788"/>
              <p:cNvSpPr>
                <a:spLocks/>
              </p:cNvSpPr>
              <p:nvPr/>
            </p:nvSpPr>
            <p:spPr bwMode="black">
              <a:xfrm>
                <a:off x="2934" y="2055"/>
                <a:ext cx="11" cy="7"/>
              </a:xfrm>
              <a:custGeom>
                <a:avLst/>
                <a:gdLst/>
                <a:ahLst/>
                <a:cxnLst>
                  <a:cxn ang="0">
                    <a:pos x="0" y="10"/>
                  </a:cxn>
                  <a:cxn ang="0">
                    <a:pos x="3" y="0"/>
                  </a:cxn>
                  <a:cxn ang="0">
                    <a:pos x="3" y="1"/>
                  </a:cxn>
                  <a:cxn ang="0">
                    <a:pos x="33" y="11"/>
                  </a:cxn>
                  <a:cxn ang="0">
                    <a:pos x="33" y="12"/>
                  </a:cxn>
                  <a:cxn ang="0">
                    <a:pos x="29" y="22"/>
                  </a:cxn>
                  <a:cxn ang="0">
                    <a:pos x="0" y="10"/>
                  </a:cxn>
                </a:cxnLst>
                <a:rect l="0" t="0" r="r" b="b"/>
                <a:pathLst>
                  <a:path w="33" h="22">
                    <a:moveTo>
                      <a:pt x="0" y="10"/>
                    </a:moveTo>
                    <a:lnTo>
                      <a:pt x="3" y="0"/>
                    </a:lnTo>
                    <a:lnTo>
                      <a:pt x="3" y="1"/>
                    </a:lnTo>
                    <a:lnTo>
                      <a:pt x="33" y="11"/>
                    </a:lnTo>
                    <a:lnTo>
                      <a:pt x="33" y="12"/>
                    </a:lnTo>
                    <a:lnTo>
                      <a:pt x="29" y="22"/>
                    </a:lnTo>
                    <a:lnTo>
                      <a:pt x="0" y="10"/>
                    </a:lnTo>
                    <a:close/>
                  </a:path>
                </a:pathLst>
              </a:custGeom>
              <a:solidFill>
                <a:schemeClr val="bg2"/>
              </a:solidFill>
              <a:ln w="9525">
                <a:noFill/>
                <a:round/>
                <a:headEnd/>
                <a:tailEnd/>
              </a:ln>
            </p:spPr>
            <p:txBody>
              <a:bodyPr/>
              <a:lstStyle/>
              <a:p>
                <a:endParaRPr lang="en-US"/>
              </a:p>
            </p:txBody>
          </p:sp>
          <p:sp>
            <p:nvSpPr>
              <p:cNvPr id="83733" name="Freeform 789"/>
              <p:cNvSpPr>
                <a:spLocks/>
              </p:cNvSpPr>
              <p:nvPr/>
            </p:nvSpPr>
            <p:spPr bwMode="black">
              <a:xfrm>
                <a:off x="2935" y="2050"/>
                <a:ext cx="11" cy="8"/>
              </a:xfrm>
              <a:custGeom>
                <a:avLst/>
                <a:gdLst/>
                <a:ahLst/>
                <a:cxnLst>
                  <a:cxn ang="0">
                    <a:pos x="0" y="15"/>
                  </a:cxn>
                  <a:cxn ang="0">
                    <a:pos x="4" y="4"/>
                  </a:cxn>
                  <a:cxn ang="0">
                    <a:pos x="5" y="0"/>
                  </a:cxn>
                  <a:cxn ang="0">
                    <a:pos x="5" y="0"/>
                  </a:cxn>
                  <a:cxn ang="0">
                    <a:pos x="34" y="14"/>
                  </a:cxn>
                  <a:cxn ang="0">
                    <a:pos x="30" y="25"/>
                  </a:cxn>
                  <a:cxn ang="0">
                    <a:pos x="0" y="15"/>
                  </a:cxn>
                </a:cxnLst>
                <a:rect l="0" t="0" r="r" b="b"/>
                <a:pathLst>
                  <a:path w="34" h="25">
                    <a:moveTo>
                      <a:pt x="0" y="15"/>
                    </a:moveTo>
                    <a:lnTo>
                      <a:pt x="4" y="4"/>
                    </a:lnTo>
                    <a:lnTo>
                      <a:pt x="5" y="0"/>
                    </a:lnTo>
                    <a:lnTo>
                      <a:pt x="5" y="0"/>
                    </a:lnTo>
                    <a:lnTo>
                      <a:pt x="34" y="14"/>
                    </a:lnTo>
                    <a:lnTo>
                      <a:pt x="30" y="25"/>
                    </a:lnTo>
                    <a:lnTo>
                      <a:pt x="0" y="15"/>
                    </a:lnTo>
                    <a:close/>
                  </a:path>
                </a:pathLst>
              </a:custGeom>
              <a:solidFill>
                <a:schemeClr val="bg2"/>
              </a:solidFill>
              <a:ln w="9525">
                <a:noFill/>
                <a:round/>
                <a:headEnd/>
                <a:tailEnd/>
              </a:ln>
            </p:spPr>
            <p:txBody>
              <a:bodyPr/>
              <a:lstStyle/>
              <a:p>
                <a:endParaRPr lang="en-US"/>
              </a:p>
            </p:txBody>
          </p:sp>
          <p:sp>
            <p:nvSpPr>
              <p:cNvPr id="83734" name="Freeform 790"/>
              <p:cNvSpPr>
                <a:spLocks/>
              </p:cNvSpPr>
              <p:nvPr/>
            </p:nvSpPr>
            <p:spPr bwMode="black">
              <a:xfrm>
                <a:off x="2936" y="2047"/>
                <a:ext cx="12" cy="9"/>
              </a:xfrm>
              <a:custGeom>
                <a:avLst/>
                <a:gdLst/>
                <a:ahLst/>
                <a:cxnLst>
                  <a:cxn ang="0">
                    <a:pos x="0" y="10"/>
                  </a:cxn>
                  <a:cxn ang="0">
                    <a:pos x="6" y="0"/>
                  </a:cxn>
                  <a:cxn ang="0">
                    <a:pos x="34" y="16"/>
                  </a:cxn>
                  <a:cxn ang="0">
                    <a:pos x="27" y="28"/>
                  </a:cxn>
                  <a:cxn ang="0">
                    <a:pos x="34" y="18"/>
                  </a:cxn>
                  <a:cxn ang="0">
                    <a:pos x="27" y="28"/>
                  </a:cxn>
                  <a:cxn ang="0">
                    <a:pos x="0" y="10"/>
                  </a:cxn>
                </a:cxnLst>
                <a:rect l="0" t="0" r="r" b="b"/>
                <a:pathLst>
                  <a:path w="34" h="28">
                    <a:moveTo>
                      <a:pt x="0" y="10"/>
                    </a:moveTo>
                    <a:lnTo>
                      <a:pt x="6" y="0"/>
                    </a:lnTo>
                    <a:lnTo>
                      <a:pt x="34" y="16"/>
                    </a:lnTo>
                    <a:lnTo>
                      <a:pt x="27" y="28"/>
                    </a:lnTo>
                    <a:lnTo>
                      <a:pt x="34" y="18"/>
                    </a:lnTo>
                    <a:lnTo>
                      <a:pt x="27" y="28"/>
                    </a:lnTo>
                    <a:lnTo>
                      <a:pt x="0" y="10"/>
                    </a:lnTo>
                    <a:close/>
                  </a:path>
                </a:pathLst>
              </a:custGeom>
              <a:solidFill>
                <a:schemeClr val="bg2"/>
              </a:solidFill>
              <a:ln w="9525">
                <a:noFill/>
                <a:round/>
                <a:headEnd/>
                <a:tailEnd/>
              </a:ln>
            </p:spPr>
            <p:txBody>
              <a:bodyPr/>
              <a:lstStyle/>
              <a:p>
                <a:endParaRPr lang="en-US"/>
              </a:p>
            </p:txBody>
          </p:sp>
          <p:sp>
            <p:nvSpPr>
              <p:cNvPr id="83735" name="Freeform 791"/>
              <p:cNvSpPr>
                <a:spLocks/>
              </p:cNvSpPr>
              <p:nvPr/>
            </p:nvSpPr>
            <p:spPr bwMode="black">
              <a:xfrm>
                <a:off x="2938" y="2040"/>
                <a:ext cx="12" cy="12"/>
              </a:xfrm>
              <a:custGeom>
                <a:avLst/>
                <a:gdLst/>
                <a:ahLst/>
                <a:cxnLst>
                  <a:cxn ang="0">
                    <a:pos x="0" y="23"/>
                  </a:cxn>
                  <a:cxn ang="0">
                    <a:pos x="7" y="11"/>
                  </a:cxn>
                  <a:cxn ang="0">
                    <a:pos x="13" y="0"/>
                  </a:cxn>
                  <a:cxn ang="0">
                    <a:pos x="7" y="10"/>
                  </a:cxn>
                  <a:cxn ang="0">
                    <a:pos x="34" y="26"/>
                  </a:cxn>
                  <a:cxn ang="0">
                    <a:pos x="28" y="37"/>
                  </a:cxn>
                  <a:cxn ang="0">
                    <a:pos x="0" y="23"/>
                  </a:cxn>
                </a:cxnLst>
                <a:rect l="0" t="0" r="r" b="b"/>
                <a:pathLst>
                  <a:path w="34" h="37">
                    <a:moveTo>
                      <a:pt x="0" y="23"/>
                    </a:moveTo>
                    <a:lnTo>
                      <a:pt x="7" y="11"/>
                    </a:lnTo>
                    <a:lnTo>
                      <a:pt x="13" y="0"/>
                    </a:lnTo>
                    <a:lnTo>
                      <a:pt x="7" y="10"/>
                    </a:lnTo>
                    <a:lnTo>
                      <a:pt x="34" y="26"/>
                    </a:lnTo>
                    <a:lnTo>
                      <a:pt x="28" y="37"/>
                    </a:lnTo>
                    <a:lnTo>
                      <a:pt x="0" y="23"/>
                    </a:lnTo>
                    <a:close/>
                  </a:path>
                </a:pathLst>
              </a:custGeom>
              <a:solidFill>
                <a:schemeClr val="bg2"/>
              </a:solidFill>
              <a:ln w="9525">
                <a:noFill/>
                <a:round/>
                <a:headEnd/>
                <a:tailEnd/>
              </a:ln>
            </p:spPr>
            <p:txBody>
              <a:bodyPr/>
              <a:lstStyle/>
              <a:p>
                <a:endParaRPr lang="en-US"/>
              </a:p>
            </p:txBody>
          </p:sp>
          <p:sp>
            <p:nvSpPr>
              <p:cNvPr id="83736" name="Freeform 792"/>
              <p:cNvSpPr>
                <a:spLocks/>
              </p:cNvSpPr>
              <p:nvPr/>
            </p:nvSpPr>
            <p:spPr bwMode="black">
              <a:xfrm>
                <a:off x="2941" y="2040"/>
                <a:ext cx="11" cy="9"/>
              </a:xfrm>
              <a:custGeom>
                <a:avLst/>
                <a:gdLst/>
                <a:ahLst/>
                <a:cxnLst>
                  <a:cxn ang="0">
                    <a:pos x="0" y="10"/>
                  </a:cxn>
                  <a:cxn ang="0">
                    <a:pos x="6" y="0"/>
                  </a:cxn>
                  <a:cxn ang="0">
                    <a:pos x="0" y="10"/>
                  </a:cxn>
                  <a:cxn ang="0">
                    <a:pos x="7" y="0"/>
                  </a:cxn>
                  <a:cxn ang="0">
                    <a:pos x="33" y="18"/>
                  </a:cxn>
                  <a:cxn ang="0">
                    <a:pos x="27" y="28"/>
                  </a:cxn>
                  <a:cxn ang="0">
                    <a:pos x="0" y="10"/>
                  </a:cxn>
                </a:cxnLst>
                <a:rect l="0" t="0" r="r" b="b"/>
                <a:pathLst>
                  <a:path w="33" h="28">
                    <a:moveTo>
                      <a:pt x="0" y="10"/>
                    </a:moveTo>
                    <a:lnTo>
                      <a:pt x="6" y="0"/>
                    </a:lnTo>
                    <a:lnTo>
                      <a:pt x="0" y="10"/>
                    </a:lnTo>
                    <a:lnTo>
                      <a:pt x="7" y="0"/>
                    </a:lnTo>
                    <a:lnTo>
                      <a:pt x="33" y="18"/>
                    </a:lnTo>
                    <a:lnTo>
                      <a:pt x="27" y="28"/>
                    </a:lnTo>
                    <a:lnTo>
                      <a:pt x="0" y="10"/>
                    </a:lnTo>
                    <a:close/>
                  </a:path>
                </a:pathLst>
              </a:custGeom>
              <a:solidFill>
                <a:schemeClr val="bg2"/>
              </a:solidFill>
              <a:ln w="9525">
                <a:noFill/>
                <a:round/>
                <a:headEnd/>
                <a:tailEnd/>
              </a:ln>
            </p:spPr>
            <p:txBody>
              <a:bodyPr/>
              <a:lstStyle/>
              <a:p>
                <a:endParaRPr lang="en-US"/>
              </a:p>
            </p:txBody>
          </p:sp>
          <p:sp>
            <p:nvSpPr>
              <p:cNvPr id="83737" name="Freeform 793"/>
              <p:cNvSpPr>
                <a:spLocks/>
              </p:cNvSpPr>
              <p:nvPr/>
            </p:nvSpPr>
            <p:spPr bwMode="black">
              <a:xfrm>
                <a:off x="2943" y="2034"/>
                <a:ext cx="11" cy="12"/>
              </a:xfrm>
              <a:custGeom>
                <a:avLst/>
                <a:gdLst/>
                <a:ahLst/>
                <a:cxnLst>
                  <a:cxn ang="0">
                    <a:pos x="0" y="18"/>
                  </a:cxn>
                  <a:cxn ang="0">
                    <a:pos x="7" y="8"/>
                  </a:cxn>
                  <a:cxn ang="0">
                    <a:pos x="14" y="0"/>
                  </a:cxn>
                  <a:cxn ang="0">
                    <a:pos x="7" y="7"/>
                  </a:cxn>
                  <a:cxn ang="0">
                    <a:pos x="32" y="26"/>
                  </a:cxn>
                  <a:cxn ang="0">
                    <a:pos x="25" y="36"/>
                  </a:cxn>
                  <a:cxn ang="0">
                    <a:pos x="0" y="18"/>
                  </a:cxn>
                </a:cxnLst>
                <a:rect l="0" t="0" r="r" b="b"/>
                <a:pathLst>
                  <a:path w="32" h="36">
                    <a:moveTo>
                      <a:pt x="0" y="18"/>
                    </a:moveTo>
                    <a:lnTo>
                      <a:pt x="7" y="8"/>
                    </a:lnTo>
                    <a:lnTo>
                      <a:pt x="14" y="0"/>
                    </a:lnTo>
                    <a:lnTo>
                      <a:pt x="7" y="7"/>
                    </a:lnTo>
                    <a:lnTo>
                      <a:pt x="32" y="26"/>
                    </a:lnTo>
                    <a:lnTo>
                      <a:pt x="25" y="36"/>
                    </a:lnTo>
                    <a:lnTo>
                      <a:pt x="0" y="18"/>
                    </a:lnTo>
                    <a:close/>
                  </a:path>
                </a:pathLst>
              </a:custGeom>
              <a:solidFill>
                <a:schemeClr val="bg2"/>
              </a:solidFill>
              <a:ln w="9525">
                <a:noFill/>
                <a:round/>
                <a:headEnd/>
                <a:tailEnd/>
              </a:ln>
            </p:spPr>
            <p:txBody>
              <a:bodyPr/>
              <a:lstStyle/>
              <a:p>
                <a:endParaRPr lang="en-US"/>
              </a:p>
            </p:txBody>
          </p:sp>
          <p:sp>
            <p:nvSpPr>
              <p:cNvPr id="83738" name="Freeform 794"/>
              <p:cNvSpPr>
                <a:spLocks/>
              </p:cNvSpPr>
              <p:nvPr/>
            </p:nvSpPr>
            <p:spPr bwMode="black">
              <a:xfrm>
                <a:off x="2945" y="2033"/>
                <a:ext cx="12" cy="10"/>
              </a:xfrm>
              <a:custGeom>
                <a:avLst/>
                <a:gdLst/>
                <a:ahLst/>
                <a:cxnLst>
                  <a:cxn ang="0">
                    <a:pos x="0" y="10"/>
                  </a:cxn>
                  <a:cxn ang="0">
                    <a:pos x="9" y="0"/>
                  </a:cxn>
                  <a:cxn ang="0">
                    <a:pos x="34" y="19"/>
                  </a:cxn>
                  <a:cxn ang="0">
                    <a:pos x="28" y="27"/>
                  </a:cxn>
                  <a:cxn ang="0">
                    <a:pos x="34" y="20"/>
                  </a:cxn>
                  <a:cxn ang="0">
                    <a:pos x="25" y="30"/>
                  </a:cxn>
                  <a:cxn ang="0">
                    <a:pos x="0" y="10"/>
                  </a:cxn>
                </a:cxnLst>
                <a:rect l="0" t="0" r="r" b="b"/>
                <a:pathLst>
                  <a:path w="34" h="30">
                    <a:moveTo>
                      <a:pt x="0" y="10"/>
                    </a:moveTo>
                    <a:lnTo>
                      <a:pt x="9" y="0"/>
                    </a:lnTo>
                    <a:lnTo>
                      <a:pt x="34" y="19"/>
                    </a:lnTo>
                    <a:lnTo>
                      <a:pt x="28" y="27"/>
                    </a:lnTo>
                    <a:lnTo>
                      <a:pt x="34" y="20"/>
                    </a:lnTo>
                    <a:lnTo>
                      <a:pt x="25" y="30"/>
                    </a:lnTo>
                    <a:lnTo>
                      <a:pt x="0" y="10"/>
                    </a:lnTo>
                    <a:close/>
                  </a:path>
                </a:pathLst>
              </a:custGeom>
              <a:solidFill>
                <a:schemeClr val="bg2"/>
              </a:solidFill>
              <a:ln w="9525">
                <a:noFill/>
                <a:round/>
                <a:headEnd/>
                <a:tailEnd/>
              </a:ln>
            </p:spPr>
            <p:txBody>
              <a:bodyPr/>
              <a:lstStyle/>
              <a:p>
                <a:endParaRPr lang="en-US"/>
              </a:p>
            </p:txBody>
          </p:sp>
          <p:sp>
            <p:nvSpPr>
              <p:cNvPr id="83739" name="Freeform 795"/>
              <p:cNvSpPr>
                <a:spLocks/>
              </p:cNvSpPr>
              <p:nvPr/>
            </p:nvSpPr>
            <p:spPr bwMode="black">
              <a:xfrm>
                <a:off x="2948" y="2029"/>
                <a:ext cx="11" cy="10"/>
              </a:xfrm>
              <a:custGeom>
                <a:avLst/>
                <a:gdLst/>
                <a:ahLst/>
                <a:cxnLst>
                  <a:cxn ang="0">
                    <a:pos x="0" y="11"/>
                  </a:cxn>
                  <a:cxn ang="0">
                    <a:pos x="7" y="1"/>
                  </a:cxn>
                  <a:cxn ang="0">
                    <a:pos x="6" y="3"/>
                  </a:cxn>
                  <a:cxn ang="0">
                    <a:pos x="9" y="0"/>
                  </a:cxn>
                  <a:cxn ang="0">
                    <a:pos x="32" y="19"/>
                  </a:cxn>
                  <a:cxn ang="0">
                    <a:pos x="25" y="29"/>
                  </a:cxn>
                  <a:cxn ang="0">
                    <a:pos x="0" y="11"/>
                  </a:cxn>
                </a:cxnLst>
                <a:rect l="0" t="0" r="r" b="b"/>
                <a:pathLst>
                  <a:path w="32" h="29">
                    <a:moveTo>
                      <a:pt x="0" y="11"/>
                    </a:moveTo>
                    <a:lnTo>
                      <a:pt x="7" y="1"/>
                    </a:lnTo>
                    <a:lnTo>
                      <a:pt x="6" y="3"/>
                    </a:lnTo>
                    <a:lnTo>
                      <a:pt x="9" y="0"/>
                    </a:lnTo>
                    <a:lnTo>
                      <a:pt x="32" y="19"/>
                    </a:lnTo>
                    <a:lnTo>
                      <a:pt x="25" y="29"/>
                    </a:lnTo>
                    <a:lnTo>
                      <a:pt x="0" y="11"/>
                    </a:lnTo>
                    <a:close/>
                  </a:path>
                </a:pathLst>
              </a:custGeom>
              <a:solidFill>
                <a:schemeClr val="bg2"/>
              </a:solidFill>
              <a:ln w="9525">
                <a:noFill/>
                <a:round/>
                <a:headEnd/>
                <a:tailEnd/>
              </a:ln>
            </p:spPr>
            <p:txBody>
              <a:bodyPr/>
              <a:lstStyle/>
              <a:p>
                <a:endParaRPr lang="en-US"/>
              </a:p>
            </p:txBody>
          </p:sp>
          <p:sp>
            <p:nvSpPr>
              <p:cNvPr id="83740" name="Freeform 796"/>
              <p:cNvSpPr>
                <a:spLocks/>
              </p:cNvSpPr>
              <p:nvPr/>
            </p:nvSpPr>
            <p:spPr bwMode="black">
              <a:xfrm>
                <a:off x="2951" y="2026"/>
                <a:ext cx="10" cy="10"/>
              </a:xfrm>
              <a:custGeom>
                <a:avLst/>
                <a:gdLst/>
                <a:ahLst/>
                <a:cxnLst>
                  <a:cxn ang="0">
                    <a:pos x="0" y="9"/>
                  </a:cxn>
                  <a:cxn ang="0">
                    <a:pos x="7" y="0"/>
                  </a:cxn>
                  <a:cxn ang="0">
                    <a:pos x="7" y="0"/>
                  </a:cxn>
                  <a:cxn ang="0">
                    <a:pos x="29" y="20"/>
                  </a:cxn>
                  <a:cxn ang="0">
                    <a:pos x="29" y="20"/>
                  </a:cxn>
                  <a:cxn ang="0">
                    <a:pos x="22" y="29"/>
                  </a:cxn>
                  <a:cxn ang="0">
                    <a:pos x="0" y="9"/>
                  </a:cxn>
                </a:cxnLst>
                <a:rect l="0" t="0" r="r" b="b"/>
                <a:pathLst>
                  <a:path w="29" h="29">
                    <a:moveTo>
                      <a:pt x="0" y="9"/>
                    </a:moveTo>
                    <a:lnTo>
                      <a:pt x="7" y="0"/>
                    </a:lnTo>
                    <a:lnTo>
                      <a:pt x="7" y="0"/>
                    </a:lnTo>
                    <a:lnTo>
                      <a:pt x="29" y="20"/>
                    </a:lnTo>
                    <a:lnTo>
                      <a:pt x="29" y="20"/>
                    </a:lnTo>
                    <a:lnTo>
                      <a:pt x="22" y="29"/>
                    </a:lnTo>
                    <a:lnTo>
                      <a:pt x="0" y="9"/>
                    </a:lnTo>
                    <a:close/>
                  </a:path>
                </a:pathLst>
              </a:custGeom>
              <a:solidFill>
                <a:schemeClr val="bg2"/>
              </a:solidFill>
              <a:ln w="9525">
                <a:noFill/>
                <a:round/>
                <a:headEnd/>
                <a:tailEnd/>
              </a:ln>
            </p:spPr>
            <p:txBody>
              <a:bodyPr/>
              <a:lstStyle/>
              <a:p>
                <a:endParaRPr lang="en-US"/>
              </a:p>
            </p:txBody>
          </p:sp>
          <p:sp>
            <p:nvSpPr>
              <p:cNvPr id="83741" name="Freeform 797"/>
              <p:cNvSpPr>
                <a:spLocks/>
              </p:cNvSpPr>
              <p:nvPr/>
            </p:nvSpPr>
            <p:spPr bwMode="black">
              <a:xfrm>
                <a:off x="2954" y="2024"/>
                <a:ext cx="10" cy="9"/>
              </a:xfrm>
              <a:custGeom>
                <a:avLst/>
                <a:gdLst/>
                <a:ahLst/>
                <a:cxnLst>
                  <a:cxn ang="0">
                    <a:pos x="0" y="8"/>
                  </a:cxn>
                  <a:cxn ang="0">
                    <a:pos x="7" y="0"/>
                  </a:cxn>
                  <a:cxn ang="0">
                    <a:pos x="7" y="0"/>
                  </a:cxn>
                  <a:cxn ang="0">
                    <a:pos x="30" y="20"/>
                  </a:cxn>
                  <a:cxn ang="0">
                    <a:pos x="30" y="20"/>
                  </a:cxn>
                  <a:cxn ang="0">
                    <a:pos x="22" y="28"/>
                  </a:cxn>
                  <a:cxn ang="0">
                    <a:pos x="0" y="8"/>
                  </a:cxn>
                </a:cxnLst>
                <a:rect l="0" t="0" r="r" b="b"/>
                <a:pathLst>
                  <a:path w="30" h="28">
                    <a:moveTo>
                      <a:pt x="0" y="8"/>
                    </a:moveTo>
                    <a:lnTo>
                      <a:pt x="7" y="0"/>
                    </a:lnTo>
                    <a:lnTo>
                      <a:pt x="7" y="0"/>
                    </a:lnTo>
                    <a:lnTo>
                      <a:pt x="30" y="20"/>
                    </a:lnTo>
                    <a:lnTo>
                      <a:pt x="30" y="20"/>
                    </a:lnTo>
                    <a:lnTo>
                      <a:pt x="22" y="28"/>
                    </a:lnTo>
                    <a:lnTo>
                      <a:pt x="0" y="8"/>
                    </a:lnTo>
                    <a:close/>
                  </a:path>
                </a:pathLst>
              </a:custGeom>
              <a:solidFill>
                <a:schemeClr val="bg2"/>
              </a:solidFill>
              <a:ln w="9525">
                <a:noFill/>
                <a:round/>
                <a:headEnd/>
                <a:tailEnd/>
              </a:ln>
            </p:spPr>
            <p:txBody>
              <a:bodyPr/>
              <a:lstStyle/>
              <a:p>
                <a:endParaRPr lang="en-US"/>
              </a:p>
            </p:txBody>
          </p:sp>
          <p:sp>
            <p:nvSpPr>
              <p:cNvPr id="83742" name="Freeform 798"/>
              <p:cNvSpPr>
                <a:spLocks/>
              </p:cNvSpPr>
              <p:nvPr/>
            </p:nvSpPr>
            <p:spPr bwMode="black">
              <a:xfrm>
                <a:off x="2956" y="2021"/>
                <a:ext cx="12" cy="9"/>
              </a:xfrm>
              <a:custGeom>
                <a:avLst/>
                <a:gdLst/>
                <a:ahLst/>
                <a:cxnLst>
                  <a:cxn ang="0">
                    <a:pos x="0" y="9"/>
                  </a:cxn>
                  <a:cxn ang="0">
                    <a:pos x="8" y="0"/>
                  </a:cxn>
                  <a:cxn ang="0">
                    <a:pos x="33" y="19"/>
                  </a:cxn>
                  <a:cxn ang="0">
                    <a:pos x="36" y="13"/>
                  </a:cxn>
                  <a:cxn ang="0">
                    <a:pos x="30" y="20"/>
                  </a:cxn>
                  <a:cxn ang="0">
                    <a:pos x="23" y="29"/>
                  </a:cxn>
                  <a:cxn ang="0">
                    <a:pos x="0" y="9"/>
                  </a:cxn>
                </a:cxnLst>
                <a:rect l="0" t="0" r="r" b="b"/>
                <a:pathLst>
                  <a:path w="36" h="29">
                    <a:moveTo>
                      <a:pt x="0" y="9"/>
                    </a:moveTo>
                    <a:lnTo>
                      <a:pt x="8" y="0"/>
                    </a:lnTo>
                    <a:lnTo>
                      <a:pt x="33" y="19"/>
                    </a:lnTo>
                    <a:lnTo>
                      <a:pt x="36" y="13"/>
                    </a:lnTo>
                    <a:lnTo>
                      <a:pt x="30" y="20"/>
                    </a:lnTo>
                    <a:lnTo>
                      <a:pt x="23" y="29"/>
                    </a:lnTo>
                    <a:lnTo>
                      <a:pt x="0" y="9"/>
                    </a:lnTo>
                    <a:close/>
                  </a:path>
                </a:pathLst>
              </a:custGeom>
              <a:solidFill>
                <a:schemeClr val="bg2"/>
              </a:solidFill>
              <a:ln w="9525">
                <a:noFill/>
                <a:round/>
                <a:headEnd/>
                <a:tailEnd/>
              </a:ln>
            </p:spPr>
            <p:txBody>
              <a:bodyPr/>
              <a:lstStyle/>
              <a:p>
                <a:endParaRPr lang="en-US"/>
              </a:p>
            </p:txBody>
          </p:sp>
          <p:sp>
            <p:nvSpPr>
              <p:cNvPr id="83743" name="Freeform 799"/>
              <p:cNvSpPr>
                <a:spLocks/>
              </p:cNvSpPr>
              <p:nvPr/>
            </p:nvSpPr>
            <p:spPr bwMode="black">
              <a:xfrm>
                <a:off x="2958" y="2018"/>
                <a:ext cx="11" cy="9"/>
              </a:xfrm>
              <a:custGeom>
                <a:avLst/>
                <a:gdLst/>
                <a:ahLst/>
                <a:cxnLst>
                  <a:cxn ang="0">
                    <a:pos x="0" y="10"/>
                  </a:cxn>
                  <a:cxn ang="0">
                    <a:pos x="7" y="0"/>
                  </a:cxn>
                  <a:cxn ang="0">
                    <a:pos x="8" y="0"/>
                  </a:cxn>
                  <a:cxn ang="0">
                    <a:pos x="32" y="18"/>
                  </a:cxn>
                  <a:cxn ang="0">
                    <a:pos x="34" y="18"/>
                  </a:cxn>
                  <a:cxn ang="0">
                    <a:pos x="28" y="28"/>
                  </a:cxn>
                  <a:cxn ang="0">
                    <a:pos x="0" y="10"/>
                  </a:cxn>
                </a:cxnLst>
                <a:rect l="0" t="0" r="r" b="b"/>
                <a:pathLst>
                  <a:path w="34" h="28">
                    <a:moveTo>
                      <a:pt x="0" y="10"/>
                    </a:moveTo>
                    <a:lnTo>
                      <a:pt x="7" y="0"/>
                    </a:lnTo>
                    <a:lnTo>
                      <a:pt x="8" y="0"/>
                    </a:lnTo>
                    <a:lnTo>
                      <a:pt x="32" y="18"/>
                    </a:lnTo>
                    <a:lnTo>
                      <a:pt x="34" y="18"/>
                    </a:lnTo>
                    <a:lnTo>
                      <a:pt x="28" y="28"/>
                    </a:lnTo>
                    <a:lnTo>
                      <a:pt x="0" y="10"/>
                    </a:lnTo>
                    <a:close/>
                  </a:path>
                </a:pathLst>
              </a:custGeom>
              <a:solidFill>
                <a:schemeClr val="bg2"/>
              </a:solidFill>
              <a:ln w="9525">
                <a:noFill/>
                <a:round/>
                <a:headEnd/>
                <a:tailEnd/>
              </a:ln>
            </p:spPr>
            <p:txBody>
              <a:bodyPr/>
              <a:lstStyle/>
              <a:p>
                <a:endParaRPr lang="en-US"/>
              </a:p>
            </p:txBody>
          </p:sp>
          <p:sp>
            <p:nvSpPr>
              <p:cNvPr id="83744" name="Freeform 800"/>
              <p:cNvSpPr>
                <a:spLocks/>
              </p:cNvSpPr>
              <p:nvPr/>
            </p:nvSpPr>
            <p:spPr bwMode="black">
              <a:xfrm>
                <a:off x="2960" y="2015"/>
                <a:ext cx="11" cy="9"/>
              </a:xfrm>
              <a:custGeom>
                <a:avLst/>
                <a:gdLst/>
                <a:ahLst/>
                <a:cxnLst>
                  <a:cxn ang="0">
                    <a:pos x="0" y="7"/>
                  </a:cxn>
                  <a:cxn ang="0">
                    <a:pos x="5" y="0"/>
                  </a:cxn>
                  <a:cxn ang="0">
                    <a:pos x="31" y="16"/>
                  </a:cxn>
                  <a:cxn ang="0">
                    <a:pos x="33" y="11"/>
                  </a:cxn>
                  <a:cxn ang="0">
                    <a:pos x="29" y="17"/>
                  </a:cxn>
                  <a:cxn ang="0">
                    <a:pos x="24" y="25"/>
                  </a:cxn>
                  <a:cxn ang="0">
                    <a:pos x="0" y="7"/>
                  </a:cxn>
                </a:cxnLst>
                <a:rect l="0" t="0" r="r" b="b"/>
                <a:pathLst>
                  <a:path w="33" h="25">
                    <a:moveTo>
                      <a:pt x="0" y="7"/>
                    </a:moveTo>
                    <a:lnTo>
                      <a:pt x="5" y="0"/>
                    </a:lnTo>
                    <a:lnTo>
                      <a:pt x="31" y="16"/>
                    </a:lnTo>
                    <a:lnTo>
                      <a:pt x="33" y="11"/>
                    </a:lnTo>
                    <a:lnTo>
                      <a:pt x="29" y="17"/>
                    </a:lnTo>
                    <a:lnTo>
                      <a:pt x="24" y="25"/>
                    </a:lnTo>
                    <a:lnTo>
                      <a:pt x="0" y="7"/>
                    </a:lnTo>
                    <a:close/>
                  </a:path>
                </a:pathLst>
              </a:custGeom>
              <a:solidFill>
                <a:schemeClr val="bg2"/>
              </a:solidFill>
              <a:ln w="9525">
                <a:noFill/>
                <a:round/>
                <a:headEnd/>
                <a:tailEnd/>
              </a:ln>
            </p:spPr>
            <p:txBody>
              <a:bodyPr/>
              <a:lstStyle/>
              <a:p>
                <a:endParaRPr lang="en-US"/>
              </a:p>
            </p:txBody>
          </p:sp>
          <p:sp>
            <p:nvSpPr>
              <p:cNvPr id="83745" name="Freeform 801"/>
              <p:cNvSpPr>
                <a:spLocks/>
              </p:cNvSpPr>
              <p:nvPr/>
            </p:nvSpPr>
            <p:spPr bwMode="black">
              <a:xfrm>
                <a:off x="2961" y="2013"/>
                <a:ext cx="12" cy="8"/>
              </a:xfrm>
              <a:custGeom>
                <a:avLst/>
                <a:gdLst/>
                <a:ahLst/>
                <a:cxnLst>
                  <a:cxn ang="0">
                    <a:pos x="0" y="8"/>
                  </a:cxn>
                  <a:cxn ang="0">
                    <a:pos x="5" y="0"/>
                  </a:cxn>
                  <a:cxn ang="0">
                    <a:pos x="34" y="13"/>
                  </a:cxn>
                  <a:cxn ang="0">
                    <a:pos x="35" y="9"/>
                  </a:cxn>
                  <a:cxn ang="0">
                    <a:pos x="33" y="14"/>
                  </a:cxn>
                  <a:cxn ang="0">
                    <a:pos x="28" y="23"/>
                  </a:cxn>
                  <a:cxn ang="0">
                    <a:pos x="0" y="8"/>
                  </a:cxn>
                </a:cxnLst>
                <a:rect l="0" t="0" r="r" b="b"/>
                <a:pathLst>
                  <a:path w="35" h="23">
                    <a:moveTo>
                      <a:pt x="0" y="8"/>
                    </a:moveTo>
                    <a:lnTo>
                      <a:pt x="5" y="0"/>
                    </a:lnTo>
                    <a:lnTo>
                      <a:pt x="34" y="13"/>
                    </a:lnTo>
                    <a:lnTo>
                      <a:pt x="35" y="9"/>
                    </a:lnTo>
                    <a:lnTo>
                      <a:pt x="33" y="14"/>
                    </a:lnTo>
                    <a:lnTo>
                      <a:pt x="28" y="23"/>
                    </a:lnTo>
                    <a:lnTo>
                      <a:pt x="0" y="8"/>
                    </a:lnTo>
                    <a:close/>
                  </a:path>
                </a:pathLst>
              </a:custGeom>
              <a:solidFill>
                <a:schemeClr val="bg2"/>
              </a:solidFill>
              <a:ln w="9525">
                <a:noFill/>
                <a:round/>
                <a:headEnd/>
                <a:tailEnd/>
              </a:ln>
            </p:spPr>
            <p:txBody>
              <a:bodyPr/>
              <a:lstStyle/>
              <a:p>
                <a:endParaRPr lang="en-US"/>
              </a:p>
            </p:txBody>
          </p:sp>
          <p:sp>
            <p:nvSpPr>
              <p:cNvPr id="83746" name="Freeform 802"/>
              <p:cNvSpPr>
                <a:spLocks/>
              </p:cNvSpPr>
              <p:nvPr/>
            </p:nvSpPr>
            <p:spPr bwMode="black">
              <a:xfrm>
                <a:off x="2963" y="2007"/>
                <a:ext cx="11" cy="10"/>
              </a:xfrm>
              <a:custGeom>
                <a:avLst/>
                <a:gdLst/>
                <a:ahLst/>
                <a:cxnLst>
                  <a:cxn ang="0">
                    <a:pos x="0" y="18"/>
                  </a:cxn>
                  <a:cxn ang="0">
                    <a:pos x="4" y="9"/>
                  </a:cxn>
                  <a:cxn ang="0">
                    <a:pos x="8" y="0"/>
                  </a:cxn>
                  <a:cxn ang="0">
                    <a:pos x="4" y="8"/>
                  </a:cxn>
                  <a:cxn ang="0">
                    <a:pos x="34" y="22"/>
                  </a:cxn>
                  <a:cxn ang="0">
                    <a:pos x="30" y="30"/>
                  </a:cxn>
                  <a:cxn ang="0">
                    <a:pos x="0" y="18"/>
                  </a:cxn>
                </a:cxnLst>
                <a:rect l="0" t="0" r="r" b="b"/>
                <a:pathLst>
                  <a:path w="34" h="30">
                    <a:moveTo>
                      <a:pt x="0" y="18"/>
                    </a:moveTo>
                    <a:lnTo>
                      <a:pt x="4" y="9"/>
                    </a:lnTo>
                    <a:lnTo>
                      <a:pt x="8" y="0"/>
                    </a:lnTo>
                    <a:lnTo>
                      <a:pt x="4" y="8"/>
                    </a:lnTo>
                    <a:lnTo>
                      <a:pt x="34" y="22"/>
                    </a:lnTo>
                    <a:lnTo>
                      <a:pt x="30" y="30"/>
                    </a:lnTo>
                    <a:lnTo>
                      <a:pt x="0" y="18"/>
                    </a:lnTo>
                    <a:close/>
                  </a:path>
                </a:pathLst>
              </a:custGeom>
              <a:solidFill>
                <a:schemeClr val="bg2"/>
              </a:solidFill>
              <a:ln w="9525">
                <a:noFill/>
                <a:round/>
                <a:headEnd/>
                <a:tailEnd/>
              </a:ln>
            </p:spPr>
            <p:txBody>
              <a:bodyPr/>
              <a:lstStyle/>
              <a:p>
                <a:endParaRPr lang="en-US"/>
              </a:p>
            </p:txBody>
          </p:sp>
          <p:sp>
            <p:nvSpPr>
              <p:cNvPr id="83747" name="Freeform 803"/>
              <p:cNvSpPr>
                <a:spLocks/>
              </p:cNvSpPr>
              <p:nvPr/>
            </p:nvSpPr>
            <p:spPr bwMode="black">
              <a:xfrm>
                <a:off x="2964" y="2007"/>
                <a:ext cx="11" cy="8"/>
              </a:xfrm>
              <a:custGeom>
                <a:avLst/>
                <a:gdLst/>
                <a:ahLst/>
                <a:cxnLst>
                  <a:cxn ang="0">
                    <a:pos x="0" y="8"/>
                  </a:cxn>
                  <a:cxn ang="0">
                    <a:pos x="4" y="0"/>
                  </a:cxn>
                  <a:cxn ang="0">
                    <a:pos x="33" y="12"/>
                  </a:cxn>
                  <a:cxn ang="0">
                    <a:pos x="31" y="20"/>
                  </a:cxn>
                  <a:cxn ang="0">
                    <a:pos x="33" y="15"/>
                  </a:cxn>
                  <a:cxn ang="0">
                    <a:pos x="30" y="23"/>
                  </a:cxn>
                  <a:cxn ang="0">
                    <a:pos x="0" y="8"/>
                  </a:cxn>
                </a:cxnLst>
                <a:rect l="0" t="0" r="r" b="b"/>
                <a:pathLst>
                  <a:path w="33" h="23">
                    <a:moveTo>
                      <a:pt x="0" y="8"/>
                    </a:moveTo>
                    <a:lnTo>
                      <a:pt x="4" y="0"/>
                    </a:lnTo>
                    <a:lnTo>
                      <a:pt x="33" y="12"/>
                    </a:lnTo>
                    <a:lnTo>
                      <a:pt x="31" y="20"/>
                    </a:lnTo>
                    <a:lnTo>
                      <a:pt x="33" y="15"/>
                    </a:lnTo>
                    <a:lnTo>
                      <a:pt x="30" y="23"/>
                    </a:lnTo>
                    <a:lnTo>
                      <a:pt x="0" y="8"/>
                    </a:lnTo>
                    <a:close/>
                  </a:path>
                </a:pathLst>
              </a:custGeom>
              <a:solidFill>
                <a:schemeClr val="bg2"/>
              </a:solidFill>
              <a:ln w="9525">
                <a:noFill/>
                <a:round/>
                <a:headEnd/>
                <a:tailEnd/>
              </a:ln>
            </p:spPr>
            <p:txBody>
              <a:bodyPr/>
              <a:lstStyle/>
              <a:p>
                <a:endParaRPr lang="en-US"/>
              </a:p>
            </p:txBody>
          </p:sp>
          <p:sp>
            <p:nvSpPr>
              <p:cNvPr id="83748" name="Freeform 804"/>
              <p:cNvSpPr>
                <a:spLocks/>
              </p:cNvSpPr>
              <p:nvPr/>
            </p:nvSpPr>
            <p:spPr bwMode="black">
              <a:xfrm>
                <a:off x="2965" y="2003"/>
                <a:ext cx="11" cy="8"/>
              </a:xfrm>
              <a:custGeom>
                <a:avLst/>
                <a:gdLst/>
                <a:ahLst/>
                <a:cxnLst>
                  <a:cxn ang="0">
                    <a:pos x="0" y="16"/>
                  </a:cxn>
                  <a:cxn ang="0">
                    <a:pos x="2" y="7"/>
                  </a:cxn>
                  <a:cxn ang="0">
                    <a:pos x="5" y="0"/>
                  </a:cxn>
                  <a:cxn ang="0">
                    <a:pos x="2" y="5"/>
                  </a:cxn>
                  <a:cxn ang="0">
                    <a:pos x="32" y="15"/>
                  </a:cxn>
                  <a:cxn ang="0">
                    <a:pos x="29" y="24"/>
                  </a:cxn>
                  <a:cxn ang="0">
                    <a:pos x="0" y="16"/>
                  </a:cxn>
                </a:cxnLst>
                <a:rect l="0" t="0" r="r" b="b"/>
                <a:pathLst>
                  <a:path w="32" h="24">
                    <a:moveTo>
                      <a:pt x="0" y="16"/>
                    </a:moveTo>
                    <a:lnTo>
                      <a:pt x="2" y="7"/>
                    </a:lnTo>
                    <a:lnTo>
                      <a:pt x="5" y="0"/>
                    </a:lnTo>
                    <a:lnTo>
                      <a:pt x="2" y="5"/>
                    </a:lnTo>
                    <a:lnTo>
                      <a:pt x="32" y="15"/>
                    </a:lnTo>
                    <a:lnTo>
                      <a:pt x="29" y="24"/>
                    </a:lnTo>
                    <a:lnTo>
                      <a:pt x="0" y="16"/>
                    </a:lnTo>
                    <a:close/>
                  </a:path>
                </a:pathLst>
              </a:custGeom>
              <a:solidFill>
                <a:schemeClr val="bg2"/>
              </a:solidFill>
              <a:ln w="9525">
                <a:noFill/>
                <a:round/>
                <a:headEnd/>
                <a:tailEnd/>
              </a:ln>
            </p:spPr>
            <p:txBody>
              <a:bodyPr/>
              <a:lstStyle/>
              <a:p>
                <a:endParaRPr lang="en-US"/>
              </a:p>
            </p:txBody>
          </p:sp>
          <p:sp>
            <p:nvSpPr>
              <p:cNvPr id="83749" name="Freeform 805"/>
              <p:cNvSpPr>
                <a:spLocks/>
              </p:cNvSpPr>
              <p:nvPr/>
            </p:nvSpPr>
            <p:spPr bwMode="black">
              <a:xfrm>
                <a:off x="2966" y="1999"/>
                <a:ext cx="11" cy="10"/>
              </a:xfrm>
              <a:custGeom>
                <a:avLst/>
                <a:gdLst/>
                <a:ahLst/>
                <a:cxnLst>
                  <a:cxn ang="0">
                    <a:pos x="0" y="17"/>
                  </a:cxn>
                  <a:cxn ang="0">
                    <a:pos x="4" y="8"/>
                  </a:cxn>
                  <a:cxn ang="0">
                    <a:pos x="7" y="0"/>
                  </a:cxn>
                  <a:cxn ang="0">
                    <a:pos x="4" y="7"/>
                  </a:cxn>
                  <a:cxn ang="0">
                    <a:pos x="33" y="21"/>
                  </a:cxn>
                  <a:cxn ang="0">
                    <a:pos x="30" y="29"/>
                  </a:cxn>
                  <a:cxn ang="0">
                    <a:pos x="0" y="17"/>
                  </a:cxn>
                </a:cxnLst>
                <a:rect l="0" t="0" r="r" b="b"/>
                <a:pathLst>
                  <a:path w="33" h="29">
                    <a:moveTo>
                      <a:pt x="0" y="17"/>
                    </a:moveTo>
                    <a:lnTo>
                      <a:pt x="4" y="8"/>
                    </a:lnTo>
                    <a:lnTo>
                      <a:pt x="7" y="0"/>
                    </a:lnTo>
                    <a:lnTo>
                      <a:pt x="4" y="7"/>
                    </a:lnTo>
                    <a:lnTo>
                      <a:pt x="33" y="21"/>
                    </a:lnTo>
                    <a:lnTo>
                      <a:pt x="30" y="29"/>
                    </a:lnTo>
                    <a:lnTo>
                      <a:pt x="0" y="17"/>
                    </a:lnTo>
                    <a:close/>
                  </a:path>
                </a:pathLst>
              </a:custGeom>
              <a:solidFill>
                <a:schemeClr val="bg2"/>
              </a:solidFill>
              <a:ln w="9525">
                <a:noFill/>
                <a:round/>
                <a:headEnd/>
                <a:tailEnd/>
              </a:ln>
            </p:spPr>
            <p:txBody>
              <a:bodyPr/>
              <a:lstStyle/>
              <a:p>
                <a:endParaRPr lang="en-US"/>
              </a:p>
            </p:txBody>
          </p:sp>
          <p:sp>
            <p:nvSpPr>
              <p:cNvPr id="83750" name="Freeform 806"/>
              <p:cNvSpPr>
                <a:spLocks/>
              </p:cNvSpPr>
              <p:nvPr/>
            </p:nvSpPr>
            <p:spPr bwMode="black">
              <a:xfrm>
                <a:off x="2967" y="1999"/>
                <a:ext cx="11" cy="8"/>
              </a:xfrm>
              <a:custGeom>
                <a:avLst/>
                <a:gdLst/>
                <a:ahLst/>
                <a:cxnLst>
                  <a:cxn ang="0">
                    <a:pos x="0" y="7"/>
                  </a:cxn>
                  <a:cxn ang="0">
                    <a:pos x="3" y="0"/>
                  </a:cxn>
                  <a:cxn ang="0">
                    <a:pos x="33" y="13"/>
                  </a:cxn>
                  <a:cxn ang="0">
                    <a:pos x="29" y="22"/>
                  </a:cxn>
                  <a:cxn ang="0">
                    <a:pos x="33" y="14"/>
                  </a:cxn>
                  <a:cxn ang="0">
                    <a:pos x="29" y="22"/>
                  </a:cxn>
                  <a:cxn ang="0">
                    <a:pos x="0" y="7"/>
                  </a:cxn>
                </a:cxnLst>
                <a:rect l="0" t="0" r="r" b="b"/>
                <a:pathLst>
                  <a:path w="33" h="22">
                    <a:moveTo>
                      <a:pt x="0" y="7"/>
                    </a:moveTo>
                    <a:lnTo>
                      <a:pt x="3" y="0"/>
                    </a:lnTo>
                    <a:lnTo>
                      <a:pt x="33" y="13"/>
                    </a:lnTo>
                    <a:lnTo>
                      <a:pt x="29" y="22"/>
                    </a:lnTo>
                    <a:lnTo>
                      <a:pt x="33" y="14"/>
                    </a:lnTo>
                    <a:lnTo>
                      <a:pt x="29" y="22"/>
                    </a:lnTo>
                    <a:lnTo>
                      <a:pt x="0" y="7"/>
                    </a:lnTo>
                    <a:close/>
                  </a:path>
                </a:pathLst>
              </a:custGeom>
              <a:solidFill>
                <a:schemeClr val="bg2"/>
              </a:solidFill>
              <a:ln w="9525">
                <a:noFill/>
                <a:round/>
                <a:headEnd/>
                <a:tailEnd/>
              </a:ln>
            </p:spPr>
            <p:txBody>
              <a:bodyPr/>
              <a:lstStyle/>
              <a:p>
                <a:endParaRPr lang="en-US"/>
              </a:p>
            </p:txBody>
          </p:sp>
          <p:sp>
            <p:nvSpPr>
              <p:cNvPr id="83751" name="Freeform 807"/>
              <p:cNvSpPr>
                <a:spLocks/>
              </p:cNvSpPr>
              <p:nvPr/>
            </p:nvSpPr>
            <p:spPr bwMode="black">
              <a:xfrm>
                <a:off x="2968" y="1996"/>
                <a:ext cx="12" cy="8"/>
              </a:xfrm>
              <a:custGeom>
                <a:avLst/>
                <a:gdLst/>
                <a:ahLst/>
                <a:cxnLst>
                  <a:cxn ang="0">
                    <a:pos x="0" y="10"/>
                  </a:cxn>
                  <a:cxn ang="0">
                    <a:pos x="4" y="1"/>
                  </a:cxn>
                  <a:cxn ang="0">
                    <a:pos x="3" y="5"/>
                  </a:cxn>
                  <a:cxn ang="0">
                    <a:pos x="5" y="0"/>
                  </a:cxn>
                  <a:cxn ang="0">
                    <a:pos x="34" y="14"/>
                  </a:cxn>
                  <a:cxn ang="0">
                    <a:pos x="30" y="22"/>
                  </a:cxn>
                  <a:cxn ang="0">
                    <a:pos x="0" y="10"/>
                  </a:cxn>
                </a:cxnLst>
                <a:rect l="0" t="0" r="r" b="b"/>
                <a:pathLst>
                  <a:path w="34" h="22">
                    <a:moveTo>
                      <a:pt x="0" y="10"/>
                    </a:moveTo>
                    <a:lnTo>
                      <a:pt x="4" y="1"/>
                    </a:lnTo>
                    <a:lnTo>
                      <a:pt x="3" y="5"/>
                    </a:lnTo>
                    <a:lnTo>
                      <a:pt x="5" y="0"/>
                    </a:lnTo>
                    <a:lnTo>
                      <a:pt x="34" y="14"/>
                    </a:lnTo>
                    <a:lnTo>
                      <a:pt x="30" y="22"/>
                    </a:lnTo>
                    <a:lnTo>
                      <a:pt x="0" y="10"/>
                    </a:lnTo>
                    <a:close/>
                  </a:path>
                </a:pathLst>
              </a:custGeom>
              <a:solidFill>
                <a:schemeClr val="bg2"/>
              </a:solidFill>
              <a:ln w="9525">
                <a:noFill/>
                <a:round/>
                <a:headEnd/>
                <a:tailEnd/>
              </a:ln>
            </p:spPr>
            <p:txBody>
              <a:bodyPr/>
              <a:lstStyle/>
              <a:p>
                <a:endParaRPr lang="en-US"/>
              </a:p>
            </p:txBody>
          </p:sp>
          <p:sp>
            <p:nvSpPr>
              <p:cNvPr id="83752" name="Freeform 808"/>
              <p:cNvSpPr>
                <a:spLocks/>
              </p:cNvSpPr>
              <p:nvPr/>
            </p:nvSpPr>
            <p:spPr bwMode="black">
              <a:xfrm>
                <a:off x="2970" y="1989"/>
                <a:ext cx="11" cy="12"/>
              </a:xfrm>
              <a:custGeom>
                <a:avLst/>
                <a:gdLst/>
                <a:ahLst/>
                <a:cxnLst>
                  <a:cxn ang="0">
                    <a:pos x="0" y="21"/>
                  </a:cxn>
                  <a:cxn ang="0">
                    <a:pos x="5" y="12"/>
                  </a:cxn>
                  <a:cxn ang="0">
                    <a:pos x="13" y="0"/>
                  </a:cxn>
                  <a:cxn ang="0">
                    <a:pos x="5" y="10"/>
                  </a:cxn>
                  <a:cxn ang="0">
                    <a:pos x="33" y="27"/>
                  </a:cxn>
                  <a:cxn ang="0">
                    <a:pos x="28" y="36"/>
                  </a:cxn>
                  <a:cxn ang="0">
                    <a:pos x="0" y="21"/>
                  </a:cxn>
                </a:cxnLst>
                <a:rect l="0" t="0" r="r" b="b"/>
                <a:pathLst>
                  <a:path w="33" h="36">
                    <a:moveTo>
                      <a:pt x="0" y="21"/>
                    </a:moveTo>
                    <a:lnTo>
                      <a:pt x="5" y="12"/>
                    </a:lnTo>
                    <a:lnTo>
                      <a:pt x="13" y="0"/>
                    </a:lnTo>
                    <a:lnTo>
                      <a:pt x="5" y="10"/>
                    </a:lnTo>
                    <a:lnTo>
                      <a:pt x="33" y="27"/>
                    </a:lnTo>
                    <a:lnTo>
                      <a:pt x="28" y="36"/>
                    </a:lnTo>
                    <a:lnTo>
                      <a:pt x="0" y="21"/>
                    </a:lnTo>
                    <a:close/>
                  </a:path>
                </a:pathLst>
              </a:custGeom>
              <a:solidFill>
                <a:schemeClr val="bg2"/>
              </a:solidFill>
              <a:ln w="9525">
                <a:noFill/>
                <a:round/>
                <a:headEnd/>
                <a:tailEnd/>
              </a:ln>
            </p:spPr>
            <p:txBody>
              <a:bodyPr/>
              <a:lstStyle/>
              <a:p>
                <a:endParaRPr lang="en-US"/>
              </a:p>
            </p:txBody>
          </p:sp>
        </p:grpSp>
        <p:grpSp>
          <p:nvGrpSpPr>
            <p:cNvPr id="83753" name="Group 809"/>
            <p:cNvGrpSpPr>
              <a:grpSpLocks/>
            </p:cNvGrpSpPr>
            <p:nvPr/>
          </p:nvGrpSpPr>
          <p:grpSpPr bwMode="auto">
            <a:xfrm>
              <a:off x="4210050" y="3141663"/>
              <a:ext cx="893763" cy="344487"/>
              <a:chOff x="2744" y="1930"/>
              <a:chExt cx="291" cy="126"/>
            </a:xfrm>
          </p:grpSpPr>
          <p:sp>
            <p:nvSpPr>
              <p:cNvPr id="83754" name="Freeform 810"/>
              <p:cNvSpPr>
                <a:spLocks/>
              </p:cNvSpPr>
              <p:nvPr/>
            </p:nvSpPr>
            <p:spPr bwMode="black">
              <a:xfrm>
                <a:off x="2972" y="1990"/>
                <a:ext cx="11" cy="9"/>
              </a:xfrm>
              <a:custGeom>
                <a:avLst/>
                <a:gdLst/>
                <a:ahLst/>
                <a:cxnLst>
                  <a:cxn ang="0">
                    <a:pos x="0" y="9"/>
                  </a:cxn>
                  <a:cxn ang="0">
                    <a:pos x="7" y="0"/>
                  </a:cxn>
                  <a:cxn ang="0">
                    <a:pos x="7" y="0"/>
                  </a:cxn>
                  <a:cxn ang="0">
                    <a:pos x="34" y="20"/>
                  </a:cxn>
                  <a:cxn ang="0">
                    <a:pos x="34" y="20"/>
                  </a:cxn>
                  <a:cxn ang="0">
                    <a:pos x="28" y="29"/>
                  </a:cxn>
                  <a:cxn ang="0">
                    <a:pos x="0" y="9"/>
                  </a:cxn>
                </a:cxnLst>
                <a:rect l="0" t="0" r="r" b="b"/>
                <a:pathLst>
                  <a:path w="34" h="29">
                    <a:moveTo>
                      <a:pt x="0" y="9"/>
                    </a:moveTo>
                    <a:lnTo>
                      <a:pt x="7" y="0"/>
                    </a:lnTo>
                    <a:lnTo>
                      <a:pt x="7" y="0"/>
                    </a:lnTo>
                    <a:lnTo>
                      <a:pt x="34" y="20"/>
                    </a:lnTo>
                    <a:lnTo>
                      <a:pt x="34" y="20"/>
                    </a:lnTo>
                    <a:lnTo>
                      <a:pt x="28" y="29"/>
                    </a:lnTo>
                    <a:lnTo>
                      <a:pt x="0" y="9"/>
                    </a:lnTo>
                    <a:close/>
                  </a:path>
                </a:pathLst>
              </a:custGeom>
              <a:solidFill>
                <a:schemeClr val="bg2"/>
              </a:solidFill>
              <a:ln w="9525">
                <a:noFill/>
                <a:round/>
                <a:headEnd/>
                <a:tailEnd/>
              </a:ln>
            </p:spPr>
            <p:txBody>
              <a:bodyPr/>
              <a:lstStyle/>
              <a:p>
                <a:endParaRPr lang="en-US"/>
              </a:p>
            </p:txBody>
          </p:sp>
          <p:sp>
            <p:nvSpPr>
              <p:cNvPr id="83755" name="Freeform 811"/>
              <p:cNvSpPr>
                <a:spLocks/>
              </p:cNvSpPr>
              <p:nvPr/>
            </p:nvSpPr>
            <p:spPr bwMode="black">
              <a:xfrm>
                <a:off x="2974" y="1987"/>
                <a:ext cx="11" cy="9"/>
              </a:xfrm>
              <a:custGeom>
                <a:avLst/>
                <a:gdLst/>
                <a:ahLst/>
                <a:cxnLst>
                  <a:cxn ang="0">
                    <a:pos x="0" y="9"/>
                  </a:cxn>
                  <a:cxn ang="0">
                    <a:pos x="6" y="0"/>
                  </a:cxn>
                  <a:cxn ang="0">
                    <a:pos x="6" y="0"/>
                  </a:cxn>
                  <a:cxn ang="0">
                    <a:pos x="33" y="20"/>
                  </a:cxn>
                  <a:cxn ang="0">
                    <a:pos x="33" y="20"/>
                  </a:cxn>
                  <a:cxn ang="0">
                    <a:pos x="27" y="29"/>
                  </a:cxn>
                  <a:cxn ang="0">
                    <a:pos x="0" y="9"/>
                  </a:cxn>
                </a:cxnLst>
                <a:rect l="0" t="0" r="r" b="b"/>
                <a:pathLst>
                  <a:path w="33" h="29">
                    <a:moveTo>
                      <a:pt x="0" y="9"/>
                    </a:moveTo>
                    <a:lnTo>
                      <a:pt x="6" y="0"/>
                    </a:lnTo>
                    <a:lnTo>
                      <a:pt x="6" y="0"/>
                    </a:lnTo>
                    <a:lnTo>
                      <a:pt x="33" y="20"/>
                    </a:lnTo>
                    <a:lnTo>
                      <a:pt x="33" y="20"/>
                    </a:lnTo>
                    <a:lnTo>
                      <a:pt x="27" y="29"/>
                    </a:lnTo>
                    <a:lnTo>
                      <a:pt x="0" y="9"/>
                    </a:lnTo>
                    <a:close/>
                  </a:path>
                </a:pathLst>
              </a:custGeom>
              <a:solidFill>
                <a:schemeClr val="bg2"/>
              </a:solidFill>
              <a:ln w="9525">
                <a:noFill/>
                <a:round/>
                <a:headEnd/>
                <a:tailEnd/>
              </a:ln>
            </p:spPr>
            <p:txBody>
              <a:bodyPr/>
              <a:lstStyle/>
              <a:p>
                <a:endParaRPr lang="en-US"/>
              </a:p>
            </p:txBody>
          </p:sp>
          <p:sp>
            <p:nvSpPr>
              <p:cNvPr id="83756" name="Freeform 812"/>
              <p:cNvSpPr>
                <a:spLocks/>
              </p:cNvSpPr>
              <p:nvPr/>
            </p:nvSpPr>
            <p:spPr bwMode="black">
              <a:xfrm>
                <a:off x="2976" y="1984"/>
                <a:ext cx="11" cy="9"/>
              </a:xfrm>
              <a:custGeom>
                <a:avLst/>
                <a:gdLst/>
                <a:ahLst/>
                <a:cxnLst>
                  <a:cxn ang="0">
                    <a:pos x="0" y="8"/>
                  </a:cxn>
                  <a:cxn ang="0">
                    <a:pos x="6" y="0"/>
                  </a:cxn>
                  <a:cxn ang="0">
                    <a:pos x="7" y="1"/>
                  </a:cxn>
                  <a:cxn ang="0">
                    <a:pos x="32" y="18"/>
                  </a:cxn>
                  <a:cxn ang="0">
                    <a:pos x="33" y="20"/>
                  </a:cxn>
                  <a:cxn ang="0">
                    <a:pos x="27" y="28"/>
                  </a:cxn>
                  <a:cxn ang="0">
                    <a:pos x="0" y="8"/>
                  </a:cxn>
                </a:cxnLst>
                <a:rect l="0" t="0" r="r" b="b"/>
                <a:pathLst>
                  <a:path w="33" h="28">
                    <a:moveTo>
                      <a:pt x="0" y="8"/>
                    </a:moveTo>
                    <a:lnTo>
                      <a:pt x="6" y="0"/>
                    </a:lnTo>
                    <a:lnTo>
                      <a:pt x="7" y="1"/>
                    </a:lnTo>
                    <a:lnTo>
                      <a:pt x="32" y="18"/>
                    </a:lnTo>
                    <a:lnTo>
                      <a:pt x="33" y="20"/>
                    </a:lnTo>
                    <a:lnTo>
                      <a:pt x="27" y="28"/>
                    </a:lnTo>
                    <a:lnTo>
                      <a:pt x="0" y="8"/>
                    </a:lnTo>
                    <a:close/>
                  </a:path>
                </a:pathLst>
              </a:custGeom>
              <a:solidFill>
                <a:schemeClr val="bg2"/>
              </a:solidFill>
              <a:ln w="9525">
                <a:noFill/>
                <a:round/>
                <a:headEnd/>
                <a:tailEnd/>
              </a:ln>
            </p:spPr>
            <p:txBody>
              <a:bodyPr/>
              <a:lstStyle/>
              <a:p>
                <a:endParaRPr lang="en-US"/>
              </a:p>
            </p:txBody>
          </p:sp>
          <p:sp>
            <p:nvSpPr>
              <p:cNvPr id="83757" name="Freeform 813"/>
              <p:cNvSpPr>
                <a:spLocks/>
              </p:cNvSpPr>
              <p:nvPr/>
            </p:nvSpPr>
            <p:spPr bwMode="black">
              <a:xfrm>
                <a:off x="2978" y="1981"/>
                <a:ext cx="11" cy="9"/>
              </a:xfrm>
              <a:custGeom>
                <a:avLst/>
                <a:gdLst/>
                <a:ahLst/>
                <a:cxnLst>
                  <a:cxn ang="0">
                    <a:pos x="0" y="11"/>
                  </a:cxn>
                  <a:cxn ang="0">
                    <a:pos x="8" y="1"/>
                  </a:cxn>
                  <a:cxn ang="0">
                    <a:pos x="6" y="2"/>
                  </a:cxn>
                  <a:cxn ang="0">
                    <a:pos x="9" y="0"/>
                  </a:cxn>
                  <a:cxn ang="0">
                    <a:pos x="32" y="18"/>
                  </a:cxn>
                  <a:cxn ang="0">
                    <a:pos x="25" y="28"/>
                  </a:cxn>
                  <a:cxn ang="0">
                    <a:pos x="0" y="11"/>
                  </a:cxn>
                </a:cxnLst>
                <a:rect l="0" t="0" r="r" b="b"/>
                <a:pathLst>
                  <a:path w="32" h="28">
                    <a:moveTo>
                      <a:pt x="0" y="11"/>
                    </a:moveTo>
                    <a:lnTo>
                      <a:pt x="8" y="1"/>
                    </a:lnTo>
                    <a:lnTo>
                      <a:pt x="6" y="2"/>
                    </a:lnTo>
                    <a:lnTo>
                      <a:pt x="9" y="0"/>
                    </a:lnTo>
                    <a:lnTo>
                      <a:pt x="32" y="18"/>
                    </a:lnTo>
                    <a:lnTo>
                      <a:pt x="25" y="28"/>
                    </a:lnTo>
                    <a:lnTo>
                      <a:pt x="0" y="11"/>
                    </a:lnTo>
                    <a:close/>
                  </a:path>
                </a:pathLst>
              </a:custGeom>
              <a:solidFill>
                <a:schemeClr val="bg2"/>
              </a:solidFill>
              <a:ln w="9525">
                <a:noFill/>
                <a:round/>
                <a:headEnd/>
                <a:tailEnd/>
              </a:ln>
            </p:spPr>
            <p:txBody>
              <a:bodyPr/>
              <a:lstStyle/>
              <a:p>
                <a:endParaRPr lang="en-US"/>
              </a:p>
            </p:txBody>
          </p:sp>
          <p:sp>
            <p:nvSpPr>
              <p:cNvPr id="83758" name="Freeform 814"/>
              <p:cNvSpPr>
                <a:spLocks/>
              </p:cNvSpPr>
              <p:nvPr/>
            </p:nvSpPr>
            <p:spPr bwMode="black">
              <a:xfrm>
                <a:off x="2981" y="1975"/>
                <a:ext cx="10" cy="12"/>
              </a:xfrm>
              <a:custGeom>
                <a:avLst/>
                <a:gdLst/>
                <a:ahLst/>
                <a:cxnLst>
                  <a:cxn ang="0">
                    <a:pos x="0" y="18"/>
                  </a:cxn>
                  <a:cxn ang="0">
                    <a:pos x="7" y="9"/>
                  </a:cxn>
                  <a:cxn ang="0">
                    <a:pos x="15" y="0"/>
                  </a:cxn>
                  <a:cxn ang="0">
                    <a:pos x="7" y="8"/>
                  </a:cxn>
                  <a:cxn ang="0">
                    <a:pos x="29" y="29"/>
                  </a:cxn>
                  <a:cxn ang="0">
                    <a:pos x="22" y="38"/>
                  </a:cxn>
                  <a:cxn ang="0">
                    <a:pos x="0" y="18"/>
                  </a:cxn>
                </a:cxnLst>
                <a:rect l="0" t="0" r="r" b="b"/>
                <a:pathLst>
                  <a:path w="29" h="38">
                    <a:moveTo>
                      <a:pt x="0" y="18"/>
                    </a:moveTo>
                    <a:lnTo>
                      <a:pt x="7" y="9"/>
                    </a:lnTo>
                    <a:lnTo>
                      <a:pt x="15" y="0"/>
                    </a:lnTo>
                    <a:lnTo>
                      <a:pt x="7" y="8"/>
                    </a:lnTo>
                    <a:lnTo>
                      <a:pt x="29" y="29"/>
                    </a:lnTo>
                    <a:lnTo>
                      <a:pt x="22" y="38"/>
                    </a:lnTo>
                    <a:lnTo>
                      <a:pt x="0" y="18"/>
                    </a:lnTo>
                    <a:close/>
                  </a:path>
                </a:pathLst>
              </a:custGeom>
              <a:solidFill>
                <a:schemeClr val="bg2"/>
              </a:solidFill>
              <a:ln w="9525">
                <a:noFill/>
                <a:round/>
                <a:headEnd/>
                <a:tailEnd/>
              </a:ln>
            </p:spPr>
            <p:txBody>
              <a:bodyPr/>
              <a:lstStyle/>
              <a:p>
                <a:endParaRPr lang="en-US"/>
              </a:p>
            </p:txBody>
          </p:sp>
          <p:sp>
            <p:nvSpPr>
              <p:cNvPr id="83759" name="Freeform 815"/>
              <p:cNvSpPr>
                <a:spLocks/>
              </p:cNvSpPr>
              <p:nvPr/>
            </p:nvSpPr>
            <p:spPr bwMode="black">
              <a:xfrm>
                <a:off x="2984" y="1975"/>
                <a:ext cx="10" cy="10"/>
              </a:xfrm>
              <a:custGeom>
                <a:avLst/>
                <a:gdLst/>
                <a:ahLst/>
                <a:cxnLst>
                  <a:cxn ang="0">
                    <a:pos x="0" y="8"/>
                  </a:cxn>
                  <a:cxn ang="0">
                    <a:pos x="8" y="0"/>
                  </a:cxn>
                  <a:cxn ang="0">
                    <a:pos x="30" y="21"/>
                  </a:cxn>
                  <a:cxn ang="0">
                    <a:pos x="22" y="30"/>
                  </a:cxn>
                  <a:cxn ang="0">
                    <a:pos x="30" y="23"/>
                  </a:cxn>
                  <a:cxn ang="0">
                    <a:pos x="22" y="30"/>
                  </a:cxn>
                  <a:cxn ang="0">
                    <a:pos x="0" y="8"/>
                  </a:cxn>
                </a:cxnLst>
                <a:rect l="0" t="0" r="r" b="b"/>
                <a:pathLst>
                  <a:path w="30" h="30">
                    <a:moveTo>
                      <a:pt x="0" y="8"/>
                    </a:moveTo>
                    <a:lnTo>
                      <a:pt x="8" y="0"/>
                    </a:lnTo>
                    <a:lnTo>
                      <a:pt x="30" y="21"/>
                    </a:lnTo>
                    <a:lnTo>
                      <a:pt x="22" y="30"/>
                    </a:lnTo>
                    <a:lnTo>
                      <a:pt x="30" y="23"/>
                    </a:lnTo>
                    <a:lnTo>
                      <a:pt x="22" y="30"/>
                    </a:lnTo>
                    <a:lnTo>
                      <a:pt x="0" y="8"/>
                    </a:lnTo>
                    <a:close/>
                  </a:path>
                </a:pathLst>
              </a:custGeom>
              <a:solidFill>
                <a:schemeClr val="bg2"/>
              </a:solidFill>
              <a:ln w="9525">
                <a:noFill/>
                <a:round/>
                <a:headEnd/>
                <a:tailEnd/>
              </a:ln>
            </p:spPr>
            <p:txBody>
              <a:bodyPr/>
              <a:lstStyle/>
              <a:p>
                <a:endParaRPr lang="en-US"/>
              </a:p>
            </p:txBody>
          </p:sp>
          <p:sp>
            <p:nvSpPr>
              <p:cNvPr id="83760" name="Freeform 816"/>
              <p:cNvSpPr>
                <a:spLocks/>
              </p:cNvSpPr>
              <p:nvPr/>
            </p:nvSpPr>
            <p:spPr bwMode="black">
              <a:xfrm>
                <a:off x="2986" y="1972"/>
                <a:ext cx="10" cy="10"/>
              </a:xfrm>
              <a:custGeom>
                <a:avLst/>
                <a:gdLst/>
                <a:ahLst/>
                <a:cxnLst>
                  <a:cxn ang="0">
                    <a:pos x="0" y="9"/>
                  </a:cxn>
                  <a:cxn ang="0">
                    <a:pos x="7" y="0"/>
                  </a:cxn>
                  <a:cxn ang="0">
                    <a:pos x="7" y="0"/>
                  </a:cxn>
                  <a:cxn ang="0">
                    <a:pos x="29" y="20"/>
                  </a:cxn>
                  <a:cxn ang="0">
                    <a:pos x="29" y="20"/>
                  </a:cxn>
                  <a:cxn ang="0">
                    <a:pos x="22" y="28"/>
                  </a:cxn>
                  <a:cxn ang="0">
                    <a:pos x="0" y="9"/>
                  </a:cxn>
                </a:cxnLst>
                <a:rect l="0" t="0" r="r" b="b"/>
                <a:pathLst>
                  <a:path w="29" h="28">
                    <a:moveTo>
                      <a:pt x="0" y="9"/>
                    </a:moveTo>
                    <a:lnTo>
                      <a:pt x="7" y="0"/>
                    </a:lnTo>
                    <a:lnTo>
                      <a:pt x="7" y="0"/>
                    </a:lnTo>
                    <a:lnTo>
                      <a:pt x="29" y="20"/>
                    </a:lnTo>
                    <a:lnTo>
                      <a:pt x="29" y="20"/>
                    </a:lnTo>
                    <a:lnTo>
                      <a:pt x="22" y="28"/>
                    </a:lnTo>
                    <a:lnTo>
                      <a:pt x="0" y="9"/>
                    </a:lnTo>
                    <a:close/>
                  </a:path>
                </a:pathLst>
              </a:custGeom>
              <a:solidFill>
                <a:schemeClr val="bg2"/>
              </a:solidFill>
              <a:ln w="9525">
                <a:noFill/>
                <a:round/>
                <a:headEnd/>
                <a:tailEnd/>
              </a:ln>
            </p:spPr>
            <p:txBody>
              <a:bodyPr/>
              <a:lstStyle/>
              <a:p>
                <a:endParaRPr lang="en-US"/>
              </a:p>
            </p:txBody>
          </p:sp>
          <p:sp>
            <p:nvSpPr>
              <p:cNvPr id="83761" name="Freeform 817"/>
              <p:cNvSpPr>
                <a:spLocks/>
              </p:cNvSpPr>
              <p:nvPr/>
            </p:nvSpPr>
            <p:spPr bwMode="black">
              <a:xfrm>
                <a:off x="2989" y="1967"/>
                <a:ext cx="10" cy="12"/>
              </a:xfrm>
              <a:custGeom>
                <a:avLst/>
                <a:gdLst/>
                <a:ahLst/>
                <a:cxnLst>
                  <a:cxn ang="0">
                    <a:pos x="0" y="17"/>
                  </a:cxn>
                  <a:cxn ang="0">
                    <a:pos x="7" y="8"/>
                  </a:cxn>
                  <a:cxn ang="0">
                    <a:pos x="15" y="0"/>
                  </a:cxn>
                  <a:cxn ang="0">
                    <a:pos x="7" y="7"/>
                  </a:cxn>
                  <a:cxn ang="0">
                    <a:pos x="30" y="28"/>
                  </a:cxn>
                  <a:cxn ang="0">
                    <a:pos x="22" y="37"/>
                  </a:cxn>
                  <a:cxn ang="0">
                    <a:pos x="0" y="17"/>
                  </a:cxn>
                </a:cxnLst>
                <a:rect l="0" t="0" r="r" b="b"/>
                <a:pathLst>
                  <a:path w="30" h="37">
                    <a:moveTo>
                      <a:pt x="0" y="17"/>
                    </a:moveTo>
                    <a:lnTo>
                      <a:pt x="7" y="8"/>
                    </a:lnTo>
                    <a:lnTo>
                      <a:pt x="15" y="0"/>
                    </a:lnTo>
                    <a:lnTo>
                      <a:pt x="7" y="7"/>
                    </a:lnTo>
                    <a:lnTo>
                      <a:pt x="30" y="28"/>
                    </a:lnTo>
                    <a:lnTo>
                      <a:pt x="22" y="37"/>
                    </a:lnTo>
                    <a:lnTo>
                      <a:pt x="0" y="17"/>
                    </a:lnTo>
                    <a:close/>
                  </a:path>
                </a:pathLst>
              </a:custGeom>
              <a:solidFill>
                <a:schemeClr val="bg2"/>
              </a:solidFill>
              <a:ln w="9525">
                <a:noFill/>
                <a:round/>
                <a:headEnd/>
                <a:tailEnd/>
              </a:ln>
            </p:spPr>
            <p:txBody>
              <a:bodyPr/>
              <a:lstStyle/>
              <a:p>
                <a:endParaRPr lang="en-US"/>
              </a:p>
            </p:txBody>
          </p:sp>
          <p:sp>
            <p:nvSpPr>
              <p:cNvPr id="83762" name="Freeform 818"/>
              <p:cNvSpPr>
                <a:spLocks/>
              </p:cNvSpPr>
              <p:nvPr/>
            </p:nvSpPr>
            <p:spPr bwMode="black">
              <a:xfrm>
                <a:off x="2991" y="1967"/>
                <a:ext cx="10" cy="9"/>
              </a:xfrm>
              <a:custGeom>
                <a:avLst/>
                <a:gdLst/>
                <a:ahLst/>
                <a:cxnLst>
                  <a:cxn ang="0">
                    <a:pos x="0" y="7"/>
                  </a:cxn>
                  <a:cxn ang="0">
                    <a:pos x="8" y="0"/>
                  </a:cxn>
                  <a:cxn ang="0">
                    <a:pos x="30" y="21"/>
                  </a:cxn>
                  <a:cxn ang="0">
                    <a:pos x="23" y="29"/>
                  </a:cxn>
                  <a:cxn ang="0">
                    <a:pos x="30" y="22"/>
                  </a:cxn>
                  <a:cxn ang="0">
                    <a:pos x="23" y="29"/>
                  </a:cxn>
                  <a:cxn ang="0">
                    <a:pos x="0" y="7"/>
                  </a:cxn>
                </a:cxnLst>
                <a:rect l="0" t="0" r="r" b="b"/>
                <a:pathLst>
                  <a:path w="30" h="29">
                    <a:moveTo>
                      <a:pt x="0" y="7"/>
                    </a:moveTo>
                    <a:lnTo>
                      <a:pt x="8" y="0"/>
                    </a:lnTo>
                    <a:lnTo>
                      <a:pt x="30" y="21"/>
                    </a:lnTo>
                    <a:lnTo>
                      <a:pt x="23" y="29"/>
                    </a:lnTo>
                    <a:lnTo>
                      <a:pt x="30" y="22"/>
                    </a:lnTo>
                    <a:lnTo>
                      <a:pt x="23" y="29"/>
                    </a:lnTo>
                    <a:lnTo>
                      <a:pt x="0" y="7"/>
                    </a:lnTo>
                    <a:close/>
                  </a:path>
                </a:pathLst>
              </a:custGeom>
              <a:solidFill>
                <a:schemeClr val="bg2"/>
              </a:solidFill>
              <a:ln w="9525">
                <a:noFill/>
                <a:round/>
                <a:headEnd/>
                <a:tailEnd/>
              </a:ln>
            </p:spPr>
            <p:txBody>
              <a:bodyPr/>
              <a:lstStyle/>
              <a:p>
                <a:endParaRPr lang="en-US"/>
              </a:p>
            </p:txBody>
          </p:sp>
          <p:sp>
            <p:nvSpPr>
              <p:cNvPr id="83763" name="Freeform 819"/>
              <p:cNvSpPr>
                <a:spLocks/>
              </p:cNvSpPr>
              <p:nvPr/>
            </p:nvSpPr>
            <p:spPr bwMode="black">
              <a:xfrm>
                <a:off x="2994" y="1964"/>
                <a:ext cx="10" cy="10"/>
              </a:xfrm>
              <a:custGeom>
                <a:avLst/>
                <a:gdLst/>
                <a:ahLst/>
                <a:cxnLst>
                  <a:cxn ang="0">
                    <a:pos x="0" y="10"/>
                  </a:cxn>
                  <a:cxn ang="0">
                    <a:pos x="7" y="1"/>
                  </a:cxn>
                  <a:cxn ang="0">
                    <a:pos x="6" y="0"/>
                  </a:cxn>
                  <a:cxn ang="0">
                    <a:pos x="31" y="22"/>
                  </a:cxn>
                  <a:cxn ang="0">
                    <a:pos x="29" y="21"/>
                  </a:cxn>
                  <a:cxn ang="0">
                    <a:pos x="22" y="30"/>
                  </a:cxn>
                  <a:cxn ang="0">
                    <a:pos x="0" y="10"/>
                  </a:cxn>
                </a:cxnLst>
                <a:rect l="0" t="0" r="r" b="b"/>
                <a:pathLst>
                  <a:path w="31" h="30">
                    <a:moveTo>
                      <a:pt x="0" y="10"/>
                    </a:moveTo>
                    <a:lnTo>
                      <a:pt x="7" y="1"/>
                    </a:lnTo>
                    <a:lnTo>
                      <a:pt x="6" y="0"/>
                    </a:lnTo>
                    <a:lnTo>
                      <a:pt x="31" y="22"/>
                    </a:lnTo>
                    <a:lnTo>
                      <a:pt x="29" y="21"/>
                    </a:lnTo>
                    <a:lnTo>
                      <a:pt x="22" y="30"/>
                    </a:lnTo>
                    <a:lnTo>
                      <a:pt x="0" y="10"/>
                    </a:lnTo>
                    <a:close/>
                  </a:path>
                </a:pathLst>
              </a:custGeom>
              <a:solidFill>
                <a:schemeClr val="bg2"/>
              </a:solidFill>
              <a:ln w="9525">
                <a:noFill/>
                <a:round/>
                <a:headEnd/>
                <a:tailEnd/>
              </a:ln>
            </p:spPr>
            <p:txBody>
              <a:bodyPr/>
              <a:lstStyle/>
              <a:p>
                <a:endParaRPr lang="en-US"/>
              </a:p>
            </p:txBody>
          </p:sp>
          <p:sp>
            <p:nvSpPr>
              <p:cNvPr id="83764" name="Freeform 820"/>
              <p:cNvSpPr>
                <a:spLocks/>
              </p:cNvSpPr>
              <p:nvPr/>
            </p:nvSpPr>
            <p:spPr bwMode="black">
              <a:xfrm>
                <a:off x="2996" y="1961"/>
                <a:ext cx="10" cy="10"/>
              </a:xfrm>
              <a:custGeom>
                <a:avLst/>
                <a:gdLst/>
                <a:ahLst/>
                <a:cxnLst>
                  <a:cxn ang="0">
                    <a:pos x="0" y="9"/>
                  </a:cxn>
                  <a:cxn ang="0">
                    <a:pos x="6" y="1"/>
                  </a:cxn>
                  <a:cxn ang="0">
                    <a:pos x="6" y="0"/>
                  </a:cxn>
                  <a:cxn ang="0">
                    <a:pos x="7" y="0"/>
                  </a:cxn>
                  <a:cxn ang="0">
                    <a:pos x="31" y="24"/>
                  </a:cxn>
                  <a:cxn ang="0">
                    <a:pos x="25" y="31"/>
                  </a:cxn>
                  <a:cxn ang="0">
                    <a:pos x="0" y="9"/>
                  </a:cxn>
                </a:cxnLst>
                <a:rect l="0" t="0" r="r" b="b"/>
                <a:pathLst>
                  <a:path w="31" h="31">
                    <a:moveTo>
                      <a:pt x="0" y="9"/>
                    </a:moveTo>
                    <a:lnTo>
                      <a:pt x="6" y="1"/>
                    </a:lnTo>
                    <a:lnTo>
                      <a:pt x="6" y="0"/>
                    </a:lnTo>
                    <a:lnTo>
                      <a:pt x="7" y="0"/>
                    </a:lnTo>
                    <a:lnTo>
                      <a:pt x="31" y="24"/>
                    </a:lnTo>
                    <a:lnTo>
                      <a:pt x="25" y="31"/>
                    </a:lnTo>
                    <a:lnTo>
                      <a:pt x="0" y="9"/>
                    </a:lnTo>
                    <a:close/>
                  </a:path>
                </a:pathLst>
              </a:custGeom>
              <a:solidFill>
                <a:schemeClr val="bg2"/>
              </a:solidFill>
              <a:ln w="9525">
                <a:noFill/>
                <a:round/>
                <a:headEnd/>
                <a:tailEnd/>
              </a:ln>
            </p:spPr>
            <p:txBody>
              <a:bodyPr/>
              <a:lstStyle/>
              <a:p>
                <a:endParaRPr lang="en-US"/>
              </a:p>
            </p:txBody>
          </p:sp>
          <p:sp>
            <p:nvSpPr>
              <p:cNvPr id="83765" name="Freeform 821"/>
              <p:cNvSpPr>
                <a:spLocks/>
              </p:cNvSpPr>
              <p:nvPr/>
            </p:nvSpPr>
            <p:spPr bwMode="black">
              <a:xfrm>
                <a:off x="2998" y="1959"/>
                <a:ext cx="10" cy="10"/>
              </a:xfrm>
              <a:custGeom>
                <a:avLst/>
                <a:gdLst/>
                <a:ahLst/>
                <a:cxnLst>
                  <a:cxn ang="0">
                    <a:pos x="0" y="6"/>
                  </a:cxn>
                  <a:cxn ang="0">
                    <a:pos x="8" y="0"/>
                  </a:cxn>
                  <a:cxn ang="0">
                    <a:pos x="8" y="0"/>
                  </a:cxn>
                  <a:cxn ang="0">
                    <a:pos x="30" y="25"/>
                  </a:cxn>
                  <a:cxn ang="0">
                    <a:pos x="30" y="25"/>
                  </a:cxn>
                  <a:cxn ang="0">
                    <a:pos x="23" y="31"/>
                  </a:cxn>
                  <a:cxn ang="0">
                    <a:pos x="0" y="6"/>
                  </a:cxn>
                </a:cxnLst>
                <a:rect l="0" t="0" r="r" b="b"/>
                <a:pathLst>
                  <a:path w="30" h="31">
                    <a:moveTo>
                      <a:pt x="0" y="6"/>
                    </a:moveTo>
                    <a:lnTo>
                      <a:pt x="8" y="0"/>
                    </a:lnTo>
                    <a:lnTo>
                      <a:pt x="8" y="0"/>
                    </a:lnTo>
                    <a:lnTo>
                      <a:pt x="30" y="25"/>
                    </a:lnTo>
                    <a:lnTo>
                      <a:pt x="30" y="25"/>
                    </a:lnTo>
                    <a:lnTo>
                      <a:pt x="23" y="31"/>
                    </a:lnTo>
                    <a:lnTo>
                      <a:pt x="0" y="6"/>
                    </a:lnTo>
                    <a:close/>
                  </a:path>
                </a:pathLst>
              </a:custGeom>
              <a:solidFill>
                <a:schemeClr val="bg2"/>
              </a:solidFill>
              <a:ln w="9525">
                <a:noFill/>
                <a:round/>
                <a:headEnd/>
                <a:tailEnd/>
              </a:ln>
            </p:spPr>
            <p:txBody>
              <a:bodyPr/>
              <a:lstStyle/>
              <a:p>
                <a:endParaRPr lang="en-US"/>
              </a:p>
            </p:txBody>
          </p:sp>
          <p:sp>
            <p:nvSpPr>
              <p:cNvPr id="83766" name="Freeform 822"/>
              <p:cNvSpPr>
                <a:spLocks/>
              </p:cNvSpPr>
              <p:nvPr/>
            </p:nvSpPr>
            <p:spPr bwMode="black">
              <a:xfrm>
                <a:off x="3001" y="1957"/>
                <a:ext cx="9" cy="10"/>
              </a:xfrm>
              <a:custGeom>
                <a:avLst/>
                <a:gdLst/>
                <a:ahLst/>
                <a:cxnLst>
                  <a:cxn ang="0">
                    <a:pos x="0" y="6"/>
                  </a:cxn>
                  <a:cxn ang="0">
                    <a:pos x="7" y="0"/>
                  </a:cxn>
                  <a:cxn ang="0">
                    <a:pos x="7" y="0"/>
                  </a:cxn>
                  <a:cxn ang="0">
                    <a:pos x="29" y="25"/>
                  </a:cxn>
                  <a:cxn ang="0">
                    <a:pos x="29" y="25"/>
                  </a:cxn>
                  <a:cxn ang="0">
                    <a:pos x="22" y="31"/>
                  </a:cxn>
                  <a:cxn ang="0">
                    <a:pos x="0" y="6"/>
                  </a:cxn>
                </a:cxnLst>
                <a:rect l="0" t="0" r="r" b="b"/>
                <a:pathLst>
                  <a:path w="29" h="31">
                    <a:moveTo>
                      <a:pt x="0" y="6"/>
                    </a:moveTo>
                    <a:lnTo>
                      <a:pt x="7" y="0"/>
                    </a:lnTo>
                    <a:lnTo>
                      <a:pt x="7" y="0"/>
                    </a:lnTo>
                    <a:lnTo>
                      <a:pt x="29" y="25"/>
                    </a:lnTo>
                    <a:lnTo>
                      <a:pt x="29" y="25"/>
                    </a:lnTo>
                    <a:lnTo>
                      <a:pt x="22" y="31"/>
                    </a:lnTo>
                    <a:lnTo>
                      <a:pt x="0" y="6"/>
                    </a:lnTo>
                    <a:close/>
                  </a:path>
                </a:pathLst>
              </a:custGeom>
              <a:solidFill>
                <a:schemeClr val="bg2"/>
              </a:solidFill>
              <a:ln w="9525">
                <a:noFill/>
                <a:round/>
                <a:headEnd/>
                <a:tailEnd/>
              </a:ln>
            </p:spPr>
            <p:txBody>
              <a:bodyPr/>
              <a:lstStyle/>
              <a:p>
                <a:endParaRPr lang="en-US"/>
              </a:p>
            </p:txBody>
          </p:sp>
          <p:sp>
            <p:nvSpPr>
              <p:cNvPr id="83767" name="Freeform 823"/>
              <p:cNvSpPr>
                <a:spLocks/>
              </p:cNvSpPr>
              <p:nvPr/>
            </p:nvSpPr>
            <p:spPr bwMode="black">
              <a:xfrm>
                <a:off x="3003" y="1954"/>
                <a:ext cx="10" cy="11"/>
              </a:xfrm>
              <a:custGeom>
                <a:avLst/>
                <a:gdLst/>
                <a:ahLst/>
                <a:cxnLst>
                  <a:cxn ang="0">
                    <a:pos x="0" y="8"/>
                  </a:cxn>
                  <a:cxn ang="0">
                    <a:pos x="8" y="2"/>
                  </a:cxn>
                  <a:cxn ang="0">
                    <a:pos x="4" y="4"/>
                  </a:cxn>
                  <a:cxn ang="0">
                    <a:pos x="11" y="0"/>
                  </a:cxn>
                  <a:cxn ang="0">
                    <a:pos x="30" y="26"/>
                  </a:cxn>
                  <a:cxn ang="0">
                    <a:pos x="22" y="33"/>
                  </a:cxn>
                  <a:cxn ang="0">
                    <a:pos x="0" y="8"/>
                  </a:cxn>
                </a:cxnLst>
                <a:rect l="0" t="0" r="r" b="b"/>
                <a:pathLst>
                  <a:path w="30" h="33">
                    <a:moveTo>
                      <a:pt x="0" y="8"/>
                    </a:moveTo>
                    <a:lnTo>
                      <a:pt x="8" y="2"/>
                    </a:lnTo>
                    <a:lnTo>
                      <a:pt x="4" y="4"/>
                    </a:lnTo>
                    <a:lnTo>
                      <a:pt x="11" y="0"/>
                    </a:lnTo>
                    <a:lnTo>
                      <a:pt x="30" y="26"/>
                    </a:lnTo>
                    <a:lnTo>
                      <a:pt x="22" y="33"/>
                    </a:lnTo>
                    <a:lnTo>
                      <a:pt x="0" y="8"/>
                    </a:lnTo>
                    <a:close/>
                  </a:path>
                </a:pathLst>
              </a:custGeom>
              <a:solidFill>
                <a:schemeClr val="bg2"/>
              </a:solidFill>
              <a:ln w="9525">
                <a:noFill/>
                <a:round/>
                <a:headEnd/>
                <a:tailEnd/>
              </a:ln>
            </p:spPr>
            <p:txBody>
              <a:bodyPr/>
              <a:lstStyle/>
              <a:p>
                <a:endParaRPr lang="en-US"/>
              </a:p>
            </p:txBody>
          </p:sp>
          <p:sp>
            <p:nvSpPr>
              <p:cNvPr id="83768" name="Freeform 824"/>
              <p:cNvSpPr>
                <a:spLocks/>
              </p:cNvSpPr>
              <p:nvPr/>
            </p:nvSpPr>
            <p:spPr bwMode="black">
              <a:xfrm>
                <a:off x="3007" y="1949"/>
                <a:ext cx="8" cy="14"/>
              </a:xfrm>
              <a:custGeom>
                <a:avLst/>
                <a:gdLst/>
                <a:ahLst/>
                <a:cxnLst>
                  <a:cxn ang="0">
                    <a:pos x="0" y="15"/>
                  </a:cxn>
                  <a:cxn ang="0">
                    <a:pos x="9" y="10"/>
                  </a:cxn>
                  <a:cxn ang="0">
                    <a:pos x="26" y="0"/>
                  </a:cxn>
                  <a:cxn ang="0">
                    <a:pos x="9" y="9"/>
                  </a:cxn>
                  <a:cxn ang="0">
                    <a:pos x="24" y="38"/>
                  </a:cxn>
                  <a:cxn ang="0">
                    <a:pos x="15" y="43"/>
                  </a:cxn>
                  <a:cxn ang="0">
                    <a:pos x="0" y="15"/>
                  </a:cxn>
                </a:cxnLst>
                <a:rect l="0" t="0" r="r" b="b"/>
                <a:pathLst>
                  <a:path w="26" h="43">
                    <a:moveTo>
                      <a:pt x="0" y="15"/>
                    </a:moveTo>
                    <a:lnTo>
                      <a:pt x="9" y="10"/>
                    </a:lnTo>
                    <a:lnTo>
                      <a:pt x="26" y="0"/>
                    </a:lnTo>
                    <a:lnTo>
                      <a:pt x="9" y="9"/>
                    </a:lnTo>
                    <a:lnTo>
                      <a:pt x="24" y="38"/>
                    </a:lnTo>
                    <a:lnTo>
                      <a:pt x="15" y="43"/>
                    </a:lnTo>
                    <a:lnTo>
                      <a:pt x="0" y="15"/>
                    </a:lnTo>
                    <a:close/>
                  </a:path>
                </a:pathLst>
              </a:custGeom>
              <a:solidFill>
                <a:schemeClr val="bg2"/>
              </a:solidFill>
              <a:ln w="9525">
                <a:noFill/>
                <a:round/>
                <a:headEnd/>
                <a:tailEnd/>
              </a:ln>
            </p:spPr>
            <p:txBody>
              <a:bodyPr/>
              <a:lstStyle/>
              <a:p>
                <a:endParaRPr lang="en-US"/>
              </a:p>
            </p:txBody>
          </p:sp>
          <p:sp>
            <p:nvSpPr>
              <p:cNvPr id="83769" name="Freeform 825"/>
              <p:cNvSpPr>
                <a:spLocks/>
              </p:cNvSpPr>
              <p:nvPr/>
            </p:nvSpPr>
            <p:spPr bwMode="black">
              <a:xfrm>
                <a:off x="3010" y="1951"/>
                <a:ext cx="7" cy="11"/>
              </a:xfrm>
              <a:custGeom>
                <a:avLst/>
                <a:gdLst/>
                <a:ahLst/>
                <a:cxnLst>
                  <a:cxn ang="0">
                    <a:pos x="0" y="4"/>
                  </a:cxn>
                  <a:cxn ang="0">
                    <a:pos x="7" y="0"/>
                  </a:cxn>
                  <a:cxn ang="0">
                    <a:pos x="0" y="4"/>
                  </a:cxn>
                  <a:cxn ang="0">
                    <a:pos x="9" y="0"/>
                  </a:cxn>
                  <a:cxn ang="0">
                    <a:pos x="22" y="30"/>
                  </a:cxn>
                  <a:cxn ang="0">
                    <a:pos x="15" y="34"/>
                  </a:cxn>
                  <a:cxn ang="0">
                    <a:pos x="0" y="4"/>
                  </a:cxn>
                </a:cxnLst>
                <a:rect l="0" t="0" r="r" b="b"/>
                <a:pathLst>
                  <a:path w="22" h="34">
                    <a:moveTo>
                      <a:pt x="0" y="4"/>
                    </a:moveTo>
                    <a:lnTo>
                      <a:pt x="7" y="0"/>
                    </a:lnTo>
                    <a:lnTo>
                      <a:pt x="0" y="4"/>
                    </a:lnTo>
                    <a:lnTo>
                      <a:pt x="9" y="0"/>
                    </a:lnTo>
                    <a:lnTo>
                      <a:pt x="22" y="30"/>
                    </a:lnTo>
                    <a:lnTo>
                      <a:pt x="15" y="34"/>
                    </a:lnTo>
                    <a:lnTo>
                      <a:pt x="0" y="4"/>
                    </a:lnTo>
                    <a:close/>
                  </a:path>
                </a:pathLst>
              </a:custGeom>
              <a:solidFill>
                <a:schemeClr val="bg2"/>
              </a:solidFill>
              <a:ln w="9525">
                <a:noFill/>
                <a:round/>
                <a:headEnd/>
                <a:tailEnd/>
              </a:ln>
            </p:spPr>
            <p:txBody>
              <a:bodyPr/>
              <a:lstStyle/>
              <a:p>
                <a:endParaRPr lang="en-US"/>
              </a:p>
            </p:txBody>
          </p:sp>
          <p:sp>
            <p:nvSpPr>
              <p:cNvPr id="83770" name="Freeform 826"/>
              <p:cNvSpPr>
                <a:spLocks/>
              </p:cNvSpPr>
              <p:nvPr/>
            </p:nvSpPr>
            <p:spPr bwMode="black">
              <a:xfrm>
                <a:off x="3013" y="1950"/>
                <a:ext cx="9" cy="11"/>
              </a:xfrm>
              <a:custGeom>
                <a:avLst/>
                <a:gdLst/>
                <a:ahLst/>
                <a:cxnLst>
                  <a:cxn ang="0">
                    <a:pos x="0" y="3"/>
                  </a:cxn>
                  <a:cxn ang="0">
                    <a:pos x="8" y="0"/>
                  </a:cxn>
                  <a:cxn ang="0">
                    <a:pos x="22" y="29"/>
                  </a:cxn>
                  <a:cxn ang="0">
                    <a:pos x="29" y="26"/>
                  </a:cxn>
                  <a:cxn ang="0">
                    <a:pos x="21" y="29"/>
                  </a:cxn>
                  <a:cxn ang="0">
                    <a:pos x="12" y="33"/>
                  </a:cxn>
                  <a:cxn ang="0">
                    <a:pos x="0" y="3"/>
                  </a:cxn>
                </a:cxnLst>
                <a:rect l="0" t="0" r="r" b="b"/>
                <a:pathLst>
                  <a:path w="29" h="33">
                    <a:moveTo>
                      <a:pt x="0" y="3"/>
                    </a:moveTo>
                    <a:lnTo>
                      <a:pt x="8" y="0"/>
                    </a:lnTo>
                    <a:lnTo>
                      <a:pt x="22" y="29"/>
                    </a:lnTo>
                    <a:lnTo>
                      <a:pt x="29" y="26"/>
                    </a:lnTo>
                    <a:lnTo>
                      <a:pt x="21" y="29"/>
                    </a:lnTo>
                    <a:lnTo>
                      <a:pt x="12" y="33"/>
                    </a:lnTo>
                    <a:lnTo>
                      <a:pt x="0" y="3"/>
                    </a:lnTo>
                    <a:close/>
                  </a:path>
                </a:pathLst>
              </a:custGeom>
              <a:solidFill>
                <a:schemeClr val="bg2"/>
              </a:solidFill>
              <a:ln w="9525">
                <a:noFill/>
                <a:round/>
                <a:headEnd/>
                <a:tailEnd/>
              </a:ln>
            </p:spPr>
            <p:txBody>
              <a:bodyPr/>
              <a:lstStyle/>
              <a:p>
                <a:endParaRPr lang="en-US"/>
              </a:p>
            </p:txBody>
          </p:sp>
          <p:sp>
            <p:nvSpPr>
              <p:cNvPr id="83771" name="Freeform 827"/>
              <p:cNvSpPr>
                <a:spLocks/>
              </p:cNvSpPr>
              <p:nvPr/>
            </p:nvSpPr>
            <p:spPr bwMode="black">
              <a:xfrm>
                <a:off x="3015" y="1948"/>
                <a:ext cx="10" cy="11"/>
              </a:xfrm>
              <a:custGeom>
                <a:avLst/>
                <a:gdLst/>
                <a:ahLst/>
                <a:cxnLst>
                  <a:cxn ang="0">
                    <a:pos x="0" y="4"/>
                  </a:cxn>
                  <a:cxn ang="0">
                    <a:pos x="7" y="0"/>
                  </a:cxn>
                  <a:cxn ang="0">
                    <a:pos x="23" y="30"/>
                  </a:cxn>
                  <a:cxn ang="0">
                    <a:pos x="30" y="26"/>
                  </a:cxn>
                  <a:cxn ang="0">
                    <a:pos x="22" y="30"/>
                  </a:cxn>
                  <a:cxn ang="0">
                    <a:pos x="15" y="33"/>
                  </a:cxn>
                  <a:cxn ang="0">
                    <a:pos x="0" y="4"/>
                  </a:cxn>
                </a:cxnLst>
                <a:rect l="0" t="0" r="r" b="b"/>
                <a:pathLst>
                  <a:path w="30" h="33">
                    <a:moveTo>
                      <a:pt x="0" y="4"/>
                    </a:moveTo>
                    <a:lnTo>
                      <a:pt x="7" y="0"/>
                    </a:lnTo>
                    <a:lnTo>
                      <a:pt x="23" y="30"/>
                    </a:lnTo>
                    <a:lnTo>
                      <a:pt x="30" y="26"/>
                    </a:lnTo>
                    <a:lnTo>
                      <a:pt x="22" y="30"/>
                    </a:lnTo>
                    <a:lnTo>
                      <a:pt x="15" y="33"/>
                    </a:lnTo>
                    <a:lnTo>
                      <a:pt x="0" y="4"/>
                    </a:lnTo>
                    <a:close/>
                  </a:path>
                </a:pathLst>
              </a:custGeom>
              <a:solidFill>
                <a:schemeClr val="bg2"/>
              </a:solidFill>
              <a:ln w="9525">
                <a:noFill/>
                <a:round/>
                <a:headEnd/>
                <a:tailEnd/>
              </a:ln>
            </p:spPr>
            <p:txBody>
              <a:bodyPr/>
              <a:lstStyle/>
              <a:p>
                <a:endParaRPr lang="en-US"/>
              </a:p>
            </p:txBody>
          </p:sp>
          <p:sp>
            <p:nvSpPr>
              <p:cNvPr id="83772" name="Freeform 828"/>
              <p:cNvSpPr>
                <a:spLocks/>
              </p:cNvSpPr>
              <p:nvPr/>
            </p:nvSpPr>
            <p:spPr bwMode="black">
              <a:xfrm>
                <a:off x="3017" y="1947"/>
                <a:ext cx="8" cy="11"/>
              </a:xfrm>
              <a:custGeom>
                <a:avLst/>
                <a:gdLst/>
                <a:ahLst/>
                <a:cxnLst>
                  <a:cxn ang="0">
                    <a:pos x="0" y="4"/>
                  </a:cxn>
                  <a:cxn ang="0">
                    <a:pos x="6" y="0"/>
                  </a:cxn>
                  <a:cxn ang="0">
                    <a:pos x="1" y="3"/>
                  </a:cxn>
                  <a:cxn ang="0">
                    <a:pos x="9" y="0"/>
                  </a:cxn>
                  <a:cxn ang="0">
                    <a:pos x="24" y="30"/>
                  </a:cxn>
                  <a:cxn ang="0">
                    <a:pos x="17" y="34"/>
                  </a:cxn>
                  <a:cxn ang="0">
                    <a:pos x="0" y="4"/>
                  </a:cxn>
                </a:cxnLst>
                <a:rect l="0" t="0" r="r" b="b"/>
                <a:pathLst>
                  <a:path w="24" h="34">
                    <a:moveTo>
                      <a:pt x="0" y="4"/>
                    </a:moveTo>
                    <a:lnTo>
                      <a:pt x="6" y="0"/>
                    </a:lnTo>
                    <a:lnTo>
                      <a:pt x="1" y="3"/>
                    </a:lnTo>
                    <a:lnTo>
                      <a:pt x="9" y="0"/>
                    </a:lnTo>
                    <a:lnTo>
                      <a:pt x="24" y="30"/>
                    </a:lnTo>
                    <a:lnTo>
                      <a:pt x="17" y="34"/>
                    </a:lnTo>
                    <a:lnTo>
                      <a:pt x="0" y="4"/>
                    </a:lnTo>
                    <a:close/>
                  </a:path>
                </a:pathLst>
              </a:custGeom>
              <a:solidFill>
                <a:schemeClr val="bg2"/>
              </a:solidFill>
              <a:ln w="9525">
                <a:noFill/>
                <a:round/>
                <a:headEnd/>
                <a:tailEnd/>
              </a:ln>
            </p:spPr>
            <p:txBody>
              <a:bodyPr/>
              <a:lstStyle/>
              <a:p>
                <a:endParaRPr lang="en-US"/>
              </a:p>
            </p:txBody>
          </p:sp>
          <p:sp>
            <p:nvSpPr>
              <p:cNvPr id="83773" name="Freeform 829"/>
              <p:cNvSpPr>
                <a:spLocks/>
              </p:cNvSpPr>
              <p:nvPr/>
            </p:nvSpPr>
            <p:spPr bwMode="black">
              <a:xfrm>
                <a:off x="3020" y="1946"/>
                <a:ext cx="6" cy="11"/>
              </a:xfrm>
              <a:custGeom>
                <a:avLst/>
                <a:gdLst/>
                <a:ahLst/>
                <a:cxnLst>
                  <a:cxn ang="0">
                    <a:pos x="0" y="2"/>
                  </a:cxn>
                  <a:cxn ang="0">
                    <a:pos x="6" y="0"/>
                  </a:cxn>
                  <a:cxn ang="0">
                    <a:pos x="6" y="0"/>
                  </a:cxn>
                  <a:cxn ang="0">
                    <a:pos x="18" y="30"/>
                  </a:cxn>
                  <a:cxn ang="0">
                    <a:pos x="18" y="30"/>
                  </a:cxn>
                  <a:cxn ang="0">
                    <a:pos x="12" y="32"/>
                  </a:cxn>
                  <a:cxn ang="0">
                    <a:pos x="0" y="2"/>
                  </a:cxn>
                </a:cxnLst>
                <a:rect l="0" t="0" r="r" b="b"/>
                <a:pathLst>
                  <a:path w="18" h="32">
                    <a:moveTo>
                      <a:pt x="0" y="2"/>
                    </a:moveTo>
                    <a:lnTo>
                      <a:pt x="6" y="0"/>
                    </a:lnTo>
                    <a:lnTo>
                      <a:pt x="6" y="0"/>
                    </a:lnTo>
                    <a:lnTo>
                      <a:pt x="18" y="30"/>
                    </a:lnTo>
                    <a:lnTo>
                      <a:pt x="18" y="30"/>
                    </a:lnTo>
                    <a:lnTo>
                      <a:pt x="12" y="32"/>
                    </a:lnTo>
                    <a:lnTo>
                      <a:pt x="0" y="2"/>
                    </a:lnTo>
                    <a:close/>
                  </a:path>
                </a:pathLst>
              </a:custGeom>
              <a:solidFill>
                <a:schemeClr val="bg2"/>
              </a:solidFill>
              <a:ln w="9525">
                <a:noFill/>
                <a:round/>
                <a:headEnd/>
                <a:tailEnd/>
              </a:ln>
            </p:spPr>
            <p:txBody>
              <a:bodyPr/>
              <a:lstStyle/>
              <a:p>
                <a:endParaRPr lang="en-US"/>
              </a:p>
            </p:txBody>
          </p:sp>
          <p:sp>
            <p:nvSpPr>
              <p:cNvPr id="83774" name="Freeform 830"/>
              <p:cNvSpPr>
                <a:spLocks/>
              </p:cNvSpPr>
              <p:nvPr/>
            </p:nvSpPr>
            <p:spPr bwMode="black">
              <a:xfrm>
                <a:off x="3022" y="1945"/>
                <a:ext cx="8" cy="11"/>
              </a:xfrm>
              <a:custGeom>
                <a:avLst/>
                <a:gdLst/>
                <a:ahLst/>
                <a:cxnLst>
                  <a:cxn ang="0">
                    <a:pos x="0" y="3"/>
                  </a:cxn>
                  <a:cxn ang="0">
                    <a:pos x="6" y="0"/>
                  </a:cxn>
                  <a:cxn ang="0">
                    <a:pos x="20" y="30"/>
                  </a:cxn>
                  <a:cxn ang="0">
                    <a:pos x="25" y="28"/>
                  </a:cxn>
                  <a:cxn ang="0">
                    <a:pos x="19" y="30"/>
                  </a:cxn>
                  <a:cxn ang="0">
                    <a:pos x="12" y="33"/>
                  </a:cxn>
                  <a:cxn ang="0">
                    <a:pos x="0" y="3"/>
                  </a:cxn>
                </a:cxnLst>
                <a:rect l="0" t="0" r="r" b="b"/>
                <a:pathLst>
                  <a:path w="25" h="33">
                    <a:moveTo>
                      <a:pt x="0" y="3"/>
                    </a:moveTo>
                    <a:lnTo>
                      <a:pt x="6" y="0"/>
                    </a:lnTo>
                    <a:lnTo>
                      <a:pt x="20" y="30"/>
                    </a:lnTo>
                    <a:lnTo>
                      <a:pt x="25" y="28"/>
                    </a:lnTo>
                    <a:lnTo>
                      <a:pt x="19" y="30"/>
                    </a:lnTo>
                    <a:lnTo>
                      <a:pt x="12" y="33"/>
                    </a:lnTo>
                    <a:lnTo>
                      <a:pt x="0" y="3"/>
                    </a:lnTo>
                    <a:close/>
                  </a:path>
                </a:pathLst>
              </a:custGeom>
              <a:solidFill>
                <a:schemeClr val="bg2"/>
              </a:solidFill>
              <a:ln w="9525">
                <a:noFill/>
                <a:round/>
                <a:headEnd/>
                <a:tailEnd/>
              </a:ln>
            </p:spPr>
            <p:txBody>
              <a:bodyPr/>
              <a:lstStyle/>
              <a:p>
                <a:endParaRPr lang="en-US"/>
              </a:p>
            </p:txBody>
          </p:sp>
          <p:sp>
            <p:nvSpPr>
              <p:cNvPr id="83775" name="Freeform 831"/>
              <p:cNvSpPr>
                <a:spLocks/>
              </p:cNvSpPr>
              <p:nvPr/>
            </p:nvSpPr>
            <p:spPr bwMode="black">
              <a:xfrm>
                <a:off x="3024" y="1945"/>
                <a:ext cx="7" cy="10"/>
              </a:xfrm>
              <a:custGeom>
                <a:avLst/>
                <a:gdLst/>
                <a:ahLst/>
                <a:cxnLst>
                  <a:cxn ang="0">
                    <a:pos x="0" y="2"/>
                  </a:cxn>
                  <a:cxn ang="0">
                    <a:pos x="5" y="0"/>
                  </a:cxn>
                  <a:cxn ang="0">
                    <a:pos x="23" y="26"/>
                  </a:cxn>
                  <a:cxn ang="0">
                    <a:pos x="20" y="30"/>
                  </a:cxn>
                  <a:cxn ang="0">
                    <a:pos x="20" y="30"/>
                  </a:cxn>
                  <a:cxn ang="0">
                    <a:pos x="15" y="32"/>
                  </a:cxn>
                  <a:cxn ang="0">
                    <a:pos x="0" y="2"/>
                  </a:cxn>
                </a:cxnLst>
                <a:rect l="0" t="0" r="r" b="b"/>
                <a:pathLst>
                  <a:path w="23" h="32">
                    <a:moveTo>
                      <a:pt x="0" y="2"/>
                    </a:moveTo>
                    <a:lnTo>
                      <a:pt x="5" y="0"/>
                    </a:lnTo>
                    <a:lnTo>
                      <a:pt x="23" y="26"/>
                    </a:lnTo>
                    <a:lnTo>
                      <a:pt x="20" y="30"/>
                    </a:lnTo>
                    <a:lnTo>
                      <a:pt x="20" y="30"/>
                    </a:lnTo>
                    <a:lnTo>
                      <a:pt x="15" y="32"/>
                    </a:lnTo>
                    <a:lnTo>
                      <a:pt x="0" y="2"/>
                    </a:lnTo>
                    <a:close/>
                  </a:path>
                </a:pathLst>
              </a:custGeom>
              <a:solidFill>
                <a:schemeClr val="bg2"/>
              </a:solidFill>
              <a:ln w="9525">
                <a:noFill/>
                <a:round/>
                <a:headEnd/>
                <a:tailEnd/>
              </a:ln>
            </p:spPr>
            <p:txBody>
              <a:bodyPr/>
              <a:lstStyle/>
              <a:p>
                <a:endParaRPr lang="en-US"/>
              </a:p>
            </p:txBody>
          </p:sp>
          <p:sp>
            <p:nvSpPr>
              <p:cNvPr id="83776" name="Freeform 832"/>
              <p:cNvSpPr>
                <a:spLocks/>
              </p:cNvSpPr>
              <p:nvPr/>
            </p:nvSpPr>
            <p:spPr bwMode="black">
              <a:xfrm>
                <a:off x="3024" y="1945"/>
                <a:ext cx="10" cy="8"/>
              </a:xfrm>
              <a:custGeom>
                <a:avLst/>
                <a:gdLst/>
                <a:ahLst/>
                <a:cxnLst>
                  <a:cxn ang="0">
                    <a:pos x="0" y="3"/>
                  </a:cxn>
                  <a:cxn ang="0">
                    <a:pos x="4" y="0"/>
                  </a:cxn>
                  <a:cxn ang="0">
                    <a:pos x="30" y="16"/>
                  </a:cxn>
                  <a:cxn ang="0">
                    <a:pos x="29" y="20"/>
                  </a:cxn>
                  <a:cxn ang="0">
                    <a:pos x="26" y="22"/>
                  </a:cxn>
                  <a:cxn ang="0">
                    <a:pos x="22" y="26"/>
                  </a:cxn>
                  <a:cxn ang="0">
                    <a:pos x="0" y="3"/>
                  </a:cxn>
                </a:cxnLst>
                <a:rect l="0" t="0" r="r" b="b"/>
                <a:pathLst>
                  <a:path w="30" h="26">
                    <a:moveTo>
                      <a:pt x="0" y="3"/>
                    </a:moveTo>
                    <a:lnTo>
                      <a:pt x="4" y="0"/>
                    </a:lnTo>
                    <a:lnTo>
                      <a:pt x="30" y="16"/>
                    </a:lnTo>
                    <a:lnTo>
                      <a:pt x="29" y="20"/>
                    </a:lnTo>
                    <a:lnTo>
                      <a:pt x="26" y="22"/>
                    </a:lnTo>
                    <a:lnTo>
                      <a:pt x="22" y="26"/>
                    </a:lnTo>
                    <a:lnTo>
                      <a:pt x="0" y="3"/>
                    </a:lnTo>
                    <a:close/>
                  </a:path>
                </a:pathLst>
              </a:custGeom>
              <a:solidFill>
                <a:schemeClr val="bg2"/>
              </a:solidFill>
              <a:ln w="9525">
                <a:noFill/>
                <a:round/>
                <a:headEnd/>
                <a:tailEnd/>
              </a:ln>
            </p:spPr>
            <p:txBody>
              <a:bodyPr/>
              <a:lstStyle/>
              <a:p>
                <a:endParaRPr lang="en-US"/>
              </a:p>
            </p:txBody>
          </p:sp>
          <p:sp>
            <p:nvSpPr>
              <p:cNvPr id="83777" name="Freeform 833"/>
              <p:cNvSpPr>
                <a:spLocks/>
              </p:cNvSpPr>
              <p:nvPr/>
            </p:nvSpPr>
            <p:spPr bwMode="black">
              <a:xfrm>
                <a:off x="3024" y="1945"/>
                <a:ext cx="10" cy="5"/>
              </a:xfrm>
              <a:custGeom>
                <a:avLst/>
                <a:gdLst/>
                <a:ahLst/>
                <a:cxnLst>
                  <a:cxn ang="0">
                    <a:pos x="0" y="4"/>
                  </a:cxn>
                  <a:cxn ang="0">
                    <a:pos x="1" y="0"/>
                  </a:cxn>
                  <a:cxn ang="0">
                    <a:pos x="1" y="0"/>
                  </a:cxn>
                  <a:cxn ang="0">
                    <a:pos x="31" y="10"/>
                  </a:cxn>
                  <a:cxn ang="0">
                    <a:pos x="31" y="10"/>
                  </a:cxn>
                  <a:cxn ang="0">
                    <a:pos x="30" y="14"/>
                  </a:cxn>
                  <a:cxn ang="0">
                    <a:pos x="0" y="4"/>
                  </a:cxn>
                </a:cxnLst>
                <a:rect l="0" t="0" r="r" b="b"/>
                <a:pathLst>
                  <a:path w="31" h="14">
                    <a:moveTo>
                      <a:pt x="0" y="4"/>
                    </a:moveTo>
                    <a:lnTo>
                      <a:pt x="1" y="0"/>
                    </a:lnTo>
                    <a:lnTo>
                      <a:pt x="1" y="0"/>
                    </a:lnTo>
                    <a:lnTo>
                      <a:pt x="31" y="10"/>
                    </a:lnTo>
                    <a:lnTo>
                      <a:pt x="31" y="10"/>
                    </a:lnTo>
                    <a:lnTo>
                      <a:pt x="30" y="14"/>
                    </a:lnTo>
                    <a:lnTo>
                      <a:pt x="0" y="4"/>
                    </a:lnTo>
                    <a:close/>
                  </a:path>
                </a:pathLst>
              </a:custGeom>
              <a:solidFill>
                <a:schemeClr val="bg2"/>
              </a:solidFill>
              <a:ln w="9525">
                <a:noFill/>
                <a:round/>
                <a:headEnd/>
                <a:tailEnd/>
              </a:ln>
            </p:spPr>
            <p:txBody>
              <a:bodyPr/>
              <a:lstStyle/>
              <a:p>
                <a:endParaRPr lang="en-US"/>
              </a:p>
            </p:txBody>
          </p:sp>
          <p:sp>
            <p:nvSpPr>
              <p:cNvPr id="83778" name="Freeform 834"/>
              <p:cNvSpPr>
                <a:spLocks/>
              </p:cNvSpPr>
              <p:nvPr/>
            </p:nvSpPr>
            <p:spPr bwMode="black">
              <a:xfrm>
                <a:off x="3024" y="1944"/>
                <a:ext cx="11" cy="5"/>
              </a:xfrm>
              <a:custGeom>
                <a:avLst/>
                <a:gdLst/>
                <a:ahLst/>
                <a:cxnLst>
                  <a:cxn ang="0">
                    <a:pos x="0" y="3"/>
                  </a:cxn>
                  <a:cxn ang="0">
                    <a:pos x="2" y="0"/>
                  </a:cxn>
                  <a:cxn ang="0">
                    <a:pos x="31" y="0"/>
                  </a:cxn>
                  <a:cxn ang="0">
                    <a:pos x="33" y="4"/>
                  </a:cxn>
                  <a:cxn ang="0">
                    <a:pos x="31" y="9"/>
                  </a:cxn>
                  <a:cxn ang="0">
                    <a:pos x="30" y="13"/>
                  </a:cxn>
                  <a:cxn ang="0">
                    <a:pos x="0" y="3"/>
                  </a:cxn>
                </a:cxnLst>
                <a:rect l="0" t="0" r="r" b="b"/>
                <a:pathLst>
                  <a:path w="33" h="13">
                    <a:moveTo>
                      <a:pt x="0" y="3"/>
                    </a:moveTo>
                    <a:lnTo>
                      <a:pt x="2" y="0"/>
                    </a:lnTo>
                    <a:lnTo>
                      <a:pt x="31" y="0"/>
                    </a:lnTo>
                    <a:lnTo>
                      <a:pt x="33" y="4"/>
                    </a:lnTo>
                    <a:lnTo>
                      <a:pt x="31" y="9"/>
                    </a:lnTo>
                    <a:lnTo>
                      <a:pt x="30" y="13"/>
                    </a:lnTo>
                    <a:lnTo>
                      <a:pt x="0" y="3"/>
                    </a:lnTo>
                    <a:close/>
                  </a:path>
                </a:pathLst>
              </a:custGeom>
              <a:solidFill>
                <a:schemeClr val="bg2"/>
              </a:solidFill>
              <a:ln w="9525">
                <a:noFill/>
                <a:round/>
                <a:headEnd/>
                <a:tailEnd/>
              </a:ln>
            </p:spPr>
            <p:txBody>
              <a:bodyPr/>
              <a:lstStyle/>
              <a:p>
                <a:endParaRPr lang="en-US"/>
              </a:p>
            </p:txBody>
          </p:sp>
          <p:sp>
            <p:nvSpPr>
              <p:cNvPr id="83779" name="Freeform 835"/>
              <p:cNvSpPr>
                <a:spLocks/>
              </p:cNvSpPr>
              <p:nvPr/>
            </p:nvSpPr>
            <p:spPr bwMode="black">
              <a:xfrm>
                <a:off x="3024" y="1940"/>
                <a:ext cx="11" cy="7"/>
              </a:xfrm>
              <a:custGeom>
                <a:avLst/>
                <a:gdLst/>
                <a:ahLst/>
                <a:cxnLst>
                  <a:cxn ang="0">
                    <a:pos x="2" y="21"/>
                  </a:cxn>
                  <a:cxn ang="0">
                    <a:pos x="0" y="18"/>
                  </a:cxn>
                  <a:cxn ang="0">
                    <a:pos x="30" y="5"/>
                  </a:cxn>
                  <a:cxn ang="0">
                    <a:pos x="28" y="0"/>
                  </a:cxn>
                  <a:cxn ang="0">
                    <a:pos x="30" y="8"/>
                  </a:cxn>
                  <a:cxn ang="0">
                    <a:pos x="31" y="12"/>
                  </a:cxn>
                  <a:cxn ang="0">
                    <a:pos x="2" y="21"/>
                  </a:cxn>
                </a:cxnLst>
                <a:rect l="0" t="0" r="r" b="b"/>
                <a:pathLst>
                  <a:path w="31" h="21">
                    <a:moveTo>
                      <a:pt x="2" y="21"/>
                    </a:moveTo>
                    <a:lnTo>
                      <a:pt x="0" y="18"/>
                    </a:lnTo>
                    <a:lnTo>
                      <a:pt x="30" y="5"/>
                    </a:lnTo>
                    <a:lnTo>
                      <a:pt x="28" y="0"/>
                    </a:lnTo>
                    <a:lnTo>
                      <a:pt x="30" y="8"/>
                    </a:lnTo>
                    <a:lnTo>
                      <a:pt x="31" y="12"/>
                    </a:lnTo>
                    <a:lnTo>
                      <a:pt x="2" y="21"/>
                    </a:lnTo>
                    <a:close/>
                  </a:path>
                </a:pathLst>
              </a:custGeom>
              <a:solidFill>
                <a:schemeClr val="bg2"/>
              </a:solidFill>
              <a:ln w="9525">
                <a:noFill/>
                <a:round/>
                <a:headEnd/>
                <a:tailEnd/>
              </a:ln>
            </p:spPr>
            <p:txBody>
              <a:bodyPr/>
              <a:lstStyle/>
              <a:p>
                <a:endParaRPr lang="en-US"/>
              </a:p>
            </p:txBody>
          </p:sp>
          <p:sp>
            <p:nvSpPr>
              <p:cNvPr id="83780" name="Freeform 836"/>
              <p:cNvSpPr>
                <a:spLocks/>
              </p:cNvSpPr>
              <p:nvPr/>
            </p:nvSpPr>
            <p:spPr bwMode="black">
              <a:xfrm>
                <a:off x="3024" y="1940"/>
                <a:ext cx="10" cy="7"/>
              </a:xfrm>
              <a:custGeom>
                <a:avLst/>
                <a:gdLst/>
                <a:ahLst/>
                <a:cxnLst>
                  <a:cxn ang="0">
                    <a:pos x="1" y="21"/>
                  </a:cxn>
                  <a:cxn ang="0">
                    <a:pos x="0" y="19"/>
                  </a:cxn>
                  <a:cxn ang="0">
                    <a:pos x="26" y="0"/>
                  </a:cxn>
                  <a:cxn ang="0">
                    <a:pos x="30" y="4"/>
                  </a:cxn>
                  <a:cxn ang="0">
                    <a:pos x="30" y="4"/>
                  </a:cxn>
                  <a:cxn ang="0">
                    <a:pos x="31" y="6"/>
                  </a:cxn>
                  <a:cxn ang="0">
                    <a:pos x="1" y="21"/>
                  </a:cxn>
                </a:cxnLst>
                <a:rect l="0" t="0" r="r" b="b"/>
                <a:pathLst>
                  <a:path w="31" h="21">
                    <a:moveTo>
                      <a:pt x="1" y="21"/>
                    </a:moveTo>
                    <a:lnTo>
                      <a:pt x="0" y="19"/>
                    </a:lnTo>
                    <a:lnTo>
                      <a:pt x="26" y="0"/>
                    </a:lnTo>
                    <a:lnTo>
                      <a:pt x="30" y="4"/>
                    </a:lnTo>
                    <a:lnTo>
                      <a:pt x="30" y="4"/>
                    </a:lnTo>
                    <a:lnTo>
                      <a:pt x="31" y="6"/>
                    </a:lnTo>
                    <a:lnTo>
                      <a:pt x="1" y="21"/>
                    </a:lnTo>
                    <a:close/>
                  </a:path>
                </a:pathLst>
              </a:custGeom>
              <a:solidFill>
                <a:schemeClr val="bg2"/>
              </a:solidFill>
              <a:ln w="9525">
                <a:noFill/>
                <a:round/>
                <a:headEnd/>
                <a:tailEnd/>
              </a:ln>
            </p:spPr>
            <p:txBody>
              <a:bodyPr/>
              <a:lstStyle/>
              <a:p>
                <a:endParaRPr lang="en-US"/>
              </a:p>
            </p:txBody>
          </p:sp>
          <p:sp>
            <p:nvSpPr>
              <p:cNvPr id="83781" name="Freeform 837"/>
              <p:cNvSpPr>
                <a:spLocks/>
              </p:cNvSpPr>
              <p:nvPr/>
            </p:nvSpPr>
            <p:spPr bwMode="black">
              <a:xfrm>
                <a:off x="3024" y="1938"/>
                <a:ext cx="9" cy="9"/>
              </a:xfrm>
              <a:custGeom>
                <a:avLst/>
                <a:gdLst/>
                <a:ahLst/>
                <a:cxnLst>
                  <a:cxn ang="0">
                    <a:pos x="4" y="29"/>
                  </a:cxn>
                  <a:cxn ang="0">
                    <a:pos x="0" y="26"/>
                  </a:cxn>
                  <a:cxn ang="0">
                    <a:pos x="17" y="0"/>
                  </a:cxn>
                  <a:cxn ang="0">
                    <a:pos x="20" y="1"/>
                  </a:cxn>
                  <a:cxn ang="0">
                    <a:pos x="22" y="3"/>
                  </a:cxn>
                  <a:cxn ang="0">
                    <a:pos x="26" y="7"/>
                  </a:cxn>
                  <a:cxn ang="0">
                    <a:pos x="4" y="29"/>
                  </a:cxn>
                </a:cxnLst>
                <a:rect l="0" t="0" r="r" b="b"/>
                <a:pathLst>
                  <a:path w="26" h="29">
                    <a:moveTo>
                      <a:pt x="4" y="29"/>
                    </a:moveTo>
                    <a:lnTo>
                      <a:pt x="0" y="26"/>
                    </a:lnTo>
                    <a:lnTo>
                      <a:pt x="17" y="0"/>
                    </a:lnTo>
                    <a:lnTo>
                      <a:pt x="20" y="1"/>
                    </a:lnTo>
                    <a:lnTo>
                      <a:pt x="22" y="3"/>
                    </a:lnTo>
                    <a:lnTo>
                      <a:pt x="26" y="7"/>
                    </a:lnTo>
                    <a:lnTo>
                      <a:pt x="4" y="29"/>
                    </a:lnTo>
                    <a:close/>
                  </a:path>
                </a:pathLst>
              </a:custGeom>
              <a:solidFill>
                <a:schemeClr val="bg2"/>
              </a:solidFill>
              <a:ln w="9525">
                <a:noFill/>
                <a:round/>
                <a:headEnd/>
                <a:tailEnd/>
              </a:ln>
            </p:spPr>
            <p:txBody>
              <a:bodyPr/>
              <a:lstStyle/>
              <a:p>
                <a:endParaRPr lang="en-US"/>
              </a:p>
            </p:txBody>
          </p:sp>
          <p:sp>
            <p:nvSpPr>
              <p:cNvPr id="83782" name="Freeform 838"/>
              <p:cNvSpPr>
                <a:spLocks/>
              </p:cNvSpPr>
              <p:nvPr/>
            </p:nvSpPr>
            <p:spPr bwMode="black">
              <a:xfrm>
                <a:off x="3024" y="1937"/>
                <a:ext cx="6" cy="10"/>
              </a:xfrm>
              <a:custGeom>
                <a:avLst/>
                <a:gdLst/>
                <a:ahLst/>
                <a:cxnLst>
                  <a:cxn ang="0">
                    <a:pos x="6" y="32"/>
                  </a:cxn>
                  <a:cxn ang="0">
                    <a:pos x="0" y="30"/>
                  </a:cxn>
                  <a:cxn ang="0">
                    <a:pos x="1" y="30"/>
                  </a:cxn>
                  <a:cxn ang="0">
                    <a:pos x="11" y="0"/>
                  </a:cxn>
                  <a:cxn ang="0">
                    <a:pos x="12" y="0"/>
                  </a:cxn>
                  <a:cxn ang="0">
                    <a:pos x="18" y="3"/>
                  </a:cxn>
                  <a:cxn ang="0">
                    <a:pos x="6" y="32"/>
                  </a:cxn>
                </a:cxnLst>
                <a:rect l="0" t="0" r="r" b="b"/>
                <a:pathLst>
                  <a:path w="18" h="32">
                    <a:moveTo>
                      <a:pt x="6" y="32"/>
                    </a:moveTo>
                    <a:lnTo>
                      <a:pt x="0" y="30"/>
                    </a:lnTo>
                    <a:lnTo>
                      <a:pt x="1" y="30"/>
                    </a:lnTo>
                    <a:lnTo>
                      <a:pt x="11" y="0"/>
                    </a:lnTo>
                    <a:lnTo>
                      <a:pt x="12" y="0"/>
                    </a:lnTo>
                    <a:lnTo>
                      <a:pt x="18" y="3"/>
                    </a:lnTo>
                    <a:lnTo>
                      <a:pt x="6" y="32"/>
                    </a:lnTo>
                    <a:close/>
                  </a:path>
                </a:pathLst>
              </a:custGeom>
              <a:solidFill>
                <a:schemeClr val="bg2"/>
              </a:solidFill>
              <a:ln w="9525">
                <a:noFill/>
                <a:round/>
                <a:headEnd/>
                <a:tailEnd/>
              </a:ln>
            </p:spPr>
            <p:txBody>
              <a:bodyPr/>
              <a:lstStyle/>
              <a:p>
                <a:endParaRPr lang="en-US"/>
              </a:p>
            </p:txBody>
          </p:sp>
          <p:sp>
            <p:nvSpPr>
              <p:cNvPr id="83783" name="Freeform 839"/>
              <p:cNvSpPr>
                <a:spLocks/>
              </p:cNvSpPr>
              <p:nvPr/>
            </p:nvSpPr>
            <p:spPr bwMode="black">
              <a:xfrm>
                <a:off x="3022" y="1936"/>
                <a:ext cx="5" cy="11"/>
              </a:xfrm>
              <a:custGeom>
                <a:avLst/>
                <a:gdLst/>
                <a:ahLst/>
                <a:cxnLst>
                  <a:cxn ang="0">
                    <a:pos x="7" y="32"/>
                  </a:cxn>
                  <a:cxn ang="0">
                    <a:pos x="0" y="29"/>
                  </a:cxn>
                  <a:cxn ang="0">
                    <a:pos x="1" y="29"/>
                  </a:cxn>
                  <a:cxn ang="0">
                    <a:pos x="8" y="0"/>
                  </a:cxn>
                  <a:cxn ang="0">
                    <a:pos x="10" y="0"/>
                  </a:cxn>
                  <a:cxn ang="0">
                    <a:pos x="17" y="2"/>
                  </a:cxn>
                  <a:cxn ang="0">
                    <a:pos x="7" y="32"/>
                  </a:cxn>
                </a:cxnLst>
                <a:rect l="0" t="0" r="r" b="b"/>
                <a:pathLst>
                  <a:path w="17" h="32">
                    <a:moveTo>
                      <a:pt x="7" y="32"/>
                    </a:moveTo>
                    <a:lnTo>
                      <a:pt x="0" y="29"/>
                    </a:lnTo>
                    <a:lnTo>
                      <a:pt x="1" y="29"/>
                    </a:lnTo>
                    <a:lnTo>
                      <a:pt x="8" y="0"/>
                    </a:lnTo>
                    <a:lnTo>
                      <a:pt x="10" y="0"/>
                    </a:lnTo>
                    <a:lnTo>
                      <a:pt x="17" y="2"/>
                    </a:lnTo>
                    <a:lnTo>
                      <a:pt x="7" y="32"/>
                    </a:lnTo>
                    <a:close/>
                  </a:path>
                </a:pathLst>
              </a:custGeom>
              <a:solidFill>
                <a:schemeClr val="bg2"/>
              </a:solidFill>
              <a:ln w="9525">
                <a:noFill/>
                <a:round/>
                <a:headEnd/>
                <a:tailEnd/>
              </a:ln>
            </p:spPr>
            <p:txBody>
              <a:bodyPr/>
              <a:lstStyle/>
              <a:p>
                <a:endParaRPr lang="en-US"/>
              </a:p>
            </p:txBody>
          </p:sp>
          <p:sp>
            <p:nvSpPr>
              <p:cNvPr id="83784" name="Freeform 840"/>
              <p:cNvSpPr>
                <a:spLocks/>
              </p:cNvSpPr>
              <p:nvPr/>
            </p:nvSpPr>
            <p:spPr bwMode="black">
              <a:xfrm>
                <a:off x="3019" y="1935"/>
                <a:ext cx="5" cy="11"/>
              </a:xfrm>
              <a:custGeom>
                <a:avLst/>
                <a:gdLst/>
                <a:ahLst/>
                <a:cxnLst>
                  <a:cxn ang="0">
                    <a:pos x="9" y="32"/>
                  </a:cxn>
                  <a:cxn ang="0">
                    <a:pos x="0" y="30"/>
                  </a:cxn>
                  <a:cxn ang="0">
                    <a:pos x="5" y="0"/>
                  </a:cxn>
                  <a:cxn ang="0">
                    <a:pos x="9" y="0"/>
                  </a:cxn>
                  <a:cxn ang="0">
                    <a:pos x="8" y="0"/>
                  </a:cxn>
                  <a:cxn ang="0">
                    <a:pos x="16" y="3"/>
                  </a:cxn>
                  <a:cxn ang="0">
                    <a:pos x="9" y="32"/>
                  </a:cxn>
                </a:cxnLst>
                <a:rect l="0" t="0" r="r" b="b"/>
                <a:pathLst>
                  <a:path w="16" h="32">
                    <a:moveTo>
                      <a:pt x="9" y="32"/>
                    </a:moveTo>
                    <a:lnTo>
                      <a:pt x="0" y="30"/>
                    </a:lnTo>
                    <a:lnTo>
                      <a:pt x="5" y="0"/>
                    </a:lnTo>
                    <a:lnTo>
                      <a:pt x="9" y="0"/>
                    </a:lnTo>
                    <a:lnTo>
                      <a:pt x="8" y="0"/>
                    </a:lnTo>
                    <a:lnTo>
                      <a:pt x="16" y="3"/>
                    </a:lnTo>
                    <a:lnTo>
                      <a:pt x="9" y="32"/>
                    </a:lnTo>
                    <a:close/>
                  </a:path>
                </a:pathLst>
              </a:custGeom>
              <a:solidFill>
                <a:schemeClr val="bg2"/>
              </a:solidFill>
              <a:ln w="9525">
                <a:noFill/>
                <a:round/>
                <a:headEnd/>
                <a:tailEnd/>
              </a:ln>
            </p:spPr>
            <p:txBody>
              <a:bodyPr/>
              <a:lstStyle/>
              <a:p>
                <a:endParaRPr lang="en-US"/>
              </a:p>
            </p:txBody>
          </p:sp>
          <p:sp>
            <p:nvSpPr>
              <p:cNvPr id="83785" name="Freeform 841"/>
              <p:cNvSpPr>
                <a:spLocks/>
              </p:cNvSpPr>
              <p:nvPr/>
            </p:nvSpPr>
            <p:spPr bwMode="black">
              <a:xfrm>
                <a:off x="3016" y="1935"/>
                <a:ext cx="5" cy="10"/>
              </a:xfrm>
              <a:custGeom>
                <a:avLst/>
                <a:gdLst/>
                <a:ahLst/>
                <a:cxnLst>
                  <a:cxn ang="0">
                    <a:pos x="11" y="31"/>
                  </a:cxn>
                  <a:cxn ang="0">
                    <a:pos x="0" y="30"/>
                  </a:cxn>
                  <a:cxn ang="0">
                    <a:pos x="1" y="0"/>
                  </a:cxn>
                  <a:cxn ang="0">
                    <a:pos x="2" y="0"/>
                  </a:cxn>
                  <a:cxn ang="0">
                    <a:pos x="2" y="0"/>
                  </a:cxn>
                  <a:cxn ang="0">
                    <a:pos x="13" y="1"/>
                  </a:cxn>
                  <a:cxn ang="0">
                    <a:pos x="11" y="31"/>
                  </a:cxn>
                </a:cxnLst>
                <a:rect l="0" t="0" r="r" b="b"/>
                <a:pathLst>
                  <a:path w="13" h="31">
                    <a:moveTo>
                      <a:pt x="11" y="31"/>
                    </a:moveTo>
                    <a:lnTo>
                      <a:pt x="0" y="30"/>
                    </a:lnTo>
                    <a:lnTo>
                      <a:pt x="1" y="0"/>
                    </a:lnTo>
                    <a:lnTo>
                      <a:pt x="2" y="0"/>
                    </a:lnTo>
                    <a:lnTo>
                      <a:pt x="2" y="0"/>
                    </a:lnTo>
                    <a:lnTo>
                      <a:pt x="13" y="1"/>
                    </a:lnTo>
                    <a:lnTo>
                      <a:pt x="11" y="31"/>
                    </a:lnTo>
                    <a:close/>
                  </a:path>
                </a:pathLst>
              </a:custGeom>
              <a:solidFill>
                <a:schemeClr val="bg2"/>
              </a:solidFill>
              <a:ln w="9525">
                <a:noFill/>
                <a:round/>
                <a:headEnd/>
                <a:tailEnd/>
              </a:ln>
            </p:spPr>
            <p:txBody>
              <a:bodyPr/>
              <a:lstStyle/>
              <a:p>
                <a:endParaRPr lang="en-US"/>
              </a:p>
            </p:txBody>
          </p:sp>
          <p:sp>
            <p:nvSpPr>
              <p:cNvPr id="83786" name="Freeform 842"/>
              <p:cNvSpPr>
                <a:spLocks/>
              </p:cNvSpPr>
              <p:nvPr/>
            </p:nvSpPr>
            <p:spPr bwMode="black">
              <a:xfrm>
                <a:off x="3013" y="1935"/>
                <a:ext cx="4" cy="10"/>
              </a:xfrm>
              <a:custGeom>
                <a:avLst/>
                <a:gdLst/>
                <a:ahLst/>
                <a:cxnLst>
                  <a:cxn ang="0">
                    <a:pos x="12" y="30"/>
                  </a:cxn>
                  <a:cxn ang="0">
                    <a:pos x="0" y="30"/>
                  </a:cxn>
                  <a:cxn ang="0">
                    <a:pos x="0" y="30"/>
                  </a:cxn>
                  <a:cxn ang="0">
                    <a:pos x="0" y="0"/>
                  </a:cxn>
                  <a:cxn ang="0">
                    <a:pos x="0" y="0"/>
                  </a:cxn>
                  <a:cxn ang="0">
                    <a:pos x="12" y="0"/>
                  </a:cxn>
                  <a:cxn ang="0">
                    <a:pos x="12" y="30"/>
                  </a:cxn>
                </a:cxnLst>
                <a:rect l="0" t="0" r="r" b="b"/>
                <a:pathLst>
                  <a:path w="12" h="30">
                    <a:moveTo>
                      <a:pt x="12" y="30"/>
                    </a:moveTo>
                    <a:lnTo>
                      <a:pt x="0" y="30"/>
                    </a:lnTo>
                    <a:lnTo>
                      <a:pt x="0" y="30"/>
                    </a:lnTo>
                    <a:lnTo>
                      <a:pt x="0" y="0"/>
                    </a:lnTo>
                    <a:lnTo>
                      <a:pt x="0" y="0"/>
                    </a:lnTo>
                    <a:lnTo>
                      <a:pt x="12" y="0"/>
                    </a:lnTo>
                    <a:lnTo>
                      <a:pt x="12" y="30"/>
                    </a:lnTo>
                    <a:close/>
                  </a:path>
                </a:pathLst>
              </a:custGeom>
              <a:solidFill>
                <a:schemeClr val="bg2"/>
              </a:solidFill>
              <a:ln w="9525">
                <a:noFill/>
                <a:round/>
                <a:headEnd/>
                <a:tailEnd/>
              </a:ln>
            </p:spPr>
            <p:txBody>
              <a:bodyPr/>
              <a:lstStyle/>
              <a:p>
                <a:endParaRPr lang="en-US"/>
              </a:p>
            </p:txBody>
          </p:sp>
          <p:sp>
            <p:nvSpPr>
              <p:cNvPr id="83787" name="Freeform 843"/>
              <p:cNvSpPr>
                <a:spLocks/>
              </p:cNvSpPr>
              <p:nvPr/>
            </p:nvSpPr>
            <p:spPr bwMode="black">
              <a:xfrm>
                <a:off x="3008" y="1935"/>
                <a:ext cx="5" cy="10"/>
              </a:xfrm>
              <a:custGeom>
                <a:avLst/>
                <a:gdLst/>
                <a:ahLst/>
                <a:cxnLst>
                  <a:cxn ang="0">
                    <a:pos x="13" y="30"/>
                  </a:cxn>
                  <a:cxn ang="0">
                    <a:pos x="0" y="30"/>
                  </a:cxn>
                  <a:cxn ang="0">
                    <a:pos x="0" y="30"/>
                  </a:cxn>
                  <a:cxn ang="0">
                    <a:pos x="0" y="0"/>
                  </a:cxn>
                  <a:cxn ang="0">
                    <a:pos x="0" y="0"/>
                  </a:cxn>
                  <a:cxn ang="0">
                    <a:pos x="13" y="0"/>
                  </a:cxn>
                  <a:cxn ang="0">
                    <a:pos x="13" y="30"/>
                  </a:cxn>
                </a:cxnLst>
                <a:rect l="0" t="0" r="r" b="b"/>
                <a:pathLst>
                  <a:path w="13" h="30">
                    <a:moveTo>
                      <a:pt x="13" y="30"/>
                    </a:moveTo>
                    <a:lnTo>
                      <a:pt x="0" y="30"/>
                    </a:lnTo>
                    <a:lnTo>
                      <a:pt x="0" y="30"/>
                    </a:lnTo>
                    <a:lnTo>
                      <a:pt x="0" y="0"/>
                    </a:lnTo>
                    <a:lnTo>
                      <a:pt x="0" y="0"/>
                    </a:lnTo>
                    <a:lnTo>
                      <a:pt x="13" y="0"/>
                    </a:lnTo>
                    <a:lnTo>
                      <a:pt x="13" y="30"/>
                    </a:lnTo>
                    <a:close/>
                  </a:path>
                </a:pathLst>
              </a:custGeom>
              <a:solidFill>
                <a:schemeClr val="bg2"/>
              </a:solidFill>
              <a:ln w="9525">
                <a:noFill/>
                <a:round/>
                <a:headEnd/>
                <a:tailEnd/>
              </a:ln>
            </p:spPr>
            <p:txBody>
              <a:bodyPr/>
              <a:lstStyle/>
              <a:p>
                <a:endParaRPr lang="en-US"/>
              </a:p>
            </p:txBody>
          </p:sp>
          <p:sp>
            <p:nvSpPr>
              <p:cNvPr id="83788" name="Freeform 844"/>
              <p:cNvSpPr>
                <a:spLocks/>
              </p:cNvSpPr>
              <p:nvPr/>
            </p:nvSpPr>
            <p:spPr bwMode="black">
              <a:xfrm>
                <a:off x="3004" y="1935"/>
                <a:ext cx="4" cy="10"/>
              </a:xfrm>
              <a:custGeom>
                <a:avLst/>
                <a:gdLst/>
                <a:ahLst/>
                <a:cxnLst>
                  <a:cxn ang="0">
                    <a:pos x="13" y="30"/>
                  </a:cxn>
                  <a:cxn ang="0">
                    <a:pos x="0" y="30"/>
                  </a:cxn>
                  <a:cxn ang="0">
                    <a:pos x="0" y="30"/>
                  </a:cxn>
                  <a:cxn ang="0">
                    <a:pos x="0" y="0"/>
                  </a:cxn>
                  <a:cxn ang="0">
                    <a:pos x="0" y="0"/>
                  </a:cxn>
                  <a:cxn ang="0">
                    <a:pos x="13" y="0"/>
                  </a:cxn>
                  <a:cxn ang="0">
                    <a:pos x="13" y="30"/>
                  </a:cxn>
                </a:cxnLst>
                <a:rect l="0" t="0" r="r" b="b"/>
                <a:pathLst>
                  <a:path w="13" h="30">
                    <a:moveTo>
                      <a:pt x="13" y="30"/>
                    </a:moveTo>
                    <a:lnTo>
                      <a:pt x="0" y="30"/>
                    </a:lnTo>
                    <a:lnTo>
                      <a:pt x="0" y="30"/>
                    </a:lnTo>
                    <a:lnTo>
                      <a:pt x="0" y="0"/>
                    </a:lnTo>
                    <a:lnTo>
                      <a:pt x="0" y="0"/>
                    </a:lnTo>
                    <a:lnTo>
                      <a:pt x="13" y="0"/>
                    </a:lnTo>
                    <a:lnTo>
                      <a:pt x="13" y="30"/>
                    </a:lnTo>
                    <a:close/>
                  </a:path>
                </a:pathLst>
              </a:custGeom>
              <a:solidFill>
                <a:schemeClr val="bg2"/>
              </a:solidFill>
              <a:ln w="9525">
                <a:noFill/>
                <a:round/>
                <a:headEnd/>
                <a:tailEnd/>
              </a:ln>
            </p:spPr>
            <p:txBody>
              <a:bodyPr/>
              <a:lstStyle/>
              <a:p>
                <a:endParaRPr lang="en-US"/>
              </a:p>
            </p:txBody>
          </p:sp>
          <p:sp>
            <p:nvSpPr>
              <p:cNvPr id="83789" name="Freeform 845"/>
              <p:cNvSpPr>
                <a:spLocks/>
              </p:cNvSpPr>
              <p:nvPr/>
            </p:nvSpPr>
            <p:spPr bwMode="black">
              <a:xfrm>
                <a:off x="2999" y="1935"/>
                <a:ext cx="5" cy="10"/>
              </a:xfrm>
              <a:custGeom>
                <a:avLst/>
                <a:gdLst/>
                <a:ahLst/>
                <a:cxnLst>
                  <a:cxn ang="0">
                    <a:pos x="15" y="30"/>
                  </a:cxn>
                  <a:cxn ang="0">
                    <a:pos x="0" y="30"/>
                  </a:cxn>
                  <a:cxn ang="0">
                    <a:pos x="0" y="30"/>
                  </a:cxn>
                  <a:cxn ang="0">
                    <a:pos x="0" y="0"/>
                  </a:cxn>
                  <a:cxn ang="0">
                    <a:pos x="0" y="0"/>
                  </a:cxn>
                  <a:cxn ang="0">
                    <a:pos x="15" y="0"/>
                  </a:cxn>
                  <a:cxn ang="0">
                    <a:pos x="15" y="30"/>
                  </a:cxn>
                </a:cxnLst>
                <a:rect l="0" t="0" r="r" b="b"/>
                <a:pathLst>
                  <a:path w="15" h="30">
                    <a:moveTo>
                      <a:pt x="15" y="30"/>
                    </a:moveTo>
                    <a:lnTo>
                      <a:pt x="0" y="30"/>
                    </a:lnTo>
                    <a:lnTo>
                      <a:pt x="0" y="30"/>
                    </a:lnTo>
                    <a:lnTo>
                      <a:pt x="0" y="0"/>
                    </a:lnTo>
                    <a:lnTo>
                      <a:pt x="0" y="0"/>
                    </a:lnTo>
                    <a:lnTo>
                      <a:pt x="15" y="0"/>
                    </a:lnTo>
                    <a:lnTo>
                      <a:pt x="15" y="30"/>
                    </a:lnTo>
                    <a:close/>
                  </a:path>
                </a:pathLst>
              </a:custGeom>
              <a:solidFill>
                <a:schemeClr val="bg2"/>
              </a:solidFill>
              <a:ln w="9525">
                <a:noFill/>
                <a:round/>
                <a:headEnd/>
                <a:tailEnd/>
              </a:ln>
            </p:spPr>
            <p:txBody>
              <a:bodyPr/>
              <a:lstStyle/>
              <a:p>
                <a:endParaRPr lang="en-US"/>
              </a:p>
            </p:txBody>
          </p:sp>
          <p:sp>
            <p:nvSpPr>
              <p:cNvPr id="83790" name="Freeform 846"/>
              <p:cNvSpPr>
                <a:spLocks/>
              </p:cNvSpPr>
              <p:nvPr/>
            </p:nvSpPr>
            <p:spPr bwMode="black">
              <a:xfrm>
                <a:off x="2994" y="1935"/>
                <a:ext cx="5" cy="10"/>
              </a:xfrm>
              <a:custGeom>
                <a:avLst/>
                <a:gdLst/>
                <a:ahLst/>
                <a:cxnLst>
                  <a:cxn ang="0">
                    <a:pos x="14" y="30"/>
                  </a:cxn>
                  <a:cxn ang="0">
                    <a:pos x="2" y="30"/>
                  </a:cxn>
                  <a:cxn ang="0">
                    <a:pos x="0" y="30"/>
                  </a:cxn>
                  <a:cxn ang="0">
                    <a:pos x="0" y="30"/>
                  </a:cxn>
                  <a:cxn ang="0">
                    <a:pos x="2" y="0"/>
                  </a:cxn>
                  <a:cxn ang="0">
                    <a:pos x="14" y="0"/>
                  </a:cxn>
                  <a:cxn ang="0">
                    <a:pos x="14" y="30"/>
                  </a:cxn>
                </a:cxnLst>
                <a:rect l="0" t="0" r="r" b="b"/>
                <a:pathLst>
                  <a:path w="14" h="30">
                    <a:moveTo>
                      <a:pt x="14" y="30"/>
                    </a:moveTo>
                    <a:lnTo>
                      <a:pt x="2" y="30"/>
                    </a:lnTo>
                    <a:lnTo>
                      <a:pt x="0" y="30"/>
                    </a:lnTo>
                    <a:lnTo>
                      <a:pt x="0" y="30"/>
                    </a:lnTo>
                    <a:lnTo>
                      <a:pt x="2" y="0"/>
                    </a:lnTo>
                    <a:lnTo>
                      <a:pt x="14" y="0"/>
                    </a:lnTo>
                    <a:lnTo>
                      <a:pt x="14" y="30"/>
                    </a:lnTo>
                    <a:close/>
                  </a:path>
                </a:pathLst>
              </a:custGeom>
              <a:solidFill>
                <a:schemeClr val="bg2"/>
              </a:solidFill>
              <a:ln w="9525">
                <a:noFill/>
                <a:round/>
                <a:headEnd/>
                <a:tailEnd/>
              </a:ln>
            </p:spPr>
            <p:txBody>
              <a:bodyPr/>
              <a:lstStyle/>
              <a:p>
                <a:endParaRPr lang="en-US"/>
              </a:p>
            </p:txBody>
          </p:sp>
          <p:sp>
            <p:nvSpPr>
              <p:cNvPr id="83791" name="Freeform 847"/>
              <p:cNvSpPr>
                <a:spLocks/>
              </p:cNvSpPr>
              <p:nvPr/>
            </p:nvSpPr>
            <p:spPr bwMode="black">
              <a:xfrm>
                <a:off x="2990" y="1934"/>
                <a:ext cx="5" cy="11"/>
              </a:xfrm>
              <a:custGeom>
                <a:avLst/>
                <a:gdLst/>
                <a:ahLst/>
                <a:cxnLst>
                  <a:cxn ang="0">
                    <a:pos x="13" y="31"/>
                  </a:cxn>
                  <a:cxn ang="0">
                    <a:pos x="0" y="30"/>
                  </a:cxn>
                  <a:cxn ang="0">
                    <a:pos x="1" y="0"/>
                  </a:cxn>
                  <a:cxn ang="0">
                    <a:pos x="2" y="0"/>
                  </a:cxn>
                  <a:cxn ang="0">
                    <a:pos x="2" y="0"/>
                  </a:cxn>
                  <a:cxn ang="0">
                    <a:pos x="16" y="1"/>
                  </a:cxn>
                  <a:cxn ang="0">
                    <a:pos x="13" y="31"/>
                  </a:cxn>
                </a:cxnLst>
                <a:rect l="0" t="0" r="r" b="b"/>
                <a:pathLst>
                  <a:path w="16" h="31">
                    <a:moveTo>
                      <a:pt x="13" y="31"/>
                    </a:moveTo>
                    <a:lnTo>
                      <a:pt x="0" y="30"/>
                    </a:lnTo>
                    <a:lnTo>
                      <a:pt x="1" y="0"/>
                    </a:lnTo>
                    <a:lnTo>
                      <a:pt x="2" y="0"/>
                    </a:lnTo>
                    <a:lnTo>
                      <a:pt x="2" y="0"/>
                    </a:lnTo>
                    <a:lnTo>
                      <a:pt x="16" y="1"/>
                    </a:lnTo>
                    <a:lnTo>
                      <a:pt x="13" y="31"/>
                    </a:lnTo>
                    <a:close/>
                  </a:path>
                </a:pathLst>
              </a:custGeom>
              <a:solidFill>
                <a:schemeClr val="bg2"/>
              </a:solidFill>
              <a:ln w="9525">
                <a:noFill/>
                <a:round/>
                <a:headEnd/>
                <a:tailEnd/>
              </a:ln>
            </p:spPr>
            <p:txBody>
              <a:bodyPr/>
              <a:lstStyle/>
              <a:p>
                <a:endParaRPr lang="en-US"/>
              </a:p>
            </p:txBody>
          </p:sp>
          <p:sp>
            <p:nvSpPr>
              <p:cNvPr id="83792" name="Freeform 848"/>
              <p:cNvSpPr>
                <a:spLocks/>
              </p:cNvSpPr>
              <p:nvPr/>
            </p:nvSpPr>
            <p:spPr bwMode="black">
              <a:xfrm>
                <a:off x="2985" y="1934"/>
                <a:ext cx="5" cy="10"/>
              </a:xfrm>
              <a:custGeom>
                <a:avLst/>
                <a:gdLst/>
                <a:ahLst/>
                <a:cxnLst>
                  <a:cxn ang="0">
                    <a:pos x="15" y="30"/>
                  </a:cxn>
                  <a:cxn ang="0">
                    <a:pos x="3" y="30"/>
                  </a:cxn>
                  <a:cxn ang="0">
                    <a:pos x="0" y="30"/>
                  </a:cxn>
                  <a:cxn ang="0">
                    <a:pos x="0" y="30"/>
                  </a:cxn>
                  <a:cxn ang="0">
                    <a:pos x="3" y="0"/>
                  </a:cxn>
                  <a:cxn ang="0">
                    <a:pos x="15" y="0"/>
                  </a:cxn>
                  <a:cxn ang="0">
                    <a:pos x="15" y="30"/>
                  </a:cxn>
                </a:cxnLst>
                <a:rect l="0" t="0" r="r" b="b"/>
                <a:pathLst>
                  <a:path w="15" h="30">
                    <a:moveTo>
                      <a:pt x="15" y="30"/>
                    </a:moveTo>
                    <a:lnTo>
                      <a:pt x="3" y="30"/>
                    </a:lnTo>
                    <a:lnTo>
                      <a:pt x="0" y="30"/>
                    </a:lnTo>
                    <a:lnTo>
                      <a:pt x="0" y="30"/>
                    </a:lnTo>
                    <a:lnTo>
                      <a:pt x="3" y="0"/>
                    </a:lnTo>
                    <a:lnTo>
                      <a:pt x="15" y="0"/>
                    </a:lnTo>
                    <a:lnTo>
                      <a:pt x="15" y="30"/>
                    </a:lnTo>
                    <a:close/>
                  </a:path>
                </a:pathLst>
              </a:custGeom>
              <a:solidFill>
                <a:schemeClr val="bg2"/>
              </a:solidFill>
              <a:ln w="9525">
                <a:noFill/>
                <a:round/>
                <a:headEnd/>
                <a:tailEnd/>
              </a:ln>
            </p:spPr>
            <p:txBody>
              <a:bodyPr/>
              <a:lstStyle/>
              <a:p>
                <a:endParaRPr lang="en-US"/>
              </a:p>
            </p:txBody>
          </p:sp>
          <p:sp>
            <p:nvSpPr>
              <p:cNvPr id="83793" name="Freeform 849"/>
              <p:cNvSpPr>
                <a:spLocks/>
              </p:cNvSpPr>
              <p:nvPr/>
            </p:nvSpPr>
            <p:spPr bwMode="black">
              <a:xfrm>
                <a:off x="2982" y="1934"/>
                <a:ext cx="5" cy="10"/>
              </a:xfrm>
              <a:custGeom>
                <a:avLst/>
                <a:gdLst/>
                <a:ahLst/>
                <a:cxnLst>
                  <a:cxn ang="0">
                    <a:pos x="10" y="32"/>
                  </a:cxn>
                  <a:cxn ang="0">
                    <a:pos x="0" y="30"/>
                  </a:cxn>
                  <a:cxn ang="0">
                    <a:pos x="0" y="30"/>
                  </a:cxn>
                  <a:cxn ang="0">
                    <a:pos x="5" y="0"/>
                  </a:cxn>
                  <a:cxn ang="0">
                    <a:pos x="5" y="0"/>
                  </a:cxn>
                  <a:cxn ang="0">
                    <a:pos x="15" y="2"/>
                  </a:cxn>
                  <a:cxn ang="0">
                    <a:pos x="10" y="32"/>
                  </a:cxn>
                </a:cxnLst>
                <a:rect l="0" t="0" r="r" b="b"/>
                <a:pathLst>
                  <a:path w="15" h="32">
                    <a:moveTo>
                      <a:pt x="10" y="32"/>
                    </a:moveTo>
                    <a:lnTo>
                      <a:pt x="0" y="30"/>
                    </a:lnTo>
                    <a:lnTo>
                      <a:pt x="0" y="30"/>
                    </a:lnTo>
                    <a:lnTo>
                      <a:pt x="5" y="0"/>
                    </a:lnTo>
                    <a:lnTo>
                      <a:pt x="5" y="0"/>
                    </a:lnTo>
                    <a:lnTo>
                      <a:pt x="15" y="2"/>
                    </a:lnTo>
                    <a:lnTo>
                      <a:pt x="10" y="32"/>
                    </a:lnTo>
                    <a:close/>
                  </a:path>
                </a:pathLst>
              </a:custGeom>
              <a:solidFill>
                <a:schemeClr val="bg2"/>
              </a:solidFill>
              <a:ln w="9525">
                <a:noFill/>
                <a:round/>
                <a:headEnd/>
                <a:tailEnd/>
              </a:ln>
            </p:spPr>
            <p:txBody>
              <a:bodyPr/>
              <a:lstStyle/>
              <a:p>
                <a:endParaRPr lang="en-US"/>
              </a:p>
            </p:txBody>
          </p:sp>
          <p:sp>
            <p:nvSpPr>
              <p:cNvPr id="83794" name="Freeform 850"/>
              <p:cNvSpPr>
                <a:spLocks/>
              </p:cNvSpPr>
              <p:nvPr/>
            </p:nvSpPr>
            <p:spPr bwMode="black">
              <a:xfrm>
                <a:off x="2978" y="1933"/>
                <a:ext cx="6" cy="11"/>
              </a:xfrm>
              <a:custGeom>
                <a:avLst/>
                <a:gdLst/>
                <a:ahLst/>
                <a:cxnLst>
                  <a:cxn ang="0">
                    <a:pos x="12" y="31"/>
                  </a:cxn>
                  <a:cxn ang="0">
                    <a:pos x="2" y="30"/>
                  </a:cxn>
                  <a:cxn ang="0">
                    <a:pos x="0" y="30"/>
                  </a:cxn>
                  <a:cxn ang="0">
                    <a:pos x="1" y="30"/>
                  </a:cxn>
                  <a:cxn ang="0">
                    <a:pos x="7" y="0"/>
                  </a:cxn>
                  <a:cxn ang="0">
                    <a:pos x="17" y="1"/>
                  </a:cxn>
                  <a:cxn ang="0">
                    <a:pos x="12" y="31"/>
                  </a:cxn>
                </a:cxnLst>
                <a:rect l="0" t="0" r="r" b="b"/>
                <a:pathLst>
                  <a:path w="17" h="31">
                    <a:moveTo>
                      <a:pt x="12" y="31"/>
                    </a:moveTo>
                    <a:lnTo>
                      <a:pt x="2" y="30"/>
                    </a:lnTo>
                    <a:lnTo>
                      <a:pt x="0" y="30"/>
                    </a:lnTo>
                    <a:lnTo>
                      <a:pt x="1" y="30"/>
                    </a:lnTo>
                    <a:lnTo>
                      <a:pt x="7" y="0"/>
                    </a:lnTo>
                    <a:lnTo>
                      <a:pt x="17" y="1"/>
                    </a:lnTo>
                    <a:lnTo>
                      <a:pt x="12" y="31"/>
                    </a:lnTo>
                    <a:close/>
                  </a:path>
                </a:pathLst>
              </a:custGeom>
              <a:solidFill>
                <a:schemeClr val="bg2"/>
              </a:solidFill>
              <a:ln w="9525">
                <a:noFill/>
                <a:round/>
                <a:headEnd/>
                <a:tailEnd/>
              </a:ln>
            </p:spPr>
            <p:txBody>
              <a:bodyPr/>
              <a:lstStyle/>
              <a:p>
                <a:endParaRPr lang="en-US"/>
              </a:p>
            </p:txBody>
          </p:sp>
          <p:sp>
            <p:nvSpPr>
              <p:cNvPr id="83795" name="Freeform 851"/>
              <p:cNvSpPr>
                <a:spLocks/>
              </p:cNvSpPr>
              <p:nvPr/>
            </p:nvSpPr>
            <p:spPr bwMode="black">
              <a:xfrm>
                <a:off x="2975" y="1933"/>
                <a:ext cx="6" cy="10"/>
              </a:xfrm>
              <a:custGeom>
                <a:avLst/>
                <a:gdLst/>
                <a:ahLst/>
                <a:cxnLst>
                  <a:cxn ang="0">
                    <a:pos x="9" y="32"/>
                  </a:cxn>
                  <a:cxn ang="0">
                    <a:pos x="0" y="30"/>
                  </a:cxn>
                  <a:cxn ang="0">
                    <a:pos x="0" y="30"/>
                  </a:cxn>
                  <a:cxn ang="0">
                    <a:pos x="8" y="0"/>
                  </a:cxn>
                  <a:cxn ang="0">
                    <a:pos x="8" y="0"/>
                  </a:cxn>
                  <a:cxn ang="0">
                    <a:pos x="17" y="2"/>
                  </a:cxn>
                  <a:cxn ang="0">
                    <a:pos x="9" y="32"/>
                  </a:cxn>
                </a:cxnLst>
                <a:rect l="0" t="0" r="r" b="b"/>
                <a:pathLst>
                  <a:path w="17" h="32">
                    <a:moveTo>
                      <a:pt x="9" y="32"/>
                    </a:moveTo>
                    <a:lnTo>
                      <a:pt x="0" y="30"/>
                    </a:lnTo>
                    <a:lnTo>
                      <a:pt x="0" y="30"/>
                    </a:lnTo>
                    <a:lnTo>
                      <a:pt x="8" y="0"/>
                    </a:lnTo>
                    <a:lnTo>
                      <a:pt x="8" y="0"/>
                    </a:lnTo>
                    <a:lnTo>
                      <a:pt x="17" y="2"/>
                    </a:lnTo>
                    <a:lnTo>
                      <a:pt x="9" y="32"/>
                    </a:lnTo>
                    <a:close/>
                  </a:path>
                </a:pathLst>
              </a:custGeom>
              <a:solidFill>
                <a:schemeClr val="bg2"/>
              </a:solidFill>
              <a:ln w="9525">
                <a:noFill/>
                <a:round/>
                <a:headEnd/>
                <a:tailEnd/>
              </a:ln>
            </p:spPr>
            <p:txBody>
              <a:bodyPr/>
              <a:lstStyle/>
              <a:p>
                <a:endParaRPr lang="en-US"/>
              </a:p>
            </p:txBody>
          </p:sp>
          <p:sp>
            <p:nvSpPr>
              <p:cNvPr id="83796" name="Freeform 852"/>
              <p:cNvSpPr>
                <a:spLocks/>
              </p:cNvSpPr>
              <p:nvPr/>
            </p:nvSpPr>
            <p:spPr bwMode="black">
              <a:xfrm>
                <a:off x="2972" y="1932"/>
                <a:ext cx="6" cy="11"/>
              </a:xfrm>
              <a:custGeom>
                <a:avLst/>
                <a:gdLst/>
                <a:ahLst/>
                <a:cxnLst>
                  <a:cxn ang="0">
                    <a:pos x="9" y="33"/>
                  </a:cxn>
                  <a:cxn ang="0">
                    <a:pos x="1" y="30"/>
                  </a:cxn>
                  <a:cxn ang="0">
                    <a:pos x="0" y="30"/>
                  </a:cxn>
                  <a:cxn ang="0">
                    <a:pos x="9" y="0"/>
                  </a:cxn>
                  <a:cxn ang="0">
                    <a:pos x="8" y="0"/>
                  </a:cxn>
                  <a:cxn ang="0">
                    <a:pos x="17" y="3"/>
                  </a:cxn>
                  <a:cxn ang="0">
                    <a:pos x="9" y="33"/>
                  </a:cxn>
                </a:cxnLst>
                <a:rect l="0" t="0" r="r" b="b"/>
                <a:pathLst>
                  <a:path w="17" h="33">
                    <a:moveTo>
                      <a:pt x="9" y="33"/>
                    </a:moveTo>
                    <a:lnTo>
                      <a:pt x="1" y="30"/>
                    </a:lnTo>
                    <a:lnTo>
                      <a:pt x="0" y="30"/>
                    </a:lnTo>
                    <a:lnTo>
                      <a:pt x="9" y="0"/>
                    </a:lnTo>
                    <a:lnTo>
                      <a:pt x="8" y="0"/>
                    </a:lnTo>
                    <a:lnTo>
                      <a:pt x="17" y="3"/>
                    </a:lnTo>
                    <a:lnTo>
                      <a:pt x="9" y="33"/>
                    </a:lnTo>
                    <a:close/>
                  </a:path>
                </a:pathLst>
              </a:custGeom>
              <a:solidFill>
                <a:schemeClr val="bg2"/>
              </a:solidFill>
              <a:ln w="9525">
                <a:noFill/>
                <a:round/>
                <a:headEnd/>
                <a:tailEnd/>
              </a:ln>
            </p:spPr>
            <p:txBody>
              <a:bodyPr/>
              <a:lstStyle/>
              <a:p>
                <a:endParaRPr lang="en-US"/>
              </a:p>
            </p:txBody>
          </p:sp>
          <p:sp>
            <p:nvSpPr>
              <p:cNvPr id="83797" name="Freeform 853"/>
              <p:cNvSpPr>
                <a:spLocks/>
              </p:cNvSpPr>
              <p:nvPr/>
            </p:nvSpPr>
            <p:spPr bwMode="black">
              <a:xfrm>
                <a:off x="2970" y="1931"/>
                <a:ext cx="5" cy="11"/>
              </a:xfrm>
              <a:custGeom>
                <a:avLst/>
                <a:gdLst/>
                <a:ahLst/>
                <a:cxnLst>
                  <a:cxn ang="0">
                    <a:pos x="8" y="32"/>
                  </a:cxn>
                  <a:cxn ang="0">
                    <a:pos x="0" y="30"/>
                  </a:cxn>
                  <a:cxn ang="0">
                    <a:pos x="8" y="0"/>
                  </a:cxn>
                  <a:cxn ang="0">
                    <a:pos x="13" y="1"/>
                  </a:cxn>
                  <a:cxn ang="0">
                    <a:pos x="10" y="0"/>
                  </a:cxn>
                  <a:cxn ang="0">
                    <a:pos x="17" y="2"/>
                  </a:cxn>
                  <a:cxn ang="0">
                    <a:pos x="8" y="32"/>
                  </a:cxn>
                </a:cxnLst>
                <a:rect l="0" t="0" r="r" b="b"/>
                <a:pathLst>
                  <a:path w="17" h="32">
                    <a:moveTo>
                      <a:pt x="8" y="32"/>
                    </a:moveTo>
                    <a:lnTo>
                      <a:pt x="0" y="30"/>
                    </a:lnTo>
                    <a:lnTo>
                      <a:pt x="8" y="0"/>
                    </a:lnTo>
                    <a:lnTo>
                      <a:pt x="13" y="1"/>
                    </a:lnTo>
                    <a:lnTo>
                      <a:pt x="10" y="0"/>
                    </a:lnTo>
                    <a:lnTo>
                      <a:pt x="17" y="2"/>
                    </a:lnTo>
                    <a:lnTo>
                      <a:pt x="8" y="32"/>
                    </a:lnTo>
                    <a:close/>
                  </a:path>
                </a:pathLst>
              </a:custGeom>
              <a:solidFill>
                <a:schemeClr val="bg2"/>
              </a:solidFill>
              <a:ln w="9525">
                <a:noFill/>
                <a:round/>
                <a:headEnd/>
                <a:tailEnd/>
              </a:ln>
            </p:spPr>
            <p:txBody>
              <a:bodyPr/>
              <a:lstStyle/>
              <a:p>
                <a:endParaRPr lang="en-US"/>
              </a:p>
            </p:txBody>
          </p:sp>
          <p:sp>
            <p:nvSpPr>
              <p:cNvPr id="83798" name="Freeform 854"/>
              <p:cNvSpPr>
                <a:spLocks/>
              </p:cNvSpPr>
              <p:nvPr/>
            </p:nvSpPr>
            <p:spPr bwMode="black">
              <a:xfrm>
                <a:off x="2968" y="1931"/>
                <a:ext cx="4" cy="10"/>
              </a:xfrm>
              <a:custGeom>
                <a:avLst/>
                <a:gdLst/>
                <a:ahLst/>
                <a:cxnLst>
                  <a:cxn ang="0">
                    <a:pos x="8" y="31"/>
                  </a:cxn>
                  <a:cxn ang="0">
                    <a:pos x="0" y="29"/>
                  </a:cxn>
                  <a:cxn ang="0">
                    <a:pos x="0" y="29"/>
                  </a:cxn>
                  <a:cxn ang="0">
                    <a:pos x="5" y="0"/>
                  </a:cxn>
                  <a:cxn ang="0">
                    <a:pos x="5" y="0"/>
                  </a:cxn>
                  <a:cxn ang="0">
                    <a:pos x="13" y="1"/>
                  </a:cxn>
                  <a:cxn ang="0">
                    <a:pos x="8" y="31"/>
                  </a:cxn>
                </a:cxnLst>
                <a:rect l="0" t="0" r="r" b="b"/>
                <a:pathLst>
                  <a:path w="13" h="31">
                    <a:moveTo>
                      <a:pt x="8" y="31"/>
                    </a:moveTo>
                    <a:lnTo>
                      <a:pt x="0" y="29"/>
                    </a:lnTo>
                    <a:lnTo>
                      <a:pt x="0" y="29"/>
                    </a:lnTo>
                    <a:lnTo>
                      <a:pt x="5" y="0"/>
                    </a:lnTo>
                    <a:lnTo>
                      <a:pt x="5" y="0"/>
                    </a:lnTo>
                    <a:lnTo>
                      <a:pt x="13" y="1"/>
                    </a:lnTo>
                    <a:lnTo>
                      <a:pt x="8" y="31"/>
                    </a:lnTo>
                    <a:close/>
                  </a:path>
                </a:pathLst>
              </a:custGeom>
              <a:solidFill>
                <a:schemeClr val="bg2"/>
              </a:solidFill>
              <a:ln w="9525">
                <a:noFill/>
                <a:round/>
                <a:headEnd/>
                <a:tailEnd/>
              </a:ln>
            </p:spPr>
            <p:txBody>
              <a:bodyPr/>
              <a:lstStyle/>
              <a:p>
                <a:endParaRPr lang="en-US"/>
              </a:p>
            </p:txBody>
          </p:sp>
          <p:sp>
            <p:nvSpPr>
              <p:cNvPr id="83799" name="Freeform 855"/>
              <p:cNvSpPr>
                <a:spLocks/>
              </p:cNvSpPr>
              <p:nvPr/>
            </p:nvSpPr>
            <p:spPr bwMode="black">
              <a:xfrm>
                <a:off x="2965" y="1930"/>
                <a:ext cx="5" cy="10"/>
              </a:xfrm>
              <a:custGeom>
                <a:avLst/>
                <a:gdLst/>
                <a:ahLst/>
                <a:cxnLst>
                  <a:cxn ang="0">
                    <a:pos x="8" y="31"/>
                  </a:cxn>
                  <a:cxn ang="0">
                    <a:pos x="0" y="30"/>
                  </a:cxn>
                  <a:cxn ang="0">
                    <a:pos x="0" y="30"/>
                  </a:cxn>
                  <a:cxn ang="0">
                    <a:pos x="5" y="0"/>
                  </a:cxn>
                  <a:cxn ang="0">
                    <a:pos x="5" y="0"/>
                  </a:cxn>
                  <a:cxn ang="0">
                    <a:pos x="13" y="2"/>
                  </a:cxn>
                  <a:cxn ang="0">
                    <a:pos x="8" y="31"/>
                  </a:cxn>
                </a:cxnLst>
                <a:rect l="0" t="0" r="r" b="b"/>
                <a:pathLst>
                  <a:path w="13" h="31">
                    <a:moveTo>
                      <a:pt x="8" y="31"/>
                    </a:moveTo>
                    <a:lnTo>
                      <a:pt x="0" y="30"/>
                    </a:lnTo>
                    <a:lnTo>
                      <a:pt x="0" y="30"/>
                    </a:lnTo>
                    <a:lnTo>
                      <a:pt x="5" y="0"/>
                    </a:lnTo>
                    <a:lnTo>
                      <a:pt x="5" y="0"/>
                    </a:lnTo>
                    <a:lnTo>
                      <a:pt x="13" y="2"/>
                    </a:lnTo>
                    <a:lnTo>
                      <a:pt x="8" y="31"/>
                    </a:lnTo>
                    <a:close/>
                  </a:path>
                </a:pathLst>
              </a:custGeom>
              <a:solidFill>
                <a:schemeClr val="bg2"/>
              </a:solidFill>
              <a:ln w="9525">
                <a:noFill/>
                <a:round/>
                <a:headEnd/>
                <a:tailEnd/>
              </a:ln>
            </p:spPr>
            <p:txBody>
              <a:bodyPr/>
              <a:lstStyle/>
              <a:p>
                <a:endParaRPr lang="en-US"/>
              </a:p>
            </p:txBody>
          </p:sp>
          <p:sp>
            <p:nvSpPr>
              <p:cNvPr id="83800" name="Freeform 856"/>
              <p:cNvSpPr>
                <a:spLocks/>
              </p:cNvSpPr>
              <p:nvPr/>
            </p:nvSpPr>
            <p:spPr bwMode="black">
              <a:xfrm>
                <a:off x="2962" y="1930"/>
                <a:ext cx="5" cy="10"/>
              </a:xfrm>
              <a:custGeom>
                <a:avLst/>
                <a:gdLst/>
                <a:ahLst/>
                <a:cxnLst>
                  <a:cxn ang="0">
                    <a:pos x="9" y="31"/>
                  </a:cxn>
                  <a:cxn ang="0">
                    <a:pos x="0" y="30"/>
                  </a:cxn>
                  <a:cxn ang="0">
                    <a:pos x="2" y="0"/>
                  </a:cxn>
                  <a:cxn ang="0">
                    <a:pos x="5" y="0"/>
                  </a:cxn>
                  <a:cxn ang="0">
                    <a:pos x="5" y="0"/>
                  </a:cxn>
                  <a:cxn ang="0">
                    <a:pos x="14" y="1"/>
                  </a:cxn>
                  <a:cxn ang="0">
                    <a:pos x="9" y="31"/>
                  </a:cxn>
                </a:cxnLst>
                <a:rect l="0" t="0" r="r" b="b"/>
                <a:pathLst>
                  <a:path w="14" h="31">
                    <a:moveTo>
                      <a:pt x="9" y="31"/>
                    </a:moveTo>
                    <a:lnTo>
                      <a:pt x="0" y="30"/>
                    </a:lnTo>
                    <a:lnTo>
                      <a:pt x="2" y="0"/>
                    </a:lnTo>
                    <a:lnTo>
                      <a:pt x="5" y="0"/>
                    </a:lnTo>
                    <a:lnTo>
                      <a:pt x="5" y="0"/>
                    </a:lnTo>
                    <a:lnTo>
                      <a:pt x="14" y="1"/>
                    </a:lnTo>
                    <a:lnTo>
                      <a:pt x="9" y="31"/>
                    </a:lnTo>
                    <a:close/>
                  </a:path>
                </a:pathLst>
              </a:custGeom>
              <a:solidFill>
                <a:schemeClr val="bg2"/>
              </a:solidFill>
              <a:ln w="9525">
                <a:noFill/>
                <a:round/>
                <a:headEnd/>
                <a:tailEnd/>
              </a:ln>
            </p:spPr>
            <p:txBody>
              <a:bodyPr/>
              <a:lstStyle/>
              <a:p>
                <a:endParaRPr lang="en-US"/>
              </a:p>
            </p:txBody>
          </p:sp>
          <p:sp>
            <p:nvSpPr>
              <p:cNvPr id="83801" name="Freeform 857"/>
              <p:cNvSpPr>
                <a:spLocks/>
              </p:cNvSpPr>
              <p:nvPr/>
            </p:nvSpPr>
            <p:spPr bwMode="black">
              <a:xfrm>
                <a:off x="2960" y="1930"/>
                <a:ext cx="3" cy="10"/>
              </a:xfrm>
              <a:custGeom>
                <a:avLst/>
                <a:gdLst/>
                <a:ahLst/>
                <a:cxnLst>
                  <a:cxn ang="0">
                    <a:pos x="9" y="30"/>
                  </a:cxn>
                  <a:cxn ang="0">
                    <a:pos x="0" y="30"/>
                  </a:cxn>
                  <a:cxn ang="0">
                    <a:pos x="0" y="30"/>
                  </a:cxn>
                  <a:cxn ang="0">
                    <a:pos x="0" y="0"/>
                  </a:cxn>
                  <a:cxn ang="0">
                    <a:pos x="0" y="0"/>
                  </a:cxn>
                  <a:cxn ang="0">
                    <a:pos x="9" y="0"/>
                  </a:cxn>
                  <a:cxn ang="0">
                    <a:pos x="9" y="30"/>
                  </a:cxn>
                </a:cxnLst>
                <a:rect l="0" t="0" r="r" b="b"/>
                <a:pathLst>
                  <a:path w="9" h="30">
                    <a:moveTo>
                      <a:pt x="9" y="30"/>
                    </a:moveTo>
                    <a:lnTo>
                      <a:pt x="0" y="30"/>
                    </a:lnTo>
                    <a:lnTo>
                      <a:pt x="0" y="30"/>
                    </a:lnTo>
                    <a:lnTo>
                      <a:pt x="0" y="0"/>
                    </a:lnTo>
                    <a:lnTo>
                      <a:pt x="0" y="0"/>
                    </a:lnTo>
                    <a:lnTo>
                      <a:pt x="9" y="0"/>
                    </a:lnTo>
                    <a:lnTo>
                      <a:pt x="9" y="30"/>
                    </a:lnTo>
                    <a:close/>
                  </a:path>
                </a:pathLst>
              </a:custGeom>
              <a:solidFill>
                <a:schemeClr val="bg2"/>
              </a:solidFill>
              <a:ln w="9525">
                <a:noFill/>
                <a:round/>
                <a:headEnd/>
                <a:tailEnd/>
              </a:ln>
            </p:spPr>
            <p:txBody>
              <a:bodyPr/>
              <a:lstStyle/>
              <a:p>
                <a:endParaRPr lang="en-US"/>
              </a:p>
            </p:txBody>
          </p:sp>
          <p:sp>
            <p:nvSpPr>
              <p:cNvPr id="83802" name="Freeform 858"/>
              <p:cNvSpPr>
                <a:spLocks/>
              </p:cNvSpPr>
              <p:nvPr/>
            </p:nvSpPr>
            <p:spPr bwMode="black">
              <a:xfrm>
                <a:off x="2957" y="1930"/>
                <a:ext cx="3" cy="10"/>
              </a:xfrm>
              <a:custGeom>
                <a:avLst/>
                <a:gdLst/>
                <a:ahLst/>
                <a:cxnLst>
                  <a:cxn ang="0">
                    <a:pos x="10" y="30"/>
                  </a:cxn>
                  <a:cxn ang="0">
                    <a:pos x="0" y="30"/>
                  </a:cxn>
                  <a:cxn ang="0">
                    <a:pos x="0" y="30"/>
                  </a:cxn>
                  <a:cxn ang="0">
                    <a:pos x="0" y="0"/>
                  </a:cxn>
                  <a:cxn ang="0">
                    <a:pos x="0" y="0"/>
                  </a:cxn>
                  <a:cxn ang="0">
                    <a:pos x="10" y="0"/>
                  </a:cxn>
                  <a:cxn ang="0">
                    <a:pos x="10" y="30"/>
                  </a:cxn>
                </a:cxnLst>
                <a:rect l="0" t="0" r="r" b="b"/>
                <a:pathLst>
                  <a:path w="10" h="30">
                    <a:moveTo>
                      <a:pt x="10" y="30"/>
                    </a:moveTo>
                    <a:lnTo>
                      <a:pt x="0" y="30"/>
                    </a:lnTo>
                    <a:lnTo>
                      <a:pt x="0" y="30"/>
                    </a:lnTo>
                    <a:lnTo>
                      <a:pt x="0" y="0"/>
                    </a:lnTo>
                    <a:lnTo>
                      <a:pt x="0" y="0"/>
                    </a:lnTo>
                    <a:lnTo>
                      <a:pt x="10" y="0"/>
                    </a:lnTo>
                    <a:lnTo>
                      <a:pt x="10" y="30"/>
                    </a:lnTo>
                    <a:close/>
                  </a:path>
                </a:pathLst>
              </a:custGeom>
              <a:solidFill>
                <a:schemeClr val="bg2"/>
              </a:solidFill>
              <a:ln w="9525">
                <a:noFill/>
                <a:round/>
                <a:headEnd/>
                <a:tailEnd/>
              </a:ln>
            </p:spPr>
            <p:txBody>
              <a:bodyPr/>
              <a:lstStyle/>
              <a:p>
                <a:endParaRPr lang="en-US"/>
              </a:p>
            </p:txBody>
          </p:sp>
          <p:sp>
            <p:nvSpPr>
              <p:cNvPr id="83803" name="Freeform 859"/>
              <p:cNvSpPr>
                <a:spLocks/>
              </p:cNvSpPr>
              <p:nvPr/>
            </p:nvSpPr>
            <p:spPr bwMode="black">
              <a:xfrm>
                <a:off x="2952" y="1930"/>
                <a:ext cx="5" cy="10"/>
              </a:xfrm>
              <a:custGeom>
                <a:avLst/>
                <a:gdLst/>
                <a:ahLst/>
                <a:cxnLst>
                  <a:cxn ang="0">
                    <a:pos x="14" y="30"/>
                  </a:cxn>
                  <a:cxn ang="0">
                    <a:pos x="4" y="30"/>
                  </a:cxn>
                  <a:cxn ang="0">
                    <a:pos x="0" y="0"/>
                  </a:cxn>
                  <a:cxn ang="0">
                    <a:pos x="0" y="0"/>
                  </a:cxn>
                  <a:cxn ang="0">
                    <a:pos x="4" y="0"/>
                  </a:cxn>
                  <a:cxn ang="0">
                    <a:pos x="14" y="0"/>
                  </a:cxn>
                  <a:cxn ang="0">
                    <a:pos x="14" y="30"/>
                  </a:cxn>
                </a:cxnLst>
                <a:rect l="0" t="0" r="r" b="b"/>
                <a:pathLst>
                  <a:path w="14" h="30">
                    <a:moveTo>
                      <a:pt x="14" y="30"/>
                    </a:moveTo>
                    <a:lnTo>
                      <a:pt x="4" y="30"/>
                    </a:lnTo>
                    <a:lnTo>
                      <a:pt x="0" y="0"/>
                    </a:lnTo>
                    <a:lnTo>
                      <a:pt x="0" y="0"/>
                    </a:lnTo>
                    <a:lnTo>
                      <a:pt x="4" y="0"/>
                    </a:lnTo>
                    <a:lnTo>
                      <a:pt x="14" y="0"/>
                    </a:lnTo>
                    <a:lnTo>
                      <a:pt x="14" y="30"/>
                    </a:lnTo>
                    <a:close/>
                  </a:path>
                </a:pathLst>
              </a:custGeom>
              <a:solidFill>
                <a:schemeClr val="bg2"/>
              </a:solidFill>
              <a:ln w="9525">
                <a:noFill/>
                <a:round/>
                <a:headEnd/>
                <a:tailEnd/>
              </a:ln>
            </p:spPr>
            <p:txBody>
              <a:bodyPr/>
              <a:lstStyle/>
              <a:p>
                <a:endParaRPr lang="en-US"/>
              </a:p>
            </p:txBody>
          </p:sp>
          <p:sp>
            <p:nvSpPr>
              <p:cNvPr id="83804" name="Freeform 860"/>
              <p:cNvSpPr>
                <a:spLocks/>
              </p:cNvSpPr>
              <p:nvPr/>
            </p:nvSpPr>
            <p:spPr bwMode="black">
              <a:xfrm>
                <a:off x="2948" y="1930"/>
                <a:ext cx="7" cy="10"/>
              </a:xfrm>
              <a:custGeom>
                <a:avLst/>
                <a:gdLst/>
                <a:ahLst/>
                <a:cxnLst>
                  <a:cxn ang="0">
                    <a:pos x="19" y="30"/>
                  </a:cxn>
                  <a:cxn ang="0">
                    <a:pos x="7" y="32"/>
                  </a:cxn>
                  <a:cxn ang="0">
                    <a:pos x="10" y="32"/>
                  </a:cxn>
                  <a:cxn ang="0">
                    <a:pos x="5" y="32"/>
                  </a:cxn>
                  <a:cxn ang="0">
                    <a:pos x="0" y="3"/>
                  </a:cxn>
                  <a:cxn ang="0">
                    <a:pos x="11" y="0"/>
                  </a:cxn>
                  <a:cxn ang="0">
                    <a:pos x="19" y="30"/>
                  </a:cxn>
                </a:cxnLst>
                <a:rect l="0" t="0" r="r" b="b"/>
                <a:pathLst>
                  <a:path w="19" h="32">
                    <a:moveTo>
                      <a:pt x="19" y="30"/>
                    </a:moveTo>
                    <a:lnTo>
                      <a:pt x="7" y="32"/>
                    </a:lnTo>
                    <a:lnTo>
                      <a:pt x="10" y="32"/>
                    </a:lnTo>
                    <a:lnTo>
                      <a:pt x="5" y="32"/>
                    </a:lnTo>
                    <a:lnTo>
                      <a:pt x="0" y="3"/>
                    </a:lnTo>
                    <a:lnTo>
                      <a:pt x="11" y="0"/>
                    </a:lnTo>
                    <a:lnTo>
                      <a:pt x="19" y="30"/>
                    </a:lnTo>
                    <a:close/>
                  </a:path>
                </a:pathLst>
              </a:custGeom>
              <a:solidFill>
                <a:schemeClr val="bg2"/>
              </a:solidFill>
              <a:ln w="9525">
                <a:noFill/>
                <a:round/>
                <a:headEnd/>
                <a:tailEnd/>
              </a:ln>
            </p:spPr>
            <p:txBody>
              <a:bodyPr/>
              <a:lstStyle/>
              <a:p>
                <a:endParaRPr lang="en-US"/>
              </a:p>
            </p:txBody>
          </p:sp>
          <p:sp>
            <p:nvSpPr>
              <p:cNvPr id="83805" name="Freeform 861"/>
              <p:cNvSpPr>
                <a:spLocks/>
              </p:cNvSpPr>
              <p:nvPr/>
            </p:nvSpPr>
            <p:spPr bwMode="black">
              <a:xfrm>
                <a:off x="2943" y="1931"/>
                <a:ext cx="7" cy="10"/>
              </a:xfrm>
              <a:custGeom>
                <a:avLst/>
                <a:gdLst/>
                <a:ahLst/>
                <a:cxnLst>
                  <a:cxn ang="0">
                    <a:pos x="21" y="29"/>
                  </a:cxn>
                  <a:cxn ang="0">
                    <a:pos x="10" y="31"/>
                  </a:cxn>
                  <a:cxn ang="0">
                    <a:pos x="2" y="1"/>
                  </a:cxn>
                  <a:cxn ang="0">
                    <a:pos x="0" y="2"/>
                  </a:cxn>
                  <a:cxn ang="0">
                    <a:pos x="7" y="1"/>
                  </a:cxn>
                  <a:cxn ang="0">
                    <a:pos x="18" y="0"/>
                  </a:cxn>
                  <a:cxn ang="0">
                    <a:pos x="21" y="29"/>
                  </a:cxn>
                </a:cxnLst>
                <a:rect l="0" t="0" r="r" b="b"/>
                <a:pathLst>
                  <a:path w="21" h="31">
                    <a:moveTo>
                      <a:pt x="21" y="29"/>
                    </a:moveTo>
                    <a:lnTo>
                      <a:pt x="10" y="31"/>
                    </a:lnTo>
                    <a:lnTo>
                      <a:pt x="2" y="1"/>
                    </a:lnTo>
                    <a:lnTo>
                      <a:pt x="0" y="2"/>
                    </a:lnTo>
                    <a:lnTo>
                      <a:pt x="7" y="1"/>
                    </a:lnTo>
                    <a:lnTo>
                      <a:pt x="18" y="0"/>
                    </a:lnTo>
                    <a:lnTo>
                      <a:pt x="21" y="29"/>
                    </a:lnTo>
                    <a:close/>
                  </a:path>
                </a:pathLst>
              </a:custGeom>
              <a:solidFill>
                <a:schemeClr val="bg2"/>
              </a:solidFill>
              <a:ln w="9525">
                <a:noFill/>
                <a:round/>
                <a:headEnd/>
                <a:tailEnd/>
              </a:ln>
            </p:spPr>
            <p:txBody>
              <a:bodyPr/>
              <a:lstStyle/>
              <a:p>
                <a:endParaRPr lang="en-US"/>
              </a:p>
            </p:txBody>
          </p:sp>
          <p:sp>
            <p:nvSpPr>
              <p:cNvPr id="83806" name="Freeform 862"/>
              <p:cNvSpPr>
                <a:spLocks/>
              </p:cNvSpPr>
              <p:nvPr/>
            </p:nvSpPr>
            <p:spPr bwMode="black">
              <a:xfrm>
                <a:off x="2941" y="1931"/>
                <a:ext cx="7" cy="11"/>
              </a:xfrm>
              <a:custGeom>
                <a:avLst/>
                <a:gdLst/>
                <a:ahLst/>
                <a:cxnLst>
                  <a:cxn ang="0">
                    <a:pos x="22" y="30"/>
                  </a:cxn>
                  <a:cxn ang="0">
                    <a:pos x="12" y="33"/>
                  </a:cxn>
                  <a:cxn ang="0">
                    <a:pos x="12" y="33"/>
                  </a:cxn>
                  <a:cxn ang="0">
                    <a:pos x="0" y="4"/>
                  </a:cxn>
                  <a:cxn ang="0">
                    <a:pos x="0" y="4"/>
                  </a:cxn>
                  <a:cxn ang="0">
                    <a:pos x="9" y="0"/>
                  </a:cxn>
                  <a:cxn ang="0">
                    <a:pos x="22" y="30"/>
                  </a:cxn>
                </a:cxnLst>
                <a:rect l="0" t="0" r="r" b="b"/>
                <a:pathLst>
                  <a:path w="22" h="33">
                    <a:moveTo>
                      <a:pt x="22" y="30"/>
                    </a:moveTo>
                    <a:lnTo>
                      <a:pt x="12" y="33"/>
                    </a:lnTo>
                    <a:lnTo>
                      <a:pt x="12" y="33"/>
                    </a:lnTo>
                    <a:lnTo>
                      <a:pt x="0" y="4"/>
                    </a:lnTo>
                    <a:lnTo>
                      <a:pt x="0" y="4"/>
                    </a:lnTo>
                    <a:lnTo>
                      <a:pt x="9" y="0"/>
                    </a:lnTo>
                    <a:lnTo>
                      <a:pt x="22" y="30"/>
                    </a:lnTo>
                    <a:close/>
                  </a:path>
                </a:pathLst>
              </a:custGeom>
              <a:solidFill>
                <a:schemeClr val="bg2"/>
              </a:solidFill>
              <a:ln w="9525">
                <a:noFill/>
                <a:round/>
                <a:headEnd/>
                <a:tailEnd/>
              </a:ln>
            </p:spPr>
            <p:txBody>
              <a:bodyPr/>
              <a:lstStyle/>
              <a:p>
                <a:endParaRPr lang="en-US"/>
              </a:p>
            </p:txBody>
          </p:sp>
          <p:sp>
            <p:nvSpPr>
              <p:cNvPr id="83807" name="Freeform 863"/>
              <p:cNvSpPr>
                <a:spLocks/>
              </p:cNvSpPr>
              <p:nvPr/>
            </p:nvSpPr>
            <p:spPr bwMode="black">
              <a:xfrm>
                <a:off x="2937" y="1932"/>
                <a:ext cx="8" cy="11"/>
              </a:xfrm>
              <a:custGeom>
                <a:avLst/>
                <a:gdLst/>
                <a:ahLst/>
                <a:cxnLst>
                  <a:cxn ang="0">
                    <a:pos x="22" y="29"/>
                  </a:cxn>
                  <a:cxn ang="0">
                    <a:pos x="12" y="33"/>
                  </a:cxn>
                  <a:cxn ang="0">
                    <a:pos x="12" y="33"/>
                  </a:cxn>
                  <a:cxn ang="0">
                    <a:pos x="0" y="3"/>
                  </a:cxn>
                  <a:cxn ang="0">
                    <a:pos x="0" y="3"/>
                  </a:cxn>
                  <a:cxn ang="0">
                    <a:pos x="10" y="0"/>
                  </a:cxn>
                  <a:cxn ang="0">
                    <a:pos x="22" y="29"/>
                  </a:cxn>
                </a:cxnLst>
                <a:rect l="0" t="0" r="r" b="b"/>
                <a:pathLst>
                  <a:path w="22" h="33">
                    <a:moveTo>
                      <a:pt x="22" y="29"/>
                    </a:moveTo>
                    <a:lnTo>
                      <a:pt x="12" y="33"/>
                    </a:lnTo>
                    <a:lnTo>
                      <a:pt x="12" y="33"/>
                    </a:lnTo>
                    <a:lnTo>
                      <a:pt x="0" y="3"/>
                    </a:lnTo>
                    <a:lnTo>
                      <a:pt x="0" y="3"/>
                    </a:lnTo>
                    <a:lnTo>
                      <a:pt x="10" y="0"/>
                    </a:lnTo>
                    <a:lnTo>
                      <a:pt x="22" y="29"/>
                    </a:lnTo>
                    <a:close/>
                  </a:path>
                </a:pathLst>
              </a:custGeom>
              <a:solidFill>
                <a:schemeClr val="bg2"/>
              </a:solidFill>
              <a:ln w="9525">
                <a:noFill/>
                <a:round/>
                <a:headEnd/>
                <a:tailEnd/>
              </a:ln>
            </p:spPr>
            <p:txBody>
              <a:bodyPr/>
              <a:lstStyle/>
              <a:p>
                <a:endParaRPr lang="en-US"/>
              </a:p>
            </p:txBody>
          </p:sp>
          <p:sp>
            <p:nvSpPr>
              <p:cNvPr id="83808" name="Freeform 864"/>
              <p:cNvSpPr>
                <a:spLocks/>
              </p:cNvSpPr>
              <p:nvPr/>
            </p:nvSpPr>
            <p:spPr bwMode="black">
              <a:xfrm>
                <a:off x="2933" y="1933"/>
                <a:ext cx="8" cy="12"/>
              </a:xfrm>
              <a:custGeom>
                <a:avLst/>
                <a:gdLst/>
                <a:ahLst/>
                <a:cxnLst>
                  <a:cxn ang="0">
                    <a:pos x="26" y="30"/>
                  </a:cxn>
                  <a:cxn ang="0">
                    <a:pos x="16" y="34"/>
                  </a:cxn>
                  <a:cxn ang="0">
                    <a:pos x="0" y="5"/>
                  </a:cxn>
                  <a:cxn ang="0">
                    <a:pos x="0" y="5"/>
                  </a:cxn>
                  <a:cxn ang="0">
                    <a:pos x="4" y="4"/>
                  </a:cxn>
                  <a:cxn ang="0">
                    <a:pos x="14" y="0"/>
                  </a:cxn>
                  <a:cxn ang="0">
                    <a:pos x="26" y="30"/>
                  </a:cxn>
                </a:cxnLst>
                <a:rect l="0" t="0" r="r" b="b"/>
                <a:pathLst>
                  <a:path w="26" h="34">
                    <a:moveTo>
                      <a:pt x="26" y="30"/>
                    </a:moveTo>
                    <a:lnTo>
                      <a:pt x="16" y="34"/>
                    </a:lnTo>
                    <a:lnTo>
                      <a:pt x="0" y="5"/>
                    </a:lnTo>
                    <a:lnTo>
                      <a:pt x="0" y="5"/>
                    </a:lnTo>
                    <a:lnTo>
                      <a:pt x="4" y="4"/>
                    </a:lnTo>
                    <a:lnTo>
                      <a:pt x="14" y="0"/>
                    </a:lnTo>
                    <a:lnTo>
                      <a:pt x="26" y="30"/>
                    </a:lnTo>
                    <a:close/>
                  </a:path>
                </a:pathLst>
              </a:custGeom>
              <a:solidFill>
                <a:schemeClr val="bg2"/>
              </a:solidFill>
              <a:ln w="9525">
                <a:noFill/>
                <a:round/>
                <a:headEnd/>
                <a:tailEnd/>
              </a:ln>
            </p:spPr>
            <p:txBody>
              <a:bodyPr/>
              <a:lstStyle/>
              <a:p>
                <a:endParaRPr lang="en-US"/>
              </a:p>
            </p:txBody>
          </p:sp>
          <p:sp>
            <p:nvSpPr>
              <p:cNvPr id="83809" name="Freeform 865"/>
              <p:cNvSpPr>
                <a:spLocks/>
              </p:cNvSpPr>
              <p:nvPr/>
            </p:nvSpPr>
            <p:spPr bwMode="black">
              <a:xfrm>
                <a:off x="2930" y="1935"/>
                <a:ext cx="9" cy="11"/>
              </a:xfrm>
              <a:custGeom>
                <a:avLst/>
                <a:gdLst/>
                <a:ahLst/>
                <a:cxnLst>
                  <a:cxn ang="0">
                    <a:pos x="29" y="28"/>
                  </a:cxn>
                  <a:cxn ang="0">
                    <a:pos x="20" y="34"/>
                  </a:cxn>
                  <a:cxn ang="0">
                    <a:pos x="19" y="32"/>
                  </a:cxn>
                  <a:cxn ang="0">
                    <a:pos x="2" y="8"/>
                  </a:cxn>
                  <a:cxn ang="0">
                    <a:pos x="0" y="6"/>
                  </a:cxn>
                  <a:cxn ang="0">
                    <a:pos x="9" y="0"/>
                  </a:cxn>
                  <a:cxn ang="0">
                    <a:pos x="29" y="28"/>
                  </a:cxn>
                </a:cxnLst>
                <a:rect l="0" t="0" r="r" b="b"/>
                <a:pathLst>
                  <a:path w="29" h="34">
                    <a:moveTo>
                      <a:pt x="29" y="28"/>
                    </a:moveTo>
                    <a:lnTo>
                      <a:pt x="20" y="34"/>
                    </a:lnTo>
                    <a:lnTo>
                      <a:pt x="19" y="32"/>
                    </a:lnTo>
                    <a:lnTo>
                      <a:pt x="2" y="8"/>
                    </a:lnTo>
                    <a:lnTo>
                      <a:pt x="0" y="6"/>
                    </a:lnTo>
                    <a:lnTo>
                      <a:pt x="9" y="0"/>
                    </a:lnTo>
                    <a:lnTo>
                      <a:pt x="29" y="28"/>
                    </a:lnTo>
                    <a:close/>
                  </a:path>
                </a:pathLst>
              </a:custGeom>
              <a:solidFill>
                <a:schemeClr val="bg2"/>
              </a:solidFill>
              <a:ln w="9525">
                <a:noFill/>
                <a:round/>
                <a:headEnd/>
                <a:tailEnd/>
              </a:ln>
            </p:spPr>
            <p:txBody>
              <a:bodyPr/>
              <a:lstStyle/>
              <a:p>
                <a:endParaRPr lang="en-US"/>
              </a:p>
            </p:txBody>
          </p:sp>
          <p:sp>
            <p:nvSpPr>
              <p:cNvPr id="83810" name="Freeform 866"/>
              <p:cNvSpPr>
                <a:spLocks/>
              </p:cNvSpPr>
              <p:nvPr/>
            </p:nvSpPr>
            <p:spPr bwMode="black">
              <a:xfrm>
                <a:off x="2924" y="1938"/>
                <a:ext cx="12" cy="9"/>
              </a:xfrm>
              <a:custGeom>
                <a:avLst/>
                <a:gdLst/>
                <a:ahLst/>
                <a:cxnLst>
                  <a:cxn ang="0">
                    <a:pos x="37" y="24"/>
                  </a:cxn>
                  <a:cxn ang="0">
                    <a:pos x="30" y="29"/>
                  </a:cxn>
                  <a:cxn ang="0">
                    <a:pos x="10" y="5"/>
                  </a:cxn>
                  <a:cxn ang="0">
                    <a:pos x="0" y="13"/>
                  </a:cxn>
                  <a:cxn ang="0">
                    <a:pos x="12" y="5"/>
                  </a:cxn>
                  <a:cxn ang="0">
                    <a:pos x="20" y="0"/>
                  </a:cxn>
                  <a:cxn ang="0">
                    <a:pos x="37" y="24"/>
                  </a:cxn>
                </a:cxnLst>
                <a:rect l="0" t="0" r="r" b="b"/>
                <a:pathLst>
                  <a:path w="37" h="29">
                    <a:moveTo>
                      <a:pt x="37" y="24"/>
                    </a:moveTo>
                    <a:lnTo>
                      <a:pt x="30" y="29"/>
                    </a:lnTo>
                    <a:lnTo>
                      <a:pt x="10" y="5"/>
                    </a:lnTo>
                    <a:lnTo>
                      <a:pt x="0" y="13"/>
                    </a:lnTo>
                    <a:lnTo>
                      <a:pt x="12" y="5"/>
                    </a:lnTo>
                    <a:lnTo>
                      <a:pt x="20" y="0"/>
                    </a:lnTo>
                    <a:lnTo>
                      <a:pt x="37" y="24"/>
                    </a:lnTo>
                    <a:close/>
                  </a:path>
                </a:pathLst>
              </a:custGeom>
              <a:solidFill>
                <a:schemeClr val="bg2"/>
              </a:solidFill>
              <a:ln w="9525">
                <a:noFill/>
                <a:round/>
                <a:headEnd/>
                <a:tailEnd/>
              </a:ln>
            </p:spPr>
            <p:txBody>
              <a:bodyPr/>
              <a:lstStyle/>
              <a:p>
                <a:endParaRPr lang="en-US"/>
              </a:p>
            </p:txBody>
          </p:sp>
          <p:sp>
            <p:nvSpPr>
              <p:cNvPr id="83811" name="Freeform 867"/>
              <p:cNvSpPr>
                <a:spLocks/>
              </p:cNvSpPr>
              <p:nvPr/>
            </p:nvSpPr>
            <p:spPr bwMode="black">
              <a:xfrm>
                <a:off x="2924" y="1939"/>
                <a:ext cx="10" cy="11"/>
              </a:xfrm>
              <a:custGeom>
                <a:avLst/>
                <a:gdLst/>
                <a:ahLst/>
                <a:cxnLst>
                  <a:cxn ang="0">
                    <a:pos x="30" y="24"/>
                  </a:cxn>
                  <a:cxn ang="0">
                    <a:pos x="23" y="31"/>
                  </a:cxn>
                  <a:cxn ang="0">
                    <a:pos x="0" y="7"/>
                  </a:cxn>
                  <a:cxn ang="0">
                    <a:pos x="8" y="0"/>
                  </a:cxn>
                  <a:cxn ang="0">
                    <a:pos x="0" y="6"/>
                  </a:cxn>
                  <a:cxn ang="0">
                    <a:pos x="8" y="0"/>
                  </a:cxn>
                  <a:cxn ang="0">
                    <a:pos x="30" y="24"/>
                  </a:cxn>
                </a:cxnLst>
                <a:rect l="0" t="0" r="r" b="b"/>
                <a:pathLst>
                  <a:path w="30" h="31">
                    <a:moveTo>
                      <a:pt x="30" y="24"/>
                    </a:moveTo>
                    <a:lnTo>
                      <a:pt x="23" y="31"/>
                    </a:lnTo>
                    <a:lnTo>
                      <a:pt x="0" y="7"/>
                    </a:lnTo>
                    <a:lnTo>
                      <a:pt x="8" y="0"/>
                    </a:lnTo>
                    <a:lnTo>
                      <a:pt x="0" y="6"/>
                    </a:lnTo>
                    <a:lnTo>
                      <a:pt x="8" y="0"/>
                    </a:lnTo>
                    <a:lnTo>
                      <a:pt x="30" y="24"/>
                    </a:lnTo>
                    <a:close/>
                  </a:path>
                </a:pathLst>
              </a:custGeom>
              <a:solidFill>
                <a:schemeClr val="bg2"/>
              </a:solidFill>
              <a:ln w="9525">
                <a:noFill/>
                <a:round/>
                <a:headEnd/>
                <a:tailEnd/>
              </a:ln>
            </p:spPr>
            <p:txBody>
              <a:bodyPr/>
              <a:lstStyle/>
              <a:p>
                <a:endParaRPr lang="en-US"/>
              </a:p>
            </p:txBody>
          </p:sp>
          <p:sp>
            <p:nvSpPr>
              <p:cNvPr id="83812" name="Freeform 868"/>
              <p:cNvSpPr>
                <a:spLocks/>
              </p:cNvSpPr>
              <p:nvPr/>
            </p:nvSpPr>
            <p:spPr bwMode="black">
              <a:xfrm>
                <a:off x="2920" y="1942"/>
                <a:ext cx="12" cy="10"/>
              </a:xfrm>
              <a:custGeom>
                <a:avLst/>
                <a:gdLst/>
                <a:ahLst/>
                <a:cxnLst>
                  <a:cxn ang="0">
                    <a:pos x="37" y="22"/>
                  </a:cxn>
                  <a:cxn ang="0">
                    <a:pos x="29" y="30"/>
                  </a:cxn>
                  <a:cxn ang="0">
                    <a:pos x="6" y="8"/>
                  </a:cxn>
                  <a:cxn ang="0">
                    <a:pos x="0" y="15"/>
                  </a:cxn>
                  <a:cxn ang="0">
                    <a:pos x="7" y="8"/>
                  </a:cxn>
                  <a:cxn ang="0">
                    <a:pos x="14" y="0"/>
                  </a:cxn>
                  <a:cxn ang="0">
                    <a:pos x="37" y="22"/>
                  </a:cxn>
                </a:cxnLst>
                <a:rect l="0" t="0" r="r" b="b"/>
                <a:pathLst>
                  <a:path w="37" h="30">
                    <a:moveTo>
                      <a:pt x="37" y="22"/>
                    </a:moveTo>
                    <a:lnTo>
                      <a:pt x="29" y="30"/>
                    </a:lnTo>
                    <a:lnTo>
                      <a:pt x="6" y="8"/>
                    </a:lnTo>
                    <a:lnTo>
                      <a:pt x="0" y="15"/>
                    </a:lnTo>
                    <a:lnTo>
                      <a:pt x="7" y="8"/>
                    </a:lnTo>
                    <a:lnTo>
                      <a:pt x="14" y="0"/>
                    </a:lnTo>
                    <a:lnTo>
                      <a:pt x="37" y="22"/>
                    </a:lnTo>
                    <a:close/>
                  </a:path>
                </a:pathLst>
              </a:custGeom>
              <a:solidFill>
                <a:schemeClr val="bg2"/>
              </a:solidFill>
              <a:ln w="9525">
                <a:noFill/>
                <a:round/>
                <a:headEnd/>
                <a:tailEnd/>
              </a:ln>
            </p:spPr>
            <p:txBody>
              <a:bodyPr/>
              <a:lstStyle/>
              <a:p>
                <a:endParaRPr lang="en-US"/>
              </a:p>
            </p:txBody>
          </p:sp>
          <p:sp>
            <p:nvSpPr>
              <p:cNvPr id="83813" name="Freeform 869"/>
              <p:cNvSpPr>
                <a:spLocks/>
              </p:cNvSpPr>
              <p:nvPr/>
            </p:nvSpPr>
            <p:spPr bwMode="black">
              <a:xfrm>
                <a:off x="2920" y="1944"/>
                <a:ext cx="10" cy="10"/>
              </a:xfrm>
              <a:custGeom>
                <a:avLst/>
                <a:gdLst/>
                <a:ahLst/>
                <a:cxnLst>
                  <a:cxn ang="0">
                    <a:pos x="30" y="22"/>
                  </a:cxn>
                  <a:cxn ang="0">
                    <a:pos x="24" y="29"/>
                  </a:cxn>
                  <a:cxn ang="0">
                    <a:pos x="30" y="22"/>
                  </a:cxn>
                  <a:cxn ang="0">
                    <a:pos x="23" y="29"/>
                  </a:cxn>
                  <a:cxn ang="0">
                    <a:pos x="0" y="7"/>
                  </a:cxn>
                  <a:cxn ang="0">
                    <a:pos x="6" y="0"/>
                  </a:cxn>
                  <a:cxn ang="0">
                    <a:pos x="30" y="22"/>
                  </a:cxn>
                </a:cxnLst>
                <a:rect l="0" t="0" r="r" b="b"/>
                <a:pathLst>
                  <a:path w="30" h="29">
                    <a:moveTo>
                      <a:pt x="30" y="22"/>
                    </a:moveTo>
                    <a:lnTo>
                      <a:pt x="24" y="29"/>
                    </a:lnTo>
                    <a:lnTo>
                      <a:pt x="30" y="22"/>
                    </a:lnTo>
                    <a:lnTo>
                      <a:pt x="23" y="29"/>
                    </a:lnTo>
                    <a:lnTo>
                      <a:pt x="0" y="7"/>
                    </a:lnTo>
                    <a:lnTo>
                      <a:pt x="6" y="0"/>
                    </a:lnTo>
                    <a:lnTo>
                      <a:pt x="30" y="22"/>
                    </a:lnTo>
                    <a:close/>
                  </a:path>
                </a:pathLst>
              </a:custGeom>
              <a:solidFill>
                <a:schemeClr val="bg2"/>
              </a:solidFill>
              <a:ln w="9525">
                <a:noFill/>
                <a:round/>
                <a:headEnd/>
                <a:tailEnd/>
              </a:ln>
            </p:spPr>
            <p:txBody>
              <a:bodyPr/>
              <a:lstStyle/>
              <a:p>
                <a:endParaRPr lang="en-US"/>
              </a:p>
            </p:txBody>
          </p:sp>
          <p:sp>
            <p:nvSpPr>
              <p:cNvPr id="83814" name="Freeform 870"/>
              <p:cNvSpPr>
                <a:spLocks/>
              </p:cNvSpPr>
              <p:nvPr/>
            </p:nvSpPr>
            <p:spPr bwMode="black">
              <a:xfrm>
                <a:off x="2915" y="1947"/>
                <a:ext cx="12" cy="9"/>
              </a:xfrm>
              <a:custGeom>
                <a:avLst/>
                <a:gdLst/>
                <a:ahLst/>
                <a:cxnLst>
                  <a:cxn ang="0">
                    <a:pos x="36" y="22"/>
                  </a:cxn>
                  <a:cxn ang="0">
                    <a:pos x="30" y="29"/>
                  </a:cxn>
                  <a:cxn ang="0">
                    <a:pos x="6" y="6"/>
                  </a:cxn>
                  <a:cxn ang="0">
                    <a:pos x="0" y="14"/>
                  </a:cxn>
                  <a:cxn ang="0">
                    <a:pos x="8" y="6"/>
                  </a:cxn>
                  <a:cxn ang="0">
                    <a:pos x="14" y="0"/>
                  </a:cxn>
                  <a:cxn ang="0">
                    <a:pos x="36" y="22"/>
                  </a:cxn>
                </a:cxnLst>
                <a:rect l="0" t="0" r="r" b="b"/>
                <a:pathLst>
                  <a:path w="36" h="29">
                    <a:moveTo>
                      <a:pt x="36" y="22"/>
                    </a:moveTo>
                    <a:lnTo>
                      <a:pt x="30" y="29"/>
                    </a:lnTo>
                    <a:lnTo>
                      <a:pt x="6" y="6"/>
                    </a:lnTo>
                    <a:lnTo>
                      <a:pt x="0" y="14"/>
                    </a:lnTo>
                    <a:lnTo>
                      <a:pt x="8" y="6"/>
                    </a:lnTo>
                    <a:lnTo>
                      <a:pt x="14" y="0"/>
                    </a:lnTo>
                    <a:lnTo>
                      <a:pt x="36" y="22"/>
                    </a:lnTo>
                    <a:close/>
                  </a:path>
                </a:pathLst>
              </a:custGeom>
              <a:solidFill>
                <a:schemeClr val="bg2"/>
              </a:solidFill>
              <a:ln w="9525">
                <a:noFill/>
                <a:round/>
                <a:headEnd/>
                <a:tailEnd/>
              </a:ln>
            </p:spPr>
            <p:txBody>
              <a:bodyPr/>
              <a:lstStyle/>
              <a:p>
                <a:endParaRPr lang="en-US"/>
              </a:p>
            </p:txBody>
          </p:sp>
          <p:sp>
            <p:nvSpPr>
              <p:cNvPr id="83815" name="Freeform 871"/>
              <p:cNvSpPr>
                <a:spLocks/>
              </p:cNvSpPr>
              <p:nvPr/>
            </p:nvSpPr>
            <p:spPr bwMode="black">
              <a:xfrm>
                <a:off x="2915" y="1949"/>
                <a:ext cx="11" cy="10"/>
              </a:xfrm>
              <a:custGeom>
                <a:avLst/>
                <a:gdLst/>
                <a:ahLst/>
                <a:cxnLst>
                  <a:cxn ang="0">
                    <a:pos x="33" y="23"/>
                  </a:cxn>
                  <a:cxn ang="0">
                    <a:pos x="27" y="30"/>
                  </a:cxn>
                  <a:cxn ang="0">
                    <a:pos x="1" y="9"/>
                  </a:cxn>
                  <a:cxn ang="0">
                    <a:pos x="0" y="10"/>
                  </a:cxn>
                  <a:cxn ang="0">
                    <a:pos x="2" y="8"/>
                  </a:cxn>
                  <a:cxn ang="0">
                    <a:pos x="8" y="0"/>
                  </a:cxn>
                  <a:cxn ang="0">
                    <a:pos x="33" y="23"/>
                  </a:cxn>
                </a:cxnLst>
                <a:rect l="0" t="0" r="r" b="b"/>
                <a:pathLst>
                  <a:path w="33" h="30">
                    <a:moveTo>
                      <a:pt x="33" y="23"/>
                    </a:moveTo>
                    <a:lnTo>
                      <a:pt x="27" y="30"/>
                    </a:lnTo>
                    <a:lnTo>
                      <a:pt x="1" y="9"/>
                    </a:lnTo>
                    <a:lnTo>
                      <a:pt x="0" y="10"/>
                    </a:lnTo>
                    <a:lnTo>
                      <a:pt x="2" y="8"/>
                    </a:lnTo>
                    <a:lnTo>
                      <a:pt x="8" y="0"/>
                    </a:lnTo>
                    <a:lnTo>
                      <a:pt x="33" y="23"/>
                    </a:lnTo>
                    <a:close/>
                  </a:path>
                </a:pathLst>
              </a:custGeom>
              <a:solidFill>
                <a:schemeClr val="bg2"/>
              </a:solidFill>
              <a:ln w="9525">
                <a:noFill/>
                <a:round/>
                <a:headEnd/>
                <a:tailEnd/>
              </a:ln>
            </p:spPr>
            <p:txBody>
              <a:bodyPr/>
              <a:lstStyle/>
              <a:p>
                <a:endParaRPr lang="en-US"/>
              </a:p>
            </p:txBody>
          </p:sp>
          <p:sp>
            <p:nvSpPr>
              <p:cNvPr id="83816" name="Freeform 872"/>
              <p:cNvSpPr>
                <a:spLocks/>
              </p:cNvSpPr>
              <p:nvPr/>
            </p:nvSpPr>
            <p:spPr bwMode="black">
              <a:xfrm>
                <a:off x="2913" y="1952"/>
                <a:ext cx="11" cy="9"/>
              </a:xfrm>
              <a:custGeom>
                <a:avLst/>
                <a:gdLst/>
                <a:ahLst/>
                <a:cxnLst>
                  <a:cxn ang="0">
                    <a:pos x="33" y="20"/>
                  </a:cxn>
                  <a:cxn ang="0">
                    <a:pos x="27" y="28"/>
                  </a:cxn>
                  <a:cxn ang="0">
                    <a:pos x="26" y="27"/>
                  </a:cxn>
                  <a:cxn ang="0">
                    <a:pos x="1" y="10"/>
                  </a:cxn>
                  <a:cxn ang="0">
                    <a:pos x="0" y="9"/>
                  </a:cxn>
                  <a:cxn ang="0">
                    <a:pos x="6" y="0"/>
                  </a:cxn>
                  <a:cxn ang="0">
                    <a:pos x="33" y="20"/>
                  </a:cxn>
                </a:cxnLst>
                <a:rect l="0" t="0" r="r" b="b"/>
                <a:pathLst>
                  <a:path w="33" h="28">
                    <a:moveTo>
                      <a:pt x="33" y="20"/>
                    </a:moveTo>
                    <a:lnTo>
                      <a:pt x="27" y="28"/>
                    </a:lnTo>
                    <a:lnTo>
                      <a:pt x="26" y="27"/>
                    </a:lnTo>
                    <a:lnTo>
                      <a:pt x="1" y="10"/>
                    </a:lnTo>
                    <a:lnTo>
                      <a:pt x="0" y="9"/>
                    </a:lnTo>
                    <a:lnTo>
                      <a:pt x="6" y="0"/>
                    </a:lnTo>
                    <a:lnTo>
                      <a:pt x="33" y="20"/>
                    </a:lnTo>
                    <a:close/>
                  </a:path>
                </a:pathLst>
              </a:custGeom>
              <a:solidFill>
                <a:schemeClr val="bg2"/>
              </a:solidFill>
              <a:ln w="9525">
                <a:noFill/>
                <a:round/>
                <a:headEnd/>
                <a:tailEnd/>
              </a:ln>
            </p:spPr>
            <p:txBody>
              <a:bodyPr/>
              <a:lstStyle/>
              <a:p>
                <a:endParaRPr lang="en-US"/>
              </a:p>
            </p:txBody>
          </p:sp>
          <p:sp>
            <p:nvSpPr>
              <p:cNvPr id="83817" name="Freeform 873"/>
              <p:cNvSpPr>
                <a:spLocks/>
              </p:cNvSpPr>
              <p:nvPr/>
            </p:nvSpPr>
            <p:spPr bwMode="black">
              <a:xfrm>
                <a:off x="2911" y="1955"/>
                <a:ext cx="11" cy="9"/>
              </a:xfrm>
              <a:custGeom>
                <a:avLst/>
                <a:gdLst/>
                <a:ahLst/>
                <a:cxnLst>
                  <a:cxn ang="0">
                    <a:pos x="31" y="17"/>
                  </a:cxn>
                  <a:cxn ang="0">
                    <a:pos x="26" y="25"/>
                  </a:cxn>
                  <a:cxn ang="0">
                    <a:pos x="27" y="26"/>
                  </a:cxn>
                  <a:cxn ang="0">
                    <a:pos x="0" y="6"/>
                  </a:cxn>
                  <a:cxn ang="0">
                    <a:pos x="1" y="7"/>
                  </a:cxn>
                  <a:cxn ang="0">
                    <a:pos x="6" y="0"/>
                  </a:cxn>
                  <a:cxn ang="0">
                    <a:pos x="31" y="17"/>
                  </a:cxn>
                </a:cxnLst>
                <a:rect l="0" t="0" r="r" b="b"/>
                <a:pathLst>
                  <a:path w="31" h="26">
                    <a:moveTo>
                      <a:pt x="31" y="17"/>
                    </a:moveTo>
                    <a:lnTo>
                      <a:pt x="26" y="25"/>
                    </a:lnTo>
                    <a:lnTo>
                      <a:pt x="27" y="26"/>
                    </a:lnTo>
                    <a:lnTo>
                      <a:pt x="0" y="6"/>
                    </a:lnTo>
                    <a:lnTo>
                      <a:pt x="1" y="7"/>
                    </a:lnTo>
                    <a:lnTo>
                      <a:pt x="6" y="0"/>
                    </a:lnTo>
                    <a:lnTo>
                      <a:pt x="31" y="17"/>
                    </a:lnTo>
                    <a:close/>
                  </a:path>
                </a:pathLst>
              </a:custGeom>
              <a:solidFill>
                <a:schemeClr val="bg2"/>
              </a:solidFill>
              <a:ln w="9525">
                <a:noFill/>
                <a:round/>
                <a:headEnd/>
                <a:tailEnd/>
              </a:ln>
            </p:spPr>
            <p:txBody>
              <a:bodyPr/>
              <a:lstStyle/>
              <a:p>
                <a:endParaRPr lang="en-US"/>
              </a:p>
            </p:txBody>
          </p:sp>
          <p:sp>
            <p:nvSpPr>
              <p:cNvPr id="83818" name="Freeform 874"/>
              <p:cNvSpPr>
                <a:spLocks/>
              </p:cNvSpPr>
              <p:nvPr/>
            </p:nvSpPr>
            <p:spPr bwMode="black">
              <a:xfrm>
                <a:off x="2909" y="1957"/>
                <a:ext cx="11" cy="10"/>
              </a:xfrm>
              <a:custGeom>
                <a:avLst/>
                <a:gdLst/>
                <a:ahLst/>
                <a:cxnLst>
                  <a:cxn ang="0">
                    <a:pos x="33" y="20"/>
                  </a:cxn>
                  <a:cxn ang="0">
                    <a:pos x="27" y="29"/>
                  </a:cxn>
                  <a:cxn ang="0">
                    <a:pos x="28" y="27"/>
                  </a:cxn>
                  <a:cxn ang="0">
                    <a:pos x="26" y="30"/>
                  </a:cxn>
                  <a:cxn ang="0">
                    <a:pos x="0" y="9"/>
                  </a:cxn>
                  <a:cxn ang="0">
                    <a:pos x="6" y="0"/>
                  </a:cxn>
                  <a:cxn ang="0">
                    <a:pos x="33" y="20"/>
                  </a:cxn>
                </a:cxnLst>
                <a:rect l="0" t="0" r="r" b="b"/>
                <a:pathLst>
                  <a:path w="33" h="30">
                    <a:moveTo>
                      <a:pt x="33" y="20"/>
                    </a:moveTo>
                    <a:lnTo>
                      <a:pt x="27" y="29"/>
                    </a:lnTo>
                    <a:lnTo>
                      <a:pt x="28" y="27"/>
                    </a:lnTo>
                    <a:lnTo>
                      <a:pt x="26" y="30"/>
                    </a:lnTo>
                    <a:lnTo>
                      <a:pt x="0" y="9"/>
                    </a:lnTo>
                    <a:lnTo>
                      <a:pt x="6" y="0"/>
                    </a:lnTo>
                    <a:lnTo>
                      <a:pt x="33" y="20"/>
                    </a:lnTo>
                    <a:close/>
                  </a:path>
                </a:pathLst>
              </a:custGeom>
              <a:solidFill>
                <a:schemeClr val="bg2"/>
              </a:solidFill>
              <a:ln w="9525">
                <a:noFill/>
                <a:round/>
                <a:headEnd/>
                <a:tailEnd/>
              </a:ln>
            </p:spPr>
            <p:txBody>
              <a:bodyPr/>
              <a:lstStyle/>
              <a:p>
                <a:endParaRPr lang="en-US"/>
              </a:p>
            </p:txBody>
          </p:sp>
          <p:sp>
            <p:nvSpPr>
              <p:cNvPr id="83819" name="Freeform 875"/>
              <p:cNvSpPr>
                <a:spLocks/>
              </p:cNvSpPr>
              <p:nvPr/>
            </p:nvSpPr>
            <p:spPr bwMode="black">
              <a:xfrm>
                <a:off x="2908" y="1959"/>
                <a:ext cx="10" cy="10"/>
              </a:xfrm>
              <a:custGeom>
                <a:avLst/>
                <a:gdLst/>
                <a:ahLst/>
                <a:cxnLst>
                  <a:cxn ang="0">
                    <a:pos x="31" y="23"/>
                  </a:cxn>
                  <a:cxn ang="0">
                    <a:pos x="24" y="30"/>
                  </a:cxn>
                  <a:cxn ang="0">
                    <a:pos x="24" y="30"/>
                  </a:cxn>
                  <a:cxn ang="0">
                    <a:pos x="0" y="8"/>
                  </a:cxn>
                  <a:cxn ang="0">
                    <a:pos x="0" y="8"/>
                  </a:cxn>
                  <a:cxn ang="0">
                    <a:pos x="6" y="0"/>
                  </a:cxn>
                  <a:cxn ang="0">
                    <a:pos x="31" y="23"/>
                  </a:cxn>
                </a:cxnLst>
                <a:rect l="0" t="0" r="r" b="b"/>
                <a:pathLst>
                  <a:path w="31" h="30">
                    <a:moveTo>
                      <a:pt x="31" y="23"/>
                    </a:moveTo>
                    <a:lnTo>
                      <a:pt x="24" y="30"/>
                    </a:lnTo>
                    <a:lnTo>
                      <a:pt x="24" y="30"/>
                    </a:lnTo>
                    <a:lnTo>
                      <a:pt x="0" y="8"/>
                    </a:lnTo>
                    <a:lnTo>
                      <a:pt x="0" y="8"/>
                    </a:lnTo>
                    <a:lnTo>
                      <a:pt x="6" y="0"/>
                    </a:lnTo>
                    <a:lnTo>
                      <a:pt x="31" y="23"/>
                    </a:lnTo>
                    <a:close/>
                  </a:path>
                </a:pathLst>
              </a:custGeom>
              <a:solidFill>
                <a:schemeClr val="bg2"/>
              </a:solidFill>
              <a:ln w="9525">
                <a:noFill/>
                <a:round/>
                <a:headEnd/>
                <a:tailEnd/>
              </a:ln>
            </p:spPr>
            <p:txBody>
              <a:bodyPr/>
              <a:lstStyle/>
              <a:p>
                <a:endParaRPr lang="en-US"/>
              </a:p>
            </p:txBody>
          </p:sp>
          <p:sp>
            <p:nvSpPr>
              <p:cNvPr id="83820" name="Freeform 876"/>
              <p:cNvSpPr>
                <a:spLocks/>
              </p:cNvSpPr>
              <p:nvPr/>
            </p:nvSpPr>
            <p:spPr bwMode="black">
              <a:xfrm>
                <a:off x="2906" y="1962"/>
                <a:ext cx="10" cy="10"/>
              </a:xfrm>
              <a:custGeom>
                <a:avLst/>
                <a:gdLst/>
                <a:ahLst/>
                <a:cxnLst>
                  <a:cxn ang="0">
                    <a:pos x="30" y="22"/>
                  </a:cxn>
                  <a:cxn ang="0">
                    <a:pos x="24" y="30"/>
                  </a:cxn>
                  <a:cxn ang="0">
                    <a:pos x="24" y="30"/>
                  </a:cxn>
                  <a:cxn ang="0">
                    <a:pos x="0" y="7"/>
                  </a:cxn>
                  <a:cxn ang="0">
                    <a:pos x="0" y="7"/>
                  </a:cxn>
                  <a:cxn ang="0">
                    <a:pos x="6" y="0"/>
                  </a:cxn>
                  <a:cxn ang="0">
                    <a:pos x="30" y="22"/>
                  </a:cxn>
                </a:cxnLst>
                <a:rect l="0" t="0" r="r" b="b"/>
                <a:pathLst>
                  <a:path w="30" h="30">
                    <a:moveTo>
                      <a:pt x="30" y="22"/>
                    </a:moveTo>
                    <a:lnTo>
                      <a:pt x="24" y="30"/>
                    </a:lnTo>
                    <a:lnTo>
                      <a:pt x="24" y="30"/>
                    </a:lnTo>
                    <a:lnTo>
                      <a:pt x="0" y="7"/>
                    </a:lnTo>
                    <a:lnTo>
                      <a:pt x="0" y="7"/>
                    </a:lnTo>
                    <a:lnTo>
                      <a:pt x="6" y="0"/>
                    </a:lnTo>
                    <a:lnTo>
                      <a:pt x="30" y="22"/>
                    </a:lnTo>
                    <a:close/>
                  </a:path>
                </a:pathLst>
              </a:custGeom>
              <a:solidFill>
                <a:schemeClr val="bg2"/>
              </a:solidFill>
              <a:ln w="9525">
                <a:noFill/>
                <a:round/>
                <a:headEnd/>
                <a:tailEnd/>
              </a:ln>
            </p:spPr>
            <p:txBody>
              <a:bodyPr/>
              <a:lstStyle/>
              <a:p>
                <a:endParaRPr lang="en-US"/>
              </a:p>
            </p:txBody>
          </p:sp>
          <p:sp>
            <p:nvSpPr>
              <p:cNvPr id="83821" name="Freeform 877"/>
              <p:cNvSpPr>
                <a:spLocks/>
              </p:cNvSpPr>
              <p:nvPr/>
            </p:nvSpPr>
            <p:spPr bwMode="black">
              <a:xfrm>
                <a:off x="2903" y="1964"/>
                <a:ext cx="11" cy="10"/>
              </a:xfrm>
              <a:custGeom>
                <a:avLst/>
                <a:gdLst/>
                <a:ahLst/>
                <a:cxnLst>
                  <a:cxn ang="0">
                    <a:pos x="31" y="23"/>
                  </a:cxn>
                  <a:cxn ang="0">
                    <a:pos x="25" y="30"/>
                  </a:cxn>
                  <a:cxn ang="0">
                    <a:pos x="31" y="23"/>
                  </a:cxn>
                  <a:cxn ang="0">
                    <a:pos x="24" y="30"/>
                  </a:cxn>
                  <a:cxn ang="0">
                    <a:pos x="0" y="8"/>
                  </a:cxn>
                  <a:cxn ang="0">
                    <a:pos x="7" y="0"/>
                  </a:cxn>
                  <a:cxn ang="0">
                    <a:pos x="31" y="23"/>
                  </a:cxn>
                </a:cxnLst>
                <a:rect l="0" t="0" r="r" b="b"/>
                <a:pathLst>
                  <a:path w="31" h="30">
                    <a:moveTo>
                      <a:pt x="31" y="23"/>
                    </a:moveTo>
                    <a:lnTo>
                      <a:pt x="25" y="30"/>
                    </a:lnTo>
                    <a:lnTo>
                      <a:pt x="31" y="23"/>
                    </a:lnTo>
                    <a:lnTo>
                      <a:pt x="24" y="30"/>
                    </a:lnTo>
                    <a:lnTo>
                      <a:pt x="0" y="8"/>
                    </a:lnTo>
                    <a:lnTo>
                      <a:pt x="7" y="0"/>
                    </a:lnTo>
                    <a:lnTo>
                      <a:pt x="31" y="23"/>
                    </a:lnTo>
                    <a:close/>
                  </a:path>
                </a:pathLst>
              </a:custGeom>
              <a:solidFill>
                <a:schemeClr val="bg2"/>
              </a:solidFill>
              <a:ln w="9525">
                <a:noFill/>
                <a:round/>
                <a:headEnd/>
                <a:tailEnd/>
              </a:ln>
            </p:spPr>
            <p:txBody>
              <a:bodyPr/>
              <a:lstStyle/>
              <a:p>
                <a:endParaRPr lang="en-US"/>
              </a:p>
            </p:txBody>
          </p:sp>
          <p:sp>
            <p:nvSpPr>
              <p:cNvPr id="83822" name="Freeform 878"/>
              <p:cNvSpPr>
                <a:spLocks/>
              </p:cNvSpPr>
              <p:nvPr/>
            </p:nvSpPr>
            <p:spPr bwMode="black">
              <a:xfrm>
                <a:off x="2902" y="1967"/>
                <a:ext cx="9" cy="12"/>
              </a:xfrm>
              <a:custGeom>
                <a:avLst/>
                <a:gdLst/>
                <a:ahLst/>
                <a:cxnLst>
                  <a:cxn ang="0">
                    <a:pos x="29" y="22"/>
                  </a:cxn>
                  <a:cxn ang="0">
                    <a:pos x="23" y="28"/>
                  </a:cxn>
                  <a:cxn ang="0">
                    <a:pos x="15" y="36"/>
                  </a:cxn>
                  <a:cxn ang="0">
                    <a:pos x="23" y="30"/>
                  </a:cxn>
                  <a:cxn ang="0">
                    <a:pos x="0" y="6"/>
                  </a:cxn>
                  <a:cxn ang="0">
                    <a:pos x="7" y="0"/>
                  </a:cxn>
                  <a:cxn ang="0">
                    <a:pos x="29" y="22"/>
                  </a:cxn>
                </a:cxnLst>
                <a:rect l="0" t="0" r="r" b="b"/>
                <a:pathLst>
                  <a:path w="29" h="36">
                    <a:moveTo>
                      <a:pt x="29" y="22"/>
                    </a:moveTo>
                    <a:lnTo>
                      <a:pt x="23" y="28"/>
                    </a:lnTo>
                    <a:lnTo>
                      <a:pt x="15" y="36"/>
                    </a:lnTo>
                    <a:lnTo>
                      <a:pt x="23" y="30"/>
                    </a:lnTo>
                    <a:lnTo>
                      <a:pt x="0" y="6"/>
                    </a:lnTo>
                    <a:lnTo>
                      <a:pt x="7" y="0"/>
                    </a:lnTo>
                    <a:lnTo>
                      <a:pt x="29" y="22"/>
                    </a:lnTo>
                    <a:close/>
                  </a:path>
                </a:pathLst>
              </a:custGeom>
              <a:solidFill>
                <a:schemeClr val="bg2"/>
              </a:solidFill>
              <a:ln w="9525">
                <a:noFill/>
                <a:round/>
                <a:headEnd/>
                <a:tailEnd/>
              </a:ln>
            </p:spPr>
            <p:txBody>
              <a:bodyPr/>
              <a:lstStyle/>
              <a:p>
                <a:endParaRPr lang="en-US"/>
              </a:p>
            </p:txBody>
          </p:sp>
          <p:sp>
            <p:nvSpPr>
              <p:cNvPr id="83823" name="Freeform 879"/>
              <p:cNvSpPr>
                <a:spLocks/>
              </p:cNvSpPr>
              <p:nvPr/>
            </p:nvSpPr>
            <p:spPr bwMode="black">
              <a:xfrm>
                <a:off x="2899" y="1969"/>
                <a:ext cx="11" cy="10"/>
              </a:xfrm>
              <a:custGeom>
                <a:avLst/>
                <a:gdLst/>
                <a:ahLst/>
                <a:cxnLst>
                  <a:cxn ang="0">
                    <a:pos x="30" y="25"/>
                  </a:cxn>
                  <a:cxn ang="0">
                    <a:pos x="22" y="31"/>
                  </a:cxn>
                  <a:cxn ang="0">
                    <a:pos x="32" y="22"/>
                  </a:cxn>
                  <a:cxn ang="0">
                    <a:pos x="20" y="31"/>
                  </a:cxn>
                  <a:cxn ang="0">
                    <a:pos x="0" y="6"/>
                  </a:cxn>
                  <a:cxn ang="0">
                    <a:pos x="7" y="0"/>
                  </a:cxn>
                  <a:cxn ang="0">
                    <a:pos x="30" y="25"/>
                  </a:cxn>
                </a:cxnLst>
                <a:rect l="0" t="0" r="r" b="b"/>
                <a:pathLst>
                  <a:path w="32" h="31">
                    <a:moveTo>
                      <a:pt x="30" y="25"/>
                    </a:moveTo>
                    <a:lnTo>
                      <a:pt x="22" y="31"/>
                    </a:lnTo>
                    <a:lnTo>
                      <a:pt x="32" y="22"/>
                    </a:lnTo>
                    <a:lnTo>
                      <a:pt x="20" y="31"/>
                    </a:lnTo>
                    <a:lnTo>
                      <a:pt x="0" y="6"/>
                    </a:lnTo>
                    <a:lnTo>
                      <a:pt x="7" y="0"/>
                    </a:lnTo>
                    <a:lnTo>
                      <a:pt x="30" y="25"/>
                    </a:lnTo>
                    <a:close/>
                  </a:path>
                </a:pathLst>
              </a:custGeom>
              <a:solidFill>
                <a:schemeClr val="bg2"/>
              </a:solidFill>
              <a:ln w="9525">
                <a:noFill/>
                <a:round/>
                <a:headEnd/>
                <a:tailEnd/>
              </a:ln>
            </p:spPr>
            <p:txBody>
              <a:bodyPr/>
              <a:lstStyle/>
              <a:p>
                <a:endParaRPr lang="en-US"/>
              </a:p>
            </p:txBody>
          </p:sp>
          <p:sp>
            <p:nvSpPr>
              <p:cNvPr id="83824" name="Freeform 880"/>
              <p:cNvSpPr>
                <a:spLocks/>
              </p:cNvSpPr>
              <p:nvPr/>
            </p:nvSpPr>
            <p:spPr bwMode="black">
              <a:xfrm>
                <a:off x="2897" y="1971"/>
                <a:ext cx="9" cy="10"/>
              </a:xfrm>
              <a:custGeom>
                <a:avLst/>
                <a:gdLst/>
                <a:ahLst/>
                <a:cxnLst>
                  <a:cxn ang="0">
                    <a:pos x="26" y="25"/>
                  </a:cxn>
                  <a:cxn ang="0">
                    <a:pos x="18" y="30"/>
                  </a:cxn>
                  <a:cxn ang="0">
                    <a:pos x="20" y="31"/>
                  </a:cxn>
                  <a:cxn ang="0">
                    <a:pos x="0" y="4"/>
                  </a:cxn>
                  <a:cxn ang="0">
                    <a:pos x="1" y="5"/>
                  </a:cxn>
                  <a:cxn ang="0">
                    <a:pos x="9" y="0"/>
                  </a:cxn>
                  <a:cxn ang="0">
                    <a:pos x="26" y="25"/>
                  </a:cxn>
                </a:cxnLst>
                <a:rect l="0" t="0" r="r" b="b"/>
                <a:pathLst>
                  <a:path w="26" h="31">
                    <a:moveTo>
                      <a:pt x="26" y="25"/>
                    </a:moveTo>
                    <a:lnTo>
                      <a:pt x="18" y="30"/>
                    </a:lnTo>
                    <a:lnTo>
                      <a:pt x="20" y="31"/>
                    </a:lnTo>
                    <a:lnTo>
                      <a:pt x="0" y="4"/>
                    </a:lnTo>
                    <a:lnTo>
                      <a:pt x="1" y="5"/>
                    </a:lnTo>
                    <a:lnTo>
                      <a:pt x="9" y="0"/>
                    </a:lnTo>
                    <a:lnTo>
                      <a:pt x="26" y="25"/>
                    </a:lnTo>
                    <a:close/>
                  </a:path>
                </a:pathLst>
              </a:custGeom>
              <a:solidFill>
                <a:schemeClr val="bg2"/>
              </a:solidFill>
              <a:ln w="9525">
                <a:noFill/>
                <a:round/>
                <a:headEnd/>
                <a:tailEnd/>
              </a:ln>
            </p:spPr>
            <p:txBody>
              <a:bodyPr/>
              <a:lstStyle/>
              <a:p>
                <a:endParaRPr lang="en-US"/>
              </a:p>
            </p:txBody>
          </p:sp>
          <p:sp>
            <p:nvSpPr>
              <p:cNvPr id="83825" name="Freeform 881"/>
              <p:cNvSpPr>
                <a:spLocks/>
              </p:cNvSpPr>
              <p:nvPr/>
            </p:nvSpPr>
            <p:spPr bwMode="black">
              <a:xfrm>
                <a:off x="2894" y="1972"/>
                <a:ext cx="10" cy="11"/>
              </a:xfrm>
              <a:custGeom>
                <a:avLst/>
                <a:gdLst/>
                <a:ahLst/>
                <a:cxnLst>
                  <a:cxn ang="0">
                    <a:pos x="29" y="27"/>
                  </a:cxn>
                  <a:cxn ang="0">
                    <a:pos x="20" y="33"/>
                  </a:cxn>
                  <a:cxn ang="0">
                    <a:pos x="30" y="26"/>
                  </a:cxn>
                  <a:cxn ang="0">
                    <a:pos x="18" y="33"/>
                  </a:cxn>
                  <a:cxn ang="0">
                    <a:pos x="0" y="6"/>
                  </a:cxn>
                  <a:cxn ang="0">
                    <a:pos x="9" y="0"/>
                  </a:cxn>
                  <a:cxn ang="0">
                    <a:pos x="29" y="27"/>
                  </a:cxn>
                </a:cxnLst>
                <a:rect l="0" t="0" r="r" b="b"/>
                <a:pathLst>
                  <a:path w="30" h="33">
                    <a:moveTo>
                      <a:pt x="29" y="27"/>
                    </a:moveTo>
                    <a:lnTo>
                      <a:pt x="20" y="33"/>
                    </a:lnTo>
                    <a:lnTo>
                      <a:pt x="30" y="26"/>
                    </a:lnTo>
                    <a:lnTo>
                      <a:pt x="18" y="33"/>
                    </a:lnTo>
                    <a:lnTo>
                      <a:pt x="0" y="6"/>
                    </a:lnTo>
                    <a:lnTo>
                      <a:pt x="9" y="0"/>
                    </a:lnTo>
                    <a:lnTo>
                      <a:pt x="29" y="27"/>
                    </a:lnTo>
                    <a:close/>
                  </a:path>
                </a:pathLst>
              </a:custGeom>
              <a:solidFill>
                <a:schemeClr val="bg2"/>
              </a:solidFill>
              <a:ln w="9525">
                <a:noFill/>
                <a:round/>
                <a:headEnd/>
                <a:tailEnd/>
              </a:ln>
            </p:spPr>
            <p:txBody>
              <a:bodyPr/>
              <a:lstStyle/>
              <a:p>
                <a:endParaRPr lang="en-US"/>
              </a:p>
            </p:txBody>
          </p:sp>
          <p:sp>
            <p:nvSpPr>
              <p:cNvPr id="83826" name="Freeform 882"/>
              <p:cNvSpPr>
                <a:spLocks/>
              </p:cNvSpPr>
              <p:nvPr/>
            </p:nvSpPr>
            <p:spPr bwMode="black">
              <a:xfrm>
                <a:off x="2892" y="1974"/>
                <a:ext cx="8" cy="12"/>
              </a:xfrm>
              <a:custGeom>
                <a:avLst/>
                <a:gdLst/>
                <a:ahLst/>
                <a:cxnLst>
                  <a:cxn ang="0">
                    <a:pos x="24" y="27"/>
                  </a:cxn>
                  <a:cxn ang="0">
                    <a:pos x="15" y="32"/>
                  </a:cxn>
                  <a:cxn ang="0">
                    <a:pos x="10" y="35"/>
                  </a:cxn>
                  <a:cxn ang="0">
                    <a:pos x="14" y="33"/>
                  </a:cxn>
                  <a:cxn ang="0">
                    <a:pos x="0" y="5"/>
                  </a:cxn>
                  <a:cxn ang="0">
                    <a:pos x="9" y="0"/>
                  </a:cxn>
                  <a:cxn ang="0">
                    <a:pos x="24" y="27"/>
                  </a:cxn>
                </a:cxnLst>
                <a:rect l="0" t="0" r="r" b="b"/>
                <a:pathLst>
                  <a:path w="24" h="35">
                    <a:moveTo>
                      <a:pt x="24" y="27"/>
                    </a:moveTo>
                    <a:lnTo>
                      <a:pt x="15" y="32"/>
                    </a:lnTo>
                    <a:lnTo>
                      <a:pt x="10" y="35"/>
                    </a:lnTo>
                    <a:lnTo>
                      <a:pt x="14" y="33"/>
                    </a:lnTo>
                    <a:lnTo>
                      <a:pt x="0" y="5"/>
                    </a:lnTo>
                    <a:lnTo>
                      <a:pt x="9" y="0"/>
                    </a:lnTo>
                    <a:lnTo>
                      <a:pt x="24" y="27"/>
                    </a:lnTo>
                    <a:close/>
                  </a:path>
                </a:pathLst>
              </a:custGeom>
              <a:solidFill>
                <a:schemeClr val="bg2"/>
              </a:solidFill>
              <a:ln w="9525">
                <a:noFill/>
                <a:round/>
                <a:headEnd/>
                <a:tailEnd/>
              </a:ln>
            </p:spPr>
            <p:txBody>
              <a:bodyPr/>
              <a:lstStyle/>
              <a:p>
                <a:endParaRPr lang="en-US"/>
              </a:p>
            </p:txBody>
          </p:sp>
          <p:sp>
            <p:nvSpPr>
              <p:cNvPr id="83827" name="Freeform 883"/>
              <p:cNvSpPr>
                <a:spLocks/>
              </p:cNvSpPr>
              <p:nvPr/>
            </p:nvSpPr>
            <p:spPr bwMode="black">
              <a:xfrm>
                <a:off x="2889" y="1975"/>
                <a:ext cx="8" cy="11"/>
              </a:xfrm>
              <a:custGeom>
                <a:avLst/>
                <a:gdLst/>
                <a:ahLst/>
                <a:cxnLst>
                  <a:cxn ang="0">
                    <a:pos x="23" y="29"/>
                  </a:cxn>
                  <a:cxn ang="0">
                    <a:pos x="14" y="33"/>
                  </a:cxn>
                  <a:cxn ang="0">
                    <a:pos x="0" y="5"/>
                  </a:cxn>
                  <a:cxn ang="0">
                    <a:pos x="5" y="2"/>
                  </a:cxn>
                  <a:cxn ang="0">
                    <a:pos x="2" y="3"/>
                  </a:cxn>
                  <a:cxn ang="0">
                    <a:pos x="10" y="0"/>
                  </a:cxn>
                  <a:cxn ang="0">
                    <a:pos x="23" y="29"/>
                  </a:cxn>
                </a:cxnLst>
                <a:rect l="0" t="0" r="r" b="b"/>
                <a:pathLst>
                  <a:path w="23" h="33">
                    <a:moveTo>
                      <a:pt x="23" y="29"/>
                    </a:moveTo>
                    <a:lnTo>
                      <a:pt x="14" y="33"/>
                    </a:lnTo>
                    <a:lnTo>
                      <a:pt x="0" y="5"/>
                    </a:lnTo>
                    <a:lnTo>
                      <a:pt x="5" y="2"/>
                    </a:lnTo>
                    <a:lnTo>
                      <a:pt x="2" y="3"/>
                    </a:lnTo>
                    <a:lnTo>
                      <a:pt x="10" y="0"/>
                    </a:lnTo>
                    <a:lnTo>
                      <a:pt x="23" y="29"/>
                    </a:lnTo>
                    <a:close/>
                  </a:path>
                </a:pathLst>
              </a:custGeom>
              <a:solidFill>
                <a:schemeClr val="bg2"/>
              </a:solidFill>
              <a:ln w="9525">
                <a:noFill/>
                <a:round/>
                <a:headEnd/>
                <a:tailEnd/>
              </a:ln>
            </p:spPr>
            <p:txBody>
              <a:bodyPr/>
              <a:lstStyle/>
              <a:p>
                <a:endParaRPr lang="en-US"/>
              </a:p>
            </p:txBody>
          </p:sp>
          <p:sp>
            <p:nvSpPr>
              <p:cNvPr id="83828" name="Freeform 884"/>
              <p:cNvSpPr>
                <a:spLocks/>
              </p:cNvSpPr>
              <p:nvPr/>
            </p:nvSpPr>
            <p:spPr bwMode="black">
              <a:xfrm>
                <a:off x="2886" y="1977"/>
                <a:ext cx="8" cy="14"/>
              </a:xfrm>
              <a:custGeom>
                <a:avLst/>
                <a:gdLst/>
                <a:ahLst/>
                <a:cxnLst>
                  <a:cxn ang="0">
                    <a:pos x="26" y="27"/>
                  </a:cxn>
                  <a:cxn ang="0">
                    <a:pos x="18" y="32"/>
                  </a:cxn>
                  <a:cxn ang="0">
                    <a:pos x="0" y="42"/>
                  </a:cxn>
                  <a:cxn ang="0">
                    <a:pos x="18" y="33"/>
                  </a:cxn>
                  <a:cxn ang="0">
                    <a:pos x="3" y="5"/>
                  </a:cxn>
                  <a:cxn ang="0">
                    <a:pos x="11" y="0"/>
                  </a:cxn>
                  <a:cxn ang="0">
                    <a:pos x="26" y="27"/>
                  </a:cxn>
                </a:cxnLst>
                <a:rect l="0" t="0" r="r" b="b"/>
                <a:pathLst>
                  <a:path w="26" h="42">
                    <a:moveTo>
                      <a:pt x="26" y="27"/>
                    </a:moveTo>
                    <a:lnTo>
                      <a:pt x="18" y="32"/>
                    </a:lnTo>
                    <a:lnTo>
                      <a:pt x="0" y="42"/>
                    </a:lnTo>
                    <a:lnTo>
                      <a:pt x="18" y="33"/>
                    </a:lnTo>
                    <a:lnTo>
                      <a:pt x="3" y="5"/>
                    </a:lnTo>
                    <a:lnTo>
                      <a:pt x="11" y="0"/>
                    </a:lnTo>
                    <a:lnTo>
                      <a:pt x="26" y="27"/>
                    </a:lnTo>
                    <a:close/>
                  </a:path>
                </a:pathLst>
              </a:custGeom>
              <a:solidFill>
                <a:schemeClr val="bg2"/>
              </a:solidFill>
              <a:ln w="9525">
                <a:noFill/>
                <a:round/>
                <a:headEnd/>
                <a:tailEnd/>
              </a:ln>
            </p:spPr>
            <p:txBody>
              <a:bodyPr/>
              <a:lstStyle/>
              <a:p>
                <a:endParaRPr lang="en-US"/>
              </a:p>
            </p:txBody>
          </p:sp>
          <p:sp>
            <p:nvSpPr>
              <p:cNvPr id="83829" name="Freeform 885"/>
              <p:cNvSpPr>
                <a:spLocks/>
              </p:cNvSpPr>
              <p:nvPr/>
            </p:nvSpPr>
            <p:spPr bwMode="black">
              <a:xfrm>
                <a:off x="2883" y="1978"/>
                <a:ext cx="9" cy="12"/>
              </a:xfrm>
              <a:custGeom>
                <a:avLst/>
                <a:gdLst/>
                <a:ahLst/>
                <a:cxnLst>
                  <a:cxn ang="0">
                    <a:pos x="25" y="30"/>
                  </a:cxn>
                  <a:cxn ang="0">
                    <a:pos x="15" y="35"/>
                  </a:cxn>
                  <a:cxn ang="0">
                    <a:pos x="15" y="35"/>
                  </a:cxn>
                  <a:cxn ang="0">
                    <a:pos x="0" y="5"/>
                  </a:cxn>
                  <a:cxn ang="0">
                    <a:pos x="0" y="5"/>
                  </a:cxn>
                  <a:cxn ang="0">
                    <a:pos x="10" y="0"/>
                  </a:cxn>
                  <a:cxn ang="0">
                    <a:pos x="25" y="30"/>
                  </a:cxn>
                </a:cxnLst>
                <a:rect l="0" t="0" r="r" b="b"/>
                <a:pathLst>
                  <a:path w="25" h="35">
                    <a:moveTo>
                      <a:pt x="25" y="30"/>
                    </a:moveTo>
                    <a:lnTo>
                      <a:pt x="15" y="35"/>
                    </a:lnTo>
                    <a:lnTo>
                      <a:pt x="15" y="35"/>
                    </a:lnTo>
                    <a:lnTo>
                      <a:pt x="0" y="5"/>
                    </a:lnTo>
                    <a:lnTo>
                      <a:pt x="0" y="5"/>
                    </a:lnTo>
                    <a:lnTo>
                      <a:pt x="10" y="0"/>
                    </a:lnTo>
                    <a:lnTo>
                      <a:pt x="25" y="30"/>
                    </a:lnTo>
                    <a:close/>
                  </a:path>
                </a:pathLst>
              </a:custGeom>
              <a:solidFill>
                <a:schemeClr val="bg2"/>
              </a:solidFill>
              <a:ln w="9525">
                <a:noFill/>
                <a:round/>
                <a:headEnd/>
                <a:tailEnd/>
              </a:ln>
            </p:spPr>
            <p:txBody>
              <a:bodyPr/>
              <a:lstStyle/>
              <a:p>
                <a:endParaRPr lang="en-US"/>
              </a:p>
            </p:txBody>
          </p:sp>
          <p:sp>
            <p:nvSpPr>
              <p:cNvPr id="83830" name="Freeform 886"/>
              <p:cNvSpPr>
                <a:spLocks/>
              </p:cNvSpPr>
              <p:nvPr/>
            </p:nvSpPr>
            <p:spPr bwMode="black">
              <a:xfrm>
                <a:off x="2879" y="1980"/>
                <a:ext cx="9" cy="11"/>
              </a:xfrm>
              <a:custGeom>
                <a:avLst/>
                <a:gdLst/>
                <a:ahLst/>
                <a:cxnLst>
                  <a:cxn ang="0">
                    <a:pos x="27" y="30"/>
                  </a:cxn>
                  <a:cxn ang="0">
                    <a:pos x="17" y="35"/>
                  </a:cxn>
                  <a:cxn ang="0">
                    <a:pos x="0" y="6"/>
                  </a:cxn>
                  <a:cxn ang="0">
                    <a:pos x="0" y="6"/>
                  </a:cxn>
                  <a:cxn ang="0">
                    <a:pos x="2" y="5"/>
                  </a:cxn>
                  <a:cxn ang="0">
                    <a:pos x="12" y="0"/>
                  </a:cxn>
                  <a:cxn ang="0">
                    <a:pos x="27" y="30"/>
                  </a:cxn>
                </a:cxnLst>
                <a:rect l="0" t="0" r="r" b="b"/>
                <a:pathLst>
                  <a:path w="27" h="35">
                    <a:moveTo>
                      <a:pt x="27" y="30"/>
                    </a:moveTo>
                    <a:lnTo>
                      <a:pt x="17" y="35"/>
                    </a:lnTo>
                    <a:lnTo>
                      <a:pt x="0" y="6"/>
                    </a:lnTo>
                    <a:lnTo>
                      <a:pt x="0" y="6"/>
                    </a:lnTo>
                    <a:lnTo>
                      <a:pt x="2" y="5"/>
                    </a:lnTo>
                    <a:lnTo>
                      <a:pt x="12" y="0"/>
                    </a:lnTo>
                    <a:lnTo>
                      <a:pt x="27" y="30"/>
                    </a:lnTo>
                    <a:close/>
                  </a:path>
                </a:pathLst>
              </a:custGeom>
              <a:solidFill>
                <a:schemeClr val="bg2"/>
              </a:solidFill>
              <a:ln w="9525">
                <a:noFill/>
                <a:round/>
                <a:headEnd/>
                <a:tailEnd/>
              </a:ln>
            </p:spPr>
            <p:txBody>
              <a:bodyPr/>
              <a:lstStyle/>
              <a:p>
                <a:endParaRPr lang="en-US"/>
              </a:p>
            </p:txBody>
          </p:sp>
          <p:sp>
            <p:nvSpPr>
              <p:cNvPr id="83831" name="Freeform 887"/>
              <p:cNvSpPr>
                <a:spLocks/>
              </p:cNvSpPr>
              <p:nvPr/>
            </p:nvSpPr>
            <p:spPr bwMode="black">
              <a:xfrm>
                <a:off x="2876" y="1982"/>
                <a:ext cx="10" cy="11"/>
              </a:xfrm>
              <a:custGeom>
                <a:avLst/>
                <a:gdLst/>
                <a:ahLst/>
                <a:cxnLst>
                  <a:cxn ang="0">
                    <a:pos x="28" y="28"/>
                  </a:cxn>
                  <a:cxn ang="0">
                    <a:pos x="20" y="34"/>
                  </a:cxn>
                  <a:cxn ang="0">
                    <a:pos x="18" y="33"/>
                  </a:cxn>
                  <a:cxn ang="0">
                    <a:pos x="1" y="8"/>
                  </a:cxn>
                  <a:cxn ang="0">
                    <a:pos x="0" y="7"/>
                  </a:cxn>
                  <a:cxn ang="0">
                    <a:pos x="9" y="0"/>
                  </a:cxn>
                  <a:cxn ang="0">
                    <a:pos x="28" y="28"/>
                  </a:cxn>
                </a:cxnLst>
                <a:rect l="0" t="0" r="r" b="b"/>
                <a:pathLst>
                  <a:path w="28" h="34">
                    <a:moveTo>
                      <a:pt x="28" y="28"/>
                    </a:moveTo>
                    <a:lnTo>
                      <a:pt x="20" y="34"/>
                    </a:lnTo>
                    <a:lnTo>
                      <a:pt x="18" y="33"/>
                    </a:lnTo>
                    <a:lnTo>
                      <a:pt x="1" y="8"/>
                    </a:lnTo>
                    <a:lnTo>
                      <a:pt x="0" y="7"/>
                    </a:lnTo>
                    <a:lnTo>
                      <a:pt x="9" y="0"/>
                    </a:lnTo>
                    <a:lnTo>
                      <a:pt x="28" y="28"/>
                    </a:lnTo>
                    <a:close/>
                  </a:path>
                </a:pathLst>
              </a:custGeom>
              <a:solidFill>
                <a:schemeClr val="bg2"/>
              </a:solidFill>
              <a:ln w="9525">
                <a:noFill/>
                <a:round/>
                <a:headEnd/>
                <a:tailEnd/>
              </a:ln>
            </p:spPr>
            <p:txBody>
              <a:bodyPr/>
              <a:lstStyle/>
              <a:p>
                <a:endParaRPr lang="en-US"/>
              </a:p>
            </p:txBody>
          </p:sp>
          <p:sp>
            <p:nvSpPr>
              <p:cNvPr id="83832" name="Freeform 888"/>
              <p:cNvSpPr>
                <a:spLocks/>
              </p:cNvSpPr>
              <p:nvPr/>
            </p:nvSpPr>
            <p:spPr bwMode="black">
              <a:xfrm>
                <a:off x="2873" y="1984"/>
                <a:ext cx="9" cy="11"/>
              </a:xfrm>
              <a:custGeom>
                <a:avLst/>
                <a:gdLst/>
                <a:ahLst/>
                <a:cxnLst>
                  <a:cxn ang="0">
                    <a:pos x="28" y="25"/>
                  </a:cxn>
                  <a:cxn ang="0">
                    <a:pos x="19" y="32"/>
                  </a:cxn>
                  <a:cxn ang="0">
                    <a:pos x="20" y="33"/>
                  </a:cxn>
                  <a:cxn ang="0">
                    <a:pos x="0" y="6"/>
                  </a:cxn>
                  <a:cxn ang="0">
                    <a:pos x="1" y="7"/>
                  </a:cxn>
                  <a:cxn ang="0">
                    <a:pos x="11" y="0"/>
                  </a:cxn>
                  <a:cxn ang="0">
                    <a:pos x="28" y="25"/>
                  </a:cxn>
                </a:cxnLst>
                <a:rect l="0" t="0" r="r" b="b"/>
                <a:pathLst>
                  <a:path w="28" h="33">
                    <a:moveTo>
                      <a:pt x="28" y="25"/>
                    </a:moveTo>
                    <a:lnTo>
                      <a:pt x="19" y="32"/>
                    </a:lnTo>
                    <a:lnTo>
                      <a:pt x="20" y="33"/>
                    </a:lnTo>
                    <a:lnTo>
                      <a:pt x="0" y="6"/>
                    </a:lnTo>
                    <a:lnTo>
                      <a:pt x="1" y="7"/>
                    </a:lnTo>
                    <a:lnTo>
                      <a:pt x="11" y="0"/>
                    </a:lnTo>
                    <a:lnTo>
                      <a:pt x="28" y="25"/>
                    </a:lnTo>
                    <a:close/>
                  </a:path>
                </a:pathLst>
              </a:custGeom>
              <a:solidFill>
                <a:schemeClr val="bg2"/>
              </a:solidFill>
              <a:ln w="9525">
                <a:noFill/>
                <a:round/>
                <a:headEnd/>
                <a:tailEnd/>
              </a:ln>
            </p:spPr>
            <p:txBody>
              <a:bodyPr/>
              <a:lstStyle/>
              <a:p>
                <a:endParaRPr lang="en-US"/>
              </a:p>
            </p:txBody>
          </p:sp>
          <p:sp>
            <p:nvSpPr>
              <p:cNvPr id="83833" name="Freeform 889"/>
              <p:cNvSpPr>
                <a:spLocks/>
              </p:cNvSpPr>
              <p:nvPr/>
            </p:nvSpPr>
            <p:spPr bwMode="black">
              <a:xfrm>
                <a:off x="2869" y="1986"/>
                <a:ext cx="11" cy="12"/>
              </a:xfrm>
              <a:custGeom>
                <a:avLst/>
                <a:gdLst/>
                <a:ahLst/>
                <a:cxnLst>
                  <a:cxn ang="0">
                    <a:pos x="31" y="27"/>
                  </a:cxn>
                  <a:cxn ang="0">
                    <a:pos x="22" y="34"/>
                  </a:cxn>
                  <a:cxn ang="0">
                    <a:pos x="0" y="10"/>
                  </a:cxn>
                  <a:cxn ang="0">
                    <a:pos x="5" y="5"/>
                  </a:cxn>
                  <a:cxn ang="0">
                    <a:pos x="2" y="6"/>
                  </a:cxn>
                  <a:cxn ang="0">
                    <a:pos x="11" y="0"/>
                  </a:cxn>
                  <a:cxn ang="0">
                    <a:pos x="31" y="27"/>
                  </a:cxn>
                </a:cxnLst>
                <a:rect l="0" t="0" r="r" b="b"/>
                <a:pathLst>
                  <a:path w="31" h="34">
                    <a:moveTo>
                      <a:pt x="31" y="27"/>
                    </a:moveTo>
                    <a:lnTo>
                      <a:pt x="22" y="34"/>
                    </a:lnTo>
                    <a:lnTo>
                      <a:pt x="0" y="10"/>
                    </a:lnTo>
                    <a:lnTo>
                      <a:pt x="5" y="5"/>
                    </a:lnTo>
                    <a:lnTo>
                      <a:pt x="2" y="6"/>
                    </a:lnTo>
                    <a:lnTo>
                      <a:pt x="11" y="0"/>
                    </a:lnTo>
                    <a:lnTo>
                      <a:pt x="31" y="27"/>
                    </a:lnTo>
                    <a:close/>
                  </a:path>
                </a:pathLst>
              </a:custGeom>
              <a:solidFill>
                <a:schemeClr val="bg2"/>
              </a:solidFill>
              <a:ln w="9525">
                <a:noFill/>
                <a:round/>
                <a:headEnd/>
                <a:tailEnd/>
              </a:ln>
            </p:spPr>
            <p:txBody>
              <a:bodyPr/>
              <a:lstStyle/>
              <a:p>
                <a:endParaRPr lang="en-US"/>
              </a:p>
            </p:txBody>
          </p:sp>
          <p:sp>
            <p:nvSpPr>
              <p:cNvPr id="83834" name="Freeform 890"/>
              <p:cNvSpPr>
                <a:spLocks/>
              </p:cNvSpPr>
              <p:nvPr/>
            </p:nvSpPr>
            <p:spPr bwMode="black">
              <a:xfrm>
                <a:off x="2866" y="1990"/>
                <a:ext cx="12" cy="10"/>
              </a:xfrm>
              <a:custGeom>
                <a:avLst/>
                <a:gdLst/>
                <a:ahLst/>
                <a:cxnLst>
                  <a:cxn ang="0">
                    <a:pos x="34" y="20"/>
                  </a:cxn>
                  <a:cxn ang="0">
                    <a:pos x="25" y="30"/>
                  </a:cxn>
                  <a:cxn ang="0">
                    <a:pos x="24" y="30"/>
                  </a:cxn>
                  <a:cxn ang="0">
                    <a:pos x="1" y="10"/>
                  </a:cxn>
                  <a:cxn ang="0">
                    <a:pos x="0" y="10"/>
                  </a:cxn>
                  <a:cxn ang="0">
                    <a:pos x="9" y="0"/>
                  </a:cxn>
                  <a:cxn ang="0">
                    <a:pos x="34" y="20"/>
                  </a:cxn>
                </a:cxnLst>
                <a:rect l="0" t="0" r="r" b="b"/>
                <a:pathLst>
                  <a:path w="34" h="30">
                    <a:moveTo>
                      <a:pt x="34" y="20"/>
                    </a:moveTo>
                    <a:lnTo>
                      <a:pt x="25" y="30"/>
                    </a:lnTo>
                    <a:lnTo>
                      <a:pt x="24" y="30"/>
                    </a:lnTo>
                    <a:lnTo>
                      <a:pt x="1" y="10"/>
                    </a:lnTo>
                    <a:lnTo>
                      <a:pt x="0" y="10"/>
                    </a:lnTo>
                    <a:lnTo>
                      <a:pt x="9" y="0"/>
                    </a:lnTo>
                    <a:lnTo>
                      <a:pt x="34" y="20"/>
                    </a:lnTo>
                    <a:close/>
                  </a:path>
                </a:pathLst>
              </a:custGeom>
              <a:solidFill>
                <a:schemeClr val="bg2"/>
              </a:solidFill>
              <a:ln w="9525">
                <a:noFill/>
                <a:round/>
                <a:headEnd/>
                <a:tailEnd/>
              </a:ln>
            </p:spPr>
            <p:txBody>
              <a:bodyPr/>
              <a:lstStyle/>
              <a:p>
                <a:endParaRPr lang="en-US"/>
              </a:p>
            </p:txBody>
          </p:sp>
          <p:sp>
            <p:nvSpPr>
              <p:cNvPr id="83835" name="Freeform 891"/>
              <p:cNvSpPr>
                <a:spLocks/>
              </p:cNvSpPr>
              <p:nvPr/>
            </p:nvSpPr>
            <p:spPr bwMode="black">
              <a:xfrm>
                <a:off x="2864" y="1993"/>
                <a:ext cx="10" cy="10"/>
              </a:xfrm>
              <a:custGeom>
                <a:avLst/>
                <a:gdLst/>
                <a:ahLst/>
                <a:cxnLst>
                  <a:cxn ang="0">
                    <a:pos x="31" y="20"/>
                  </a:cxn>
                  <a:cxn ang="0">
                    <a:pos x="23" y="29"/>
                  </a:cxn>
                  <a:cxn ang="0">
                    <a:pos x="25" y="29"/>
                  </a:cxn>
                  <a:cxn ang="0">
                    <a:pos x="0" y="9"/>
                  </a:cxn>
                  <a:cxn ang="0">
                    <a:pos x="1" y="9"/>
                  </a:cxn>
                  <a:cxn ang="0">
                    <a:pos x="8" y="0"/>
                  </a:cxn>
                  <a:cxn ang="0">
                    <a:pos x="31" y="20"/>
                  </a:cxn>
                </a:cxnLst>
                <a:rect l="0" t="0" r="r" b="b"/>
                <a:pathLst>
                  <a:path w="31" h="29">
                    <a:moveTo>
                      <a:pt x="31" y="20"/>
                    </a:moveTo>
                    <a:lnTo>
                      <a:pt x="23" y="29"/>
                    </a:lnTo>
                    <a:lnTo>
                      <a:pt x="25" y="29"/>
                    </a:lnTo>
                    <a:lnTo>
                      <a:pt x="0" y="9"/>
                    </a:lnTo>
                    <a:lnTo>
                      <a:pt x="1" y="9"/>
                    </a:lnTo>
                    <a:lnTo>
                      <a:pt x="8" y="0"/>
                    </a:lnTo>
                    <a:lnTo>
                      <a:pt x="31" y="20"/>
                    </a:lnTo>
                    <a:close/>
                  </a:path>
                </a:pathLst>
              </a:custGeom>
              <a:solidFill>
                <a:schemeClr val="bg2"/>
              </a:solidFill>
              <a:ln w="9525">
                <a:noFill/>
                <a:round/>
                <a:headEnd/>
                <a:tailEnd/>
              </a:ln>
            </p:spPr>
            <p:txBody>
              <a:bodyPr/>
              <a:lstStyle/>
              <a:p>
                <a:endParaRPr lang="en-US"/>
              </a:p>
            </p:txBody>
          </p:sp>
          <p:sp>
            <p:nvSpPr>
              <p:cNvPr id="83836" name="Freeform 892"/>
              <p:cNvSpPr>
                <a:spLocks/>
              </p:cNvSpPr>
              <p:nvPr/>
            </p:nvSpPr>
            <p:spPr bwMode="black">
              <a:xfrm>
                <a:off x="2861" y="1996"/>
                <a:ext cx="11" cy="10"/>
              </a:xfrm>
              <a:custGeom>
                <a:avLst/>
                <a:gdLst/>
                <a:ahLst/>
                <a:cxnLst>
                  <a:cxn ang="0">
                    <a:pos x="34" y="20"/>
                  </a:cxn>
                  <a:cxn ang="0">
                    <a:pos x="25" y="29"/>
                  </a:cxn>
                  <a:cxn ang="0">
                    <a:pos x="24" y="29"/>
                  </a:cxn>
                  <a:cxn ang="0">
                    <a:pos x="1" y="10"/>
                  </a:cxn>
                  <a:cxn ang="0">
                    <a:pos x="0" y="10"/>
                  </a:cxn>
                  <a:cxn ang="0">
                    <a:pos x="9" y="0"/>
                  </a:cxn>
                  <a:cxn ang="0">
                    <a:pos x="34" y="20"/>
                  </a:cxn>
                </a:cxnLst>
                <a:rect l="0" t="0" r="r" b="b"/>
                <a:pathLst>
                  <a:path w="34" h="29">
                    <a:moveTo>
                      <a:pt x="34" y="20"/>
                    </a:moveTo>
                    <a:lnTo>
                      <a:pt x="25" y="29"/>
                    </a:lnTo>
                    <a:lnTo>
                      <a:pt x="24" y="29"/>
                    </a:lnTo>
                    <a:lnTo>
                      <a:pt x="1" y="10"/>
                    </a:lnTo>
                    <a:lnTo>
                      <a:pt x="0" y="10"/>
                    </a:lnTo>
                    <a:lnTo>
                      <a:pt x="9" y="0"/>
                    </a:lnTo>
                    <a:lnTo>
                      <a:pt x="34" y="20"/>
                    </a:lnTo>
                    <a:close/>
                  </a:path>
                </a:pathLst>
              </a:custGeom>
              <a:solidFill>
                <a:schemeClr val="bg2"/>
              </a:solidFill>
              <a:ln w="9525">
                <a:noFill/>
                <a:round/>
                <a:headEnd/>
                <a:tailEnd/>
              </a:ln>
            </p:spPr>
            <p:txBody>
              <a:bodyPr/>
              <a:lstStyle/>
              <a:p>
                <a:endParaRPr lang="en-US"/>
              </a:p>
            </p:txBody>
          </p:sp>
          <p:sp>
            <p:nvSpPr>
              <p:cNvPr id="83837" name="Freeform 893"/>
              <p:cNvSpPr>
                <a:spLocks/>
              </p:cNvSpPr>
              <p:nvPr/>
            </p:nvSpPr>
            <p:spPr bwMode="black">
              <a:xfrm>
                <a:off x="2859" y="1999"/>
                <a:ext cx="10" cy="13"/>
              </a:xfrm>
              <a:custGeom>
                <a:avLst/>
                <a:gdLst/>
                <a:ahLst/>
                <a:cxnLst>
                  <a:cxn ang="0">
                    <a:pos x="30" y="19"/>
                  </a:cxn>
                  <a:cxn ang="0">
                    <a:pos x="22" y="28"/>
                  </a:cxn>
                  <a:cxn ang="0">
                    <a:pos x="15" y="37"/>
                  </a:cxn>
                  <a:cxn ang="0">
                    <a:pos x="22" y="29"/>
                  </a:cxn>
                  <a:cxn ang="0">
                    <a:pos x="0" y="8"/>
                  </a:cxn>
                  <a:cxn ang="0">
                    <a:pos x="7" y="0"/>
                  </a:cxn>
                  <a:cxn ang="0">
                    <a:pos x="30" y="19"/>
                  </a:cxn>
                </a:cxnLst>
                <a:rect l="0" t="0" r="r" b="b"/>
                <a:pathLst>
                  <a:path w="30" h="37">
                    <a:moveTo>
                      <a:pt x="30" y="19"/>
                    </a:moveTo>
                    <a:lnTo>
                      <a:pt x="22" y="28"/>
                    </a:lnTo>
                    <a:lnTo>
                      <a:pt x="15" y="37"/>
                    </a:lnTo>
                    <a:lnTo>
                      <a:pt x="22" y="29"/>
                    </a:lnTo>
                    <a:lnTo>
                      <a:pt x="0" y="8"/>
                    </a:lnTo>
                    <a:lnTo>
                      <a:pt x="7" y="0"/>
                    </a:lnTo>
                    <a:lnTo>
                      <a:pt x="30" y="19"/>
                    </a:lnTo>
                    <a:close/>
                  </a:path>
                </a:pathLst>
              </a:custGeom>
              <a:solidFill>
                <a:schemeClr val="bg2"/>
              </a:solidFill>
              <a:ln w="9525">
                <a:noFill/>
                <a:round/>
                <a:headEnd/>
                <a:tailEnd/>
              </a:ln>
            </p:spPr>
            <p:txBody>
              <a:bodyPr/>
              <a:lstStyle/>
              <a:p>
                <a:endParaRPr lang="en-US"/>
              </a:p>
            </p:txBody>
          </p:sp>
          <p:sp>
            <p:nvSpPr>
              <p:cNvPr id="83838" name="Freeform 894"/>
              <p:cNvSpPr>
                <a:spLocks/>
              </p:cNvSpPr>
              <p:nvPr/>
            </p:nvSpPr>
            <p:spPr bwMode="black">
              <a:xfrm>
                <a:off x="2856" y="2002"/>
                <a:ext cx="10" cy="10"/>
              </a:xfrm>
              <a:custGeom>
                <a:avLst/>
                <a:gdLst/>
                <a:ahLst/>
                <a:cxnLst>
                  <a:cxn ang="0">
                    <a:pos x="31" y="22"/>
                  </a:cxn>
                  <a:cxn ang="0">
                    <a:pos x="23" y="31"/>
                  </a:cxn>
                  <a:cxn ang="0">
                    <a:pos x="23" y="31"/>
                  </a:cxn>
                  <a:cxn ang="0">
                    <a:pos x="0" y="9"/>
                  </a:cxn>
                  <a:cxn ang="0">
                    <a:pos x="0" y="9"/>
                  </a:cxn>
                  <a:cxn ang="0">
                    <a:pos x="9" y="0"/>
                  </a:cxn>
                  <a:cxn ang="0">
                    <a:pos x="31" y="22"/>
                  </a:cxn>
                </a:cxnLst>
                <a:rect l="0" t="0" r="r" b="b"/>
                <a:pathLst>
                  <a:path w="31" h="31">
                    <a:moveTo>
                      <a:pt x="31" y="22"/>
                    </a:moveTo>
                    <a:lnTo>
                      <a:pt x="23" y="31"/>
                    </a:lnTo>
                    <a:lnTo>
                      <a:pt x="23" y="31"/>
                    </a:lnTo>
                    <a:lnTo>
                      <a:pt x="0" y="9"/>
                    </a:lnTo>
                    <a:lnTo>
                      <a:pt x="0" y="9"/>
                    </a:lnTo>
                    <a:lnTo>
                      <a:pt x="9" y="0"/>
                    </a:lnTo>
                    <a:lnTo>
                      <a:pt x="31" y="22"/>
                    </a:lnTo>
                    <a:close/>
                  </a:path>
                </a:pathLst>
              </a:custGeom>
              <a:solidFill>
                <a:schemeClr val="bg2"/>
              </a:solidFill>
              <a:ln w="9525">
                <a:noFill/>
                <a:round/>
                <a:headEnd/>
                <a:tailEnd/>
              </a:ln>
            </p:spPr>
            <p:txBody>
              <a:bodyPr/>
              <a:lstStyle/>
              <a:p>
                <a:endParaRPr lang="en-US"/>
              </a:p>
            </p:txBody>
          </p:sp>
          <p:sp>
            <p:nvSpPr>
              <p:cNvPr id="83839" name="Freeform 895"/>
              <p:cNvSpPr>
                <a:spLocks/>
              </p:cNvSpPr>
              <p:nvPr/>
            </p:nvSpPr>
            <p:spPr bwMode="black">
              <a:xfrm>
                <a:off x="2853" y="2005"/>
                <a:ext cx="11" cy="10"/>
              </a:xfrm>
              <a:custGeom>
                <a:avLst/>
                <a:gdLst/>
                <a:ahLst/>
                <a:cxnLst>
                  <a:cxn ang="0">
                    <a:pos x="31" y="22"/>
                  </a:cxn>
                  <a:cxn ang="0">
                    <a:pos x="22" y="31"/>
                  </a:cxn>
                  <a:cxn ang="0">
                    <a:pos x="0" y="10"/>
                  </a:cxn>
                  <a:cxn ang="0">
                    <a:pos x="7" y="1"/>
                  </a:cxn>
                  <a:cxn ang="0">
                    <a:pos x="0" y="8"/>
                  </a:cxn>
                  <a:cxn ang="0">
                    <a:pos x="8" y="0"/>
                  </a:cxn>
                  <a:cxn ang="0">
                    <a:pos x="31" y="22"/>
                  </a:cxn>
                </a:cxnLst>
                <a:rect l="0" t="0" r="r" b="b"/>
                <a:pathLst>
                  <a:path w="31" h="31">
                    <a:moveTo>
                      <a:pt x="31" y="22"/>
                    </a:moveTo>
                    <a:lnTo>
                      <a:pt x="22" y="31"/>
                    </a:lnTo>
                    <a:lnTo>
                      <a:pt x="0" y="10"/>
                    </a:lnTo>
                    <a:lnTo>
                      <a:pt x="7" y="1"/>
                    </a:lnTo>
                    <a:lnTo>
                      <a:pt x="0" y="8"/>
                    </a:lnTo>
                    <a:lnTo>
                      <a:pt x="8" y="0"/>
                    </a:lnTo>
                    <a:lnTo>
                      <a:pt x="31" y="22"/>
                    </a:lnTo>
                    <a:close/>
                  </a:path>
                </a:pathLst>
              </a:custGeom>
              <a:solidFill>
                <a:schemeClr val="bg2"/>
              </a:solidFill>
              <a:ln w="9525">
                <a:noFill/>
                <a:round/>
                <a:headEnd/>
                <a:tailEnd/>
              </a:ln>
            </p:spPr>
            <p:txBody>
              <a:bodyPr/>
              <a:lstStyle/>
              <a:p>
                <a:endParaRPr lang="en-US"/>
              </a:p>
            </p:txBody>
          </p:sp>
          <p:sp>
            <p:nvSpPr>
              <p:cNvPr id="83840" name="Freeform 896"/>
              <p:cNvSpPr>
                <a:spLocks/>
              </p:cNvSpPr>
              <p:nvPr/>
            </p:nvSpPr>
            <p:spPr bwMode="black">
              <a:xfrm>
                <a:off x="2851" y="2008"/>
                <a:ext cx="10" cy="12"/>
              </a:xfrm>
              <a:custGeom>
                <a:avLst/>
                <a:gdLst/>
                <a:ahLst/>
                <a:cxnLst>
                  <a:cxn ang="0">
                    <a:pos x="30" y="20"/>
                  </a:cxn>
                  <a:cxn ang="0">
                    <a:pos x="23" y="28"/>
                  </a:cxn>
                  <a:cxn ang="0">
                    <a:pos x="16" y="36"/>
                  </a:cxn>
                  <a:cxn ang="0">
                    <a:pos x="21" y="32"/>
                  </a:cxn>
                  <a:cxn ang="0">
                    <a:pos x="0" y="8"/>
                  </a:cxn>
                  <a:cxn ang="0">
                    <a:pos x="8" y="0"/>
                  </a:cxn>
                  <a:cxn ang="0">
                    <a:pos x="30" y="20"/>
                  </a:cxn>
                </a:cxnLst>
                <a:rect l="0" t="0" r="r" b="b"/>
                <a:pathLst>
                  <a:path w="30" h="36">
                    <a:moveTo>
                      <a:pt x="30" y="20"/>
                    </a:moveTo>
                    <a:lnTo>
                      <a:pt x="23" y="28"/>
                    </a:lnTo>
                    <a:lnTo>
                      <a:pt x="16" y="36"/>
                    </a:lnTo>
                    <a:lnTo>
                      <a:pt x="21" y="32"/>
                    </a:lnTo>
                    <a:lnTo>
                      <a:pt x="0" y="8"/>
                    </a:lnTo>
                    <a:lnTo>
                      <a:pt x="8" y="0"/>
                    </a:lnTo>
                    <a:lnTo>
                      <a:pt x="30" y="20"/>
                    </a:lnTo>
                    <a:close/>
                  </a:path>
                </a:pathLst>
              </a:custGeom>
              <a:solidFill>
                <a:schemeClr val="bg2"/>
              </a:solidFill>
              <a:ln w="9525">
                <a:noFill/>
                <a:round/>
                <a:headEnd/>
                <a:tailEnd/>
              </a:ln>
            </p:spPr>
            <p:txBody>
              <a:bodyPr/>
              <a:lstStyle/>
              <a:p>
                <a:endParaRPr lang="en-US"/>
              </a:p>
            </p:txBody>
          </p:sp>
          <p:sp>
            <p:nvSpPr>
              <p:cNvPr id="83841" name="Freeform 897"/>
              <p:cNvSpPr>
                <a:spLocks/>
              </p:cNvSpPr>
              <p:nvPr/>
            </p:nvSpPr>
            <p:spPr bwMode="black">
              <a:xfrm>
                <a:off x="2848" y="2010"/>
                <a:ext cx="10" cy="11"/>
              </a:xfrm>
              <a:custGeom>
                <a:avLst/>
                <a:gdLst/>
                <a:ahLst/>
                <a:cxnLst>
                  <a:cxn ang="0">
                    <a:pos x="29" y="27"/>
                  </a:cxn>
                  <a:cxn ang="0">
                    <a:pos x="21" y="33"/>
                  </a:cxn>
                  <a:cxn ang="0">
                    <a:pos x="0" y="7"/>
                  </a:cxn>
                  <a:cxn ang="0">
                    <a:pos x="2" y="5"/>
                  </a:cxn>
                  <a:cxn ang="0">
                    <a:pos x="1" y="6"/>
                  </a:cxn>
                  <a:cxn ang="0">
                    <a:pos x="10" y="0"/>
                  </a:cxn>
                  <a:cxn ang="0">
                    <a:pos x="29" y="27"/>
                  </a:cxn>
                </a:cxnLst>
                <a:rect l="0" t="0" r="r" b="b"/>
                <a:pathLst>
                  <a:path w="29" h="33">
                    <a:moveTo>
                      <a:pt x="29" y="27"/>
                    </a:moveTo>
                    <a:lnTo>
                      <a:pt x="21" y="33"/>
                    </a:lnTo>
                    <a:lnTo>
                      <a:pt x="0" y="7"/>
                    </a:lnTo>
                    <a:lnTo>
                      <a:pt x="2" y="5"/>
                    </a:lnTo>
                    <a:lnTo>
                      <a:pt x="1" y="6"/>
                    </a:lnTo>
                    <a:lnTo>
                      <a:pt x="10" y="0"/>
                    </a:lnTo>
                    <a:lnTo>
                      <a:pt x="29" y="27"/>
                    </a:lnTo>
                    <a:close/>
                  </a:path>
                </a:pathLst>
              </a:custGeom>
              <a:solidFill>
                <a:schemeClr val="bg2"/>
              </a:solidFill>
              <a:ln w="9525">
                <a:noFill/>
                <a:round/>
                <a:headEnd/>
                <a:tailEnd/>
              </a:ln>
            </p:spPr>
            <p:txBody>
              <a:bodyPr/>
              <a:lstStyle/>
              <a:p>
                <a:endParaRPr lang="en-US"/>
              </a:p>
            </p:txBody>
          </p:sp>
          <p:sp>
            <p:nvSpPr>
              <p:cNvPr id="83842" name="Freeform 898"/>
              <p:cNvSpPr>
                <a:spLocks/>
              </p:cNvSpPr>
              <p:nvPr/>
            </p:nvSpPr>
            <p:spPr bwMode="black">
              <a:xfrm>
                <a:off x="2845" y="2012"/>
                <a:ext cx="10" cy="11"/>
              </a:xfrm>
              <a:custGeom>
                <a:avLst/>
                <a:gdLst/>
                <a:ahLst/>
                <a:cxnLst>
                  <a:cxn ang="0">
                    <a:pos x="30" y="25"/>
                  </a:cxn>
                  <a:cxn ang="0">
                    <a:pos x="23" y="31"/>
                  </a:cxn>
                  <a:cxn ang="0">
                    <a:pos x="20" y="34"/>
                  </a:cxn>
                  <a:cxn ang="0">
                    <a:pos x="21" y="32"/>
                  </a:cxn>
                  <a:cxn ang="0">
                    <a:pos x="0" y="6"/>
                  </a:cxn>
                  <a:cxn ang="0">
                    <a:pos x="8" y="0"/>
                  </a:cxn>
                  <a:cxn ang="0">
                    <a:pos x="30" y="25"/>
                  </a:cxn>
                </a:cxnLst>
                <a:rect l="0" t="0" r="r" b="b"/>
                <a:pathLst>
                  <a:path w="30" h="34">
                    <a:moveTo>
                      <a:pt x="30" y="25"/>
                    </a:moveTo>
                    <a:lnTo>
                      <a:pt x="23" y="31"/>
                    </a:lnTo>
                    <a:lnTo>
                      <a:pt x="20" y="34"/>
                    </a:lnTo>
                    <a:lnTo>
                      <a:pt x="21" y="32"/>
                    </a:lnTo>
                    <a:lnTo>
                      <a:pt x="0" y="6"/>
                    </a:lnTo>
                    <a:lnTo>
                      <a:pt x="8" y="0"/>
                    </a:lnTo>
                    <a:lnTo>
                      <a:pt x="30" y="25"/>
                    </a:lnTo>
                    <a:close/>
                  </a:path>
                </a:pathLst>
              </a:custGeom>
              <a:solidFill>
                <a:schemeClr val="bg2"/>
              </a:solidFill>
              <a:ln w="9525">
                <a:noFill/>
                <a:round/>
                <a:headEnd/>
                <a:tailEnd/>
              </a:ln>
            </p:spPr>
            <p:txBody>
              <a:bodyPr/>
              <a:lstStyle/>
              <a:p>
                <a:endParaRPr lang="en-US"/>
              </a:p>
            </p:txBody>
          </p:sp>
          <p:sp>
            <p:nvSpPr>
              <p:cNvPr id="83843" name="Freeform 899"/>
              <p:cNvSpPr>
                <a:spLocks/>
              </p:cNvSpPr>
              <p:nvPr/>
            </p:nvSpPr>
            <p:spPr bwMode="black">
              <a:xfrm>
                <a:off x="2843" y="2014"/>
                <a:ext cx="9" cy="11"/>
              </a:xfrm>
              <a:custGeom>
                <a:avLst/>
                <a:gdLst/>
                <a:ahLst/>
                <a:cxnLst>
                  <a:cxn ang="0">
                    <a:pos x="28" y="27"/>
                  </a:cxn>
                  <a:cxn ang="0">
                    <a:pos x="20" y="34"/>
                  </a:cxn>
                  <a:cxn ang="0">
                    <a:pos x="18" y="32"/>
                  </a:cxn>
                  <a:cxn ang="0">
                    <a:pos x="1" y="7"/>
                  </a:cxn>
                  <a:cxn ang="0">
                    <a:pos x="0" y="6"/>
                  </a:cxn>
                  <a:cxn ang="0">
                    <a:pos x="9" y="0"/>
                  </a:cxn>
                  <a:cxn ang="0">
                    <a:pos x="28" y="27"/>
                  </a:cxn>
                </a:cxnLst>
                <a:rect l="0" t="0" r="r" b="b"/>
                <a:pathLst>
                  <a:path w="28" h="34">
                    <a:moveTo>
                      <a:pt x="28" y="27"/>
                    </a:moveTo>
                    <a:lnTo>
                      <a:pt x="20" y="34"/>
                    </a:lnTo>
                    <a:lnTo>
                      <a:pt x="18" y="32"/>
                    </a:lnTo>
                    <a:lnTo>
                      <a:pt x="1" y="7"/>
                    </a:lnTo>
                    <a:lnTo>
                      <a:pt x="0" y="6"/>
                    </a:lnTo>
                    <a:lnTo>
                      <a:pt x="9" y="0"/>
                    </a:lnTo>
                    <a:lnTo>
                      <a:pt x="28" y="27"/>
                    </a:lnTo>
                    <a:close/>
                  </a:path>
                </a:pathLst>
              </a:custGeom>
              <a:solidFill>
                <a:schemeClr val="bg2"/>
              </a:solidFill>
              <a:ln w="9525">
                <a:noFill/>
                <a:round/>
                <a:headEnd/>
                <a:tailEnd/>
              </a:ln>
            </p:spPr>
            <p:txBody>
              <a:bodyPr/>
              <a:lstStyle/>
              <a:p>
                <a:endParaRPr lang="en-US"/>
              </a:p>
            </p:txBody>
          </p:sp>
          <p:sp>
            <p:nvSpPr>
              <p:cNvPr id="83844" name="Freeform 900"/>
              <p:cNvSpPr>
                <a:spLocks/>
              </p:cNvSpPr>
              <p:nvPr/>
            </p:nvSpPr>
            <p:spPr bwMode="black">
              <a:xfrm>
                <a:off x="2841" y="2016"/>
                <a:ext cx="8" cy="11"/>
              </a:xfrm>
              <a:custGeom>
                <a:avLst/>
                <a:gdLst/>
                <a:ahLst/>
                <a:cxnLst>
                  <a:cxn ang="0">
                    <a:pos x="24" y="25"/>
                  </a:cxn>
                  <a:cxn ang="0">
                    <a:pos x="17" y="30"/>
                  </a:cxn>
                  <a:cxn ang="0">
                    <a:pos x="11" y="34"/>
                  </a:cxn>
                  <a:cxn ang="0">
                    <a:pos x="16" y="31"/>
                  </a:cxn>
                  <a:cxn ang="0">
                    <a:pos x="0" y="5"/>
                  </a:cxn>
                  <a:cxn ang="0">
                    <a:pos x="7" y="0"/>
                  </a:cxn>
                  <a:cxn ang="0">
                    <a:pos x="24" y="25"/>
                  </a:cxn>
                </a:cxnLst>
                <a:rect l="0" t="0" r="r" b="b"/>
                <a:pathLst>
                  <a:path w="24" h="34">
                    <a:moveTo>
                      <a:pt x="24" y="25"/>
                    </a:moveTo>
                    <a:lnTo>
                      <a:pt x="17" y="30"/>
                    </a:lnTo>
                    <a:lnTo>
                      <a:pt x="11" y="34"/>
                    </a:lnTo>
                    <a:lnTo>
                      <a:pt x="16" y="31"/>
                    </a:lnTo>
                    <a:lnTo>
                      <a:pt x="0" y="5"/>
                    </a:lnTo>
                    <a:lnTo>
                      <a:pt x="7" y="0"/>
                    </a:lnTo>
                    <a:lnTo>
                      <a:pt x="24" y="25"/>
                    </a:lnTo>
                    <a:close/>
                  </a:path>
                </a:pathLst>
              </a:custGeom>
              <a:solidFill>
                <a:schemeClr val="bg2"/>
              </a:solidFill>
              <a:ln w="9525">
                <a:noFill/>
                <a:round/>
                <a:headEnd/>
                <a:tailEnd/>
              </a:ln>
            </p:spPr>
            <p:txBody>
              <a:bodyPr/>
              <a:lstStyle/>
              <a:p>
                <a:endParaRPr lang="en-US"/>
              </a:p>
            </p:txBody>
          </p:sp>
          <p:sp>
            <p:nvSpPr>
              <p:cNvPr id="83845" name="Freeform 901"/>
              <p:cNvSpPr>
                <a:spLocks/>
              </p:cNvSpPr>
              <p:nvPr/>
            </p:nvSpPr>
            <p:spPr bwMode="black">
              <a:xfrm>
                <a:off x="2838" y="2017"/>
                <a:ext cx="8" cy="11"/>
              </a:xfrm>
              <a:custGeom>
                <a:avLst/>
                <a:gdLst/>
                <a:ahLst/>
                <a:cxnLst>
                  <a:cxn ang="0">
                    <a:pos x="24" y="27"/>
                  </a:cxn>
                  <a:cxn ang="0">
                    <a:pos x="15" y="32"/>
                  </a:cxn>
                  <a:cxn ang="0">
                    <a:pos x="15" y="32"/>
                  </a:cxn>
                  <a:cxn ang="0">
                    <a:pos x="0" y="5"/>
                  </a:cxn>
                  <a:cxn ang="0">
                    <a:pos x="0" y="5"/>
                  </a:cxn>
                  <a:cxn ang="0">
                    <a:pos x="9" y="0"/>
                  </a:cxn>
                  <a:cxn ang="0">
                    <a:pos x="24" y="27"/>
                  </a:cxn>
                </a:cxnLst>
                <a:rect l="0" t="0" r="r" b="b"/>
                <a:pathLst>
                  <a:path w="24" h="32">
                    <a:moveTo>
                      <a:pt x="24" y="27"/>
                    </a:moveTo>
                    <a:lnTo>
                      <a:pt x="15" y="32"/>
                    </a:lnTo>
                    <a:lnTo>
                      <a:pt x="15" y="32"/>
                    </a:lnTo>
                    <a:lnTo>
                      <a:pt x="0" y="5"/>
                    </a:lnTo>
                    <a:lnTo>
                      <a:pt x="0" y="5"/>
                    </a:lnTo>
                    <a:lnTo>
                      <a:pt x="9" y="0"/>
                    </a:lnTo>
                    <a:lnTo>
                      <a:pt x="24" y="27"/>
                    </a:lnTo>
                    <a:close/>
                  </a:path>
                </a:pathLst>
              </a:custGeom>
              <a:solidFill>
                <a:schemeClr val="bg2"/>
              </a:solidFill>
              <a:ln w="9525">
                <a:noFill/>
                <a:round/>
                <a:headEnd/>
                <a:tailEnd/>
              </a:ln>
            </p:spPr>
            <p:txBody>
              <a:bodyPr/>
              <a:lstStyle/>
              <a:p>
                <a:endParaRPr lang="en-US"/>
              </a:p>
            </p:txBody>
          </p:sp>
          <p:sp>
            <p:nvSpPr>
              <p:cNvPr id="83846" name="Freeform 902"/>
              <p:cNvSpPr>
                <a:spLocks/>
              </p:cNvSpPr>
              <p:nvPr/>
            </p:nvSpPr>
            <p:spPr bwMode="black">
              <a:xfrm>
                <a:off x="2833" y="2019"/>
                <a:ext cx="10" cy="11"/>
              </a:xfrm>
              <a:custGeom>
                <a:avLst/>
                <a:gdLst/>
                <a:ahLst/>
                <a:cxnLst>
                  <a:cxn ang="0">
                    <a:pos x="31" y="27"/>
                  </a:cxn>
                  <a:cxn ang="0">
                    <a:pos x="22" y="32"/>
                  </a:cxn>
                  <a:cxn ang="0">
                    <a:pos x="4" y="6"/>
                  </a:cxn>
                  <a:cxn ang="0">
                    <a:pos x="0" y="9"/>
                  </a:cxn>
                  <a:cxn ang="0">
                    <a:pos x="8" y="5"/>
                  </a:cxn>
                  <a:cxn ang="0">
                    <a:pos x="16" y="0"/>
                  </a:cxn>
                  <a:cxn ang="0">
                    <a:pos x="31" y="27"/>
                  </a:cxn>
                </a:cxnLst>
                <a:rect l="0" t="0" r="r" b="b"/>
                <a:pathLst>
                  <a:path w="31" h="32">
                    <a:moveTo>
                      <a:pt x="31" y="27"/>
                    </a:moveTo>
                    <a:lnTo>
                      <a:pt x="22" y="32"/>
                    </a:lnTo>
                    <a:lnTo>
                      <a:pt x="4" y="6"/>
                    </a:lnTo>
                    <a:lnTo>
                      <a:pt x="0" y="9"/>
                    </a:lnTo>
                    <a:lnTo>
                      <a:pt x="8" y="5"/>
                    </a:lnTo>
                    <a:lnTo>
                      <a:pt x="16" y="0"/>
                    </a:lnTo>
                    <a:lnTo>
                      <a:pt x="31" y="27"/>
                    </a:lnTo>
                    <a:close/>
                  </a:path>
                </a:pathLst>
              </a:custGeom>
              <a:solidFill>
                <a:schemeClr val="bg2"/>
              </a:solidFill>
              <a:ln w="9525">
                <a:noFill/>
                <a:round/>
                <a:headEnd/>
                <a:tailEnd/>
              </a:ln>
            </p:spPr>
            <p:txBody>
              <a:bodyPr/>
              <a:lstStyle/>
              <a:p>
                <a:endParaRPr lang="en-US"/>
              </a:p>
            </p:txBody>
          </p:sp>
          <p:sp>
            <p:nvSpPr>
              <p:cNvPr id="83847" name="Freeform 903"/>
              <p:cNvSpPr>
                <a:spLocks/>
              </p:cNvSpPr>
              <p:nvPr/>
            </p:nvSpPr>
            <p:spPr bwMode="black">
              <a:xfrm>
                <a:off x="2832" y="2021"/>
                <a:ext cx="10" cy="10"/>
              </a:xfrm>
              <a:custGeom>
                <a:avLst/>
                <a:gdLst/>
                <a:ahLst/>
                <a:cxnLst>
                  <a:cxn ang="0">
                    <a:pos x="29" y="25"/>
                  </a:cxn>
                  <a:cxn ang="0">
                    <a:pos x="22" y="31"/>
                  </a:cxn>
                  <a:cxn ang="0">
                    <a:pos x="0" y="8"/>
                  </a:cxn>
                  <a:cxn ang="0">
                    <a:pos x="7" y="0"/>
                  </a:cxn>
                  <a:cxn ang="0">
                    <a:pos x="0" y="7"/>
                  </a:cxn>
                  <a:cxn ang="0">
                    <a:pos x="7" y="0"/>
                  </a:cxn>
                  <a:cxn ang="0">
                    <a:pos x="29" y="25"/>
                  </a:cxn>
                </a:cxnLst>
                <a:rect l="0" t="0" r="r" b="b"/>
                <a:pathLst>
                  <a:path w="29" h="31">
                    <a:moveTo>
                      <a:pt x="29" y="25"/>
                    </a:moveTo>
                    <a:lnTo>
                      <a:pt x="22" y="31"/>
                    </a:lnTo>
                    <a:lnTo>
                      <a:pt x="0" y="8"/>
                    </a:lnTo>
                    <a:lnTo>
                      <a:pt x="7" y="0"/>
                    </a:lnTo>
                    <a:lnTo>
                      <a:pt x="0" y="7"/>
                    </a:lnTo>
                    <a:lnTo>
                      <a:pt x="7" y="0"/>
                    </a:lnTo>
                    <a:lnTo>
                      <a:pt x="29" y="25"/>
                    </a:lnTo>
                    <a:close/>
                  </a:path>
                </a:pathLst>
              </a:custGeom>
              <a:solidFill>
                <a:schemeClr val="bg2"/>
              </a:solidFill>
              <a:ln w="9525">
                <a:noFill/>
                <a:round/>
                <a:headEnd/>
                <a:tailEnd/>
              </a:ln>
            </p:spPr>
            <p:txBody>
              <a:bodyPr/>
              <a:lstStyle/>
              <a:p>
                <a:endParaRPr lang="en-US"/>
              </a:p>
            </p:txBody>
          </p:sp>
          <p:sp>
            <p:nvSpPr>
              <p:cNvPr id="83848" name="Freeform 904"/>
              <p:cNvSpPr>
                <a:spLocks/>
              </p:cNvSpPr>
              <p:nvPr/>
            </p:nvSpPr>
            <p:spPr bwMode="black">
              <a:xfrm>
                <a:off x="2827" y="2024"/>
                <a:ext cx="12" cy="9"/>
              </a:xfrm>
              <a:custGeom>
                <a:avLst/>
                <a:gdLst/>
                <a:ahLst/>
                <a:cxnLst>
                  <a:cxn ang="0">
                    <a:pos x="36" y="22"/>
                  </a:cxn>
                  <a:cxn ang="0">
                    <a:pos x="30" y="28"/>
                  </a:cxn>
                  <a:cxn ang="0">
                    <a:pos x="6" y="6"/>
                  </a:cxn>
                  <a:cxn ang="0">
                    <a:pos x="0" y="13"/>
                  </a:cxn>
                  <a:cxn ang="0">
                    <a:pos x="7" y="6"/>
                  </a:cxn>
                  <a:cxn ang="0">
                    <a:pos x="14" y="0"/>
                  </a:cxn>
                  <a:cxn ang="0">
                    <a:pos x="36" y="22"/>
                  </a:cxn>
                </a:cxnLst>
                <a:rect l="0" t="0" r="r" b="b"/>
                <a:pathLst>
                  <a:path w="36" h="28">
                    <a:moveTo>
                      <a:pt x="36" y="22"/>
                    </a:moveTo>
                    <a:lnTo>
                      <a:pt x="30" y="28"/>
                    </a:lnTo>
                    <a:lnTo>
                      <a:pt x="6" y="6"/>
                    </a:lnTo>
                    <a:lnTo>
                      <a:pt x="0" y="13"/>
                    </a:lnTo>
                    <a:lnTo>
                      <a:pt x="7" y="6"/>
                    </a:lnTo>
                    <a:lnTo>
                      <a:pt x="14" y="0"/>
                    </a:lnTo>
                    <a:lnTo>
                      <a:pt x="36" y="22"/>
                    </a:lnTo>
                    <a:close/>
                  </a:path>
                </a:pathLst>
              </a:custGeom>
              <a:solidFill>
                <a:schemeClr val="bg2"/>
              </a:solidFill>
              <a:ln w="9525">
                <a:noFill/>
                <a:round/>
                <a:headEnd/>
                <a:tailEnd/>
              </a:ln>
            </p:spPr>
            <p:txBody>
              <a:bodyPr/>
              <a:lstStyle/>
              <a:p>
                <a:endParaRPr lang="en-US"/>
              </a:p>
            </p:txBody>
          </p:sp>
          <p:sp>
            <p:nvSpPr>
              <p:cNvPr id="83849" name="Freeform 905"/>
              <p:cNvSpPr>
                <a:spLocks/>
              </p:cNvSpPr>
              <p:nvPr/>
            </p:nvSpPr>
            <p:spPr bwMode="black">
              <a:xfrm>
                <a:off x="2827" y="2026"/>
                <a:ext cx="11" cy="10"/>
              </a:xfrm>
              <a:custGeom>
                <a:avLst/>
                <a:gdLst/>
                <a:ahLst/>
                <a:cxnLst>
                  <a:cxn ang="0">
                    <a:pos x="31" y="22"/>
                  </a:cxn>
                  <a:cxn ang="0">
                    <a:pos x="25" y="30"/>
                  </a:cxn>
                  <a:cxn ang="0">
                    <a:pos x="31" y="22"/>
                  </a:cxn>
                  <a:cxn ang="0">
                    <a:pos x="23" y="30"/>
                  </a:cxn>
                  <a:cxn ang="0">
                    <a:pos x="0" y="7"/>
                  </a:cxn>
                  <a:cxn ang="0">
                    <a:pos x="6" y="0"/>
                  </a:cxn>
                  <a:cxn ang="0">
                    <a:pos x="31" y="22"/>
                  </a:cxn>
                </a:cxnLst>
                <a:rect l="0" t="0" r="r" b="b"/>
                <a:pathLst>
                  <a:path w="31" h="30">
                    <a:moveTo>
                      <a:pt x="31" y="22"/>
                    </a:moveTo>
                    <a:lnTo>
                      <a:pt x="25" y="30"/>
                    </a:lnTo>
                    <a:lnTo>
                      <a:pt x="31" y="22"/>
                    </a:lnTo>
                    <a:lnTo>
                      <a:pt x="23" y="30"/>
                    </a:lnTo>
                    <a:lnTo>
                      <a:pt x="0" y="7"/>
                    </a:lnTo>
                    <a:lnTo>
                      <a:pt x="6" y="0"/>
                    </a:lnTo>
                    <a:lnTo>
                      <a:pt x="31" y="22"/>
                    </a:lnTo>
                    <a:close/>
                  </a:path>
                </a:pathLst>
              </a:custGeom>
              <a:solidFill>
                <a:schemeClr val="bg2"/>
              </a:solidFill>
              <a:ln w="9525">
                <a:noFill/>
                <a:round/>
                <a:headEnd/>
                <a:tailEnd/>
              </a:ln>
            </p:spPr>
            <p:txBody>
              <a:bodyPr/>
              <a:lstStyle/>
              <a:p>
                <a:endParaRPr lang="en-US"/>
              </a:p>
            </p:txBody>
          </p:sp>
          <p:sp>
            <p:nvSpPr>
              <p:cNvPr id="83850" name="Freeform 906"/>
              <p:cNvSpPr>
                <a:spLocks/>
              </p:cNvSpPr>
              <p:nvPr/>
            </p:nvSpPr>
            <p:spPr bwMode="black">
              <a:xfrm>
                <a:off x="2825" y="2028"/>
                <a:ext cx="10" cy="10"/>
              </a:xfrm>
              <a:custGeom>
                <a:avLst/>
                <a:gdLst/>
                <a:ahLst/>
                <a:cxnLst>
                  <a:cxn ang="0">
                    <a:pos x="30" y="23"/>
                  </a:cxn>
                  <a:cxn ang="0">
                    <a:pos x="23" y="30"/>
                  </a:cxn>
                  <a:cxn ang="0">
                    <a:pos x="0" y="10"/>
                  </a:cxn>
                  <a:cxn ang="0">
                    <a:pos x="2" y="7"/>
                  </a:cxn>
                  <a:cxn ang="0">
                    <a:pos x="1" y="8"/>
                  </a:cxn>
                  <a:cxn ang="0">
                    <a:pos x="8" y="0"/>
                  </a:cxn>
                  <a:cxn ang="0">
                    <a:pos x="30" y="23"/>
                  </a:cxn>
                </a:cxnLst>
                <a:rect l="0" t="0" r="r" b="b"/>
                <a:pathLst>
                  <a:path w="30" h="30">
                    <a:moveTo>
                      <a:pt x="30" y="23"/>
                    </a:moveTo>
                    <a:lnTo>
                      <a:pt x="23" y="30"/>
                    </a:lnTo>
                    <a:lnTo>
                      <a:pt x="0" y="10"/>
                    </a:lnTo>
                    <a:lnTo>
                      <a:pt x="2" y="7"/>
                    </a:lnTo>
                    <a:lnTo>
                      <a:pt x="1" y="8"/>
                    </a:lnTo>
                    <a:lnTo>
                      <a:pt x="8" y="0"/>
                    </a:lnTo>
                    <a:lnTo>
                      <a:pt x="30" y="23"/>
                    </a:lnTo>
                    <a:close/>
                  </a:path>
                </a:pathLst>
              </a:custGeom>
              <a:solidFill>
                <a:schemeClr val="bg2"/>
              </a:solidFill>
              <a:ln w="9525">
                <a:noFill/>
                <a:round/>
                <a:headEnd/>
                <a:tailEnd/>
              </a:ln>
            </p:spPr>
            <p:txBody>
              <a:bodyPr/>
              <a:lstStyle/>
              <a:p>
                <a:endParaRPr lang="en-US"/>
              </a:p>
            </p:txBody>
          </p:sp>
          <p:sp>
            <p:nvSpPr>
              <p:cNvPr id="83851" name="Freeform 907"/>
              <p:cNvSpPr>
                <a:spLocks/>
              </p:cNvSpPr>
              <p:nvPr/>
            </p:nvSpPr>
            <p:spPr bwMode="black">
              <a:xfrm>
                <a:off x="2823" y="2031"/>
                <a:ext cx="10" cy="9"/>
              </a:xfrm>
              <a:custGeom>
                <a:avLst/>
                <a:gdLst/>
                <a:ahLst/>
                <a:cxnLst>
                  <a:cxn ang="0">
                    <a:pos x="29" y="18"/>
                  </a:cxn>
                  <a:cxn ang="0">
                    <a:pos x="24" y="25"/>
                  </a:cxn>
                  <a:cxn ang="0">
                    <a:pos x="24" y="25"/>
                  </a:cxn>
                  <a:cxn ang="0">
                    <a:pos x="0" y="8"/>
                  </a:cxn>
                  <a:cxn ang="0">
                    <a:pos x="0" y="8"/>
                  </a:cxn>
                  <a:cxn ang="0">
                    <a:pos x="5" y="0"/>
                  </a:cxn>
                  <a:cxn ang="0">
                    <a:pos x="29" y="18"/>
                  </a:cxn>
                </a:cxnLst>
                <a:rect l="0" t="0" r="r" b="b"/>
                <a:pathLst>
                  <a:path w="29" h="25">
                    <a:moveTo>
                      <a:pt x="29" y="18"/>
                    </a:moveTo>
                    <a:lnTo>
                      <a:pt x="24" y="25"/>
                    </a:lnTo>
                    <a:lnTo>
                      <a:pt x="24" y="25"/>
                    </a:lnTo>
                    <a:lnTo>
                      <a:pt x="0" y="8"/>
                    </a:lnTo>
                    <a:lnTo>
                      <a:pt x="0" y="8"/>
                    </a:lnTo>
                    <a:lnTo>
                      <a:pt x="5" y="0"/>
                    </a:lnTo>
                    <a:lnTo>
                      <a:pt x="29" y="18"/>
                    </a:lnTo>
                    <a:close/>
                  </a:path>
                </a:pathLst>
              </a:custGeom>
              <a:solidFill>
                <a:schemeClr val="bg2"/>
              </a:solidFill>
              <a:ln w="9525">
                <a:noFill/>
                <a:round/>
                <a:headEnd/>
                <a:tailEnd/>
              </a:ln>
            </p:spPr>
            <p:txBody>
              <a:bodyPr/>
              <a:lstStyle/>
              <a:p>
                <a:endParaRPr lang="en-US"/>
              </a:p>
            </p:txBody>
          </p:sp>
          <p:sp>
            <p:nvSpPr>
              <p:cNvPr id="83852" name="Freeform 908"/>
              <p:cNvSpPr>
                <a:spLocks/>
              </p:cNvSpPr>
              <p:nvPr/>
            </p:nvSpPr>
            <p:spPr bwMode="black">
              <a:xfrm>
                <a:off x="2822" y="2034"/>
                <a:ext cx="9" cy="8"/>
              </a:xfrm>
              <a:custGeom>
                <a:avLst/>
                <a:gdLst/>
                <a:ahLst/>
                <a:cxnLst>
                  <a:cxn ang="0">
                    <a:pos x="29" y="17"/>
                  </a:cxn>
                  <a:cxn ang="0">
                    <a:pos x="24" y="25"/>
                  </a:cxn>
                  <a:cxn ang="0">
                    <a:pos x="24" y="25"/>
                  </a:cxn>
                  <a:cxn ang="0">
                    <a:pos x="0" y="7"/>
                  </a:cxn>
                  <a:cxn ang="0">
                    <a:pos x="0" y="7"/>
                  </a:cxn>
                  <a:cxn ang="0">
                    <a:pos x="5" y="0"/>
                  </a:cxn>
                  <a:cxn ang="0">
                    <a:pos x="29" y="17"/>
                  </a:cxn>
                </a:cxnLst>
                <a:rect l="0" t="0" r="r" b="b"/>
                <a:pathLst>
                  <a:path w="29" h="25">
                    <a:moveTo>
                      <a:pt x="29" y="17"/>
                    </a:moveTo>
                    <a:lnTo>
                      <a:pt x="24" y="25"/>
                    </a:lnTo>
                    <a:lnTo>
                      <a:pt x="24" y="25"/>
                    </a:lnTo>
                    <a:lnTo>
                      <a:pt x="0" y="7"/>
                    </a:lnTo>
                    <a:lnTo>
                      <a:pt x="0" y="7"/>
                    </a:lnTo>
                    <a:lnTo>
                      <a:pt x="5" y="0"/>
                    </a:lnTo>
                    <a:lnTo>
                      <a:pt x="29" y="17"/>
                    </a:lnTo>
                    <a:close/>
                  </a:path>
                </a:pathLst>
              </a:custGeom>
              <a:solidFill>
                <a:schemeClr val="bg2"/>
              </a:solidFill>
              <a:ln w="9525">
                <a:noFill/>
                <a:round/>
                <a:headEnd/>
                <a:tailEnd/>
              </a:ln>
            </p:spPr>
            <p:txBody>
              <a:bodyPr/>
              <a:lstStyle/>
              <a:p>
                <a:endParaRPr lang="en-US"/>
              </a:p>
            </p:txBody>
          </p:sp>
          <p:sp>
            <p:nvSpPr>
              <p:cNvPr id="83853" name="Freeform 909"/>
              <p:cNvSpPr>
                <a:spLocks/>
              </p:cNvSpPr>
              <p:nvPr/>
            </p:nvSpPr>
            <p:spPr bwMode="black">
              <a:xfrm>
                <a:off x="2817" y="2036"/>
                <a:ext cx="13" cy="9"/>
              </a:xfrm>
              <a:custGeom>
                <a:avLst/>
                <a:gdLst/>
                <a:ahLst/>
                <a:cxnLst>
                  <a:cxn ang="0">
                    <a:pos x="37" y="18"/>
                  </a:cxn>
                  <a:cxn ang="0">
                    <a:pos x="32" y="25"/>
                  </a:cxn>
                  <a:cxn ang="0">
                    <a:pos x="5" y="9"/>
                  </a:cxn>
                  <a:cxn ang="0">
                    <a:pos x="0" y="19"/>
                  </a:cxn>
                  <a:cxn ang="0">
                    <a:pos x="8" y="8"/>
                  </a:cxn>
                  <a:cxn ang="0">
                    <a:pos x="13" y="0"/>
                  </a:cxn>
                  <a:cxn ang="0">
                    <a:pos x="37" y="18"/>
                  </a:cxn>
                </a:cxnLst>
                <a:rect l="0" t="0" r="r" b="b"/>
                <a:pathLst>
                  <a:path w="37" h="25">
                    <a:moveTo>
                      <a:pt x="37" y="18"/>
                    </a:moveTo>
                    <a:lnTo>
                      <a:pt x="32" y="25"/>
                    </a:lnTo>
                    <a:lnTo>
                      <a:pt x="5" y="9"/>
                    </a:lnTo>
                    <a:lnTo>
                      <a:pt x="0" y="19"/>
                    </a:lnTo>
                    <a:lnTo>
                      <a:pt x="8" y="8"/>
                    </a:lnTo>
                    <a:lnTo>
                      <a:pt x="13" y="0"/>
                    </a:lnTo>
                    <a:lnTo>
                      <a:pt x="37" y="18"/>
                    </a:lnTo>
                    <a:close/>
                  </a:path>
                </a:pathLst>
              </a:custGeom>
              <a:solidFill>
                <a:schemeClr val="bg2"/>
              </a:solidFill>
              <a:ln w="9525">
                <a:noFill/>
                <a:round/>
                <a:headEnd/>
                <a:tailEnd/>
              </a:ln>
            </p:spPr>
            <p:txBody>
              <a:bodyPr/>
              <a:lstStyle/>
              <a:p>
                <a:endParaRPr lang="en-US"/>
              </a:p>
            </p:txBody>
          </p:sp>
          <p:sp>
            <p:nvSpPr>
              <p:cNvPr id="83854" name="Freeform 910"/>
              <p:cNvSpPr>
                <a:spLocks/>
              </p:cNvSpPr>
              <p:nvPr/>
            </p:nvSpPr>
            <p:spPr bwMode="black">
              <a:xfrm>
                <a:off x="2818" y="2039"/>
                <a:ext cx="11" cy="8"/>
              </a:xfrm>
              <a:custGeom>
                <a:avLst/>
                <a:gdLst/>
                <a:ahLst/>
                <a:cxnLst>
                  <a:cxn ang="0">
                    <a:pos x="33" y="15"/>
                  </a:cxn>
                  <a:cxn ang="0">
                    <a:pos x="29" y="22"/>
                  </a:cxn>
                  <a:cxn ang="0">
                    <a:pos x="29" y="22"/>
                  </a:cxn>
                  <a:cxn ang="0">
                    <a:pos x="0" y="7"/>
                  </a:cxn>
                  <a:cxn ang="0">
                    <a:pos x="0" y="7"/>
                  </a:cxn>
                  <a:cxn ang="0">
                    <a:pos x="3" y="0"/>
                  </a:cxn>
                  <a:cxn ang="0">
                    <a:pos x="33" y="15"/>
                  </a:cxn>
                </a:cxnLst>
                <a:rect l="0" t="0" r="r" b="b"/>
                <a:pathLst>
                  <a:path w="33" h="22">
                    <a:moveTo>
                      <a:pt x="33" y="15"/>
                    </a:moveTo>
                    <a:lnTo>
                      <a:pt x="29" y="22"/>
                    </a:lnTo>
                    <a:lnTo>
                      <a:pt x="29" y="22"/>
                    </a:lnTo>
                    <a:lnTo>
                      <a:pt x="0" y="7"/>
                    </a:lnTo>
                    <a:lnTo>
                      <a:pt x="0" y="7"/>
                    </a:lnTo>
                    <a:lnTo>
                      <a:pt x="3" y="0"/>
                    </a:lnTo>
                    <a:lnTo>
                      <a:pt x="33" y="15"/>
                    </a:lnTo>
                    <a:close/>
                  </a:path>
                </a:pathLst>
              </a:custGeom>
              <a:solidFill>
                <a:schemeClr val="bg2"/>
              </a:solidFill>
              <a:ln w="9525">
                <a:noFill/>
                <a:round/>
                <a:headEnd/>
                <a:tailEnd/>
              </a:ln>
            </p:spPr>
            <p:txBody>
              <a:bodyPr/>
              <a:lstStyle/>
              <a:p>
                <a:endParaRPr lang="en-US"/>
              </a:p>
            </p:txBody>
          </p:sp>
          <p:sp>
            <p:nvSpPr>
              <p:cNvPr id="83855" name="Freeform 911"/>
              <p:cNvSpPr>
                <a:spLocks/>
              </p:cNvSpPr>
              <p:nvPr/>
            </p:nvSpPr>
            <p:spPr bwMode="black">
              <a:xfrm>
                <a:off x="2817" y="2042"/>
                <a:ext cx="11" cy="7"/>
              </a:xfrm>
              <a:custGeom>
                <a:avLst/>
                <a:gdLst/>
                <a:ahLst/>
                <a:cxnLst>
                  <a:cxn ang="0">
                    <a:pos x="33" y="15"/>
                  </a:cxn>
                  <a:cxn ang="0">
                    <a:pos x="29" y="23"/>
                  </a:cxn>
                  <a:cxn ang="0">
                    <a:pos x="29" y="23"/>
                  </a:cxn>
                  <a:cxn ang="0">
                    <a:pos x="0" y="8"/>
                  </a:cxn>
                  <a:cxn ang="0">
                    <a:pos x="0" y="8"/>
                  </a:cxn>
                  <a:cxn ang="0">
                    <a:pos x="4" y="0"/>
                  </a:cxn>
                  <a:cxn ang="0">
                    <a:pos x="33" y="15"/>
                  </a:cxn>
                </a:cxnLst>
                <a:rect l="0" t="0" r="r" b="b"/>
                <a:pathLst>
                  <a:path w="33" h="23">
                    <a:moveTo>
                      <a:pt x="33" y="15"/>
                    </a:moveTo>
                    <a:lnTo>
                      <a:pt x="29" y="23"/>
                    </a:lnTo>
                    <a:lnTo>
                      <a:pt x="29" y="23"/>
                    </a:lnTo>
                    <a:lnTo>
                      <a:pt x="0" y="8"/>
                    </a:lnTo>
                    <a:lnTo>
                      <a:pt x="0" y="8"/>
                    </a:lnTo>
                    <a:lnTo>
                      <a:pt x="4" y="0"/>
                    </a:lnTo>
                    <a:lnTo>
                      <a:pt x="33" y="15"/>
                    </a:lnTo>
                    <a:close/>
                  </a:path>
                </a:pathLst>
              </a:custGeom>
              <a:solidFill>
                <a:schemeClr val="bg2"/>
              </a:solidFill>
              <a:ln w="9525">
                <a:noFill/>
                <a:round/>
                <a:headEnd/>
                <a:tailEnd/>
              </a:ln>
            </p:spPr>
            <p:txBody>
              <a:bodyPr/>
              <a:lstStyle/>
              <a:p>
                <a:endParaRPr lang="en-US"/>
              </a:p>
            </p:txBody>
          </p:sp>
          <p:sp>
            <p:nvSpPr>
              <p:cNvPr id="83856" name="Freeform 912"/>
              <p:cNvSpPr>
                <a:spLocks/>
              </p:cNvSpPr>
              <p:nvPr/>
            </p:nvSpPr>
            <p:spPr bwMode="black">
              <a:xfrm>
                <a:off x="2816" y="2043"/>
                <a:ext cx="13" cy="8"/>
              </a:xfrm>
              <a:custGeom>
                <a:avLst/>
                <a:gdLst/>
                <a:ahLst/>
                <a:cxnLst>
                  <a:cxn ang="0">
                    <a:pos x="32" y="18"/>
                  </a:cxn>
                  <a:cxn ang="0">
                    <a:pos x="30" y="23"/>
                  </a:cxn>
                  <a:cxn ang="0">
                    <a:pos x="41" y="0"/>
                  </a:cxn>
                  <a:cxn ang="0">
                    <a:pos x="26" y="23"/>
                  </a:cxn>
                  <a:cxn ang="0">
                    <a:pos x="0" y="8"/>
                  </a:cxn>
                  <a:cxn ang="0">
                    <a:pos x="3" y="3"/>
                  </a:cxn>
                  <a:cxn ang="0">
                    <a:pos x="32" y="18"/>
                  </a:cxn>
                </a:cxnLst>
                <a:rect l="0" t="0" r="r" b="b"/>
                <a:pathLst>
                  <a:path w="41" h="23">
                    <a:moveTo>
                      <a:pt x="32" y="18"/>
                    </a:moveTo>
                    <a:lnTo>
                      <a:pt x="30" y="23"/>
                    </a:lnTo>
                    <a:lnTo>
                      <a:pt x="41" y="0"/>
                    </a:lnTo>
                    <a:lnTo>
                      <a:pt x="26" y="23"/>
                    </a:lnTo>
                    <a:lnTo>
                      <a:pt x="0" y="8"/>
                    </a:lnTo>
                    <a:lnTo>
                      <a:pt x="3" y="3"/>
                    </a:lnTo>
                    <a:lnTo>
                      <a:pt x="32" y="18"/>
                    </a:lnTo>
                    <a:close/>
                  </a:path>
                </a:pathLst>
              </a:custGeom>
              <a:solidFill>
                <a:schemeClr val="bg2"/>
              </a:solidFill>
              <a:ln w="9525">
                <a:noFill/>
                <a:round/>
                <a:headEnd/>
                <a:tailEnd/>
              </a:ln>
            </p:spPr>
            <p:txBody>
              <a:bodyPr/>
              <a:lstStyle/>
              <a:p>
                <a:endParaRPr lang="en-US"/>
              </a:p>
            </p:txBody>
          </p:sp>
          <p:sp>
            <p:nvSpPr>
              <p:cNvPr id="83857" name="Freeform 913"/>
              <p:cNvSpPr>
                <a:spLocks/>
              </p:cNvSpPr>
              <p:nvPr/>
            </p:nvSpPr>
            <p:spPr bwMode="black">
              <a:xfrm>
                <a:off x="2816" y="2046"/>
                <a:ext cx="8" cy="6"/>
              </a:xfrm>
              <a:custGeom>
                <a:avLst/>
                <a:gdLst/>
                <a:ahLst/>
                <a:cxnLst>
                  <a:cxn ang="0">
                    <a:pos x="24" y="15"/>
                  </a:cxn>
                  <a:cxn ang="0">
                    <a:pos x="22" y="18"/>
                  </a:cxn>
                  <a:cxn ang="0">
                    <a:pos x="22" y="18"/>
                  </a:cxn>
                  <a:cxn ang="0">
                    <a:pos x="0" y="4"/>
                  </a:cxn>
                  <a:cxn ang="0">
                    <a:pos x="0" y="4"/>
                  </a:cxn>
                  <a:cxn ang="0">
                    <a:pos x="2" y="0"/>
                  </a:cxn>
                  <a:cxn ang="0">
                    <a:pos x="24" y="15"/>
                  </a:cxn>
                </a:cxnLst>
                <a:rect l="0" t="0" r="r" b="b"/>
                <a:pathLst>
                  <a:path w="24" h="18">
                    <a:moveTo>
                      <a:pt x="24" y="15"/>
                    </a:moveTo>
                    <a:lnTo>
                      <a:pt x="22" y="18"/>
                    </a:lnTo>
                    <a:lnTo>
                      <a:pt x="22" y="18"/>
                    </a:lnTo>
                    <a:lnTo>
                      <a:pt x="0" y="4"/>
                    </a:lnTo>
                    <a:lnTo>
                      <a:pt x="0" y="4"/>
                    </a:lnTo>
                    <a:lnTo>
                      <a:pt x="2" y="0"/>
                    </a:lnTo>
                    <a:lnTo>
                      <a:pt x="24" y="15"/>
                    </a:lnTo>
                    <a:close/>
                  </a:path>
                </a:pathLst>
              </a:custGeom>
              <a:solidFill>
                <a:schemeClr val="bg2"/>
              </a:solidFill>
              <a:ln w="9525">
                <a:noFill/>
                <a:round/>
                <a:headEnd/>
                <a:tailEnd/>
              </a:ln>
            </p:spPr>
            <p:txBody>
              <a:bodyPr/>
              <a:lstStyle/>
              <a:p>
                <a:endParaRPr lang="en-US"/>
              </a:p>
            </p:txBody>
          </p:sp>
          <p:sp>
            <p:nvSpPr>
              <p:cNvPr id="83858" name="Freeform 914"/>
              <p:cNvSpPr>
                <a:spLocks/>
              </p:cNvSpPr>
              <p:nvPr/>
            </p:nvSpPr>
            <p:spPr bwMode="black">
              <a:xfrm>
                <a:off x="2814" y="2047"/>
                <a:ext cx="10" cy="6"/>
              </a:xfrm>
              <a:custGeom>
                <a:avLst/>
                <a:gdLst/>
                <a:ahLst/>
                <a:cxnLst>
                  <a:cxn ang="0">
                    <a:pos x="29" y="14"/>
                  </a:cxn>
                  <a:cxn ang="0">
                    <a:pos x="26" y="18"/>
                  </a:cxn>
                  <a:cxn ang="0">
                    <a:pos x="0" y="11"/>
                  </a:cxn>
                  <a:cxn ang="0">
                    <a:pos x="0" y="8"/>
                  </a:cxn>
                  <a:cxn ang="0">
                    <a:pos x="4" y="3"/>
                  </a:cxn>
                  <a:cxn ang="0">
                    <a:pos x="7" y="0"/>
                  </a:cxn>
                  <a:cxn ang="0">
                    <a:pos x="29" y="14"/>
                  </a:cxn>
                </a:cxnLst>
                <a:rect l="0" t="0" r="r" b="b"/>
                <a:pathLst>
                  <a:path w="29" h="18">
                    <a:moveTo>
                      <a:pt x="29" y="14"/>
                    </a:moveTo>
                    <a:lnTo>
                      <a:pt x="26" y="18"/>
                    </a:lnTo>
                    <a:lnTo>
                      <a:pt x="0" y="11"/>
                    </a:lnTo>
                    <a:lnTo>
                      <a:pt x="0" y="8"/>
                    </a:lnTo>
                    <a:lnTo>
                      <a:pt x="4" y="3"/>
                    </a:lnTo>
                    <a:lnTo>
                      <a:pt x="7" y="0"/>
                    </a:lnTo>
                    <a:lnTo>
                      <a:pt x="29" y="14"/>
                    </a:lnTo>
                    <a:close/>
                  </a:path>
                </a:pathLst>
              </a:custGeom>
              <a:solidFill>
                <a:schemeClr val="bg2"/>
              </a:solidFill>
              <a:ln w="9525">
                <a:noFill/>
                <a:round/>
                <a:headEnd/>
                <a:tailEnd/>
              </a:ln>
            </p:spPr>
            <p:txBody>
              <a:bodyPr/>
              <a:lstStyle/>
              <a:p>
                <a:endParaRPr lang="en-US"/>
              </a:p>
            </p:txBody>
          </p:sp>
          <p:sp>
            <p:nvSpPr>
              <p:cNvPr id="83859" name="Freeform 915"/>
              <p:cNvSpPr>
                <a:spLocks/>
              </p:cNvSpPr>
              <p:nvPr/>
            </p:nvSpPr>
            <p:spPr bwMode="black">
              <a:xfrm>
                <a:off x="2814" y="2051"/>
                <a:ext cx="10" cy="5"/>
              </a:xfrm>
              <a:custGeom>
                <a:avLst/>
                <a:gdLst/>
                <a:ahLst/>
                <a:cxnLst>
                  <a:cxn ang="0">
                    <a:pos x="30" y="0"/>
                  </a:cxn>
                  <a:cxn ang="0">
                    <a:pos x="30" y="1"/>
                  </a:cxn>
                  <a:cxn ang="0">
                    <a:pos x="30" y="16"/>
                  </a:cxn>
                  <a:cxn ang="0">
                    <a:pos x="15" y="16"/>
                  </a:cxn>
                  <a:cxn ang="0">
                    <a:pos x="0" y="1"/>
                  </a:cxn>
                  <a:cxn ang="0">
                    <a:pos x="0" y="0"/>
                  </a:cxn>
                  <a:cxn ang="0">
                    <a:pos x="30" y="0"/>
                  </a:cxn>
                </a:cxnLst>
                <a:rect l="0" t="0" r="r" b="b"/>
                <a:pathLst>
                  <a:path w="30" h="16">
                    <a:moveTo>
                      <a:pt x="30" y="0"/>
                    </a:moveTo>
                    <a:lnTo>
                      <a:pt x="30" y="1"/>
                    </a:lnTo>
                    <a:lnTo>
                      <a:pt x="30" y="16"/>
                    </a:lnTo>
                    <a:lnTo>
                      <a:pt x="15" y="16"/>
                    </a:lnTo>
                    <a:lnTo>
                      <a:pt x="0" y="1"/>
                    </a:lnTo>
                    <a:lnTo>
                      <a:pt x="0" y="0"/>
                    </a:lnTo>
                    <a:lnTo>
                      <a:pt x="30" y="0"/>
                    </a:lnTo>
                    <a:close/>
                  </a:path>
                </a:pathLst>
              </a:custGeom>
              <a:solidFill>
                <a:schemeClr val="bg2"/>
              </a:solidFill>
              <a:ln w="9525">
                <a:noFill/>
                <a:round/>
                <a:headEnd/>
                <a:tailEnd/>
              </a:ln>
            </p:spPr>
            <p:txBody>
              <a:bodyPr/>
              <a:lstStyle/>
              <a:p>
                <a:endParaRPr lang="en-US"/>
              </a:p>
            </p:txBody>
          </p:sp>
          <p:sp>
            <p:nvSpPr>
              <p:cNvPr id="83860" name="Freeform 916"/>
              <p:cNvSpPr>
                <a:spLocks/>
              </p:cNvSpPr>
              <p:nvPr/>
            </p:nvSpPr>
            <p:spPr bwMode="black">
              <a:xfrm>
                <a:off x="2814" y="2046"/>
                <a:ext cx="5" cy="10"/>
              </a:xfrm>
              <a:custGeom>
                <a:avLst/>
                <a:gdLst/>
                <a:ahLst/>
                <a:cxnLst>
                  <a:cxn ang="0">
                    <a:pos x="16" y="30"/>
                  </a:cxn>
                  <a:cxn ang="0">
                    <a:pos x="15" y="30"/>
                  </a:cxn>
                  <a:cxn ang="0">
                    <a:pos x="0" y="30"/>
                  </a:cxn>
                  <a:cxn ang="0">
                    <a:pos x="0" y="15"/>
                  </a:cxn>
                  <a:cxn ang="0">
                    <a:pos x="15" y="0"/>
                  </a:cxn>
                  <a:cxn ang="0">
                    <a:pos x="16" y="0"/>
                  </a:cxn>
                  <a:cxn ang="0">
                    <a:pos x="16" y="30"/>
                  </a:cxn>
                </a:cxnLst>
                <a:rect l="0" t="0" r="r" b="b"/>
                <a:pathLst>
                  <a:path w="16" h="30">
                    <a:moveTo>
                      <a:pt x="16" y="30"/>
                    </a:moveTo>
                    <a:lnTo>
                      <a:pt x="15" y="30"/>
                    </a:lnTo>
                    <a:lnTo>
                      <a:pt x="0" y="30"/>
                    </a:lnTo>
                    <a:lnTo>
                      <a:pt x="0" y="15"/>
                    </a:lnTo>
                    <a:lnTo>
                      <a:pt x="15" y="0"/>
                    </a:lnTo>
                    <a:lnTo>
                      <a:pt x="16" y="0"/>
                    </a:lnTo>
                    <a:lnTo>
                      <a:pt x="16" y="30"/>
                    </a:lnTo>
                    <a:close/>
                  </a:path>
                </a:pathLst>
              </a:custGeom>
              <a:solidFill>
                <a:schemeClr val="bg2"/>
              </a:solidFill>
              <a:ln w="9525">
                <a:noFill/>
                <a:round/>
                <a:headEnd/>
                <a:tailEnd/>
              </a:ln>
            </p:spPr>
            <p:txBody>
              <a:bodyPr/>
              <a:lstStyle/>
              <a:p>
                <a:endParaRPr lang="en-US"/>
              </a:p>
            </p:txBody>
          </p:sp>
          <p:sp>
            <p:nvSpPr>
              <p:cNvPr id="83861" name="Freeform 917"/>
              <p:cNvSpPr>
                <a:spLocks/>
              </p:cNvSpPr>
              <p:nvPr/>
            </p:nvSpPr>
            <p:spPr bwMode="black">
              <a:xfrm>
                <a:off x="2814" y="2051"/>
                <a:ext cx="10" cy="1"/>
              </a:xfrm>
              <a:custGeom>
                <a:avLst/>
                <a:gdLst/>
                <a:ahLst/>
                <a:cxnLst>
                  <a:cxn ang="0">
                    <a:pos x="0" y="1"/>
                  </a:cxn>
                  <a:cxn ang="0">
                    <a:pos x="0" y="0"/>
                  </a:cxn>
                  <a:cxn ang="0">
                    <a:pos x="0" y="0"/>
                  </a:cxn>
                  <a:cxn ang="0">
                    <a:pos x="30" y="0"/>
                  </a:cxn>
                  <a:cxn ang="0">
                    <a:pos x="30" y="0"/>
                  </a:cxn>
                  <a:cxn ang="0">
                    <a:pos x="30" y="1"/>
                  </a:cxn>
                  <a:cxn ang="0">
                    <a:pos x="0" y="1"/>
                  </a:cxn>
                </a:cxnLst>
                <a:rect l="0" t="0" r="r" b="b"/>
                <a:pathLst>
                  <a:path w="30" h="1">
                    <a:moveTo>
                      <a:pt x="0" y="1"/>
                    </a:moveTo>
                    <a:lnTo>
                      <a:pt x="0" y="0"/>
                    </a:lnTo>
                    <a:lnTo>
                      <a:pt x="0" y="0"/>
                    </a:lnTo>
                    <a:lnTo>
                      <a:pt x="30" y="0"/>
                    </a:lnTo>
                    <a:lnTo>
                      <a:pt x="30" y="0"/>
                    </a:lnTo>
                    <a:lnTo>
                      <a:pt x="30" y="1"/>
                    </a:lnTo>
                    <a:lnTo>
                      <a:pt x="0" y="1"/>
                    </a:lnTo>
                    <a:close/>
                  </a:path>
                </a:pathLst>
              </a:custGeom>
              <a:solidFill>
                <a:schemeClr val="bg2"/>
              </a:solidFill>
              <a:ln w="9525">
                <a:noFill/>
                <a:round/>
                <a:headEnd/>
                <a:tailEnd/>
              </a:ln>
            </p:spPr>
            <p:txBody>
              <a:bodyPr/>
              <a:lstStyle/>
              <a:p>
                <a:endParaRPr lang="en-US"/>
              </a:p>
            </p:txBody>
          </p:sp>
          <p:sp>
            <p:nvSpPr>
              <p:cNvPr id="83862" name="Freeform 918"/>
              <p:cNvSpPr>
                <a:spLocks/>
              </p:cNvSpPr>
              <p:nvPr/>
            </p:nvSpPr>
            <p:spPr bwMode="black">
              <a:xfrm>
                <a:off x="2814" y="2050"/>
                <a:ext cx="10" cy="1"/>
              </a:xfrm>
              <a:custGeom>
                <a:avLst/>
                <a:gdLst/>
                <a:ahLst/>
                <a:cxnLst>
                  <a:cxn ang="0">
                    <a:pos x="0" y="3"/>
                  </a:cxn>
                  <a:cxn ang="0">
                    <a:pos x="0" y="0"/>
                  </a:cxn>
                  <a:cxn ang="0">
                    <a:pos x="0" y="0"/>
                  </a:cxn>
                  <a:cxn ang="0">
                    <a:pos x="30" y="0"/>
                  </a:cxn>
                  <a:cxn ang="0">
                    <a:pos x="30" y="0"/>
                  </a:cxn>
                  <a:cxn ang="0">
                    <a:pos x="30" y="3"/>
                  </a:cxn>
                  <a:cxn ang="0">
                    <a:pos x="0" y="3"/>
                  </a:cxn>
                </a:cxnLst>
                <a:rect l="0" t="0" r="r" b="b"/>
                <a:pathLst>
                  <a:path w="30" h="3">
                    <a:moveTo>
                      <a:pt x="0" y="3"/>
                    </a:moveTo>
                    <a:lnTo>
                      <a:pt x="0" y="0"/>
                    </a:lnTo>
                    <a:lnTo>
                      <a:pt x="0" y="0"/>
                    </a:lnTo>
                    <a:lnTo>
                      <a:pt x="30" y="0"/>
                    </a:lnTo>
                    <a:lnTo>
                      <a:pt x="30" y="0"/>
                    </a:lnTo>
                    <a:lnTo>
                      <a:pt x="30" y="3"/>
                    </a:lnTo>
                    <a:lnTo>
                      <a:pt x="0" y="3"/>
                    </a:lnTo>
                    <a:close/>
                  </a:path>
                </a:pathLst>
              </a:custGeom>
              <a:solidFill>
                <a:schemeClr val="bg2"/>
              </a:solidFill>
              <a:ln w="9525">
                <a:noFill/>
                <a:round/>
                <a:headEnd/>
                <a:tailEnd/>
              </a:ln>
            </p:spPr>
            <p:txBody>
              <a:bodyPr/>
              <a:lstStyle/>
              <a:p>
                <a:endParaRPr lang="en-US"/>
              </a:p>
            </p:txBody>
          </p:sp>
          <p:sp>
            <p:nvSpPr>
              <p:cNvPr id="83863" name="Freeform 919"/>
              <p:cNvSpPr>
                <a:spLocks/>
              </p:cNvSpPr>
              <p:nvPr/>
            </p:nvSpPr>
            <p:spPr bwMode="black">
              <a:xfrm>
                <a:off x="2814" y="2047"/>
                <a:ext cx="10" cy="3"/>
              </a:xfrm>
              <a:custGeom>
                <a:avLst/>
                <a:gdLst/>
                <a:ahLst/>
                <a:cxnLst>
                  <a:cxn ang="0">
                    <a:pos x="0" y="8"/>
                  </a:cxn>
                  <a:cxn ang="0">
                    <a:pos x="0" y="3"/>
                  </a:cxn>
                  <a:cxn ang="0">
                    <a:pos x="0" y="0"/>
                  </a:cxn>
                  <a:cxn ang="0">
                    <a:pos x="0" y="0"/>
                  </a:cxn>
                  <a:cxn ang="0">
                    <a:pos x="30" y="3"/>
                  </a:cxn>
                  <a:cxn ang="0">
                    <a:pos x="30" y="8"/>
                  </a:cxn>
                  <a:cxn ang="0">
                    <a:pos x="0" y="8"/>
                  </a:cxn>
                </a:cxnLst>
                <a:rect l="0" t="0" r="r" b="b"/>
                <a:pathLst>
                  <a:path w="30" h="8">
                    <a:moveTo>
                      <a:pt x="0" y="8"/>
                    </a:moveTo>
                    <a:lnTo>
                      <a:pt x="0" y="3"/>
                    </a:lnTo>
                    <a:lnTo>
                      <a:pt x="0" y="0"/>
                    </a:lnTo>
                    <a:lnTo>
                      <a:pt x="0" y="0"/>
                    </a:lnTo>
                    <a:lnTo>
                      <a:pt x="30" y="3"/>
                    </a:lnTo>
                    <a:lnTo>
                      <a:pt x="30" y="8"/>
                    </a:lnTo>
                    <a:lnTo>
                      <a:pt x="0" y="8"/>
                    </a:lnTo>
                    <a:close/>
                  </a:path>
                </a:pathLst>
              </a:custGeom>
              <a:solidFill>
                <a:schemeClr val="bg2"/>
              </a:solidFill>
              <a:ln w="9525">
                <a:noFill/>
                <a:round/>
                <a:headEnd/>
                <a:tailEnd/>
              </a:ln>
            </p:spPr>
            <p:txBody>
              <a:bodyPr/>
              <a:lstStyle/>
              <a:p>
                <a:endParaRPr lang="en-US"/>
              </a:p>
            </p:txBody>
          </p:sp>
          <p:sp>
            <p:nvSpPr>
              <p:cNvPr id="83864" name="Freeform 920"/>
              <p:cNvSpPr>
                <a:spLocks/>
              </p:cNvSpPr>
              <p:nvPr/>
            </p:nvSpPr>
            <p:spPr bwMode="black">
              <a:xfrm>
                <a:off x="2814" y="2046"/>
                <a:ext cx="10" cy="4"/>
              </a:xfrm>
              <a:custGeom>
                <a:avLst/>
                <a:gdLst/>
                <a:ahLst/>
                <a:cxnLst>
                  <a:cxn ang="0">
                    <a:pos x="0" y="5"/>
                  </a:cxn>
                  <a:cxn ang="0">
                    <a:pos x="1" y="0"/>
                  </a:cxn>
                  <a:cxn ang="0">
                    <a:pos x="31" y="3"/>
                  </a:cxn>
                  <a:cxn ang="0">
                    <a:pos x="31" y="7"/>
                  </a:cxn>
                  <a:cxn ang="0">
                    <a:pos x="31" y="7"/>
                  </a:cxn>
                  <a:cxn ang="0">
                    <a:pos x="30" y="12"/>
                  </a:cxn>
                  <a:cxn ang="0">
                    <a:pos x="0" y="5"/>
                  </a:cxn>
                </a:cxnLst>
                <a:rect l="0" t="0" r="r" b="b"/>
                <a:pathLst>
                  <a:path w="31" h="12">
                    <a:moveTo>
                      <a:pt x="0" y="5"/>
                    </a:moveTo>
                    <a:lnTo>
                      <a:pt x="1" y="0"/>
                    </a:lnTo>
                    <a:lnTo>
                      <a:pt x="31" y="3"/>
                    </a:lnTo>
                    <a:lnTo>
                      <a:pt x="31" y="7"/>
                    </a:lnTo>
                    <a:lnTo>
                      <a:pt x="31" y="7"/>
                    </a:lnTo>
                    <a:lnTo>
                      <a:pt x="30" y="12"/>
                    </a:lnTo>
                    <a:lnTo>
                      <a:pt x="0" y="5"/>
                    </a:lnTo>
                    <a:close/>
                  </a:path>
                </a:pathLst>
              </a:custGeom>
              <a:solidFill>
                <a:schemeClr val="bg2"/>
              </a:solidFill>
              <a:ln w="9525">
                <a:noFill/>
                <a:round/>
                <a:headEnd/>
                <a:tailEnd/>
              </a:ln>
            </p:spPr>
            <p:txBody>
              <a:bodyPr/>
              <a:lstStyle/>
              <a:p>
                <a:endParaRPr lang="en-US"/>
              </a:p>
            </p:txBody>
          </p:sp>
          <p:sp>
            <p:nvSpPr>
              <p:cNvPr id="83865" name="Freeform 921"/>
              <p:cNvSpPr>
                <a:spLocks/>
              </p:cNvSpPr>
              <p:nvPr/>
            </p:nvSpPr>
            <p:spPr bwMode="black">
              <a:xfrm>
                <a:off x="2814" y="2043"/>
                <a:ext cx="10" cy="4"/>
              </a:xfrm>
              <a:custGeom>
                <a:avLst/>
                <a:gdLst/>
                <a:ahLst/>
                <a:cxnLst>
                  <a:cxn ang="0">
                    <a:pos x="0" y="10"/>
                  </a:cxn>
                  <a:cxn ang="0">
                    <a:pos x="0" y="3"/>
                  </a:cxn>
                  <a:cxn ang="0">
                    <a:pos x="0" y="0"/>
                  </a:cxn>
                  <a:cxn ang="0">
                    <a:pos x="0" y="0"/>
                  </a:cxn>
                  <a:cxn ang="0">
                    <a:pos x="30" y="3"/>
                  </a:cxn>
                  <a:cxn ang="0">
                    <a:pos x="30" y="10"/>
                  </a:cxn>
                  <a:cxn ang="0">
                    <a:pos x="0" y="10"/>
                  </a:cxn>
                </a:cxnLst>
                <a:rect l="0" t="0" r="r" b="b"/>
                <a:pathLst>
                  <a:path w="30" h="10">
                    <a:moveTo>
                      <a:pt x="0" y="10"/>
                    </a:moveTo>
                    <a:lnTo>
                      <a:pt x="0" y="3"/>
                    </a:lnTo>
                    <a:lnTo>
                      <a:pt x="0" y="0"/>
                    </a:lnTo>
                    <a:lnTo>
                      <a:pt x="0" y="0"/>
                    </a:lnTo>
                    <a:lnTo>
                      <a:pt x="30" y="3"/>
                    </a:lnTo>
                    <a:lnTo>
                      <a:pt x="30" y="10"/>
                    </a:lnTo>
                    <a:lnTo>
                      <a:pt x="0" y="10"/>
                    </a:lnTo>
                    <a:close/>
                  </a:path>
                </a:pathLst>
              </a:custGeom>
              <a:solidFill>
                <a:schemeClr val="bg2"/>
              </a:solidFill>
              <a:ln w="9525">
                <a:noFill/>
                <a:round/>
                <a:headEnd/>
                <a:tailEnd/>
              </a:ln>
            </p:spPr>
            <p:txBody>
              <a:bodyPr/>
              <a:lstStyle/>
              <a:p>
                <a:endParaRPr lang="en-US"/>
              </a:p>
            </p:txBody>
          </p:sp>
          <p:sp>
            <p:nvSpPr>
              <p:cNvPr id="83866" name="Freeform 922"/>
              <p:cNvSpPr>
                <a:spLocks/>
              </p:cNvSpPr>
              <p:nvPr/>
            </p:nvSpPr>
            <p:spPr bwMode="black">
              <a:xfrm>
                <a:off x="2814" y="2040"/>
                <a:ext cx="10" cy="5"/>
              </a:xfrm>
              <a:custGeom>
                <a:avLst/>
                <a:gdLst/>
                <a:ahLst/>
                <a:cxnLst>
                  <a:cxn ang="0">
                    <a:pos x="0" y="10"/>
                  </a:cxn>
                  <a:cxn ang="0">
                    <a:pos x="2" y="0"/>
                  </a:cxn>
                  <a:cxn ang="0">
                    <a:pos x="2" y="0"/>
                  </a:cxn>
                  <a:cxn ang="0">
                    <a:pos x="31" y="5"/>
                  </a:cxn>
                  <a:cxn ang="0">
                    <a:pos x="31" y="5"/>
                  </a:cxn>
                  <a:cxn ang="0">
                    <a:pos x="30" y="15"/>
                  </a:cxn>
                  <a:cxn ang="0">
                    <a:pos x="0" y="10"/>
                  </a:cxn>
                </a:cxnLst>
                <a:rect l="0" t="0" r="r" b="b"/>
                <a:pathLst>
                  <a:path w="31" h="15">
                    <a:moveTo>
                      <a:pt x="0" y="10"/>
                    </a:moveTo>
                    <a:lnTo>
                      <a:pt x="2" y="0"/>
                    </a:lnTo>
                    <a:lnTo>
                      <a:pt x="2" y="0"/>
                    </a:lnTo>
                    <a:lnTo>
                      <a:pt x="31" y="5"/>
                    </a:lnTo>
                    <a:lnTo>
                      <a:pt x="31" y="5"/>
                    </a:lnTo>
                    <a:lnTo>
                      <a:pt x="30" y="15"/>
                    </a:lnTo>
                    <a:lnTo>
                      <a:pt x="0" y="10"/>
                    </a:lnTo>
                    <a:close/>
                  </a:path>
                </a:pathLst>
              </a:custGeom>
              <a:solidFill>
                <a:schemeClr val="bg2"/>
              </a:solidFill>
              <a:ln w="9525">
                <a:noFill/>
                <a:round/>
                <a:headEnd/>
                <a:tailEnd/>
              </a:ln>
            </p:spPr>
            <p:txBody>
              <a:bodyPr/>
              <a:lstStyle/>
              <a:p>
                <a:endParaRPr lang="en-US"/>
              </a:p>
            </p:txBody>
          </p:sp>
          <p:sp>
            <p:nvSpPr>
              <p:cNvPr id="83867" name="Freeform 923"/>
              <p:cNvSpPr>
                <a:spLocks/>
              </p:cNvSpPr>
              <p:nvPr/>
            </p:nvSpPr>
            <p:spPr bwMode="black">
              <a:xfrm>
                <a:off x="2815" y="2037"/>
                <a:ext cx="10" cy="5"/>
              </a:xfrm>
              <a:custGeom>
                <a:avLst/>
                <a:gdLst/>
                <a:ahLst/>
                <a:cxnLst>
                  <a:cxn ang="0">
                    <a:pos x="0" y="8"/>
                  </a:cxn>
                  <a:cxn ang="0">
                    <a:pos x="1" y="0"/>
                  </a:cxn>
                  <a:cxn ang="0">
                    <a:pos x="1" y="1"/>
                  </a:cxn>
                  <a:cxn ang="0">
                    <a:pos x="31" y="3"/>
                  </a:cxn>
                  <a:cxn ang="0">
                    <a:pos x="31" y="5"/>
                  </a:cxn>
                  <a:cxn ang="0">
                    <a:pos x="29" y="13"/>
                  </a:cxn>
                  <a:cxn ang="0">
                    <a:pos x="0" y="8"/>
                  </a:cxn>
                </a:cxnLst>
                <a:rect l="0" t="0" r="r" b="b"/>
                <a:pathLst>
                  <a:path w="31" h="13">
                    <a:moveTo>
                      <a:pt x="0" y="8"/>
                    </a:moveTo>
                    <a:lnTo>
                      <a:pt x="1" y="0"/>
                    </a:lnTo>
                    <a:lnTo>
                      <a:pt x="1" y="1"/>
                    </a:lnTo>
                    <a:lnTo>
                      <a:pt x="31" y="3"/>
                    </a:lnTo>
                    <a:lnTo>
                      <a:pt x="31" y="5"/>
                    </a:lnTo>
                    <a:lnTo>
                      <a:pt x="29" y="13"/>
                    </a:lnTo>
                    <a:lnTo>
                      <a:pt x="0" y="8"/>
                    </a:lnTo>
                    <a:close/>
                  </a:path>
                </a:pathLst>
              </a:custGeom>
              <a:solidFill>
                <a:schemeClr val="bg2"/>
              </a:solidFill>
              <a:ln w="9525">
                <a:noFill/>
                <a:round/>
                <a:headEnd/>
                <a:tailEnd/>
              </a:ln>
            </p:spPr>
            <p:txBody>
              <a:bodyPr/>
              <a:lstStyle/>
              <a:p>
                <a:endParaRPr lang="en-US"/>
              </a:p>
            </p:txBody>
          </p:sp>
          <p:sp>
            <p:nvSpPr>
              <p:cNvPr id="83868" name="Freeform 924"/>
              <p:cNvSpPr>
                <a:spLocks/>
              </p:cNvSpPr>
              <p:nvPr/>
            </p:nvSpPr>
            <p:spPr bwMode="black">
              <a:xfrm>
                <a:off x="2815" y="2032"/>
                <a:ext cx="10" cy="6"/>
              </a:xfrm>
              <a:custGeom>
                <a:avLst/>
                <a:gdLst/>
                <a:ahLst/>
                <a:cxnLst>
                  <a:cxn ang="0">
                    <a:pos x="0" y="16"/>
                  </a:cxn>
                  <a:cxn ang="0">
                    <a:pos x="1" y="5"/>
                  </a:cxn>
                  <a:cxn ang="0">
                    <a:pos x="1" y="0"/>
                  </a:cxn>
                  <a:cxn ang="0">
                    <a:pos x="1" y="2"/>
                  </a:cxn>
                  <a:cxn ang="0">
                    <a:pos x="31" y="7"/>
                  </a:cxn>
                  <a:cxn ang="0">
                    <a:pos x="30" y="18"/>
                  </a:cxn>
                  <a:cxn ang="0">
                    <a:pos x="0" y="16"/>
                  </a:cxn>
                </a:cxnLst>
                <a:rect l="0" t="0" r="r" b="b"/>
                <a:pathLst>
                  <a:path w="31" h="18">
                    <a:moveTo>
                      <a:pt x="0" y="16"/>
                    </a:moveTo>
                    <a:lnTo>
                      <a:pt x="1" y="5"/>
                    </a:lnTo>
                    <a:lnTo>
                      <a:pt x="1" y="0"/>
                    </a:lnTo>
                    <a:lnTo>
                      <a:pt x="1" y="2"/>
                    </a:lnTo>
                    <a:lnTo>
                      <a:pt x="31" y="7"/>
                    </a:lnTo>
                    <a:lnTo>
                      <a:pt x="30" y="18"/>
                    </a:lnTo>
                    <a:lnTo>
                      <a:pt x="0" y="16"/>
                    </a:lnTo>
                    <a:close/>
                  </a:path>
                </a:pathLst>
              </a:custGeom>
              <a:solidFill>
                <a:schemeClr val="bg2"/>
              </a:solidFill>
              <a:ln w="9525">
                <a:noFill/>
                <a:round/>
                <a:headEnd/>
                <a:tailEnd/>
              </a:ln>
            </p:spPr>
            <p:txBody>
              <a:bodyPr/>
              <a:lstStyle/>
              <a:p>
                <a:endParaRPr lang="en-US"/>
              </a:p>
            </p:txBody>
          </p:sp>
          <p:sp>
            <p:nvSpPr>
              <p:cNvPr id="83869" name="Freeform 925"/>
              <p:cNvSpPr>
                <a:spLocks/>
              </p:cNvSpPr>
              <p:nvPr/>
            </p:nvSpPr>
            <p:spPr bwMode="black">
              <a:xfrm>
                <a:off x="2815" y="2027"/>
                <a:ext cx="11" cy="9"/>
              </a:xfrm>
              <a:custGeom>
                <a:avLst/>
                <a:gdLst/>
                <a:ahLst/>
                <a:cxnLst>
                  <a:cxn ang="0">
                    <a:pos x="0" y="17"/>
                  </a:cxn>
                  <a:cxn ang="0">
                    <a:pos x="3" y="6"/>
                  </a:cxn>
                  <a:cxn ang="0">
                    <a:pos x="4" y="0"/>
                  </a:cxn>
                  <a:cxn ang="0">
                    <a:pos x="3" y="4"/>
                  </a:cxn>
                  <a:cxn ang="0">
                    <a:pos x="32" y="14"/>
                  </a:cxn>
                  <a:cxn ang="0">
                    <a:pos x="30" y="25"/>
                  </a:cxn>
                  <a:cxn ang="0">
                    <a:pos x="0" y="17"/>
                  </a:cxn>
                </a:cxnLst>
                <a:rect l="0" t="0" r="r" b="b"/>
                <a:pathLst>
                  <a:path w="32" h="25">
                    <a:moveTo>
                      <a:pt x="0" y="17"/>
                    </a:moveTo>
                    <a:lnTo>
                      <a:pt x="3" y="6"/>
                    </a:lnTo>
                    <a:lnTo>
                      <a:pt x="4" y="0"/>
                    </a:lnTo>
                    <a:lnTo>
                      <a:pt x="3" y="4"/>
                    </a:lnTo>
                    <a:lnTo>
                      <a:pt x="32" y="14"/>
                    </a:lnTo>
                    <a:lnTo>
                      <a:pt x="30" y="25"/>
                    </a:lnTo>
                    <a:lnTo>
                      <a:pt x="0" y="17"/>
                    </a:lnTo>
                    <a:close/>
                  </a:path>
                </a:pathLst>
              </a:custGeom>
              <a:solidFill>
                <a:schemeClr val="bg2"/>
              </a:solidFill>
              <a:ln w="9525">
                <a:noFill/>
                <a:round/>
                <a:headEnd/>
                <a:tailEnd/>
              </a:ln>
            </p:spPr>
            <p:txBody>
              <a:bodyPr/>
              <a:lstStyle/>
              <a:p>
                <a:endParaRPr lang="en-US"/>
              </a:p>
            </p:txBody>
          </p:sp>
          <p:sp>
            <p:nvSpPr>
              <p:cNvPr id="83870" name="Freeform 926"/>
              <p:cNvSpPr>
                <a:spLocks/>
              </p:cNvSpPr>
              <p:nvPr/>
            </p:nvSpPr>
            <p:spPr bwMode="black">
              <a:xfrm>
                <a:off x="2816" y="2025"/>
                <a:ext cx="11" cy="8"/>
              </a:xfrm>
              <a:custGeom>
                <a:avLst/>
                <a:gdLst/>
                <a:ahLst/>
                <a:cxnLst>
                  <a:cxn ang="0">
                    <a:pos x="0" y="10"/>
                  </a:cxn>
                  <a:cxn ang="0">
                    <a:pos x="3" y="0"/>
                  </a:cxn>
                  <a:cxn ang="0">
                    <a:pos x="33" y="10"/>
                  </a:cxn>
                  <a:cxn ang="0">
                    <a:pos x="32" y="17"/>
                  </a:cxn>
                  <a:cxn ang="0">
                    <a:pos x="33" y="12"/>
                  </a:cxn>
                  <a:cxn ang="0">
                    <a:pos x="29" y="22"/>
                  </a:cxn>
                  <a:cxn ang="0">
                    <a:pos x="0" y="10"/>
                  </a:cxn>
                </a:cxnLst>
                <a:rect l="0" t="0" r="r" b="b"/>
                <a:pathLst>
                  <a:path w="33" h="22">
                    <a:moveTo>
                      <a:pt x="0" y="10"/>
                    </a:moveTo>
                    <a:lnTo>
                      <a:pt x="3" y="0"/>
                    </a:lnTo>
                    <a:lnTo>
                      <a:pt x="33" y="10"/>
                    </a:lnTo>
                    <a:lnTo>
                      <a:pt x="32" y="17"/>
                    </a:lnTo>
                    <a:lnTo>
                      <a:pt x="33" y="12"/>
                    </a:lnTo>
                    <a:lnTo>
                      <a:pt x="29" y="22"/>
                    </a:lnTo>
                    <a:lnTo>
                      <a:pt x="0" y="10"/>
                    </a:lnTo>
                    <a:close/>
                  </a:path>
                </a:pathLst>
              </a:custGeom>
              <a:solidFill>
                <a:schemeClr val="bg2"/>
              </a:solidFill>
              <a:ln w="9525">
                <a:noFill/>
                <a:round/>
                <a:headEnd/>
                <a:tailEnd/>
              </a:ln>
            </p:spPr>
            <p:txBody>
              <a:bodyPr/>
              <a:lstStyle/>
              <a:p>
                <a:endParaRPr lang="en-US"/>
              </a:p>
            </p:txBody>
          </p:sp>
          <p:sp>
            <p:nvSpPr>
              <p:cNvPr id="83871" name="Freeform 927"/>
              <p:cNvSpPr>
                <a:spLocks/>
              </p:cNvSpPr>
              <p:nvPr/>
            </p:nvSpPr>
            <p:spPr bwMode="black">
              <a:xfrm>
                <a:off x="2817" y="2020"/>
                <a:ext cx="11" cy="9"/>
              </a:xfrm>
              <a:custGeom>
                <a:avLst/>
                <a:gdLst/>
                <a:ahLst/>
                <a:cxnLst>
                  <a:cxn ang="0">
                    <a:pos x="0" y="17"/>
                  </a:cxn>
                  <a:cxn ang="0">
                    <a:pos x="3" y="7"/>
                  </a:cxn>
                  <a:cxn ang="0">
                    <a:pos x="4" y="0"/>
                  </a:cxn>
                  <a:cxn ang="0">
                    <a:pos x="3" y="5"/>
                  </a:cxn>
                  <a:cxn ang="0">
                    <a:pos x="32" y="15"/>
                  </a:cxn>
                  <a:cxn ang="0">
                    <a:pos x="30" y="25"/>
                  </a:cxn>
                  <a:cxn ang="0">
                    <a:pos x="0" y="17"/>
                  </a:cxn>
                </a:cxnLst>
                <a:rect l="0" t="0" r="r" b="b"/>
                <a:pathLst>
                  <a:path w="32" h="25">
                    <a:moveTo>
                      <a:pt x="0" y="17"/>
                    </a:moveTo>
                    <a:lnTo>
                      <a:pt x="3" y="7"/>
                    </a:lnTo>
                    <a:lnTo>
                      <a:pt x="4" y="0"/>
                    </a:lnTo>
                    <a:lnTo>
                      <a:pt x="3" y="5"/>
                    </a:lnTo>
                    <a:lnTo>
                      <a:pt x="32" y="15"/>
                    </a:lnTo>
                    <a:lnTo>
                      <a:pt x="30" y="25"/>
                    </a:lnTo>
                    <a:lnTo>
                      <a:pt x="0" y="17"/>
                    </a:lnTo>
                    <a:close/>
                  </a:path>
                </a:pathLst>
              </a:custGeom>
              <a:solidFill>
                <a:schemeClr val="bg2"/>
              </a:solidFill>
              <a:ln w="9525">
                <a:noFill/>
                <a:round/>
                <a:headEnd/>
                <a:tailEnd/>
              </a:ln>
            </p:spPr>
            <p:txBody>
              <a:bodyPr/>
              <a:lstStyle/>
              <a:p>
                <a:endParaRPr lang="en-US"/>
              </a:p>
            </p:txBody>
          </p:sp>
          <p:sp>
            <p:nvSpPr>
              <p:cNvPr id="83872" name="Freeform 928"/>
              <p:cNvSpPr>
                <a:spLocks/>
              </p:cNvSpPr>
              <p:nvPr/>
            </p:nvSpPr>
            <p:spPr bwMode="black">
              <a:xfrm>
                <a:off x="2818" y="2018"/>
                <a:ext cx="11" cy="8"/>
              </a:xfrm>
              <a:custGeom>
                <a:avLst/>
                <a:gdLst/>
                <a:ahLst/>
                <a:cxnLst>
                  <a:cxn ang="0">
                    <a:pos x="0" y="13"/>
                  </a:cxn>
                  <a:cxn ang="0">
                    <a:pos x="3" y="3"/>
                  </a:cxn>
                  <a:cxn ang="0">
                    <a:pos x="2" y="5"/>
                  </a:cxn>
                  <a:cxn ang="0">
                    <a:pos x="6" y="0"/>
                  </a:cxn>
                  <a:cxn ang="0">
                    <a:pos x="33" y="15"/>
                  </a:cxn>
                  <a:cxn ang="0">
                    <a:pos x="29" y="25"/>
                  </a:cxn>
                  <a:cxn ang="0">
                    <a:pos x="0" y="13"/>
                  </a:cxn>
                </a:cxnLst>
                <a:rect l="0" t="0" r="r" b="b"/>
                <a:pathLst>
                  <a:path w="33" h="25">
                    <a:moveTo>
                      <a:pt x="0" y="13"/>
                    </a:moveTo>
                    <a:lnTo>
                      <a:pt x="3" y="3"/>
                    </a:lnTo>
                    <a:lnTo>
                      <a:pt x="2" y="5"/>
                    </a:lnTo>
                    <a:lnTo>
                      <a:pt x="6" y="0"/>
                    </a:lnTo>
                    <a:lnTo>
                      <a:pt x="33" y="15"/>
                    </a:lnTo>
                    <a:lnTo>
                      <a:pt x="29" y="25"/>
                    </a:lnTo>
                    <a:lnTo>
                      <a:pt x="0" y="13"/>
                    </a:lnTo>
                    <a:close/>
                  </a:path>
                </a:pathLst>
              </a:custGeom>
              <a:solidFill>
                <a:schemeClr val="bg2"/>
              </a:solidFill>
              <a:ln w="9525">
                <a:noFill/>
                <a:round/>
                <a:headEnd/>
                <a:tailEnd/>
              </a:ln>
            </p:spPr>
            <p:txBody>
              <a:bodyPr/>
              <a:lstStyle/>
              <a:p>
                <a:endParaRPr lang="en-US"/>
              </a:p>
            </p:txBody>
          </p:sp>
          <p:sp>
            <p:nvSpPr>
              <p:cNvPr id="83873" name="Freeform 929"/>
              <p:cNvSpPr>
                <a:spLocks/>
              </p:cNvSpPr>
              <p:nvPr/>
            </p:nvSpPr>
            <p:spPr bwMode="black">
              <a:xfrm>
                <a:off x="2820" y="2015"/>
                <a:ext cx="10" cy="9"/>
              </a:xfrm>
              <a:custGeom>
                <a:avLst/>
                <a:gdLst/>
                <a:ahLst/>
                <a:cxnLst>
                  <a:cxn ang="0">
                    <a:pos x="0" y="7"/>
                  </a:cxn>
                  <a:cxn ang="0">
                    <a:pos x="5" y="0"/>
                  </a:cxn>
                  <a:cxn ang="0">
                    <a:pos x="5" y="0"/>
                  </a:cxn>
                  <a:cxn ang="0">
                    <a:pos x="30" y="17"/>
                  </a:cxn>
                  <a:cxn ang="0">
                    <a:pos x="30" y="17"/>
                  </a:cxn>
                  <a:cxn ang="0">
                    <a:pos x="25" y="25"/>
                  </a:cxn>
                  <a:cxn ang="0">
                    <a:pos x="0" y="7"/>
                  </a:cxn>
                </a:cxnLst>
                <a:rect l="0" t="0" r="r" b="b"/>
                <a:pathLst>
                  <a:path w="30" h="25">
                    <a:moveTo>
                      <a:pt x="0" y="7"/>
                    </a:moveTo>
                    <a:lnTo>
                      <a:pt x="5" y="0"/>
                    </a:lnTo>
                    <a:lnTo>
                      <a:pt x="5" y="0"/>
                    </a:lnTo>
                    <a:lnTo>
                      <a:pt x="30" y="17"/>
                    </a:lnTo>
                    <a:lnTo>
                      <a:pt x="30" y="17"/>
                    </a:lnTo>
                    <a:lnTo>
                      <a:pt x="25" y="25"/>
                    </a:lnTo>
                    <a:lnTo>
                      <a:pt x="0" y="7"/>
                    </a:lnTo>
                    <a:close/>
                  </a:path>
                </a:pathLst>
              </a:custGeom>
              <a:solidFill>
                <a:schemeClr val="bg2"/>
              </a:solidFill>
              <a:ln w="9525">
                <a:noFill/>
                <a:round/>
                <a:headEnd/>
                <a:tailEnd/>
              </a:ln>
            </p:spPr>
            <p:txBody>
              <a:bodyPr/>
              <a:lstStyle/>
              <a:p>
                <a:endParaRPr lang="en-US"/>
              </a:p>
            </p:txBody>
          </p:sp>
          <p:sp>
            <p:nvSpPr>
              <p:cNvPr id="83874" name="Freeform 930"/>
              <p:cNvSpPr>
                <a:spLocks/>
              </p:cNvSpPr>
              <p:nvPr/>
            </p:nvSpPr>
            <p:spPr bwMode="black">
              <a:xfrm>
                <a:off x="2822" y="2012"/>
                <a:ext cx="10" cy="9"/>
              </a:xfrm>
              <a:custGeom>
                <a:avLst/>
                <a:gdLst/>
                <a:ahLst/>
                <a:cxnLst>
                  <a:cxn ang="0">
                    <a:pos x="0" y="11"/>
                  </a:cxn>
                  <a:cxn ang="0">
                    <a:pos x="5" y="4"/>
                  </a:cxn>
                  <a:cxn ang="0">
                    <a:pos x="7" y="0"/>
                  </a:cxn>
                  <a:cxn ang="0">
                    <a:pos x="6" y="1"/>
                  </a:cxn>
                  <a:cxn ang="0">
                    <a:pos x="30" y="21"/>
                  </a:cxn>
                  <a:cxn ang="0">
                    <a:pos x="25" y="28"/>
                  </a:cxn>
                  <a:cxn ang="0">
                    <a:pos x="0" y="11"/>
                  </a:cxn>
                </a:cxnLst>
                <a:rect l="0" t="0" r="r" b="b"/>
                <a:pathLst>
                  <a:path w="30" h="28">
                    <a:moveTo>
                      <a:pt x="0" y="11"/>
                    </a:moveTo>
                    <a:lnTo>
                      <a:pt x="5" y="4"/>
                    </a:lnTo>
                    <a:lnTo>
                      <a:pt x="7" y="0"/>
                    </a:lnTo>
                    <a:lnTo>
                      <a:pt x="6" y="1"/>
                    </a:lnTo>
                    <a:lnTo>
                      <a:pt x="30" y="21"/>
                    </a:lnTo>
                    <a:lnTo>
                      <a:pt x="25" y="28"/>
                    </a:lnTo>
                    <a:lnTo>
                      <a:pt x="0" y="11"/>
                    </a:lnTo>
                    <a:close/>
                  </a:path>
                </a:pathLst>
              </a:custGeom>
              <a:solidFill>
                <a:schemeClr val="bg2"/>
              </a:solidFill>
              <a:ln w="9525">
                <a:noFill/>
                <a:round/>
                <a:headEnd/>
                <a:tailEnd/>
              </a:ln>
            </p:spPr>
            <p:txBody>
              <a:bodyPr/>
              <a:lstStyle/>
              <a:p>
                <a:endParaRPr lang="en-US"/>
              </a:p>
            </p:txBody>
          </p:sp>
          <p:sp>
            <p:nvSpPr>
              <p:cNvPr id="83875" name="Freeform 931"/>
              <p:cNvSpPr>
                <a:spLocks/>
              </p:cNvSpPr>
              <p:nvPr/>
            </p:nvSpPr>
            <p:spPr bwMode="black">
              <a:xfrm>
                <a:off x="2824" y="2010"/>
                <a:ext cx="9" cy="9"/>
              </a:xfrm>
              <a:custGeom>
                <a:avLst/>
                <a:gdLst/>
                <a:ahLst/>
                <a:cxnLst>
                  <a:cxn ang="0">
                    <a:pos x="0" y="6"/>
                  </a:cxn>
                  <a:cxn ang="0">
                    <a:pos x="6" y="0"/>
                  </a:cxn>
                  <a:cxn ang="0">
                    <a:pos x="6" y="0"/>
                  </a:cxn>
                  <a:cxn ang="0">
                    <a:pos x="28" y="22"/>
                  </a:cxn>
                  <a:cxn ang="0">
                    <a:pos x="28" y="22"/>
                  </a:cxn>
                  <a:cxn ang="0">
                    <a:pos x="22" y="28"/>
                  </a:cxn>
                  <a:cxn ang="0">
                    <a:pos x="0" y="6"/>
                  </a:cxn>
                </a:cxnLst>
                <a:rect l="0" t="0" r="r" b="b"/>
                <a:pathLst>
                  <a:path w="28" h="28">
                    <a:moveTo>
                      <a:pt x="0" y="6"/>
                    </a:moveTo>
                    <a:lnTo>
                      <a:pt x="6" y="0"/>
                    </a:lnTo>
                    <a:lnTo>
                      <a:pt x="6" y="0"/>
                    </a:lnTo>
                    <a:lnTo>
                      <a:pt x="28" y="22"/>
                    </a:lnTo>
                    <a:lnTo>
                      <a:pt x="28" y="22"/>
                    </a:lnTo>
                    <a:lnTo>
                      <a:pt x="22" y="28"/>
                    </a:lnTo>
                    <a:lnTo>
                      <a:pt x="0" y="6"/>
                    </a:lnTo>
                    <a:close/>
                  </a:path>
                </a:pathLst>
              </a:custGeom>
              <a:solidFill>
                <a:schemeClr val="bg2"/>
              </a:solidFill>
              <a:ln w="9525">
                <a:noFill/>
                <a:round/>
                <a:headEnd/>
                <a:tailEnd/>
              </a:ln>
            </p:spPr>
            <p:txBody>
              <a:bodyPr/>
              <a:lstStyle/>
              <a:p>
                <a:endParaRPr lang="en-US"/>
              </a:p>
            </p:txBody>
          </p:sp>
          <p:sp>
            <p:nvSpPr>
              <p:cNvPr id="83876" name="Freeform 932"/>
              <p:cNvSpPr>
                <a:spLocks/>
              </p:cNvSpPr>
              <p:nvPr/>
            </p:nvSpPr>
            <p:spPr bwMode="black">
              <a:xfrm>
                <a:off x="2826" y="2007"/>
                <a:ext cx="10" cy="10"/>
              </a:xfrm>
              <a:custGeom>
                <a:avLst/>
                <a:gdLst/>
                <a:ahLst/>
                <a:cxnLst>
                  <a:cxn ang="0">
                    <a:pos x="0" y="8"/>
                  </a:cxn>
                  <a:cxn ang="0">
                    <a:pos x="6" y="2"/>
                  </a:cxn>
                  <a:cxn ang="0">
                    <a:pos x="5" y="3"/>
                  </a:cxn>
                  <a:cxn ang="0">
                    <a:pos x="9" y="0"/>
                  </a:cxn>
                  <a:cxn ang="0">
                    <a:pos x="29" y="24"/>
                  </a:cxn>
                  <a:cxn ang="0">
                    <a:pos x="22" y="30"/>
                  </a:cxn>
                  <a:cxn ang="0">
                    <a:pos x="0" y="8"/>
                  </a:cxn>
                </a:cxnLst>
                <a:rect l="0" t="0" r="r" b="b"/>
                <a:pathLst>
                  <a:path w="29" h="30">
                    <a:moveTo>
                      <a:pt x="0" y="8"/>
                    </a:moveTo>
                    <a:lnTo>
                      <a:pt x="6" y="2"/>
                    </a:lnTo>
                    <a:lnTo>
                      <a:pt x="5" y="3"/>
                    </a:lnTo>
                    <a:lnTo>
                      <a:pt x="9" y="0"/>
                    </a:lnTo>
                    <a:lnTo>
                      <a:pt x="29" y="24"/>
                    </a:lnTo>
                    <a:lnTo>
                      <a:pt x="22" y="30"/>
                    </a:lnTo>
                    <a:lnTo>
                      <a:pt x="0" y="8"/>
                    </a:lnTo>
                    <a:close/>
                  </a:path>
                </a:pathLst>
              </a:custGeom>
              <a:solidFill>
                <a:schemeClr val="bg2"/>
              </a:solidFill>
              <a:ln w="9525">
                <a:noFill/>
                <a:round/>
                <a:headEnd/>
                <a:tailEnd/>
              </a:ln>
            </p:spPr>
            <p:txBody>
              <a:bodyPr/>
              <a:lstStyle/>
              <a:p>
                <a:endParaRPr lang="en-US"/>
              </a:p>
            </p:txBody>
          </p:sp>
          <p:sp>
            <p:nvSpPr>
              <p:cNvPr id="83877" name="Freeform 933"/>
              <p:cNvSpPr>
                <a:spLocks/>
              </p:cNvSpPr>
              <p:nvPr/>
            </p:nvSpPr>
            <p:spPr bwMode="black">
              <a:xfrm>
                <a:off x="2829" y="2006"/>
                <a:ext cx="12" cy="10"/>
              </a:xfrm>
              <a:custGeom>
                <a:avLst/>
                <a:gdLst/>
                <a:ahLst/>
                <a:cxnLst>
                  <a:cxn ang="0">
                    <a:pos x="0" y="5"/>
                  </a:cxn>
                  <a:cxn ang="0">
                    <a:pos x="7" y="0"/>
                  </a:cxn>
                  <a:cxn ang="0">
                    <a:pos x="27" y="25"/>
                  </a:cxn>
                  <a:cxn ang="0">
                    <a:pos x="37" y="17"/>
                  </a:cxn>
                  <a:cxn ang="0">
                    <a:pos x="25" y="25"/>
                  </a:cxn>
                  <a:cxn ang="0">
                    <a:pos x="17" y="30"/>
                  </a:cxn>
                  <a:cxn ang="0">
                    <a:pos x="0" y="5"/>
                  </a:cxn>
                </a:cxnLst>
                <a:rect l="0" t="0" r="r" b="b"/>
                <a:pathLst>
                  <a:path w="37" h="30">
                    <a:moveTo>
                      <a:pt x="0" y="5"/>
                    </a:moveTo>
                    <a:lnTo>
                      <a:pt x="7" y="0"/>
                    </a:lnTo>
                    <a:lnTo>
                      <a:pt x="27" y="25"/>
                    </a:lnTo>
                    <a:lnTo>
                      <a:pt x="37" y="17"/>
                    </a:lnTo>
                    <a:lnTo>
                      <a:pt x="25" y="25"/>
                    </a:lnTo>
                    <a:lnTo>
                      <a:pt x="17" y="30"/>
                    </a:lnTo>
                    <a:lnTo>
                      <a:pt x="0" y="5"/>
                    </a:lnTo>
                    <a:close/>
                  </a:path>
                </a:pathLst>
              </a:custGeom>
              <a:solidFill>
                <a:schemeClr val="bg2"/>
              </a:solidFill>
              <a:ln w="9525">
                <a:noFill/>
                <a:round/>
                <a:headEnd/>
                <a:tailEnd/>
              </a:ln>
            </p:spPr>
            <p:txBody>
              <a:bodyPr/>
              <a:lstStyle/>
              <a:p>
                <a:endParaRPr lang="en-US"/>
              </a:p>
            </p:txBody>
          </p:sp>
          <p:sp>
            <p:nvSpPr>
              <p:cNvPr id="83878" name="Freeform 934"/>
              <p:cNvSpPr>
                <a:spLocks/>
              </p:cNvSpPr>
              <p:nvPr/>
            </p:nvSpPr>
            <p:spPr bwMode="black">
              <a:xfrm>
                <a:off x="2831" y="2004"/>
                <a:ext cx="9" cy="10"/>
              </a:xfrm>
              <a:custGeom>
                <a:avLst/>
                <a:gdLst/>
                <a:ahLst/>
                <a:cxnLst>
                  <a:cxn ang="0">
                    <a:pos x="0" y="6"/>
                  </a:cxn>
                  <a:cxn ang="0">
                    <a:pos x="7" y="0"/>
                  </a:cxn>
                  <a:cxn ang="0">
                    <a:pos x="8" y="0"/>
                  </a:cxn>
                  <a:cxn ang="0">
                    <a:pos x="28" y="25"/>
                  </a:cxn>
                  <a:cxn ang="0">
                    <a:pos x="29" y="25"/>
                  </a:cxn>
                  <a:cxn ang="0">
                    <a:pos x="22" y="31"/>
                  </a:cxn>
                  <a:cxn ang="0">
                    <a:pos x="0" y="6"/>
                  </a:cxn>
                </a:cxnLst>
                <a:rect l="0" t="0" r="r" b="b"/>
                <a:pathLst>
                  <a:path w="29" h="31">
                    <a:moveTo>
                      <a:pt x="0" y="6"/>
                    </a:moveTo>
                    <a:lnTo>
                      <a:pt x="7" y="0"/>
                    </a:lnTo>
                    <a:lnTo>
                      <a:pt x="8" y="0"/>
                    </a:lnTo>
                    <a:lnTo>
                      <a:pt x="28" y="25"/>
                    </a:lnTo>
                    <a:lnTo>
                      <a:pt x="29" y="25"/>
                    </a:lnTo>
                    <a:lnTo>
                      <a:pt x="22" y="31"/>
                    </a:lnTo>
                    <a:lnTo>
                      <a:pt x="0" y="6"/>
                    </a:lnTo>
                    <a:close/>
                  </a:path>
                </a:pathLst>
              </a:custGeom>
              <a:solidFill>
                <a:schemeClr val="bg2"/>
              </a:solidFill>
              <a:ln w="9525">
                <a:noFill/>
                <a:round/>
                <a:headEnd/>
                <a:tailEnd/>
              </a:ln>
            </p:spPr>
            <p:txBody>
              <a:bodyPr/>
              <a:lstStyle/>
              <a:p>
                <a:endParaRPr lang="en-US"/>
              </a:p>
            </p:txBody>
          </p:sp>
          <p:sp>
            <p:nvSpPr>
              <p:cNvPr id="83879" name="Freeform 935"/>
              <p:cNvSpPr>
                <a:spLocks/>
              </p:cNvSpPr>
              <p:nvPr/>
            </p:nvSpPr>
            <p:spPr bwMode="black">
              <a:xfrm>
                <a:off x="2833" y="2002"/>
                <a:ext cx="10" cy="10"/>
              </a:xfrm>
              <a:custGeom>
                <a:avLst/>
                <a:gdLst/>
                <a:ahLst/>
                <a:cxnLst>
                  <a:cxn ang="0">
                    <a:pos x="0" y="5"/>
                  </a:cxn>
                  <a:cxn ang="0">
                    <a:pos x="7" y="0"/>
                  </a:cxn>
                  <a:cxn ang="0">
                    <a:pos x="5" y="0"/>
                  </a:cxn>
                  <a:cxn ang="0">
                    <a:pos x="28" y="25"/>
                  </a:cxn>
                  <a:cxn ang="0">
                    <a:pos x="26" y="25"/>
                  </a:cxn>
                  <a:cxn ang="0">
                    <a:pos x="20" y="30"/>
                  </a:cxn>
                  <a:cxn ang="0">
                    <a:pos x="0" y="5"/>
                  </a:cxn>
                </a:cxnLst>
                <a:rect l="0" t="0" r="r" b="b"/>
                <a:pathLst>
                  <a:path w="28" h="30">
                    <a:moveTo>
                      <a:pt x="0" y="5"/>
                    </a:moveTo>
                    <a:lnTo>
                      <a:pt x="7" y="0"/>
                    </a:lnTo>
                    <a:lnTo>
                      <a:pt x="5" y="0"/>
                    </a:lnTo>
                    <a:lnTo>
                      <a:pt x="28" y="25"/>
                    </a:lnTo>
                    <a:lnTo>
                      <a:pt x="26" y="25"/>
                    </a:lnTo>
                    <a:lnTo>
                      <a:pt x="20" y="30"/>
                    </a:lnTo>
                    <a:lnTo>
                      <a:pt x="0" y="5"/>
                    </a:lnTo>
                    <a:close/>
                  </a:path>
                </a:pathLst>
              </a:custGeom>
              <a:solidFill>
                <a:schemeClr val="bg2"/>
              </a:solidFill>
              <a:ln w="9525">
                <a:noFill/>
                <a:round/>
                <a:headEnd/>
                <a:tailEnd/>
              </a:ln>
            </p:spPr>
            <p:txBody>
              <a:bodyPr/>
              <a:lstStyle/>
              <a:p>
                <a:endParaRPr lang="en-US"/>
              </a:p>
            </p:txBody>
          </p:sp>
          <p:sp>
            <p:nvSpPr>
              <p:cNvPr id="83880" name="Freeform 936"/>
              <p:cNvSpPr>
                <a:spLocks/>
              </p:cNvSpPr>
              <p:nvPr/>
            </p:nvSpPr>
            <p:spPr bwMode="black">
              <a:xfrm>
                <a:off x="2835" y="2000"/>
                <a:ext cx="10" cy="10"/>
              </a:xfrm>
              <a:custGeom>
                <a:avLst/>
                <a:gdLst/>
                <a:ahLst/>
                <a:cxnLst>
                  <a:cxn ang="0">
                    <a:pos x="0" y="6"/>
                  </a:cxn>
                  <a:cxn ang="0">
                    <a:pos x="8" y="0"/>
                  </a:cxn>
                  <a:cxn ang="0">
                    <a:pos x="30" y="24"/>
                  </a:cxn>
                  <a:cxn ang="0">
                    <a:pos x="23" y="31"/>
                  </a:cxn>
                  <a:cxn ang="0">
                    <a:pos x="30" y="25"/>
                  </a:cxn>
                  <a:cxn ang="0">
                    <a:pos x="23" y="31"/>
                  </a:cxn>
                  <a:cxn ang="0">
                    <a:pos x="0" y="6"/>
                  </a:cxn>
                </a:cxnLst>
                <a:rect l="0" t="0" r="r" b="b"/>
                <a:pathLst>
                  <a:path w="30" h="31">
                    <a:moveTo>
                      <a:pt x="0" y="6"/>
                    </a:moveTo>
                    <a:lnTo>
                      <a:pt x="8" y="0"/>
                    </a:lnTo>
                    <a:lnTo>
                      <a:pt x="30" y="24"/>
                    </a:lnTo>
                    <a:lnTo>
                      <a:pt x="23" y="31"/>
                    </a:lnTo>
                    <a:lnTo>
                      <a:pt x="30" y="25"/>
                    </a:lnTo>
                    <a:lnTo>
                      <a:pt x="23" y="31"/>
                    </a:lnTo>
                    <a:lnTo>
                      <a:pt x="0" y="6"/>
                    </a:lnTo>
                    <a:close/>
                  </a:path>
                </a:pathLst>
              </a:custGeom>
              <a:solidFill>
                <a:schemeClr val="bg2"/>
              </a:solidFill>
              <a:ln w="9525">
                <a:noFill/>
                <a:round/>
                <a:headEnd/>
                <a:tailEnd/>
              </a:ln>
            </p:spPr>
            <p:txBody>
              <a:bodyPr/>
              <a:lstStyle/>
              <a:p>
                <a:endParaRPr lang="en-US"/>
              </a:p>
            </p:txBody>
          </p:sp>
          <p:sp>
            <p:nvSpPr>
              <p:cNvPr id="83881" name="Freeform 937"/>
              <p:cNvSpPr>
                <a:spLocks/>
              </p:cNvSpPr>
              <p:nvPr/>
            </p:nvSpPr>
            <p:spPr bwMode="black">
              <a:xfrm>
                <a:off x="2838" y="1995"/>
                <a:ext cx="9" cy="13"/>
              </a:xfrm>
              <a:custGeom>
                <a:avLst/>
                <a:gdLst/>
                <a:ahLst/>
                <a:cxnLst>
                  <a:cxn ang="0">
                    <a:pos x="0" y="15"/>
                  </a:cxn>
                  <a:cxn ang="0">
                    <a:pos x="7" y="8"/>
                  </a:cxn>
                  <a:cxn ang="0">
                    <a:pos x="15" y="0"/>
                  </a:cxn>
                  <a:cxn ang="0">
                    <a:pos x="7" y="7"/>
                  </a:cxn>
                  <a:cxn ang="0">
                    <a:pos x="29" y="30"/>
                  </a:cxn>
                  <a:cxn ang="0">
                    <a:pos x="22" y="38"/>
                  </a:cxn>
                  <a:cxn ang="0">
                    <a:pos x="0" y="15"/>
                  </a:cxn>
                </a:cxnLst>
                <a:rect l="0" t="0" r="r" b="b"/>
                <a:pathLst>
                  <a:path w="29" h="38">
                    <a:moveTo>
                      <a:pt x="0" y="15"/>
                    </a:moveTo>
                    <a:lnTo>
                      <a:pt x="7" y="8"/>
                    </a:lnTo>
                    <a:lnTo>
                      <a:pt x="15" y="0"/>
                    </a:lnTo>
                    <a:lnTo>
                      <a:pt x="7" y="7"/>
                    </a:lnTo>
                    <a:lnTo>
                      <a:pt x="29" y="30"/>
                    </a:lnTo>
                    <a:lnTo>
                      <a:pt x="22" y="38"/>
                    </a:lnTo>
                    <a:lnTo>
                      <a:pt x="0" y="15"/>
                    </a:lnTo>
                    <a:close/>
                  </a:path>
                </a:pathLst>
              </a:custGeom>
              <a:solidFill>
                <a:schemeClr val="bg2"/>
              </a:solidFill>
              <a:ln w="9525">
                <a:noFill/>
                <a:round/>
                <a:headEnd/>
                <a:tailEnd/>
              </a:ln>
            </p:spPr>
            <p:txBody>
              <a:bodyPr/>
              <a:lstStyle/>
              <a:p>
                <a:endParaRPr lang="en-US"/>
              </a:p>
            </p:txBody>
          </p:sp>
          <p:sp>
            <p:nvSpPr>
              <p:cNvPr id="83882" name="Freeform 938"/>
              <p:cNvSpPr>
                <a:spLocks/>
              </p:cNvSpPr>
              <p:nvPr/>
            </p:nvSpPr>
            <p:spPr bwMode="black">
              <a:xfrm>
                <a:off x="2840" y="1995"/>
                <a:ext cx="11" cy="11"/>
              </a:xfrm>
              <a:custGeom>
                <a:avLst/>
                <a:gdLst/>
                <a:ahLst/>
                <a:cxnLst>
                  <a:cxn ang="0">
                    <a:pos x="0" y="7"/>
                  </a:cxn>
                  <a:cxn ang="0">
                    <a:pos x="8" y="0"/>
                  </a:cxn>
                  <a:cxn ang="0">
                    <a:pos x="32" y="23"/>
                  </a:cxn>
                  <a:cxn ang="0">
                    <a:pos x="31" y="24"/>
                  </a:cxn>
                  <a:cxn ang="0">
                    <a:pos x="30" y="25"/>
                  </a:cxn>
                  <a:cxn ang="0">
                    <a:pos x="22" y="31"/>
                  </a:cxn>
                  <a:cxn ang="0">
                    <a:pos x="0" y="7"/>
                  </a:cxn>
                </a:cxnLst>
                <a:rect l="0" t="0" r="r" b="b"/>
                <a:pathLst>
                  <a:path w="32" h="31">
                    <a:moveTo>
                      <a:pt x="0" y="7"/>
                    </a:moveTo>
                    <a:lnTo>
                      <a:pt x="8" y="0"/>
                    </a:lnTo>
                    <a:lnTo>
                      <a:pt x="32" y="23"/>
                    </a:lnTo>
                    <a:lnTo>
                      <a:pt x="31" y="24"/>
                    </a:lnTo>
                    <a:lnTo>
                      <a:pt x="30" y="25"/>
                    </a:lnTo>
                    <a:lnTo>
                      <a:pt x="22" y="31"/>
                    </a:lnTo>
                    <a:lnTo>
                      <a:pt x="0" y="7"/>
                    </a:lnTo>
                    <a:close/>
                  </a:path>
                </a:pathLst>
              </a:custGeom>
              <a:solidFill>
                <a:schemeClr val="bg2"/>
              </a:solidFill>
              <a:ln w="9525">
                <a:noFill/>
                <a:round/>
                <a:headEnd/>
                <a:tailEnd/>
              </a:ln>
            </p:spPr>
            <p:txBody>
              <a:bodyPr/>
              <a:lstStyle/>
              <a:p>
                <a:endParaRPr lang="en-US"/>
              </a:p>
            </p:txBody>
          </p:sp>
          <p:sp>
            <p:nvSpPr>
              <p:cNvPr id="83883" name="Freeform 939"/>
              <p:cNvSpPr>
                <a:spLocks/>
              </p:cNvSpPr>
              <p:nvPr/>
            </p:nvSpPr>
            <p:spPr bwMode="black">
              <a:xfrm>
                <a:off x="2842" y="1993"/>
                <a:ext cx="11" cy="10"/>
              </a:xfrm>
              <a:custGeom>
                <a:avLst/>
                <a:gdLst/>
                <a:ahLst/>
                <a:cxnLst>
                  <a:cxn ang="0">
                    <a:pos x="0" y="10"/>
                  </a:cxn>
                  <a:cxn ang="0">
                    <a:pos x="6" y="1"/>
                  </a:cxn>
                  <a:cxn ang="0">
                    <a:pos x="5" y="2"/>
                  </a:cxn>
                  <a:cxn ang="0">
                    <a:pos x="8" y="0"/>
                  </a:cxn>
                  <a:cxn ang="0">
                    <a:pos x="34" y="21"/>
                  </a:cxn>
                  <a:cxn ang="0">
                    <a:pos x="27" y="30"/>
                  </a:cxn>
                  <a:cxn ang="0">
                    <a:pos x="0" y="10"/>
                  </a:cxn>
                </a:cxnLst>
                <a:rect l="0" t="0" r="r" b="b"/>
                <a:pathLst>
                  <a:path w="34" h="30">
                    <a:moveTo>
                      <a:pt x="0" y="10"/>
                    </a:moveTo>
                    <a:lnTo>
                      <a:pt x="6" y="1"/>
                    </a:lnTo>
                    <a:lnTo>
                      <a:pt x="5" y="2"/>
                    </a:lnTo>
                    <a:lnTo>
                      <a:pt x="8" y="0"/>
                    </a:lnTo>
                    <a:lnTo>
                      <a:pt x="34" y="21"/>
                    </a:lnTo>
                    <a:lnTo>
                      <a:pt x="27" y="30"/>
                    </a:lnTo>
                    <a:lnTo>
                      <a:pt x="0" y="10"/>
                    </a:lnTo>
                    <a:close/>
                  </a:path>
                </a:pathLst>
              </a:custGeom>
              <a:solidFill>
                <a:schemeClr val="bg2"/>
              </a:solidFill>
              <a:ln w="9525">
                <a:noFill/>
                <a:round/>
                <a:headEnd/>
                <a:tailEnd/>
              </a:ln>
            </p:spPr>
            <p:txBody>
              <a:bodyPr/>
              <a:lstStyle/>
              <a:p>
                <a:endParaRPr lang="en-US"/>
              </a:p>
            </p:txBody>
          </p:sp>
          <p:sp>
            <p:nvSpPr>
              <p:cNvPr id="83884" name="Freeform 940"/>
              <p:cNvSpPr>
                <a:spLocks/>
              </p:cNvSpPr>
              <p:nvPr/>
            </p:nvSpPr>
            <p:spPr bwMode="black">
              <a:xfrm>
                <a:off x="2844" y="1991"/>
                <a:ext cx="10" cy="9"/>
              </a:xfrm>
              <a:custGeom>
                <a:avLst/>
                <a:gdLst/>
                <a:ahLst/>
                <a:cxnLst>
                  <a:cxn ang="0">
                    <a:pos x="0" y="7"/>
                  </a:cxn>
                  <a:cxn ang="0">
                    <a:pos x="6" y="0"/>
                  </a:cxn>
                  <a:cxn ang="0">
                    <a:pos x="0" y="7"/>
                  </a:cxn>
                  <a:cxn ang="0">
                    <a:pos x="7" y="0"/>
                  </a:cxn>
                  <a:cxn ang="0">
                    <a:pos x="30" y="22"/>
                  </a:cxn>
                  <a:cxn ang="0">
                    <a:pos x="24" y="29"/>
                  </a:cxn>
                  <a:cxn ang="0">
                    <a:pos x="0" y="7"/>
                  </a:cxn>
                </a:cxnLst>
                <a:rect l="0" t="0" r="r" b="b"/>
                <a:pathLst>
                  <a:path w="30" h="29">
                    <a:moveTo>
                      <a:pt x="0" y="7"/>
                    </a:moveTo>
                    <a:lnTo>
                      <a:pt x="6" y="0"/>
                    </a:lnTo>
                    <a:lnTo>
                      <a:pt x="0" y="7"/>
                    </a:lnTo>
                    <a:lnTo>
                      <a:pt x="7" y="0"/>
                    </a:lnTo>
                    <a:lnTo>
                      <a:pt x="30" y="22"/>
                    </a:lnTo>
                    <a:lnTo>
                      <a:pt x="24" y="29"/>
                    </a:lnTo>
                    <a:lnTo>
                      <a:pt x="0" y="7"/>
                    </a:lnTo>
                    <a:close/>
                  </a:path>
                </a:pathLst>
              </a:custGeom>
              <a:solidFill>
                <a:schemeClr val="bg2"/>
              </a:solidFill>
              <a:ln w="9525">
                <a:noFill/>
                <a:round/>
                <a:headEnd/>
                <a:tailEnd/>
              </a:ln>
            </p:spPr>
            <p:txBody>
              <a:bodyPr/>
              <a:lstStyle/>
              <a:p>
                <a:endParaRPr lang="en-US"/>
              </a:p>
            </p:txBody>
          </p:sp>
          <p:sp>
            <p:nvSpPr>
              <p:cNvPr id="83885" name="Freeform 941"/>
              <p:cNvSpPr>
                <a:spLocks/>
              </p:cNvSpPr>
              <p:nvPr/>
            </p:nvSpPr>
            <p:spPr bwMode="black">
              <a:xfrm>
                <a:off x="2847" y="1988"/>
                <a:ext cx="12" cy="10"/>
              </a:xfrm>
              <a:custGeom>
                <a:avLst/>
                <a:gdLst/>
                <a:ahLst/>
                <a:cxnLst>
                  <a:cxn ang="0">
                    <a:pos x="0" y="8"/>
                  </a:cxn>
                  <a:cxn ang="0">
                    <a:pos x="7" y="0"/>
                  </a:cxn>
                  <a:cxn ang="0">
                    <a:pos x="32" y="21"/>
                  </a:cxn>
                  <a:cxn ang="0">
                    <a:pos x="36" y="16"/>
                  </a:cxn>
                  <a:cxn ang="0">
                    <a:pos x="30" y="22"/>
                  </a:cxn>
                  <a:cxn ang="0">
                    <a:pos x="22" y="30"/>
                  </a:cxn>
                  <a:cxn ang="0">
                    <a:pos x="0" y="8"/>
                  </a:cxn>
                </a:cxnLst>
                <a:rect l="0" t="0" r="r" b="b"/>
                <a:pathLst>
                  <a:path w="36" h="30">
                    <a:moveTo>
                      <a:pt x="0" y="8"/>
                    </a:moveTo>
                    <a:lnTo>
                      <a:pt x="7" y="0"/>
                    </a:lnTo>
                    <a:lnTo>
                      <a:pt x="32" y="21"/>
                    </a:lnTo>
                    <a:lnTo>
                      <a:pt x="36" y="16"/>
                    </a:lnTo>
                    <a:lnTo>
                      <a:pt x="30" y="22"/>
                    </a:lnTo>
                    <a:lnTo>
                      <a:pt x="22" y="30"/>
                    </a:lnTo>
                    <a:lnTo>
                      <a:pt x="0" y="8"/>
                    </a:lnTo>
                    <a:close/>
                  </a:path>
                </a:pathLst>
              </a:custGeom>
              <a:solidFill>
                <a:schemeClr val="bg2"/>
              </a:solidFill>
              <a:ln w="9525">
                <a:noFill/>
                <a:round/>
                <a:headEnd/>
                <a:tailEnd/>
              </a:ln>
            </p:spPr>
            <p:txBody>
              <a:bodyPr/>
              <a:lstStyle/>
              <a:p>
                <a:endParaRPr lang="en-US"/>
              </a:p>
            </p:txBody>
          </p:sp>
          <p:sp>
            <p:nvSpPr>
              <p:cNvPr id="83886" name="Freeform 942"/>
              <p:cNvSpPr>
                <a:spLocks/>
              </p:cNvSpPr>
              <p:nvPr/>
            </p:nvSpPr>
            <p:spPr bwMode="black">
              <a:xfrm>
                <a:off x="2848" y="1985"/>
                <a:ext cx="11" cy="10"/>
              </a:xfrm>
              <a:custGeom>
                <a:avLst/>
                <a:gdLst/>
                <a:ahLst/>
                <a:cxnLst>
                  <a:cxn ang="0">
                    <a:pos x="0" y="10"/>
                  </a:cxn>
                  <a:cxn ang="0">
                    <a:pos x="6" y="2"/>
                  </a:cxn>
                  <a:cxn ang="0">
                    <a:pos x="5" y="3"/>
                  </a:cxn>
                  <a:cxn ang="0">
                    <a:pos x="7" y="0"/>
                  </a:cxn>
                  <a:cxn ang="0">
                    <a:pos x="33" y="21"/>
                  </a:cxn>
                  <a:cxn ang="0">
                    <a:pos x="27" y="30"/>
                  </a:cxn>
                  <a:cxn ang="0">
                    <a:pos x="0" y="10"/>
                  </a:cxn>
                </a:cxnLst>
                <a:rect l="0" t="0" r="r" b="b"/>
                <a:pathLst>
                  <a:path w="33" h="30">
                    <a:moveTo>
                      <a:pt x="0" y="10"/>
                    </a:moveTo>
                    <a:lnTo>
                      <a:pt x="6" y="2"/>
                    </a:lnTo>
                    <a:lnTo>
                      <a:pt x="5" y="3"/>
                    </a:lnTo>
                    <a:lnTo>
                      <a:pt x="7" y="0"/>
                    </a:lnTo>
                    <a:lnTo>
                      <a:pt x="33" y="21"/>
                    </a:lnTo>
                    <a:lnTo>
                      <a:pt x="27" y="30"/>
                    </a:lnTo>
                    <a:lnTo>
                      <a:pt x="0" y="10"/>
                    </a:lnTo>
                    <a:close/>
                  </a:path>
                </a:pathLst>
              </a:custGeom>
              <a:solidFill>
                <a:schemeClr val="bg2"/>
              </a:solidFill>
              <a:ln w="9525">
                <a:noFill/>
                <a:round/>
                <a:headEnd/>
                <a:tailEnd/>
              </a:ln>
            </p:spPr>
            <p:txBody>
              <a:bodyPr/>
              <a:lstStyle/>
              <a:p>
                <a:endParaRPr lang="en-US"/>
              </a:p>
            </p:txBody>
          </p:sp>
          <p:sp>
            <p:nvSpPr>
              <p:cNvPr id="83887" name="Freeform 943"/>
              <p:cNvSpPr>
                <a:spLocks/>
              </p:cNvSpPr>
              <p:nvPr/>
            </p:nvSpPr>
            <p:spPr bwMode="black">
              <a:xfrm>
                <a:off x="2851" y="1983"/>
                <a:ext cx="10" cy="10"/>
              </a:xfrm>
              <a:custGeom>
                <a:avLst/>
                <a:gdLst/>
                <a:ahLst/>
                <a:cxnLst>
                  <a:cxn ang="0">
                    <a:pos x="0" y="7"/>
                  </a:cxn>
                  <a:cxn ang="0">
                    <a:pos x="7" y="0"/>
                  </a:cxn>
                  <a:cxn ang="0">
                    <a:pos x="8" y="1"/>
                  </a:cxn>
                  <a:cxn ang="0">
                    <a:pos x="30" y="21"/>
                  </a:cxn>
                  <a:cxn ang="0">
                    <a:pos x="31" y="22"/>
                  </a:cxn>
                  <a:cxn ang="0">
                    <a:pos x="25" y="30"/>
                  </a:cxn>
                  <a:cxn ang="0">
                    <a:pos x="0" y="7"/>
                  </a:cxn>
                </a:cxnLst>
                <a:rect l="0" t="0" r="r" b="b"/>
                <a:pathLst>
                  <a:path w="31" h="30">
                    <a:moveTo>
                      <a:pt x="0" y="7"/>
                    </a:moveTo>
                    <a:lnTo>
                      <a:pt x="7" y="0"/>
                    </a:lnTo>
                    <a:lnTo>
                      <a:pt x="8" y="1"/>
                    </a:lnTo>
                    <a:lnTo>
                      <a:pt x="30" y="21"/>
                    </a:lnTo>
                    <a:lnTo>
                      <a:pt x="31" y="22"/>
                    </a:lnTo>
                    <a:lnTo>
                      <a:pt x="25" y="30"/>
                    </a:lnTo>
                    <a:lnTo>
                      <a:pt x="0" y="7"/>
                    </a:lnTo>
                    <a:close/>
                  </a:path>
                </a:pathLst>
              </a:custGeom>
              <a:solidFill>
                <a:schemeClr val="bg2"/>
              </a:solidFill>
              <a:ln w="9525">
                <a:noFill/>
                <a:round/>
                <a:headEnd/>
                <a:tailEnd/>
              </a:ln>
            </p:spPr>
            <p:txBody>
              <a:bodyPr/>
              <a:lstStyle/>
              <a:p>
                <a:endParaRPr lang="en-US"/>
              </a:p>
            </p:txBody>
          </p:sp>
          <p:sp>
            <p:nvSpPr>
              <p:cNvPr id="83888" name="Freeform 944"/>
              <p:cNvSpPr>
                <a:spLocks/>
              </p:cNvSpPr>
              <p:nvPr/>
            </p:nvSpPr>
            <p:spPr bwMode="black">
              <a:xfrm>
                <a:off x="2853" y="1977"/>
                <a:ext cx="10" cy="13"/>
              </a:xfrm>
              <a:custGeom>
                <a:avLst/>
                <a:gdLst/>
                <a:ahLst/>
                <a:cxnLst>
                  <a:cxn ang="0">
                    <a:pos x="0" y="17"/>
                  </a:cxn>
                  <a:cxn ang="0">
                    <a:pos x="7" y="8"/>
                  </a:cxn>
                  <a:cxn ang="0">
                    <a:pos x="15" y="0"/>
                  </a:cxn>
                  <a:cxn ang="0">
                    <a:pos x="7" y="7"/>
                  </a:cxn>
                  <a:cxn ang="0">
                    <a:pos x="29" y="28"/>
                  </a:cxn>
                  <a:cxn ang="0">
                    <a:pos x="22" y="37"/>
                  </a:cxn>
                  <a:cxn ang="0">
                    <a:pos x="0" y="17"/>
                  </a:cxn>
                </a:cxnLst>
                <a:rect l="0" t="0" r="r" b="b"/>
                <a:pathLst>
                  <a:path w="29" h="37">
                    <a:moveTo>
                      <a:pt x="0" y="17"/>
                    </a:moveTo>
                    <a:lnTo>
                      <a:pt x="7" y="8"/>
                    </a:lnTo>
                    <a:lnTo>
                      <a:pt x="15" y="0"/>
                    </a:lnTo>
                    <a:lnTo>
                      <a:pt x="7" y="7"/>
                    </a:lnTo>
                    <a:lnTo>
                      <a:pt x="29" y="28"/>
                    </a:lnTo>
                    <a:lnTo>
                      <a:pt x="22" y="37"/>
                    </a:lnTo>
                    <a:lnTo>
                      <a:pt x="0" y="17"/>
                    </a:lnTo>
                    <a:close/>
                  </a:path>
                </a:pathLst>
              </a:custGeom>
              <a:solidFill>
                <a:schemeClr val="bg2"/>
              </a:solidFill>
              <a:ln w="9525">
                <a:noFill/>
                <a:round/>
                <a:headEnd/>
                <a:tailEnd/>
              </a:ln>
            </p:spPr>
            <p:txBody>
              <a:bodyPr/>
              <a:lstStyle/>
              <a:p>
                <a:endParaRPr lang="en-US"/>
              </a:p>
            </p:txBody>
          </p:sp>
          <p:sp>
            <p:nvSpPr>
              <p:cNvPr id="83889" name="Freeform 945"/>
              <p:cNvSpPr>
                <a:spLocks/>
              </p:cNvSpPr>
              <p:nvPr/>
            </p:nvSpPr>
            <p:spPr bwMode="black">
              <a:xfrm>
                <a:off x="2856" y="1977"/>
                <a:ext cx="12" cy="10"/>
              </a:xfrm>
              <a:custGeom>
                <a:avLst/>
                <a:gdLst/>
                <a:ahLst/>
                <a:cxnLst>
                  <a:cxn ang="0">
                    <a:pos x="0" y="7"/>
                  </a:cxn>
                  <a:cxn ang="0">
                    <a:pos x="8" y="0"/>
                  </a:cxn>
                  <a:cxn ang="0">
                    <a:pos x="32" y="21"/>
                  </a:cxn>
                  <a:cxn ang="0">
                    <a:pos x="36" y="16"/>
                  </a:cxn>
                  <a:cxn ang="0">
                    <a:pos x="30" y="22"/>
                  </a:cxn>
                  <a:cxn ang="0">
                    <a:pos x="22" y="30"/>
                  </a:cxn>
                  <a:cxn ang="0">
                    <a:pos x="0" y="7"/>
                  </a:cxn>
                </a:cxnLst>
                <a:rect l="0" t="0" r="r" b="b"/>
                <a:pathLst>
                  <a:path w="36" h="30">
                    <a:moveTo>
                      <a:pt x="0" y="7"/>
                    </a:moveTo>
                    <a:lnTo>
                      <a:pt x="8" y="0"/>
                    </a:lnTo>
                    <a:lnTo>
                      <a:pt x="32" y="21"/>
                    </a:lnTo>
                    <a:lnTo>
                      <a:pt x="36" y="16"/>
                    </a:lnTo>
                    <a:lnTo>
                      <a:pt x="30" y="22"/>
                    </a:lnTo>
                    <a:lnTo>
                      <a:pt x="22" y="30"/>
                    </a:lnTo>
                    <a:lnTo>
                      <a:pt x="0" y="7"/>
                    </a:lnTo>
                    <a:close/>
                  </a:path>
                </a:pathLst>
              </a:custGeom>
              <a:solidFill>
                <a:schemeClr val="bg2"/>
              </a:solidFill>
              <a:ln w="9525">
                <a:noFill/>
                <a:round/>
                <a:headEnd/>
                <a:tailEnd/>
              </a:ln>
            </p:spPr>
            <p:txBody>
              <a:bodyPr/>
              <a:lstStyle/>
              <a:p>
                <a:endParaRPr lang="en-US"/>
              </a:p>
            </p:txBody>
          </p:sp>
          <p:sp>
            <p:nvSpPr>
              <p:cNvPr id="83890" name="Freeform 946"/>
              <p:cNvSpPr>
                <a:spLocks/>
              </p:cNvSpPr>
              <p:nvPr/>
            </p:nvSpPr>
            <p:spPr bwMode="black">
              <a:xfrm>
                <a:off x="2857" y="1974"/>
                <a:ext cx="11" cy="10"/>
              </a:xfrm>
              <a:custGeom>
                <a:avLst/>
                <a:gdLst/>
                <a:ahLst/>
                <a:cxnLst>
                  <a:cxn ang="0">
                    <a:pos x="0" y="10"/>
                  </a:cxn>
                  <a:cxn ang="0">
                    <a:pos x="6" y="1"/>
                  </a:cxn>
                  <a:cxn ang="0">
                    <a:pos x="3" y="6"/>
                  </a:cxn>
                  <a:cxn ang="0">
                    <a:pos x="9" y="0"/>
                  </a:cxn>
                  <a:cxn ang="0">
                    <a:pos x="33" y="21"/>
                  </a:cxn>
                  <a:cxn ang="0">
                    <a:pos x="27" y="30"/>
                  </a:cxn>
                  <a:cxn ang="0">
                    <a:pos x="0" y="10"/>
                  </a:cxn>
                </a:cxnLst>
                <a:rect l="0" t="0" r="r" b="b"/>
                <a:pathLst>
                  <a:path w="33" h="30">
                    <a:moveTo>
                      <a:pt x="0" y="10"/>
                    </a:moveTo>
                    <a:lnTo>
                      <a:pt x="6" y="1"/>
                    </a:lnTo>
                    <a:lnTo>
                      <a:pt x="3" y="6"/>
                    </a:lnTo>
                    <a:lnTo>
                      <a:pt x="9" y="0"/>
                    </a:lnTo>
                    <a:lnTo>
                      <a:pt x="33" y="21"/>
                    </a:lnTo>
                    <a:lnTo>
                      <a:pt x="27" y="30"/>
                    </a:lnTo>
                    <a:lnTo>
                      <a:pt x="0" y="10"/>
                    </a:lnTo>
                    <a:close/>
                  </a:path>
                </a:pathLst>
              </a:custGeom>
              <a:solidFill>
                <a:schemeClr val="bg2"/>
              </a:solidFill>
              <a:ln w="9525">
                <a:noFill/>
                <a:round/>
                <a:headEnd/>
                <a:tailEnd/>
              </a:ln>
            </p:spPr>
            <p:txBody>
              <a:bodyPr/>
              <a:lstStyle/>
              <a:p>
                <a:endParaRPr lang="en-US"/>
              </a:p>
            </p:txBody>
          </p:sp>
          <p:sp>
            <p:nvSpPr>
              <p:cNvPr id="83891" name="Freeform 947"/>
              <p:cNvSpPr>
                <a:spLocks/>
              </p:cNvSpPr>
              <p:nvPr/>
            </p:nvSpPr>
            <p:spPr bwMode="black">
              <a:xfrm>
                <a:off x="2860" y="1972"/>
                <a:ext cx="10" cy="10"/>
              </a:xfrm>
              <a:custGeom>
                <a:avLst/>
                <a:gdLst/>
                <a:ahLst/>
                <a:cxnLst>
                  <a:cxn ang="0">
                    <a:pos x="0" y="7"/>
                  </a:cxn>
                  <a:cxn ang="0">
                    <a:pos x="7" y="0"/>
                  </a:cxn>
                  <a:cxn ang="0">
                    <a:pos x="7" y="0"/>
                  </a:cxn>
                  <a:cxn ang="0">
                    <a:pos x="29" y="22"/>
                  </a:cxn>
                  <a:cxn ang="0">
                    <a:pos x="29" y="22"/>
                  </a:cxn>
                  <a:cxn ang="0">
                    <a:pos x="22" y="29"/>
                  </a:cxn>
                  <a:cxn ang="0">
                    <a:pos x="0" y="7"/>
                  </a:cxn>
                </a:cxnLst>
                <a:rect l="0" t="0" r="r" b="b"/>
                <a:pathLst>
                  <a:path w="29" h="29">
                    <a:moveTo>
                      <a:pt x="0" y="7"/>
                    </a:moveTo>
                    <a:lnTo>
                      <a:pt x="7" y="0"/>
                    </a:lnTo>
                    <a:lnTo>
                      <a:pt x="7" y="0"/>
                    </a:lnTo>
                    <a:lnTo>
                      <a:pt x="29" y="22"/>
                    </a:lnTo>
                    <a:lnTo>
                      <a:pt x="29" y="22"/>
                    </a:lnTo>
                    <a:lnTo>
                      <a:pt x="22" y="29"/>
                    </a:lnTo>
                    <a:lnTo>
                      <a:pt x="0" y="7"/>
                    </a:lnTo>
                    <a:close/>
                  </a:path>
                </a:pathLst>
              </a:custGeom>
              <a:solidFill>
                <a:schemeClr val="bg2"/>
              </a:solidFill>
              <a:ln w="9525">
                <a:noFill/>
                <a:round/>
                <a:headEnd/>
                <a:tailEnd/>
              </a:ln>
            </p:spPr>
            <p:txBody>
              <a:bodyPr/>
              <a:lstStyle/>
              <a:p>
                <a:endParaRPr lang="en-US"/>
              </a:p>
            </p:txBody>
          </p:sp>
          <p:sp>
            <p:nvSpPr>
              <p:cNvPr id="83892" name="Freeform 948"/>
              <p:cNvSpPr>
                <a:spLocks/>
              </p:cNvSpPr>
              <p:nvPr/>
            </p:nvSpPr>
            <p:spPr bwMode="black">
              <a:xfrm>
                <a:off x="2863" y="1969"/>
                <a:ext cx="10" cy="10"/>
              </a:xfrm>
              <a:custGeom>
                <a:avLst/>
                <a:gdLst/>
                <a:ahLst/>
                <a:cxnLst>
                  <a:cxn ang="0">
                    <a:pos x="0" y="8"/>
                  </a:cxn>
                  <a:cxn ang="0">
                    <a:pos x="8" y="0"/>
                  </a:cxn>
                  <a:cxn ang="0">
                    <a:pos x="8" y="0"/>
                  </a:cxn>
                  <a:cxn ang="0">
                    <a:pos x="30" y="23"/>
                  </a:cxn>
                  <a:cxn ang="0">
                    <a:pos x="30" y="23"/>
                  </a:cxn>
                  <a:cxn ang="0">
                    <a:pos x="22" y="30"/>
                  </a:cxn>
                  <a:cxn ang="0">
                    <a:pos x="0" y="8"/>
                  </a:cxn>
                </a:cxnLst>
                <a:rect l="0" t="0" r="r" b="b"/>
                <a:pathLst>
                  <a:path w="30" h="30">
                    <a:moveTo>
                      <a:pt x="0" y="8"/>
                    </a:moveTo>
                    <a:lnTo>
                      <a:pt x="8" y="0"/>
                    </a:lnTo>
                    <a:lnTo>
                      <a:pt x="8" y="0"/>
                    </a:lnTo>
                    <a:lnTo>
                      <a:pt x="30" y="23"/>
                    </a:lnTo>
                    <a:lnTo>
                      <a:pt x="30" y="23"/>
                    </a:lnTo>
                    <a:lnTo>
                      <a:pt x="22" y="30"/>
                    </a:lnTo>
                    <a:lnTo>
                      <a:pt x="0" y="8"/>
                    </a:lnTo>
                    <a:close/>
                  </a:path>
                </a:pathLst>
              </a:custGeom>
              <a:solidFill>
                <a:schemeClr val="bg2"/>
              </a:solidFill>
              <a:ln w="9525">
                <a:noFill/>
                <a:round/>
                <a:headEnd/>
                <a:tailEnd/>
              </a:ln>
            </p:spPr>
            <p:txBody>
              <a:bodyPr/>
              <a:lstStyle/>
              <a:p>
                <a:endParaRPr lang="en-US"/>
              </a:p>
            </p:txBody>
          </p:sp>
          <p:sp>
            <p:nvSpPr>
              <p:cNvPr id="83893" name="Freeform 949"/>
              <p:cNvSpPr>
                <a:spLocks/>
              </p:cNvSpPr>
              <p:nvPr/>
            </p:nvSpPr>
            <p:spPr bwMode="black">
              <a:xfrm>
                <a:off x="2865" y="1967"/>
                <a:ext cx="10" cy="10"/>
              </a:xfrm>
              <a:custGeom>
                <a:avLst/>
                <a:gdLst/>
                <a:ahLst/>
                <a:cxnLst>
                  <a:cxn ang="0">
                    <a:pos x="0" y="7"/>
                  </a:cxn>
                  <a:cxn ang="0">
                    <a:pos x="7" y="0"/>
                  </a:cxn>
                  <a:cxn ang="0">
                    <a:pos x="7" y="0"/>
                  </a:cxn>
                  <a:cxn ang="0">
                    <a:pos x="29" y="22"/>
                  </a:cxn>
                  <a:cxn ang="0">
                    <a:pos x="29" y="22"/>
                  </a:cxn>
                  <a:cxn ang="0">
                    <a:pos x="22" y="30"/>
                  </a:cxn>
                  <a:cxn ang="0">
                    <a:pos x="0" y="7"/>
                  </a:cxn>
                </a:cxnLst>
                <a:rect l="0" t="0" r="r" b="b"/>
                <a:pathLst>
                  <a:path w="29" h="30">
                    <a:moveTo>
                      <a:pt x="0" y="7"/>
                    </a:moveTo>
                    <a:lnTo>
                      <a:pt x="7" y="0"/>
                    </a:lnTo>
                    <a:lnTo>
                      <a:pt x="7" y="0"/>
                    </a:lnTo>
                    <a:lnTo>
                      <a:pt x="29" y="22"/>
                    </a:lnTo>
                    <a:lnTo>
                      <a:pt x="29" y="22"/>
                    </a:lnTo>
                    <a:lnTo>
                      <a:pt x="22" y="30"/>
                    </a:lnTo>
                    <a:lnTo>
                      <a:pt x="0" y="7"/>
                    </a:lnTo>
                    <a:close/>
                  </a:path>
                </a:pathLst>
              </a:custGeom>
              <a:solidFill>
                <a:schemeClr val="bg2"/>
              </a:solidFill>
              <a:ln w="9525">
                <a:noFill/>
                <a:round/>
                <a:headEnd/>
                <a:tailEnd/>
              </a:ln>
            </p:spPr>
            <p:txBody>
              <a:bodyPr/>
              <a:lstStyle/>
              <a:p>
                <a:endParaRPr lang="en-US"/>
              </a:p>
            </p:txBody>
          </p:sp>
          <p:sp>
            <p:nvSpPr>
              <p:cNvPr id="83894" name="Freeform 950"/>
              <p:cNvSpPr>
                <a:spLocks/>
              </p:cNvSpPr>
              <p:nvPr/>
            </p:nvSpPr>
            <p:spPr bwMode="black">
              <a:xfrm>
                <a:off x="2868" y="1962"/>
                <a:ext cx="10" cy="12"/>
              </a:xfrm>
              <a:custGeom>
                <a:avLst/>
                <a:gdLst/>
                <a:ahLst/>
                <a:cxnLst>
                  <a:cxn ang="0">
                    <a:pos x="0" y="15"/>
                  </a:cxn>
                  <a:cxn ang="0">
                    <a:pos x="7" y="7"/>
                  </a:cxn>
                  <a:cxn ang="0">
                    <a:pos x="15" y="0"/>
                  </a:cxn>
                  <a:cxn ang="0">
                    <a:pos x="7" y="6"/>
                  </a:cxn>
                  <a:cxn ang="0">
                    <a:pos x="30" y="30"/>
                  </a:cxn>
                  <a:cxn ang="0">
                    <a:pos x="22" y="37"/>
                  </a:cxn>
                  <a:cxn ang="0">
                    <a:pos x="0" y="15"/>
                  </a:cxn>
                </a:cxnLst>
                <a:rect l="0" t="0" r="r" b="b"/>
                <a:pathLst>
                  <a:path w="30" h="37">
                    <a:moveTo>
                      <a:pt x="0" y="15"/>
                    </a:moveTo>
                    <a:lnTo>
                      <a:pt x="7" y="7"/>
                    </a:lnTo>
                    <a:lnTo>
                      <a:pt x="15" y="0"/>
                    </a:lnTo>
                    <a:lnTo>
                      <a:pt x="7" y="6"/>
                    </a:lnTo>
                    <a:lnTo>
                      <a:pt x="30" y="30"/>
                    </a:lnTo>
                    <a:lnTo>
                      <a:pt x="22" y="37"/>
                    </a:lnTo>
                    <a:lnTo>
                      <a:pt x="0" y="15"/>
                    </a:lnTo>
                    <a:close/>
                  </a:path>
                </a:pathLst>
              </a:custGeom>
              <a:solidFill>
                <a:schemeClr val="bg2"/>
              </a:solidFill>
              <a:ln w="9525">
                <a:noFill/>
                <a:round/>
                <a:headEnd/>
                <a:tailEnd/>
              </a:ln>
            </p:spPr>
            <p:txBody>
              <a:bodyPr/>
              <a:lstStyle/>
              <a:p>
                <a:endParaRPr lang="en-US"/>
              </a:p>
            </p:txBody>
          </p:sp>
          <p:sp>
            <p:nvSpPr>
              <p:cNvPr id="83895" name="Freeform 951"/>
              <p:cNvSpPr>
                <a:spLocks/>
              </p:cNvSpPr>
              <p:nvPr/>
            </p:nvSpPr>
            <p:spPr bwMode="black">
              <a:xfrm>
                <a:off x="2870" y="1961"/>
                <a:ext cx="10" cy="11"/>
              </a:xfrm>
              <a:custGeom>
                <a:avLst/>
                <a:gdLst/>
                <a:ahLst/>
                <a:cxnLst>
                  <a:cxn ang="0">
                    <a:pos x="0" y="9"/>
                  </a:cxn>
                  <a:cxn ang="0">
                    <a:pos x="8" y="3"/>
                  </a:cxn>
                  <a:cxn ang="0">
                    <a:pos x="10" y="0"/>
                  </a:cxn>
                  <a:cxn ang="0">
                    <a:pos x="9" y="2"/>
                  </a:cxn>
                  <a:cxn ang="0">
                    <a:pos x="30" y="28"/>
                  </a:cxn>
                  <a:cxn ang="0">
                    <a:pos x="23" y="34"/>
                  </a:cxn>
                  <a:cxn ang="0">
                    <a:pos x="0" y="9"/>
                  </a:cxn>
                </a:cxnLst>
                <a:rect l="0" t="0" r="r" b="b"/>
                <a:pathLst>
                  <a:path w="30" h="34">
                    <a:moveTo>
                      <a:pt x="0" y="9"/>
                    </a:moveTo>
                    <a:lnTo>
                      <a:pt x="8" y="3"/>
                    </a:lnTo>
                    <a:lnTo>
                      <a:pt x="10" y="0"/>
                    </a:lnTo>
                    <a:lnTo>
                      <a:pt x="9" y="2"/>
                    </a:lnTo>
                    <a:lnTo>
                      <a:pt x="30" y="28"/>
                    </a:lnTo>
                    <a:lnTo>
                      <a:pt x="23" y="34"/>
                    </a:lnTo>
                    <a:lnTo>
                      <a:pt x="0" y="9"/>
                    </a:lnTo>
                    <a:close/>
                  </a:path>
                </a:pathLst>
              </a:custGeom>
              <a:solidFill>
                <a:schemeClr val="bg2"/>
              </a:solidFill>
              <a:ln w="9525">
                <a:noFill/>
                <a:round/>
                <a:headEnd/>
                <a:tailEnd/>
              </a:ln>
            </p:spPr>
            <p:txBody>
              <a:bodyPr/>
              <a:lstStyle/>
              <a:p>
                <a:endParaRPr lang="en-US"/>
              </a:p>
            </p:txBody>
          </p:sp>
          <p:sp>
            <p:nvSpPr>
              <p:cNvPr id="83896" name="Freeform 952"/>
              <p:cNvSpPr>
                <a:spLocks/>
              </p:cNvSpPr>
              <p:nvPr/>
            </p:nvSpPr>
            <p:spPr bwMode="black">
              <a:xfrm>
                <a:off x="2873" y="1959"/>
                <a:ext cx="10" cy="12"/>
              </a:xfrm>
              <a:custGeom>
                <a:avLst/>
                <a:gdLst/>
                <a:ahLst/>
                <a:cxnLst>
                  <a:cxn ang="0">
                    <a:pos x="0" y="7"/>
                  </a:cxn>
                  <a:cxn ang="0">
                    <a:pos x="9" y="0"/>
                  </a:cxn>
                  <a:cxn ang="0">
                    <a:pos x="30" y="27"/>
                  </a:cxn>
                  <a:cxn ang="0">
                    <a:pos x="27" y="29"/>
                  </a:cxn>
                  <a:cxn ang="0">
                    <a:pos x="28" y="28"/>
                  </a:cxn>
                  <a:cxn ang="0">
                    <a:pos x="20" y="34"/>
                  </a:cxn>
                  <a:cxn ang="0">
                    <a:pos x="0" y="7"/>
                  </a:cxn>
                </a:cxnLst>
                <a:rect l="0" t="0" r="r" b="b"/>
                <a:pathLst>
                  <a:path w="30" h="34">
                    <a:moveTo>
                      <a:pt x="0" y="7"/>
                    </a:moveTo>
                    <a:lnTo>
                      <a:pt x="9" y="0"/>
                    </a:lnTo>
                    <a:lnTo>
                      <a:pt x="30" y="27"/>
                    </a:lnTo>
                    <a:lnTo>
                      <a:pt x="27" y="29"/>
                    </a:lnTo>
                    <a:lnTo>
                      <a:pt x="28" y="28"/>
                    </a:lnTo>
                    <a:lnTo>
                      <a:pt x="20" y="34"/>
                    </a:lnTo>
                    <a:lnTo>
                      <a:pt x="0" y="7"/>
                    </a:lnTo>
                    <a:close/>
                  </a:path>
                </a:pathLst>
              </a:custGeom>
              <a:solidFill>
                <a:schemeClr val="bg2"/>
              </a:solidFill>
              <a:ln w="9525">
                <a:noFill/>
                <a:round/>
                <a:headEnd/>
                <a:tailEnd/>
              </a:ln>
            </p:spPr>
            <p:txBody>
              <a:bodyPr/>
              <a:lstStyle/>
              <a:p>
                <a:endParaRPr lang="en-US"/>
              </a:p>
            </p:txBody>
          </p:sp>
          <p:sp>
            <p:nvSpPr>
              <p:cNvPr id="83897" name="Freeform 953"/>
              <p:cNvSpPr>
                <a:spLocks/>
              </p:cNvSpPr>
              <p:nvPr/>
            </p:nvSpPr>
            <p:spPr bwMode="black">
              <a:xfrm>
                <a:off x="2875" y="1958"/>
                <a:ext cx="10" cy="10"/>
              </a:xfrm>
              <a:custGeom>
                <a:avLst/>
                <a:gdLst/>
                <a:ahLst/>
                <a:cxnLst>
                  <a:cxn ang="0">
                    <a:pos x="2" y="7"/>
                  </a:cxn>
                  <a:cxn ang="0">
                    <a:pos x="10" y="0"/>
                  </a:cxn>
                  <a:cxn ang="0">
                    <a:pos x="0" y="9"/>
                  </a:cxn>
                  <a:cxn ang="0">
                    <a:pos x="12" y="0"/>
                  </a:cxn>
                  <a:cxn ang="0">
                    <a:pos x="32" y="25"/>
                  </a:cxn>
                  <a:cxn ang="0">
                    <a:pos x="25" y="32"/>
                  </a:cxn>
                  <a:cxn ang="0">
                    <a:pos x="2" y="7"/>
                  </a:cxn>
                </a:cxnLst>
                <a:rect l="0" t="0" r="r" b="b"/>
                <a:pathLst>
                  <a:path w="32" h="32">
                    <a:moveTo>
                      <a:pt x="2" y="7"/>
                    </a:moveTo>
                    <a:lnTo>
                      <a:pt x="10" y="0"/>
                    </a:lnTo>
                    <a:lnTo>
                      <a:pt x="0" y="9"/>
                    </a:lnTo>
                    <a:lnTo>
                      <a:pt x="12" y="0"/>
                    </a:lnTo>
                    <a:lnTo>
                      <a:pt x="32" y="25"/>
                    </a:lnTo>
                    <a:lnTo>
                      <a:pt x="25" y="32"/>
                    </a:lnTo>
                    <a:lnTo>
                      <a:pt x="2" y="7"/>
                    </a:lnTo>
                    <a:close/>
                  </a:path>
                </a:pathLst>
              </a:custGeom>
              <a:solidFill>
                <a:schemeClr val="bg2"/>
              </a:solidFill>
              <a:ln w="9525">
                <a:noFill/>
                <a:round/>
                <a:headEnd/>
                <a:tailEnd/>
              </a:ln>
            </p:spPr>
            <p:txBody>
              <a:bodyPr/>
              <a:lstStyle/>
              <a:p>
                <a:endParaRPr lang="en-US"/>
              </a:p>
            </p:txBody>
          </p:sp>
          <p:sp>
            <p:nvSpPr>
              <p:cNvPr id="83898" name="Freeform 954"/>
              <p:cNvSpPr>
                <a:spLocks/>
              </p:cNvSpPr>
              <p:nvPr/>
            </p:nvSpPr>
            <p:spPr bwMode="black">
              <a:xfrm>
                <a:off x="2879" y="1956"/>
                <a:ext cx="8" cy="10"/>
              </a:xfrm>
              <a:custGeom>
                <a:avLst/>
                <a:gdLst/>
                <a:ahLst/>
                <a:cxnLst>
                  <a:cxn ang="0">
                    <a:pos x="0" y="6"/>
                  </a:cxn>
                  <a:cxn ang="0">
                    <a:pos x="8" y="2"/>
                  </a:cxn>
                  <a:cxn ang="0">
                    <a:pos x="6" y="0"/>
                  </a:cxn>
                  <a:cxn ang="0">
                    <a:pos x="26" y="28"/>
                  </a:cxn>
                  <a:cxn ang="0">
                    <a:pos x="25" y="26"/>
                  </a:cxn>
                  <a:cxn ang="0">
                    <a:pos x="18" y="31"/>
                  </a:cxn>
                  <a:cxn ang="0">
                    <a:pos x="0" y="6"/>
                  </a:cxn>
                </a:cxnLst>
                <a:rect l="0" t="0" r="r" b="b"/>
                <a:pathLst>
                  <a:path w="26" h="31">
                    <a:moveTo>
                      <a:pt x="0" y="6"/>
                    </a:moveTo>
                    <a:lnTo>
                      <a:pt x="8" y="2"/>
                    </a:lnTo>
                    <a:lnTo>
                      <a:pt x="6" y="0"/>
                    </a:lnTo>
                    <a:lnTo>
                      <a:pt x="26" y="28"/>
                    </a:lnTo>
                    <a:lnTo>
                      <a:pt x="25" y="26"/>
                    </a:lnTo>
                    <a:lnTo>
                      <a:pt x="18" y="31"/>
                    </a:lnTo>
                    <a:lnTo>
                      <a:pt x="0" y="6"/>
                    </a:lnTo>
                    <a:close/>
                  </a:path>
                </a:pathLst>
              </a:custGeom>
              <a:solidFill>
                <a:schemeClr val="bg2"/>
              </a:solidFill>
              <a:ln w="9525">
                <a:noFill/>
                <a:round/>
                <a:headEnd/>
                <a:tailEnd/>
              </a:ln>
            </p:spPr>
            <p:txBody>
              <a:bodyPr/>
              <a:lstStyle/>
              <a:p>
                <a:endParaRPr lang="en-US"/>
              </a:p>
            </p:txBody>
          </p:sp>
          <p:sp>
            <p:nvSpPr>
              <p:cNvPr id="83899" name="Freeform 955"/>
              <p:cNvSpPr>
                <a:spLocks/>
              </p:cNvSpPr>
              <p:nvPr/>
            </p:nvSpPr>
            <p:spPr bwMode="black">
              <a:xfrm>
                <a:off x="2881" y="1953"/>
                <a:ext cx="9" cy="12"/>
              </a:xfrm>
              <a:custGeom>
                <a:avLst/>
                <a:gdLst/>
                <a:ahLst/>
                <a:cxnLst>
                  <a:cxn ang="0">
                    <a:pos x="0" y="7"/>
                  </a:cxn>
                  <a:cxn ang="0">
                    <a:pos x="9" y="1"/>
                  </a:cxn>
                  <a:cxn ang="0">
                    <a:pos x="9" y="1"/>
                  </a:cxn>
                  <a:cxn ang="0">
                    <a:pos x="12" y="0"/>
                  </a:cxn>
                  <a:cxn ang="0">
                    <a:pos x="29" y="28"/>
                  </a:cxn>
                  <a:cxn ang="0">
                    <a:pos x="20" y="35"/>
                  </a:cxn>
                  <a:cxn ang="0">
                    <a:pos x="0" y="7"/>
                  </a:cxn>
                </a:cxnLst>
                <a:rect l="0" t="0" r="r" b="b"/>
                <a:pathLst>
                  <a:path w="29" h="35">
                    <a:moveTo>
                      <a:pt x="0" y="7"/>
                    </a:moveTo>
                    <a:lnTo>
                      <a:pt x="9" y="1"/>
                    </a:lnTo>
                    <a:lnTo>
                      <a:pt x="9" y="1"/>
                    </a:lnTo>
                    <a:lnTo>
                      <a:pt x="12" y="0"/>
                    </a:lnTo>
                    <a:lnTo>
                      <a:pt x="29" y="28"/>
                    </a:lnTo>
                    <a:lnTo>
                      <a:pt x="20" y="35"/>
                    </a:lnTo>
                    <a:lnTo>
                      <a:pt x="0" y="7"/>
                    </a:lnTo>
                    <a:close/>
                  </a:path>
                </a:pathLst>
              </a:custGeom>
              <a:solidFill>
                <a:schemeClr val="bg2"/>
              </a:solidFill>
              <a:ln w="9525">
                <a:noFill/>
                <a:round/>
                <a:headEnd/>
                <a:tailEnd/>
              </a:ln>
            </p:spPr>
            <p:txBody>
              <a:bodyPr/>
              <a:lstStyle/>
              <a:p>
                <a:endParaRPr lang="en-US"/>
              </a:p>
            </p:txBody>
          </p:sp>
          <p:sp>
            <p:nvSpPr>
              <p:cNvPr id="83900" name="Freeform 956"/>
              <p:cNvSpPr>
                <a:spLocks/>
              </p:cNvSpPr>
              <p:nvPr/>
            </p:nvSpPr>
            <p:spPr bwMode="black">
              <a:xfrm>
                <a:off x="2885" y="1952"/>
                <a:ext cx="8" cy="11"/>
              </a:xfrm>
              <a:custGeom>
                <a:avLst/>
                <a:gdLst/>
                <a:ahLst/>
                <a:cxnLst>
                  <a:cxn ang="0">
                    <a:pos x="0" y="4"/>
                  </a:cxn>
                  <a:cxn ang="0">
                    <a:pos x="7" y="0"/>
                  </a:cxn>
                  <a:cxn ang="0">
                    <a:pos x="26" y="26"/>
                  </a:cxn>
                  <a:cxn ang="0">
                    <a:pos x="22" y="30"/>
                  </a:cxn>
                  <a:cxn ang="0">
                    <a:pos x="22" y="30"/>
                  </a:cxn>
                  <a:cxn ang="0">
                    <a:pos x="14" y="34"/>
                  </a:cxn>
                  <a:cxn ang="0">
                    <a:pos x="0" y="4"/>
                  </a:cxn>
                </a:cxnLst>
                <a:rect l="0" t="0" r="r" b="b"/>
                <a:pathLst>
                  <a:path w="26" h="34">
                    <a:moveTo>
                      <a:pt x="0" y="4"/>
                    </a:moveTo>
                    <a:lnTo>
                      <a:pt x="7" y="0"/>
                    </a:lnTo>
                    <a:lnTo>
                      <a:pt x="26" y="26"/>
                    </a:lnTo>
                    <a:lnTo>
                      <a:pt x="22" y="30"/>
                    </a:lnTo>
                    <a:lnTo>
                      <a:pt x="22" y="30"/>
                    </a:lnTo>
                    <a:lnTo>
                      <a:pt x="14" y="34"/>
                    </a:lnTo>
                    <a:lnTo>
                      <a:pt x="0" y="4"/>
                    </a:lnTo>
                    <a:close/>
                  </a:path>
                </a:pathLst>
              </a:custGeom>
              <a:solidFill>
                <a:schemeClr val="bg2"/>
              </a:solidFill>
              <a:ln w="9525">
                <a:noFill/>
                <a:round/>
                <a:headEnd/>
                <a:tailEnd/>
              </a:ln>
            </p:spPr>
            <p:txBody>
              <a:bodyPr/>
              <a:lstStyle/>
              <a:p>
                <a:endParaRPr lang="en-US"/>
              </a:p>
            </p:txBody>
          </p:sp>
          <p:sp>
            <p:nvSpPr>
              <p:cNvPr id="83901" name="Freeform 957"/>
              <p:cNvSpPr>
                <a:spLocks/>
              </p:cNvSpPr>
              <p:nvPr/>
            </p:nvSpPr>
            <p:spPr bwMode="black">
              <a:xfrm>
                <a:off x="2886" y="1951"/>
                <a:ext cx="9" cy="10"/>
              </a:xfrm>
              <a:custGeom>
                <a:avLst/>
                <a:gdLst/>
                <a:ahLst/>
                <a:cxnLst>
                  <a:cxn ang="0">
                    <a:pos x="0" y="8"/>
                  </a:cxn>
                  <a:cxn ang="0">
                    <a:pos x="6" y="2"/>
                  </a:cxn>
                  <a:cxn ang="0">
                    <a:pos x="8" y="0"/>
                  </a:cxn>
                  <a:cxn ang="0">
                    <a:pos x="8" y="0"/>
                  </a:cxn>
                  <a:cxn ang="0">
                    <a:pos x="29" y="24"/>
                  </a:cxn>
                  <a:cxn ang="0">
                    <a:pos x="23" y="30"/>
                  </a:cxn>
                  <a:cxn ang="0">
                    <a:pos x="0" y="8"/>
                  </a:cxn>
                </a:cxnLst>
                <a:rect l="0" t="0" r="r" b="b"/>
                <a:pathLst>
                  <a:path w="29" h="30">
                    <a:moveTo>
                      <a:pt x="0" y="8"/>
                    </a:moveTo>
                    <a:lnTo>
                      <a:pt x="6" y="2"/>
                    </a:lnTo>
                    <a:lnTo>
                      <a:pt x="8" y="0"/>
                    </a:lnTo>
                    <a:lnTo>
                      <a:pt x="8" y="0"/>
                    </a:lnTo>
                    <a:lnTo>
                      <a:pt x="29" y="24"/>
                    </a:lnTo>
                    <a:lnTo>
                      <a:pt x="23" y="30"/>
                    </a:lnTo>
                    <a:lnTo>
                      <a:pt x="0" y="8"/>
                    </a:lnTo>
                    <a:close/>
                  </a:path>
                </a:pathLst>
              </a:custGeom>
              <a:solidFill>
                <a:schemeClr val="bg2"/>
              </a:solidFill>
              <a:ln w="9525">
                <a:noFill/>
                <a:round/>
                <a:headEnd/>
                <a:tailEnd/>
              </a:ln>
            </p:spPr>
            <p:txBody>
              <a:bodyPr/>
              <a:lstStyle/>
              <a:p>
                <a:endParaRPr lang="en-US"/>
              </a:p>
            </p:txBody>
          </p:sp>
          <p:sp>
            <p:nvSpPr>
              <p:cNvPr id="83902" name="Freeform 958"/>
              <p:cNvSpPr>
                <a:spLocks/>
              </p:cNvSpPr>
              <p:nvPr/>
            </p:nvSpPr>
            <p:spPr bwMode="black">
              <a:xfrm>
                <a:off x="2888" y="1949"/>
                <a:ext cx="9" cy="10"/>
              </a:xfrm>
              <a:custGeom>
                <a:avLst/>
                <a:gdLst/>
                <a:ahLst/>
                <a:cxnLst>
                  <a:cxn ang="0">
                    <a:pos x="0" y="5"/>
                  </a:cxn>
                  <a:cxn ang="0">
                    <a:pos x="6" y="0"/>
                  </a:cxn>
                  <a:cxn ang="0">
                    <a:pos x="7" y="0"/>
                  </a:cxn>
                  <a:cxn ang="0">
                    <a:pos x="24" y="25"/>
                  </a:cxn>
                  <a:cxn ang="0">
                    <a:pos x="26" y="25"/>
                  </a:cxn>
                  <a:cxn ang="0">
                    <a:pos x="19" y="30"/>
                  </a:cxn>
                  <a:cxn ang="0">
                    <a:pos x="0" y="5"/>
                  </a:cxn>
                </a:cxnLst>
                <a:rect l="0" t="0" r="r" b="b"/>
                <a:pathLst>
                  <a:path w="26" h="30">
                    <a:moveTo>
                      <a:pt x="0" y="5"/>
                    </a:moveTo>
                    <a:lnTo>
                      <a:pt x="6" y="0"/>
                    </a:lnTo>
                    <a:lnTo>
                      <a:pt x="7" y="0"/>
                    </a:lnTo>
                    <a:lnTo>
                      <a:pt x="24" y="25"/>
                    </a:lnTo>
                    <a:lnTo>
                      <a:pt x="26" y="25"/>
                    </a:lnTo>
                    <a:lnTo>
                      <a:pt x="19" y="30"/>
                    </a:lnTo>
                    <a:lnTo>
                      <a:pt x="0" y="5"/>
                    </a:lnTo>
                    <a:close/>
                  </a:path>
                </a:pathLst>
              </a:custGeom>
              <a:solidFill>
                <a:schemeClr val="bg2"/>
              </a:solidFill>
              <a:ln w="9525">
                <a:noFill/>
                <a:round/>
                <a:headEnd/>
                <a:tailEnd/>
              </a:ln>
            </p:spPr>
            <p:txBody>
              <a:bodyPr/>
              <a:lstStyle/>
              <a:p>
                <a:endParaRPr lang="en-US"/>
              </a:p>
            </p:txBody>
          </p:sp>
          <p:sp>
            <p:nvSpPr>
              <p:cNvPr id="83903" name="Freeform 959"/>
              <p:cNvSpPr>
                <a:spLocks/>
              </p:cNvSpPr>
              <p:nvPr/>
            </p:nvSpPr>
            <p:spPr bwMode="black">
              <a:xfrm>
                <a:off x="2891" y="1948"/>
                <a:ext cx="8" cy="9"/>
              </a:xfrm>
              <a:custGeom>
                <a:avLst/>
                <a:gdLst/>
                <a:ahLst/>
                <a:cxnLst>
                  <a:cxn ang="0">
                    <a:pos x="0" y="3"/>
                  </a:cxn>
                  <a:cxn ang="0">
                    <a:pos x="5" y="0"/>
                  </a:cxn>
                  <a:cxn ang="0">
                    <a:pos x="26" y="21"/>
                  </a:cxn>
                  <a:cxn ang="0">
                    <a:pos x="25" y="23"/>
                  </a:cxn>
                  <a:cxn ang="0">
                    <a:pos x="22" y="25"/>
                  </a:cxn>
                  <a:cxn ang="0">
                    <a:pos x="17" y="28"/>
                  </a:cxn>
                  <a:cxn ang="0">
                    <a:pos x="0" y="3"/>
                  </a:cxn>
                </a:cxnLst>
                <a:rect l="0" t="0" r="r" b="b"/>
                <a:pathLst>
                  <a:path w="26" h="28">
                    <a:moveTo>
                      <a:pt x="0" y="3"/>
                    </a:moveTo>
                    <a:lnTo>
                      <a:pt x="5" y="0"/>
                    </a:lnTo>
                    <a:lnTo>
                      <a:pt x="26" y="21"/>
                    </a:lnTo>
                    <a:lnTo>
                      <a:pt x="25" y="23"/>
                    </a:lnTo>
                    <a:lnTo>
                      <a:pt x="22" y="25"/>
                    </a:lnTo>
                    <a:lnTo>
                      <a:pt x="17" y="28"/>
                    </a:lnTo>
                    <a:lnTo>
                      <a:pt x="0" y="3"/>
                    </a:lnTo>
                    <a:close/>
                  </a:path>
                </a:pathLst>
              </a:custGeom>
              <a:solidFill>
                <a:schemeClr val="bg2"/>
              </a:solidFill>
              <a:ln w="9525">
                <a:noFill/>
                <a:round/>
                <a:headEnd/>
                <a:tailEnd/>
              </a:ln>
            </p:spPr>
            <p:txBody>
              <a:bodyPr/>
              <a:lstStyle/>
              <a:p>
                <a:endParaRPr lang="en-US"/>
              </a:p>
            </p:txBody>
          </p:sp>
          <p:sp>
            <p:nvSpPr>
              <p:cNvPr id="83904" name="Freeform 960"/>
              <p:cNvSpPr>
                <a:spLocks/>
              </p:cNvSpPr>
              <p:nvPr/>
            </p:nvSpPr>
            <p:spPr bwMode="black">
              <a:xfrm>
                <a:off x="2891" y="1947"/>
                <a:ext cx="12" cy="8"/>
              </a:xfrm>
              <a:custGeom>
                <a:avLst/>
                <a:gdLst/>
                <a:ahLst/>
                <a:cxnLst>
                  <a:cxn ang="0">
                    <a:pos x="0" y="5"/>
                  </a:cxn>
                  <a:cxn ang="0">
                    <a:pos x="4" y="0"/>
                  </a:cxn>
                  <a:cxn ang="0">
                    <a:pos x="31" y="17"/>
                  </a:cxn>
                  <a:cxn ang="0">
                    <a:pos x="35" y="10"/>
                  </a:cxn>
                  <a:cxn ang="0">
                    <a:pos x="29" y="18"/>
                  </a:cxn>
                  <a:cxn ang="0">
                    <a:pos x="25" y="23"/>
                  </a:cxn>
                  <a:cxn ang="0">
                    <a:pos x="0" y="5"/>
                  </a:cxn>
                </a:cxnLst>
                <a:rect l="0" t="0" r="r" b="b"/>
                <a:pathLst>
                  <a:path w="35" h="23">
                    <a:moveTo>
                      <a:pt x="0" y="5"/>
                    </a:moveTo>
                    <a:lnTo>
                      <a:pt x="4" y="0"/>
                    </a:lnTo>
                    <a:lnTo>
                      <a:pt x="31" y="17"/>
                    </a:lnTo>
                    <a:lnTo>
                      <a:pt x="35" y="10"/>
                    </a:lnTo>
                    <a:lnTo>
                      <a:pt x="29" y="18"/>
                    </a:lnTo>
                    <a:lnTo>
                      <a:pt x="25" y="23"/>
                    </a:lnTo>
                    <a:lnTo>
                      <a:pt x="0" y="5"/>
                    </a:lnTo>
                    <a:close/>
                  </a:path>
                </a:pathLst>
              </a:custGeom>
              <a:solidFill>
                <a:schemeClr val="bg2"/>
              </a:solidFill>
              <a:ln w="9525">
                <a:noFill/>
                <a:round/>
                <a:headEnd/>
                <a:tailEnd/>
              </a:ln>
            </p:spPr>
            <p:txBody>
              <a:bodyPr/>
              <a:lstStyle/>
              <a:p>
                <a:endParaRPr lang="en-US"/>
              </a:p>
            </p:txBody>
          </p:sp>
          <p:sp>
            <p:nvSpPr>
              <p:cNvPr id="83905" name="Freeform 961"/>
              <p:cNvSpPr>
                <a:spLocks/>
              </p:cNvSpPr>
              <p:nvPr/>
            </p:nvSpPr>
            <p:spPr bwMode="black">
              <a:xfrm>
                <a:off x="2892" y="1946"/>
                <a:ext cx="10" cy="7"/>
              </a:xfrm>
              <a:custGeom>
                <a:avLst/>
                <a:gdLst/>
                <a:ahLst/>
                <a:cxnLst>
                  <a:cxn ang="0">
                    <a:pos x="0" y="5"/>
                  </a:cxn>
                  <a:cxn ang="0">
                    <a:pos x="2" y="0"/>
                  </a:cxn>
                  <a:cxn ang="0">
                    <a:pos x="32" y="11"/>
                  </a:cxn>
                  <a:cxn ang="0">
                    <a:pos x="30" y="18"/>
                  </a:cxn>
                  <a:cxn ang="0">
                    <a:pos x="32" y="15"/>
                  </a:cxn>
                  <a:cxn ang="0">
                    <a:pos x="29" y="20"/>
                  </a:cxn>
                  <a:cxn ang="0">
                    <a:pos x="0" y="5"/>
                  </a:cxn>
                </a:cxnLst>
                <a:rect l="0" t="0" r="r" b="b"/>
                <a:pathLst>
                  <a:path w="32" h="20">
                    <a:moveTo>
                      <a:pt x="0" y="5"/>
                    </a:moveTo>
                    <a:lnTo>
                      <a:pt x="2" y="0"/>
                    </a:lnTo>
                    <a:lnTo>
                      <a:pt x="32" y="11"/>
                    </a:lnTo>
                    <a:lnTo>
                      <a:pt x="30" y="18"/>
                    </a:lnTo>
                    <a:lnTo>
                      <a:pt x="32" y="15"/>
                    </a:lnTo>
                    <a:lnTo>
                      <a:pt x="29" y="20"/>
                    </a:lnTo>
                    <a:lnTo>
                      <a:pt x="0" y="5"/>
                    </a:lnTo>
                    <a:close/>
                  </a:path>
                </a:pathLst>
              </a:custGeom>
              <a:solidFill>
                <a:schemeClr val="bg2"/>
              </a:solidFill>
              <a:ln w="9525">
                <a:noFill/>
                <a:round/>
                <a:headEnd/>
                <a:tailEnd/>
              </a:ln>
            </p:spPr>
            <p:txBody>
              <a:bodyPr/>
              <a:lstStyle/>
              <a:p>
                <a:endParaRPr lang="en-US"/>
              </a:p>
            </p:txBody>
          </p:sp>
          <p:sp>
            <p:nvSpPr>
              <p:cNvPr id="83906" name="Freeform 962"/>
              <p:cNvSpPr>
                <a:spLocks/>
              </p:cNvSpPr>
              <p:nvPr/>
            </p:nvSpPr>
            <p:spPr bwMode="black">
              <a:xfrm>
                <a:off x="2892" y="1946"/>
                <a:ext cx="11" cy="4"/>
              </a:xfrm>
              <a:custGeom>
                <a:avLst/>
                <a:gdLst/>
                <a:ahLst/>
                <a:cxnLst>
                  <a:cxn ang="0">
                    <a:pos x="0" y="5"/>
                  </a:cxn>
                  <a:cxn ang="0">
                    <a:pos x="1" y="0"/>
                  </a:cxn>
                  <a:cxn ang="0">
                    <a:pos x="31" y="4"/>
                  </a:cxn>
                  <a:cxn ang="0">
                    <a:pos x="31" y="8"/>
                  </a:cxn>
                  <a:cxn ang="0">
                    <a:pos x="31" y="8"/>
                  </a:cxn>
                  <a:cxn ang="0">
                    <a:pos x="30" y="13"/>
                  </a:cxn>
                  <a:cxn ang="0">
                    <a:pos x="0" y="5"/>
                  </a:cxn>
                </a:cxnLst>
                <a:rect l="0" t="0" r="r" b="b"/>
                <a:pathLst>
                  <a:path w="31" h="13">
                    <a:moveTo>
                      <a:pt x="0" y="5"/>
                    </a:moveTo>
                    <a:lnTo>
                      <a:pt x="1" y="0"/>
                    </a:lnTo>
                    <a:lnTo>
                      <a:pt x="31" y="4"/>
                    </a:lnTo>
                    <a:lnTo>
                      <a:pt x="31" y="8"/>
                    </a:lnTo>
                    <a:lnTo>
                      <a:pt x="31" y="8"/>
                    </a:lnTo>
                    <a:lnTo>
                      <a:pt x="30" y="13"/>
                    </a:lnTo>
                    <a:lnTo>
                      <a:pt x="0" y="5"/>
                    </a:lnTo>
                    <a:close/>
                  </a:path>
                </a:pathLst>
              </a:custGeom>
              <a:solidFill>
                <a:schemeClr val="bg2"/>
              </a:solidFill>
              <a:ln w="9525">
                <a:noFill/>
                <a:round/>
                <a:headEnd/>
                <a:tailEnd/>
              </a:ln>
            </p:spPr>
            <p:txBody>
              <a:bodyPr/>
              <a:lstStyle/>
              <a:p>
                <a:endParaRPr lang="en-US"/>
              </a:p>
            </p:txBody>
          </p:sp>
          <p:sp>
            <p:nvSpPr>
              <p:cNvPr id="83907" name="Freeform 963"/>
              <p:cNvSpPr>
                <a:spLocks/>
              </p:cNvSpPr>
              <p:nvPr/>
            </p:nvSpPr>
            <p:spPr bwMode="black">
              <a:xfrm>
                <a:off x="2893" y="1945"/>
                <a:ext cx="10" cy="2"/>
              </a:xfrm>
              <a:custGeom>
                <a:avLst/>
                <a:gdLst/>
                <a:ahLst/>
                <a:cxnLst>
                  <a:cxn ang="0">
                    <a:pos x="0" y="7"/>
                  </a:cxn>
                  <a:cxn ang="0">
                    <a:pos x="0" y="3"/>
                  </a:cxn>
                  <a:cxn ang="0">
                    <a:pos x="30" y="0"/>
                  </a:cxn>
                  <a:cxn ang="0">
                    <a:pos x="30" y="0"/>
                  </a:cxn>
                  <a:cxn ang="0">
                    <a:pos x="30" y="3"/>
                  </a:cxn>
                  <a:cxn ang="0">
                    <a:pos x="30" y="7"/>
                  </a:cxn>
                  <a:cxn ang="0">
                    <a:pos x="0" y="7"/>
                  </a:cxn>
                </a:cxnLst>
                <a:rect l="0" t="0" r="r" b="b"/>
                <a:pathLst>
                  <a:path w="30" h="7">
                    <a:moveTo>
                      <a:pt x="0" y="7"/>
                    </a:moveTo>
                    <a:lnTo>
                      <a:pt x="0" y="3"/>
                    </a:lnTo>
                    <a:lnTo>
                      <a:pt x="30" y="0"/>
                    </a:lnTo>
                    <a:lnTo>
                      <a:pt x="30" y="0"/>
                    </a:lnTo>
                    <a:lnTo>
                      <a:pt x="30" y="3"/>
                    </a:lnTo>
                    <a:lnTo>
                      <a:pt x="30" y="7"/>
                    </a:lnTo>
                    <a:lnTo>
                      <a:pt x="0" y="7"/>
                    </a:lnTo>
                    <a:close/>
                  </a:path>
                </a:pathLst>
              </a:custGeom>
              <a:solidFill>
                <a:schemeClr val="bg2"/>
              </a:solidFill>
              <a:ln w="9525">
                <a:noFill/>
                <a:round/>
                <a:headEnd/>
                <a:tailEnd/>
              </a:ln>
            </p:spPr>
            <p:txBody>
              <a:bodyPr/>
              <a:lstStyle/>
              <a:p>
                <a:endParaRPr lang="en-US"/>
              </a:p>
            </p:txBody>
          </p:sp>
          <p:sp>
            <p:nvSpPr>
              <p:cNvPr id="83908" name="Freeform 964"/>
              <p:cNvSpPr>
                <a:spLocks/>
              </p:cNvSpPr>
              <p:nvPr/>
            </p:nvSpPr>
            <p:spPr bwMode="black">
              <a:xfrm>
                <a:off x="2892" y="1940"/>
                <a:ext cx="11" cy="7"/>
              </a:xfrm>
              <a:custGeom>
                <a:avLst/>
                <a:gdLst/>
                <a:ahLst/>
                <a:cxnLst>
                  <a:cxn ang="0">
                    <a:pos x="1" y="20"/>
                  </a:cxn>
                  <a:cxn ang="0">
                    <a:pos x="0" y="15"/>
                  </a:cxn>
                  <a:cxn ang="0">
                    <a:pos x="26" y="0"/>
                  </a:cxn>
                  <a:cxn ang="0">
                    <a:pos x="28" y="3"/>
                  </a:cxn>
                  <a:cxn ang="0">
                    <a:pos x="30" y="8"/>
                  </a:cxn>
                  <a:cxn ang="0">
                    <a:pos x="31" y="13"/>
                  </a:cxn>
                  <a:cxn ang="0">
                    <a:pos x="1" y="20"/>
                  </a:cxn>
                </a:cxnLst>
                <a:rect l="0" t="0" r="r" b="b"/>
                <a:pathLst>
                  <a:path w="31" h="20">
                    <a:moveTo>
                      <a:pt x="1" y="20"/>
                    </a:moveTo>
                    <a:lnTo>
                      <a:pt x="0" y="15"/>
                    </a:lnTo>
                    <a:lnTo>
                      <a:pt x="26" y="0"/>
                    </a:lnTo>
                    <a:lnTo>
                      <a:pt x="28" y="3"/>
                    </a:lnTo>
                    <a:lnTo>
                      <a:pt x="30" y="8"/>
                    </a:lnTo>
                    <a:lnTo>
                      <a:pt x="31" y="13"/>
                    </a:lnTo>
                    <a:lnTo>
                      <a:pt x="1" y="20"/>
                    </a:lnTo>
                    <a:close/>
                  </a:path>
                </a:pathLst>
              </a:custGeom>
              <a:solidFill>
                <a:schemeClr val="bg2"/>
              </a:solidFill>
              <a:ln w="9525">
                <a:noFill/>
                <a:round/>
                <a:headEnd/>
                <a:tailEnd/>
              </a:ln>
            </p:spPr>
            <p:txBody>
              <a:bodyPr/>
              <a:lstStyle/>
              <a:p>
                <a:endParaRPr lang="en-US"/>
              </a:p>
            </p:txBody>
          </p:sp>
          <p:sp>
            <p:nvSpPr>
              <p:cNvPr id="83909" name="Freeform 965"/>
              <p:cNvSpPr>
                <a:spLocks/>
              </p:cNvSpPr>
              <p:nvPr/>
            </p:nvSpPr>
            <p:spPr bwMode="black">
              <a:xfrm>
                <a:off x="2892" y="1939"/>
                <a:ext cx="9" cy="9"/>
              </a:xfrm>
              <a:custGeom>
                <a:avLst/>
                <a:gdLst/>
                <a:ahLst/>
                <a:cxnLst>
                  <a:cxn ang="0">
                    <a:pos x="5" y="26"/>
                  </a:cxn>
                  <a:cxn ang="0">
                    <a:pos x="1" y="22"/>
                  </a:cxn>
                  <a:cxn ang="0">
                    <a:pos x="4" y="24"/>
                  </a:cxn>
                  <a:cxn ang="0">
                    <a:pos x="0" y="19"/>
                  </a:cxn>
                  <a:cxn ang="0">
                    <a:pos x="23" y="0"/>
                  </a:cxn>
                  <a:cxn ang="0">
                    <a:pos x="27" y="3"/>
                  </a:cxn>
                  <a:cxn ang="0">
                    <a:pos x="5" y="26"/>
                  </a:cxn>
                </a:cxnLst>
                <a:rect l="0" t="0" r="r" b="b"/>
                <a:pathLst>
                  <a:path w="27" h="26">
                    <a:moveTo>
                      <a:pt x="5" y="26"/>
                    </a:moveTo>
                    <a:lnTo>
                      <a:pt x="1" y="22"/>
                    </a:lnTo>
                    <a:lnTo>
                      <a:pt x="4" y="24"/>
                    </a:lnTo>
                    <a:lnTo>
                      <a:pt x="0" y="19"/>
                    </a:lnTo>
                    <a:lnTo>
                      <a:pt x="23" y="0"/>
                    </a:lnTo>
                    <a:lnTo>
                      <a:pt x="27" y="3"/>
                    </a:lnTo>
                    <a:lnTo>
                      <a:pt x="5" y="26"/>
                    </a:lnTo>
                    <a:close/>
                  </a:path>
                </a:pathLst>
              </a:custGeom>
              <a:solidFill>
                <a:schemeClr val="bg2"/>
              </a:solidFill>
              <a:ln w="9525">
                <a:noFill/>
                <a:round/>
                <a:headEnd/>
                <a:tailEnd/>
              </a:ln>
            </p:spPr>
            <p:txBody>
              <a:bodyPr/>
              <a:lstStyle/>
              <a:p>
                <a:endParaRPr lang="en-US"/>
              </a:p>
            </p:txBody>
          </p:sp>
          <p:sp>
            <p:nvSpPr>
              <p:cNvPr id="83910" name="Freeform 966"/>
              <p:cNvSpPr>
                <a:spLocks/>
              </p:cNvSpPr>
              <p:nvPr/>
            </p:nvSpPr>
            <p:spPr bwMode="black">
              <a:xfrm>
                <a:off x="2891" y="1936"/>
                <a:ext cx="9" cy="10"/>
              </a:xfrm>
              <a:custGeom>
                <a:avLst/>
                <a:gdLst/>
                <a:ahLst/>
                <a:cxnLst>
                  <a:cxn ang="0">
                    <a:pos x="4" y="29"/>
                  </a:cxn>
                  <a:cxn ang="0">
                    <a:pos x="0" y="25"/>
                  </a:cxn>
                  <a:cxn ang="0">
                    <a:pos x="21" y="1"/>
                  </a:cxn>
                  <a:cxn ang="0">
                    <a:pos x="20" y="0"/>
                  </a:cxn>
                  <a:cxn ang="0">
                    <a:pos x="25" y="7"/>
                  </a:cxn>
                  <a:cxn ang="0">
                    <a:pos x="29" y="12"/>
                  </a:cxn>
                  <a:cxn ang="0">
                    <a:pos x="4" y="29"/>
                  </a:cxn>
                </a:cxnLst>
                <a:rect l="0" t="0" r="r" b="b"/>
                <a:pathLst>
                  <a:path w="29" h="29">
                    <a:moveTo>
                      <a:pt x="4" y="29"/>
                    </a:moveTo>
                    <a:lnTo>
                      <a:pt x="0" y="25"/>
                    </a:lnTo>
                    <a:lnTo>
                      <a:pt x="21" y="1"/>
                    </a:lnTo>
                    <a:lnTo>
                      <a:pt x="20" y="0"/>
                    </a:lnTo>
                    <a:lnTo>
                      <a:pt x="25" y="7"/>
                    </a:lnTo>
                    <a:lnTo>
                      <a:pt x="29" y="12"/>
                    </a:lnTo>
                    <a:lnTo>
                      <a:pt x="4" y="29"/>
                    </a:lnTo>
                    <a:close/>
                  </a:path>
                </a:pathLst>
              </a:custGeom>
              <a:solidFill>
                <a:schemeClr val="bg2"/>
              </a:solidFill>
              <a:ln w="9525">
                <a:noFill/>
                <a:round/>
                <a:headEnd/>
                <a:tailEnd/>
              </a:ln>
            </p:spPr>
            <p:txBody>
              <a:bodyPr/>
              <a:lstStyle/>
              <a:p>
                <a:endParaRPr lang="en-US"/>
              </a:p>
            </p:txBody>
          </p:sp>
          <p:sp>
            <p:nvSpPr>
              <p:cNvPr id="83911" name="Freeform 967"/>
              <p:cNvSpPr>
                <a:spLocks/>
              </p:cNvSpPr>
              <p:nvPr/>
            </p:nvSpPr>
            <p:spPr bwMode="black">
              <a:xfrm>
                <a:off x="2890" y="1935"/>
                <a:ext cx="8" cy="11"/>
              </a:xfrm>
              <a:custGeom>
                <a:avLst/>
                <a:gdLst/>
                <a:ahLst/>
                <a:cxnLst>
                  <a:cxn ang="0">
                    <a:pos x="6" y="34"/>
                  </a:cxn>
                  <a:cxn ang="0">
                    <a:pos x="0" y="30"/>
                  </a:cxn>
                  <a:cxn ang="0">
                    <a:pos x="13" y="0"/>
                  </a:cxn>
                  <a:cxn ang="0">
                    <a:pos x="22" y="3"/>
                  </a:cxn>
                  <a:cxn ang="0">
                    <a:pos x="17" y="0"/>
                  </a:cxn>
                  <a:cxn ang="0">
                    <a:pos x="23" y="4"/>
                  </a:cxn>
                  <a:cxn ang="0">
                    <a:pos x="6" y="34"/>
                  </a:cxn>
                </a:cxnLst>
                <a:rect l="0" t="0" r="r" b="b"/>
                <a:pathLst>
                  <a:path w="23" h="34">
                    <a:moveTo>
                      <a:pt x="6" y="34"/>
                    </a:moveTo>
                    <a:lnTo>
                      <a:pt x="0" y="30"/>
                    </a:lnTo>
                    <a:lnTo>
                      <a:pt x="13" y="0"/>
                    </a:lnTo>
                    <a:lnTo>
                      <a:pt x="22" y="3"/>
                    </a:lnTo>
                    <a:lnTo>
                      <a:pt x="17" y="0"/>
                    </a:lnTo>
                    <a:lnTo>
                      <a:pt x="23" y="4"/>
                    </a:lnTo>
                    <a:lnTo>
                      <a:pt x="6" y="34"/>
                    </a:lnTo>
                    <a:close/>
                  </a:path>
                </a:pathLst>
              </a:custGeom>
              <a:solidFill>
                <a:schemeClr val="bg2"/>
              </a:solidFill>
              <a:ln w="9525">
                <a:noFill/>
                <a:round/>
                <a:headEnd/>
                <a:tailEnd/>
              </a:ln>
            </p:spPr>
            <p:txBody>
              <a:bodyPr/>
              <a:lstStyle/>
              <a:p>
                <a:endParaRPr lang="en-US"/>
              </a:p>
            </p:txBody>
          </p:sp>
          <p:sp>
            <p:nvSpPr>
              <p:cNvPr id="83912" name="Freeform 968"/>
              <p:cNvSpPr>
                <a:spLocks/>
              </p:cNvSpPr>
              <p:nvPr/>
            </p:nvSpPr>
            <p:spPr bwMode="black">
              <a:xfrm>
                <a:off x="2887" y="1934"/>
                <a:ext cx="7" cy="11"/>
              </a:xfrm>
              <a:custGeom>
                <a:avLst/>
                <a:gdLst/>
                <a:ahLst/>
                <a:cxnLst>
                  <a:cxn ang="0">
                    <a:pos x="13" y="32"/>
                  </a:cxn>
                  <a:cxn ang="0">
                    <a:pos x="6" y="30"/>
                  </a:cxn>
                  <a:cxn ang="0">
                    <a:pos x="0" y="28"/>
                  </a:cxn>
                  <a:cxn ang="0">
                    <a:pos x="5" y="30"/>
                  </a:cxn>
                  <a:cxn ang="0">
                    <a:pos x="16" y="0"/>
                  </a:cxn>
                  <a:cxn ang="0">
                    <a:pos x="23" y="2"/>
                  </a:cxn>
                  <a:cxn ang="0">
                    <a:pos x="13" y="32"/>
                  </a:cxn>
                </a:cxnLst>
                <a:rect l="0" t="0" r="r" b="b"/>
                <a:pathLst>
                  <a:path w="23" h="32">
                    <a:moveTo>
                      <a:pt x="13" y="32"/>
                    </a:moveTo>
                    <a:lnTo>
                      <a:pt x="6" y="30"/>
                    </a:lnTo>
                    <a:lnTo>
                      <a:pt x="0" y="28"/>
                    </a:lnTo>
                    <a:lnTo>
                      <a:pt x="5" y="30"/>
                    </a:lnTo>
                    <a:lnTo>
                      <a:pt x="16" y="0"/>
                    </a:lnTo>
                    <a:lnTo>
                      <a:pt x="23" y="2"/>
                    </a:lnTo>
                    <a:lnTo>
                      <a:pt x="13" y="32"/>
                    </a:lnTo>
                    <a:close/>
                  </a:path>
                </a:pathLst>
              </a:custGeom>
              <a:solidFill>
                <a:schemeClr val="bg2"/>
              </a:solidFill>
              <a:ln w="9525">
                <a:noFill/>
                <a:round/>
                <a:headEnd/>
                <a:tailEnd/>
              </a:ln>
            </p:spPr>
            <p:txBody>
              <a:bodyPr/>
              <a:lstStyle/>
              <a:p>
                <a:endParaRPr lang="en-US"/>
              </a:p>
            </p:txBody>
          </p:sp>
          <p:sp>
            <p:nvSpPr>
              <p:cNvPr id="83913" name="Freeform 969"/>
              <p:cNvSpPr>
                <a:spLocks/>
              </p:cNvSpPr>
              <p:nvPr/>
            </p:nvSpPr>
            <p:spPr bwMode="black">
              <a:xfrm>
                <a:off x="2885" y="1933"/>
                <a:ext cx="7" cy="11"/>
              </a:xfrm>
              <a:custGeom>
                <a:avLst/>
                <a:gdLst/>
                <a:ahLst/>
                <a:cxnLst>
                  <a:cxn ang="0">
                    <a:pos x="9" y="34"/>
                  </a:cxn>
                  <a:cxn ang="0">
                    <a:pos x="0" y="30"/>
                  </a:cxn>
                  <a:cxn ang="0">
                    <a:pos x="10" y="0"/>
                  </a:cxn>
                  <a:cxn ang="0">
                    <a:pos x="16" y="1"/>
                  </a:cxn>
                  <a:cxn ang="0">
                    <a:pos x="12" y="0"/>
                  </a:cxn>
                  <a:cxn ang="0">
                    <a:pos x="21" y="4"/>
                  </a:cxn>
                  <a:cxn ang="0">
                    <a:pos x="9" y="34"/>
                  </a:cxn>
                </a:cxnLst>
                <a:rect l="0" t="0" r="r" b="b"/>
                <a:pathLst>
                  <a:path w="21" h="34">
                    <a:moveTo>
                      <a:pt x="9" y="34"/>
                    </a:moveTo>
                    <a:lnTo>
                      <a:pt x="0" y="30"/>
                    </a:lnTo>
                    <a:lnTo>
                      <a:pt x="10" y="0"/>
                    </a:lnTo>
                    <a:lnTo>
                      <a:pt x="16" y="1"/>
                    </a:lnTo>
                    <a:lnTo>
                      <a:pt x="12" y="0"/>
                    </a:lnTo>
                    <a:lnTo>
                      <a:pt x="21" y="4"/>
                    </a:lnTo>
                    <a:lnTo>
                      <a:pt x="9" y="34"/>
                    </a:lnTo>
                    <a:close/>
                  </a:path>
                </a:pathLst>
              </a:custGeom>
              <a:solidFill>
                <a:schemeClr val="bg2"/>
              </a:solidFill>
              <a:ln w="9525">
                <a:noFill/>
                <a:round/>
                <a:headEnd/>
                <a:tailEnd/>
              </a:ln>
            </p:spPr>
            <p:txBody>
              <a:bodyPr/>
              <a:lstStyle/>
              <a:p>
                <a:endParaRPr lang="en-US"/>
              </a:p>
            </p:txBody>
          </p:sp>
          <p:sp>
            <p:nvSpPr>
              <p:cNvPr id="83914" name="Freeform 970"/>
              <p:cNvSpPr>
                <a:spLocks/>
              </p:cNvSpPr>
              <p:nvPr/>
            </p:nvSpPr>
            <p:spPr bwMode="black">
              <a:xfrm>
                <a:off x="2883" y="1932"/>
                <a:ext cx="6" cy="11"/>
              </a:xfrm>
              <a:custGeom>
                <a:avLst/>
                <a:gdLst/>
                <a:ahLst/>
                <a:cxnLst>
                  <a:cxn ang="0">
                    <a:pos x="10" y="32"/>
                  </a:cxn>
                  <a:cxn ang="0">
                    <a:pos x="0" y="29"/>
                  </a:cxn>
                  <a:cxn ang="0">
                    <a:pos x="6" y="0"/>
                  </a:cxn>
                  <a:cxn ang="0">
                    <a:pos x="8" y="0"/>
                  </a:cxn>
                  <a:cxn ang="0">
                    <a:pos x="7" y="0"/>
                  </a:cxn>
                  <a:cxn ang="0">
                    <a:pos x="17" y="2"/>
                  </a:cxn>
                  <a:cxn ang="0">
                    <a:pos x="10" y="32"/>
                  </a:cxn>
                </a:cxnLst>
                <a:rect l="0" t="0" r="r" b="b"/>
                <a:pathLst>
                  <a:path w="17" h="32">
                    <a:moveTo>
                      <a:pt x="10" y="32"/>
                    </a:moveTo>
                    <a:lnTo>
                      <a:pt x="0" y="29"/>
                    </a:lnTo>
                    <a:lnTo>
                      <a:pt x="6" y="0"/>
                    </a:lnTo>
                    <a:lnTo>
                      <a:pt x="8" y="0"/>
                    </a:lnTo>
                    <a:lnTo>
                      <a:pt x="7" y="0"/>
                    </a:lnTo>
                    <a:lnTo>
                      <a:pt x="17" y="2"/>
                    </a:lnTo>
                    <a:lnTo>
                      <a:pt x="10" y="32"/>
                    </a:lnTo>
                    <a:close/>
                  </a:path>
                </a:pathLst>
              </a:custGeom>
              <a:solidFill>
                <a:schemeClr val="bg2"/>
              </a:solidFill>
              <a:ln w="9525">
                <a:noFill/>
                <a:round/>
                <a:headEnd/>
                <a:tailEnd/>
              </a:ln>
            </p:spPr>
            <p:txBody>
              <a:bodyPr/>
              <a:lstStyle/>
              <a:p>
                <a:endParaRPr lang="en-US"/>
              </a:p>
            </p:txBody>
          </p:sp>
          <p:sp>
            <p:nvSpPr>
              <p:cNvPr id="83915" name="Freeform 971"/>
              <p:cNvSpPr>
                <a:spLocks/>
              </p:cNvSpPr>
              <p:nvPr/>
            </p:nvSpPr>
            <p:spPr bwMode="black">
              <a:xfrm>
                <a:off x="2880" y="1932"/>
                <a:ext cx="5" cy="10"/>
              </a:xfrm>
              <a:custGeom>
                <a:avLst/>
                <a:gdLst/>
                <a:ahLst/>
                <a:cxnLst>
                  <a:cxn ang="0">
                    <a:pos x="10" y="31"/>
                  </a:cxn>
                  <a:cxn ang="0">
                    <a:pos x="0" y="30"/>
                  </a:cxn>
                  <a:cxn ang="0">
                    <a:pos x="1" y="30"/>
                  </a:cxn>
                  <a:cxn ang="0">
                    <a:pos x="4" y="0"/>
                  </a:cxn>
                  <a:cxn ang="0">
                    <a:pos x="5" y="0"/>
                  </a:cxn>
                  <a:cxn ang="0">
                    <a:pos x="15" y="2"/>
                  </a:cxn>
                  <a:cxn ang="0">
                    <a:pos x="10" y="31"/>
                  </a:cxn>
                </a:cxnLst>
                <a:rect l="0" t="0" r="r" b="b"/>
                <a:pathLst>
                  <a:path w="15" h="31">
                    <a:moveTo>
                      <a:pt x="10" y="31"/>
                    </a:moveTo>
                    <a:lnTo>
                      <a:pt x="0" y="30"/>
                    </a:lnTo>
                    <a:lnTo>
                      <a:pt x="1" y="30"/>
                    </a:lnTo>
                    <a:lnTo>
                      <a:pt x="4" y="0"/>
                    </a:lnTo>
                    <a:lnTo>
                      <a:pt x="5" y="0"/>
                    </a:lnTo>
                    <a:lnTo>
                      <a:pt x="15" y="2"/>
                    </a:lnTo>
                    <a:lnTo>
                      <a:pt x="10" y="31"/>
                    </a:lnTo>
                    <a:close/>
                  </a:path>
                </a:pathLst>
              </a:custGeom>
              <a:solidFill>
                <a:schemeClr val="bg2"/>
              </a:solidFill>
              <a:ln w="9525">
                <a:noFill/>
                <a:round/>
                <a:headEnd/>
                <a:tailEnd/>
              </a:ln>
            </p:spPr>
            <p:txBody>
              <a:bodyPr/>
              <a:lstStyle/>
              <a:p>
                <a:endParaRPr lang="en-US"/>
              </a:p>
            </p:txBody>
          </p:sp>
          <p:sp>
            <p:nvSpPr>
              <p:cNvPr id="83916" name="Freeform 972"/>
              <p:cNvSpPr>
                <a:spLocks/>
              </p:cNvSpPr>
              <p:nvPr/>
            </p:nvSpPr>
            <p:spPr bwMode="black">
              <a:xfrm>
                <a:off x="2877" y="1931"/>
                <a:ext cx="4" cy="11"/>
              </a:xfrm>
              <a:custGeom>
                <a:avLst/>
                <a:gdLst/>
                <a:ahLst/>
                <a:cxnLst>
                  <a:cxn ang="0">
                    <a:pos x="11" y="31"/>
                  </a:cxn>
                  <a:cxn ang="0">
                    <a:pos x="0" y="30"/>
                  </a:cxn>
                  <a:cxn ang="0">
                    <a:pos x="0" y="30"/>
                  </a:cxn>
                  <a:cxn ang="0">
                    <a:pos x="3" y="0"/>
                  </a:cxn>
                  <a:cxn ang="0">
                    <a:pos x="3" y="0"/>
                  </a:cxn>
                  <a:cxn ang="0">
                    <a:pos x="14" y="1"/>
                  </a:cxn>
                  <a:cxn ang="0">
                    <a:pos x="11" y="31"/>
                  </a:cxn>
                </a:cxnLst>
                <a:rect l="0" t="0" r="r" b="b"/>
                <a:pathLst>
                  <a:path w="14" h="31">
                    <a:moveTo>
                      <a:pt x="11" y="31"/>
                    </a:moveTo>
                    <a:lnTo>
                      <a:pt x="0" y="30"/>
                    </a:lnTo>
                    <a:lnTo>
                      <a:pt x="0" y="30"/>
                    </a:lnTo>
                    <a:lnTo>
                      <a:pt x="3" y="0"/>
                    </a:lnTo>
                    <a:lnTo>
                      <a:pt x="3" y="0"/>
                    </a:lnTo>
                    <a:lnTo>
                      <a:pt x="14" y="1"/>
                    </a:lnTo>
                    <a:lnTo>
                      <a:pt x="11" y="31"/>
                    </a:lnTo>
                    <a:close/>
                  </a:path>
                </a:pathLst>
              </a:custGeom>
              <a:solidFill>
                <a:schemeClr val="bg2"/>
              </a:solidFill>
              <a:ln w="9525">
                <a:noFill/>
                <a:round/>
                <a:headEnd/>
                <a:tailEnd/>
              </a:ln>
            </p:spPr>
            <p:txBody>
              <a:bodyPr/>
              <a:lstStyle/>
              <a:p>
                <a:endParaRPr lang="en-US"/>
              </a:p>
            </p:txBody>
          </p:sp>
          <p:sp>
            <p:nvSpPr>
              <p:cNvPr id="83917" name="Freeform 973"/>
              <p:cNvSpPr>
                <a:spLocks/>
              </p:cNvSpPr>
              <p:nvPr/>
            </p:nvSpPr>
            <p:spPr bwMode="black">
              <a:xfrm>
                <a:off x="2873" y="1931"/>
                <a:ext cx="5" cy="10"/>
              </a:xfrm>
              <a:custGeom>
                <a:avLst/>
                <a:gdLst/>
                <a:ahLst/>
                <a:cxnLst>
                  <a:cxn ang="0">
                    <a:pos x="11" y="31"/>
                  </a:cxn>
                  <a:cxn ang="0">
                    <a:pos x="0" y="30"/>
                  </a:cxn>
                  <a:cxn ang="0">
                    <a:pos x="1" y="0"/>
                  </a:cxn>
                  <a:cxn ang="0">
                    <a:pos x="2" y="0"/>
                  </a:cxn>
                  <a:cxn ang="0">
                    <a:pos x="2" y="0"/>
                  </a:cxn>
                  <a:cxn ang="0">
                    <a:pos x="14" y="1"/>
                  </a:cxn>
                  <a:cxn ang="0">
                    <a:pos x="11" y="31"/>
                  </a:cxn>
                </a:cxnLst>
                <a:rect l="0" t="0" r="r" b="b"/>
                <a:pathLst>
                  <a:path w="14" h="31">
                    <a:moveTo>
                      <a:pt x="11" y="31"/>
                    </a:moveTo>
                    <a:lnTo>
                      <a:pt x="0" y="30"/>
                    </a:lnTo>
                    <a:lnTo>
                      <a:pt x="1" y="0"/>
                    </a:lnTo>
                    <a:lnTo>
                      <a:pt x="2" y="0"/>
                    </a:lnTo>
                    <a:lnTo>
                      <a:pt x="2" y="0"/>
                    </a:lnTo>
                    <a:lnTo>
                      <a:pt x="14" y="1"/>
                    </a:lnTo>
                    <a:lnTo>
                      <a:pt x="11" y="31"/>
                    </a:lnTo>
                    <a:close/>
                  </a:path>
                </a:pathLst>
              </a:custGeom>
              <a:solidFill>
                <a:schemeClr val="bg2"/>
              </a:solidFill>
              <a:ln w="9525">
                <a:noFill/>
                <a:round/>
                <a:headEnd/>
                <a:tailEnd/>
              </a:ln>
            </p:spPr>
            <p:txBody>
              <a:bodyPr/>
              <a:lstStyle/>
              <a:p>
                <a:endParaRPr lang="en-US"/>
              </a:p>
            </p:txBody>
          </p:sp>
          <p:sp>
            <p:nvSpPr>
              <p:cNvPr id="83918" name="Freeform 974"/>
              <p:cNvSpPr>
                <a:spLocks/>
              </p:cNvSpPr>
              <p:nvPr/>
            </p:nvSpPr>
            <p:spPr bwMode="black">
              <a:xfrm>
                <a:off x="2869" y="1931"/>
                <a:ext cx="4" cy="10"/>
              </a:xfrm>
              <a:custGeom>
                <a:avLst/>
                <a:gdLst/>
                <a:ahLst/>
                <a:cxnLst>
                  <a:cxn ang="0">
                    <a:pos x="12" y="30"/>
                  </a:cxn>
                  <a:cxn ang="0">
                    <a:pos x="0" y="30"/>
                  </a:cxn>
                  <a:cxn ang="0">
                    <a:pos x="0" y="30"/>
                  </a:cxn>
                  <a:cxn ang="0">
                    <a:pos x="0" y="0"/>
                  </a:cxn>
                  <a:cxn ang="0">
                    <a:pos x="0" y="0"/>
                  </a:cxn>
                  <a:cxn ang="0">
                    <a:pos x="12" y="0"/>
                  </a:cxn>
                  <a:cxn ang="0">
                    <a:pos x="12" y="30"/>
                  </a:cxn>
                </a:cxnLst>
                <a:rect l="0" t="0" r="r" b="b"/>
                <a:pathLst>
                  <a:path w="12" h="30">
                    <a:moveTo>
                      <a:pt x="12" y="30"/>
                    </a:moveTo>
                    <a:lnTo>
                      <a:pt x="0" y="30"/>
                    </a:lnTo>
                    <a:lnTo>
                      <a:pt x="0" y="30"/>
                    </a:lnTo>
                    <a:lnTo>
                      <a:pt x="0" y="0"/>
                    </a:lnTo>
                    <a:lnTo>
                      <a:pt x="0" y="0"/>
                    </a:lnTo>
                    <a:lnTo>
                      <a:pt x="12" y="0"/>
                    </a:lnTo>
                    <a:lnTo>
                      <a:pt x="12" y="30"/>
                    </a:lnTo>
                    <a:close/>
                  </a:path>
                </a:pathLst>
              </a:custGeom>
              <a:solidFill>
                <a:schemeClr val="bg2"/>
              </a:solidFill>
              <a:ln w="9525">
                <a:noFill/>
                <a:round/>
                <a:headEnd/>
                <a:tailEnd/>
              </a:ln>
            </p:spPr>
            <p:txBody>
              <a:bodyPr/>
              <a:lstStyle/>
              <a:p>
                <a:endParaRPr lang="en-US"/>
              </a:p>
            </p:txBody>
          </p:sp>
          <p:sp>
            <p:nvSpPr>
              <p:cNvPr id="83919" name="Freeform 975"/>
              <p:cNvSpPr>
                <a:spLocks/>
              </p:cNvSpPr>
              <p:nvPr/>
            </p:nvSpPr>
            <p:spPr bwMode="black">
              <a:xfrm>
                <a:off x="2865" y="1931"/>
                <a:ext cx="4" cy="10"/>
              </a:xfrm>
              <a:custGeom>
                <a:avLst/>
                <a:gdLst/>
                <a:ahLst/>
                <a:cxnLst>
                  <a:cxn ang="0">
                    <a:pos x="14" y="30"/>
                  </a:cxn>
                  <a:cxn ang="0">
                    <a:pos x="3" y="30"/>
                  </a:cxn>
                  <a:cxn ang="0">
                    <a:pos x="0" y="0"/>
                  </a:cxn>
                  <a:cxn ang="0">
                    <a:pos x="0" y="0"/>
                  </a:cxn>
                  <a:cxn ang="0">
                    <a:pos x="3" y="0"/>
                  </a:cxn>
                  <a:cxn ang="0">
                    <a:pos x="14" y="0"/>
                  </a:cxn>
                  <a:cxn ang="0">
                    <a:pos x="14" y="30"/>
                  </a:cxn>
                </a:cxnLst>
                <a:rect l="0" t="0" r="r" b="b"/>
                <a:pathLst>
                  <a:path w="14" h="30">
                    <a:moveTo>
                      <a:pt x="14" y="30"/>
                    </a:moveTo>
                    <a:lnTo>
                      <a:pt x="3" y="30"/>
                    </a:lnTo>
                    <a:lnTo>
                      <a:pt x="0" y="0"/>
                    </a:lnTo>
                    <a:lnTo>
                      <a:pt x="0" y="0"/>
                    </a:lnTo>
                    <a:lnTo>
                      <a:pt x="3" y="0"/>
                    </a:lnTo>
                    <a:lnTo>
                      <a:pt x="14" y="0"/>
                    </a:lnTo>
                    <a:lnTo>
                      <a:pt x="14" y="30"/>
                    </a:lnTo>
                    <a:close/>
                  </a:path>
                </a:pathLst>
              </a:custGeom>
              <a:solidFill>
                <a:schemeClr val="bg2"/>
              </a:solidFill>
              <a:ln w="9525">
                <a:noFill/>
                <a:round/>
                <a:headEnd/>
                <a:tailEnd/>
              </a:ln>
            </p:spPr>
            <p:txBody>
              <a:bodyPr/>
              <a:lstStyle/>
              <a:p>
                <a:endParaRPr lang="en-US"/>
              </a:p>
            </p:txBody>
          </p:sp>
          <p:sp>
            <p:nvSpPr>
              <p:cNvPr id="83920" name="Freeform 976"/>
              <p:cNvSpPr>
                <a:spLocks/>
              </p:cNvSpPr>
              <p:nvPr/>
            </p:nvSpPr>
            <p:spPr bwMode="black">
              <a:xfrm>
                <a:off x="2862" y="1931"/>
                <a:ext cx="4" cy="10"/>
              </a:xfrm>
              <a:custGeom>
                <a:avLst/>
                <a:gdLst/>
                <a:ahLst/>
                <a:cxnLst>
                  <a:cxn ang="0">
                    <a:pos x="13" y="30"/>
                  </a:cxn>
                  <a:cxn ang="0">
                    <a:pos x="5" y="31"/>
                  </a:cxn>
                  <a:cxn ang="0">
                    <a:pos x="5" y="31"/>
                  </a:cxn>
                  <a:cxn ang="0">
                    <a:pos x="0" y="1"/>
                  </a:cxn>
                  <a:cxn ang="0">
                    <a:pos x="0" y="1"/>
                  </a:cxn>
                  <a:cxn ang="0">
                    <a:pos x="8" y="0"/>
                  </a:cxn>
                  <a:cxn ang="0">
                    <a:pos x="13" y="30"/>
                  </a:cxn>
                </a:cxnLst>
                <a:rect l="0" t="0" r="r" b="b"/>
                <a:pathLst>
                  <a:path w="13" h="31">
                    <a:moveTo>
                      <a:pt x="13" y="30"/>
                    </a:moveTo>
                    <a:lnTo>
                      <a:pt x="5" y="31"/>
                    </a:lnTo>
                    <a:lnTo>
                      <a:pt x="5" y="31"/>
                    </a:lnTo>
                    <a:lnTo>
                      <a:pt x="0" y="1"/>
                    </a:lnTo>
                    <a:lnTo>
                      <a:pt x="0" y="1"/>
                    </a:lnTo>
                    <a:lnTo>
                      <a:pt x="8" y="0"/>
                    </a:lnTo>
                    <a:lnTo>
                      <a:pt x="13" y="30"/>
                    </a:lnTo>
                    <a:close/>
                  </a:path>
                </a:pathLst>
              </a:custGeom>
              <a:solidFill>
                <a:schemeClr val="bg2"/>
              </a:solidFill>
              <a:ln w="9525">
                <a:noFill/>
                <a:round/>
                <a:headEnd/>
                <a:tailEnd/>
              </a:ln>
            </p:spPr>
            <p:txBody>
              <a:bodyPr/>
              <a:lstStyle/>
              <a:p>
                <a:endParaRPr lang="en-US"/>
              </a:p>
            </p:txBody>
          </p:sp>
          <p:sp>
            <p:nvSpPr>
              <p:cNvPr id="83921" name="Freeform 977"/>
              <p:cNvSpPr>
                <a:spLocks/>
              </p:cNvSpPr>
              <p:nvPr/>
            </p:nvSpPr>
            <p:spPr bwMode="black">
              <a:xfrm>
                <a:off x="2859" y="1931"/>
                <a:ext cx="5" cy="11"/>
              </a:xfrm>
              <a:custGeom>
                <a:avLst/>
                <a:gdLst/>
                <a:ahLst/>
                <a:cxnLst>
                  <a:cxn ang="0">
                    <a:pos x="15" y="30"/>
                  </a:cxn>
                  <a:cxn ang="0">
                    <a:pos x="5" y="31"/>
                  </a:cxn>
                  <a:cxn ang="0">
                    <a:pos x="5" y="31"/>
                  </a:cxn>
                  <a:cxn ang="0">
                    <a:pos x="0" y="1"/>
                  </a:cxn>
                  <a:cxn ang="0">
                    <a:pos x="0" y="1"/>
                  </a:cxn>
                  <a:cxn ang="0">
                    <a:pos x="10" y="0"/>
                  </a:cxn>
                  <a:cxn ang="0">
                    <a:pos x="15" y="30"/>
                  </a:cxn>
                </a:cxnLst>
                <a:rect l="0" t="0" r="r" b="b"/>
                <a:pathLst>
                  <a:path w="15" h="31">
                    <a:moveTo>
                      <a:pt x="15" y="30"/>
                    </a:moveTo>
                    <a:lnTo>
                      <a:pt x="5" y="31"/>
                    </a:lnTo>
                    <a:lnTo>
                      <a:pt x="5" y="31"/>
                    </a:lnTo>
                    <a:lnTo>
                      <a:pt x="0" y="1"/>
                    </a:lnTo>
                    <a:lnTo>
                      <a:pt x="0" y="1"/>
                    </a:lnTo>
                    <a:lnTo>
                      <a:pt x="10" y="0"/>
                    </a:lnTo>
                    <a:lnTo>
                      <a:pt x="15" y="30"/>
                    </a:lnTo>
                    <a:close/>
                  </a:path>
                </a:pathLst>
              </a:custGeom>
              <a:solidFill>
                <a:schemeClr val="bg2"/>
              </a:solidFill>
              <a:ln w="9525">
                <a:noFill/>
                <a:round/>
                <a:headEnd/>
                <a:tailEnd/>
              </a:ln>
            </p:spPr>
            <p:txBody>
              <a:bodyPr/>
              <a:lstStyle/>
              <a:p>
                <a:endParaRPr lang="en-US"/>
              </a:p>
            </p:txBody>
          </p:sp>
          <p:sp>
            <p:nvSpPr>
              <p:cNvPr id="83922" name="Freeform 978"/>
              <p:cNvSpPr>
                <a:spLocks/>
              </p:cNvSpPr>
              <p:nvPr/>
            </p:nvSpPr>
            <p:spPr bwMode="black">
              <a:xfrm>
                <a:off x="2855" y="1932"/>
                <a:ext cx="5" cy="10"/>
              </a:xfrm>
              <a:custGeom>
                <a:avLst/>
                <a:gdLst/>
                <a:ahLst/>
                <a:cxnLst>
                  <a:cxn ang="0">
                    <a:pos x="16" y="30"/>
                  </a:cxn>
                  <a:cxn ang="0">
                    <a:pos x="7" y="31"/>
                  </a:cxn>
                  <a:cxn ang="0">
                    <a:pos x="1" y="2"/>
                  </a:cxn>
                  <a:cxn ang="0">
                    <a:pos x="0" y="2"/>
                  </a:cxn>
                  <a:cxn ang="0">
                    <a:pos x="2" y="2"/>
                  </a:cxn>
                  <a:cxn ang="0">
                    <a:pos x="11" y="0"/>
                  </a:cxn>
                  <a:cxn ang="0">
                    <a:pos x="16" y="30"/>
                  </a:cxn>
                </a:cxnLst>
                <a:rect l="0" t="0" r="r" b="b"/>
                <a:pathLst>
                  <a:path w="16" h="31">
                    <a:moveTo>
                      <a:pt x="16" y="30"/>
                    </a:moveTo>
                    <a:lnTo>
                      <a:pt x="7" y="31"/>
                    </a:lnTo>
                    <a:lnTo>
                      <a:pt x="1" y="2"/>
                    </a:lnTo>
                    <a:lnTo>
                      <a:pt x="0" y="2"/>
                    </a:lnTo>
                    <a:lnTo>
                      <a:pt x="2" y="2"/>
                    </a:lnTo>
                    <a:lnTo>
                      <a:pt x="11" y="0"/>
                    </a:lnTo>
                    <a:lnTo>
                      <a:pt x="16" y="30"/>
                    </a:lnTo>
                    <a:close/>
                  </a:path>
                </a:pathLst>
              </a:custGeom>
              <a:solidFill>
                <a:schemeClr val="bg2"/>
              </a:solidFill>
              <a:ln w="9525">
                <a:noFill/>
                <a:round/>
                <a:headEnd/>
                <a:tailEnd/>
              </a:ln>
            </p:spPr>
            <p:txBody>
              <a:bodyPr/>
              <a:lstStyle/>
              <a:p>
                <a:endParaRPr lang="en-US"/>
              </a:p>
            </p:txBody>
          </p:sp>
          <p:sp>
            <p:nvSpPr>
              <p:cNvPr id="83923" name="Freeform 979"/>
              <p:cNvSpPr>
                <a:spLocks/>
              </p:cNvSpPr>
              <p:nvPr/>
            </p:nvSpPr>
            <p:spPr bwMode="black">
              <a:xfrm>
                <a:off x="2852" y="1932"/>
                <a:ext cx="6" cy="11"/>
              </a:xfrm>
              <a:custGeom>
                <a:avLst/>
                <a:gdLst/>
                <a:ahLst/>
                <a:cxnLst>
                  <a:cxn ang="0">
                    <a:pos x="16" y="29"/>
                  </a:cxn>
                  <a:cxn ang="0">
                    <a:pos x="8" y="32"/>
                  </a:cxn>
                  <a:cxn ang="0">
                    <a:pos x="8" y="32"/>
                  </a:cxn>
                  <a:cxn ang="0">
                    <a:pos x="0" y="2"/>
                  </a:cxn>
                  <a:cxn ang="0">
                    <a:pos x="0" y="2"/>
                  </a:cxn>
                  <a:cxn ang="0">
                    <a:pos x="9" y="0"/>
                  </a:cxn>
                  <a:cxn ang="0">
                    <a:pos x="16" y="29"/>
                  </a:cxn>
                </a:cxnLst>
                <a:rect l="0" t="0" r="r" b="b"/>
                <a:pathLst>
                  <a:path w="16" h="32">
                    <a:moveTo>
                      <a:pt x="16" y="29"/>
                    </a:moveTo>
                    <a:lnTo>
                      <a:pt x="8" y="32"/>
                    </a:lnTo>
                    <a:lnTo>
                      <a:pt x="8" y="32"/>
                    </a:lnTo>
                    <a:lnTo>
                      <a:pt x="0" y="2"/>
                    </a:lnTo>
                    <a:lnTo>
                      <a:pt x="0" y="2"/>
                    </a:lnTo>
                    <a:lnTo>
                      <a:pt x="9" y="0"/>
                    </a:lnTo>
                    <a:lnTo>
                      <a:pt x="16" y="29"/>
                    </a:lnTo>
                    <a:close/>
                  </a:path>
                </a:pathLst>
              </a:custGeom>
              <a:solidFill>
                <a:schemeClr val="bg2"/>
              </a:solidFill>
              <a:ln w="9525">
                <a:noFill/>
                <a:round/>
                <a:headEnd/>
                <a:tailEnd/>
              </a:ln>
            </p:spPr>
            <p:txBody>
              <a:bodyPr/>
              <a:lstStyle/>
              <a:p>
                <a:endParaRPr lang="en-US"/>
              </a:p>
            </p:txBody>
          </p:sp>
          <p:sp>
            <p:nvSpPr>
              <p:cNvPr id="83924" name="Freeform 980"/>
              <p:cNvSpPr>
                <a:spLocks/>
              </p:cNvSpPr>
              <p:nvPr/>
            </p:nvSpPr>
            <p:spPr bwMode="black">
              <a:xfrm>
                <a:off x="2850" y="1933"/>
                <a:ext cx="5" cy="11"/>
              </a:xfrm>
              <a:custGeom>
                <a:avLst/>
                <a:gdLst/>
                <a:ahLst/>
                <a:cxnLst>
                  <a:cxn ang="0">
                    <a:pos x="16" y="30"/>
                  </a:cxn>
                  <a:cxn ang="0">
                    <a:pos x="7" y="32"/>
                  </a:cxn>
                  <a:cxn ang="0">
                    <a:pos x="8" y="32"/>
                  </a:cxn>
                  <a:cxn ang="0">
                    <a:pos x="6" y="32"/>
                  </a:cxn>
                  <a:cxn ang="0">
                    <a:pos x="0" y="2"/>
                  </a:cxn>
                  <a:cxn ang="0">
                    <a:pos x="8" y="0"/>
                  </a:cxn>
                  <a:cxn ang="0">
                    <a:pos x="16" y="30"/>
                  </a:cxn>
                </a:cxnLst>
                <a:rect l="0" t="0" r="r" b="b"/>
                <a:pathLst>
                  <a:path w="16" h="32">
                    <a:moveTo>
                      <a:pt x="16" y="30"/>
                    </a:moveTo>
                    <a:lnTo>
                      <a:pt x="7" y="32"/>
                    </a:lnTo>
                    <a:lnTo>
                      <a:pt x="8" y="32"/>
                    </a:lnTo>
                    <a:lnTo>
                      <a:pt x="6" y="32"/>
                    </a:lnTo>
                    <a:lnTo>
                      <a:pt x="0" y="2"/>
                    </a:lnTo>
                    <a:lnTo>
                      <a:pt x="8" y="0"/>
                    </a:lnTo>
                    <a:lnTo>
                      <a:pt x="16" y="30"/>
                    </a:lnTo>
                    <a:close/>
                  </a:path>
                </a:pathLst>
              </a:custGeom>
              <a:solidFill>
                <a:schemeClr val="bg2"/>
              </a:solidFill>
              <a:ln w="9525">
                <a:noFill/>
                <a:round/>
                <a:headEnd/>
                <a:tailEnd/>
              </a:ln>
            </p:spPr>
            <p:txBody>
              <a:bodyPr/>
              <a:lstStyle/>
              <a:p>
                <a:endParaRPr lang="en-US"/>
              </a:p>
            </p:txBody>
          </p:sp>
          <p:sp>
            <p:nvSpPr>
              <p:cNvPr id="83925" name="Freeform 981"/>
              <p:cNvSpPr>
                <a:spLocks/>
              </p:cNvSpPr>
              <p:nvPr/>
            </p:nvSpPr>
            <p:spPr bwMode="black">
              <a:xfrm>
                <a:off x="2846" y="1934"/>
                <a:ext cx="6" cy="10"/>
              </a:xfrm>
              <a:custGeom>
                <a:avLst/>
                <a:gdLst/>
                <a:ahLst/>
                <a:cxnLst>
                  <a:cxn ang="0">
                    <a:pos x="16" y="30"/>
                  </a:cxn>
                  <a:cxn ang="0">
                    <a:pos x="7" y="32"/>
                  </a:cxn>
                  <a:cxn ang="0">
                    <a:pos x="1" y="2"/>
                  </a:cxn>
                  <a:cxn ang="0">
                    <a:pos x="0" y="2"/>
                  </a:cxn>
                  <a:cxn ang="0">
                    <a:pos x="2" y="2"/>
                  </a:cxn>
                  <a:cxn ang="0">
                    <a:pos x="11" y="0"/>
                  </a:cxn>
                  <a:cxn ang="0">
                    <a:pos x="16" y="30"/>
                  </a:cxn>
                </a:cxnLst>
                <a:rect l="0" t="0" r="r" b="b"/>
                <a:pathLst>
                  <a:path w="16" h="32">
                    <a:moveTo>
                      <a:pt x="16" y="30"/>
                    </a:moveTo>
                    <a:lnTo>
                      <a:pt x="7" y="32"/>
                    </a:lnTo>
                    <a:lnTo>
                      <a:pt x="1" y="2"/>
                    </a:lnTo>
                    <a:lnTo>
                      <a:pt x="0" y="2"/>
                    </a:lnTo>
                    <a:lnTo>
                      <a:pt x="2" y="2"/>
                    </a:lnTo>
                    <a:lnTo>
                      <a:pt x="11" y="0"/>
                    </a:lnTo>
                    <a:lnTo>
                      <a:pt x="16" y="30"/>
                    </a:lnTo>
                    <a:close/>
                  </a:path>
                </a:pathLst>
              </a:custGeom>
              <a:solidFill>
                <a:schemeClr val="bg2"/>
              </a:solidFill>
              <a:ln w="9525">
                <a:noFill/>
                <a:round/>
                <a:headEnd/>
                <a:tailEnd/>
              </a:ln>
            </p:spPr>
            <p:txBody>
              <a:bodyPr/>
              <a:lstStyle/>
              <a:p>
                <a:endParaRPr lang="en-US"/>
              </a:p>
            </p:txBody>
          </p:sp>
          <p:sp>
            <p:nvSpPr>
              <p:cNvPr id="83926" name="Freeform 982"/>
              <p:cNvSpPr>
                <a:spLocks/>
              </p:cNvSpPr>
              <p:nvPr/>
            </p:nvSpPr>
            <p:spPr bwMode="black">
              <a:xfrm>
                <a:off x="2844" y="1934"/>
                <a:ext cx="5" cy="11"/>
              </a:xfrm>
              <a:custGeom>
                <a:avLst/>
                <a:gdLst/>
                <a:ahLst/>
                <a:cxnLst>
                  <a:cxn ang="0">
                    <a:pos x="16" y="30"/>
                  </a:cxn>
                  <a:cxn ang="0">
                    <a:pos x="8" y="32"/>
                  </a:cxn>
                  <a:cxn ang="0">
                    <a:pos x="9" y="32"/>
                  </a:cxn>
                  <a:cxn ang="0">
                    <a:pos x="7" y="32"/>
                  </a:cxn>
                  <a:cxn ang="0">
                    <a:pos x="0" y="2"/>
                  </a:cxn>
                  <a:cxn ang="0">
                    <a:pos x="9" y="0"/>
                  </a:cxn>
                  <a:cxn ang="0">
                    <a:pos x="16" y="30"/>
                  </a:cxn>
                </a:cxnLst>
                <a:rect l="0" t="0" r="r" b="b"/>
                <a:pathLst>
                  <a:path w="16" h="32">
                    <a:moveTo>
                      <a:pt x="16" y="30"/>
                    </a:moveTo>
                    <a:lnTo>
                      <a:pt x="8" y="32"/>
                    </a:lnTo>
                    <a:lnTo>
                      <a:pt x="9" y="32"/>
                    </a:lnTo>
                    <a:lnTo>
                      <a:pt x="7" y="32"/>
                    </a:lnTo>
                    <a:lnTo>
                      <a:pt x="0" y="2"/>
                    </a:lnTo>
                    <a:lnTo>
                      <a:pt x="9" y="0"/>
                    </a:lnTo>
                    <a:lnTo>
                      <a:pt x="16" y="30"/>
                    </a:lnTo>
                    <a:close/>
                  </a:path>
                </a:pathLst>
              </a:custGeom>
              <a:solidFill>
                <a:schemeClr val="bg2"/>
              </a:solidFill>
              <a:ln w="9525">
                <a:noFill/>
                <a:round/>
                <a:headEnd/>
                <a:tailEnd/>
              </a:ln>
            </p:spPr>
            <p:txBody>
              <a:bodyPr/>
              <a:lstStyle/>
              <a:p>
                <a:endParaRPr lang="en-US"/>
              </a:p>
            </p:txBody>
          </p:sp>
          <p:sp>
            <p:nvSpPr>
              <p:cNvPr id="83927" name="Freeform 983"/>
              <p:cNvSpPr>
                <a:spLocks/>
              </p:cNvSpPr>
              <p:nvPr/>
            </p:nvSpPr>
            <p:spPr bwMode="black">
              <a:xfrm>
                <a:off x="2841" y="1935"/>
                <a:ext cx="5" cy="10"/>
              </a:xfrm>
              <a:custGeom>
                <a:avLst/>
                <a:gdLst/>
                <a:ahLst/>
                <a:cxnLst>
                  <a:cxn ang="0">
                    <a:pos x="15" y="30"/>
                  </a:cxn>
                  <a:cxn ang="0">
                    <a:pos x="5" y="31"/>
                  </a:cxn>
                  <a:cxn ang="0">
                    <a:pos x="5" y="31"/>
                  </a:cxn>
                  <a:cxn ang="0">
                    <a:pos x="2" y="31"/>
                  </a:cxn>
                  <a:cxn ang="0">
                    <a:pos x="0" y="1"/>
                  </a:cxn>
                  <a:cxn ang="0">
                    <a:pos x="10" y="0"/>
                  </a:cxn>
                  <a:cxn ang="0">
                    <a:pos x="15" y="30"/>
                  </a:cxn>
                </a:cxnLst>
                <a:rect l="0" t="0" r="r" b="b"/>
                <a:pathLst>
                  <a:path w="15" h="31">
                    <a:moveTo>
                      <a:pt x="15" y="30"/>
                    </a:moveTo>
                    <a:lnTo>
                      <a:pt x="5" y="31"/>
                    </a:lnTo>
                    <a:lnTo>
                      <a:pt x="5" y="31"/>
                    </a:lnTo>
                    <a:lnTo>
                      <a:pt x="2" y="31"/>
                    </a:lnTo>
                    <a:lnTo>
                      <a:pt x="0" y="1"/>
                    </a:lnTo>
                    <a:lnTo>
                      <a:pt x="10" y="0"/>
                    </a:lnTo>
                    <a:lnTo>
                      <a:pt x="15" y="30"/>
                    </a:lnTo>
                    <a:close/>
                  </a:path>
                </a:pathLst>
              </a:custGeom>
              <a:solidFill>
                <a:schemeClr val="bg2"/>
              </a:solidFill>
              <a:ln w="9525">
                <a:noFill/>
                <a:round/>
                <a:headEnd/>
                <a:tailEnd/>
              </a:ln>
            </p:spPr>
            <p:txBody>
              <a:bodyPr/>
              <a:lstStyle/>
              <a:p>
                <a:endParaRPr lang="en-US"/>
              </a:p>
            </p:txBody>
          </p:sp>
          <p:sp>
            <p:nvSpPr>
              <p:cNvPr id="83928" name="Freeform 984"/>
              <p:cNvSpPr>
                <a:spLocks/>
              </p:cNvSpPr>
              <p:nvPr/>
            </p:nvSpPr>
            <p:spPr bwMode="black">
              <a:xfrm>
                <a:off x="2838" y="1935"/>
                <a:ext cx="4" cy="10"/>
              </a:xfrm>
              <a:custGeom>
                <a:avLst/>
                <a:gdLst/>
                <a:ahLst/>
                <a:cxnLst>
                  <a:cxn ang="0">
                    <a:pos x="11" y="30"/>
                  </a:cxn>
                  <a:cxn ang="0">
                    <a:pos x="0" y="30"/>
                  </a:cxn>
                  <a:cxn ang="0">
                    <a:pos x="0" y="30"/>
                  </a:cxn>
                  <a:cxn ang="0">
                    <a:pos x="0" y="0"/>
                  </a:cxn>
                  <a:cxn ang="0">
                    <a:pos x="0" y="0"/>
                  </a:cxn>
                  <a:cxn ang="0">
                    <a:pos x="11" y="0"/>
                  </a:cxn>
                  <a:cxn ang="0">
                    <a:pos x="11" y="30"/>
                  </a:cxn>
                </a:cxnLst>
                <a:rect l="0" t="0" r="r" b="b"/>
                <a:pathLst>
                  <a:path w="11" h="30">
                    <a:moveTo>
                      <a:pt x="11" y="30"/>
                    </a:moveTo>
                    <a:lnTo>
                      <a:pt x="0" y="30"/>
                    </a:lnTo>
                    <a:lnTo>
                      <a:pt x="0" y="30"/>
                    </a:lnTo>
                    <a:lnTo>
                      <a:pt x="0" y="0"/>
                    </a:lnTo>
                    <a:lnTo>
                      <a:pt x="0" y="0"/>
                    </a:lnTo>
                    <a:lnTo>
                      <a:pt x="11" y="0"/>
                    </a:lnTo>
                    <a:lnTo>
                      <a:pt x="11" y="30"/>
                    </a:lnTo>
                    <a:close/>
                  </a:path>
                </a:pathLst>
              </a:custGeom>
              <a:solidFill>
                <a:schemeClr val="bg2"/>
              </a:solidFill>
              <a:ln w="9525">
                <a:noFill/>
                <a:round/>
                <a:headEnd/>
                <a:tailEnd/>
              </a:ln>
            </p:spPr>
            <p:txBody>
              <a:bodyPr/>
              <a:lstStyle/>
              <a:p>
                <a:endParaRPr lang="en-US"/>
              </a:p>
            </p:txBody>
          </p:sp>
          <p:sp>
            <p:nvSpPr>
              <p:cNvPr id="83929" name="Freeform 985"/>
              <p:cNvSpPr>
                <a:spLocks/>
              </p:cNvSpPr>
              <p:nvPr/>
            </p:nvSpPr>
            <p:spPr bwMode="black">
              <a:xfrm>
                <a:off x="2834" y="1935"/>
                <a:ext cx="4" cy="10"/>
              </a:xfrm>
              <a:custGeom>
                <a:avLst/>
                <a:gdLst/>
                <a:ahLst/>
                <a:cxnLst>
                  <a:cxn ang="0">
                    <a:pos x="12" y="30"/>
                  </a:cxn>
                  <a:cxn ang="0">
                    <a:pos x="0" y="30"/>
                  </a:cxn>
                  <a:cxn ang="0">
                    <a:pos x="0" y="30"/>
                  </a:cxn>
                  <a:cxn ang="0">
                    <a:pos x="0" y="0"/>
                  </a:cxn>
                  <a:cxn ang="0">
                    <a:pos x="0" y="0"/>
                  </a:cxn>
                  <a:cxn ang="0">
                    <a:pos x="12" y="0"/>
                  </a:cxn>
                  <a:cxn ang="0">
                    <a:pos x="12" y="30"/>
                  </a:cxn>
                </a:cxnLst>
                <a:rect l="0" t="0" r="r" b="b"/>
                <a:pathLst>
                  <a:path w="12" h="30">
                    <a:moveTo>
                      <a:pt x="12" y="30"/>
                    </a:moveTo>
                    <a:lnTo>
                      <a:pt x="0" y="30"/>
                    </a:lnTo>
                    <a:lnTo>
                      <a:pt x="0" y="30"/>
                    </a:lnTo>
                    <a:lnTo>
                      <a:pt x="0" y="0"/>
                    </a:lnTo>
                    <a:lnTo>
                      <a:pt x="0" y="0"/>
                    </a:lnTo>
                    <a:lnTo>
                      <a:pt x="12" y="0"/>
                    </a:lnTo>
                    <a:lnTo>
                      <a:pt x="12" y="30"/>
                    </a:lnTo>
                    <a:close/>
                  </a:path>
                </a:pathLst>
              </a:custGeom>
              <a:solidFill>
                <a:schemeClr val="bg2"/>
              </a:solidFill>
              <a:ln w="9525">
                <a:noFill/>
                <a:round/>
                <a:headEnd/>
                <a:tailEnd/>
              </a:ln>
            </p:spPr>
            <p:txBody>
              <a:bodyPr/>
              <a:lstStyle/>
              <a:p>
                <a:endParaRPr lang="en-US"/>
              </a:p>
            </p:txBody>
          </p:sp>
          <p:sp>
            <p:nvSpPr>
              <p:cNvPr id="83930" name="Freeform 986"/>
              <p:cNvSpPr>
                <a:spLocks/>
              </p:cNvSpPr>
              <p:nvPr/>
            </p:nvSpPr>
            <p:spPr bwMode="black">
              <a:xfrm>
                <a:off x="2829" y="1935"/>
                <a:ext cx="5" cy="10"/>
              </a:xfrm>
              <a:custGeom>
                <a:avLst/>
                <a:gdLst/>
                <a:ahLst/>
                <a:cxnLst>
                  <a:cxn ang="0">
                    <a:pos x="15" y="30"/>
                  </a:cxn>
                  <a:cxn ang="0">
                    <a:pos x="2" y="30"/>
                  </a:cxn>
                  <a:cxn ang="0">
                    <a:pos x="0" y="30"/>
                  </a:cxn>
                  <a:cxn ang="0">
                    <a:pos x="0" y="30"/>
                  </a:cxn>
                  <a:cxn ang="0">
                    <a:pos x="2" y="0"/>
                  </a:cxn>
                  <a:cxn ang="0">
                    <a:pos x="15" y="0"/>
                  </a:cxn>
                  <a:cxn ang="0">
                    <a:pos x="15" y="30"/>
                  </a:cxn>
                </a:cxnLst>
                <a:rect l="0" t="0" r="r" b="b"/>
                <a:pathLst>
                  <a:path w="15" h="30">
                    <a:moveTo>
                      <a:pt x="15" y="30"/>
                    </a:moveTo>
                    <a:lnTo>
                      <a:pt x="2" y="30"/>
                    </a:lnTo>
                    <a:lnTo>
                      <a:pt x="0" y="30"/>
                    </a:lnTo>
                    <a:lnTo>
                      <a:pt x="0" y="30"/>
                    </a:lnTo>
                    <a:lnTo>
                      <a:pt x="2" y="0"/>
                    </a:lnTo>
                    <a:lnTo>
                      <a:pt x="15" y="0"/>
                    </a:lnTo>
                    <a:lnTo>
                      <a:pt x="15" y="30"/>
                    </a:lnTo>
                    <a:close/>
                  </a:path>
                </a:pathLst>
              </a:custGeom>
              <a:solidFill>
                <a:schemeClr val="bg2"/>
              </a:solidFill>
              <a:ln w="9525">
                <a:noFill/>
                <a:round/>
                <a:headEnd/>
                <a:tailEnd/>
              </a:ln>
            </p:spPr>
            <p:txBody>
              <a:bodyPr/>
              <a:lstStyle/>
              <a:p>
                <a:endParaRPr lang="en-US"/>
              </a:p>
            </p:txBody>
          </p:sp>
          <p:sp>
            <p:nvSpPr>
              <p:cNvPr id="83931" name="Freeform 987"/>
              <p:cNvSpPr>
                <a:spLocks/>
              </p:cNvSpPr>
              <p:nvPr/>
            </p:nvSpPr>
            <p:spPr bwMode="black">
              <a:xfrm>
                <a:off x="2824" y="1935"/>
                <a:ext cx="7" cy="10"/>
              </a:xfrm>
              <a:custGeom>
                <a:avLst/>
                <a:gdLst/>
                <a:ahLst/>
                <a:cxnLst>
                  <a:cxn ang="0">
                    <a:pos x="15" y="32"/>
                  </a:cxn>
                  <a:cxn ang="0">
                    <a:pos x="0" y="30"/>
                  </a:cxn>
                  <a:cxn ang="0">
                    <a:pos x="4" y="0"/>
                  </a:cxn>
                  <a:cxn ang="0">
                    <a:pos x="6" y="0"/>
                  </a:cxn>
                  <a:cxn ang="0">
                    <a:pos x="5" y="0"/>
                  </a:cxn>
                  <a:cxn ang="0">
                    <a:pos x="20" y="2"/>
                  </a:cxn>
                  <a:cxn ang="0">
                    <a:pos x="15" y="32"/>
                  </a:cxn>
                </a:cxnLst>
                <a:rect l="0" t="0" r="r" b="b"/>
                <a:pathLst>
                  <a:path w="20" h="32">
                    <a:moveTo>
                      <a:pt x="15" y="32"/>
                    </a:moveTo>
                    <a:lnTo>
                      <a:pt x="0" y="30"/>
                    </a:lnTo>
                    <a:lnTo>
                      <a:pt x="4" y="0"/>
                    </a:lnTo>
                    <a:lnTo>
                      <a:pt x="6" y="0"/>
                    </a:lnTo>
                    <a:lnTo>
                      <a:pt x="5" y="0"/>
                    </a:lnTo>
                    <a:lnTo>
                      <a:pt x="20" y="2"/>
                    </a:lnTo>
                    <a:lnTo>
                      <a:pt x="15" y="32"/>
                    </a:lnTo>
                    <a:close/>
                  </a:path>
                </a:pathLst>
              </a:custGeom>
              <a:solidFill>
                <a:schemeClr val="bg2"/>
              </a:solidFill>
              <a:ln w="9525">
                <a:noFill/>
                <a:round/>
                <a:headEnd/>
                <a:tailEnd/>
              </a:ln>
            </p:spPr>
            <p:txBody>
              <a:bodyPr/>
              <a:lstStyle/>
              <a:p>
                <a:endParaRPr lang="en-US"/>
              </a:p>
            </p:txBody>
          </p:sp>
          <p:sp>
            <p:nvSpPr>
              <p:cNvPr id="83932" name="Freeform 988"/>
              <p:cNvSpPr>
                <a:spLocks/>
              </p:cNvSpPr>
              <p:nvPr/>
            </p:nvSpPr>
            <p:spPr bwMode="black">
              <a:xfrm>
                <a:off x="2819" y="1934"/>
                <a:ext cx="6" cy="11"/>
              </a:xfrm>
              <a:custGeom>
                <a:avLst/>
                <a:gdLst/>
                <a:ahLst/>
                <a:cxnLst>
                  <a:cxn ang="0">
                    <a:pos x="15" y="31"/>
                  </a:cxn>
                  <a:cxn ang="0">
                    <a:pos x="0" y="30"/>
                  </a:cxn>
                  <a:cxn ang="0">
                    <a:pos x="0" y="30"/>
                  </a:cxn>
                  <a:cxn ang="0">
                    <a:pos x="3" y="0"/>
                  </a:cxn>
                  <a:cxn ang="0">
                    <a:pos x="3" y="0"/>
                  </a:cxn>
                  <a:cxn ang="0">
                    <a:pos x="18" y="1"/>
                  </a:cxn>
                  <a:cxn ang="0">
                    <a:pos x="15" y="31"/>
                  </a:cxn>
                </a:cxnLst>
                <a:rect l="0" t="0" r="r" b="b"/>
                <a:pathLst>
                  <a:path w="18" h="31">
                    <a:moveTo>
                      <a:pt x="15" y="31"/>
                    </a:moveTo>
                    <a:lnTo>
                      <a:pt x="0" y="30"/>
                    </a:lnTo>
                    <a:lnTo>
                      <a:pt x="0" y="30"/>
                    </a:lnTo>
                    <a:lnTo>
                      <a:pt x="3" y="0"/>
                    </a:lnTo>
                    <a:lnTo>
                      <a:pt x="3" y="0"/>
                    </a:lnTo>
                    <a:lnTo>
                      <a:pt x="18" y="1"/>
                    </a:lnTo>
                    <a:lnTo>
                      <a:pt x="15" y="31"/>
                    </a:lnTo>
                    <a:close/>
                  </a:path>
                </a:pathLst>
              </a:custGeom>
              <a:solidFill>
                <a:schemeClr val="bg2"/>
              </a:solidFill>
              <a:ln w="9525">
                <a:noFill/>
                <a:round/>
                <a:headEnd/>
                <a:tailEnd/>
              </a:ln>
            </p:spPr>
            <p:txBody>
              <a:bodyPr/>
              <a:lstStyle/>
              <a:p>
                <a:endParaRPr lang="en-US"/>
              </a:p>
            </p:txBody>
          </p:sp>
          <p:sp>
            <p:nvSpPr>
              <p:cNvPr id="83933" name="Freeform 989"/>
              <p:cNvSpPr>
                <a:spLocks/>
              </p:cNvSpPr>
              <p:nvPr/>
            </p:nvSpPr>
            <p:spPr bwMode="black">
              <a:xfrm>
                <a:off x="2815" y="1934"/>
                <a:ext cx="5" cy="10"/>
              </a:xfrm>
              <a:custGeom>
                <a:avLst/>
                <a:gdLst/>
                <a:ahLst/>
                <a:cxnLst>
                  <a:cxn ang="0">
                    <a:pos x="14" y="32"/>
                  </a:cxn>
                  <a:cxn ang="0">
                    <a:pos x="0" y="30"/>
                  </a:cxn>
                  <a:cxn ang="0">
                    <a:pos x="0" y="30"/>
                  </a:cxn>
                  <a:cxn ang="0">
                    <a:pos x="2" y="0"/>
                  </a:cxn>
                  <a:cxn ang="0">
                    <a:pos x="2" y="0"/>
                  </a:cxn>
                  <a:cxn ang="0">
                    <a:pos x="17" y="2"/>
                  </a:cxn>
                  <a:cxn ang="0">
                    <a:pos x="14" y="32"/>
                  </a:cxn>
                </a:cxnLst>
                <a:rect l="0" t="0" r="r" b="b"/>
                <a:pathLst>
                  <a:path w="17" h="32">
                    <a:moveTo>
                      <a:pt x="14" y="32"/>
                    </a:moveTo>
                    <a:lnTo>
                      <a:pt x="0" y="30"/>
                    </a:lnTo>
                    <a:lnTo>
                      <a:pt x="0" y="30"/>
                    </a:lnTo>
                    <a:lnTo>
                      <a:pt x="2" y="0"/>
                    </a:lnTo>
                    <a:lnTo>
                      <a:pt x="2" y="0"/>
                    </a:lnTo>
                    <a:lnTo>
                      <a:pt x="17" y="2"/>
                    </a:lnTo>
                    <a:lnTo>
                      <a:pt x="14" y="32"/>
                    </a:lnTo>
                    <a:close/>
                  </a:path>
                </a:pathLst>
              </a:custGeom>
              <a:solidFill>
                <a:schemeClr val="bg2"/>
              </a:solidFill>
              <a:ln w="9525">
                <a:noFill/>
                <a:round/>
                <a:headEnd/>
                <a:tailEnd/>
              </a:ln>
            </p:spPr>
            <p:txBody>
              <a:bodyPr/>
              <a:lstStyle/>
              <a:p>
                <a:endParaRPr lang="en-US"/>
              </a:p>
            </p:txBody>
          </p:sp>
          <p:sp>
            <p:nvSpPr>
              <p:cNvPr id="83934" name="Freeform 990"/>
              <p:cNvSpPr>
                <a:spLocks/>
              </p:cNvSpPr>
              <p:nvPr/>
            </p:nvSpPr>
            <p:spPr bwMode="black">
              <a:xfrm>
                <a:off x="2810" y="1933"/>
                <a:ext cx="5" cy="11"/>
              </a:xfrm>
              <a:custGeom>
                <a:avLst/>
                <a:gdLst/>
                <a:ahLst/>
                <a:cxnLst>
                  <a:cxn ang="0">
                    <a:pos x="15" y="31"/>
                  </a:cxn>
                  <a:cxn ang="0">
                    <a:pos x="0" y="30"/>
                  </a:cxn>
                  <a:cxn ang="0">
                    <a:pos x="1" y="0"/>
                  </a:cxn>
                  <a:cxn ang="0">
                    <a:pos x="2" y="0"/>
                  </a:cxn>
                  <a:cxn ang="0">
                    <a:pos x="2" y="0"/>
                  </a:cxn>
                  <a:cxn ang="0">
                    <a:pos x="17" y="1"/>
                  </a:cxn>
                  <a:cxn ang="0">
                    <a:pos x="15" y="31"/>
                  </a:cxn>
                </a:cxnLst>
                <a:rect l="0" t="0" r="r" b="b"/>
                <a:pathLst>
                  <a:path w="17" h="31">
                    <a:moveTo>
                      <a:pt x="15" y="31"/>
                    </a:moveTo>
                    <a:lnTo>
                      <a:pt x="0" y="30"/>
                    </a:lnTo>
                    <a:lnTo>
                      <a:pt x="1" y="0"/>
                    </a:lnTo>
                    <a:lnTo>
                      <a:pt x="2" y="0"/>
                    </a:lnTo>
                    <a:lnTo>
                      <a:pt x="2" y="0"/>
                    </a:lnTo>
                    <a:lnTo>
                      <a:pt x="17" y="1"/>
                    </a:lnTo>
                    <a:lnTo>
                      <a:pt x="15" y="31"/>
                    </a:lnTo>
                    <a:close/>
                  </a:path>
                </a:pathLst>
              </a:custGeom>
              <a:solidFill>
                <a:schemeClr val="bg2"/>
              </a:solidFill>
              <a:ln w="9525">
                <a:noFill/>
                <a:round/>
                <a:headEnd/>
                <a:tailEnd/>
              </a:ln>
            </p:spPr>
            <p:txBody>
              <a:bodyPr/>
              <a:lstStyle/>
              <a:p>
                <a:endParaRPr lang="en-US"/>
              </a:p>
            </p:txBody>
          </p:sp>
          <p:sp>
            <p:nvSpPr>
              <p:cNvPr id="83935" name="Freeform 991"/>
              <p:cNvSpPr>
                <a:spLocks/>
              </p:cNvSpPr>
              <p:nvPr/>
            </p:nvSpPr>
            <p:spPr bwMode="black">
              <a:xfrm>
                <a:off x="2805" y="1933"/>
                <a:ext cx="5" cy="10"/>
              </a:xfrm>
              <a:custGeom>
                <a:avLst/>
                <a:gdLst/>
                <a:ahLst/>
                <a:cxnLst>
                  <a:cxn ang="0">
                    <a:pos x="15" y="30"/>
                  </a:cxn>
                  <a:cxn ang="0">
                    <a:pos x="1" y="30"/>
                  </a:cxn>
                  <a:cxn ang="0">
                    <a:pos x="0" y="30"/>
                  </a:cxn>
                  <a:cxn ang="0">
                    <a:pos x="0" y="30"/>
                  </a:cxn>
                  <a:cxn ang="0">
                    <a:pos x="1" y="0"/>
                  </a:cxn>
                  <a:cxn ang="0">
                    <a:pos x="15" y="0"/>
                  </a:cxn>
                  <a:cxn ang="0">
                    <a:pos x="15" y="30"/>
                  </a:cxn>
                </a:cxnLst>
                <a:rect l="0" t="0" r="r" b="b"/>
                <a:pathLst>
                  <a:path w="15" h="30">
                    <a:moveTo>
                      <a:pt x="15" y="30"/>
                    </a:moveTo>
                    <a:lnTo>
                      <a:pt x="1" y="30"/>
                    </a:lnTo>
                    <a:lnTo>
                      <a:pt x="0" y="30"/>
                    </a:lnTo>
                    <a:lnTo>
                      <a:pt x="0" y="30"/>
                    </a:lnTo>
                    <a:lnTo>
                      <a:pt x="1" y="0"/>
                    </a:lnTo>
                    <a:lnTo>
                      <a:pt x="15" y="0"/>
                    </a:lnTo>
                    <a:lnTo>
                      <a:pt x="15" y="30"/>
                    </a:lnTo>
                    <a:close/>
                  </a:path>
                </a:pathLst>
              </a:custGeom>
              <a:solidFill>
                <a:schemeClr val="bg2"/>
              </a:solidFill>
              <a:ln w="9525">
                <a:noFill/>
                <a:round/>
                <a:headEnd/>
                <a:tailEnd/>
              </a:ln>
            </p:spPr>
            <p:txBody>
              <a:bodyPr/>
              <a:lstStyle/>
              <a:p>
                <a:endParaRPr lang="en-US"/>
              </a:p>
            </p:txBody>
          </p:sp>
          <p:sp>
            <p:nvSpPr>
              <p:cNvPr id="83936" name="Freeform 992"/>
              <p:cNvSpPr>
                <a:spLocks/>
              </p:cNvSpPr>
              <p:nvPr/>
            </p:nvSpPr>
            <p:spPr bwMode="black">
              <a:xfrm>
                <a:off x="2801" y="1933"/>
                <a:ext cx="5" cy="10"/>
              </a:xfrm>
              <a:custGeom>
                <a:avLst/>
                <a:gdLst/>
                <a:ahLst/>
                <a:cxnLst>
                  <a:cxn ang="0">
                    <a:pos x="13" y="31"/>
                  </a:cxn>
                  <a:cxn ang="0">
                    <a:pos x="0" y="30"/>
                  </a:cxn>
                  <a:cxn ang="0">
                    <a:pos x="0" y="0"/>
                  </a:cxn>
                  <a:cxn ang="0">
                    <a:pos x="1" y="0"/>
                  </a:cxn>
                  <a:cxn ang="0">
                    <a:pos x="2" y="0"/>
                  </a:cxn>
                  <a:cxn ang="0">
                    <a:pos x="16" y="1"/>
                  </a:cxn>
                  <a:cxn ang="0">
                    <a:pos x="13" y="31"/>
                  </a:cxn>
                </a:cxnLst>
                <a:rect l="0" t="0" r="r" b="b"/>
                <a:pathLst>
                  <a:path w="16" h="31">
                    <a:moveTo>
                      <a:pt x="13" y="31"/>
                    </a:moveTo>
                    <a:lnTo>
                      <a:pt x="0" y="30"/>
                    </a:lnTo>
                    <a:lnTo>
                      <a:pt x="0" y="0"/>
                    </a:lnTo>
                    <a:lnTo>
                      <a:pt x="1" y="0"/>
                    </a:lnTo>
                    <a:lnTo>
                      <a:pt x="2" y="0"/>
                    </a:lnTo>
                    <a:lnTo>
                      <a:pt x="16" y="1"/>
                    </a:lnTo>
                    <a:lnTo>
                      <a:pt x="13" y="31"/>
                    </a:lnTo>
                    <a:close/>
                  </a:path>
                </a:pathLst>
              </a:custGeom>
              <a:solidFill>
                <a:schemeClr val="bg2"/>
              </a:solidFill>
              <a:ln w="9525">
                <a:noFill/>
                <a:round/>
                <a:headEnd/>
                <a:tailEnd/>
              </a:ln>
            </p:spPr>
            <p:txBody>
              <a:bodyPr/>
              <a:lstStyle/>
              <a:p>
                <a:endParaRPr lang="en-US"/>
              </a:p>
            </p:txBody>
          </p:sp>
          <p:sp>
            <p:nvSpPr>
              <p:cNvPr id="83937" name="Freeform 993"/>
              <p:cNvSpPr>
                <a:spLocks/>
              </p:cNvSpPr>
              <p:nvPr/>
            </p:nvSpPr>
            <p:spPr bwMode="black">
              <a:xfrm>
                <a:off x="2796" y="1933"/>
                <a:ext cx="5" cy="10"/>
              </a:xfrm>
              <a:custGeom>
                <a:avLst/>
                <a:gdLst/>
                <a:ahLst/>
                <a:cxnLst>
                  <a:cxn ang="0">
                    <a:pos x="15" y="30"/>
                  </a:cxn>
                  <a:cxn ang="0">
                    <a:pos x="3" y="31"/>
                  </a:cxn>
                  <a:cxn ang="0">
                    <a:pos x="3" y="31"/>
                  </a:cxn>
                  <a:cxn ang="0">
                    <a:pos x="0" y="1"/>
                  </a:cxn>
                  <a:cxn ang="0">
                    <a:pos x="0" y="1"/>
                  </a:cxn>
                  <a:cxn ang="0">
                    <a:pos x="13" y="0"/>
                  </a:cxn>
                  <a:cxn ang="0">
                    <a:pos x="15" y="30"/>
                  </a:cxn>
                </a:cxnLst>
                <a:rect l="0" t="0" r="r" b="b"/>
                <a:pathLst>
                  <a:path w="15" h="31">
                    <a:moveTo>
                      <a:pt x="15" y="30"/>
                    </a:moveTo>
                    <a:lnTo>
                      <a:pt x="3" y="31"/>
                    </a:lnTo>
                    <a:lnTo>
                      <a:pt x="3" y="31"/>
                    </a:lnTo>
                    <a:lnTo>
                      <a:pt x="0" y="1"/>
                    </a:lnTo>
                    <a:lnTo>
                      <a:pt x="0" y="1"/>
                    </a:lnTo>
                    <a:lnTo>
                      <a:pt x="13" y="0"/>
                    </a:lnTo>
                    <a:lnTo>
                      <a:pt x="15" y="30"/>
                    </a:lnTo>
                    <a:close/>
                  </a:path>
                </a:pathLst>
              </a:custGeom>
              <a:solidFill>
                <a:schemeClr val="bg2"/>
              </a:solidFill>
              <a:ln w="9525">
                <a:noFill/>
                <a:round/>
                <a:headEnd/>
                <a:tailEnd/>
              </a:ln>
            </p:spPr>
            <p:txBody>
              <a:bodyPr/>
              <a:lstStyle/>
              <a:p>
                <a:endParaRPr lang="en-US"/>
              </a:p>
            </p:txBody>
          </p:sp>
          <p:sp>
            <p:nvSpPr>
              <p:cNvPr id="83938" name="Freeform 994"/>
              <p:cNvSpPr>
                <a:spLocks/>
              </p:cNvSpPr>
              <p:nvPr/>
            </p:nvSpPr>
            <p:spPr bwMode="black">
              <a:xfrm>
                <a:off x="2792" y="1933"/>
                <a:ext cx="5" cy="11"/>
              </a:xfrm>
              <a:custGeom>
                <a:avLst/>
                <a:gdLst/>
                <a:ahLst/>
                <a:cxnLst>
                  <a:cxn ang="0">
                    <a:pos x="15" y="30"/>
                  </a:cxn>
                  <a:cxn ang="0">
                    <a:pos x="2" y="31"/>
                  </a:cxn>
                  <a:cxn ang="0">
                    <a:pos x="2" y="31"/>
                  </a:cxn>
                  <a:cxn ang="0">
                    <a:pos x="0" y="1"/>
                  </a:cxn>
                  <a:cxn ang="0">
                    <a:pos x="0" y="1"/>
                  </a:cxn>
                  <a:cxn ang="0">
                    <a:pos x="12" y="0"/>
                  </a:cxn>
                  <a:cxn ang="0">
                    <a:pos x="15" y="30"/>
                  </a:cxn>
                </a:cxnLst>
                <a:rect l="0" t="0" r="r" b="b"/>
                <a:pathLst>
                  <a:path w="15" h="31">
                    <a:moveTo>
                      <a:pt x="15" y="30"/>
                    </a:moveTo>
                    <a:lnTo>
                      <a:pt x="2" y="31"/>
                    </a:lnTo>
                    <a:lnTo>
                      <a:pt x="2" y="31"/>
                    </a:lnTo>
                    <a:lnTo>
                      <a:pt x="0" y="1"/>
                    </a:lnTo>
                    <a:lnTo>
                      <a:pt x="0" y="1"/>
                    </a:lnTo>
                    <a:lnTo>
                      <a:pt x="12" y="0"/>
                    </a:lnTo>
                    <a:lnTo>
                      <a:pt x="15" y="30"/>
                    </a:lnTo>
                    <a:close/>
                  </a:path>
                </a:pathLst>
              </a:custGeom>
              <a:solidFill>
                <a:schemeClr val="bg2"/>
              </a:solidFill>
              <a:ln w="9525">
                <a:noFill/>
                <a:round/>
                <a:headEnd/>
                <a:tailEnd/>
              </a:ln>
            </p:spPr>
            <p:txBody>
              <a:bodyPr/>
              <a:lstStyle/>
              <a:p>
                <a:endParaRPr lang="en-US"/>
              </a:p>
            </p:txBody>
          </p:sp>
          <p:sp>
            <p:nvSpPr>
              <p:cNvPr id="83939" name="Freeform 995"/>
              <p:cNvSpPr>
                <a:spLocks/>
              </p:cNvSpPr>
              <p:nvPr/>
            </p:nvSpPr>
            <p:spPr bwMode="black">
              <a:xfrm>
                <a:off x="2788" y="1934"/>
                <a:ext cx="5" cy="10"/>
              </a:xfrm>
              <a:custGeom>
                <a:avLst/>
                <a:gdLst/>
                <a:ahLst/>
                <a:cxnLst>
                  <a:cxn ang="0">
                    <a:pos x="14" y="30"/>
                  </a:cxn>
                  <a:cxn ang="0">
                    <a:pos x="3" y="32"/>
                  </a:cxn>
                  <a:cxn ang="0">
                    <a:pos x="5" y="32"/>
                  </a:cxn>
                  <a:cxn ang="0">
                    <a:pos x="0" y="2"/>
                  </a:cxn>
                  <a:cxn ang="0">
                    <a:pos x="1" y="2"/>
                  </a:cxn>
                  <a:cxn ang="0">
                    <a:pos x="12" y="0"/>
                  </a:cxn>
                  <a:cxn ang="0">
                    <a:pos x="14" y="30"/>
                  </a:cxn>
                </a:cxnLst>
                <a:rect l="0" t="0" r="r" b="b"/>
                <a:pathLst>
                  <a:path w="14" h="32">
                    <a:moveTo>
                      <a:pt x="14" y="30"/>
                    </a:moveTo>
                    <a:lnTo>
                      <a:pt x="3" y="32"/>
                    </a:lnTo>
                    <a:lnTo>
                      <a:pt x="5" y="32"/>
                    </a:lnTo>
                    <a:lnTo>
                      <a:pt x="0" y="2"/>
                    </a:lnTo>
                    <a:lnTo>
                      <a:pt x="1" y="2"/>
                    </a:lnTo>
                    <a:lnTo>
                      <a:pt x="12" y="0"/>
                    </a:lnTo>
                    <a:lnTo>
                      <a:pt x="14" y="30"/>
                    </a:lnTo>
                    <a:close/>
                  </a:path>
                </a:pathLst>
              </a:custGeom>
              <a:solidFill>
                <a:schemeClr val="bg2"/>
              </a:solidFill>
              <a:ln w="9525">
                <a:noFill/>
                <a:round/>
                <a:headEnd/>
                <a:tailEnd/>
              </a:ln>
            </p:spPr>
            <p:txBody>
              <a:bodyPr/>
              <a:lstStyle/>
              <a:p>
                <a:endParaRPr lang="en-US"/>
              </a:p>
            </p:txBody>
          </p:sp>
          <p:sp>
            <p:nvSpPr>
              <p:cNvPr id="83940" name="Freeform 996"/>
              <p:cNvSpPr>
                <a:spLocks/>
              </p:cNvSpPr>
              <p:nvPr/>
            </p:nvSpPr>
            <p:spPr bwMode="black">
              <a:xfrm>
                <a:off x="2784" y="1934"/>
                <a:ext cx="6" cy="11"/>
              </a:xfrm>
              <a:custGeom>
                <a:avLst/>
                <a:gdLst/>
                <a:ahLst/>
                <a:cxnLst>
                  <a:cxn ang="0">
                    <a:pos x="18" y="30"/>
                  </a:cxn>
                  <a:cxn ang="0">
                    <a:pos x="8" y="31"/>
                  </a:cxn>
                  <a:cxn ang="0">
                    <a:pos x="2" y="1"/>
                  </a:cxn>
                  <a:cxn ang="0">
                    <a:pos x="0" y="1"/>
                  </a:cxn>
                  <a:cxn ang="0">
                    <a:pos x="3" y="1"/>
                  </a:cxn>
                  <a:cxn ang="0">
                    <a:pos x="13" y="0"/>
                  </a:cxn>
                  <a:cxn ang="0">
                    <a:pos x="18" y="30"/>
                  </a:cxn>
                </a:cxnLst>
                <a:rect l="0" t="0" r="r" b="b"/>
                <a:pathLst>
                  <a:path w="18" h="31">
                    <a:moveTo>
                      <a:pt x="18" y="30"/>
                    </a:moveTo>
                    <a:lnTo>
                      <a:pt x="8" y="31"/>
                    </a:lnTo>
                    <a:lnTo>
                      <a:pt x="2" y="1"/>
                    </a:lnTo>
                    <a:lnTo>
                      <a:pt x="0" y="1"/>
                    </a:lnTo>
                    <a:lnTo>
                      <a:pt x="3" y="1"/>
                    </a:lnTo>
                    <a:lnTo>
                      <a:pt x="13" y="0"/>
                    </a:lnTo>
                    <a:lnTo>
                      <a:pt x="18" y="30"/>
                    </a:lnTo>
                    <a:close/>
                  </a:path>
                </a:pathLst>
              </a:custGeom>
              <a:solidFill>
                <a:schemeClr val="bg2"/>
              </a:solidFill>
              <a:ln w="9525">
                <a:noFill/>
                <a:round/>
                <a:headEnd/>
                <a:tailEnd/>
              </a:ln>
            </p:spPr>
            <p:txBody>
              <a:bodyPr/>
              <a:lstStyle/>
              <a:p>
                <a:endParaRPr lang="en-US"/>
              </a:p>
            </p:txBody>
          </p:sp>
          <p:sp>
            <p:nvSpPr>
              <p:cNvPr id="83941" name="Freeform 997"/>
              <p:cNvSpPr>
                <a:spLocks/>
              </p:cNvSpPr>
              <p:nvPr/>
            </p:nvSpPr>
            <p:spPr bwMode="black">
              <a:xfrm>
                <a:off x="2781" y="1935"/>
                <a:ext cx="6" cy="10"/>
              </a:xfrm>
              <a:custGeom>
                <a:avLst/>
                <a:gdLst/>
                <a:ahLst/>
                <a:cxnLst>
                  <a:cxn ang="0">
                    <a:pos x="17" y="30"/>
                  </a:cxn>
                  <a:cxn ang="0">
                    <a:pos x="7" y="32"/>
                  </a:cxn>
                  <a:cxn ang="0">
                    <a:pos x="8" y="32"/>
                  </a:cxn>
                  <a:cxn ang="0">
                    <a:pos x="6" y="32"/>
                  </a:cxn>
                  <a:cxn ang="0">
                    <a:pos x="0" y="2"/>
                  </a:cxn>
                  <a:cxn ang="0">
                    <a:pos x="10" y="0"/>
                  </a:cxn>
                  <a:cxn ang="0">
                    <a:pos x="17" y="30"/>
                  </a:cxn>
                </a:cxnLst>
                <a:rect l="0" t="0" r="r" b="b"/>
                <a:pathLst>
                  <a:path w="17" h="32">
                    <a:moveTo>
                      <a:pt x="17" y="30"/>
                    </a:moveTo>
                    <a:lnTo>
                      <a:pt x="7" y="32"/>
                    </a:lnTo>
                    <a:lnTo>
                      <a:pt x="8" y="32"/>
                    </a:lnTo>
                    <a:lnTo>
                      <a:pt x="6" y="32"/>
                    </a:lnTo>
                    <a:lnTo>
                      <a:pt x="0" y="2"/>
                    </a:lnTo>
                    <a:lnTo>
                      <a:pt x="10" y="0"/>
                    </a:lnTo>
                    <a:lnTo>
                      <a:pt x="17" y="30"/>
                    </a:lnTo>
                    <a:close/>
                  </a:path>
                </a:pathLst>
              </a:custGeom>
              <a:solidFill>
                <a:schemeClr val="bg2"/>
              </a:solidFill>
              <a:ln w="9525">
                <a:noFill/>
                <a:round/>
                <a:headEnd/>
                <a:tailEnd/>
              </a:ln>
            </p:spPr>
            <p:txBody>
              <a:bodyPr/>
              <a:lstStyle/>
              <a:p>
                <a:endParaRPr lang="en-US"/>
              </a:p>
            </p:txBody>
          </p:sp>
          <p:sp>
            <p:nvSpPr>
              <p:cNvPr id="83942" name="Freeform 998"/>
              <p:cNvSpPr>
                <a:spLocks/>
              </p:cNvSpPr>
              <p:nvPr/>
            </p:nvSpPr>
            <p:spPr bwMode="black">
              <a:xfrm>
                <a:off x="2778" y="1935"/>
                <a:ext cx="5" cy="11"/>
              </a:xfrm>
              <a:custGeom>
                <a:avLst/>
                <a:gdLst/>
                <a:ahLst/>
                <a:cxnLst>
                  <a:cxn ang="0">
                    <a:pos x="17" y="30"/>
                  </a:cxn>
                  <a:cxn ang="0">
                    <a:pos x="7" y="31"/>
                  </a:cxn>
                  <a:cxn ang="0">
                    <a:pos x="1" y="2"/>
                  </a:cxn>
                  <a:cxn ang="0">
                    <a:pos x="0" y="2"/>
                  </a:cxn>
                  <a:cxn ang="0">
                    <a:pos x="2" y="2"/>
                  </a:cxn>
                  <a:cxn ang="0">
                    <a:pos x="12" y="0"/>
                  </a:cxn>
                  <a:cxn ang="0">
                    <a:pos x="17" y="30"/>
                  </a:cxn>
                </a:cxnLst>
                <a:rect l="0" t="0" r="r" b="b"/>
                <a:pathLst>
                  <a:path w="17" h="31">
                    <a:moveTo>
                      <a:pt x="17" y="30"/>
                    </a:moveTo>
                    <a:lnTo>
                      <a:pt x="7" y="31"/>
                    </a:lnTo>
                    <a:lnTo>
                      <a:pt x="1" y="2"/>
                    </a:lnTo>
                    <a:lnTo>
                      <a:pt x="0" y="2"/>
                    </a:lnTo>
                    <a:lnTo>
                      <a:pt x="2" y="2"/>
                    </a:lnTo>
                    <a:lnTo>
                      <a:pt x="12" y="0"/>
                    </a:lnTo>
                    <a:lnTo>
                      <a:pt x="17" y="30"/>
                    </a:lnTo>
                    <a:close/>
                  </a:path>
                </a:pathLst>
              </a:custGeom>
              <a:solidFill>
                <a:schemeClr val="bg2"/>
              </a:solidFill>
              <a:ln w="9525">
                <a:noFill/>
                <a:round/>
                <a:headEnd/>
                <a:tailEnd/>
              </a:ln>
            </p:spPr>
            <p:txBody>
              <a:bodyPr/>
              <a:lstStyle/>
              <a:p>
                <a:endParaRPr lang="en-US"/>
              </a:p>
            </p:txBody>
          </p:sp>
          <p:sp>
            <p:nvSpPr>
              <p:cNvPr id="83943" name="Freeform 999"/>
              <p:cNvSpPr>
                <a:spLocks/>
              </p:cNvSpPr>
              <p:nvPr/>
            </p:nvSpPr>
            <p:spPr bwMode="black">
              <a:xfrm>
                <a:off x="2775" y="1936"/>
                <a:ext cx="5" cy="11"/>
              </a:xfrm>
              <a:custGeom>
                <a:avLst/>
                <a:gdLst/>
                <a:ahLst/>
                <a:cxnLst>
                  <a:cxn ang="0">
                    <a:pos x="17" y="29"/>
                  </a:cxn>
                  <a:cxn ang="0">
                    <a:pos x="7" y="32"/>
                  </a:cxn>
                  <a:cxn ang="0">
                    <a:pos x="7" y="32"/>
                  </a:cxn>
                  <a:cxn ang="0">
                    <a:pos x="4" y="32"/>
                  </a:cxn>
                  <a:cxn ang="0">
                    <a:pos x="0" y="2"/>
                  </a:cxn>
                  <a:cxn ang="0">
                    <a:pos x="10" y="0"/>
                  </a:cxn>
                  <a:cxn ang="0">
                    <a:pos x="17" y="29"/>
                  </a:cxn>
                </a:cxnLst>
                <a:rect l="0" t="0" r="r" b="b"/>
                <a:pathLst>
                  <a:path w="17" h="32">
                    <a:moveTo>
                      <a:pt x="17" y="29"/>
                    </a:moveTo>
                    <a:lnTo>
                      <a:pt x="7" y="32"/>
                    </a:lnTo>
                    <a:lnTo>
                      <a:pt x="7" y="32"/>
                    </a:lnTo>
                    <a:lnTo>
                      <a:pt x="4" y="32"/>
                    </a:lnTo>
                    <a:lnTo>
                      <a:pt x="0" y="2"/>
                    </a:lnTo>
                    <a:lnTo>
                      <a:pt x="10" y="0"/>
                    </a:lnTo>
                    <a:lnTo>
                      <a:pt x="17" y="29"/>
                    </a:lnTo>
                    <a:close/>
                  </a:path>
                </a:pathLst>
              </a:custGeom>
              <a:solidFill>
                <a:schemeClr val="bg2"/>
              </a:solidFill>
              <a:ln w="9525">
                <a:noFill/>
                <a:round/>
                <a:headEnd/>
                <a:tailEnd/>
              </a:ln>
            </p:spPr>
            <p:txBody>
              <a:bodyPr/>
              <a:lstStyle/>
              <a:p>
                <a:endParaRPr lang="en-US"/>
              </a:p>
            </p:txBody>
          </p:sp>
          <p:sp>
            <p:nvSpPr>
              <p:cNvPr id="83944" name="Freeform 1000"/>
              <p:cNvSpPr>
                <a:spLocks/>
              </p:cNvSpPr>
              <p:nvPr/>
            </p:nvSpPr>
            <p:spPr bwMode="black">
              <a:xfrm>
                <a:off x="2772" y="1937"/>
                <a:ext cx="4" cy="10"/>
              </a:xfrm>
              <a:custGeom>
                <a:avLst/>
                <a:gdLst/>
                <a:ahLst/>
                <a:cxnLst>
                  <a:cxn ang="0">
                    <a:pos x="13" y="30"/>
                  </a:cxn>
                  <a:cxn ang="0">
                    <a:pos x="3" y="30"/>
                  </a:cxn>
                  <a:cxn ang="0">
                    <a:pos x="0" y="0"/>
                  </a:cxn>
                  <a:cxn ang="0">
                    <a:pos x="0" y="0"/>
                  </a:cxn>
                  <a:cxn ang="0">
                    <a:pos x="3" y="0"/>
                  </a:cxn>
                  <a:cxn ang="0">
                    <a:pos x="13" y="0"/>
                  </a:cxn>
                  <a:cxn ang="0">
                    <a:pos x="13" y="30"/>
                  </a:cxn>
                </a:cxnLst>
                <a:rect l="0" t="0" r="r" b="b"/>
                <a:pathLst>
                  <a:path w="13" h="30">
                    <a:moveTo>
                      <a:pt x="13" y="30"/>
                    </a:moveTo>
                    <a:lnTo>
                      <a:pt x="3" y="30"/>
                    </a:lnTo>
                    <a:lnTo>
                      <a:pt x="0" y="0"/>
                    </a:lnTo>
                    <a:lnTo>
                      <a:pt x="0" y="0"/>
                    </a:lnTo>
                    <a:lnTo>
                      <a:pt x="3" y="0"/>
                    </a:lnTo>
                    <a:lnTo>
                      <a:pt x="13" y="0"/>
                    </a:lnTo>
                    <a:lnTo>
                      <a:pt x="13" y="30"/>
                    </a:lnTo>
                    <a:close/>
                  </a:path>
                </a:pathLst>
              </a:custGeom>
              <a:solidFill>
                <a:schemeClr val="bg2"/>
              </a:solidFill>
              <a:ln w="9525">
                <a:noFill/>
                <a:round/>
                <a:headEnd/>
                <a:tailEnd/>
              </a:ln>
            </p:spPr>
            <p:txBody>
              <a:bodyPr/>
              <a:lstStyle/>
              <a:p>
                <a:endParaRPr lang="en-US"/>
              </a:p>
            </p:txBody>
          </p:sp>
          <p:sp>
            <p:nvSpPr>
              <p:cNvPr id="83945" name="Freeform 1001"/>
              <p:cNvSpPr>
                <a:spLocks/>
              </p:cNvSpPr>
              <p:nvPr/>
            </p:nvSpPr>
            <p:spPr bwMode="black">
              <a:xfrm>
                <a:off x="2768" y="1937"/>
                <a:ext cx="5" cy="10"/>
              </a:xfrm>
              <a:custGeom>
                <a:avLst/>
                <a:gdLst/>
                <a:ahLst/>
                <a:cxnLst>
                  <a:cxn ang="0">
                    <a:pos x="15" y="30"/>
                  </a:cxn>
                  <a:cxn ang="0">
                    <a:pos x="5" y="31"/>
                  </a:cxn>
                  <a:cxn ang="0">
                    <a:pos x="3" y="31"/>
                  </a:cxn>
                  <a:cxn ang="0">
                    <a:pos x="0" y="31"/>
                  </a:cxn>
                  <a:cxn ang="0">
                    <a:pos x="0" y="1"/>
                  </a:cxn>
                  <a:cxn ang="0">
                    <a:pos x="10" y="0"/>
                  </a:cxn>
                  <a:cxn ang="0">
                    <a:pos x="15" y="30"/>
                  </a:cxn>
                </a:cxnLst>
                <a:rect l="0" t="0" r="r" b="b"/>
                <a:pathLst>
                  <a:path w="15" h="31">
                    <a:moveTo>
                      <a:pt x="15" y="30"/>
                    </a:moveTo>
                    <a:lnTo>
                      <a:pt x="5" y="31"/>
                    </a:lnTo>
                    <a:lnTo>
                      <a:pt x="3" y="31"/>
                    </a:lnTo>
                    <a:lnTo>
                      <a:pt x="0" y="31"/>
                    </a:lnTo>
                    <a:lnTo>
                      <a:pt x="0" y="1"/>
                    </a:lnTo>
                    <a:lnTo>
                      <a:pt x="10" y="0"/>
                    </a:lnTo>
                    <a:lnTo>
                      <a:pt x="15" y="30"/>
                    </a:lnTo>
                    <a:close/>
                  </a:path>
                </a:pathLst>
              </a:custGeom>
              <a:solidFill>
                <a:schemeClr val="bg2"/>
              </a:solidFill>
              <a:ln w="9525">
                <a:noFill/>
                <a:round/>
                <a:headEnd/>
                <a:tailEnd/>
              </a:ln>
            </p:spPr>
            <p:txBody>
              <a:bodyPr/>
              <a:lstStyle/>
              <a:p>
                <a:endParaRPr lang="en-US"/>
              </a:p>
            </p:txBody>
          </p:sp>
          <p:sp>
            <p:nvSpPr>
              <p:cNvPr id="83946" name="Freeform 1002"/>
              <p:cNvSpPr>
                <a:spLocks/>
              </p:cNvSpPr>
              <p:nvPr/>
            </p:nvSpPr>
            <p:spPr bwMode="black">
              <a:xfrm>
                <a:off x="2765" y="1937"/>
                <a:ext cx="5" cy="10"/>
              </a:xfrm>
              <a:custGeom>
                <a:avLst/>
                <a:gdLst/>
                <a:ahLst/>
                <a:cxnLst>
                  <a:cxn ang="0">
                    <a:pos x="10" y="31"/>
                  </a:cxn>
                  <a:cxn ang="0">
                    <a:pos x="0" y="30"/>
                  </a:cxn>
                  <a:cxn ang="0">
                    <a:pos x="3" y="0"/>
                  </a:cxn>
                  <a:cxn ang="0">
                    <a:pos x="5" y="0"/>
                  </a:cxn>
                  <a:cxn ang="0">
                    <a:pos x="5" y="0"/>
                  </a:cxn>
                  <a:cxn ang="0">
                    <a:pos x="15" y="1"/>
                  </a:cxn>
                  <a:cxn ang="0">
                    <a:pos x="10" y="31"/>
                  </a:cxn>
                </a:cxnLst>
                <a:rect l="0" t="0" r="r" b="b"/>
                <a:pathLst>
                  <a:path w="15" h="31">
                    <a:moveTo>
                      <a:pt x="10" y="31"/>
                    </a:moveTo>
                    <a:lnTo>
                      <a:pt x="0" y="30"/>
                    </a:lnTo>
                    <a:lnTo>
                      <a:pt x="3" y="0"/>
                    </a:lnTo>
                    <a:lnTo>
                      <a:pt x="5" y="0"/>
                    </a:lnTo>
                    <a:lnTo>
                      <a:pt x="5" y="0"/>
                    </a:lnTo>
                    <a:lnTo>
                      <a:pt x="15" y="1"/>
                    </a:lnTo>
                    <a:lnTo>
                      <a:pt x="10" y="31"/>
                    </a:lnTo>
                    <a:close/>
                  </a:path>
                </a:pathLst>
              </a:custGeom>
              <a:solidFill>
                <a:schemeClr val="bg2"/>
              </a:solidFill>
              <a:ln w="9525">
                <a:noFill/>
                <a:round/>
                <a:headEnd/>
                <a:tailEnd/>
              </a:ln>
            </p:spPr>
            <p:txBody>
              <a:bodyPr/>
              <a:lstStyle/>
              <a:p>
                <a:endParaRPr lang="en-US"/>
              </a:p>
            </p:txBody>
          </p:sp>
          <p:sp>
            <p:nvSpPr>
              <p:cNvPr id="83947" name="Freeform 1003"/>
              <p:cNvSpPr>
                <a:spLocks/>
              </p:cNvSpPr>
              <p:nvPr/>
            </p:nvSpPr>
            <p:spPr bwMode="black">
              <a:xfrm>
                <a:off x="2762" y="1937"/>
                <a:ext cx="4" cy="10"/>
              </a:xfrm>
              <a:custGeom>
                <a:avLst/>
                <a:gdLst/>
                <a:ahLst/>
                <a:cxnLst>
                  <a:cxn ang="0">
                    <a:pos x="12" y="30"/>
                  </a:cxn>
                  <a:cxn ang="0">
                    <a:pos x="2" y="30"/>
                  </a:cxn>
                  <a:cxn ang="0">
                    <a:pos x="0" y="30"/>
                  </a:cxn>
                  <a:cxn ang="0">
                    <a:pos x="0" y="30"/>
                  </a:cxn>
                  <a:cxn ang="0">
                    <a:pos x="2" y="0"/>
                  </a:cxn>
                  <a:cxn ang="0">
                    <a:pos x="12" y="0"/>
                  </a:cxn>
                  <a:cxn ang="0">
                    <a:pos x="12" y="30"/>
                  </a:cxn>
                </a:cxnLst>
                <a:rect l="0" t="0" r="r" b="b"/>
                <a:pathLst>
                  <a:path w="12" h="30">
                    <a:moveTo>
                      <a:pt x="12" y="30"/>
                    </a:moveTo>
                    <a:lnTo>
                      <a:pt x="2" y="30"/>
                    </a:lnTo>
                    <a:lnTo>
                      <a:pt x="0" y="30"/>
                    </a:lnTo>
                    <a:lnTo>
                      <a:pt x="0" y="30"/>
                    </a:lnTo>
                    <a:lnTo>
                      <a:pt x="2" y="0"/>
                    </a:lnTo>
                    <a:lnTo>
                      <a:pt x="12" y="0"/>
                    </a:lnTo>
                    <a:lnTo>
                      <a:pt x="12" y="30"/>
                    </a:lnTo>
                    <a:close/>
                  </a:path>
                </a:pathLst>
              </a:custGeom>
              <a:solidFill>
                <a:schemeClr val="bg2"/>
              </a:solidFill>
              <a:ln w="9525">
                <a:noFill/>
                <a:round/>
                <a:headEnd/>
                <a:tailEnd/>
              </a:ln>
            </p:spPr>
            <p:txBody>
              <a:bodyPr/>
              <a:lstStyle/>
              <a:p>
                <a:endParaRPr lang="en-US"/>
              </a:p>
            </p:txBody>
          </p:sp>
          <p:sp>
            <p:nvSpPr>
              <p:cNvPr id="83948" name="Freeform 1004"/>
              <p:cNvSpPr>
                <a:spLocks/>
              </p:cNvSpPr>
              <p:nvPr/>
            </p:nvSpPr>
            <p:spPr bwMode="black">
              <a:xfrm>
                <a:off x="2759" y="1936"/>
                <a:ext cx="5" cy="11"/>
              </a:xfrm>
              <a:custGeom>
                <a:avLst/>
                <a:gdLst/>
                <a:ahLst/>
                <a:cxnLst>
                  <a:cxn ang="0">
                    <a:pos x="10" y="31"/>
                  </a:cxn>
                  <a:cxn ang="0">
                    <a:pos x="0" y="30"/>
                  </a:cxn>
                  <a:cxn ang="0">
                    <a:pos x="0" y="30"/>
                  </a:cxn>
                  <a:cxn ang="0">
                    <a:pos x="5" y="0"/>
                  </a:cxn>
                  <a:cxn ang="0">
                    <a:pos x="5" y="0"/>
                  </a:cxn>
                  <a:cxn ang="0">
                    <a:pos x="15" y="1"/>
                  </a:cxn>
                  <a:cxn ang="0">
                    <a:pos x="10" y="31"/>
                  </a:cxn>
                </a:cxnLst>
                <a:rect l="0" t="0" r="r" b="b"/>
                <a:pathLst>
                  <a:path w="15" h="31">
                    <a:moveTo>
                      <a:pt x="10" y="31"/>
                    </a:moveTo>
                    <a:lnTo>
                      <a:pt x="0" y="30"/>
                    </a:lnTo>
                    <a:lnTo>
                      <a:pt x="0" y="30"/>
                    </a:lnTo>
                    <a:lnTo>
                      <a:pt x="5" y="0"/>
                    </a:lnTo>
                    <a:lnTo>
                      <a:pt x="5" y="0"/>
                    </a:lnTo>
                    <a:lnTo>
                      <a:pt x="15" y="1"/>
                    </a:lnTo>
                    <a:lnTo>
                      <a:pt x="10" y="31"/>
                    </a:lnTo>
                    <a:close/>
                  </a:path>
                </a:pathLst>
              </a:custGeom>
              <a:solidFill>
                <a:schemeClr val="bg2"/>
              </a:solidFill>
              <a:ln w="9525">
                <a:noFill/>
                <a:round/>
                <a:headEnd/>
                <a:tailEnd/>
              </a:ln>
            </p:spPr>
            <p:txBody>
              <a:bodyPr/>
              <a:lstStyle/>
              <a:p>
                <a:endParaRPr lang="en-US"/>
              </a:p>
            </p:txBody>
          </p:sp>
          <p:sp>
            <p:nvSpPr>
              <p:cNvPr id="83949" name="Freeform 1005"/>
              <p:cNvSpPr>
                <a:spLocks/>
              </p:cNvSpPr>
              <p:nvPr/>
            </p:nvSpPr>
            <p:spPr bwMode="black">
              <a:xfrm>
                <a:off x="2755" y="1936"/>
                <a:ext cx="5" cy="10"/>
              </a:xfrm>
              <a:custGeom>
                <a:avLst/>
                <a:gdLst/>
                <a:ahLst/>
                <a:cxnLst>
                  <a:cxn ang="0">
                    <a:pos x="10" y="31"/>
                  </a:cxn>
                  <a:cxn ang="0">
                    <a:pos x="0" y="29"/>
                  </a:cxn>
                  <a:cxn ang="0">
                    <a:pos x="2" y="0"/>
                  </a:cxn>
                  <a:cxn ang="0">
                    <a:pos x="5" y="0"/>
                  </a:cxn>
                  <a:cxn ang="0">
                    <a:pos x="5" y="0"/>
                  </a:cxn>
                  <a:cxn ang="0">
                    <a:pos x="15" y="1"/>
                  </a:cxn>
                  <a:cxn ang="0">
                    <a:pos x="10" y="31"/>
                  </a:cxn>
                </a:cxnLst>
                <a:rect l="0" t="0" r="r" b="b"/>
                <a:pathLst>
                  <a:path w="15" h="31">
                    <a:moveTo>
                      <a:pt x="10" y="31"/>
                    </a:moveTo>
                    <a:lnTo>
                      <a:pt x="0" y="29"/>
                    </a:lnTo>
                    <a:lnTo>
                      <a:pt x="2" y="0"/>
                    </a:lnTo>
                    <a:lnTo>
                      <a:pt x="5" y="0"/>
                    </a:lnTo>
                    <a:lnTo>
                      <a:pt x="5" y="0"/>
                    </a:lnTo>
                    <a:lnTo>
                      <a:pt x="15" y="1"/>
                    </a:lnTo>
                    <a:lnTo>
                      <a:pt x="10" y="31"/>
                    </a:lnTo>
                    <a:close/>
                  </a:path>
                </a:pathLst>
              </a:custGeom>
              <a:solidFill>
                <a:schemeClr val="bg2"/>
              </a:solidFill>
              <a:ln w="9525">
                <a:noFill/>
                <a:round/>
                <a:headEnd/>
                <a:tailEnd/>
              </a:ln>
            </p:spPr>
            <p:txBody>
              <a:bodyPr/>
              <a:lstStyle/>
              <a:p>
                <a:endParaRPr lang="en-US"/>
              </a:p>
            </p:txBody>
          </p:sp>
          <p:sp>
            <p:nvSpPr>
              <p:cNvPr id="83950" name="Freeform 1006"/>
              <p:cNvSpPr>
                <a:spLocks/>
              </p:cNvSpPr>
              <p:nvPr/>
            </p:nvSpPr>
            <p:spPr bwMode="black">
              <a:xfrm>
                <a:off x="2752" y="1936"/>
                <a:ext cx="4" cy="10"/>
              </a:xfrm>
              <a:custGeom>
                <a:avLst/>
                <a:gdLst/>
                <a:ahLst/>
                <a:cxnLst>
                  <a:cxn ang="0">
                    <a:pos x="11" y="29"/>
                  </a:cxn>
                  <a:cxn ang="0">
                    <a:pos x="3" y="29"/>
                  </a:cxn>
                  <a:cxn ang="0">
                    <a:pos x="0" y="29"/>
                  </a:cxn>
                  <a:cxn ang="0">
                    <a:pos x="0" y="29"/>
                  </a:cxn>
                  <a:cxn ang="0">
                    <a:pos x="3" y="0"/>
                  </a:cxn>
                  <a:cxn ang="0">
                    <a:pos x="11" y="0"/>
                  </a:cxn>
                  <a:cxn ang="0">
                    <a:pos x="11" y="29"/>
                  </a:cxn>
                </a:cxnLst>
                <a:rect l="0" t="0" r="r" b="b"/>
                <a:pathLst>
                  <a:path w="11" h="29">
                    <a:moveTo>
                      <a:pt x="11" y="29"/>
                    </a:moveTo>
                    <a:lnTo>
                      <a:pt x="3" y="29"/>
                    </a:lnTo>
                    <a:lnTo>
                      <a:pt x="0" y="29"/>
                    </a:lnTo>
                    <a:lnTo>
                      <a:pt x="0" y="29"/>
                    </a:lnTo>
                    <a:lnTo>
                      <a:pt x="3" y="0"/>
                    </a:lnTo>
                    <a:lnTo>
                      <a:pt x="11" y="0"/>
                    </a:lnTo>
                    <a:lnTo>
                      <a:pt x="11" y="29"/>
                    </a:lnTo>
                    <a:close/>
                  </a:path>
                </a:pathLst>
              </a:custGeom>
              <a:solidFill>
                <a:schemeClr val="bg2"/>
              </a:solidFill>
              <a:ln w="9525">
                <a:noFill/>
                <a:round/>
                <a:headEnd/>
                <a:tailEnd/>
              </a:ln>
            </p:spPr>
            <p:txBody>
              <a:bodyPr/>
              <a:lstStyle/>
              <a:p>
                <a:endParaRPr lang="en-US"/>
              </a:p>
            </p:txBody>
          </p:sp>
          <p:sp>
            <p:nvSpPr>
              <p:cNvPr id="83951" name="Freeform 1007"/>
              <p:cNvSpPr>
                <a:spLocks/>
              </p:cNvSpPr>
              <p:nvPr/>
            </p:nvSpPr>
            <p:spPr bwMode="black">
              <a:xfrm>
                <a:off x="2749" y="1935"/>
                <a:ext cx="5" cy="11"/>
              </a:xfrm>
              <a:custGeom>
                <a:avLst/>
                <a:gdLst/>
                <a:ahLst/>
                <a:cxnLst>
                  <a:cxn ang="0">
                    <a:pos x="10" y="31"/>
                  </a:cxn>
                  <a:cxn ang="0">
                    <a:pos x="0" y="30"/>
                  </a:cxn>
                  <a:cxn ang="0">
                    <a:pos x="3" y="0"/>
                  </a:cxn>
                  <a:cxn ang="0">
                    <a:pos x="5" y="0"/>
                  </a:cxn>
                  <a:cxn ang="0">
                    <a:pos x="5" y="0"/>
                  </a:cxn>
                  <a:cxn ang="0">
                    <a:pos x="15" y="2"/>
                  </a:cxn>
                  <a:cxn ang="0">
                    <a:pos x="10" y="31"/>
                  </a:cxn>
                </a:cxnLst>
                <a:rect l="0" t="0" r="r" b="b"/>
                <a:pathLst>
                  <a:path w="15" h="31">
                    <a:moveTo>
                      <a:pt x="10" y="31"/>
                    </a:moveTo>
                    <a:lnTo>
                      <a:pt x="0" y="30"/>
                    </a:lnTo>
                    <a:lnTo>
                      <a:pt x="3" y="0"/>
                    </a:lnTo>
                    <a:lnTo>
                      <a:pt x="5" y="0"/>
                    </a:lnTo>
                    <a:lnTo>
                      <a:pt x="5" y="0"/>
                    </a:lnTo>
                    <a:lnTo>
                      <a:pt x="15" y="2"/>
                    </a:lnTo>
                    <a:lnTo>
                      <a:pt x="10" y="31"/>
                    </a:lnTo>
                    <a:close/>
                  </a:path>
                </a:pathLst>
              </a:custGeom>
              <a:solidFill>
                <a:schemeClr val="bg2"/>
              </a:solidFill>
              <a:ln w="9525">
                <a:noFill/>
                <a:round/>
                <a:headEnd/>
                <a:tailEnd/>
              </a:ln>
            </p:spPr>
            <p:txBody>
              <a:bodyPr/>
              <a:lstStyle/>
              <a:p>
                <a:endParaRPr lang="en-US"/>
              </a:p>
            </p:txBody>
          </p:sp>
          <p:sp>
            <p:nvSpPr>
              <p:cNvPr id="83952" name="Freeform 1008"/>
              <p:cNvSpPr>
                <a:spLocks/>
              </p:cNvSpPr>
              <p:nvPr/>
            </p:nvSpPr>
            <p:spPr bwMode="black">
              <a:xfrm>
                <a:off x="2747" y="1935"/>
                <a:ext cx="3" cy="10"/>
              </a:xfrm>
              <a:custGeom>
                <a:avLst/>
                <a:gdLst/>
                <a:ahLst/>
                <a:cxnLst>
                  <a:cxn ang="0">
                    <a:pos x="9" y="30"/>
                  </a:cxn>
                  <a:cxn ang="0">
                    <a:pos x="0" y="30"/>
                  </a:cxn>
                  <a:cxn ang="0">
                    <a:pos x="0" y="30"/>
                  </a:cxn>
                  <a:cxn ang="0">
                    <a:pos x="0" y="0"/>
                  </a:cxn>
                  <a:cxn ang="0">
                    <a:pos x="0" y="0"/>
                  </a:cxn>
                  <a:cxn ang="0">
                    <a:pos x="9" y="0"/>
                  </a:cxn>
                  <a:cxn ang="0">
                    <a:pos x="9" y="30"/>
                  </a:cxn>
                </a:cxnLst>
                <a:rect l="0" t="0" r="r" b="b"/>
                <a:pathLst>
                  <a:path w="9" h="30">
                    <a:moveTo>
                      <a:pt x="9" y="30"/>
                    </a:moveTo>
                    <a:lnTo>
                      <a:pt x="0" y="30"/>
                    </a:lnTo>
                    <a:lnTo>
                      <a:pt x="0" y="30"/>
                    </a:lnTo>
                    <a:lnTo>
                      <a:pt x="0" y="0"/>
                    </a:lnTo>
                    <a:lnTo>
                      <a:pt x="0" y="0"/>
                    </a:lnTo>
                    <a:lnTo>
                      <a:pt x="9" y="0"/>
                    </a:lnTo>
                    <a:lnTo>
                      <a:pt x="9" y="30"/>
                    </a:lnTo>
                    <a:close/>
                  </a:path>
                </a:pathLst>
              </a:custGeom>
              <a:solidFill>
                <a:schemeClr val="bg2"/>
              </a:solidFill>
              <a:ln w="9525">
                <a:noFill/>
                <a:round/>
                <a:headEnd/>
                <a:tailEnd/>
              </a:ln>
            </p:spPr>
            <p:txBody>
              <a:bodyPr/>
              <a:lstStyle/>
              <a:p>
                <a:endParaRPr lang="en-US"/>
              </a:p>
            </p:txBody>
          </p:sp>
          <p:sp>
            <p:nvSpPr>
              <p:cNvPr id="83953" name="Freeform 1009"/>
              <p:cNvSpPr>
                <a:spLocks/>
              </p:cNvSpPr>
              <p:nvPr/>
            </p:nvSpPr>
            <p:spPr bwMode="black">
              <a:xfrm>
                <a:off x="2744" y="1935"/>
                <a:ext cx="3" cy="10"/>
              </a:xfrm>
              <a:custGeom>
                <a:avLst/>
                <a:gdLst/>
                <a:ahLst/>
                <a:cxnLst>
                  <a:cxn ang="0">
                    <a:pos x="10" y="30"/>
                  </a:cxn>
                  <a:cxn ang="0">
                    <a:pos x="3" y="30"/>
                  </a:cxn>
                  <a:cxn ang="0">
                    <a:pos x="0" y="0"/>
                  </a:cxn>
                  <a:cxn ang="0">
                    <a:pos x="0" y="0"/>
                  </a:cxn>
                  <a:cxn ang="0">
                    <a:pos x="3" y="0"/>
                  </a:cxn>
                  <a:cxn ang="0">
                    <a:pos x="10" y="0"/>
                  </a:cxn>
                  <a:cxn ang="0">
                    <a:pos x="10" y="30"/>
                  </a:cxn>
                </a:cxnLst>
                <a:rect l="0" t="0" r="r" b="b"/>
                <a:pathLst>
                  <a:path w="10" h="30">
                    <a:moveTo>
                      <a:pt x="10" y="30"/>
                    </a:moveTo>
                    <a:lnTo>
                      <a:pt x="3" y="30"/>
                    </a:lnTo>
                    <a:lnTo>
                      <a:pt x="0" y="0"/>
                    </a:lnTo>
                    <a:lnTo>
                      <a:pt x="0" y="0"/>
                    </a:lnTo>
                    <a:lnTo>
                      <a:pt x="3" y="0"/>
                    </a:lnTo>
                    <a:lnTo>
                      <a:pt x="10" y="0"/>
                    </a:lnTo>
                    <a:lnTo>
                      <a:pt x="10" y="30"/>
                    </a:lnTo>
                    <a:close/>
                  </a:path>
                </a:pathLst>
              </a:custGeom>
              <a:solidFill>
                <a:schemeClr val="bg2"/>
              </a:solidFill>
              <a:ln w="9525">
                <a:noFill/>
                <a:round/>
                <a:headEnd/>
                <a:tailEnd/>
              </a:ln>
            </p:spPr>
            <p:txBody>
              <a:bodyPr/>
              <a:lstStyle/>
              <a:p>
                <a:endParaRPr lang="en-US"/>
              </a:p>
            </p:txBody>
          </p:sp>
        </p:grpSp>
        <p:sp>
          <p:nvSpPr>
            <p:cNvPr id="83955" name="Freeform 1011"/>
            <p:cNvSpPr>
              <a:spLocks/>
            </p:cNvSpPr>
            <p:nvPr/>
          </p:nvSpPr>
          <p:spPr bwMode="black">
            <a:xfrm>
              <a:off x="4200525" y="3155950"/>
              <a:ext cx="12700" cy="30163"/>
            </a:xfrm>
            <a:custGeom>
              <a:avLst/>
              <a:gdLst/>
              <a:ahLst/>
              <a:cxnLst>
                <a:cxn ang="0">
                  <a:pos x="12" y="30"/>
                </a:cxn>
                <a:cxn ang="0">
                  <a:pos x="5" y="31"/>
                </a:cxn>
                <a:cxn ang="0">
                  <a:pos x="5" y="31"/>
                </a:cxn>
                <a:cxn ang="0">
                  <a:pos x="2" y="31"/>
                </a:cxn>
                <a:cxn ang="0">
                  <a:pos x="0" y="2"/>
                </a:cxn>
                <a:cxn ang="0">
                  <a:pos x="7" y="0"/>
                </a:cxn>
                <a:cxn ang="0">
                  <a:pos x="12" y="30"/>
                </a:cxn>
              </a:cxnLst>
              <a:rect l="0" t="0" r="r" b="b"/>
              <a:pathLst>
                <a:path w="12" h="31">
                  <a:moveTo>
                    <a:pt x="12" y="30"/>
                  </a:moveTo>
                  <a:lnTo>
                    <a:pt x="5" y="31"/>
                  </a:lnTo>
                  <a:lnTo>
                    <a:pt x="5" y="31"/>
                  </a:lnTo>
                  <a:lnTo>
                    <a:pt x="2" y="31"/>
                  </a:lnTo>
                  <a:lnTo>
                    <a:pt x="0" y="2"/>
                  </a:lnTo>
                  <a:lnTo>
                    <a:pt x="7" y="0"/>
                  </a:lnTo>
                  <a:lnTo>
                    <a:pt x="12" y="30"/>
                  </a:lnTo>
                  <a:close/>
                </a:path>
              </a:pathLst>
            </a:custGeom>
            <a:solidFill>
              <a:schemeClr val="bg2"/>
            </a:solidFill>
            <a:ln w="9525">
              <a:noFill/>
              <a:round/>
              <a:headEnd/>
              <a:tailEnd/>
            </a:ln>
          </p:spPr>
          <p:txBody>
            <a:bodyPr/>
            <a:lstStyle/>
            <a:p>
              <a:endParaRPr lang="en-US"/>
            </a:p>
          </p:txBody>
        </p:sp>
        <p:sp>
          <p:nvSpPr>
            <p:cNvPr id="83956" name="Freeform 1012"/>
            <p:cNvSpPr>
              <a:spLocks/>
            </p:cNvSpPr>
            <p:nvPr/>
          </p:nvSpPr>
          <p:spPr bwMode="black">
            <a:xfrm>
              <a:off x="4194175" y="3159125"/>
              <a:ext cx="9525" cy="26988"/>
            </a:xfrm>
            <a:custGeom>
              <a:avLst/>
              <a:gdLst/>
              <a:ahLst/>
              <a:cxnLst>
                <a:cxn ang="0">
                  <a:pos x="10" y="29"/>
                </a:cxn>
                <a:cxn ang="0">
                  <a:pos x="3" y="29"/>
                </a:cxn>
                <a:cxn ang="0">
                  <a:pos x="0" y="0"/>
                </a:cxn>
                <a:cxn ang="0">
                  <a:pos x="0" y="0"/>
                </a:cxn>
                <a:cxn ang="0">
                  <a:pos x="3" y="0"/>
                </a:cxn>
                <a:cxn ang="0">
                  <a:pos x="10" y="0"/>
                </a:cxn>
                <a:cxn ang="0">
                  <a:pos x="10" y="29"/>
                </a:cxn>
              </a:cxnLst>
              <a:rect l="0" t="0" r="r" b="b"/>
              <a:pathLst>
                <a:path w="10" h="29">
                  <a:moveTo>
                    <a:pt x="10" y="29"/>
                  </a:moveTo>
                  <a:lnTo>
                    <a:pt x="3" y="29"/>
                  </a:lnTo>
                  <a:lnTo>
                    <a:pt x="0" y="0"/>
                  </a:lnTo>
                  <a:lnTo>
                    <a:pt x="0" y="0"/>
                  </a:lnTo>
                  <a:lnTo>
                    <a:pt x="3" y="0"/>
                  </a:lnTo>
                  <a:lnTo>
                    <a:pt x="10" y="0"/>
                  </a:lnTo>
                  <a:lnTo>
                    <a:pt x="10" y="29"/>
                  </a:lnTo>
                  <a:close/>
                </a:path>
              </a:pathLst>
            </a:custGeom>
            <a:solidFill>
              <a:schemeClr val="bg2"/>
            </a:solidFill>
            <a:ln w="9525">
              <a:noFill/>
              <a:round/>
              <a:headEnd/>
              <a:tailEnd/>
            </a:ln>
          </p:spPr>
          <p:txBody>
            <a:bodyPr/>
            <a:lstStyle/>
            <a:p>
              <a:endParaRPr lang="en-US"/>
            </a:p>
          </p:txBody>
        </p:sp>
        <p:sp>
          <p:nvSpPr>
            <p:cNvPr id="83957" name="Freeform 1013"/>
            <p:cNvSpPr>
              <a:spLocks/>
            </p:cNvSpPr>
            <p:nvPr/>
          </p:nvSpPr>
          <p:spPr bwMode="black">
            <a:xfrm>
              <a:off x="4184650" y="3159125"/>
              <a:ext cx="12700" cy="26988"/>
            </a:xfrm>
            <a:custGeom>
              <a:avLst/>
              <a:gdLst/>
              <a:ahLst/>
              <a:cxnLst>
                <a:cxn ang="0">
                  <a:pos x="12" y="29"/>
                </a:cxn>
                <a:cxn ang="0">
                  <a:pos x="5" y="31"/>
                </a:cxn>
                <a:cxn ang="0">
                  <a:pos x="5" y="31"/>
                </a:cxn>
                <a:cxn ang="0">
                  <a:pos x="0" y="1"/>
                </a:cxn>
                <a:cxn ang="0">
                  <a:pos x="0" y="1"/>
                </a:cxn>
                <a:cxn ang="0">
                  <a:pos x="7" y="0"/>
                </a:cxn>
                <a:cxn ang="0">
                  <a:pos x="12" y="29"/>
                </a:cxn>
              </a:cxnLst>
              <a:rect l="0" t="0" r="r" b="b"/>
              <a:pathLst>
                <a:path w="12" h="31">
                  <a:moveTo>
                    <a:pt x="12" y="29"/>
                  </a:moveTo>
                  <a:lnTo>
                    <a:pt x="5" y="31"/>
                  </a:lnTo>
                  <a:lnTo>
                    <a:pt x="5" y="31"/>
                  </a:lnTo>
                  <a:lnTo>
                    <a:pt x="0" y="1"/>
                  </a:lnTo>
                  <a:lnTo>
                    <a:pt x="0" y="1"/>
                  </a:lnTo>
                  <a:lnTo>
                    <a:pt x="7" y="0"/>
                  </a:lnTo>
                  <a:lnTo>
                    <a:pt x="12" y="29"/>
                  </a:lnTo>
                  <a:close/>
                </a:path>
              </a:pathLst>
            </a:custGeom>
            <a:solidFill>
              <a:schemeClr val="bg2"/>
            </a:solidFill>
            <a:ln w="9525">
              <a:noFill/>
              <a:round/>
              <a:headEnd/>
              <a:tailEnd/>
            </a:ln>
          </p:spPr>
          <p:txBody>
            <a:bodyPr/>
            <a:lstStyle/>
            <a:p>
              <a:endParaRPr lang="en-US"/>
            </a:p>
          </p:txBody>
        </p:sp>
        <p:sp>
          <p:nvSpPr>
            <p:cNvPr id="83958" name="Freeform 1014"/>
            <p:cNvSpPr>
              <a:spLocks/>
            </p:cNvSpPr>
            <p:nvPr/>
          </p:nvSpPr>
          <p:spPr bwMode="black">
            <a:xfrm>
              <a:off x="4179888" y="3159125"/>
              <a:ext cx="11112" cy="30163"/>
            </a:xfrm>
            <a:custGeom>
              <a:avLst/>
              <a:gdLst/>
              <a:ahLst/>
              <a:cxnLst>
                <a:cxn ang="0">
                  <a:pos x="12" y="30"/>
                </a:cxn>
                <a:cxn ang="0">
                  <a:pos x="5" y="31"/>
                </a:cxn>
                <a:cxn ang="0">
                  <a:pos x="5" y="31"/>
                </a:cxn>
                <a:cxn ang="0">
                  <a:pos x="2" y="31"/>
                </a:cxn>
                <a:cxn ang="0">
                  <a:pos x="0" y="1"/>
                </a:cxn>
                <a:cxn ang="0">
                  <a:pos x="7" y="0"/>
                </a:cxn>
                <a:cxn ang="0">
                  <a:pos x="12" y="30"/>
                </a:cxn>
              </a:cxnLst>
              <a:rect l="0" t="0" r="r" b="b"/>
              <a:pathLst>
                <a:path w="12" h="31">
                  <a:moveTo>
                    <a:pt x="12" y="30"/>
                  </a:moveTo>
                  <a:lnTo>
                    <a:pt x="5" y="31"/>
                  </a:lnTo>
                  <a:lnTo>
                    <a:pt x="5" y="31"/>
                  </a:lnTo>
                  <a:lnTo>
                    <a:pt x="2" y="31"/>
                  </a:lnTo>
                  <a:lnTo>
                    <a:pt x="0" y="1"/>
                  </a:lnTo>
                  <a:lnTo>
                    <a:pt x="7" y="0"/>
                  </a:lnTo>
                  <a:lnTo>
                    <a:pt x="12" y="30"/>
                  </a:lnTo>
                  <a:close/>
                </a:path>
              </a:pathLst>
            </a:custGeom>
            <a:solidFill>
              <a:schemeClr val="bg2"/>
            </a:solidFill>
            <a:ln w="9525">
              <a:noFill/>
              <a:round/>
              <a:headEnd/>
              <a:tailEnd/>
            </a:ln>
          </p:spPr>
          <p:txBody>
            <a:bodyPr/>
            <a:lstStyle/>
            <a:p>
              <a:endParaRPr lang="en-US"/>
            </a:p>
          </p:txBody>
        </p:sp>
        <p:sp>
          <p:nvSpPr>
            <p:cNvPr id="83959" name="Freeform 1015"/>
            <p:cNvSpPr>
              <a:spLocks/>
            </p:cNvSpPr>
            <p:nvPr/>
          </p:nvSpPr>
          <p:spPr bwMode="black">
            <a:xfrm>
              <a:off x="4173538" y="3162300"/>
              <a:ext cx="9525" cy="26988"/>
            </a:xfrm>
            <a:custGeom>
              <a:avLst/>
              <a:gdLst/>
              <a:ahLst/>
              <a:cxnLst>
                <a:cxn ang="0">
                  <a:pos x="9" y="30"/>
                </a:cxn>
                <a:cxn ang="0">
                  <a:pos x="0" y="30"/>
                </a:cxn>
                <a:cxn ang="0">
                  <a:pos x="0" y="30"/>
                </a:cxn>
                <a:cxn ang="0">
                  <a:pos x="0" y="0"/>
                </a:cxn>
                <a:cxn ang="0">
                  <a:pos x="0" y="0"/>
                </a:cxn>
                <a:cxn ang="0">
                  <a:pos x="9" y="0"/>
                </a:cxn>
                <a:cxn ang="0">
                  <a:pos x="9" y="30"/>
                </a:cxn>
              </a:cxnLst>
              <a:rect l="0" t="0" r="r" b="b"/>
              <a:pathLst>
                <a:path w="9" h="30">
                  <a:moveTo>
                    <a:pt x="9" y="30"/>
                  </a:moveTo>
                  <a:lnTo>
                    <a:pt x="0" y="30"/>
                  </a:lnTo>
                  <a:lnTo>
                    <a:pt x="0" y="30"/>
                  </a:lnTo>
                  <a:lnTo>
                    <a:pt x="0" y="0"/>
                  </a:lnTo>
                  <a:lnTo>
                    <a:pt x="0" y="0"/>
                  </a:lnTo>
                  <a:lnTo>
                    <a:pt x="9" y="0"/>
                  </a:lnTo>
                  <a:lnTo>
                    <a:pt x="9" y="30"/>
                  </a:lnTo>
                  <a:close/>
                </a:path>
              </a:pathLst>
            </a:custGeom>
            <a:solidFill>
              <a:schemeClr val="bg2"/>
            </a:solidFill>
            <a:ln w="9525">
              <a:noFill/>
              <a:round/>
              <a:headEnd/>
              <a:tailEnd/>
            </a:ln>
          </p:spPr>
          <p:txBody>
            <a:bodyPr/>
            <a:lstStyle/>
            <a:p>
              <a:endParaRPr lang="en-US"/>
            </a:p>
          </p:txBody>
        </p:sp>
        <p:sp>
          <p:nvSpPr>
            <p:cNvPr id="83960" name="Freeform 1016"/>
            <p:cNvSpPr>
              <a:spLocks/>
            </p:cNvSpPr>
            <p:nvPr/>
          </p:nvSpPr>
          <p:spPr bwMode="black">
            <a:xfrm>
              <a:off x="4164013" y="3162300"/>
              <a:ext cx="9525" cy="26988"/>
            </a:xfrm>
            <a:custGeom>
              <a:avLst/>
              <a:gdLst/>
              <a:ahLst/>
              <a:cxnLst>
                <a:cxn ang="0">
                  <a:pos x="9" y="30"/>
                </a:cxn>
                <a:cxn ang="0">
                  <a:pos x="0" y="30"/>
                </a:cxn>
                <a:cxn ang="0">
                  <a:pos x="0" y="30"/>
                </a:cxn>
                <a:cxn ang="0">
                  <a:pos x="0" y="0"/>
                </a:cxn>
                <a:cxn ang="0">
                  <a:pos x="0" y="0"/>
                </a:cxn>
                <a:cxn ang="0">
                  <a:pos x="9" y="0"/>
                </a:cxn>
                <a:cxn ang="0">
                  <a:pos x="9" y="30"/>
                </a:cxn>
              </a:cxnLst>
              <a:rect l="0" t="0" r="r" b="b"/>
              <a:pathLst>
                <a:path w="9" h="30">
                  <a:moveTo>
                    <a:pt x="9" y="30"/>
                  </a:moveTo>
                  <a:lnTo>
                    <a:pt x="0" y="30"/>
                  </a:lnTo>
                  <a:lnTo>
                    <a:pt x="0" y="30"/>
                  </a:lnTo>
                  <a:lnTo>
                    <a:pt x="0" y="0"/>
                  </a:lnTo>
                  <a:lnTo>
                    <a:pt x="0" y="0"/>
                  </a:lnTo>
                  <a:lnTo>
                    <a:pt x="9" y="0"/>
                  </a:lnTo>
                  <a:lnTo>
                    <a:pt x="9" y="30"/>
                  </a:lnTo>
                  <a:close/>
                </a:path>
              </a:pathLst>
            </a:custGeom>
            <a:solidFill>
              <a:schemeClr val="bg2"/>
            </a:solidFill>
            <a:ln w="9525">
              <a:noFill/>
              <a:round/>
              <a:headEnd/>
              <a:tailEnd/>
            </a:ln>
          </p:spPr>
          <p:txBody>
            <a:bodyPr/>
            <a:lstStyle/>
            <a:p>
              <a:endParaRPr lang="en-US"/>
            </a:p>
          </p:txBody>
        </p:sp>
        <p:sp>
          <p:nvSpPr>
            <p:cNvPr id="83961" name="Freeform 1017"/>
            <p:cNvSpPr>
              <a:spLocks/>
            </p:cNvSpPr>
            <p:nvPr/>
          </p:nvSpPr>
          <p:spPr bwMode="black">
            <a:xfrm>
              <a:off x="4151313" y="3162300"/>
              <a:ext cx="12700" cy="26988"/>
            </a:xfrm>
            <a:custGeom>
              <a:avLst/>
              <a:gdLst/>
              <a:ahLst/>
              <a:cxnLst>
                <a:cxn ang="0">
                  <a:pos x="10" y="30"/>
                </a:cxn>
                <a:cxn ang="0">
                  <a:pos x="1" y="30"/>
                </a:cxn>
                <a:cxn ang="0">
                  <a:pos x="0" y="30"/>
                </a:cxn>
                <a:cxn ang="0">
                  <a:pos x="0" y="30"/>
                </a:cxn>
                <a:cxn ang="0">
                  <a:pos x="1" y="0"/>
                </a:cxn>
                <a:cxn ang="0">
                  <a:pos x="10" y="0"/>
                </a:cxn>
                <a:cxn ang="0">
                  <a:pos x="10" y="30"/>
                </a:cxn>
              </a:cxnLst>
              <a:rect l="0" t="0" r="r" b="b"/>
              <a:pathLst>
                <a:path w="10" h="30">
                  <a:moveTo>
                    <a:pt x="10" y="30"/>
                  </a:moveTo>
                  <a:lnTo>
                    <a:pt x="1" y="30"/>
                  </a:lnTo>
                  <a:lnTo>
                    <a:pt x="0" y="30"/>
                  </a:lnTo>
                  <a:lnTo>
                    <a:pt x="0" y="30"/>
                  </a:lnTo>
                  <a:lnTo>
                    <a:pt x="1" y="0"/>
                  </a:lnTo>
                  <a:lnTo>
                    <a:pt x="10" y="0"/>
                  </a:lnTo>
                  <a:lnTo>
                    <a:pt x="10" y="30"/>
                  </a:lnTo>
                  <a:close/>
                </a:path>
              </a:pathLst>
            </a:custGeom>
            <a:solidFill>
              <a:schemeClr val="bg2"/>
            </a:solidFill>
            <a:ln w="9525">
              <a:noFill/>
              <a:round/>
              <a:headEnd/>
              <a:tailEnd/>
            </a:ln>
          </p:spPr>
          <p:txBody>
            <a:bodyPr/>
            <a:lstStyle/>
            <a:p>
              <a:endParaRPr lang="en-US"/>
            </a:p>
          </p:txBody>
        </p:sp>
        <p:sp>
          <p:nvSpPr>
            <p:cNvPr id="83962" name="Freeform 1018"/>
            <p:cNvSpPr>
              <a:spLocks/>
            </p:cNvSpPr>
            <p:nvPr/>
          </p:nvSpPr>
          <p:spPr bwMode="black">
            <a:xfrm>
              <a:off x="4141788" y="3159125"/>
              <a:ext cx="12700" cy="30163"/>
            </a:xfrm>
            <a:custGeom>
              <a:avLst/>
              <a:gdLst/>
              <a:ahLst/>
              <a:cxnLst>
                <a:cxn ang="0">
                  <a:pos x="11" y="31"/>
                </a:cxn>
                <a:cxn ang="0">
                  <a:pos x="0" y="30"/>
                </a:cxn>
                <a:cxn ang="0">
                  <a:pos x="0" y="30"/>
                </a:cxn>
                <a:cxn ang="0">
                  <a:pos x="2" y="0"/>
                </a:cxn>
                <a:cxn ang="0">
                  <a:pos x="2" y="0"/>
                </a:cxn>
                <a:cxn ang="0">
                  <a:pos x="13" y="1"/>
                </a:cxn>
                <a:cxn ang="0">
                  <a:pos x="11" y="31"/>
                </a:cxn>
              </a:cxnLst>
              <a:rect l="0" t="0" r="r" b="b"/>
              <a:pathLst>
                <a:path w="13" h="31">
                  <a:moveTo>
                    <a:pt x="11" y="31"/>
                  </a:moveTo>
                  <a:lnTo>
                    <a:pt x="0" y="30"/>
                  </a:lnTo>
                  <a:lnTo>
                    <a:pt x="0" y="30"/>
                  </a:lnTo>
                  <a:lnTo>
                    <a:pt x="2" y="0"/>
                  </a:lnTo>
                  <a:lnTo>
                    <a:pt x="2" y="0"/>
                  </a:lnTo>
                  <a:lnTo>
                    <a:pt x="13" y="1"/>
                  </a:lnTo>
                  <a:lnTo>
                    <a:pt x="11" y="31"/>
                  </a:lnTo>
                  <a:close/>
                </a:path>
              </a:pathLst>
            </a:custGeom>
            <a:solidFill>
              <a:schemeClr val="bg2"/>
            </a:solidFill>
            <a:ln w="9525">
              <a:noFill/>
              <a:round/>
              <a:headEnd/>
              <a:tailEnd/>
            </a:ln>
          </p:spPr>
          <p:txBody>
            <a:bodyPr/>
            <a:lstStyle/>
            <a:p>
              <a:endParaRPr lang="en-US"/>
            </a:p>
          </p:txBody>
        </p:sp>
        <p:sp>
          <p:nvSpPr>
            <p:cNvPr id="83963" name="Freeform 1019"/>
            <p:cNvSpPr>
              <a:spLocks/>
            </p:cNvSpPr>
            <p:nvPr/>
          </p:nvSpPr>
          <p:spPr bwMode="black">
            <a:xfrm>
              <a:off x="4127500" y="3159125"/>
              <a:ext cx="14288" cy="26988"/>
            </a:xfrm>
            <a:custGeom>
              <a:avLst/>
              <a:gdLst/>
              <a:ahLst/>
              <a:cxnLst>
                <a:cxn ang="0">
                  <a:pos x="15" y="31"/>
                </a:cxn>
                <a:cxn ang="0">
                  <a:pos x="2" y="29"/>
                </a:cxn>
                <a:cxn ang="0">
                  <a:pos x="0" y="29"/>
                </a:cxn>
                <a:cxn ang="0">
                  <a:pos x="1" y="29"/>
                </a:cxn>
                <a:cxn ang="0">
                  <a:pos x="5" y="0"/>
                </a:cxn>
                <a:cxn ang="0">
                  <a:pos x="17" y="1"/>
                </a:cxn>
                <a:cxn ang="0">
                  <a:pos x="15" y="31"/>
                </a:cxn>
              </a:cxnLst>
              <a:rect l="0" t="0" r="r" b="b"/>
              <a:pathLst>
                <a:path w="17" h="31">
                  <a:moveTo>
                    <a:pt x="15" y="31"/>
                  </a:moveTo>
                  <a:lnTo>
                    <a:pt x="2" y="29"/>
                  </a:lnTo>
                  <a:lnTo>
                    <a:pt x="0" y="29"/>
                  </a:lnTo>
                  <a:lnTo>
                    <a:pt x="1" y="29"/>
                  </a:lnTo>
                  <a:lnTo>
                    <a:pt x="5" y="0"/>
                  </a:lnTo>
                  <a:lnTo>
                    <a:pt x="17" y="1"/>
                  </a:lnTo>
                  <a:lnTo>
                    <a:pt x="15" y="31"/>
                  </a:lnTo>
                  <a:close/>
                </a:path>
              </a:pathLst>
            </a:custGeom>
            <a:solidFill>
              <a:schemeClr val="bg2"/>
            </a:solidFill>
            <a:ln w="9525">
              <a:noFill/>
              <a:round/>
              <a:headEnd/>
              <a:tailEnd/>
            </a:ln>
          </p:spPr>
          <p:txBody>
            <a:bodyPr/>
            <a:lstStyle/>
            <a:p>
              <a:endParaRPr lang="en-US"/>
            </a:p>
          </p:txBody>
        </p:sp>
        <p:sp>
          <p:nvSpPr>
            <p:cNvPr id="83964" name="Freeform 1020"/>
            <p:cNvSpPr>
              <a:spLocks/>
            </p:cNvSpPr>
            <p:nvPr/>
          </p:nvSpPr>
          <p:spPr bwMode="black">
            <a:xfrm>
              <a:off x="4111625" y="3155950"/>
              <a:ext cx="22225" cy="30163"/>
            </a:xfrm>
            <a:custGeom>
              <a:avLst/>
              <a:gdLst/>
              <a:ahLst/>
              <a:cxnLst>
                <a:cxn ang="0">
                  <a:pos x="14" y="32"/>
                </a:cxn>
                <a:cxn ang="0">
                  <a:pos x="0" y="30"/>
                </a:cxn>
                <a:cxn ang="0">
                  <a:pos x="0" y="30"/>
                </a:cxn>
                <a:cxn ang="0">
                  <a:pos x="5" y="0"/>
                </a:cxn>
                <a:cxn ang="0">
                  <a:pos x="5" y="0"/>
                </a:cxn>
                <a:cxn ang="0">
                  <a:pos x="19" y="3"/>
                </a:cxn>
                <a:cxn ang="0">
                  <a:pos x="14" y="32"/>
                </a:cxn>
              </a:cxnLst>
              <a:rect l="0" t="0" r="r" b="b"/>
              <a:pathLst>
                <a:path w="19" h="32">
                  <a:moveTo>
                    <a:pt x="14" y="32"/>
                  </a:moveTo>
                  <a:lnTo>
                    <a:pt x="0" y="30"/>
                  </a:lnTo>
                  <a:lnTo>
                    <a:pt x="0" y="30"/>
                  </a:lnTo>
                  <a:lnTo>
                    <a:pt x="5" y="0"/>
                  </a:lnTo>
                  <a:lnTo>
                    <a:pt x="5" y="0"/>
                  </a:lnTo>
                  <a:lnTo>
                    <a:pt x="19" y="3"/>
                  </a:lnTo>
                  <a:lnTo>
                    <a:pt x="14" y="32"/>
                  </a:lnTo>
                  <a:close/>
                </a:path>
              </a:pathLst>
            </a:custGeom>
            <a:solidFill>
              <a:schemeClr val="bg2"/>
            </a:solidFill>
            <a:ln w="9525">
              <a:noFill/>
              <a:round/>
              <a:headEnd/>
              <a:tailEnd/>
            </a:ln>
          </p:spPr>
          <p:txBody>
            <a:bodyPr/>
            <a:lstStyle/>
            <a:p>
              <a:endParaRPr lang="en-US"/>
            </a:p>
          </p:txBody>
        </p:sp>
        <p:sp>
          <p:nvSpPr>
            <p:cNvPr id="83965" name="Freeform 1021"/>
            <p:cNvSpPr>
              <a:spLocks/>
            </p:cNvSpPr>
            <p:nvPr/>
          </p:nvSpPr>
          <p:spPr bwMode="black">
            <a:xfrm>
              <a:off x="4098925" y="3152775"/>
              <a:ext cx="19050" cy="30163"/>
            </a:xfrm>
            <a:custGeom>
              <a:avLst/>
              <a:gdLst/>
              <a:ahLst/>
              <a:cxnLst>
                <a:cxn ang="0">
                  <a:pos x="12" y="32"/>
                </a:cxn>
                <a:cxn ang="0">
                  <a:pos x="0" y="30"/>
                </a:cxn>
                <a:cxn ang="0">
                  <a:pos x="0" y="30"/>
                </a:cxn>
                <a:cxn ang="0">
                  <a:pos x="5" y="0"/>
                </a:cxn>
                <a:cxn ang="0">
                  <a:pos x="5" y="0"/>
                </a:cxn>
                <a:cxn ang="0">
                  <a:pos x="17" y="2"/>
                </a:cxn>
                <a:cxn ang="0">
                  <a:pos x="12" y="32"/>
                </a:cxn>
              </a:cxnLst>
              <a:rect l="0" t="0" r="r" b="b"/>
              <a:pathLst>
                <a:path w="17" h="32">
                  <a:moveTo>
                    <a:pt x="12" y="32"/>
                  </a:moveTo>
                  <a:lnTo>
                    <a:pt x="0" y="30"/>
                  </a:lnTo>
                  <a:lnTo>
                    <a:pt x="0" y="30"/>
                  </a:lnTo>
                  <a:lnTo>
                    <a:pt x="5" y="0"/>
                  </a:lnTo>
                  <a:lnTo>
                    <a:pt x="5" y="0"/>
                  </a:lnTo>
                  <a:lnTo>
                    <a:pt x="17" y="2"/>
                  </a:lnTo>
                  <a:lnTo>
                    <a:pt x="12" y="32"/>
                  </a:lnTo>
                  <a:close/>
                </a:path>
              </a:pathLst>
            </a:custGeom>
            <a:solidFill>
              <a:schemeClr val="bg2"/>
            </a:solidFill>
            <a:ln w="9525">
              <a:noFill/>
              <a:round/>
              <a:headEnd/>
              <a:tailEnd/>
            </a:ln>
          </p:spPr>
          <p:txBody>
            <a:bodyPr/>
            <a:lstStyle/>
            <a:p>
              <a:endParaRPr lang="en-US"/>
            </a:p>
          </p:txBody>
        </p:sp>
        <p:sp>
          <p:nvSpPr>
            <p:cNvPr id="83966" name="Freeform 1022"/>
            <p:cNvSpPr>
              <a:spLocks/>
            </p:cNvSpPr>
            <p:nvPr/>
          </p:nvSpPr>
          <p:spPr bwMode="black">
            <a:xfrm>
              <a:off x="4084638" y="3151188"/>
              <a:ext cx="20637" cy="30162"/>
            </a:xfrm>
            <a:custGeom>
              <a:avLst/>
              <a:gdLst/>
              <a:ahLst/>
              <a:cxnLst>
                <a:cxn ang="0">
                  <a:pos x="15" y="33"/>
                </a:cxn>
                <a:cxn ang="0">
                  <a:pos x="0" y="30"/>
                </a:cxn>
                <a:cxn ang="0">
                  <a:pos x="1" y="30"/>
                </a:cxn>
                <a:cxn ang="0">
                  <a:pos x="4" y="0"/>
                </a:cxn>
                <a:cxn ang="0">
                  <a:pos x="5" y="0"/>
                </a:cxn>
                <a:cxn ang="0">
                  <a:pos x="20" y="3"/>
                </a:cxn>
                <a:cxn ang="0">
                  <a:pos x="15" y="33"/>
                </a:cxn>
              </a:cxnLst>
              <a:rect l="0" t="0" r="r" b="b"/>
              <a:pathLst>
                <a:path w="20" h="33">
                  <a:moveTo>
                    <a:pt x="15" y="33"/>
                  </a:moveTo>
                  <a:lnTo>
                    <a:pt x="0" y="30"/>
                  </a:lnTo>
                  <a:lnTo>
                    <a:pt x="1" y="30"/>
                  </a:lnTo>
                  <a:lnTo>
                    <a:pt x="4" y="0"/>
                  </a:lnTo>
                  <a:lnTo>
                    <a:pt x="5" y="0"/>
                  </a:lnTo>
                  <a:lnTo>
                    <a:pt x="20" y="3"/>
                  </a:lnTo>
                  <a:lnTo>
                    <a:pt x="15" y="33"/>
                  </a:lnTo>
                  <a:close/>
                </a:path>
              </a:pathLst>
            </a:custGeom>
            <a:solidFill>
              <a:schemeClr val="bg2"/>
            </a:solidFill>
            <a:ln w="9525">
              <a:noFill/>
              <a:round/>
              <a:headEnd/>
              <a:tailEnd/>
            </a:ln>
          </p:spPr>
          <p:txBody>
            <a:bodyPr/>
            <a:lstStyle/>
            <a:p>
              <a:endParaRPr lang="en-US"/>
            </a:p>
          </p:txBody>
        </p:sp>
        <p:sp>
          <p:nvSpPr>
            <p:cNvPr id="83967" name="Freeform 1023"/>
            <p:cNvSpPr>
              <a:spLocks/>
            </p:cNvSpPr>
            <p:nvPr/>
          </p:nvSpPr>
          <p:spPr bwMode="black">
            <a:xfrm>
              <a:off x="4071938" y="3151188"/>
              <a:ext cx="17462" cy="26987"/>
            </a:xfrm>
            <a:custGeom>
              <a:avLst/>
              <a:gdLst/>
              <a:ahLst/>
              <a:cxnLst>
                <a:cxn ang="0">
                  <a:pos x="14" y="31"/>
                </a:cxn>
                <a:cxn ang="0">
                  <a:pos x="2" y="30"/>
                </a:cxn>
                <a:cxn ang="0">
                  <a:pos x="0" y="30"/>
                </a:cxn>
                <a:cxn ang="0">
                  <a:pos x="1" y="30"/>
                </a:cxn>
                <a:cxn ang="0">
                  <a:pos x="5" y="0"/>
                </a:cxn>
                <a:cxn ang="0">
                  <a:pos x="17" y="1"/>
                </a:cxn>
                <a:cxn ang="0">
                  <a:pos x="14" y="31"/>
                </a:cxn>
              </a:cxnLst>
              <a:rect l="0" t="0" r="r" b="b"/>
              <a:pathLst>
                <a:path w="17" h="31">
                  <a:moveTo>
                    <a:pt x="14" y="31"/>
                  </a:moveTo>
                  <a:lnTo>
                    <a:pt x="2" y="30"/>
                  </a:lnTo>
                  <a:lnTo>
                    <a:pt x="0" y="30"/>
                  </a:lnTo>
                  <a:lnTo>
                    <a:pt x="1" y="30"/>
                  </a:lnTo>
                  <a:lnTo>
                    <a:pt x="5" y="0"/>
                  </a:lnTo>
                  <a:lnTo>
                    <a:pt x="17" y="1"/>
                  </a:lnTo>
                  <a:lnTo>
                    <a:pt x="14" y="31"/>
                  </a:lnTo>
                  <a:close/>
                </a:path>
              </a:pathLst>
            </a:custGeom>
            <a:solidFill>
              <a:schemeClr val="bg2"/>
            </a:solidFill>
            <a:ln w="9525">
              <a:noFill/>
              <a:round/>
              <a:headEnd/>
              <a:tailEnd/>
            </a:ln>
          </p:spPr>
          <p:txBody>
            <a:bodyPr/>
            <a:lstStyle/>
            <a:p>
              <a:endParaRPr lang="en-US"/>
            </a:p>
          </p:txBody>
        </p:sp>
        <p:sp>
          <p:nvSpPr>
            <p:cNvPr id="83968" name="Freeform 1024"/>
            <p:cNvSpPr>
              <a:spLocks/>
            </p:cNvSpPr>
            <p:nvPr/>
          </p:nvSpPr>
          <p:spPr bwMode="black">
            <a:xfrm>
              <a:off x="4059238" y="3148013"/>
              <a:ext cx="19050" cy="30162"/>
            </a:xfrm>
            <a:custGeom>
              <a:avLst/>
              <a:gdLst/>
              <a:ahLst/>
              <a:cxnLst>
                <a:cxn ang="0">
                  <a:pos x="14" y="32"/>
                </a:cxn>
                <a:cxn ang="0">
                  <a:pos x="0" y="29"/>
                </a:cxn>
                <a:cxn ang="0">
                  <a:pos x="4" y="0"/>
                </a:cxn>
                <a:cxn ang="0">
                  <a:pos x="7" y="0"/>
                </a:cxn>
                <a:cxn ang="0">
                  <a:pos x="5" y="0"/>
                </a:cxn>
                <a:cxn ang="0">
                  <a:pos x="19" y="2"/>
                </a:cxn>
                <a:cxn ang="0">
                  <a:pos x="14" y="32"/>
                </a:cxn>
              </a:cxnLst>
              <a:rect l="0" t="0" r="r" b="b"/>
              <a:pathLst>
                <a:path w="19" h="32">
                  <a:moveTo>
                    <a:pt x="14" y="32"/>
                  </a:moveTo>
                  <a:lnTo>
                    <a:pt x="0" y="29"/>
                  </a:lnTo>
                  <a:lnTo>
                    <a:pt x="4" y="0"/>
                  </a:lnTo>
                  <a:lnTo>
                    <a:pt x="7" y="0"/>
                  </a:lnTo>
                  <a:lnTo>
                    <a:pt x="5" y="0"/>
                  </a:lnTo>
                  <a:lnTo>
                    <a:pt x="19" y="2"/>
                  </a:lnTo>
                  <a:lnTo>
                    <a:pt x="14" y="32"/>
                  </a:lnTo>
                  <a:close/>
                </a:path>
              </a:pathLst>
            </a:custGeom>
            <a:solidFill>
              <a:schemeClr val="bg2"/>
            </a:solidFill>
            <a:ln w="9525">
              <a:noFill/>
              <a:round/>
              <a:headEnd/>
              <a:tailEnd/>
            </a:ln>
          </p:spPr>
          <p:txBody>
            <a:bodyPr/>
            <a:lstStyle/>
            <a:p>
              <a:endParaRPr lang="en-US"/>
            </a:p>
          </p:txBody>
        </p:sp>
        <p:sp>
          <p:nvSpPr>
            <p:cNvPr id="83969" name="Freeform 1025"/>
            <p:cNvSpPr>
              <a:spLocks/>
            </p:cNvSpPr>
            <p:nvPr/>
          </p:nvSpPr>
          <p:spPr bwMode="black">
            <a:xfrm>
              <a:off x="4043363" y="3148013"/>
              <a:ext cx="19050" cy="26987"/>
            </a:xfrm>
            <a:custGeom>
              <a:avLst/>
              <a:gdLst/>
              <a:ahLst/>
              <a:cxnLst>
                <a:cxn ang="0">
                  <a:pos x="15" y="31"/>
                </a:cxn>
                <a:cxn ang="0">
                  <a:pos x="2" y="30"/>
                </a:cxn>
                <a:cxn ang="0">
                  <a:pos x="0" y="30"/>
                </a:cxn>
                <a:cxn ang="0">
                  <a:pos x="1" y="30"/>
                </a:cxn>
                <a:cxn ang="0">
                  <a:pos x="5" y="0"/>
                </a:cxn>
                <a:cxn ang="0">
                  <a:pos x="17" y="2"/>
                </a:cxn>
                <a:cxn ang="0">
                  <a:pos x="15" y="31"/>
                </a:cxn>
              </a:cxnLst>
              <a:rect l="0" t="0" r="r" b="b"/>
              <a:pathLst>
                <a:path w="17" h="31">
                  <a:moveTo>
                    <a:pt x="15" y="31"/>
                  </a:moveTo>
                  <a:lnTo>
                    <a:pt x="2" y="30"/>
                  </a:lnTo>
                  <a:lnTo>
                    <a:pt x="0" y="30"/>
                  </a:lnTo>
                  <a:lnTo>
                    <a:pt x="1" y="30"/>
                  </a:lnTo>
                  <a:lnTo>
                    <a:pt x="5" y="0"/>
                  </a:lnTo>
                  <a:lnTo>
                    <a:pt x="17" y="2"/>
                  </a:lnTo>
                  <a:lnTo>
                    <a:pt x="15" y="31"/>
                  </a:lnTo>
                  <a:close/>
                </a:path>
              </a:pathLst>
            </a:custGeom>
            <a:solidFill>
              <a:schemeClr val="bg2"/>
            </a:solidFill>
            <a:ln w="9525">
              <a:noFill/>
              <a:round/>
              <a:headEnd/>
              <a:tailEnd/>
            </a:ln>
          </p:spPr>
          <p:txBody>
            <a:bodyPr/>
            <a:lstStyle/>
            <a:p>
              <a:endParaRPr lang="en-US"/>
            </a:p>
          </p:txBody>
        </p:sp>
        <p:sp>
          <p:nvSpPr>
            <p:cNvPr id="83970" name="Freeform 1026"/>
            <p:cNvSpPr>
              <a:spLocks/>
            </p:cNvSpPr>
            <p:nvPr/>
          </p:nvSpPr>
          <p:spPr bwMode="black">
            <a:xfrm>
              <a:off x="4035425" y="3144838"/>
              <a:ext cx="14288" cy="30162"/>
            </a:xfrm>
            <a:custGeom>
              <a:avLst/>
              <a:gdLst/>
              <a:ahLst/>
              <a:cxnLst>
                <a:cxn ang="0">
                  <a:pos x="12" y="32"/>
                </a:cxn>
                <a:cxn ang="0">
                  <a:pos x="0" y="30"/>
                </a:cxn>
                <a:cxn ang="0">
                  <a:pos x="2" y="0"/>
                </a:cxn>
                <a:cxn ang="0">
                  <a:pos x="5" y="0"/>
                </a:cxn>
                <a:cxn ang="0">
                  <a:pos x="5" y="0"/>
                </a:cxn>
                <a:cxn ang="0">
                  <a:pos x="17" y="2"/>
                </a:cxn>
                <a:cxn ang="0">
                  <a:pos x="12" y="32"/>
                </a:cxn>
              </a:cxnLst>
              <a:rect l="0" t="0" r="r" b="b"/>
              <a:pathLst>
                <a:path w="17" h="32">
                  <a:moveTo>
                    <a:pt x="12" y="32"/>
                  </a:moveTo>
                  <a:lnTo>
                    <a:pt x="0" y="30"/>
                  </a:lnTo>
                  <a:lnTo>
                    <a:pt x="2" y="0"/>
                  </a:lnTo>
                  <a:lnTo>
                    <a:pt x="5" y="0"/>
                  </a:lnTo>
                  <a:lnTo>
                    <a:pt x="5" y="0"/>
                  </a:lnTo>
                  <a:lnTo>
                    <a:pt x="17" y="2"/>
                  </a:lnTo>
                  <a:lnTo>
                    <a:pt x="12" y="32"/>
                  </a:lnTo>
                  <a:close/>
                </a:path>
              </a:pathLst>
            </a:custGeom>
            <a:solidFill>
              <a:schemeClr val="bg2"/>
            </a:solidFill>
            <a:ln w="9525">
              <a:noFill/>
              <a:round/>
              <a:headEnd/>
              <a:tailEnd/>
            </a:ln>
          </p:spPr>
          <p:txBody>
            <a:bodyPr/>
            <a:lstStyle/>
            <a:p>
              <a:endParaRPr lang="en-US"/>
            </a:p>
          </p:txBody>
        </p:sp>
        <p:sp>
          <p:nvSpPr>
            <p:cNvPr id="83971" name="Freeform 1027"/>
            <p:cNvSpPr>
              <a:spLocks/>
            </p:cNvSpPr>
            <p:nvPr/>
          </p:nvSpPr>
          <p:spPr bwMode="black">
            <a:xfrm>
              <a:off x="4025900" y="3144838"/>
              <a:ext cx="9525" cy="26987"/>
            </a:xfrm>
            <a:custGeom>
              <a:avLst/>
              <a:gdLst/>
              <a:ahLst/>
              <a:cxnLst>
                <a:cxn ang="0">
                  <a:pos x="10" y="30"/>
                </a:cxn>
                <a:cxn ang="0">
                  <a:pos x="0" y="30"/>
                </a:cxn>
                <a:cxn ang="0">
                  <a:pos x="0" y="30"/>
                </a:cxn>
                <a:cxn ang="0">
                  <a:pos x="0" y="0"/>
                </a:cxn>
                <a:cxn ang="0">
                  <a:pos x="0" y="0"/>
                </a:cxn>
                <a:cxn ang="0">
                  <a:pos x="10" y="0"/>
                </a:cxn>
                <a:cxn ang="0">
                  <a:pos x="10" y="30"/>
                </a:cxn>
              </a:cxnLst>
              <a:rect l="0" t="0" r="r" b="b"/>
              <a:pathLst>
                <a:path w="10" h="30">
                  <a:moveTo>
                    <a:pt x="10" y="30"/>
                  </a:moveTo>
                  <a:lnTo>
                    <a:pt x="0" y="30"/>
                  </a:lnTo>
                  <a:lnTo>
                    <a:pt x="0" y="30"/>
                  </a:lnTo>
                  <a:lnTo>
                    <a:pt x="0" y="0"/>
                  </a:lnTo>
                  <a:lnTo>
                    <a:pt x="0" y="0"/>
                  </a:lnTo>
                  <a:lnTo>
                    <a:pt x="10" y="0"/>
                  </a:lnTo>
                  <a:lnTo>
                    <a:pt x="10" y="30"/>
                  </a:lnTo>
                  <a:close/>
                </a:path>
              </a:pathLst>
            </a:custGeom>
            <a:solidFill>
              <a:schemeClr val="bg2"/>
            </a:solidFill>
            <a:ln w="9525">
              <a:noFill/>
              <a:round/>
              <a:headEnd/>
              <a:tailEnd/>
            </a:ln>
          </p:spPr>
          <p:txBody>
            <a:bodyPr/>
            <a:lstStyle/>
            <a:p>
              <a:endParaRPr lang="en-US"/>
            </a:p>
          </p:txBody>
        </p:sp>
        <p:sp>
          <p:nvSpPr>
            <p:cNvPr id="83972" name="Freeform 1028"/>
            <p:cNvSpPr>
              <a:spLocks/>
            </p:cNvSpPr>
            <p:nvPr/>
          </p:nvSpPr>
          <p:spPr bwMode="black">
            <a:xfrm>
              <a:off x="4013200" y="3144838"/>
              <a:ext cx="12700" cy="26987"/>
            </a:xfrm>
            <a:custGeom>
              <a:avLst/>
              <a:gdLst/>
              <a:ahLst/>
              <a:cxnLst>
                <a:cxn ang="0">
                  <a:pos x="13" y="30"/>
                </a:cxn>
                <a:cxn ang="0">
                  <a:pos x="2" y="30"/>
                </a:cxn>
                <a:cxn ang="0">
                  <a:pos x="0" y="0"/>
                </a:cxn>
                <a:cxn ang="0">
                  <a:pos x="0" y="0"/>
                </a:cxn>
                <a:cxn ang="0">
                  <a:pos x="2" y="0"/>
                </a:cxn>
                <a:cxn ang="0">
                  <a:pos x="13" y="0"/>
                </a:cxn>
                <a:cxn ang="0">
                  <a:pos x="13" y="30"/>
                </a:cxn>
              </a:cxnLst>
              <a:rect l="0" t="0" r="r" b="b"/>
              <a:pathLst>
                <a:path w="13" h="30">
                  <a:moveTo>
                    <a:pt x="13" y="30"/>
                  </a:moveTo>
                  <a:lnTo>
                    <a:pt x="2" y="30"/>
                  </a:lnTo>
                  <a:lnTo>
                    <a:pt x="0" y="0"/>
                  </a:lnTo>
                  <a:lnTo>
                    <a:pt x="0" y="0"/>
                  </a:lnTo>
                  <a:lnTo>
                    <a:pt x="2" y="0"/>
                  </a:lnTo>
                  <a:lnTo>
                    <a:pt x="13" y="0"/>
                  </a:lnTo>
                  <a:lnTo>
                    <a:pt x="13" y="30"/>
                  </a:lnTo>
                  <a:close/>
                </a:path>
              </a:pathLst>
            </a:custGeom>
            <a:solidFill>
              <a:schemeClr val="bg2"/>
            </a:solidFill>
            <a:ln w="9525">
              <a:noFill/>
              <a:round/>
              <a:headEnd/>
              <a:tailEnd/>
            </a:ln>
          </p:spPr>
          <p:txBody>
            <a:bodyPr/>
            <a:lstStyle/>
            <a:p>
              <a:endParaRPr lang="en-US"/>
            </a:p>
          </p:txBody>
        </p:sp>
        <p:sp>
          <p:nvSpPr>
            <p:cNvPr id="83973" name="Freeform 1029"/>
            <p:cNvSpPr>
              <a:spLocks/>
            </p:cNvSpPr>
            <p:nvPr/>
          </p:nvSpPr>
          <p:spPr bwMode="black">
            <a:xfrm>
              <a:off x="4003675" y="3144838"/>
              <a:ext cx="12700" cy="26987"/>
            </a:xfrm>
            <a:custGeom>
              <a:avLst/>
              <a:gdLst/>
              <a:ahLst/>
              <a:cxnLst>
                <a:cxn ang="0">
                  <a:pos x="14" y="30"/>
                </a:cxn>
                <a:cxn ang="0">
                  <a:pos x="5" y="31"/>
                </a:cxn>
                <a:cxn ang="0">
                  <a:pos x="5" y="31"/>
                </a:cxn>
                <a:cxn ang="0">
                  <a:pos x="0" y="1"/>
                </a:cxn>
                <a:cxn ang="0">
                  <a:pos x="0" y="1"/>
                </a:cxn>
                <a:cxn ang="0">
                  <a:pos x="9" y="0"/>
                </a:cxn>
                <a:cxn ang="0">
                  <a:pos x="14" y="30"/>
                </a:cxn>
              </a:cxnLst>
              <a:rect l="0" t="0" r="r" b="b"/>
              <a:pathLst>
                <a:path w="14" h="31">
                  <a:moveTo>
                    <a:pt x="14" y="30"/>
                  </a:moveTo>
                  <a:lnTo>
                    <a:pt x="5" y="31"/>
                  </a:lnTo>
                  <a:lnTo>
                    <a:pt x="5" y="31"/>
                  </a:lnTo>
                  <a:lnTo>
                    <a:pt x="0" y="1"/>
                  </a:lnTo>
                  <a:lnTo>
                    <a:pt x="0" y="1"/>
                  </a:lnTo>
                  <a:lnTo>
                    <a:pt x="9" y="0"/>
                  </a:lnTo>
                  <a:lnTo>
                    <a:pt x="14" y="30"/>
                  </a:lnTo>
                  <a:close/>
                </a:path>
              </a:pathLst>
            </a:custGeom>
            <a:solidFill>
              <a:schemeClr val="bg2"/>
            </a:solidFill>
            <a:ln w="9525">
              <a:noFill/>
              <a:round/>
              <a:headEnd/>
              <a:tailEnd/>
            </a:ln>
          </p:spPr>
          <p:txBody>
            <a:bodyPr/>
            <a:lstStyle/>
            <a:p>
              <a:endParaRPr lang="en-US"/>
            </a:p>
          </p:txBody>
        </p:sp>
        <p:sp>
          <p:nvSpPr>
            <p:cNvPr id="83974" name="Freeform 1030"/>
            <p:cNvSpPr>
              <a:spLocks/>
            </p:cNvSpPr>
            <p:nvPr/>
          </p:nvSpPr>
          <p:spPr bwMode="black">
            <a:xfrm>
              <a:off x="3992563" y="3144838"/>
              <a:ext cx="14287" cy="30162"/>
            </a:xfrm>
            <a:custGeom>
              <a:avLst/>
              <a:gdLst/>
              <a:ahLst/>
              <a:cxnLst>
                <a:cxn ang="0">
                  <a:pos x="16" y="30"/>
                </a:cxn>
                <a:cxn ang="0">
                  <a:pos x="7" y="31"/>
                </a:cxn>
                <a:cxn ang="0">
                  <a:pos x="1" y="1"/>
                </a:cxn>
                <a:cxn ang="0">
                  <a:pos x="0" y="1"/>
                </a:cxn>
                <a:cxn ang="0">
                  <a:pos x="2" y="1"/>
                </a:cxn>
                <a:cxn ang="0">
                  <a:pos x="11" y="0"/>
                </a:cxn>
                <a:cxn ang="0">
                  <a:pos x="16" y="30"/>
                </a:cxn>
              </a:cxnLst>
              <a:rect l="0" t="0" r="r" b="b"/>
              <a:pathLst>
                <a:path w="16" h="31">
                  <a:moveTo>
                    <a:pt x="16" y="30"/>
                  </a:moveTo>
                  <a:lnTo>
                    <a:pt x="7" y="31"/>
                  </a:lnTo>
                  <a:lnTo>
                    <a:pt x="1" y="1"/>
                  </a:lnTo>
                  <a:lnTo>
                    <a:pt x="0" y="1"/>
                  </a:lnTo>
                  <a:lnTo>
                    <a:pt x="2" y="1"/>
                  </a:lnTo>
                  <a:lnTo>
                    <a:pt x="11" y="0"/>
                  </a:lnTo>
                  <a:lnTo>
                    <a:pt x="16" y="30"/>
                  </a:lnTo>
                  <a:close/>
                </a:path>
              </a:pathLst>
            </a:custGeom>
            <a:solidFill>
              <a:schemeClr val="bg2"/>
            </a:solidFill>
            <a:ln w="9525">
              <a:noFill/>
              <a:round/>
              <a:headEnd/>
              <a:tailEnd/>
            </a:ln>
          </p:spPr>
          <p:txBody>
            <a:bodyPr/>
            <a:lstStyle/>
            <a:p>
              <a:endParaRPr lang="en-US"/>
            </a:p>
          </p:txBody>
        </p:sp>
        <p:sp>
          <p:nvSpPr>
            <p:cNvPr id="83975" name="Freeform 1031"/>
            <p:cNvSpPr>
              <a:spLocks/>
            </p:cNvSpPr>
            <p:nvPr/>
          </p:nvSpPr>
          <p:spPr bwMode="black">
            <a:xfrm>
              <a:off x="3976688" y="3148013"/>
              <a:ext cx="23812" cy="30162"/>
            </a:xfrm>
            <a:custGeom>
              <a:avLst/>
              <a:gdLst/>
              <a:ahLst/>
              <a:cxnLst>
                <a:cxn ang="0">
                  <a:pos x="25" y="30"/>
                </a:cxn>
                <a:cxn ang="0">
                  <a:pos x="16" y="33"/>
                </a:cxn>
                <a:cxn ang="0">
                  <a:pos x="6" y="3"/>
                </a:cxn>
                <a:cxn ang="0">
                  <a:pos x="0" y="5"/>
                </a:cxn>
                <a:cxn ang="0">
                  <a:pos x="8" y="3"/>
                </a:cxn>
                <a:cxn ang="0">
                  <a:pos x="17" y="0"/>
                </a:cxn>
                <a:cxn ang="0">
                  <a:pos x="25" y="30"/>
                </a:cxn>
              </a:cxnLst>
              <a:rect l="0" t="0" r="r" b="b"/>
              <a:pathLst>
                <a:path w="25" h="33">
                  <a:moveTo>
                    <a:pt x="25" y="30"/>
                  </a:moveTo>
                  <a:lnTo>
                    <a:pt x="16" y="33"/>
                  </a:lnTo>
                  <a:lnTo>
                    <a:pt x="6" y="3"/>
                  </a:lnTo>
                  <a:lnTo>
                    <a:pt x="0" y="5"/>
                  </a:lnTo>
                  <a:lnTo>
                    <a:pt x="8" y="3"/>
                  </a:lnTo>
                  <a:lnTo>
                    <a:pt x="17" y="0"/>
                  </a:lnTo>
                  <a:lnTo>
                    <a:pt x="25" y="30"/>
                  </a:lnTo>
                  <a:close/>
                </a:path>
              </a:pathLst>
            </a:custGeom>
            <a:solidFill>
              <a:schemeClr val="bg2"/>
            </a:solidFill>
            <a:ln w="9525">
              <a:noFill/>
              <a:round/>
              <a:headEnd/>
              <a:tailEnd/>
            </a:ln>
          </p:spPr>
          <p:txBody>
            <a:bodyPr/>
            <a:lstStyle/>
            <a:p>
              <a:endParaRPr lang="en-US"/>
            </a:p>
          </p:txBody>
        </p:sp>
        <p:sp>
          <p:nvSpPr>
            <p:cNvPr id="83976" name="Freeform 1032"/>
            <p:cNvSpPr>
              <a:spLocks/>
            </p:cNvSpPr>
            <p:nvPr/>
          </p:nvSpPr>
          <p:spPr bwMode="black">
            <a:xfrm>
              <a:off x="3967163" y="3151188"/>
              <a:ext cx="26987" cy="26987"/>
            </a:xfrm>
            <a:custGeom>
              <a:avLst/>
              <a:gdLst/>
              <a:ahLst/>
              <a:cxnLst>
                <a:cxn ang="0">
                  <a:pos x="26" y="30"/>
                </a:cxn>
                <a:cxn ang="0">
                  <a:pos x="20" y="32"/>
                </a:cxn>
                <a:cxn ang="0">
                  <a:pos x="5" y="2"/>
                </a:cxn>
                <a:cxn ang="0">
                  <a:pos x="0" y="5"/>
                </a:cxn>
                <a:cxn ang="0">
                  <a:pos x="8" y="2"/>
                </a:cxn>
                <a:cxn ang="0">
                  <a:pos x="14" y="0"/>
                </a:cxn>
                <a:cxn ang="0">
                  <a:pos x="26" y="30"/>
                </a:cxn>
              </a:cxnLst>
              <a:rect l="0" t="0" r="r" b="b"/>
              <a:pathLst>
                <a:path w="26" h="32">
                  <a:moveTo>
                    <a:pt x="26" y="30"/>
                  </a:moveTo>
                  <a:lnTo>
                    <a:pt x="20" y="32"/>
                  </a:lnTo>
                  <a:lnTo>
                    <a:pt x="5" y="2"/>
                  </a:lnTo>
                  <a:lnTo>
                    <a:pt x="0" y="5"/>
                  </a:lnTo>
                  <a:lnTo>
                    <a:pt x="8" y="2"/>
                  </a:lnTo>
                  <a:lnTo>
                    <a:pt x="14" y="0"/>
                  </a:lnTo>
                  <a:lnTo>
                    <a:pt x="26" y="30"/>
                  </a:lnTo>
                  <a:close/>
                </a:path>
              </a:pathLst>
            </a:custGeom>
            <a:solidFill>
              <a:schemeClr val="bg2"/>
            </a:solidFill>
            <a:ln w="9525">
              <a:noFill/>
              <a:round/>
              <a:headEnd/>
              <a:tailEnd/>
            </a:ln>
          </p:spPr>
          <p:txBody>
            <a:bodyPr/>
            <a:lstStyle/>
            <a:p>
              <a:endParaRPr lang="en-US"/>
            </a:p>
          </p:txBody>
        </p:sp>
        <p:sp>
          <p:nvSpPr>
            <p:cNvPr id="83977" name="Freeform 1033"/>
            <p:cNvSpPr>
              <a:spLocks/>
            </p:cNvSpPr>
            <p:nvPr/>
          </p:nvSpPr>
          <p:spPr bwMode="black">
            <a:xfrm>
              <a:off x="3967163" y="3151188"/>
              <a:ext cx="25400" cy="31750"/>
            </a:xfrm>
            <a:custGeom>
              <a:avLst/>
              <a:gdLst/>
              <a:ahLst/>
              <a:cxnLst>
                <a:cxn ang="0">
                  <a:pos x="24" y="30"/>
                </a:cxn>
                <a:cxn ang="0">
                  <a:pos x="17" y="34"/>
                </a:cxn>
                <a:cxn ang="0">
                  <a:pos x="17" y="34"/>
                </a:cxn>
                <a:cxn ang="0">
                  <a:pos x="0" y="4"/>
                </a:cxn>
                <a:cxn ang="0">
                  <a:pos x="0" y="4"/>
                </a:cxn>
                <a:cxn ang="0">
                  <a:pos x="6" y="0"/>
                </a:cxn>
                <a:cxn ang="0">
                  <a:pos x="24" y="30"/>
                </a:cxn>
              </a:cxnLst>
              <a:rect l="0" t="0" r="r" b="b"/>
              <a:pathLst>
                <a:path w="24" h="34">
                  <a:moveTo>
                    <a:pt x="24" y="30"/>
                  </a:moveTo>
                  <a:lnTo>
                    <a:pt x="17" y="34"/>
                  </a:lnTo>
                  <a:lnTo>
                    <a:pt x="17" y="34"/>
                  </a:lnTo>
                  <a:lnTo>
                    <a:pt x="0" y="4"/>
                  </a:lnTo>
                  <a:lnTo>
                    <a:pt x="0" y="4"/>
                  </a:lnTo>
                  <a:lnTo>
                    <a:pt x="6" y="0"/>
                  </a:lnTo>
                  <a:lnTo>
                    <a:pt x="24" y="30"/>
                  </a:lnTo>
                  <a:close/>
                </a:path>
              </a:pathLst>
            </a:custGeom>
            <a:solidFill>
              <a:schemeClr val="bg2"/>
            </a:solidFill>
            <a:ln w="9525">
              <a:noFill/>
              <a:round/>
              <a:headEnd/>
              <a:tailEnd/>
            </a:ln>
          </p:spPr>
          <p:txBody>
            <a:bodyPr/>
            <a:lstStyle/>
            <a:p>
              <a:endParaRPr lang="en-US"/>
            </a:p>
          </p:txBody>
        </p:sp>
        <p:sp>
          <p:nvSpPr>
            <p:cNvPr id="83978" name="Freeform 1034"/>
            <p:cNvSpPr>
              <a:spLocks/>
            </p:cNvSpPr>
            <p:nvPr/>
          </p:nvSpPr>
          <p:spPr bwMode="black">
            <a:xfrm>
              <a:off x="3954463" y="3155950"/>
              <a:ext cx="28575" cy="30163"/>
            </a:xfrm>
            <a:custGeom>
              <a:avLst/>
              <a:gdLst/>
              <a:ahLst/>
              <a:cxnLst>
                <a:cxn ang="0">
                  <a:pos x="27" y="30"/>
                </a:cxn>
                <a:cxn ang="0">
                  <a:pos x="21" y="33"/>
                </a:cxn>
                <a:cxn ang="0">
                  <a:pos x="0" y="9"/>
                </a:cxn>
                <a:cxn ang="0">
                  <a:pos x="4" y="4"/>
                </a:cxn>
                <a:cxn ang="0">
                  <a:pos x="4" y="4"/>
                </a:cxn>
                <a:cxn ang="0">
                  <a:pos x="10" y="0"/>
                </a:cxn>
                <a:cxn ang="0">
                  <a:pos x="27" y="30"/>
                </a:cxn>
              </a:cxnLst>
              <a:rect l="0" t="0" r="r" b="b"/>
              <a:pathLst>
                <a:path w="27" h="33">
                  <a:moveTo>
                    <a:pt x="27" y="30"/>
                  </a:moveTo>
                  <a:lnTo>
                    <a:pt x="21" y="33"/>
                  </a:lnTo>
                  <a:lnTo>
                    <a:pt x="0" y="9"/>
                  </a:lnTo>
                  <a:lnTo>
                    <a:pt x="4" y="4"/>
                  </a:lnTo>
                  <a:lnTo>
                    <a:pt x="4" y="4"/>
                  </a:lnTo>
                  <a:lnTo>
                    <a:pt x="10" y="0"/>
                  </a:lnTo>
                  <a:lnTo>
                    <a:pt x="27" y="30"/>
                  </a:lnTo>
                  <a:close/>
                </a:path>
              </a:pathLst>
            </a:custGeom>
            <a:solidFill>
              <a:schemeClr val="bg2"/>
            </a:solidFill>
            <a:ln w="9525">
              <a:noFill/>
              <a:round/>
              <a:headEnd/>
              <a:tailEnd/>
            </a:ln>
          </p:spPr>
          <p:txBody>
            <a:bodyPr/>
            <a:lstStyle/>
            <a:p>
              <a:endParaRPr lang="en-US"/>
            </a:p>
          </p:txBody>
        </p:sp>
        <p:sp>
          <p:nvSpPr>
            <p:cNvPr id="83979" name="Freeform 1035"/>
            <p:cNvSpPr>
              <a:spLocks/>
            </p:cNvSpPr>
            <p:nvPr/>
          </p:nvSpPr>
          <p:spPr bwMode="black">
            <a:xfrm>
              <a:off x="3951288" y="3163888"/>
              <a:ext cx="31750" cy="22225"/>
            </a:xfrm>
            <a:custGeom>
              <a:avLst/>
              <a:gdLst/>
              <a:ahLst/>
              <a:cxnLst>
                <a:cxn ang="0">
                  <a:pos x="30" y="20"/>
                </a:cxn>
                <a:cxn ang="0">
                  <a:pos x="25" y="26"/>
                </a:cxn>
                <a:cxn ang="0">
                  <a:pos x="25" y="24"/>
                </a:cxn>
                <a:cxn ang="0">
                  <a:pos x="0" y="7"/>
                </a:cxn>
                <a:cxn ang="0">
                  <a:pos x="0" y="6"/>
                </a:cxn>
                <a:cxn ang="0">
                  <a:pos x="5" y="0"/>
                </a:cxn>
                <a:cxn ang="0">
                  <a:pos x="30" y="20"/>
                </a:cxn>
              </a:cxnLst>
              <a:rect l="0" t="0" r="r" b="b"/>
              <a:pathLst>
                <a:path w="30" h="26">
                  <a:moveTo>
                    <a:pt x="30" y="20"/>
                  </a:moveTo>
                  <a:lnTo>
                    <a:pt x="25" y="26"/>
                  </a:lnTo>
                  <a:lnTo>
                    <a:pt x="25" y="24"/>
                  </a:lnTo>
                  <a:lnTo>
                    <a:pt x="0" y="7"/>
                  </a:lnTo>
                  <a:lnTo>
                    <a:pt x="0" y="6"/>
                  </a:lnTo>
                  <a:lnTo>
                    <a:pt x="5" y="0"/>
                  </a:lnTo>
                  <a:lnTo>
                    <a:pt x="30" y="20"/>
                  </a:lnTo>
                  <a:close/>
                </a:path>
              </a:pathLst>
            </a:custGeom>
            <a:solidFill>
              <a:schemeClr val="bg2"/>
            </a:solidFill>
            <a:ln w="9525">
              <a:noFill/>
              <a:round/>
              <a:headEnd/>
              <a:tailEnd/>
            </a:ln>
          </p:spPr>
          <p:txBody>
            <a:bodyPr/>
            <a:lstStyle/>
            <a:p>
              <a:endParaRPr lang="en-US"/>
            </a:p>
          </p:txBody>
        </p:sp>
        <p:sp>
          <p:nvSpPr>
            <p:cNvPr id="83980" name="Freeform 1036"/>
            <p:cNvSpPr>
              <a:spLocks/>
            </p:cNvSpPr>
            <p:nvPr/>
          </p:nvSpPr>
          <p:spPr bwMode="black">
            <a:xfrm>
              <a:off x="3948113" y="3170238"/>
              <a:ext cx="28575" cy="19050"/>
            </a:xfrm>
            <a:custGeom>
              <a:avLst/>
              <a:gdLst/>
              <a:ahLst/>
              <a:cxnLst>
                <a:cxn ang="0">
                  <a:pos x="28" y="17"/>
                </a:cxn>
                <a:cxn ang="0">
                  <a:pos x="24" y="22"/>
                </a:cxn>
                <a:cxn ang="0">
                  <a:pos x="24" y="22"/>
                </a:cxn>
                <a:cxn ang="0">
                  <a:pos x="0" y="5"/>
                </a:cxn>
                <a:cxn ang="0">
                  <a:pos x="0" y="5"/>
                </a:cxn>
                <a:cxn ang="0">
                  <a:pos x="3" y="0"/>
                </a:cxn>
                <a:cxn ang="0">
                  <a:pos x="28" y="17"/>
                </a:cxn>
              </a:cxnLst>
              <a:rect l="0" t="0" r="r" b="b"/>
              <a:pathLst>
                <a:path w="28" h="22">
                  <a:moveTo>
                    <a:pt x="28" y="17"/>
                  </a:moveTo>
                  <a:lnTo>
                    <a:pt x="24" y="22"/>
                  </a:lnTo>
                  <a:lnTo>
                    <a:pt x="24" y="22"/>
                  </a:lnTo>
                  <a:lnTo>
                    <a:pt x="0" y="5"/>
                  </a:lnTo>
                  <a:lnTo>
                    <a:pt x="0" y="5"/>
                  </a:lnTo>
                  <a:lnTo>
                    <a:pt x="3" y="0"/>
                  </a:lnTo>
                  <a:lnTo>
                    <a:pt x="28" y="17"/>
                  </a:lnTo>
                  <a:close/>
                </a:path>
              </a:pathLst>
            </a:custGeom>
            <a:solidFill>
              <a:schemeClr val="bg2"/>
            </a:solidFill>
            <a:ln w="9525">
              <a:noFill/>
              <a:round/>
              <a:headEnd/>
              <a:tailEnd/>
            </a:ln>
          </p:spPr>
          <p:txBody>
            <a:bodyPr/>
            <a:lstStyle/>
            <a:p>
              <a:endParaRPr lang="en-US"/>
            </a:p>
          </p:txBody>
        </p:sp>
        <p:sp>
          <p:nvSpPr>
            <p:cNvPr id="83981" name="Freeform 1037"/>
            <p:cNvSpPr>
              <a:spLocks/>
            </p:cNvSpPr>
            <p:nvPr/>
          </p:nvSpPr>
          <p:spPr bwMode="black">
            <a:xfrm>
              <a:off x="3930650" y="3175000"/>
              <a:ext cx="42863" cy="19050"/>
            </a:xfrm>
            <a:custGeom>
              <a:avLst/>
              <a:gdLst/>
              <a:ahLst/>
              <a:cxnLst>
                <a:cxn ang="0">
                  <a:pos x="40" y="17"/>
                </a:cxn>
                <a:cxn ang="0">
                  <a:pos x="37" y="22"/>
                </a:cxn>
                <a:cxn ang="0">
                  <a:pos x="9" y="5"/>
                </a:cxn>
                <a:cxn ang="0">
                  <a:pos x="0" y="21"/>
                </a:cxn>
                <a:cxn ang="0">
                  <a:pos x="12" y="5"/>
                </a:cxn>
                <a:cxn ang="0">
                  <a:pos x="16" y="0"/>
                </a:cxn>
                <a:cxn ang="0">
                  <a:pos x="40" y="17"/>
                </a:cxn>
              </a:cxnLst>
              <a:rect l="0" t="0" r="r" b="b"/>
              <a:pathLst>
                <a:path w="40" h="22">
                  <a:moveTo>
                    <a:pt x="40" y="17"/>
                  </a:moveTo>
                  <a:lnTo>
                    <a:pt x="37" y="22"/>
                  </a:lnTo>
                  <a:lnTo>
                    <a:pt x="9" y="5"/>
                  </a:lnTo>
                  <a:lnTo>
                    <a:pt x="0" y="21"/>
                  </a:lnTo>
                  <a:lnTo>
                    <a:pt x="12" y="5"/>
                  </a:lnTo>
                  <a:lnTo>
                    <a:pt x="16" y="0"/>
                  </a:lnTo>
                  <a:lnTo>
                    <a:pt x="40" y="17"/>
                  </a:lnTo>
                  <a:close/>
                </a:path>
              </a:pathLst>
            </a:custGeom>
            <a:solidFill>
              <a:schemeClr val="bg2"/>
            </a:solidFill>
            <a:ln w="9525">
              <a:noFill/>
              <a:round/>
              <a:headEnd/>
              <a:tailEnd/>
            </a:ln>
          </p:spPr>
          <p:txBody>
            <a:bodyPr/>
            <a:lstStyle/>
            <a:p>
              <a:endParaRPr lang="en-US"/>
            </a:p>
          </p:txBody>
        </p:sp>
        <p:sp>
          <p:nvSpPr>
            <p:cNvPr id="83982" name="Freeform 1038"/>
            <p:cNvSpPr>
              <a:spLocks/>
            </p:cNvSpPr>
            <p:nvPr/>
          </p:nvSpPr>
          <p:spPr bwMode="black">
            <a:xfrm>
              <a:off x="3937000" y="3178175"/>
              <a:ext cx="36513" cy="23813"/>
            </a:xfrm>
            <a:custGeom>
              <a:avLst/>
              <a:gdLst/>
              <a:ahLst/>
              <a:cxnLst>
                <a:cxn ang="0">
                  <a:pos x="33" y="17"/>
                </a:cxn>
                <a:cxn ang="0">
                  <a:pos x="29" y="24"/>
                </a:cxn>
                <a:cxn ang="0">
                  <a:pos x="34" y="16"/>
                </a:cxn>
                <a:cxn ang="0">
                  <a:pos x="27" y="25"/>
                </a:cxn>
                <a:cxn ang="0">
                  <a:pos x="0" y="6"/>
                </a:cxn>
                <a:cxn ang="0">
                  <a:pos x="3" y="0"/>
                </a:cxn>
                <a:cxn ang="0">
                  <a:pos x="33" y="17"/>
                </a:cxn>
              </a:cxnLst>
              <a:rect l="0" t="0" r="r" b="b"/>
              <a:pathLst>
                <a:path w="34" h="25">
                  <a:moveTo>
                    <a:pt x="33" y="17"/>
                  </a:moveTo>
                  <a:lnTo>
                    <a:pt x="29" y="24"/>
                  </a:lnTo>
                  <a:lnTo>
                    <a:pt x="34" y="16"/>
                  </a:lnTo>
                  <a:lnTo>
                    <a:pt x="27" y="25"/>
                  </a:lnTo>
                  <a:lnTo>
                    <a:pt x="0" y="6"/>
                  </a:lnTo>
                  <a:lnTo>
                    <a:pt x="3" y="0"/>
                  </a:lnTo>
                  <a:lnTo>
                    <a:pt x="33" y="17"/>
                  </a:lnTo>
                  <a:close/>
                </a:path>
              </a:pathLst>
            </a:custGeom>
            <a:solidFill>
              <a:schemeClr val="bg2"/>
            </a:solidFill>
            <a:ln w="9525">
              <a:noFill/>
              <a:round/>
              <a:headEnd/>
              <a:tailEnd/>
            </a:ln>
          </p:spPr>
          <p:txBody>
            <a:bodyPr/>
            <a:lstStyle/>
            <a:p>
              <a:endParaRPr lang="en-US"/>
            </a:p>
          </p:txBody>
        </p:sp>
        <p:sp>
          <p:nvSpPr>
            <p:cNvPr id="83983" name="Freeform 1039"/>
            <p:cNvSpPr>
              <a:spLocks/>
            </p:cNvSpPr>
            <p:nvPr/>
          </p:nvSpPr>
          <p:spPr bwMode="black">
            <a:xfrm>
              <a:off x="3927475" y="3182938"/>
              <a:ext cx="36513" cy="25400"/>
            </a:xfrm>
            <a:custGeom>
              <a:avLst/>
              <a:gdLst/>
              <a:ahLst/>
              <a:cxnLst>
                <a:cxn ang="0">
                  <a:pos x="37" y="20"/>
                </a:cxn>
                <a:cxn ang="0">
                  <a:pos x="32" y="26"/>
                </a:cxn>
                <a:cxn ang="0">
                  <a:pos x="5" y="7"/>
                </a:cxn>
                <a:cxn ang="0">
                  <a:pos x="0" y="15"/>
                </a:cxn>
                <a:cxn ang="0">
                  <a:pos x="7" y="6"/>
                </a:cxn>
                <a:cxn ang="0">
                  <a:pos x="12" y="0"/>
                </a:cxn>
                <a:cxn ang="0">
                  <a:pos x="37" y="20"/>
                </a:cxn>
              </a:cxnLst>
              <a:rect l="0" t="0" r="r" b="b"/>
              <a:pathLst>
                <a:path w="37" h="26">
                  <a:moveTo>
                    <a:pt x="37" y="20"/>
                  </a:moveTo>
                  <a:lnTo>
                    <a:pt x="32" y="26"/>
                  </a:lnTo>
                  <a:lnTo>
                    <a:pt x="5" y="7"/>
                  </a:lnTo>
                  <a:lnTo>
                    <a:pt x="0" y="15"/>
                  </a:lnTo>
                  <a:lnTo>
                    <a:pt x="7" y="6"/>
                  </a:lnTo>
                  <a:lnTo>
                    <a:pt x="12" y="0"/>
                  </a:lnTo>
                  <a:lnTo>
                    <a:pt x="37" y="20"/>
                  </a:lnTo>
                  <a:close/>
                </a:path>
              </a:pathLst>
            </a:custGeom>
            <a:solidFill>
              <a:schemeClr val="bg2"/>
            </a:solidFill>
            <a:ln w="9525">
              <a:noFill/>
              <a:round/>
              <a:headEnd/>
              <a:tailEnd/>
            </a:ln>
          </p:spPr>
          <p:txBody>
            <a:bodyPr/>
            <a:lstStyle/>
            <a:p>
              <a:endParaRPr lang="en-US"/>
            </a:p>
          </p:txBody>
        </p:sp>
        <p:sp>
          <p:nvSpPr>
            <p:cNvPr id="83984" name="Freeform 1040"/>
            <p:cNvSpPr>
              <a:spLocks/>
            </p:cNvSpPr>
            <p:nvPr/>
          </p:nvSpPr>
          <p:spPr bwMode="black">
            <a:xfrm>
              <a:off x="3927475" y="3189288"/>
              <a:ext cx="33338" cy="20637"/>
            </a:xfrm>
            <a:custGeom>
              <a:avLst/>
              <a:gdLst/>
              <a:ahLst/>
              <a:cxnLst>
                <a:cxn ang="0">
                  <a:pos x="33" y="18"/>
                </a:cxn>
                <a:cxn ang="0">
                  <a:pos x="30" y="24"/>
                </a:cxn>
                <a:cxn ang="0">
                  <a:pos x="30" y="24"/>
                </a:cxn>
                <a:cxn ang="0">
                  <a:pos x="0" y="7"/>
                </a:cxn>
                <a:cxn ang="0">
                  <a:pos x="0" y="7"/>
                </a:cxn>
                <a:cxn ang="0">
                  <a:pos x="4" y="0"/>
                </a:cxn>
                <a:cxn ang="0">
                  <a:pos x="33" y="18"/>
                </a:cxn>
              </a:cxnLst>
              <a:rect l="0" t="0" r="r" b="b"/>
              <a:pathLst>
                <a:path w="33" h="24">
                  <a:moveTo>
                    <a:pt x="33" y="18"/>
                  </a:moveTo>
                  <a:lnTo>
                    <a:pt x="30" y="24"/>
                  </a:lnTo>
                  <a:lnTo>
                    <a:pt x="30" y="24"/>
                  </a:lnTo>
                  <a:lnTo>
                    <a:pt x="0" y="7"/>
                  </a:lnTo>
                  <a:lnTo>
                    <a:pt x="0" y="7"/>
                  </a:lnTo>
                  <a:lnTo>
                    <a:pt x="4" y="0"/>
                  </a:lnTo>
                  <a:lnTo>
                    <a:pt x="33" y="18"/>
                  </a:lnTo>
                  <a:close/>
                </a:path>
              </a:pathLst>
            </a:custGeom>
            <a:solidFill>
              <a:schemeClr val="bg2"/>
            </a:solidFill>
            <a:ln w="9525">
              <a:noFill/>
              <a:round/>
              <a:headEnd/>
              <a:tailEnd/>
            </a:ln>
          </p:spPr>
          <p:txBody>
            <a:bodyPr/>
            <a:lstStyle/>
            <a:p>
              <a:endParaRPr lang="en-US"/>
            </a:p>
          </p:txBody>
        </p:sp>
        <p:sp>
          <p:nvSpPr>
            <p:cNvPr id="83985" name="Freeform 1041"/>
            <p:cNvSpPr>
              <a:spLocks/>
            </p:cNvSpPr>
            <p:nvPr/>
          </p:nvSpPr>
          <p:spPr bwMode="black">
            <a:xfrm>
              <a:off x="3924300" y="3197225"/>
              <a:ext cx="33338" cy="19050"/>
            </a:xfrm>
            <a:custGeom>
              <a:avLst/>
              <a:gdLst/>
              <a:ahLst/>
              <a:cxnLst>
                <a:cxn ang="0">
                  <a:pos x="34" y="17"/>
                </a:cxn>
                <a:cxn ang="0">
                  <a:pos x="30" y="23"/>
                </a:cxn>
                <a:cxn ang="0">
                  <a:pos x="30" y="23"/>
                </a:cxn>
                <a:cxn ang="0">
                  <a:pos x="0" y="6"/>
                </a:cxn>
                <a:cxn ang="0">
                  <a:pos x="0" y="6"/>
                </a:cxn>
                <a:cxn ang="0">
                  <a:pos x="4" y="0"/>
                </a:cxn>
                <a:cxn ang="0">
                  <a:pos x="34" y="17"/>
                </a:cxn>
              </a:cxnLst>
              <a:rect l="0" t="0" r="r" b="b"/>
              <a:pathLst>
                <a:path w="34" h="23">
                  <a:moveTo>
                    <a:pt x="34" y="17"/>
                  </a:moveTo>
                  <a:lnTo>
                    <a:pt x="30" y="23"/>
                  </a:lnTo>
                  <a:lnTo>
                    <a:pt x="30" y="23"/>
                  </a:lnTo>
                  <a:lnTo>
                    <a:pt x="0" y="6"/>
                  </a:lnTo>
                  <a:lnTo>
                    <a:pt x="0" y="6"/>
                  </a:lnTo>
                  <a:lnTo>
                    <a:pt x="4" y="0"/>
                  </a:lnTo>
                  <a:lnTo>
                    <a:pt x="34" y="17"/>
                  </a:lnTo>
                  <a:close/>
                </a:path>
              </a:pathLst>
            </a:custGeom>
            <a:solidFill>
              <a:schemeClr val="bg2"/>
            </a:solidFill>
            <a:ln w="9525">
              <a:noFill/>
              <a:round/>
              <a:headEnd/>
              <a:tailEnd/>
            </a:ln>
          </p:spPr>
          <p:txBody>
            <a:bodyPr/>
            <a:lstStyle/>
            <a:p>
              <a:endParaRPr lang="en-US"/>
            </a:p>
          </p:txBody>
        </p:sp>
        <p:sp>
          <p:nvSpPr>
            <p:cNvPr id="83986" name="Freeform 1042"/>
            <p:cNvSpPr>
              <a:spLocks/>
            </p:cNvSpPr>
            <p:nvPr/>
          </p:nvSpPr>
          <p:spPr bwMode="black">
            <a:xfrm>
              <a:off x="3921125" y="3201988"/>
              <a:ext cx="33338" cy="22225"/>
            </a:xfrm>
            <a:custGeom>
              <a:avLst/>
              <a:gdLst/>
              <a:ahLst/>
              <a:cxnLst>
                <a:cxn ang="0">
                  <a:pos x="33" y="17"/>
                </a:cxn>
                <a:cxn ang="0">
                  <a:pos x="29" y="23"/>
                </a:cxn>
                <a:cxn ang="0">
                  <a:pos x="34" y="16"/>
                </a:cxn>
                <a:cxn ang="0">
                  <a:pos x="27" y="25"/>
                </a:cxn>
                <a:cxn ang="0">
                  <a:pos x="0" y="6"/>
                </a:cxn>
                <a:cxn ang="0">
                  <a:pos x="3" y="0"/>
                </a:cxn>
                <a:cxn ang="0">
                  <a:pos x="33" y="17"/>
                </a:cxn>
              </a:cxnLst>
              <a:rect l="0" t="0" r="r" b="b"/>
              <a:pathLst>
                <a:path w="34" h="25">
                  <a:moveTo>
                    <a:pt x="33" y="17"/>
                  </a:moveTo>
                  <a:lnTo>
                    <a:pt x="29" y="23"/>
                  </a:lnTo>
                  <a:lnTo>
                    <a:pt x="34" y="16"/>
                  </a:lnTo>
                  <a:lnTo>
                    <a:pt x="27" y="25"/>
                  </a:lnTo>
                  <a:lnTo>
                    <a:pt x="0" y="6"/>
                  </a:lnTo>
                  <a:lnTo>
                    <a:pt x="3" y="0"/>
                  </a:lnTo>
                  <a:lnTo>
                    <a:pt x="33" y="17"/>
                  </a:lnTo>
                  <a:close/>
                </a:path>
              </a:pathLst>
            </a:custGeom>
            <a:solidFill>
              <a:schemeClr val="bg2"/>
            </a:solidFill>
            <a:ln w="9525">
              <a:noFill/>
              <a:round/>
              <a:headEnd/>
              <a:tailEnd/>
            </a:ln>
          </p:spPr>
          <p:txBody>
            <a:bodyPr/>
            <a:lstStyle/>
            <a:p>
              <a:endParaRPr lang="en-US"/>
            </a:p>
          </p:txBody>
        </p:sp>
        <p:sp>
          <p:nvSpPr>
            <p:cNvPr id="83987" name="Freeform 1043"/>
            <p:cNvSpPr>
              <a:spLocks/>
            </p:cNvSpPr>
            <p:nvPr/>
          </p:nvSpPr>
          <p:spPr bwMode="black">
            <a:xfrm>
              <a:off x="3917950" y="3205163"/>
              <a:ext cx="30163" cy="23812"/>
            </a:xfrm>
            <a:custGeom>
              <a:avLst/>
              <a:gdLst/>
              <a:ahLst/>
              <a:cxnLst>
                <a:cxn ang="0">
                  <a:pos x="30" y="20"/>
                </a:cxn>
                <a:cxn ang="0">
                  <a:pos x="25" y="26"/>
                </a:cxn>
                <a:cxn ang="0">
                  <a:pos x="25" y="26"/>
                </a:cxn>
                <a:cxn ang="0">
                  <a:pos x="0" y="6"/>
                </a:cxn>
                <a:cxn ang="0">
                  <a:pos x="0" y="6"/>
                </a:cxn>
                <a:cxn ang="0">
                  <a:pos x="5" y="0"/>
                </a:cxn>
                <a:cxn ang="0">
                  <a:pos x="30" y="20"/>
                </a:cxn>
              </a:cxnLst>
              <a:rect l="0" t="0" r="r" b="b"/>
              <a:pathLst>
                <a:path w="30" h="26">
                  <a:moveTo>
                    <a:pt x="30" y="20"/>
                  </a:moveTo>
                  <a:lnTo>
                    <a:pt x="25" y="26"/>
                  </a:lnTo>
                  <a:lnTo>
                    <a:pt x="25" y="26"/>
                  </a:lnTo>
                  <a:lnTo>
                    <a:pt x="0" y="6"/>
                  </a:lnTo>
                  <a:lnTo>
                    <a:pt x="0" y="6"/>
                  </a:lnTo>
                  <a:lnTo>
                    <a:pt x="5" y="0"/>
                  </a:lnTo>
                  <a:lnTo>
                    <a:pt x="30" y="20"/>
                  </a:lnTo>
                  <a:close/>
                </a:path>
              </a:pathLst>
            </a:custGeom>
            <a:solidFill>
              <a:schemeClr val="bg2"/>
            </a:solidFill>
            <a:ln w="9525">
              <a:noFill/>
              <a:round/>
              <a:headEnd/>
              <a:tailEnd/>
            </a:ln>
          </p:spPr>
          <p:txBody>
            <a:bodyPr/>
            <a:lstStyle/>
            <a:p>
              <a:endParaRPr lang="en-US"/>
            </a:p>
          </p:txBody>
        </p:sp>
        <p:sp>
          <p:nvSpPr>
            <p:cNvPr id="83988" name="Freeform 1044"/>
            <p:cNvSpPr>
              <a:spLocks/>
            </p:cNvSpPr>
            <p:nvPr/>
          </p:nvSpPr>
          <p:spPr bwMode="black">
            <a:xfrm>
              <a:off x="3911600" y="3209925"/>
              <a:ext cx="31750" cy="36513"/>
            </a:xfrm>
            <a:custGeom>
              <a:avLst/>
              <a:gdLst/>
              <a:ahLst/>
              <a:cxnLst>
                <a:cxn ang="0">
                  <a:pos x="30" y="20"/>
                </a:cxn>
                <a:cxn ang="0">
                  <a:pos x="25" y="26"/>
                </a:cxn>
                <a:cxn ang="0">
                  <a:pos x="15" y="39"/>
                </a:cxn>
                <a:cxn ang="0">
                  <a:pos x="25" y="29"/>
                </a:cxn>
                <a:cxn ang="0">
                  <a:pos x="0" y="6"/>
                </a:cxn>
                <a:cxn ang="0">
                  <a:pos x="5" y="0"/>
                </a:cxn>
                <a:cxn ang="0">
                  <a:pos x="30" y="20"/>
                </a:cxn>
              </a:cxnLst>
              <a:rect l="0" t="0" r="r" b="b"/>
              <a:pathLst>
                <a:path w="30" h="39">
                  <a:moveTo>
                    <a:pt x="30" y="20"/>
                  </a:moveTo>
                  <a:lnTo>
                    <a:pt x="25" y="26"/>
                  </a:lnTo>
                  <a:lnTo>
                    <a:pt x="15" y="39"/>
                  </a:lnTo>
                  <a:lnTo>
                    <a:pt x="25" y="29"/>
                  </a:lnTo>
                  <a:lnTo>
                    <a:pt x="0" y="6"/>
                  </a:lnTo>
                  <a:lnTo>
                    <a:pt x="5" y="0"/>
                  </a:lnTo>
                  <a:lnTo>
                    <a:pt x="30" y="20"/>
                  </a:lnTo>
                  <a:close/>
                </a:path>
              </a:pathLst>
            </a:custGeom>
            <a:solidFill>
              <a:schemeClr val="bg2"/>
            </a:solidFill>
            <a:ln w="9525">
              <a:noFill/>
              <a:round/>
              <a:headEnd/>
              <a:tailEnd/>
            </a:ln>
          </p:spPr>
          <p:txBody>
            <a:bodyPr/>
            <a:lstStyle/>
            <a:p>
              <a:endParaRPr lang="en-US"/>
            </a:p>
          </p:txBody>
        </p:sp>
        <p:sp>
          <p:nvSpPr>
            <p:cNvPr id="83989" name="Freeform 1045"/>
            <p:cNvSpPr>
              <a:spLocks/>
            </p:cNvSpPr>
            <p:nvPr/>
          </p:nvSpPr>
          <p:spPr bwMode="black">
            <a:xfrm>
              <a:off x="3908425" y="3216275"/>
              <a:ext cx="31750" cy="26988"/>
            </a:xfrm>
            <a:custGeom>
              <a:avLst/>
              <a:gdLst/>
              <a:ahLst/>
              <a:cxnLst>
                <a:cxn ang="0">
                  <a:pos x="30" y="25"/>
                </a:cxn>
                <a:cxn ang="0">
                  <a:pos x="25" y="30"/>
                </a:cxn>
                <a:cxn ang="0">
                  <a:pos x="24" y="28"/>
                </a:cxn>
                <a:cxn ang="0">
                  <a:pos x="2" y="6"/>
                </a:cxn>
                <a:cxn ang="0">
                  <a:pos x="0" y="5"/>
                </a:cxn>
                <a:cxn ang="0">
                  <a:pos x="5" y="0"/>
                </a:cxn>
                <a:cxn ang="0">
                  <a:pos x="30" y="25"/>
                </a:cxn>
              </a:cxnLst>
              <a:rect l="0" t="0" r="r" b="b"/>
              <a:pathLst>
                <a:path w="30" h="30">
                  <a:moveTo>
                    <a:pt x="30" y="25"/>
                  </a:moveTo>
                  <a:lnTo>
                    <a:pt x="25" y="30"/>
                  </a:lnTo>
                  <a:lnTo>
                    <a:pt x="24" y="28"/>
                  </a:lnTo>
                  <a:lnTo>
                    <a:pt x="2" y="6"/>
                  </a:lnTo>
                  <a:lnTo>
                    <a:pt x="0" y="5"/>
                  </a:lnTo>
                  <a:lnTo>
                    <a:pt x="5" y="0"/>
                  </a:lnTo>
                  <a:lnTo>
                    <a:pt x="30" y="25"/>
                  </a:lnTo>
                  <a:close/>
                </a:path>
              </a:pathLst>
            </a:custGeom>
            <a:solidFill>
              <a:schemeClr val="bg2"/>
            </a:solidFill>
            <a:ln w="9525">
              <a:noFill/>
              <a:round/>
              <a:headEnd/>
              <a:tailEnd/>
            </a:ln>
          </p:spPr>
          <p:txBody>
            <a:bodyPr/>
            <a:lstStyle/>
            <a:p>
              <a:endParaRPr lang="en-US"/>
            </a:p>
          </p:txBody>
        </p:sp>
        <p:sp>
          <p:nvSpPr>
            <p:cNvPr id="83990" name="Freeform 1046"/>
            <p:cNvSpPr>
              <a:spLocks/>
            </p:cNvSpPr>
            <p:nvPr/>
          </p:nvSpPr>
          <p:spPr bwMode="black">
            <a:xfrm>
              <a:off x="3902075" y="3221038"/>
              <a:ext cx="31750" cy="26987"/>
            </a:xfrm>
            <a:custGeom>
              <a:avLst/>
              <a:gdLst/>
              <a:ahLst/>
              <a:cxnLst>
                <a:cxn ang="0">
                  <a:pos x="30" y="22"/>
                </a:cxn>
                <a:cxn ang="0">
                  <a:pos x="24" y="29"/>
                </a:cxn>
                <a:cxn ang="0">
                  <a:pos x="25" y="30"/>
                </a:cxn>
                <a:cxn ang="0">
                  <a:pos x="0" y="5"/>
                </a:cxn>
                <a:cxn ang="0">
                  <a:pos x="1" y="6"/>
                </a:cxn>
                <a:cxn ang="0">
                  <a:pos x="8" y="0"/>
                </a:cxn>
                <a:cxn ang="0">
                  <a:pos x="30" y="22"/>
                </a:cxn>
              </a:cxnLst>
              <a:rect l="0" t="0" r="r" b="b"/>
              <a:pathLst>
                <a:path w="30" h="30">
                  <a:moveTo>
                    <a:pt x="30" y="22"/>
                  </a:moveTo>
                  <a:lnTo>
                    <a:pt x="24" y="29"/>
                  </a:lnTo>
                  <a:lnTo>
                    <a:pt x="25" y="30"/>
                  </a:lnTo>
                  <a:lnTo>
                    <a:pt x="0" y="5"/>
                  </a:lnTo>
                  <a:lnTo>
                    <a:pt x="1" y="6"/>
                  </a:lnTo>
                  <a:lnTo>
                    <a:pt x="8" y="0"/>
                  </a:lnTo>
                  <a:lnTo>
                    <a:pt x="30" y="22"/>
                  </a:lnTo>
                  <a:close/>
                </a:path>
              </a:pathLst>
            </a:custGeom>
            <a:solidFill>
              <a:schemeClr val="bg2"/>
            </a:solidFill>
            <a:ln w="9525">
              <a:noFill/>
              <a:round/>
              <a:headEnd/>
              <a:tailEnd/>
            </a:ln>
          </p:spPr>
          <p:txBody>
            <a:bodyPr/>
            <a:lstStyle/>
            <a:p>
              <a:endParaRPr lang="en-US"/>
            </a:p>
          </p:txBody>
        </p:sp>
        <p:sp>
          <p:nvSpPr>
            <p:cNvPr id="83991" name="Freeform 1047"/>
            <p:cNvSpPr>
              <a:spLocks/>
            </p:cNvSpPr>
            <p:nvPr/>
          </p:nvSpPr>
          <p:spPr bwMode="black">
            <a:xfrm>
              <a:off x="3897313" y="3224213"/>
              <a:ext cx="33337" cy="26987"/>
            </a:xfrm>
            <a:custGeom>
              <a:avLst/>
              <a:gdLst/>
              <a:ahLst/>
              <a:cxnLst>
                <a:cxn ang="0">
                  <a:pos x="30" y="25"/>
                </a:cxn>
                <a:cxn ang="0">
                  <a:pos x="25" y="30"/>
                </a:cxn>
                <a:cxn ang="0">
                  <a:pos x="32" y="22"/>
                </a:cxn>
                <a:cxn ang="0">
                  <a:pos x="21" y="30"/>
                </a:cxn>
                <a:cxn ang="0">
                  <a:pos x="0" y="5"/>
                </a:cxn>
                <a:cxn ang="0">
                  <a:pos x="5" y="0"/>
                </a:cxn>
                <a:cxn ang="0">
                  <a:pos x="30" y="25"/>
                </a:cxn>
              </a:cxnLst>
              <a:rect l="0" t="0" r="r" b="b"/>
              <a:pathLst>
                <a:path w="32" h="30">
                  <a:moveTo>
                    <a:pt x="30" y="25"/>
                  </a:moveTo>
                  <a:lnTo>
                    <a:pt x="25" y="30"/>
                  </a:lnTo>
                  <a:lnTo>
                    <a:pt x="32" y="22"/>
                  </a:lnTo>
                  <a:lnTo>
                    <a:pt x="21" y="30"/>
                  </a:lnTo>
                  <a:lnTo>
                    <a:pt x="0" y="5"/>
                  </a:lnTo>
                  <a:lnTo>
                    <a:pt x="5" y="0"/>
                  </a:lnTo>
                  <a:lnTo>
                    <a:pt x="30" y="25"/>
                  </a:lnTo>
                  <a:close/>
                </a:path>
              </a:pathLst>
            </a:custGeom>
            <a:solidFill>
              <a:schemeClr val="bg2"/>
            </a:solidFill>
            <a:ln w="9525">
              <a:noFill/>
              <a:round/>
              <a:headEnd/>
              <a:tailEnd/>
            </a:ln>
          </p:spPr>
          <p:txBody>
            <a:bodyPr/>
            <a:lstStyle/>
            <a:p>
              <a:endParaRPr lang="en-US"/>
            </a:p>
          </p:txBody>
        </p:sp>
        <p:sp>
          <p:nvSpPr>
            <p:cNvPr id="83992" name="Freeform 1048"/>
            <p:cNvSpPr>
              <a:spLocks/>
            </p:cNvSpPr>
            <p:nvPr/>
          </p:nvSpPr>
          <p:spPr bwMode="black">
            <a:xfrm>
              <a:off x="3884613" y="3228975"/>
              <a:ext cx="33337" cy="28575"/>
            </a:xfrm>
            <a:custGeom>
              <a:avLst/>
              <a:gdLst/>
              <a:ahLst/>
              <a:cxnLst>
                <a:cxn ang="0">
                  <a:pos x="32" y="25"/>
                </a:cxn>
                <a:cxn ang="0">
                  <a:pos x="25" y="30"/>
                </a:cxn>
                <a:cxn ang="0">
                  <a:pos x="6" y="5"/>
                </a:cxn>
                <a:cxn ang="0">
                  <a:pos x="0" y="10"/>
                </a:cxn>
                <a:cxn ang="0">
                  <a:pos x="8" y="5"/>
                </a:cxn>
                <a:cxn ang="0">
                  <a:pos x="15" y="0"/>
                </a:cxn>
                <a:cxn ang="0">
                  <a:pos x="32" y="25"/>
                </a:cxn>
              </a:cxnLst>
              <a:rect l="0" t="0" r="r" b="b"/>
              <a:pathLst>
                <a:path w="32" h="30">
                  <a:moveTo>
                    <a:pt x="32" y="25"/>
                  </a:moveTo>
                  <a:lnTo>
                    <a:pt x="25" y="30"/>
                  </a:lnTo>
                  <a:lnTo>
                    <a:pt x="6" y="5"/>
                  </a:lnTo>
                  <a:lnTo>
                    <a:pt x="0" y="10"/>
                  </a:lnTo>
                  <a:lnTo>
                    <a:pt x="8" y="5"/>
                  </a:lnTo>
                  <a:lnTo>
                    <a:pt x="15" y="0"/>
                  </a:lnTo>
                  <a:lnTo>
                    <a:pt x="32" y="25"/>
                  </a:lnTo>
                  <a:close/>
                </a:path>
              </a:pathLst>
            </a:custGeom>
            <a:solidFill>
              <a:schemeClr val="bg2"/>
            </a:solidFill>
            <a:ln w="9525">
              <a:noFill/>
              <a:round/>
              <a:headEnd/>
              <a:tailEnd/>
            </a:ln>
          </p:spPr>
          <p:txBody>
            <a:bodyPr/>
            <a:lstStyle/>
            <a:p>
              <a:endParaRPr lang="en-US"/>
            </a:p>
          </p:txBody>
        </p:sp>
        <p:sp>
          <p:nvSpPr>
            <p:cNvPr id="83993" name="Freeform 1049"/>
            <p:cNvSpPr>
              <a:spLocks/>
            </p:cNvSpPr>
            <p:nvPr/>
          </p:nvSpPr>
          <p:spPr bwMode="black">
            <a:xfrm>
              <a:off x="3884613" y="3235325"/>
              <a:ext cx="26987" cy="26988"/>
            </a:xfrm>
            <a:custGeom>
              <a:avLst/>
              <a:gdLst/>
              <a:ahLst/>
              <a:cxnLst>
                <a:cxn ang="0">
                  <a:pos x="26" y="25"/>
                </a:cxn>
                <a:cxn ang="0">
                  <a:pos x="20" y="30"/>
                </a:cxn>
                <a:cxn ang="0">
                  <a:pos x="20" y="30"/>
                </a:cxn>
                <a:cxn ang="0">
                  <a:pos x="0" y="5"/>
                </a:cxn>
                <a:cxn ang="0">
                  <a:pos x="0" y="5"/>
                </a:cxn>
                <a:cxn ang="0">
                  <a:pos x="6" y="0"/>
                </a:cxn>
                <a:cxn ang="0">
                  <a:pos x="26" y="25"/>
                </a:cxn>
              </a:cxnLst>
              <a:rect l="0" t="0" r="r" b="b"/>
              <a:pathLst>
                <a:path w="26" h="30">
                  <a:moveTo>
                    <a:pt x="26" y="25"/>
                  </a:moveTo>
                  <a:lnTo>
                    <a:pt x="20" y="30"/>
                  </a:lnTo>
                  <a:lnTo>
                    <a:pt x="20" y="30"/>
                  </a:lnTo>
                  <a:lnTo>
                    <a:pt x="0" y="5"/>
                  </a:lnTo>
                  <a:lnTo>
                    <a:pt x="0" y="5"/>
                  </a:lnTo>
                  <a:lnTo>
                    <a:pt x="6" y="0"/>
                  </a:lnTo>
                  <a:lnTo>
                    <a:pt x="26" y="25"/>
                  </a:lnTo>
                  <a:close/>
                </a:path>
              </a:pathLst>
            </a:custGeom>
            <a:solidFill>
              <a:schemeClr val="bg2"/>
            </a:solidFill>
            <a:ln w="9525">
              <a:noFill/>
              <a:round/>
              <a:headEnd/>
              <a:tailEnd/>
            </a:ln>
          </p:spPr>
          <p:txBody>
            <a:bodyPr/>
            <a:lstStyle/>
            <a:p>
              <a:endParaRPr lang="en-US"/>
            </a:p>
          </p:txBody>
        </p:sp>
        <p:sp>
          <p:nvSpPr>
            <p:cNvPr id="83994" name="Freeform 1050"/>
            <p:cNvSpPr>
              <a:spLocks/>
            </p:cNvSpPr>
            <p:nvPr/>
          </p:nvSpPr>
          <p:spPr bwMode="black">
            <a:xfrm>
              <a:off x="3878263" y="3238500"/>
              <a:ext cx="26987" cy="28575"/>
            </a:xfrm>
            <a:custGeom>
              <a:avLst/>
              <a:gdLst/>
              <a:ahLst/>
              <a:cxnLst>
                <a:cxn ang="0">
                  <a:pos x="26" y="25"/>
                </a:cxn>
                <a:cxn ang="0">
                  <a:pos x="20" y="30"/>
                </a:cxn>
                <a:cxn ang="0">
                  <a:pos x="16" y="33"/>
                </a:cxn>
                <a:cxn ang="0">
                  <a:pos x="17" y="32"/>
                </a:cxn>
                <a:cxn ang="0">
                  <a:pos x="0" y="5"/>
                </a:cxn>
                <a:cxn ang="0">
                  <a:pos x="6" y="0"/>
                </a:cxn>
                <a:cxn ang="0">
                  <a:pos x="26" y="25"/>
                </a:cxn>
              </a:cxnLst>
              <a:rect l="0" t="0" r="r" b="b"/>
              <a:pathLst>
                <a:path w="26" h="33">
                  <a:moveTo>
                    <a:pt x="26" y="25"/>
                  </a:moveTo>
                  <a:lnTo>
                    <a:pt x="20" y="30"/>
                  </a:lnTo>
                  <a:lnTo>
                    <a:pt x="16" y="33"/>
                  </a:lnTo>
                  <a:lnTo>
                    <a:pt x="17" y="32"/>
                  </a:lnTo>
                  <a:lnTo>
                    <a:pt x="0" y="5"/>
                  </a:lnTo>
                  <a:lnTo>
                    <a:pt x="6" y="0"/>
                  </a:lnTo>
                  <a:lnTo>
                    <a:pt x="26" y="25"/>
                  </a:lnTo>
                  <a:close/>
                </a:path>
              </a:pathLst>
            </a:custGeom>
            <a:solidFill>
              <a:schemeClr val="bg2"/>
            </a:solidFill>
            <a:ln w="9525">
              <a:noFill/>
              <a:round/>
              <a:headEnd/>
              <a:tailEnd/>
            </a:ln>
          </p:spPr>
          <p:txBody>
            <a:bodyPr/>
            <a:lstStyle/>
            <a:p>
              <a:endParaRPr lang="en-US"/>
            </a:p>
          </p:txBody>
        </p:sp>
        <p:sp>
          <p:nvSpPr>
            <p:cNvPr id="83995" name="Freeform 1051"/>
            <p:cNvSpPr>
              <a:spLocks/>
            </p:cNvSpPr>
            <p:nvPr/>
          </p:nvSpPr>
          <p:spPr bwMode="black">
            <a:xfrm>
              <a:off x="3875088" y="3240088"/>
              <a:ext cx="22225" cy="30162"/>
            </a:xfrm>
            <a:custGeom>
              <a:avLst/>
              <a:gdLst/>
              <a:ahLst/>
              <a:cxnLst>
                <a:cxn ang="0">
                  <a:pos x="22" y="30"/>
                </a:cxn>
                <a:cxn ang="0">
                  <a:pos x="15" y="34"/>
                </a:cxn>
                <a:cxn ang="0">
                  <a:pos x="15" y="34"/>
                </a:cxn>
                <a:cxn ang="0">
                  <a:pos x="0" y="4"/>
                </a:cxn>
                <a:cxn ang="0">
                  <a:pos x="0" y="4"/>
                </a:cxn>
                <a:cxn ang="0">
                  <a:pos x="7" y="0"/>
                </a:cxn>
                <a:cxn ang="0">
                  <a:pos x="22" y="30"/>
                </a:cxn>
              </a:cxnLst>
              <a:rect l="0" t="0" r="r" b="b"/>
              <a:pathLst>
                <a:path w="22" h="34">
                  <a:moveTo>
                    <a:pt x="22" y="30"/>
                  </a:moveTo>
                  <a:lnTo>
                    <a:pt x="15" y="34"/>
                  </a:lnTo>
                  <a:lnTo>
                    <a:pt x="15" y="34"/>
                  </a:lnTo>
                  <a:lnTo>
                    <a:pt x="0" y="4"/>
                  </a:lnTo>
                  <a:lnTo>
                    <a:pt x="0" y="4"/>
                  </a:lnTo>
                  <a:lnTo>
                    <a:pt x="7" y="0"/>
                  </a:lnTo>
                  <a:lnTo>
                    <a:pt x="22" y="30"/>
                  </a:lnTo>
                  <a:close/>
                </a:path>
              </a:pathLst>
            </a:custGeom>
            <a:solidFill>
              <a:schemeClr val="bg2"/>
            </a:solidFill>
            <a:ln w="9525">
              <a:noFill/>
              <a:round/>
              <a:headEnd/>
              <a:tailEnd/>
            </a:ln>
          </p:spPr>
          <p:txBody>
            <a:bodyPr/>
            <a:lstStyle/>
            <a:p>
              <a:endParaRPr lang="en-US"/>
            </a:p>
          </p:txBody>
        </p:sp>
        <p:sp>
          <p:nvSpPr>
            <p:cNvPr id="83996" name="Freeform 1052"/>
            <p:cNvSpPr>
              <a:spLocks/>
            </p:cNvSpPr>
            <p:nvPr/>
          </p:nvSpPr>
          <p:spPr bwMode="black">
            <a:xfrm>
              <a:off x="3865563" y="3243263"/>
              <a:ext cx="25400" cy="33337"/>
            </a:xfrm>
            <a:custGeom>
              <a:avLst/>
              <a:gdLst/>
              <a:ahLst/>
              <a:cxnLst>
                <a:cxn ang="0">
                  <a:pos x="22" y="30"/>
                </a:cxn>
                <a:cxn ang="0">
                  <a:pos x="14" y="34"/>
                </a:cxn>
                <a:cxn ang="0">
                  <a:pos x="14" y="34"/>
                </a:cxn>
                <a:cxn ang="0">
                  <a:pos x="0" y="4"/>
                </a:cxn>
                <a:cxn ang="0">
                  <a:pos x="0" y="4"/>
                </a:cxn>
                <a:cxn ang="0">
                  <a:pos x="7" y="0"/>
                </a:cxn>
                <a:cxn ang="0">
                  <a:pos x="22" y="30"/>
                </a:cxn>
              </a:cxnLst>
              <a:rect l="0" t="0" r="r" b="b"/>
              <a:pathLst>
                <a:path w="22" h="34">
                  <a:moveTo>
                    <a:pt x="22" y="30"/>
                  </a:moveTo>
                  <a:lnTo>
                    <a:pt x="14" y="34"/>
                  </a:lnTo>
                  <a:lnTo>
                    <a:pt x="14" y="34"/>
                  </a:lnTo>
                  <a:lnTo>
                    <a:pt x="0" y="4"/>
                  </a:lnTo>
                  <a:lnTo>
                    <a:pt x="0" y="4"/>
                  </a:lnTo>
                  <a:lnTo>
                    <a:pt x="7" y="0"/>
                  </a:lnTo>
                  <a:lnTo>
                    <a:pt x="22" y="30"/>
                  </a:lnTo>
                  <a:close/>
                </a:path>
              </a:pathLst>
            </a:custGeom>
            <a:solidFill>
              <a:schemeClr val="bg2"/>
            </a:solidFill>
            <a:ln w="9525">
              <a:noFill/>
              <a:round/>
              <a:headEnd/>
              <a:tailEnd/>
            </a:ln>
          </p:spPr>
          <p:txBody>
            <a:bodyPr/>
            <a:lstStyle/>
            <a:p>
              <a:endParaRPr lang="en-US"/>
            </a:p>
          </p:txBody>
        </p:sp>
        <p:sp>
          <p:nvSpPr>
            <p:cNvPr id="83997" name="Freeform 1053"/>
            <p:cNvSpPr>
              <a:spLocks/>
            </p:cNvSpPr>
            <p:nvPr/>
          </p:nvSpPr>
          <p:spPr bwMode="black">
            <a:xfrm>
              <a:off x="3859213" y="3248025"/>
              <a:ext cx="22225" cy="30163"/>
            </a:xfrm>
            <a:custGeom>
              <a:avLst/>
              <a:gdLst/>
              <a:ahLst/>
              <a:cxnLst>
                <a:cxn ang="0">
                  <a:pos x="22" y="30"/>
                </a:cxn>
                <a:cxn ang="0">
                  <a:pos x="15" y="33"/>
                </a:cxn>
                <a:cxn ang="0">
                  <a:pos x="15" y="33"/>
                </a:cxn>
                <a:cxn ang="0">
                  <a:pos x="0" y="3"/>
                </a:cxn>
                <a:cxn ang="0">
                  <a:pos x="0" y="3"/>
                </a:cxn>
                <a:cxn ang="0">
                  <a:pos x="8" y="0"/>
                </a:cxn>
                <a:cxn ang="0">
                  <a:pos x="22" y="30"/>
                </a:cxn>
              </a:cxnLst>
              <a:rect l="0" t="0" r="r" b="b"/>
              <a:pathLst>
                <a:path w="22" h="33">
                  <a:moveTo>
                    <a:pt x="22" y="30"/>
                  </a:moveTo>
                  <a:lnTo>
                    <a:pt x="15" y="33"/>
                  </a:lnTo>
                  <a:lnTo>
                    <a:pt x="15" y="33"/>
                  </a:lnTo>
                  <a:lnTo>
                    <a:pt x="0" y="3"/>
                  </a:lnTo>
                  <a:lnTo>
                    <a:pt x="0" y="3"/>
                  </a:lnTo>
                  <a:lnTo>
                    <a:pt x="8" y="0"/>
                  </a:lnTo>
                  <a:lnTo>
                    <a:pt x="22" y="30"/>
                  </a:lnTo>
                  <a:close/>
                </a:path>
              </a:pathLst>
            </a:custGeom>
            <a:solidFill>
              <a:schemeClr val="bg2"/>
            </a:solidFill>
            <a:ln w="9525">
              <a:noFill/>
              <a:round/>
              <a:headEnd/>
              <a:tailEnd/>
            </a:ln>
          </p:spPr>
          <p:txBody>
            <a:bodyPr/>
            <a:lstStyle/>
            <a:p>
              <a:endParaRPr lang="en-US"/>
            </a:p>
          </p:txBody>
        </p:sp>
        <p:sp>
          <p:nvSpPr>
            <p:cNvPr id="83998" name="Freeform 1054"/>
            <p:cNvSpPr>
              <a:spLocks/>
            </p:cNvSpPr>
            <p:nvPr/>
          </p:nvSpPr>
          <p:spPr bwMode="black">
            <a:xfrm>
              <a:off x="3851275" y="3248025"/>
              <a:ext cx="23813" cy="33338"/>
            </a:xfrm>
            <a:custGeom>
              <a:avLst/>
              <a:gdLst/>
              <a:ahLst/>
              <a:cxnLst>
                <a:cxn ang="0">
                  <a:pos x="23" y="31"/>
                </a:cxn>
                <a:cxn ang="0">
                  <a:pos x="16" y="35"/>
                </a:cxn>
                <a:cxn ang="0">
                  <a:pos x="0" y="8"/>
                </a:cxn>
                <a:cxn ang="0">
                  <a:pos x="11" y="0"/>
                </a:cxn>
                <a:cxn ang="0">
                  <a:pos x="1" y="5"/>
                </a:cxn>
                <a:cxn ang="0">
                  <a:pos x="8" y="1"/>
                </a:cxn>
                <a:cxn ang="0">
                  <a:pos x="23" y="31"/>
                </a:cxn>
              </a:cxnLst>
              <a:rect l="0" t="0" r="r" b="b"/>
              <a:pathLst>
                <a:path w="23" h="35">
                  <a:moveTo>
                    <a:pt x="23" y="31"/>
                  </a:moveTo>
                  <a:lnTo>
                    <a:pt x="16" y="35"/>
                  </a:lnTo>
                  <a:lnTo>
                    <a:pt x="0" y="8"/>
                  </a:lnTo>
                  <a:lnTo>
                    <a:pt x="11" y="0"/>
                  </a:lnTo>
                  <a:lnTo>
                    <a:pt x="1" y="5"/>
                  </a:lnTo>
                  <a:lnTo>
                    <a:pt x="8" y="1"/>
                  </a:lnTo>
                  <a:lnTo>
                    <a:pt x="23" y="31"/>
                  </a:lnTo>
                  <a:close/>
                </a:path>
              </a:pathLst>
            </a:custGeom>
            <a:solidFill>
              <a:schemeClr val="bg2"/>
            </a:solidFill>
            <a:ln w="9525">
              <a:noFill/>
              <a:round/>
              <a:headEnd/>
              <a:tailEnd/>
            </a:ln>
          </p:spPr>
          <p:txBody>
            <a:bodyPr/>
            <a:lstStyle/>
            <a:p>
              <a:endParaRPr lang="en-US"/>
            </a:p>
          </p:txBody>
        </p:sp>
        <p:sp>
          <p:nvSpPr>
            <p:cNvPr id="83999" name="Freeform 1055"/>
            <p:cNvSpPr>
              <a:spLocks/>
            </p:cNvSpPr>
            <p:nvPr/>
          </p:nvSpPr>
          <p:spPr bwMode="black">
            <a:xfrm>
              <a:off x="3841750" y="3257550"/>
              <a:ext cx="26988" cy="31750"/>
            </a:xfrm>
            <a:custGeom>
              <a:avLst/>
              <a:gdLst/>
              <a:ahLst/>
              <a:cxnLst>
                <a:cxn ang="0">
                  <a:pos x="25" y="24"/>
                </a:cxn>
                <a:cxn ang="0">
                  <a:pos x="17" y="29"/>
                </a:cxn>
                <a:cxn ang="0">
                  <a:pos x="6" y="37"/>
                </a:cxn>
                <a:cxn ang="0">
                  <a:pos x="16" y="32"/>
                </a:cxn>
                <a:cxn ang="0">
                  <a:pos x="0" y="5"/>
                </a:cxn>
                <a:cxn ang="0">
                  <a:pos x="8" y="0"/>
                </a:cxn>
                <a:cxn ang="0">
                  <a:pos x="25" y="24"/>
                </a:cxn>
              </a:cxnLst>
              <a:rect l="0" t="0" r="r" b="b"/>
              <a:pathLst>
                <a:path w="25" h="37">
                  <a:moveTo>
                    <a:pt x="25" y="24"/>
                  </a:moveTo>
                  <a:lnTo>
                    <a:pt x="17" y="29"/>
                  </a:lnTo>
                  <a:lnTo>
                    <a:pt x="6" y="37"/>
                  </a:lnTo>
                  <a:lnTo>
                    <a:pt x="16" y="32"/>
                  </a:lnTo>
                  <a:lnTo>
                    <a:pt x="0" y="5"/>
                  </a:lnTo>
                  <a:lnTo>
                    <a:pt x="8" y="0"/>
                  </a:lnTo>
                  <a:lnTo>
                    <a:pt x="25" y="24"/>
                  </a:lnTo>
                  <a:close/>
                </a:path>
              </a:pathLst>
            </a:custGeom>
            <a:solidFill>
              <a:schemeClr val="bg2"/>
            </a:solidFill>
            <a:ln w="9525">
              <a:noFill/>
              <a:round/>
              <a:headEnd/>
              <a:tailEnd/>
            </a:ln>
          </p:spPr>
          <p:txBody>
            <a:bodyPr/>
            <a:lstStyle/>
            <a:p>
              <a:endParaRPr lang="en-US"/>
            </a:p>
          </p:txBody>
        </p:sp>
        <p:sp>
          <p:nvSpPr>
            <p:cNvPr id="84000" name="Freeform 1056"/>
            <p:cNvSpPr>
              <a:spLocks/>
            </p:cNvSpPr>
            <p:nvPr/>
          </p:nvSpPr>
          <p:spPr bwMode="black">
            <a:xfrm>
              <a:off x="3835400" y="3259138"/>
              <a:ext cx="23813" cy="30162"/>
            </a:xfrm>
            <a:custGeom>
              <a:avLst/>
              <a:gdLst/>
              <a:ahLst/>
              <a:cxnLst>
                <a:cxn ang="0">
                  <a:pos x="24" y="30"/>
                </a:cxn>
                <a:cxn ang="0">
                  <a:pos x="17" y="34"/>
                </a:cxn>
                <a:cxn ang="0">
                  <a:pos x="0" y="6"/>
                </a:cxn>
                <a:cxn ang="0">
                  <a:pos x="3" y="3"/>
                </a:cxn>
                <a:cxn ang="0">
                  <a:pos x="2" y="4"/>
                </a:cxn>
                <a:cxn ang="0">
                  <a:pos x="9" y="0"/>
                </a:cxn>
                <a:cxn ang="0">
                  <a:pos x="24" y="30"/>
                </a:cxn>
              </a:cxnLst>
              <a:rect l="0" t="0" r="r" b="b"/>
              <a:pathLst>
                <a:path w="24" h="34">
                  <a:moveTo>
                    <a:pt x="24" y="30"/>
                  </a:moveTo>
                  <a:lnTo>
                    <a:pt x="17" y="34"/>
                  </a:lnTo>
                  <a:lnTo>
                    <a:pt x="0" y="6"/>
                  </a:lnTo>
                  <a:lnTo>
                    <a:pt x="3" y="3"/>
                  </a:lnTo>
                  <a:lnTo>
                    <a:pt x="2" y="4"/>
                  </a:lnTo>
                  <a:lnTo>
                    <a:pt x="9" y="0"/>
                  </a:lnTo>
                  <a:lnTo>
                    <a:pt x="24" y="30"/>
                  </a:lnTo>
                  <a:close/>
                </a:path>
              </a:pathLst>
            </a:custGeom>
            <a:solidFill>
              <a:schemeClr val="bg2"/>
            </a:solidFill>
            <a:ln w="9525">
              <a:noFill/>
              <a:round/>
              <a:headEnd/>
              <a:tailEnd/>
            </a:ln>
          </p:spPr>
          <p:txBody>
            <a:bodyPr/>
            <a:lstStyle/>
            <a:p>
              <a:endParaRPr lang="en-US"/>
            </a:p>
          </p:txBody>
        </p:sp>
        <p:sp>
          <p:nvSpPr>
            <p:cNvPr id="84001" name="Freeform 1057"/>
            <p:cNvSpPr>
              <a:spLocks/>
            </p:cNvSpPr>
            <p:nvPr/>
          </p:nvSpPr>
          <p:spPr bwMode="black">
            <a:xfrm>
              <a:off x="3813175" y="3265488"/>
              <a:ext cx="39688" cy="26987"/>
            </a:xfrm>
            <a:custGeom>
              <a:avLst/>
              <a:gdLst/>
              <a:ahLst/>
              <a:cxnLst>
                <a:cxn ang="0">
                  <a:pos x="38" y="25"/>
                </a:cxn>
                <a:cxn ang="0">
                  <a:pos x="32" y="30"/>
                </a:cxn>
                <a:cxn ang="0">
                  <a:pos x="10" y="5"/>
                </a:cxn>
                <a:cxn ang="0">
                  <a:pos x="0" y="15"/>
                </a:cxn>
                <a:cxn ang="0">
                  <a:pos x="12" y="5"/>
                </a:cxn>
                <a:cxn ang="0">
                  <a:pos x="19" y="0"/>
                </a:cxn>
                <a:cxn ang="0">
                  <a:pos x="38" y="25"/>
                </a:cxn>
              </a:cxnLst>
              <a:rect l="0" t="0" r="r" b="b"/>
              <a:pathLst>
                <a:path w="38" h="30">
                  <a:moveTo>
                    <a:pt x="38" y="25"/>
                  </a:moveTo>
                  <a:lnTo>
                    <a:pt x="32" y="30"/>
                  </a:lnTo>
                  <a:lnTo>
                    <a:pt x="10" y="5"/>
                  </a:lnTo>
                  <a:lnTo>
                    <a:pt x="0" y="15"/>
                  </a:lnTo>
                  <a:lnTo>
                    <a:pt x="12" y="5"/>
                  </a:lnTo>
                  <a:lnTo>
                    <a:pt x="19" y="0"/>
                  </a:lnTo>
                  <a:lnTo>
                    <a:pt x="38" y="25"/>
                  </a:lnTo>
                  <a:close/>
                </a:path>
              </a:pathLst>
            </a:custGeom>
            <a:solidFill>
              <a:schemeClr val="bg2"/>
            </a:solidFill>
            <a:ln w="9525">
              <a:noFill/>
              <a:round/>
              <a:headEnd/>
              <a:tailEnd/>
            </a:ln>
          </p:spPr>
          <p:txBody>
            <a:bodyPr/>
            <a:lstStyle/>
            <a:p>
              <a:endParaRPr lang="en-US"/>
            </a:p>
          </p:txBody>
        </p:sp>
        <p:sp>
          <p:nvSpPr>
            <p:cNvPr id="84002" name="Freeform 1058"/>
            <p:cNvSpPr>
              <a:spLocks/>
            </p:cNvSpPr>
            <p:nvPr/>
          </p:nvSpPr>
          <p:spPr bwMode="black">
            <a:xfrm>
              <a:off x="3819525" y="3267075"/>
              <a:ext cx="31750" cy="28575"/>
            </a:xfrm>
            <a:custGeom>
              <a:avLst/>
              <a:gdLst/>
              <a:ahLst/>
              <a:cxnLst>
                <a:cxn ang="0">
                  <a:pos x="30" y="25"/>
                </a:cxn>
                <a:cxn ang="0">
                  <a:pos x="25" y="30"/>
                </a:cxn>
                <a:cxn ang="0">
                  <a:pos x="25" y="30"/>
                </a:cxn>
                <a:cxn ang="0">
                  <a:pos x="0" y="5"/>
                </a:cxn>
                <a:cxn ang="0">
                  <a:pos x="0" y="5"/>
                </a:cxn>
                <a:cxn ang="0">
                  <a:pos x="5" y="0"/>
                </a:cxn>
                <a:cxn ang="0">
                  <a:pos x="30" y="25"/>
                </a:cxn>
              </a:cxnLst>
              <a:rect l="0" t="0" r="r" b="b"/>
              <a:pathLst>
                <a:path w="30" h="30">
                  <a:moveTo>
                    <a:pt x="30" y="25"/>
                  </a:moveTo>
                  <a:lnTo>
                    <a:pt x="25" y="30"/>
                  </a:lnTo>
                  <a:lnTo>
                    <a:pt x="25" y="30"/>
                  </a:lnTo>
                  <a:lnTo>
                    <a:pt x="0" y="5"/>
                  </a:lnTo>
                  <a:lnTo>
                    <a:pt x="0" y="5"/>
                  </a:lnTo>
                  <a:lnTo>
                    <a:pt x="5" y="0"/>
                  </a:lnTo>
                  <a:lnTo>
                    <a:pt x="30" y="25"/>
                  </a:lnTo>
                  <a:close/>
                </a:path>
              </a:pathLst>
            </a:custGeom>
            <a:solidFill>
              <a:schemeClr val="bg2"/>
            </a:solidFill>
            <a:ln w="9525">
              <a:noFill/>
              <a:round/>
              <a:headEnd/>
              <a:tailEnd/>
            </a:ln>
          </p:spPr>
          <p:txBody>
            <a:bodyPr/>
            <a:lstStyle/>
            <a:p>
              <a:endParaRPr lang="en-US"/>
            </a:p>
          </p:txBody>
        </p:sp>
        <p:sp>
          <p:nvSpPr>
            <p:cNvPr id="84003" name="Freeform 1059"/>
            <p:cNvSpPr>
              <a:spLocks/>
            </p:cNvSpPr>
            <p:nvPr/>
          </p:nvSpPr>
          <p:spPr bwMode="black">
            <a:xfrm>
              <a:off x="3813175" y="3273425"/>
              <a:ext cx="31750" cy="26988"/>
            </a:xfrm>
            <a:custGeom>
              <a:avLst/>
              <a:gdLst/>
              <a:ahLst/>
              <a:cxnLst>
                <a:cxn ang="0">
                  <a:pos x="30" y="25"/>
                </a:cxn>
                <a:cxn ang="0">
                  <a:pos x="25" y="30"/>
                </a:cxn>
                <a:cxn ang="0">
                  <a:pos x="23" y="29"/>
                </a:cxn>
                <a:cxn ang="0">
                  <a:pos x="1" y="6"/>
                </a:cxn>
                <a:cxn ang="0">
                  <a:pos x="0" y="5"/>
                </a:cxn>
                <a:cxn ang="0">
                  <a:pos x="5" y="0"/>
                </a:cxn>
                <a:cxn ang="0">
                  <a:pos x="30" y="25"/>
                </a:cxn>
              </a:cxnLst>
              <a:rect l="0" t="0" r="r" b="b"/>
              <a:pathLst>
                <a:path w="30" h="30">
                  <a:moveTo>
                    <a:pt x="30" y="25"/>
                  </a:moveTo>
                  <a:lnTo>
                    <a:pt x="25" y="30"/>
                  </a:lnTo>
                  <a:lnTo>
                    <a:pt x="23" y="29"/>
                  </a:lnTo>
                  <a:lnTo>
                    <a:pt x="1" y="6"/>
                  </a:lnTo>
                  <a:lnTo>
                    <a:pt x="0" y="5"/>
                  </a:lnTo>
                  <a:lnTo>
                    <a:pt x="5" y="0"/>
                  </a:lnTo>
                  <a:lnTo>
                    <a:pt x="30" y="25"/>
                  </a:lnTo>
                  <a:close/>
                </a:path>
              </a:pathLst>
            </a:custGeom>
            <a:solidFill>
              <a:schemeClr val="bg2"/>
            </a:solidFill>
            <a:ln w="9525">
              <a:noFill/>
              <a:round/>
              <a:headEnd/>
              <a:tailEnd/>
            </a:ln>
          </p:spPr>
          <p:txBody>
            <a:bodyPr/>
            <a:lstStyle/>
            <a:p>
              <a:endParaRPr lang="en-US"/>
            </a:p>
          </p:txBody>
        </p:sp>
        <p:sp>
          <p:nvSpPr>
            <p:cNvPr id="84004" name="Freeform 1060"/>
            <p:cNvSpPr>
              <a:spLocks/>
            </p:cNvSpPr>
            <p:nvPr/>
          </p:nvSpPr>
          <p:spPr bwMode="black">
            <a:xfrm>
              <a:off x="3806825" y="3278188"/>
              <a:ext cx="31750" cy="26987"/>
            </a:xfrm>
            <a:custGeom>
              <a:avLst/>
              <a:gdLst/>
              <a:ahLst/>
              <a:cxnLst>
                <a:cxn ang="0">
                  <a:pos x="29" y="23"/>
                </a:cxn>
                <a:cxn ang="0">
                  <a:pos x="23" y="29"/>
                </a:cxn>
                <a:cxn ang="0">
                  <a:pos x="0" y="9"/>
                </a:cxn>
                <a:cxn ang="0">
                  <a:pos x="4" y="4"/>
                </a:cxn>
                <a:cxn ang="0">
                  <a:pos x="1" y="7"/>
                </a:cxn>
                <a:cxn ang="0">
                  <a:pos x="7" y="0"/>
                </a:cxn>
                <a:cxn ang="0">
                  <a:pos x="29" y="23"/>
                </a:cxn>
              </a:cxnLst>
              <a:rect l="0" t="0" r="r" b="b"/>
              <a:pathLst>
                <a:path w="29" h="29">
                  <a:moveTo>
                    <a:pt x="29" y="23"/>
                  </a:moveTo>
                  <a:lnTo>
                    <a:pt x="23" y="29"/>
                  </a:lnTo>
                  <a:lnTo>
                    <a:pt x="0" y="9"/>
                  </a:lnTo>
                  <a:lnTo>
                    <a:pt x="4" y="4"/>
                  </a:lnTo>
                  <a:lnTo>
                    <a:pt x="1" y="7"/>
                  </a:lnTo>
                  <a:lnTo>
                    <a:pt x="7" y="0"/>
                  </a:lnTo>
                  <a:lnTo>
                    <a:pt x="29" y="23"/>
                  </a:lnTo>
                  <a:close/>
                </a:path>
              </a:pathLst>
            </a:custGeom>
            <a:solidFill>
              <a:schemeClr val="bg2"/>
            </a:solidFill>
            <a:ln w="9525">
              <a:noFill/>
              <a:round/>
              <a:headEnd/>
              <a:tailEnd/>
            </a:ln>
          </p:spPr>
          <p:txBody>
            <a:bodyPr/>
            <a:lstStyle/>
            <a:p>
              <a:endParaRPr lang="en-US"/>
            </a:p>
          </p:txBody>
        </p:sp>
        <p:sp>
          <p:nvSpPr>
            <p:cNvPr id="84005" name="Freeform 1061"/>
            <p:cNvSpPr>
              <a:spLocks/>
            </p:cNvSpPr>
            <p:nvPr/>
          </p:nvSpPr>
          <p:spPr bwMode="black">
            <a:xfrm>
              <a:off x="3792538" y="3286125"/>
              <a:ext cx="42862" cy="22225"/>
            </a:xfrm>
            <a:custGeom>
              <a:avLst/>
              <a:gdLst/>
              <a:ahLst/>
              <a:cxnLst>
                <a:cxn ang="0">
                  <a:pos x="41" y="18"/>
                </a:cxn>
                <a:cxn ang="0">
                  <a:pos x="37" y="23"/>
                </a:cxn>
                <a:cxn ang="0">
                  <a:pos x="10" y="5"/>
                </a:cxn>
                <a:cxn ang="0">
                  <a:pos x="0" y="21"/>
                </a:cxn>
                <a:cxn ang="0">
                  <a:pos x="12" y="5"/>
                </a:cxn>
                <a:cxn ang="0">
                  <a:pos x="16" y="0"/>
                </a:cxn>
                <a:cxn ang="0">
                  <a:pos x="41" y="18"/>
                </a:cxn>
              </a:cxnLst>
              <a:rect l="0" t="0" r="r" b="b"/>
              <a:pathLst>
                <a:path w="41" h="23">
                  <a:moveTo>
                    <a:pt x="41" y="18"/>
                  </a:moveTo>
                  <a:lnTo>
                    <a:pt x="37" y="23"/>
                  </a:lnTo>
                  <a:lnTo>
                    <a:pt x="10" y="5"/>
                  </a:lnTo>
                  <a:lnTo>
                    <a:pt x="0" y="21"/>
                  </a:lnTo>
                  <a:lnTo>
                    <a:pt x="12" y="5"/>
                  </a:lnTo>
                  <a:lnTo>
                    <a:pt x="16" y="0"/>
                  </a:lnTo>
                  <a:lnTo>
                    <a:pt x="41" y="18"/>
                  </a:lnTo>
                  <a:close/>
                </a:path>
              </a:pathLst>
            </a:custGeom>
            <a:solidFill>
              <a:schemeClr val="bg2"/>
            </a:solidFill>
            <a:ln w="9525">
              <a:noFill/>
              <a:round/>
              <a:headEnd/>
              <a:tailEnd/>
            </a:ln>
          </p:spPr>
          <p:txBody>
            <a:bodyPr/>
            <a:lstStyle/>
            <a:p>
              <a:endParaRPr lang="en-US"/>
            </a:p>
          </p:txBody>
        </p:sp>
        <p:sp>
          <p:nvSpPr>
            <p:cNvPr id="84006" name="Freeform 1062"/>
            <p:cNvSpPr>
              <a:spLocks/>
            </p:cNvSpPr>
            <p:nvPr/>
          </p:nvSpPr>
          <p:spPr bwMode="black">
            <a:xfrm>
              <a:off x="3798888" y="3292475"/>
              <a:ext cx="39687" cy="22225"/>
            </a:xfrm>
            <a:custGeom>
              <a:avLst/>
              <a:gdLst/>
              <a:ahLst/>
              <a:cxnLst>
                <a:cxn ang="0">
                  <a:pos x="33" y="18"/>
                </a:cxn>
                <a:cxn ang="0">
                  <a:pos x="30" y="24"/>
                </a:cxn>
                <a:cxn ang="0">
                  <a:pos x="39" y="8"/>
                </a:cxn>
                <a:cxn ang="0">
                  <a:pos x="27" y="24"/>
                </a:cxn>
                <a:cxn ang="0">
                  <a:pos x="0" y="6"/>
                </a:cxn>
                <a:cxn ang="0">
                  <a:pos x="4" y="0"/>
                </a:cxn>
                <a:cxn ang="0">
                  <a:pos x="33" y="18"/>
                </a:cxn>
              </a:cxnLst>
              <a:rect l="0" t="0" r="r" b="b"/>
              <a:pathLst>
                <a:path w="39" h="24">
                  <a:moveTo>
                    <a:pt x="33" y="18"/>
                  </a:moveTo>
                  <a:lnTo>
                    <a:pt x="30" y="24"/>
                  </a:lnTo>
                  <a:lnTo>
                    <a:pt x="39" y="8"/>
                  </a:lnTo>
                  <a:lnTo>
                    <a:pt x="27" y="24"/>
                  </a:lnTo>
                  <a:lnTo>
                    <a:pt x="0" y="6"/>
                  </a:lnTo>
                  <a:lnTo>
                    <a:pt x="4" y="0"/>
                  </a:lnTo>
                  <a:lnTo>
                    <a:pt x="33" y="18"/>
                  </a:lnTo>
                  <a:close/>
                </a:path>
              </a:pathLst>
            </a:custGeom>
            <a:solidFill>
              <a:schemeClr val="bg2"/>
            </a:solidFill>
            <a:ln w="9525">
              <a:noFill/>
              <a:round/>
              <a:headEnd/>
              <a:tailEnd/>
            </a:ln>
          </p:spPr>
          <p:txBody>
            <a:bodyPr/>
            <a:lstStyle/>
            <a:p>
              <a:endParaRPr lang="en-US"/>
            </a:p>
          </p:txBody>
        </p:sp>
        <p:sp>
          <p:nvSpPr>
            <p:cNvPr id="84007" name="Freeform 1063"/>
            <p:cNvSpPr>
              <a:spLocks/>
            </p:cNvSpPr>
            <p:nvPr/>
          </p:nvSpPr>
          <p:spPr bwMode="black">
            <a:xfrm>
              <a:off x="3795713" y="3297238"/>
              <a:ext cx="30162" cy="19050"/>
            </a:xfrm>
            <a:custGeom>
              <a:avLst/>
              <a:gdLst/>
              <a:ahLst/>
              <a:cxnLst>
                <a:cxn ang="0">
                  <a:pos x="31" y="18"/>
                </a:cxn>
                <a:cxn ang="0">
                  <a:pos x="27" y="23"/>
                </a:cxn>
                <a:cxn ang="0">
                  <a:pos x="0" y="10"/>
                </a:cxn>
                <a:cxn ang="0">
                  <a:pos x="1" y="8"/>
                </a:cxn>
                <a:cxn ang="0">
                  <a:pos x="3" y="5"/>
                </a:cxn>
                <a:cxn ang="0">
                  <a:pos x="6" y="0"/>
                </a:cxn>
                <a:cxn ang="0">
                  <a:pos x="31" y="18"/>
                </a:cxn>
              </a:cxnLst>
              <a:rect l="0" t="0" r="r" b="b"/>
              <a:pathLst>
                <a:path w="31" h="23">
                  <a:moveTo>
                    <a:pt x="31" y="18"/>
                  </a:moveTo>
                  <a:lnTo>
                    <a:pt x="27" y="23"/>
                  </a:lnTo>
                  <a:lnTo>
                    <a:pt x="0" y="10"/>
                  </a:lnTo>
                  <a:lnTo>
                    <a:pt x="1" y="8"/>
                  </a:lnTo>
                  <a:lnTo>
                    <a:pt x="3" y="5"/>
                  </a:lnTo>
                  <a:lnTo>
                    <a:pt x="6" y="0"/>
                  </a:lnTo>
                  <a:lnTo>
                    <a:pt x="31" y="18"/>
                  </a:lnTo>
                  <a:close/>
                </a:path>
              </a:pathLst>
            </a:custGeom>
            <a:solidFill>
              <a:schemeClr val="bg2"/>
            </a:solidFill>
            <a:ln w="9525">
              <a:noFill/>
              <a:round/>
              <a:headEnd/>
              <a:tailEnd/>
            </a:ln>
          </p:spPr>
          <p:txBody>
            <a:bodyPr/>
            <a:lstStyle/>
            <a:p>
              <a:endParaRPr lang="en-US"/>
            </a:p>
          </p:txBody>
        </p:sp>
        <p:sp>
          <p:nvSpPr>
            <p:cNvPr id="84008" name="Freeform 1064"/>
            <p:cNvSpPr>
              <a:spLocks/>
            </p:cNvSpPr>
            <p:nvPr/>
          </p:nvSpPr>
          <p:spPr bwMode="black">
            <a:xfrm>
              <a:off x="3792538" y="3305175"/>
              <a:ext cx="33337" cy="14288"/>
            </a:xfrm>
            <a:custGeom>
              <a:avLst/>
              <a:gdLst/>
              <a:ahLst/>
              <a:cxnLst>
                <a:cxn ang="0">
                  <a:pos x="31" y="8"/>
                </a:cxn>
                <a:cxn ang="0">
                  <a:pos x="30" y="13"/>
                </a:cxn>
                <a:cxn ang="0">
                  <a:pos x="31" y="10"/>
                </a:cxn>
                <a:cxn ang="0">
                  <a:pos x="26" y="16"/>
                </a:cxn>
                <a:cxn ang="0">
                  <a:pos x="0" y="5"/>
                </a:cxn>
                <a:cxn ang="0">
                  <a:pos x="1" y="0"/>
                </a:cxn>
                <a:cxn ang="0">
                  <a:pos x="31" y="8"/>
                </a:cxn>
              </a:cxnLst>
              <a:rect l="0" t="0" r="r" b="b"/>
              <a:pathLst>
                <a:path w="31" h="16">
                  <a:moveTo>
                    <a:pt x="31" y="8"/>
                  </a:moveTo>
                  <a:lnTo>
                    <a:pt x="30" y="13"/>
                  </a:lnTo>
                  <a:lnTo>
                    <a:pt x="31" y="10"/>
                  </a:lnTo>
                  <a:lnTo>
                    <a:pt x="26" y="16"/>
                  </a:lnTo>
                  <a:lnTo>
                    <a:pt x="0" y="5"/>
                  </a:lnTo>
                  <a:lnTo>
                    <a:pt x="1" y="0"/>
                  </a:lnTo>
                  <a:lnTo>
                    <a:pt x="31" y="8"/>
                  </a:lnTo>
                  <a:close/>
                </a:path>
              </a:pathLst>
            </a:custGeom>
            <a:solidFill>
              <a:schemeClr val="bg2"/>
            </a:solidFill>
            <a:ln w="9525">
              <a:noFill/>
              <a:round/>
              <a:headEnd/>
              <a:tailEnd/>
            </a:ln>
          </p:spPr>
          <p:txBody>
            <a:bodyPr/>
            <a:lstStyle/>
            <a:p>
              <a:endParaRPr lang="en-US"/>
            </a:p>
          </p:txBody>
        </p:sp>
        <p:sp>
          <p:nvSpPr>
            <p:cNvPr id="84009" name="Freeform 1065"/>
            <p:cNvSpPr>
              <a:spLocks/>
            </p:cNvSpPr>
            <p:nvPr/>
          </p:nvSpPr>
          <p:spPr bwMode="black">
            <a:xfrm>
              <a:off x="3779838" y="3308350"/>
              <a:ext cx="39687" cy="22225"/>
            </a:xfrm>
            <a:custGeom>
              <a:avLst/>
              <a:gdLst/>
              <a:ahLst/>
              <a:cxnLst>
                <a:cxn ang="0">
                  <a:pos x="40" y="14"/>
                </a:cxn>
                <a:cxn ang="0">
                  <a:pos x="37" y="18"/>
                </a:cxn>
                <a:cxn ang="0">
                  <a:pos x="12" y="3"/>
                </a:cxn>
                <a:cxn ang="0">
                  <a:pos x="0" y="26"/>
                </a:cxn>
                <a:cxn ang="0">
                  <a:pos x="15" y="3"/>
                </a:cxn>
                <a:cxn ang="0">
                  <a:pos x="18" y="0"/>
                </a:cxn>
                <a:cxn ang="0">
                  <a:pos x="40" y="14"/>
                </a:cxn>
              </a:cxnLst>
              <a:rect l="0" t="0" r="r" b="b"/>
              <a:pathLst>
                <a:path w="40" h="26">
                  <a:moveTo>
                    <a:pt x="40" y="14"/>
                  </a:moveTo>
                  <a:lnTo>
                    <a:pt x="37" y="18"/>
                  </a:lnTo>
                  <a:lnTo>
                    <a:pt x="12" y="3"/>
                  </a:lnTo>
                  <a:lnTo>
                    <a:pt x="0" y="26"/>
                  </a:lnTo>
                  <a:lnTo>
                    <a:pt x="15" y="3"/>
                  </a:lnTo>
                  <a:lnTo>
                    <a:pt x="18" y="0"/>
                  </a:lnTo>
                  <a:lnTo>
                    <a:pt x="40" y="14"/>
                  </a:lnTo>
                  <a:close/>
                </a:path>
              </a:pathLst>
            </a:custGeom>
            <a:solidFill>
              <a:schemeClr val="bg2"/>
            </a:solidFill>
            <a:ln w="9525">
              <a:noFill/>
              <a:round/>
              <a:headEnd/>
              <a:tailEnd/>
            </a:ln>
          </p:spPr>
          <p:txBody>
            <a:bodyPr/>
            <a:lstStyle/>
            <a:p>
              <a:endParaRPr lang="en-US"/>
            </a:p>
          </p:txBody>
        </p:sp>
        <p:sp>
          <p:nvSpPr>
            <p:cNvPr id="84010" name="Freeform 1066"/>
            <p:cNvSpPr>
              <a:spLocks/>
            </p:cNvSpPr>
            <p:nvPr/>
          </p:nvSpPr>
          <p:spPr bwMode="black">
            <a:xfrm>
              <a:off x="3789363" y="3311525"/>
              <a:ext cx="33337" cy="15875"/>
            </a:xfrm>
            <a:custGeom>
              <a:avLst/>
              <a:gdLst/>
              <a:ahLst/>
              <a:cxnLst>
                <a:cxn ang="0">
                  <a:pos x="31" y="15"/>
                </a:cxn>
                <a:cxn ang="0">
                  <a:pos x="30" y="18"/>
                </a:cxn>
                <a:cxn ang="0">
                  <a:pos x="32" y="13"/>
                </a:cxn>
                <a:cxn ang="0">
                  <a:pos x="25" y="20"/>
                </a:cxn>
                <a:cxn ang="0">
                  <a:pos x="0" y="3"/>
                </a:cxn>
                <a:cxn ang="0">
                  <a:pos x="2" y="0"/>
                </a:cxn>
                <a:cxn ang="0">
                  <a:pos x="31" y="15"/>
                </a:cxn>
              </a:cxnLst>
              <a:rect l="0" t="0" r="r" b="b"/>
              <a:pathLst>
                <a:path w="32" h="20">
                  <a:moveTo>
                    <a:pt x="31" y="15"/>
                  </a:moveTo>
                  <a:lnTo>
                    <a:pt x="30" y="18"/>
                  </a:lnTo>
                  <a:lnTo>
                    <a:pt x="32" y="13"/>
                  </a:lnTo>
                  <a:lnTo>
                    <a:pt x="25" y="20"/>
                  </a:lnTo>
                  <a:lnTo>
                    <a:pt x="0" y="3"/>
                  </a:lnTo>
                  <a:lnTo>
                    <a:pt x="2" y="0"/>
                  </a:lnTo>
                  <a:lnTo>
                    <a:pt x="31" y="15"/>
                  </a:lnTo>
                  <a:close/>
                </a:path>
              </a:pathLst>
            </a:custGeom>
            <a:solidFill>
              <a:schemeClr val="bg2"/>
            </a:solidFill>
            <a:ln w="9525">
              <a:noFill/>
              <a:round/>
              <a:headEnd/>
              <a:tailEnd/>
            </a:ln>
          </p:spPr>
          <p:txBody>
            <a:bodyPr/>
            <a:lstStyle/>
            <a:p>
              <a:endParaRPr lang="en-US"/>
            </a:p>
          </p:txBody>
        </p:sp>
        <p:sp>
          <p:nvSpPr>
            <p:cNvPr id="84011" name="Freeform 1067"/>
            <p:cNvSpPr>
              <a:spLocks/>
            </p:cNvSpPr>
            <p:nvPr/>
          </p:nvSpPr>
          <p:spPr bwMode="black">
            <a:xfrm>
              <a:off x="3786188" y="3311525"/>
              <a:ext cx="26987" cy="19050"/>
            </a:xfrm>
            <a:custGeom>
              <a:avLst/>
              <a:gdLst/>
              <a:ahLst/>
              <a:cxnLst>
                <a:cxn ang="0">
                  <a:pos x="27" y="20"/>
                </a:cxn>
                <a:cxn ang="0">
                  <a:pos x="25" y="23"/>
                </a:cxn>
                <a:cxn ang="0">
                  <a:pos x="0" y="13"/>
                </a:cxn>
                <a:cxn ang="0">
                  <a:pos x="0" y="8"/>
                </a:cxn>
                <a:cxn ang="0">
                  <a:pos x="5" y="3"/>
                </a:cxn>
                <a:cxn ang="0">
                  <a:pos x="7" y="0"/>
                </a:cxn>
                <a:cxn ang="0">
                  <a:pos x="27" y="20"/>
                </a:cxn>
              </a:cxnLst>
              <a:rect l="0" t="0" r="r" b="b"/>
              <a:pathLst>
                <a:path w="27" h="23">
                  <a:moveTo>
                    <a:pt x="27" y="20"/>
                  </a:moveTo>
                  <a:lnTo>
                    <a:pt x="25" y="23"/>
                  </a:lnTo>
                  <a:lnTo>
                    <a:pt x="0" y="13"/>
                  </a:lnTo>
                  <a:lnTo>
                    <a:pt x="0" y="8"/>
                  </a:lnTo>
                  <a:lnTo>
                    <a:pt x="5" y="3"/>
                  </a:lnTo>
                  <a:lnTo>
                    <a:pt x="7" y="0"/>
                  </a:lnTo>
                  <a:lnTo>
                    <a:pt x="27" y="20"/>
                  </a:lnTo>
                  <a:close/>
                </a:path>
              </a:pathLst>
            </a:custGeom>
            <a:solidFill>
              <a:schemeClr val="bg2"/>
            </a:solidFill>
            <a:ln w="9525">
              <a:noFill/>
              <a:round/>
              <a:headEnd/>
              <a:tailEnd/>
            </a:ln>
          </p:spPr>
          <p:txBody>
            <a:bodyPr/>
            <a:lstStyle/>
            <a:p>
              <a:endParaRPr lang="en-US"/>
            </a:p>
          </p:txBody>
        </p:sp>
        <p:sp>
          <p:nvSpPr>
            <p:cNvPr id="84012" name="Freeform 1068"/>
            <p:cNvSpPr>
              <a:spLocks/>
            </p:cNvSpPr>
            <p:nvPr/>
          </p:nvSpPr>
          <p:spPr bwMode="black">
            <a:xfrm>
              <a:off x="3786188" y="3322638"/>
              <a:ext cx="30162" cy="12700"/>
            </a:xfrm>
            <a:custGeom>
              <a:avLst/>
              <a:gdLst/>
              <a:ahLst/>
              <a:cxnLst>
                <a:cxn ang="0">
                  <a:pos x="29" y="0"/>
                </a:cxn>
                <a:cxn ang="0">
                  <a:pos x="29" y="1"/>
                </a:cxn>
                <a:cxn ang="0">
                  <a:pos x="29" y="16"/>
                </a:cxn>
                <a:cxn ang="0">
                  <a:pos x="15" y="16"/>
                </a:cxn>
                <a:cxn ang="0">
                  <a:pos x="0" y="1"/>
                </a:cxn>
                <a:cxn ang="0">
                  <a:pos x="0" y="0"/>
                </a:cxn>
                <a:cxn ang="0">
                  <a:pos x="29" y="0"/>
                </a:cxn>
              </a:cxnLst>
              <a:rect l="0" t="0" r="r" b="b"/>
              <a:pathLst>
                <a:path w="29" h="16">
                  <a:moveTo>
                    <a:pt x="29" y="0"/>
                  </a:moveTo>
                  <a:lnTo>
                    <a:pt x="29" y="1"/>
                  </a:lnTo>
                  <a:lnTo>
                    <a:pt x="29" y="16"/>
                  </a:lnTo>
                  <a:lnTo>
                    <a:pt x="15" y="16"/>
                  </a:lnTo>
                  <a:lnTo>
                    <a:pt x="0" y="1"/>
                  </a:lnTo>
                  <a:lnTo>
                    <a:pt x="0" y="0"/>
                  </a:lnTo>
                  <a:lnTo>
                    <a:pt x="29" y="0"/>
                  </a:lnTo>
                  <a:close/>
                </a:path>
              </a:pathLst>
            </a:custGeom>
            <a:solidFill>
              <a:schemeClr val="bg2"/>
            </a:solidFill>
            <a:ln w="9525">
              <a:noFill/>
              <a:round/>
              <a:headEnd/>
              <a:tailEnd/>
            </a:ln>
          </p:spPr>
          <p:txBody>
            <a:bodyPr/>
            <a:lstStyle/>
            <a:p>
              <a:endParaRPr lang="en-US"/>
            </a:p>
          </p:txBody>
        </p:sp>
        <p:sp>
          <p:nvSpPr>
            <p:cNvPr id="84013" name="Freeform 1069"/>
            <p:cNvSpPr>
              <a:spLocks/>
            </p:cNvSpPr>
            <p:nvPr/>
          </p:nvSpPr>
          <p:spPr bwMode="black">
            <a:xfrm>
              <a:off x="3786188" y="3308350"/>
              <a:ext cx="15875" cy="26988"/>
            </a:xfrm>
            <a:custGeom>
              <a:avLst/>
              <a:gdLst/>
              <a:ahLst/>
              <a:cxnLst>
                <a:cxn ang="0">
                  <a:pos x="16" y="30"/>
                </a:cxn>
                <a:cxn ang="0">
                  <a:pos x="14" y="30"/>
                </a:cxn>
                <a:cxn ang="0">
                  <a:pos x="0" y="30"/>
                </a:cxn>
                <a:cxn ang="0">
                  <a:pos x="0" y="15"/>
                </a:cxn>
                <a:cxn ang="0">
                  <a:pos x="14" y="0"/>
                </a:cxn>
                <a:cxn ang="0">
                  <a:pos x="16" y="0"/>
                </a:cxn>
                <a:cxn ang="0">
                  <a:pos x="16" y="30"/>
                </a:cxn>
              </a:cxnLst>
              <a:rect l="0" t="0" r="r" b="b"/>
              <a:pathLst>
                <a:path w="16" h="30">
                  <a:moveTo>
                    <a:pt x="16" y="30"/>
                  </a:moveTo>
                  <a:lnTo>
                    <a:pt x="14" y="30"/>
                  </a:lnTo>
                  <a:lnTo>
                    <a:pt x="0" y="30"/>
                  </a:lnTo>
                  <a:lnTo>
                    <a:pt x="0" y="15"/>
                  </a:lnTo>
                  <a:lnTo>
                    <a:pt x="14" y="0"/>
                  </a:lnTo>
                  <a:lnTo>
                    <a:pt x="16" y="0"/>
                  </a:lnTo>
                  <a:lnTo>
                    <a:pt x="16" y="30"/>
                  </a:lnTo>
                  <a:close/>
                </a:path>
              </a:pathLst>
            </a:custGeom>
            <a:solidFill>
              <a:schemeClr val="bg2"/>
            </a:solidFill>
            <a:ln w="9525">
              <a:noFill/>
              <a:round/>
              <a:headEnd/>
              <a:tailEnd/>
            </a:ln>
          </p:spPr>
          <p:txBody>
            <a:bodyPr/>
            <a:lstStyle/>
            <a:p>
              <a:endParaRPr lang="en-US"/>
            </a:p>
          </p:txBody>
        </p:sp>
        <p:sp>
          <p:nvSpPr>
            <p:cNvPr id="84014" name="Freeform 1070"/>
            <p:cNvSpPr>
              <a:spLocks/>
            </p:cNvSpPr>
            <p:nvPr/>
          </p:nvSpPr>
          <p:spPr bwMode="black">
            <a:xfrm>
              <a:off x="3786188" y="3319463"/>
              <a:ext cx="30162" cy="3175"/>
            </a:xfrm>
            <a:custGeom>
              <a:avLst/>
              <a:gdLst/>
              <a:ahLst/>
              <a:cxnLst>
                <a:cxn ang="0">
                  <a:pos x="0" y="3"/>
                </a:cxn>
                <a:cxn ang="0">
                  <a:pos x="0" y="0"/>
                </a:cxn>
                <a:cxn ang="0">
                  <a:pos x="0" y="0"/>
                </a:cxn>
                <a:cxn ang="0">
                  <a:pos x="29" y="0"/>
                </a:cxn>
                <a:cxn ang="0">
                  <a:pos x="29" y="0"/>
                </a:cxn>
                <a:cxn ang="0">
                  <a:pos x="29" y="3"/>
                </a:cxn>
                <a:cxn ang="0">
                  <a:pos x="0" y="3"/>
                </a:cxn>
              </a:cxnLst>
              <a:rect l="0" t="0" r="r" b="b"/>
              <a:pathLst>
                <a:path w="29" h="3">
                  <a:moveTo>
                    <a:pt x="0" y="3"/>
                  </a:moveTo>
                  <a:lnTo>
                    <a:pt x="0" y="0"/>
                  </a:lnTo>
                  <a:lnTo>
                    <a:pt x="0" y="0"/>
                  </a:lnTo>
                  <a:lnTo>
                    <a:pt x="29" y="0"/>
                  </a:lnTo>
                  <a:lnTo>
                    <a:pt x="29" y="0"/>
                  </a:lnTo>
                  <a:lnTo>
                    <a:pt x="29" y="3"/>
                  </a:lnTo>
                  <a:lnTo>
                    <a:pt x="0" y="3"/>
                  </a:lnTo>
                  <a:close/>
                </a:path>
              </a:pathLst>
            </a:custGeom>
            <a:solidFill>
              <a:schemeClr val="bg2"/>
            </a:solidFill>
            <a:ln w="9525">
              <a:noFill/>
              <a:round/>
              <a:headEnd/>
              <a:tailEnd/>
            </a:ln>
          </p:spPr>
          <p:txBody>
            <a:bodyPr/>
            <a:lstStyle/>
            <a:p>
              <a:endParaRPr lang="en-US"/>
            </a:p>
          </p:txBody>
        </p:sp>
        <p:sp>
          <p:nvSpPr>
            <p:cNvPr id="84015" name="Freeform 1071"/>
            <p:cNvSpPr>
              <a:spLocks/>
            </p:cNvSpPr>
            <p:nvPr/>
          </p:nvSpPr>
          <p:spPr bwMode="black">
            <a:xfrm>
              <a:off x="3786188" y="3316288"/>
              <a:ext cx="30162" cy="3175"/>
            </a:xfrm>
            <a:custGeom>
              <a:avLst/>
              <a:gdLst/>
              <a:ahLst/>
              <a:cxnLst>
                <a:cxn ang="0">
                  <a:pos x="0" y="3"/>
                </a:cxn>
                <a:cxn ang="0">
                  <a:pos x="0" y="0"/>
                </a:cxn>
                <a:cxn ang="0">
                  <a:pos x="0" y="0"/>
                </a:cxn>
                <a:cxn ang="0">
                  <a:pos x="29" y="0"/>
                </a:cxn>
                <a:cxn ang="0">
                  <a:pos x="29" y="0"/>
                </a:cxn>
                <a:cxn ang="0">
                  <a:pos x="29" y="3"/>
                </a:cxn>
                <a:cxn ang="0">
                  <a:pos x="0" y="3"/>
                </a:cxn>
              </a:cxnLst>
              <a:rect l="0" t="0" r="r" b="b"/>
              <a:pathLst>
                <a:path w="29" h="3">
                  <a:moveTo>
                    <a:pt x="0" y="3"/>
                  </a:moveTo>
                  <a:lnTo>
                    <a:pt x="0" y="0"/>
                  </a:lnTo>
                  <a:lnTo>
                    <a:pt x="0" y="0"/>
                  </a:lnTo>
                  <a:lnTo>
                    <a:pt x="29" y="0"/>
                  </a:lnTo>
                  <a:lnTo>
                    <a:pt x="29" y="0"/>
                  </a:lnTo>
                  <a:lnTo>
                    <a:pt x="29" y="3"/>
                  </a:lnTo>
                  <a:lnTo>
                    <a:pt x="0" y="3"/>
                  </a:lnTo>
                  <a:close/>
                </a:path>
              </a:pathLst>
            </a:custGeom>
            <a:solidFill>
              <a:schemeClr val="bg2"/>
            </a:solidFill>
            <a:ln w="9525">
              <a:noFill/>
              <a:round/>
              <a:headEnd/>
              <a:tailEnd/>
            </a:ln>
          </p:spPr>
          <p:txBody>
            <a:bodyPr/>
            <a:lstStyle/>
            <a:p>
              <a:endParaRPr lang="en-US"/>
            </a:p>
          </p:txBody>
        </p:sp>
        <p:sp>
          <p:nvSpPr>
            <p:cNvPr id="84016" name="Freeform 1072"/>
            <p:cNvSpPr>
              <a:spLocks/>
            </p:cNvSpPr>
            <p:nvPr/>
          </p:nvSpPr>
          <p:spPr bwMode="black">
            <a:xfrm>
              <a:off x="3786188" y="3314700"/>
              <a:ext cx="30162" cy="1588"/>
            </a:xfrm>
            <a:custGeom>
              <a:avLst/>
              <a:gdLst/>
              <a:ahLst/>
              <a:cxnLst>
                <a:cxn ang="0">
                  <a:pos x="0" y="4"/>
                </a:cxn>
                <a:cxn ang="0">
                  <a:pos x="0" y="0"/>
                </a:cxn>
                <a:cxn ang="0">
                  <a:pos x="0" y="0"/>
                </a:cxn>
                <a:cxn ang="0">
                  <a:pos x="29" y="0"/>
                </a:cxn>
                <a:cxn ang="0">
                  <a:pos x="29" y="0"/>
                </a:cxn>
                <a:cxn ang="0">
                  <a:pos x="29" y="4"/>
                </a:cxn>
                <a:cxn ang="0">
                  <a:pos x="0" y="4"/>
                </a:cxn>
              </a:cxnLst>
              <a:rect l="0" t="0" r="r" b="b"/>
              <a:pathLst>
                <a:path w="29" h="4">
                  <a:moveTo>
                    <a:pt x="0" y="4"/>
                  </a:moveTo>
                  <a:lnTo>
                    <a:pt x="0" y="0"/>
                  </a:lnTo>
                  <a:lnTo>
                    <a:pt x="0" y="0"/>
                  </a:lnTo>
                  <a:lnTo>
                    <a:pt x="29" y="0"/>
                  </a:lnTo>
                  <a:lnTo>
                    <a:pt x="29" y="0"/>
                  </a:lnTo>
                  <a:lnTo>
                    <a:pt x="29" y="4"/>
                  </a:lnTo>
                  <a:lnTo>
                    <a:pt x="0" y="4"/>
                  </a:lnTo>
                  <a:close/>
                </a:path>
              </a:pathLst>
            </a:custGeom>
            <a:solidFill>
              <a:srgbClr val="FFFF7F"/>
            </a:solidFill>
            <a:ln w="9525">
              <a:noFill/>
              <a:round/>
              <a:headEnd/>
              <a:tailEnd/>
            </a:ln>
          </p:spPr>
          <p:txBody>
            <a:bodyPr/>
            <a:lstStyle/>
            <a:p>
              <a:endParaRPr lang="en-US"/>
            </a:p>
          </p:txBody>
        </p:sp>
        <p:sp>
          <p:nvSpPr>
            <p:cNvPr id="84017" name="Freeform 1073"/>
            <p:cNvSpPr>
              <a:spLocks/>
            </p:cNvSpPr>
            <p:nvPr/>
          </p:nvSpPr>
          <p:spPr bwMode="black">
            <a:xfrm>
              <a:off x="3786188" y="3311525"/>
              <a:ext cx="30162" cy="3175"/>
            </a:xfrm>
            <a:custGeom>
              <a:avLst/>
              <a:gdLst/>
              <a:ahLst/>
              <a:cxnLst>
                <a:cxn ang="0">
                  <a:pos x="0" y="4"/>
                </a:cxn>
                <a:cxn ang="0">
                  <a:pos x="0" y="0"/>
                </a:cxn>
                <a:cxn ang="0">
                  <a:pos x="0" y="0"/>
                </a:cxn>
                <a:cxn ang="0">
                  <a:pos x="29" y="0"/>
                </a:cxn>
                <a:cxn ang="0">
                  <a:pos x="29" y="0"/>
                </a:cxn>
                <a:cxn ang="0">
                  <a:pos x="29" y="4"/>
                </a:cxn>
                <a:cxn ang="0">
                  <a:pos x="0" y="4"/>
                </a:cxn>
              </a:cxnLst>
              <a:rect l="0" t="0" r="r" b="b"/>
              <a:pathLst>
                <a:path w="29" h="4">
                  <a:moveTo>
                    <a:pt x="0" y="4"/>
                  </a:moveTo>
                  <a:lnTo>
                    <a:pt x="0" y="0"/>
                  </a:lnTo>
                  <a:lnTo>
                    <a:pt x="0" y="0"/>
                  </a:lnTo>
                  <a:lnTo>
                    <a:pt x="29" y="0"/>
                  </a:lnTo>
                  <a:lnTo>
                    <a:pt x="29" y="0"/>
                  </a:lnTo>
                  <a:lnTo>
                    <a:pt x="29" y="4"/>
                  </a:lnTo>
                  <a:lnTo>
                    <a:pt x="0" y="4"/>
                  </a:lnTo>
                  <a:close/>
                </a:path>
              </a:pathLst>
            </a:custGeom>
            <a:solidFill>
              <a:schemeClr val="bg2"/>
            </a:solidFill>
            <a:ln w="9525">
              <a:noFill/>
              <a:round/>
              <a:headEnd/>
              <a:tailEnd/>
            </a:ln>
          </p:spPr>
          <p:txBody>
            <a:bodyPr/>
            <a:lstStyle/>
            <a:p>
              <a:endParaRPr lang="en-US"/>
            </a:p>
          </p:txBody>
        </p:sp>
        <p:sp>
          <p:nvSpPr>
            <p:cNvPr id="84018" name="Freeform 1074"/>
            <p:cNvSpPr>
              <a:spLocks/>
            </p:cNvSpPr>
            <p:nvPr/>
          </p:nvSpPr>
          <p:spPr bwMode="black">
            <a:xfrm>
              <a:off x="3786188" y="3305175"/>
              <a:ext cx="30162" cy="6350"/>
            </a:xfrm>
            <a:custGeom>
              <a:avLst/>
              <a:gdLst/>
              <a:ahLst/>
              <a:cxnLst>
                <a:cxn ang="0">
                  <a:pos x="0" y="6"/>
                </a:cxn>
                <a:cxn ang="0">
                  <a:pos x="0" y="0"/>
                </a:cxn>
                <a:cxn ang="0">
                  <a:pos x="0" y="0"/>
                </a:cxn>
                <a:cxn ang="0">
                  <a:pos x="29" y="0"/>
                </a:cxn>
                <a:cxn ang="0">
                  <a:pos x="29" y="0"/>
                </a:cxn>
                <a:cxn ang="0">
                  <a:pos x="29" y="6"/>
                </a:cxn>
                <a:cxn ang="0">
                  <a:pos x="0" y="6"/>
                </a:cxn>
              </a:cxnLst>
              <a:rect l="0" t="0" r="r" b="b"/>
              <a:pathLst>
                <a:path w="29" h="6">
                  <a:moveTo>
                    <a:pt x="0" y="6"/>
                  </a:moveTo>
                  <a:lnTo>
                    <a:pt x="0" y="0"/>
                  </a:lnTo>
                  <a:lnTo>
                    <a:pt x="0" y="0"/>
                  </a:lnTo>
                  <a:lnTo>
                    <a:pt x="29" y="0"/>
                  </a:lnTo>
                  <a:lnTo>
                    <a:pt x="29" y="0"/>
                  </a:lnTo>
                  <a:lnTo>
                    <a:pt x="29" y="6"/>
                  </a:lnTo>
                  <a:lnTo>
                    <a:pt x="0" y="6"/>
                  </a:lnTo>
                  <a:close/>
                </a:path>
              </a:pathLst>
            </a:custGeom>
            <a:solidFill>
              <a:schemeClr val="bg2"/>
            </a:solidFill>
            <a:ln w="9525">
              <a:noFill/>
              <a:round/>
              <a:headEnd/>
              <a:tailEnd/>
            </a:ln>
          </p:spPr>
          <p:txBody>
            <a:bodyPr/>
            <a:lstStyle/>
            <a:p>
              <a:endParaRPr lang="en-US"/>
            </a:p>
          </p:txBody>
        </p:sp>
        <p:sp>
          <p:nvSpPr>
            <p:cNvPr id="84019" name="Freeform 1075"/>
            <p:cNvSpPr>
              <a:spLocks/>
            </p:cNvSpPr>
            <p:nvPr/>
          </p:nvSpPr>
          <p:spPr bwMode="black">
            <a:xfrm>
              <a:off x="3786188" y="3297238"/>
              <a:ext cx="30162" cy="7937"/>
            </a:xfrm>
            <a:custGeom>
              <a:avLst/>
              <a:gdLst/>
              <a:ahLst/>
              <a:cxnLst>
                <a:cxn ang="0">
                  <a:pos x="0" y="9"/>
                </a:cxn>
                <a:cxn ang="0">
                  <a:pos x="0" y="3"/>
                </a:cxn>
                <a:cxn ang="0">
                  <a:pos x="0" y="0"/>
                </a:cxn>
                <a:cxn ang="0">
                  <a:pos x="0" y="0"/>
                </a:cxn>
                <a:cxn ang="0">
                  <a:pos x="29" y="3"/>
                </a:cxn>
                <a:cxn ang="0">
                  <a:pos x="29" y="9"/>
                </a:cxn>
                <a:cxn ang="0">
                  <a:pos x="0" y="9"/>
                </a:cxn>
              </a:cxnLst>
              <a:rect l="0" t="0" r="r" b="b"/>
              <a:pathLst>
                <a:path w="29" h="9">
                  <a:moveTo>
                    <a:pt x="0" y="9"/>
                  </a:moveTo>
                  <a:lnTo>
                    <a:pt x="0" y="3"/>
                  </a:lnTo>
                  <a:lnTo>
                    <a:pt x="0" y="0"/>
                  </a:lnTo>
                  <a:lnTo>
                    <a:pt x="0" y="0"/>
                  </a:lnTo>
                  <a:lnTo>
                    <a:pt x="29" y="3"/>
                  </a:lnTo>
                  <a:lnTo>
                    <a:pt x="29" y="9"/>
                  </a:lnTo>
                  <a:lnTo>
                    <a:pt x="0" y="9"/>
                  </a:lnTo>
                  <a:close/>
                </a:path>
              </a:pathLst>
            </a:custGeom>
            <a:solidFill>
              <a:schemeClr val="bg2"/>
            </a:solidFill>
            <a:ln w="9525">
              <a:noFill/>
              <a:round/>
              <a:headEnd/>
              <a:tailEnd/>
            </a:ln>
          </p:spPr>
          <p:txBody>
            <a:bodyPr/>
            <a:lstStyle/>
            <a:p>
              <a:endParaRPr lang="en-US"/>
            </a:p>
          </p:txBody>
        </p:sp>
        <p:sp>
          <p:nvSpPr>
            <p:cNvPr id="84020" name="Freeform 1076"/>
            <p:cNvSpPr>
              <a:spLocks/>
            </p:cNvSpPr>
            <p:nvPr/>
          </p:nvSpPr>
          <p:spPr bwMode="black">
            <a:xfrm>
              <a:off x="3786188" y="3289300"/>
              <a:ext cx="30162" cy="11113"/>
            </a:xfrm>
            <a:custGeom>
              <a:avLst/>
              <a:gdLst/>
              <a:ahLst/>
              <a:cxnLst>
                <a:cxn ang="0">
                  <a:pos x="0" y="7"/>
                </a:cxn>
                <a:cxn ang="0">
                  <a:pos x="1" y="0"/>
                </a:cxn>
                <a:cxn ang="0">
                  <a:pos x="1" y="0"/>
                </a:cxn>
                <a:cxn ang="0">
                  <a:pos x="30" y="5"/>
                </a:cxn>
                <a:cxn ang="0">
                  <a:pos x="30" y="5"/>
                </a:cxn>
                <a:cxn ang="0">
                  <a:pos x="29" y="12"/>
                </a:cxn>
                <a:cxn ang="0">
                  <a:pos x="0" y="7"/>
                </a:cxn>
              </a:cxnLst>
              <a:rect l="0" t="0" r="r" b="b"/>
              <a:pathLst>
                <a:path w="30" h="12">
                  <a:moveTo>
                    <a:pt x="0" y="7"/>
                  </a:moveTo>
                  <a:lnTo>
                    <a:pt x="1" y="0"/>
                  </a:lnTo>
                  <a:lnTo>
                    <a:pt x="1" y="0"/>
                  </a:lnTo>
                  <a:lnTo>
                    <a:pt x="30" y="5"/>
                  </a:lnTo>
                  <a:lnTo>
                    <a:pt x="30" y="5"/>
                  </a:lnTo>
                  <a:lnTo>
                    <a:pt x="29" y="12"/>
                  </a:lnTo>
                  <a:lnTo>
                    <a:pt x="0" y="7"/>
                  </a:lnTo>
                  <a:close/>
                </a:path>
              </a:pathLst>
            </a:custGeom>
            <a:solidFill>
              <a:schemeClr val="bg2"/>
            </a:solidFill>
            <a:ln w="9525">
              <a:noFill/>
              <a:round/>
              <a:headEnd/>
              <a:tailEnd/>
            </a:ln>
          </p:spPr>
          <p:txBody>
            <a:bodyPr/>
            <a:lstStyle/>
            <a:p>
              <a:endParaRPr lang="en-US"/>
            </a:p>
          </p:txBody>
        </p:sp>
        <p:sp>
          <p:nvSpPr>
            <p:cNvPr id="84021" name="Freeform 1077"/>
            <p:cNvSpPr>
              <a:spLocks/>
            </p:cNvSpPr>
            <p:nvPr/>
          </p:nvSpPr>
          <p:spPr bwMode="black">
            <a:xfrm>
              <a:off x="3786188" y="3284538"/>
              <a:ext cx="33337" cy="11112"/>
            </a:xfrm>
            <a:custGeom>
              <a:avLst/>
              <a:gdLst/>
              <a:ahLst/>
              <a:cxnLst>
                <a:cxn ang="0">
                  <a:pos x="0" y="8"/>
                </a:cxn>
                <a:cxn ang="0">
                  <a:pos x="1" y="0"/>
                </a:cxn>
                <a:cxn ang="0">
                  <a:pos x="1" y="0"/>
                </a:cxn>
                <a:cxn ang="0">
                  <a:pos x="31" y="5"/>
                </a:cxn>
                <a:cxn ang="0">
                  <a:pos x="31" y="5"/>
                </a:cxn>
                <a:cxn ang="0">
                  <a:pos x="29" y="13"/>
                </a:cxn>
                <a:cxn ang="0">
                  <a:pos x="0" y="8"/>
                </a:cxn>
              </a:cxnLst>
              <a:rect l="0" t="0" r="r" b="b"/>
              <a:pathLst>
                <a:path w="31" h="13">
                  <a:moveTo>
                    <a:pt x="0" y="8"/>
                  </a:moveTo>
                  <a:lnTo>
                    <a:pt x="1" y="0"/>
                  </a:lnTo>
                  <a:lnTo>
                    <a:pt x="1" y="0"/>
                  </a:lnTo>
                  <a:lnTo>
                    <a:pt x="31" y="5"/>
                  </a:lnTo>
                  <a:lnTo>
                    <a:pt x="31" y="5"/>
                  </a:lnTo>
                  <a:lnTo>
                    <a:pt x="29" y="13"/>
                  </a:lnTo>
                  <a:lnTo>
                    <a:pt x="0" y="8"/>
                  </a:lnTo>
                  <a:close/>
                </a:path>
              </a:pathLst>
            </a:custGeom>
            <a:solidFill>
              <a:schemeClr val="bg2"/>
            </a:solidFill>
            <a:ln w="9525">
              <a:noFill/>
              <a:round/>
              <a:headEnd/>
              <a:tailEnd/>
            </a:ln>
          </p:spPr>
          <p:txBody>
            <a:bodyPr/>
            <a:lstStyle/>
            <a:p>
              <a:endParaRPr lang="en-US"/>
            </a:p>
          </p:txBody>
        </p:sp>
        <p:sp>
          <p:nvSpPr>
            <p:cNvPr id="84022" name="Freeform 1078"/>
            <p:cNvSpPr>
              <a:spLocks/>
            </p:cNvSpPr>
            <p:nvPr/>
          </p:nvSpPr>
          <p:spPr bwMode="black">
            <a:xfrm>
              <a:off x="3789363" y="3273425"/>
              <a:ext cx="30162" cy="12700"/>
            </a:xfrm>
            <a:custGeom>
              <a:avLst/>
              <a:gdLst/>
              <a:ahLst/>
              <a:cxnLst>
                <a:cxn ang="0">
                  <a:pos x="0" y="12"/>
                </a:cxn>
                <a:cxn ang="0">
                  <a:pos x="1" y="5"/>
                </a:cxn>
                <a:cxn ang="0">
                  <a:pos x="3" y="0"/>
                </a:cxn>
                <a:cxn ang="0">
                  <a:pos x="1" y="3"/>
                </a:cxn>
                <a:cxn ang="0">
                  <a:pos x="31" y="10"/>
                </a:cxn>
                <a:cxn ang="0">
                  <a:pos x="30" y="17"/>
                </a:cxn>
                <a:cxn ang="0">
                  <a:pos x="0" y="12"/>
                </a:cxn>
              </a:cxnLst>
              <a:rect l="0" t="0" r="r" b="b"/>
              <a:pathLst>
                <a:path w="31" h="17">
                  <a:moveTo>
                    <a:pt x="0" y="12"/>
                  </a:moveTo>
                  <a:lnTo>
                    <a:pt x="1" y="5"/>
                  </a:lnTo>
                  <a:lnTo>
                    <a:pt x="3" y="0"/>
                  </a:lnTo>
                  <a:lnTo>
                    <a:pt x="1" y="3"/>
                  </a:lnTo>
                  <a:lnTo>
                    <a:pt x="31" y="10"/>
                  </a:lnTo>
                  <a:lnTo>
                    <a:pt x="30" y="17"/>
                  </a:lnTo>
                  <a:lnTo>
                    <a:pt x="0" y="12"/>
                  </a:lnTo>
                  <a:close/>
                </a:path>
              </a:pathLst>
            </a:custGeom>
            <a:solidFill>
              <a:schemeClr val="bg2"/>
            </a:solidFill>
            <a:ln w="9525">
              <a:noFill/>
              <a:round/>
              <a:headEnd/>
              <a:tailEnd/>
            </a:ln>
          </p:spPr>
          <p:txBody>
            <a:bodyPr/>
            <a:lstStyle/>
            <a:p>
              <a:endParaRPr lang="en-US"/>
            </a:p>
          </p:txBody>
        </p:sp>
        <p:sp>
          <p:nvSpPr>
            <p:cNvPr id="84023" name="Freeform 1079"/>
            <p:cNvSpPr>
              <a:spLocks/>
            </p:cNvSpPr>
            <p:nvPr/>
          </p:nvSpPr>
          <p:spPr bwMode="black">
            <a:xfrm>
              <a:off x="3789363" y="3262313"/>
              <a:ext cx="33337" cy="22225"/>
            </a:xfrm>
            <a:custGeom>
              <a:avLst/>
              <a:gdLst/>
              <a:ahLst/>
              <a:cxnLst>
                <a:cxn ang="0">
                  <a:pos x="0" y="13"/>
                </a:cxn>
                <a:cxn ang="0">
                  <a:pos x="3" y="5"/>
                </a:cxn>
                <a:cxn ang="0">
                  <a:pos x="4" y="0"/>
                </a:cxn>
                <a:cxn ang="0">
                  <a:pos x="3" y="4"/>
                </a:cxn>
                <a:cxn ang="0">
                  <a:pos x="32" y="15"/>
                </a:cxn>
                <a:cxn ang="0">
                  <a:pos x="30" y="22"/>
                </a:cxn>
                <a:cxn ang="0">
                  <a:pos x="0" y="13"/>
                </a:cxn>
              </a:cxnLst>
              <a:rect l="0" t="0" r="r" b="b"/>
              <a:pathLst>
                <a:path w="32" h="22">
                  <a:moveTo>
                    <a:pt x="0" y="13"/>
                  </a:moveTo>
                  <a:lnTo>
                    <a:pt x="3" y="5"/>
                  </a:lnTo>
                  <a:lnTo>
                    <a:pt x="4" y="0"/>
                  </a:lnTo>
                  <a:lnTo>
                    <a:pt x="3" y="4"/>
                  </a:lnTo>
                  <a:lnTo>
                    <a:pt x="32" y="15"/>
                  </a:lnTo>
                  <a:lnTo>
                    <a:pt x="30" y="22"/>
                  </a:lnTo>
                  <a:lnTo>
                    <a:pt x="0" y="13"/>
                  </a:lnTo>
                  <a:close/>
                </a:path>
              </a:pathLst>
            </a:custGeom>
            <a:solidFill>
              <a:schemeClr val="bg2"/>
            </a:solidFill>
            <a:ln w="9525">
              <a:noFill/>
              <a:round/>
              <a:headEnd/>
              <a:tailEnd/>
            </a:ln>
          </p:spPr>
          <p:txBody>
            <a:bodyPr/>
            <a:lstStyle/>
            <a:p>
              <a:endParaRPr lang="en-US"/>
            </a:p>
          </p:txBody>
        </p:sp>
        <p:sp>
          <p:nvSpPr>
            <p:cNvPr id="84024" name="Freeform 1080"/>
            <p:cNvSpPr>
              <a:spLocks/>
            </p:cNvSpPr>
            <p:nvPr/>
          </p:nvSpPr>
          <p:spPr bwMode="black">
            <a:xfrm>
              <a:off x="3792538" y="3254375"/>
              <a:ext cx="33337" cy="23813"/>
            </a:xfrm>
            <a:custGeom>
              <a:avLst/>
              <a:gdLst/>
              <a:ahLst/>
              <a:cxnLst>
                <a:cxn ang="0">
                  <a:pos x="0" y="13"/>
                </a:cxn>
                <a:cxn ang="0">
                  <a:pos x="3" y="4"/>
                </a:cxn>
                <a:cxn ang="0">
                  <a:pos x="3" y="3"/>
                </a:cxn>
                <a:cxn ang="0">
                  <a:pos x="6" y="0"/>
                </a:cxn>
                <a:cxn ang="0">
                  <a:pos x="33" y="17"/>
                </a:cxn>
                <a:cxn ang="0">
                  <a:pos x="29" y="25"/>
                </a:cxn>
                <a:cxn ang="0">
                  <a:pos x="0" y="13"/>
                </a:cxn>
              </a:cxnLst>
              <a:rect l="0" t="0" r="r" b="b"/>
              <a:pathLst>
                <a:path w="33" h="25">
                  <a:moveTo>
                    <a:pt x="0" y="13"/>
                  </a:moveTo>
                  <a:lnTo>
                    <a:pt x="3" y="4"/>
                  </a:lnTo>
                  <a:lnTo>
                    <a:pt x="3" y="3"/>
                  </a:lnTo>
                  <a:lnTo>
                    <a:pt x="6" y="0"/>
                  </a:lnTo>
                  <a:lnTo>
                    <a:pt x="33" y="17"/>
                  </a:lnTo>
                  <a:lnTo>
                    <a:pt x="29" y="25"/>
                  </a:lnTo>
                  <a:lnTo>
                    <a:pt x="0" y="13"/>
                  </a:lnTo>
                  <a:close/>
                </a:path>
              </a:pathLst>
            </a:custGeom>
            <a:solidFill>
              <a:schemeClr val="bg2"/>
            </a:solidFill>
            <a:ln w="9525">
              <a:noFill/>
              <a:round/>
              <a:headEnd/>
              <a:tailEnd/>
            </a:ln>
          </p:spPr>
          <p:txBody>
            <a:bodyPr/>
            <a:lstStyle/>
            <a:p>
              <a:endParaRPr lang="en-US"/>
            </a:p>
          </p:txBody>
        </p:sp>
        <p:sp>
          <p:nvSpPr>
            <p:cNvPr id="84025" name="Freeform 1081"/>
            <p:cNvSpPr>
              <a:spLocks/>
            </p:cNvSpPr>
            <p:nvPr/>
          </p:nvSpPr>
          <p:spPr bwMode="black">
            <a:xfrm>
              <a:off x="3798888" y="3248025"/>
              <a:ext cx="33337" cy="25400"/>
            </a:xfrm>
            <a:custGeom>
              <a:avLst/>
              <a:gdLst/>
              <a:ahLst/>
              <a:cxnLst>
                <a:cxn ang="0">
                  <a:pos x="0" y="6"/>
                </a:cxn>
                <a:cxn ang="0">
                  <a:pos x="5" y="0"/>
                </a:cxn>
                <a:cxn ang="0">
                  <a:pos x="32" y="18"/>
                </a:cxn>
                <a:cxn ang="0">
                  <a:pos x="33" y="16"/>
                </a:cxn>
                <a:cxn ang="0">
                  <a:pos x="30" y="20"/>
                </a:cxn>
                <a:cxn ang="0">
                  <a:pos x="25" y="26"/>
                </a:cxn>
                <a:cxn ang="0">
                  <a:pos x="0" y="6"/>
                </a:cxn>
              </a:cxnLst>
              <a:rect l="0" t="0" r="r" b="b"/>
              <a:pathLst>
                <a:path w="33" h="26">
                  <a:moveTo>
                    <a:pt x="0" y="6"/>
                  </a:moveTo>
                  <a:lnTo>
                    <a:pt x="5" y="0"/>
                  </a:lnTo>
                  <a:lnTo>
                    <a:pt x="32" y="18"/>
                  </a:lnTo>
                  <a:lnTo>
                    <a:pt x="33" y="16"/>
                  </a:lnTo>
                  <a:lnTo>
                    <a:pt x="30" y="20"/>
                  </a:lnTo>
                  <a:lnTo>
                    <a:pt x="25" y="26"/>
                  </a:lnTo>
                  <a:lnTo>
                    <a:pt x="0" y="6"/>
                  </a:lnTo>
                  <a:close/>
                </a:path>
              </a:pathLst>
            </a:custGeom>
            <a:solidFill>
              <a:schemeClr val="bg2"/>
            </a:solidFill>
            <a:ln w="9525">
              <a:noFill/>
              <a:round/>
              <a:headEnd/>
              <a:tailEnd/>
            </a:ln>
          </p:spPr>
          <p:txBody>
            <a:bodyPr/>
            <a:lstStyle/>
            <a:p>
              <a:endParaRPr lang="en-US"/>
            </a:p>
          </p:txBody>
        </p:sp>
        <p:sp>
          <p:nvSpPr>
            <p:cNvPr id="84026" name="Freeform 1082"/>
            <p:cNvSpPr>
              <a:spLocks/>
            </p:cNvSpPr>
            <p:nvPr/>
          </p:nvSpPr>
          <p:spPr bwMode="black">
            <a:xfrm>
              <a:off x="3802063" y="3243263"/>
              <a:ext cx="33337" cy="22225"/>
            </a:xfrm>
            <a:custGeom>
              <a:avLst/>
              <a:gdLst/>
              <a:ahLst/>
              <a:cxnLst>
                <a:cxn ang="0">
                  <a:pos x="0" y="11"/>
                </a:cxn>
                <a:cxn ang="0">
                  <a:pos x="4" y="3"/>
                </a:cxn>
                <a:cxn ang="0">
                  <a:pos x="4" y="3"/>
                </a:cxn>
                <a:cxn ang="0">
                  <a:pos x="8" y="0"/>
                </a:cxn>
                <a:cxn ang="0">
                  <a:pos x="34" y="18"/>
                </a:cxn>
                <a:cxn ang="0">
                  <a:pos x="30" y="26"/>
                </a:cxn>
                <a:cxn ang="0">
                  <a:pos x="0" y="11"/>
                </a:cxn>
              </a:cxnLst>
              <a:rect l="0" t="0" r="r" b="b"/>
              <a:pathLst>
                <a:path w="34" h="26">
                  <a:moveTo>
                    <a:pt x="0" y="11"/>
                  </a:moveTo>
                  <a:lnTo>
                    <a:pt x="4" y="3"/>
                  </a:lnTo>
                  <a:lnTo>
                    <a:pt x="4" y="3"/>
                  </a:lnTo>
                  <a:lnTo>
                    <a:pt x="8" y="0"/>
                  </a:lnTo>
                  <a:lnTo>
                    <a:pt x="34" y="18"/>
                  </a:lnTo>
                  <a:lnTo>
                    <a:pt x="30" y="26"/>
                  </a:lnTo>
                  <a:lnTo>
                    <a:pt x="0" y="11"/>
                  </a:lnTo>
                  <a:close/>
                </a:path>
              </a:pathLst>
            </a:custGeom>
            <a:solidFill>
              <a:schemeClr val="bg2"/>
            </a:solidFill>
            <a:ln w="9525">
              <a:noFill/>
              <a:round/>
              <a:headEnd/>
              <a:tailEnd/>
            </a:ln>
          </p:spPr>
          <p:txBody>
            <a:bodyPr/>
            <a:lstStyle/>
            <a:p>
              <a:endParaRPr lang="en-US"/>
            </a:p>
          </p:txBody>
        </p:sp>
        <p:sp>
          <p:nvSpPr>
            <p:cNvPr id="84027" name="Freeform 1083"/>
            <p:cNvSpPr>
              <a:spLocks/>
            </p:cNvSpPr>
            <p:nvPr/>
          </p:nvSpPr>
          <p:spPr bwMode="black">
            <a:xfrm>
              <a:off x="3806825" y="3235325"/>
              <a:ext cx="38100" cy="26988"/>
            </a:xfrm>
            <a:custGeom>
              <a:avLst/>
              <a:gdLst/>
              <a:ahLst/>
              <a:cxnLst>
                <a:cxn ang="0">
                  <a:pos x="0" y="7"/>
                </a:cxn>
                <a:cxn ang="0">
                  <a:pos x="6" y="0"/>
                </a:cxn>
                <a:cxn ang="0">
                  <a:pos x="29" y="23"/>
                </a:cxn>
                <a:cxn ang="0">
                  <a:pos x="36" y="15"/>
                </a:cxn>
                <a:cxn ang="0">
                  <a:pos x="28" y="23"/>
                </a:cxn>
                <a:cxn ang="0">
                  <a:pos x="22" y="29"/>
                </a:cxn>
                <a:cxn ang="0">
                  <a:pos x="0" y="7"/>
                </a:cxn>
              </a:cxnLst>
              <a:rect l="0" t="0" r="r" b="b"/>
              <a:pathLst>
                <a:path w="36" h="29">
                  <a:moveTo>
                    <a:pt x="0" y="7"/>
                  </a:moveTo>
                  <a:lnTo>
                    <a:pt x="6" y="0"/>
                  </a:lnTo>
                  <a:lnTo>
                    <a:pt x="29" y="23"/>
                  </a:lnTo>
                  <a:lnTo>
                    <a:pt x="36" y="15"/>
                  </a:lnTo>
                  <a:lnTo>
                    <a:pt x="28" y="23"/>
                  </a:lnTo>
                  <a:lnTo>
                    <a:pt x="22" y="29"/>
                  </a:lnTo>
                  <a:lnTo>
                    <a:pt x="0" y="7"/>
                  </a:lnTo>
                  <a:close/>
                </a:path>
              </a:pathLst>
            </a:custGeom>
            <a:solidFill>
              <a:schemeClr val="bg2"/>
            </a:solidFill>
            <a:ln w="9525">
              <a:noFill/>
              <a:round/>
              <a:headEnd/>
              <a:tailEnd/>
            </a:ln>
          </p:spPr>
          <p:txBody>
            <a:bodyPr/>
            <a:lstStyle/>
            <a:p>
              <a:endParaRPr lang="en-US"/>
            </a:p>
          </p:txBody>
        </p:sp>
        <p:sp>
          <p:nvSpPr>
            <p:cNvPr id="84028" name="Freeform 1084"/>
            <p:cNvSpPr>
              <a:spLocks/>
            </p:cNvSpPr>
            <p:nvPr/>
          </p:nvSpPr>
          <p:spPr bwMode="black">
            <a:xfrm>
              <a:off x="3813175" y="3228975"/>
              <a:ext cx="31750" cy="28575"/>
            </a:xfrm>
            <a:custGeom>
              <a:avLst/>
              <a:gdLst/>
              <a:ahLst/>
              <a:cxnLst>
                <a:cxn ang="0">
                  <a:pos x="0" y="7"/>
                </a:cxn>
                <a:cxn ang="0">
                  <a:pos x="6" y="0"/>
                </a:cxn>
                <a:cxn ang="0">
                  <a:pos x="6" y="1"/>
                </a:cxn>
                <a:cxn ang="0">
                  <a:pos x="31" y="21"/>
                </a:cxn>
                <a:cxn ang="0">
                  <a:pos x="31" y="22"/>
                </a:cxn>
                <a:cxn ang="0">
                  <a:pos x="24" y="30"/>
                </a:cxn>
                <a:cxn ang="0">
                  <a:pos x="0" y="7"/>
                </a:cxn>
              </a:cxnLst>
              <a:rect l="0" t="0" r="r" b="b"/>
              <a:pathLst>
                <a:path w="31" h="30">
                  <a:moveTo>
                    <a:pt x="0" y="7"/>
                  </a:moveTo>
                  <a:lnTo>
                    <a:pt x="6" y="0"/>
                  </a:lnTo>
                  <a:lnTo>
                    <a:pt x="6" y="1"/>
                  </a:lnTo>
                  <a:lnTo>
                    <a:pt x="31" y="21"/>
                  </a:lnTo>
                  <a:lnTo>
                    <a:pt x="31" y="22"/>
                  </a:lnTo>
                  <a:lnTo>
                    <a:pt x="24" y="30"/>
                  </a:lnTo>
                  <a:lnTo>
                    <a:pt x="0" y="7"/>
                  </a:lnTo>
                  <a:close/>
                </a:path>
              </a:pathLst>
            </a:custGeom>
            <a:solidFill>
              <a:schemeClr val="bg2"/>
            </a:solidFill>
            <a:ln w="9525">
              <a:noFill/>
              <a:round/>
              <a:headEnd/>
              <a:tailEnd/>
            </a:ln>
          </p:spPr>
          <p:txBody>
            <a:bodyPr/>
            <a:lstStyle/>
            <a:p>
              <a:endParaRPr lang="en-US"/>
            </a:p>
          </p:txBody>
        </p:sp>
        <p:sp>
          <p:nvSpPr>
            <p:cNvPr id="84029" name="Freeform 1085"/>
            <p:cNvSpPr>
              <a:spLocks/>
            </p:cNvSpPr>
            <p:nvPr/>
          </p:nvSpPr>
          <p:spPr bwMode="black">
            <a:xfrm>
              <a:off x="3819525" y="3224213"/>
              <a:ext cx="31750" cy="23812"/>
            </a:xfrm>
            <a:custGeom>
              <a:avLst/>
              <a:gdLst/>
              <a:ahLst/>
              <a:cxnLst>
                <a:cxn ang="0">
                  <a:pos x="0" y="7"/>
                </a:cxn>
                <a:cxn ang="0">
                  <a:pos x="5" y="1"/>
                </a:cxn>
                <a:cxn ang="0">
                  <a:pos x="5" y="0"/>
                </a:cxn>
                <a:cxn ang="0">
                  <a:pos x="30" y="22"/>
                </a:cxn>
                <a:cxn ang="0">
                  <a:pos x="30" y="21"/>
                </a:cxn>
                <a:cxn ang="0">
                  <a:pos x="25" y="27"/>
                </a:cxn>
                <a:cxn ang="0">
                  <a:pos x="0" y="7"/>
                </a:cxn>
              </a:cxnLst>
              <a:rect l="0" t="0" r="r" b="b"/>
              <a:pathLst>
                <a:path w="30" h="27">
                  <a:moveTo>
                    <a:pt x="0" y="7"/>
                  </a:moveTo>
                  <a:lnTo>
                    <a:pt x="5" y="1"/>
                  </a:lnTo>
                  <a:lnTo>
                    <a:pt x="5" y="0"/>
                  </a:lnTo>
                  <a:lnTo>
                    <a:pt x="30" y="22"/>
                  </a:lnTo>
                  <a:lnTo>
                    <a:pt x="30" y="21"/>
                  </a:lnTo>
                  <a:lnTo>
                    <a:pt x="25" y="27"/>
                  </a:lnTo>
                  <a:lnTo>
                    <a:pt x="0" y="7"/>
                  </a:lnTo>
                  <a:close/>
                </a:path>
              </a:pathLst>
            </a:custGeom>
            <a:solidFill>
              <a:schemeClr val="bg2"/>
            </a:solidFill>
            <a:ln w="9525">
              <a:noFill/>
              <a:round/>
              <a:headEnd/>
              <a:tailEnd/>
            </a:ln>
          </p:spPr>
          <p:txBody>
            <a:bodyPr/>
            <a:lstStyle/>
            <a:p>
              <a:endParaRPr lang="en-US"/>
            </a:p>
          </p:txBody>
        </p:sp>
        <p:sp>
          <p:nvSpPr>
            <p:cNvPr id="84030" name="Freeform 1086"/>
            <p:cNvSpPr>
              <a:spLocks/>
            </p:cNvSpPr>
            <p:nvPr/>
          </p:nvSpPr>
          <p:spPr bwMode="black">
            <a:xfrm>
              <a:off x="3825875" y="3216275"/>
              <a:ext cx="30163" cy="26988"/>
            </a:xfrm>
            <a:custGeom>
              <a:avLst/>
              <a:gdLst/>
              <a:ahLst/>
              <a:cxnLst>
                <a:cxn ang="0">
                  <a:pos x="0" y="8"/>
                </a:cxn>
                <a:cxn ang="0">
                  <a:pos x="6" y="0"/>
                </a:cxn>
                <a:cxn ang="0">
                  <a:pos x="0" y="8"/>
                </a:cxn>
                <a:cxn ang="0">
                  <a:pos x="7" y="0"/>
                </a:cxn>
                <a:cxn ang="0">
                  <a:pos x="31" y="23"/>
                </a:cxn>
                <a:cxn ang="0">
                  <a:pos x="25" y="30"/>
                </a:cxn>
                <a:cxn ang="0">
                  <a:pos x="0" y="8"/>
                </a:cxn>
              </a:cxnLst>
              <a:rect l="0" t="0" r="r" b="b"/>
              <a:pathLst>
                <a:path w="31" h="30">
                  <a:moveTo>
                    <a:pt x="0" y="8"/>
                  </a:moveTo>
                  <a:lnTo>
                    <a:pt x="6" y="0"/>
                  </a:lnTo>
                  <a:lnTo>
                    <a:pt x="0" y="8"/>
                  </a:lnTo>
                  <a:lnTo>
                    <a:pt x="7" y="0"/>
                  </a:lnTo>
                  <a:lnTo>
                    <a:pt x="31" y="23"/>
                  </a:lnTo>
                  <a:lnTo>
                    <a:pt x="25" y="30"/>
                  </a:lnTo>
                  <a:lnTo>
                    <a:pt x="0" y="8"/>
                  </a:lnTo>
                  <a:close/>
                </a:path>
              </a:pathLst>
            </a:custGeom>
            <a:solidFill>
              <a:schemeClr val="bg2"/>
            </a:solidFill>
            <a:ln w="9525">
              <a:noFill/>
              <a:round/>
              <a:headEnd/>
              <a:tailEnd/>
            </a:ln>
          </p:spPr>
          <p:txBody>
            <a:bodyPr/>
            <a:lstStyle/>
            <a:p>
              <a:endParaRPr lang="en-US"/>
            </a:p>
          </p:txBody>
        </p:sp>
        <p:sp>
          <p:nvSpPr>
            <p:cNvPr id="84031" name="Freeform 1087"/>
            <p:cNvSpPr>
              <a:spLocks/>
            </p:cNvSpPr>
            <p:nvPr/>
          </p:nvSpPr>
          <p:spPr bwMode="black">
            <a:xfrm>
              <a:off x="3832225" y="3209925"/>
              <a:ext cx="30163" cy="28575"/>
            </a:xfrm>
            <a:custGeom>
              <a:avLst/>
              <a:gdLst/>
              <a:ahLst/>
              <a:cxnLst>
                <a:cxn ang="0">
                  <a:pos x="0" y="6"/>
                </a:cxn>
                <a:cxn ang="0">
                  <a:pos x="6" y="0"/>
                </a:cxn>
                <a:cxn ang="0">
                  <a:pos x="30" y="21"/>
                </a:cxn>
                <a:cxn ang="0">
                  <a:pos x="30" y="21"/>
                </a:cxn>
                <a:cxn ang="0">
                  <a:pos x="29" y="22"/>
                </a:cxn>
                <a:cxn ang="0">
                  <a:pos x="23" y="29"/>
                </a:cxn>
                <a:cxn ang="0">
                  <a:pos x="0" y="6"/>
                </a:cxn>
              </a:cxnLst>
              <a:rect l="0" t="0" r="r" b="b"/>
              <a:pathLst>
                <a:path w="30" h="29">
                  <a:moveTo>
                    <a:pt x="0" y="6"/>
                  </a:moveTo>
                  <a:lnTo>
                    <a:pt x="6" y="0"/>
                  </a:lnTo>
                  <a:lnTo>
                    <a:pt x="30" y="21"/>
                  </a:lnTo>
                  <a:lnTo>
                    <a:pt x="30" y="21"/>
                  </a:lnTo>
                  <a:lnTo>
                    <a:pt x="29" y="22"/>
                  </a:lnTo>
                  <a:lnTo>
                    <a:pt x="23" y="29"/>
                  </a:lnTo>
                  <a:lnTo>
                    <a:pt x="0" y="6"/>
                  </a:lnTo>
                  <a:close/>
                </a:path>
              </a:pathLst>
            </a:custGeom>
            <a:solidFill>
              <a:schemeClr val="bg2"/>
            </a:solidFill>
            <a:ln w="9525">
              <a:noFill/>
              <a:round/>
              <a:headEnd/>
              <a:tailEnd/>
            </a:ln>
          </p:spPr>
          <p:txBody>
            <a:bodyPr/>
            <a:lstStyle/>
            <a:p>
              <a:endParaRPr lang="en-US"/>
            </a:p>
          </p:txBody>
        </p:sp>
        <p:sp>
          <p:nvSpPr>
            <p:cNvPr id="84032" name="Freeform 1088"/>
            <p:cNvSpPr>
              <a:spLocks/>
            </p:cNvSpPr>
            <p:nvPr/>
          </p:nvSpPr>
          <p:spPr bwMode="black">
            <a:xfrm>
              <a:off x="3838575" y="3208338"/>
              <a:ext cx="30163" cy="20637"/>
            </a:xfrm>
            <a:custGeom>
              <a:avLst/>
              <a:gdLst/>
              <a:ahLst/>
              <a:cxnLst>
                <a:cxn ang="0">
                  <a:pos x="0" y="6"/>
                </a:cxn>
                <a:cxn ang="0">
                  <a:pos x="5" y="0"/>
                </a:cxn>
                <a:cxn ang="0">
                  <a:pos x="30" y="19"/>
                </a:cxn>
                <a:cxn ang="0">
                  <a:pos x="25" y="26"/>
                </a:cxn>
                <a:cxn ang="0">
                  <a:pos x="30" y="20"/>
                </a:cxn>
                <a:cxn ang="0">
                  <a:pos x="25" y="26"/>
                </a:cxn>
                <a:cxn ang="0">
                  <a:pos x="0" y="6"/>
                </a:cxn>
              </a:cxnLst>
              <a:rect l="0" t="0" r="r" b="b"/>
              <a:pathLst>
                <a:path w="30" h="26">
                  <a:moveTo>
                    <a:pt x="0" y="6"/>
                  </a:moveTo>
                  <a:lnTo>
                    <a:pt x="5" y="0"/>
                  </a:lnTo>
                  <a:lnTo>
                    <a:pt x="30" y="19"/>
                  </a:lnTo>
                  <a:lnTo>
                    <a:pt x="25" y="26"/>
                  </a:lnTo>
                  <a:lnTo>
                    <a:pt x="30" y="20"/>
                  </a:lnTo>
                  <a:lnTo>
                    <a:pt x="25" y="26"/>
                  </a:lnTo>
                  <a:lnTo>
                    <a:pt x="0" y="6"/>
                  </a:lnTo>
                  <a:close/>
                </a:path>
              </a:pathLst>
            </a:custGeom>
            <a:solidFill>
              <a:schemeClr val="bg2"/>
            </a:solidFill>
            <a:ln w="9525">
              <a:noFill/>
              <a:round/>
              <a:headEnd/>
              <a:tailEnd/>
            </a:ln>
          </p:spPr>
          <p:txBody>
            <a:bodyPr/>
            <a:lstStyle/>
            <a:p>
              <a:endParaRPr lang="en-US"/>
            </a:p>
          </p:txBody>
        </p:sp>
        <p:sp>
          <p:nvSpPr>
            <p:cNvPr id="84033" name="Freeform 1089"/>
            <p:cNvSpPr>
              <a:spLocks/>
            </p:cNvSpPr>
            <p:nvPr/>
          </p:nvSpPr>
          <p:spPr bwMode="black">
            <a:xfrm>
              <a:off x="3841750" y="3201988"/>
              <a:ext cx="33338" cy="22225"/>
            </a:xfrm>
            <a:custGeom>
              <a:avLst/>
              <a:gdLst/>
              <a:ahLst/>
              <a:cxnLst>
                <a:cxn ang="0">
                  <a:pos x="0" y="7"/>
                </a:cxn>
                <a:cxn ang="0">
                  <a:pos x="5" y="0"/>
                </a:cxn>
                <a:cxn ang="0">
                  <a:pos x="3" y="0"/>
                </a:cxn>
                <a:cxn ang="0">
                  <a:pos x="32" y="17"/>
                </a:cxn>
                <a:cxn ang="0">
                  <a:pos x="30" y="17"/>
                </a:cxn>
                <a:cxn ang="0">
                  <a:pos x="25" y="25"/>
                </a:cxn>
                <a:cxn ang="0">
                  <a:pos x="0" y="7"/>
                </a:cxn>
              </a:cxnLst>
              <a:rect l="0" t="0" r="r" b="b"/>
              <a:pathLst>
                <a:path w="32" h="25">
                  <a:moveTo>
                    <a:pt x="0" y="7"/>
                  </a:moveTo>
                  <a:lnTo>
                    <a:pt x="5" y="0"/>
                  </a:lnTo>
                  <a:lnTo>
                    <a:pt x="3" y="0"/>
                  </a:lnTo>
                  <a:lnTo>
                    <a:pt x="32" y="17"/>
                  </a:lnTo>
                  <a:lnTo>
                    <a:pt x="30" y="17"/>
                  </a:lnTo>
                  <a:lnTo>
                    <a:pt x="25" y="25"/>
                  </a:lnTo>
                  <a:lnTo>
                    <a:pt x="0" y="7"/>
                  </a:lnTo>
                  <a:close/>
                </a:path>
              </a:pathLst>
            </a:custGeom>
            <a:solidFill>
              <a:schemeClr val="bg2"/>
            </a:solidFill>
            <a:ln w="9525">
              <a:noFill/>
              <a:round/>
              <a:headEnd/>
              <a:tailEnd/>
            </a:ln>
          </p:spPr>
          <p:txBody>
            <a:bodyPr/>
            <a:lstStyle/>
            <a:p>
              <a:endParaRPr lang="en-US"/>
            </a:p>
          </p:txBody>
        </p:sp>
        <p:sp>
          <p:nvSpPr>
            <p:cNvPr id="84034" name="Freeform 1090"/>
            <p:cNvSpPr>
              <a:spLocks/>
            </p:cNvSpPr>
            <p:nvPr/>
          </p:nvSpPr>
          <p:spPr bwMode="black">
            <a:xfrm>
              <a:off x="3844925" y="3197225"/>
              <a:ext cx="33338" cy="19050"/>
            </a:xfrm>
            <a:custGeom>
              <a:avLst/>
              <a:gdLst/>
              <a:ahLst/>
              <a:cxnLst>
                <a:cxn ang="0">
                  <a:pos x="0" y="6"/>
                </a:cxn>
                <a:cxn ang="0">
                  <a:pos x="3" y="0"/>
                </a:cxn>
                <a:cxn ang="0">
                  <a:pos x="33" y="13"/>
                </a:cxn>
                <a:cxn ang="0">
                  <a:pos x="31" y="22"/>
                </a:cxn>
                <a:cxn ang="0">
                  <a:pos x="33" y="17"/>
                </a:cxn>
                <a:cxn ang="0">
                  <a:pos x="29" y="23"/>
                </a:cxn>
                <a:cxn ang="0">
                  <a:pos x="0" y="6"/>
                </a:cxn>
              </a:cxnLst>
              <a:rect l="0" t="0" r="r" b="b"/>
              <a:pathLst>
                <a:path w="33" h="23">
                  <a:moveTo>
                    <a:pt x="0" y="6"/>
                  </a:moveTo>
                  <a:lnTo>
                    <a:pt x="3" y="0"/>
                  </a:lnTo>
                  <a:lnTo>
                    <a:pt x="33" y="13"/>
                  </a:lnTo>
                  <a:lnTo>
                    <a:pt x="31" y="22"/>
                  </a:lnTo>
                  <a:lnTo>
                    <a:pt x="33" y="17"/>
                  </a:lnTo>
                  <a:lnTo>
                    <a:pt x="29" y="23"/>
                  </a:lnTo>
                  <a:lnTo>
                    <a:pt x="0" y="6"/>
                  </a:lnTo>
                  <a:close/>
                </a:path>
              </a:pathLst>
            </a:custGeom>
            <a:solidFill>
              <a:schemeClr val="bg2"/>
            </a:solidFill>
            <a:ln w="9525">
              <a:noFill/>
              <a:round/>
              <a:headEnd/>
              <a:tailEnd/>
            </a:ln>
          </p:spPr>
          <p:txBody>
            <a:bodyPr/>
            <a:lstStyle/>
            <a:p>
              <a:endParaRPr lang="en-US"/>
            </a:p>
          </p:txBody>
        </p:sp>
        <p:sp>
          <p:nvSpPr>
            <p:cNvPr id="84035" name="Freeform 1091"/>
            <p:cNvSpPr>
              <a:spLocks/>
            </p:cNvSpPr>
            <p:nvPr/>
          </p:nvSpPr>
          <p:spPr bwMode="black">
            <a:xfrm>
              <a:off x="3848100" y="3190875"/>
              <a:ext cx="33338" cy="17463"/>
            </a:xfrm>
            <a:custGeom>
              <a:avLst/>
              <a:gdLst/>
              <a:ahLst/>
              <a:cxnLst>
                <a:cxn ang="0">
                  <a:pos x="0" y="7"/>
                </a:cxn>
                <a:cxn ang="0">
                  <a:pos x="3" y="0"/>
                </a:cxn>
                <a:cxn ang="0">
                  <a:pos x="32" y="7"/>
                </a:cxn>
                <a:cxn ang="0">
                  <a:pos x="31" y="14"/>
                </a:cxn>
                <a:cxn ang="0">
                  <a:pos x="32" y="10"/>
                </a:cxn>
                <a:cxn ang="0">
                  <a:pos x="30" y="17"/>
                </a:cxn>
                <a:cxn ang="0">
                  <a:pos x="0" y="7"/>
                </a:cxn>
              </a:cxnLst>
              <a:rect l="0" t="0" r="r" b="b"/>
              <a:pathLst>
                <a:path w="32" h="17">
                  <a:moveTo>
                    <a:pt x="0" y="7"/>
                  </a:moveTo>
                  <a:lnTo>
                    <a:pt x="3" y="0"/>
                  </a:lnTo>
                  <a:lnTo>
                    <a:pt x="32" y="7"/>
                  </a:lnTo>
                  <a:lnTo>
                    <a:pt x="31" y="14"/>
                  </a:lnTo>
                  <a:lnTo>
                    <a:pt x="32" y="10"/>
                  </a:lnTo>
                  <a:lnTo>
                    <a:pt x="30" y="17"/>
                  </a:lnTo>
                  <a:lnTo>
                    <a:pt x="0" y="7"/>
                  </a:lnTo>
                  <a:close/>
                </a:path>
              </a:pathLst>
            </a:custGeom>
            <a:solidFill>
              <a:schemeClr val="bg2"/>
            </a:solidFill>
            <a:ln w="9525">
              <a:noFill/>
              <a:round/>
              <a:headEnd/>
              <a:tailEnd/>
            </a:ln>
          </p:spPr>
          <p:txBody>
            <a:bodyPr/>
            <a:lstStyle/>
            <a:p>
              <a:endParaRPr lang="en-US"/>
            </a:p>
          </p:txBody>
        </p:sp>
        <p:sp>
          <p:nvSpPr>
            <p:cNvPr id="84036" name="Freeform 1092"/>
            <p:cNvSpPr>
              <a:spLocks/>
            </p:cNvSpPr>
            <p:nvPr/>
          </p:nvSpPr>
          <p:spPr bwMode="black">
            <a:xfrm>
              <a:off x="3851275" y="3189288"/>
              <a:ext cx="33338" cy="11112"/>
            </a:xfrm>
            <a:custGeom>
              <a:avLst/>
              <a:gdLst/>
              <a:ahLst/>
              <a:cxnLst>
                <a:cxn ang="0">
                  <a:pos x="0" y="6"/>
                </a:cxn>
                <a:cxn ang="0">
                  <a:pos x="1" y="0"/>
                </a:cxn>
                <a:cxn ang="0">
                  <a:pos x="1" y="0"/>
                </a:cxn>
                <a:cxn ang="0">
                  <a:pos x="31" y="5"/>
                </a:cxn>
                <a:cxn ang="0">
                  <a:pos x="31" y="5"/>
                </a:cxn>
                <a:cxn ang="0">
                  <a:pos x="29" y="11"/>
                </a:cxn>
                <a:cxn ang="0">
                  <a:pos x="0" y="6"/>
                </a:cxn>
              </a:cxnLst>
              <a:rect l="0" t="0" r="r" b="b"/>
              <a:pathLst>
                <a:path w="31" h="11">
                  <a:moveTo>
                    <a:pt x="0" y="6"/>
                  </a:moveTo>
                  <a:lnTo>
                    <a:pt x="1" y="0"/>
                  </a:lnTo>
                  <a:lnTo>
                    <a:pt x="1" y="0"/>
                  </a:lnTo>
                  <a:lnTo>
                    <a:pt x="31" y="5"/>
                  </a:lnTo>
                  <a:lnTo>
                    <a:pt x="31" y="5"/>
                  </a:lnTo>
                  <a:lnTo>
                    <a:pt x="29" y="11"/>
                  </a:lnTo>
                  <a:lnTo>
                    <a:pt x="0" y="6"/>
                  </a:lnTo>
                  <a:close/>
                </a:path>
              </a:pathLst>
            </a:custGeom>
            <a:solidFill>
              <a:schemeClr val="bg2"/>
            </a:solidFill>
            <a:ln w="9525">
              <a:noFill/>
              <a:round/>
              <a:headEnd/>
              <a:tailEnd/>
            </a:ln>
          </p:spPr>
          <p:txBody>
            <a:bodyPr/>
            <a:lstStyle/>
            <a:p>
              <a:endParaRPr lang="en-US"/>
            </a:p>
          </p:txBody>
        </p:sp>
        <p:sp>
          <p:nvSpPr>
            <p:cNvPr id="84037" name="Freeform 1093"/>
            <p:cNvSpPr>
              <a:spLocks/>
            </p:cNvSpPr>
            <p:nvPr/>
          </p:nvSpPr>
          <p:spPr bwMode="black">
            <a:xfrm>
              <a:off x="3852863" y="3182938"/>
              <a:ext cx="31750" cy="11112"/>
            </a:xfrm>
            <a:custGeom>
              <a:avLst/>
              <a:gdLst/>
              <a:ahLst/>
              <a:cxnLst>
                <a:cxn ang="0">
                  <a:pos x="0" y="7"/>
                </a:cxn>
                <a:cxn ang="0">
                  <a:pos x="1" y="0"/>
                </a:cxn>
                <a:cxn ang="0">
                  <a:pos x="31" y="0"/>
                </a:cxn>
                <a:cxn ang="0">
                  <a:pos x="31" y="2"/>
                </a:cxn>
                <a:cxn ang="0">
                  <a:pos x="31" y="5"/>
                </a:cxn>
                <a:cxn ang="0">
                  <a:pos x="30" y="12"/>
                </a:cxn>
                <a:cxn ang="0">
                  <a:pos x="0" y="7"/>
                </a:cxn>
              </a:cxnLst>
              <a:rect l="0" t="0" r="r" b="b"/>
              <a:pathLst>
                <a:path w="31" h="12">
                  <a:moveTo>
                    <a:pt x="0" y="7"/>
                  </a:moveTo>
                  <a:lnTo>
                    <a:pt x="1" y="0"/>
                  </a:lnTo>
                  <a:lnTo>
                    <a:pt x="31" y="0"/>
                  </a:lnTo>
                  <a:lnTo>
                    <a:pt x="31" y="2"/>
                  </a:lnTo>
                  <a:lnTo>
                    <a:pt x="31" y="5"/>
                  </a:lnTo>
                  <a:lnTo>
                    <a:pt x="30" y="12"/>
                  </a:lnTo>
                  <a:lnTo>
                    <a:pt x="0" y="7"/>
                  </a:lnTo>
                  <a:close/>
                </a:path>
              </a:pathLst>
            </a:custGeom>
            <a:solidFill>
              <a:schemeClr val="bg2"/>
            </a:solidFill>
            <a:ln w="9525">
              <a:noFill/>
              <a:round/>
              <a:headEnd/>
              <a:tailEnd/>
            </a:ln>
          </p:spPr>
          <p:txBody>
            <a:bodyPr/>
            <a:lstStyle/>
            <a:p>
              <a:endParaRPr lang="en-US"/>
            </a:p>
          </p:txBody>
        </p:sp>
        <p:sp>
          <p:nvSpPr>
            <p:cNvPr id="84038" name="Freeform 1094"/>
            <p:cNvSpPr>
              <a:spLocks/>
            </p:cNvSpPr>
            <p:nvPr/>
          </p:nvSpPr>
          <p:spPr bwMode="black">
            <a:xfrm>
              <a:off x="3852863" y="3170238"/>
              <a:ext cx="31750" cy="15875"/>
            </a:xfrm>
            <a:custGeom>
              <a:avLst/>
              <a:gdLst/>
              <a:ahLst/>
              <a:cxnLst>
                <a:cxn ang="0">
                  <a:pos x="1" y="20"/>
                </a:cxn>
                <a:cxn ang="0">
                  <a:pos x="0" y="14"/>
                </a:cxn>
                <a:cxn ang="0">
                  <a:pos x="30" y="4"/>
                </a:cxn>
                <a:cxn ang="0">
                  <a:pos x="28" y="0"/>
                </a:cxn>
                <a:cxn ang="0">
                  <a:pos x="30" y="9"/>
                </a:cxn>
                <a:cxn ang="0">
                  <a:pos x="31" y="15"/>
                </a:cxn>
                <a:cxn ang="0">
                  <a:pos x="1" y="20"/>
                </a:cxn>
              </a:cxnLst>
              <a:rect l="0" t="0" r="r" b="b"/>
              <a:pathLst>
                <a:path w="31" h="20">
                  <a:moveTo>
                    <a:pt x="1" y="20"/>
                  </a:moveTo>
                  <a:lnTo>
                    <a:pt x="0" y="14"/>
                  </a:lnTo>
                  <a:lnTo>
                    <a:pt x="30" y="4"/>
                  </a:lnTo>
                  <a:lnTo>
                    <a:pt x="28" y="0"/>
                  </a:lnTo>
                  <a:lnTo>
                    <a:pt x="30" y="9"/>
                  </a:lnTo>
                  <a:lnTo>
                    <a:pt x="31" y="15"/>
                  </a:lnTo>
                  <a:lnTo>
                    <a:pt x="1" y="20"/>
                  </a:lnTo>
                  <a:close/>
                </a:path>
              </a:pathLst>
            </a:custGeom>
            <a:solidFill>
              <a:schemeClr val="bg2"/>
            </a:solidFill>
            <a:ln w="9525">
              <a:noFill/>
              <a:round/>
              <a:headEnd/>
              <a:tailEnd/>
            </a:ln>
          </p:spPr>
          <p:txBody>
            <a:bodyPr/>
            <a:lstStyle/>
            <a:p>
              <a:endParaRPr lang="en-US"/>
            </a:p>
          </p:txBody>
        </p:sp>
        <p:sp>
          <p:nvSpPr>
            <p:cNvPr id="84039" name="Freeform 1095"/>
            <p:cNvSpPr>
              <a:spLocks/>
            </p:cNvSpPr>
            <p:nvPr/>
          </p:nvSpPr>
          <p:spPr bwMode="black">
            <a:xfrm>
              <a:off x="3851275" y="3163888"/>
              <a:ext cx="33338" cy="22225"/>
            </a:xfrm>
            <a:custGeom>
              <a:avLst/>
              <a:gdLst/>
              <a:ahLst/>
              <a:cxnLst>
                <a:cxn ang="0">
                  <a:pos x="2" y="22"/>
                </a:cxn>
                <a:cxn ang="0">
                  <a:pos x="0" y="18"/>
                </a:cxn>
                <a:cxn ang="0">
                  <a:pos x="27" y="0"/>
                </a:cxn>
                <a:cxn ang="0">
                  <a:pos x="30" y="4"/>
                </a:cxn>
                <a:cxn ang="0">
                  <a:pos x="29" y="3"/>
                </a:cxn>
                <a:cxn ang="0">
                  <a:pos x="32" y="8"/>
                </a:cxn>
                <a:cxn ang="0">
                  <a:pos x="2" y="22"/>
                </a:cxn>
              </a:cxnLst>
              <a:rect l="0" t="0" r="r" b="b"/>
              <a:pathLst>
                <a:path w="32" h="22">
                  <a:moveTo>
                    <a:pt x="2" y="22"/>
                  </a:moveTo>
                  <a:lnTo>
                    <a:pt x="0" y="18"/>
                  </a:lnTo>
                  <a:lnTo>
                    <a:pt x="27" y="0"/>
                  </a:lnTo>
                  <a:lnTo>
                    <a:pt x="30" y="4"/>
                  </a:lnTo>
                  <a:lnTo>
                    <a:pt x="29" y="3"/>
                  </a:lnTo>
                  <a:lnTo>
                    <a:pt x="32" y="8"/>
                  </a:lnTo>
                  <a:lnTo>
                    <a:pt x="2" y="22"/>
                  </a:lnTo>
                  <a:close/>
                </a:path>
              </a:pathLst>
            </a:custGeom>
            <a:solidFill>
              <a:schemeClr val="bg2"/>
            </a:solidFill>
            <a:ln w="9525">
              <a:noFill/>
              <a:round/>
              <a:headEnd/>
              <a:tailEnd/>
            </a:ln>
          </p:spPr>
          <p:txBody>
            <a:bodyPr/>
            <a:lstStyle/>
            <a:p>
              <a:endParaRPr lang="en-US"/>
            </a:p>
          </p:txBody>
        </p:sp>
        <p:sp>
          <p:nvSpPr>
            <p:cNvPr id="84040" name="Freeform 1096"/>
            <p:cNvSpPr>
              <a:spLocks/>
            </p:cNvSpPr>
            <p:nvPr/>
          </p:nvSpPr>
          <p:spPr bwMode="black">
            <a:xfrm>
              <a:off x="3848100" y="3155950"/>
              <a:ext cx="30163" cy="26988"/>
            </a:xfrm>
            <a:custGeom>
              <a:avLst/>
              <a:gdLst/>
              <a:ahLst/>
              <a:cxnLst>
                <a:cxn ang="0">
                  <a:pos x="5" y="29"/>
                </a:cxn>
                <a:cxn ang="0">
                  <a:pos x="0" y="23"/>
                </a:cxn>
                <a:cxn ang="0">
                  <a:pos x="21" y="0"/>
                </a:cxn>
                <a:cxn ang="0">
                  <a:pos x="26" y="4"/>
                </a:cxn>
                <a:cxn ang="0">
                  <a:pos x="25" y="3"/>
                </a:cxn>
                <a:cxn ang="0">
                  <a:pos x="30" y="9"/>
                </a:cxn>
                <a:cxn ang="0">
                  <a:pos x="5" y="29"/>
                </a:cxn>
              </a:cxnLst>
              <a:rect l="0" t="0" r="r" b="b"/>
              <a:pathLst>
                <a:path w="30" h="29">
                  <a:moveTo>
                    <a:pt x="5" y="29"/>
                  </a:moveTo>
                  <a:lnTo>
                    <a:pt x="0" y="23"/>
                  </a:lnTo>
                  <a:lnTo>
                    <a:pt x="21" y="0"/>
                  </a:lnTo>
                  <a:lnTo>
                    <a:pt x="26" y="4"/>
                  </a:lnTo>
                  <a:lnTo>
                    <a:pt x="25" y="3"/>
                  </a:lnTo>
                  <a:lnTo>
                    <a:pt x="30" y="9"/>
                  </a:lnTo>
                  <a:lnTo>
                    <a:pt x="5" y="29"/>
                  </a:lnTo>
                  <a:close/>
                </a:path>
              </a:pathLst>
            </a:custGeom>
            <a:solidFill>
              <a:schemeClr val="bg2"/>
            </a:solidFill>
            <a:ln w="9525">
              <a:noFill/>
              <a:round/>
              <a:headEnd/>
              <a:tailEnd/>
            </a:ln>
          </p:spPr>
          <p:txBody>
            <a:bodyPr/>
            <a:lstStyle/>
            <a:p>
              <a:endParaRPr lang="en-US"/>
            </a:p>
          </p:txBody>
        </p:sp>
        <p:sp>
          <p:nvSpPr>
            <p:cNvPr id="84041" name="Freeform 1097"/>
            <p:cNvSpPr>
              <a:spLocks/>
            </p:cNvSpPr>
            <p:nvPr/>
          </p:nvSpPr>
          <p:spPr bwMode="black">
            <a:xfrm>
              <a:off x="3848100" y="3148013"/>
              <a:ext cx="20638" cy="33337"/>
            </a:xfrm>
            <a:custGeom>
              <a:avLst/>
              <a:gdLst/>
              <a:ahLst/>
              <a:cxnLst>
                <a:cxn ang="0">
                  <a:pos x="5" y="34"/>
                </a:cxn>
                <a:cxn ang="0">
                  <a:pos x="0" y="31"/>
                </a:cxn>
                <a:cxn ang="0">
                  <a:pos x="16" y="3"/>
                </a:cxn>
                <a:cxn ang="0">
                  <a:pos x="10" y="0"/>
                </a:cxn>
                <a:cxn ang="0">
                  <a:pos x="17" y="6"/>
                </a:cxn>
                <a:cxn ang="0">
                  <a:pos x="22" y="9"/>
                </a:cxn>
                <a:cxn ang="0">
                  <a:pos x="5" y="34"/>
                </a:cxn>
              </a:cxnLst>
              <a:rect l="0" t="0" r="r" b="b"/>
              <a:pathLst>
                <a:path w="22" h="34">
                  <a:moveTo>
                    <a:pt x="5" y="34"/>
                  </a:moveTo>
                  <a:lnTo>
                    <a:pt x="0" y="31"/>
                  </a:lnTo>
                  <a:lnTo>
                    <a:pt x="16" y="3"/>
                  </a:lnTo>
                  <a:lnTo>
                    <a:pt x="10" y="0"/>
                  </a:lnTo>
                  <a:lnTo>
                    <a:pt x="17" y="6"/>
                  </a:lnTo>
                  <a:lnTo>
                    <a:pt x="22" y="9"/>
                  </a:lnTo>
                  <a:lnTo>
                    <a:pt x="5" y="34"/>
                  </a:lnTo>
                  <a:close/>
                </a:path>
              </a:pathLst>
            </a:custGeom>
            <a:solidFill>
              <a:schemeClr val="bg2"/>
            </a:solidFill>
            <a:ln w="9525">
              <a:noFill/>
              <a:round/>
              <a:headEnd/>
              <a:tailEnd/>
            </a:ln>
          </p:spPr>
          <p:txBody>
            <a:bodyPr/>
            <a:lstStyle/>
            <a:p>
              <a:endParaRPr lang="en-US"/>
            </a:p>
          </p:txBody>
        </p:sp>
        <p:sp>
          <p:nvSpPr>
            <p:cNvPr id="84042" name="Freeform 1098"/>
            <p:cNvSpPr>
              <a:spLocks/>
            </p:cNvSpPr>
            <p:nvPr/>
          </p:nvSpPr>
          <p:spPr bwMode="black">
            <a:xfrm>
              <a:off x="3841750" y="3148013"/>
              <a:ext cx="20638" cy="30162"/>
            </a:xfrm>
            <a:custGeom>
              <a:avLst/>
              <a:gdLst/>
              <a:ahLst/>
              <a:cxnLst>
                <a:cxn ang="0">
                  <a:pos x="7" y="33"/>
                </a:cxn>
                <a:cxn ang="0">
                  <a:pos x="0" y="29"/>
                </a:cxn>
                <a:cxn ang="0">
                  <a:pos x="11" y="0"/>
                </a:cxn>
                <a:cxn ang="0">
                  <a:pos x="18" y="1"/>
                </a:cxn>
                <a:cxn ang="0">
                  <a:pos x="15" y="0"/>
                </a:cxn>
                <a:cxn ang="0">
                  <a:pos x="22" y="3"/>
                </a:cxn>
                <a:cxn ang="0">
                  <a:pos x="7" y="33"/>
                </a:cxn>
              </a:cxnLst>
              <a:rect l="0" t="0" r="r" b="b"/>
              <a:pathLst>
                <a:path w="22" h="33">
                  <a:moveTo>
                    <a:pt x="7" y="33"/>
                  </a:moveTo>
                  <a:lnTo>
                    <a:pt x="0" y="29"/>
                  </a:lnTo>
                  <a:lnTo>
                    <a:pt x="11" y="0"/>
                  </a:lnTo>
                  <a:lnTo>
                    <a:pt x="18" y="1"/>
                  </a:lnTo>
                  <a:lnTo>
                    <a:pt x="15" y="0"/>
                  </a:lnTo>
                  <a:lnTo>
                    <a:pt x="22" y="3"/>
                  </a:lnTo>
                  <a:lnTo>
                    <a:pt x="7" y="33"/>
                  </a:lnTo>
                  <a:close/>
                </a:path>
              </a:pathLst>
            </a:custGeom>
            <a:solidFill>
              <a:schemeClr val="bg2"/>
            </a:solidFill>
            <a:ln w="9525">
              <a:noFill/>
              <a:round/>
              <a:headEnd/>
              <a:tailEnd/>
            </a:ln>
          </p:spPr>
          <p:txBody>
            <a:bodyPr/>
            <a:lstStyle/>
            <a:p>
              <a:endParaRPr lang="en-US"/>
            </a:p>
          </p:txBody>
        </p:sp>
        <p:sp>
          <p:nvSpPr>
            <p:cNvPr id="84043" name="Freeform 1099"/>
            <p:cNvSpPr>
              <a:spLocks/>
            </p:cNvSpPr>
            <p:nvPr/>
          </p:nvSpPr>
          <p:spPr bwMode="black">
            <a:xfrm>
              <a:off x="3835400" y="3144838"/>
              <a:ext cx="15875" cy="30162"/>
            </a:xfrm>
            <a:custGeom>
              <a:avLst/>
              <a:gdLst/>
              <a:ahLst/>
              <a:cxnLst>
                <a:cxn ang="0">
                  <a:pos x="9" y="32"/>
                </a:cxn>
                <a:cxn ang="0">
                  <a:pos x="0" y="30"/>
                </a:cxn>
                <a:cxn ang="0">
                  <a:pos x="0" y="30"/>
                </a:cxn>
                <a:cxn ang="0">
                  <a:pos x="7" y="0"/>
                </a:cxn>
                <a:cxn ang="0">
                  <a:pos x="7" y="0"/>
                </a:cxn>
                <a:cxn ang="0">
                  <a:pos x="17" y="3"/>
                </a:cxn>
                <a:cxn ang="0">
                  <a:pos x="9" y="32"/>
                </a:cxn>
              </a:cxnLst>
              <a:rect l="0" t="0" r="r" b="b"/>
              <a:pathLst>
                <a:path w="17" h="32">
                  <a:moveTo>
                    <a:pt x="9" y="32"/>
                  </a:moveTo>
                  <a:lnTo>
                    <a:pt x="0" y="30"/>
                  </a:lnTo>
                  <a:lnTo>
                    <a:pt x="0" y="30"/>
                  </a:lnTo>
                  <a:lnTo>
                    <a:pt x="7" y="0"/>
                  </a:lnTo>
                  <a:lnTo>
                    <a:pt x="7" y="0"/>
                  </a:lnTo>
                  <a:lnTo>
                    <a:pt x="17" y="3"/>
                  </a:lnTo>
                  <a:lnTo>
                    <a:pt x="9" y="32"/>
                  </a:lnTo>
                  <a:close/>
                </a:path>
              </a:pathLst>
            </a:custGeom>
            <a:solidFill>
              <a:schemeClr val="bg2"/>
            </a:solidFill>
            <a:ln w="9525">
              <a:noFill/>
              <a:round/>
              <a:headEnd/>
              <a:tailEnd/>
            </a:ln>
          </p:spPr>
          <p:txBody>
            <a:bodyPr/>
            <a:lstStyle/>
            <a:p>
              <a:endParaRPr lang="en-US"/>
            </a:p>
          </p:txBody>
        </p:sp>
        <p:sp>
          <p:nvSpPr>
            <p:cNvPr id="84044" name="Freeform 1100"/>
            <p:cNvSpPr>
              <a:spLocks/>
            </p:cNvSpPr>
            <p:nvPr/>
          </p:nvSpPr>
          <p:spPr bwMode="black">
            <a:xfrm>
              <a:off x="3825875" y="3144838"/>
              <a:ext cx="15875" cy="26987"/>
            </a:xfrm>
            <a:custGeom>
              <a:avLst/>
              <a:gdLst/>
              <a:ahLst/>
              <a:cxnLst>
                <a:cxn ang="0">
                  <a:pos x="9" y="32"/>
                </a:cxn>
                <a:cxn ang="0">
                  <a:pos x="0" y="29"/>
                </a:cxn>
                <a:cxn ang="0">
                  <a:pos x="5" y="0"/>
                </a:cxn>
                <a:cxn ang="0">
                  <a:pos x="9" y="0"/>
                </a:cxn>
                <a:cxn ang="0">
                  <a:pos x="7" y="0"/>
                </a:cxn>
                <a:cxn ang="0">
                  <a:pos x="16" y="2"/>
                </a:cxn>
                <a:cxn ang="0">
                  <a:pos x="9" y="32"/>
                </a:cxn>
              </a:cxnLst>
              <a:rect l="0" t="0" r="r" b="b"/>
              <a:pathLst>
                <a:path w="16" h="32">
                  <a:moveTo>
                    <a:pt x="9" y="32"/>
                  </a:moveTo>
                  <a:lnTo>
                    <a:pt x="0" y="29"/>
                  </a:lnTo>
                  <a:lnTo>
                    <a:pt x="5" y="0"/>
                  </a:lnTo>
                  <a:lnTo>
                    <a:pt x="9" y="0"/>
                  </a:lnTo>
                  <a:lnTo>
                    <a:pt x="7" y="0"/>
                  </a:lnTo>
                  <a:lnTo>
                    <a:pt x="16" y="2"/>
                  </a:lnTo>
                  <a:lnTo>
                    <a:pt x="9" y="32"/>
                  </a:lnTo>
                  <a:close/>
                </a:path>
              </a:pathLst>
            </a:custGeom>
            <a:solidFill>
              <a:schemeClr val="bg2"/>
            </a:solidFill>
            <a:ln w="9525">
              <a:noFill/>
              <a:round/>
              <a:headEnd/>
              <a:tailEnd/>
            </a:ln>
          </p:spPr>
          <p:txBody>
            <a:bodyPr/>
            <a:lstStyle/>
            <a:p>
              <a:endParaRPr lang="en-US"/>
            </a:p>
          </p:txBody>
        </p:sp>
        <p:sp>
          <p:nvSpPr>
            <p:cNvPr id="84045" name="Freeform 1101"/>
            <p:cNvSpPr>
              <a:spLocks/>
            </p:cNvSpPr>
            <p:nvPr/>
          </p:nvSpPr>
          <p:spPr bwMode="black">
            <a:xfrm>
              <a:off x="3813175" y="3143250"/>
              <a:ext cx="15875" cy="26988"/>
            </a:xfrm>
            <a:custGeom>
              <a:avLst/>
              <a:gdLst/>
              <a:ahLst/>
              <a:cxnLst>
                <a:cxn ang="0">
                  <a:pos x="12" y="31"/>
                </a:cxn>
                <a:cxn ang="0">
                  <a:pos x="1" y="30"/>
                </a:cxn>
                <a:cxn ang="0">
                  <a:pos x="0" y="30"/>
                </a:cxn>
                <a:cxn ang="0">
                  <a:pos x="5" y="0"/>
                </a:cxn>
                <a:cxn ang="0">
                  <a:pos x="4" y="0"/>
                </a:cxn>
                <a:cxn ang="0">
                  <a:pos x="15" y="2"/>
                </a:cxn>
                <a:cxn ang="0">
                  <a:pos x="12" y="31"/>
                </a:cxn>
              </a:cxnLst>
              <a:rect l="0" t="0" r="r" b="b"/>
              <a:pathLst>
                <a:path w="15" h="31">
                  <a:moveTo>
                    <a:pt x="12" y="31"/>
                  </a:moveTo>
                  <a:lnTo>
                    <a:pt x="1" y="30"/>
                  </a:lnTo>
                  <a:lnTo>
                    <a:pt x="0" y="30"/>
                  </a:lnTo>
                  <a:lnTo>
                    <a:pt x="5" y="0"/>
                  </a:lnTo>
                  <a:lnTo>
                    <a:pt x="4" y="0"/>
                  </a:lnTo>
                  <a:lnTo>
                    <a:pt x="15" y="2"/>
                  </a:lnTo>
                  <a:lnTo>
                    <a:pt x="12" y="31"/>
                  </a:lnTo>
                  <a:close/>
                </a:path>
              </a:pathLst>
            </a:custGeom>
            <a:solidFill>
              <a:schemeClr val="bg2"/>
            </a:solidFill>
            <a:ln w="9525">
              <a:noFill/>
              <a:round/>
              <a:headEnd/>
              <a:tailEnd/>
            </a:ln>
          </p:spPr>
          <p:txBody>
            <a:bodyPr/>
            <a:lstStyle/>
            <a:p>
              <a:endParaRPr lang="en-US"/>
            </a:p>
          </p:txBody>
        </p:sp>
        <p:sp>
          <p:nvSpPr>
            <p:cNvPr id="84046" name="Freeform 1102"/>
            <p:cNvSpPr>
              <a:spLocks/>
            </p:cNvSpPr>
            <p:nvPr/>
          </p:nvSpPr>
          <p:spPr bwMode="black">
            <a:xfrm>
              <a:off x="3805238" y="3143250"/>
              <a:ext cx="14287" cy="26988"/>
            </a:xfrm>
            <a:custGeom>
              <a:avLst/>
              <a:gdLst/>
              <a:ahLst/>
              <a:cxnLst>
                <a:cxn ang="0">
                  <a:pos x="10" y="31"/>
                </a:cxn>
                <a:cxn ang="0">
                  <a:pos x="0" y="30"/>
                </a:cxn>
                <a:cxn ang="0">
                  <a:pos x="3" y="0"/>
                </a:cxn>
                <a:cxn ang="0">
                  <a:pos x="5" y="0"/>
                </a:cxn>
                <a:cxn ang="0">
                  <a:pos x="5" y="0"/>
                </a:cxn>
                <a:cxn ang="0">
                  <a:pos x="15" y="1"/>
                </a:cxn>
                <a:cxn ang="0">
                  <a:pos x="10" y="31"/>
                </a:cxn>
              </a:cxnLst>
              <a:rect l="0" t="0" r="r" b="b"/>
              <a:pathLst>
                <a:path w="15" h="31">
                  <a:moveTo>
                    <a:pt x="10" y="31"/>
                  </a:moveTo>
                  <a:lnTo>
                    <a:pt x="0" y="30"/>
                  </a:lnTo>
                  <a:lnTo>
                    <a:pt x="3" y="0"/>
                  </a:lnTo>
                  <a:lnTo>
                    <a:pt x="5" y="0"/>
                  </a:lnTo>
                  <a:lnTo>
                    <a:pt x="5" y="0"/>
                  </a:lnTo>
                  <a:lnTo>
                    <a:pt x="15" y="1"/>
                  </a:lnTo>
                  <a:lnTo>
                    <a:pt x="10" y="31"/>
                  </a:lnTo>
                  <a:close/>
                </a:path>
              </a:pathLst>
            </a:custGeom>
            <a:solidFill>
              <a:schemeClr val="bg2"/>
            </a:solidFill>
            <a:ln w="9525">
              <a:noFill/>
              <a:round/>
              <a:headEnd/>
              <a:tailEnd/>
            </a:ln>
          </p:spPr>
          <p:txBody>
            <a:bodyPr/>
            <a:lstStyle/>
            <a:p>
              <a:endParaRPr lang="en-US"/>
            </a:p>
          </p:txBody>
        </p:sp>
        <p:sp>
          <p:nvSpPr>
            <p:cNvPr id="84047" name="Freeform 1103"/>
            <p:cNvSpPr>
              <a:spLocks/>
            </p:cNvSpPr>
            <p:nvPr/>
          </p:nvSpPr>
          <p:spPr bwMode="black">
            <a:xfrm>
              <a:off x="3792538" y="3143250"/>
              <a:ext cx="14287" cy="26988"/>
            </a:xfrm>
            <a:custGeom>
              <a:avLst/>
              <a:gdLst/>
              <a:ahLst/>
              <a:cxnLst>
                <a:cxn ang="0">
                  <a:pos x="15" y="30"/>
                </a:cxn>
                <a:cxn ang="0">
                  <a:pos x="3" y="30"/>
                </a:cxn>
                <a:cxn ang="0">
                  <a:pos x="0" y="0"/>
                </a:cxn>
                <a:cxn ang="0">
                  <a:pos x="0" y="0"/>
                </a:cxn>
                <a:cxn ang="0">
                  <a:pos x="3" y="0"/>
                </a:cxn>
                <a:cxn ang="0">
                  <a:pos x="15" y="0"/>
                </a:cxn>
                <a:cxn ang="0">
                  <a:pos x="15" y="30"/>
                </a:cxn>
              </a:cxnLst>
              <a:rect l="0" t="0" r="r" b="b"/>
              <a:pathLst>
                <a:path w="15" h="30">
                  <a:moveTo>
                    <a:pt x="15" y="30"/>
                  </a:moveTo>
                  <a:lnTo>
                    <a:pt x="3" y="30"/>
                  </a:lnTo>
                  <a:lnTo>
                    <a:pt x="0" y="0"/>
                  </a:lnTo>
                  <a:lnTo>
                    <a:pt x="0" y="0"/>
                  </a:lnTo>
                  <a:lnTo>
                    <a:pt x="3" y="0"/>
                  </a:lnTo>
                  <a:lnTo>
                    <a:pt x="15" y="0"/>
                  </a:lnTo>
                  <a:lnTo>
                    <a:pt x="15" y="30"/>
                  </a:lnTo>
                  <a:close/>
                </a:path>
              </a:pathLst>
            </a:custGeom>
            <a:solidFill>
              <a:schemeClr val="bg2"/>
            </a:solidFill>
            <a:ln w="9525">
              <a:noFill/>
              <a:round/>
              <a:headEnd/>
              <a:tailEnd/>
            </a:ln>
          </p:spPr>
          <p:txBody>
            <a:bodyPr/>
            <a:lstStyle/>
            <a:p>
              <a:endParaRPr lang="en-US"/>
            </a:p>
          </p:txBody>
        </p:sp>
        <p:sp>
          <p:nvSpPr>
            <p:cNvPr id="84048" name="Freeform 1104"/>
            <p:cNvSpPr>
              <a:spLocks/>
            </p:cNvSpPr>
            <p:nvPr/>
          </p:nvSpPr>
          <p:spPr bwMode="black">
            <a:xfrm>
              <a:off x="3783013" y="3143250"/>
              <a:ext cx="15875" cy="26988"/>
            </a:xfrm>
            <a:custGeom>
              <a:avLst/>
              <a:gdLst/>
              <a:ahLst/>
              <a:cxnLst>
                <a:cxn ang="0">
                  <a:pos x="17" y="30"/>
                </a:cxn>
                <a:cxn ang="0">
                  <a:pos x="7" y="32"/>
                </a:cxn>
                <a:cxn ang="0">
                  <a:pos x="9" y="32"/>
                </a:cxn>
                <a:cxn ang="0">
                  <a:pos x="6" y="32"/>
                </a:cxn>
                <a:cxn ang="0">
                  <a:pos x="0" y="3"/>
                </a:cxn>
                <a:cxn ang="0">
                  <a:pos x="10" y="0"/>
                </a:cxn>
                <a:cxn ang="0">
                  <a:pos x="17" y="30"/>
                </a:cxn>
              </a:cxnLst>
              <a:rect l="0" t="0" r="r" b="b"/>
              <a:pathLst>
                <a:path w="17" h="32">
                  <a:moveTo>
                    <a:pt x="17" y="30"/>
                  </a:moveTo>
                  <a:lnTo>
                    <a:pt x="7" y="32"/>
                  </a:lnTo>
                  <a:lnTo>
                    <a:pt x="9" y="32"/>
                  </a:lnTo>
                  <a:lnTo>
                    <a:pt x="6" y="32"/>
                  </a:lnTo>
                  <a:lnTo>
                    <a:pt x="0" y="3"/>
                  </a:lnTo>
                  <a:lnTo>
                    <a:pt x="10" y="0"/>
                  </a:lnTo>
                  <a:lnTo>
                    <a:pt x="17" y="30"/>
                  </a:lnTo>
                  <a:close/>
                </a:path>
              </a:pathLst>
            </a:custGeom>
            <a:solidFill>
              <a:schemeClr val="bg2"/>
            </a:solidFill>
            <a:ln w="9525">
              <a:noFill/>
              <a:round/>
              <a:headEnd/>
              <a:tailEnd/>
            </a:ln>
          </p:spPr>
          <p:txBody>
            <a:bodyPr/>
            <a:lstStyle/>
            <a:p>
              <a:endParaRPr lang="en-US"/>
            </a:p>
          </p:txBody>
        </p:sp>
        <p:sp>
          <p:nvSpPr>
            <p:cNvPr id="84049" name="Freeform 1105"/>
            <p:cNvSpPr>
              <a:spLocks/>
            </p:cNvSpPr>
            <p:nvPr/>
          </p:nvSpPr>
          <p:spPr bwMode="black">
            <a:xfrm>
              <a:off x="3770313" y="3144838"/>
              <a:ext cx="19050" cy="26987"/>
            </a:xfrm>
            <a:custGeom>
              <a:avLst/>
              <a:gdLst/>
              <a:ahLst/>
              <a:cxnLst>
                <a:cxn ang="0">
                  <a:pos x="17" y="29"/>
                </a:cxn>
                <a:cxn ang="0">
                  <a:pos x="7" y="31"/>
                </a:cxn>
                <a:cxn ang="0">
                  <a:pos x="1" y="1"/>
                </a:cxn>
                <a:cxn ang="0">
                  <a:pos x="0" y="1"/>
                </a:cxn>
                <a:cxn ang="0">
                  <a:pos x="2" y="1"/>
                </a:cxn>
                <a:cxn ang="0">
                  <a:pos x="12" y="0"/>
                </a:cxn>
                <a:cxn ang="0">
                  <a:pos x="17" y="29"/>
                </a:cxn>
              </a:cxnLst>
              <a:rect l="0" t="0" r="r" b="b"/>
              <a:pathLst>
                <a:path w="17" h="31">
                  <a:moveTo>
                    <a:pt x="17" y="29"/>
                  </a:moveTo>
                  <a:lnTo>
                    <a:pt x="7" y="31"/>
                  </a:lnTo>
                  <a:lnTo>
                    <a:pt x="1" y="1"/>
                  </a:lnTo>
                  <a:lnTo>
                    <a:pt x="0" y="1"/>
                  </a:lnTo>
                  <a:lnTo>
                    <a:pt x="2" y="1"/>
                  </a:lnTo>
                  <a:lnTo>
                    <a:pt x="12" y="0"/>
                  </a:lnTo>
                  <a:lnTo>
                    <a:pt x="17" y="29"/>
                  </a:lnTo>
                  <a:close/>
                </a:path>
              </a:pathLst>
            </a:custGeom>
            <a:solidFill>
              <a:schemeClr val="bg2"/>
            </a:solidFill>
            <a:ln w="9525">
              <a:noFill/>
              <a:round/>
              <a:headEnd/>
              <a:tailEnd/>
            </a:ln>
          </p:spPr>
          <p:txBody>
            <a:bodyPr/>
            <a:lstStyle/>
            <a:p>
              <a:endParaRPr lang="en-US"/>
            </a:p>
          </p:txBody>
        </p:sp>
        <p:sp>
          <p:nvSpPr>
            <p:cNvPr id="84050" name="Freeform 1106"/>
            <p:cNvSpPr>
              <a:spLocks/>
            </p:cNvSpPr>
            <p:nvPr/>
          </p:nvSpPr>
          <p:spPr bwMode="black">
            <a:xfrm>
              <a:off x="3752850" y="3144838"/>
              <a:ext cx="26988" cy="30162"/>
            </a:xfrm>
            <a:custGeom>
              <a:avLst/>
              <a:gdLst/>
              <a:ahLst/>
              <a:cxnLst>
                <a:cxn ang="0">
                  <a:pos x="25" y="30"/>
                </a:cxn>
                <a:cxn ang="0">
                  <a:pos x="17" y="32"/>
                </a:cxn>
                <a:cxn ang="0">
                  <a:pos x="7" y="2"/>
                </a:cxn>
                <a:cxn ang="0">
                  <a:pos x="0" y="5"/>
                </a:cxn>
                <a:cxn ang="0">
                  <a:pos x="9" y="2"/>
                </a:cxn>
                <a:cxn ang="0">
                  <a:pos x="18" y="0"/>
                </a:cxn>
                <a:cxn ang="0">
                  <a:pos x="25" y="30"/>
                </a:cxn>
              </a:cxnLst>
              <a:rect l="0" t="0" r="r" b="b"/>
              <a:pathLst>
                <a:path w="25" h="32">
                  <a:moveTo>
                    <a:pt x="25" y="30"/>
                  </a:moveTo>
                  <a:lnTo>
                    <a:pt x="17" y="32"/>
                  </a:lnTo>
                  <a:lnTo>
                    <a:pt x="7" y="2"/>
                  </a:lnTo>
                  <a:lnTo>
                    <a:pt x="0" y="5"/>
                  </a:lnTo>
                  <a:lnTo>
                    <a:pt x="9" y="2"/>
                  </a:lnTo>
                  <a:lnTo>
                    <a:pt x="18" y="0"/>
                  </a:lnTo>
                  <a:lnTo>
                    <a:pt x="25" y="30"/>
                  </a:lnTo>
                  <a:close/>
                </a:path>
              </a:pathLst>
            </a:custGeom>
            <a:solidFill>
              <a:schemeClr val="bg2"/>
            </a:solidFill>
            <a:ln w="9525">
              <a:noFill/>
              <a:round/>
              <a:headEnd/>
              <a:tailEnd/>
            </a:ln>
          </p:spPr>
          <p:txBody>
            <a:bodyPr/>
            <a:lstStyle/>
            <a:p>
              <a:endParaRPr lang="en-US"/>
            </a:p>
          </p:txBody>
        </p:sp>
        <p:sp>
          <p:nvSpPr>
            <p:cNvPr id="84051" name="Freeform 1107"/>
            <p:cNvSpPr>
              <a:spLocks/>
            </p:cNvSpPr>
            <p:nvPr/>
          </p:nvSpPr>
          <p:spPr bwMode="black">
            <a:xfrm>
              <a:off x="3749675" y="3148013"/>
              <a:ext cx="23813" cy="30162"/>
            </a:xfrm>
            <a:custGeom>
              <a:avLst/>
              <a:gdLst/>
              <a:ahLst/>
              <a:cxnLst>
                <a:cxn ang="0">
                  <a:pos x="22" y="30"/>
                </a:cxn>
                <a:cxn ang="0">
                  <a:pos x="12" y="34"/>
                </a:cxn>
                <a:cxn ang="0">
                  <a:pos x="20" y="31"/>
                </a:cxn>
                <a:cxn ang="0">
                  <a:pos x="10" y="34"/>
                </a:cxn>
                <a:cxn ang="0">
                  <a:pos x="0" y="4"/>
                </a:cxn>
                <a:cxn ang="0">
                  <a:pos x="10" y="0"/>
                </a:cxn>
                <a:cxn ang="0">
                  <a:pos x="22" y="30"/>
                </a:cxn>
              </a:cxnLst>
              <a:rect l="0" t="0" r="r" b="b"/>
              <a:pathLst>
                <a:path w="22" h="34">
                  <a:moveTo>
                    <a:pt x="22" y="30"/>
                  </a:moveTo>
                  <a:lnTo>
                    <a:pt x="12" y="34"/>
                  </a:lnTo>
                  <a:lnTo>
                    <a:pt x="20" y="31"/>
                  </a:lnTo>
                  <a:lnTo>
                    <a:pt x="10" y="34"/>
                  </a:lnTo>
                  <a:lnTo>
                    <a:pt x="0" y="4"/>
                  </a:lnTo>
                  <a:lnTo>
                    <a:pt x="10" y="0"/>
                  </a:lnTo>
                  <a:lnTo>
                    <a:pt x="22" y="30"/>
                  </a:lnTo>
                  <a:close/>
                </a:path>
              </a:pathLst>
            </a:custGeom>
            <a:solidFill>
              <a:schemeClr val="bg2"/>
            </a:solidFill>
            <a:ln w="9525">
              <a:noFill/>
              <a:round/>
              <a:headEnd/>
              <a:tailEnd/>
            </a:ln>
          </p:spPr>
          <p:txBody>
            <a:bodyPr/>
            <a:lstStyle/>
            <a:p>
              <a:endParaRPr lang="en-US"/>
            </a:p>
          </p:txBody>
        </p:sp>
        <p:sp>
          <p:nvSpPr>
            <p:cNvPr id="84052" name="Freeform 1108"/>
            <p:cNvSpPr>
              <a:spLocks/>
            </p:cNvSpPr>
            <p:nvPr/>
          </p:nvSpPr>
          <p:spPr bwMode="black">
            <a:xfrm>
              <a:off x="3743325" y="3151188"/>
              <a:ext cx="17463" cy="30162"/>
            </a:xfrm>
            <a:custGeom>
              <a:avLst/>
              <a:gdLst/>
              <a:ahLst/>
              <a:cxnLst>
                <a:cxn ang="0">
                  <a:pos x="16" y="30"/>
                </a:cxn>
                <a:cxn ang="0">
                  <a:pos x="7" y="32"/>
                </a:cxn>
                <a:cxn ang="0">
                  <a:pos x="7" y="32"/>
                </a:cxn>
                <a:cxn ang="0">
                  <a:pos x="0" y="2"/>
                </a:cxn>
                <a:cxn ang="0">
                  <a:pos x="0" y="2"/>
                </a:cxn>
                <a:cxn ang="0">
                  <a:pos x="9" y="0"/>
                </a:cxn>
                <a:cxn ang="0">
                  <a:pos x="16" y="30"/>
                </a:cxn>
              </a:cxnLst>
              <a:rect l="0" t="0" r="r" b="b"/>
              <a:pathLst>
                <a:path w="16" h="32">
                  <a:moveTo>
                    <a:pt x="16" y="30"/>
                  </a:moveTo>
                  <a:lnTo>
                    <a:pt x="7" y="32"/>
                  </a:lnTo>
                  <a:lnTo>
                    <a:pt x="7" y="32"/>
                  </a:lnTo>
                  <a:lnTo>
                    <a:pt x="0" y="2"/>
                  </a:lnTo>
                  <a:lnTo>
                    <a:pt x="0" y="2"/>
                  </a:lnTo>
                  <a:lnTo>
                    <a:pt x="9" y="0"/>
                  </a:lnTo>
                  <a:lnTo>
                    <a:pt x="16" y="30"/>
                  </a:lnTo>
                  <a:close/>
                </a:path>
              </a:pathLst>
            </a:custGeom>
            <a:solidFill>
              <a:schemeClr val="bg2"/>
            </a:solidFill>
            <a:ln w="9525">
              <a:noFill/>
              <a:round/>
              <a:headEnd/>
              <a:tailEnd/>
            </a:ln>
          </p:spPr>
          <p:txBody>
            <a:bodyPr/>
            <a:lstStyle/>
            <a:p>
              <a:endParaRPr lang="en-US"/>
            </a:p>
          </p:txBody>
        </p:sp>
        <p:sp>
          <p:nvSpPr>
            <p:cNvPr id="84053" name="Freeform 1109"/>
            <p:cNvSpPr>
              <a:spLocks/>
            </p:cNvSpPr>
            <p:nvPr/>
          </p:nvSpPr>
          <p:spPr bwMode="black">
            <a:xfrm>
              <a:off x="3733800" y="3152775"/>
              <a:ext cx="19050" cy="30163"/>
            </a:xfrm>
            <a:custGeom>
              <a:avLst/>
              <a:gdLst/>
              <a:ahLst/>
              <a:cxnLst>
                <a:cxn ang="0">
                  <a:pos x="16" y="30"/>
                </a:cxn>
                <a:cxn ang="0">
                  <a:pos x="8" y="33"/>
                </a:cxn>
                <a:cxn ang="0">
                  <a:pos x="8" y="33"/>
                </a:cxn>
                <a:cxn ang="0">
                  <a:pos x="0" y="3"/>
                </a:cxn>
                <a:cxn ang="0">
                  <a:pos x="0" y="3"/>
                </a:cxn>
                <a:cxn ang="0">
                  <a:pos x="9" y="0"/>
                </a:cxn>
                <a:cxn ang="0">
                  <a:pos x="16" y="30"/>
                </a:cxn>
              </a:cxnLst>
              <a:rect l="0" t="0" r="r" b="b"/>
              <a:pathLst>
                <a:path w="16" h="33">
                  <a:moveTo>
                    <a:pt x="16" y="30"/>
                  </a:moveTo>
                  <a:lnTo>
                    <a:pt x="8" y="33"/>
                  </a:lnTo>
                  <a:lnTo>
                    <a:pt x="8" y="33"/>
                  </a:lnTo>
                  <a:lnTo>
                    <a:pt x="0" y="3"/>
                  </a:lnTo>
                  <a:lnTo>
                    <a:pt x="0" y="3"/>
                  </a:lnTo>
                  <a:lnTo>
                    <a:pt x="9" y="0"/>
                  </a:lnTo>
                  <a:lnTo>
                    <a:pt x="16" y="30"/>
                  </a:lnTo>
                  <a:close/>
                </a:path>
              </a:pathLst>
            </a:custGeom>
            <a:solidFill>
              <a:schemeClr val="bg2"/>
            </a:solidFill>
            <a:ln w="9525">
              <a:noFill/>
              <a:round/>
              <a:headEnd/>
              <a:tailEnd/>
            </a:ln>
          </p:spPr>
          <p:txBody>
            <a:bodyPr/>
            <a:lstStyle/>
            <a:p>
              <a:endParaRPr lang="en-US"/>
            </a:p>
          </p:txBody>
        </p:sp>
        <p:sp>
          <p:nvSpPr>
            <p:cNvPr id="84054" name="Freeform 1110"/>
            <p:cNvSpPr>
              <a:spLocks/>
            </p:cNvSpPr>
            <p:nvPr/>
          </p:nvSpPr>
          <p:spPr bwMode="black">
            <a:xfrm>
              <a:off x="3724275" y="3155950"/>
              <a:ext cx="19050" cy="26988"/>
            </a:xfrm>
            <a:custGeom>
              <a:avLst/>
              <a:gdLst/>
              <a:ahLst/>
              <a:cxnLst>
                <a:cxn ang="0">
                  <a:pos x="18" y="30"/>
                </a:cxn>
                <a:cxn ang="0">
                  <a:pos x="8" y="32"/>
                </a:cxn>
                <a:cxn ang="0">
                  <a:pos x="9" y="32"/>
                </a:cxn>
                <a:cxn ang="0">
                  <a:pos x="7" y="32"/>
                </a:cxn>
                <a:cxn ang="0">
                  <a:pos x="0" y="2"/>
                </a:cxn>
                <a:cxn ang="0">
                  <a:pos x="10" y="0"/>
                </a:cxn>
                <a:cxn ang="0">
                  <a:pos x="18" y="30"/>
                </a:cxn>
              </a:cxnLst>
              <a:rect l="0" t="0" r="r" b="b"/>
              <a:pathLst>
                <a:path w="18" h="32">
                  <a:moveTo>
                    <a:pt x="18" y="30"/>
                  </a:moveTo>
                  <a:lnTo>
                    <a:pt x="8" y="32"/>
                  </a:lnTo>
                  <a:lnTo>
                    <a:pt x="9" y="32"/>
                  </a:lnTo>
                  <a:lnTo>
                    <a:pt x="7" y="32"/>
                  </a:lnTo>
                  <a:lnTo>
                    <a:pt x="0" y="2"/>
                  </a:lnTo>
                  <a:lnTo>
                    <a:pt x="10" y="0"/>
                  </a:lnTo>
                  <a:lnTo>
                    <a:pt x="18" y="30"/>
                  </a:lnTo>
                  <a:close/>
                </a:path>
              </a:pathLst>
            </a:custGeom>
            <a:solidFill>
              <a:schemeClr val="bg2"/>
            </a:solidFill>
            <a:ln w="9525">
              <a:noFill/>
              <a:round/>
              <a:headEnd/>
              <a:tailEnd/>
            </a:ln>
          </p:spPr>
          <p:txBody>
            <a:bodyPr/>
            <a:lstStyle/>
            <a:p>
              <a:endParaRPr lang="en-US"/>
            </a:p>
          </p:txBody>
        </p:sp>
        <p:sp>
          <p:nvSpPr>
            <p:cNvPr id="84055" name="Freeform 1111"/>
            <p:cNvSpPr>
              <a:spLocks/>
            </p:cNvSpPr>
            <p:nvPr/>
          </p:nvSpPr>
          <p:spPr bwMode="black">
            <a:xfrm>
              <a:off x="3714750" y="3155950"/>
              <a:ext cx="15875" cy="30163"/>
            </a:xfrm>
            <a:custGeom>
              <a:avLst/>
              <a:gdLst/>
              <a:ahLst/>
              <a:cxnLst>
                <a:cxn ang="0">
                  <a:pos x="15" y="30"/>
                </a:cxn>
                <a:cxn ang="0">
                  <a:pos x="5" y="31"/>
                </a:cxn>
                <a:cxn ang="0">
                  <a:pos x="5" y="31"/>
                </a:cxn>
                <a:cxn ang="0">
                  <a:pos x="0" y="2"/>
                </a:cxn>
                <a:cxn ang="0">
                  <a:pos x="0" y="2"/>
                </a:cxn>
                <a:cxn ang="0">
                  <a:pos x="10" y="0"/>
                </a:cxn>
                <a:cxn ang="0">
                  <a:pos x="15" y="30"/>
                </a:cxn>
              </a:cxnLst>
              <a:rect l="0" t="0" r="r" b="b"/>
              <a:pathLst>
                <a:path w="15" h="31">
                  <a:moveTo>
                    <a:pt x="15" y="30"/>
                  </a:moveTo>
                  <a:lnTo>
                    <a:pt x="5" y="31"/>
                  </a:lnTo>
                  <a:lnTo>
                    <a:pt x="5" y="31"/>
                  </a:lnTo>
                  <a:lnTo>
                    <a:pt x="0" y="2"/>
                  </a:lnTo>
                  <a:lnTo>
                    <a:pt x="0" y="2"/>
                  </a:lnTo>
                  <a:lnTo>
                    <a:pt x="10" y="0"/>
                  </a:lnTo>
                  <a:lnTo>
                    <a:pt x="15" y="30"/>
                  </a:lnTo>
                  <a:close/>
                </a:path>
              </a:pathLst>
            </a:custGeom>
            <a:solidFill>
              <a:schemeClr val="bg2"/>
            </a:solidFill>
            <a:ln w="9525">
              <a:noFill/>
              <a:round/>
              <a:headEnd/>
              <a:tailEnd/>
            </a:ln>
          </p:spPr>
          <p:txBody>
            <a:bodyPr/>
            <a:lstStyle/>
            <a:p>
              <a:endParaRPr lang="en-US"/>
            </a:p>
          </p:txBody>
        </p:sp>
        <p:sp>
          <p:nvSpPr>
            <p:cNvPr id="84056" name="Freeform 1112"/>
            <p:cNvSpPr>
              <a:spLocks/>
            </p:cNvSpPr>
            <p:nvPr/>
          </p:nvSpPr>
          <p:spPr bwMode="black">
            <a:xfrm>
              <a:off x="3706813" y="3159125"/>
              <a:ext cx="14287" cy="26988"/>
            </a:xfrm>
            <a:custGeom>
              <a:avLst/>
              <a:gdLst/>
              <a:ahLst/>
              <a:cxnLst>
                <a:cxn ang="0">
                  <a:pos x="15" y="29"/>
                </a:cxn>
                <a:cxn ang="0">
                  <a:pos x="5" y="31"/>
                </a:cxn>
                <a:cxn ang="0">
                  <a:pos x="5" y="31"/>
                </a:cxn>
                <a:cxn ang="0">
                  <a:pos x="2" y="31"/>
                </a:cxn>
                <a:cxn ang="0">
                  <a:pos x="0" y="1"/>
                </a:cxn>
                <a:cxn ang="0">
                  <a:pos x="10" y="0"/>
                </a:cxn>
                <a:cxn ang="0">
                  <a:pos x="15" y="29"/>
                </a:cxn>
              </a:cxnLst>
              <a:rect l="0" t="0" r="r" b="b"/>
              <a:pathLst>
                <a:path w="15" h="31">
                  <a:moveTo>
                    <a:pt x="15" y="29"/>
                  </a:moveTo>
                  <a:lnTo>
                    <a:pt x="5" y="31"/>
                  </a:lnTo>
                  <a:lnTo>
                    <a:pt x="5" y="31"/>
                  </a:lnTo>
                  <a:lnTo>
                    <a:pt x="2" y="31"/>
                  </a:lnTo>
                  <a:lnTo>
                    <a:pt x="0" y="1"/>
                  </a:lnTo>
                  <a:lnTo>
                    <a:pt x="10" y="0"/>
                  </a:lnTo>
                  <a:lnTo>
                    <a:pt x="15" y="29"/>
                  </a:lnTo>
                  <a:close/>
                </a:path>
              </a:pathLst>
            </a:custGeom>
            <a:solidFill>
              <a:schemeClr val="bg2"/>
            </a:solidFill>
            <a:ln w="9525">
              <a:noFill/>
              <a:round/>
              <a:headEnd/>
              <a:tailEnd/>
            </a:ln>
          </p:spPr>
          <p:txBody>
            <a:bodyPr/>
            <a:lstStyle/>
            <a:p>
              <a:endParaRPr lang="en-US"/>
            </a:p>
          </p:txBody>
        </p:sp>
        <p:sp>
          <p:nvSpPr>
            <p:cNvPr id="84057" name="Freeform 1113"/>
            <p:cNvSpPr>
              <a:spLocks/>
            </p:cNvSpPr>
            <p:nvPr/>
          </p:nvSpPr>
          <p:spPr bwMode="black">
            <a:xfrm>
              <a:off x="3697288" y="3159125"/>
              <a:ext cx="12700" cy="26988"/>
            </a:xfrm>
            <a:custGeom>
              <a:avLst/>
              <a:gdLst/>
              <a:ahLst/>
              <a:cxnLst>
                <a:cxn ang="0">
                  <a:pos x="12" y="30"/>
                </a:cxn>
                <a:cxn ang="0">
                  <a:pos x="1" y="30"/>
                </a:cxn>
                <a:cxn ang="0">
                  <a:pos x="0" y="30"/>
                </a:cxn>
                <a:cxn ang="0">
                  <a:pos x="0" y="30"/>
                </a:cxn>
                <a:cxn ang="0">
                  <a:pos x="1" y="0"/>
                </a:cxn>
                <a:cxn ang="0">
                  <a:pos x="12" y="0"/>
                </a:cxn>
                <a:cxn ang="0">
                  <a:pos x="12" y="30"/>
                </a:cxn>
              </a:cxnLst>
              <a:rect l="0" t="0" r="r" b="b"/>
              <a:pathLst>
                <a:path w="12" h="30">
                  <a:moveTo>
                    <a:pt x="12" y="30"/>
                  </a:moveTo>
                  <a:lnTo>
                    <a:pt x="1" y="30"/>
                  </a:lnTo>
                  <a:lnTo>
                    <a:pt x="0" y="30"/>
                  </a:lnTo>
                  <a:lnTo>
                    <a:pt x="0" y="30"/>
                  </a:lnTo>
                  <a:lnTo>
                    <a:pt x="1" y="0"/>
                  </a:lnTo>
                  <a:lnTo>
                    <a:pt x="12" y="0"/>
                  </a:lnTo>
                  <a:lnTo>
                    <a:pt x="12" y="30"/>
                  </a:lnTo>
                  <a:close/>
                </a:path>
              </a:pathLst>
            </a:custGeom>
            <a:solidFill>
              <a:schemeClr val="bg2"/>
            </a:solidFill>
            <a:ln w="9525">
              <a:noFill/>
              <a:round/>
              <a:headEnd/>
              <a:tailEnd/>
            </a:ln>
          </p:spPr>
          <p:txBody>
            <a:bodyPr/>
            <a:lstStyle/>
            <a:p>
              <a:endParaRPr lang="en-US"/>
            </a:p>
          </p:txBody>
        </p:sp>
        <p:sp>
          <p:nvSpPr>
            <p:cNvPr id="84058" name="Freeform 1114"/>
            <p:cNvSpPr>
              <a:spLocks/>
            </p:cNvSpPr>
            <p:nvPr/>
          </p:nvSpPr>
          <p:spPr bwMode="black">
            <a:xfrm>
              <a:off x="3684588" y="3159125"/>
              <a:ext cx="12700" cy="26988"/>
            </a:xfrm>
            <a:custGeom>
              <a:avLst/>
              <a:gdLst/>
              <a:ahLst/>
              <a:cxnLst>
                <a:cxn ang="0">
                  <a:pos x="11" y="31"/>
                </a:cxn>
                <a:cxn ang="0">
                  <a:pos x="0" y="29"/>
                </a:cxn>
                <a:cxn ang="0">
                  <a:pos x="0" y="29"/>
                </a:cxn>
                <a:cxn ang="0">
                  <a:pos x="2" y="0"/>
                </a:cxn>
                <a:cxn ang="0">
                  <a:pos x="2" y="0"/>
                </a:cxn>
                <a:cxn ang="0">
                  <a:pos x="13" y="1"/>
                </a:cxn>
                <a:cxn ang="0">
                  <a:pos x="11" y="31"/>
                </a:cxn>
              </a:cxnLst>
              <a:rect l="0" t="0" r="r" b="b"/>
              <a:pathLst>
                <a:path w="13" h="31">
                  <a:moveTo>
                    <a:pt x="11" y="31"/>
                  </a:moveTo>
                  <a:lnTo>
                    <a:pt x="0" y="29"/>
                  </a:lnTo>
                  <a:lnTo>
                    <a:pt x="0" y="29"/>
                  </a:lnTo>
                  <a:lnTo>
                    <a:pt x="2" y="0"/>
                  </a:lnTo>
                  <a:lnTo>
                    <a:pt x="2" y="0"/>
                  </a:lnTo>
                  <a:lnTo>
                    <a:pt x="13" y="1"/>
                  </a:lnTo>
                  <a:lnTo>
                    <a:pt x="11" y="31"/>
                  </a:lnTo>
                  <a:close/>
                </a:path>
              </a:pathLst>
            </a:custGeom>
            <a:solidFill>
              <a:schemeClr val="bg2"/>
            </a:solidFill>
            <a:ln w="9525">
              <a:noFill/>
              <a:round/>
              <a:headEnd/>
              <a:tailEnd/>
            </a:ln>
          </p:spPr>
          <p:txBody>
            <a:bodyPr/>
            <a:lstStyle/>
            <a:p>
              <a:endParaRPr lang="en-US"/>
            </a:p>
          </p:txBody>
        </p:sp>
        <p:sp>
          <p:nvSpPr>
            <p:cNvPr id="84059" name="Freeform 1115"/>
            <p:cNvSpPr>
              <a:spLocks/>
            </p:cNvSpPr>
            <p:nvPr/>
          </p:nvSpPr>
          <p:spPr bwMode="black">
            <a:xfrm>
              <a:off x="3665538" y="3155950"/>
              <a:ext cx="22225" cy="30163"/>
            </a:xfrm>
            <a:custGeom>
              <a:avLst/>
              <a:gdLst/>
              <a:ahLst/>
              <a:cxnLst>
                <a:cxn ang="0">
                  <a:pos x="17" y="31"/>
                </a:cxn>
                <a:cxn ang="0">
                  <a:pos x="4" y="30"/>
                </a:cxn>
                <a:cxn ang="0">
                  <a:pos x="0" y="30"/>
                </a:cxn>
                <a:cxn ang="0">
                  <a:pos x="2" y="30"/>
                </a:cxn>
                <a:cxn ang="0">
                  <a:pos x="7" y="0"/>
                </a:cxn>
                <a:cxn ang="0">
                  <a:pos x="19" y="2"/>
                </a:cxn>
                <a:cxn ang="0">
                  <a:pos x="17" y="31"/>
                </a:cxn>
              </a:cxnLst>
              <a:rect l="0" t="0" r="r" b="b"/>
              <a:pathLst>
                <a:path w="19" h="31">
                  <a:moveTo>
                    <a:pt x="17" y="31"/>
                  </a:moveTo>
                  <a:lnTo>
                    <a:pt x="4" y="30"/>
                  </a:lnTo>
                  <a:lnTo>
                    <a:pt x="0" y="30"/>
                  </a:lnTo>
                  <a:lnTo>
                    <a:pt x="2" y="30"/>
                  </a:lnTo>
                  <a:lnTo>
                    <a:pt x="7" y="0"/>
                  </a:lnTo>
                  <a:lnTo>
                    <a:pt x="19" y="2"/>
                  </a:lnTo>
                  <a:lnTo>
                    <a:pt x="17" y="31"/>
                  </a:lnTo>
                  <a:close/>
                </a:path>
              </a:pathLst>
            </a:custGeom>
            <a:solidFill>
              <a:schemeClr val="bg2"/>
            </a:solidFill>
            <a:ln w="9525">
              <a:noFill/>
              <a:round/>
              <a:headEnd/>
              <a:tailEnd/>
            </a:ln>
          </p:spPr>
          <p:txBody>
            <a:bodyPr/>
            <a:lstStyle/>
            <a:p>
              <a:endParaRPr lang="en-US"/>
            </a:p>
          </p:txBody>
        </p:sp>
        <p:sp>
          <p:nvSpPr>
            <p:cNvPr id="84060" name="Freeform 1116"/>
            <p:cNvSpPr>
              <a:spLocks/>
            </p:cNvSpPr>
            <p:nvPr/>
          </p:nvSpPr>
          <p:spPr bwMode="black">
            <a:xfrm>
              <a:off x="3657600" y="3155950"/>
              <a:ext cx="17463" cy="26988"/>
            </a:xfrm>
            <a:custGeom>
              <a:avLst/>
              <a:gdLst/>
              <a:ahLst/>
              <a:cxnLst>
                <a:cxn ang="0">
                  <a:pos x="11" y="32"/>
                </a:cxn>
                <a:cxn ang="0">
                  <a:pos x="0" y="30"/>
                </a:cxn>
                <a:cxn ang="0">
                  <a:pos x="5" y="0"/>
                </a:cxn>
                <a:cxn ang="0">
                  <a:pos x="9" y="0"/>
                </a:cxn>
                <a:cxn ang="0">
                  <a:pos x="7" y="0"/>
                </a:cxn>
                <a:cxn ang="0">
                  <a:pos x="18" y="2"/>
                </a:cxn>
                <a:cxn ang="0">
                  <a:pos x="11" y="32"/>
                </a:cxn>
              </a:cxnLst>
              <a:rect l="0" t="0" r="r" b="b"/>
              <a:pathLst>
                <a:path w="18" h="32">
                  <a:moveTo>
                    <a:pt x="11" y="32"/>
                  </a:moveTo>
                  <a:lnTo>
                    <a:pt x="0" y="30"/>
                  </a:lnTo>
                  <a:lnTo>
                    <a:pt x="5" y="0"/>
                  </a:lnTo>
                  <a:lnTo>
                    <a:pt x="9" y="0"/>
                  </a:lnTo>
                  <a:lnTo>
                    <a:pt x="7" y="0"/>
                  </a:lnTo>
                  <a:lnTo>
                    <a:pt x="18" y="2"/>
                  </a:lnTo>
                  <a:lnTo>
                    <a:pt x="11" y="32"/>
                  </a:lnTo>
                  <a:close/>
                </a:path>
              </a:pathLst>
            </a:custGeom>
            <a:solidFill>
              <a:schemeClr val="bg2"/>
            </a:solidFill>
            <a:ln w="9525">
              <a:noFill/>
              <a:round/>
              <a:headEnd/>
              <a:tailEnd/>
            </a:ln>
          </p:spPr>
          <p:txBody>
            <a:bodyPr/>
            <a:lstStyle/>
            <a:p>
              <a:endParaRPr lang="en-US"/>
            </a:p>
          </p:txBody>
        </p:sp>
        <p:sp>
          <p:nvSpPr>
            <p:cNvPr id="84061" name="Freeform 1117"/>
            <p:cNvSpPr>
              <a:spLocks/>
            </p:cNvSpPr>
            <p:nvPr/>
          </p:nvSpPr>
          <p:spPr bwMode="black">
            <a:xfrm>
              <a:off x="3641725" y="3152775"/>
              <a:ext cx="20638" cy="30163"/>
            </a:xfrm>
            <a:custGeom>
              <a:avLst/>
              <a:gdLst/>
              <a:ahLst/>
              <a:cxnLst>
                <a:cxn ang="0">
                  <a:pos x="17" y="31"/>
                </a:cxn>
                <a:cxn ang="0">
                  <a:pos x="4" y="30"/>
                </a:cxn>
                <a:cxn ang="0">
                  <a:pos x="0" y="30"/>
                </a:cxn>
                <a:cxn ang="0">
                  <a:pos x="1" y="30"/>
                </a:cxn>
                <a:cxn ang="0">
                  <a:pos x="6" y="0"/>
                </a:cxn>
                <a:cxn ang="0">
                  <a:pos x="20" y="1"/>
                </a:cxn>
                <a:cxn ang="0">
                  <a:pos x="17" y="31"/>
                </a:cxn>
              </a:cxnLst>
              <a:rect l="0" t="0" r="r" b="b"/>
              <a:pathLst>
                <a:path w="20" h="31">
                  <a:moveTo>
                    <a:pt x="17" y="31"/>
                  </a:moveTo>
                  <a:lnTo>
                    <a:pt x="4" y="30"/>
                  </a:lnTo>
                  <a:lnTo>
                    <a:pt x="0" y="30"/>
                  </a:lnTo>
                  <a:lnTo>
                    <a:pt x="1" y="30"/>
                  </a:lnTo>
                  <a:lnTo>
                    <a:pt x="6" y="0"/>
                  </a:lnTo>
                  <a:lnTo>
                    <a:pt x="20" y="1"/>
                  </a:lnTo>
                  <a:lnTo>
                    <a:pt x="17" y="31"/>
                  </a:lnTo>
                  <a:close/>
                </a:path>
              </a:pathLst>
            </a:custGeom>
            <a:solidFill>
              <a:schemeClr val="bg2"/>
            </a:solidFill>
            <a:ln w="9525">
              <a:noFill/>
              <a:round/>
              <a:headEnd/>
              <a:tailEnd/>
            </a:ln>
          </p:spPr>
          <p:txBody>
            <a:bodyPr/>
            <a:lstStyle/>
            <a:p>
              <a:endParaRPr lang="en-US"/>
            </a:p>
          </p:txBody>
        </p:sp>
        <p:sp>
          <p:nvSpPr>
            <p:cNvPr id="84062" name="Freeform 1118"/>
            <p:cNvSpPr>
              <a:spLocks/>
            </p:cNvSpPr>
            <p:nvPr/>
          </p:nvSpPr>
          <p:spPr bwMode="black">
            <a:xfrm>
              <a:off x="3632200" y="3151188"/>
              <a:ext cx="19050" cy="30162"/>
            </a:xfrm>
            <a:custGeom>
              <a:avLst/>
              <a:gdLst/>
              <a:ahLst/>
              <a:cxnLst>
                <a:cxn ang="0">
                  <a:pos x="11" y="33"/>
                </a:cxn>
                <a:cxn ang="0">
                  <a:pos x="0" y="30"/>
                </a:cxn>
                <a:cxn ang="0">
                  <a:pos x="5" y="0"/>
                </a:cxn>
                <a:cxn ang="0">
                  <a:pos x="10" y="0"/>
                </a:cxn>
                <a:cxn ang="0">
                  <a:pos x="8" y="0"/>
                </a:cxn>
                <a:cxn ang="0">
                  <a:pos x="19" y="3"/>
                </a:cxn>
                <a:cxn ang="0">
                  <a:pos x="11" y="33"/>
                </a:cxn>
              </a:cxnLst>
              <a:rect l="0" t="0" r="r" b="b"/>
              <a:pathLst>
                <a:path w="19" h="33">
                  <a:moveTo>
                    <a:pt x="11" y="33"/>
                  </a:moveTo>
                  <a:lnTo>
                    <a:pt x="0" y="30"/>
                  </a:lnTo>
                  <a:lnTo>
                    <a:pt x="5" y="0"/>
                  </a:lnTo>
                  <a:lnTo>
                    <a:pt x="10" y="0"/>
                  </a:lnTo>
                  <a:lnTo>
                    <a:pt x="8" y="0"/>
                  </a:lnTo>
                  <a:lnTo>
                    <a:pt x="19" y="3"/>
                  </a:lnTo>
                  <a:lnTo>
                    <a:pt x="11" y="33"/>
                  </a:lnTo>
                  <a:close/>
                </a:path>
              </a:pathLst>
            </a:custGeom>
            <a:solidFill>
              <a:schemeClr val="bg2"/>
            </a:solidFill>
            <a:ln w="9525">
              <a:noFill/>
              <a:round/>
              <a:headEnd/>
              <a:tailEnd/>
            </a:ln>
          </p:spPr>
          <p:txBody>
            <a:bodyPr/>
            <a:lstStyle/>
            <a:p>
              <a:endParaRPr lang="en-US"/>
            </a:p>
          </p:txBody>
        </p:sp>
        <p:sp>
          <p:nvSpPr>
            <p:cNvPr id="84063" name="Freeform 1119"/>
            <p:cNvSpPr>
              <a:spLocks/>
            </p:cNvSpPr>
            <p:nvPr/>
          </p:nvSpPr>
          <p:spPr bwMode="black">
            <a:xfrm>
              <a:off x="3622675" y="3151188"/>
              <a:ext cx="15875" cy="26987"/>
            </a:xfrm>
            <a:custGeom>
              <a:avLst/>
              <a:gdLst/>
              <a:ahLst/>
              <a:cxnLst>
                <a:cxn ang="0">
                  <a:pos x="11" y="31"/>
                </a:cxn>
                <a:cxn ang="0">
                  <a:pos x="0" y="30"/>
                </a:cxn>
                <a:cxn ang="0">
                  <a:pos x="0" y="30"/>
                </a:cxn>
                <a:cxn ang="0">
                  <a:pos x="2" y="0"/>
                </a:cxn>
                <a:cxn ang="0">
                  <a:pos x="2" y="0"/>
                </a:cxn>
                <a:cxn ang="0">
                  <a:pos x="13" y="1"/>
                </a:cxn>
                <a:cxn ang="0">
                  <a:pos x="11" y="31"/>
                </a:cxn>
              </a:cxnLst>
              <a:rect l="0" t="0" r="r" b="b"/>
              <a:pathLst>
                <a:path w="13" h="31">
                  <a:moveTo>
                    <a:pt x="11" y="31"/>
                  </a:moveTo>
                  <a:lnTo>
                    <a:pt x="0" y="30"/>
                  </a:lnTo>
                  <a:lnTo>
                    <a:pt x="0" y="30"/>
                  </a:lnTo>
                  <a:lnTo>
                    <a:pt x="2" y="0"/>
                  </a:lnTo>
                  <a:lnTo>
                    <a:pt x="2" y="0"/>
                  </a:lnTo>
                  <a:lnTo>
                    <a:pt x="13" y="1"/>
                  </a:lnTo>
                  <a:lnTo>
                    <a:pt x="11" y="31"/>
                  </a:lnTo>
                  <a:close/>
                </a:path>
              </a:pathLst>
            </a:custGeom>
            <a:solidFill>
              <a:schemeClr val="bg2"/>
            </a:solidFill>
            <a:ln w="9525">
              <a:noFill/>
              <a:round/>
              <a:headEnd/>
              <a:tailEnd/>
            </a:ln>
          </p:spPr>
          <p:txBody>
            <a:bodyPr/>
            <a:lstStyle/>
            <a:p>
              <a:endParaRPr lang="en-US"/>
            </a:p>
          </p:txBody>
        </p:sp>
        <p:sp>
          <p:nvSpPr>
            <p:cNvPr id="84064" name="Freeform 1120"/>
            <p:cNvSpPr>
              <a:spLocks/>
            </p:cNvSpPr>
            <p:nvPr/>
          </p:nvSpPr>
          <p:spPr bwMode="black">
            <a:xfrm>
              <a:off x="3611563" y="3151188"/>
              <a:ext cx="14287" cy="26987"/>
            </a:xfrm>
            <a:custGeom>
              <a:avLst/>
              <a:gdLst/>
              <a:ahLst/>
              <a:cxnLst>
                <a:cxn ang="0">
                  <a:pos x="13" y="31"/>
                </a:cxn>
                <a:cxn ang="0">
                  <a:pos x="1" y="30"/>
                </a:cxn>
                <a:cxn ang="0">
                  <a:pos x="0" y="30"/>
                </a:cxn>
                <a:cxn ang="0">
                  <a:pos x="5" y="0"/>
                </a:cxn>
                <a:cxn ang="0">
                  <a:pos x="4" y="0"/>
                </a:cxn>
                <a:cxn ang="0">
                  <a:pos x="15" y="1"/>
                </a:cxn>
                <a:cxn ang="0">
                  <a:pos x="13" y="31"/>
                </a:cxn>
              </a:cxnLst>
              <a:rect l="0" t="0" r="r" b="b"/>
              <a:pathLst>
                <a:path w="15" h="31">
                  <a:moveTo>
                    <a:pt x="13" y="31"/>
                  </a:moveTo>
                  <a:lnTo>
                    <a:pt x="1" y="30"/>
                  </a:lnTo>
                  <a:lnTo>
                    <a:pt x="0" y="30"/>
                  </a:lnTo>
                  <a:lnTo>
                    <a:pt x="5" y="0"/>
                  </a:lnTo>
                  <a:lnTo>
                    <a:pt x="4" y="0"/>
                  </a:lnTo>
                  <a:lnTo>
                    <a:pt x="15" y="1"/>
                  </a:lnTo>
                  <a:lnTo>
                    <a:pt x="13" y="31"/>
                  </a:lnTo>
                  <a:close/>
                </a:path>
              </a:pathLst>
            </a:custGeom>
            <a:solidFill>
              <a:schemeClr val="bg2"/>
            </a:solidFill>
            <a:ln w="9525">
              <a:noFill/>
              <a:round/>
              <a:headEnd/>
              <a:tailEnd/>
            </a:ln>
          </p:spPr>
          <p:txBody>
            <a:bodyPr/>
            <a:lstStyle/>
            <a:p>
              <a:endParaRPr lang="en-US"/>
            </a:p>
          </p:txBody>
        </p:sp>
        <p:sp>
          <p:nvSpPr>
            <p:cNvPr id="84065" name="Freeform 1121"/>
            <p:cNvSpPr>
              <a:spLocks/>
            </p:cNvSpPr>
            <p:nvPr/>
          </p:nvSpPr>
          <p:spPr bwMode="black">
            <a:xfrm>
              <a:off x="3602038" y="3148013"/>
              <a:ext cx="14287" cy="30162"/>
            </a:xfrm>
            <a:custGeom>
              <a:avLst/>
              <a:gdLst/>
              <a:ahLst/>
              <a:cxnLst>
                <a:cxn ang="0">
                  <a:pos x="10" y="31"/>
                </a:cxn>
                <a:cxn ang="0">
                  <a:pos x="0" y="29"/>
                </a:cxn>
                <a:cxn ang="0">
                  <a:pos x="0" y="0"/>
                </a:cxn>
                <a:cxn ang="0">
                  <a:pos x="3" y="0"/>
                </a:cxn>
                <a:cxn ang="0">
                  <a:pos x="5" y="0"/>
                </a:cxn>
                <a:cxn ang="0">
                  <a:pos x="15" y="1"/>
                </a:cxn>
                <a:cxn ang="0">
                  <a:pos x="10" y="31"/>
                </a:cxn>
              </a:cxnLst>
              <a:rect l="0" t="0" r="r" b="b"/>
              <a:pathLst>
                <a:path w="15" h="31">
                  <a:moveTo>
                    <a:pt x="10" y="31"/>
                  </a:moveTo>
                  <a:lnTo>
                    <a:pt x="0" y="29"/>
                  </a:lnTo>
                  <a:lnTo>
                    <a:pt x="0" y="0"/>
                  </a:lnTo>
                  <a:lnTo>
                    <a:pt x="3" y="0"/>
                  </a:lnTo>
                  <a:lnTo>
                    <a:pt x="5" y="0"/>
                  </a:lnTo>
                  <a:lnTo>
                    <a:pt x="15" y="1"/>
                  </a:lnTo>
                  <a:lnTo>
                    <a:pt x="10" y="31"/>
                  </a:lnTo>
                  <a:close/>
                </a:path>
              </a:pathLst>
            </a:custGeom>
            <a:solidFill>
              <a:schemeClr val="bg2"/>
            </a:solidFill>
            <a:ln w="9525">
              <a:noFill/>
              <a:round/>
              <a:headEnd/>
              <a:tailEnd/>
            </a:ln>
          </p:spPr>
          <p:txBody>
            <a:bodyPr/>
            <a:lstStyle/>
            <a:p>
              <a:endParaRPr lang="en-US"/>
            </a:p>
          </p:txBody>
        </p:sp>
        <p:sp>
          <p:nvSpPr>
            <p:cNvPr id="84066" name="Freeform 1122"/>
            <p:cNvSpPr>
              <a:spLocks/>
            </p:cNvSpPr>
            <p:nvPr/>
          </p:nvSpPr>
          <p:spPr bwMode="black">
            <a:xfrm>
              <a:off x="3589338" y="3148013"/>
              <a:ext cx="15875" cy="30162"/>
            </a:xfrm>
            <a:custGeom>
              <a:avLst/>
              <a:gdLst/>
              <a:ahLst/>
              <a:cxnLst>
                <a:cxn ang="0">
                  <a:pos x="15" y="29"/>
                </a:cxn>
                <a:cxn ang="0">
                  <a:pos x="5" y="31"/>
                </a:cxn>
                <a:cxn ang="0">
                  <a:pos x="5" y="31"/>
                </a:cxn>
                <a:cxn ang="0">
                  <a:pos x="0" y="1"/>
                </a:cxn>
                <a:cxn ang="0">
                  <a:pos x="0" y="1"/>
                </a:cxn>
                <a:cxn ang="0">
                  <a:pos x="10" y="0"/>
                </a:cxn>
                <a:cxn ang="0">
                  <a:pos x="15" y="29"/>
                </a:cxn>
              </a:cxnLst>
              <a:rect l="0" t="0" r="r" b="b"/>
              <a:pathLst>
                <a:path w="15" h="31">
                  <a:moveTo>
                    <a:pt x="15" y="29"/>
                  </a:moveTo>
                  <a:lnTo>
                    <a:pt x="5" y="31"/>
                  </a:lnTo>
                  <a:lnTo>
                    <a:pt x="5" y="31"/>
                  </a:lnTo>
                  <a:lnTo>
                    <a:pt x="0" y="1"/>
                  </a:lnTo>
                  <a:lnTo>
                    <a:pt x="0" y="1"/>
                  </a:lnTo>
                  <a:lnTo>
                    <a:pt x="10" y="0"/>
                  </a:lnTo>
                  <a:lnTo>
                    <a:pt x="15" y="29"/>
                  </a:lnTo>
                  <a:close/>
                </a:path>
              </a:pathLst>
            </a:custGeom>
            <a:solidFill>
              <a:schemeClr val="bg2"/>
            </a:solidFill>
            <a:ln w="9525">
              <a:noFill/>
              <a:round/>
              <a:headEnd/>
              <a:tailEnd/>
            </a:ln>
          </p:spPr>
          <p:txBody>
            <a:bodyPr/>
            <a:lstStyle/>
            <a:p>
              <a:endParaRPr lang="en-US"/>
            </a:p>
          </p:txBody>
        </p:sp>
        <p:sp>
          <p:nvSpPr>
            <p:cNvPr id="84067" name="Freeform 1123"/>
            <p:cNvSpPr>
              <a:spLocks/>
            </p:cNvSpPr>
            <p:nvPr/>
          </p:nvSpPr>
          <p:spPr bwMode="black">
            <a:xfrm>
              <a:off x="3582988" y="3151188"/>
              <a:ext cx="12700" cy="26987"/>
            </a:xfrm>
            <a:custGeom>
              <a:avLst/>
              <a:gdLst/>
              <a:ahLst/>
              <a:cxnLst>
                <a:cxn ang="0">
                  <a:pos x="13" y="30"/>
                </a:cxn>
                <a:cxn ang="0">
                  <a:pos x="5" y="31"/>
                </a:cxn>
                <a:cxn ang="0">
                  <a:pos x="5" y="31"/>
                </a:cxn>
                <a:cxn ang="0">
                  <a:pos x="0" y="1"/>
                </a:cxn>
                <a:cxn ang="0">
                  <a:pos x="0" y="1"/>
                </a:cxn>
                <a:cxn ang="0">
                  <a:pos x="8" y="0"/>
                </a:cxn>
                <a:cxn ang="0">
                  <a:pos x="13" y="30"/>
                </a:cxn>
              </a:cxnLst>
              <a:rect l="0" t="0" r="r" b="b"/>
              <a:pathLst>
                <a:path w="13" h="31">
                  <a:moveTo>
                    <a:pt x="13" y="30"/>
                  </a:moveTo>
                  <a:lnTo>
                    <a:pt x="5" y="31"/>
                  </a:lnTo>
                  <a:lnTo>
                    <a:pt x="5" y="31"/>
                  </a:lnTo>
                  <a:lnTo>
                    <a:pt x="0" y="1"/>
                  </a:lnTo>
                  <a:lnTo>
                    <a:pt x="0" y="1"/>
                  </a:lnTo>
                  <a:lnTo>
                    <a:pt x="8" y="0"/>
                  </a:lnTo>
                  <a:lnTo>
                    <a:pt x="13" y="30"/>
                  </a:lnTo>
                  <a:close/>
                </a:path>
              </a:pathLst>
            </a:custGeom>
            <a:solidFill>
              <a:schemeClr val="bg2"/>
            </a:solidFill>
            <a:ln w="9525">
              <a:noFill/>
              <a:round/>
              <a:headEnd/>
              <a:tailEnd/>
            </a:ln>
          </p:spPr>
          <p:txBody>
            <a:bodyPr/>
            <a:lstStyle/>
            <a:p>
              <a:endParaRPr lang="en-US"/>
            </a:p>
          </p:txBody>
        </p:sp>
        <p:sp>
          <p:nvSpPr>
            <p:cNvPr id="84068" name="Freeform 1124"/>
            <p:cNvSpPr>
              <a:spLocks/>
            </p:cNvSpPr>
            <p:nvPr/>
          </p:nvSpPr>
          <p:spPr bwMode="black">
            <a:xfrm>
              <a:off x="3573463" y="3151188"/>
              <a:ext cx="12700" cy="26987"/>
            </a:xfrm>
            <a:custGeom>
              <a:avLst/>
              <a:gdLst/>
              <a:ahLst/>
              <a:cxnLst>
                <a:cxn ang="0">
                  <a:pos x="14" y="30"/>
                </a:cxn>
                <a:cxn ang="0">
                  <a:pos x="5" y="31"/>
                </a:cxn>
                <a:cxn ang="0">
                  <a:pos x="5" y="31"/>
                </a:cxn>
                <a:cxn ang="0">
                  <a:pos x="3" y="31"/>
                </a:cxn>
                <a:cxn ang="0">
                  <a:pos x="0" y="1"/>
                </a:cxn>
                <a:cxn ang="0">
                  <a:pos x="9" y="0"/>
                </a:cxn>
                <a:cxn ang="0">
                  <a:pos x="14" y="30"/>
                </a:cxn>
              </a:cxnLst>
              <a:rect l="0" t="0" r="r" b="b"/>
              <a:pathLst>
                <a:path w="14" h="31">
                  <a:moveTo>
                    <a:pt x="14" y="30"/>
                  </a:moveTo>
                  <a:lnTo>
                    <a:pt x="5" y="31"/>
                  </a:lnTo>
                  <a:lnTo>
                    <a:pt x="5" y="31"/>
                  </a:lnTo>
                  <a:lnTo>
                    <a:pt x="3" y="31"/>
                  </a:lnTo>
                  <a:lnTo>
                    <a:pt x="0" y="1"/>
                  </a:lnTo>
                  <a:lnTo>
                    <a:pt x="9" y="0"/>
                  </a:lnTo>
                  <a:lnTo>
                    <a:pt x="14" y="30"/>
                  </a:lnTo>
                  <a:close/>
                </a:path>
              </a:pathLst>
            </a:custGeom>
            <a:solidFill>
              <a:schemeClr val="bg2"/>
            </a:solidFill>
            <a:ln w="9525">
              <a:noFill/>
              <a:round/>
              <a:headEnd/>
              <a:tailEnd/>
            </a:ln>
          </p:spPr>
          <p:txBody>
            <a:bodyPr/>
            <a:lstStyle/>
            <a:p>
              <a:endParaRPr lang="en-US"/>
            </a:p>
          </p:txBody>
        </p:sp>
        <p:sp>
          <p:nvSpPr>
            <p:cNvPr id="84069" name="Freeform 1125"/>
            <p:cNvSpPr>
              <a:spLocks/>
            </p:cNvSpPr>
            <p:nvPr/>
          </p:nvSpPr>
          <p:spPr bwMode="black">
            <a:xfrm>
              <a:off x="3567113" y="3151188"/>
              <a:ext cx="9525" cy="26987"/>
            </a:xfrm>
            <a:custGeom>
              <a:avLst/>
              <a:gdLst/>
              <a:ahLst/>
              <a:cxnLst>
                <a:cxn ang="0">
                  <a:pos x="9" y="30"/>
                </a:cxn>
                <a:cxn ang="0">
                  <a:pos x="0" y="30"/>
                </a:cxn>
                <a:cxn ang="0">
                  <a:pos x="0" y="30"/>
                </a:cxn>
                <a:cxn ang="0">
                  <a:pos x="0" y="0"/>
                </a:cxn>
                <a:cxn ang="0">
                  <a:pos x="0" y="0"/>
                </a:cxn>
                <a:cxn ang="0">
                  <a:pos x="9" y="0"/>
                </a:cxn>
                <a:cxn ang="0">
                  <a:pos x="9" y="30"/>
                </a:cxn>
              </a:cxnLst>
              <a:rect l="0" t="0" r="r" b="b"/>
              <a:pathLst>
                <a:path w="9" h="30">
                  <a:moveTo>
                    <a:pt x="9" y="30"/>
                  </a:moveTo>
                  <a:lnTo>
                    <a:pt x="0" y="30"/>
                  </a:lnTo>
                  <a:lnTo>
                    <a:pt x="0" y="30"/>
                  </a:lnTo>
                  <a:lnTo>
                    <a:pt x="0" y="0"/>
                  </a:lnTo>
                  <a:lnTo>
                    <a:pt x="0" y="0"/>
                  </a:lnTo>
                  <a:lnTo>
                    <a:pt x="9" y="0"/>
                  </a:lnTo>
                  <a:lnTo>
                    <a:pt x="9" y="30"/>
                  </a:lnTo>
                  <a:close/>
                </a:path>
              </a:pathLst>
            </a:custGeom>
            <a:solidFill>
              <a:schemeClr val="bg2"/>
            </a:solidFill>
            <a:ln w="9525">
              <a:noFill/>
              <a:round/>
              <a:headEnd/>
              <a:tailEnd/>
            </a:ln>
          </p:spPr>
          <p:txBody>
            <a:bodyPr/>
            <a:lstStyle/>
            <a:p>
              <a:endParaRPr lang="en-US"/>
            </a:p>
          </p:txBody>
        </p:sp>
        <p:sp>
          <p:nvSpPr>
            <p:cNvPr id="84070" name="Freeform 1126"/>
            <p:cNvSpPr>
              <a:spLocks/>
            </p:cNvSpPr>
            <p:nvPr/>
          </p:nvSpPr>
          <p:spPr bwMode="black">
            <a:xfrm>
              <a:off x="3559175" y="3151188"/>
              <a:ext cx="7938" cy="26987"/>
            </a:xfrm>
            <a:custGeom>
              <a:avLst/>
              <a:gdLst/>
              <a:ahLst/>
              <a:cxnLst>
                <a:cxn ang="0">
                  <a:pos x="9" y="30"/>
                </a:cxn>
                <a:cxn ang="0">
                  <a:pos x="0" y="30"/>
                </a:cxn>
                <a:cxn ang="0">
                  <a:pos x="0" y="30"/>
                </a:cxn>
                <a:cxn ang="0">
                  <a:pos x="0" y="0"/>
                </a:cxn>
                <a:cxn ang="0">
                  <a:pos x="0" y="0"/>
                </a:cxn>
                <a:cxn ang="0">
                  <a:pos x="9" y="0"/>
                </a:cxn>
                <a:cxn ang="0">
                  <a:pos x="9" y="30"/>
                </a:cxn>
              </a:cxnLst>
              <a:rect l="0" t="0" r="r" b="b"/>
              <a:pathLst>
                <a:path w="9" h="30">
                  <a:moveTo>
                    <a:pt x="9" y="30"/>
                  </a:moveTo>
                  <a:lnTo>
                    <a:pt x="0" y="30"/>
                  </a:lnTo>
                  <a:lnTo>
                    <a:pt x="0" y="30"/>
                  </a:lnTo>
                  <a:lnTo>
                    <a:pt x="0" y="0"/>
                  </a:lnTo>
                  <a:lnTo>
                    <a:pt x="0" y="0"/>
                  </a:lnTo>
                  <a:lnTo>
                    <a:pt x="9" y="0"/>
                  </a:lnTo>
                  <a:lnTo>
                    <a:pt x="9" y="30"/>
                  </a:lnTo>
                  <a:close/>
                </a:path>
              </a:pathLst>
            </a:custGeom>
            <a:solidFill>
              <a:schemeClr val="bg2"/>
            </a:solidFill>
            <a:ln w="9525">
              <a:noFill/>
              <a:round/>
              <a:headEnd/>
              <a:tailEnd/>
            </a:ln>
          </p:spPr>
          <p:txBody>
            <a:bodyPr/>
            <a:lstStyle/>
            <a:p>
              <a:endParaRPr lang="en-US"/>
            </a:p>
          </p:txBody>
        </p:sp>
        <p:sp>
          <p:nvSpPr>
            <p:cNvPr id="84071" name="Freeform 1127"/>
            <p:cNvSpPr>
              <a:spLocks/>
            </p:cNvSpPr>
            <p:nvPr/>
          </p:nvSpPr>
          <p:spPr bwMode="black">
            <a:xfrm>
              <a:off x="3549650" y="3151188"/>
              <a:ext cx="9525" cy="26987"/>
            </a:xfrm>
            <a:custGeom>
              <a:avLst/>
              <a:gdLst/>
              <a:ahLst/>
              <a:cxnLst>
                <a:cxn ang="0">
                  <a:pos x="8" y="30"/>
                </a:cxn>
                <a:cxn ang="0">
                  <a:pos x="0" y="30"/>
                </a:cxn>
                <a:cxn ang="0">
                  <a:pos x="0" y="30"/>
                </a:cxn>
                <a:cxn ang="0">
                  <a:pos x="0" y="0"/>
                </a:cxn>
                <a:cxn ang="0">
                  <a:pos x="0" y="0"/>
                </a:cxn>
                <a:cxn ang="0">
                  <a:pos x="8" y="0"/>
                </a:cxn>
                <a:cxn ang="0">
                  <a:pos x="8" y="30"/>
                </a:cxn>
              </a:cxnLst>
              <a:rect l="0" t="0" r="r" b="b"/>
              <a:pathLst>
                <a:path w="8" h="30">
                  <a:moveTo>
                    <a:pt x="8" y="30"/>
                  </a:moveTo>
                  <a:lnTo>
                    <a:pt x="0" y="30"/>
                  </a:lnTo>
                  <a:lnTo>
                    <a:pt x="0" y="30"/>
                  </a:lnTo>
                  <a:lnTo>
                    <a:pt x="0" y="0"/>
                  </a:lnTo>
                  <a:lnTo>
                    <a:pt x="0" y="0"/>
                  </a:lnTo>
                  <a:lnTo>
                    <a:pt x="8" y="0"/>
                  </a:lnTo>
                  <a:lnTo>
                    <a:pt x="8" y="30"/>
                  </a:lnTo>
                  <a:close/>
                </a:path>
              </a:pathLst>
            </a:custGeom>
            <a:solidFill>
              <a:schemeClr val="bg2"/>
            </a:solidFill>
            <a:ln w="9525">
              <a:noFill/>
              <a:round/>
              <a:headEnd/>
              <a:tailEnd/>
            </a:ln>
          </p:spPr>
          <p:txBody>
            <a:bodyPr/>
            <a:lstStyle/>
            <a:p>
              <a:endParaRPr lang="en-US"/>
            </a:p>
          </p:txBody>
        </p:sp>
        <p:sp>
          <p:nvSpPr>
            <p:cNvPr id="84072" name="Freeform 1128"/>
            <p:cNvSpPr>
              <a:spLocks/>
            </p:cNvSpPr>
            <p:nvPr/>
          </p:nvSpPr>
          <p:spPr bwMode="black">
            <a:xfrm>
              <a:off x="3533775" y="3151188"/>
              <a:ext cx="15875" cy="26987"/>
            </a:xfrm>
            <a:custGeom>
              <a:avLst/>
              <a:gdLst/>
              <a:ahLst/>
              <a:cxnLst>
                <a:cxn ang="0">
                  <a:pos x="14" y="30"/>
                </a:cxn>
                <a:cxn ang="0">
                  <a:pos x="4" y="30"/>
                </a:cxn>
                <a:cxn ang="0">
                  <a:pos x="0" y="30"/>
                </a:cxn>
                <a:cxn ang="0">
                  <a:pos x="0" y="30"/>
                </a:cxn>
                <a:cxn ang="0">
                  <a:pos x="4" y="0"/>
                </a:cxn>
                <a:cxn ang="0">
                  <a:pos x="14" y="0"/>
                </a:cxn>
                <a:cxn ang="0">
                  <a:pos x="14" y="30"/>
                </a:cxn>
              </a:cxnLst>
              <a:rect l="0" t="0" r="r" b="b"/>
              <a:pathLst>
                <a:path w="14" h="30">
                  <a:moveTo>
                    <a:pt x="14" y="30"/>
                  </a:moveTo>
                  <a:lnTo>
                    <a:pt x="4" y="30"/>
                  </a:lnTo>
                  <a:lnTo>
                    <a:pt x="0" y="30"/>
                  </a:lnTo>
                  <a:lnTo>
                    <a:pt x="0" y="30"/>
                  </a:lnTo>
                  <a:lnTo>
                    <a:pt x="4" y="0"/>
                  </a:lnTo>
                  <a:lnTo>
                    <a:pt x="14" y="0"/>
                  </a:lnTo>
                  <a:lnTo>
                    <a:pt x="14" y="30"/>
                  </a:lnTo>
                  <a:close/>
                </a:path>
              </a:pathLst>
            </a:custGeom>
            <a:solidFill>
              <a:schemeClr val="bg2"/>
            </a:solidFill>
            <a:ln w="9525">
              <a:noFill/>
              <a:round/>
              <a:headEnd/>
              <a:tailEnd/>
            </a:ln>
          </p:spPr>
          <p:txBody>
            <a:bodyPr/>
            <a:lstStyle/>
            <a:p>
              <a:endParaRPr lang="en-US"/>
            </a:p>
          </p:txBody>
        </p:sp>
        <p:sp>
          <p:nvSpPr>
            <p:cNvPr id="84073" name="Freeform 1129"/>
            <p:cNvSpPr>
              <a:spLocks/>
            </p:cNvSpPr>
            <p:nvPr/>
          </p:nvSpPr>
          <p:spPr bwMode="black">
            <a:xfrm>
              <a:off x="3524250" y="3151188"/>
              <a:ext cx="19050" cy="26987"/>
            </a:xfrm>
            <a:custGeom>
              <a:avLst/>
              <a:gdLst/>
              <a:ahLst/>
              <a:cxnLst>
                <a:cxn ang="0">
                  <a:pos x="9" y="32"/>
                </a:cxn>
                <a:cxn ang="0">
                  <a:pos x="0" y="30"/>
                </a:cxn>
                <a:cxn ang="0">
                  <a:pos x="0" y="30"/>
                </a:cxn>
                <a:cxn ang="0">
                  <a:pos x="8" y="0"/>
                </a:cxn>
                <a:cxn ang="0">
                  <a:pos x="8" y="0"/>
                </a:cxn>
                <a:cxn ang="0">
                  <a:pos x="17" y="2"/>
                </a:cxn>
                <a:cxn ang="0">
                  <a:pos x="9" y="32"/>
                </a:cxn>
              </a:cxnLst>
              <a:rect l="0" t="0" r="r" b="b"/>
              <a:pathLst>
                <a:path w="17" h="32">
                  <a:moveTo>
                    <a:pt x="9" y="32"/>
                  </a:moveTo>
                  <a:lnTo>
                    <a:pt x="0" y="30"/>
                  </a:lnTo>
                  <a:lnTo>
                    <a:pt x="0" y="30"/>
                  </a:lnTo>
                  <a:lnTo>
                    <a:pt x="8" y="0"/>
                  </a:lnTo>
                  <a:lnTo>
                    <a:pt x="8" y="0"/>
                  </a:lnTo>
                  <a:lnTo>
                    <a:pt x="17" y="2"/>
                  </a:lnTo>
                  <a:lnTo>
                    <a:pt x="9" y="32"/>
                  </a:lnTo>
                  <a:close/>
                </a:path>
              </a:pathLst>
            </a:custGeom>
            <a:solidFill>
              <a:schemeClr val="bg2"/>
            </a:solidFill>
            <a:ln w="9525">
              <a:noFill/>
              <a:round/>
              <a:headEnd/>
              <a:tailEnd/>
            </a:ln>
          </p:spPr>
          <p:txBody>
            <a:bodyPr/>
            <a:lstStyle/>
            <a:p>
              <a:endParaRPr lang="en-US"/>
            </a:p>
          </p:txBody>
        </p:sp>
        <p:sp>
          <p:nvSpPr>
            <p:cNvPr id="84074" name="Freeform 1130"/>
            <p:cNvSpPr>
              <a:spLocks/>
            </p:cNvSpPr>
            <p:nvPr/>
          </p:nvSpPr>
          <p:spPr bwMode="black">
            <a:xfrm>
              <a:off x="3516313" y="3148013"/>
              <a:ext cx="17462" cy="30162"/>
            </a:xfrm>
            <a:custGeom>
              <a:avLst/>
              <a:gdLst/>
              <a:ahLst/>
              <a:cxnLst>
                <a:cxn ang="0">
                  <a:pos x="11" y="33"/>
                </a:cxn>
                <a:cxn ang="0">
                  <a:pos x="0" y="30"/>
                </a:cxn>
                <a:cxn ang="0">
                  <a:pos x="5" y="0"/>
                </a:cxn>
                <a:cxn ang="0">
                  <a:pos x="10" y="0"/>
                </a:cxn>
                <a:cxn ang="0">
                  <a:pos x="8" y="0"/>
                </a:cxn>
                <a:cxn ang="0">
                  <a:pos x="19" y="3"/>
                </a:cxn>
                <a:cxn ang="0">
                  <a:pos x="11" y="33"/>
                </a:cxn>
              </a:cxnLst>
              <a:rect l="0" t="0" r="r" b="b"/>
              <a:pathLst>
                <a:path w="19" h="33">
                  <a:moveTo>
                    <a:pt x="11" y="33"/>
                  </a:moveTo>
                  <a:lnTo>
                    <a:pt x="0" y="30"/>
                  </a:lnTo>
                  <a:lnTo>
                    <a:pt x="5" y="0"/>
                  </a:lnTo>
                  <a:lnTo>
                    <a:pt x="10" y="0"/>
                  </a:lnTo>
                  <a:lnTo>
                    <a:pt x="8" y="0"/>
                  </a:lnTo>
                  <a:lnTo>
                    <a:pt x="19" y="3"/>
                  </a:lnTo>
                  <a:lnTo>
                    <a:pt x="11" y="33"/>
                  </a:lnTo>
                  <a:close/>
                </a:path>
              </a:pathLst>
            </a:custGeom>
            <a:solidFill>
              <a:schemeClr val="bg2"/>
            </a:solidFill>
            <a:ln w="9525">
              <a:noFill/>
              <a:round/>
              <a:headEnd/>
              <a:tailEnd/>
            </a:ln>
          </p:spPr>
          <p:txBody>
            <a:bodyPr/>
            <a:lstStyle/>
            <a:p>
              <a:endParaRPr lang="en-US"/>
            </a:p>
          </p:txBody>
        </p:sp>
        <p:sp>
          <p:nvSpPr>
            <p:cNvPr id="84075" name="Freeform 1131"/>
            <p:cNvSpPr>
              <a:spLocks/>
            </p:cNvSpPr>
            <p:nvPr/>
          </p:nvSpPr>
          <p:spPr bwMode="black">
            <a:xfrm>
              <a:off x="3503613" y="3144838"/>
              <a:ext cx="15875" cy="30162"/>
            </a:xfrm>
            <a:custGeom>
              <a:avLst/>
              <a:gdLst/>
              <a:ahLst/>
              <a:cxnLst>
                <a:cxn ang="0">
                  <a:pos x="13" y="31"/>
                </a:cxn>
                <a:cxn ang="0">
                  <a:pos x="0" y="30"/>
                </a:cxn>
                <a:cxn ang="0">
                  <a:pos x="0" y="0"/>
                </a:cxn>
                <a:cxn ang="0">
                  <a:pos x="2" y="0"/>
                </a:cxn>
                <a:cxn ang="0">
                  <a:pos x="3" y="0"/>
                </a:cxn>
                <a:cxn ang="0">
                  <a:pos x="15" y="1"/>
                </a:cxn>
                <a:cxn ang="0">
                  <a:pos x="13" y="31"/>
                </a:cxn>
              </a:cxnLst>
              <a:rect l="0" t="0" r="r" b="b"/>
              <a:pathLst>
                <a:path w="15" h="31">
                  <a:moveTo>
                    <a:pt x="13" y="31"/>
                  </a:moveTo>
                  <a:lnTo>
                    <a:pt x="0" y="30"/>
                  </a:lnTo>
                  <a:lnTo>
                    <a:pt x="0" y="0"/>
                  </a:lnTo>
                  <a:lnTo>
                    <a:pt x="2" y="0"/>
                  </a:lnTo>
                  <a:lnTo>
                    <a:pt x="3" y="0"/>
                  </a:lnTo>
                  <a:lnTo>
                    <a:pt x="15" y="1"/>
                  </a:lnTo>
                  <a:lnTo>
                    <a:pt x="13" y="31"/>
                  </a:lnTo>
                  <a:close/>
                </a:path>
              </a:pathLst>
            </a:custGeom>
            <a:solidFill>
              <a:schemeClr val="bg2"/>
            </a:solidFill>
            <a:ln w="9525">
              <a:noFill/>
              <a:round/>
              <a:headEnd/>
              <a:tailEnd/>
            </a:ln>
          </p:spPr>
          <p:txBody>
            <a:bodyPr/>
            <a:lstStyle/>
            <a:p>
              <a:endParaRPr lang="en-US"/>
            </a:p>
          </p:txBody>
        </p:sp>
        <p:sp>
          <p:nvSpPr>
            <p:cNvPr id="84076" name="Freeform 1132"/>
            <p:cNvSpPr>
              <a:spLocks/>
            </p:cNvSpPr>
            <p:nvPr/>
          </p:nvSpPr>
          <p:spPr bwMode="black">
            <a:xfrm>
              <a:off x="3487738" y="3144838"/>
              <a:ext cx="19050" cy="30162"/>
            </a:xfrm>
            <a:custGeom>
              <a:avLst/>
              <a:gdLst/>
              <a:ahLst/>
              <a:cxnLst>
                <a:cxn ang="0">
                  <a:pos x="20" y="30"/>
                </a:cxn>
                <a:cxn ang="0">
                  <a:pos x="6" y="31"/>
                </a:cxn>
                <a:cxn ang="0">
                  <a:pos x="1" y="1"/>
                </a:cxn>
                <a:cxn ang="0">
                  <a:pos x="0" y="1"/>
                </a:cxn>
                <a:cxn ang="0">
                  <a:pos x="4" y="1"/>
                </a:cxn>
                <a:cxn ang="0">
                  <a:pos x="17" y="0"/>
                </a:cxn>
                <a:cxn ang="0">
                  <a:pos x="20" y="30"/>
                </a:cxn>
              </a:cxnLst>
              <a:rect l="0" t="0" r="r" b="b"/>
              <a:pathLst>
                <a:path w="20" h="31">
                  <a:moveTo>
                    <a:pt x="20" y="30"/>
                  </a:moveTo>
                  <a:lnTo>
                    <a:pt x="6" y="31"/>
                  </a:lnTo>
                  <a:lnTo>
                    <a:pt x="1" y="1"/>
                  </a:lnTo>
                  <a:lnTo>
                    <a:pt x="0" y="1"/>
                  </a:lnTo>
                  <a:lnTo>
                    <a:pt x="4" y="1"/>
                  </a:lnTo>
                  <a:lnTo>
                    <a:pt x="17" y="0"/>
                  </a:lnTo>
                  <a:lnTo>
                    <a:pt x="20" y="30"/>
                  </a:lnTo>
                  <a:close/>
                </a:path>
              </a:pathLst>
            </a:custGeom>
            <a:solidFill>
              <a:schemeClr val="bg2"/>
            </a:solidFill>
            <a:ln w="9525">
              <a:noFill/>
              <a:round/>
              <a:headEnd/>
              <a:tailEnd/>
            </a:ln>
          </p:spPr>
          <p:txBody>
            <a:bodyPr/>
            <a:lstStyle/>
            <a:p>
              <a:endParaRPr lang="en-US"/>
            </a:p>
          </p:txBody>
        </p:sp>
        <p:sp>
          <p:nvSpPr>
            <p:cNvPr id="84077" name="Freeform 1133"/>
            <p:cNvSpPr>
              <a:spLocks/>
            </p:cNvSpPr>
            <p:nvPr/>
          </p:nvSpPr>
          <p:spPr bwMode="black">
            <a:xfrm>
              <a:off x="3470275" y="3148013"/>
              <a:ext cx="26988" cy="30162"/>
            </a:xfrm>
            <a:custGeom>
              <a:avLst/>
              <a:gdLst/>
              <a:ahLst/>
              <a:cxnLst>
                <a:cxn ang="0">
                  <a:pos x="25" y="30"/>
                </a:cxn>
                <a:cxn ang="0">
                  <a:pos x="10" y="34"/>
                </a:cxn>
                <a:cxn ang="0">
                  <a:pos x="0" y="5"/>
                </a:cxn>
                <a:cxn ang="0">
                  <a:pos x="3" y="4"/>
                </a:cxn>
                <a:cxn ang="0">
                  <a:pos x="3" y="4"/>
                </a:cxn>
                <a:cxn ang="0">
                  <a:pos x="17" y="0"/>
                </a:cxn>
                <a:cxn ang="0">
                  <a:pos x="25" y="30"/>
                </a:cxn>
              </a:cxnLst>
              <a:rect l="0" t="0" r="r" b="b"/>
              <a:pathLst>
                <a:path w="25" h="34">
                  <a:moveTo>
                    <a:pt x="25" y="30"/>
                  </a:moveTo>
                  <a:lnTo>
                    <a:pt x="10" y="34"/>
                  </a:lnTo>
                  <a:lnTo>
                    <a:pt x="0" y="5"/>
                  </a:lnTo>
                  <a:lnTo>
                    <a:pt x="3" y="4"/>
                  </a:lnTo>
                  <a:lnTo>
                    <a:pt x="3" y="4"/>
                  </a:lnTo>
                  <a:lnTo>
                    <a:pt x="17" y="0"/>
                  </a:lnTo>
                  <a:lnTo>
                    <a:pt x="25" y="30"/>
                  </a:lnTo>
                  <a:close/>
                </a:path>
              </a:pathLst>
            </a:custGeom>
            <a:solidFill>
              <a:schemeClr val="bg2"/>
            </a:solidFill>
            <a:ln w="9525">
              <a:noFill/>
              <a:round/>
              <a:headEnd/>
              <a:tailEnd/>
            </a:ln>
          </p:spPr>
          <p:txBody>
            <a:bodyPr/>
            <a:lstStyle/>
            <a:p>
              <a:endParaRPr lang="en-US"/>
            </a:p>
          </p:txBody>
        </p:sp>
        <p:sp>
          <p:nvSpPr>
            <p:cNvPr id="84078" name="Freeform 1134"/>
            <p:cNvSpPr>
              <a:spLocks/>
            </p:cNvSpPr>
            <p:nvPr/>
          </p:nvSpPr>
          <p:spPr bwMode="black">
            <a:xfrm>
              <a:off x="3454400" y="3151188"/>
              <a:ext cx="26988" cy="31750"/>
            </a:xfrm>
            <a:custGeom>
              <a:avLst/>
              <a:gdLst/>
              <a:ahLst/>
              <a:cxnLst>
                <a:cxn ang="0">
                  <a:pos x="29" y="28"/>
                </a:cxn>
                <a:cxn ang="0">
                  <a:pos x="13" y="35"/>
                </a:cxn>
                <a:cxn ang="0">
                  <a:pos x="15" y="36"/>
                </a:cxn>
                <a:cxn ang="0">
                  <a:pos x="0" y="6"/>
                </a:cxn>
                <a:cxn ang="0">
                  <a:pos x="1" y="8"/>
                </a:cxn>
                <a:cxn ang="0">
                  <a:pos x="17" y="0"/>
                </a:cxn>
                <a:cxn ang="0">
                  <a:pos x="29" y="28"/>
                </a:cxn>
              </a:cxnLst>
              <a:rect l="0" t="0" r="r" b="b"/>
              <a:pathLst>
                <a:path w="29" h="36">
                  <a:moveTo>
                    <a:pt x="29" y="28"/>
                  </a:moveTo>
                  <a:lnTo>
                    <a:pt x="13" y="35"/>
                  </a:lnTo>
                  <a:lnTo>
                    <a:pt x="15" y="36"/>
                  </a:lnTo>
                  <a:lnTo>
                    <a:pt x="0" y="6"/>
                  </a:lnTo>
                  <a:lnTo>
                    <a:pt x="1" y="8"/>
                  </a:lnTo>
                  <a:lnTo>
                    <a:pt x="17" y="0"/>
                  </a:lnTo>
                  <a:lnTo>
                    <a:pt x="29" y="28"/>
                  </a:lnTo>
                  <a:close/>
                </a:path>
              </a:pathLst>
            </a:custGeom>
            <a:solidFill>
              <a:schemeClr val="bg2"/>
            </a:solidFill>
            <a:ln w="9525">
              <a:noFill/>
              <a:round/>
              <a:headEnd/>
              <a:tailEnd/>
            </a:ln>
          </p:spPr>
          <p:txBody>
            <a:bodyPr/>
            <a:lstStyle/>
            <a:p>
              <a:endParaRPr lang="en-US"/>
            </a:p>
          </p:txBody>
        </p:sp>
        <p:sp>
          <p:nvSpPr>
            <p:cNvPr id="84079" name="Freeform 1135"/>
            <p:cNvSpPr>
              <a:spLocks/>
            </p:cNvSpPr>
            <p:nvPr/>
          </p:nvSpPr>
          <p:spPr bwMode="black">
            <a:xfrm>
              <a:off x="3448050" y="3155950"/>
              <a:ext cx="22225" cy="30163"/>
            </a:xfrm>
            <a:custGeom>
              <a:avLst/>
              <a:gdLst/>
              <a:ahLst/>
              <a:cxnLst>
                <a:cxn ang="0">
                  <a:pos x="20" y="30"/>
                </a:cxn>
                <a:cxn ang="0">
                  <a:pos x="15" y="33"/>
                </a:cxn>
                <a:cxn ang="0">
                  <a:pos x="0" y="3"/>
                </a:cxn>
                <a:cxn ang="0">
                  <a:pos x="5" y="0"/>
                </a:cxn>
                <a:cxn ang="0">
                  <a:pos x="20" y="30"/>
                </a:cxn>
              </a:cxnLst>
              <a:rect l="0" t="0" r="r" b="b"/>
              <a:pathLst>
                <a:path w="20" h="33">
                  <a:moveTo>
                    <a:pt x="20" y="30"/>
                  </a:moveTo>
                  <a:lnTo>
                    <a:pt x="15" y="33"/>
                  </a:lnTo>
                  <a:lnTo>
                    <a:pt x="0" y="3"/>
                  </a:lnTo>
                  <a:lnTo>
                    <a:pt x="5" y="0"/>
                  </a:lnTo>
                  <a:lnTo>
                    <a:pt x="20" y="30"/>
                  </a:lnTo>
                  <a:close/>
                </a:path>
              </a:pathLst>
            </a:custGeom>
            <a:solidFill>
              <a:schemeClr val="bg2"/>
            </a:solidFill>
            <a:ln w="9525">
              <a:noFill/>
              <a:round/>
              <a:headEnd/>
              <a:tailEnd/>
            </a:ln>
          </p:spPr>
          <p:txBody>
            <a:bodyPr/>
            <a:lstStyle/>
            <a:p>
              <a:endParaRPr lang="en-US"/>
            </a:p>
          </p:txBody>
        </p:sp>
        <p:sp>
          <p:nvSpPr>
            <p:cNvPr id="84080" name="Freeform 1136"/>
            <p:cNvSpPr>
              <a:spLocks/>
            </p:cNvSpPr>
            <p:nvPr/>
          </p:nvSpPr>
          <p:spPr bwMode="black">
            <a:xfrm>
              <a:off x="3402013" y="1816100"/>
              <a:ext cx="30162" cy="1236663"/>
            </a:xfrm>
            <a:custGeom>
              <a:avLst/>
              <a:gdLst/>
              <a:ahLst/>
              <a:cxnLst>
                <a:cxn ang="0">
                  <a:pos x="30" y="0"/>
                </a:cxn>
                <a:cxn ang="0">
                  <a:pos x="30" y="1347"/>
                </a:cxn>
                <a:cxn ang="0">
                  <a:pos x="15" y="1362"/>
                </a:cxn>
                <a:cxn ang="0">
                  <a:pos x="0" y="1362"/>
                </a:cxn>
                <a:cxn ang="0">
                  <a:pos x="0" y="1347"/>
                </a:cxn>
                <a:cxn ang="0">
                  <a:pos x="0" y="0"/>
                </a:cxn>
                <a:cxn ang="0">
                  <a:pos x="30" y="0"/>
                </a:cxn>
              </a:cxnLst>
              <a:rect l="0" t="0" r="r" b="b"/>
              <a:pathLst>
                <a:path w="30" h="1362">
                  <a:moveTo>
                    <a:pt x="30" y="0"/>
                  </a:moveTo>
                  <a:lnTo>
                    <a:pt x="30" y="1347"/>
                  </a:lnTo>
                  <a:lnTo>
                    <a:pt x="15" y="1362"/>
                  </a:lnTo>
                  <a:lnTo>
                    <a:pt x="0" y="1362"/>
                  </a:lnTo>
                  <a:lnTo>
                    <a:pt x="0" y="1347"/>
                  </a:lnTo>
                  <a:lnTo>
                    <a:pt x="0" y="0"/>
                  </a:lnTo>
                  <a:lnTo>
                    <a:pt x="30" y="0"/>
                  </a:lnTo>
                  <a:close/>
                </a:path>
              </a:pathLst>
            </a:custGeom>
            <a:solidFill>
              <a:schemeClr val="tx1"/>
            </a:solidFill>
            <a:ln w="9525">
              <a:solidFill>
                <a:schemeClr val="tx1"/>
              </a:solidFill>
              <a:round/>
              <a:headEnd/>
              <a:tailEnd/>
            </a:ln>
          </p:spPr>
          <p:txBody>
            <a:bodyPr/>
            <a:lstStyle/>
            <a:p>
              <a:endParaRPr lang="en-US"/>
            </a:p>
          </p:txBody>
        </p:sp>
        <p:sp>
          <p:nvSpPr>
            <p:cNvPr id="84081" name="Freeform 1137"/>
            <p:cNvSpPr>
              <a:spLocks/>
            </p:cNvSpPr>
            <p:nvPr/>
          </p:nvSpPr>
          <p:spPr bwMode="black">
            <a:xfrm>
              <a:off x="3417888" y="3027363"/>
              <a:ext cx="52387" cy="25400"/>
            </a:xfrm>
            <a:custGeom>
              <a:avLst/>
              <a:gdLst/>
              <a:ahLst/>
              <a:cxnLst>
                <a:cxn ang="0">
                  <a:pos x="0" y="0"/>
                </a:cxn>
                <a:cxn ang="0">
                  <a:pos x="37" y="0"/>
                </a:cxn>
                <a:cxn ang="0">
                  <a:pos x="52" y="0"/>
                </a:cxn>
                <a:cxn ang="0">
                  <a:pos x="52" y="14"/>
                </a:cxn>
                <a:cxn ang="0">
                  <a:pos x="37" y="29"/>
                </a:cxn>
                <a:cxn ang="0">
                  <a:pos x="0" y="29"/>
                </a:cxn>
                <a:cxn ang="0">
                  <a:pos x="0" y="0"/>
                </a:cxn>
              </a:cxnLst>
              <a:rect l="0" t="0" r="r" b="b"/>
              <a:pathLst>
                <a:path w="52" h="29">
                  <a:moveTo>
                    <a:pt x="0" y="0"/>
                  </a:moveTo>
                  <a:lnTo>
                    <a:pt x="37" y="0"/>
                  </a:lnTo>
                  <a:lnTo>
                    <a:pt x="52" y="0"/>
                  </a:lnTo>
                  <a:lnTo>
                    <a:pt x="52" y="14"/>
                  </a:lnTo>
                  <a:lnTo>
                    <a:pt x="37" y="29"/>
                  </a:lnTo>
                  <a:lnTo>
                    <a:pt x="0" y="29"/>
                  </a:lnTo>
                  <a:lnTo>
                    <a:pt x="0" y="0"/>
                  </a:lnTo>
                  <a:close/>
                </a:path>
              </a:pathLst>
            </a:custGeom>
            <a:solidFill>
              <a:schemeClr val="bg2"/>
            </a:solidFill>
            <a:ln w="9525">
              <a:noFill/>
              <a:round/>
              <a:headEnd/>
              <a:tailEnd/>
            </a:ln>
          </p:spPr>
          <p:txBody>
            <a:bodyPr/>
            <a:lstStyle/>
            <a:p>
              <a:endParaRPr lang="en-US"/>
            </a:p>
          </p:txBody>
        </p:sp>
        <p:sp>
          <p:nvSpPr>
            <p:cNvPr id="84082" name="Rectangle 1138"/>
            <p:cNvSpPr>
              <a:spLocks noChangeArrowheads="1"/>
            </p:cNvSpPr>
            <p:nvPr/>
          </p:nvSpPr>
          <p:spPr bwMode="black">
            <a:xfrm>
              <a:off x="3441700" y="3038475"/>
              <a:ext cx="28575" cy="133350"/>
            </a:xfrm>
            <a:prstGeom prst="rect">
              <a:avLst/>
            </a:prstGeom>
            <a:solidFill>
              <a:schemeClr val="bg2"/>
            </a:solidFill>
            <a:ln w="9525">
              <a:noFill/>
              <a:miter lim="800000"/>
              <a:headEnd/>
              <a:tailEnd/>
            </a:ln>
          </p:spPr>
          <p:txBody>
            <a:bodyPr/>
            <a:lstStyle/>
            <a:p>
              <a:endParaRPr lang="en-US"/>
            </a:p>
          </p:txBody>
        </p:sp>
        <p:sp>
          <p:nvSpPr>
            <p:cNvPr id="84083" name="Freeform 1139"/>
            <p:cNvSpPr>
              <a:spLocks/>
            </p:cNvSpPr>
            <p:nvPr/>
          </p:nvSpPr>
          <p:spPr bwMode="black">
            <a:xfrm>
              <a:off x="3441700" y="4365625"/>
              <a:ext cx="28575" cy="155575"/>
            </a:xfrm>
            <a:custGeom>
              <a:avLst/>
              <a:gdLst/>
              <a:ahLst/>
              <a:cxnLst>
                <a:cxn ang="0">
                  <a:pos x="29" y="0"/>
                </a:cxn>
                <a:cxn ang="0">
                  <a:pos x="29" y="157"/>
                </a:cxn>
                <a:cxn ang="0">
                  <a:pos x="29" y="172"/>
                </a:cxn>
                <a:cxn ang="0">
                  <a:pos x="14" y="172"/>
                </a:cxn>
                <a:cxn ang="0">
                  <a:pos x="0" y="157"/>
                </a:cxn>
                <a:cxn ang="0">
                  <a:pos x="0" y="0"/>
                </a:cxn>
                <a:cxn ang="0">
                  <a:pos x="29" y="0"/>
                </a:cxn>
              </a:cxnLst>
              <a:rect l="0" t="0" r="r" b="b"/>
              <a:pathLst>
                <a:path w="29" h="172">
                  <a:moveTo>
                    <a:pt x="29" y="0"/>
                  </a:moveTo>
                  <a:lnTo>
                    <a:pt x="29" y="157"/>
                  </a:lnTo>
                  <a:lnTo>
                    <a:pt x="29" y="172"/>
                  </a:lnTo>
                  <a:lnTo>
                    <a:pt x="14" y="172"/>
                  </a:lnTo>
                  <a:lnTo>
                    <a:pt x="0" y="157"/>
                  </a:lnTo>
                  <a:lnTo>
                    <a:pt x="0" y="0"/>
                  </a:lnTo>
                  <a:lnTo>
                    <a:pt x="29" y="0"/>
                  </a:lnTo>
                  <a:close/>
                </a:path>
              </a:pathLst>
            </a:custGeom>
            <a:solidFill>
              <a:schemeClr val="bg2"/>
            </a:solidFill>
            <a:ln w="9525">
              <a:noFill/>
              <a:round/>
              <a:headEnd/>
              <a:tailEnd/>
            </a:ln>
          </p:spPr>
          <p:txBody>
            <a:bodyPr/>
            <a:lstStyle/>
            <a:p>
              <a:endParaRPr lang="en-US"/>
            </a:p>
          </p:txBody>
        </p:sp>
        <p:sp>
          <p:nvSpPr>
            <p:cNvPr id="84084" name="Freeform 1140"/>
            <p:cNvSpPr>
              <a:spLocks/>
            </p:cNvSpPr>
            <p:nvPr/>
          </p:nvSpPr>
          <p:spPr bwMode="black">
            <a:xfrm>
              <a:off x="3402013" y="4495800"/>
              <a:ext cx="52387" cy="25400"/>
            </a:xfrm>
            <a:custGeom>
              <a:avLst/>
              <a:gdLst/>
              <a:ahLst/>
              <a:cxnLst>
                <a:cxn ang="0">
                  <a:pos x="52" y="29"/>
                </a:cxn>
                <a:cxn ang="0">
                  <a:pos x="15" y="29"/>
                </a:cxn>
                <a:cxn ang="0">
                  <a:pos x="0" y="14"/>
                </a:cxn>
                <a:cxn ang="0">
                  <a:pos x="0" y="0"/>
                </a:cxn>
                <a:cxn ang="0">
                  <a:pos x="15" y="0"/>
                </a:cxn>
                <a:cxn ang="0">
                  <a:pos x="52" y="0"/>
                </a:cxn>
                <a:cxn ang="0">
                  <a:pos x="52" y="29"/>
                </a:cxn>
              </a:cxnLst>
              <a:rect l="0" t="0" r="r" b="b"/>
              <a:pathLst>
                <a:path w="52" h="29">
                  <a:moveTo>
                    <a:pt x="52" y="29"/>
                  </a:moveTo>
                  <a:lnTo>
                    <a:pt x="15" y="29"/>
                  </a:lnTo>
                  <a:lnTo>
                    <a:pt x="0" y="14"/>
                  </a:lnTo>
                  <a:lnTo>
                    <a:pt x="0" y="0"/>
                  </a:lnTo>
                  <a:lnTo>
                    <a:pt x="15" y="0"/>
                  </a:lnTo>
                  <a:lnTo>
                    <a:pt x="52" y="0"/>
                  </a:lnTo>
                  <a:lnTo>
                    <a:pt x="52" y="29"/>
                  </a:lnTo>
                  <a:close/>
                </a:path>
              </a:pathLst>
            </a:custGeom>
            <a:solidFill>
              <a:schemeClr val="bg2"/>
            </a:solidFill>
            <a:ln w="9525">
              <a:noFill/>
              <a:round/>
              <a:headEnd/>
              <a:tailEnd/>
            </a:ln>
          </p:spPr>
          <p:txBody>
            <a:bodyPr/>
            <a:lstStyle/>
            <a:p>
              <a:endParaRPr lang="en-US"/>
            </a:p>
          </p:txBody>
        </p:sp>
        <p:sp>
          <p:nvSpPr>
            <p:cNvPr id="84085" name="Rectangle 1141"/>
            <p:cNvSpPr>
              <a:spLocks noChangeArrowheads="1"/>
            </p:cNvSpPr>
            <p:nvPr/>
          </p:nvSpPr>
          <p:spPr bwMode="black">
            <a:xfrm>
              <a:off x="3402013" y="4506913"/>
              <a:ext cx="30162" cy="1225550"/>
            </a:xfrm>
            <a:prstGeom prst="rect">
              <a:avLst/>
            </a:prstGeom>
            <a:solidFill>
              <a:schemeClr val="tx1"/>
            </a:solidFill>
            <a:ln w="9525">
              <a:solidFill>
                <a:schemeClr val="tx1"/>
              </a:solidFill>
              <a:miter lim="800000"/>
              <a:headEnd/>
              <a:tailEnd/>
            </a:ln>
          </p:spPr>
          <p:txBody>
            <a:bodyPr/>
            <a:lstStyle/>
            <a:p>
              <a:endParaRPr lang="en-US"/>
            </a:p>
          </p:txBody>
        </p:sp>
        <p:sp>
          <p:nvSpPr>
            <p:cNvPr id="84086" name="Freeform 1142"/>
            <p:cNvSpPr>
              <a:spLocks/>
            </p:cNvSpPr>
            <p:nvPr/>
          </p:nvSpPr>
          <p:spPr bwMode="black">
            <a:xfrm>
              <a:off x="7786688" y="4114800"/>
              <a:ext cx="30162" cy="33338"/>
            </a:xfrm>
            <a:custGeom>
              <a:avLst/>
              <a:gdLst/>
              <a:ahLst/>
              <a:cxnLst>
                <a:cxn ang="0">
                  <a:pos x="31" y="27"/>
                </a:cxn>
                <a:cxn ang="0">
                  <a:pos x="13" y="36"/>
                </a:cxn>
                <a:cxn ang="0">
                  <a:pos x="13" y="36"/>
                </a:cxn>
                <a:cxn ang="0">
                  <a:pos x="0" y="9"/>
                </a:cxn>
                <a:cxn ang="0">
                  <a:pos x="0" y="9"/>
                </a:cxn>
                <a:cxn ang="0">
                  <a:pos x="19" y="0"/>
                </a:cxn>
                <a:cxn ang="0">
                  <a:pos x="31" y="27"/>
                </a:cxn>
              </a:cxnLst>
              <a:rect l="0" t="0" r="r" b="b"/>
              <a:pathLst>
                <a:path w="31" h="36">
                  <a:moveTo>
                    <a:pt x="31" y="27"/>
                  </a:moveTo>
                  <a:lnTo>
                    <a:pt x="13" y="36"/>
                  </a:lnTo>
                  <a:lnTo>
                    <a:pt x="13" y="36"/>
                  </a:lnTo>
                  <a:lnTo>
                    <a:pt x="0" y="9"/>
                  </a:lnTo>
                  <a:lnTo>
                    <a:pt x="0" y="9"/>
                  </a:lnTo>
                  <a:lnTo>
                    <a:pt x="19" y="0"/>
                  </a:lnTo>
                  <a:lnTo>
                    <a:pt x="31" y="27"/>
                  </a:lnTo>
                  <a:close/>
                </a:path>
              </a:pathLst>
            </a:custGeom>
            <a:solidFill>
              <a:schemeClr val="tx1"/>
            </a:solidFill>
            <a:ln w="9525">
              <a:noFill/>
              <a:round/>
              <a:headEnd/>
              <a:tailEnd/>
            </a:ln>
          </p:spPr>
          <p:txBody>
            <a:bodyPr/>
            <a:lstStyle/>
            <a:p>
              <a:endParaRPr lang="en-US"/>
            </a:p>
          </p:txBody>
        </p:sp>
        <p:sp>
          <p:nvSpPr>
            <p:cNvPr id="84087" name="Freeform 1143"/>
            <p:cNvSpPr>
              <a:spLocks/>
            </p:cNvSpPr>
            <p:nvPr/>
          </p:nvSpPr>
          <p:spPr bwMode="black">
            <a:xfrm>
              <a:off x="7767638" y="4122738"/>
              <a:ext cx="30162" cy="33337"/>
            </a:xfrm>
            <a:custGeom>
              <a:avLst/>
              <a:gdLst/>
              <a:ahLst/>
              <a:cxnLst>
                <a:cxn ang="0">
                  <a:pos x="29" y="27"/>
                </a:cxn>
                <a:cxn ang="0">
                  <a:pos x="13" y="35"/>
                </a:cxn>
                <a:cxn ang="0">
                  <a:pos x="13" y="36"/>
                </a:cxn>
                <a:cxn ang="0">
                  <a:pos x="0" y="6"/>
                </a:cxn>
                <a:cxn ang="0">
                  <a:pos x="0" y="7"/>
                </a:cxn>
                <a:cxn ang="0">
                  <a:pos x="16" y="0"/>
                </a:cxn>
                <a:cxn ang="0">
                  <a:pos x="29" y="27"/>
                </a:cxn>
              </a:cxnLst>
              <a:rect l="0" t="0" r="r" b="b"/>
              <a:pathLst>
                <a:path w="29" h="36">
                  <a:moveTo>
                    <a:pt x="29" y="27"/>
                  </a:moveTo>
                  <a:lnTo>
                    <a:pt x="13" y="35"/>
                  </a:lnTo>
                  <a:lnTo>
                    <a:pt x="13" y="36"/>
                  </a:lnTo>
                  <a:lnTo>
                    <a:pt x="0" y="6"/>
                  </a:lnTo>
                  <a:lnTo>
                    <a:pt x="0" y="7"/>
                  </a:lnTo>
                  <a:lnTo>
                    <a:pt x="16" y="0"/>
                  </a:lnTo>
                  <a:lnTo>
                    <a:pt x="29" y="27"/>
                  </a:lnTo>
                  <a:close/>
                </a:path>
              </a:pathLst>
            </a:custGeom>
            <a:solidFill>
              <a:schemeClr val="tx1"/>
            </a:solidFill>
            <a:ln w="9525">
              <a:noFill/>
              <a:round/>
              <a:headEnd/>
              <a:tailEnd/>
            </a:ln>
          </p:spPr>
          <p:txBody>
            <a:bodyPr/>
            <a:lstStyle/>
            <a:p>
              <a:endParaRPr lang="en-US"/>
            </a:p>
          </p:txBody>
        </p:sp>
        <p:sp>
          <p:nvSpPr>
            <p:cNvPr id="84088" name="Freeform 1144"/>
            <p:cNvSpPr>
              <a:spLocks/>
            </p:cNvSpPr>
            <p:nvPr/>
          </p:nvSpPr>
          <p:spPr bwMode="black">
            <a:xfrm>
              <a:off x="7754938" y="4129088"/>
              <a:ext cx="28575" cy="28575"/>
            </a:xfrm>
            <a:custGeom>
              <a:avLst/>
              <a:gdLst/>
              <a:ahLst/>
              <a:cxnLst>
                <a:cxn ang="0">
                  <a:pos x="25" y="30"/>
                </a:cxn>
                <a:cxn ang="0">
                  <a:pos x="12" y="35"/>
                </a:cxn>
                <a:cxn ang="0">
                  <a:pos x="15" y="34"/>
                </a:cxn>
                <a:cxn ang="0">
                  <a:pos x="10" y="35"/>
                </a:cxn>
                <a:cxn ang="0">
                  <a:pos x="0" y="5"/>
                </a:cxn>
                <a:cxn ang="0">
                  <a:pos x="12" y="0"/>
                </a:cxn>
                <a:cxn ang="0">
                  <a:pos x="25" y="30"/>
                </a:cxn>
              </a:cxnLst>
              <a:rect l="0" t="0" r="r" b="b"/>
              <a:pathLst>
                <a:path w="25" h="35">
                  <a:moveTo>
                    <a:pt x="25" y="30"/>
                  </a:moveTo>
                  <a:lnTo>
                    <a:pt x="12" y="35"/>
                  </a:lnTo>
                  <a:lnTo>
                    <a:pt x="15" y="34"/>
                  </a:lnTo>
                  <a:lnTo>
                    <a:pt x="10" y="35"/>
                  </a:lnTo>
                  <a:lnTo>
                    <a:pt x="0" y="5"/>
                  </a:lnTo>
                  <a:lnTo>
                    <a:pt x="12" y="0"/>
                  </a:lnTo>
                  <a:lnTo>
                    <a:pt x="25" y="30"/>
                  </a:lnTo>
                  <a:close/>
                </a:path>
              </a:pathLst>
            </a:custGeom>
            <a:solidFill>
              <a:schemeClr val="tx1"/>
            </a:solidFill>
            <a:ln w="9525">
              <a:noFill/>
              <a:round/>
              <a:headEnd/>
              <a:tailEnd/>
            </a:ln>
          </p:spPr>
          <p:txBody>
            <a:bodyPr/>
            <a:lstStyle/>
            <a:p>
              <a:endParaRPr lang="en-US"/>
            </a:p>
          </p:txBody>
        </p:sp>
        <p:sp>
          <p:nvSpPr>
            <p:cNvPr id="84089" name="Freeform 1145"/>
            <p:cNvSpPr>
              <a:spLocks/>
            </p:cNvSpPr>
            <p:nvPr/>
          </p:nvSpPr>
          <p:spPr bwMode="black">
            <a:xfrm>
              <a:off x="7743825" y="4130675"/>
              <a:ext cx="23813" cy="30163"/>
            </a:xfrm>
            <a:custGeom>
              <a:avLst/>
              <a:gdLst/>
              <a:ahLst/>
              <a:cxnLst>
                <a:cxn ang="0">
                  <a:pos x="22" y="30"/>
                </a:cxn>
                <a:cxn ang="0">
                  <a:pos x="11" y="32"/>
                </a:cxn>
                <a:cxn ang="0">
                  <a:pos x="2" y="2"/>
                </a:cxn>
                <a:cxn ang="0">
                  <a:pos x="0" y="4"/>
                </a:cxn>
                <a:cxn ang="0">
                  <a:pos x="3" y="2"/>
                </a:cxn>
                <a:cxn ang="0">
                  <a:pos x="14" y="0"/>
                </a:cxn>
                <a:cxn ang="0">
                  <a:pos x="22" y="30"/>
                </a:cxn>
              </a:cxnLst>
              <a:rect l="0" t="0" r="r" b="b"/>
              <a:pathLst>
                <a:path w="22" h="32">
                  <a:moveTo>
                    <a:pt x="22" y="30"/>
                  </a:moveTo>
                  <a:lnTo>
                    <a:pt x="11" y="32"/>
                  </a:lnTo>
                  <a:lnTo>
                    <a:pt x="2" y="2"/>
                  </a:lnTo>
                  <a:lnTo>
                    <a:pt x="0" y="4"/>
                  </a:lnTo>
                  <a:lnTo>
                    <a:pt x="3" y="2"/>
                  </a:lnTo>
                  <a:lnTo>
                    <a:pt x="14" y="0"/>
                  </a:lnTo>
                  <a:lnTo>
                    <a:pt x="22" y="30"/>
                  </a:lnTo>
                  <a:close/>
                </a:path>
              </a:pathLst>
            </a:custGeom>
            <a:solidFill>
              <a:schemeClr val="tx1"/>
            </a:solidFill>
            <a:ln w="9525">
              <a:noFill/>
              <a:round/>
              <a:headEnd/>
              <a:tailEnd/>
            </a:ln>
          </p:spPr>
          <p:txBody>
            <a:bodyPr/>
            <a:lstStyle/>
            <a:p>
              <a:endParaRPr lang="en-US"/>
            </a:p>
          </p:txBody>
        </p:sp>
        <p:sp>
          <p:nvSpPr>
            <p:cNvPr id="84090" name="Freeform 1146"/>
            <p:cNvSpPr>
              <a:spLocks/>
            </p:cNvSpPr>
            <p:nvPr/>
          </p:nvSpPr>
          <p:spPr bwMode="black">
            <a:xfrm>
              <a:off x="7740650" y="4133850"/>
              <a:ext cx="14288" cy="30163"/>
            </a:xfrm>
            <a:custGeom>
              <a:avLst/>
              <a:gdLst/>
              <a:ahLst/>
              <a:cxnLst>
                <a:cxn ang="0">
                  <a:pos x="17" y="30"/>
                </a:cxn>
                <a:cxn ang="0">
                  <a:pos x="10" y="33"/>
                </a:cxn>
                <a:cxn ang="0">
                  <a:pos x="10" y="33"/>
                </a:cxn>
                <a:cxn ang="0">
                  <a:pos x="5" y="33"/>
                </a:cxn>
                <a:cxn ang="0">
                  <a:pos x="0" y="3"/>
                </a:cxn>
                <a:cxn ang="0">
                  <a:pos x="7" y="0"/>
                </a:cxn>
                <a:cxn ang="0">
                  <a:pos x="17" y="30"/>
                </a:cxn>
              </a:cxnLst>
              <a:rect l="0" t="0" r="r" b="b"/>
              <a:pathLst>
                <a:path w="17" h="33">
                  <a:moveTo>
                    <a:pt x="17" y="30"/>
                  </a:moveTo>
                  <a:lnTo>
                    <a:pt x="10" y="33"/>
                  </a:lnTo>
                  <a:lnTo>
                    <a:pt x="10" y="33"/>
                  </a:lnTo>
                  <a:lnTo>
                    <a:pt x="5" y="33"/>
                  </a:lnTo>
                  <a:lnTo>
                    <a:pt x="0" y="3"/>
                  </a:lnTo>
                  <a:lnTo>
                    <a:pt x="7" y="0"/>
                  </a:lnTo>
                  <a:lnTo>
                    <a:pt x="17" y="30"/>
                  </a:lnTo>
                  <a:close/>
                </a:path>
              </a:pathLst>
            </a:custGeom>
            <a:solidFill>
              <a:schemeClr val="tx1"/>
            </a:solidFill>
            <a:ln w="9525">
              <a:noFill/>
              <a:round/>
              <a:headEnd/>
              <a:tailEnd/>
            </a:ln>
          </p:spPr>
          <p:txBody>
            <a:bodyPr/>
            <a:lstStyle/>
            <a:p>
              <a:endParaRPr lang="en-US"/>
            </a:p>
          </p:txBody>
        </p:sp>
        <p:sp>
          <p:nvSpPr>
            <p:cNvPr id="84091" name="Freeform 1147"/>
            <p:cNvSpPr>
              <a:spLocks/>
            </p:cNvSpPr>
            <p:nvPr/>
          </p:nvSpPr>
          <p:spPr bwMode="black">
            <a:xfrm>
              <a:off x="7737475" y="4137025"/>
              <a:ext cx="6350" cy="26988"/>
            </a:xfrm>
            <a:custGeom>
              <a:avLst/>
              <a:gdLst/>
              <a:ahLst/>
              <a:cxnLst>
                <a:cxn ang="0">
                  <a:pos x="7" y="30"/>
                </a:cxn>
                <a:cxn ang="0">
                  <a:pos x="0" y="30"/>
                </a:cxn>
                <a:cxn ang="0">
                  <a:pos x="0" y="30"/>
                </a:cxn>
                <a:cxn ang="0">
                  <a:pos x="0" y="0"/>
                </a:cxn>
                <a:cxn ang="0">
                  <a:pos x="0" y="0"/>
                </a:cxn>
                <a:cxn ang="0">
                  <a:pos x="7" y="0"/>
                </a:cxn>
                <a:cxn ang="0">
                  <a:pos x="7" y="30"/>
                </a:cxn>
              </a:cxnLst>
              <a:rect l="0" t="0" r="r" b="b"/>
              <a:pathLst>
                <a:path w="7" h="30">
                  <a:moveTo>
                    <a:pt x="7" y="30"/>
                  </a:moveTo>
                  <a:lnTo>
                    <a:pt x="0" y="30"/>
                  </a:lnTo>
                  <a:lnTo>
                    <a:pt x="0" y="30"/>
                  </a:lnTo>
                  <a:lnTo>
                    <a:pt x="0" y="0"/>
                  </a:lnTo>
                  <a:lnTo>
                    <a:pt x="0" y="0"/>
                  </a:lnTo>
                  <a:lnTo>
                    <a:pt x="7" y="0"/>
                  </a:lnTo>
                  <a:lnTo>
                    <a:pt x="7" y="30"/>
                  </a:lnTo>
                  <a:close/>
                </a:path>
              </a:pathLst>
            </a:custGeom>
            <a:solidFill>
              <a:schemeClr val="tx1"/>
            </a:solidFill>
            <a:ln w="9525">
              <a:noFill/>
              <a:round/>
              <a:headEnd/>
              <a:tailEnd/>
            </a:ln>
          </p:spPr>
          <p:txBody>
            <a:bodyPr/>
            <a:lstStyle/>
            <a:p>
              <a:endParaRPr lang="en-US"/>
            </a:p>
          </p:txBody>
        </p:sp>
        <p:sp>
          <p:nvSpPr>
            <p:cNvPr id="84092" name="Freeform 1148"/>
            <p:cNvSpPr>
              <a:spLocks/>
            </p:cNvSpPr>
            <p:nvPr/>
          </p:nvSpPr>
          <p:spPr bwMode="black">
            <a:xfrm>
              <a:off x="7724775" y="4137025"/>
              <a:ext cx="12700" cy="26988"/>
            </a:xfrm>
            <a:custGeom>
              <a:avLst/>
              <a:gdLst/>
              <a:ahLst/>
              <a:cxnLst>
                <a:cxn ang="0">
                  <a:pos x="13" y="30"/>
                </a:cxn>
                <a:cxn ang="0">
                  <a:pos x="10" y="30"/>
                </a:cxn>
                <a:cxn ang="0">
                  <a:pos x="5" y="30"/>
                </a:cxn>
                <a:cxn ang="0">
                  <a:pos x="0" y="25"/>
                </a:cxn>
                <a:cxn ang="0">
                  <a:pos x="10" y="0"/>
                </a:cxn>
                <a:cxn ang="0">
                  <a:pos x="13" y="0"/>
                </a:cxn>
                <a:cxn ang="0">
                  <a:pos x="13" y="30"/>
                </a:cxn>
              </a:cxnLst>
              <a:rect l="0" t="0" r="r" b="b"/>
              <a:pathLst>
                <a:path w="13" h="30">
                  <a:moveTo>
                    <a:pt x="13" y="30"/>
                  </a:moveTo>
                  <a:lnTo>
                    <a:pt x="10" y="30"/>
                  </a:lnTo>
                  <a:lnTo>
                    <a:pt x="5" y="30"/>
                  </a:lnTo>
                  <a:lnTo>
                    <a:pt x="0" y="25"/>
                  </a:lnTo>
                  <a:lnTo>
                    <a:pt x="10" y="0"/>
                  </a:lnTo>
                  <a:lnTo>
                    <a:pt x="13" y="0"/>
                  </a:lnTo>
                  <a:lnTo>
                    <a:pt x="13" y="30"/>
                  </a:lnTo>
                  <a:close/>
                </a:path>
              </a:pathLst>
            </a:custGeom>
            <a:solidFill>
              <a:schemeClr val="tx1"/>
            </a:solidFill>
            <a:ln w="9525">
              <a:noFill/>
              <a:round/>
              <a:headEnd/>
              <a:tailEnd/>
            </a:ln>
          </p:spPr>
          <p:txBody>
            <a:bodyPr/>
            <a:lstStyle/>
            <a:p>
              <a:endParaRPr lang="en-US"/>
            </a:p>
          </p:txBody>
        </p:sp>
        <p:sp>
          <p:nvSpPr>
            <p:cNvPr id="84093" name="Freeform 1149"/>
            <p:cNvSpPr>
              <a:spLocks/>
            </p:cNvSpPr>
            <p:nvPr/>
          </p:nvSpPr>
          <p:spPr bwMode="black">
            <a:xfrm>
              <a:off x="7721600" y="4130675"/>
              <a:ext cx="22225" cy="26988"/>
            </a:xfrm>
            <a:custGeom>
              <a:avLst/>
              <a:gdLst/>
              <a:ahLst/>
              <a:cxnLst>
                <a:cxn ang="0">
                  <a:pos x="3" y="30"/>
                </a:cxn>
                <a:cxn ang="0">
                  <a:pos x="0" y="27"/>
                </a:cxn>
                <a:cxn ang="0">
                  <a:pos x="18" y="2"/>
                </a:cxn>
                <a:cxn ang="0">
                  <a:pos x="13" y="0"/>
                </a:cxn>
                <a:cxn ang="0">
                  <a:pos x="20" y="7"/>
                </a:cxn>
                <a:cxn ang="0">
                  <a:pos x="23" y="10"/>
                </a:cxn>
                <a:cxn ang="0">
                  <a:pos x="3" y="30"/>
                </a:cxn>
              </a:cxnLst>
              <a:rect l="0" t="0" r="r" b="b"/>
              <a:pathLst>
                <a:path w="23" h="30">
                  <a:moveTo>
                    <a:pt x="3" y="30"/>
                  </a:moveTo>
                  <a:lnTo>
                    <a:pt x="0" y="27"/>
                  </a:lnTo>
                  <a:lnTo>
                    <a:pt x="18" y="2"/>
                  </a:lnTo>
                  <a:lnTo>
                    <a:pt x="13" y="0"/>
                  </a:lnTo>
                  <a:lnTo>
                    <a:pt x="20" y="7"/>
                  </a:lnTo>
                  <a:lnTo>
                    <a:pt x="23" y="10"/>
                  </a:lnTo>
                  <a:lnTo>
                    <a:pt x="3" y="30"/>
                  </a:lnTo>
                  <a:close/>
                </a:path>
              </a:pathLst>
            </a:custGeom>
            <a:solidFill>
              <a:schemeClr val="tx1"/>
            </a:solidFill>
            <a:ln w="9525">
              <a:noFill/>
              <a:round/>
              <a:headEnd/>
              <a:tailEnd/>
            </a:ln>
          </p:spPr>
          <p:txBody>
            <a:bodyPr/>
            <a:lstStyle/>
            <a:p>
              <a:endParaRPr lang="en-US"/>
            </a:p>
          </p:txBody>
        </p:sp>
        <p:sp>
          <p:nvSpPr>
            <p:cNvPr id="84094" name="Freeform 1150"/>
            <p:cNvSpPr>
              <a:spLocks/>
            </p:cNvSpPr>
            <p:nvPr/>
          </p:nvSpPr>
          <p:spPr bwMode="black">
            <a:xfrm>
              <a:off x="7712075" y="4133850"/>
              <a:ext cx="28575" cy="26988"/>
            </a:xfrm>
            <a:custGeom>
              <a:avLst/>
              <a:gdLst/>
              <a:ahLst/>
              <a:cxnLst>
                <a:cxn ang="0">
                  <a:pos x="10" y="31"/>
                </a:cxn>
                <a:cxn ang="0">
                  <a:pos x="7" y="30"/>
                </a:cxn>
                <a:cxn ang="0">
                  <a:pos x="2" y="28"/>
                </a:cxn>
                <a:cxn ang="0">
                  <a:pos x="0" y="20"/>
                </a:cxn>
                <a:cxn ang="0">
                  <a:pos x="22" y="0"/>
                </a:cxn>
                <a:cxn ang="0">
                  <a:pos x="25" y="1"/>
                </a:cxn>
                <a:cxn ang="0">
                  <a:pos x="10" y="31"/>
                </a:cxn>
              </a:cxnLst>
              <a:rect l="0" t="0" r="r" b="b"/>
              <a:pathLst>
                <a:path w="25" h="31">
                  <a:moveTo>
                    <a:pt x="10" y="31"/>
                  </a:moveTo>
                  <a:lnTo>
                    <a:pt x="7" y="30"/>
                  </a:lnTo>
                  <a:lnTo>
                    <a:pt x="2" y="28"/>
                  </a:lnTo>
                  <a:lnTo>
                    <a:pt x="0" y="20"/>
                  </a:lnTo>
                  <a:lnTo>
                    <a:pt x="22" y="0"/>
                  </a:lnTo>
                  <a:lnTo>
                    <a:pt x="25" y="1"/>
                  </a:lnTo>
                  <a:lnTo>
                    <a:pt x="10" y="31"/>
                  </a:lnTo>
                  <a:close/>
                </a:path>
              </a:pathLst>
            </a:custGeom>
            <a:solidFill>
              <a:schemeClr val="tx1"/>
            </a:solidFill>
            <a:ln w="9525">
              <a:noFill/>
              <a:round/>
              <a:headEnd/>
              <a:tailEnd/>
            </a:ln>
          </p:spPr>
          <p:txBody>
            <a:bodyPr/>
            <a:lstStyle/>
            <a:p>
              <a:endParaRPr lang="en-US"/>
            </a:p>
          </p:txBody>
        </p:sp>
        <p:sp>
          <p:nvSpPr>
            <p:cNvPr id="84095" name="Freeform 1151"/>
            <p:cNvSpPr>
              <a:spLocks/>
            </p:cNvSpPr>
            <p:nvPr/>
          </p:nvSpPr>
          <p:spPr bwMode="black">
            <a:xfrm>
              <a:off x="7712075" y="4130675"/>
              <a:ext cx="31750" cy="19050"/>
            </a:xfrm>
            <a:custGeom>
              <a:avLst/>
              <a:gdLst/>
              <a:ahLst/>
              <a:cxnLst>
                <a:cxn ang="0">
                  <a:pos x="1" y="21"/>
                </a:cxn>
                <a:cxn ang="0">
                  <a:pos x="0" y="17"/>
                </a:cxn>
                <a:cxn ang="0">
                  <a:pos x="29" y="5"/>
                </a:cxn>
                <a:cxn ang="0">
                  <a:pos x="27" y="0"/>
                </a:cxn>
                <a:cxn ang="0">
                  <a:pos x="29" y="7"/>
                </a:cxn>
                <a:cxn ang="0">
                  <a:pos x="31" y="11"/>
                </a:cxn>
                <a:cxn ang="0">
                  <a:pos x="1" y="21"/>
                </a:cxn>
              </a:cxnLst>
              <a:rect l="0" t="0" r="r" b="b"/>
              <a:pathLst>
                <a:path w="31" h="21">
                  <a:moveTo>
                    <a:pt x="1" y="21"/>
                  </a:moveTo>
                  <a:lnTo>
                    <a:pt x="0" y="17"/>
                  </a:lnTo>
                  <a:lnTo>
                    <a:pt x="29" y="5"/>
                  </a:lnTo>
                  <a:lnTo>
                    <a:pt x="27" y="0"/>
                  </a:lnTo>
                  <a:lnTo>
                    <a:pt x="29" y="7"/>
                  </a:lnTo>
                  <a:lnTo>
                    <a:pt x="31" y="11"/>
                  </a:lnTo>
                  <a:lnTo>
                    <a:pt x="1" y="21"/>
                  </a:lnTo>
                  <a:close/>
                </a:path>
              </a:pathLst>
            </a:custGeom>
            <a:solidFill>
              <a:schemeClr val="tx1"/>
            </a:solidFill>
            <a:ln w="9525">
              <a:noFill/>
              <a:round/>
              <a:headEnd/>
              <a:tailEnd/>
            </a:ln>
          </p:spPr>
          <p:txBody>
            <a:bodyPr/>
            <a:lstStyle/>
            <a:p>
              <a:endParaRPr lang="en-US"/>
            </a:p>
          </p:txBody>
        </p:sp>
        <p:sp>
          <p:nvSpPr>
            <p:cNvPr id="84096" name="Freeform 1152"/>
            <p:cNvSpPr>
              <a:spLocks/>
            </p:cNvSpPr>
            <p:nvPr/>
          </p:nvSpPr>
          <p:spPr bwMode="black">
            <a:xfrm>
              <a:off x="7708900" y="4133850"/>
              <a:ext cx="34925" cy="15875"/>
            </a:xfrm>
            <a:custGeom>
              <a:avLst/>
              <a:gdLst/>
              <a:ahLst/>
              <a:cxnLst>
                <a:cxn ang="0">
                  <a:pos x="4" y="18"/>
                </a:cxn>
                <a:cxn ang="0">
                  <a:pos x="2" y="15"/>
                </a:cxn>
                <a:cxn ang="0">
                  <a:pos x="0" y="10"/>
                </a:cxn>
                <a:cxn ang="0">
                  <a:pos x="6" y="0"/>
                </a:cxn>
                <a:cxn ang="0">
                  <a:pos x="32" y="0"/>
                </a:cxn>
                <a:cxn ang="0">
                  <a:pos x="33" y="3"/>
                </a:cxn>
                <a:cxn ang="0">
                  <a:pos x="4" y="18"/>
                </a:cxn>
              </a:cxnLst>
              <a:rect l="0" t="0" r="r" b="b"/>
              <a:pathLst>
                <a:path w="33" h="18">
                  <a:moveTo>
                    <a:pt x="4" y="18"/>
                  </a:moveTo>
                  <a:lnTo>
                    <a:pt x="2" y="15"/>
                  </a:lnTo>
                  <a:lnTo>
                    <a:pt x="0" y="10"/>
                  </a:lnTo>
                  <a:lnTo>
                    <a:pt x="6" y="0"/>
                  </a:lnTo>
                  <a:lnTo>
                    <a:pt x="32" y="0"/>
                  </a:lnTo>
                  <a:lnTo>
                    <a:pt x="33" y="3"/>
                  </a:lnTo>
                  <a:lnTo>
                    <a:pt x="4" y="18"/>
                  </a:lnTo>
                  <a:close/>
                </a:path>
              </a:pathLst>
            </a:custGeom>
            <a:solidFill>
              <a:schemeClr val="tx1"/>
            </a:solidFill>
            <a:ln w="9525">
              <a:noFill/>
              <a:round/>
              <a:headEnd/>
              <a:tailEnd/>
            </a:ln>
          </p:spPr>
          <p:txBody>
            <a:bodyPr/>
            <a:lstStyle/>
            <a:p>
              <a:endParaRPr lang="en-US"/>
            </a:p>
          </p:txBody>
        </p:sp>
        <p:sp>
          <p:nvSpPr>
            <p:cNvPr id="84097" name="Freeform 1153"/>
            <p:cNvSpPr>
              <a:spLocks/>
            </p:cNvSpPr>
            <p:nvPr/>
          </p:nvSpPr>
          <p:spPr bwMode="black">
            <a:xfrm>
              <a:off x="7715250" y="4122738"/>
              <a:ext cx="39688" cy="25400"/>
            </a:xfrm>
            <a:custGeom>
              <a:avLst/>
              <a:gdLst/>
              <a:ahLst/>
              <a:cxnLst>
                <a:cxn ang="0">
                  <a:pos x="0" y="11"/>
                </a:cxn>
                <a:cxn ang="0">
                  <a:pos x="3" y="8"/>
                </a:cxn>
                <a:cxn ang="0">
                  <a:pos x="29" y="23"/>
                </a:cxn>
                <a:cxn ang="0">
                  <a:pos x="40" y="0"/>
                </a:cxn>
                <a:cxn ang="0">
                  <a:pos x="25" y="23"/>
                </a:cxn>
                <a:cxn ang="0">
                  <a:pos x="22" y="26"/>
                </a:cxn>
                <a:cxn ang="0">
                  <a:pos x="0" y="11"/>
                </a:cxn>
              </a:cxnLst>
              <a:rect l="0" t="0" r="r" b="b"/>
              <a:pathLst>
                <a:path w="40" h="26">
                  <a:moveTo>
                    <a:pt x="0" y="11"/>
                  </a:moveTo>
                  <a:lnTo>
                    <a:pt x="3" y="8"/>
                  </a:lnTo>
                  <a:lnTo>
                    <a:pt x="29" y="23"/>
                  </a:lnTo>
                  <a:lnTo>
                    <a:pt x="40" y="0"/>
                  </a:lnTo>
                  <a:lnTo>
                    <a:pt x="25" y="23"/>
                  </a:lnTo>
                  <a:lnTo>
                    <a:pt x="22" y="26"/>
                  </a:lnTo>
                  <a:lnTo>
                    <a:pt x="0" y="11"/>
                  </a:lnTo>
                  <a:close/>
                </a:path>
              </a:pathLst>
            </a:custGeom>
            <a:solidFill>
              <a:schemeClr val="tx1"/>
            </a:solidFill>
            <a:ln w="9525">
              <a:noFill/>
              <a:round/>
              <a:headEnd/>
              <a:tailEnd/>
            </a:ln>
          </p:spPr>
          <p:txBody>
            <a:bodyPr/>
            <a:lstStyle/>
            <a:p>
              <a:endParaRPr lang="en-US"/>
            </a:p>
          </p:txBody>
        </p:sp>
        <p:sp>
          <p:nvSpPr>
            <p:cNvPr id="84098" name="Freeform 1154"/>
            <p:cNvSpPr>
              <a:spLocks/>
            </p:cNvSpPr>
            <p:nvPr/>
          </p:nvSpPr>
          <p:spPr bwMode="black">
            <a:xfrm>
              <a:off x="7712075" y="4122738"/>
              <a:ext cx="33338" cy="22225"/>
            </a:xfrm>
            <a:custGeom>
              <a:avLst/>
              <a:gdLst/>
              <a:ahLst/>
              <a:cxnLst>
                <a:cxn ang="0">
                  <a:pos x="0" y="8"/>
                </a:cxn>
                <a:cxn ang="0">
                  <a:pos x="2" y="3"/>
                </a:cxn>
                <a:cxn ang="0">
                  <a:pos x="1" y="4"/>
                </a:cxn>
                <a:cxn ang="0">
                  <a:pos x="5" y="0"/>
                </a:cxn>
                <a:cxn ang="0">
                  <a:pos x="32" y="18"/>
                </a:cxn>
                <a:cxn ang="0">
                  <a:pos x="30" y="23"/>
                </a:cxn>
                <a:cxn ang="0">
                  <a:pos x="0" y="8"/>
                </a:cxn>
              </a:cxnLst>
              <a:rect l="0" t="0" r="r" b="b"/>
              <a:pathLst>
                <a:path w="32" h="23">
                  <a:moveTo>
                    <a:pt x="0" y="8"/>
                  </a:moveTo>
                  <a:lnTo>
                    <a:pt x="2" y="3"/>
                  </a:lnTo>
                  <a:lnTo>
                    <a:pt x="1" y="4"/>
                  </a:lnTo>
                  <a:lnTo>
                    <a:pt x="5" y="0"/>
                  </a:lnTo>
                  <a:lnTo>
                    <a:pt x="32" y="18"/>
                  </a:lnTo>
                  <a:lnTo>
                    <a:pt x="30" y="23"/>
                  </a:lnTo>
                  <a:lnTo>
                    <a:pt x="0" y="8"/>
                  </a:lnTo>
                  <a:close/>
                </a:path>
              </a:pathLst>
            </a:custGeom>
            <a:solidFill>
              <a:schemeClr val="tx1"/>
            </a:solidFill>
            <a:ln w="9525">
              <a:noFill/>
              <a:round/>
              <a:headEnd/>
              <a:tailEnd/>
            </a:ln>
          </p:spPr>
          <p:txBody>
            <a:bodyPr/>
            <a:lstStyle/>
            <a:p>
              <a:endParaRPr lang="en-US"/>
            </a:p>
          </p:txBody>
        </p:sp>
        <p:sp>
          <p:nvSpPr>
            <p:cNvPr id="84099" name="Freeform 1155"/>
            <p:cNvSpPr>
              <a:spLocks/>
            </p:cNvSpPr>
            <p:nvPr/>
          </p:nvSpPr>
          <p:spPr bwMode="black">
            <a:xfrm>
              <a:off x="7718425" y="4117975"/>
              <a:ext cx="30163" cy="23813"/>
            </a:xfrm>
            <a:custGeom>
              <a:avLst/>
              <a:gdLst/>
              <a:ahLst/>
              <a:cxnLst>
                <a:cxn ang="0">
                  <a:pos x="0" y="7"/>
                </a:cxn>
                <a:cxn ang="0">
                  <a:pos x="5" y="1"/>
                </a:cxn>
                <a:cxn ang="0">
                  <a:pos x="5" y="1"/>
                </a:cxn>
                <a:cxn ang="0">
                  <a:pos x="6" y="0"/>
                </a:cxn>
                <a:cxn ang="0">
                  <a:pos x="30" y="21"/>
                </a:cxn>
                <a:cxn ang="0">
                  <a:pos x="25" y="27"/>
                </a:cxn>
                <a:cxn ang="0">
                  <a:pos x="0" y="7"/>
                </a:cxn>
              </a:cxnLst>
              <a:rect l="0" t="0" r="r" b="b"/>
              <a:pathLst>
                <a:path w="30" h="27">
                  <a:moveTo>
                    <a:pt x="0" y="7"/>
                  </a:moveTo>
                  <a:lnTo>
                    <a:pt x="5" y="1"/>
                  </a:lnTo>
                  <a:lnTo>
                    <a:pt x="5" y="1"/>
                  </a:lnTo>
                  <a:lnTo>
                    <a:pt x="6" y="0"/>
                  </a:lnTo>
                  <a:lnTo>
                    <a:pt x="30" y="21"/>
                  </a:lnTo>
                  <a:lnTo>
                    <a:pt x="25" y="27"/>
                  </a:lnTo>
                  <a:lnTo>
                    <a:pt x="0" y="7"/>
                  </a:lnTo>
                  <a:close/>
                </a:path>
              </a:pathLst>
            </a:custGeom>
            <a:solidFill>
              <a:schemeClr val="tx1"/>
            </a:solidFill>
            <a:ln w="9525">
              <a:noFill/>
              <a:round/>
              <a:headEnd/>
              <a:tailEnd/>
            </a:ln>
          </p:spPr>
          <p:txBody>
            <a:bodyPr/>
            <a:lstStyle/>
            <a:p>
              <a:endParaRPr lang="en-US"/>
            </a:p>
          </p:txBody>
        </p:sp>
        <p:sp>
          <p:nvSpPr>
            <p:cNvPr id="84100" name="Freeform 1156"/>
            <p:cNvSpPr>
              <a:spLocks/>
            </p:cNvSpPr>
            <p:nvPr/>
          </p:nvSpPr>
          <p:spPr bwMode="black">
            <a:xfrm>
              <a:off x="7724775" y="4110038"/>
              <a:ext cx="30163" cy="26987"/>
            </a:xfrm>
            <a:custGeom>
              <a:avLst/>
              <a:gdLst/>
              <a:ahLst/>
              <a:cxnLst>
                <a:cxn ang="0">
                  <a:pos x="0" y="8"/>
                </a:cxn>
                <a:cxn ang="0">
                  <a:pos x="7" y="0"/>
                </a:cxn>
                <a:cxn ang="0">
                  <a:pos x="7" y="0"/>
                </a:cxn>
                <a:cxn ang="0">
                  <a:pos x="30" y="23"/>
                </a:cxn>
                <a:cxn ang="0">
                  <a:pos x="30" y="23"/>
                </a:cxn>
                <a:cxn ang="0">
                  <a:pos x="22" y="30"/>
                </a:cxn>
                <a:cxn ang="0">
                  <a:pos x="0" y="8"/>
                </a:cxn>
              </a:cxnLst>
              <a:rect l="0" t="0" r="r" b="b"/>
              <a:pathLst>
                <a:path w="30" h="30">
                  <a:moveTo>
                    <a:pt x="0" y="8"/>
                  </a:moveTo>
                  <a:lnTo>
                    <a:pt x="7" y="0"/>
                  </a:lnTo>
                  <a:lnTo>
                    <a:pt x="7" y="0"/>
                  </a:lnTo>
                  <a:lnTo>
                    <a:pt x="30" y="23"/>
                  </a:lnTo>
                  <a:lnTo>
                    <a:pt x="30" y="23"/>
                  </a:lnTo>
                  <a:lnTo>
                    <a:pt x="22" y="30"/>
                  </a:lnTo>
                  <a:lnTo>
                    <a:pt x="0" y="8"/>
                  </a:lnTo>
                  <a:close/>
                </a:path>
              </a:pathLst>
            </a:custGeom>
            <a:solidFill>
              <a:schemeClr val="tx1"/>
            </a:solidFill>
            <a:ln w="9525">
              <a:noFill/>
              <a:round/>
              <a:headEnd/>
              <a:tailEnd/>
            </a:ln>
          </p:spPr>
          <p:txBody>
            <a:bodyPr/>
            <a:lstStyle/>
            <a:p>
              <a:endParaRPr lang="en-US"/>
            </a:p>
          </p:txBody>
        </p:sp>
        <p:sp>
          <p:nvSpPr>
            <p:cNvPr id="84101" name="Freeform 1157"/>
            <p:cNvSpPr>
              <a:spLocks/>
            </p:cNvSpPr>
            <p:nvPr/>
          </p:nvSpPr>
          <p:spPr bwMode="black">
            <a:xfrm>
              <a:off x="7731125" y="4100513"/>
              <a:ext cx="33338" cy="30162"/>
            </a:xfrm>
            <a:custGeom>
              <a:avLst/>
              <a:gdLst/>
              <a:ahLst/>
              <a:cxnLst>
                <a:cxn ang="0">
                  <a:pos x="0" y="10"/>
                </a:cxn>
                <a:cxn ang="0">
                  <a:pos x="9" y="2"/>
                </a:cxn>
                <a:cxn ang="0">
                  <a:pos x="8" y="3"/>
                </a:cxn>
                <a:cxn ang="0">
                  <a:pos x="12" y="0"/>
                </a:cxn>
                <a:cxn ang="0">
                  <a:pos x="31" y="24"/>
                </a:cxn>
                <a:cxn ang="0">
                  <a:pos x="23" y="33"/>
                </a:cxn>
                <a:cxn ang="0">
                  <a:pos x="0" y="10"/>
                </a:cxn>
              </a:cxnLst>
              <a:rect l="0" t="0" r="r" b="b"/>
              <a:pathLst>
                <a:path w="31" h="33">
                  <a:moveTo>
                    <a:pt x="0" y="10"/>
                  </a:moveTo>
                  <a:lnTo>
                    <a:pt x="9" y="2"/>
                  </a:lnTo>
                  <a:lnTo>
                    <a:pt x="8" y="3"/>
                  </a:lnTo>
                  <a:lnTo>
                    <a:pt x="12" y="0"/>
                  </a:lnTo>
                  <a:lnTo>
                    <a:pt x="31" y="24"/>
                  </a:lnTo>
                  <a:lnTo>
                    <a:pt x="23" y="33"/>
                  </a:lnTo>
                  <a:lnTo>
                    <a:pt x="0" y="10"/>
                  </a:lnTo>
                  <a:close/>
                </a:path>
              </a:pathLst>
            </a:custGeom>
            <a:solidFill>
              <a:schemeClr val="tx1"/>
            </a:solidFill>
            <a:ln w="9525">
              <a:noFill/>
              <a:round/>
              <a:headEnd/>
              <a:tailEnd/>
            </a:ln>
          </p:spPr>
          <p:txBody>
            <a:bodyPr/>
            <a:lstStyle/>
            <a:p>
              <a:endParaRPr lang="en-US"/>
            </a:p>
          </p:txBody>
        </p:sp>
        <p:sp>
          <p:nvSpPr>
            <p:cNvPr id="84102" name="Freeform 1158"/>
            <p:cNvSpPr>
              <a:spLocks/>
            </p:cNvSpPr>
            <p:nvPr/>
          </p:nvSpPr>
          <p:spPr bwMode="black">
            <a:xfrm>
              <a:off x="7743825" y="4092575"/>
              <a:ext cx="30163" cy="30163"/>
            </a:xfrm>
            <a:custGeom>
              <a:avLst/>
              <a:gdLst/>
              <a:ahLst/>
              <a:cxnLst>
                <a:cxn ang="0">
                  <a:pos x="0" y="8"/>
                </a:cxn>
                <a:cxn ang="0">
                  <a:pos x="12" y="0"/>
                </a:cxn>
                <a:cxn ang="0">
                  <a:pos x="30" y="23"/>
                </a:cxn>
                <a:cxn ang="0">
                  <a:pos x="27" y="26"/>
                </a:cxn>
                <a:cxn ang="0">
                  <a:pos x="29" y="25"/>
                </a:cxn>
                <a:cxn ang="0">
                  <a:pos x="17" y="33"/>
                </a:cxn>
                <a:cxn ang="0">
                  <a:pos x="0" y="8"/>
                </a:cxn>
              </a:cxnLst>
              <a:rect l="0" t="0" r="r" b="b"/>
              <a:pathLst>
                <a:path w="30" h="33">
                  <a:moveTo>
                    <a:pt x="0" y="8"/>
                  </a:moveTo>
                  <a:lnTo>
                    <a:pt x="12" y="0"/>
                  </a:lnTo>
                  <a:lnTo>
                    <a:pt x="30" y="23"/>
                  </a:lnTo>
                  <a:lnTo>
                    <a:pt x="27" y="26"/>
                  </a:lnTo>
                  <a:lnTo>
                    <a:pt x="29" y="25"/>
                  </a:lnTo>
                  <a:lnTo>
                    <a:pt x="17" y="33"/>
                  </a:lnTo>
                  <a:lnTo>
                    <a:pt x="0" y="8"/>
                  </a:lnTo>
                  <a:close/>
                </a:path>
              </a:pathLst>
            </a:custGeom>
            <a:solidFill>
              <a:schemeClr val="tx1"/>
            </a:solidFill>
            <a:ln w="9525">
              <a:noFill/>
              <a:round/>
              <a:headEnd/>
              <a:tailEnd/>
            </a:ln>
          </p:spPr>
          <p:txBody>
            <a:bodyPr/>
            <a:lstStyle/>
            <a:p>
              <a:endParaRPr lang="en-US"/>
            </a:p>
          </p:txBody>
        </p:sp>
        <p:sp>
          <p:nvSpPr>
            <p:cNvPr id="84103" name="Freeform 1159"/>
            <p:cNvSpPr>
              <a:spLocks/>
            </p:cNvSpPr>
            <p:nvPr/>
          </p:nvSpPr>
          <p:spPr bwMode="black">
            <a:xfrm>
              <a:off x="7754938" y="4081463"/>
              <a:ext cx="34925" cy="33337"/>
            </a:xfrm>
            <a:custGeom>
              <a:avLst/>
              <a:gdLst/>
              <a:ahLst/>
              <a:cxnLst>
                <a:cxn ang="0">
                  <a:pos x="0" y="15"/>
                </a:cxn>
                <a:cxn ang="0">
                  <a:pos x="13" y="4"/>
                </a:cxn>
                <a:cxn ang="0">
                  <a:pos x="18" y="0"/>
                </a:cxn>
                <a:cxn ang="0">
                  <a:pos x="15" y="3"/>
                </a:cxn>
                <a:cxn ang="0">
                  <a:pos x="33" y="26"/>
                </a:cxn>
                <a:cxn ang="0">
                  <a:pos x="19" y="37"/>
                </a:cxn>
                <a:cxn ang="0">
                  <a:pos x="0" y="15"/>
                </a:cxn>
              </a:cxnLst>
              <a:rect l="0" t="0" r="r" b="b"/>
              <a:pathLst>
                <a:path w="33" h="37">
                  <a:moveTo>
                    <a:pt x="0" y="15"/>
                  </a:moveTo>
                  <a:lnTo>
                    <a:pt x="13" y="4"/>
                  </a:lnTo>
                  <a:lnTo>
                    <a:pt x="18" y="0"/>
                  </a:lnTo>
                  <a:lnTo>
                    <a:pt x="15" y="3"/>
                  </a:lnTo>
                  <a:lnTo>
                    <a:pt x="33" y="26"/>
                  </a:lnTo>
                  <a:lnTo>
                    <a:pt x="19" y="37"/>
                  </a:lnTo>
                  <a:lnTo>
                    <a:pt x="0" y="15"/>
                  </a:lnTo>
                  <a:close/>
                </a:path>
              </a:pathLst>
            </a:custGeom>
            <a:solidFill>
              <a:schemeClr val="tx1"/>
            </a:solidFill>
            <a:ln w="9525">
              <a:noFill/>
              <a:round/>
              <a:headEnd/>
              <a:tailEnd/>
            </a:ln>
          </p:spPr>
          <p:txBody>
            <a:bodyPr/>
            <a:lstStyle/>
            <a:p>
              <a:endParaRPr lang="en-US"/>
            </a:p>
          </p:txBody>
        </p:sp>
        <p:sp>
          <p:nvSpPr>
            <p:cNvPr id="84104" name="Freeform 1160"/>
            <p:cNvSpPr>
              <a:spLocks/>
            </p:cNvSpPr>
            <p:nvPr/>
          </p:nvSpPr>
          <p:spPr bwMode="black">
            <a:xfrm>
              <a:off x="7770813" y="4073525"/>
              <a:ext cx="33337" cy="33338"/>
            </a:xfrm>
            <a:custGeom>
              <a:avLst/>
              <a:gdLst/>
              <a:ahLst/>
              <a:cxnLst>
                <a:cxn ang="0">
                  <a:pos x="0" y="12"/>
                </a:cxn>
                <a:cxn ang="0">
                  <a:pos x="14" y="0"/>
                </a:cxn>
                <a:cxn ang="0">
                  <a:pos x="14" y="0"/>
                </a:cxn>
                <a:cxn ang="0">
                  <a:pos x="32" y="25"/>
                </a:cxn>
                <a:cxn ang="0">
                  <a:pos x="32" y="25"/>
                </a:cxn>
                <a:cxn ang="0">
                  <a:pos x="17" y="36"/>
                </a:cxn>
                <a:cxn ang="0">
                  <a:pos x="0" y="12"/>
                </a:cxn>
              </a:cxnLst>
              <a:rect l="0" t="0" r="r" b="b"/>
              <a:pathLst>
                <a:path w="32" h="36">
                  <a:moveTo>
                    <a:pt x="0" y="12"/>
                  </a:moveTo>
                  <a:lnTo>
                    <a:pt x="14" y="0"/>
                  </a:lnTo>
                  <a:lnTo>
                    <a:pt x="14" y="0"/>
                  </a:lnTo>
                  <a:lnTo>
                    <a:pt x="32" y="25"/>
                  </a:lnTo>
                  <a:lnTo>
                    <a:pt x="32" y="25"/>
                  </a:lnTo>
                  <a:lnTo>
                    <a:pt x="17" y="36"/>
                  </a:lnTo>
                  <a:lnTo>
                    <a:pt x="0" y="12"/>
                  </a:lnTo>
                  <a:close/>
                </a:path>
              </a:pathLst>
            </a:custGeom>
            <a:solidFill>
              <a:schemeClr val="tx1"/>
            </a:solidFill>
            <a:ln w="9525">
              <a:noFill/>
              <a:round/>
              <a:headEnd/>
              <a:tailEnd/>
            </a:ln>
          </p:spPr>
          <p:txBody>
            <a:bodyPr/>
            <a:lstStyle/>
            <a:p>
              <a:endParaRPr lang="en-US"/>
            </a:p>
          </p:txBody>
        </p:sp>
        <p:sp>
          <p:nvSpPr>
            <p:cNvPr id="84105" name="Freeform 1161"/>
            <p:cNvSpPr>
              <a:spLocks/>
            </p:cNvSpPr>
            <p:nvPr/>
          </p:nvSpPr>
          <p:spPr bwMode="black">
            <a:xfrm>
              <a:off x="7786688" y="4062413"/>
              <a:ext cx="33337" cy="33337"/>
            </a:xfrm>
            <a:custGeom>
              <a:avLst/>
              <a:gdLst/>
              <a:ahLst/>
              <a:cxnLst>
                <a:cxn ang="0">
                  <a:pos x="0" y="11"/>
                </a:cxn>
                <a:cxn ang="0">
                  <a:pos x="16" y="0"/>
                </a:cxn>
                <a:cxn ang="0">
                  <a:pos x="16" y="0"/>
                </a:cxn>
                <a:cxn ang="0">
                  <a:pos x="34" y="25"/>
                </a:cxn>
                <a:cxn ang="0">
                  <a:pos x="34" y="25"/>
                </a:cxn>
                <a:cxn ang="0">
                  <a:pos x="18" y="36"/>
                </a:cxn>
                <a:cxn ang="0">
                  <a:pos x="0" y="11"/>
                </a:cxn>
              </a:cxnLst>
              <a:rect l="0" t="0" r="r" b="b"/>
              <a:pathLst>
                <a:path w="34" h="36">
                  <a:moveTo>
                    <a:pt x="0" y="11"/>
                  </a:moveTo>
                  <a:lnTo>
                    <a:pt x="16" y="0"/>
                  </a:lnTo>
                  <a:lnTo>
                    <a:pt x="16" y="0"/>
                  </a:lnTo>
                  <a:lnTo>
                    <a:pt x="34" y="25"/>
                  </a:lnTo>
                  <a:lnTo>
                    <a:pt x="34" y="25"/>
                  </a:lnTo>
                  <a:lnTo>
                    <a:pt x="18" y="36"/>
                  </a:lnTo>
                  <a:lnTo>
                    <a:pt x="0" y="11"/>
                  </a:lnTo>
                  <a:close/>
                </a:path>
              </a:pathLst>
            </a:custGeom>
            <a:solidFill>
              <a:schemeClr val="tx1"/>
            </a:solidFill>
            <a:ln w="9525">
              <a:noFill/>
              <a:round/>
              <a:headEnd/>
              <a:tailEnd/>
            </a:ln>
          </p:spPr>
          <p:txBody>
            <a:bodyPr/>
            <a:lstStyle/>
            <a:p>
              <a:endParaRPr lang="en-US"/>
            </a:p>
          </p:txBody>
        </p:sp>
        <p:sp>
          <p:nvSpPr>
            <p:cNvPr id="84106" name="Freeform 1162"/>
            <p:cNvSpPr>
              <a:spLocks/>
            </p:cNvSpPr>
            <p:nvPr/>
          </p:nvSpPr>
          <p:spPr bwMode="black">
            <a:xfrm>
              <a:off x="7800975" y="4052888"/>
              <a:ext cx="38100" cy="31750"/>
            </a:xfrm>
            <a:custGeom>
              <a:avLst/>
              <a:gdLst/>
              <a:ahLst/>
              <a:cxnLst>
                <a:cxn ang="0">
                  <a:pos x="0" y="12"/>
                </a:cxn>
                <a:cxn ang="0">
                  <a:pos x="18" y="0"/>
                </a:cxn>
                <a:cxn ang="0">
                  <a:pos x="18" y="0"/>
                </a:cxn>
                <a:cxn ang="0">
                  <a:pos x="35" y="25"/>
                </a:cxn>
                <a:cxn ang="0">
                  <a:pos x="35" y="25"/>
                </a:cxn>
                <a:cxn ang="0">
                  <a:pos x="18" y="37"/>
                </a:cxn>
                <a:cxn ang="0">
                  <a:pos x="0" y="12"/>
                </a:cxn>
              </a:cxnLst>
              <a:rect l="0" t="0" r="r" b="b"/>
              <a:pathLst>
                <a:path w="35" h="37">
                  <a:moveTo>
                    <a:pt x="0" y="12"/>
                  </a:moveTo>
                  <a:lnTo>
                    <a:pt x="18" y="0"/>
                  </a:lnTo>
                  <a:lnTo>
                    <a:pt x="18" y="0"/>
                  </a:lnTo>
                  <a:lnTo>
                    <a:pt x="35" y="25"/>
                  </a:lnTo>
                  <a:lnTo>
                    <a:pt x="35" y="25"/>
                  </a:lnTo>
                  <a:lnTo>
                    <a:pt x="18" y="37"/>
                  </a:lnTo>
                  <a:lnTo>
                    <a:pt x="0" y="12"/>
                  </a:lnTo>
                  <a:close/>
                </a:path>
              </a:pathLst>
            </a:custGeom>
            <a:solidFill>
              <a:schemeClr val="tx1"/>
            </a:solidFill>
            <a:ln w="9525">
              <a:noFill/>
              <a:round/>
              <a:headEnd/>
              <a:tailEnd/>
            </a:ln>
          </p:spPr>
          <p:txBody>
            <a:bodyPr/>
            <a:lstStyle/>
            <a:p>
              <a:endParaRPr lang="en-US"/>
            </a:p>
          </p:txBody>
        </p:sp>
        <p:sp>
          <p:nvSpPr>
            <p:cNvPr id="84107" name="Freeform 1163"/>
            <p:cNvSpPr>
              <a:spLocks/>
            </p:cNvSpPr>
            <p:nvPr/>
          </p:nvSpPr>
          <p:spPr bwMode="black">
            <a:xfrm>
              <a:off x="7820025" y="4041775"/>
              <a:ext cx="33338" cy="31750"/>
            </a:xfrm>
            <a:custGeom>
              <a:avLst/>
              <a:gdLst/>
              <a:ahLst/>
              <a:cxnLst>
                <a:cxn ang="0">
                  <a:pos x="0" y="11"/>
                </a:cxn>
                <a:cxn ang="0">
                  <a:pos x="14" y="0"/>
                </a:cxn>
                <a:cxn ang="0">
                  <a:pos x="14" y="0"/>
                </a:cxn>
                <a:cxn ang="0">
                  <a:pos x="32" y="25"/>
                </a:cxn>
                <a:cxn ang="0">
                  <a:pos x="32" y="25"/>
                </a:cxn>
                <a:cxn ang="0">
                  <a:pos x="17" y="36"/>
                </a:cxn>
                <a:cxn ang="0">
                  <a:pos x="0" y="11"/>
                </a:cxn>
              </a:cxnLst>
              <a:rect l="0" t="0" r="r" b="b"/>
              <a:pathLst>
                <a:path w="32" h="36">
                  <a:moveTo>
                    <a:pt x="0" y="11"/>
                  </a:moveTo>
                  <a:lnTo>
                    <a:pt x="14" y="0"/>
                  </a:lnTo>
                  <a:lnTo>
                    <a:pt x="14" y="0"/>
                  </a:lnTo>
                  <a:lnTo>
                    <a:pt x="32" y="25"/>
                  </a:lnTo>
                  <a:lnTo>
                    <a:pt x="32" y="25"/>
                  </a:lnTo>
                  <a:lnTo>
                    <a:pt x="17" y="36"/>
                  </a:lnTo>
                  <a:lnTo>
                    <a:pt x="0" y="11"/>
                  </a:lnTo>
                  <a:close/>
                </a:path>
              </a:pathLst>
            </a:custGeom>
            <a:solidFill>
              <a:schemeClr val="tx1"/>
            </a:solidFill>
            <a:ln w="9525">
              <a:noFill/>
              <a:round/>
              <a:headEnd/>
              <a:tailEnd/>
            </a:ln>
          </p:spPr>
          <p:txBody>
            <a:bodyPr/>
            <a:lstStyle/>
            <a:p>
              <a:endParaRPr lang="en-US"/>
            </a:p>
          </p:txBody>
        </p:sp>
        <p:sp>
          <p:nvSpPr>
            <p:cNvPr id="84108" name="Freeform 1164"/>
            <p:cNvSpPr>
              <a:spLocks/>
            </p:cNvSpPr>
            <p:nvPr/>
          </p:nvSpPr>
          <p:spPr bwMode="black">
            <a:xfrm>
              <a:off x="7835900" y="4033838"/>
              <a:ext cx="46038" cy="31750"/>
            </a:xfrm>
            <a:custGeom>
              <a:avLst/>
              <a:gdLst/>
              <a:ahLst/>
              <a:cxnLst>
                <a:cxn ang="0">
                  <a:pos x="0" y="10"/>
                </a:cxn>
                <a:cxn ang="0">
                  <a:pos x="14" y="0"/>
                </a:cxn>
                <a:cxn ang="0">
                  <a:pos x="33" y="25"/>
                </a:cxn>
                <a:cxn ang="0">
                  <a:pos x="45" y="15"/>
                </a:cxn>
                <a:cxn ang="0">
                  <a:pos x="31" y="25"/>
                </a:cxn>
                <a:cxn ang="0">
                  <a:pos x="18" y="35"/>
                </a:cxn>
                <a:cxn ang="0">
                  <a:pos x="0" y="10"/>
                </a:cxn>
              </a:cxnLst>
              <a:rect l="0" t="0" r="r" b="b"/>
              <a:pathLst>
                <a:path w="45" h="35">
                  <a:moveTo>
                    <a:pt x="0" y="10"/>
                  </a:moveTo>
                  <a:lnTo>
                    <a:pt x="14" y="0"/>
                  </a:lnTo>
                  <a:lnTo>
                    <a:pt x="33" y="25"/>
                  </a:lnTo>
                  <a:lnTo>
                    <a:pt x="45" y="15"/>
                  </a:lnTo>
                  <a:lnTo>
                    <a:pt x="31" y="25"/>
                  </a:lnTo>
                  <a:lnTo>
                    <a:pt x="18" y="35"/>
                  </a:lnTo>
                  <a:lnTo>
                    <a:pt x="0" y="10"/>
                  </a:lnTo>
                  <a:close/>
                </a:path>
              </a:pathLst>
            </a:custGeom>
            <a:solidFill>
              <a:schemeClr val="tx1"/>
            </a:solidFill>
            <a:ln w="9525">
              <a:noFill/>
              <a:round/>
              <a:headEnd/>
              <a:tailEnd/>
            </a:ln>
          </p:spPr>
          <p:txBody>
            <a:bodyPr/>
            <a:lstStyle/>
            <a:p>
              <a:endParaRPr lang="en-US"/>
            </a:p>
          </p:txBody>
        </p:sp>
        <p:sp>
          <p:nvSpPr>
            <p:cNvPr id="84109" name="Freeform 1165"/>
            <p:cNvSpPr>
              <a:spLocks/>
            </p:cNvSpPr>
            <p:nvPr/>
          </p:nvSpPr>
          <p:spPr bwMode="black">
            <a:xfrm>
              <a:off x="7847013" y="4024313"/>
              <a:ext cx="34925" cy="30162"/>
            </a:xfrm>
            <a:custGeom>
              <a:avLst/>
              <a:gdLst/>
              <a:ahLst/>
              <a:cxnLst>
                <a:cxn ang="0">
                  <a:pos x="0" y="10"/>
                </a:cxn>
                <a:cxn ang="0">
                  <a:pos x="12" y="0"/>
                </a:cxn>
                <a:cxn ang="0">
                  <a:pos x="33" y="23"/>
                </a:cxn>
                <a:cxn ang="0">
                  <a:pos x="32" y="25"/>
                </a:cxn>
                <a:cxn ang="0">
                  <a:pos x="32" y="25"/>
                </a:cxn>
                <a:cxn ang="0">
                  <a:pos x="20" y="35"/>
                </a:cxn>
                <a:cxn ang="0">
                  <a:pos x="0" y="10"/>
                </a:cxn>
              </a:cxnLst>
              <a:rect l="0" t="0" r="r" b="b"/>
              <a:pathLst>
                <a:path w="33" h="35">
                  <a:moveTo>
                    <a:pt x="0" y="10"/>
                  </a:moveTo>
                  <a:lnTo>
                    <a:pt x="12" y="0"/>
                  </a:lnTo>
                  <a:lnTo>
                    <a:pt x="33" y="23"/>
                  </a:lnTo>
                  <a:lnTo>
                    <a:pt x="32" y="25"/>
                  </a:lnTo>
                  <a:lnTo>
                    <a:pt x="32" y="25"/>
                  </a:lnTo>
                  <a:lnTo>
                    <a:pt x="20" y="35"/>
                  </a:lnTo>
                  <a:lnTo>
                    <a:pt x="0" y="10"/>
                  </a:lnTo>
                  <a:close/>
                </a:path>
              </a:pathLst>
            </a:custGeom>
            <a:solidFill>
              <a:schemeClr val="tx1"/>
            </a:solidFill>
            <a:ln w="9525">
              <a:noFill/>
              <a:round/>
              <a:headEnd/>
              <a:tailEnd/>
            </a:ln>
          </p:spPr>
          <p:txBody>
            <a:bodyPr/>
            <a:lstStyle/>
            <a:p>
              <a:endParaRPr lang="en-US"/>
            </a:p>
          </p:txBody>
        </p:sp>
        <p:sp>
          <p:nvSpPr>
            <p:cNvPr id="84110" name="Freeform 1166"/>
            <p:cNvSpPr>
              <a:spLocks/>
            </p:cNvSpPr>
            <p:nvPr/>
          </p:nvSpPr>
          <p:spPr bwMode="black">
            <a:xfrm>
              <a:off x="7859713" y="4016375"/>
              <a:ext cx="30162" cy="26988"/>
            </a:xfrm>
            <a:custGeom>
              <a:avLst/>
              <a:gdLst/>
              <a:ahLst/>
              <a:cxnLst>
                <a:cxn ang="0">
                  <a:pos x="0" y="9"/>
                </a:cxn>
                <a:cxn ang="0">
                  <a:pos x="9" y="0"/>
                </a:cxn>
                <a:cxn ang="0">
                  <a:pos x="9" y="0"/>
                </a:cxn>
                <a:cxn ang="0">
                  <a:pos x="31" y="23"/>
                </a:cxn>
                <a:cxn ang="0">
                  <a:pos x="31" y="23"/>
                </a:cxn>
                <a:cxn ang="0">
                  <a:pos x="22" y="31"/>
                </a:cxn>
                <a:cxn ang="0">
                  <a:pos x="0" y="9"/>
                </a:cxn>
              </a:cxnLst>
              <a:rect l="0" t="0" r="r" b="b"/>
              <a:pathLst>
                <a:path w="31" h="31">
                  <a:moveTo>
                    <a:pt x="0" y="9"/>
                  </a:moveTo>
                  <a:lnTo>
                    <a:pt x="9" y="0"/>
                  </a:lnTo>
                  <a:lnTo>
                    <a:pt x="9" y="0"/>
                  </a:lnTo>
                  <a:lnTo>
                    <a:pt x="31" y="23"/>
                  </a:lnTo>
                  <a:lnTo>
                    <a:pt x="31" y="23"/>
                  </a:lnTo>
                  <a:lnTo>
                    <a:pt x="22" y="31"/>
                  </a:lnTo>
                  <a:lnTo>
                    <a:pt x="0" y="9"/>
                  </a:lnTo>
                  <a:close/>
                </a:path>
              </a:pathLst>
            </a:custGeom>
            <a:solidFill>
              <a:schemeClr val="tx1"/>
            </a:solidFill>
            <a:ln w="9525">
              <a:noFill/>
              <a:round/>
              <a:headEnd/>
              <a:tailEnd/>
            </a:ln>
          </p:spPr>
          <p:txBody>
            <a:bodyPr/>
            <a:lstStyle/>
            <a:p>
              <a:endParaRPr lang="en-US"/>
            </a:p>
          </p:txBody>
        </p:sp>
        <p:sp>
          <p:nvSpPr>
            <p:cNvPr id="84111" name="Freeform 1167"/>
            <p:cNvSpPr>
              <a:spLocks/>
            </p:cNvSpPr>
            <p:nvPr/>
          </p:nvSpPr>
          <p:spPr bwMode="black">
            <a:xfrm>
              <a:off x="7869238" y="4008438"/>
              <a:ext cx="30162" cy="30162"/>
            </a:xfrm>
            <a:custGeom>
              <a:avLst/>
              <a:gdLst/>
              <a:ahLst/>
              <a:cxnLst>
                <a:cxn ang="0">
                  <a:pos x="0" y="8"/>
                </a:cxn>
                <a:cxn ang="0">
                  <a:pos x="7" y="1"/>
                </a:cxn>
                <a:cxn ang="0">
                  <a:pos x="6" y="0"/>
                </a:cxn>
                <a:cxn ang="0">
                  <a:pos x="30" y="25"/>
                </a:cxn>
                <a:cxn ang="0">
                  <a:pos x="29" y="23"/>
                </a:cxn>
                <a:cxn ang="0">
                  <a:pos x="22" y="31"/>
                </a:cxn>
                <a:cxn ang="0">
                  <a:pos x="0" y="8"/>
                </a:cxn>
              </a:cxnLst>
              <a:rect l="0" t="0" r="r" b="b"/>
              <a:pathLst>
                <a:path w="30" h="31">
                  <a:moveTo>
                    <a:pt x="0" y="8"/>
                  </a:moveTo>
                  <a:lnTo>
                    <a:pt x="7" y="1"/>
                  </a:lnTo>
                  <a:lnTo>
                    <a:pt x="6" y="0"/>
                  </a:lnTo>
                  <a:lnTo>
                    <a:pt x="30" y="25"/>
                  </a:lnTo>
                  <a:lnTo>
                    <a:pt x="29" y="23"/>
                  </a:lnTo>
                  <a:lnTo>
                    <a:pt x="22" y="31"/>
                  </a:lnTo>
                  <a:lnTo>
                    <a:pt x="0" y="8"/>
                  </a:lnTo>
                  <a:close/>
                </a:path>
              </a:pathLst>
            </a:custGeom>
            <a:solidFill>
              <a:schemeClr val="tx1"/>
            </a:solidFill>
            <a:ln w="9525">
              <a:noFill/>
              <a:round/>
              <a:headEnd/>
              <a:tailEnd/>
            </a:ln>
          </p:spPr>
          <p:txBody>
            <a:bodyPr/>
            <a:lstStyle/>
            <a:p>
              <a:endParaRPr lang="en-US"/>
            </a:p>
          </p:txBody>
        </p:sp>
        <p:sp>
          <p:nvSpPr>
            <p:cNvPr id="84112" name="Freeform 1168"/>
            <p:cNvSpPr>
              <a:spLocks/>
            </p:cNvSpPr>
            <p:nvPr/>
          </p:nvSpPr>
          <p:spPr bwMode="black">
            <a:xfrm>
              <a:off x="7875588" y="4005263"/>
              <a:ext cx="30162" cy="28575"/>
            </a:xfrm>
            <a:custGeom>
              <a:avLst/>
              <a:gdLst/>
              <a:ahLst/>
              <a:cxnLst>
                <a:cxn ang="0">
                  <a:pos x="0" y="5"/>
                </a:cxn>
                <a:cxn ang="0">
                  <a:pos x="5" y="0"/>
                </a:cxn>
                <a:cxn ang="0">
                  <a:pos x="32" y="20"/>
                </a:cxn>
                <a:cxn ang="0">
                  <a:pos x="29" y="25"/>
                </a:cxn>
                <a:cxn ang="0">
                  <a:pos x="29" y="25"/>
                </a:cxn>
                <a:cxn ang="0">
                  <a:pos x="24" y="30"/>
                </a:cxn>
                <a:cxn ang="0">
                  <a:pos x="0" y="5"/>
                </a:cxn>
              </a:cxnLst>
              <a:rect l="0" t="0" r="r" b="b"/>
              <a:pathLst>
                <a:path w="32" h="30">
                  <a:moveTo>
                    <a:pt x="0" y="5"/>
                  </a:moveTo>
                  <a:lnTo>
                    <a:pt x="5" y="0"/>
                  </a:lnTo>
                  <a:lnTo>
                    <a:pt x="32" y="20"/>
                  </a:lnTo>
                  <a:lnTo>
                    <a:pt x="29" y="25"/>
                  </a:lnTo>
                  <a:lnTo>
                    <a:pt x="29" y="25"/>
                  </a:lnTo>
                  <a:lnTo>
                    <a:pt x="24" y="30"/>
                  </a:lnTo>
                  <a:lnTo>
                    <a:pt x="0" y="5"/>
                  </a:lnTo>
                  <a:close/>
                </a:path>
              </a:pathLst>
            </a:custGeom>
            <a:solidFill>
              <a:schemeClr val="tx1"/>
            </a:solidFill>
            <a:ln w="9525">
              <a:noFill/>
              <a:round/>
              <a:headEnd/>
              <a:tailEnd/>
            </a:ln>
          </p:spPr>
          <p:txBody>
            <a:bodyPr/>
            <a:lstStyle/>
            <a:p>
              <a:endParaRPr lang="en-US"/>
            </a:p>
          </p:txBody>
        </p:sp>
        <p:sp>
          <p:nvSpPr>
            <p:cNvPr id="84113" name="Freeform 1169"/>
            <p:cNvSpPr>
              <a:spLocks/>
            </p:cNvSpPr>
            <p:nvPr/>
          </p:nvSpPr>
          <p:spPr bwMode="black">
            <a:xfrm>
              <a:off x="7875588" y="4005263"/>
              <a:ext cx="33337" cy="17462"/>
            </a:xfrm>
            <a:custGeom>
              <a:avLst/>
              <a:gdLst/>
              <a:ahLst/>
              <a:cxnLst>
                <a:cxn ang="0">
                  <a:pos x="0" y="5"/>
                </a:cxn>
                <a:cxn ang="0">
                  <a:pos x="3" y="0"/>
                </a:cxn>
                <a:cxn ang="0">
                  <a:pos x="32" y="12"/>
                </a:cxn>
                <a:cxn ang="0">
                  <a:pos x="30" y="20"/>
                </a:cxn>
                <a:cxn ang="0">
                  <a:pos x="32" y="15"/>
                </a:cxn>
                <a:cxn ang="0">
                  <a:pos x="30" y="20"/>
                </a:cxn>
                <a:cxn ang="0">
                  <a:pos x="0" y="5"/>
                </a:cxn>
              </a:cxnLst>
              <a:rect l="0" t="0" r="r" b="b"/>
              <a:pathLst>
                <a:path w="32" h="20">
                  <a:moveTo>
                    <a:pt x="0" y="5"/>
                  </a:moveTo>
                  <a:lnTo>
                    <a:pt x="3" y="0"/>
                  </a:lnTo>
                  <a:lnTo>
                    <a:pt x="32" y="12"/>
                  </a:lnTo>
                  <a:lnTo>
                    <a:pt x="30" y="20"/>
                  </a:lnTo>
                  <a:lnTo>
                    <a:pt x="32" y="15"/>
                  </a:lnTo>
                  <a:lnTo>
                    <a:pt x="30" y="20"/>
                  </a:lnTo>
                  <a:lnTo>
                    <a:pt x="0" y="5"/>
                  </a:lnTo>
                  <a:close/>
                </a:path>
              </a:pathLst>
            </a:custGeom>
            <a:solidFill>
              <a:schemeClr val="tx1"/>
            </a:solidFill>
            <a:ln w="9525">
              <a:noFill/>
              <a:round/>
              <a:headEnd/>
              <a:tailEnd/>
            </a:ln>
          </p:spPr>
          <p:txBody>
            <a:bodyPr/>
            <a:lstStyle/>
            <a:p>
              <a:endParaRPr lang="en-US"/>
            </a:p>
          </p:txBody>
        </p:sp>
        <p:sp>
          <p:nvSpPr>
            <p:cNvPr id="84114" name="Freeform 1170"/>
            <p:cNvSpPr>
              <a:spLocks/>
            </p:cNvSpPr>
            <p:nvPr/>
          </p:nvSpPr>
          <p:spPr bwMode="black">
            <a:xfrm>
              <a:off x="7878763" y="4003675"/>
              <a:ext cx="33337" cy="12700"/>
            </a:xfrm>
            <a:custGeom>
              <a:avLst/>
              <a:gdLst/>
              <a:ahLst/>
              <a:cxnLst>
                <a:cxn ang="0">
                  <a:pos x="0" y="3"/>
                </a:cxn>
                <a:cxn ang="0">
                  <a:pos x="1" y="0"/>
                </a:cxn>
                <a:cxn ang="0">
                  <a:pos x="31" y="4"/>
                </a:cxn>
                <a:cxn ang="0">
                  <a:pos x="31" y="9"/>
                </a:cxn>
                <a:cxn ang="0">
                  <a:pos x="31" y="9"/>
                </a:cxn>
                <a:cxn ang="0">
                  <a:pos x="29" y="13"/>
                </a:cxn>
                <a:cxn ang="0">
                  <a:pos x="0" y="3"/>
                </a:cxn>
              </a:cxnLst>
              <a:rect l="0" t="0" r="r" b="b"/>
              <a:pathLst>
                <a:path w="31" h="13">
                  <a:moveTo>
                    <a:pt x="0" y="3"/>
                  </a:moveTo>
                  <a:lnTo>
                    <a:pt x="1" y="0"/>
                  </a:lnTo>
                  <a:lnTo>
                    <a:pt x="31" y="4"/>
                  </a:lnTo>
                  <a:lnTo>
                    <a:pt x="31" y="9"/>
                  </a:lnTo>
                  <a:lnTo>
                    <a:pt x="31" y="9"/>
                  </a:lnTo>
                  <a:lnTo>
                    <a:pt x="29" y="13"/>
                  </a:lnTo>
                  <a:lnTo>
                    <a:pt x="0" y="3"/>
                  </a:lnTo>
                  <a:close/>
                </a:path>
              </a:pathLst>
            </a:custGeom>
            <a:solidFill>
              <a:schemeClr val="tx1"/>
            </a:solidFill>
            <a:ln w="9525">
              <a:noFill/>
              <a:round/>
              <a:headEnd/>
              <a:tailEnd/>
            </a:ln>
          </p:spPr>
          <p:txBody>
            <a:bodyPr/>
            <a:lstStyle/>
            <a:p>
              <a:endParaRPr lang="en-US"/>
            </a:p>
          </p:txBody>
        </p:sp>
        <p:sp>
          <p:nvSpPr>
            <p:cNvPr id="84115" name="Freeform 1171"/>
            <p:cNvSpPr>
              <a:spLocks/>
            </p:cNvSpPr>
            <p:nvPr/>
          </p:nvSpPr>
          <p:spPr bwMode="black">
            <a:xfrm>
              <a:off x="7881938" y="3997325"/>
              <a:ext cx="30162" cy="11113"/>
            </a:xfrm>
            <a:custGeom>
              <a:avLst/>
              <a:gdLst/>
              <a:ahLst/>
              <a:cxnLst>
                <a:cxn ang="0">
                  <a:pos x="0" y="11"/>
                </a:cxn>
                <a:cxn ang="0">
                  <a:pos x="0" y="8"/>
                </a:cxn>
                <a:cxn ang="0">
                  <a:pos x="30" y="0"/>
                </a:cxn>
                <a:cxn ang="0">
                  <a:pos x="30" y="0"/>
                </a:cxn>
                <a:cxn ang="0">
                  <a:pos x="30" y="8"/>
                </a:cxn>
                <a:cxn ang="0">
                  <a:pos x="30" y="11"/>
                </a:cxn>
                <a:cxn ang="0">
                  <a:pos x="0" y="11"/>
                </a:cxn>
              </a:cxnLst>
              <a:rect l="0" t="0" r="r" b="b"/>
              <a:pathLst>
                <a:path w="30" h="11">
                  <a:moveTo>
                    <a:pt x="0" y="11"/>
                  </a:moveTo>
                  <a:lnTo>
                    <a:pt x="0" y="8"/>
                  </a:lnTo>
                  <a:lnTo>
                    <a:pt x="30" y="0"/>
                  </a:lnTo>
                  <a:lnTo>
                    <a:pt x="30" y="0"/>
                  </a:lnTo>
                  <a:lnTo>
                    <a:pt x="30" y="8"/>
                  </a:lnTo>
                  <a:lnTo>
                    <a:pt x="30" y="11"/>
                  </a:lnTo>
                  <a:lnTo>
                    <a:pt x="0" y="11"/>
                  </a:lnTo>
                  <a:close/>
                </a:path>
              </a:pathLst>
            </a:custGeom>
            <a:solidFill>
              <a:schemeClr val="tx1"/>
            </a:solidFill>
            <a:ln w="9525">
              <a:noFill/>
              <a:round/>
              <a:headEnd/>
              <a:tailEnd/>
            </a:ln>
          </p:spPr>
          <p:txBody>
            <a:bodyPr/>
            <a:lstStyle/>
            <a:p>
              <a:endParaRPr lang="en-US"/>
            </a:p>
          </p:txBody>
        </p:sp>
        <p:sp>
          <p:nvSpPr>
            <p:cNvPr id="84116" name="Freeform 1172"/>
            <p:cNvSpPr>
              <a:spLocks/>
            </p:cNvSpPr>
            <p:nvPr/>
          </p:nvSpPr>
          <p:spPr bwMode="black">
            <a:xfrm>
              <a:off x="7878763" y="3992563"/>
              <a:ext cx="33337" cy="19050"/>
            </a:xfrm>
            <a:custGeom>
              <a:avLst/>
              <a:gdLst/>
              <a:ahLst/>
              <a:cxnLst>
                <a:cxn ang="0">
                  <a:pos x="1" y="20"/>
                </a:cxn>
                <a:cxn ang="0">
                  <a:pos x="0" y="18"/>
                </a:cxn>
                <a:cxn ang="0">
                  <a:pos x="24" y="0"/>
                </a:cxn>
                <a:cxn ang="0">
                  <a:pos x="32" y="8"/>
                </a:cxn>
                <a:cxn ang="0">
                  <a:pos x="29" y="3"/>
                </a:cxn>
                <a:cxn ang="0">
                  <a:pos x="31" y="5"/>
                </a:cxn>
                <a:cxn ang="0">
                  <a:pos x="1" y="20"/>
                </a:cxn>
              </a:cxnLst>
              <a:rect l="0" t="0" r="r" b="b"/>
              <a:pathLst>
                <a:path w="32" h="20">
                  <a:moveTo>
                    <a:pt x="1" y="20"/>
                  </a:moveTo>
                  <a:lnTo>
                    <a:pt x="0" y="18"/>
                  </a:lnTo>
                  <a:lnTo>
                    <a:pt x="24" y="0"/>
                  </a:lnTo>
                  <a:lnTo>
                    <a:pt x="32" y="8"/>
                  </a:lnTo>
                  <a:lnTo>
                    <a:pt x="29" y="3"/>
                  </a:lnTo>
                  <a:lnTo>
                    <a:pt x="31" y="5"/>
                  </a:lnTo>
                  <a:lnTo>
                    <a:pt x="1" y="20"/>
                  </a:lnTo>
                  <a:close/>
                </a:path>
              </a:pathLst>
            </a:custGeom>
            <a:solidFill>
              <a:schemeClr val="tx1"/>
            </a:solidFill>
            <a:ln w="9525">
              <a:noFill/>
              <a:round/>
              <a:headEnd/>
              <a:tailEnd/>
            </a:ln>
          </p:spPr>
          <p:txBody>
            <a:bodyPr/>
            <a:lstStyle/>
            <a:p>
              <a:endParaRPr lang="en-US"/>
            </a:p>
          </p:txBody>
        </p:sp>
        <p:sp>
          <p:nvSpPr>
            <p:cNvPr id="84117" name="Freeform 1173"/>
            <p:cNvSpPr>
              <a:spLocks/>
            </p:cNvSpPr>
            <p:nvPr/>
          </p:nvSpPr>
          <p:spPr bwMode="black">
            <a:xfrm>
              <a:off x="7881938" y="3986213"/>
              <a:ext cx="20637" cy="25400"/>
            </a:xfrm>
            <a:custGeom>
              <a:avLst/>
              <a:gdLst/>
              <a:ahLst/>
              <a:cxnLst>
                <a:cxn ang="0">
                  <a:pos x="3" y="27"/>
                </a:cxn>
                <a:cxn ang="0">
                  <a:pos x="0" y="25"/>
                </a:cxn>
                <a:cxn ang="0">
                  <a:pos x="15" y="0"/>
                </a:cxn>
                <a:cxn ang="0">
                  <a:pos x="15" y="0"/>
                </a:cxn>
                <a:cxn ang="0">
                  <a:pos x="20" y="5"/>
                </a:cxn>
                <a:cxn ang="0">
                  <a:pos x="22" y="7"/>
                </a:cxn>
                <a:cxn ang="0">
                  <a:pos x="3" y="27"/>
                </a:cxn>
              </a:cxnLst>
              <a:rect l="0" t="0" r="r" b="b"/>
              <a:pathLst>
                <a:path w="22" h="27">
                  <a:moveTo>
                    <a:pt x="3" y="27"/>
                  </a:moveTo>
                  <a:lnTo>
                    <a:pt x="0" y="25"/>
                  </a:lnTo>
                  <a:lnTo>
                    <a:pt x="15" y="0"/>
                  </a:lnTo>
                  <a:lnTo>
                    <a:pt x="15" y="0"/>
                  </a:lnTo>
                  <a:lnTo>
                    <a:pt x="20" y="5"/>
                  </a:lnTo>
                  <a:lnTo>
                    <a:pt x="22" y="7"/>
                  </a:lnTo>
                  <a:lnTo>
                    <a:pt x="3" y="27"/>
                  </a:lnTo>
                  <a:close/>
                </a:path>
              </a:pathLst>
            </a:custGeom>
            <a:solidFill>
              <a:schemeClr val="tx1"/>
            </a:solidFill>
            <a:ln w="9525">
              <a:noFill/>
              <a:round/>
              <a:headEnd/>
              <a:tailEnd/>
            </a:ln>
          </p:spPr>
          <p:txBody>
            <a:bodyPr/>
            <a:lstStyle/>
            <a:p>
              <a:endParaRPr lang="en-US"/>
            </a:p>
          </p:txBody>
        </p:sp>
        <p:sp>
          <p:nvSpPr>
            <p:cNvPr id="84118" name="Freeform 1174"/>
            <p:cNvSpPr>
              <a:spLocks/>
            </p:cNvSpPr>
            <p:nvPr/>
          </p:nvSpPr>
          <p:spPr bwMode="black">
            <a:xfrm>
              <a:off x="7881938" y="3986213"/>
              <a:ext cx="14287" cy="26987"/>
            </a:xfrm>
            <a:custGeom>
              <a:avLst/>
              <a:gdLst/>
              <a:ahLst/>
              <a:cxnLst>
                <a:cxn ang="0">
                  <a:pos x="4" y="31"/>
                </a:cxn>
                <a:cxn ang="0">
                  <a:pos x="0" y="29"/>
                </a:cxn>
                <a:cxn ang="0">
                  <a:pos x="0" y="29"/>
                </a:cxn>
                <a:cxn ang="0">
                  <a:pos x="10" y="0"/>
                </a:cxn>
                <a:cxn ang="0">
                  <a:pos x="10" y="0"/>
                </a:cxn>
                <a:cxn ang="0">
                  <a:pos x="14" y="1"/>
                </a:cxn>
                <a:cxn ang="0">
                  <a:pos x="4" y="31"/>
                </a:cxn>
              </a:cxnLst>
              <a:rect l="0" t="0" r="r" b="b"/>
              <a:pathLst>
                <a:path w="14" h="31">
                  <a:moveTo>
                    <a:pt x="4" y="31"/>
                  </a:moveTo>
                  <a:lnTo>
                    <a:pt x="0" y="29"/>
                  </a:lnTo>
                  <a:lnTo>
                    <a:pt x="0" y="29"/>
                  </a:lnTo>
                  <a:lnTo>
                    <a:pt x="10" y="0"/>
                  </a:lnTo>
                  <a:lnTo>
                    <a:pt x="10" y="0"/>
                  </a:lnTo>
                  <a:lnTo>
                    <a:pt x="14" y="1"/>
                  </a:lnTo>
                  <a:lnTo>
                    <a:pt x="4" y="31"/>
                  </a:lnTo>
                  <a:close/>
                </a:path>
              </a:pathLst>
            </a:custGeom>
            <a:solidFill>
              <a:schemeClr val="tx1"/>
            </a:solidFill>
            <a:ln w="9525">
              <a:noFill/>
              <a:round/>
              <a:headEnd/>
              <a:tailEnd/>
            </a:ln>
          </p:spPr>
          <p:txBody>
            <a:bodyPr/>
            <a:lstStyle/>
            <a:p>
              <a:endParaRPr lang="en-US"/>
            </a:p>
          </p:txBody>
        </p:sp>
        <p:sp>
          <p:nvSpPr>
            <p:cNvPr id="84119" name="Freeform 1175"/>
            <p:cNvSpPr>
              <a:spLocks/>
            </p:cNvSpPr>
            <p:nvPr/>
          </p:nvSpPr>
          <p:spPr bwMode="black">
            <a:xfrm>
              <a:off x="7878763" y="3984625"/>
              <a:ext cx="14287" cy="26988"/>
            </a:xfrm>
            <a:custGeom>
              <a:avLst/>
              <a:gdLst/>
              <a:ahLst/>
              <a:cxnLst>
                <a:cxn ang="0">
                  <a:pos x="3" y="31"/>
                </a:cxn>
                <a:cxn ang="0">
                  <a:pos x="0" y="30"/>
                </a:cxn>
                <a:cxn ang="0">
                  <a:pos x="5" y="0"/>
                </a:cxn>
                <a:cxn ang="0">
                  <a:pos x="10" y="0"/>
                </a:cxn>
                <a:cxn ang="0">
                  <a:pos x="10" y="0"/>
                </a:cxn>
                <a:cxn ang="0">
                  <a:pos x="13" y="2"/>
                </a:cxn>
                <a:cxn ang="0">
                  <a:pos x="3" y="31"/>
                </a:cxn>
              </a:cxnLst>
              <a:rect l="0" t="0" r="r" b="b"/>
              <a:pathLst>
                <a:path w="13" h="31">
                  <a:moveTo>
                    <a:pt x="3" y="31"/>
                  </a:moveTo>
                  <a:lnTo>
                    <a:pt x="0" y="30"/>
                  </a:lnTo>
                  <a:lnTo>
                    <a:pt x="5" y="0"/>
                  </a:lnTo>
                  <a:lnTo>
                    <a:pt x="10" y="0"/>
                  </a:lnTo>
                  <a:lnTo>
                    <a:pt x="10" y="0"/>
                  </a:lnTo>
                  <a:lnTo>
                    <a:pt x="13" y="2"/>
                  </a:lnTo>
                  <a:lnTo>
                    <a:pt x="3" y="31"/>
                  </a:lnTo>
                  <a:close/>
                </a:path>
              </a:pathLst>
            </a:custGeom>
            <a:solidFill>
              <a:schemeClr val="tx1"/>
            </a:solidFill>
            <a:ln w="9525">
              <a:noFill/>
              <a:round/>
              <a:headEnd/>
              <a:tailEnd/>
            </a:ln>
          </p:spPr>
          <p:txBody>
            <a:bodyPr/>
            <a:lstStyle/>
            <a:p>
              <a:endParaRPr lang="en-US"/>
            </a:p>
          </p:txBody>
        </p:sp>
        <p:sp>
          <p:nvSpPr>
            <p:cNvPr id="84120" name="Freeform 1176"/>
            <p:cNvSpPr>
              <a:spLocks/>
            </p:cNvSpPr>
            <p:nvPr/>
          </p:nvSpPr>
          <p:spPr bwMode="black">
            <a:xfrm>
              <a:off x="7875588" y="3984625"/>
              <a:ext cx="9525" cy="26988"/>
            </a:xfrm>
            <a:custGeom>
              <a:avLst/>
              <a:gdLst/>
              <a:ahLst/>
              <a:cxnLst>
                <a:cxn ang="0">
                  <a:pos x="8" y="30"/>
                </a:cxn>
                <a:cxn ang="0">
                  <a:pos x="3" y="30"/>
                </a:cxn>
                <a:cxn ang="0">
                  <a:pos x="0" y="0"/>
                </a:cxn>
                <a:cxn ang="0">
                  <a:pos x="0" y="0"/>
                </a:cxn>
                <a:cxn ang="0">
                  <a:pos x="3" y="0"/>
                </a:cxn>
                <a:cxn ang="0">
                  <a:pos x="8" y="0"/>
                </a:cxn>
                <a:cxn ang="0">
                  <a:pos x="8" y="30"/>
                </a:cxn>
              </a:cxnLst>
              <a:rect l="0" t="0" r="r" b="b"/>
              <a:pathLst>
                <a:path w="8" h="30">
                  <a:moveTo>
                    <a:pt x="8" y="30"/>
                  </a:moveTo>
                  <a:lnTo>
                    <a:pt x="3" y="30"/>
                  </a:lnTo>
                  <a:lnTo>
                    <a:pt x="0" y="0"/>
                  </a:lnTo>
                  <a:lnTo>
                    <a:pt x="0" y="0"/>
                  </a:lnTo>
                  <a:lnTo>
                    <a:pt x="3" y="0"/>
                  </a:lnTo>
                  <a:lnTo>
                    <a:pt x="8" y="0"/>
                  </a:lnTo>
                  <a:lnTo>
                    <a:pt x="8" y="30"/>
                  </a:lnTo>
                  <a:close/>
                </a:path>
              </a:pathLst>
            </a:custGeom>
            <a:solidFill>
              <a:schemeClr val="tx1"/>
            </a:solidFill>
            <a:ln w="9525">
              <a:noFill/>
              <a:round/>
              <a:headEnd/>
              <a:tailEnd/>
            </a:ln>
          </p:spPr>
          <p:txBody>
            <a:bodyPr/>
            <a:lstStyle/>
            <a:p>
              <a:endParaRPr lang="en-US"/>
            </a:p>
          </p:txBody>
        </p:sp>
        <p:sp>
          <p:nvSpPr>
            <p:cNvPr id="84121" name="Freeform 1177"/>
            <p:cNvSpPr>
              <a:spLocks/>
            </p:cNvSpPr>
            <p:nvPr/>
          </p:nvSpPr>
          <p:spPr bwMode="black">
            <a:xfrm>
              <a:off x="7862888" y="3984625"/>
              <a:ext cx="19050" cy="26988"/>
            </a:xfrm>
            <a:custGeom>
              <a:avLst/>
              <a:gdLst/>
              <a:ahLst/>
              <a:cxnLst>
                <a:cxn ang="0">
                  <a:pos x="17" y="30"/>
                </a:cxn>
                <a:cxn ang="0">
                  <a:pos x="10" y="31"/>
                </a:cxn>
                <a:cxn ang="0">
                  <a:pos x="2" y="2"/>
                </a:cxn>
                <a:cxn ang="0">
                  <a:pos x="0" y="3"/>
                </a:cxn>
                <a:cxn ang="0">
                  <a:pos x="5" y="2"/>
                </a:cxn>
                <a:cxn ang="0">
                  <a:pos x="12" y="0"/>
                </a:cxn>
                <a:cxn ang="0">
                  <a:pos x="17" y="30"/>
                </a:cxn>
              </a:cxnLst>
              <a:rect l="0" t="0" r="r" b="b"/>
              <a:pathLst>
                <a:path w="17" h="31">
                  <a:moveTo>
                    <a:pt x="17" y="30"/>
                  </a:moveTo>
                  <a:lnTo>
                    <a:pt x="10" y="31"/>
                  </a:lnTo>
                  <a:lnTo>
                    <a:pt x="2" y="2"/>
                  </a:lnTo>
                  <a:lnTo>
                    <a:pt x="0" y="3"/>
                  </a:lnTo>
                  <a:lnTo>
                    <a:pt x="5" y="2"/>
                  </a:lnTo>
                  <a:lnTo>
                    <a:pt x="12" y="0"/>
                  </a:lnTo>
                  <a:lnTo>
                    <a:pt x="17" y="30"/>
                  </a:lnTo>
                  <a:close/>
                </a:path>
              </a:pathLst>
            </a:custGeom>
            <a:solidFill>
              <a:schemeClr val="tx1"/>
            </a:solidFill>
            <a:ln w="9525">
              <a:noFill/>
              <a:round/>
              <a:headEnd/>
              <a:tailEnd/>
            </a:ln>
          </p:spPr>
          <p:txBody>
            <a:bodyPr/>
            <a:lstStyle/>
            <a:p>
              <a:endParaRPr lang="en-US"/>
            </a:p>
          </p:txBody>
        </p:sp>
        <p:sp>
          <p:nvSpPr>
            <p:cNvPr id="84122" name="Freeform 1178"/>
            <p:cNvSpPr>
              <a:spLocks/>
            </p:cNvSpPr>
            <p:nvPr/>
          </p:nvSpPr>
          <p:spPr bwMode="black">
            <a:xfrm>
              <a:off x="7853363" y="3986213"/>
              <a:ext cx="22225" cy="30162"/>
            </a:xfrm>
            <a:custGeom>
              <a:avLst/>
              <a:gdLst/>
              <a:ahLst/>
              <a:cxnLst>
                <a:cxn ang="0">
                  <a:pos x="22" y="29"/>
                </a:cxn>
                <a:cxn ang="0">
                  <a:pos x="11" y="33"/>
                </a:cxn>
                <a:cxn ang="0">
                  <a:pos x="12" y="33"/>
                </a:cxn>
                <a:cxn ang="0">
                  <a:pos x="0" y="3"/>
                </a:cxn>
                <a:cxn ang="0">
                  <a:pos x="1" y="3"/>
                </a:cxn>
                <a:cxn ang="0">
                  <a:pos x="12" y="0"/>
                </a:cxn>
                <a:cxn ang="0">
                  <a:pos x="22" y="29"/>
                </a:cxn>
              </a:cxnLst>
              <a:rect l="0" t="0" r="r" b="b"/>
              <a:pathLst>
                <a:path w="22" h="33">
                  <a:moveTo>
                    <a:pt x="22" y="29"/>
                  </a:moveTo>
                  <a:lnTo>
                    <a:pt x="11" y="33"/>
                  </a:lnTo>
                  <a:lnTo>
                    <a:pt x="12" y="33"/>
                  </a:lnTo>
                  <a:lnTo>
                    <a:pt x="0" y="3"/>
                  </a:lnTo>
                  <a:lnTo>
                    <a:pt x="1" y="3"/>
                  </a:lnTo>
                  <a:lnTo>
                    <a:pt x="12" y="0"/>
                  </a:lnTo>
                  <a:lnTo>
                    <a:pt x="22" y="29"/>
                  </a:lnTo>
                  <a:close/>
                </a:path>
              </a:pathLst>
            </a:custGeom>
            <a:solidFill>
              <a:schemeClr val="tx1"/>
            </a:solidFill>
            <a:ln w="9525">
              <a:noFill/>
              <a:round/>
              <a:headEnd/>
              <a:tailEnd/>
            </a:ln>
          </p:spPr>
          <p:txBody>
            <a:bodyPr/>
            <a:lstStyle/>
            <a:p>
              <a:endParaRPr lang="en-US"/>
            </a:p>
          </p:txBody>
        </p:sp>
        <p:sp>
          <p:nvSpPr>
            <p:cNvPr id="84123" name="Freeform 1179"/>
            <p:cNvSpPr>
              <a:spLocks/>
            </p:cNvSpPr>
            <p:nvPr/>
          </p:nvSpPr>
          <p:spPr bwMode="black">
            <a:xfrm>
              <a:off x="7839075" y="3989388"/>
              <a:ext cx="26988" cy="30162"/>
            </a:xfrm>
            <a:custGeom>
              <a:avLst/>
              <a:gdLst/>
              <a:ahLst/>
              <a:cxnLst>
                <a:cxn ang="0">
                  <a:pos x="26" y="30"/>
                </a:cxn>
                <a:cxn ang="0">
                  <a:pos x="14" y="35"/>
                </a:cxn>
                <a:cxn ang="0">
                  <a:pos x="0" y="7"/>
                </a:cxn>
                <a:cxn ang="0">
                  <a:pos x="8" y="3"/>
                </a:cxn>
                <a:cxn ang="0">
                  <a:pos x="2" y="5"/>
                </a:cxn>
                <a:cxn ang="0">
                  <a:pos x="14" y="0"/>
                </a:cxn>
                <a:cxn ang="0">
                  <a:pos x="26" y="30"/>
                </a:cxn>
              </a:cxnLst>
              <a:rect l="0" t="0" r="r" b="b"/>
              <a:pathLst>
                <a:path w="26" h="35">
                  <a:moveTo>
                    <a:pt x="26" y="30"/>
                  </a:moveTo>
                  <a:lnTo>
                    <a:pt x="14" y="35"/>
                  </a:lnTo>
                  <a:lnTo>
                    <a:pt x="0" y="7"/>
                  </a:lnTo>
                  <a:lnTo>
                    <a:pt x="8" y="3"/>
                  </a:lnTo>
                  <a:lnTo>
                    <a:pt x="2" y="5"/>
                  </a:lnTo>
                  <a:lnTo>
                    <a:pt x="14" y="0"/>
                  </a:lnTo>
                  <a:lnTo>
                    <a:pt x="26" y="30"/>
                  </a:lnTo>
                  <a:close/>
                </a:path>
              </a:pathLst>
            </a:custGeom>
            <a:solidFill>
              <a:schemeClr val="tx1"/>
            </a:solidFill>
            <a:ln w="9525">
              <a:noFill/>
              <a:round/>
              <a:headEnd/>
              <a:tailEnd/>
            </a:ln>
          </p:spPr>
          <p:txBody>
            <a:bodyPr/>
            <a:lstStyle/>
            <a:p>
              <a:endParaRPr lang="en-US"/>
            </a:p>
          </p:txBody>
        </p:sp>
        <p:sp>
          <p:nvSpPr>
            <p:cNvPr id="84124" name="Freeform 1180"/>
            <p:cNvSpPr>
              <a:spLocks/>
            </p:cNvSpPr>
            <p:nvPr/>
          </p:nvSpPr>
          <p:spPr bwMode="black">
            <a:xfrm>
              <a:off x="7826375" y="3994150"/>
              <a:ext cx="26988" cy="30163"/>
            </a:xfrm>
            <a:custGeom>
              <a:avLst/>
              <a:gdLst/>
              <a:ahLst/>
              <a:cxnLst>
                <a:cxn ang="0">
                  <a:pos x="29" y="27"/>
                </a:cxn>
                <a:cxn ang="0">
                  <a:pos x="14" y="34"/>
                </a:cxn>
                <a:cxn ang="0">
                  <a:pos x="21" y="32"/>
                </a:cxn>
                <a:cxn ang="0">
                  <a:pos x="13" y="34"/>
                </a:cxn>
                <a:cxn ang="0">
                  <a:pos x="0" y="7"/>
                </a:cxn>
                <a:cxn ang="0">
                  <a:pos x="14" y="0"/>
                </a:cxn>
                <a:cxn ang="0">
                  <a:pos x="29" y="27"/>
                </a:cxn>
              </a:cxnLst>
              <a:rect l="0" t="0" r="r" b="b"/>
              <a:pathLst>
                <a:path w="29" h="34">
                  <a:moveTo>
                    <a:pt x="29" y="27"/>
                  </a:moveTo>
                  <a:lnTo>
                    <a:pt x="14" y="34"/>
                  </a:lnTo>
                  <a:lnTo>
                    <a:pt x="21" y="32"/>
                  </a:lnTo>
                  <a:lnTo>
                    <a:pt x="13" y="34"/>
                  </a:lnTo>
                  <a:lnTo>
                    <a:pt x="0" y="7"/>
                  </a:lnTo>
                  <a:lnTo>
                    <a:pt x="14" y="0"/>
                  </a:lnTo>
                  <a:lnTo>
                    <a:pt x="29" y="27"/>
                  </a:lnTo>
                  <a:close/>
                </a:path>
              </a:pathLst>
            </a:custGeom>
            <a:solidFill>
              <a:schemeClr val="tx1"/>
            </a:solidFill>
            <a:ln w="9525">
              <a:noFill/>
              <a:round/>
              <a:headEnd/>
              <a:tailEnd/>
            </a:ln>
          </p:spPr>
          <p:txBody>
            <a:bodyPr/>
            <a:lstStyle/>
            <a:p>
              <a:endParaRPr lang="en-US"/>
            </a:p>
          </p:txBody>
        </p:sp>
        <p:sp>
          <p:nvSpPr>
            <p:cNvPr id="84125" name="Freeform 1181"/>
            <p:cNvSpPr>
              <a:spLocks/>
            </p:cNvSpPr>
            <p:nvPr/>
          </p:nvSpPr>
          <p:spPr bwMode="black">
            <a:xfrm>
              <a:off x="7804150" y="4000500"/>
              <a:ext cx="34925" cy="33338"/>
            </a:xfrm>
            <a:custGeom>
              <a:avLst/>
              <a:gdLst/>
              <a:ahLst/>
              <a:cxnLst>
                <a:cxn ang="0">
                  <a:pos x="33" y="27"/>
                </a:cxn>
                <a:cxn ang="0">
                  <a:pos x="12" y="36"/>
                </a:cxn>
                <a:cxn ang="0">
                  <a:pos x="0" y="9"/>
                </a:cxn>
                <a:cxn ang="0">
                  <a:pos x="21" y="0"/>
                </a:cxn>
                <a:cxn ang="0">
                  <a:pos x="33" y="27"/>
                </a:cxn>
              </a:cxnLst>
              <a:rect l="0" t="0" r="r" b="b"/>
              <a:pathLst>
                <a:path w="33" h="36">
                  <a:moveTo>
                    <a:pt x="33" y="27"/>
                  </a:moveTo>
                  <a:lnTo>
                    <a:pt x="12" y="36"/>
                  </a:lnTo>
                  <a:lnTo>
                    <a:pt x="0" y="9"/>
                  </a:lnTo>
                  <a:lnTo>
                    <a:pt x="21" y="0"/>
                  </a:lnTo>
                  <a:lnTo>
                    <a:pt x="33" y="27"/>
                  </a:lnTo>
                  <a:close/>
                </a:path>
              </a:pathLst>
            </a:custGeom>
            <a:solidFill>
              <a:schemeClr val="tx1"/>
            </a:solidFill>
            <a:ln w="9525">
              <a:noFill/>
              <a:round/>
              <a:headEnd/>
              <a:tailEnd/>
            </a:ln>
          </p:spPr>
          <p:txBody>
            <a:bodyPr/>
            <a:lstStyle/>
            <a:p>
              <a:endParaRPr lang="en-US"/>
            </a:p>
          </p:txBody>
        </p:sp>
        <p:sp>
          <p:nvSpPr>
            <p:cNvPr id="84126" name="Rectangle 1182"/>
            <p:cNvSpPr>
              <a:spLocks noChangeArrowheads="1"/>
            </p:cNvSpPr>
            <p:nvPr/>
          </p:nvSpPr>
          <p:spPr bwMode="black">
            <a:xfrm>
              <a:off x="1358900" y="1801813"/>
              <a:ext cx="2197100" cy="28575"/>
            </a:xfrm>
            <a:prstGeom prst="rect">
              <a:avLst/>
            </a:prstGeom>
            <a:solidFill>
              <a:schemeClr val="tx1"/>
            </a:solidFill>
            <a:ln w="9525">
              <a:noFill/>
              <a:miter lim="800000"/>
              <a:headEnd/>
              <a:tailEnd/>
            </a:ln>
          </p:spPr>
          <p:txBody>
            <a:bodyPr/>
            <a:lstStyle/>
            <a:p>
              <a:endParaRPr lang="en-US"/>
            </a:p>
          </p:txBody>
        </p:sp>
        <p:sp>
          <p:nvSpPr>
            <p:cNvPr id="84127" name="Rectangle 1183"/>
            <p:cNvSpPr>
              <a:spLocks noChangeArrowheads="1"/>
            </p:cNvSpPr>
            <p:nvPr/>
          </p:nvSpPr>
          <p:spPr bwMode="black">
            <a:xfrm>
              <a:off x="7794625" y="2916238"/>
              <a:ext cx="31750" cy="1712912"/>
            </a:xfrm>
            <a:prstGeom prst="rect">
              <a:avLst/>
            </a:prstGeom>
            <a:solidFill>
              <a:schemeClr val="tx1"/>
            </a:solidFill>
            <a:ln w="9525">
              <a:noFill/>
              <a:miter lim="800000"/>
              <a:headEnd/>
              <a:tailEnd/>
            </a:ln>
          </p:spPr>
          <p:txBody>
            <a:bodyPr/>
            <a:lstStyle/>
            <a:p>
              <a:endParaRPr lang="en-US"/>
            </a:p>
          </p:txBody>
        </p:sp>
        <p:sp>
          <p:nvSpPr>
            <p:cNvPr id="84128" name="Freeform 1184"/>
            <p:cNvSpPr>
              <a:spLocks/>
            </p:cNvSpPr>
            <p:nvPr/>
          </p:nvSpPr>
          <p:spPr bwMode="black">
            <a:xfrm>
              <a:off x="1952625" y="1785938"/>
              <a:ext cx="42863" cy="34925"/>
            </a:xfrm>
            <a:custGeom>
              <a:avLst/>
              <a:gdLst/>
              <a:ahLst/>
              <a:cxnLst>
                <a:cxn ang="0">
                  <a:pos x="13" y="40"/>
                </a:cxn>
                <a:cxn ang="0">
                  <a:pos x="0" y="12"/>
                </a:cxn>
                <a:cxn ang="0">
                  <a:pos x="0" y="12"/>
                </a:cxn>
                <a:cxn ang="0">
                  <a:pos x="28" y="0"/>
                </a:cxn>
                <a:cxn ang="0">
                  <a:pos x="28" y="0"/>
                </a:cxn>
                <a:cxn ang="0">
                  <a:pos x="40" y="27"/>
                </a:cxn>
                <a:cxn ang="0">
                  <a:pos x="13" y="40"/>
                </a:cxn>
              </a:cxnLst>
              <a:rect l="0" t="0" r="r" b="b"/>
              <a:pathLst>
                <a:path w="40" h="40">
                  <a:moveTo>
                    <a:pt x="13" y="40"/>
                  </a:moveTo>
                  <a:lnTo>
                    <a:pt x="0" y="12"/>
                  </a:lnTo>
                  <a:lnTo>
                    <a:pt x="0" y="12"/>
                  </a:lnTo>
                  <a:lnTo>
                    <a:pt x="28" y="0"/>
                  </a:lnTo>
                  <a:lnTo>
                    <a:pt x="28" y="0"/>
                  </a:lnTo>
                  <a:lnTo>
                    <a:pt x="40" y="27"/>
                  </a:lnTo>
                  <a:lnTo>
                    <a:pt x="13" y="40"/>
                  </a:lnTo>
                  <a:close/>
                </a:path>
              </a:pathLst>
            </a:custGeom>
            <a:solidFill>
              <a:schemeClr val="tx1"/>
            </a:solidFill>
            <a:ln w="9525">
              <a:noFill/>
              <a:round/>
              <a:headEnd/>
              <a:tailEnd/>
            </a:ln>
          </p:spPr>
          <p:txBody>
            <a:bodyPr/>
            <a:lstStyle/>
            <a:p>
              <a:endParaRPr lang="en-US"/>
            </a:p>
          </p:txBody>
        </p:sp>
        <p:sp>
          <p:nvSpPr>
            <p:cNvPr id="84129" name="Freeform 1185"/>
            <p:cNvSpPr>
              <a:spLocks/>
            </p:cNvSpPr>
            <p:nvPr/>
          </p:nvSpPr>
          <p:spPr bwMode="black">
            <a:xfrm>
              <a:off x="1946275" y="1773238"/>
              <a:ext cx="36513" cy="23812"/>
            </a:xfrm>
            <a:custGeom>
              <a:avLst/>
              <a:gdLst/>
              <a:ahLst/>
              <a:cxnLst>
                <a:cxn ang="0">
                  <a:pos x="7" y="28"/>
                </a:cxn>
                <a:cxn ang="0">
                  <a:pos x="0" y="12"/>
                </a:cxn>
                <a:cxn ang="0">
                  <a:pos x="0" y="12"/>
                </a:cxn>
                <a:cxn ang="0">
                  <a:pos x="27" y="0"/>
                </a:cxn>
                <a:cxn ang="0">
                  <a:pos x="27" y="0"/>
                </a:cxn>
                <a:cxn ang="0">
                  <a:pos x="35" y="16"/>
                </a:cxn>
                <a:cxn ang="0">
                  <a:pos x="7" y="28"/>
                </a:cxn>
              </a:cxnLst>
              <a:rect l="0" t="0" r="r" b="b"/>
              <a:pathLst>
                <a:path w="35" h="28">
                  <a:moveTo>
                    <a:pt x="7" y="28"/>
                  </a:moveTo>
                  <a:lnTo>
                    <a:pt x="0" y="12"/>
                  </a:lnTo>
                  <a:lnTo>
                    <a:pt x="0" y="12"/>
                  </a:lnTo>
                  <a:lnTo>
                    <a:pt x="27" y="0"/>
                  </a:lnTo>
                  <a:lnTo>
                    <a:pt x="27" y="0"/>
                  </a:lnTo>
                  <a:lnTo>
                    <a:pt x="35" y="16"/>
                  </a:lnTo>
                  <a:lnTo>
                    <a:pt x="7" y="28"/>
                  </a:lnTo>
                  <a:close/>
                </a:path>
              </a:pathLst>
            </a:custGeom>
            <a:solidFill>
              <a:schemeClr val="tx1"/>
            </a:solidFill>
            <a:ln w="9525">
              <a:noFill/>
              <a:round/>
              <a:headEnd/>
              <a:tailEnd/>
            </a:ln>
          </p:spPr>
          <p:txBody>
            <a:bodyPr/>
            <a:lstStyle/>
            <a:p>
              <a:endParaRPr lang="en-US"/>
            </a:p>
          </p:txBody>
        </p:sp>
        <p:sp>
          <p:nvSpPr>
            <p:cNvPr id="84130" name="Freeform 1186"/>
            <p:cNvSpPr>
              <a:spLocks/>
            </p:cNvSpPr>
            <p:nvPr/>
          </p:nvSpPr>
          <p:spPr bwMode="black">
            <a:xfrm>
              <a:off x="1939925" y="1762125"/>
              <a:ext cx="33338" cy="20638"/>
            </a:xfrm>
            <a:custGeom>
              <a:avLst/>
              <a:gdLst/>
              <a:ahLst/>
              <a:cxnLst>
                <a:cxn ang="0">
                  <a:pos x="7" y="24"/>
                </a:cxn>
                <a:cxn ang="0">
                  <a:pos x="1" y="12"/>
                </a:cxn>
                <a:cxn ang="0">
                  <a:pos x="0" y="9"/>
                </a:cxn>
                <a:cxn ang="0">
                  <a:pos x="0" y="9"/>
                </a:cxn>
                <a:cxn ang="0">
                  <a:pos x="28" y="0"/>
                </a:cxn>
                <a:cxn ang="0">
                  <a:pos x="34" y="12"/>
                </a:cxn>
                <a:cxn ang="0">
                  <a:pos x="7" y="24"/>
                </a:cxn>
              </a:cxnLst>
              <a:rect l="0" t="0" r="r" b="b"/>
              <a:pathLst>
                <a:path w="34" h="24">
                  <a:moveTo>
                    <a:pt x="7" y="24"/>
                  </a:moveTo>
                  <a:lnTo>
                    <a:pt x="1" y="12"/>
                  </a:lnTo>
                  <a:lnTo>
                    <a:pt x="0" y="9"/>
                  </a:lnTo>
                  <a:lnTo>
                    <a:pt x="0" y="9"/>
                  </a:lnTo>
                  <a:lnTo>
                    <a:pt x="28" y="0"/>
                  </a:lnTo>
                  <a:lnTo>
                    <a:pt x="34" y="12"/>
                  </a:lnTo>
                  <a:lnTo>
                    <a:pt x="7" y="24"/>
                  </a:lnTo>
                  <a:close/>
                </a:path>
              </a:pathLst>
            </a:custGeom>
            <a:solidFill>
              <a:schemeClr val="tx1"/>
            </a:solidFill>
            <a:ln w="9525">
              <a:noFill/>
              <a:round/>
              <a:headEnd/>
              <a:tailEnd/>
            </a:ln>
          </p:spPr>
          <p:txBody>
            <a:bodyPr/>
            <a:lstStyle/>
            <a:p>
              <a:endParaRPr lang="en-US"/>
            </a:p>
          </p:txBody>
        </p:sp>
        <p:sp>
          <p:nvSpPr>
            <p:cNvPr id="84131" name="Freeform 1187"/>
            <p:cNvSpPr>
              <a:spLocks/>
            </p:cNvSpPr>
            <p:nvPr/>
          </p:nvSpPr>
          <p:spPr bwMode="black">
            <a:xfrm>
              <a:off x="1936750" y="1754188"/>
              <a:ext cx="30163" cy="15875"/>
            </a:xfrm>
            <a:custGeom>
              <a:avLst/>
              <a:gdLst/>
              <a:ahLst/>
              <a:cxnLst>
                <a:cxn ang="0">
                  <a:pos x="3" y="17"/>
                </a:cxn>
                <a:cxn ang="0">
                  <a:pos x="0" y="8"/>
                </a:cxn>
                <a:cxn ang="0">
                  <a:pos x="0" y="9"/>
                </a:cxn>
                <a:cxn ang="0">
                  <a:pos x="0" y="6"/>
                </a:cxn>
                <a:cxn ang="0">
                  <a:pos x="30" y="0"/>
                </a:cxn>
                <a:cxn ang="0">
                  <a:pos x="32" y="10"/>
                </a:cxn>
                <a:cxn ang="0">
                  <a:pos x="3" y="17"/>
                </a:cxn>
              </a:cxnLst>
              <a:rect l="0" t="0" r="r" b="b"/>
              <a:pathLst>
                <a:path w="32" h="17">
                  <a:moveTo>
                    <a:pt x="3" y="17"/>
                  </a:moveTo>
                  <a:lnTo>
                    <a:pt x="0" y="8"/>
                  </a:lnTo>
                  <a:lnTo>
                    <a:pt x="0" y="9"/>
                  </a:lnTo>
                  <a:lnTo>
                    <a:pt x="0" y="6"/>
                  </a:lnTo>
                  <a:lnTo>
                    <a:pt x="30" y="0"/>
                  </a:lnTo>
                  <a:lnTo>
                    <a:pt x="32" y="10"/>
                  </a:lnTo>
                  <a:lnTo>
                    <a:pt x="3" y="17"/>
                  </a:lnTo>
                  <a:close/>
                </a:path>
              </a:pathLst>
            </a:custGeom>
            <a:solidFill>
              <a:schemeClr val="tx1"/>
            </a:solidFill>
            <a:ln w="9525">
              <a:noFill/>
              <a:round/>
              <a:headEnd/>
              <a:tailEnd/>
            </a:ln>
          </p:spPr>
          <p:txBody>
            <a:bodyPr/>
            <a:lstStyle/>
            <a:p>
              <a:endParaRPr lang="en-US"/>
            </a:p>
          </p:txBody>
        </p:sp>
        <p:sp>
          <p:nvSpPr>
            <p:cNvPr id="84132" name="Freeform 1188"/>
            <p:cNvSpPr>
              <a:spLocks/>
            </p:cNvSpPr>
            <p:nvPr/>
          </p:nvSpPr>
          <p:spPr bwMode="black">
            <a:xfrm>
              <a:off x="1933575" y="1747838"/>
              <a:ext cx="33338" cy="11112"/>
            </a:xfrm>
            <a:custGeom>
              <a:avLst/>
              <a:gdLst/>
              <a:ahLst/>
              <a:cxnLst>
                <a:cxn ang="0">
                  <a:pos x="1" y="13"/>
                </a:cxn>
                <a:cxn ang="0">
                  <a:pos x="0" y="5"/>
                </a:cxn>
                <a:cxn ang="0">
                  <a:pos x="0" y="5"/>
                </a:cxn>
                <a:cxn ang="0">
                  <a:pos x="0" y="2"/>
                </a:cxn>
                <a:cxn ang="0">
                  <a:pos x="29" y="0"/>
                </a:cxn>
                <a:cxn ang="0">
                  <a:pos x="31" y="8"/>
                </a:cxn>
                <a:cxn ang="0">
                  <a:pos x="1" y="13"/>
                </a:cxn>
              </a:cxnLst>
              <a:rect l="0" t="0" r="r" b="b"/>
              <a:pathLst>
                <a:path w="31" h="13">
                  <a:moveTo>
                    <a:pt x="1" y="13"/>
                  </a:moveTo>
                  <a:lnTo>
                    <a:pt x="0" y="5"/>
                  </a:lnTo>
                  <a:lnTo>
                    <a:pt x="0" y="5"/>
                  </a:lnTo>
                  <a:lnTo>
                    <a:pt x="0" y="2"/>
                  </a:lnTo>
                  <a:lnTo>
                    <a:pt x="29" y="0"/>
                  </a:lnTo>
                  <a:lnTo>
                    <a:pt x="31" y="8"/>
                  </a:lnTo>
                  <a:lnTo>
                    <a:pt x="1" y="13"/>
                  </a:lnTo>
                  <a:close/>
                </a:path>
              </a:pathLst>
            </a:custGeom>
            <a:solidFill>
              <a:schemeClr val="tx1"/>
            </a:solidFill>
            <a:ln w="9525">
              <a:noFill/>
              <a:round/>
              <a:headEnd/>
              <a:tailEnd/>
            </a:ln>
          </p:spPr>
          <p:txBody>
            <a:bodyPr/>
            <a:lstStyle/>
            <a:p>
              <a:endParaRPr lang="en-US"/>
            </a:p>
          </p:txBody>
        </p:sp>
        <p:sp>
          <p:nvSpPr>
            <p:cNvPr id="84133" name="Freeform 1189"/>
            <p:cNvSpPr>
              <a:spLocks/>
            </p:cNvSpPr>
            <p:nvPr/>
          </p:nvSpPr>
          <p:spPr bwMode="black">
            <a:xfrm>
              <a:off x="1933575" y="1744663"/>
              <a:ext cx="30163" cy="3175"/>
            </a:xfrm>
            <a:custGeom>
              <a:avLst/>
              <a:gdLst/>
              <a:ahLst/>
              <a:cxnLst>
                <a:cxn ang="0">
                  <a:pos x="0" y="5"/>
                </a:cxn>
                <a:cxn ang="0">
                  <a:pos x="0" y="0"/>
                </a:cxn>
                <a:cxn ang="0">
                  <a:pos x="0" y="0"/>
                </a:cxn>
                <a:cxn ang="0">
                  <a:pos x="29" y="0"/>
                </a:cxn>
                <a:cxn ang="0">
                  <a:pos x="29" y="0"/>
                </a:cxn>
                <a:cxn ang="0">
                  <a:pos x="29" y="5"/>
                </a:cxn>
                <a:cxn ang="0">
                  <a:pos x="0" y="5"/>
                </a:cxn>
              </a:cxnLst>
              <a:rect l="0" t="0" r="r" b="b"/>
              <a:pathLst>
                <a:path w="29" h="5">
                  <a:moveTo>
                    <a:pt x="0" y="5"/>
                  </a:moveTo>
                  <a:lnTo>
                    <a:pt x="0" y="0"/>
                  </a:lnTo>
                  <a:lnTo>
                    <a:pt x="0" y="0"/>
                  </a:lnTo>
                  <a:lnTo>
                    <a:pt x="29" y="0"/>
                  </a:lnTo>
                  <a:lnTo>
                    <a:pt x="29" y="0"/>
                  </a:lnTo>
                  <a:lnTo>
                    <a:pt x="29" y="5"/>
                  </a:lnTo>
                  <a:lnTo>
                    <a:pt x="0" y="5"/>
                  </a:lnTo>
                  <a:close/>
                </a:path>
              </a:pathLst>
            </a:custGeom>
            <a:solidFill>
              <a:srgbClr val="E5E5E5"/>
            </a:solidFill>
            <a:ln w="9525">
              <a:noFill/>
              <a:round/>
              <a:headEnd/>
              <a:tailEnd/>
            </a:ln>
          </p:spPr>
          <p:txBody>
            <a:bodyPr/>
            <a:lstStyle/>
            <a:p>
              <a:endParaRPr lang="en-US"/>
            </a:p>
          </p:txBody>
        </p:sp>
        <p:sp>
          <p:nvSpPr>
            <p:cNvPr id="84134" name="Freeform 1190"/>
            <p:cNvSpPr>
              <a:spLocks/>
            </p:cNvSpPr>
            <p:nvPr/>
          </p:nvSpPr>
          <p:spPr bwMode="black">
            <a:xfrm>
              <a:off x="1933575" y="1735138"/>
              <a:ext cx="30163" cy="9525"/>
            </a:xfrm>
            <a:custGeom>
              <a:avLst/>
              <a:gdLst/>
              <a:ahLst/>
              <a:cxnLst>
                <a:cxn ang="0">
                  <a:pos x="0" y="11"/>
                </a:cxn>
                <a:cxn ang="0">
                  <a:pos x="0" y="7"/>
                </a:cxn>
                <a:cxn ang="0">
                  <a:pos x="0" y="6"/>
                </a:cxn>
                <a:cxn ang="0">
                  <a:pos x="4" y="0"/>
                </a:cxn>
                <a:cxn ang="0">
                  <a:pos x="29" y="7"/>
                </a:cxn>
                <a:cxn ang="0">
                  <a:pos x="29" y="11"/>
                </a:cxn>
                <a:cxn ang="0">
                  <a:pos x="0" y="11"/>
                </a:cxn>
              </a:cxnLst>
              <a:rect l="0" t="0" r="r" b="b"/>
              <a:pathLst>
                <a:path w="29" h="11">
                  <a:moveTo>
                    <a:pt x="0" y="11"/>
                  </a:moveTo>
                  <a:lnTo>
                    <a:pt x="0" y="7"/>
                  </a:lnTo>
                  <a:lnTo>
                    <a:pt x="0" y="6"/>
                  </a:lnTo>
                  <a:lnTo>
                    <a:pt x="4" y="0"/>
                  </a:lnTo>
                  <a:lnTo>
                    <a:pt x="29" y="7"/>
                  </a:lnTo>
                  <a:lnTo>
                    <a:pt x="29" y="11"/>
                  </a:lnTo>
                  <a:lnTo>
                    <a:pt x="0" y="11"/>
                  </a:lnTo>
                  <a:close/>
                </a:path>
              </a:pathLst>
            </a:custGeom>
            <a:solidFill>
              <a:schemeClr val="tx1"/>
            </a:solidFill>
            <a:ln w="9525">
              <a:noFill/>
              <a:round/>
              <a:headEnd/>
              <a:tailEnd/>
            </a:ln>
          </p:spPr>
          <p:txBody>
            <a:bodyPr/>
            <a:lstStyle/>
            <a:p>
              <a:endParaRPr lang="en-US"/>
            </a:p>
          </p:txBody>
        </p:sp>
        <p:sp>
          <p:nvSpPr>
            <p:cNvPr id="84135" name="Freeform 1191"/>
            <p:cNvSpPr>
              <a:spLocks/>
            </p:cNvSpPr>
            <p:nvPr/>
          </p:nvSpPr>
          <p:spPr bwMode="black">
            <a:xfrm>
              <a:off x="1936750" y="1701800"/>
              <a:ext cx="26988" cy="46038"/>
            </a:xfrm>
            <a:custGeom>
              <a:avLst/>
              <a:gdLst/>
              <a:ahLst/>
              <a:cxnLst>
                <a:cxn ang="0">
                  <a:pos x="2" y="37"/>
                </a:cxn>
                <a:cxn ang="0">
                  <a:pos x="4" y="33"/>
                </a:cxn>
                <a:cxn ang="0">
                  <a:pos x="26" y="0"/>
                </a:cxn>
                <a:cxn ang="0">
                  <a:pos x="0" y="26"/>
                </a:cxn>
                <a:cxn ang="0">
                  <a:pos x="26" y="48"/>
                </a:cxn>
                <a:cxn ang="0">
                  <a:pos x="24" y="52"/>
                </a:cxn>
                <a:cxn ang="0">
                  <a:pos x="2" y="37"/>
                </a:cxn>
              </a:cxnLst>
              <a:rect l="0" t="0" r="r" b="b"/>
              <a:pathLst>
                <a:path w="26" h="52">
                  <a:moveTo>
                    <a:pt x="2" y="37"/>
                  </a:moveTo>
                  <a:lnTo>
                    <a:pt x="4" y="33"/>
                  </a:lnTo>
                  <a:lnTo>
                    <a:pt x="26" y="0"/>
                  </a:lnTo>
                  <a:lnTo>
                    <a:pt x="0" y="26"/>
                  </a:lnTo>
                  <a:lnTo>
                    <a:pt x="26" y="48"/>
                  </a:lnTo>
                  <a:lnTo>
                    <a:pt x="24" y="52"/>
                  </a:lnTo>
                  <a:lnTo>
                    <a:pt x="2" y="37"/>
                  </a:lnTo>
                  <a:close/>
                </a:path>
              </a:pathLst>
            </a:custGeom>
            <a:solidFill>
              <a:schemeClr val="tx1"/>
            </a:solidFill>
            <a:ln w="9525">
              <a:noFill/>
              <a:round/>
              <a:headEnd/>
              <a:tailEnd/>
            </a:ln>
          </p:spPr>
          <p:txBody>
            <a:bodyPr/>
            <a:lstStyle/>
            <a:p>
              <a:endParaRPr lang="en-US"/>
            </a:p>
          </p:txBody>
        </p:sp>
        <p:sp>
          <p:nvSpPr>
            <p:cNvPr id="84136" name="Freeform 1192"/>
            <p:cNvSpPr>
              <a:spLocks/>
            </p:cNvSpPr>
            <p:nvPr/>
          </p:nvSpPr>
          <p:spPr bwMode="black">
            <a:xfrm>
              <a:off x="1936750" y="1724025"/>
              <a:ext cx="30163" cy="26988"/>
            </a:xfrm>
            <a:custGeom>
              <a:avLst/>
              <a:gdLst/>
              <a:ahLst/>
              <a:cxnLst>
                <a:cxn ang="0">
                  <a:pos x="0" y="1"/>
                </a:cxn>
                <a:cxn ang="0">
                  <a:pos x="2" y="0"/>
                </a:cxn>
                <a:cxn ang="0">
                  <a:pos x="6" y="5"/>
                </a:cxn>
                <a:cxn ang="0">
                  <a:pos x="26" y="24"/>
                </a:cxn>
                <a:cxn ang="0">
                  <a:pos x="31" y="29"/>
                </a:cxn>
                <a:cxn ang="0">
                  <a:pos x="30" y="31"/>
                </a:cxn>
                <a:cxn ang="0">
                  <a:pos x="0" y="1"/>
                </a:cxn>
              </a:cxnLst>
              <a:rect l="0" t="0" r="r" b="b"/>
              <a:pathLst>
                <a:path w="31" h="31">
                  <a:moveTo>
                    <a:pt x="0" y="1"/>
                  </a:moveTo>
                  <a:lnTo>
                    <a:pt x="2" y="0"/>
                  </a:lnTo>
                  <a:lnTo>
                    <a:pt x="6" y="5"/>
                  </a:lnTo>
                  <a:lnTo>
                    <a:pt x="26" y="24"/>
                  </a:lnTo>
                  <a:lnTo>
                    <a:pt x="31" y="29"/>
                  </a:lnTo>
                  <a:lnTo>
                    <a:pt x="30" y="31"/>
                  </a:lnTo>
                  <a:lnTo>
                    <a:pt x="0" y="1"/>
                  </a:lnTo>
                  <a:close/>
                </a:path>
              </a:pathLst>
            </a:custGeom>
            <a:solidFill>
              <a:schemeClr val="tx1"/>
            </a:solidFill>
            <a:ln w="9525">
              <a:noFill/>
              <a:round/>
              <a:headEnd/>
              <a:tailEnd/>
            </a:ln>
          </p:spPr>
          <p:txBody>
            <a:bodyPr/>
            <a:lstStyle/>
            <a:p>
              <a:endParaRPr lang="en-US"/>
            </a:p>
          </p:txBody>
        </p:sp>
        <p:sp>
          <p:nvSpPr>
            <p:cNvPr id="84137" name="Freeform 1193"/>
            <p:cNvSpPr>
              <a:spLocks/>
            </p:cNvSpPr>
            <p:nvPr/>
          </p:nvSpPr>
          <p:spPr bwMode="black">
            <a:xfrm>
              <a:off x="1943100" y="1720850"/>
              <a:ext cx="23813" cy="23813"/>
            </a:xfrm>
            <a:custGeom>
              <a:avLst/>
              <a:gdLst/>
              <a:ahLst/>
              <a:cxnLst>
                <a:cxn ang="0">
                  <a:pos x="0" y="8"/>
                </a:cxn>
                <a:cxn ang="0">
                  <a:pos x="3" y="5"/>
                </a:cxn>
                <a:cxn ang="0">
                  <a:pos x="8" y="0"/>
                </a:cxn>
                <a:cxn ang="0">
                  <a:pos x="13" y="0"/>
                </a:cxn>
                <a:cxn ang="0">
                  <a:pos x="23" y="25"/>
                </a:cxn>
                <a:cxn ang="0">
                  <a:pos x="20" y="27"/>
                </a:cxn>
                <a:cxn ang="0">
                  <a:pos x="0" y="8"/>
                </a:cxn>
              </a:cxnLst>
              <a:rect l="0" t="0" r="r" b="b"/>
              <a:pathLst>
                <a:path w="23" h="27">
                  <a:moveTo>
                    <a:pt x="0" y="8"/>
                  </a:moveTo>
                  <a:lnTo>
                    <a:pt x="3" y="5"/>
                  </a:lnTo>
                  <a:lnTo>
                    <a:pt x="8" y="0"/>
                  </a:lnTo>
                  <a:lnTo>
                    <a:pt x="13" y="0"/>
                  </a:lnTo>
                  <a:lnTo>
                    <a:pt x="23" y="25"/>
                  </a:lnTo>
                  <a:lnTo>
                    <a:pt x="20" y="27"/>
                  </a:lnTo>
                  <a:lnTo>
                    <a:pt x="0" y="8"/>
                  </a:lnTo>
                  <a:close/>
                </a:path>
              </a:pathLst>
            </a:custGeom>
            <a:solidFill>
              <a:schemeClr val="tx1"/>
            </a:solidFill>
            <a:ln w="9525">
              <a:noFill/>
              <a:round/>
              <a:headEnd/>
              <a:tailEnd/>
            </a:ln>
          </p:spPr>
          <p:txBody>
            <a:bodyPr/>
            <a:lstStyle/>
            <a:p>
              <a:endParaRPr lang="en-US"/>
            </a:p>
          </p:txBody>
        </p:sp>
        <p:sp>
          <p:nvSpPr>
            <p:cNvPr id="84138" name="Freeform 1194"/>
            <p:cNvSpPr>
              <a:spLocks/>
            </p:cNvSpPr>
            <p:nvPr/>
          </p:nvSpPr>
          <p:spPr bwMode="black">
            <a:xfrm>
              <a:off x="1954213" y="1720850"/>
              <a:ext cx="9525" cy="26988"/>
            </a:xfrm>
            <a:custGeom>
              <a:avLst/>
              <a:gdLst/>
              <a:ahLst/>
              <a:cxnLst>
                <a:cxn ang="0">
                  <a:pos x="0" y="0"/>
                </a:cxn>
                <a:cxn ang="0">
                  <a:pos x="4" y="0"/>
                </a:cxn>
                <a:cxn ang="0">
                  <a:pos x="8" y="0"/>
                </a:cxn>
                <a:cxn ang="0">
                  <a:pos x="8" y="0"/>
                </a:cxn>
                <a:cxn ang="0">
                  <a:pos x="4" y="30"/>
                </a:cxn>
                <a:cxn ang="0">
                  <a:pos x="0" y="30"/>
                </a:cxn>
                <a:cxn ang="0">
                  <a:pos x="0" y="0"/>
                </a:cxn>
              </a:cxnLst>
              <a:rect l="0" t="0" r="r" b="b"/>
              <a:pathLst>
                <a:path w="8" h="30">
                  <a:moveTo>
                    <a:pt x="0" y="0"/>
                  </a:moveTo>
                  <a:lnTo>
                    <a:pt x="4" y="0"/>
                  </a:lnTo>
                  <a:lnTo>
                    <a:pt x="8" y="0"/>
                  </a:lnTo>
                  <a:lnTo>
                    <a:pt x="8" y="0"/>
                  </a:lnTo>
                  <a:lnTo>
                    <a:pt x="4" y="30"/>
                  </a:lnTo>
                  <a:lnTo>
                    <a:pt x="0" y="30"/>
                  </a:lnTo>
                  <a:lnTo>
                    <a:pt x="0" y="0"/>
                  </a:lnTo>
                  <a:close/>
                </a:path>
              </a:pathLst>
            </a:custGeom>
            <a:solidFill>
              <a:schemeClr val="tx1"/>
            </a:solidFill>
            <a:ln w="9525">
              <a:noFill/>
              <a:round/>
              <a:headEnd/>
              <a:tailEnd/>
            </a:ln>
          </p:spPr>
          <p:txBody>
            <a:bodyPr/>
            <a:lstStyle/>
            <a:p>
              <a:endParaRPr lang="en-US"/>
            </a:p>
          </p:txBody>
        </p:sp>
        <p:sp>
          <p:nvSpPr>
            <p:cNvPr id="84139" name="Freeform 1195"/>
            <p:cNvSpPr>
              <a:spLocks/>
            </p:cNvSpPr>
            <p:nvPr/>
          </p:nvSpPr>
          <p:spPr bwMode="black">
            <a:xfrm>
              <a:off x="1954213" y="1720850"/>
              <a:ext cx="22225" cy="26988"/>
            </a:xfrm>
            <a:custGeom>
              <a:avLst/>
              <a:gdLst/>
              <a:ahLst/>
              <a:cxnLst>
                <a:cxn ang="0">
                  <a:pos x="9" y="0"/>
                </a:cxn>
                <a:cxn ang="0">
                  <a:pos x="13" y="1"/>
                </a:cxn>
                <a:cxn ang="0">
                  <a:pos x="21" y="4"/>
                </a:cxn>
                <a:cxn ang="0">
                  <a:pos x="16" y="1"/>
                </a:cxn>
                <a:cxn ang="0">
                  <a:pos x="3" y="31"/>
                </a:cxn>
                <a:cxn ang="0">
                  <a:pos x="0" y="30"/>
                </a:cxn>
                <a:cxn ang="0">
                  <a:pos x="9" y="0"/>
                </a:cxn>
              </a:cxnLst>
              <a:rect l="0" t="0" r="r" b="b"/>
              <a:pathLst>
                <a:path w="21" h="31">
                  <a:moveTo>
                    <a:pt x="9" y="0"/>
                  </a:moveTo>
                  <a:lnTo>
                    <a:pt x="13" y="1"/>
                  </a:lnTo>
                  <a:lnTo>
                    <a:pt x="21" y="4"/>
                  </a:lnTo>
                  <a:lnTo>
                    <a:pt x="16" y="1"/>
                  </a:lnTo>
                  <a:lnTo>
                    <a:pt x="3" y="31"/>
                  </a:lnTo>
                  <a:lnTo>
                    <a:pt x="0" y="30"/>
                  </a:lnTo>
                  <a:lnTo>
                    <a:pt x="9" y="0"/>
                  </a:lnTo>
                  <a:close/>
                </a:path>
              </a:pathLst>
            </a:custGeom>
            <a:solidFill>
              <a:schemeClr val="tx1"/>
            </a:solidFill>
            <a:ln w="9525">
              <a:noFill/>
              <a:round/>
              <a:headEnd/>
              <a:tailEnd/>
            </a:ln>
          </p:spPr>
          <p:txBody>
            <a:bodyPr/>
            <a:lstStyle/>
            <a:p>
              <a:endParaRPr lang="en-US"/>
            </a:p>
          </p:txBody>
        </p:sp>
        <p:sp>
          <p:nvSpPr>
            <p:cNvPr id="84140" name="Freeform 1196"/>
            <p:cNvSpPr>
              <a:spLocks/>
            </p:cNvSpPr>
            <p:nvPr/>
          </p:nvSpPr>
          <p:spPr bwMode="black">
            <a:xfrm>
              <a:off x="1954213" y="1720850"/>
              <a:ext cx="25400" cy="30163"/>
            </a:xfrm>
            <a:custGeom>
              <a:avLst/>
              <a:gdLst/>
              <a:ahLst/>
              <a:cxnLst>
                <a:cxn ang="0">
                  <a:pos x="15" y="0"/>
                </a:cxn>
                <a:cxn ang="0">
                  <a:pos x="20" y="3"/>
                </a:cxn>
                <a:cxn ang="0">
                  <a:pos x="18" y="2"/>
                </a:cxn>
                <a:cxn ang="0">
                  <a:pos x="22" y="5"/>
                </a:cxn>
                <a:cxn ang="0">
                  <a:pos x="5" y="33"/>
                </a:cxn>
                <a:cxn ang="0">
                  <a:pos x="0" y="30"/>
                </a:cxn>
                <a:cxn ang="0">
                  <a:pos x="15" y="0"/>
                </a:cxn>
              </a:cxnLst>
              <a:rect l="0" t="0" r="r" b="b"/>
              <a:pathLst>
                <a:path w="22" h="33">
                  <a:moveTo>
                    <a:pt x="15" y="0"/>
                  </a:moveTo>
                  <a:lnTo>
                    <a:pt x="20" y="3"/>
                  </a:lnTo>
                  <a:lnTo>
                    <a:pt x="18" y="2"/>
                  </a:lnTo>
                  <a:lnTo>
                    <a:pt x="22" y="5"/>
                  </a:lnTo>
                  <a:lnTo>
                    <a:pt x="5" y="33"/>
                  </a:lnTo>
                  <a:lnTo>
                    <a:pt x="0" y="30"/>
                  </a:lnTo>
                  <a:lnTo>
                    <a:pt x="15" y="0"/>
                  </a:lnTo>
                  <a:close/>
                </a:path>
              </a:pathLst>
            </a:custGeom>
            <a:solidFill>
              <a:schemeClr val="tx1"/>
            </a:solidFill>
            <a:ln w="9525">
              <a:noFill/>
              <a:round/>
              <a:headEnd/>
              <a:tailEnd/>
            </a:ln>
          </p:spPr>
          <p:txBody>
            <a:bodyPr/>
            <a:lstStyle/>
            <a:p>
              <a:endParaRPr lang="en-US"/>
            </a:p>
          </p:txBody>
        </p:sp>
        <p:sp>
          <p:nvSpPr>
            <p:cNvPr id="84141" name="Freeform 1197"/>
            <p:cNvSpPr>
              <a:spLocks/>
            </p:cNvSpPr>
            <p:nvPr/>
          </p:nvSpPr>
          <p:spPr bwMode="black">
            <a:xfrm>
              <a:off x="1957388" y="1725613"/>
              <a:ext cx="28575" cy="28575"/>
            </a:xfrm>
            <a:custGeom>
              <a:avLst/>
              <a:gdLst/>
              <a:ahLst/>
              <a:cxnLst>
                <a:cxn ang="0">
                  <a:pos x="20" y="0"/>
                </a:cxn>
                <a:cxn ang="0">
                  <a:pos x="26" y="5"/>
                </a:cxn>
                <a:cxn ang="0">
                  <a:pos x="26" y="5"/>
                </a:cxn>
                <a:cxn ang="0">
                  <a:pos x="27" y="7"/>
                </a:cxn>
                <a:cxn ang="0">
                  <a:pos x="6" y="30"/>
                </a:cxn>
                <a:cxn ang="0">
                  <a:pos x="0" y="25"/>
                </a:cxn>
                <a:cxn ang="0">
                  <a:pos x="20" y="0"/>
                </a:cxn>
              </a:cxnLst>
              <a:rect l="0" t="0" r="r" b="b"/>
              <a:pathLst>
                <a:path w="27" h="30">
                  <a:moveTo>
                    <a:pt x="20" y="0"/>
                  </a:moveTo>
                  <a:lnTo>
                    <a:pt x="26" y="5"/>
                  </a:lnTo>
                  <a:lnTo>
                    <a:pt x="26" y="5"/>
                  </a:lnTo>
                  <a:lnTo>
                    <a:pt x="27" y="7"/>
                  </a:lnTo>
                  <a:lnTo>
                    <a:pt x="6" y="30"/>
                  </a:lnTo>
                  <a:lnTo>
                    <a:pt x="0" y="25"/>
                  </a:lnTo>
                  <a:lnTo>
                    <a:pt x="20" y="0"/>
                  </a:lnTo>
                  <a:close/>
                </a:path>
              </a:pathLst>
            </a:custGeom>
            <a:solidFill>
              <a:schemeClr val="tx1"/>
            </a:solidFill>
            <a:ln w="9525">
              <a:noFill/>
              <a:round/>
              <a:headEnd/>
              <a:tailEnd/>
            </a:ln>
          </p:spPr>
          <p:txBody>
            <a:bodyPr/>
            <a:lstStyle/>
            <a:p>
              <a:endParaRPr lang="en-US"/>
            </a:p>
          </p:txBody>
        </p:sp>
        <p:sp>
          <p:nvSpPr>
            <p:cNvPr id="84142" name="Freeform 1198"/>
            <p:cNvSpPr>
              <a:spLocks/>
            </p:cNvSpPr>
            <p:nvPr/>
          </p:nvSpPr>
          <p:spPr bwMode="black">
            <a:xfrm>
              <a:off x="1963738" y="1731963"/>
              <a:ext cx="31750" cy="26987"/>
            </a:xfrm>
            <a:custGeom>
              <a:avLst/>
              <a:gdLst/>
              <a:ahLst/>
              <a:cxnLst>
                <a:cxn ang="0">
                  <a:pos x="22" y="0"/>
                </a:cxn>
                <a:cxn ang="0">
                  <a:pos x="30" y="7"/>
                </a:cxn>
                <a:cxn ang="0">
                  <a:pos x="31" y="8"/>
                </a:cxn>
                <a:cxn ang="0">
                  <a:pos x="31" y="8"/>
                </a:cxn>
                <a:cxn ang="0">
                  <a:pos x="8" y="29"/>
                </a:cxn>
                <a:cxn ang="0">
                  <a:pos x="0" y="22"/>
                </a:cxn>
                <a:cxn ang="0">
                  <a:pos x="22" y="0"/>
                </a:cxn>
              </a:cxnLst>
              <a:rect l="0" t="0" r="r" b="b"/>
              <a:pathLst>
                <a:path w="31" h="29">
                  <a:moveTo>
                    <a:pt x="22" y="0"/>
                  </a:moveTo>
                  <a:lnTo>
                    <a:pt x="30" y="7"/>
                  </a:lnTo>
                  <a:lnTo>
                    <a:pt x="31" y="8"/>
                  </a:lnTo>
                  <a:lnTo>
                    <a:pt x="31" y="8"/>
                  </a:lnTo>
                  <a:lnTo>
                    <a:pt x="8" y="29"/>
                  </a:lnTo>
                  <a:lnTo>
                    <a:pt x="0" y="22"/>
                  </a:lnTo>
                  <a:lnTo>
                    <a:pt x="22" y="0"/>
                  </a:lnTo>
                  <a:close/>
                </a:path>
              </a:pathLst>
            </a:custGeom>
            <a:solidFill>
              <a:schemeClr val="tx1"/>
            </a:solidFill>
            <a:ln w="9525">
              <a:noFill/>
              <a:round/>
              <a:headEnd/>
              <a:tailEnd/>
            </a:ln>
          </p:spPr>
          <p:txBody>
            <a:bodyPr/>
            <a:lstStyle/>
            <a:p>
              <a:endParaRPr lang="en-US"/>
            </a:p>
          </p:txBody>
        </p:sp>
        <p:sp>
          <p:nvSpPr>
            <p:cNvPr id="84143" name="Freeform 1199"/>
            <p:cNvSpPr>
              <a:spLocks/>
            </p:cNvSpPr>
            <p:nvPr/>
          </p:nvSpPr>
          <p:spPr bwMode="black">
            <a:xfrm>
              <a:off x="1970088" y="1739900"/>
              <a:ext cx="33337" cy="26988"/>
            </a:xfrm>
            <a:custGeom>
              <a:avLst/>
              <a:gdLst/>
              <a:ahLst/>
              <a:cxnLst>
                <a:cxn ang="0">
                  <a:pos x="25" y="0"/>
                </a:cxn>
                <a:cxn ang="0">
                  <a:pos x="34" y="10"/>
                </a:cxn>
                <a:cxn ang="0">
                  <a:pos x="33" y="10"/>
                </a:cxn>
                <a:cxn ang="0">
                  <a:pos x="10" y="30"/>
                </a:cxn>
                <a:cxn ang="0">
                  <a:pos x="9" y="30"/>
                </a:cxn>
                <a:cxn ang="0">
                  <a:pos x="0" y="20"/>
                </a:cxn>
                <a:cxn ang="0">
                  <a:pos x="25" y="0"/>
                </a:cxn>
              </a:cxnLst>
              <a:rect l="0" t="0" r="r" b="b"/>
              <a:pathLst>
                <a:path w="34" h="30">
                  <a:moveTo>
                    <a:pt x="25" y="0"/>
                  </a:moveTo>
                  <a:lnTo>
                    <a:pt x="34" y="10"/>
                  </a:lnTo>
                  <a:lnTo>
                    <a:pt x="33" y="10"/>
                  </a:lnTo>
                  <a:lnTo>
                    <a:pt x="10" y="30"/>
                  </a:lnTo>
                  <a:lnTo>
                    <a:pt x="9" y="30"/>
                  </a:lnTo>
                  <a:lnTo>
                    <a:pt x="0" y="20"/>
                  </a:lnTo>
                  <a:lnTo>
                    <a:pt x="25" y="0"/>
                  </a:lnTo>
                  <a:close/>
                </a:path>
              </a:pathLst>
            </a:custGeom>
            <a:solidFill>
              <a:schemeClr val="tx1"/>
            </a:solidFill>
            <a:ln w="9525">
              <a:noFill/>
              <a:round/>
              <a:headEnd/>
              <a:tailEnd/>
            </a:ln>
          </p:spPr>
          <p:txBody>
            <a:bodyPr/>
            <a:lstStyle/>
            <a:p>
              <a:endParaRPr lang="en-US"/>
            </a:p>
          </p:txBody>
        </p:sp>
        <p:sp>
          <p:nvSpPr>
            <p:cNvPr id="84144" name="Freeform 1200"/>
            <p:cNvSpPr>
              <a:spLocks/>
            </p:cNvSpPr>
            <p:nvPr/>
          </p:nvSpPr>
          <p:spPr bwMode="black">
            <a:xfrm>
              <a:off x="1979613" y="1747838"/>
              <a:ext cx="33337" cy="30162"/>
            </a:xfrm>
            <a:custGeom>
              <a:avLst/>
              <a:gdLst/>
              <a:ahLst/>
              <a:cxnLst>
                <a:cxn ang="0">
                  <a:pos x="23" y="0"/>
                </a:cxn>
                <a:cxn ang="0">
                  <a:pos x="32" y="11"/>
                </a:cxn>
                <a:cxn ang="0">
                  <a:pos x="34" y="14"/>
                </a:cxn>
                <a:cxn ang="0">
                  <a:pos x="34" y="13"/>
                </a:cxn>
                <a:cxn ang="0">
                  <a:pos x="10" y="31"/>
                </a:cxn>
                <a:cxn ang="0">
                  <a:pos x="0" y="20"/>
                </a:cxn>
                <a:cxn ang="0">
                  <a:pos x="23" y="0"/>
                </a:cxn>
              </a:cxnLst>
              <a:rect l="0" t="0" r="r" b="b"/>
              <a:pathLst>
                <a:path w="34" h="31">
                  <a:moveTo>
                    <a:pt x="23" y="0"/>
                  </a:moveTo>
                  <a:lnTo>
                    <a:pt x="32" y="11"/>
                  </a:lnTo>
                  <a:lnTo>
                    <a:pt x="34" y="14"/>
                  </a:lnTo>
                  <a:lnTo>
                    <a:pt x="34" y="13"/>
                  </a:lnTo>
                  <a:lnTo>
                    <a:pt x="10" y="31"/>
                  </a:lnTo>
                  <a:lnTo>
                    <a:pt x="0" y="20"/>
                  </a:lnTo>
                  <a:lnTo>
                    <a:pt x="23" y="0"/>
                  </a:lnTo>
                  <a:close/>
                </a:path>
              </a:pathLst>
            </a:custGeom>
            <a:solidFill>
              <a:schemeClr val="tx1"/>
            </a:solidFill>
            <a:ln w="9525">
              <a:noFill/>
              <a:round/>
              <a:headEnd/>
              <a:tailEnd/>
            </a:ln>
          </p:spPr>
          <p:txBody>
            <a:bodyPr/>
            <a:lstStyle/>
            <a:p>
              <a:endParaRPr lang="en-US"/>
            </a:p>
          </p:txBody>
        </p:sp>
        <p:sp>
          <p:nvSpPr>
            <p:cNvPr id="84145" name="Freeform 1201"/>
            <p:cNvSpPr>
              <a:spLocks/>
            </p:cNvSpPr>
            <p:nvPr/>
          </p:nvSpPr>
          <p:spPr bwMode="black">
            <a:xfrm>
              <a:off x="1989138" y="1762125"/>
              <a:ext cx="36512" cy="26988"/>
            </a:xfrm>
            <a:custGeom>
              <a:avLst/>
              <a:gdLst/>
              <a:ahLst/>
              <a:cxnLst>
                <a:cxn ang="0">
                  <a:pos x="25" y="0"/>
                </a:cxn>
                <a:cxn ang="0">
                  <a:pos x="35" y="14"/>
                </a:cxn>
                <a:cxn ang="0">
                  <a:pos x="10" y="32"/>
                </a:cxn>
                <a:cxn ang="0">
                  <a:pos x="10" y="32"/>
                </a:cxn>
                <a:cxn ang="0">
                  <a:pos x="10" y="32"/>
                </a:cxn>
                <a:cxn ang="0">
                  <a:pos x="0" y="17"/>
                </a:cxn>
                <a:cxn ang="0">
                  <a:pos x="25" y="0"/>
                </a:cxn>
              </a:cxnLst>
              <a:rect l="0" t="0" r="r" b="b"/>
              <a:pathLst>
                <a:path w="35" h="32">
                  <a:moveTo>
                    <a:pt x="25" y="0"/>
                  </a:moveTo>
                  <a:lnTo>
                    <a:pt x="35" y="14"/>
                  </a:lnTo>
                  <a:lnTo>
                    <a:pt x="10" y="32"/>
                  </a:lnTo>
                  <a:lnTo>
                    <a:pt x="10" y="32"/>
                  </a:lnTo>
                  <a:lnTo>
                    <a:pt x="10" y="32"/>
                  </a:lnTo>
                  <a:lnTo>
                    <a:pt x="0" y="17"/>
                  </a:lnTo>
                  <a:lnTo>
                    <a:pt x="25" y="0"/>
                  </a:lnTo>
                  <a:close/>
                </a:path>
              </a:pathLst>
            </a:custGeom>
            <a:solidFill>
              <a:schemeClr val="tx1"/>
            </a:solidFill>
            <a:ln w="9525">
              <a:noFill/>
              <a:round/>
              <a:headEnd/>
              <a:tailEnd/>
            </a:ln>
          </p:spPr>
          <p:txBody>
            <a:bodyPr/>
            <a:lstStyle/>
            <a:p>
              <a:endParaRPr lang="en-US"/>
            </a:p>
          </p:txBody>
        </p:sp>
        <p:sp>
          <p:nvSpPr>
            <p:cNvPr id="84146" name="Freeform 1202"/>
            <p:cNvSpPr>
              <a:spLocks/>
            </p:cNvSpPr>
            <p:nvPr/>
          </p:nvSpPr>
          <p:spPr bwMode="black">
            <a:xfrm>
              <a:off x="1998663" y="1773238"/>
              <a:ext cx="36512" cy="28575"/>
            </a:xfrm>
            <a:custGeom>
              <a:avLst/>
              <a:gdLst/>
              <a:ahLst/>
              <a:cxnLst>
                <a:cxn ang="0">
                  <a:pos x="25" y="0"/>
                </a:cxn>
                <a:cxn ang="0">
                  <a:pos x="36" y="15"/>
                </a:cxn>
                <a:cxn ang="0">
                  <a:pos x="36" y="15"/>
                </a:cxn>
                <a:cxn ang="0">
                  <a:pos x="11" y="33"/>
                </a:cxn>
                <a:cxn ang="0">
                  <a:pos x="11" y="33"/>
                </a:cxn>
                <a:cxn ang="0">
                  <a:pos x="0" y="18"/>
                </a:cxn>
                <a:cxn ang="0">
                  <a:pos x="25" y="0"/>
                </a:cxn>
              </a:cxnLst>
              <a:rect l="0" t="0" r="r" b="b"/>
              <a:pathLst>
                <a:path w="36" h="33">
                  <a:moveTo>
                    <a:pt x="25" y="0"/>
                  </a:moveTo>
                  <a:lnTo>
                    <a:pt x="36" y="15"/>
                  </a:lnTo>
                  <a:lnTo>
                    <a:pt x="36" y="15"/>
                  </a:lnTo>
                  <a:lnTo>
                    <a:pt x="11" y="33"/>
                  </a:lnTo>
                  <a:lnTo>
                    <a:pt x="11" y="33"/>
                  </a:lnTo>
                  <a:lnTo>
                    <a:pt x="0" y="18"/>
                  </a:lnTo>
                  <a:lnTo>
                    <a:pt x="25" y="0"/>
                  </a:lnTo>
                  <a:close/>
                </a:path>
              </a:pathLst>
            </a:custGeom>
            <a:solidFill>
              <a:schemeClr val="tx1"/>
            </a:solidFill>
            <a:ln w="9525">
              <a:noFill/>
              <a:round/>
              <a:headEnd/>
              <a:tailEnd/>
            </a:ln>
          </p:spPr>
          <p:txBody>
            <a:bodyPr/>
            <a:lstStyle/>
            <a:p>
              <a:endParaRPr lang="en-US"/>
            </a:p>
          </p:txBody>
        </p:sp>
        <p:sp>
          <p:nvSpPr>
            <p:cNvPr id="84147" name="Freeform 1203"/>
            <p:cNvSpPr>
              <a:spLocks/>
            </p:cNvSpPr>
            <p:nvPr/>
          </p:nvSpPr>
          <p:spPr bwMode="black">
            <a:xfrm>
              <a:off x="2009775" y="1785938"/>
              <a:ext cx="38100" cy="44450"/>
            </a:xfrm>
            <a:custGeom>
              <a:avLst/>
              <a:gdLst/>
              <a:ahLst/>
              <a:cxnLst>
                <a:cxn ang="0">
                  <a:pos x="25" y="0"/>
                </a:cxn>
                <a:cxn ang="0">
                  <a:pos x="36" y="16"/>
                </a:cxn>
                <a:cxn ang="0">
                  <a:pos x="11" y="35"/>
                </a:cxn>
                <a:cxn ang="0">
                  <a:pos x="20" y="46"/>
                </a:cxn>
                <a:cxn ang="0">
                  <a:pos x="11" y="34"/>
                </a:cxn>
                <a:cxn ang="0">
                  <a:pos x="0" y="18"/>
                </a:cxn>
                <a:cxn ang="0">
                  <a:pos x="25" y="0"/>
                </a:cxn>
              </a:cxnLst>
              <a:rect l="0" t="0" r="r" b="b"/>
              <a:pathLst>
                <a:path w="36" h="46">
                  <a:moveTo>
                    <a:pt x="25" y="0"/>
                  </a:moveTo>
                  <a:lnTo>
                    <a:pt x="36" y="16"/>
                  </a:lnTo>
                  <a:lnTo>
                    <a:pt x="11" y="35"/>
                  </a:lnTo>
                  <a:lnTo>
                    <a:pt x="20" y="46"/>
                  </a:lnTo>
                  <a:lnTo>
                    <a:pt x="11" y="34"/>
                  </a:lnTo>
                  <a:lnTo>
                    <a:pt x="0" y="18"/>
                  </a:lnTo>
                  <a:lnTo>
                    <a:pt x="25" y="0"/>
                  </a:lnTo>
                  <a:close/>
                </a:path>
              </a:pathLst>
            </a:custGeom>
            <a:solidFill>
              <a:schemeClr val="tx1"/>
            </a:solidFill>
            <a:ln w="9525">
              <a:noFill/>
              <a:round/>
              <a:headEnd/>
              <a:tailEnd/>
            </a:ln>
          </p:spPr>
          <p:txBody>
            <a:bodyPr/>
            <a:lstStyle/>
            <a:p>
              <a:endParaRPr lang="en-US"/>
            </a:p>
          </p:txBody>
        </p:sp>
        <p:sp>
          <p:nvSpPr>
            <p:cNvPr id="84148" name="Freeform 1204"/>
            <p:cNvSpPr>
              <a:spLocks/>
            </p:cNvSpPr>
            <p:nvPr/>
          </p:nvSpPr>
          <p:spPr bwMode="black">
            <a:xfrm>
              <a:off x="2022475" y="1800225"/>
              <a:ext cx="36513" cy="31750"/>
            </a:xfrm>
            <a:custGeom>
              <a:avLst/>
              <a:gdLst/>
              <a:ahLst/>
              <a:cxnLst>
                <a:cxn ang="0">
                  <a:pos x="25" y="0"/>
                </a:cxn>
                <a:cxn ang="0">
                  <a:pos x="37" y="16"/>
                </a:cxn>
                <a:cxn ang="0">
                  <a:pos x="37" y="18"/>
                </a:cxn>
                <a:cxn ang="0">
                  <a:pos x="12" y="35"/>
                </a:cxn>
                <a:cxn ang="0">
                  <a:pos x="12" y="36"/>
                </a:cxn>
                <a:cxn ang="0">
                  <a:pos x="0" y="20"/>
                </a:cxn>
                <a:cxn ang="0">
                  <a:pos x="25" y="0"/>
                </a:cxn>
              </a:cxnLst>
              <a:rect l="0" t="0" r="r" b="b"/>
              <a:pathLst>
                <a:path w="37" h="36">
                  <a:moveTo>
                    <a:pt x="25" y="0"/>
                  </a:moveTo>
                  <a:lnTo>
                    <a:pt x="37" y="16"/>
                  </a:lnTo>
                  <a:lnTo>
                    <a:pt x="37" y="18"/>
                  </a:lnTo>
                  <a:lnTo>
                    <a:pt x="12" y="35"/>
                  </a:lnTo>
                  <a:lnTo>
                    <a:pt x="12" y="36"/>
                  </a:lnTo>
                  <a:lnTo>
                    <a:pt x="0" y="20"/>
                  </a:lnTo>
                  <a:lnTo>
                    <a:pt x="25" y="0"/>
                  </a:lnTo>
                  <a:close/>
                </a:path>
              </a:pathLst>
            </a:custGeom>
            <a:solidFill>
              <a:schemeClr val="tx1"/>
            </a:solidFill>
            <a:ln w="9525">
              <a:noFill/>
              <a:round/>
              <a:headEnd/>
              <a:tailEnd/>
            </a:ln>
          </p:spPr>
          <p:txBody>
            <a:bodyPr/>
            <a:lstStyle/>
            <a:p>
              <a:endParaRPr lang="en-US"/>
            </a:p>
          </p:txBody>
        </p:sp>
        <p:sp>
          <p:nvSpPr>
            <p:cNvPr id="84149" name="Freeform 1205"/>
            <p:cNvSpPr>
              <a:spLocks/>
            </p:cNvSpPr>
            <p:nvPr/>
          </p:nvSpPr>
          <p:spPr bwMode="black">
            <a:xfrm>
              <a:off x="2035175" y="1816100"/>
              <a:ext cx="36513" cy="30163"/>
            </a:xfrm>
            <a:custGeom>
              <a:avLst/>
              <a:gdLst/>
              <a:ahLst/>
              <a:cxnLst>
                <a:cxn ang="0">
                  <a:pos x="25" y="0"/>
                </a:cxn>
                <a:cxn ang="0">
                  <a:pos x="36" y="14"/>
                </a:cxn>
                <a:cxn ang="0">
                  <a:pos x="36" y="14"/>
                </a:cxn>
                <a:cxn ang="0">
                  <a:pos x="36" y="14"/>
                </a:cxn>
                <a:cxn ang="0">
                  <a:pos x="12" y="32"/>
                </a:cxn>
                <a:cxn ang="0">
                  <a:pos x="0" y="17"/>
                </a:cxn>
                <a:cxn ang="0">
                  <a:pos x="25" y="0"/>
                </a:cxn>
              </a:cxnLst>
              <a:rect l="0" t="0" r="r" b="b"/>
              <a:pathLst>
                <a:path w="36" h="32">
                  <a:moveTo>
                    <a:pt x="25" y="0"/>
                  </a:moveTo>
                  <a:lnTo>
                    <a:pt x="36" y="14"/>
                  </a:lnTo>
                  <a:lnTo>
                    <a:pt x="36" y="14"/>
                  </a:lnTo>
                  <a:lnTo>
                    <a:pt x="36" y="14"/>
                  </a:lnTo>
                  <a:lnTo>
                    <a:pt x="12" y="32"/>
                  </a:lnTo>
                  <a:lnTo>
                    <a:pt x="0" y="17"/>
                  </a:lnTo>
                  <a:lnTo>
                    <a:pt x="25" y="0"/>
                  </a:lnTo>
                  <a:close/>
                </a:path>
              </a:pathLst>
            </a:custGeom>
            <a:solidFill>
              <a:schemeClr val="tx1"/>
            </a:solidFill>
            <a:ln w="9525">
              <a:noFill/>
              <a:round/>
              <a:headEnd/>
              <a:tailEnd/>
            </a:ln>
          </p:spPr>
          <p:txBody>
            <a:bodyPr/>
            <a:lstStyle/>
            <a:p>
              <a:endParaRPr lang="en-US"/>
            </a:p>
          </p:txBody>
        </p:sp>
        <p:sp>
          <p:nvSpPr>
            <p:cNvPr id="84150" name="Freeform 1206"/>
            <p:cNvSpPr>
              <a:spLocks/>
            </p:cNvSpPr>
            <p:nvPr/>
          </p:nvSpPr>
          <p:spPr bwMode="black">
            <a:xfrm>
              <a:off x="2047875" y="1830388"/>
              <a:ext cx="33338" cy="30162"/>
            </a:xfrm>
            <a:custGeom>
              <a:avLst/>
              <a:gdLst/>
              <a:ahLst/>
              <a:cxnLst>
                <a:cxn ang="0">
                  <a:pos x="24" y="0"/>
                </a:cxn>
                <a:cxn ang="0">
                  <a:pos x="34" y="15"/>
                </a:cxn>
                <a:cxn ang="0">
                  <a:pos x="11" y="34"/>
                </a:cxn>
                <a:cxn ang="0">
                  <a:pos x="9" y="32"/>
                </a:cxn>
                <a:cxn ang="0">
                  <a:pos x="9" y="33"/>
                </a:cxn>
                <a:cxn ang="0">
                  <a:pos x="0" y="18"/>
                </a:cxn>
                <a:cxn ang="0">
                  <a:pos x="24" y="0"/>
                </a:cxn>
              </a:cxnLst>
              <a:rect l="0" t="0" r="r" b="b"/>
              <a:pathLst>
                <a:path w="34" h="34">
                  <a:moveTo>
                    <a:pt x="24" y="0"/>
                  </a:moveTo>
                  <a:lnTo>
                    <a:pt x="34" y="15"/>
                  </a:lnTo>
                  <a:lnTo>
                    <a:pt x="11" y="34"/>
                  </a:lnTo>
                  <a:lnTo>
                    <a:pt x="9" y="32"/>
                  </a:lnTo>
                  <a:lnTo>
                    <a:pt x="9" y="33"/>
                  </a:lnTo>
                  <a:lnTo>
                    <a:pt x="0" y="18"/>
                  </a:lnTo>
                  <a:lnTo>
                    <a:pt x="24" y="0"/>
                  </a:lnTo>
                  <a:close/>
                </a:path>
              </a:pathLst>
            </a:custGeom>
            <a:solidFill>
              <a:schemeClr val="tx1"/>
            </a:solidFill>
            <a:ln w="9525">
              <a:noFill/>
              <a:round/>
              <a:headEnd/>
              <a:tailEnd/>
            </a:ln>
          </p:spPr>
          <p:txBody>
            <a:bodyPr/>
            <a:lstStyle/>
            <a:p>
              <a:endParaRPr lang="en-US"/>
            </a:p>
          </p:txBody>
        </p:sp>
        <p:sp>
          <p:nvSpPr>
            <p:cNvPr id="84151" name="Freeform 1207"/>
            <p:cNvSpPr>
              <a:spLocks/>
            </p:cNvSpPr>
            <p:nvPr/>
          </p:nvSpPr>
          <p:spPr bwMode="black">
            <a:xfrm>
              <a:off x="2055813" y="1843088"/>
              <a:ext cx="34925" cy="26987"/>
            </a:xfrm>
            <a:custGeom>
              <a:avLst/>
              <a:gdLst/>
              <a:ahLst/>
              <a:cxnLst>
                <a:cxn ang="0">
                  <a:pos x="22" y="0"/>
                </a:cxn>
                <a:cxn ang="0">
                  <a:pos x="32" y="11"/>
                </a:cxn>
                <a:cxn ang="0">
                  <a:pos x="33" y="11"/>
                </a:cxn>
                <a:cxn ang="0">
                  <a:pos x="8" y="31"/>
                </a:cxn>
                <a:cxn ang="0">
                  <a:pos x="9" y="31"/>
                </a:cxn>
                <a:cxn ang="0">
                  <a:pos x="0" y="20"/>
                </a:cxn>
                <a:cxn ang="0">
                  <a:pos x="22" y="0"/>
                </a:cxn>
              </a:cxnLst>
              <a:rect l="0" t="0" r="r" b="b"/>
              <a:pathLst>
                <a:path w="33" h="31">
                  <a:moveTo>
                    <a:pt x="22" y="0"/>
                  </a:moveTo>
                  <a:lnTo>
                    <a:pt x="32" y="11"/>
                  </a:lnTo>
                  <a:lnTo>
                    <a:pt x="33" y="11"/>
                  </a:lnTo>
                  <a:lnTo>
                    <a:pt x="8" y="31"/>
                  </a:lnTo>
                  <a:lnTo>
                    <a:pt x="9" y="31"/>
                  </a:lnTo>
                  <a:lnTo>
                    <a:pt x="0" y="20"/>
                  </a:lnTo>
                  <a:lnTo>
                    <a:pt x="22" y="0"/>
                  </a:lnTo>
                  <a:close/>
                </a:path>
              </a:pathLst>
            </a:custGeom>
            <a:solidFill>
              <a:schemeClr val="tx1"/>
            </a:solidFill>
            <a:ln w="9525">
              <a:noFill/>
              <a:round/>
              <a:headEnd/>
              <a:tailEnd/>
            </a:ln>
          </p:spPr>
          <p:txBody>
            <a:bodyPr/>
            <a:lstStyle/>
            <a:p>
              <a:endParaRPr lang="en-US"/>
            </a:p>
          </p:txBody>
        </p:sp>
        <p:sp>
          <p:nvSpPr>
            <p:cNvPr id="84152" name="Freeform 1208"/>
            <p:cNvSpPr>
              <a:spLocks/>
            </p:cNvSpPr>
            <p:nvPr/>
          </p:nvSpPr>
          <p:spPr bwMode="black">
            <a:xfrm>
              <a:off x="2065338" y="1851025"/>
              <a:ext cx="33337" cy="33338"/>
            </a:xfrm>
            <a:custGeom>
              <a:avLst/>
              <a:gdLst/>
              <a:ahLst/>
              <a:cxnLst>
                <a:cxn ang="0">
                  <a:pos x="25" y="0"/>
                </a:cxn>
                <a:cxn ang="0">
                  <a:pos x="34" y="10"/>
                </a:cxn>
                <a:cxn ang="0">
                  <a:pos x="10" y="33"/>
                </a:cxn>
                <a:cxn ang="0">
                  <a:pos x="14" y="35"/>
                </a:cxn>
                <a:cxn ang="0">
                  <a:pos x="9" y="30"/>
                </a:cxn>
                <a:cxn ang="0">
                  <a:pos x="0" y="20"/>
                </a:cxn>
                <a:cxn ang="0">
                  <a:pos x="25" y="0"/>
                </a:cxn>
              </a:cxnLst>
              <a:rect l="0" t="0" r="r" b="b"/>
              <a:pathLst>
                <a:path w="34" h="35">
                  <a:moveTo>
                    <a:pt x="25" y="0"/>
                  </a:moveTo>
                  <a:lnTo>
                    <a:pt x="34" y="10"/>
                  </a:lnTo>
                  <a:lnTo>
                    <a:pt x="10" y="33"/>
                  </a:lnTo>
                  <a:lnTo>
                    <a:pt x="14" y="35"/>
                  </a:lnTo>
                  <a:lnTo>
                    <a:pt x="9" y="30"/>
                  </a:lnTo>
                  <a:lnTo>
                    <a:pt x="0" y="20"/>
                  </a:lnTo>
                  <a:lnTo>
                    <a:pt x="25" y="0"/>
                  </a:lnTo>
                  <a:close/>
                </a:path>
              </a:pathLst>
            </a:custGeom>
            <a:solidFill>
              <a:schemeClr val="tx1"/>
            </a:solidFill>
            <a:ln w="9525">
              <a:noFill/>
              <a:round/>
              <a:headEnd/>
              <a:tailEnd/>
            </a:ln>
          </p:spPr>
          <p:txBody>
            <a:bodyPr/>
            <a:lstStyle/>
            <a:p>
              <a:endParaRPr lang="en-US"/>
            </a:p>
          </p:txBody>
        </p:sp>
        <p:sp>
          <p:nvSpPr>
            <p:cNvPr id="84153" name="Freeform 1209"/>
            <p:cNvSpPr>
              <a:spLocks/>
            </p:cNvSpPr>
            <p:nvPr/>
          </p:nvSpPr>
          <p:spPr bwMode="black">
            <a:xfrm>
              <a:off x="2074863" y="1860550"/>
              <a:ext cx="33337" cy="26988"/>
            </a:xfrm>
            <a:custGeom>
              <a:avLst/>
              <a:gdLst/>
              <a:ahLst/>
              <a:cxnLst>
                <a:cxn ang="0">
                  <a:pos x="22" y="0"/>
                </a:cxn>
                <a:cxn ang="0">
                  <a:pos x="30" y="6"/>
                </a:cxn>
                <a:cxn ang="0">
                  <a:pos x="27" y="5"/>
                </a:cxn>
                <a:cxn ang="0">
                  <a:pos x="31" y="8"/>
                </a:cxn>
                <a:cxn ang="0">
                  <a:pos x="8" y="31"/>
                </a:cxn>
                <a:cxn ang="0">
                  <a:pos x="0" y="25"/>
                </a:cxn>
                <a:cxn ang="0">
                  <a:pos x="22" y="0"/>
                </a:cxn>
              </a:cxnLst>
              <a:rect l="0" t="0" r="r" b="b"/>
              <a:pathLst>
                <a:path w="31" h="31">
                  <a:moveTo>
                    <a:pt x="22" y="0"/>
                  </a:moveTo>
                  <a:lnTo>
                    <a:pt x="30" y="6"/>
                  </a:lnTo>
                  <a:lnTo>
                    <a:pt x="27" y="5"/>
                  </a:lnTo>
                  <a:lnTo>
                    <a:pt x="31" y="8"/>
                  </a:lnTo>
                  <a:lnTo>
                    <a:pt x="8" y="31"/>
                  </a:lnTo>
                  <a:lnTo>
                    <a:pt x="0" y="25"/>
                  </a:lnTo>
                  <a:lnTo>
                    <a:pt x="22" y="0"/>
                  </a:lnTo>
                  <a:close/>
                </a:path>
              </a:pathLst>
            </a:custGeom>
            <a:solidFill>
              <a:schemeClr val="tx1"/>
            </a:solidFill>
            <a:ln w="9525">
              <a:noFill/>
              <a:round/>
              <a:headEnd/>
              <a:tailEnd/>
            </a:ln>
          </p:spPr>
          <p:txBody>
            <a:bodyPr/>
            <a:lstStyle/>
            <a:p>
              <a:endParaRPr lang="en-US"/>
            </a:p>
          </p:txBody>
        </p:sp>
        <p:sp>
          <p:nvSpPr>
            <p:cNvPr id="84154" name="Freeform 1210"/>
            <p:cNvSpPr>
              <a:spLocks/>
            </p:cNvSpPr>
            <p:nvPr/>
          </p:nvSpPr>
          <p:spPr bwMode="black">
            <a:xfrm>
              <a:off x="2081213" y="1868488"/>
              <a:ext cx="30162" cy="26987"/>
            </a:xfrm>
            <a:custGeom>
              <a:avLst/>
              <a:gdLst/>
              <a:ahLst/>
              <a:cxnLst>
                <a:cxn ang="0">
                  <a:pos x="25" y="0"/>
                </a:cxn>
                <a:cxn ang="0">
                  <a:pos x="30" y="7"/>
                </a:cxn>
                <a:cxn ang="0">
                  <a:pos x="11" y="31"/>
                </a:cxn>
                <a:cxn ang="0">
                  <a:pos x="8" y="30"/>
                </a:cxn>
                <a:cxn ang="0">
                  <a:pos x="5" y="27"/>
                </a:cxn>
                <a:cxn ang="0">
                  <a:pos x="0" y="20"/>
                </a:cxn>
                <a:cxn ang="0">
                  <a:pos x="25" y="0"/>
                </a:cxn>
              </a:cxnLst>
              <a:rect l="0" t="0" r="r" b="b"/>
              <a:pathLst>
                <a:path w="30" h="31">
                  <a:moveTo>
                    <a:pt x="25" y="0"/>
                  </a:moveTo>
                  <a:lnTo>
                    <a:pt x="30" y="7"/>
                  </a:lnTo>
                  <a:lnTo>
                    <a:pt x="11" y="31"/>
                  </a:lnTo>
                  <a:lnTo>
                    <a:pt x="8" y="30"/>
                  </a:lnTo>
                  <a:lnTo>
                    <a:pt x="5" y="27"/>
                  </a:lnTo>
                  <a:lnTo>
                    <a:pt x="0" y="20"/>
                  </a:lnTo>
                  <a:lnTo>
                    <a:pt x="25" y="0"/>
                  </a:lnTo>
                  <a:close/>
                </a:path>
              </a:pathLst>
            </a:custGeom>
            <a:solidFill>
              <a:schemeClr val="tx1"/>
            </a:solidFill>
            <a:ln w="9525">
              <a:noFill/>
              <a:round/>
              <a:headEnd/>
              <a:tailEnd/>
            </a:ln>
          </p:spPr>
          <p:txBody>
            <a:bodyPr/>
            <a:lstStyle/>
            <a:p>
              <a:endParaRPr lang="en-US"/>
            </a:p>
          </p:txBody>
        </p:sp>
        <p:sp>
          <p:nvSpPr>
            <p:cNvPr id="84155" name="Freeform 1211"/>
            <p:cNvSpPr>
              <a:spLocks/>
            </p:cNvSpPr>
            <p:nvPr/>
          </p:nvSpPr>
          <p:spPr bwMode="black">
            <a:xfrm>
              <a:off x="2093913" y="1868488"/>
              <a:ext cx="17462" cy="30162"/>
            </a:xfrm>
            <a:custGeom>
              <a:avLst/>
              <a:gdLst/>
              <a:ahLst/>
              <a:cxnLst>
                <a:cxn ang="0">
                  <a:pos x="13" y="0"/>
                </a:cxn>
                <a:cxn ang="0">
                  <a:pos x="19" y="2"/>
                </a:cxn>
                <a:cxn ang="0">
                  <a:pos x="18" y="2"/>
                </a:cxn>
                <a:cxn ang="0">
                  <a:pos x="8" y="32"/>
                </a:cxn>
                <a:cxn ang="0">
                  <a:pos x="7" y="32"/>
                </a:cxn>
                <a:cxn ang="0">
                  <a:pos x="0" y="29"/>
                </a:cxn>
                <a:cxn ang="0">
                  <a:pos x="13" y="0"/>
                </a:cxn>
              </a:cxnLst>
              <a:rect l="0" t="0" r="r" b="b"/>
              <a:pathLst>
                <a:path w="19" h="32">
                  <a:moveTo>
                    <a:pt x="13" y="0"/>
                  </a:moveTo>
                  <a:lnTo>
                    <a:pt x="19" y="2"/>
                  </a:lnTo>
                  <a:lnTo>
                    <a:pt x="18" y="2"/>
                  </a:lnTo>
                  <a:lnTo>
                    <a:pt x="8" y="32"/>
                  </a:lnTo>
                  <a:lnTo>
                    <a:pt x="7" y="32"/>
                  </a:lnTo>
                  <a:lnTo>
                    <a:pt x="0" y="29"/>
                  </a:lnTo>
                  <a:lnTo>
                    <a:pt x="13" y="0"/>
                  </a:lnTo>
                  <a:close/>
                </a:path>
              </a:pathLst>
            </a:custGeom>
            <a:solidFill>
              <a:schemeClr val="tx1"/>
            </a:solidFill>
            <a:ln w="9525">
              <a:noFill/>
              <a:round/>
              <a:headEnd/>
              <a:tailEnd/>
            </a:ln>
          </p:spPr>
          <p:txBody>
            <a:bodyPr/>
            <a:lstStyle/>
            <a:p>
              <a:endParaRPr lang="en-US"/>
            </a:p>
          </p:txBody>
        </p:sp>
        <p:sp>
          <p:nvSpPr>
            <p:cNvPr id="84156" name="Freeform 1212"/>
            <p:cNvSpPr>
              <a:spLocks/>
            </p:cNvSpPr>
            <p:nvPr/>
          </p:nvSpPr>
          <p:spPr bwMode="black">
            <a:xfrm>
              <a:off x="2101850" y="1870075"/>
              <a:ext cx="12700" cy="28575"/>
            </a:xfrm>
            <a:custGeom>
              <a:avLst/>
              <a:gdLst/>
              <a:ahLst/>
              <a:cxnLst>
                <a:cxn ang="0">
                  <a:pos x="10" y="0"/>
                </a:cxn>
                <a:cxn ang="0">
                  <a:pos x="13" y="1"/>
                </a:cxn>
                <a:cxn ang="0">
                  <a:pos x="8" y="31"/>
                </a:cxn>
                <a:cxn ang="0">
                  <a:pos x="4" y="31"/>
                </a:cxn>
                <a:cxn ang="0">
                  <a:pos x="4" y="31"/>
                </a:cxn>
                <a:cxn ang="0">
                  <a:pos x="0" y="30"/>
                </a:cxn>
                <a:cxn ang="0">
                  <a:pos x="10" y="0"/>
                </a:cxn>
              </a:cxnLst>
              <a:rect l="0" t="0" r="r" b="b"/>
              <a:pathLst>
                <a:path w="13" h="31">
                  <a:moveTo>
                    <a:pt x="10" y="0"/>
                  </a:moveTo>
                  <a:lnTo>
                    <a:pt x="13" y="1"/>
                  </a:lnTo>
                  <a:lnTo>
                    <a:pt x="8" y="31"/>
                  </a:lnTo>
                  <a:lnTo>
                    <a:pt x="4" y="31"/>
                  </a:lnTo>
                  <a:lnTo>
                    <a:pt x="4" y="31"/>
                  </a:lnTo>
                  <a:lnTo>
                    <a:pt x="0" y="30"/>
                  </a:lnTo>
                  <a:lnTo>
                    <a:pt x="10" y="0"/>
                  </a:lnTo>
                  <a:close/>
                </a:path>
              </a:pathLst>
            </a:custGeom>
            <a:solidFill>
              <a:schemeClr val="tx1"/>
            </a:solidFill>
            <a:ln w="9525">
              <a:noFill/>
              <a:round/>
              <a:headEnd/>
              <a:tailEnd/>
            </a:ln>
          </p:spPr>
          <p:txBody>
            <a:bodyPr/>
            <a:lstStyle/>
            <a:p>
              <a:endParaRPr lang="en-US"/>
            </a:p>
          </p:txBody>
        </p:sp>
        <p:sp>
          <p:nvSpPr>
            <p:cNvPr id="84157" name="Freeform 1213"/>
            <p:cNvSpPr>
              <a:spLocks/>
            </p:cNvSpPr>
            <p:nvPr/>
          </p:nvSpPr>
          <p:spPr bwMode="black">
            <a:xfrm>
              <a:off x="2108200" y="1870075"/>
              <a:ext cx="15875" cy="28575"/>
            </a:xfrm>
            <a:custGeom>
              <a:avLst/>
              <a:gdLst/>
              <a:ahLst/>
              <a:cxnLst>
                <a:cxn ang="0">
                  <a:pos x="0" y="0"/>
                </a:cxn>
                <a:cxn ang="0">
                  <a:pos x="3" y="0"/>
                </a:cxn>
                <a:cxn ang="0">
                  <a:pos x="13" y="25"/>
                </a:cxn>
                <a:cxn ang="0">
                  <a:pos x="8" y="30"/>
                </a:cxn>
                <a:cxn ang="0">
                  <a:pos x="3" y="30"/>
                </a:cxn>
                <a:cxn ang="0">
                  <a:pos x="0" y="30"/>
                </a:cxn>
                <a:cxn ang="0">
                  <a:pos x="0" y="0"/>
                </a:cxn>
              </a:cxnLst>
              <a:rect l="0" t="0" r="r" b="b"/>
              <a:pathLst>
                <a:path w="13" h="30">
                  <a:moveTo>
                    <a:pt x="0" y="0"/>
                  </a:moveTo>
                  <a:lnTo>
                    <a:pt x="3" y="0"/>
                  </a:lnTo>
                  <a:lnTo>
                    <a:pt x="13" y="25"/>
                  </a:lnTo>
                  <a:lnTo>
                    <a:pt x="8" y="30"/>
                  </a:lnTo>
                  <a:lnTo>
                    <a:pt x="3" y="30"/>
                  </a:lnTo>
                  <a:lnTo>
                    <a:pt x="0" y="30"/>
                  </a:lnTo>
                  <a:lnTo>
                    <a:pt x="0" y="0"/>
                  </a:lnTo>
                  <a:close/>
                </a:path>
              </a:pathLst>
            </a:custGeom>
            <a:solidFill>
              <a:schemeClr val="tx1"/>
            </a:solidFill>
            <a:ln w="9525">
              <a:noFill/>
              <a:round/>
              <a:headEnd/>
              <a:tailEnd/>
            </a:ln>
          </p:spPr>
          <p:txBody>
            <a:bodyPr/>
            <a:lstStyle/>
            <a:p>
              <a:endParaRPr lang="en-US"/>
            </a:p>
          </p:txBody>
        </p:sp>
        <p:sp>
          <p:nvSpPr>
            <p:cNvPr id="84158" name="Freeform 1214"/>
            <p:cNvSpPr>
              <a:spLocks/>
            </p:cNvSpPr>
            <p:nvPr/>
          </p:nvSpPr>
          <p:spPr bwMode="black">
            <a:xfrm>
              <a:off x="2101850" y="1868488"/>
              <a:ext cx="22225" cy="26987"/>
            </a:xfrm>
            <a:custGeom>
              <a:avLst/>
              <a:gdLst/>
              <a:ahLst/>
              <a:cxnLst>
                <a:cxn ang="0">
                  <a:pos x="0" y="10"/>
                </a:cxn>
                <a:cxn ang="0">
                  <a:pos x="3" y="8"/>
                </a:cxn>
                <a:cxn ang="0">
                  <a:pos x="10" y="0"/>
                </a:cxn>
                <a:cxn ang="0">
                  <a:pos x="5" y="3"/>
                </a:cxn>
                <a:cxn ang="0">
                  <a:pos x="22" y="28"/>
                </a:cxn>
                <a:cxn ang="0">
                  <a:pos x="20" y="30"/>
                </a:cxn>
                <a:cxn ang="0">
                  <a:pos x="0" y="10"/>
                </a:cxn>
              </a:cxnLst>
              <a:rect l="0" t="0" r="r" b="b"/>
              <a:pathLst>
                <a:path w="22" h="30">
                  <a:moveTo>
                    <a:pt x="0" y="10"/>
                  </a:moveTo>
                  <a:lnTo>
                    <a:pt x="3" y="8"/>
                  </a:lnTo>
                  <a:lnTo>
                    <a:pt x="10" y="0"/>
                  </a:lnTo>
                  <a:lnTo>
                    <a:pt x="5" y="3"/>
                  </a:lnTo>
                  <a:lnTo>
                    <a:pt x="22" y="28"/>
                  </a:lnTo>
                  <a:lnTo>
                    <a:pt x="20" y="30"/>
                  </a:lnTo>
                  <a:lnTo>
                    <a:pt x="0" y="10"/>
                  </a:lnTo>
                  <a:close/>
                </a:path>
              </a:pathLst>
            </a:custGeom>
            <a:solidFill>
              <a:schemeClr val="tx1"/>
            </a:solidFill>
            <a:ln w="9525">
              <a:noFill/>
              <a:round/>
              <a:headEnd/>
              <a:tailEnd/>
            </a:ln>
          </p:spPr>
          <p:txBody>
            <a:bodyPr/>
            <a:lstStyle/>
            <a:p>
              <a:endParaRPr lang="en-US"/>
            </a:p>
          </p:txBody>
        </p:sp>
        <p:sp>
          <p:nvSpPr>
            <p:cNvPr id="84159" name="Freeform 1215"/>
            <p:cNvSpPr>
              <a:spLocks/>
            </p:cNvSpPr>
            <p:nvPr/>
          </p:nvSpPr>
          <p:spPr bwMode="black">
            <a:xfrm>
              <a:off x="2108200" y="1868488"/>
              <a:ext cx="25400" cy="30162"/>
            </a:xfrm>
            <a:custGeom>
              <a:avLst/>
              <a:gdLst/>
              <a:ahLst/>
              <a:cxnLst>
                <a:cxn ang="0">
                  <a:pos x="0" y="1"/>
                </a:cxn>
                <a:cxn ang="0">
                  <a:pos x="2" y="0"/>
                </a:cxn>
                <a:cxn ang="0">
                  <a:pos x="25" y="20"/>
                </a:cxn>
                <a:cxn ang="0">
                  <a:pos x="22" y="27"/>
                </a:cxn>
                <a:cxn ang="0">
                  <a:pos x="17" y="29"/>
                </a:cxn>
                <a:cxn ang="0">
                  <a:pos x="15" y="31"/>
                </a:cxn>
                <a:cxn ang="0">
                  <a:pos x="0" y="1"/>
                </a:cxn>
              </a:cxnLst>
              <a:rect l="0" t="0" r="r" b="b"/>
              <a:pathLst>
                <a:path w="25" h="31">
                  <a:moveTo>
                    <a:pt x="0" y="1"/>
                  </a:moveTo>
                  <a:lnTo>
                    <a:pt x="2" y="0"/>
                  </a:lnTo>
                  <a:lnTo>
                    <a:pt x="25" y="20"/>
                  </a:lnTo>
                  <a:lnTo>
                    <a:pt x="22" y="27"/>
                  </a:lnTo>
                  <a:lnTo>
                    <a:pt x="17" y="29"/>
                  </a:lnTo>
                  <a:lnTo>
                    <a:pt x="15" y="31"/>
                  </a:lnTo>
                  <a:lnTo>
                    <a:pt x="0" y="1"/>
                  </a:lnTo>
                  <a:close/>
                </a:path>
              </a:pathLst>
            </a:custGeom>
            <a:solidFill>
              <a:schemeClr val="tx1"/>
            </a:solidFill>
            <a:ln w="9525">
              <a:noFill/>
              <a:round/>
              <a:headEnd/>
              <a:tailEnd/>
            </a:ln>
          </p:spPr>
          <p:txBody>
            <a:bodyPr/>
            <a:lstStyle/>
            <a:p>
              <a:endParaRPr lang="en-US"/>
            </a:p>
          </p:txBody>
        </p:sp>
        <p:sp>
          <p:nvSpPr>
            <p:cNvPr id="84160" name="Freeform 1216"/>
            <p:cNvSpPr>
              <a:spLocks/>
            </p:cNvSpPr>
            <p:nvPr/>
          </p:nvSpPr>
          <p:spPr bwMode="black">
            <a:xfrm>
              <a:off x="2101850" y="1873250"/>
              <a:ext cx="31750" cy="14288"/>
            </a:xfrm>
            <a:custGeom>
              <a:avLst/>
              <a:gdLst/>
              <a:ahLst/>
              <a:cxnLst>
                <a:cxn ang="0">
                  <a:pos x="0" y="4"/>
                </a:cxn>
                <a:cxn ang="0">
                  <a:pos x="1" y="0"/>
                </a:cxn>
                <a:cxn ang="0">
                  <a:pos x="1" y="0"/>
                </a:cxn>
                <a:cxn ang="0">
                  <a:pos x="31" y="10"/>
                </a:cxn>
                <a:cxn ang="0">
                  <a:pos x="31" y="10"/>
                </a:cxn>
                <a:cxn ang="0">
                  <a:pos x="30" y="14"/>
                </a:cxn>
                <a:cxn ang="0">
                  <a:pos x="0" y="4"/>
                </a:cxn>
              </a:cxnLst>
              <a:rect l="0" t="0" r="r" b="b"/>
              <a:pathLst>
                <a:path w="31" h="14">
                  <a:moveTo>
                    <a:pt x="0" y="4"/>
                  </a:moveTo>
                  <a:lnTo>
                    <a:pt x="1" y="0"/>
                  </a:lnTo>
                  <a:lnTo>
                    <a:pt x="1" y="0"/>
                  </a:lnTo>
                  <a:lnTo>
                    <a:pt x="31" y="10"/>
                  </a:lnTo>
                  <a:lnTo>
                    <a:pt x="31" y="10"/>
                  </a:lnTo>
                  <a:lnTo>
                    <a:pt x="30" y="14"/>
                  </a:lnTo>
                  <a:lnTo>
                    <a:pt x="0" y="4"/>
                  </a:lnTo>
                  <a:close/>
                </a:path>
              </a:pathLst>
            </a:custGeom>
            <a:solidFill>
              <a:schemeClr val="tx1"/>
            </a:solidFill>
            <a:ln w="9525">
              <a:noFill/>
              <a:round/>
              <a:headEnd/>
              <a:tailEnd/>
            </a:ln>
          </p:spPr>
          <p:txBody>
            <a:bodyPr/>
            <a:lstStyle/>
            <a:p>
              <a:endParaRPr lang="en-US"/>
            </a:p>
          </p:txBody>
        </p:sp>
        <p:sp>
          <p:nvSpPr>
            <p:cNvPr id="84161" name="Freeform 1217"/>
            <p:cNvSpPr>
              <a:spLocks/>
            </p:cNvSpPr>
            <p:nvPr/>
          </p:nvSpPr>
          <p:spPr bwMode="black">
            <a:xfrm>
              <a:off x="2101850" y="1870075"/>
              <a:ext cx="34925" cy="14288"/>
            </a:xfrm>
            <a:custGeom>
              <a:avLst/>
              <a:gdLst/>
              <a:ahLst/>
              <a:cxnLst>
                <a:cxn ang="0">
                  <a:pos x="0" y="4"/>
                </a:cxn>
                <a:cxn ang="0">
                  <a:pos x="2" y="0"/>
                </a:cxn>
                <a:cxn ang="0">
                  <a:pos x="31" y="3"/>
                </a:cxn>
                <a:cxn ang="0">
                  <a:pos x="32" y="8"/>
                </a:cxn>
                <a:cxn ang="0">
                  <a:pos x="31" y="10"/>
                </a:cxn>
                <a:cxn ang="0">
                  <a:pos x="30" y="14"/>
                </a:cxn>
                <a:cxn ang="0">
                  <a:pos x="0" y="4"/>
                </a:cxn>
              </a:cxnLst>
              <a:rect l="0" t="0" r="r" b="b"/>
              <a:pathLst>
                <a:path w="32" h="14">
                  <a:moveTo>
                    <a:pt x="0" y="4"/>
                  </a:moveTo>
                  <a:lnTo>
                    <a:pt x="2" y="0"/>
                  </a:lnTo>
                  <a:lnTo>
                    <a:pt x="31" y="3"/>
                  </a:lnTo>
                  <a:lnTo>
                    <a:pt x="32" y="8"/>
                  </a:lnTo>
                  <a:lnTo>
                    <a:pt x="31" y="10"/>
                  </a:lnTo>
                  <a:lnTo>
                    <a:pt x="30" y="14"/>
                  </a:lnTo>
                  <a:lnTo>
                    <a:pt x="0" y="4"/>
                  </a:lnTo>
                  <a:close/>
                </a:path>
              </a:pathLst>
            </a:custGeom>
            <a:solidFill>
              <a:schemeClr val="tx1"/>
            </a:solidFill>
            <a:ln w="9525">
              <a:noFill/>
              <a:round/>
              <a:headEnd/>
              <a:tailEnd/>
            </a:ln>
          </p:spPr>
          <p:txBody>
            <a:bodyPr/>
            <a:lstStyle/>
            <a:p>
              <a:endParaRPr lang="en-US"/>
            </a:p>
          </p:txBody>
        </p:sp>
        <p:sp>
          <p:nvSpPr>
            <p:cNvPr id="84162" name="Freeform 1218"/>
            <p:cNvSpPr>
              <a:spLocks/>
            </p:cNvSpPr>
            <p:nvPr/>
          </p:nvSpPr>
          <p:spPr bwMode="black">
            <a:xfrm>
              <a:off x="2101850" y="1868488"/>
              <a:ext cx="34925" cy="11112"/>
            </a:xfrm>
            <a:custGeom>
              <a:avLst/>
              <a:gdLst/>
              <a:ahLst/>
              <a:cxnLst>
                <a:cxn ang="0">
                  <a:pos x="2" y="12"/>
                </a:cxn>
                <a:cxn ang="0">
                  <a:pos x="0" y="5"/>
                </a:cxn>
                <a:cxn ang="0">
                  <a:pos x="0" y="5"/>
                </a:cxn>
                <a:cxn ang="0">
                  <a:pos x="30" y="0"/>
                </a:cxn>
                <a:cxn ang="0">
                  <a:pos x="30" y="0"/>
                </a:cxn>
                <a:cxn ang="0">
                  <a:pos x="31" y="7"/>
                </a:cxn>
                <a:cxn ang="0">
                  <a:pos x="2" y="12"/>
                </a:cxn>
              </a:cxnLst>
              <a:rect l="0" t="0" r="r" b="b"/>
              <a:pathLst>
                <a:path w="31" h="12">
                  <a:moveTo>
                    <a:pt x="2" y="12"/>
                  </a:moveTo>
                  <a:lnTo>
                    <a:pt x="0" y="5"/>
                  </a:lnTo>
                  <a:lnTo>
                    <a:pt x="0" y="5"/>
                  </a:lnTo>
                  <a:lnTo>
                    <a:pt x="30" y="0"/>
                  </a:lnTo>
                  <a:lnTo>
                    <a:pt x="30" y="0"/>
                  </a:lnTo>
                  <a:lnTo>
                    <a:pt x="31" y="7"/>
                  </a:lnTo>
                  <a:lnTo>
                    <a:pt x="2" y="12"/>
                  </a:lnTo>
                  <a:close/>
                </a:path>
              </a:pathLst>
            </a:custGeom>
            <a:solidFill>
              <a:schemeClr val="tx1"/>
            </a:solidFill>
            <a:ln w="9525">
              <a:noFill/>
              <a:round/>
              <a:headEnd/>
              <a:tailEnd/>
            </a:ln>
          </p:spPr>
          <p:txBody>
            <a:bodyPr/>
            <a:lstStyle/>
            <a:p>
              <a:endParaRPr lang="en-US"/>
            </a:p>
          </p:txBody>
        </p:sp>
        <p:sp>
          <p:nvSpPr>
            <p:cNvPr id="84163" name="Freeform 1219"/>
            <p:cNvSpPr>
              <a:spLocks/>
            </p:cNvSpPr>
            <p:nvPr/>
          </p:nvSpPr>
          <p:spPr bwMode="black">
            <a:xfrm>
              <a:off x="2101850" y="1857375"/>
              <a:ext cx="31750" cy="12700"/>
            </a:xfrm>
            <a:custGeom>
              <a:avLst/>
              <a:gdLst/>
              <a:ahLst/>
              <a:cxnLst>
                <a:cxn ang="0">
                  <a:pos x="1" y="16"/>
                </a:cxn>
                <a:cxn ang="0">
                  <a:pos x="0" y="9"/>
                </a:cxn>
                <a:cxn ang="0">
                  <a:pos x="30" y="3"/>
                </a:cxn>
                <a:cxn ang="0">
                  <a:pos x="30" y="0"/>
                </a:cxn>
                <a:cxn ang="0">
                  <a:pos x="30" y="4"/>
                </a:cxn>
                <a:cxn ang="0">
                  <a:pos x="31" y="11"/>
                </a:cxn>
                <a:cxn ang="0">
                  <a:pos x="1" y="16"/>
                </a:cxn>
              </a:cxnLst>
              <a:rect l="0" t="0" r="r" b="b"/>
              <a:pathLst>
                <a:path w="31" h="16">
                  <a:moveTo>
                    <a:pt x="1" y="16"/>
                  </a:moveTo>
                  <a:lnTo>
                    <a:pt x="0" y="9"/>
                  </a:lnTo>
                  <a:lnTo>
                    <a:pt x="30" y="3"/>
                  </a:lnTo>
                  <a:lnTo>
                    <a:pt x="30" y="0"/>
                  </a:lnTo>
                  <a:lnTo>
                    <a:pt x="30" y="4"/>
                  </a:lnTo>
                  <a:lnTo>
                    <a:pt x="31" y="11"/>
                  </a:lnTo>
                  <a:lnTo>
                    <a:pt x="1" y="16"/>
                  </a:lnTo>
                  <a:close/>
                </a:path>
              </a:pathLst>
            </a:custGeom>
            <a:solidFill>
              <a:schemeClr val="tx1"/>
            </a:solidFill>
            <a:ln w="9525">
              <a:noFill/>
              <a:round/>
              <a:headEnd/>
              <a:tailEnd/>
            </a:ln>
          </p:spPr>
          <p:txBody>
            <a:bodyPr/>
            <a:lstStyle/>
            <a:p>
              <a:endParaRPr lang="en-US"/>
            </a:p>
          </p:txBody>
        </p:sp>
        <p:sp>
          <p:nvSpPr>
            <p:cNvPr id="84164" name="Freeform 1220"/>
            <p:cNvSpPr>
              <a:spLocks/>
            </p:cNvSpPr>
            <p:nvPr/>
          </p:nvSpPr>
          <p:spPr bwMode="black">
            <a:xfrm>
              <a:off x="2098675" y="1846263"/>
              <a:ext cx="34925" cy="19050"/>
            </a:xfrm>
            <a:custGeom>
              <a:avLst/>
              <a:gdLst/>
              <a:ahLst/>
              <a:cxnLst>
                <a:cxn ang="0">
                  <a:pos x="2" y="21"/>
                </a:cxn>
                <a:cxn ang="0">
                  <a:pos x="0" y="11"/>
                </a:cxn>
                <a:cxn ang="0">
                  <a:pos x="29" y="3"/>
                </a:cxn>
                <a:cxn ang="0">
                  <a:pos x="28" y="0"/>
                </a:cxn>
                <a:cxn ang="0">
                  <a:pos x="29" y="4"/>
                </a:cxn>
                <a:cxn ang="0">
                  <a:pos x="32" y="14"/>
                </a:cxn>
                <a:cxn ang="0">
                  <a:pos x="2" y="21"/>
                </a:cxn>
              </a:cxnLst>
              <a:rect l="0" t="0" r="r" b="b"/>
              <a:pathLst>
                <a:path w="32" h="21">
                  <a:moveTo>
                    <a:pt x="2" y="21"/>
                  </a:moveTo>
                  <a:lnTo>
                    <a:pt x="0" y="11"/>
                  </a:lnTo>
                  <a:lnTo>
                    <a:pt x="29" y="3"/>
                  </a:lnTo>
                  <a:lnTo>
                    <a:pt x="28" y="0"/>
                  </a:lnTo>
                  <a:lnTo>
                    <a:pt x="29" y="4"/>
                  </a:lnTo>
                  <a:lnTo>
                    <a:pt x="32" y="14"/>
                  </a:lnTo>
                  <a:lnTo>
                    <a:pt x="2" y="21"/>
                  </a:lnTo>
                  <a:close/>
                </a:path>
              </a:pathLst>
            </a:custGeom>
            <a:solidFill>
              <a:schemeClr val="tx1"/>
            </a:solidFill>
            <a:ln w="9525">
              <a:noFill/>
              <a:round/>
              <a:headEnd/>
              <a:tailEnd/>
            </a:ln>
          </p:spPr>
          <p:txBody>
            <a:bodyPr/>
            <a:lstStyle/>
            <a:p>
              <a:endParaRPr lang="en-US"/>
            </a:p>
          </p:txBody>
        </p:sp>
        <p:sp>
          <p:nvSpPr>
            <p:cNvPr id="84165" name="Freeform 1221"/>
            <p:cNvSpPr>
              <a:spLocks/>
            </p:cNvSpPr>
            <p:nvPr/>
          </p:nvSpPr>
          <p:spPr bwMode="black">
            <a:xfrm>
              <a:off x="2095500" y="1835150"/>
              <a:ext cx="34925" cy="23813"/>
            </a:xfrm>
            <a:custGeom>
              <a:avLst/>
              <a:gdLst/>
              <a:ahLst/>
              <a:cxnLst>
                <a:cxn ang="0">
                  <a:pos x="5" y="27"/>
                </a:cxn>
                <a:cxn ang="0">
                  <a:pos x="0" y="13"/>
                </a:cxn>
                <a:cxn ang="0">
                  <a:pos x="28" y="0"/>
                </a:cxn>
                <a:cxn ang="0">
                  <a:pos x="29" y="3"/>
                </a:cxn>
                <a:cxn ang="0">
                  <a:pos x="29" y="3"/>
                </a:cxn>
                <a:cxn ang="0">
                  <a:pos x="34" y="17"/>
                </a:cxn>
                <a:cxn ang="0">
                  <a:pos x="5" y="27"/>
                </a:cxn>
              </a:cxnLst>
              <a:rect l="0" t="0" r="r" b="b"/>
              <a:pathLst>
                <a:path w="34" h="27">
                  <a:moveTo>
                    <a:pt x="5" y="27"/>
                  </a:moveTo>
                  <a:lnTo>
                    <a:pt x="0" y="13"/>
                  </a:lnTo>
                  <a:lnTo>
                    <a:pt x="28" y="0"/>
                  </a:lnTo>
                  <a:lnTo>
                    <a:pt x="29" y="3"/>
                  </a:lnTo>
                  <a:lnTo>
                    <a:pt x="29" y="3"/>
                  </a:lnTo>
                  <a:lnTo>
                    <a:pt x="34" y="17"/>
                  </a:lnTo>
                  <a:lnTo>
                    <a:pt x="5" y="27"/>
                  </a:lnTo>
                  <a:close/>
                </a:path>
              </a:pathLst>
            </a:custGeom>
            <a:solidFill>
              <a:schemeClr val="tx1"/>
            </a:solidFill>
            <a:ln w="9525">
              <a:noFill/>
              <a:round/>
              <a:headEnd/>
              <a:tailEnd/>
            </a:ln>
          </p:spPr>
          <p:txBody>
            <a:bodyPr/>
            <a:lstStyle/>
            <a:p>
              <a:endParaRPr lang="en-US"/>
            </a:p>
          </p:txBody>
        </p:sp>
        <p:sp>
          <p:nvSpPr>
            <p:cNvPr id="84166" name="Freeform 1222"/>
            <p:cNvSpPr>
              <a:spLocks/>
            </p:cNvSpPr>
            <p:nvPr/>
          </p:nvSpPr>
          <p:spPr bwMode="black">
            <a:xfrm>
              <a:off x="2084388" y="1820863"/>
              <a:ext cx="39687" cy="28575"/>
            </a:xfrm>
            <a:custGeom>
              <a:avLst/>
              <a:gdLst/>
              <a:ahLst/>
              <a:cxnLst>
                <a:cxn ang="0">
                  <a:pos x="11" y="29"/>
                </a:cxn>
                <a:cxn ang="0">
                  <a:pos x="3" y="14"/>
                </a:cxn>
                <a:cxn ang="0">
                  <a:pos x="0" y="7"/>
                </a:cxn>
                <a:cxn ang="0">
                  <a:pos x="2" y="13"/>
                </a:cxn>
                <a:cxn ang="0">
                  <a:pos x="31" y="0"/>
                </a:cxn>
                <a:cxn ang="0">
                  <a:pos x="38" y="14"/>
                </a:cxn>
                <a:cxn ang="0">
                  <a:pos x="11" y="29"/>
                </a:cxn>
              </a:cxnLst>
              <a:rect l="0" t="0" r="r" b="b"/>
              <a:pathLst>
                <a:path w="38" h="29">
                  <a:moveTo>
                    <a:pt x="11" y="29"/>
                  </a:moveTo>
                  <a:lnTo>
                    <a:pt x="3" y="14"/>
                  </a:lnTo>
                  <a:lnTo>
                    <a:pt x="0" y="7"/>
                  </a:lnTo>
                  <a:lnTo>
                    <a:pt x="2" y="13"/>
                  </a:lnTo>
                  <a:lnTo>
                    <a:pt x="31" y="0"/>
                  </a:lnTo>
                  <a:lnTo>
                    <a:pt x="38" y="14"/>
                  </a:lnTo>
                  <a:lnTo>
                    <a:pt x="11" y="29"/>
                  </a:lnTo>
                  <a:close/>
                </a:path>
              </a:pathLst>
            </a:custGeom>
            <a:solidFill>
              <a:schemeClr val="tx1"/>
            </a:solidFill>
            <a:ln w="9525">
              <a:noFill/>
              <a:round/>
              <a:headEnd/>
              <a:tailEnd/>
            </a:ln>
          </p:spPr>
          <p:txBody>
            <a:bodyPr/>
            <a:lstStyle/>
            <a:p>
              <a:endParaRPr lang="en-US"/>
            </a:p>
          </p:txBody>
        </p:sp>
        <p:sp>
          <p:nvSpPr>
            <p:cNvPr id="84167" name="Freeform 1223"/>
            <p:cNvSpPr>
              <a:spLocks/>
            </p:cNvSpPr>
            <p:nvPr/>
          </p:nvSpPr>
          <p:spPr bwMode="black">
            <a:xfrm>
              <a:off x="2081213" y="1811338"/>
              <a:ext cx="36512" cy="20637"/>
            </a:xfrm>
            <a:custGeom>
              <a:avLst/>
              <a:gdLst/>
              <a:ahLst/>
              <a:cxnLst>
                <a:cxn ang="0">
                  <a:pos x="5" y="25"/>
                </a:cxn>
                <a:cxn ang="0">
                  <a:pos x="0" y="13"/>
                </a:cxn>
                <a:cxn ang="0">
                  <a:pos x="30" y="0"/>
                </a:cxn>
                <a:cxn ang="0">
                  <a:pos x="35" y="13"/>
                </a:cxn>
                <a:cxn ang="0">
                  <a:pos x="5" y="25"/>
                </a:cxn>
              </a:cxnLst>
              <a:rect l="0" t="0" r="r" b="b"/>
              <a:pathLst>
                <a:path w="35" h="25">
                  <a:moveTo>
                    <a:pt x="5" y="25"/>
                  </a:moveTo>
                  <a:lnTo>
                    <a:pt x="0" y="13"/>
                  </a:lnTo>
                  <a:lnTo>
                    <a:pt x="30" y="0"/>
                  </a:lnTo>
                  <a:lnTo>
                    <a:pt x="35" y="13"/>
                  </a:lnTo>
                  <a:lnTo>
                    <a:pt x="5" y="25"/>
                  </a:lnTo>
                  <a:close/>
                </a:path>
              </a:pathLst>
            </a:custGeom>
            <a:solidFill>
              <a:schemeClr val="tx1"/>
            </a:solidFill>
            <a:ln w="9525">
              <a:noFill/>
              <a:round/>
              <a:headEnd/>
              <a:tailEnd/>
            </a:ln>
          </p:spPr>
          <p:txBody>
            <a:bodyPr/>
            <a:lstStyle/>
            <a:p>
              <a:endParaRPr lang="en-US"/>
            </a:p>
          </p:txBody>
        </p:sp>
        <p:sp>
          <p:nvSpPr>
            <p:cNvPr id="84168" name="Freeform 1224"/>
            <p:cNvSpPr>
              <a:spLocks/>
            </p:cNvSpPr>
            <p:nvPr/>
          </p:nvSpPr>
          <p:spPr bwMode="black">
            <a:xfrm>
              <a:off x="7786688" y="3506788"/>
              <a:ext cx="30162" cy="33337"/>
            </a:xfrm>
            <a:custGeom>
              <a:avLst/>
              <a:gdLst/>
              <a:ahLst/>
              <a:cxnLst>
                <a:cxn ang="0">
                  <a:pos x="31" y="27"/>
                </a:cxn>
                <a:cxn ang="0">
                  <a:pos x="13" y="36"/>
                </a:cxn>
                <a:cxn ang="0">
                  <a:pos x="13" y="36"/>
                </a:cxn>
                <a:cxn ang="0">
                  <a:pos x="0" y="9"/>
                </a:cxn>
                <a:cxn ang="0">
                  <a:pos x="0" y="9"/>
                </a:cxn>
                <a:cxn ang="0">
                  <a:pos x="19" y="0"/>
                </a:cxn>
                <a:cxn ang="0">
                  <a:pos x="31" y="27"/>
                </a:cxn>
              </a:cxnLst>
              <a:rect l="0" t="0" r="r" b="b"/>
              <a:pathLst>
                <a:path w="31" h="36">
                  <a:moveTo>
                    <a:pt x="31" y="27"/>
                  </a:moveTo>
                  <a:lnTo>
                    <a:pt x="13" y="36"/>
                  </a:lnTo>
                  <a:lnTo>
                    <a:pt x="13" y="36"/>
                  </a:lnTo>
                  <a:lnTo>
                    <a:pt x="0" y="9"/>
                  </a:lnTo>
                  <a:lnTo>
                    <a:pt x="0" y="9"/>
                  </a:lnTo>
                  <a:lnTo>
                    <a:pt x="19" y="0"/>
                  </a:lnTo>
                  <a:lnTo>
                    <a:pt x="31" y="27"/>
                  </a:lnTo>
                  <a:close/>
                </a:path>
              </a:pathLst>
            </a:custGeom>
            <a:solidFill>
              <a:schemeClr val="tx1"/>
            </a:solidFill>
            <a:ln w="9525">
              <a:noFill/>
              <a:round/>
              <a:headEnd/>
              <a:tailEnd/>
            </a:ln>
          </p:spPr>
          <p:txBody>
            <a:bodyPr/>
            <a:lstStyle/>
            <a:p>
              <a:endParaRPr lang="en-US"/>
            </a:p>
          </p:txBody>
        </p:sp>
        <p:sp>
          <p:nvSpPr>
            <p:cNvPr id="84169" name="Freeform 1225"/>
            <p:cNvSpPr>
              <a:spLocks/>
            </p:cNvSpPr>
            <p:nvPr/>
          </p:nvSpPr>
          <p:spPr bwMode="black">
            <a:xfrm>
              <a:off x="7767638" y="3514725"/>
              <a:ext cx="30162" cy="33338"/>
            </a:xfrm>
            <a:custGeom>
              <a:avLst/>
              <a:gdLst/>
              <a:ahLst/>
              <a:cxnLst>
                <a:cxn ang="0">
                  <a:pos x="29" y="27"/>
                </a:cxn>
                <a:cxn ang="0">
                  <a:pos x="13" y="35"/>
                </a:cxn>
                <a:cxn ang="0">
                  <a:pos x="13" y="36"/>
                </a:cxn>
                <a:cxn ang="0">
                  <a:pos x="0" y="6"/>
                </a:cxn>
                <a:cxn ang="0">
                  <a:pos x="0" y="7"/>
                </a:cxn>
                <a:cxn ang="0">
                  <a:pos x="16" y="0"/>
                </a:cxn>
                <a:cxn ang="0">
                  <a:pos x="29" y="27"/>
                </a:cxn>
              </a:cxnLst>
              <a:rect l="0" t="0" r="r" b="b"/>
              <a:pathLst>
                <a:path w="29" h="36">
                  <a:moveTo>
                    <a:pt x="29" y="27"/>
                  </a:moveTo>
                  <a:lnTo>
                    <a:pt x="13" y="35"/>
                  </a:lnTo>
                  <a:lnTo>
                    <a:pt x="13" y="36"/>
                  </a:lnTo>
                  <a:lnTo>
                    <a:pt x="0" y="6"/>
                  </a:lnTo>
                  <a:lnTo>
                    <a:pt x="0" y="7"/>
                  </a:lnTo>
                  <a:lnTo>
                    <a:pt x="16" y="0"/>
                  </a:lnTo>
                  <a:lnTo>
                    <a:pt x="29" y="27"/>
                  </a:lnTo>
                  <a:close/>
                </a:path>
              </a:pathLst>
            </a:custGeom>
            <a:solidFill>
              <a:schemeClr val="tx1"/>
            </a:solidFill>
            <a:ln w="9525">
              <a:noFill/>
              <a:round/>
              <a:headEnd/>
              <a:tailEnd/>
            </a:ln>
          </p:spPr>
          <p:txBody>
            <a:bodyPr/>
            <a:lstStyle/>
            <a:p>
              <a:endParaRPr lang="en-US"/>
            </a:p>
          </p:txBody>
        </p:sp>
        <p:sp>
          <p:nvSpPr>
            <p:cNvPr id="84170" name="Freeform 1226"/>
            <p:cNvSpPr>
              <a:spLocks/>
            </p:cNvSpPr>
            <p:nvPr/>
          </p:nvSpPr>
          <p:spPr bwMode="black">
            <a:xfrm>
              <a:off x="7754938" y="3521075"/>
              <a:ext cx="28575" cy="30163"/>
            </a:xfrm>
            <a:custGeom>
              <a:avLst/>
              <a:gdLst/>
              <a:ahLst/>
              <a:cxnLst>
                <a:cxn ang="0">
                  <a:pos x="25" y="30"/>
                </a:cxn>
                <a:cxn ang="0">
                  <a:pos x="12" y="35"/>
                </a:cxn>
                <a:cxn ang="0">
                  <a:pos x="15" y="34"/>
                </a:cxn>
                <a:cxn ang="0">
                  <a:pos x="10" y="35"/>
                </a:cxn>
                <a:cxn ang="0">
                  <a:pos x="0" y="5"/>
                </a:cxn>
                <a:cxn ang="0">
                  <a:pos x="12" y="0"/>
                </a:cxn>
                <a:cxn ang="0">
                  <a:pos x="25" y="30"/>
                </a:cxn>
              </a:cxnLst>
              <a:rect l="0" t="0" r="r" b="b"/>
              <a:pathLst>
                <a:path w="25" h="35">
                  <a:moveTo>
                    <a:pt x="25" y="30"/>
                  </a:moveTo>
                  <a:lnTo>
                    <a:pt x="12" y="35"/>
                  </a:lnTo>
                  <a:lnTo>
                    <a:pt x="15" y="34"/>
                  </a:lnTo>
                  <a:lnTo>
                    <a:pt x="10" y="35"/>
                  </a:lnTo>
                  <a:lnTo>
                    <a:pt x="0" y="5"/>
                  </a:lnTo>
                  <a:lnTo>
                    <a:pt x="12" y="0"/>
                  </a:lnTo>
                  <a:lnTo>
                    <a:pt x="25" y="30"/>
                  </a:lnTo>
                  <a:close/>
                </a:path>
              </a:pathLst>
            </a:custGeom>
            <a:solidFill>
              <a:schemeClr val="tx1"/>
            </a:solidFill>
            <a:ln w="9525">
              <a:noFill/>
              <a:round/>
              <a:headEnd/>
              <a:tailEnd/>
            </a:ln>
          </p:spPr>
          <p:txBody>
            <a:bodyPr/>
            <a:lstStyle/>
            <a:p>
              <a:endParaRPr lang="en-US"/>
            </a:p>
          </p:txBody>
        </p:sp>
        <p:sp>
          <p:nvSpPr>
            <p:cNvPr id="84171" name="Freeform 1227"/>
            <p:cNvSpPr>
              <a:spLocks/>
            </p:cNvSpPr>
            <p:nvPr/>
          </p:nvSpPr>
          <p:spPr bwMode="black">
            <a:xfrm>
              <a:off x="7743825" y="3524250"/>
              <a:ext cx="23813" cy="28575"/>
            </a:xfrm>
            <a:custGeom>
              <a:avLst/>
              <a:gdLst/>
              <a:ahLst/>
              <a:cxnLst>
                <a:cxn ang="0">
                  <a:pos x="22" y="30"/>
                </a:cxn>
                <a:cxn ang="0">
                  <a:pos x="11" y="32"/>
                </a:cxn>
                <a:cxn ang="0">
                  <a:pos x="2" y="3"/>
                </a:cxn>
                <a:cxn ang="0">
                  <a:pos x="0" y="4"/>
                </a:cxn>
                <a:cxn ang="0">
                  <a:pos x="3" y="3"/>
                </a:cxn>
                <a:cxn ang="0">
                  <a:pos x="14" y="0"/>
                </a:cxn>
                <a:cxn ang="0">
                  <a:pos x="22" y="30"/>
                </a:cxn>
              </a:cxnLst>
              <a:rect l="0" t="0" r="r" b="b"/>
              <a:pathLst>
                <a:path w="22" h="32">
                  <a:moveTo>
                    <a:pt x="22" y="30"/>
                  </a:moveTo>
                  <a:lnTo>
                    <a:pt x="11" y="32"/>
                  </a:lnTo>
                  <a:lnTo>
                    <a:pt x="2" y="3"/>
                  </a:lnTo>
                  <a:lnTo>
                    <a:pt x="0" y="4"/>
                  </a:lnTo>
                  <a:lnTo>
                    <a:pt x="3" y="3"/>
                  </a:lnTo>
                  <a:lnTo>
                    <a:pt x="14" y="0"/>
                  </a:lnTo>
                  <a:lnTo>
                    <a:pt x="22" y="30"/>
                  </a:lnTo>
                  <a:close/>
                </a:path>
              </a:pathLst>
            </a:custGeom>
            <a:solidFill>
              <a:schemeClr val="tx1"/>
            </a:solidFill>
            <a:ln w="9525">
              <a:noFill/>
              <a:round/>
              <a:headEnd/>
              <a:tailEnd/>
            </a:ln>
          </p:spPr>
          <p:txBody>
            <a:bodyPr/>
            <a:lstStyle/>
            <a:p>
              <a:endParaRPr lang="en-US"/>
            </a:p>
          </p:txBody>
        </p:sp>
        <p:sp>
          <p:nvSpPr>
            <p:cNvPr id="84172" name="Freeform 1228"/>
            <p:cNvSpPr>
              <a:spLocks/>
            </p:cNvSpPr>
            <p:nvPr/>
          </p:nvSpPr>
          <p:spPr bwMode="black">
            <a:xfrm>
              <a:off x="7740650" y="3525838"/>
              <a:ext cx="14288" cy="30162"/>
            </a:xfrm>
            <a:custGeom>
              <a:avLst/>
              <a:gdLst/>
              <a:ahLst/>
              <a:cxnLst>
                <a:cxn ang="0">
                  <a:pos x="17" y="29"/>
                </a:cxn>
                <a:cxn ang="0">
                  <a:pos x="10" y="32"/>
                </a:cxn>
                <a:cxn ang="0">
                  <a:pos x="10" y="32"/>
                </a:cxn>
                <a:cxn ang="0">
                  <a:pos x="5" y="32"/>
                </a:cxn>
                <a:cxn ang="0">
                  <a:pos x="0" y="2"/>
                </a:cxn>
                <a:cxn ang="0">
                  <a:pos x="7" y="0"/>
                </a:cxn>
                <a:cxn ang="0">
                  <a:pos x="17" y="29"/>
                </a:cxn>
              </a:cxnLst>
              <a:rect l="0" t="0" r="r" b="b"/>
              <a:pathLst>
                <a:path w="17" h="32">
                  <a:moveTo>
                    <a:pt x="17" y="29"/>
                  </a:moveTo>
                  <a:lnTo>
                    <a:pt x="10" y="32"/>
                  </a:lnTo>
                  <a:lnTo>
                    <a:pt x="10" y="32"/>
                  </a:lnTo>
                  <a:lnTo>
                    <a:pt x="5" y="32"/>
                  </a:lnTo>
                  <a:lnTo>
                    <a:pt x="0" y="2"/>
                  </a:lnTo>
                  <a:lnTo>
                    <a:pt x="7" y="0"/>
                  </a:lnTo>
                  <a:lnTo>
                    <a:pt x="17" y="29"/>
                  </a:lnTo>
                  <a:close/>
                </a:path>
              </a:pathLst>
            </a:custGeom>
            <a:solidFill>
              <a:schemeClr val="tx1"/>
            </a:solidFill>
            <a:ln w="9525">
              <a:noFill/>
              <a:round/>
              <a:headEnd/>
              <a:tailEnd/>
            </a:ln>
          </p:spPr>
          <p:txBody>
            <a:bodyPr/>
            <a:lstStyle/>
            <a:p>
              <a:endParaRPr lang="en-US"/>
            </a:p>
          </p:txBody>
        </p:sp>
        <p:sp>
          <p:nvSpPr>
            <p:cNvPr id="84173" name="Freeform 1229"/>
            <p:cNvSpPr>
              <a:spLocks/>
            </p:cNvSpPr>
            <p:nvPr/>
          </p:nvSpPr>
          <p:spPr bwMode="black">
            <a:xfrm>
              <a:off x="7731125" y="3529013"/>
              <a:ext cx="12700" cy="26987"/>
            </a:xfrm>
            <a:custGeom>
              <a:avLst/>
              <a:gdLst/>
              <a:ahLst/>
              <a:cxnLst>
                <a:cxn ang="0">
                  <a:pos x="12" y="30"/>
                </a:cxn>
                <a:cxn ang="0">
                  <a:pos x="5" y="30"/>
                </a:cxn>
                <a:cxn ang="0">
                  <a:pos x="0" y="30"/>
                </a:cxn>
                <a:cxn ang="0">
                  <a:pos x="0" y="30"/>
                </a:cxn>
                <a:cxn ang="0">
                  <a:pos x="5" y="0"/>
                </a:cxn>
                <a:cxn ang="0">
                  <a:pos x="12" y="0"/>
                </a:cxn>
                <a:cxn ang="0">
                  <a:pos x="12" y="30"/>
                </a:cxn>
              </a:cxnLst>
              <a:rect l="0" t="0" r="r" b="b"/>
              <a:pathLst>
                <a:path w="12" h="30">
                  <a:moveTo>
                    <a:pt x="12" y="30"/>
                  </a:moveTo>
                  <a:lnTo>
                    <a:pt x="5" y="30"/>
                  </a:lnTo>
                  <a:lnTo>
                    <a:pt x="0" y="30"/>
                  </a:lnTo>
                  <a:lnTo>
                    <a:pt x="0" y="30"/>
                  </a:lnTo>
                  <a:lnTo>
                    <a:pt x="5" y="0"/>
                  </a:lnTo>
                  <a:lnTo>
                    <a:pt x="12" y="0"/>
                  </a:lnTo>
                  <a:lnTo>
                    <a:pt x="12" y="30"/>
                  </a:lnTo>
                  <a:close/>
                </a:path>
              </a:pathLst>
            </a:custGeom>
            <a:solidFill>
              <a:schemeClr val="tx1"/>
            </a:solidFill>
            <a:ln w="9525">
              <a:noFill/>
              <a:round/>
              <a:headEnd/>
              <a:tailEnd/>
            </a:ln>
          </p:spPr>
          <p:txBody>
            <a:bodyPr/>
            <a:lstStyle/>
            <a:p>
              <a:endParaRPr lang="en-US"/>
            </a:p>
          </p:txBody>
        </p:sp>
        <p:sp>
          <p:nvSpPr>
            <p:cNvPr id="84174" name="Freeform 1230"/>
            <p:cNvSpPr>
              <a:spLocks/>
            </p:cNvSpPr>
            <p:nvPr/>
          </p:nvSpPr>
          <p:spPr bwMode="black">
            <a:xfrm>
              <a:off x="7721600" y="3529013"/>
              <a:ext cx="22225" cy="26987"/>
            </a:xfrm>
            <a:custGeom>
              <a:avLst/>
              <a:gdLst/>
              <a:ahLst/>
              <a:cxnLst>
                <a:cxn ang="0">
                  <a:pos x="11" y="31"/>
                </a:cxn>
                <a:cxn ang="0">
                  <a:pos x="8" y="30"/>
                </a:cxn>
                <a:cxn ang="0">
                  <a:pos x="0" y="27"/>
                </a:cxn>
                <a:cxn ang="0">
                  <a:pos x="5" y="30"/>
                </a:cxn>
                <a:cxn ang="0">
                  <a:pos x="18" y="0"/>
                </a:cxn>
                <a:cxn ang="0">
                  <a:pos x="21" y="1"/>
                </a:cxn>
                <a:cxn ang="0">
                  <a:pos x="11" y="31"/>
                </a:cxn>
              </a:cxnLst>
              <a:rect l="0" t="0" r="r" b="b"/>
              <a:pathLst>
                <a:path w="21" h="31">
                  <a:moveTo>
                    <a:pt x="11" y="31"/>
                  </a:moveTo>
                  <a:lnTo>
                    <a:pt x="8" y="30"/>
                  </a:lnTo>
                  <a:lnTo>
                    <a:pt x="0" y="27"/>
                  </a:lnTo>
                  <a:lnTo>
                    <a:pt x="5" y="30"/>
                  </a:lnTo>
                  <a:lnTo>
                    <a:pt x="18" y="0"/>
                  </a:lnTo>
                  <a:lnTo>
                    <a:pt x="21" y="1"/>
                  </a:lnTo>
                  <a:lnTo>
                    <a:pt x="11" y="31"/>
                  </a:lnTo>
                  <a:close/>
                </a:path>
              </a:pathLst>
            </a:custGeom>
            <a:solidFill>
              <a:schemeClr val="tx1"/>
            </a:solidFill>
            <a:ln w="9525">
              <a:noFill/>
              <a:round/>
              <a:headEnd/>
              <a:tailEnd/>
            </a:ln>
          </p:spPr>
          <p:txBody>
            <a:bodyPr/>
            <a:lstStyle/>
            <a:p>
              <a:endParaRPr lang="en-US"/>
            </a:p>
          </p:txBody>
        </p:sp>
        <p:sp>
          <p:nvSpPr>
            <p:cNvPr id="84175" name="Freeform 1231"/>
            <p:cNvSpPr>
              <a:spLocks/>
            </p:cNvSpPr>
            <p:nvPr/>
          </p:nvSpPr>
          <p:spPr bwMode="black">
            <a:xfrm>
              <a:off x="7724775" y="3525838"/>
              <a:ext cx="15875" cy="30162"/>
            </a:xfrm>
            <a:custGeom>
              <a:avLst/>
              <a:gdLst/>
              <a:ahLst/>
              <a:cxnLst>
                <a:cxn ang="0">
                  <a:pos x="2" y="31"/>
                </a:cxn>
                <a:cxn ang="0">
                  <a:pos x="0" y="29"/>
                </a:cxn>
                <a:cxn ang="0">
                  <a:pos x="0" y="29"/>
                </a:cxn>
                <a:cxn ang="0">
                  <a:pos x="15" y="0"/>
                </a:cxn>
                <a:cxn ang="0">
                  <a:pos x="15" y="0"/>
                </a:cxn>
                <a:cxn ang="0">
                  <a:pos x="17" y="1"/>
                </a:cxn>
                <a:cxn ang="0">
                  <a:pos x="2" y="31"/>
                </a:cxn>
              </a:cxnLst>
              <a:rect l="0" t="0" r="r" b="b"/>
              <a:pathLst>
                <a:path w="17" h="31">
                  <a:moveTo>
                    <a:pt x="2" y="31"/>
                  </a:moveTo>
                  <a:lnTo>
                    <a:pt x="0" y="29"/>
                  </a:lnTo>
                  <a:lnTo>
                    <a:pt x="0" y="29"/>
                  </a:lnTo>
                  <a:lnTo>
                    <a:pt x="15" y="0"/>
                  </a:lnTo>
                  <a:lnTo>
                    <a:pt x="15" y="0"/>
                  </a:lnTo>
                  <a:lnTo>
                    <a:pt x="17" y="1"/>
                  </a:lnTo>
                  <a:lnTo>
                    <a:pt x="2" y="31"/>
                  </a:lnTo>
                  <a:close/>
                </a:path>
              </a:pathLst>
            </a:custGeom>
            <a:solidFill>
              <a:schemeClr val="tx1"/>
            </a:solidFill>
            <a:ln w="9525">
              <a:noFill/>
              <a:round/>
              <a:headEnd/>
              <a:tailEnd/>
            </a:ln>
          </p:spPr>
          <p:txBody>
            <a:bodyPr/>
            <a:lstStyle/>
            <a:p>
              <a:endParaRPr lang="en-US"/>
            </a:p>
          </p:txBody>
        </p:sp>
        <p:sp>
          <p:nvSpPr>
            <p:cNvPr id="84176" name="Freeform 1232"/>
            <p:cNvSpPr>
              <a:spLocks/>
            </p:cNvSpPr>
            <p:nvPr/>
          </p:nvSpPr>
          <p:spPr bwMode="black">
            <a:xfrm>
              <a:off x="7712075" y="3525838"/>
              <a:ext cx="28575" cy="26987"/>
            </a:xfrm>
            <a:custGeom>
              <a:avLst/>
              <a:gdLst/>
              <a:ahLst/>
              <a:cxnLst>
                <a:cxn ang="0">
                  <a:pos x="10" y="31"/>
                </a:cxn>
                <a:cxn ang="0">
                  <a:pos x="7" y="30"/>
                </a:cxn>
                <a:cxn ang="0">
                  <a:pos x="2" y="28"/>
                </a:cxn>
                <a:cxn ang="0">
                  <a:pos x="0" y="20"/>
                </a:cxn>
                <a:cxn ang="0">
                  <a:pos x="22" y="0"/>
                </a:cxn>
                <a:cxn ang="0">
                  <a:pos x="25" y="2"/>
                </a:cxn>
                <a:cxn ang="0">
                  <a:pos x="10" y="31"/>
                </a:cxn>
              </a:cxnLst>
              <a:rect l="0" t="0" r="r" b="b"/>
              <a:pathLst>
                <a:path w="25" h="31">
                  <a:moveTo>
                    <a:pt x="10" y="31"/>
                  </a:moveTo>
                  <a:lnTo>
                    <a:pt x="7" y="30"/>
                  </a:lnTo>
                  <a:lnTo>
                    <a:pt x="2" y="28"/>
                  </a:lnTo>
                  <a:lnTo>
                    <a:pt x="0" y="20"/>
                  </a:lnTo>
                  <a:lnTo>
                    <a:pt x="22" y="0"/>
                  </a:lnTo>
                  <a:lnTo>
                    <a:pt x="25" y="2"/>
                  </a:lnTo>
                  <a:lnTo>
                    <a:pt x="10" y="31"/>
                  </a:lnTo>
                  <a:close/>
                </a:path>
              </a:pathLst>
            </a:custGeom>
            <a:solidFill>
              <a:schemeClr val="tx1"/>
            </a:solidFill>
            <a:ln w="9525">
              <a:noFill/>
              <a:round/>
              <a:headEnd/>
              <a:tailEnd/>
            </a:ln>
          </p:spPr>
          <p:txBody>
            <a:bodyPr/>
            <a:lstStyle/>
            <a:p>
              <a:endParaRPr lang="en-US"/>
            </a:p>
          </p:txBody>
        </p:sp>
        <p:sp>
          <p:nvSpPr>
            <p:cNvPr id="84177" name="Freeform 1233"/>
            <p:cNvSpPr>
              <a:spLocks/>
            </p:cNvSpPr>
            <p:nvPr/>
          </p:nvSpPr>
          <p:spPr bwMode="black">
            <a:xfrm>
              <a:off x="7712075" y="3524250"/>
              <a:ext cx="31750" cy="19050"/>
            </a:xfrm>
            <a:custGeom>
              <a:avLst/>
              <a:gdLst/>
              <a:ahLst/>
              <a:cxnLst>
                <a:cxn ang="0">
                  <a:pos x="1" y="21"/>
                </a:cxn>
                <a:cxn ang="0">
                  <a:pos x="0" y="17"/>
                </a:cxn>
                <a:cxn ang="0">
                  <a:pos x="29" y="5"/>
                </a:cxn>
                <a:cxn ang="0">
                  <a:pos x="27" y="0"/>
                </a:cxn>
                <a:cxn ang="0">
                  <a:pos x="29" y="7"/>
                </a:cxn>
                <a:cxn ang="0">
                  <a:pos x="31" y="11"/>
                </a:cxn>
                <a:cxn ang="0">
                  <a:pos x="1" y="21"/>
                </a:cxn>
              </a:cxnLst>
              <a:rect l="0" t="0" r="r" b="b"/>
              <a:pathLst>
                <a:path w="31" h="21">
                  <a:moveTo>
                    <a:pt x="1" y="21"/>
                  </a:moveTo>
                  <a:lnTo>
                    <a:pt x="0" y="17"/>
                  </a:lnTo>
                  <a:lnTo>
                    <a:pt x="29" y="5"/>
                  </a:lnTo>
                  <a:lnTo>
                    <a:pt x="27" y="0"/>
                  </a:lnTo>
                  <a:lnTo>
                    <a:pt x="29" y="7"/>
                  </a:lnTo>
                  <a:lnTo>
                    <a:pt x="31" y="11"/>
                  </a:lnTo>
                  <a:lnTo>
                    <a:pt x="1" y="21"/>
                  </a:lnTo>
                  <a:close/>
                </a:path>
              </a:pathLst>
            </a:custGeom>
            <a:solidFill>
              <a:schemeClr val="tx1"/>
            </a:solidFill>
            <a:ln w="9525">
              <a:noFill/>
              <a:round/>
              <a:headEnd/>
              <a:tailEnd/>
            </a:ln>
          </p:spPr>
          <p:txBody>
            <a:bodyPr/>
            <a:lstStyle/>
            <a:p>
              <a:endParaRPr lang="en-US"/>
            </a:p>
          </p:txBody>
        </p:sp>
        <p:sp>
          <p:nvSpPr>
            <p:cNvPr id="84178" name="Freeform 1234"/>
            <p:cNvSpPr>
              <a:spLocks/>
            </p:cNvSpPr>
            <p:nvPr/>
          </p:nvSpPr>
          <p:spPr bwMode="black">
            <a:xfrm>
              <a:off x="7705725" y="3525838"/>
              <a:ext cx="38100" cy="17462"/>
            </a:xfrm>
            <a:custGeom>
              <a:avLst/>
              <a:gdLst/>
              <a:ahLst/>
              <a:cxnLst>
                <a:cxn ang="0">
                  <a:pos x="5" y="17"/>
                </a:cxn>
                <a:cxn ang="0">
                  <a:pos x="3" y="14"/>
                </a:cxn>
                <a:cxn ang="0">
                  <a:pos x="0" y="7"/>
                </a:cxn>
                <a:cxn ang="0">
                  <a:pos x="3" y="0"/>
                </a:cxn>
                <a:cxn ang="0">
                  <a:pos x="33" y="0"/>
                </a:cxn>
                <a:cxn ang="0">
                  <a:pos x="34" y="2"/>
                </a:cxn>
                <a:cxn ang="0">
                  <a:pos x="5" y="17"/>
                </a:cxn>
              </a:cxnLst>
              <a:rect l="0" t="0" r="r" b="b"/>
              <a:pathLst>
                <a:path w="34" h="17">
                  <a:moveTo>
                    <a:pt x="5" y="17"/>
                  </a:moveTo>
                  <a:lnTo>
                    <a:pt x="3" y="14"/>
                  </a:lnTo>
                  <a:lnTo>
                    <a:pt x="0" y="7"/>
                  </a:lnTo>
                  <a:lnTo>
                    <a:pt x="3" y="0"/>
                  </a:lnTo>
                  <a:lnTo>
                    <a:pt x="33" y="0"/>
                  </a:lnTo>
                  <a:lnTo>
                    <a:pt x="34" y="2"/>
                  </a:lnTo>
                  <a:lnTo>
                    <a:pt x="5" y="17"/>
                  </a:lnTo>
                  <a:close/>
                </a:path>
              </a:pathLst>
            </a:custGeom>
            <a:solidFill>
              <a:schemeClr val="tx1"/>
            </a:solidFill>
            <a:ln w="9525">
              <a:noFill/>
              <a:round/>
              <a:headEnd/>
              <a:tailEnd/>
            </a:ln>
          </p:spPr>
          <p:txBody>
            <a:bodyPr/>
            <a:lstStyle/>
            <a:p>
              <a:endParaRPr lang="en-US"/>
            </a:p>
          </p:txBody>
        </p:sp>
        <p:sp>
          <p:nvSpPr>
            <p:cNvPr id="84179" name="Freeform 1235"/>
            <p:cNvSpPr>
              <a:spLocks/>
            </p:cNvSpPr>
            <p:nvPr/>
          </p:nvSpPr>
          <p:spPr bwMode="black">
            <a:xfrm>
              <a:off x="7708900" y="3524250"/>
              <a:ext cx="34925" cy="15875"/>
            </a:xfrm>
            <a:custGeom>
              <a:avLst/>
              <a:gdLst/>
              <a:ahLst/>
              <a:cxnLst>
                <a:cxn ang="0">
                  <a:pos x="0" y="5"/>
                </a:cxn>
                <a:cxn ang="0">
                  <a:pos x="3" y="0"/>
                </a:cxn>
                <a:cxn ang="0">
                  <a:pos x="3" y="0"/>
                </a:cxn>
                <a:cxn ang="0">
                  <a:pos x="33" y="14"/>
                </a:cxn>
                <a:cxn ang="0">
                  <a:pos x="33" y="14"/>
                </a:cxn>
                <a:cxn ang="0">
                  <a:pos x="30" y="19"/>
                </a:cxn>
                <a:cxn ang="0">
                  <a:pos x="0" y="5"/>
                </a:cxn>
              </a:cxnLst>
              <a:rect l="0" t="0" r="r" b="b"/>
              <a:pathLst>
                <a:path w="33" h="19">
                  <a:moveTo>
                    <a:pt x="0" y="5"/>
                  </a:moveTo>
                  <a:lnTo>
                    <a:pt x="3" y="0"/>
                  </a:lnTo>
                  <a:lnTo>
                    <a:pt x="3" y="0"/>
                  </a:lnTo>
                  <a:lnTo>
                    <a:pt x="33" y="14"/>
                  </a:lnTo>
                  <a:lnTo>
                    <a:pt x="33" y="14"/>
                  </a:lnTo>
                  <a:lnTo>
                    <a:pt x="30" y="19"/>
                  </a:lnTo>
                  <a:lnTo>
                    <a:pt x="0" y="5"/>
                  </a:lnTo>
                  <a:close/>
                </a:path>
              </a:pathLst>
            </a:custGeom>
            <a:solidFill>
              <a:schemeClr val="tx1"/>
            </a:solidFill>
            <a:ln w="9525">
              <a:noFill/>
              <a:round/>
              <a:headEnd/>
              <a:tailEnd/>
            </a:ln>
          </p:spPr>
          <p:txBody>
            <a:bodyPr/>
            <a:lstStyle/>
            <a:p>
              <a:endParaRPr lang="en-US"/>
            </a:p>
          </p:txBody>
        </p:sp>
        <p:sp>
          <p:nvSpPr>
            <p:cNvPr id="84180" name="Freeform 1236"/>
            <p:cNvSpPr>
              <a:spLocks/>
            </p:cNvSpPr>
            <p:nvPr/>
          </p:nvSpPr>
          <p:spPr bwMode="black">
            <a:xfrm>
              <a:off x="7712075" y="3514725"/>
              <a:ext cx="33338" cy="19050"/>
            </a:xfrm>
            <a:custGeom>
              <a:avLst/>
              <a:gdLst/>
              <a:ahLst/>
              <a:cxnLst>
                <a:cxn ang="0">
                  <a:pos x="0" y="8"/>
                </a:cxn>
                <a:cxn ang="0">
                  <a:pos x="2" y="3"/>
                </a:cxn>
                <a:cxn ang="0">
                  <a:pos x="1" y="4"/>
                </a:cxn>
                <a:cxn ang="0">
                  <a:pos x="5" y="0"/>
                </a:cxn>
                <a:cxn ang="0">
                  <a:pos x="32" y="17"/>
                </a:cxn>
                <a:cxn ang="0">
                  <a:pos x="30" y="22"/>
                </a:cxn>
                <a:cxn ang="0">
                  <a:pos x="0" y="8"/>
                </a:cxn>
              </a:cxnLst>
              <a:rect l="0" t="0" r="r" b="b"/>
              <a:pathLst>
                <a:path w="32" h="22">
                  <a:moveTo>
                    <a:pt x="0" y="8"/>
                  </a:moveTo>
                  <a:lnTo>
                    <a:pt x="2" y="3"/>
                  </a:lnTo>
                  <a:lnTo>
                    <a:pt x="1" y="4"/>
                  </a:lnTo>
                  <a:lnTo>
                    <a:pt x="5" y="0"/>
                  </a:lnTo>
                  <a:lnTo>
                    <a:pt x="32" y="17"/>
                  </a:lnTo>
                  <a:lnTo>
                    <a:pt x="30" y="22"/>
                  </a:lnTo>
                  <a:lnTo>
                    <a:pt x="0" y="8"/>
                  </a:lnTo>
                  <a:close/>
                </a:path>
              </a:pathLst>
            </a:custGeom>
            <a:solidFill>
              <a:schemeClr val="tx1"/>
            </a:solidFill>
            <a:ln w="9525">
              <a:noFill/>
              <a:round/>
              <a:headEnd/>
              <a:tailEnd/>
            </a:ln>
          </p:spPr>
          <p:txBody>
            <a:bodyPr/>
            <a:lstStyle/>
            <a:p>
              <a:endParaRPr lang="en-US"/>
            </a:p>
          </p:txBody>
        </p:sp>
        <p:sp>
          <p:nvSpPr>
            <p:cNvPr id="84181" name="Freeform 1237"/>
            <p:cNvSpPr>
              <a:spLocks/>
            </p:cNvSpPr>
            <p:nvPr/>
          </p:nvSpPr>
          <p:spPr bwMode="black">
            <a:xfrm>
              <a:off x="7718425" y="3506788"/>
              <a:ext cx="30163" cy="26987"/>
            </a:xfrm>
            <a:custGeom>
              <a:avLst/>
              <a:gdLst/>
              <a:ahLst/>
              <a:cxnLst>
                <a:cxn ang="0">
                  <a:pos x="0" y="10"/>
                </a:cxn>
                <a:cxn ang="0">
                  <a:pos x="5" y="4"/>
                </a:cxn>
                <a:cxn ang="0">
                  <a:pos x="9" y="0"/>
                </a:cxn>
                <a:cxn ang="0">
                  <a:pos x="6" y="1"/>
                </a:cxn>
                <a:cxn ang="0">
                  <a:pos x="30" y="24"/>
                </a:cxn>
                <a:cxn ang="0">
                  <a:pos x="25" y="30"/>
                </a:cxn>
                <a:cxn ang="0">
                  <a:pos x="0" y="10"/>
                </a:cxn>
              </a:cxnLst>
              <a:rect l="0" t="0" r="r" b="b"/>
              <a:pathLst>
                <a:path w="30" h="30">
                  <a:moveTo>
                    <a:pt x="0" y="10"/>
                  </a:moveTo>
                  <a:lnTo>
                    <a:pt x="5" y="4"/>
                  </a:lnTo>
                  <a:lnTo>
                    <a:pt x="9" y="0"/>
                  </a:lnTo>
                  <a:lnTo>
                    <a:pt x="6" y="1"/>
                  </a:lnTo>
                  <a:lnTo>
                    <a:pt x="30" y="24"/>
                  </a:lnTo>
                  <a:lnTo>
                    <a:pt x="25" y="30"/>
                  </a:lnTo>
                  <a:lnTo>
                    <a:pt x="0" y="10"/>
                  </a:lnTo>
                  <a:close/>
                </a:path>
              </a:pathLst>
            </a:custGeom>
            <a:solidFill>
              <a:schemeClr val="tx1"/>
            </a:solidFill>
            <a:ln w="9525">
              <a:noFill/>
              <a:round/>
              <a:headEnd/>
              <a:tailEnd/>
            </a:ln>
          </p:spPr>
          <p:txBody>
            <a:bodyPr/>
            <a:lstStyle/>
            <a:p>
              <a:endParaRPr lang="en-US"/>
            </a:p>
          </p:txBody>
        </p:sp>
        <p:sp>
          <p:nvSpPr>
            <p:cNvPr id="84182" name="Freeform 1238"/>
            <p:cNvSpPr>
              <a:spLocks/>
            </p:cNvSpPr>
            <p:nvPr/>
          </p:nvSpPr>
          <p:spPr bwMode="black">
            <a:xfrm>
              <a:off x="7724775" y="3502025"/>
              <a:ext cx="30163" cy="26988"/>
            </a:xfrm>
            <a:custGeom>
              <a:avLst/>
              <a:gdLst/>
              <a:ahLst/>
              <a:cxnLst>
                <a:cxn ang="0">
                  <a:pos x="0" y="6"/>
                </a:cxn>
                <a:cxn ang="0">
                  <a:pos x="7" y="0"/>
                </a:cxn>
                <a:cxn ang="0">
                  <a:pos x="30" y="24"/>
                </a:cxn>
                <a:cxn ang="0">
                  <a:pos x="22" y="31"/>
                </a:cxn>
                <a:cxn ang="0">
                  <a:pos x="30" y="25"/>
                </a:cxn>
                <a:cxn ang="0">
                  <a:pos x="22" y="31"/>
                </a:cxn>
                <a:cxn ang="0">
                  <a:pos x="0" y="6"/>
                </a:cxn>
              </a:cxnLst>
              <a:rect l="0" t="0" r="r" b="b"/>
              <a:pathLst>
                <a:path w="30" h="31">
                  <a:moveTo>
                    <a:pt x="0" y="6"/>
                  </a:moveTo>
                  <a:lnTo>
                    <a:pt x="7" y="0"/>
                  </a:lnTo>
                  <a:lnTo>
                    <a:pt x="30" y="24"/>
                  </a:lnTo>
                  <a:lnTo>
                    <a:pt x="22" y="31"/>
                  </a:lnTo>
                  <a:lnTo>
                    <a:pt x="30" y="25"/>
                  </a:lnTo>
                  <a:lnTo>
                    <a:pt x="22" y="31"/>
                  </a:lnTo>
                  <a:lnTo>
                    <a:pt x="0" y="6"/>
                  </a:lnTo>
                  <a:close/>
                </a:path>
              </a:pathLst>
            </a:custGeom>
            <a:solidFill>
              <a:schemeClr val="tx1"/>
            </a:solidFill>
            <a:ln w="9525">
              <a:noFill/>
              <a:round/>
              <a:headEnd/>
              <a:tailEnd/>
            </a:ln>
          </p:spPr>
          <p:txBody>
            <a:bodyPr/>
            <a:lstStyle/>
            <a:p>
              <a:endParaRPr lang="en-US"/>
            </a:p>
          </p:txBody>
        </p:sp>
        <p:sp>
          <p:nvSpPr>
            <p:cNvPr id="84183" name="Freeform 1239"/>
            <p:cNvSpPr>
              <a:spLocks/>
            </p:cNvSpPr>
            <p:nvPr/>
          </p:nvSpPr>
          <p:spPr bwMode="black">
            <a:xfrm>
              <a:off x="7731125" y="3494088"/>
              <a:ext cx="33338" cy="30162"/>
            </a:xfrm>
            <a:custGeom>
              <a:avLst/>
              <a:gdLst/>
              <a:ahLst/>
              <a:cxnLst>
                <a:cxn ang="0">
                  <a:pos x="0" y="9"/>
                </a:cxn>
                <a:cxn ang="0">
                  <a:pos x="9" y="1"/>
                </a:cxn>
                <a:cxn ang="0">
                  <a:pos x="10" y="0"/>
                </a:cxn>
                <a:cxn ang="0">
                  <a:pos x="10" y="0"/>
                </a:cxn>
                <a:cxn ang="0">
                  <a:pos x="31" y="23"/>
                </a:cxn>
                <a:cxn ang="0">
                  <a:pos x="23" y="32"/>
                </a:cxn>
                <a:cxn ang="0">
                  <a:pos x="0" y="9"/>
                </a:cxn>
              </a:cxnLst>
              <a:rect l="0" t="0" r="r" b="b"/>
              <a:pathLst>
                <a:path w="31" h="32">
                  <a:moveTo>
                    <a:pt x="0" y="9"/>
                  </a:moveTo>
                  <a:lnTo>
                    <a:pt x="9" y="1"/>
                  </a:lnTo>
                  <a:lnTo>
                    <a:pt x="10" y="0"/>
                  </a:lnTo>
                  <a:lnTo>
                    <a:pt x="10" y="0"/>
                  </a:lnTo>
                  <a:lnTo>
                    <a:pt x="31" y="23"/>
                  </a:lnTo>
                  <a:lnTo>
                    <a:pt x="23" y="32"/>
                  </a:lnTo>
                  <a:lnTo>
                    <a:pt x="0" y="9"/>
                  </a:lnTo>
                  <a:close/>
                </a:path>
              </a:pathLst>
            </a:custGeom>
            <a:solidFill>
              <a:schemeClr val="tx1"/>
            </a:solidFill>
            <a:ln w="9525">
              <a:noFill/>
              <a:round/>
              <a:headEnd/>
              <a:tailEnd/>
            </a:ln>
          </p:spPr>
          <p:txBody>
            <a:bodyPr/>
            <a:lstStyle/>
            <a:p>
              <a:endParaRPr lang="en-US"/>
            </a:p>
          </p:txBody>
        </p:sp>
        <p:sp>
          <p:nvSpPr>
            <p:cNvPr id="84184" name="Freeform 1240"/>
            <p:cNvSpPr>
              <a:spLocks/>
            </p:cNvSpPr>
            <p:nvPr/>
          </p:nvSpPr>
          <p:spPr bwMode="black">
            <a:xfrm>
              <a:off x="7743825" y="3486150"/>
              <a:ext cx="30163" cy="28575"/>
            </a:xfrm>
            <a:custGeom>
              <a:avLst/>
              <a:gdLst/>
              <a:ahLst/>
              <a:cxnLst>
                <a:cxn ang="0">
                  <a:pos x="0" y="10"/>
                </a:cxn>
                <a:cxn ang="0">
                  <a:pos x="13" y="0"/>
                </a:cxn>
                <a:cxn ang="0">
                  <a:pos x="0" y="10"/>
                </a:cxn>
                <a:cxn ang="0">
                  <a:pos x="14" y="0"/>
                </a:cxn>
                <a:cxn ang="0">
                  <a:pos x="32" y="24"/>
                </a:cxn>
                <a:cxn ang="0">
                  <a:pos x="20" y="34"/>
                </a:cxn>
                <a:cxn ang="0">
                  <a:pos x="0" y="10"/>
                </a:cxn>
              </a:cxnLst>
              <a:rect l="0" t="0" r="r" b="b"/>
              <a:pathLst>
                <a:path w="32" h="34">
                  <a:moveTo>
                    <a:pt x="0" y="10"/>
                  </a:moveTo>
                  <a:lnTo>
                    <a:pt x="13" y="0"/>
                  </a:lnTo>
                  <a:lnTo>
                    <a:pt x="0" y="10"/>
                  </a:lnTo>
                  <a:lnTo>
                    <a:pt x="14" y="0"/>
                  </a:lnTo>
                  <a:lnTo>
                    <a:pt x="32" y="24"/>
                  </a:lnTo>
                  <a:lnTo>
                    <a:pt x="20" y="34"/>
                  </a:lnTo>
                  <a:lnTo>
                    <a:pt x="0" y="10"/>
                  </a:lnTo>
                  <a:close/>
                </a:path>
              </a:pathLst>
            </a:custGeom>
            <a:solidFill>
              <a:schemeClr val="tx1"/>
            </a:solidFill>
            <a:ln w="9525">
              <a:noFill/>
              <a:round/>
              <a:headEnd/>
              <a:tailEnd/>
            </a:ln>
          </p:spPr>
          <p:txBody>
            <a:bodyPr/>
            <a:lstStyle/>
            <a:p>
              <a:endParaRPr lang="en-US"/>
            </a:p>
          </p:txBody>
        </p:sp>
        <p:sp>
          <p:nvSpPr>
            <p:cNvPr id="84185" name="Freeform 1241"/>
            <p:cNvSpPr>
              <a:spLocks/>
            </p:cNvSpPr>
            <p:nvPr/>
          </p:nvSpPr>
          <p:spPr bwMode="black">
            <a:xfrm>
              <a:off x="7754938" y="3476625"/>
              <a:ext cx="34925" cy="30163"/>
            </a:xfrm>
            <a:custGeom>
              <a:avLst/>
              <a:gdLst/>
              <a:ahLst/>
              <a:cxnLst>
                <a:cxn ang="0">
                  <a:pos x="0" y="10"/>
                </a:cxn>
                <a:cxn ang="0">
                  <a:pos x="14" y="0"/>
                </a:cxn>
                <a:cxn ang="0">
                  <a:pos x="14" y="0"/>
                </a:cxn>
                <a:cxn ang="0">
                  <a:pos x="31" y="25"/>
                </a:cxn>
                <a:cxn ang="0">
                  <a:pos x="31" y="25"/>
                </a:cxn>
                <a:cxn ang="0">
                  <a:pos x="17" y="34"/>
                </a:cxn>
                <a:cxn ang="0">
                  <a:pos x="0" y="10"/>
                </a:cxn>
              </a:cxnLst>
              <a:rect l="0" t="0" r="r" b="b"/>
              <a:pathLst>
                <a:path w="31" h="34">
                  <a:moveTo>
                    <a:pt x="0" y="10"/>
                  </a:moveTo>
                  <a:lnTo>
                    <a:pt x="14" y="0"/>
                  </a:lnTo>
                  <a:lnTo>
                    <a:pt x="14" y="0"/>
                  </a:lnTo>
                  <a:lnTo>
                    <a:pt x="31" y="25"/>
                  </a:lnTo>
                  <a:lnTo>
                    <a:pt x="31" y="25"/>
                  </a:lnTo>
                  <a:lnTo>
                    <a:pt x="17" y="34"/>
                  </a:lnTo>
                  <a:lnTo>
                    <a:pt x="0" y="10"/>
                  </a:lnTo>
                  <a:close/>
                </a:path>
              </a:pathLst>
            </a:custGeom>
            <a:solidFill>
              <a:schemeClr val="tx1"/>
            </a:solidFill>
            <a:ln w="9525">
              <a:noFill/>
              <a:round/>
              <a:headEnd/>
              <a:tailEnd/>
            </a:ln>
          </p:spPr>
          <p:txBody>
            <a:bodyPr/>
            <a:lstStyle/>
            <a:p>
              <a:endParaRPr lang="en-US"/>
            </a:p>
          </p:txBody>
        </p:sp>
        <p:sp>
          <p:nvSpPr>
            <p:cNvPr id="84186" name="Freeform 1242"/>
            <p:cNvSpPr>
              <a:spLocks/>
            </p:cNvSpPr>
            <p:nvPr/>
          </p:nvSpPr>
          <p:spPr bwMode="black">
            <a:xfrm>
              <a:off x="7770813" y="3467100"/>
              <a:ext cx="33337" cy="31750"/>
            </a:xfrm>
            <a:custGeom>
              <a:avLst/>
              <a:gdLst/>
              <a:ahLst/>
              <a:cxnLst>
                <a:cxn ang="0">
                  <a:pos x="0" y="11"/>
                </a:cxn>
                <a:cxn ang="0">
                  <a:pos x="14" y="0"/>
                </a:cxn>
                <a:cxn ang="0">
                  <a:pos x="13" y="0"/>
                </a:cxn>
                <a:cxn ang="0">
                  <a:pos x="33" y="24"/>
                </a:cxn>
                <a:cxn ang="0">
                  <a:pos x="32" y="24"/>
                </a:cxn>
                <a:cxn ang="0">
                  <a:pos x="17" y="36"/>
                </a:cxn>
                <a:cxn ang="0">
                  <a:pos x="0" y="11"/>
                </a:cxn>
              </a:cxnLst>
              <a:rect l="0" t="0" r="r" b="b"/>
              <a:pathLst>
                <a:path w="33" h="36">
                  <a:moveTo>
                    <a:pt x="0" y="11"/>
                  </a:moveTo>
                  <a:lnTo>
                    <a:pt x="14" y="0"/>
                  </a:lnTo>
                  <a:lnTo>
                    <a:pt x="13" y="0"/>
                  </a:lnTo>
                  <a:lnTo>
                    <a:pt x="33" y="24"/>
                  </a:lnTo>
                  <a:lnTo>
                    <a:pt x="32" y="24"/>
                  </a:lnTo>
                  <a:lnTo>
                    <a:pt x="17" y="36"/>
                  </a:lnTo>
                  <a:lnTo>
                    <a:pt x="0" y="11"/>
                  </a:lnTo>
                  <a:close/>
                </a:path>
              </a:pathLst>
            </a:custGeom>
            <a:solidFill>
              <a:schemeClr val="tx1"/>
            </a:solidFill>
            <a:ln w="9525">
              <a:noFill/>
              <a:round/>
              <a:headEnd/>
              <a:tailEnd/>
            </a:ln>
          </p:spPr>
          <p:txBody>
            <a:bodyPr/>
            <a:lstStyle/>
            <a:p>
              <a:endParaRPr lang="en-US"/>
            </a:p>
          </p:txBody>
        </p:sp>
        <p:sp>
          <p:nvSpPr>
            <p:cNvPr id="84187" name="Freeform 1243"/>
            <p:cNvSpPr>
              <a:spLocks/>
            </p:cNvSpPr>
            <p:nvPr/>
          </p:nvSpPr>
          <p:spPr bwMode="black">
            <a:xfrm>
              <a:off x="7783513" y="3452813"/>
              <a:ext cx="36512" cy="34925"/>
            </a:xfrm>
            <a:custGeom>
              <a:avLst/>
              <a:gdLst/>
              <a:ahLst/>
              <a:cxnLst>
                <a:cxn ang="0">
                  <a:pos x="0" y="15"/>
                </a:cxn>
                <a:cxn ang="0">
                  <a:pos x="16" y="2"/>
                </a:cxn>
                <a:cxn ang="0">
                  <a:pos x="20" y="0"/>
                </a:cxn>
                <a:cxn ang="0">
                  <a:pos x="17" y="1"/>
                </a:cxn>
                <a:cxn ang="0">
                  <a:pos x="36" y="27"/>
                </a:cxn>
                <a:cxn ang="0">
                  <a:pos x="20" y="39"/>
                </a:cxn>
                <a:cxn ang="0">
                  <a:pos x="0" y="15"/>
                </a:cxn>
              </a:cxnLst>
              <a:rect l="0" t="0" r="r" b="b"/>
              <a:pathLst>
                <a:path w="36" h="39">
                  <a:moveTo>
                    <a:pt x="0" y="15"/>
                  </a:moveTo>
                  <a:lnTo>
                    <a:pt x="16" y="2"/>
                  </a:lnTo>
                  <a:lnTo>
                    <a:pt x="20" y="0"/>
                  </a:lnTo>
                  <a:lnTo>
                    <a:pt x="17" y="1"/>
                  </a:lnTo>
                  <a:lnTo>
                    <a:pt x="36" y="27"/>
                  </a:lnTo>
                  <a:lnTo>
                    <a:pt x="20" y="39"/>
                  </a:lnTo>
                  <a:lnTo>
                    <a:pt x="0" y="15"/>
                  </a:lnTo>
                  <a:close/>
                </a:path>
              </a:pathLst>
            </a:custGeom>
            <a:solidFill>
              <a:schemeClr val="tx1"/>
            </a:solidFill>
            <a:ln w="9525">
              <a:noFill/>
              <a:round/>
              <a:headEnd/>
              <a:tailEnd/>
            </a:ln>
          </p:spPr>
          <p:txBody>
            <a:bodyPr/>
            <a:lstStyle/>
            <a:p>
              <a:endParaRPr lang="en-US"/>
            </a:p>
          </p:txBody>
        </p:sp>
        <p:sp>
          <p:nvSpPr>
            <p:cNvPr id="84188" name="Freeform 1244"/>
            <p:cNvSpPr>
              <a:spLocks/>
            </p:cNvSpPr>
            <p:nvPr/>
          </p:nvSpPr>
          <p:spPr bwMode="black">
            <a:xfrm>
              <a:off x="7800975" y="3444875"/>
              <a:ext cx="38100" cy="31750"/>
            </a:xfrm>
            <a:custGeom>
              <a:avLst/>
              <a:gdLst/>
              <a:ahLst/>
              <a:cxnLst>
                <a:cxn ang="0">
                  <a:pos x="0" y="11"/>
                </a:cxn>
                <a:cxn ang="0">
                  <a:pos x="18" y="0"/>
                </a:cxn>
                <a:cxn ang="0">
                  <a:pos x="35" y="26"/>
                </a:cxn>
                <a:cxn ang="0">
                  <a:pos x="24" y="34"/>
                </a:cxn>
                <a:cxn ang="0">
                  <a:pos x="35" y="27"/>
                </a:cxn>
                <a:cxn ang="0">
                  <a:pos x="18" y="38"/>
                </a:cxn>
                <a:cxn ang="0">
                  <a:pos x="0" y="11"/>
                </a:cxn>
              </a:cxnLst>
              <a:rect l="0" t="0" r="r" b="b"/>
              <a:pathLst>
                <a:path w="35" h="38">
                  <a:moveTo>
                    <a:pt x="0" y="11"/>
                  </a:moveTo>
                  <a:lnTo>
                    <a:pt x="18" y="0"/>
                  </a:lnTo>
                  <a:lnTo>
                    <a:pt x="35" y="26"/>
                  </a:lnTo>
                  <a:lnTo>
                    <a:pt x="24" y="34"/>
                  </a:lnTo>
                  <a:lnTo>
                    <a:pt x="35" y="27"/>
                  </a:lnTo>
                  <a:lnTo>
                    <a:pt x="18" y="38"/>
                  </a:lnTo>
                  <a:lnTo>
                    <a:pt x="0" y="11"/>
                  </a:lnTo>
                  <a:close/>
                </a:path>
              </a:pathLst>
            </a:custGeom>
            <a:solidFill>
              <a:schemeClr val="tx1"/>
            </a:solidFill>
            <a:ln w="9525">
              <a:noFill/>
              <a:round/>
              <a:headEnd/>
              <a:tailEnd/>
            </a:ln>
          </p:spPr>
          <p:txBody>
            <a:bodyPr/>
            <a:lstStyle/>
            <a:p>
              <a:endParaRPr lang="en-US"/>
            </a:p>
          </p:txBody>
        </p:sp>
        <p:sp>
          <p:nvSpPr>
            <p:cNvPr id="84189" name="Freeform 1245"/>
            <p:cNvSpPr>
              <a:spLocks/>
            </p:cNvSpPr>
            <p:nvPr/>
          </p:nvSpPr>
          <p:spPr bwMode="black">
            <a:xfrm>
              <a:off x="7820025" y="3433763"/>
              <a:ext cx="33338" cy="33337"/>
            </a:xfrm>
            <a:custGeom>
              <a:avLst/>
              <a:gdLst/>
              <a:ahLst/>
              <a:cxnLst>
                <a:cxn ang="0">
                  <a:pos x="0" y="11"/>
                </a:cxn>
                <a:cxn ang="0">
                  <a:pos x="14" y="0"/>
                </a:cxn>
                <a:cxn ang="0">
                  <a:pos x="33" y="23"/>
                </a:cxn>
                <a:cxn ang="0">
                  <a:pos x="28" y="27"/>
                </a:cxn>
                <a:cxn ang="0">
                  <a:pos x="32" y="25"/>
                </a:cxn>
                <a:cxn ang="0">
                  <a:pos x="17" y="36"/>
                </a:cxn>
                <a:cxn ang="0">
                  <a:pos x="0" y="11"/>
                </a:cxn>
              </a:cxnLst>
              <a:rect l="0" t="0" r="r" b="b"/>
              <a:pathLst>
                <a:path w="33" h="36">
                  <a:moveTo>
                    <a:pt x="0" y="11"/>
                  </a:moveTo>
                  <a:lnTo>
                    <a:pt x="14" y="0"/>
                  </a:lnTo>
                  <a:lnTo>
                    <a:pt x="33" y="23"/>
                  </a:lnTo>
                  <a:lnTo>
                    <a:pt x="28" y="27"/>
                  </a:lnTo>
                  <a:lnTo>
                    <a:pt x="32" y="25"/>
                  </a:lnTo>
                  <a:lnTo>
                    <a:pt x="17" y="36"/>
                  </a:lnTo>
                  <a:lnTo>
                    <a:pt x="0" y="11"/>
                  </a:lnTo>
                  <a:close/>
                </a:path>
              </a:pathLst>
            </a:custGeom>
            <a:solidFill>
              <a:schemeClr val="tx1"/>
            </a:solidFill>
            <a:ln w="9525">
              <a:noFill/>
              <a:round/>
              <a:headEnd/>
              <a:tailEnd/>
            </a:ln>
          </p:spPr>
          <p:txBody>
            <a:bodyPr/>
            <a:lstStyle/>
            <a:p>
              <a:endParaRPr lang="en-US"/>
            </a:p>
          </p:txBody>
        </p:sp>
        <p:sp>
          <p:nvSpPr>
            <p:cNvPr id="84190" name="Freeform 1246"/>
            <p:cNvSpPr>
              <a:spLocks/>
            </p:cNvSpPr>
            <p:nvPr/>
          </p:nvSpPr>
          <p:spPr bwMode="black">
            <a:xfrm>
              <a:off x="7832725" y="3425825"/>
              <a:ext cx="36513" cy="30163"/>
            </a:xfrm>
            <a:custGeom>
              <a:avLst/>
              <a:gdLst/>
              <a:ahLst/>
              <a:cxnLst>
                <a:cxn ang="0">
                  <a:pos x="0" y="12"/>
                </a:cxn>
                <a:cxn ang="0">
                  <a:pos x="14" y="1"/>
                </a:cxn>
                <a:cxn ang="0">
                  <a:pos x="14" y="0"/>
                </a:cxn>
                <a:cxn ang="0">
                  <a:pos x="34" y="24"/>
                </a:cxn>
                <a:cxn ang="0">
                  <a:pos x="34" y="23"/>
                </a:cxn>
                <a:cxn ang="0">
                  <a:pos x="20" y="34"/>
                </a:cxn>
                <a:cxn ang="0">
                  <a:pos x="0" y="12"/>
                </a:cxn>
              </a:cxnLst>
              <a:rect l="0" t="0" r="r" b="b"/>
              <a:pathLst>
                <a:path w="34" h="34">
                  <a:moveTo>
                    <a:pt x="0" y="12"/>
                  </a:moveTo>
                  <a:lnTo>
                    <a:pt x="14" y="1"/>
                  </a:lnTo>
                  <a:lnTo>
                    <a:pt x="14" y="0"/>
                  </a:lnTo>
                  <a:lnTo>
                    <a:pt x="34" y="24"/>
                  </a:lnTo>
                  <a:lnTo>
                    <a:pt x="34" y="23"/>
                  </a:lnTo>
                  <a:lnTo>
                    <a:pt x="20" y="34"/>
                  </a:lnTo>
                  <a:lnTo>
                    <a:pt x="0" y="12"/>
                  </a:lnTo>
                  <a:close/>
                </a:path>
              </a:pathLst>
            </a:custGeom>
            <a:solidFill>
              <a:schemeClr val="tx1"/>
            </a:solidFill>
            <a:ln w="9525">
              <a:noFill/>
              <a:round/>
              <a:headEnd/>
              <a:tailEnd/>
            </a:ln>
          </p:spPr>
          <p:txBody>
            <a:bodyPr/>
            <a:lstStyle/>
            <a:p>
              <a:endParaRPr lang="en-US"/>
            </a:p>
          </p:txBody>
        </p:sp>
        <p:sp>
          <p:nvSpPr>
            <p:cNvPr id="84191" name="Freeform 1247"/>
            <p:cNvSpPr>
              <a:spLocks/>
            </p:cNvSpPr>
            <p:nvPr/>
          </p:nvSpPr>
          <p:spPr bwMode="black">
            <a:xfrm>
              <a:off x="7847013" y="3414713"/>
              <a:ext cx="34925" cy="33337"/>
            </a:xfrm>
            <a:custGeom>
              <a:avLst/>
              <a:gdLst/>
              <a:ahLst/>
              <a:cxnLst>
                <a:cxn ang="0">
                  <a:pos x="0" y="10"/>
                </a:cxn>
                <a:cxn ang="0">
                  <a:pos x="12" y="0"/>
                </a:cxn>
                <a:cxn ang="0">
                  <a:pos x="12" y="1"/>
                </a:cxn>
                <a:cxn ang="0">
                  <a:pos x="32" y="23"/>
                </a:cxn>
                <a:cxn ang="0">
                  <a:pos x="32" y="24"/>
                </a:cxn>
                <a:cxn ang="0">
                  <a:pos x="20" y="34"/>
                </a:cxn>
                <a:cxn ang="0">
                  <a:pos x="0" y="10"/>
                </a:cxn>
              </a:cxnLst>
              <a:rect l="0" t="0" r="r" b="b"/>
              <a:pathLst>
                <a:path w="32" h="34">
                  <a:moveTo>
                    <a:pt x="0" y="10"/>
                  </a:moveTo>
                  <a:lnTo>
                    <a:pt x="12" y="0"/>
                  </a:lnTo>
                  <a:lnTo>
                    <a:pt x="12" y="1"/>
                  </a:lnTo>
                  <a:lnTo>
                    <a:pt x="32" y="23"/>
                  </a:lnTo>
                  <a:lnTo>
                    <a:pt x="32" y="24"/>
                  </a:lnTo>
                  <a:lnTo>
                    <a:pt x="20" y="34"/>
                  </a:lnTo>
                  <a:lnTo>
                    <a:pt x="0" y="10"/>
                  </a:lnTo>
                  <a:close/>
                </a:path>
              </a:pathLst>
            </a:custGeom>
            <a:solidFill>
              <a:schemeClr val="tx1"/>
            </a:solidFill>
            <a:ln w="9525">
              <a:noFill/>
              <a:round/>
              <a:headEnd/>
              <a:tailEnd/>
            </a:ln>
          </p:spPr>
          <p:txBody>
            <a:bodyPr/>
            <a:lstStyle/>
            <a:p>
              <a:endParaRPr lang="en-US"/>
            </a:p>
          </p:txBody>
        </p:sp>
        <p:sp>
          <p:nvSpPr>
            <p:cNvPr id="84192" name="Freeform 1248"/>
            <p:cNvSpPr>
              <a:spLocks/>
            </p:cNvSpPr>
            <p:nvPr/>
          </p:nvSpPr>
          <p:spPr bwMode="black">
            <a:xfrm>
              <a:off x="7859713" y="3409950"/>
              <a:ext cx="36512" cy="26988"/>
            </a:xfrm>
            <a:custGeom>
              <a:avLst/>
              <a:gdLst/>
              <a:ahLst/>
              <a:cxnLst>
                <a:cxn ang="0">
                  <a:pos x="0" y="8"/>
                </a:cxn>
                <a:cxn ang="0">
                  <a:pos x="9" y="0"/>
                </a:cxn>
                <a:cxn ang="0">
                  <a:pos x="30" y="23"/>
                </a:cxn>
                <a:cxn ang="0">
                  <a:pos x="37" y="15"/>
                </a:cxn>
                <a:cxn ang="0">
                  <a:pos x="29" y="23"/>
                </a:cxn>
                <a:cxn ang="0">
                  <a:pos x="20" y="30"/>
                </a:cxn>
                <a:cxn ang="0">
                  <a:pos x="0" y="8"/>
                </a:cxn>
              </a:cxnLst>
              <a:rect l="0" t="0" r="r" b="b"/>
              <a:pathLst>
                <a:path w="37" h="30">
                  <a:moveTo>
                    <a:pt x="0" y="8"/>
                  </a:moveTo>
                  <a:lnTo>
                    <a:pt x="9" y="0"/>
                  </a:lnTo>
                  <a:lnTo>
                    <a:pt x="30" y="23"/>
                  </a:lnTo>
                  <a:lnTo>
                    <a:pt x="37" y="15"/>
                  </a:lnTo>
                  <a:lnTo>
                    <a:pt x="29" y="23"/>
                  </a:lnTo>
                  <a:lnTo>
                    <a:pt x="20" y="30"/>
                  </a:lnTo>
                  <a:lnTo>
                    <a:pt x="0" y="8"/>
                  </a:lnTo>
                  <a:close/>
                </a:path>
              </a:pathLst>
            </a:custGeom>
            <a:solidFill>
              <a:schemeClr val="tx1"/>
            </a:solidFill>
            <a:ln w="9525">
              <a:noFill/>
              <a:round/>
              <a:headEnd/>
              <a:tailEnd/>
            </a:ln>
          </p:spPr>
          <p:txBody>
            <a:bodyPr/>
            <a:lstStyle/>
            <a:p>
              <a:endParaRPr lang="en-US"/>
            </a:p>
          </p:txBody>
        </p:sp>
        <p:sp>
          <p:nvSpPr>
            <p:cNvPr id="84193" name="Freeform 1249"/>
            <p:cNvSpPr>
              <a:spLocks/>
            </p:cNvSpPr>
            <p:nvPr/>
          </p:nvSpPr>
          <p:spPr bwMode="black">
            <a:xfrm>
              <a:off x="7869238" y="3400425"/>
              <a:ext cx="30162" cy="30163"/>
            </a:xfrm>
            <a:custGeom>
              <a:avLst/>
              <a:gdLst/>
              <a:ahLst/>
              <a:cxnLst>
                <a:cxn ang="0">
                  <a:pos x="0" y="8"/>
                </a:cxn>
                <a:cxn ang="0">
                  <a:pos x="7" y="1"/>
                </a:cxn>
                <a:cxn ang="0">
                  <a:pos x="6" y="0"/>
                </a:cxn>
                <a:cxn ang="0">
                  <a:pos x="30" y="25"/>
                </a:cxn>
                <a:cxn ang="0">
                  <a:pos x="29" y="23"/>
                </a:cxn>
                <a:cxn ang="0">
                  <a:pos x="22" y="31"/>
                </a:cxn>
                <a:cxn ang="0">
                  <a:pos x="0" y="8"/>
                </a:cxn>
              </a:cxnLst>
              <a:rect l="0" t="0" r="r" b="b"/>
              <a:pathLst>
                <a:path w="30" h="31">
                  <a:moveTo>
                    <a:pt x="0" y="8"/>
                  </a:moveTo>
                  <a:lnTo>
                    <a:pt x="7" y="1"/>
                  </a:lnTo>
                  <a:lnTo>
                    <a:pt x="6" y="0"/>
                  </a:lnTo>
                  <a:lnTo>
                    <a:pt x="30" y="25"/>
                  </a:lnTo>
                  <a:lnTo>
                    <a:pt x="29" y="23"/>
                  </a:lnTo>
                  <a:lnTo>
                    <a:pt x="22" y="31"/>
                  </a:lnTo>
                  <a:lnTo>
                    <a:pt x="0" y="8"/>
                  </a:lnTo>
                  <a:close/>
                </a:path>
              </a:pathLst>
            </a:custGeom>
            <a:solidFill>
              <a:schemeClr val="tx1"/>
            </a:solidFill>
            <a:ln w="9525">
              <a:noFill/>
              <a:round/>
              <a:headEnd/>
              <a:tailEnd/>
            </a:ln>
          </p:spPr>
          <p:txBody>
            <a:bodyPr/>
            <a:lstStyle/>
            <a:p>
              <a:endParaRPr lang="en-US"/>
            </a:p>
          </p:txBody>
        </p:sp>
        <p:sp>
          <p:nvSpPr>
            <p:cNvPr id="84194" name="Freeform 1250"/>
            <p:cNvSpPr>
              <a:spLocks/>
            </p:cNvSpPr>
            <p:nvPr/>
          </p:nvSpPr>
          <p:spPr bwMode="black">
            <a:xfrm>
              <a:off x="7875588" y="3398838"/>
              <a:ext cx="30162" cy="26987"/>
            </a:xfrm>
            <a:custGeom>
              <a:avLst/>
              <a:gdLst/>
              <a:ahLst/>
              <a:cxnLst>
                <a:cxn ang="0">
                  <a:pos x="0" y="5"/>
                </a:cxn>
                <a:cxn ang="0">
                  <a:pos x="5" y="0"/>
                </a:cxn>
                <a:cxn ang="0">
                  <a:pos x="32" y="18"/>
                </a:cxn>
                <a:cxn ang="0">
                  <a:pos x="29" y="25"/>
                </a:cxn>
                <a:cxn ang="0">
                  <a:pos x="29" y="25"/>
                </a:cxn>
                <a:cxn ang="0">
                  <a:pos x="24" y="30"/>
                </a:cxn>
                <a:cxn ang="0">
                  <a:pos x="0" y="5"/>
                </a:cxn>
              </a:cxnLst>
              <a:rect l="0" t="0" r="r" b="b"/>
              <a:pathLst>
                <a:path w="32" h="30">
                  <a:moveTo>
                    <a:pt x="0" y="5"/>
                  </a:moveTo>
                  <a:lnTo>
                    <a:pt x="5" y="0"/>
                  </a:lnTo>
                  <a:lnTo>
                    <a:pt x="32" y="18"/>
                  </a:lnTo>
                  <a:lnTo>
                    <a:pt x="29" y="25"/>
                  </a:lnTo>
                  <a:lnTo>
                    <a:pt x="29" y="25"/>
                  </a:lnTo>
                  <a:lnTo>
                    <a:pt x="24" y="30"/>
                  </a:lnTo>
                  <a:lnTo>
                    <a:pt x="0" y="5"/>
                  </a:lnTo>
                  <a:close/>
                </a:path>
              </a:pathLst>
            </a:custGeom>
            <a:solidFill>
              <a:schemeClr val="tx1"/>
            </a:solidFill>
            <a:ln w="9525">
              <a:noFill/>
              <a:round/>
              <a:headEnd/>
              <a:tailEnd/>
            </a:ln>
          </p:spPr>
          <p:txBody>
            <a:bodyPr/>
            <a:lstStyle/>
            <a:p>
              <a:endParaRPr lang="en-US"/>
            </a:p>
          </p:txBody>
        </p:sp>
        <p:sp>
          <p:nvSpPr>
            <p:cNvPr id="84195" name="Freeform 1251"/>
            <p:cNvSpPr>
              <a:spLocks/>
            </p:cNvSpPr>
            <p:nvPr/>
          </p:nvSpPr>
          <p:spPr bwMode="black">
            <a:xfrm>
              <a:off x="7875588" y="3398838"/>
              <a:ext cx="33337" cy="15875"/>
            </a:xfrm>
            <a:custGeom>
              <a:avLst/>
              <a:gdLst/>
              <a:ahLst/>
              <a:cxnLst>
                <a:cxn ang="0">
                  <a:pos x="0" y="6"/>
                </a:cxn>
                <a:cxn ang="0">
                  <a:pos x="3" y="0"/>
                </a:cxn>
                <a:cxn ang="0">
                  <a:pos x="3" y="1"/>
                </a:cxn>
                <a:cxn ang="0">
                  <a:pos x="32" y="11"/>
                </a:cxn>
                <a:cxn ang="0">
                  <a:pos x="32" y="12"/>
                </a:cxn>
                <a:cxn ang="0">
                  <a:pos x="30" y="18"/>
                </a:cxn>
                <a:cxn ang="0">
                  <a:pos x="0" y="6"/>
                </a:cxn>
              </a:cxnLst>
              <a:rect l="0" t="0" r="r" b="b"/>
              <a:pathLst>
                <a:path w="32" h="18">
                  <a:moveTo>
                    <a:pt x="0" y="6"/>
                  </a:moveTo>
                  <a:lnTo>
                    <a:pt x="3" y="0"/>
                  </a:lnTo>
                  <a:lnTo>
                    <a:pt x="3" y="1"/>
                  </a:lnTo>
                  <a:lnTo>
                    <a:pt x="32" y="11"/>
                  </a:lnTo>
                  <a:lnTo>
                    <a:pt x="32" y="12"/>
                  </a:lnTo>
                  <a:lnTo>
                    <a:pt x="30" y="18"/>
                  </a:lnTo>
                  <a:lnTo>
                    <a:pt x="0" y="6"/>
                  </a:lnTo>
                  <a:close/>
                </a:path>
              </a:pathLst>
            </a:custGeom>
            <a:solidFill>
              <a:schemeClr val="tx1"/>
            </a:solidFill>
            <a:ln w="9525">
              <a:noFill/>
              <a:round/>
              <a:headEnd/>
              <a:tailEnd/>
            </a:ln>
          </p:spPr>
          <p:txBody>
            <a:bodyPr/>
            <a:lstStyle/>
            <a:p>
              <a:endParaRPr lang="en-US"/>
            </a:p>
          </p:txBody>
        </p:sp>
        <p:sp>
          <p:nvSpPr>
            <p:cNvPr id="84196" name="Freeform 1252"/>
            <p:cNvSpPr>
              <a:spLocks/>
            </p:cNvSpPr>
            <p:nvPr/>
          </p:nvSpPr>
          <p:spPr bwMode="black">
            <a:xfrm>
              <a:off x="7878763" y="3395663"/>
              <a:ext cx="33337" cy="11112"/>
            </a:xfrm>
            <a:custGeom>
              <a:avLst/>
              <a:gdLst/>
              <a:ahLst/>
              <a:cxnLst>
                <a:cxn ang="0">
                  <a:pos x="0" y="4"/>
                </a:cxn>
                <a:cxn ang="0">
                  <a:pos x="1" y="0"/>
                </a:cxn>
                <a:cxn ang="0">
                  <a:pos x="31" y="5"/>
                </a:cxn>
                <a:cxn ang="0">
                  <a:pos x="31" y="10"/>
                </a:cxn>
                <a:cxn ang="0">
                  <a:pos x="31" y="10"/>
                </a:cxn>
                <a:cxn ang="0">
                  <a:pos x="29" y="14"/>
                </a:cxn>
                <a:cxn ang="0">
                  <a:pos x="0" y="4"/>
                </a:cxn>
              </a:cxnLst>
              <a:rect l="0" t="0" r="r" b="b"/>
              <a:pathLst>
                <a:path w="31" h="14">
                  <a:moveTo>
                    <a:pt x="0" y="4"/>
                  </a:moveTo>
                  <a:lnTo>
                    <a:pt x="1" y="0"/>
                  </a:lnTo>
                  <a:lnTo>
                    <a:pt x="31" y="5"/>
                  </a:lnTo>
                  <a:lnTo>
                    <a:pt x="31" y="10"/>
                  </a:lnTo>
                  <a:lnTo>
                    <a:pt x="31" y="10"/>
                  </a:lnTo>
                  <a:lnTo>
                    <a:pt x="29" y="14"/>
                  </a:lnTo>
                  <a:lnTo>
                    <a:pt x="0" y="4"/>
                  </a:lnTo>
                  <a:close/>
                </a:path>
              </a:pathLst>
            </a:custGeom>
            <a:solidFill>
              <a:schemeClr val="tx1"/>
            </a:solidFill>
            <a:ln w="9525">
              <a:noFill/>
              <a:round/>
              <a:headEnd/>
              <a:tailEnd/>
            </a:ln>
          </p:spPr>
          <p:txBody>
            <a:bodyPr/>
            <a:lstStyle/>
            <a:p>
              <a:endParaRPr lang="en-US"/>
            </a:p>
          </p:txBody>
        </p:sp>
        <p:sp>
          <p:nvSpPr>
            <p:cNvPr id="84197" name="Freeform 1253"/>
            <p:cNvSpPr>
              <a:spLocks/>
            </p:cNvSpPr>
            <p:nvPr/>
          </p:nvSpPr>
          <p:spPr bwMode="black">
            <a:xfrm>
              <a:off x="7881938" y="3390900"/>
              <a:ext cx="30162" cy="7938"/>
            </a:xfrm>
            <a:custGeom>
              <a:avLst/>
              <a:gdLst/>
              <a:ahLst/>
              <a:cxnLst>
                <a:cxn ang="0">
                  <a:pos x="0" y="11"/>
                </a:cxn>
                <a:cxn ang="0">
                  <a:pos x="0" y="8"/>
                </a:cxn>
                <a:cxn ang="0">
                  <a:pos x="30" y="0"/>
                </a:cxn>
                <a:cxn ang="0">
                  <a:pos x="30" y="0"/>
                </a:cxn>
                <a:cxn ang="0">
                  <a:pos x="30" y="8"/>
                </a:cxn>
                <a:cxn ang="0">
                  <a:pos x="30" y="11"/>
                </a:cxn>
                <a:cxn ang="0">
                  <a:pos x="0" y="11"/>
                </a:cxn>
              </a:cxnLst>
              <a:rect l="0" t="0" r="r" b="b"/>
              <a:pathLst>
                <a:path w="30" h="11">
                  <a:moveTo>
                    <a:pt x="0" y="11"/>
                  </a:moveTo>
                  <a:lnTo>
                    <a:pt x="0" y="8"/>
                  </a:lnTo>
                  <a:lnTo>
                    <a:pt x="30" y="0"/>
                  </a:lnTo>
                  <a:lnTo>
                    <a:pt x="30" y="0"/>
                  </a:lnTo>
                  <a:lnTo>
                    <a:pt x="30" y="8"/>
                  </a:lnTo>
                  <a:lnTo>
                    <a:pt x="30" y="11"/>
                  </a:lnTo>
                  <a:lnTo>
                    <a:pt x="0" y="11"/>
                  </a:lnTo>
                  <a:close/>
                </a:path>
              </a:pathLst>
            </a:custGeom>
            <a:solidFill>
              <a:schemeClr val="tx1"/>
            </a:solidFill>
            <a:ln w="9525">
              <a:noFill/>
              <a:round/>
              <a:headEnd/>
              <a:tailEnd/>
            </a:ln>
          </p:spPr>
          <p:txBody>
            <a:bodyPr/>
            <a:lstStyle/>
            <a:p>
              <a:endParaRPr lang="en-US"/>
            </a:p>
          </p:txBody>
        </p:sp>
        <p:sp>
          <p:nvSpPr>
            <p:cNvPr id="84198" name="Freeform 1254"/>
            <p:cNvSpPr>
              <a:spLocks/>
            </p:cNvSpPr>
            <p:nvPr/>
          </p:nvSpPr>
          <p:spPr bwMode="black">
            <a:xfrm>
              <a:off x="7878763" y="3379788"/>
              <a:ext cx="33337" cy="23812"/>
            </a:xfrm>
            <a:custGeom>
              <a:avLst/>
              <a:gdLst/>
              <a:ahLst/>
              <a:cxnLst>
                <a:cxn ang="0">
                  <a:pos x="1" y="25"/>
                </a:cxn>
                <a:cxn ang="0">
                  <a:pos x="0" y="23"/>
                </a:cxn>
                <a:cxn ang="0">
                  <a:pos x="22" y="0"/>
                </a:cxn>
                <a:cxn ang="0">
                  <a:pos x="27" y="3"/>
                </a:cxn>
                <a:cxn ang="0">
                  <a:pos x="29" y="8"/>
                </a:cxn>
                <a:cxn ang="0">
                  <a:pos x="31" y="10"/>
                </a:cxn>
                <a:cxn ang="0">
                  <a:pos x="1" y="25"/>
                </a:cxn>
              </a:cxnLst>
              <a:rect l="0" t="0" r="r" b="b"/>
              <a:pathLst>
                <a:path w="31" h="25">
                  <a:moveTo>
                    <a:pt x="1" y="25"/>
                  </a:moveTo>
                  <a:lnTo>
                    <a:pt x="0" y="23"/>
                  </a:lnTo>
                  <a:lnTo>
                    <a:pt x="22" y="0"/>
                  </a:lnTo>
                  <a:lnTo>
                    <a:pt x="27" y="3"/>
                  </a:lnTo>
                  <a:lnTo>
                    <a:pt x="29" y="8"/>
                  </a:lnTo>
                  <a:lnTo>
                    <a:pt x="31" y="10"/>
                  </a:lnTo>
                  <a:lnTo>
                    <a:pt x="1" y="25"/>
                  </a:lnTo>
                  <a:close/>
                </a:path>
              </a:pathLst>
            </a:custGeom>
            <a:solidFill>
              <a:schemeClr val="tx1"/>
            </a:solidFill>
            <a:ln w="9525">
              <a:noFill/>
              <a:round/>
              <a:headEnd/>
              <a:tailEnd/>
            </a:ln>
          </p:spPr>
          <p:txBody>
            <a:bodyPr/>
            <a:lstStyle/>
            <a:p>
              <a:endParaRPr lang="en-US"/>
            </a:p>
          </p:txBody>
        </p:sp>
        <p:sp>
          <p:nvSpPr>
            <p:cNvPr id="84199" name="Freeform 1255"/>
            <p:cNvSpPr>
              <a:spLocks/>
            </p:cNvSpPr>
            <p:nvPr/>
          </p:nvSpPr>
          <p:spPr bwMode="black">
            <a:xfrm>
              <a:off x="7885113" y="3379788"/>
              <a:ext cx="17462" cy="26987"/>
            </a:xfrm>
            <a:custGeom>
              <a:avLst/>
              <a:gdLst/>
              <a:ahLst/>
              <a:cxnLst>
                <a:cxn ang="0">
                  <a:pos x="2" y="31"/>
                </a:cxn>
                <a:cxn ang="0">
                  <a:pos x="0" y="30"/>
                </a:cxn>
                <a:cxn ang="0">
                  <a:pos x="12" y="0"/>
                </a:cxn>
                <a:cxn ang="0">
                  <a:pos x="19" y="2"/>
                </a:cxn>
                <a:cxn ang="0">
                  <a:pos x="14" y="0"/>
                </a:cxn>
                <a:cxn ang="0">
                  <a:pos x="17" y="1"/>
                </a:cxn>
                <a:cxn ang="0">
                  <a:pos x="2" y="31"/>
                </a:cxn>
              </a:cxnLst>
              <a:rect l="0" t="0" r="r" b="b"/>
              <a:pathLst>
                <a:path w="19" h="31">
                  <a:moveTo>
                    <a:pt x="2" y="31"/>
                  </a:moveTo>
                  <a:lnTo>
                    <a:pt x="0" y="30"/>
                  </a:lnTo>
                  <a:lnTo>
                    <a:pt x="12" y="0"/>
                  </a:lnTo>
                  <a:lnTo>
                    <a:pt x="19" y="2"/>
                  </a:lnTo>
                  <a:lnTo>
                    <a:pt x="14" y="0"/>
                  </a:lnTo>
                  <a:lnTo>
                    <a:pt x="17" y="1"/>
                  </a:lnTo>
                  <a:lnTo>
                    <a:pt x="2" y="31"/>
                  </a:lnTo>
                  <a:close/>
                </a:path>
              </a:pathLst>
            </a:custGeom>
            <a:solidFill>
              <a:schemeClr val="tx1"/>
            </a:solidFill>
            <a:ln w="9525">
              <a:noFill/>
              <a:round/>
              <a:headEnd/>
              <a:tailEnd/>
            </a:ln>
          </p:spPr>
          <p:txBody>
            <a:bodyPr/>
            <a:lstStyle/>
            <a:p>
              <a:endParaRPr lang="en-US"/>
            </a:p>
          </p:txBody>
        </p:sp>
        <p:sp>
          <p:nvSpPr>
            <p:cNvPr id="84200" name="Freeform 1256"/>
            <p:cNvSpPr>
              <a:spLocks/>
            </p:cNvSpPr>
            <p:nvPr/>
          </p:nvSpPr>
          <p:spPr bwMode="black">
            <a:xfrm>
              <a:off x="7881938" y="3379788"/>
              <a:ext cx="14287" cy="26987"/>
            </a:xfrm>
            <a:custGeom>
              <a:avLst/>
              <a:gdLst/>
              <a:ahLst/>
              <a:cxnLst>
                <a:cxn ang="0">
                  <a:pos x="4" y="31"/>
                </a:cxn>
                <a:cxn ang="0">
                  <a:pos x="0" y="29"/>
                </a:cxn>
                <a:cxn ang="0">
                  <a:pos x="0" y="29"/>
                </a:cxn>
                <a:cxn ang="0">
                  <a:pos x="10" y="0"/>
                </a:cxn>
                <a:cxn ang="0">
                  <a:pos x="10" y="0"/>
                </a:cxn>
                <a:cxn ang="0">
                  <a:pos x="14" y="1"/>
                </a:cxn>
                <a:cxn ang="0">
                  <a:pos x="4" y="31"/>
                </a:cxn>
              </a:cxnLst>
              <a:rect l="0" t="0" r="r" b="b"/>
              <a:pathLst>
                <a:path w="14" h="31">
                  <a:moveTo>
                    <a:pt x="4" y="31"/>
                  </a:moveTo>
                  <a:lnTo>
                    <a:pt x="0" y="29"/>
                  </a:lnTo>
                  <a:lnTo>
                    <a:pt x="0" y="29"/>
                  </a:lnTo>
                  <a:lnTo>
                    <a:pt x="10" y="0"/>
                  </a:lnTo>
                  <a:lnTo>
                    <a:pt x="10" y="0"/>
                  </a:lnTo>
                  <a:lnTo>
                    <a:pt x="14" y="1"/>
                  </a:lnTo>
                  <a:lnTo>
                    <a:pt x="4" y="31"/>
                  </a:lnTo>
                  <a:close/>
                </a:path>
              </a:pathLst>
            </a:custGeom>
            <a:solidFill>
              <a:schemeClr val="tx1"/>
            </a:solidFill>
            <a:ln w="9525">
              <a:noFill/>
              <a:round/>
              <a:headEnd/>
              <a:tailEnd/>
            </a:ln>
          </p:spPr>
          <p:txBody>
            <a:bodyPr/>
            <a:lstStyle/>
            <a:p>
              <a:endParaRPr lang="en-US"/>
            </a:p>
          </p:txBody>
        </p:sp>
        <p:sp>
          <p:nvSpPr>
            <p:cNvPr id="84201" name="Freeform 1257"/>
            <p:cNvSpPr>
              <a:spLocks/>
            </p:cNvSpPr>
            <p:nvPr/>
          </p:nvSpPr>
          <p:spPr bwMode="black">
            <a:xfrm>
              <a:off x="7878763" y="3376613"/>
              <a:ext cx="14287" cy="26987"/>
            </a:xfrm>
            <a:custGeom>
              <a:avLst/>
              <a:gdLst/>
              <a:ahLst/>
              <a:cxnLst>
                <a:cxn ang="0">
                  <a:pos x="3" y="31"/>
                </a:cxn>
                <a:cxn ang="0">
                  <a:pos x="0" y="30"/>
                </a:cxn>
                <a:cxn ang="0">
                  <a:pos x="5" y="0"/>
                </a:cxn>
                <a:cxn ang="0">
                  <a:pos x="10" y="0"/>
                </a:cxn>
                <a:cxn ang="0">
                  <a:pos x="10" y="0"/>
                </a:cxn>
                <a:cxn ang="0">
                  <a:pos x="13" y="2"/>
                </a:cxn>
                <a:cxn ang="0">
                  <a:pos x="3" y="31"/>
                </a:cxn>
              </a:cxnLst>
              <a:rect l="0" t="0" r="r" b="b"/>
              <a:pathLst>
                <a:path w="13" h="31">
                  <a:moveTo>
                    <a:pt x="3" y="31"/>
                  </a:moveTo>
                  <a:lnTo>
                    <a:pt x="0" y="30"/>
                  </a:lnTo>
                  <a:lnTo>
                    <a:pt x="5" y="0"/>
                  </a:lnTo>
                  <a:lnTo>
                    <a:pt x="10" y="0"/>
                  </a:lnTo>
                  <a:lnTo>
                    <a:pt x="10" y="0"/>
                  </a:lnTo>
                  <a:lnTo>
                    <a:pt x="13" y="2"/>
                  </a:lnTo>
                  <a:lnTo>
                    <a:pt x="3" y="31"/>
                  </a:lnTo>
                  <a:close/>
                </a:path>
              </a:pathLst>
            </a:custGeom>
            <a:solidFill>
              <a:schemeClr val="tx1"/>
            </a:solidFill>
            <a:ln w="9525">
              <a:noFill/>
              <a:round/>
              <a:headEnd/>
              <a:tailEnd/>
            </a:ln>
          </p:spPr>
          <p:txBody>
            <a:bodyPr/>
            <a:lstStyle/>
            <a:p>
              <a:endParaRPr lang="en-US"/>
            </a:p>
          </p:txBody>
        </p:sp>
        <p:sp>
          <p:nvSpPr>
            <p:cNvPr id="84202" name="Freeform 1258"/>
            <p:cNvSpPr>
              <a:spLocks/>
            </p:cNvSpPr>
            <p:nvPr/>
          </p:nvSpPr>
          <p:spPr bwMode="black">
            <a:xfrm>
              <a:off x="7875588" y="3376613"/>
              <a:ext cx="9525" cy="26987"/>
            </a:xfrm>
            <a:custGeom>
              <a:avLst/>
              <a:gdLst/>
              <a:ahLst/>
              <a:cxnLst>
                <a:cxn ang="0">
                  <a:pos x="8" y="30"/>
                </a:cxn>
                <a:cxn ang="0">
                  <a:pos x="3" y="30"/>
                </a:cxn>
                <a:cxn ang="0">
                  <a:pos x="0" y="0"/>
                </a:cxn>
                <a:cxn ang="0">
                  <a:pos x="0" y="0"/>
                </a:cxn>
                <a:cxn ang="0">
                  <a:pos x="3" y="0"/>
                </a:cxn>
                <a:cxn ang="0">
                  <a:pos x="8" y="0"/>
                </a:cxn>
                <a:cxn ang="0">
                  <a:pos x="8" y="30"/>
                </a:cxn>
              </a:cxnLst>
              <a:rect l="0" t="0" r="r" b="b"/>
              <a:pathLst>
                <a:path w="8" h="30">
                  <a:moveTo>
                    <a:pt x="8" y="30"/>
                  </a:moveTo>
                  <a:lnTo>
                    <a:pt x="3" y="30"/>
                  </a:lnTo>
                  <a:lnTo>
                    <a:pt x="0" y="0"/>
                  </a:lnTo>
                  <a:lnTo>
                    <a:pt x="0" y="0"/>
                  </a:lnTo>
                  <a:lnTo>
                    <a:pt x="3" y="0"/>
                  </a:lnTo>
                  <a:lnTo>
                    <a:pt x="8" y="0"/>
                  </a:lnTo>
                  <a:lnTo>
                    <a:pt x="8" y="30"/>
                  </a:lnTo>
                  <a:close/>
                </a:path>
              </a:pathLst>
            </a:custGeom>
            <a:solidFill>
              <a:schemeClr val="tx1"/>
            </a:solidFill>
            <a:ln w="9525">
              <a:noFill/>
              <a:round/>
              <a:headEnd/>
              <a:tailEnd/>
            </a:ln>
          </p:spPr>
          <p:txBody>
            <a:bodyPr/>
            <a:lstStyle/>
            <a:p>
              <a:endParaRPr lang="en-US"/>
            </a:p>
          </p:txBody>
        </p:sp>
        <p:sp>
          <p:nvSpPr>
            <p:cNvPr id="84203" name="Freeform 1259"/>
            <p:cNvSpPr>
              <a:spLocks/>
            </p:cNvSpPr>
            <p:nvPr/>
          </p:nvSpPr>
          <p:spPr bwMode="black">
            <a:xfrm>
              <a:off x="7862888" y="3376613"/>
              <a:ext cx="19050" cy="26987"/>
            </a:xfrm>
            <a:custGeom>
              <a:avLst/>
              <a:gdLst/>
              <a:ahLst/>
              <a:cxnLst>
                <a:cxn ang="0">
                  <a:pos x="17" y="30"/>
                </a:cxn>
                <a:cxn ang="0">
                  <a:pos x="10" y="31"/>
                </a:cxn>
                <a:cxn ang="0">
                  <a:pos x="2" y="2"/>
                </a:cxn>
                <a:cxn ang="0">
                  <a:pos x="0" y="3"/>
                </a:cxn>
                <a:cxn ang="0">
                  <a:pos x="5" y="2"/>
                </a:cxn>
                <a:cxn ang="0">
                  <a:pos x="12" y="0"/>
                </a:cxn>
                <a:cxn ang="0">
                  <a:pos x="17" y="30"/>
                </a:cxn>
              </a:cxnLst>
              <a:rect l="0" t="0" r="r" b="b"/>
              <a:pathLst>
                <a:path w="17" h="31">
                  <a:moveTo>
                    <a:pt x="17" y="30"/>
                  </a:moveTo>
                  <a:lnTo>
                    <a:pt x="10" y="31"/>
                  </a:lnTo>
                  <a:lnTo>
                    <a:pt x="2" y="2"/>
                  </a:lnTo>
                  <a:lnTo>
                    <a:pt x="0" y="3"/>
                  </a:lnTo>
                  <a:lnTo>
                    <a:pt x="5" y="2"/>
                  </a:lnTo>
                  <a:lnTo>
                    <a:pt x="12" y="0"/>
                  </a:lnTo>
                  <a:lnTo>
                    <a:pt x="17" y="30"/>
                  </a:lnTo>
                  <a:close/>
                </a:path>
              </a:pathLst>
            </a:custGeom>
            <a:solidFill>
              <a:schemeClr val="tx1"/>
            </a:solidFill>
            <a:ln w="9525">
              <a:noFill/>
              <a:round/>
              <a:headEnd/>
              <a:tailEnd/>
            </a:ln>
          </p:spPr>
          <p:txBody>
            <a:bodyPr/>
            <a:lstStyle/>
            <a:p>
              <a:endParaRPr lang="en-US"/>
            </a:p>
          </p:txBody>
        </p:sp>
        <p:sp>
          <p:nvSpPr>
            <p:cNvPr id="84204" name="Freeform 1260"/>
            <p:cNvSpPr>
              <a:spLocks/>
            </p:cNvSpPr>
            <p:nvPr/>
          </p:nvSpPr>
          <p:spPr bwMode="black">
            <a:xfrm>
              <a:off x="7853363" y="3379788"/>
              <a:ext cx="22225" cy="30162"/>
            </a:xfrm>
            <a:custGeom>
              <a:avLst/>
              <a:gdLst/>
              <a:ahLst/>
              <a:cxnLst>
                <a:cxn ang="0">
                  <a:pos x="22" y="29"/>
                </a:cxn>
                <a:cxn ang="0">
                  <a:pos x="11" y="33"/>
                </a:cxn>
                <a:cxn ang="0">
                  <a:pos x="12" y="33"/>
                </a:cxn>
                <a:cxn ang="0">
                  <a:pos x="0" y="3"/>
                </a:cxn>
                <a:cxn ang="0">
                  <a:pos x="1" y="3"/>
                </a:cxn>
                <a:cxn ang="0">
                  <a:pos x="12" y="0"/>
                </a:cxn>
                <a:cxn ang="0">
                  <a:pos x="22" y="29"/>
                </a:cxn>
              </a:cxnLst>
              <a:rect l="0" t="0" r="r" b="b"/>
              <a:pathLst>
                <a:path w="22" h="33">
                  <a:moveTo>
                    <a:pt x="22" y="29"/>
                  </a:moveTo>
                  <a:lnTo>
                    <a:pt x="11" y="33"/>
                  </a:lnTo>
                  <a:lnTo>
                    <a:pt x="12" y="33"/>
                  </a:lnTo>
                  <a:lnTo>
                    <a:pt x="0" y="3"/>
                  </a:lnTo>
                  <a:lnTo>
                    <a:pt x="1" y="3"/>
                  </a:lnTo>
                  <a:lnTo>
                    <a:pt x="12" y="0"/>
                  </a:lnTo>
                  <a:lnTo>
                    <a:pt x="22" y="29"/>
                  </a:lnTo>
                  <a:close/>
                </a:path>
              </a:pathLst>
            </a:custGeom>
            <a:solidFill>
              <a:schemeClr val="tx1"/>
            </a:solidFill>
            <a:ln w="9525">
              <a:noFill/>
              <a:round/>
              <a:headEnd/>
              <a:tailEnd/>
            </a:ln>
          </p:spPr>
          <p:txBody>
            <a:bodyPr/>
            <a:lstStyle/>
            <a:p>
              <a:endParaRPr lang="en-US"/>
            </a:p>
          </p:txBody>
        </p:sp>
        <p:sp>
          <p:nvSpPr>
            <p:cNvPr id="84205" name="Freeform 1261"/>
            <p:cNvSpPr>
              <a:spLocks/>
            </p:cNvSpPr>
            <p:nvPr/>
          </p:nvSpPr>
          <p:spPr bwMode="black">
            <a:xfrm>
              <a:off x="7840663" y="3381375"/>
              <a:ext cx="25400" cy="30163"/>
            </a:xfrm>
            <a:custGeom>
              <a:avLst/>
              <a:gdLst/>
              <a:ahLst/>
              <a:cxnLst>
                <a:cxn ang="0">
                  <a:pos x="24" y="30"/>
                </a:cxn>
                <a:cxn ang="0">
                  <a:pos x="12" y="35"/>
                </a:cxn>
                <a:cxn ang="0">
                  <a:pos x="12" y="34"/>
                </a:cxn>
                <a:cxn ang="0">
                  <a:pos x="0" y="7"/>
                </a:cxn>
                <a:cxn ang="0">
                  <a:pos x="0" y="5"/>
                </a:cxn>
                <a:cxn ang="0">
                  <a:pos x="12" y="0"/>
                </a:cxn>
                <a:cxn ang="0">
                  <a:pos x="24" y="30"/>
                </a:cxn>
              </a:cxnLst>
              <a:rect l="0" t="0" r="r" b="b"/>
              <a:pathLst>
                <a:path w="24" h="35">
                  <a:moveTo>
                    <a:pt x="24" y="30"/>
                  </a:moveTo>
                  <a:lnTo>
                    <a:pt x="12" y="35"/>
                  </a:lnTo>
                  <a:lnTo>
                    <a:pt x="12" y="34"/>
                  </a:lnTo>
                  <a:lnTo>
                    <a:pt x="0" y="7"/>
                  </a:lnTo>
                  <a:lnTo>
                    <a:pt x="0" y="5"/>
                  </a:lnTo>
                  <a:lnTo>
                    <a:pt x="12" y="0"/>
                  </a:lnTo>
                  <a:lnTo>
                    <a:pt x="24" y="30"/>
                  </a:lnTo>
                  <a:close/>
                </a:path>
              </a:pathLst>
            </a:custGeom>
            <a:solidFill>
              <a:schemeClr val="tx1"/>
            </a:solidFill>
            <a:ln w="9525">
              <a:noFill/>
              <a:round/>
              <a:headEnd/>
              <a:tailEnd/>
            </a:ln>
          </p:spPr>
          <p:txBody>
            <a:bodyPr/>
            <a:lstStyle/>
            <a:p>
              <a:endParaRPr lang="en-US"/>
            </a:p>
          </p:txBody>
        </p:sp>
        <p:sp>
          <p:nvSpPr>
            <p:cNvPr id="84206" name="Freeform 1262"/>
            <p:cNvSpPr>
              <a:spLocks/>
            </p:cNvSpPr>
            <p:nvPr/>
          </p:nvSpPr>
          <p:spPr bwMode="black">
            <a:xfrm>
              <a:off x="7826375" y="3387725"/>
              <a:ext cx="26988" cy="30163"/>
            </a:xfrm>
            <a:custGeom>
              <a:avLst/>
              <a:gdLst/>
              <a:ahLst/>
              <a:cxnLst>
                <a:cxn ang="0">
                  <a:pos x="27" y="27"/>
                </a:cxn>
                <a:cxn ang="0">
                  <a:pos x="12" y="33"/>
                </a:cxn>
                <a:cxn ang="0">
                  <a:pos x="12" y="33"/>
                </a:cxn>
                <a:cxn ang="0">
                  <a:pos x="0" y="6"/>
                </a:cxn>
                <a:cxn ang="0">
                  <a:pos x="0" y="6"/>
                </a:cxn>
                <a:cxn ang="0">
                  <a:pos x="15" y="0"/>
                </a:cxn>
                <a:cxn ang="0">
                  <a:pos x="27" y="27"/>
                </a:cxn>
              </a:cxnLst>
              <a:rect l="0" t="0" r="r" b="b"/>
              <a:pathLst>
                <a:path w="27" h="33">
                  <a:moveTo>
                    <a:pt x="27" y="27"/>
                  </a:moveTo>
                  <a:lnTo>
                    <a:pt x="12" y="33"/>
                  </a:lnTo>
                  <a:lnTo>
                    <a:pt x="12" y="33"/>
                  </a:lnTo>
                  <a:lnTo>
                    <a:pt x="0" y="6"/>
                  </a:lnTo>
                  <a:lnTo>
                    <a:pt x="0" y="6"/>
                  </a:lnTo>
                  <a:lnTo>
                    <a:pt x="15" y="0"/>
                  </a:lnTo>
                  <a:lnTo>
                    <a:pt x="27" y="27"/>
                  </a:lnTo>
                  <a:close/>
                </a:path>
              </a:pathLst>
            </a:custGeom>
            <a:solidFill>
              <a:schemeClr val="tx1"/>
            </a:solidFill>
            <a:ln w="9525">
              <a:noFill/>
              <a:round/>
              <a:headEnd/>
              <a:tailEnd/>
            </a:ln>
          </p:spPr>
          <p:txBody>
            <a:bodyPr/>
            <a:lstStyle/>
            <a:p>
              <a:endParaRPr lang="en-US"/>
            </a:p>
          </p:txBody>
        </p:sp>
        <p:sp>
          <p:nvSpPr>
            <p:cNvPr id="84207" name="Freeform 1263"/>
            <p:cNvSpPr>
              <a:spLocks/>
            </p:cNvSpPr>
            <p:nvPr/>
          </p:nvSpPr>
          <p:spPr bwMode="black">
            <a:xfrm>
              <a:off x="7804150" y="3392488"/>
              <a:ext cx="34925" cy="33337"/>
            </a:xfrm>
            <a:custGeom>
              <a:avLst/>
              <a:gdLst/>
              <a:ahLst/>
              <a:cxnLst>
                <a:cxn ang="0">
                  <a:pos x="33" y="27"/>
                </a:cxn>
                <a:cxn ang="0">
                  <a:pos x="12" y="37"/>
                </a:cxn>
                <a:cxn ang="0">
                  <a:pos x="0" y="10"/>
                </a:cxn>
                <a:cxn ang="0">
                  <a:pos x="21" y="0"/>
                </a:cxn>
                <a:cxn ang="0">
                  <a:pos x="33" y="27"/>
                </a:cxn>
              </a:cxnLst>
              <a:rect l="0" t="0" r="r" b="b"/>
              <a:pathLst>
                <a:path w="33" h="37">
                  <a:moveTo>
                    <a:pt x="33" y="27"/>
                  </a:moveTo>
                  <a:lnTo>
                    <a:pt x="12" y="37"/>
                  </a:lnTo>
                  <a:lnTo>
                    <a:pt x="0" y="10"/>
                  </a:lnTo>
                  <a:lnTo>
                    <a:pt x="21" y="0"/>
                  </a:lnTo>
                  <a:lnTo>
                    <a:pt x="33" y="27"/>
                  </a:lnTo>
                  <a:close/>
                </a:path>
              </a:pathLst>
            </a:custGeom>
            <a:solidFill>
              <a:schemeClr val="tx1"/>
            </a:solidFill>
            <a:ln w="9525">
              <a:noFill/>
              <a:round/>
              <a:headEnd/>
              <a:tailEnd/>
            </a:ln>
          </p:spPr>
          <p:txBody>
            <a:bodyPr/>
            <a:lstStyle/>
            <a:p>
              <a:endParaRPr lang="en-US"/>
            </a:p>
          </p:txBody>
        </p:sp>
        <p:sp>
          <p:nvSpPr>
            <p:cNvPr id="84208" name="Freeform 1264"/>
            <p:cNvSpPr>
              <a:spLocks/>
            </p:cNvSpPr>
            <p:nvPr/>
          </p:nvSpPr>
          <p:spPr bwMode="black">
            <a:xfrm>
              <a:off x="2759075" y="1785938"/>
              <a:ext cx="41275" cy="38100"/>
            </a:xfrm>
            <a:custGeom>
              <a:avLst/>
              <a:gdLst/>
              <a:ahLst/>
              <a:cxnLst>
                <a:cxn ang="0">
                  <a:pos x="14" y="42"/>
                </a:cxn>
                <a:cxn ang="0">
                  <a:pos x="0" y="15"/>
                </a:cxn>
                <a:cxn ang="0">
                  <a:pos x="0" y="13"/>
                </a:cxn>
                <a:cxn ang="0">
                  <a:pos x="27" y="1"/>
                </a:cxn>
                <a:cxn ang="0">
                  <a:pos x="27" y="0"/>
                </a:cxn>
                <a:cxn ang="0">
                  <a:pos x="41" y="27"/>
                </a:cxn>
                <a:cxn ang="0">
                  <a:pos x="14" y="42"/>
                </a:cxn>
              </a:cxnLst>
              <a:rect l="0" t="0" r="r" b="b"/>
              <a:pathLst>
                <a:path w="41" h="42">
                  <a:moveTo>
                    <a:pt x="14" y="42"/>
                  </a:moveTo>
                  <a:lnTo>
                    <a:pt x="0" y="15"/>
                  </a:lnTo>
                  <a:lnTo>
                    <a:pt x="0" y="13"/>
                  </a:lnTo>
                  <a:lnTo>
                    <a:pt x="27" y="1"/>
                  </a:lnTo>
                  <a:lnTo>
                    <a:pt x="27" y="0"/>
                  </a:lnTo>
                  <a:lnTo>
                    <a:pt x="41" y="27"/>
                  </a:lnTo>
                  <a:lnTo>
                    <a:pt x="14" y="42"/>
                  </a:lnTo>
                  <a:close/>
                </a:path>
              </a:pathLst>
            </a:custGeom>
            <a:solidFill>
              <a:schemeClr val="tx1"/>
            </a:solidFill>
            <a:ln w="9525">
              <a:noFill/>
              <a:round/>
              <a:headEnd/>
              <a:tailEnd/>
            </a:ln>
          </p:spPr>
          <p:txBody>
            <a:bodyPr/>
            <a:lstStyle/>
            <a:p>
              <a:endParaRPr lang="en-US"/>
            </a:p>
          </p:txBody>
        </p:sp>
        <p:sp>
          <p:nvSpPr>
            <p:cNvPr id="84209" name="Freeform 1265"/>
            <p:cNvSpPr>
              <a:spLocks/>
            </p:cNvSpPr>
            <p:nvPr/>
          </p:nvSpPr>
          <p:spPr bwMode="black">
            <a:xfrm>
              <a:off x="2747963" y="1773238"/>
              <a:ext cx="39687" cy="23812"/>
            </a:xfrm>
            <a:custGeom>
              <a:avLst/>
              <a:gdLst/>
              <a:ahLst/>
              <a:cxnLst>
                <a:cxn ang="0">
                  <a:pos x="10" y="28"/>
                </a:cxn>
                <a:cxn ang="0">
                  <a:pos x="3" y="12"/>
                </a:cxn>
                <a:cxn ang="0">
                  <a:pos x="0" y="7"/>
                </a:cxn>
                <a:cxn ang="0">
                  <a:pos x="1" y="11"/>
                </a:cxn>
                <a:cxn ang="0">
                  <a:pos x="30" y="0"/>
                </a:cxn>
                <a:cxn ang="0">
                  <a:pos x="37" y="16"/>
                </a:cxn>
                <a:cxn ang="0">
                  <a:pos x="10" y="28"/>
                </a:cxn>
              </a:cxnLst>
              <a:rect l="0" t="0" r="r" b="b"/>
              <a:pathLst>
                <a:path w="37" h="28">
                  <a:moveTo>
                    <a:pt x="10" y="28"/>
                  </a:moveTo>
                  <a:lnTo>
                    <a:pt x="3" y="12"/>
                  </a:lnTo>
                  <a:lnTo>
                    <a:pt x="0" y="7"/>
                  </a:lnTo>
                  <a:lnTo>
                    <a:pt x="1" y="11"/>
                  </a:lnTo>
                  <a:lnTo>
                    <a:pt x="30" y="0"/>
                  </a:lnTo>
                  <a:lnTo>
                    <a:pt x="37" y="16"/>
                  </a:lnTo>
                  <a:lnTo>
                    <a:pt x="10" y="28"/>
                  </a:lnTo>
                  <a:close/>
                </a:path>
              </a:pathLst>
            </a:custGeom>
            <a:solidFill>
              <a:schemeClr val="tx1"/>
            </a:solidFill>
            <a:ln w="9525">
              <a:noFill/>
              <a:round/>
              <a:headEnd/>
              <a:tailEnd/>
            </a:ln>
          </p:spPr>
          <p:txBody>
            <a:bodyPr/>
            <a:lstStyle/>
            <a:p>
              <a:endParaRPr lang="en-US"/>
            </a:p>
          </p:txBody>
        </p:sp>
        <p:sp>
          <p:nvSpPr>
            <p:cNvPr id="84210" name="Freeform 1266"/>
            <p:cNvSpPr>
              <a:spLocks/>
            </p:cNvSpPr>
            <p:nvPr/>
          </p:nvSpPr>
          <p:spPr bwMode="black">
            <a:xfrm>
              <a:off x="2747963" y="1755775"/>
              <a:ext cx="33337" cy="25400"/>
            </a:xfrm>
            <a:custGeom>
              <a:avLst/>
              <a:gdLst/>
              <a:ahLst/>
              <a:cxnLst>
                <a:cxn ang="0">
                  <a:pos x="3" y="28"/>
                </a:cxn>
                <a:cxn ang="0">
                  <a:pos x="0" y="16"/>
                </a:cxn>
                <a:cxn ang="0">
                  <a:pos x="29" y="5"/>
                </a:cxn>
                <a:cxn ang="0">
                  <a:pos x="28" y="0"/>
                </a:cxn>
                <a:cxn ang="0">
                  <a:pos x="29" y="6"/>
                </a:cxn>
                <a:cxn ang="0">
                  <a:pos x="33" y="18"/>
                </a:cxn>
                <a:cxn ang="0">
                  <a:pos x="3" y="28"/>
                </a:cxn>
              </a:cxnLst>
              <a:rect l="0" t="0" r="r" b="b"/>
              <a:pathLst>
                <a:path w="33" h="28">
                  <a:moveTo>
                    <a:pt x="3" y="28"/>
                  </a:moveTo>
                  <a:lnTo>
                    <a:pt x="0" y="16"/>
                  </a:lnTo>
                  <a:lnTo>
                    <a:pt x="29" y="5"/>
                  </a:lnTo>
                  <a:lnTo>
                    <a:pt x="28" y="0"/>
                  </a:lnTo>
                  <a:lnTo>
                    <a:pt x="29" y="6"/>
                  </a:lnTo>
                  <a:lnTo>
                    <a:pt x="33" y="18"/>
                  </a:lnTo>
                  <a:lnTo>
                    <a:pt x="3" y="28"/>
                  </a:lnTo>
                  <a:close/>
                </a:path>
              </a:pathLst>
            </a:custGeom>
            <a:solidFill>
              <a:schemeClr val="tx1"/>
            </a:solidFill>
            <a:ln w="9525">
              <a:noFill/>
              <a:round/>
              <a:headEnd/>
              <a:tailEnd/>
            </a:ln>
          </p:spPr>
          <p:txBody>
            <a:bodyPr/>
            <a:lstStyle/>
            <a:p>
              <a:endParaRPr lang="en-US"/>
            </a:p>
          </p:txBody>
        </p:sp>
        <p:sp>
          <p:nvSpPr>
            <p:cNvPr id="84211" name="Freeform 1267"/>
            <p:cNvSpPr>
              <a:spLocks/>
            </p:cNvSpPr>
            <p:nvPr/>
          </p:nvSpPr>
          <p:spPr bwMode="black">
            <a:xfrm>
              <a:off x="2741613" y="1751013"/>
              <a:ext cx="33337" cy="22225"/>
            </a:xfrm>
            <a:custGeom>
              <a:avLst/>
              <a:gdLst/>
              <a:ahLst/>
              <a:cxnLst>
                <a:cxn ang="0">
                  <a:pos x="4" y="22"/>
                </a:cxn>
                <a:cxn ang="0">
                  <a:pos x="0" y="12"/>
                </a:cxn>
                <a:cxn ang="0">
                  <a:pos x="1" y="15"/>
                </a:cxn>
                <a:cxn ang="0">
                  <a:pos x="0" y="8"/>
                </a:cxn>
                <a:cxn ang="0">
                  <a:pos x="30" y="0"/>
                </a:cxn>
                <a:cxn ang="0">
                  <a:pos x="33" y="10"/>
                </a:cxn>
                <a:cxn ang="0">
                  <a:pos x="4" y="22"/>
                </a:cxn>
              </a:cxnLst>
              <a:rect l="0" t="0" r="r" b="b"/>
              <a:pathLst>
                <a:path w="33" h="22">
                  <a:moveTo>
                    <a:pt x="4" y="22"/>
                  </a:moveTo>
                  <a:lnTo>
                    <a:pt x="0" y="12"/>
                  </a:lnTo>
                  <a:lnTo>
                    <a:pt x="1" y="15"/>
                  </a:lnTo>
                  <a:lnTo>
                    <a:pt x="0" y="8"/>
                  </a:lnTo>
                  <a:lnTo>
                    <a:pt x="30" y="0"/>
                  </a:lnTo>
                  <a:lnTo>
                    <a:pt x="33" y="10"/>
                  </a:lnTo>
                  <a:lnTo>
                    <a:pt x="4" y="22"/>
                  </a:lnTo>
                  <a:close/>
                </a:path>
              </a:pathLst>
            </a:custGeom>
            <a:solidFill>
              <a:schemeClr val="tx1"/>
            </a:solidFill>
            <a:ln w="9525">
              <a:noFill/>
              <a:round/>
              <a:headEnd/>
              <a:tailEnd/>
            </a:ln>
          </p:spPr>
          <p:txBody>
            <a:bodyPr/>
            <a:lstStyle/>
            <a:p>
              <a:endParaRPr lang="en-US"/>
            </a:p>
          </p:txBody>
        </p:sp>
        <p:sp>
          <p:nvSpPr>
            <p:cNvPr id="84212" name="Freeform 1268"/>
            <p:cNvSpPr>
              <a:spLocks/>
            </p:cNvSpPr>
            <p:nvPr/>
          </p:nvSpPr>
          <p:spPr bwMode="black">
            <a:xfrm>
              <a:off x="2741613" y="1747838"/>
              <a:ext cx="30162" cy="11112"/>
            </a:xfrm>
            <a:custGeom>
              <a:avLst/>
              <a:gdLst/>
              <a:ahLst/>
              <a:cxnLst>
                <a:cxn ang="0">
                  <a:pos x="1" y="13"/>
                </a:cxn>
                <a:cxn ang="0">
                  <a:pos x="0" y="5"/>
                </a:cxn>
                <a:cxn ang="0">
                  <a:pos x="0" y="5"/>
                </a:cxn>
                <a:cxn ang="0">
                  <a:pos x="0" y="2"/>
                </a:cxn>
                <a:cxn ang="0">
                  <a:pos x="29" y="0"/>
                </a:cxn>
                <a:cxn ang="0">
                  <a:pos x="31" y="8"/>
                </a:cxn>
                <a:cxn ang="0">
                  <a:pos x="1" y="13"/>
                </a:cxn>
              </a:cxnLst>
              <a:rect l="0" t="0" r="r" b="b"/>
              <a:pathLst>
                <a:path w="31" h="13">
                  <a:moveTo>
                    <a:pt x="1" y="13"/>
                  </a:moveTo>
                  <a:lnTo>
                    <a:pt x="0" y="5"/>
                  </a:lnTo>
                  <a:lnTo>
                    <a:pt x="0" y="5"/>
                  </a:lnTo>
                  <a:lnTo>
                    <a:pt x="0" y="2"/>
                  </a:lnTo>
                  <a:lnTo>
                    <a:pt x="29" y="0"/>
                  </a:lnTo>
                  <a:lnTo>
                    <a:pt x="31" y="8"/>
                  </a:lnTo>
                  <a:lnTo>
                    <a:pt x="1" y="13"/>
                  </a:lnTo>
                  <a:close/>
                </a:path>
              </a:pathLst>
            </a:custGeom>
            <a:solidFill>
              <a:schemeClr val="tx1"/>
            </a:solidFill>
            <a:ln w="9525">
              <a:noFill/>
              <a:round/>
              <a:headEnd/>
              <a:tailEnd/>
            </a:ln>
          </p:spPr>
          <p:txBody>
            <a:bodyPr/>
            <a:lstStyle/>
            <a:p>
              <a:endParaRPr lang="en-US"/>
            </a:p>
          </p:txBody>
        </p:sp>
        <p:sp>
          <p:nvSpPr>
            <p:cNvPr id="84213" name="Freeform 1269"/>
            <p:cNvSpPr>
              <a:spLocks/>
            </p:cNvSpPr>
            <p:nvPr/>
          </p:nvSpPr>
          <p:spPr bwMode="black">
            <a:xfrm>
              <a:off x="2741613" y="1744663"/>
              <a:ext cx="30162" cy="3175"/>
            </a:xfrm>
            <a:custGeom>
              <a:avLst/>
              <a:gdLst/>
              <a:ahLst/>
              <a:cxnLst>
                <a:cxn ang="0">
                  <a:pos x="0" y="5"/>
                </a:cxn>
                <a:cxn ang="0">
                  <a:pos x="0" y="0"/>
                </a:cxn>
                <a:cxn ang="0">
                  <a:pos x="0" y="0"/>
                </a:cxn>
                <a:cxn ang="0">
                  <a:pos x="29" y="0"/>
                </a:cxn>
                <a:cxn ang="0">
                  <a:pos x="29" y="0"/>
                </a:cxn>
                <a:cxn ang="0">
                  <a:pos x="29" y="5"/>
                </a:cxn>
                <a:cxn ang="0">
                  <a:pos x="0" y="5"/>
                </a:cxn>
              </a:cxnLst>
              <a:rect l="0" t="0" r="r" b="b"/>
              <a:pathLst>
                <a:path w="29" h="5">
                  <a:moveTo>
                    <a:pt x="0" y="5"/>
                  </a:moveTo>
                  <a:lnTo>
                    <a:pt x="0" y="0"/>
                  </a:lnTo>
                  <a:lnTo>
                    <a:pt x="0" y="0"/>
                  </a:lnTo>
                  <a:lnTo>
                    <a:pt x="29" y="0"/>
                  </a:lnTo>
                  <a:lnTo>
                    <a:pt x="29" y="0"/>
                  </a:lnTo>
                  <a:lnTo>
                    <a:pt x="29" y="5"/>
                  </a:lnTo>
                  <a:lnTo>
                    <a:pt x="0" y="5"/>
                  </a:lnTo>
                  <a:close/>
                </a:path>
              </a:pathLst>
            </a:custGeom>
            <a:solidFill>
              <a:srgbClr val="E5E5E5"/>
            </a:solidFill>
            <a:ln w="9525">
              <a:noFill/>
              <a:round/>
              <a:headEnd/>
              <a:tailEnd/>
            </a:ln>
          </p:spPr>
          <p:txBody>
            <a:bodyPr/>
            <a:lstStyle/>
            <a:p>
              <a:endParaRPr lang="en-US"/>
            </a:p>
          </p:txBody>
        </p:sp>
        <p:sp>
          <p:nvSpPr>
            <p:cNvPr id="84214" name="Freeform 1270"/>
            <p:cNvSpPr>
              <a:spLocks/>
            </p:cNvSpPr>
            <p:nvPr/>
          </p:nvSpPr>
          <p:spPr bwMode="black">
            <a:xfrm>
              <a:off x="2741613" y="1736725"/>
              <a:ext cx="30162" cy="7938"/>
            </a:xfrm>
            <a:custGeom>
              <a:avLst/>
              <a:gdLst/>
              <a:ahLst/>
              <a:cxnLst>
                <a:cxn ang="0">
                  <a:pos x="0" y="9"/>
                </a:cxn>
                <a:cxn ang="0">
                  <a:pos x="0" y="5"/>
                </a:cxn>
                <a:cxn ang="0">
                  <a:pos x="0" y="0"/>
                </a:cxn>
                <a:cxn ang="0">
                  <a:pos x="0" y="0"/>
                </a:cxn>
                <a:cxn ang="0">
                  <a:pos x="29" y="5"/>
                </a:cxn>
                <a:cxn ang="0">
                  <a:pos x="29" y="9"/>
                </a:cxn>
                <a:cxn ang="0">
                  <a:pos x="0" y="9"/>
                </a:cxn>
              </a:cxnLst>
              <a:rect l="0" t="0" r="r" b="b"/>
              <a:pathLst>
                <a:path w="29" h="9">
                  <a:moveTo>
                    <a:pt x="0" y="9"/>
                  </a:moveTo>
                  <a:lnTo>
                    <a:pt x="0" y="5"/>
                  </a:lnTo>
                  <a:lnTo>
                    <a:pt x="0" y="0"/>
                  </a:lnTo>
                  <a:lnTo>
                    <a:pt x="0" y="0"/>
                  </a:lnTo>
                  <a:lnTo>
                    <a:pt x="29" y="5"/>
                  </a:lnTo>
                  <a:lnTo>
                    <a:pt x="29" y="9"/>
                  </a:lnTo>
                  <a:lnTo>
                    <a:pt x="0" y="9"/>
                  </a:lnTo>
                  <a:close/>
                </a:path>
              </a:pathLst>
            </a:custGeom>
            <a:solidFill>
              <a:schemeClr val="tx1"/>
            </a:solidFill>
            <a:ln w="9525">
              <a:noFill/>
              <a:round/>
              <a:headEnd/>
              <a:tailEnd/>
            </a:ln>
          </p:spPr>
          <p:txBody>
            <a:bodyPr/>
            <a:lstStyle/>
            <a:p>
              <a:endParaRPr lang="en-US"/>
            </a:p>
          </p:txBody>
        </p:sp>
        <p:sp>
          <p:nvSpPr>
            <p:cNvPr id="84215" name="Freeform 1271"/>
            <p:cNvSpPr>
              <a:spLocks/>
            </p:cNvSpPr>
            <p:nvPr/>
          </p:nvSpPr>
          <p:spPr bwMode="black">
            <a:xfrm>
              <a:off x="2741613" y="1724025"/>
              <a:ext cx="30162" cy="20638"/>
            </a:xfrm>
            <a:custGeom>
              <a:avLst/>
              <a:gdLst/>
              <a:ahLst/>
              <a:cxnLst>
                <a:cxn ang="0">
                  <a:pos x="0" y="13"/>
                </a:cxn>
                <a:cxn ang="0">
                  <a:pos x="1" y="10"/>
                </a:cxn>
                <a:cxn ang="0">
                  <a:pos x="3" y="2"/>
                </a:cxn>
                <a:cxn ang="0">
                  <a:pos x="8" y="0"/>
                </a:cxn>
                <a:cxn ang="0">
                  <a:pos x="31" y="20"/>
                </a:cxn>
                <a:cxn ang="0">
                  <a:pos x="29" y="23"/>
                </a:cxn>
                <a:cxn ang="0">
                  <a:pos x="0" y="13"/>
                </a:cxn>
              </a:cxnLst>
              <a:rect l="0" t="0" r="r" b="b"/>
              <a:pathLst>
                <a:path w="31" h="23">
                  <a:moveTo>
                    <a:pt x="0" y="13"/>
                  </a:moveTo>
                  <a:lnTo>
                    <a:pt x="1" y="10"/>
                  </a:lnTo>
                  <a:lnTo>
                    <a:pt x="3" y="2"/>
                  </a:lnTo>
                  <a:lnTo>
                    <a:pt x="8" y="0"/>
                  </a:lnTo>
                  <a:lnTo>
                    <a:pt x="31" y="20"/>
                  </a:lnTo>
                  <a:lnTo>
                    <a:pt x="29" y="23"/>
                  </a:lnTo>
                  <a:lnTo>
                    <a:pt x="0" y="13"/>
                  </a:lnTo>
                  <a:close/>
                </a:path>
              </a:pathLst>
            </a:custGeom>
            <a:solidFill>
              <a:schemeClr val="tx1"/>
            </a:solidFill>
            <a:ln w="9525">
              <a:noFill/>
              <a:round/>
              <a:headEnd/>
              <a:tailEnd/>
            </a:ln>
          </p:spPr>
          <p:txBody>
            <a:bodyPr/>
            <a:lstStyle/>
            <a:p>
              <a:endParaRPr lang="en-US"/>
            </a:p>
          </p:txBody>
        </p:sp>
        <p:sp>
          <p:nvSpPr>
            <p:cNvPr id="84216" name="Freeform 1272"/>
            <p:cNvSpPr>
              <a:spLocks/>
            </p:cNvSpPr>
            <p:nvPr/>
          </p:nvSpPr>
          <p:spPr bwMode="black">
            <a:xfrm>
              <a:off x="2751138" y="1724025"/>
              <a:ext cx="17462" cy="30163"/>
            </a:xfrm>
            <a:custGeom>
              <a:avLst/>
              <a:gdLst/>
              <a:ahLst/>
              <a:cxnLst>
                <a:cxn ang="0">
                  <a:pos x="0" y="1"/>
                </a:cxn>
                <a:cxn ang="0">
                  <a:pos x="3" y="0"/>
                </a:cxn>
                <a:cxn ang="0">
                  <a:pos x="20" y="24"/>
                </a:cxn>
                <a:cxn ang="0">
                  <a:pos x="13" y="32"/>
                </a:cxn>
                <a:cxn ang="0">
                  <a:pos x="18" y="29"/>
                </a:cxn>
                <a:cxn ang="0">
                  <a:pos x="15" y="31"/>
                </a:cxn>
                <a:cxn ang="0">
                  <a:pos x="0" y="1"/>
                </a:cxn>
              </a:cxnLst>
              <a:rect l="0" t="0" r="r" b="b"/>
              <a:pathLst>
                <a:path w="20" h="32">
                  <a:moveTo>
                    <a:pt x="0" y="1"/>
                  </a:moveTo>
                  <a:lnTo>
                    <a:pt x="3" y="0"/>
                  </a:lnTo>
                  <a:lnTo>
                    <a:pt x="20" y="24"/>
                  </a:lnTo>
                  <a:lnTo>
                    <a:pt x="13" y="32"/>
                  </a:lnTo>
                  <a:lnTo>
                    <a:pt x="18" y="29"/>
                  </a:lnTo>
                  <a:lnTo>
                    <a:pt x="15" y="31"/>
                  </a:lnTo>
                  <a:lnTo>
                    <a:pt x="0" y="1"/>
                  </a:lnTo>
                  <a:close/>
                </a:path>
              </a:pathLst>
            </a:custGeom>
            <a:solidFill>
              <a:schemeClr val="tx1"/>
            </a:solidFill>
            <a:ln w="9525">
              <a:noFill/>
              <a:round/>
              <a:headEnd/>
              <a:tailEnd/>
            </a:ln>
          </p:spPr>
          <p:txBody>
            <a:bodyPr/>
            <a:lstStyle/>
            <a:p>
              <a:endParaRPr lang="en-US"/>
            </a:p>
          </p:txBody>
        </p:sp>
        <p:sp>
          <p:nvSpPr>
            <p:cNvPr id="84217" name="Freeform 1273"/>
            <p:cNvSpPr>
              <a:spLocks/>
            </p:cNvSpPr>
            <p:nvPr/>
          </p:nvSpPr>
          <p:spPr bwMode="black">
            <a:xfrm>
              <a:off x="2751138" y="1720850"/>
              <a:ext cx="20637" cy="23813"/>
            </a:xfrm>
            <a:custGeom>
              <a:avLst/>
              <a:gdLst/>
              <a:ahLst/>
              <a:cxnLst>
                <a:cxn ang="0">
                  <a:pos x="0" y="8"/>
                </a:cxn>
                <a:cxn ang="0">
                  <a:pos x="3" y="5"/>
                </a:cxn>
                <a:cxn ang="0">
                  <a:pos x="8" y="0"/>
                </a:cxn>
                <a:cxn ang="0">
                  <a:pos x="13" y="0"/>
                </a:cxn>
                <a:cxn ang="0">
                  <a:pos x="23" y="25"/>
                </a:cxn>
                <a:cxn ang="0">
                  <a:pos x="20" y="27"/>
                </a:cxn>
                <a:cxn ang="0">
                  <a:pos x="0" y="8"/>
                </a:cxn>
              </a:cxnLst>
              <a:rect l="0" t="0" r="r" b="b"/>
              <a:pathLst>
                <a:path w="23" h="27">
                  <a:moveTo>
                    <a:pt x="0" y="8"/>
                  </a:moveTo>
                  <a:lnTo>
                    <a:pt x="3" y="5"/>
                  </a:lnTo>
                  <a:lnTo>
                    <a:pt x="8" y="0"/>
                  </a:lnTo>
                  <a:lnTo>
                    <a:pt x="13" y="0"/>
                  </a:lnTo>
                  <a:lnTo>
                    <a:pt x="23" y="25"/>
                  </a:lnTo>
                  <a:lnTo>
                    <a:pt x="20" y="27"/>
                  </a:lnTo>
                  <a:lnTo>
                    <a:pt x="0" y="8"/>
                  </a:lnTo>
                  <a:close/>
                </a:path>
              </a:pathLst>
            </a:custGeom>
            <a:solidFill>
              <a:schemeClr val="tx1"/>
            </a:solidFill>
            <a:ln w="9525">
              <a:noFill/>
              <a:round/>
              <a:headEnd/>
              <a:tailEnd/>
            </a:ln>
          </p:spPr>
          <p:txBody>
            <a:bodyPr/>
            <a:lstStyle/>
            <a:p>
              <a:endParaRPr lang="en-US"/>
            </a:p>
          </p:txBody>
        </p:sp>
        <p:sp>
          <p:nvSpPr>
            <p:cNvPr id="84218" name="Freeform 1274"/>
            <p:cNvSpPr>
              <a:spLocks/>
            </p:cNvSpPr>
            <p:nvPr/>
          </p:nvSpPr>
          <p:spPr bwMode="black">
            <a:xfrm>
              <a:off x="2762250" y="1720850"/>
              <a:ext cx="9525" cy="26988"/>
            </a:xfrm>
            <a:custGeom>
              <a:avLst/>
              <a:gdLst/>
              <a:ahLst/>
              <a:cxnLst>
                <a:cxn ang="0">
                  <a:pos x="0" y="0"/>
                </a:cxn>
                <a:cxn ang="0">
                  <a:pos x="3" y="0"/>
                </a:cxn>
                <a:cxn ang="0">
                  <a:pos x="8" y="0"/>
                </a:cxn>
                <a:cxn ang="0">
                  <a:pos x="8" y="0"/>
                </a:cxn>
                <a:cxn ang="0">
                  <a:pos x="3" y="30"/>
                </a:cxn>
                <a:cxn ang="0">
                  <a:pos x="0" y="30"/>
                </a:cxn>
                <a:cxn ang="0">
                  <a:pos x="0" y="0"/>
                </a:cxn>
              </a:cxnLst>
              <a:rect l="0" t="0" r="r" b="b"/>
              <a:pathLst>
                <a:path w="8" h="30">
                  <a:moveTo>
                    <a:pt x="0" y="0"/>
                  </a:moveTo>
                  <a:lnTo>
                    <a:pt x="3" y="0"/>
                  </a:lnTo>
                  <a:lnTo>
                    <a:pt x="8" y="0"/>
                  </a:lnTo>
                  <a:lnTo>
                    <a:pt x="8" y="0"/>
                  </a:lnTo>
                  <a:lnTo>
                    <a:pt x="3" y="30"/>
                  </a:lnTo>
                  <a:lnTo>
                    <a:pt x="0" y="30"/>
                  </a:lnTo>
                  <a:lnTo>
                    <a:pt x="0" y="0"/>
                  </a:lnTo>
                  <a:close/>
                </a:path>
              </a:pathLst>
            </a:custGeom>
            <a:solidFill>
              <a:schemeClr val="tx1"/>
            </a:solidFill>
            <a:ln w="9525">
              <a:noFill/>
              <a:round/>
              <a:headEnd/>
              <a:tailEnd/>
            </a:ln>
          </p:spPr>
          <p:txBody>
            <a:bodyPr/>
            <a:lstStyle/>
            <a:p>
              <a:endParaRPr lang="en-US"/>
            </a:p>
          </p:txBody>
        </p:sp>
        <p:sp>
          <p:nvSpPr>
            <p:cNvPr id="84219" name="Freeform 1275"/>
            <p:cNvSpPr>
              <a:spLocks/>
            </p:cNvSpPr>
            <p:nvPr/>
          </p:nvSpPr>
          <p:spPr bwMode="black">
            <a:xfrm>
              <a:off x="2759075" y="1720850"/>
              <a:ext cx="22225" cy="26988"/>
            </a:xfrm>
            <a:custGeom>
              <a:avLst/>
              <a:gdLst/>
              <a:ahLst/>
              <a:cxnLst>
                <a:cxn ang="0">
                  <a:pos x="10" y="0"/>
                </a:cxn>
                <a:cxn ang="0">
                  <a:pos x="14" y="1"/>
                </a:cxn>
                <a:cxn ang="0">
                  <a:pos x="21" y="4"/>
                </a:cxn>
                <a:cxn ang="0">
                  <a:pos x="16" y="1"/>
                </a:cxn>
                <a:cxn ang="0">
                  <a:pos x="4" y="31"/>
                </a:cxn>
                <a:cxn ang="0">
                  <a:pos x="0" y="30"/>
                </a:cxn>
                <a:cxn ang="0">
                  <a:pos x="10" y="0"/>
                </a:cxn>
              </a:cxnLst>
              <a:rect l="0" t="0" r="r" b="b"/>
              <a:pathLst>
                <a:path w="21" h="31">
                  <a:moveTo>
                    <a:pt x="10" y="0"/>
                  </a:moveTo>
                  <a:lnTo>
                    <a:pt x="14" y="1"/>
                  </a:lnTo>
                  <a:lnTo>
                    <a:pt x="21" y="4"/>
                  </a:lnTo>
                  <a:lnTo>
                    <a:pt x="16" y="1"/>
                  </a:lnTo>
                  <a:lnTo>
                    <a:pt x="4" y="31"/>
                  </a:lnTo>
                  <a:lnTo>
                    <a:pt x="0" y="30"/>
                  </a:lnTo>
                  <a:lnTo>
                    <a:pt x="10" y="0"/>
                  </a:lnTo>
                  <a:close/>
                </a:path>
              </a:pathLst>
            </a:custGeom>
            <a:solidFill>
              <a:schemeClr val="tx1"/>
            </a:solidFill>
            <a:ln w="9525">
              <a:noFill/>
              <a:round/>
              <a:headEnd/>
              <a:tailEnd/>
            </a:ln>
          </p:spPr>
          <p:txBody>
            <a:bodyPr/>
            <a:lstStyle/>
            <a:p>
              <a:endParaRPr lang="en-US"/>
            </a:p>
          </p:txBody>
        </p:sp>
        <p:sp>
          <p:nvSpPr>
            <p:cNvPr id="84220" name="Freeform 1276"/>
            <p:cNvSpPr>
              <a:spLocks/>
            </p:cNvSpPr>
            <p:nvPr/>
          </p:nvSpPr>
          <p:spPr bwMode="black">
            <a:xfrm>
              <a:off x="2762250" y="1720850"/>
              <a:ext cx="22225" cy="30163"/>
            </a:xfrm>
            <a:custGeom>
              <a:avLst/>
              <a:gdLst/>
              <a:ahLst/>
              <a:cxnLst>
                <a:cxn ang="0">
                  <a:pos x="14" y="0"/>
                </a:cxn>
                <a:cxn ang="0">
                  <a:pos x="19" y="3"/>
                </a:cxn>
                <a:cxn ang="0">
                  <a:pos x="18" y="2"/>
                </a:cxn>
                <a:cxn ang="0">
                  <a:pos x="22" y="5"/>
                </a:cxn>
                <a:cxn ang="0">
                  <a:pos x="5" y="33"/>
                </a:cxn>
                <a:cxn ang="0">
                  <a:pos x="0" y="30"/>
                </a:cxn>
                <a:cxn ang="0">
                  <a:pos x="14" y="0"/>
                </a:cxn>
              </a:cxnLst>
              <a:rect l="0" t="0" r="r" b="b"/>
              <a:pathLst>
                <a:path w="22" h="33">
                  <a:moveTo>
                    <a:pt x="14" y="0"/>
                  </a:moveTo>
                  <a:lnTo>
                    <a:pt x="19" y="3"/>
                  </a:lnTo>
                  <a:lnTo>
                    <a:pt x="18" y="2"/>
                  </a:lnTo>
                  <a:lnTo>
                    <a:pt x="22" y="5"/>
                  </a:lnTo>
                  <a:lnTo>
                    <a:pt x="5" y="33"/>
                  </a:lnTo>
                  <a:lnTo>
                    <a:pt x="0" y="30"/>
                  </a:lnTo>
                  <a:lnTo>
                    <a:pt x="14" y="0"/>
                  </a:lnTo>
                  <a:close/>
                </a:path>
              </a:pathLst>
            </a:custGeom>
            <a:solidFill>
              <a:schemeClr val="tx1"/>
            </a:solidFill>
            <a:ln w="9525">
              <a:noFill/>
              <a:round/>
              <a:headEnd/>
              <a:tailEnd/>
            </a:ln>
          </p:spPr>
          <p:txBody>
            <a:bodyPr/>
            <a:lstStyle/>
            <a:p>
              <a:endParaRPr lang="en-US"/>
            </a:p>
          </p:txBody>
        </p:sp>
        <p:sp>
          <p:nvSpPr>
            <p:cNvPr id="84221" name="Freeform 1277"/>
            <p:cNvSpPr>
              <a:spLocks/>
            </p:cNvSpPr>
            <p:nvPr/>
          </p:nvSpPr>
          <p:spPr bwMode="black">
            <a:xfrm>
              <a:off x="2765425" y="1725613"/>
              <a:ext cx="28575" cy="28575"/>
            </a:xfrm>
            <a:custGeom>
              <a:avLst/>
              <a:gdLst/>
              <a:ahLst/>
              <a:cxnLst>
                <a:cxn ang="0">
                  <a:pos x="20" y="0"/>
                </a:cxn>
                <a:cxn ang="0">
                  <a:pos x="26" y="5"/>
                </a:cxn>
                <a:cxn ang="0">
                  <a:pos x="26" y="5"/>
                </a:cxn>
                <a:cxn ang="0">
                  <a:pos x="27" y="7"/>
                </a:cxn>
                <a:cxn ang="0">
                  <a:pos x="6" y="30"/>
                </a:cxn>
                <a:cxn ang="0">
                  <a:pos x="0" y="25"/>
                </a:cxn>
                <a:cxn ang="0">
                  <a:pos x="20" y="0"/>
                </a:cxn>
              </a:cxnLst>
              <a:rect l="0" t="0" r="r" b="b"/>
              <a:pathLst>
                <a:path w="27" h="30">
                  <a:moveTo>
                    <a:pt x="20" y="0"/>
                  </a:moveTo>
                  <a:lnTo>
                    <a:pt x="26" y="5"/>
                  </a:lnTo>
                  <a:lnTo>
                    <a:pt x="26" y="5"/>
                  </a:lnTo>
                  <a:lnTo>
                    <a:pt x="27" y="7"/>
                  </a:lnTo>
                  <a:lnTo>
                    <a:pt x="6" y="30"/>
                  </a:lnTo>
                  <a:lnTo>
                    <a:pt x="0" y="25"/>
                  </a:lnTo>
                  <a:lnTo>
                    <a:pt x="20" y="0"/>
                  </a:lnTo>
                  <a:close/>
                </a:path>
              </a:pathLst>
            </a:custGeom>
            <a:solidFill>
              <a:schemeClr val="tx1"/>
            </a:solidFill>
            <a:ln w="9525">
              <a:noFill/>
              <a:round/>
              <a:headEnd/>
              <a:tailEnd/>
            </a:ln>
          </p:spPr>
          <p:txBody>
            <a:bodyPr/>
            <a:lstStyle/>
            <a:p>
              <a:endParaRPr lang="en-US"/>
            </a:p>
          </p:txBody>
        </p:sp>
        <p:sp>
          <p:nvSpPr>
            <p:cNvPr id="84222" name="Freeform 1278"/>
            <p:cNvSpPr>
              <a:spLocks/>
            </p:cNvSpPr>
            <p:nvPr/>
          </p:nvSpPr>
          <p:spPr bwMode="black">
            <a:xfrm>
              <a:off x="2768600" y="1731963"/>
              <a:ext cx="34925" cy="26987"/>
            </a:xfrm>
            <a:custGeom>
              <a:avLst/>
              <a:gdLst/>
              <a:ahLst/>
              <a:cxnLst>
                <a:cxn ang="0">
                  <a:pos x="22" y="0"/>
                </a:cxn>
                <a:cxn ang="0">
                  <a:pos x="30" y="7"/>
                </a:cxn>
                <a:cxn ang="0">
                  <a:pos x="27" y="4"/>
                </a:cxn>
                <a:cxn ang="0">
                  <a:pos x="31" y="9"/>
                </a:cxn>
                <a:cxn ang="0">
                  <a:pos x="7" y="29"/>
                </a:cxn>
                <a:cxn ang="0">
                  <a:pos x="0" y="22"/>
                </a:cxn>
                <a:cxn ang="0">
                  <a:pos x="22" y="0"/>
                </a:cxn>
              </a:cxnLst>
              <a:rect l="0" t="0" r="r" b="b"/>
              <a:pathLst>
                <a:path w="31" h="29">
                  <a:moveTo>
                    <a:pt x="22" y="0"/>
                  </a:moveTo>
                  <a:lnTo>
                    <a:pt x="30" y="7"/>
                  </a:lnTo>
                  <a:lnTo>
                    <a:pt x="27" y="4"/>
                  </a:lnTo>
                  <a:lnTo>
                    <a:pt x="31" y="9"/>
                  </a:lnTo>
                  <a:lnTo>
                    <a:pt x="7" y="29"/>
                  </a:lnTo>
                  <a:lnTo>
                    <a:pt x="0" y="22"/>
                  </a:lnTo>
                  <a:lnTo>
                    <a:pt x="22" y="0"/>
                  </a:lnTo>
                  <a:close/>
                </a:path>
              </a:pathLst>
            </a:custGeom>
            <a:solidFill>
              <a:schemeClr val="tx1"/>
            </a:solidFill>
            <a:ln w="9525">
              <a:noFill/>
              <a:round/>
              <a:headEnd/>
              <a:tailEnd/>
            </a:ln>
          </p:spPr>
          <p:txBody>
            <a:bodyPr/>
            <a:lstStyle/>
            <a:p>
              <a:endParaRPr lang="en-US"/>
            </a:p>
          </p:txBody>
        </p:sp>
        <p:sp>
          <p:nvSpPr>
            <p:cNvPr id="84223" name="Freeform 1279"/>
            <p:cNvSpPr>
              <a:spLocks/>
            </p:cNvSpPr>
            <p:nvPr/>
          </p:nvSpPr>
          <p:spPr bwMode="black">
            <a:xfrm>
              <a:off x="2774950" y="1739900"/>
              <a:ext cx="33338" cy="26988"/>
            </a:xfrm>
            <a:custGeom>
              <a:avLst/>
              <a:gdLst/>
              <a:ahLst/>
              <a:cxnLst>
                <a:cxn ang="0">
                  <a:pos x="25" y="0"/>
                </a:cxn>
                <a:cxn ang="0">
                  <a:pos x="32" y="10"/>
                </a:cxn>
                <a:cxn ang="0">
                  <a:pos x="9" y="29"/>
                </a:cxn>
                <a:cxn ang="0">
                  <a:pos x="6" y="27"/>
                </a:cxn>
                <a:cxn ang="0">
                  <a:pos x="8" y="28"/>
                </a:cxn>
                <a:cxn ang="0">
                  <a:pos x="0" y="18"/>
                </a:cxn>
                <a:cxn ang="0">
                  <a:pos x="25" y="0"/>
                </a:cxn>
              </a:cxnLst>
              <a:rect l="0" t="0" r="r" b="b"/>
              <a:pathLst>
                <a:path w="32" h="29">
                  <a:moveTo>
                    <a:pt x="25" y="0"/>
                  </a:moveTo>
                  <a:lnTo>
                    <a:pt x="32" y="10"/>
                  </a:lnTo>
                  <a:lnTo>
                    <a:pt x="9" y="29"/>
                  </a:lnTo>
                  <a:lnTo>
                    <a:pt x="6" y="27"/>
                  </a:lnTo>
                  <a:lnTo>
                    <a:pt x="8" y="28"/>
                  </a:lnTo>
                  <a:lnTo>
                    <a:pt x="0" y="18"/>
                  </a:lnTo>
                  <a:lnTo>
                    <a:pt x="25" y="0"/>
                  </a:lnTo>
                  <a:close/>
                </a:path>
              </a:pathLst>
            </a:custGeom>
            <a:solidFill>
              <a:schemeClr val="tx1"/>
            </a:solidFill>
            <a:ln w="9525">
              <a:noFill/>
              <a:round/>
              <a:headEnd/>
              <a:tailEnd/>
            </a:ln>
          </p:spPr>
          <p:txBody>
            <a:bodyPr/>
            <a:lstStyle/>
            <a:p>
              <a:endParaRPr lang="en-US"/>
            </a:p>
          </p:txBody>
        </p:sp>
        <p:sp>
          <p:nvSpPr>
            <p:cNvPr id="84224" name="Freeform 1280"/>
            <p:cNvSpPr>
              <a:spLocks/>
            </p:cNvSpPr>
            <p:nvPr/>
          </p:nvSpPr>
          <p:spPr bwMode="black">
            <a:xfrm>
              <a:off x="2784475" y="1747838"/>
              <a:ext cx="36513" cy="30162"/>
            </a:xfrm>
            <a:custGeom>
              <a:avLst/>
              <a:gdLst/>
              <a:ahLst/>
              <a:cxnLst>
                <a:cxn ang="0">
                  <a:pos x="22" y="0"/>
                </a:cxn>
                <a:cxn ang="0">
                  <a:pos x="32" y="11"/>
                </a:cxn>
                <a:cxn ang="0">
                  <a:pos x="34" y="14"/>
                </a:cxn>
                <a:cxn ang="0">
                  <a:pos x="33" y="13"/>
                </a:cxn>
                <a:cxn ang="0">
                  <a:pos x="10" y="31"/>
                </a:cxn>
                <a:cxn ang="0">
                  <a:pos x="0" y="20"/>
                </a:cxn>
                <a:cxn ang="0">
                  <a:pos x="22" y="0"/>
                </a:cxn>
              </a:cxnLst>
              <a:rect l="0" t="0" r="r" b="b"/>
              <a:pathLst>
                <a:path w="34" h="31">
                  <a:moveTo>
                    <a:pt x="22" y="0"/>
                  </a:moveTo>
                  <a:lnTo>
                    <a:pt x="32" y="11"/>
                  </a:lnTo>
                  <a:lnTo>
                    <a:pt x="34" y="14"/>
                  </a:lnTo>
                  <a:lnTo>
                    <a:pt x="33" y="13"/>
                  </a:lnTo>
                  <a:lnTo>
                    <a:pt x="10" y="31"/>
                  </a:lnTo>
                  <a:lnTo>
                    <a:pt x="0" y="20"/>
                  </a:lnTo>
                  <a:lnTo>
                    <a:pt x="22" y="0"/>
                  </a:lnTo>
                  <a:close/>
                </a:path>
              </a:pathLst>
            </a:custGeom>
            <a:solidFill>
              <a:schemeClr val="tx1"/>
            </a:solidFill>
            <a:ln w="9525">
              <a:noFill/>
              <a:round/>
              <a:headEnd/>
              <a:tailEnd/>
            </a:ln>
          </p:spPr>
          <p:txBody>
            <a:bodyPr/>
            <a:lstStyle/>
            <a:p>
              <a:endParaRPr lang="en-US"/>
            </a:p>
          </p:txBody>
        </p:sp>
        <p:sp>
          <p:nvSpPr>
            <p:cNvPr id="84225" name="Freeform 1281"/>
            <p:cNvSpPr>
              <a:spLocks/>
            </p:cNvSpPr>
            <p:nvPr/>
          </p:nvSpPr>
          <p:spPr bwMode="black">
            <a:xfrm>
              <a:off x="2794000" y="1762125"/>
              <a:ext cx="36513" cy="26988"/>
            </a:xfrm>
            <a:custGeom>
              <a:avLst/>
              <a:gdLst/>
              <a:ahLst/>
              <a:cxnLst>
                <a:cxn ang="0">
                  <a:pos x="24" y="0"/>
                </a:cxn>
                <a:cxn ang="0">
                  <a:pos x="35" y="14"/>
                </a:cxn>
                <a:cxn ang="0">
                  <a:pos x="35" y="14"/>
                </a:cxn>
                <a:cxn ang="0">
                  <a:pos x="11" y="32"/>
                </a:cxn>
                <a:cxn ang="0">
                  <a:pos x="11" y="32"/>
                </a:cxn>
                <a:cxn ang="0">
                  <a:pos x="0" y="17"/>
                </a:cxn>
                <a:cxn ang="0">
                  <a:pos x="24" y="0"/>
                </a:cxn>
              </a:cxnLst>
              <a:rect l="0" t="0" r="r" b="b"/>
              <a:pathLst>
                <a:path w="35" h="32">
                  <a:moveTo>
                    <a:pt x="24" y="0"/>
                  </a:moveTo>
                  <a:lnTo>
                    <a:pt x="35" y="14"/>
                  </a:lnTo>
                  <a:lnTo>
                    <a:pt x="35" y="14"/>
                  </a:lnTo>
                  <a:lnTo>
                    <a:pt x="11" y="32"/>
                  </a:lnTo>
                  <a:lnTo>
                    <a:pt x="11" y="32"/>
                  </a:lnTo>
                  <a:lnTo>
                    <a:pt x="0" y="17"/>
                  </a:lnTo>
                  <a:lnTo>
                    <a:pt x="24" y="0"/>
                  </a:lnTo>
                  <a:close/>
                </a:path>
              </a:pathLst>
            </a:custGeom>
            <a:solidFill>
              <a:schemeClr val="tx1"/>
            </a:solidFill>
            <a:ln w="9525">
              <a:noFill/>
              <a:round/>
              <a:headEnd/>
              <a:tailEnd/>
            </a:ln>
          </p:spPr>
          <p:txBody>
            <a:bodyPr/>
            <a:lstStyle/>
            <a:p>
              <a:endParaRPr lang="en-US"/>
            </a:p>
          </p:txBody>
        </p:sp>
        <p:sp>
          <p:nvSpPr>
            <p:cNvPr id="84226" name="Freeform 1282"/>
            <p:cNvSpPr>
              <a:spLocks/>
            </p:cNvSpPr>
            <p:nvPr/>
          </p:nvSpPr>
          <p:spPr bwMode="black">
            <a:xfrm>
              <a:off x="2806700" y="1773238"/>
              <a:ext cx="36513" cy="28575"/>
            </a:xfrm>
            <a:custGeom>
              <a:avLst/>
              <a:gdLst/>
              <a:ahLst/>
              <a:cxnLst>
                <a:cxn ang="0">
                  <a:pos x="24" y="0"/>
                </a:cxn>
                <a:cxn ang="0">
                  <a:pos x="35" y="15"/>
                </a:cxn>
                <a:cxn ang="0">
                  <a:pos x="35" y="15"/>
                </a:cxn>
                <a:cxn ang="0">
                  <a:pos x="11" y="33"/>
                </a:cxn>
                <a:cxn ang="0">
                  <a:pos x="11" y="33"/>
                </a:cxn>
                <a:cxn ang="0">
                  <a:pos x="0" y="18"/>
                </a:cxn>
                <a:cxn ang="0">
                  <a:pos x="24" y="0"/>
                </a:cxn>
              </a:cxnLst>
              <a:rect l="0" t="0" r="r" b="b"/>
              <a:pathLst>
                <a:path w="35" h="33">
                  <a:moveTo>
                    <a:pt x="24" y="0"/>
                  </a:moveTo>
                  <a:lnTo>
                    <a:pt x="35" y="15"/>
                  </a:lnTo>
                  <a:lnTo>
                    <a:pt x="35" y="15"/>
                  </a:lnTo>
                  <a:lnTo>
                    <a:pt x="11" y="33"/>
                  </a:lnTo>
                  <a:lnTo>
                    <a:pt x="11" y="33"/>
                  </a:lnTo>
                  <a:lnTo>
                    <a:pt x="0" y="18"/>
                  </a:lnTo>
                  <a:lnTo>
                    <a:pt x="24" y="0"/>
                  </a:lnTo>
                  <a:close/>
                </a:path>
              </a:pathLst>
            </a:custGeom>
            <a:solidFill>
              <a:schemeClr val="tx1"/>
            </a:solidFill>
            <a:ln w="9525">
              <a:noFill/>
              <a:round/>
              <a:headEnd/>
              <a:tailEnd/>
            </a:ln>
          </p:spPr>
          <p:txBody>
            <a:bodyPr/>
            <a:lstStyle/>
            <a:p>
              <a:endParaRPr lang="en-US"/>
            </a:p>
          </p:txBody>
        </p:sp>
        <p:sp>
          <p:nvSpPr>
            <p:cNvPr id="84227" name="Freeform 1283"/>
            <p:cNvSpPr>
              <a:spLocks/>
            </p:cNvSpPr>
            <p:nvPr/>
          </p:nvSpPr>
          <p:spPr bwMode="black">
            <a:xfrm>
              <a:off x="2817813" y="1785938"/>
              <a:ext cx="36512" cy="44450"/>
            </a:xfrm>
            <a:custGeom>
              <a:avLst/>
              <a:gdLst/>
              <a:ahLst/>
              <a:cxnLst>
                <a:cxn ang="0">
                  <a:pos x="24" y="0"/>
                </a:cxn>
                <a:cxn ang="0">
                  <a:pos x="36" y="16"/>
                </a:cxn>
                <a:cxn ang="0">
                  <a:pos x="11" y="35"/>
                </a:cxn>
                <a:cxn ang="0">
                  <a:pos x="20" y="46"/>
                </a:cxn>
                <a:cxn ang="0">
                  <a:pos x="11" y="34"/>
                </a:cxn>
                <a:cxn ang="0">
                  <a:pos x="0" y="18"/>
                </a:cxn>
                <a:cxn ang="0">
                  <a:pos x="24" y="0"/>
                </a:cxn>
              </a:cxnLst>
              <a:rect l="0" t="0" r="r" b="b"/>
              <a:pathLst>
                <a:path w="36" h="46">
                  <a:moveTo>
                    <a:pt x="24" y="0"/>
                  </a:moveTo>
                  <a:lnTo>
                    <a:pt x="36" y="16"/>
                  </a:lnTo>
                  <a:lnTo>
                    <a:pt x="11" y="35"/>
                  </a:lnTo>
                  <a:lnTo>
                    <a:pt x="20" y="46"/>
                  </a:lnTo>
                  <a:lnTo>
                    <a:pt x="11" y="34"/>
                  </a:lnTo>
                  <a:lnTo>
                    <a:pt x="0" y="18"/>
                  </a:lnTo>
                  <a:lnTo>
                    <a:pt x="24" y="0"/>
                  </a:lnTo>
                  <a:close/>
                </a:path>
              </a:pathLst>
            </a:custGeom>
            <a:solidFill>
              <a:schemeClr val="tx1"/>
            </a:solidFill>
            <a:ln w="9525">
              <a:noFill/>
              <a:round/>
              <a:headEnd/>
              <a:tailEnd/>
            </a:ln>
          </p:spPr>
          <p:txBody>
            <a:bodyPr/>
            <a:lstStyle/>
            <a:p>
              <a:endParaRPr lang="en-US"/>
            </a:p>
          </p:txBody>
        </p:sp>
        <p:sp>
          <p:nvSpPr>
            <p:cNvPr id="84228" name="Freeform 1284"/>
            <p:cNvSpPr>
              <a:spLocks/>
            </p:cNvSpPr>
            <p:nvPr/>
          </p:nvSpPr>
          <p:spPr bwMode="black">
            <a:xfrm>
              <a:off x="2827338" y="1800225"/>
              <a:ext cx="39687" cy="31750"/>
            </a:xfrm>
            <a:custGeom>
              <a:avLst/>
              <a:gdLst/>
              <a:ahLst/>
              <a:cxnLst>
                <a:cxn ang="0">
                  <a:pos x="25" y="0"/>
                </a:cxn>
                <a:cxn ang="0">
                  <a:pos x="37" y="16"/>
                </a:cxn>
                <a:cxn ang="0">
                  <a:pos x="37" y="18"/>
                </a:cxn>
                <a:cxn ang="0">
                  <a:pos x="12" y="35"/>
                </a:cxn>
                <a:cxn ang="0">
                  <a:pos x="12" y="36"/>
                </a:cxn>
                <a:cxn ang="0">
                  <a:pos x="0" y="20"/>
                </a:cxn>
                <a:cxn ang="0">
                  <a:pos x="25" y="0"/>
                </a:cxn>
              </a:cxnLst>
              <a:rect l="0" t="0" r="r" b="b"/>
              <a:pathLst>
                <a:path w="37" h="36">
                  <a:moveTo>
                    <a:pt x="25" y="0"/>
                  </a:moveTo>
                  <a:lnTo>
                    <a:pt x="37" y="16"/>
                  </a:lnTo>
                  <a:lnTo>
                    <a:pt x="37" y="18"/>
                  </a:lnTo>
                  <a:lnTo>
                    <a:pt x="12" y="35"/>
                  </a:lnTo>
                  <a:lnTo>
                    <a:pt x="12" y="36"/>
                  </a:lnTo>
                  <a:lnTo>
                    <a:pt x="0" y="20"/>
                  </a:lnTo>
                  <a:lnTo>
                    <a:pt x="25" y="0"/>
                  </a:lnTo>
                  <a:close/>
                </a:path>
              </a:pathLst>
            </a:custGeom>
            <a:solidFill>
              <a:schemeClr val="tx1"/>
            </a:solidFill>
            <a:ln w="9525">
              <a:noFill/>
              <a:round/>
              <a:headEnd/>
              <a:tailEnd/>
            </a:ln>
          </p:spPr>
          <p:txBody>
            <a:bodyPr/>
            <a:lstStyle/>
            <a:p>
              <a:endParaRPr lang="en-US"/>
            </a:p>
          </p:txBody>
        </p:sp>
        <p:sp>
          <p:nvSpPr>
            <p:cNvPr id="84229" name="Freeform 1285"/>
            <p:cNvSpPr>
              <a:spLocks/>
            </p:cNvSpPr>
            <p:nvPr/>
          </p:nvSpPr>
          <p:spPr bwMode="black">
            <a:xfrm>
              <a:off x="2840038" y="1816100"/>
              <a:ext cx="36512" cy="30163"/>
            </a:xfrm>
            <a:custGeom>
              <a:avLst/>
              <a:gdLst/>
              <a:ahLst/>
              <a:cxnLst>
                <a:cxn ang="0">
                  <a:pos x="25" y="0"/>
                </a:cxn>
                <a:cxn ang="0">
                  <a:pos x="36" y="14"/>
                </a:cxn>
                <a:cxn ang="0">
                  <a:pos x="36" y="14"/>
                </a:cxn>
                <a:cxn ang="0">
                  <a:pos x="36" y="14"/>
                </a:cxn>
                <a:cxn ang="0">
                  <a:pos x="11" y="32"/>
                </a:cxn>
                <a:cxn ang="0">
                  <a:pos x="0" y="17"/>
                </a:cxn>
                <a:cxn ang="0">
                  <a:pos x="25" y="0"/>
                </a:cxn>
              </a:cxnLst>
              <a:rect l="0" t="0" r="r" b="b"/>
              <a:pathLst>
                <a:path w="36" h="32">
                  <a:moveTo>
                    <a:pt x="25" y="0"/>
                  </a:moveTo>
                  <a:lnTo>
                    <a:pt x="36" y="14"/>
                  </a:lnTo>
                  <a:lnTo>
                    <a:pt x="36" y="14"/>
                  </a:lnTo>
                  <a:lnTo>
                    <a:pt x="36" y="14"/>
                  </a:lnTo>
                  <a:lnTo>
                    <a:pt x="11" y="32"/>
                  </a:lnTo>
                  <a:lnTo>
                    <a:pt x="0" y="17"/>
                  </a:lnTo>
                  <a:lnTo>
                    <a:pt x="25" y="0"/>
                  </a:lnTo>
                  <a:close/>
                </a:path>
              </a:pathLst>
            </a:custGeom>
            <a:solidFill>
              <a:schemeClr val="tx1"/>
            </a:solidFill>
            <a:ln w="9525">
              <a:noFill/>
              <a:round/>
              <a:headEnd/>
              <a:tailEnd/>
            </a:ln>
          </p:spPr>
          <p:txBody>
            <a:bodyPr/>
            <a:lstStyle/>
            <a:p>
              <a:endParaRPr lang="en-US"/>
            </a:p>
          </p:txBody>
        </p:sp>
        <p:sp>
          <p:nvSpPr>
            <p:cNvPr id="84230" name="Freeform 1286"/>
            <p:cNvSpPr>
              <a:spLocks/>
            </p:cNvSpPr>
            <p:nvPr/>
          </p:nvSpPr>
          <p:spPr bwMode="black">
            <a:xfrm>
              <a:off x="2852738" y="1830388"/>
              <a:ext cx="36512" cy="28575"/>
            </a:xfrm>
            <a:custGeom>
              <a:avLst/>
              <a:gdLst/>
              <a:ahLst/>
              <a:cxnLst>
                <a:cxn ang="0">
                  <a:pos x="25" y="0"/>
                </a:cxn>
                <a:cxn ang="0">
                  <a:pos x="35" y="15"/>
                </a:cxn>
                <a:cxn ang="0">
                  <a:pos x="11" y="34"/>
                </a:cxn>
                <a:cxn ang="0">
                  <a:pos x="10" y="32"/>
                </a:cxn>
                <a:cxn ang="0">
                  <a:pos x="10" y="33"/>
                </a:cxn>
                <a:cxn ang="0">
                  <a:pos x="0" y="18"/>
                </a:cxn>
                <a:cxn ang="0">
                  <a:pos x="25" y="0"/>
                </a:cxn>
              </a:cxnLst>
              <a:rect l="0" t="0" r="r" b="b"/>
              <a:pathLst>
                <a:path w="35" h="34">
                  <a:moveTo>
                    <a:pt x="25" y="0"/>
                  </a:moveTo>
                  <a:lnTo>
                    <a:pt x="35" y="15"/>
                  </a:lnTo>
                  <a:lnTo>
                    <a:pt x="11" y="34"/>
                  </a:lnTo>
                  <a:lnTo>
                    <a:pt x="10" y="32"/>
                  </a:lnTo>
                  <a:lnTo>
                    <a:pt x="10" y="33"/>
                  </a:lnTo>
                  <a:lnTo>
                    <a:pt x="0" y="18"/>
                  </a:lnTo>
                  <a:lnTo>
                    <a:pt x="25" y="0"/>
                  </a:lnTo>
                  <a:close/>
                </a:path>
              </a:pathLst>
            </a:custGeom>
            <a:solidFill>
              <a:schemeClr val="tx1"/>
            </a:solidFill>
            <a:ln w="9525">
              <a:noFill/>
              <a:round/>
              <a:headEnd/>
              <a:tailEnd/>
            </a:ln>
          </p:spPr>
          <p:txBody>
            <a:bodyPr/>
            <a:lstStyle/>
            <a:p>
              <a:endParaRPr lang="en-US"/>
            </a:p>
          </p:txBody>
        </p:sp>
        <p:sp>
          <p:nvSpPr>
            <p:cNvPr id="84231" name="Freeform 1287"/>
            <p:cNvSpPr>
              <a:spLocks/>
            </p:cNvSpPr>
            <p:nvPr/>
          </p:nvSpPr>
          <p:spPr bwMode="black">
            <a:xfrm>
              <a:off x="2863850" y="1843088"/>
              <a:ext cx="34925" cy="26987"/>
            </a:xfrm>
            <a:custGeom>
              <a:avLst/>
              <a:gdLst/>
              <a:ahLst/>
              <a:cxnLst>
                <a:cxn ang="0">
                  <a:pos x="23" y="0"/>
                </a:cxn>
                <a:cxn ang="0">
                  <a:pos x="33" y="11"/>
                </a:cxn>
                <a:cxn ang="0">
                  <a:pos x="35" y="14"/>
                </a:cxn>
                <a:cxn ang="0">
                  <a:pos x="34" y="13"/>
                </a:cxn>
                <a:cxn ang="0">
                  <a:pos x="10" y="31"/>
                </a:cxn>
                <a:cxn ang="0">
                  <a:pos x="0" y="20"/>
                </a:cxn>
                <a:cxn ang="0">
                  <a:pos x="23" y="0"/>
                </a:cxn>
              </a:cxnLst>
              <a:rect l="0" t="0" r="r" b="b"/>
              <a:pathLst>
                <a:path w="35" h="31">
                  <a:moveTo>
                    <a:pt x="23" y="0"/>
                  </a:moveTo>
                  <a:lnTo>
                    <a:pt x="33" y="11"/>
                  </a:lnTo>
                  <a:lnTo>
                    <a:pt x="35" y="14"/>
                  </a:lnTo>
                  <a:lnTo>
                    <a:pt x="34" y="13"/>
                  </a:lnTo>
                  <a:lnTo>
                    <a:pt x="10" y="31"/>
                  </a:lnTo>
                  <a:lnTo>
                    <a:pt x="0" y="20"/>
                  </a:lnTo>
                  <a:lnTo>
                    <a:pt x="23" y="0"/>
                  </a:lnTo>
                  <a:close/>
                </a:path>
              </a:pathLst>
            </a:custGeom>
            <a:solidFill>
              <a:schemeClr val="tx1"/>
            </a:solidFill>
            <a:ln w="9525">
              <a:noFill/>
              <a:round/>
              <a:headEnd/>
              <a:tailEnd/>
            </a:ln>
          </p:spPr>
          <p:txBody>
            <a:bodyPr/>
            <a:lstStyle/>
            <a:p>
              <a:endParaRPr lang="en-US"/>
            </a:p>
          </p:txBody>
        </p:sp>
        <p:sp>
          <p:nvSpPr>
            <p:cNvPr id="84232" name="Freeform 1288"/>
            <p:cNvSpPr>
              <a:spLocks/>
            </p:cNvSpPr>
            <p:nvPr/>
          </p:nvSpPr>
          <p:spPr bwMode="black">
            <a:xfrm>
              <a:off x="2873375" y="1854200"/>
              <a:ext cx="30163" cy="30163"/>
            </a:xfrm>
            <a:custGeom>
              <a:avLst/>
              <a:gdLst/>
              <a:ahLst/>
              <a:cxnLst>
                <a:cxn ang="0">
                  <a:pos x="25" y="0"/>
                </a:cxn>
                <a:cxn ang="0">
                  <a:pos x="32" y="9"/>
                </a:cxn>
                <a:cxn ang="0">
                  <a:pos x="9" y="31"/>
                </a:cxn>
                <a:cxn ang="0">
                  <a:pos x="12" y="34"/>
                </a:cxn>
                <a:cxn ang="0">
                  <a:pos x="7" y="27"/>
                </a:cxn>
                <a:cxn ang="0">
                  <a:pos x="0" y="17"/>
                </a:cxn>
                <a:cxn ang="0">
                  <a:pos x="25" y="0"/>
                </a:cxn>
              </a:cxnLst>
              <a:rect l="0" t="0" r="r" b="b"/>
              <a:pathLst>
                <a:path w="32" h="34">
                  <a:moveTo>
                    <a:pt x="25" y="0"/>
                  </a:moveTo>
                  <a:lnTo>
                    <a:pt x="32" y="9"/>
                  </a:lnTo>
                  <a:lnTo>
                    <a:pt x="9" y="31"/>
                  </a:lnTo>
                  <a:lnTo>
                    <a:pt x="12" y="34"/>
                  </a:lnTo>
                  <a:lnTo>
                    <a:pt x="7" y="27"/>
                  </a:lnTo>
                  <a:lnTo>
                    <a:pt x="0" y="17"/>
                  </a:lnTo>
                  <a:lnTo>
                    <a:pt x="25" y="0"/>
                  </a:lnTo>
                  <a:close/>
                </a:path>
              </a:pathLst>
            </a:custGeom>
            <a:solidFill>
              <a:schemeClr val="tx1"/>
            </a:solidFill>
            <a:ln w="9525">
              <a:noFill/>
              <a:round/>
              <a:headEnd/>
              <a:tailEnd/>
            </a:ln>
          </p:spPr>
          <p:txBody>
            <a:bodyPr/>
            <a:lstStyle/>
            <a:p>
              <a:endParaRPr lang="en-US"/>
            </a:p>
          </p:txBody>
        </p:sp>
        <p:sp>
          <p:nvSpPr>
            <p:cNvPr id="84233" name="Freeform 1289"/>
            <p:cNvSpPr>
              <a:spLocks/>
            </p:cNvSpPr>
            <p:nvPr/>
          </p:nvSpPr>
          <p:spPr bwMode="black">
            <a:xfrm>
              <a:off x="2882900" y="1858963"/>
              <a:ext cx="26988" cy="28575"/>
            </a:xfrm>
            <a:custGeom>
              <a:avLst/>
              <a:gdLst/>
              <a:ahLst/>
              <a:cxnLst>
                <a:cxn ang="0">
                  <a:pos x="22" y="0"/>
                </a:cxn>
                <a:cxn ang="0">
                  <a:pos x="29" y="6"/>
                </a:cxn>
                <a:cxn ang="0">
                  <a:pos x="22" y="0"/>
                </a:cxn>
                <a:cxn ang="0">
                  <a:pos x="29" y="7"/>
                </a:cxn>
                <a:cxn ang="0">
                  <a:pos x="7" y="31"/>
                </a:cxn>
                <a:cxn ang="0">
                  <a:pos x="0" y="25"/>
                </a:cxn>
                <a:cxn ang="0">
                  <a:pos x="22" y="0"/>
                </a:cxn>
              </a:cxnLst>
              <a:rect l="0" t="0" r="r" b="b"/>
              <a:pathLst>
                <a:path w="29" h="31">
                  <a:moveTo>
                    <a:pt x="22" y="0"/>
                  </a:moveTo>
                  <a:lnTo>
                    <a:pt x="29" y="6"/>
                  </a:lnTo>
                  <a:lnTo>
                    <a:pt x="22" y="0"/>
                  </a:lnTo>
                  <a:lnTo>
                    <a:pt x="29" y="7"/>
                  </a:lnTo>
                  <a:lnTo>
                    <a:pt x="7" y="31"/>
                  </a:lnTo>
                  <a:lnTo>
                    <a:pt x="0" y="25"/>
                  </a:lnTo>
                  <a:lnTo>
                    <a:pt x="22" y="0"/>
                  </a:lnTo>
                  <a:close/>
                </a:path>
              </a:pathLst>
            </a:custGeom>
            <a:solidFill>
              <a:schemeClr val="tx1"/>
            </a:solidFill>
            <a:ln w="9525">
              <a:noFill/>
              <a:round/>
              <a:headEnd/>
              <a:tailEnd/>
            </a:ln>
          </p:spPr>
          <p:txBody>
            <a:bodyPr/>
            <a:lstStyle/>
            <a:p>
              <a:endParaRPr lang="en-US"/>
            </a:p>
          </p:txBody>
        </p:sp>
        <p:sp>
          <p:nvSpPr>
            <p:cNvPr id="84234" name="Freeform 1290"/>
            <p:cNvSpPr>
              <a:spLocks/>
            </p:cNvSpPr>
            <p:nvPr/>
          </p:nvSpPr>
          <p:spPr bwMode="black">
            <a:xfrm>
              <a:off x="2889250" y="1865313"/>
              <a:ext cx="30163" cy="30162"/>
            </a:xfrm>
            <a:custGeom>
              <a:avLst/>
              <a:gdLst/>
              <a:ahLst/>
              <a:cxnLst>
                <a:cxn ang="0">
                  <a:pos x="22" y="0"/>
                </a:cxn>
                <a:cxn ang="0">
                  <a:pos x="29" y="6"/>
                </a:cxn>
                <a:cxn ang="0">
                  <a:pos x="10" y="32"/>
                </a:cxn>
                <a:cxn ang="0">
                  <a:pos x="10" y="32"/>
                </a:cxn>
                <a:cxn ang="0">
                  <a:pos x="6" y="29"/>
                </a:cxn>
                <a:cxn ang="0">
                  <a:pos x="0" y="23"/>
                </a:cxn>
                <a:cxn ang="0">
                  <a:pos x="22" y="0"/>
                </a:cxn>
              </a:cxnLst>
              <a:rect l="0" t="0" r="r" b="b"/>
              <a:pathLst>
                <a:path w="29" h="32">
                  <a:moveTo>
                    <a:pt x="22" y="0"/>
                  </a:moveTo>
                  <a:lnTo>
                    <a:pt x="29" y="6"/>
                  </a:lnTo>
                  <a:lnTo>
                    <a:pt x="10" y="32"/>
                  </a:lnTo>
                  <a:lnTo>
                    <a:pt x="10" y="32"/>
                  </a:lnTo>
                  <a:lnTo>
                    <a:pt x="6" y="29"/>
                  </a:lnTo>
                  <a:lnTo>
                    <a:pt x="0" y="23"/>
                  </a:lnTo>
                  <a:lnTo>
                    <a:pt x="22" y="0"/>
                  </a:lnTo>
                  <a:close/>
                </a:path>
              </a:pathLst>
            </a:custGeom>
            <a:solidFill>
              <a:schemeClr val="tx1"/>
            </a:solidFill>
            <a:ln w="9525">
              <a:noFill/>
              <a:round/>
              <a:headEnd/>
              <a:tailEnd/>
            </a:ln>
          </p:spPr>
          <p:txBody>
            <a:bodyPr/>
            <a:lstStyle/>
            <a:p>
              <a:endParaRPr lang="en-US"/>
            </a:p>
          </p:txBody>
        </p:sp>
        <p:sp>
          <p:nvSpPr>
            <p:cNvPr id="84235" name="Freeform 1291"/>
            <p:cNvSpPr>
              <a:spLocks/>
            </p:cNvSpPr>
            <p:nvPr/>
          </p:nvSpPr>
          <p:spPr bwMode="black">
            <a:xfrm>
              <a:off x="2898775" y="1868488"/>
              <a:ext cx="20638" cy="30162"/>
            </a:xfrm>
            <a:custGeom>
              <a:avLst/>
              <a:gdLst/>
              <a:ahLst/>
              <a:cxnLst>
                <a:cxn ang="0">
                  <a:pos x="15" y="0"/>
                </a:cxn>
                <a:cxn ang="0">
                  <a:pos x="20" y="2"/>
                </a:cxn>
                <a:cxn ang="0">
                  <a:pos x="7" y="32"/>
                </a:cxn>
                <a:cxn ang="0">
                  <a:pos x="0" y="29"/>
                </a:cxn>
                <a:cxn ang="0">
                  <a:pos x="5" y="32"/>
                </a:cxn>
                <a:cxn ang="0">
                  <a:pos x="0" y="29"/>
                </a:cxn>
                <a:cxn ang="0">
                  <a:pos x="15" y="0"/>
                </a:cxn>
              </a:cxnLst>
              <a:rect l="0" t="0" r="r" b="b"/>
              <a:pathLst>
                <a:path w="20" h="32">
                  <a:moveTo>
                    <a:pt x="15" y="0"/>
                  </a:moveTo>
                  <a:lnTo>
                    <a:pt x="20" y="2"/>
                  </a:lnTo>
                  <a:lnTo>
                    <a:pt x="7" y="32"/>
                  </a:lnTo>
                  <a:lnTo>
                    <a:pt x="0" y="29"/>
                  </a:lnTo>
                  <a:lnTo>
                    <a:pt x="5" y="32"/>
                  </a:lnTo>
                  <a:lnTo>
                    <a:pt x="0" y="29"/>
                  </a:lnTo>
                  <a:lnTo>
                    <a:pt x="15" y="0"/>
                  </a:lnTo>
                  <a:close/>
                </a:path>
              </a:pathLst>
            </a:custGeom>
            <a:solidFill>
              <a:schemeClr val="tx1"/>
            </a:solidFill>
            <a:ln w="9525">
              <a:noFill/>
              <a:round/>
              <a:headEnd/>
              <a:tailEnd/>
            </a:ln>
          </p:spPr>
          <p:txBody>
            <a:bodyPr/>
            <a:lstStyle/>
            <a:p>
              <a:endParaRPr lang="en-US"/>
            </a:p>
          </p:txBody>
        </p:sp>
        <p:sp>
          <p:nvSpPr>
            <p:cNvPr id="84236" name="Freeform 1292"/>
            <p:cNvSpPr>
              <a:spLocks/>
            </p:cNvSpPr>
            <p:nvPr/>
          </p:nvSpPr>
          <p:spPr bwMode="black">
            <a:xfrm>
              <a:off x="2906713" y="1870075"/>
              <a:ext cx="12700" cy="28575"/>
            </a:xfrm>
            <a:custGeom>
              <a:avLst/>
              <a:gdLst/>
              <a:ahLst/>
              <a:cxnLst>
                <a:cxn ang="0">
                  <a:pos x="10" y="0"/>
                </a:cxn>
                <a:cxn ang="0">
                  <a:pos x="14" y="1"/>
                </a:cxn>
                <a:cxn ang="0">
                  <a:pos x="9" y="31"/>
                </a:cxn>
                <a:cxn ang="0">
                  <a:pos x="4" y="31"/>
                </a:cxn>
                <a:cxn ang="0">
                  <a:pos x="4" y="31"/>
                </a:cxn>
                <a:cxn ang="0">
                  <a:pos x="0" y="30"/>
                </a:cxn>
                <a:cxn ang="0">
                  <a:pos x="10" y="0"/>
                </a:cxn>
              </a:cxnLst>
              <a:rect l="0" t="0" r="r" b="b"/>
              <a:pathLst>
                <a:path w="14" h="31">
                  <a:moveTo>
                    <a:pt x="10" y="0"/>
                  </a:moveTo>
                  <a:lnTo>
                    <a:pt x="14" y="1"/>
                  </a:lnTo>
                  <a:lnTo>
                    <a:pt x="9" y="31"/>
                  </a:lnTo>
                  <a:lnTo>
                    <a:pt x="4" y="31"/>
                  </a:lnTo>
                  <a:lnTo>
                    <a:pt x="4" y="31"/>
                  </a:lnTo>
                  <a:lnTo>
                    <a:pt x="0" y="30"/>
                  </a:lnTo>
                  <a:lnTo>
                    <a:pt x="10" y="0"/>
                  </a:lnTo>
                  <a:close/>
                </a:path>
              </a:pathLst>
            </a:custGeom>
            <a:solidFill>
              <a:schemeClr val="tx1"/>
            </a:solidFill>
            <a:ln w="9525">
              <a:noFill/>
              <a:round/>
              <a:headEnd/>
              <a:tailEnd/>
            </a:ln>
          </p:spPr>
          <p:txBody>
            <a:bodyPr/>
            <a:lstStyle/>
            <a:p>
              <a:endParaRPr lang="en-US"/>
            </a:p>
          </p:txBody>
        </p:sp>
        <p:sp>
          <p:nvSpPr>
            <p:cNvPr id="84237" name="Freeform 1293"/>
            <p:cNvSpPr>
              <a:spLocks/>
            </p:cNvSpPr>
            <p:nvPr/>
          </p:nvSpPr>
          <p:spPr bwMode="black">
            <a:xfrm>
              <a:off x="2916238" y="1870075"/>
              <a:ext cx="12700" cy="28575"/>
            </a:xfrm>
            <a:custGeom>
              <a:avLst/>
              <a:gdLst/>
              <a:ahLst/>
              <a:cxnLst>
                <a:cxn ang="0">
                  <a:pos x="0" y="0"/>
                </a:cxn>
                <a:cxn ang="0">
                  <a:pos x="4" y="0"/>
                </a:cxn>
                <a:cxn ang="0">
                  <a:pos x="14" y="25"/>
                </a:cxn>
                <a:cxn ang="0">
                  <a:pos x="9" y="30"/>
                </a:cxn>
                <a:cxn ang="0">
                  <a:pos x="4" y="30"/>
                </a:cxn>
                <a:cxn ang="0">
                  <a:pos x="0" y="30"/>
                </a:cxn>
                <a:cxn ang="0">
                  <a:pos x="0" y="0"/>
                </a:cxn>
              </a:cxnLst>
              <a:rect l="0" t="0" r="r" b="b"/>
              <a:pathLst>
                <a:path w="14" h="30">
                  <a:moveTo>
                    <a:pt x="0" y="0"/>
                  </a:moveTo>
                  <a:lnTo>
                    <a:pt x="4" y="0"/>
                  </a:lnTo>
                  <a:lnTo>
                    <a:pt x="14" y="25"/>
                  </a:lnTo>
                  <a:lnTo>
                    <a:pt x="9" y="30"/>
                  </a:lnTo>
                  <a:lnTo>
                    <a:pt x="4" y="30"/>
                  </a:lnTo>
                  <a:lnTo>
                    <a:pt x="0" y="30"/>
                  </a:lnTo>
                  <a:lnTo>
                    <a:pt x="0" y="0"/>
                  </a:lnTo>
                  <a:close/>
                </a:path>
              </a:pathLst>
            </a:custGeom>
            <a:solidFill>
              <a:schemeClr val="tx1"/>
            </a:solidFill>
            <a:ln w="9525">
              <a:noFill/>
              <a:round/>
              <a:headEnd/>
              <a:tailEnd/>
            </a:ln>
          </p:spPr>
          <p:txBody>
            <a:bodyPr/>
            <a:lstStyle/>
            <a:p>
              <a:endParaRPr lang="en-US"/>
            </a:p>
          </p:txBody>
        </p:sp>
        <p:sp>
          <p:nvSpPr>
            <p:cNvPr id="84238" name="Freeform 1294"/>
            <p:cNvSpPr>
              <a:spLocks/>
            </p:cNvSpPr>
            <p:nvPr/>
          </p:nvSpPr>
          <p:spPr bwMode="black">
            <a:xfrm>
              <a:off x="2909888" y="1868488"/>
              <a:ext cx="22225" cy="26987"/>
            </a:xfrm>
            <a:custGeom>
              <a:avLst/>
              <a:gdLst/>
              <a:ahLst/>
              <a:cxnLst>
                <a:cxn ang="0">
                  <a:pos x="0" y="10"/>
                </a:cxn>
                <a:cxn ang="0">
                  <a:pos x="2" y="8"/>
                </a:cxn>
                <a:cxn ang="0">
                  <a:pos x="10" y="0"/>
                </a:cxn>
                <a:cxn ang="0">
                  <a:pos x="5" y="3"/>
                </a:cxn>
                <a:cxn ang="0">
                  <a:pos x="22" y="28"/>
                </a:cxn>
                <a:cxn ang="0">
                  <a:pos x="20" y="30"/>
                </a:cxn>
                <a:cxn ang="0">
                  <a:pos x="0" y="10"/>
                </a:cxn>
              </a:cxnLst>
              <a:rect l="0" t="0" r="r" b="b"/>
              <a:pathLst>
                <a:path w="22" h="30">
                  <a:moveTo>
                    <a:pt x="0" y="10"/>
                  </a:moveTo>
                  <a:lnTo>
                    <a:pt x="2" y="8"/>
                  </a:lnTo>
                  <a:lnTo>
                    <a:pt x="10" y="0"/>
                  </a:lnTo>
                  <a:lnTo>
                    <a:pt x="5" y="3"/>
                  </a:lnTo>
                  <a:lnTo>
                    <a:pt x="22" y="28"/>
                  </a:lnTo>
                  <a:lnTo>
                    <a:pt x="20" y="30"/>
                  </a:lnTo>
                  <a:lnTo>
                    <a:pt x="0" y="10"/>
                  </a:lnTo>
                  <a:close/>
                </a:path>
              </a:pathLst>
            </a:custGeom>
            <a:solidFill>
              <a:schemeClr val="tx1"/>
            </a:solidFill>
            <a:ln w="9525">
              <a:noFill/>
              <a:round/>
              <a:headEnd/>
              <a:tailEnd/>
            </a:ln>
          </p:spPr>
          <p:txBody>
            <a:bodyPr/>
            <a:lstStyle/>
            <a:p>
              <a:endParaRPr lang="en-US"/>
            </a:p>
          </p:txBody>
        </p:sp>
        <p:sp>
          <p:nvSpPr>
            <p:cNvPr id="84239" name="Freeform 1295"/>
            <p:cNvSpPr>
              <a:spLocks/>
            </p:cNvSpPr>
            <p:nvPr/>
          </p:nvSpPr>
          <p:spPr bwMode="black">
            <a:xfrm>
              <a:off x="2913063" y="1868488"/>
              <a:ext cx="28575" cy="30162"/>
            </a:xfrm>
            <a:custGeom>
              <a:avLst/>
              <a:gdLst/>
              <a:ahLst/>
              <a:cxnLst>
                <a:cxn ang="0">
                  <a:pos x="0" y="1"/>
                </a:cxn>
                <a:cxn ang="0">
                  <a:pos x="2" y="0"/>
                </a:cxn>
                <a:cxn ang="0">
                  <a:pos x="25" y="20"/>
                </a:cxn>
                <a:cxn ang="0">
                  <a:pos x="22" y="27"/>
                </a:cxn>
                <a:cxn ang="0">
                  <a:pos x="17" y="29"/>
                </a:cxn>
                <a:cxn ang="0">
                  <a:pos x="15" y="31"/>
                </a:cxn>
                <a:cxn ang="0">
                  <a:pos x="0" y="1"/>
                </a:cxn>
              </a:cxnLst>
              <a:rect l="0" t="0" r="r" b="b"/>
              <a:pathLst>
                <a:path w="25" h="31">
                  <a:moveTo>
                    <a:pt x="0" y="1"/>
                  </a:moveTo>
                  <a:lnTo>
                    <a:pt x="2" y="0"/>
                  </a:lnTo>
                  <a:lnTo>
                    <a:pt x="25" y="20"/>
                  </a:lnTo>
                  <a:lnTo>
                    <a:pt x="22" y="27"/>
                  </a:lnTo>
                  <a:lnTo>
                    <a:pt x="17" y="29"/>
                  </a:lnTo>
                  <a:lnTo>
                    <a:pt x="15" y="31"/>
                  </a:lnTo>
                  <a:lnTo>
                    <a:pt x="0" y="1"/>
                  </a:lnTo>
                  <a:close/>
                </a:path>
              </a:pathLst>
            </a:custGeom>
            <a:solidFill>
              <a:schemeClr val="tx1"/>
            </a:solidFill>
            <a:ln w="9525">
              <a:noFill/>
              <a:round/>
              <a:headEnd/>
              <a:tailEnd/>
            </a:ln>
          </p:spPr>
          <p:txBody>
            <a:bodyPr/>
            <a:lstStyle/>
            <a:p>
              <a:endParaRPr lang="en-US"/>
            </a:p>
          </p:txBody>
        </p:sp>
        <p:sp>
          <p:nvSpPr>
            <p:cNvPr id="84240" name="Freeform 1296"/>
            <p:cNvSpPr>
              <a:spLocks/>
            </p:cNvSpPr>
            <p:nvPr/>
          </p:nvSpPr>
          <p:spPr bwMode="black">
            <a:xfrm>
              <a:off x="2909888" y="1873250"/>
              <a:ext cx="31750" cy="14288"/>
            </a:xfrm>
            <a:custGeom>
              <a:avLst/>
              <a:gdLst/>
              <a:ahLst/>
              <a:cxnLst>
                <a:cxn ang="0">
                  <a:pos x="0" y="4"/>
                </a:cxn>
                <a:cxn ang="0">
                  <a:pos x="1" y="0"/>
                </a:cxn>
                <a:cxn ang="0">
                  <a:pos x="1" y="0"/>
                </a:cxn>
                <a:cxn ang="0">
                  <a:pos x="31" y="10"/>
                </a:cxn>
                <a:cxn ang="0">
                  <a:pos x="31" y="10"/>
                </a:cxn>
                <a:cxn ang="0">
                  <a:pos x="30" y="14"/>
                </a:cxn>
                <a:cxn ang="0">
                  <a:pos x="0" y="4"/>
                </a:cxn>
              </a:cxnLst>
              <a:rect l="0" t="0" r="r" b="b"/>
              <a:pathLst>
                <a:path w="31" h="14">
                  <a:moveTo>
                    <a:pt x="0" y="4"/>
                  </a:moveTo>
                  <a:lnTo>
                    <a:pt x="1" y="0"/>
                  </a:lnTo>
                  <a:lnTo>
                    <a:pt x="1" y="0"/>
                  </a:lnTo>
                  <a:lnTo>
                    <a:pt x="31" y="10"/>
                  </a:lnTo>
                  <a:lnTo>
                    <a:pt x="31" y="10"/>
                  </a:lnTo>
                  <a:lnTo>
                    <a:pt x="30" y="14"/>
                  </a:lnTo>
                  <a:lnTo>
                    <a:pt x="0" y="4"/>
                  </a:lnTo>
                  <a:close/>
                </a:path>
              </a:pathLst>
            </a:custGeom>
            <a:solidFill>
              <a:schemeClr val="tx1"/>
            </a:solidFill>
            <a:ln w="9525">
              <a:noFill/>
              <a:round/>
              <a:headEnd/>
              <a:tailEnd/>
            </a:ln>
          </p:spPr>
          <p:txBody>
            <a:bodyPr/>
            <a:lstStyle/>
            <a:p>
              <a:endParaRPr lang="en-US"/>
            </a:p>
          </p:txBody>
        </p:sp>
        <p:sp>
          <p:nvSpPr>
            <p:cNvPr id="84241" name="Freeform 1297"/>
            <p:cNvSpPr>
              <a:spLocks/>
            </p:cNvSpPr>
            <p:nvPr/>
          </p:nvSpPr>
          <p:spPr bwMode="black">
            <a:xfrm>
              <a:off x="2909888" y="1870075"/>
              <a:ext cx="31750" cy="14288"/>
            </a:xfrm>
            <a:custGeom>
              <a:avLst/>
              <a:gdLst/>
              <a:ahLst/>
              <a:cxnLst>
                <a:cxn ang="0">
                  <a:pos x="0" y="4"/>
                </a:cxn>
                <a:cxn ang="0">
                  <a:pos x="1" y="0"/>
                </a:cxn>
                <a:cxn ang="0">
                  <a:pos x="31" y="5"/>
                </a:cxn>
                <a:cxn ang="0">
                  <a:pos x="31" y="10"/>
                </a:cxn>
                <a:cxn ang="0">
                  <a:pos x="31" y="10"/>
                </a:cxn>
                <a:cxn ang="0">
                  <a:pos x="30" y="14"/>
                </a:cxn>
                <a:cxn ang="0">
                  <a:pos x="0" y="4"/>
                </a:cxn>
              </a:cxnLst>
              <a:rect l="0" t="0" r="r" b="b"/>
              <a:pathLst>
                <a:path w="31" h="14">
                  <a:moveTo>
                    <a:pt x="0" y="4"/>
                  </a:moveTo>
                  <a:lnTo>
                    <a:pt x="1" y="0"/>
                  </a:lnTo>
                  <a:lnTo>
                    <a:pt x="31" y="5"/>
                  </a:lnTo>
                  <a:lnTo>
                    <a:pt x="31" y="10"/>
                  </a:lnTo>
                  <a:lnTo>
                    <a:pt x="31" y="10"/>
                  </a:lnTo>
                  <a:lnTo>
                    <a:pt x="30" y="14"/>
                  </a:lnTo>
                  <a:lnTo>
                    <a:pt x="0" y="4"/>
                  </a:lnTo>
                  <a:close/>
                </a:path>
              </a:pathLst>
            </a:custGeom>
            <a:solidFill>
              <a:schemeClr val="tx1"/>
            </a:solidFill>
            <a:ln w="9525">
              <a:noFill/>
              <a:round/>
              <a:headEnd/>
              <a:tailEnd/>
            </a:ln>
          </p:spPr>
          <p:txBody>
            <a:bodyPr/>
            <a:lstStyle/>
            <a:p>
              <a:endParaRPr lang="en-US"/>
            </a:p>
          </p:txBody>
        </p:sp>
        <p:sp>
          <p:nvSpPr>
            <p:cNvPr id="84242" name="Freeform 1298"/>
            <p:cNvSpPr>
              <a:spLocks/>
            </p:cNvSpPr>
            <p:nvPr/>
          </p:nvSpPr>
          <p:spPr bwMode="black">
            <a:xfrm>
              <a:off x="2909888" y="1865313"/>
              <a:ext cx="31750" cy="11112"/>
            </a:xfrm>
            <a:custGeom>
              <a:avLst/>
              <a:gdLst/>
              <a:ahLst/>
              <a:cxnLst>
                <a:cxn ang="0">
                  <a:pos x="0" y="11"/>
                </a:cxn>
                <a:cxn ang="0">
                  <a:pos x="0" y="5"/>
                </a:cxn>
                <a:cxn ang="0">
                  <a:pos x="30" y="0"/>
                </a:cxn>
                <a:cxn ang="0">
                  <a:pos x="30" y="0"/>
                </a:cxn>
                <a:cxn ang="0">
                  <a:pos x="30" y="5"/>
                </a:cxn>
                <a:cxn ang="0">
                  <a:pos x="30" y="11"/>
                </a:cxn>
                <a:cxn ang="0">
                  <a:pos x="0" y="11"/>
                </a:cxn>
              </a:cxnLst>
              <a:rect l="0" t="0" r="r" b="b"/>
              <a:pathLst>
                <a:path w="30" h="11">
                  <a:moveTo>
                    <a:pt x="0" y="11"/>
                  </a:moveTo>
                  <a:lnTo>
                    <a:pt x="0" y="5"/>
                  </a:lnTo>
                  <a:lnTo>
                    <a:pt x="30" y="0"/>
                  </a:lnTo>
                  <a:lnTo>
                    <a:pt x="30" y="0"/>
                  </a:lnTo>
                  <a:lnTo>
                    <a:pt x="30" y="5"/>
                  </a:lnTo>
                  <a:lnTo>
                    <a:pt x="30" y="11"/>
                  </a:lnTo>
                  <a:lnTo>
                    <a:pt x="0" y="11"/>
                  </a:lnTo>
                  <a:close/>
                </a:path>
              </a:pathLst>
            </a:custGeom>
            <a:solidFill>
              <a:schemeClr val="tx1"/>
            </a:solidFill>
            <a:ln w="9525">
              <a:noFill/>
              <a:round/>
              <a:headEnd/>
              <a:tailEnd/>
            </a:ln>
          </p:spPr>
          <p:txBody>
            <a:bodyPr/>
            <a:lstStyle/>
            <a:p>
              <a:endParaRPr lang="en-US"/>
            </a:p>
          </p:txBody>
        </p:sp>
        <p:sp>
          <p:nvSpPr>
            <p:cNvPr id="84243" name="Freeform 1299"/>
            <p:cNvSpPr>
              <a:spLocks/>
            </p:cNvSpPr>
            <p:nvPr/>
          </p:nvSpPr>
          <p:spPr bwMode="black">
            <a:xfrm>
              <a:off x="2909888" y="1857375"/>
              <a:ext cx="31750" cy="15875"/>
            </a:xfrm>
            <a:custGeom>
              <a:avLst/>
              <a:gdLst/>
              <a:ahLst/>
              <a:cxnLst>
                <a:cxn ang="0">
                  <a:pos x="2" y="19"/>
                </a:cxn>
                <a:cxn ang="0">
                  <a:pos x="0" y="11"/>
                </a:cxn>
                <a:cxn ang="0">
                  <a:pos x="0" y="13"/>
                </a:cxn>
                <a:cxn ang="0">
                  <a:pos x="30" y="0"/>
                </a:cxn>
                <a:cxn ang="0">
                  <a:pos x="30" y="2"/>
                </a:cxn>
                <a:cxn ang="0">
                  <a:pos x="32" y="9"/>
                </a:cxn>
                <a:cxn ang="0">
                  <a:pos x="2" y="19"/>
                </a:cxn>
              </a:cxnLst>
              <a:rect l="0" t="0" r="r" b="b"/>
              <a:pathLst>
                <a:path w="32" h="19">
                  <a:moveTo>
                    <a:pt x="2" y="19"/>
                  </a:moveTo>
                  <a:lnTo>
                    <a:pt x="0" y="11"/>
                  </a:lnTo>
                  <a:lnTo>
                    <a:pt x="0" y="13"/>
                  </a:lnTo>
                  <a:lnTo>
                    <a:pt x="30" y="0"/>
                  </a:lnTo>
                  <a:lnTo>
                    <a:pt x="30" y="2"/>
                  </a:lnTo>
                  <a:lnTo>
                    <a:pt x="32" y="9"/>
                  </a:lnTo>
                  <a:lnTo>
                    <a:pt x="2" y="19"/>
                  </a:lnTo>
                  <a:close/>
                </a:path>
              </a:pathLst>
            </a:custGeom>
            <a:solidFill>
              <a:schemeClr val="tx1"/>
            </a:solidFill>
            <a:ln w="9525">
              <a:noFill/>
              <a:round/>
              <a:headEnd/>
              <a:tailEnd/>
            </a:ln>
          </p:spPr>
          <p:txBody>
            <a:bodyPr/>
            <a:lstStyle/>
            <a:p>
              <a:endParaRPr lang="en-US"/>
            </a:p>
          </p:txBody>
        </p:sp>
        <p:sp>
          <p:nvSpPr>
            <p:cNvPr id="84244" name="Freeform 1300"/>
            <p:cNvSpPr>
              <a:spLocks/>
            </p:cNvSpPr>
            <p:nvPr/>
          </p:nvSpPr>
          <p:spPr bwMode="black">
            <a:xfrm>
              <a:off x="2903538" y="1849438"/>
              <a:ext cx="38100" cy="19050"/>
            </a:xfrm>
            <a:custGeom>
              <a:avLst/>
              <a:gdLst/>
              <a:ahLst/>
              <a:cxnLst>
                <a:cxn ang="0">
                  <a:pos x="4" y="23"/>
                </a:cxn>
                <a:cxn ang="0">
                  <a:pos x="0" y="13"/>
                </a:cxn>
                <a:cxn ang="0">
                  <a:pos x="3" y="19"/>
                </a:cxn>
                <a:cxn ang="0">
                  <a:pos x="0" y="10"/>
                </a:cxn>
                <a:cxn ang="0">
                  <a:pos x="30" y="0"/>
                </a:cxn>
                <a:cxn ang="0">
                  <a:pos x="34" y="10"/>
                </a:cxn>
                <a:cxn ang="0">
                  <a:pos x="4" y="23"/>
                </a:cxn>
              </a:cxnLst>
              <a:rect l="0" t="0" r="r" b="b"/>
              <a:pathLst>
                <a:path w="34" h="23">
                  <a:moveTo>
                    <a:pt x="4" y="23"/>
                  </a:moveTo>
                  <a:lnTo>
                    <a:pt x="0" y="13"/>
                  </a:lnTo>
                  <a:lnTo>
                    <a:pt x="3" y="19"/>
                  </a:lnTo>
                  <a:lnTo>
                    <a:pt x="0" y="10"/>
                  </a:lnTo>
                  <a:lnTo>
                    <a:pt x="30" y="0"/>
                  </a:lnTo>
                  <a:lnTo>
                    <a:pt x="34" y="10"/>
                  </a:lnTo>
                  <a:lnTo>
                    <a:pt x="4" y="23"/>
                  </a:lnTo>
                  <a:close/>
                </a:path>
              </a:pathLst>
            </a:custGeom>
            <a:solidFill>
              <a:schemeClr val="tx1"/>
            </a:solidFill>
            <a:ln w="9525">
              <a:noFill/>
              <a:round/>
              <a:headEnd/>
              <a:tailEnd/>
            </a:ln>
          </p:spPr>
          <p:txBody>
            <a:bodyPr/>
            <a:lstStyle/>
            <a:p>
              <a:endParaRPr lang="en-US"/>
            </a:p>
          </p:txBody>
        </p:sp>
        <p:sp>
          <p:nvSpPr>
            <p:cNvPr id="84245" name="Freeform 1301"/>
            <p:cNvSpPr>
              <a:spLocks/>
            </p:cNvSpPr>
            <p:nvPr/>
          </p:nvSpPr>
          <p:spPr bwMode="black">
            <a:xfrm>
              <a:off x="2901950" y="1835150"/>
              <a:ext cx="33338" cy="22225"/>
            </a:xfrm>
            <a:custGeom>
              <a:avLst/>
              <a:gdLst/>
              <a:ahLst/>
              <a:cxnLst>
                <a:cxn ang="0">
                  <a:pos x="4" y="25"/>
                </a:cxn>
                <a:cxn ang="0">
                  <a:pos x="0" y="12"/>
                </a:cxn>
                <a:cxn ang="0">
                  <a:pos x="29" y="0"/>
                </a:cxn>
                <a:cxn ang="0">
                  <a:pos x="29" y="2"/>
                </a:cxn>
                <a:cxn ang="0">
                  <a:pos x="30" y="4"/>
                </a:cxn>
                <a:cxn ang="0">
                  <a:pos x="34" y="18"/>
                </a:cxn>
                <a:cxn ang="0">
                  <a:pos x="4" y="25"/>
                </a:cxn>
              </a:cxnLst>
              <a:rect l="0" t="0" r="r" b="b"/>
              <a:pathLst>
                <a:path w="34" h="25">
                  <a:moveTo>
                    <a:pt x="4" y="25"/>
                  </a:moveTo>
                  <a:lnTo>
                    <a:pt x="0" y="12"/>
                  </a:lnTo>
                  <a:lnTo>
                    <a:pt x="29" y="0"/>
                  </a:lnTo>
                  <a:lnTo>
                    <a:pt x="29" y="2"/>
                  </a:lnTo>
                  <a:lnTo>
                    <a:pt x="30" y="4"/>
                  </a:lnTo>
                  <a:lnTo>
                    <a:pt x="34" y="18"/>
                  </a:lnTo>
                  <a:lnTo>
                    <a:pt x="4" y="25"/>
                  </a:lnTo>
                  <a:close/>
                </a:path>
              </a:pathLst>
            </a:custGeom>
            <a:solidFill>
              <a:schemeClr val="tx1"/>
            </a:solidFill>
            <a:ln w="9525">
              <a:noFill/>
              <a:round/>
              <a:headEnd/>
              <a:tailEnd/>
            </a:ln>
          </p:spPr>
          <p:txBody>
            <a:bodyPr/>
            <a:lstStyle/>
            <a:p>
              <a:endParaRPr lang="en-US"/>
            </a:p>
          </p:txBody>
        </p:sp>
        <p:sp>
          <p:nvSpPr>
            <p:cNvPr id="84246" name="Freeform 1302"/>
            <p:cNvSpPr>
              <a:spLocks/>
            </p:cNvSpPr>
            <p:nvPr/>
          </p:nvSpPr>
          <p:spPr bwMode="black">
            <a:xfrm>
              <a:off x="2892425" y="1820863"/>
              <a:ext cx="39688" cy="28575"/>
            </a:xfrm>
            <a:custGeom>
              <a:avLst/>
              <a:gdLst/>
              <a:ahLst/>
              <a:cxnLst>
                <a:cxn ang="0">
                  <a:pos x="11" y="29"/>
                </a:cxn>
                <a:cxn ang="0">
                  <a:pos x="3" y="14"/>
                </a:cxn>
                <a:cxn ang="0">
                  <a:pos x="0" y="7"/>
                </a:cxn>
                <a:cxn ang="0">
                  <a:pos x="2" y="13"/>
                </a:cxn>
                <a:cxn ang="0">
                  <a:pos x="30" y="0"/>
                </a:cxn>
                <a:cxn ang="0">
                  <a:pos x="38" y="14"/>
                </a:cxn>
                <a:cxn ang="0">
                  <a:pos x="11" y="29"/>
                </a:cxn>
              </a:cxnLst>
              <a:rect l="0" t="0" r="r" b="b"/>
              <a:pathLst>
                <a:path w="38" h="29">
                  <a:moveTo>
                    <a:pt x="11" y="29"/>
                  </a:moveTo>
                  <a:lnTo>
                    <a:pt x="3" y="14"/>
                  </a:lnTo>
                  <a:lnTo>
                    <a:pt x="0" y="7"/>
                  </a:lnTo>
                  <a:lnTo>
                    <a:pt x="2" y="13"/>
                  </a:lnTo>
                  <a:lnTo>
                    <a:pt x="30" y="0"/>
                  </a:lnTo>
                  <a:lnTo>
                    <a:pt x="38" y="14"/>
                  </a:lnTo>
                  <a:lnTo>
                    <a:pt x="11" y="29"/>
                  </a:lnTo>
                  <a:close/>
                </a:path>
              </a:pathLst>
            </a:custGeom>
            <a:solidFill>
              <a:schemeClr val="tx1"/>
            </a:solidFill>
            <a:ln w="9525">
              <a:noFill/>
              <a:round/>
              <a:headEnd/>
              <a:tailEnd/>
            </a:ln>
          </p:spPr>
          <p:txBody>
            <a:bodyPr/>
            <a:lstStyle/>
            <a:p>
              <a:endParaRPr lang="en-US"/>
            </a:p>
          </p:txBody>
        </p:sp>
        <p:sp>
          <p:nvSpPr>
            <p:cNvPr id="84247" name="Freeform 1303"/>
            <p:cNvSpPr>
              <a:spLocks/>
            </p:cNvSpPr>
            <p:nvPr/>
          </p:nvSpPr>
          <p:spPr bwMode="black">
            <a:xfrm>
              <a:off x="2889250" y="1811338"/>
              <a:ext cx="36513" cy="20637"/>
            </a:xfrm>
            <a:custGeom>
              <a:avLst/>
              <a:gdLst/>
              <a:ahLst/>
              <a:cxnLst>
                <a:cxn ang="0">
                  <a:pos x="5" y="25"/>
                </a:cxn>
                <a:cxn ang="0">
                  <a:pos x="0" y="13"/>
                </a:cxn>
                <a:cxn ang="0">
                  <a:pos x="30" y="0"/>
                </a:cxn>
                <a:cxn ang="0">
                  <a:pos x="35" y="13"/>
                </a:cxn>
                <a:cxn ang="0">
                  <a:pos x="5" y="25"/>
                </a:cxn>
              </a:cxnLst>
              <a:rect l="0" t="0" r="r" b="b"/>
              <a:pathLst>
                <a:path w="35" h="25">
                  <a:moveTo>
                    <a:pt x="5" y="25"/>
                  </a:moveTo>
                  <a:lnTo>
                    <a:pt x="0" y="13"/>
                  </a:lnTo>
                  <a:lnTo>
                    <a:pt x="30" y="0"/>
                  </a:lnTo>
                  <a:lnTo>
                    <a:pt x="35" y="13"/>
                  </a:lnTo>
                  <a:lnTo>
                    <a:pt x="5" y="25"/>
                  </a:lnTo>
                  <a:close/>
                </a:path>
              </a:pathLst>
            </a:custGeom>
            <a:solidFill>
              <a:schemeClr val="tx1"/>
            </a:solidFill>
            <a:ln w="9525">
              <a:noFill/>
              <a:round/>
              <a:headEnd/>
              <a:tailEnd/>
            </a:ln>
          </p:spPr>
          <p:txBody>
            <a:bodyPr/>
            <a:lstStyle/>
            <a:p>
              <a:endParaRPr lang="en-US"/>
            </a:p>
          </p:txBody>
        </p:sp>
        <p:sp>
          <p:nvSpPr>
            <p:cNvPr id="84248" name="Freeform 1304"/>
            <p:cNvSpPr>
              <a:spLocks/>
            </p:cNvSpPr>
            <p:nvPr/>
          </p:nvSpPr>
          <p:spPr bwMode="black">
            <a:xfrm>
              <a:off x="2759075" y="5699125"/>
              <a:ext cx="41275" cy="38100"/>
            </a:xfrm>
            <a:custGeom>
              <a:avLst/>
              <a:gdLst/>
              <a:ahLst/>
              <a:cxnLst>
                <a:cxn ang="0">
                  <a:pos x="14" y="42"/>
                </a:cxn>
                <a:cxn ang="0">
                  <a:pos x="0" y="14"/>
                </a:cxn>
                <a:cxn ang="0">
                  <a:pos x="4" y="22"/>
                </a:cxn>
                <a:cxn ang="0">
                  <a:pos x="0" y="13"/>
                </a:cxn>
                <a:cxn ang="0">
                  <a:pos x="27" y="0"/>
                </a:cxn>
                <a:cxn ang="0">
                  <a:pos x="41" y="27"/>
                </a:cxn>
                <a:cxn ang="0">
                  <a:pos x="14" y="42"/>
                </a:cxn>
              </a:cxnLst>
              <a:rect l="0" t="0" r="r" b="b"/>
              <a:pathLst>
                <a:path w="41" h="42">
                  <a:moveTo>
                    <a:pt x="14" y="42"/>
                  </a:moveTo>
                  <a:lnTo>
                    <a:pt x="0" y="14"/>
                  </a:lnTo>
                  <a:lnTo>
                    <a:pt x="4" y="22"/>
                  </a:lnTo>
                  <a:lnTo>
                    <a:pt x="0" y="13"/>
                  </a:lnTo>
                  <a:lnTo>
                    <a:pt x="27" y="0"/>
                  </a:lnTo>
                  <a:lnTo>
                    <a:pt x="41" y="27"/>
                  </a:lnTo>
                  <a:lnTo>
                    <a:pt x="14" y="42"/>
                  </a:lnTo>
                  <a:close/>
                </a:path>
              </a:pathLst>
            </a:custGeom>
            <a:solidFill>
              <a:schemeClr val="tx1"/>
            </a:solidFill>
            <a:ln w="9525">
              <a:noFill/>
              <a:round/>
              <a:headEnd/>
              <a:tailEnd/>
            </a:ln>
          </p:spPr>
          <p:txBody>
            <a:bodyPr/>
            <a:lstStyle/>
            <a:p>
              <a:endParaRPr lang="en-US"/>
            </a:p>
          </p:txBody>
        </p:sp>
        <p:sp>
          <p:nvSpPr>
            <p:cNvPr id="84249" name="Freeform 1305"/>
            <p:cNvSpPr>
              <a:spLocks/>
            </p:cNvSpPr>
            <p:nvPr/>
          </p:nvSpPr>
          <p:spPr bwMode="black">
            <a:xfrm>
              <a:off x="2747963" y="5686425"/>
              <a:ext cx="39687" cy="26988"/>
            </a:xfrm>
            <a:custGeom>
              <a:avLst/>
              <a:gdLst/>
              <a:ahLst/>
              <a:cxnLst>
                <a:cxn ang="0">
                  <a:pos x="10" y="30"/>
                </a:cxn>
                <a:cxn ang="0">
                  <a:pos x="3" y="13"/>
                </a:cxn>
                <a:cxn ang="0">
                  <a:pos x="0" y="7"/>
                </a:cxn>
                <a:cxn ang="0">
                  <a:pos x="1" y="12"/>
                </a:cxn>
                <a:cxn ang="0">
                  <a:pos x="30" y="0"/>
                </a:cxn>
                <a:cxn ang="0">
                  <a:pos x="37" y="18"/>
                </a:cxn>
                <a:cxn ang="0">
                  <a:pos x="10" y="30"/>
                </a:cxn>
              </a:cxnLst>
              <a:rect l="0" t="0" r="r" b="b"/>
              <a:pathLst>
                <a:path w="37" h="30">
                  <a:moveTo>
                    <a:pt x="10" y="30"/>
                  </a:moveTo>
                  <a:lnTo>
                    <a:pt x="3" y="13"/>
                  </a:lnTo>
                  <a:lnTo>
                    <a:pt x="0" y="7"/>
                  </a:lnTo>
                  <a:lnTo>
                    <a:pt x="1" y="12"/>
                  </a:lnTo>
                  <a:lnTo>
                    <a:pt x="30" y="0"/>
                  </a:lnTo>
                  <a:lnTo>
                    <a:pt x="37" y="18"/>
                  </a:lnTo>
                  <a:lnTo>
                    <a:pt x="10" y="30"/>
                  </a:lnTo>
                  <a:close/>
                </a:path>
              </a:pathLst>
            </a:custGeom>
            <a:solidFill>
              <a:schemeClr val="tx1"/>
            </a:solidFill>
            <a:ln w="9525">
              <a:noFill/>
              <a:round/>
              <a:headEnd/>
              <a:tailEnd/>
            </a:ln>
          </p:spPr>
          <p:txBody>
            <a:bodyPr/>
            <a:lstStyle/>
            <a:p>
              <a:endParaRPr lang="en-US"/>
            </a:p>
          </p:txBody>
        </p:sp>
        <p:sp>
          <p:nvSpPr>
            <p:cNvPr id="84250" name="Freeform 1306"/>
            <p:cNvSpPr>
              <a:spLocks/>
            </p:cNvSpPr>
            <p:nvPr/>
          </p:nvSpPr>
          <p:spPr bwMode="black">
            <a:xfrm>
              <a:off x="2747963" y="5668963"/>
              <a:ext cx="33337" cy="28575"/>
            </a:xfrm>
            <a:custGeom>
              <a:avLst/>
              <a:gdLst/>
              <a:ahLst/>
              <a:cxnLst>
                <a:cxn ang="0">
                  <a:pos x="3" y="29"/>
                </a:cxn>
                <a:cxn ang="0">
                  <a:pos x="0" y="16"/>
                </a:cxn>
                <a:cxn ang="0">
                  <a:pos x="29" y="5"/>
                </a:cxn>
                <a:cxn ang="0">
                  <a:pos x="28" y="0"/>
                </a:cxn>
                <a:cxn ang="0">
                  <a:pos x="29" y="6"/>
                </a:cxn>
                <a:cxn ang="0">
                  <a:pos x="33" y="19"/>
                </a:cxn>
                <a:cxn ang="0">
                  <a:pos x="3" y="29"/>
                </a:cxn>
              </a:cxnLst>
              <a:rect l="0" t="0" r="r" b="b"/>
              <a:pathLst>
                <a:path w="33" h="29">
                  <a:moveTo>
                    <a:pt x="3" y="29"/>
                  </a:moveTo>
                  <a:lnTo>
                    <a:pt x="0" y="16"/>
                  </a:lnTo>
                  <a:lnTo>
                    <a:pt x="29" y="5"/>
                  </a:lnTo>
                  <a:lnTo>
                    <a:pt x="28" y="0"/>
                  </a:lnTo>
                  <a:lnTo>
                    <a:pt x="29" y="6"/>
                  </a:lnTo>
                  <a:lnTo>
                    <a:pt x="33" y="19"/>
                  </a:lnTo>
                  <a:lnTo>
                    <a:pt x="3" y="29"/>
                  </a:lnTo>
                  <a:close/>
                </a:path>
              </a:pathLst>
            </a:custGeom>
            <a:solidFill>
              <a:schemeClr val="tx1"/>
            </a:solidFill>
            <a:ln w="9525">
              <a:noFill/>
              <a:round/>
              <a:headEnd/>
              <a:tailEnd/>
            </a:ln>
          </p:spPr>
          <p:txBody>
            <a:bodyPr/>
            <a:lstStyle/>
            <a:p>
              <a:endParaRPr lang="en-US"/>
            </a:p>
          </p:txBody>
        </p:sp>
        <p:sp>
          <p:nvSpPr>
            <p:cNvPr id="84251" name="Freeform 1307"/>
            <p:cNvSpPr>
              <a:spLocks/>
            </p:cNvSpPr>
            <p:nvPr/>
          </p:nvSpPr>
          <p:spPr bwMode="black">
            <a:xfrm>
              <a:off x="2741613" y="5664200"/>
              <a:ext cx="33337" cy="22225"/>
            </a:xfrm>
            <a:custGeom>
              <a:avLst/>
              <a:gdLst/>
              <a:ahLst/>
              <a:cxnLst>
                <a:cxn ang="0">
                  <a:pos x="4" y="22"/>
                </a:cxn>
                <a:cxn ang="0">
                  <a:pos x="0" y="12"/>
                </a:cxn>
                <a:cxn ang="0">
                  <a:pos x="1" y="15"/>
                </a:cxn>
                <a:cxn ang="0">
                  <a:pos x="0" y="9"/>
                </a:cxn>
                <a:cxn ang="0">
                  <a:pos x="30" y="0"/>
                </a:cxn>
                <a:cxn ang="0">
                  <a:pos x="33" y="10"/>
                </a:cxn>
                <a:cxn ang="0">
                  <a:pos x="4" y="22"/>
                </a:cxn>
              </a:cxnLst>
              <a:rect l="0" t="0" r="r" b="b"/>
              <a:pathLst>
                <a:path w="33" h="22">
                  <a:moveTo>
                    <a:pt x="4" y="22"/>
                  </a:moveTo>
                  <a:lnTo>
                    <a:pt x="0" y="12"/>
                  </a:lnTo>
                  <a:lnTo>
                    <a:pt x="1" y="15"/>
                  </a:lnTo>
                  <a:lnTo>
                    <a:pt x="0" y="9"/>
                  </a:lnTo>
                  <a:lnTo>
                    <a:pt x="30" y="0"/>
                  </a:lnTo>
                  <a:lnTo>
                    <a:pt x="33" y="10"/>
                  </a:lnTo>
                  <a:lnTo>
                    <a:pt x="4" y="22"/>
                  </a:lnTo>
                  <a:close/>
                </a:path>
              </a:pathLst>
            </a:custGeom>
            <a:solidFill>
              <a:schemeClr val="tx1"/>
            </a:solidFill>
            <a:ln w="9525">
              <a:noFill/>
              <a:round/>
              <a:headEnd/>
              <a:tailEnd/>
            </a:ln>
          </p:spPr>
          <p:txBody>
            <a:bodyPr/>
            <a:lstStyle/>
            <a:p>
              <a:endParaRPr lang="en-US"/>
            </a:p>
          </p:txBody>
        </p:sp>
        <p:sp>
          <p:nvSpPr>
            <p:cNvPr id="84252" name="Freeform 1308"/>
            <p:cNvSpPr>
              <a:spLocks/>
            </p:cNvSpPr>
            <p:nvPr/>
          </p:nvSpPr>
          <p:spPr bwMode="black">
            <a:xfrm>
              <a:off x="2741613" y="5661025"/>
              <a:ext cx="30162" cy="11113"/>
            </a:xfrm>
            <a:custGeom>
              <a:avLst/>
              <a:gdLst/>
              <a:ahLst/>
              <a:cxnLst>
                <a:cxn ang="0">
                  <a:pos x="1" y="13"/>
                </a:cxn>
                <a:cxn ang="0">
                  <a:pos x="0" y="5"/>
                </a:cxn>
                <a:cxn ang="0">
                  <a:pos x="0" y="5"/>
                </a:cxn>
                <a:cxn ang="0">
                  <a:pos x="0" y="3"/>
                </a:cxn>
                <a:cxn ang="0">
                  <a:pos x="29" y="0"/>
                </a:cxn>
                <a:cxn ang="0">
                  <a:pos x="31" y="8"/>
                </a:cxn>
                <a:cxn ang="0">
                  <a:pos x="1" y="13"/>
                </a:cxn>
              </a:cxnLst>
              <a:rect l="0" t="0" r="r" b="b"/>
              <a:pathLst>
                <a:path w="31" h="13">
                  <a:moveTo>
                    <a:pt x="1" y="13"/>
                  </a:moveTo>
                  <a:lnTo>
                    <a:pt x="0" y="5"/>
                  </a:lnTo>
                  <a:lnTo>
                    <a:pt x="0" y="5"/>
                  </a:lnTo>
                  <a:lnTo>
                    <a:pt x="0" y="3"/>
                  </a:lnTo>
                  <a:lnTo>
                    <a:pt x="29" y="0"/>
                  </a:lnTo>
                  <a:lnTo>
                    <a:pt x="31" y="8"/>
                  </a:lnTo>
                  <a:lnTo>
                    <a:pt x="1" y="13"/>
                  </a:lnTo>
                  <a:close/>
                </a:path>
              </a:pathLst>
            </a:custGeom>
            <a:solidFill>
              <a:schemeClr val="tx1"/>
            </a:solidFill>
            <a:ln w="9525">
              <a:noFill/>
              <a:round/>
              <a:headEnd/>
              <a:tailEnd/>
            </a:ln>
          </p:spPr>
          <p:txBody>
            <a:bodyPr/>
            <a:lstStyle/>
            <a:p>
              <a:endParaRPr lang="en-US"/>
            </a:p>
          </p:txBody>
        </p:sp>
        <p:sp>
          <p:nvSpPr>
            <p:cNvPr id="84253" name="Freeform 1309"/>
            <p:cNvSpPr>
              <a:spLocks/>
            </p:cNvSpPr>
            <p:nvPr/>
          </p:nvSpPr>
          <p:spPr bwMode="black">
            <a:xfrm>
              <a:off x="2741613" y="5659438"/>
              <a:ext cx="30162" cy="4762"/>
            </a:xfrm>
            <a:custGeom>
              <a:avLst/>
              <a:gdLst/>
              <a:ahLst/>
              <a:cxnLst>
                <a:cxn ang="0">
                  <a:pos x="0" y="6"/>
                </a:cxn>
                <a:cxn ang="0">
                  <a:pos x="0" y="0"/>
                </a:cxn>
                <a:cxn ang="0">
                  <a:pos x="0" y="0"/>
                </a:cxn>
                <a:cxn ang="0">
                  <a:pos x="29" y="0"/>
                </a:cxn>
                <a:cxn ang="0">
                  <a:pos x="29" y="0"/>
                </a:cxn>
                <a:cxn ang="0">
                  <a:pos x="29" y="6"/>
                </a:cxn>
                <a:cxn ang="0">
                  <a:pos x="0" y="6"/>
                </a:cxn>
              </a:cxnLst>
              <a:rect l="0" t="0" r="r" b="b"/>
              <a:pathLst>
                <a:path w="29" h="6">
                  <a:moveTo>
                    <a:pt x="0" y="6"/>
                  </a:moveTo>
                  <a:lnTo>
                    <a:pt x="0" y="0"/>
                  </a:lnTo>
                  <a:lnTo>
                    <a:pt x="0" y="0"/>
                  </a:lnTo>
                  <a:lnTo>
                    <a:pt x="29" y="0"/>
                  </a:lnTo>
                  <a:lnTo>
                    <a:pt x="29" y="0"/>
                  </a:lnTo>
                  <a:lnTo>
                    <a:pt x="29" y="6"/>
                  </a:lnTo>
                  <a:lnTo>
                    <a:pt x="0" y="6"/>
                  </a:lnTo>
                  <a:close/>
                </a:path>
              </a:pathLst>
            </a:custGeom>
            <a:solidFill>
              <a:schemeClr val="tx1"/>
            </a:solidFill>
            <a:ln w="9525">
              <a:noFill/>
              <a:round/>
              <a:headEnd/>
              <a:tailEnd/>
            </a:ln>
          </p:spPr>
          <p:txBody>
            <a:bodyPr/>
            <a:lstStyle/>
            <a:p>
              <a:endParaRPr lang="en-US"/>
            </a:p>
          </p:txBody>
        </p:sp>
        <p:sp>
          <p:nvSpPr>
            <p:cNvPr id="84254" name="Freeform 1310"/>
            <p:cNvSpPr>
              <a:spLocks/>
            </p:cNvSpPr>
            <p:nvPr/>
          </p:nvSpPr>
          <p:spPr bwMode="black">
            <a:xfrm>
              <a:off x="2741613" y="5649913"/>
              <a:ext cx="30162" cy="9525"/>
            </a:xfrm>
            <a:custGeom>
              <a:avLst/>
              <a:gdLst/>
              <a:ahLst/>
              <a:cxnLst>
                <a:cxn ang="0">
                  <a:pos x="0" y="9"/>
                </a:cxn>
                <a:cxn ang="0">
                  <a:pos x="0" y="5"/>
                </a:cxn>
                <a:cxn ang="0">
                  <a:pos x="0" y="0"/>
                </a:cxn>
                <a:cxn ang="0">
                  <a:pos x="0" y="0"/>
                </a:cxn>
                <a:cxn ang="0">
                  <a:pos x="29" y="5"/>
                </a:cxn>
                <a:cxn ang="0">
                  <a:pos x="29" y="9"/>
                </a:cxn>
                <a:cxn ang="0">
                  <a:pos x="0" y="9"/>
                </a:cxn>
              </a:cxnLst>
              <a:rect l="0" t="0" r="r" b="b"/>
              <a:pathLst>
                <a:path w="29" h="9">
                  <a:moveTo>
                    <a:pt x="0" y="9"/>
                  </a:moveTo>
                  <a:lnTo>
                    <a:pt x="0" y="5"/>
                  </a:lnTo>
                  <a:lnTo>
                    <a:pt x="0" y="0"/>
                  </a:lnTo>
                  <a:lnTo>
                    <a:pt x="0" y="0"/>
                  </a:lnTo>
                  <a:lnTo>
                    <a:pt x="29" y="5"/>
                  </a:lnTo>
                  <a:lnTo>
                    <a:pt x="29" y="9"/>
                  </a:lnTo>
                  <a:lnTo>
                    <a:pt x="0" y="9"/>
                  </a:lnTo>
                  <a:close/>
                </a:path>
              </a:pathLst>
            </a:custGeom>
            <a:solidFill>
              <a:schemeClr val="tx1"/>
            </a:solidFill>
            <a:ln w="9525">
              <a:noFill/>
              <a:round/>
              <a:headEnd/>
              <a:tailEnd/>
            </a:ln>
          </p:spPr>
          <p:txBody>
            <a:bodyPr/>
            <a:lstStyle/>
            <a:p>
              <a:endParaRPr lang="en-US"/>
            </a:p>
          </p:txBody>
        </p:sp>
        <p:sp>
          <p:nvSpPr>
            <p:cNvPr id="84255" name="Freeform 1311"/>
            <p:cNvSpPr>
              <a:spLocks/>
            </p:cNvSpPr>
            <p:nvPr/>
          </p:nvSpPr>
          <p:spPr bwMode="black">
            <a:xfrm>
              <a:off x="2741613" y="5641975"/>
              <a:ext cx="30162" cy="17463"/>
            </a:xfrm>
            <a:custGeom>
              <a:avLst/>
              <a:gdLst/>
              <a:ahLst/>
              <a:cxnLst>
                <a:cxn ang="0">
                  <a:pos x="0" y="9"/>
                </a:cxn>
                <a:cxn ang="0">
                  <a:pos x="1" y="5"/>
                </a:cxn>
                <a:cxn ang="0">
                  <a:pos x="1" y="5"/>
                </a:cxn>
                <a:cxn ang="0">
                  <a:pos x="6" y="0"/>
                </a:cxn>
                <a:cxn ang="0">
                  <a:pos x="31" y="15"/>
                </a:cxn>
                <a:cxn ang="0">
                  <a:pos x="29" y="19"/>
                </a:cxn>
                <a:cxn ang="0">
                  <a:pos x="0" y="9"/>
                </a:cxn>
              </a:cxnLst>
              <a:rect l="0" t="0" r="r" b="b"/>
              <a:pathLst>
                <a:path w="31" h="19">
                  <a:moveTo>
                    <a:pt x="0" y="9"/>
                  </a:moveTo>
                  <a:lnTo>
                    <a:pt x="1" y="5"/>
                  </a:lnTo>
                  <a:lnTo>
                    <a:pt x="1" y="5"/>
                  </a:lnTo>
                  <a:lnTo>
                    <a:pt x="6" y="0"/>
                  </a:lnTo>
                  <a:lnTo>
                    <a:pt x="31" y="15"/>
                  </a:lnTo>
                  <a:lnTo>
                    <a:pt x="29" y="19"/>
                  </a:lnTo>
                  <a:lnTo>
                    <a:pt x="0" y="9"/>
                  </a:lnTo>
                  <a:close/>
                </a:path>
              </a:pathLst>
            </a:custGeom>
            <a:solidFill>
              <a:schemeClr val="tx1"/>
            </a:solidFill>
            <a:ln w="9525">
              <a:noFill/>
              <a:round/>
              <a:headEnd/>
              <a:tailEnd/>
            </a:ln>
          </p:spPr>
          <p:txBody>
            <a:bodyPr/>
            <a:lstStyle/>
            <a:p>
              <a:endParaRPr lang="en-US"/>
            </a:p>
          </p:txBody>
        </p:sp>
        <p:sp>
          <p:nvSpPr>
            <p:cNvPr id="84256" name="Freeform 1312"/>
            <p:cNvSpPr>
              <a:spLocks/>
            </p:cNvSpPr>
            <p:nvPr/>
          </p:nvSpPr>
          <p:spPr bwMode="black">
            <a:xfrm>
              <a:off x="2747963" y="5634038"/>
              <a:ext cx="20637" cy="26987"/>
            </a:xfrm>
            <a:custGeom>
              <a:avLst/>
              <a:gdLst/>
              <a:ahLst/>
              <a:cxnLst>
                <a:cxn ang="0">
                  <a:pos x="0" y="10"/>
                </a:cxn>
                <a:cxn ang="0">
                  <a:pos x="2" y="8"/>
                </a:cxn>
                <a:cxn ang="0">
                  <a:pos x="10" y="0"/>
                </a:cxn>
                <a:cxn ang="0">
                  <a:pos x="5" y="3"/>
                </a:cxn>
                <a:cxn ang="0">
                  <a:pos x="22" y="28"/>
                </a:cxn>
                <a:cxn ang="0">
                  <a:pos x="20" y="30"/>
                </a:cxn>
                <a:cxn ang="0">
                  <a:pos x="0" y="10"/>
                </a:cxn>
              </a:cxnLst>
              <a:rect l="0" t="0" r="r" b="b"/>
              <a:pathLst>
                <a:path w="22" h="30">
                  <a:moveTo>
                    <a:pt x="0" y="10"/>
                  </a:moveTo>
                  <a:lnTo>
                    <a:pt x="2" y="8"/>
                  </a:lnTo>
                  <a:lnTo>
                    <a:pt x="10" y="0"/>
                  </a:lnTo>
                  <a:lnTo>
                    <a:pt x="5" y="3"/>
                  </a:lnTo>
                  <a:lnTo>
                    <a:pt x="22" y="28"/>
                  </a:lnTo>
                  <a:lnTo>
                    <a:pt x="20" y="30"/>
                  </a:lnTo>
                  <a:lnTo>
                    <a:pt x="0" y="10"/>
                  </a:lnTo>
                  <a:close/>
                </a:path>
              </a:pathLst>
            </a:custGeom>
            <a:solidFill>
              <a:schemeClr val="tx1"/>
            </a:solidFill>
            <a:ln w="9525">
              <a:noFill/>
              <a:round/>
              <a:headEnd/>
              <a:tailEnd/>
            </a:ln>
          </p:spPr>
          <p:txBody>
            <a:bodyPr/>
            <a:lstStyle/>
            <a:p>
              <a:endParaRPr lang="en-US"/>
            </a:p>
          </p:txBody>
        </p:sp>
        <p:sp>
          <p:nvSpPr>
            <p:cNvPr id="84257" name="Freeform 1313"/>
            <p:cNvSpPr>
              <a:spLocks/>
            </p:cNvSpPr>
            <p:nvPr/>
          </p:nvSpPr>
          <p:spPr bwMode="black">
            <a:xfrm>
              <a:off x="2754313" y="5634038"/>
              <a:ext cx="14287" cy="30162"/>
            </a:xfrm>
            <a:custGeom>
              <a:avLst/>
              <a:gdLst/>
              <a:ahLst/>
              <a:cxnLst>
                <a:cxn ang="0">
                  <a:pos x="0" y="1"/>
                </a:cxn>
                <a:cxn ang="0">
                  <a:pos x="2" y="0"/>
                </a:cxn>
                <a:cxn ang="0">
                  <a:pos x="2" y="0"/>
                </a:cxn>
                <a:cxn ang="0">
                  <a:pos x="10" y="0"/>
                </a:cxn>
                <a:cxn ang="0">
                  <a:pos x="17" y="29"/>
                </a:cxn>
                <a:cxn ang="0">
                  <a:pos x="15" y="31"/>
                </a:cxn>
                <a:cxn ang="0">
                  <a:pos x="0" y="1"/>
                </a:cxn>
              </a:cxnLst>
              <a:rect l="0" t="0" r="r" b="b"/>
              <a:pathLst>
                <a:path w="17" h="31">
                  <a:moveTo>
                    <a:pt x="0" y="1"/>
                  </a:moveTo>
                  <a:lnTo>
                    <a:pt x="2" y="0"/>
                  </a:lnTo>
                  <a:lnTo>
                    <a:pt x="2" y="0"/>
                  </a:lnTo>
                  <a:lnTo>
                    <a:pt x="10" y="0"/>
                  </a:lnTo>
                  <a:lnTo>
                    <a:pt x="17" y="29"/>
                  </a:lnTo>
                  <a:lnTo>
                    <a:pt x="15" y="31"/>
                  </a:lnTo>
                  <a:lnTo>
                    <a:pt x="0" y="1"/>
                  </a:lnTo>
                  <a:close/>
                </a:path>
              </a:pathLst>
            </a:custGeom>
            <a:solidFill>
              <a:schemeClr val="tx1"/>
            </a:solidFill>
            <a:ln w="9525">
              <a:noFill/>
              <a:round/>
              <a:headEnd/>
              <a:tailEnd/>
            </a:ln>
          </p:spPr>
          <p:txBody>
            <a:bodyPr/>
            <a:lstStyle/>
            <a:p>
              <a:endParaRPr lang="en-US"/>
            </a:p>
          </p:txBody>
        </p:sp>
        <p:sp>
          <p:nvSpPr>
            <p:cNvPr id="84258" name="Freeform 1314"/>
            <p:cNvSpPr>
              <a:spLocks/>
            </p:cNvSpPr>
            <p:nvPr/>
          </p:nvSpPr>
          <p:spPr bwMode="black">
            <a:xfrm>
              <a:off x="2762250" y="5634038"/>
              <a:ext cx="9525" cy="26987"/>
            </a:xfrm>
            <a:custGeom>
              <a:avLst/>
              <a:gdLst/>
              <a:ahLst/>
              <a:cxnLst>
                <a:cxn ang="0">
                  <a:pos x="0" y="0"/>
                </a:cxn>
                <a:cxn ang="0">
                  <a:pos x="3" y="0"/>
                </a:cxn>
                <a:cxn ang="0">
                  <a:pos x="8" y="0"/>
                </a:cxn>
                <a:cxn ang="0">
                  <a:pos x="8" y="0"/>
                </a:cxn>
                <a:cxn ang="0">
                  <a:pos x="3" y="29"/>
                </a:cxn>
                <a:cxn ang="0">
                  <a:pos x="0" y="29"/>
                </a:cxn>
                <a:cxn ang="0">
                  <a:pos x="0" y="0"/>
                </a:cxn>
              </a:cxnLst>
              <a:rect l="0" t="0" r="r" b="b"/>
              <a:pathLst>
                <a:path w="8" h="29">
                  <a:moveTo>
                    <a:pt x="0" y="0"/>
                  </a:moveTo>
                  <a:lnTo>
                    <a:pt x="3" y="0"/>
                  </a:lnTo>
                  <a:lnTo>
                    <a:pt x="8" y="0"/>
                  </a:lnTo>
                  <a:lnTo>
                    <a:pt x="8" y="0"/>
                  </a:lnTo>
                  <a:lnTo>
                    <a:pt x="3" y="29"/>
                  </a:lnTo>
                  <a:lnTo>
                    <a:pt x="0" y="29"/>
                  </a:lnTo>
                  <a:lnTo>
                    <a:pt x="0" y="0"/>
                  </a:lnTo>
                  <a:close/>
                </a:path>
              </a:pathLst>
            </a:custGeom>
            <a:solidFill>
              <a:schemeClr val="tx1"/>
            </a:solidFill>
            <a:ln w="9525">
              <a:noFill/>
              <a:round/>
              <a:headEnd/>
              <a:tailEnd/>
            </a:ln>
          </p:spPr>
          <p:txBody>
            <a:bodyPr/>
            <a:lstStyle/>
            <a:p>
              <a:endParaRPr lang="en-US"/>
            </a:p>
          </p:txBody>
        </p:sp>
        <p:sp>
          <p:nvSpPr>
            <p:cNvPr id="84259" name="Freeform 1315"/>
            <p:cNvSpPr>
              <a:spLocks/>
            </p:cNvSpPr>
            <p:nvPr/>
          </p:nvSpPr>
          <p:spPr bwMode="black">
            <a:xfrm>
              <a:off x="2759075" y="5634038"/>
              <a:ext cx="19050" cy="30162"/>
            </a:xfrm>
            <a:custGeom>
              <a:avLst/>
              <a:gdLst/>
              <a:ahLst/>
              <a:cxnLst>
                <a:cxn ang="0">
                  <a:pos x="10" y="0"/>
                </a:cxn>
                <a:cxn ang="0">
                  <a:pos x="14" y="1"/>
                </a:cxn>
                <a:cxn ang="0">
                  <a:pos x="15" y="1"/>
                </a:cxn>
                <a:cxn ang="0">
                  <a:pos x="18" y="3"/>
                </a:cxn>
                <a:cxn ang="0">
                  <a:pos x="4" y="31"/>
                </a:cxn>
                <a:cxn ang="0">
                  <a:pos x="0" y="29"/>
                </a:cxn>
                <a:cxn ang="0">
                  <a:pos x="10" y="0"/>
                </a:cxn>
              </a:cxnLst>
              <a:rect l="0" t="0" r="r" b="b"/>
              <a:pathLst>
                <a:path w="18" h="31">
                  <a:moveTo>
                    <a:pt x="10" y="0"/>
                  </a:moveTo>
                  <a:lnTo>
                    <a:pt x="14" y="1"/>
                  </a:lnTo>
                  <a:lnTo>
                    <a:pt x="15" y="1"/>
                  </a:lnTo>
                  <a:lnTo>
                    <a:pt x="18" y="3"/>
                  </a:lnTo>
                  <a:lnTo>
                    <a:pt x="4" y="31"/>
                  </a:lnTo>
                  <a:lnTo>
                    <a:pt x="0" y="29"/>
                  </a:lnTo>
                  <a:lnTo>
                    <a:pt x="10" y="0"/>
                  </a:lnTo>
                  <a:close/>
                </a:path>
              </a:pathLst>
            </a:custGeom>
            <a:solidFill>
              <a:schemeClr val="tx1"/>
            </a:solidFill>
            <a:ln w="9525">
              <a:noFill/>
              <a:round/>
              <a:headEnd/>
              <a:tailEnd/>
            </a:ln>
          </p:spPr>
          <p:txBody>
            <a:bodyPr/>
            <a:lstStyle/>
            <a:p>
              <a:endParaRPr lang="en-US"/>
            </a:p>
          </p:txBody>
        </p:sp>
        <p:sp>
          <p:nvSpPr>
            <p:cNvPr id="84260" name="Freeform 1316"/>
            <p:cNvSpPr>
              <a:spLocks/>
            </p:cNvSpPr>
            <p:nvPr/>
          </p:nvSpPr>
          <p:spPr bwMode="black">
            <a:xfrm>
              <a:off x="2759075" y="5637213"/>
              <a:ext cx="25400" cy="38100"/>
            </a:xfrm>
            <a:custGeom>
              <a:avLst/>
              <a:gdLst/>
              <a:ahLst/>
              <a:cxnLst>
                <a:cxn ang="0">
                  <a:pos x="18" y="0"/>
                </a:cxn>
                <a:cxn ang="0">
                  <a:pos x="23" y="4"/>
                </a:cxn>
                <a:cxn ang="0">
                  <a:pos x="5" y="31"/>
                </a:cxn>
                <a:cxn ang="0">
                  <a:pos x="21" y="41"/>
                </a:cxn>
                <a:cxn ang="0">
                  <a:pos x="5" y="29"/>
                </a:cxn>
                <a:cxn ang="0">
                  <a:pos x="0" y="25"/>
                </a:cxn>
                <a:cxn ang="0">
                  <a:pos x="18" y="0"/>
                </a:cxn>
              </a:cxnLst>
              <a:rect l="0" t="0" r="r" b="b"/>
              <a:pathLst>
                <a:path w="23" h="41">
                  <a:moveTo>
                    <a:pt x="18" y="0"/>
                  </a:moveTo>
                  <a:lnTo>
                    <a:pt x="23" y="4"/>
                  </a:lnTo>
                  <a:lnTo>
                    <a:pt x="5" y="31"/>
                  </a:lnTo>
                  <a:lnTo>
                    <a:pt x="21" y="41"/>
                  </a:lnTo>
                  <a:lnTo>
                    <a:pt x="5" y="29"/>
                  </a:lnTo>
                  <a:lnTo>
                    <a:pt x="0" y="25"/>
                  </a:lnTo>
                  <a:lnTo>
                    <a:pt x="18" y="0"/>
                  </a:lnTo>
                  <a:close/>
                </a:path>
              </a:pathLst>
            </a:custGeom>
            <a:solidFill>
              <a:schemeClr val="tx1"/>
            </a:solidFill>
            <a:ln w="9525">
              <a:noFill/>
              <a:round/>
              <a:headEnd/>
              <a:tailEnd/>
            </a:ln>
          </p:spPr>
          <p:txBody>
            <a:bodyPr/>
            <a:lstStyle/>
            <a:p>
              <a:endParaRPr lang="en-US"/>
            </a:p>
          </p:txBody>
        </p:sp>
        <p:sp>
          <p:nvSpPr>
            <p:cNvPr id="84261" name="Freeform 1317"/>
            <p:cNvSpPr>
              <a:spLocks/>
            </p:cNvSpPr>
            <p:nvPr/>
          </p:nvSpPr>
          <p:spPr bwMode="black">
            <a:xfrm>
              <a:off x="2765425" y="5638800"/>
              <a:ext cx="28575" cy="30163"/>
            </a:xfrm>
            <a:custGeom>
              <a:avLst/>
              <a:gdLst/>
              <a:ahLst/>
              <a:cxnLst>
                <a:cxn ang="0">
                  <a:pos x="18" y="0"/>
                </a:cxn>
                <a:cxn ang="0">
                  <a:pos x="24" y="3"/>
                </a:cxn>
                <a:cxn ang="0">
                  <a:pos x="20" y="2"/>
                </a:cxn>
                <a:cxn ang="0">
                  <a:pos x="26" y="7"/>
                </a:cxn>
                <a:cxn ang="0">
                  <a:pos x="7" y="33"/>
                </a:cxn>
                <a:cxn ang="0">
                  <a:pos x="0" y="29"/>
                </a:cxn>
                <a:cxn ang="0">
                  <a:pos x="18" y="0"/>
                </a:cxn>
              </a:cxnLst>
              <a:rect l="0" t="0" r="r" b="b"/>
              <a:pathLst>
                <a:path w="26" h="33">
                  <a:moveTo>
                    <a:pt x="18" y="0"/>
                  </a:moveTo>
                  <a:lnTo>
                    <a:pt x="24" y="3"/>
                  </a:lnTo>
                  <a:lnTo>
                    <a:pt x="20" y="2"/>
                  </a:lnTo>
                  <a:lnTo>
                    <a:pt x="26" y="7"/>
                  </a:lnTo>
                  <a:lnTo>
                    <a:pt x="7" y="33"/>
                  </a:lnTo>
                  <a:lnTo>
                    <a:pt x="0" y="29"/>
                  </a:lnTo>
                  <a:lnTo>
                    <a:pt x="18" y="0"/>
                  </a:lnTo>
                  <a:close/>
                </a:path>
              </a:pathLst>
            </a:custGeom>
            <a:solidFill>
              <a:schemeClr val="tx1"/>
            </a:solidFill>
            <a:ln w="9525">
              <a:noFill/>
              <a:round/>
              <a:headEnd/>
              <a:tailEnd/>
            </a:ln>
          </p:spPr>
          <p:txBody>
            <a:bodyPr/>
            <a:lstStyle/>
            <a:p>
              <a:endParaRPr lang="en-US"/>
            </a:p>
          </p:txBody>
        </p:sp>
        <p:sp>
          <p:nvSpPr>
            <p:cNvPr id="84262" name="Freeform 1318"/>
            <p:cNvSpPr>
              <a:spLocks/>
            </p:cNvSpPr>
            <p:nvPr/>
          </p:nvSpPr>
          <p:spPr bwMode="black">
            <a:xfrm>
              <a:off x="2768600" y="5645150"/>
              <a:ext cx="34925" cy="26988"/>
            </a:xfrm>
            <a:custGeom>
              <a:avLst/>
              <a:gdLst/>
              <a:ahLst/>
              <a:cxnLst>
                <a:cxn ang="0">
                  <a:pos x="22" y="0"/>
                </a:cxn>
                <a:cxn ang="0">
                  <a:pos x="30" y="7"/>
                </a:cxn>
                <a:cxn ang="0">
                  <a:pos x="27" y="5"/>
                </a:cxn>
                <a:cxn ang="0">
                  <a:pos x="31" y="10"/>
                </a:cxn>
                <a:cxn ang="0">
                  <a:pos x="7" y="30"/>
                </a:cxn>
                <a:cxn ang="0">
                  <a:pos x="0" y="22"/>
                </a:cxn>
                <a:cxn ang="0">
                  <a:pos x="22" y="0"/>
                </a:cxn>
              </a:cxnLst>
              <a:rect l="0" t="0" r="r" b="b"/>
              <a:pathLst>
                <a:path w="31" h="30">
                  <a:moveTo>
                    <a:pt x="22" y="0"/>
                  </a:moveTo>
                  <a:lnTo>
                    <a:pt x="30" y="7"/>
                  </a:lnTo>
                  <a:lnTo>
                    <a:pt x="27" y="5"/>
                  </a:lnTo>
                  <a:lnTo>
                    <a:pt x="31" y="10"/>
                  </a:lnTo>
                  <a:lnTo>
                    <a:pt x="7" y="30"/>
                  </a:lnTo>
                  <a:lnTo>
                    <a:pt x="0" y="22"/>
                  </a:lnTo>
                  <a:lnTo>
                    <a:pt x="22" y="0"/>
                  </a:lnTo>
                  <a:close/>
                </a:path>
              </a:pathLst>
            </a:custGeom>
            <a:solidFill>
              <a:schemeClr val="tx1"/>
            </a:solidFill>
            <a:ln w="9525">
              <a:noFill/>
              <a:round/>
              <a:headEnd/>
              <a:tailEnd/>
            </a:ln>
          </p:spPr>
          <p:txBody>
            <a:bodyPr/>
            <a:lstStyle/>
            <a:p>
              <a:endParaRPr lang="en-US"/>
            </a:p>
          </p:txBody>
        </p:sp>
        <p:sp>
          <p:nvSpPr>
            <p:cNvPr id="84263" name="Freeform 1319"/>
            <p:cNvSpPr>
              <a:spLocks/>
            </p:cNvSpPr>
            <p:nvPr/>
          </p:nvSpPr>
          <p:spPr bwMode="black">
            <a:xfrm>
              <a:off x="2774950" y="5656263"/>
              <a:ext cx="33338" cy="23812"/>
            </a:xfrm>
            <a:custGeom>
              <a:avLst/>
              <a:gdLst/>
              <a:ahLst/>
              <a:cxnLst>
                <a:cxn ang="0">
                  <a:pos x="25" y="0"/>
                </a:cxn>
                <a:cxn ang="0">
                  <a:pos x="32" y="10"/>
                </a:cxn>
                <a:cxn ang="0">
                  <a:pos x="32" y="9"/>
                </a:cxn>
                <a:cxn ang="0">
                  <a:pos x="8" y="28"/>
                </a:cxn>
                <a:cxn ang="0">
                  <a:pos x="8" y="27"/>
                </a:cxn>
                <a:cxn ang="0">
                  <a:pos x="0" y="17"/>
                </a:cxn>
                <a:cxn ang="0">
                  <a:pos x="25" y="0"/>
                </a:cxn>
              </a:cxnLst>
              <a:rect l="0" t="0" r="r" b="b"/>
              <a:pathLst>
                <a:path w="32" h="28">
                  <a:moveTo>
                    <a:pt x="25" y="0"/>
                  </a:moveTo>
                  <a:lnTo>
                    <a:pt x="32" y="10"/>
                  </a:lnTo>
                  <a:lnTo>
                    <a:pt x="32" y="9"/>
                  </a:lnTo>
                  <a:lnTo>
                    <a:pt x="8" y="28"/>
                  </a:lnTo>
                  <a:lnTo>
                    <a:pt x="8" y="27"/>
                  </a:lnTo>
                  <a:lnTo>
                    <a:pt x="0" y="17"/>
                  </a:lnTo>
                  <a:lnTo>
                    <a:pt x="25" y="0"/>
                  </a:lnTo>
                  <a:close/>
                </a:path>
              </a:pathLst>
            </a:custGeom>
            <a:solidFill>
              <a:schemeClr val="tx1"/>
            </a:solidFill>
            <a:ln w="9525">
              <a:noFill/>
              <a:round/>
              <a:headEnd/>
              <a:tailEnd/>
            </a:ln>
          </p:spPr>
          <p:txBody>
            <a:bodyPr/>
            <a:lstStyle/>
            <a:p>
              <a:endParaRPr lang="en-US"/>
            </a:p>
          </p:txBody>
        </p:sp>
        <p:sp>
          <p:nvSpPr>
            <p:cNvPr id="84264" name="Freeform 1320"/>
            <p:cNvSpPr>
              <a:spLocks/>
            </p:cNvSpPr>
            <p:nvPr/>
          </p:nvSpPr>
          <p:spPr bwMode="black">
            <a:xfrm>
              <a:off x="2784475" y="5664200"/>
              <a:ext cx="33338" cy="26988"/>
            </a:xfrm>
            <a:custGeom>
              <a:avLst/>
              <a:gdLst/>
              <a:ahLst/>
              <a:cxnLst>
                <a:cxn ang="0">
                  <a:pos x="24" y="0"/>
                </a:cxn>
                <a:cxn ang="0">
                  <a:pos x="34" y="12"/>
                </a:cxn>
                <a:cxn ang="0">
                  <a:pos x="33" y="12"/>
                </a:cxn>
                <a:cxn ang="0">
                  <a:pos x="11" y="32"/>
                </a:cxn>
                <a:cxn ang="0">
                  <a:pos x="10" y="32"/>
                </a:cxn>
                <a:cxn ang="0">
                  <a:pos x="0" y="19"/>
                </a:cxn>
                <a:cxn ang="0">
                  <a:pos x="24" y="0"/>
                </a:cxn>
              </a:cxnLst>
              <a:rect l="0" t="0" r="r" b="b"/>
              <a:pathLst>
                <a:path w="34" h="32">
                  <a:moveTo>
                    <a:pt x="24" y="0"/>
                  </a:moveTo>
                  <a:lnTo>
                    <a:pt x="34" y="12"/>
                  </a:lnTo>
                  <a:lnTo>
                    <a:pt x="33" y="12"/>
                  </a:lnTo>
                  <a:lnTo>
                    <a:pt x="11" y="32"/>
                  </a:lnTo>
                  <a:lnTo>
                    <a:pt x="10" y="32"/>
                  </a:lnTo>
                  <a:lnTo>
                    <a:pt x="0" y="19"/>
                  </a:lnTo>
                  <a:lnTo>
                    <a:pt x="24" y="0"/>
                  </a:lnTo>
                  <a:close/>
                </a:path>
              </a:pathLst>
            </a:custGeom>
            <a:solidFill>
              <a:schemeClr val="tx1"/>
            </a:solidFill>
            <a:ln w="9525">
              <a:noFill/>
              <a:round/>
              <a:headEnd/>
              <a:tailEnd/>
            </a:ln>
          </p:spPr>
          <p:txBody>
            <a:bodyPr/>
            <a:lstStyle/>
            <a:p>
              <a:endParaRPr lang="en-US"/>
            </a:p>
          </p:txBody>
        </p:sp>
        <p:sp>
          <p:nvSpPr>
            <p:cNvPr id="84265" name="Freeform 1321"/>
            <p:cNvSpPr>
              <a:spLocks/>
            </p:cNvSpPr>
            <p:nvPr/>
          </p:nvSpPr>
          <p:spPr bwMode="black">
            <a:xfrm>
              <a:off x="2797175" y="5675313"/>
              <a:ext cx="36513" cy="30162"/>
            </a:xfrm>
            <a:custGeom>
              <a:avLst/>
              <a:gdLst/>
              <a:ahLst/>
              <a:cxnLst>
                <a:cxn ang="0">
                  <a:pos x="22" y="0"/>
                </a:cxn>
                <a:cxn ang="0">
                  <a:pos x="33" y="14"/>
                </a:cxn>
                <a:cxn ang="0">
                  <a:pos x="37" y="19"/>
                </a:cxn>
                <a:cxn ang="0">
                  <a:pos x="34" y="15"/>
                </a:cxn>
                <a:cxn ang="0">
                  <a:pos x="11" y="34"/>
                </a:cxn>
                <a:cxn ang="0">
                  <a:pos x="0" y="20"/>
                </a:cxn>
                <a:cxn ang="0">
                  <a:pos x="22" y="0"/>
                </a:cxn>
              </a:cxnLst>
              <a:rect l="0" t="0" r="r" b="b"/>
              <a:pathLst>
                <a:path w="37" h="34">
                  <a:moveTo>
                    <a:pt x="22" y="0"/>
                  </a:moveTo>
                  <a:lnTo>
                    <a:pt x="33" y="14"/>
                  </a:lnTo>
                  <a:lnTo>
                    <a:pt x="37" y="19"/>
                  </a:lnTo>
                  <a:lnTo>
                    <a:pt x="34" y="15"/>
                  </a:lnTo>
                  <a:lnTo>
                    <a:pt x="11" y="34"/>
                  </a:lnTo>
                  <a:lnTo>
                    <a:pt x="0" y="20"/>
                  </a:lnTo>
                  <a:lnTo>
                    <a:pt x="22" y="0"/>
                  </a:lnTo>
                  <a:close/>
                </a:path>
              </a:pathLst>
            </a:custGeom>
            <a:solidFill>
              <a:schemeClr val="tx1"/>
            </a:solidFill>
            <a:ln w="9525">
              <a:noFill/>
              <a:round/>
              <a:headEnd/>
              <a:tailEnd/>
            </a:ln>
          </p:spPr>
          <p:txBody>
            <a:bodyPr/>
            <a:lstStyle/>
            <a:p>
              <a:endParaRPr lang="en-US"/>
            </a:p>
          </p:txBody>
        </p:sp>
        <p:sp>
          <p:nvSpPr>
            <p:cNvPr id="84266" name="Freeform 1322"/>
            <p:cNvSpPr>
              <a:spLocks/>
            </p:cNvSpPr>
            <p:nvPr/>
          </p:nvSpPr>
          <p:spPr bwMode="black">
            <a:xfrm>
              <a:off x="2806700" y="5688013"/>
              <a:ext cx="36513" cy="28575"/>
            </a:xfrm>
            <a:custGeom>
              <a:avLst/>
              <a:gdLst/>
              <a:ahLst/>
              <a:cxnLst>
                <a:cxn ang="0">
                  <a:pos x="24" y="0"/>
                </a:cxn>
                <a:cxn ang="0">
                  <a:pos x="35" y="15"/>
                </a:cxn>
                <a:cxn ang="0">
                  <a:pos x="35" y="15"/>
                </a:cxn>
                <a:cxn ang="0">
                  <a:pos x="11" y="32"/>
                </a:cxn>
                <a:cxn ang="0">
                  <a:pos x="11" y="32"/>
                </a:cxn>
                <a:cxn ang="0">
                  <a:pos x="0" y="17"/>
                </a:cxn>
                <a:cxn ang="0">
                  <a:pos x="24" y="0"/>
                </a:cxn>
              </a:cxnLst>
              <a:rect l="0" t="0" r="r" b="b"/>
              <a:pathLst>
                <a:path w="35" h="32">
                  <a:moveTo>
                    <a:pt x="24" y="0"/>
                  </a:moveTo>
                  <a:lnTo>
                    <a:pt x="35" y="15"/>
                  </a:lnTo>
                  <a:lnTo>
                    <a:pt x="35" y="15"/>
                  </a:lnTo>
                  <a:lnTo>
                    <a:pt x="11" y="32"/>
                  </a:lnTo>
                  <a:lnTo>
                    <a:pt x="11" y="32"/>
                  </a:lnTo>
                  <a:lnTo>
                    <a:pt x="0" y="17"/>
                  </a:lnTo>
                  <a:lnTo>
                    <a:pt x="24" y="0"/>
                  </a:lnTo>
                  <a:close/>
                </a:path>
              </a:pathLst>
            </a:custGeom>
            <a:solidFill>
              <a:schemeClr val="tx1"/>
            </a:solidFill>
            <a:ln w="9525">
              <a:noFill/>
              <a:round/>
              <a:headEnd/>
              <a:tailEnd/>
            </a:ln>
          </p:spPr>
          <p:txBody>
            <a:bodyPr/>
            <a:lstStyle/>
            <a:p>
              <a:endParaRPr lang="en-US"/>
            </a:p>
          </p:txBody>
        </p:sp>
        <p:sp>
          <p:nvSpPr>
            <p:cNvPr id="84267" name="Freeform 1323"/>
            <p:cNvSpPr>
              <a:spLocks/>
            </p:cNvSpPr>
            <p:nvPr/>
          </p:nvSpPr>
          <p:spPr bwMode="black">
            <a:xfrm>
              <a:off x="2817813" y="5702300"/>
              <a:ext cx="36512" cy="41275"/>
            </a:xfrm>
            <a:custGeom>
              <a:avLst/>
              <a:gdLst/>
              <a:ahLst/>
              <a:cxnLst>
                <a:cxn ang="0">
                  <a:pos x="24" y="0"/>
                </a:cxn>
                <a:cxn ang="0">
                  <a:pos x="36" y="16"/>
                </a:cxn>
                <a:cxn ang="0">
                  <a:pos x="11" y="35"/>
                </a:cxn>
                <a:cxn ang="0">
                  <a:pos x="20" y="46"/>
                </a:cxn>
                <a:cxn ang="0">
                  <a:pos x="11" y="33"/>
                </a:cxn>
                <a:cxn ang="0">
                  <a:pos x="0" y="17"/>
                </a:cxn>
                <a:cxn ang="0">
                  <a:pos x="24" y="0"/>
                </a:cxn>
              </a:cxnLst>
              <a:rect l="0" t="0" r="r" b="b"/>
              <a:pathLst>
                <a:path w="36" h="46">
                  <a:moveTo>
                    <a:pt x="24" y="0"/>
                  </a:moveTo>
                  <a:lnTo>
                    <a:pt x="36" y="16"/>
                  </a:lnTo>
                  <a:lnTo>
                    <a:pt x="11" y="35"/>
                  </a:lnTo>
                  <a:lnTo>
                    <a:pt x="20" y="46"/>
                  </a:lnTo>
                  <a:lnTo>
                    <a:pt x="11" y="33"/>
                  </a:lnTo>
                  <a:lnTo>
                    <a:pt x="0" y="17"/>
                  </a:lnTo>
                  <a:lnTo>
                    <a:pt x="24" y="0"/>
                  </a:lnTo>
                  <a:close/>
                </a:path>
              </a:pathLst>
            </a:custGeom>
            <a:solidFill>
              <a:schemeClr val="tx1"/>
            </a:solidFill>
            <a:ln w="9525">
              <a:noFill/>
              <a:round/>
              <a:headEnd/>
              <a:tailEnd/>
            </a:ln>
          </p:spPr>
          <p:txBody>
            <a:bodyPr/>
            <a:lstStyle/>
            <a:p>
              <a:endParaRPr lang="en-US"/>
            </a:p>
          </p:txBody>
        </p:sp>
        <p:sp>
          <p:nvSpPr>
            <p:cNvPr id="84268" name="Freeform 1324"/>
            <p:cNvSpPr>
              <a:spLocks/>
            </p:cNvSpPr>
            <p:nvPr/>
          </p:nvSpPr>
          <p:spPr bwMode="black">
            <a:xfrm>
              <a:off x="2827338" y="5716588"/>
              <a:ext cx="39687" cy="31750"/>
            </a:xfrm>
            <a:custGeom>
              <a:avLst/>
              <a:gdLst/>
              <a:ahLst/>
              <a:cxnLst>
                <a:cxn ang="0">
                  <a:pos x="25" y="0"/>
                </a:cxn>
                <a:cxn ang="0">
                  <a:pos x="37" y="16"/>
                </a:cxn>
                <a:cxn ang="0">
                  <a:pos x="37" y="17"/>
                </a:cxn>
                <a:cxn ang="0">
                  <a:pos x="12" y="34"/>
                </a:cxn>
                <a:cxn ang="0">
                  <a:pos x="12" y="36"/>
                </a:cxn>
                <a:cxn ang="0">
                  <a:pos x="0" y="20"/>
                </a:cxn>
                <a:cxn ang="0">
                  <a:pos x="25" y="0"/>
                </a:cxn>
              </a:cxnLst>
              <a:rect l="0" t="0" r="r" b="b"/>
              <a:pathLst>
                <a:path w="37" h="36">
                  <a:moveTo>
                    <a:pt x="25" y="0"/>
                  </a:moveTo>
                  <a:lnTo>
                    <a:pt x="37" y="16"/>
                  </a:lnTo>
                  <a:lnTo>
                    <a:pt x="37" y="17"/>
                  </a:lnTo>
                  <a:lnTo>
                    <a:pt x="12" y="34"/>
                  </a:lnTo>
                  <a:lnTo>
                    <a:pt x="12" y="36"/>
                  </a:lnTo>
                  <a:lnTo>
                    <a:pt x="0" y="20"/>
                  </a:lnTo>
                  <a:lnTo>
                    <a:pt x="25" y="0"/>
                  </a:lnTo>
                  <a:close/>
                </a:path>
              </a:pathLst>
            </a:custGeom>
            <a:solidFill>
              <a:schemeClr val="tx1"/>
            </a:solidFill>
            <a:ln w="9525">
              <a:noFill/>
              <a:round/>
              <a:headEnd/>
              <a:tailEnd/>
            </a:ln>
          </p:spPr>
          <p:txBody>
            <a:bodyPr/>
            <a:lstStyle/>
            <a:p>
              <a:endParaRPr lang="en-US"/>
            </a:p>
          </p:txBody>
        </p:sp>
        <p:sp>
          <p:nvSpPr>
            <p:cNvPr id="84269" name="Freeform 1325"/>
            <p:cNvSpPr>
              <a:spLocks/>
            </p:cNvSpPr>
            <p:nvPr/>
          </p:nvSpPr>
          <p:spPr bwMode="black">
            <a:xfrm>
              <a:off x="2840038" y="5729288"/>
              <a:ext cx="36512" cy="30162"/>
            </a:xfrm>
            <a:custGeom>
              <a:avLst/>
              <a:gdLst/>
              <a:ahLst/>
              <a:cxnLst>
                <a:cxn ang="0">
                  <a:pos x="25" y="0"/>
                </a:cxn>
                <a:cxn ang="0">
                  <a:pos x="36" y="15"/>
                </a:cxn>
                <a:cxn ang="0">
                  <a:pos x="36" y="15"/>
                </a:cxn>
                <a:cxn ang="0">
                  <a:pos x="36" y="15"/>
                </a:cxn>
                <a:cxn ang="0">
                  <a:pos x="11" y="32"/>
                </a:cxn>
                <a:cxn ang="0">
                  <a:pos x="0" y="17"/>
                </a:cxn>
                <a:cxn ang="0">
                  <a:pos x="25" y="0"/>
                </a:cxn>
              </a:cxnLst>
              <a:rect l="0" t="0" r="r" b="b"/>
              <a:pathLst>
                <a:path w="36" h="32">
                  <a:moveTo>
                    <a:pt x="25" y="0"/>
                  </a:moveTo>
                  <a:lnTo>
                    <a:pt x="36" y="15"/>
                  </a:lnTo>
                  <a:lnTo>
                    <a:pt x="36" y="15"/>
                  </a:lnTo>
                  <a:lnTo>
                    <a:pt x="36" y="15"/>
                  </a:lnTo>
                  <a:lnTo>
                    <a:pt x="11" y="32"/>
                  </a:lnTo>
                  <a:lnTo>
                    <a:pt x="0" y="17"/>
                  </a:lnTo>
                  <a:lnTo>
                    <a:pt x="25" y="0"/>
                  </a:lnTo>
                  <a:close/>
                </a:path>
              </a:pathLst>
            </a:custGeom>
            <a:solidFill>
              <a:schemeClr val="tx1"/>
            </a:solidFill>
            <a:ln w="9525">
              <a:noFill/>
              <a:round/>
              <a:headEnd/>
              <a:tailEnd/>
            </a:ln>
          </p:spPr>
          <p:txBody>
            <a:bodyPr/>
            <a:lstStyle/>
            <a:p>
              <a:endParaRPr lang="en-US"/>
            </a:p>
          </p:txBody>
        </p:sp>
        <p:sp>
          <p:nvSpPr>
            <p:cNvPr id="84270" name="Freeform 1326"/>
            <p:cNvSpPr>
              <a:spLocks/>
            </p:cNvSpPr>
            <p:nvPr/>
          </p:nvSpPr>
          <p:spPr bwMode="black">
            <a:xfrm>
              <a:off x="2852738" y="5743575"/>
              <a:ext cx="36512" cy="38100"/>
            </a:xfrm>
            <a:custGeom>
              <a:avLst/>
              <a:gdLst/>
              <a:ahLst/>
              <a:cxnLst>
                <a:cxn ang="0">
                  <a:pos x="25" y="0"/>
                </a:cxn>
                <a:cxn ang="0">
                  <a:pos x="35" y="15"/>
                </a:cxn>
                <a:cxn ang="0">
                  <a:pos x="10" y="33"/>
                </a:cxn>
                <a:cxn ang="0">
                  <a:pos x="15" y="40"/>
                </a:cxn>
                <a:cxn ang="0">
                  <a:pos x="10" y="32"/>
                </a:cxn>
                <a:cxn ang="0">
                  <a:pos x="0" y="17"/>
                </a:cxn>
                <a:cxn ang="0">
                  <a:pos x="25" y="0"/>
                </a:cxn>
              </a:cxnLst>
              <a:rect l="0" t="0" r="r" b="b"/>
              <a:pathLst>
                <a:path w="35" h="40">
                  <a:moveTo>
                    <a:pt x="25" y="0"/>
                  </a:moveTo>
                  <a:lnTo>
                    <a:pt x="35" y="15"/>
                  </a:lnTo>
                  <a:lnTo>
                    <a:pt x="10" y="33"/>
                  </a:lnTo>
                  <a:lnTo>
                    <a:pt x="15" y="40"/>
                  </a:lnTo>
                  <a:lnTo>
                    <a:pt x="10" y="32"/>
                  </a:lnTo>
                  <a:lnTo>
                    <a:pt x="0" y="17"/>
                  </a:lnTo>
                  <a:lnTo>
                    <a:pt x="25" y="0"/>
                  </a:lnTo>
                  <a:close/>
                </a:path>
              </a:pathLst>
            </a:custGeom>
            <a:solidFill>
              <a:schemeClr val="tx1"/>
            </a:solidFill>
            <a:ln w="9525">
              <a:noFill/>
              <a:round/>
              <a:headEnd/>
              <a:tailEnd/>
            </a:ln>
          </p:spPr>
          <p:txBody>
            <a:bodyPr/>
            <a:lstStyle/>
            <a:p>
              <a:endParaRPr lang="en-US"/>
            </a:p>
          </p:txBody>
        </p:sp>
        <p:sp>
          <p:nvSpPr>
            <p:cNvPr id="84271" name="Freeform 1327"/>
            <p:cNvSpPr>
              <a:spLocks/>
            </p:cNvSpPr>
            <p:nvPr/>
          </p:nvSpPr>
          <p:spPr bwMode="black">
            <a:xfrm>
              <a:off x="2860675" y="5756275"/>
              <a:ext cx="38100" cy="30163"/>
            </a:xfrm>
            <a:custGeom>
              <a:avLst/>
              <a:gdLst/>
              <a:ahLst/>
              <a:cxnLst>
                <a:cxn ang="0">
                  <a:pos x="25" y="0"/>
                </a:cxn>
                <a:cxn ang="0">
                  <a:pos x="35" y="12"/>
                </a:cxn>
                <a:cxn ang="0">
                  <a:pos x="34" y="12"/>
                </a:cxn>
                <a:cxn ang="0">
                  <a:pos x="11" y="32"/>
                </a:cxn>
                <a:cxn ang="0">
                  <a:pos x="10" y="32"/>
                </a:cxn>
                <a:cxn ang="0">
                  <a:pos x="0" y="19"/>
                </a:cxn>
                <a:cxn ang="0">
                  <a:pos x="25" y="0"/>
                </a:cxn>
              </a:cxnLst>
              <a:rect l="0" t="0" r="r" b="b"/>
              <a:pathLst>
                <a:path w="35" h="32">
                  <a:moveTo>
                    <a:pt x="25" y="0"/>
                  </a:moveTo>
                  <a:lnTo>
                    <a:pt x="35" y="12"/>
                  </a:lnTo>
                  <a:lnTo>
                    <a:pt x="34" y="12"/>
                  </a:lnTo>
                  <a:lnTo>
                    <a:pt x="11" y="32"/>
                  </a:lnTo>
                  <a:lnTo>
                    <a:pt x="10" y="32"/>
                  </a:lnTo>
                  <a:lnTo>
                    <a:pt x="0" y="19"/>
                  </a:lnTo>
                  <a:lnTo>
                    <a:pt x="25" y="0"/>
                  </a:lnTo>
                  <a:close/>
                </a:path>
              </a:pathLst>
            </a:custGeom>
            <a:solidFill>
              <a:schemeClr val="tx1"/>
            </a:solidFill>
            <a:ln w="9525">
              <a:noFill/>
              <a:round/>
              <a:headEnd/>
              <a:tailEnd/>
            </a:ln>
          </p:spPr>
          <p:txBody>
            <a:bodyPr/>
            <a:lstStyle/>
            <a:p>
              <a:endParaRPr lang="en-US"/>
            </a:p>
          </p:txBody>
        </p:sp>
        <p:sp>
          <p:nvSpPr>
            <p:cNvPr id="84272" name="Freeform 1328"/>
            <p:cNvSpPr>
              <a:spLocks/>
            </p:cNvSpPr>
            <p:nvPr/>
          </p:nvSpPr>
          <p:spPr bwMode="black">
            <a:xfrm>
              <a:off x="2873375" y="5767388"/>
              <a:ext cx="30163" cy="33337"/>
            </a:xfrm>
            <a:custGeom>
              <a:avLst/>
              <a:gdLst/>
              <a:ahLst/>
              <a:cxnLst>
                <a:cxn ang="0">
                  <a:pos x="23" y="0"/>
                </a:cxn>
                <a:cxn ang="0">
                  <a:pos x="30" y="9"/>
                </a:cxn>
                <a:cxn ang="0">
                  <a:pos x="8" y="30"/>
                </a:cxn>
                <a:cxn ang="0">
                  <a:pos x="15" y="37"/>
                </a:cxn>
                <a:cxn ang="0">
                  <a:pos x="8" y="29"/>
                </a:cxn>
                <a:cxn ang="0">
                  <a:pos x="0" y="20"/>
                </a:cxn>
                <a:cxn ang="0">
                  <a:pos x="23" y="0"/>
                </a:cxn>
              </a:cxnLst>
              <a:rect l="0" t="0" r="r" b="b"/>
              <a:pathLst>
                <a:path w="30" h="37">
                  <a:moveTo>
                    <a:pt x="23" y="0"/>
                  </a:moveTo>
                  <a:lnTo>
                    <a:pt x="30" y="9"/>
                  </a:lnTo>
                  <a:lnTo>
                    <a:pt x="8" y="30"/>
                  </a:lnTo>
                  <a:lnTo>
                    <a:pt x="15" y="37"/>
                  </a:lnTo>
                  <a:lnTo>
                    <a:pt x="8" y="29"/>
                  </a:lnTo>
                  <a:lnTo>
                    <a:pt x="0" y="20"/>
                  </a:lnTo>
                  <a:lnTo>
                    <a:pt x="23" y="0"/>
                  </a:lnTo>
                  <a:close/>
                </a:path>
              </a:pathLst>
            </a:custGeom>
            <a:solidFill>
              <a:schemeClr val="tx1"/>
            </a:solidFill>
            <a:ln w="9525">
              <a:noFill/>
              <a:round/>
              <a:headEnd/>
              <a:tailEnd/>
            </a:ln>
          </p:spPr>
          <p:txBody>
            <a:bodyPr/>
            <a:lstStyle/>
            <a:p>
              <a:endParaRPr lang="en-US"/>
            </a:p>
          </p:txBody>
        </p:sp>
        <p:sp>
          <p:nvSpPr>
            <p:cNvPr id="84273" name="Freeform 1329"/>
            <p:cNvSpPr>
              <a:spLocks/>
            </p:cNvSpPr>
            <p:nvPr/>
          </p:nvSpPr>
          <p:spPr bwMode="black">
            <a:xfrm>
              <a:off x="2882900" y="5773738"/>
              <a:ext cx="26988" cy="31750"/>
            </a:xfrm>
            <a:custGeom>
              <a:avLst/>
              <a:gdLst/>
              <a:ahLst/>
              <a:cxnLst>
                <a:cxn ang="0">
                  <a:pos x="22" y="0"/>
                </a:cxn>
                <a:cxn ang="0">
                  <a:pos x="29" y="8"/>
                </a:cxn>
                <a:cxn ang="0">
                  <a:pos x="10" y="34"/>
                </a:cxn>
                <a:cxn ang="0">
                  <a:pos x="13" y="35"/>
                </a:cxn>
                <a:cxn ang="0">
                  <a:pos x="7" y="30"/>
                </a:cxn>
                <a:cxn ang="0">
                  <a:pos x="0" y="23"/>
                </a:cxn>
                <a:cxn ang="0">
                  <a:pos x="22" y="0"/>
                </a:cxn>
              </a:cxnLst>
              <a:rect l="0" t="0" r="r" b="b"/>
              <a:pathLst>
                <a:path w="29" h="35">
                  <a:moveTo>
                    <a:pt x="22" y="0"/>
                  </a:moveTo>
                  <a:lnTo>
                    <a:pt x="29" y="8"/>
                  </a:lnTo>
                  <a:lnTo>
                    <a:pt x="10" y="34"/>
                  </a:lnTo>
                  <a:lnTo>
                    <a:pt x="13" y="35"/>
                  </a:lnTo>
                  <a:lnTo>
                    <a:pt x="7" y="30"/>
                  </a:lnTo>
                  <a:lnTo>
                    <a:pt x="0" y="23"/>
                  </a:lnTo>
                  <a:lnTo>
                    <a:pt x="22" y="0"/>
                  </a:lnTo>
                  <a:close/>
                </a:path>
              </a:pathLst>
            </a:custGeom>
            <a:solidFill>
              <a:schemeClr val="tx1"/>
            </a:solidFill>
            <a:ln w="9525">
              <a:noFill/>
              <a:round/>
              <a:headEnd/>
              <a:tailEnd/>
            </a:ln>
          </p:spPr>
          <p:txBody>
            <a:bodyPr/>
            <a:lstStyle/>
            <a:p>
              <a:endParaRPr lang="en-US"/>
            </a:p>
          </p:txBody>
        </p:sp>
        <p:sp>
          <p:nvSpPr>
            <p:cNvPr id="84274" name="Freeform 1330"/>
            <p:cNvSpPr>
              <a:spLocks/>
            </p:cNvSpPr>
            <p:nvPr/>
          </p:nvSpPr>
          <p:spPr bwMode="black">
            <a:xfrm>
              <a:off x="2892425" y="5773738"/>
              <a:ext cx="23813" cy="34925"/>
            </a:xfrm>
            <a:custGeom>
              <a:avLst/>
              <a:gdLst/>
              <a:ahLst/>
              <a:cxnLst>
                <a:cxn ang="0">
                  <a:pos x="17" y="6"/>
                </a:cxn>
                <a:cxn ang="0">
                  <a:pos x="23" y="10"/>
                </a:cxn>
                <a:cxn ang="0">
                  <a:pos x="7" y="0"/>
                </a:cxn>
                <a:cxn ang="0">
                  <a:pos x="23" y="12"/>
                </a:cxn>
                <a:cxn ang="0">
                  <a:pos x="6" y="40"/>
                </a:cxn>
                <a:cxn ang="0">
                  <a:pos x="0" y="36"/>
                </a:cxn>
                <a:cxn ang="0">
                  <a:pos x="17" y="6"/>
                </a:cxn>
              </a:cxnLst>
              <a:rect l="0" t="0" r="r" b="b"/>
              <a:pathLst>
                <a:path w="23" h="40">
                  <a:moveTo>
                    <a:pt x="17" y="6"/>
                  </a:moveTo>
                  <a:lnTo>
                    <a:pt x="23" y="10"/>
                  </a:lnTo>
                  <a:lnTo>
                    <a:pt x="7" y="0"/>
                  </a:lnTo>
                  <a:lnTo>
                    <a:pt x="23" y="12"/>
                  </a:lnTo>
                  <a:lnTo>
                    <a:pt x="6" y="40"/>
                  </a:lnTo>
                  <a:lnTo>
                    <a:pt x="0" y="36"/>
                  </a:lnTo>
                  <a:lnTo>
                    <a:pt x="17" y="6"/>
                  </a:lnTo>
                  <a:close/>
                </a:path>
              </a:pathLst>
            </a:custGeom>
            <a:solidFill>
              <a:schemeClr val="tx1"/>
            </a:solidFill>
            <a:ln w="9525">
              <a:noFill/>
              <a:round/>
              <a:headEnd/>
              <a:tailEnd/>
            </a:ln>
          </p:spPr>
          <p:txBody>
            <a:bodyPr/>
            <a:lstStyle/>
            <a:p>
              <a:endParaRPr lang="en-US"/>
            </a:p>
          </p:txBody>
        </p:sp>
        <p:sp>
          <p:nvSpPr>
            <p:cNvPr id="84275" name="Freeform 1331"/>
            <p:cNvSpPr>
              <a:spLocks/>
            </p:cNvSpPr>
            <p:nvPr/>
          </p:nvSpPr>
          <p:spPr bwMode="black">
            <a:xfrm>
              <a:off x="2898775" y="5783263"/>
              <a:ext cx="20638" cy="28575"/>
            </a:xfrm>
            <a:custGeom>
              <a:avLst/>
              <a:gdLst/>
              <a:ahLst/>
              <a:cxnLst>
                <a:cxn ang="0">
                  <a:pos x="17" y="0"/>
                </a:cxn>
                <a:cxn ang="0">
                  <a:pos x="22" y="4"/>
                </a:cxn>
                <a:cxn ang="0">
                  <a:pos x="8" y="31"/>
                </a:cxn>
                <a:cxn ang="0">
                  <a:pos x="7" y="31"/>
                </a:cxn>
                <a:cxn ang="0">
                  <a:pos x="5" y="29"/>
                </a:cxn>
                <a:cxn ang="0">
                  <a:pos x="0" y="25"/>
                </a:cxn>
                <a:cxn ang="0">
                  <a:pos x="17" y="0"/>
                </a:cxn>
              </a:cxnLst>
              <a:rect l="0" t="0" r="r" b="b"/>
              <a:pathLst>
                <a:path w="22" h="31">
                  <a:moveTo>
                    <a:pt x="17" y="0"/>
                  </a:moveTo>
                  <a:lnTo>
                    <a:pt x="22" y="4"/>
                  </a:lnTo>
                  <a:lnTo>
                    <a:pt x="8" y="31"/>
                  </a:lnTo>
                  <a:lnTo>
                    <a:pt x="7" y="31"/>
                  </a:lnTo>
                  <a:lnTo>
                    <a:pt x="5" y="29"/>
                  </a:lnTo>
                  <a:lnTo>
                    <a:pt x="0" y="25"/>
                  </a:lnTo>
                  <a:lnTo>
                    <a:pt x="17" y="0"/>
                  </a:lnTo>
                  <a:close/>
                </a:path>
              </a:pathLst>
            </a:custGeom>
            <a:solidFill>
              <a:schemeClr val="tx1"/>
            </a:solidFill>
            <a:ln w="9525">
              <a:noFill/>
              <a:round/>
              <a:headEnd/>
              <a:tailEnd/>
            </a:ln>
          </p:spPr>
          <p:txBody>
            <a:bodyPr/>
            <a:lstStyle/>
            <a:p>
              <a:endParaRPr lang="en-US"/>
            </a:p>
          </p:txBody>
        </p:sp>
        <p:sp>
          <p:nvSpPr>
            <p:cNvPr id="84276" name="Freeform 1332"/>
            <p:cNvSpPr>
              <a:spLocks/>
            </p:cNvSpPr>
            <p:nvPr/>
          </p:nvSpPr>
          <p:spPr bwMode="black">
            <a:xfrm>
              <a:off x="2906713" y="5783263"/>
              <a:ext cx="12700" cy="30162"/>
            </a:xfrm>
            <a:custGeom>
              <a:avLst/>
              <a:gdLst/>
              <a:ahLst/>
              <a:cxnLst>
                <a:cxn ang="0">
                  <a:pos x="10" y="0"/>
                </a:cxn>
                <a:cxn ang="0">
                  <a:pos x="14" y="1"/>
                </a:cxn>
                <a:cxn ang="0">
                  <a:pos x="9" y="31"/>
                </a:cxn>
                <a:cxn ang="0">
                  <a:pos x="4" y="31"/>
                </a:cxn>
                <a:cxn ang="0">
                  <a:pos x="4" y="31"/>
                </a:cxn>
                <a:cxn ang="0">
                  <a:pos x="0" y="29"/>
                </a:cxn>
                <a:cxn ang="0">
                  <a:pos x="10" y="0"/>
                </a:cxn>
              </a:cxnLst>
              <a:rect l="0" t="0" r="r" b="b"/>
              <a:pathLst>
                <a:path w="14" h="31">
                  <a:moveTo>
                    <a:pt x="10" y="0"/>
                  </a:moveTo>
                  <a:lnTo>
                    <a:pt x="14" y="1"/>
                  </a:lnTo>
                  <a:lnTo>
                    <a:pt x="9" y="31"/>
                  </a:lnTo>
                  <a:lnTo>
                    <a:pt x="4" y="31"/>
                  </a:lnTo>
                  <a:lnTo>
                    <a:pt x="4" y="31"/>
                  </a:lnTo>
                  <a:lnTo>
                    <a:pt x="0" y="29"/>
                  </a:lnTo>
                  <a:lnTo>
                    <a:pt x="10" y="0"/>
                  </a:lnTo>
                  <a:close/>
                </a:path>
              </a:pathLst>
            </a:custGeom>
            <a:solidFill>
              <a:schemeClr val="tx1"/>
            </a:solidFill>
            <a:ln w="9525">
              <a:noFill/>
              <a:round/>
              <a:headEnd/>
              <a:tailEnd/>
            </a:ln>
          </p:spPr>
          <p:txBody>
            <a:bodyPr/>
            <a:lstStyle/>
            <a:p>
              <a:endParaRPr lang="en-US"/>
            </a:p>
          </p:txBody>
        </p:sp>
        <p:sp>
          <p:nvSpPr>
            <p:cNvPr id="84277" name="Freeform 1333"/>
            <p:cNvSpPr>
              <a:spLocks/>
            </p:cNvSpPr>
            <p:nvPr/>
          </p:nvSpPr>
          <p:spPr bwMode="black">
            <a:xfrm>
              <a:off x="2916238" y="5786438"/>
              <a:ext cx="9525" cy="26987"/>
            </a:xfrm>
            <a:custGeom>
              <a:avLst/>
              <a:gdLst/>
              <a:ahLst/>
              <a:cxnLst>
                <a:cxn ang="0">
                  <a:pos x="0" y="0"/>
                </a:cxn>
                <a:cxn ang="0">
                  <a:pos x="4" y="0"/>
                </a:cxn>
                <a:cxn ang="0">
                  <a:pos x="11" y="30"/>
                </a:cxn>
                <a:cxn ang="0">
                  <a:pos x="11" y="30"/>
                </a:cxn>
                <a:cxn ang="0">
                  <a:pos x="4" y="30"/>
                </a:cxn>
                <a:cxn ang="0">
                  <a:pos x="0" y="30"/>
                </a:cxn>
                <a:cxn ang="0">
                  <a:pos x="0" y="0"/>
                </a:cxn>
              </a:cxnLst>
              <a:rect l="0" t="0" r="r" b="b"/>
              <a:pathLst>
                <a:path w="11" h="30">
                  <a:moveTo>
                    <a:pt x="0" y="0"/>
                  </a:moveTo>
                  <a:lnTo>
                    <a:pt x="4" y="0"/>
                  </a:lnTo>
                  <a:lnTo>
                    <a:pt x="11" y="30"/>
                  </a:lnTo>
                  <a:lnTo>
                    <a:pt x="11" y="30"/>
                  </a:lnTo>
                  <a:lnTo>
                    <a:pt x="4" y="30"/>
                  </a:lnTo>
                  <a:lnTo>
                    <a:pt x="0" y="30"/>
                  </a:lnTo>
                  <a:lnTo>
                    <a:pt x="0" y="0"/>
                  </a:lnTo>
                  <a:close/>
                </a:path>
              </a:pathLst>
            </a:custGeom>
            <a:solidFill>
              <a:schemeClr val="tx1"/>
            </a:solidFill>
            <a:ln w="9525">
              <a:noFill/>
              <a:round/>
              <a:headEnd/>
              <a:tailEnd/>
            </a:ln>
          </p:spPr>
          <p:txBody>
            <a:bodyPr/>
            <a:lstStyle/>
            <a:p>
              <a:endParaRPr lang="en-US"/>
            </a:p>
          </p:txBody>
        </p:sp>
        <p:sp>
          <p:nvSpPr>
            <p:cNvPr id="84278" name="Freeform 1334"/>
            <p:cNvSpPr>
              <a:spLocks/>
            </p:cNvSpPr>
            <p:nvPr/>
          </p:nvSpPr>
          <p:spPr bwMode="black">
            <a:xfrm>
              <a:off x="2909888" y="5783263"/>
              <a:ext cx="22225" cy="30162"/>
            </a:xfrm>
            <a:custGeom>
              <a:avLst/>
              <a:gdLst/>
              <a:ahLst/>
              <a:cxnLst>
                <a:cxn ang="0">
                  <a:pos x="0" y="1"/>
                </a:cxn>
                <a:cxn ang="0">
                  <a:pos x="3" y="0"/>
                </a:cxn>
                <a:cxn ang="0">
                  <a:pos x="20" y="24"/>
                </a:cxn>
                <a:cxn ang="0">
                  <a:pos x="13" y="32"/>
                </a:cxn>
                <a:cxn ang="0">
                  <a:pos x="18" y="29"/>
                </a:cxn>
                <a:cxn ang="0">
                  <a:pos x="15" y="31"/>
                </a:cxn>
                <a:cxn ang="0">
                  <a:pos x="0" y="1"/>
                </a:cxn>
              </a:cxnLst>
              <a:rect l="0" t="0" r="r" b="b"/>
              <a:pathLst>
                <a:path w="20" h="32">
                  <a:moveTo>
                    <a:pt x="0" y="1"/>
                  </a:moveTo>
                  <a:lnTo>
                    <a:pt x="3" y="0"/>
                  </a:lnTo>
                  <a:lnTo>
                    <a:pt x="20" y="24"/>
                  </a:lnTo>
                  <a:lnTo>
                    <a:pt x="13" y="32"/>
                  </a:lnTo>
                  <a:lnTo>
                    <a:pt x="18" y="29"/>
                  </a:lnTo>
                  <a:lnTo>
                    <a:pt x="15" y="31"/>
                  </a:lnTo>
                  <a:lnTo>
                    <a:pt x="0" y="1"/>
                  </a:lnTo>
                  <a:close/>
                </a:path>
              </a:pathLst>
            </a:custGeom>
            <a:solidFill>
              <a:schemeClr val="tx1"/>
            </a:solidFill>
            <a:ln w="9525">
              <a:noFill/>
              <a:round/>
              <a:headEnd/>
              <a:tailEnd/>
            </a:ln>
          </p:spPr>
          <p:txBody>
            <a:bodyPr/>
            <a:lstStyle/>
            <a:p>
              <a:endParaRPr lang="en-US"/>
            </a:p>
          </p:txBody>
        </p:sp>
        <p:sp>
          <p:nvSpPr>
            <p:cNvPr id="84279" name="Freeform 1335"/>
            <p:cNvSpPr>
              <a:spLocks/>
            </p:cNvSpPr>
            <p:nvPr/>
          </p:nvSpPr>
          <p:spPr bwMode="black">
            <a:xfrm>
              <a:off x="2909888" y="5786438"/>
              <a:ext cx="31750" cy="19050"/>
            </a:xfrm>
            <a:custGeom>
              <a:avLst/>
              <a:gdLst/>
              <a:ahLst/>
              <a:cxnLst>
                <a:cxn ang="0">
                  <a:pos x="0" y="3"/>
                </a:cxn>
                <a:cxn ang="0">
                  <a:pos x="3" y="0"/>
                </a:cxn>
                <a:cxn ang="0">
                  <a:pos x="28" y="15"/>
                </a:cxn>
                <a:cxn ang="0">
                  <a:pos x="28" y="15"/>
                </a:cxn>
                <a:cxn ang="0">
                  <a:pos x="23" y="20"/>
                </a:cxn>
                <a:cxn ang="0">
                  <a:pos x="20" y="22"/>
                </a:cxn>
                <a:cxn ang="0">
                  <a:pos x="0" y="3"/>
                </a:cxn>
              </a:cxnLst>
              <a:rect l="0" t="0" r="r" b="b"/>
              <a:pathLst>
                <a:path w="28" h="22">
                  <a:moveTo>
                    <a:pt x="0" y="3"/>
                  </a:moveTo>
                  <a:lnTo>
                    <a:pt x="3" y="0"/>
                  </a:lnTo>
                  <a:lnTo>
                    <a:pt x="28" y="15"/>
                  </a:lnTo>
                  <a:lnTo>
                    <a:pt x="28" y="15"/>
                  </a:lnTo>
                  <a:lnTo>
                    <a:pt x="23" y="20"/>
                  </a:lnTo>
                  <a:lnTo>
                    <a:pt x="20" y="22"/>
                  </a:lnTo>
                  <a:lnTo>
                    <a:pt x="0" y="3"/>
                  </a:lnTo>
                  <a:close/>
                </a:path>
              </a:pathLst>
            </a:custGeom>
            <a:solidFill>
              <a:schemeClr val="tx1"/>
            </a:solidFill>
            <a:ln w="9525">
              <a:noFill/>
              <a:round/>
              <a:headEnd/>
              <a:tailEnd/>
            </a:ln>
          </p:spPr>
          <p:txBody>
            <a:bodyPr/>
            <a:lstStyle/>
            <a:p>
              <a:endParaRPr lang="en-US"/>
            </a:p>
          </p:txBody>
        </p:sp>
        <p:sp>
          <p:nvSpPr>
            <p:cNvPr id="84280" name="Freeform 1336"/>
            <p:cNvSpPr>
              <a:spLocks/>
            </p:cNvSpPr>
            <p:nvPr/>
          </p:nvSpPr>
          <p:spPr bwMode="black">
            <a:xfrm>
              <a:off x="2909888" y="5786438"/>
              <a:ext cx="31750" cy="14287"/>
            </a:xfrm>
            <a:custGeom>
              <a:avLst/>
              <a:gdLst/>
              <a:ahLst/>
              <a:cxnLst>
                <a:cxn ang="0">
                  <a:pos x="0" y="4"/>
                </a:cxn>
                <a:cxn ang="0">
                  <a:pos x="1" y="0"/>
                </a:cxn>
                <a:cxn ang="0">
                  <a:pos x="1" y="0"/>
                </a:cxn>
                <a:cxn ang="0">
                  <a:pos x="31" y="10"/>
                </a:cxn>
                <a:cxn ang="0">
                  <a:pos x="31" y="10"/>
                </a:cxn>
                <a:cxn ang="0">
                  <a:pos x="30" y="14"/>
                </a:cxn>
                <a:cxn ang="0">
                  <a:pos x="0" y="4"/>
                </a:cxn>
              </a:cxnLst>
              <a:rect l="0" t="0" r="r" b="b"/>
              <a:pathLst>
                <a:path w="31" h="14">
                  <a:moveTo>
                    <a:pt x="0" y="4"/>
                  </a:moveTo>
                  <a:lnTo>
                    <a:pt x="1" y="0"/>
                  </a:lnTo>
                  <a:lnTo>
                    <a:pt x="1" y="0"/>
                  </a:lnTo>
                  <a:lnTo>
                    <a:pt x="31" y="10"/>
                  </a:lnTo>
                  <a:lnTo>
                    <a:pt x="31" y="10"/>
                  </a:lnTo>
                  <a:lnTo>
                    <a:pt x="30" y="14"/>
                  </a:lnTo>
                  <a:lnTo>
                    <a:pt x="0" y="4"/>
                  </a:lnTo>
                  <a:close/>
                </a:path>
              </a:pathLst>
            </a:custGeom>
            <a:solidFill>
              <a:schemeClr val="tx1"/>
            </a:solidFill>
            <a:ln w="9525">
              <a:noFill/>
              <a:round/>
              <a:headEnd/>
              <a:tailEnd/>
            </a:ln>
          </p:spPr>
          <p:txBody>
            <a:bodyPr/>
            <a:lstStyle/>
            <a:p>
              <a:endParaRPr lang="en-US"/>
            </a:p>
          </p:txBody>
        </p:sp>
        <p:sp>
          <p:nvSpPr>
            <p:cNvPr id="84281" name="Freeform 1337"/>
            <p:cNvSpPr>
              <a:spLocks/>
            </p:cNvSpPr>
            <p:nvPr/>
          </p:nvSpPr>
          <p:spPr bwMode="black">
            <a:xfrm>
              <a:off x="2909888" y="5783263"/>
              <a:ext cx="31750" cy="14287"/>
            </a:xfrm>
            <a:custGeom>
              <a:avLst/>
              <a:gdLst/>
              <a:ahLst/>
              <a:cxnLst>
                <a:cxn ang="0">
                  <a:pos x="0" y="3"/>
                </a:cxn>
                <a:cxn ang="0">
                  <a:pos x="1" y="0"/>
                </a:cxn>
                <a:cxn ang="0">
                  <a:pos x="31" y="5"/>
                </a:cxn>
                <a:cxn ang="0">
                  <a:pos x="31" y="10"/>
                </a:cxn>
                <a:cxn ang="0">
                  <a:pos x="31" y="10"/>
                </a:cxn>
                <a:cxn ang="0">
                  <a:pos x="30" y="13"/>
                </a:cxn>
                <a:cxn ang="0">
                  <a:pos x="0" y="3"/>
                </a:cxn>
              </a:cxnLst>
              <a:rect l="0" t="0" r="r" b="b"/>
              <a:pathLst>
                <a:path w="31" h="13">
                  <a:moveTo>
                    <a:pt x="0" y="3"/>
                  </a:moveTo>
                  <a:lnTo>
                    <a:pt x="1" y="0"/>
                  </a:lnTo>
                  <a:lnTo>
                    <a:pt x="31" y="5"/>
                  </a:lnTo>
                  <a:lnTo>
                    <a:pt x="31" y="10"/>
                  </a:lnTo>
                  <a:lnTo>
                    <a:pt x="31" y="10"/>
                  </a:lnTo>
                  <a:lnTo>
                    <a:pt x="30" y="13"/>
                  </a:lnTo>
                  <a:lnTo>
                    <a:pt x="0" y="3"/>
                  </a:lnTo>
                  <a:close/>
                </a:path>
              </a:pathLst>
            </a:custGeom>
            <a:solidFill>
              <a:schemeClr val="tx1"/>
            </a:solidFill>
            <a:ln w="9525">
              <a:noFill/>
              <a:round/>
              <a:headEnd/>
              <a:tailEnd/>
            </a:ln>
          </p:spPr>
          <p:txBody>
            <a:bodyPr/>
            <a:lstStyle/>
            <a:p>
              <a:endParaRPr lang="en-US"/>
            </a:p>
          </p:txBody>
        </p:sp>
        <p:sp>
          <p:nvSpPr>
            <p:cNvPr id="84282" name="Freeform 1338"/>
            <p:cNvSpPr>
              <a:spLocks/>
            </p:cNvSpPr>
            <p:nvPr/>
          </p:nvSpPr>
          <p:spPr bwMode="black">
            <a:xfrm>
              <a:off x="2909888" y="5778500"/>
              <a:ext cx="31750" cy="11113"/>
            </a:xfrm>
            <a:custGeom>
              <a:avLst/>
              <a:gdLst/>
              <a:ahLst/>
              <a:cxnLst>
                <a:cxn ang="0">
                  <a:pos x="0" y="12"/>
                </a:cxn>
                <a:cxn ang="0">
                  <a:pos x="0" y="5"/>
                </a:cxn>
                <a:cxn ang="0">
                  <a:pos x="30" y="0"/>
                </a:cxn>
                <a:cxn ang="0">
                  <a:pos x="30" y="0"/>
                </a:cxn>
                <a:cxn ang="0">
                  <a:pos x="30" y="5"/>
                </a:cxn>
                <a:cxn ang="0">
                  <a:pos x="30" y="12"/>
                </a:cxn>
                <a:cxn ang="0">
                  <a:pos x="0" y="12"/>
                </a:cxn>
              </a:cxnLst>
              <a:rect l="0" t="0" r="r" b="b"/>
              <a:pathLst>
                <a:path w="30" h="12">
                  <a:moveTo>
                    <a:pt x="0" y="12"/>
                  </a:moveTo>
                  <a:lnTo>
                    <a:pt x="0" y="5"/>
                  </a:lnTo>
                  <a:lnTo>
                    <a:pt x="30" y="0"/>
                  </a:lnTo>
                  <a:lnTo>
                    <a:pt x="30" y="0"/>
                  </a:lnTo>
                  <a:lnTo>
                    <a:pt x="30" y="5"/>
                  </a:lnTo>
                  <a:lnTo>
                    <a:pt x="30" y="12"/>
                  </a:lnTo>
                  <a:lnTo>
                    <a:pt x="0" y="12"/>
                  </a:lnTo>
                  <a:close/>
                </a:path>
              </a:pathLst>
            </a:custGeom>
            <a:solidFill>
              <a:schemeClr val="tx1"/>
            </a:solidFill>
            <a:ln w="9525">
              <a:noFill/>
              <a:round/>
              <a:headEnd/>
              <a:tailEnd/>
            </a:ln>
          </p:spPr>
          <p:txBody>
            <a:bodyPr/>
            <a:lstStyle/>
            <a:p>
              <a:endParaRPr lang="en-US"/>
            </a:p>
          </p:txBody>
        </p:sp>
        <p:sp>
          <p:nvSpPr>
            <p:cNvPr id="84283" name="Freeform 1339"/>
            <p:cNvSpPr>
              <a:spLocks/>
            </p:cNvSpPr>
            <p:nvPr/>
          </p:nvSpPr>
          <p:spPr bwMode="black">
            <a:xfrm>
              <a:off x="2909888" y="5770563"/>
              <a:ext cx="31750" cy="15875"/>
            </a:xfrm>
            <a:custGeom>
              <a:avLst/>
              <a:gdLst/>
              <a:ahLst/>
              <a:cxnLst>
                <a:cxn ang="0">
                  <a:pos x="2" y="18"/>
                </a:cxn>
                <a:cxn ang="0">
                  <a:pos x="0" y="11"/>
                </a:cxn>
                <a:cxn ang="0">
                  <a:pos x="0" y="12"/>
                </a:cxn>
                <a:cxn ang="0">
                  <a:pos x="30" y="0"/>
                </a:cxn>
                <a:cxn ang="0">
                  <a:pos x="30" y="1"/>
                </a:cxn>
                <a:cxn ang="0">
                  <a:pos x="32" y="8"/>
                </a:cxn>
                <a:cxn ang="0">
                  <a:pos x="2" y="18"/>
                </a:cxn>
              </a:cxnLst>
              <a:rect l="0" t="0" r="r" b="b"/>
              <a:pathLst>
                <a:path w="32" h="18">
                  <a:moveTo>
                    <a:pt x="2" y="18"/>
                  </a:moveTo>
                  <a:lnTo>
                    <a:pt x="0" y="11"/>
                  </a:lnTo>
                  <a:lnTo>
                    <a:pt x="0" y="12"/>
                  </a:lnTo>
                  <a:lnTo>
                    <a:pt x="30" y="0"/>
                  </a:lnTo>
                  <a:lnTo>
                    <a:pt x="30" y="1"/>
                  </a:lnTo>
                  <a:lnTo>
                    <a:pt x="32" y="8"/>
                  </a:lnTo>
                  <a:lnTo>
                    <a:pt x="2" y="18"/>
                  </a:lnTo>
                  <a:close/>
                </a:path>
              </a:pathLst>
            </a:custGeom>
            <a:solidFill>
              <a:schemeClr val="tx1"/>
            </a:solidFill>
            <a:ln w="9525">
              <a:noFill/>
              <a:round/>
              <a:headEnd/>
              <a:tailEnd/>
            </a:ln>
          </p:spPr>
          <p:txBody>
            <a:bodyPr/>
            <a:lstStyle/>
            <a:p>
              <a:endParaRPr lang="en-US"/>
            </a:p>
          </p:txBody>
        </p:sp>
        <p:sp>
          <p:nvSpPr>
            <p:cNvPr id="84284" name="Freeform 1340"/>
            <p:cNvSpPr>
              <a:spLocks/>
            </p:cNvSpPr>
            <p:nvPr/>
          </p:nvSpPr>
          <p:spPr bwMode="black">
            <a:xfrm>
              <a:off x="2903538" y="5762625"/>
              <a:ext cx="38100" cy="19050"/>
            </a:xfrm>
            <a:custGeom>
              <a:avLst/>
              <a:gdLst/>
              <a:ahLst/>
              <a:cxnLst>
                <a:cxn ang="0">
                  <a:pos x="4" y="22"/>
                </a:cxn>
                <a:cxn ang="0">
                  <a:pos x="0" y="12"/>
                </a:cxn>
                <a:cxn ang="0">
                  <a:pos x="1" y="17"/>
                </a:cxn>
                <a:cxn ang="0">
                  <a:pos x="0" y="11"/>
                </a:cxn>
                <a:cxn ang="0">
                  <a:pos x="30" y="0"/>
                </a:cxn>
                <a:cxn ang="0">
                  <a:pos x="34" y="10"/>
                </a:cxn>
                <a:cxn ang="0">
                  <a:pos x="4" y="22"/>
                </a:cxn>
              </a:cxnLst>
              <a:rect l="0" t="0" r="r" b="b"/>
              <a:pathLst>
                <a:path w="34" h="22">
                  <a:moveTo>
                    <a:pt x="4" y="22"/>
                  </a:moveTo>
                  <a:lnTo>
                    <a:pt x="0" y="12"/>
                  </a:lnTo>
                  <a:lnTo>
                    <a:pt x="1" y="17"/>
                  </a:lnTo>
                  <a:lnTo>
                    <a:pt x="0" y="11"/>
                  </a:lnTo>
                  <a:lnTo>
                    <a:pt x="30" y="0"/>
                  </a:lnTo>
                  <a:lnTo>
                    <a:pt x="34" y="10"/>
                  </a:lnTo>
                  <a:lnTo>
                    <a:pt x="4" y="22"/>
                  </a:lnTo>
                  <a:close/>
                </a:path>
              </a:pathLst>
            </a:custGeom>
            <a:solidFill>
              <a:schemeClr val="tx1"/>
            </a:solidFill>
            <a:ln w="9525">
              <a:noFill/>
              <a:round/>
              <a:headEnd/>
              <a:tailEnd/>
            </a:ln>
          </p:spPr>
          <p:txBody>
            <a:bodyPr/>
            <a:lstStyle/>
            <a:p>
              <a:endParaRPr lang="en-US"/>
            </a:p>
          </p:txBody>
        </p:sp>
        <p:sp>
          <p:nvSpPr>
            <p:cNvPr id="84285" name="Freeform 1341"/>
            <p:cNvSpPr>
              <a:spLocks/>
            </p:cNvSpPr>
            <p:nvPr/>
          </p:nvSpPr>
          <p:spPr bwMode="black">
            <a:xfrm>
              <a:off x="2901950" y="5751513"/>
              <a:ext cx="33338" cy="22225"/>
            </a:xfrm>
            <a:custGeom>
              <a:avLst/>
              <a:gdLst/>
              <a:ahLst/>
              <a:cxnLst>
                <a:cxn ang="0">
                  <a:pos x="4" y="24"/>
                </a:cxn>
                <a:cxn ang="0">
                  <a:pos x="0" y="12"/>
                </a:cxn>
                <a:cxn ang="0">
                  <a:pos x="29" y="0"/>
                </a:cxn>
                <a:cxn ang="0">
                  <a:pos x="31" y="5"/>
                </a:cxn>
                <a:cxn ang="0">
                  <a:pos x="30" y="2"/>
                </a:cxn>
                <a:cxn ang="0">
                  <a:pos x="34" y="14"/>
                </a:cxn>
                <a:cxn ang="0">
                  <a:pos x="4" y="24"/>
                </a:cxn>
              </a:cxnLst>
              <a:rect l="0" t="0" r="r" b="b"/>
              <a:pathLst>
                <a:path w="34" h="24">
                  <a:moveTo>
                    <a:pt x="4" y="24"/>
                  </a:moveTo>
                  <a:lnTo>
                    <a:pt x="0" y="12"/>
                  </a:lnTo>
                  <a:lnTo>
                    <a:pt x="29" y="0"/>
                  </a:lnTo>
                  <a:lnTo>
                    <a:pt x="31" y="5"/>
                  </a:lnTo>
                  <a:lnTo>
                    <a:pt x="30" y="2"/>
                  </a:lnTo>
                  <a:lnTo>
                    <a:pt x="34" y="14"/>
                  </a:lnTo>
                  <a:lnTo>
                    <a:pt x="4" y="24"/>
                  </a:lnTo>
                  <a:close/>
                </a:path>
              </a:pathLst>
            </a:custGeom>
            <a:solidFill>
              <a:schemeClr val="tx1"/>
            </a:solidFill>
            <a:ln w="9525">
              <a:noFill/>
              <a:round/>
              <a:headEnd/>
              <a:tailEnd/>
            </a:ln>
          </p:spPr>
          <p:txBody>
            <a:bodyPr/>
            <a:lstStyle/>
            <a:p>
              <a:endParaRPr lang="en-US"/>
            </a:p>
          </p:txBody>
        </p:sp>
        <p:sp>
          <p:nvSpPr>
            <p:cNvPr id="84286" name="Freeform 1342"/>
            <p:cNvSpPr>
              <a:spLocks/>
            </p:cNvSpPr>
            <p:nvPr/>
          </p:nvSpPr>
          <p:spPr bwMode="black">
            <a:xfrm>
              <a:off x="2895600" y="5735638"/>
              <a:ext cx="36513" cy="26987"/>
            </a:xfrm>
            <a:custGeom>
              <a:avLst/>
              <a:gdLst/>
              <a:ahLst/>
              <a:cxnLst>
                <a:cxn ang="0">
                  <a:pos x="9" y="29"/>
                </a:cxn>
                <a:cxn ang="0">
                  <a:pos x="1" y="13"/>
                </a:cxn>
                <a:cxn ang="0">
                  <a:pos x="0" y="13"/>
                </a:cxn>
                <a:cxn ang="0">
                  <a:pos x="30" y="0"/>
                </a:cxn>
                <a:cxn ang="0">
                  <a:pos x="28" y="0"/>
                </a:cxn>
                <a:cxn ang="0">
                  <a:pos x="36" y="16"/>
                </a:cxn>
                <a:cxn ang="0">
                  <a:pos x="9" y="29"/>
                </a:cxn>
              </a:cxnLst>
              <a:rect l="0" t="0" r="r" b="b"/>
              <a:pathLst>
                <a:path w="36" h="29">
                  <a:moveTo>
                    <a:pt x="9" y="29"/>
                  </a:moveTo>
                  <a:lnTo>
                    <a:pt x="1" y="13"/>
                  </a:lnTo>
                  <a:lnTo>
                    <a:pt x="0" y="13"/>
                  </a:lnTo>
                  <a:lnTo>
                    <a:pt x="30" y="0"/>
                  </a:lnTo>
                  <a:lnTo>
                    <a:pt x="28" y="0"/>
                  </a:lnTo>
                  <a:lnTo>
                    <a:pt x="36" y="16"/>
                  </a:lnTo>
                  <a:lnTo>
                    <a:pt x="9" y="29"/>
                  </a:lnTo>
                  <a:close/>
                </a:path>
              </a:pathLst>
            </a:custGeom>
            <a:solidFill>
              <a:schemeClr val="tx1"/>
            </a:solidFill>
            <a:ln w="9525">
              <a:noFill/>
              <a:round/>
              <a:headEnd/>
              <a:tailEnd/>
            </a:ln>
          </p:spPr>
          <p:txBody>
            <a:bodyPr/>
            <a:lstStyle/>
            <a:p>
              <a:endParaRPr lang="en-US"/>
            </a:p>
          </p:txBody>
        </p:sp>
        <p:sp>
          <p:nvSpPr>
            <p:cNvPr id="84287" name="Freeform 1343"/>
            <p:cNvSpPr>
              <a:spLocks/>
            </p:cNvSpPr>
            <p:nvPr/>
          </p:nvSpPr>
          <p:spPr bwMode="black">
            <a:xfrm>
              <a:off x="2889250" y="5726113"/>
              <a:ext cx="36513" cy="22225"/>
            </a:xfrm>
            <a:custGeom>
              <a:avLst/>
              <a:gdLst/>
              <a:ahLst/>
              <a:cxnLst>
                <a:cxn ang="0">
                  <a:pos x="5" y="24"/>
                </a:cxn>
                <a:cxn ang="0">
                  <a:pos x="0" y="13"/>
                </a:cxn>
                <a:cxn ang="0">
                  <a:pos x="30" y="0"/>
                </a:cxn>
                <a:cxn ang="0">
                  <a:pos x="35" y="11"/>
                </a:cxn>
                <a:cxn ang="0">
                  <a:pos x="5" y="24"/>
                </a:cxn>
              </a:cxnLst>
              <a:rect l="0" t="0" r="r" b="b"/>
              <a:pathLst>
                <a:path w="35" h="24">
                  <a:moveTo>
                    <a:pt x="5" y="24"/>
                  </a:moveTo>
                  <a:lnTo>
                    <a:pt x="0" y="13"/>
                  </a:lnTo>
                  <a:lnTo>
                    <a:pt x="30" y="0"/>
                  </a:lnTo>
                  <a:lnTo>
                    <a:pt x="35" y="11"/>
                  </a:lnTo>
                  <a:lnTo>
                    <a:pt x="5" y="24"/>
                  </a:lnTo>
                  <a:close/>
                </a:path>
              </a:pathLst>
            </a:custGeom>
            <a:solidFill>
              <a:schemeClr val="tx1"/>
            </a:solidFill>
            <a:ln w="9525">
              <a:noFill/>
              <a:round/>
              <a:headEnd/>
              <a:tailEnd/>
            </a:ln>
          </p:spPr>
          <p:txBody>
            <a:bodyPr/>
            <a:lstStyle/>
            <a:p>
              <a:endParaRPr lang="en-US"/>
            </a:p>
          </p:txBody>
        </p:sp>
        <p:sp>
          <p:nvSpPr>
            <p:cNvPr id="84288" name="Freeform 1344"/>
            <p:cNvSpPr>
              <a:spLocks/>
            </p:cNvSpPr>
            <p:nvPr/>
          </p:nvSpPr>
          <p:spPr bwMode="black">
            <a:xfrm>
              <a:off x="1952625" y="5702300"/>
              <a:ext cx="42863" cy="34925"/>
            </a:xfrm>
            <a:custGeom>
              <a:avLst/>
              <a:gdLst/>
              <a:ahLst/>
              <a:cxnLst>
                <a:cxn ang="0">
                  <a:pos x="13" y="40"/>
                </a:cxn>
                <a:cxn ang="0">
                  <a:pos x="0" y="12"/>
                </a:cxn>
                <a:cxn ang="0">
                  <a:pos x="0" y="12"/>
                </a:cxn>
                <a:cxn ang="0">
                  <a:pos x="28" y="0"/>
                </a:cxn>
                <a:cxn ang="0">
                  <a:pos x="28" y="0"/>
                </a:cxn>
                <a:cxn ang="0">
                  <a:pos x="40" y="27"/>
                </a:cxn>
                <a:cxn ang="0">
                  <a:pos x="13" y="40"/>
                </a:cxn>
              </a:cxnLst>
              <a:rect l="0" t="0" r="r" b="b"/>
              <a:pathLst>
                <a:path w="40" h="40">
                  <a:moveTo>
                    <a:pt x="13" y="40"/>
                  </a:moveTo>
                  <a:lnTo>
                    <a:pt x="0" y="12"/>
                  </a:lnTo>
                  <a:lnTo>
                    <a:pt x="0" y="12"/>
                  </a:lnTo>
                  <a:lnTo>
                    <a:pt x="28" y="0"/>
                  </a:lnTo>
                  <a:lnTo>
                    <a:pt x="28" y="0"/>
                  </a:lnTo>
                  <a:lnTo>
                    <a:pt x="40" y="27"/>
                  </a:lnTo>
                  <a:lnTo>
                    <a:pt x="13" y="40"/>
                  </a:lnTo>
                  <a:close/>
                </a:path>
              </a:pathLst>
            </a:custGeom>
            <a:solidFill>
              <a:schemeClr val="tx1"/>
            </a:solidFill>
            <a:ln w="9525">
              <a:noFill/>
              <a:round/>
              <a:headEnd/>
              <a:tailEnd/>
            </a:ln>
          </p:spPr>
          <p:txBody>
            <a:bodyPr/>
            <a:lstStyle/>
            <a:p>
              <a:endParaRPr lang="en-US"/>
            </a:p>
          </p:txBody>
        </p:sp>
        <p:sp>
          <p:nvSpPr>
            <p:cNvPr id="84289" name="Freeform 1345"/>
            <p:cNvSpPr>
              <a:spLocks/>
            </p:cNvSpPr>
            <p:nvPr/>
          </p:nvSpPr>
          <p:spPr bwMode="black">
            <a:xfrm>
              <a:off x="1946275" y="5686425"/>
              <a:ext cx="36513" cy="26988"/>
            </a:xfrm>
            <a:custGeom>
              <a:avLst/>
              <a:gdLst/>
              <a:ahLst/>
              <a:cxnLst>
                <a:cxn ang="0">
                  <a:pos x="7" y="30"/>
                </a:cxn>
                <a:cxn ang="0">
                  <a:pos x="0" y="13"/>
                </a:cxn>
                <a:cxn ang="0">
                  <a:pos x="27" y="0"/>
                </a:cxn>
                <a:cxn ang="0">
                  <a:pos x="27" y="0"/>
                </a:cxn>
                <a:cxn ang="0">
                  <a:pos x="27" y="0"/>
                </a:cxn>
                <a:cxn ang="0">
                  <a:pos x="35" y="18"/>
                </a:cxn>
                <a:cxn ang="0">
                  <a:pos x="7" y="30"/>
                </a:cxn>
              </a:cxnLst>
              <a:rect l="0" t="0" r="r" b="b"/>
              <a:pathLst>
                <a:path w="35" h="30">
                  <a:moveTo>
                    <a:pt x="7" y="30"/>
                  </a:moveTo>
                  <a:lnTo>
                    <a:pt x="0" y="13"/>
                  </a:lnTo>
                  <a:lnTo>
                    <a:pt x="27" y="0"/>
                  </a:lnTo>
                  <a:lnTo>
                    <a:pt x="27" y="0"/>
                  </a:lnTo>
                  <a:lnTo>
                    <a:pt x="27" y="0"/>
                  </a:lnTo>
                  <a:lnTo>
                    <a:pt x="35" y="18"/>
                  </a:lnTo>
                  <a:lnTo>
                    <a:pt x="7" y="30"/>
                  </a:lnTo>
                  <a:close/>
                </a:path>
              </a:pathLst>
            </a:custGeom>
            <a:solidFill>
              <a:schemeClr val="tx1"/>
            </a:solidFill>
            <a:ln w="9525">
              <a:noFill/>
              <a:round/>
              <a:headEnd/>
              <a:tailEnd/>
            </a:ln>
          </p:spPr>
          <p:txBody>
            <a:bodyPr/>
            <a:lstStyle/>
            <a:p>
              <a:endParaRPr lang="en-US"/>
            </a:p>
          </p:txBody>
        </p:sp>
        <p:sp>
          <p:nvSpPr>
            <p:cNvPr id="84290" name="Freeform 1346"/>
            <p:cNvSpPr>
              <a:spLocks/>
            </p:cNvSpPr>
            <p:nvPr/>
          </p:nvSpPr>
          <p:spPr bwMode="black">
            <a:xfrm>
              <a:off x="1939925" y="5675313"/>
              <a:ext cx="33338" cy="22225"/>
            </a:xfrm>
            <a:custGeom>
              <a:avLst/>
              <a:gdLst/>
              <a:ahLst/>
              <a:cxnLst>
                <a:cxn ang="0">
                  <a:pos x="7" y="25"/>
                </a:cxn>
                <a:cxn ang="0">
                  <a:pos x="1" y="12"/>
                </a:cxn>
                <a:cxn ang="0">
                  <a:pos x="0" y="10"/>
                </a:cxn>
                <a:cxn ang="0">
                  <a:pos x="0" y="10"/>
                </a:cxn>
                <a:cxn ang="0">
                  <a:pos x="28" y="0"/>
                </a:cxn>
                <a:cxn ang="0">
                  <a:pos x="34" y="12"/>
                </a:cxn>
                <a:cxn ang="0">
                  <a:pos x="7" y="25"/>
                </a:cxn>
              </a:cxnLst>
              <a:rect l="0" t="0" r="r" b="b"/>
              <a:pathLst>
                <a:path w="34" h="25">
                  <a:moveTo>
                    <a:pt x="7" y="25"/>
                  </a:moveTo>
                  <a:lnTo>
                    <a:pt x="1" y="12"/>
                  </a:lnTo>
                  <a:lnTo>
                    <a:pt x="0" y="10"/>
                  </a:lnTo>
                  <a:lnTo>
                    <a:pt x="0" y="10"/>
                  </a:lnTo>
                  <a:lnTo>
                    <a:pt x="28" y="0"/>
                  </a:lnTo>
                  <a:lnTo>
                    <a:pt x="34" y="12"/>
                  </a:lnTo>
                  <a:lnTo>
                    <a:pt x="7" y="25"/>
                  </a:lnTo>
                  <a:close/>
                </a:path>
              </a:pathLst>
            </a:custGeom>
            <a:solidFill>
              <a:schemeClr val="tx1"/>
            </a:solidFill>
            <a:ln w="9525">
              <a:noFill/>
              <a:round/>
              <a:headEnd/>
              <a:tailEnd/>
            </a:ln>
          </p:spPr>
          <p:txBody>
            <a:bodyPr/>
            <a:lstStyle/>
            <a:p>
              <a:endParaRPr lang="en-US"/>
            </a:p>
          </p:txBody>
        </p:sp>
        <p:sp>
          <p:nvSpPr>
            <p:cNvPr id="84291" name="Freeform 1347"/>
            <p:cNvSpPr>
              <a:spLocks/>
            </p:cNvSpPr>
            <p:nvPr/>
          </p:nvSpPr>
          <p:spPr bwMode="black">
            <a:xfrm>
              <a:off x="1936750" y="5667375"/>
              <a:ext cx="30163" cy="15875"/>
            </a:xfrm>
            <a:custGeom>
              <a:avLst/>
              <a:gdLst/>
              <a:ahLst/>
              <a:cxnLst>
                <a:cxn ang="0">
                  <a:pos x="3" y="17"/>
                </a:cxn>
                <a:cxn ang="0">
                  <a:pos x="0" y="7"/>
                </a:cxn>
                <a:cxn ang="0">
                  <a:pos x="0" y="9"/>
                </a:cxn>
                <a:cxn ang="0">
                  <a:pos x="0" y="6"/>
                </a:cxn>
                <a:cxn ang="0">
                  <a:pos x="30" y="0"/>
                </a:cxn>
                <a:cxn ang="0">
                  <a:pos x="32" y="9"/>
                </a:cxn>
                <a:cxn ang="0">
                  <a:pos x="3" y="17"/>
                </a:cxn>
              </a:cxnLst>
              <a:rect l="0" t="0" r="r" b="b"/>
              <a:pathLst>
                <a:path w="32" h="17">
                  <a:moveTo>
                    <a:pt x="3" y="17"/>
                  </a:moveTo>
                  <a:lnTo>
                    <a:pt x="0" y="7"/>
                  </a:lnTo>
                  <a:lnTo>
                    <a:pt x="0" y="9"/>
                  </a:lnTo>
                  <a:lnTo>
                    <a:pt x="0" y="6"/>
                  </a:lnTo>
                  <a:lnTo>
                    <a:pt x="30" y="0"/>
                  </a:lnTo>
                  <a:lnTo>
                    <a:pt x="32" y="9"/>
                  </a:lnTo>
                  <a:lnTo>
                    <a:pt x="3" y="17"/>
                  </a:lnTo>
                  <a:close/>
                </a:path>
              </a:pathLst>
            </a:custGeom>
            <a:solidFill>
              <a:schemeClr val="tx1"/>
            </a:solidFill>
            <a:ln w="9525">
              <a:noFill/>
              <a:round/>
              <a:headEnd/>
              <a:tailEnd/>
            </a:ln>
          </p:spPr>
          <p:txBody>
            <a:bodyPr/>
            <a:lstStyle/>
            <a:p>
              <a:endParaRPr lang="en-US"/>
            </a:p>
          </p:txBody>
        </p:sp>
        <p:sp>
          <p:nvSpPr>
            <p:cNvPr id="84292" name="Freeform 1348"/>
            <p:cNvSpPr>
              <a:spLocks/>
            </p:cNvSpPr>
            <p:nvPr/>
          </p:nvSpPr>
          <p:spPr bwMode="black">
            <a:xfrm>
              <a:off x="1933575" y="5661025"/>
              <a:ext cx="33338" cy="11113"/>
            </a:xfrm>
            <a:custGeom>
              <a:avLst/>
              <a:gdLst/>
              <a:ahLst/>
              <a:cxnLst>
                <a:cxn ang="0">
                  <a:pos x="1" y="13"/>
                </a:cxn>
                <a:cxn ang="0">
                  <a:pos x="0" y="5"/>
                </a:cxn>
                <a:cxn ang="0">
                  <a:pos x="0" y="5"/>
                </a:cxn>
                <a:cxn ang="0">
                  <a:pos x="0" y="3"/>
                </a:cxn>
                <a:cxn ang="0">
                  <a:pos x="29" y="0"/>
                </a:cxn>
                <a:cxn ang="0">
                  <a:pos x="31" y="8"/>
                </a:cxn>
                <a:cxn ang="0">
                  <a:pos x="1" y="13"/>
                </a:cxn>
              </a:cxnLst>
              <a:rect l="0" t="0" r="r" b="b"/>
              <a:pathLst>
                <a:path w="31" h="13">
                  <a:moveTo>
                    <a:pt x="1" y="13"/>
                  </a:moveTo>
                  <a:lnTo>
                    <a:pt x="0" y="5"/>
                  </a:lnTo>
                  <a:lnTo>
                    <a:pt x="0" y="5"/>
                  </a:lnTo>
                  <a:lnTo>
                    <a:pt x="0" y="3"/>
                  </a:lnTo>
                  <a:lnTo>
                    <a:pt x="29" y="0"/>
                  </a:lnTo>
                  <a:lnTo>
                    <a:pt x="31" y="8"/>
                  </a:lnTo>
                  <a:lnTo>
                    <a:pt x="1" y="13"/>
                  </a:lnTo>
                  <a:close/>
                </a:path>
              </a:pathLst>
            </a:custGeom>
            <a:solidFill>
              <a:schemeClr val="tx1"/>
            </a:solidFill>
            <a:ln w="9525">
              <a:noFill/>
              <a:round/>
              <a:headEnd/>
              <a:tailEnd/>
            </a:ln>
          </p:spPr>
          <p:txBody>
            <a:bodyPr/>
            <a:lstStyle/>
            <a:p>
              <a:endParaRPr lang="en-US"/>
            </a:p>
          </p:txBody>
        </p:sp>
        <p:sp>
          <p:nvSpPr>
            <p:cNvPr id="84293" name="Freeform 1349"/>
            <p:cNvSpPr>
              <a:spLocks/>
            </p:cNvSpPr>
            <p:nvPr/>
          </p:nvSpPr>
          <p:spPr bwMode="black">
            <a:xfrm>
              <a:off x="1933575" y="5659438"/>
              <a:ext cx="30163" cy="4762"/>
            </a:xfrm>
            <a:custGeom>
              <a:avLst/>
              <a:gdLst/>
              <a:ahLst/>
              <a:cxnLst>
                <a:cxn ang="0">
                  <a:pos x="0" y="6"/>
                </a:cxn>
                <a:cxn ang="0">
                  <a:pos x="0" y="0"/>
                </a:cxn>
                <a:cxn ang="0">
                  <a:pos x="0" y="0"/>
                </a:cxn>
                <a:cxn ang="0">
                  <a:pos x="29" y="0"/>
                </a:cxn>
                <a:cxn ang="0">
                  <a:pos x="29" y="0"/>
                </a:cxn>
                <a:cxn ang="0">
                  <a:pos x="29" y="6"/>
                </a:cxn>
                <a:cxn ang="0">
                  <a:pos x="0" y="6"/>
                </a:cxn>
              </a:cxnLst>
              <a:rect l="0" t="0" r="r" b="b"/>
              <a:pathLst>
                <a:path w="29" h="6">
                  <a:moveTo>
                    <a:pt x="0" y="6"/>
                  </a:moveTo>
                  <a:lnTo>
                    <a:pt x="0" y="0"/>
                  </a:lnTo>
                  <a:lnTo>
                    <a:pt x="0" y="0"/>
                  </a:lnTo>
                  <a:lnTo>
                    <a:pt x="29" y="0"/>
                  </a:lnTo>
                  <a:lnTo>
                    <a:pt x="29" y="0"/>
                  </a:lnTo>
                  <a:lnTo>
                    <a:pt x="29" y="6"/>
                  </a:lnTo>
                  <a:lnTo>
                    <a:pt x="0" y="6"/>
                  </a:lnTo>
                  <a:close/>
                </a:path>
              </a:pathLst>
            </a:custGeom>
            <a:solidFill>
              <a:schemeClr val="tx1"/>
            </a:solidFill>
            <a:ln w="9525">
              <a:noFill/>
              <a:round/>
              <a:headEnd/>
              <a:tailEnd/>
            </a:ln>
          </p:spPr>
          <p:txBody>
            <a:bodyPr/>
            <a:lstStyle/>
            <a:p>
              <a:endParaRPr lang="en-US"/>
            </a:p>
          </p:txBody>
        </p:sp>
        <p:sp>
          <p:nvSpPr>
            <p:cNvPr id="84294" name="Freeform 1350"/>
            <p:cNvSpPr>
              <a:spLocks/>
            </p:cNvSpPr>
            <p:nvPr/>
          </p:nvSpPr>
          <p:spPr bwMode="black">
            <a:xfrm>
              <a:off x="1933575" y="5648325"/>
              <a:ext cx="30163" cy="11113"/>
            </a:xfrm>
            <a:custGeom>
              <a:avLst/>
              <a:gdLst/>
              <a:ahLst/>
              <a:cxnLst>
                <a:cxn ang="0">
                  <a:pos x="0" y="12"/>
                </a:cxn>
                <a:cxn ang="0">
                  <a:pos x="0" y="8"/>
                </a:cxn>
                <a:cxn ang="0">
                  <a:pos x="0" y="7"/>
                </a:cxn>
                <a:cxn ang="0">
                  <a:pos x="4" y="0"/>
                </a:cxn>
                <a:cxn ang="0">
                  <a:pos x="29" y="8"/>
                </a:cxn>
                <a:cxn ang="0">
                  <a:pos x="29" y="12"/>
                </a:cxn>
                <a:cxn ang="0">
                  <a:pos x="0" y="12"/>
                </a:cxn>
              </a:cxnLst>
              <a:rect l="0" t="0" r="r" b="b"/>
              <a:pathLst>
                <a:path w="29" h="12">
                  <a:moveTo>
                    <a:pt x="0" y="12"/>
                  </a:moveTo>
                  <a:lnTo>
                    <a:pt x="0" y="8"/>
                  </a:lnTo>
                  <a:lnTo>
                    <a:pt x="0" y="7"/>
                  </a:lnTo>
                  <a:lnTo>
                    <a:pt x="4" y="0"/>
                  </a:lnTo>
                  <a:lnTo>
                    <a:pt x="29" y="8"/>
                  </a:lnTo>
                  <a:lnTo>
                    <a:pt x="29" y="12"/>
                  </a:lnTo>
                  <a:lnTo>
                    <a:pt x="0" y="12"/>
                  </a:lnTo>
                  <a:close/>
                </a:path>
              </a:pathLst>
            </a:custGeom>
            <a:solidFill>
              <a:schemeClr val="tx1"/>
            </a:solidFill>
            <a:ln w="9525">
              <a:noFill/>
              <a:round/>
              <a:headEnd/>
              <a:tailEnd/>
            </a:ln>
          </p:spPr>
          <p:txBody>
            <a:bodyPr/>
            <a:lstStyle/>
            <a:p>
              <a:endParaRPr lang="en-US"/>
            </a:p>
          </p:txBody>
        </p:sp>
        <p:sp>
          <p:nvSpPr>
            <p:cNvPr id="84295" name="Freeform 1351"/>
            <p:cNvSpPr>
              <a:spLocks/>
            </p:cNvSpPr>
            <p:nvPr/>
          </p:nvSpPr>
          <p:spPr bwMode="black">
            <a:xfrm>
              <a:off x="1939925" y="5637213"/>
              <a:ext cx="39688" cy="23812"/>
            </a:xfrm>
            <a:custGeom>
              <a:avLst/>
              <a:gdLst/>
              <a:ahLst/>
              <a:cxnLst>
                <a:cxn ang="0">
                  <a:pos x="0" y="11"/>
                </a:cxn>
                <a:cxn ang="0">
                  <a:pos x="2" y="8"/>
                </a:cxn>
                <a:cxn ang="0">
                  <a:pos x="28" y="23"/>
                </a:cxn>
                <a:cxn ang="0">
                  <a:pos x="39" y="0"/>
                </a:cxn>
                <a:cxn ang="0">
                  <a:pos x="24" y="23"/>
                </a:cxn>
                <a:cxn ang="0">
                  <a:pos x="22" y="26"/>
                </a:cxn>
                <a:cxn ang="0">
                  <a:pos x="0" y="11"/>
                </a:cxn>
              </a:cxnLst>
              <a:rect l="0" t="0" r="r" b="b"/>
              <a:pathLst>
                <a:path w="39" h="26">
                  <a:moveTo>
                    <a:pt x="0" y="11"/>
                  </a:moveTo>
                  <a:lnTo>
                    <a:pt x="2" y="8"/>
                  </a:lnTo>
                  <a:lnTo>
                    <a:pt x="28" y="23"/>
                  </a:lnTo>
                  <a:lnTo>
                    <a:pt x="39" y="0"/>
                  </a:lnTo>
                  <a:lnTo>
                    <a:pt x="24" y="23"/>
                  </a:lnTo>
                  <a:lnTo>
                    <a:pt x="22" y="26"/>
                  </a:lnTo>
                  <a:lnTo>
                    <a:pt x="0" y="11"/>
                  </a:lnTo>
                  <a:close/>
                </a:path>
              </a:pathLst>
            </a:custGeom>
            <a:solidFill>
              <a:schemeClr val="tx1"/>
            </a:solidFill>
            <a:ln w="9525">
              <a:noFill/>
              <a:round/>
              <a:headEnd/>
              <a:tailEnd/>
            </a:ln>
          </p:spPr>
          <p:txBody>
            <a:bodyPr/>
            <a:lstStyle/>
            <a:p>
              <a:endParaRPr lang="en-US"/>
            </a:p>
          </p:txBody>
        </p:sp>
        <p:sp>
          <p:nvSpPr>
            <p:cNvPr id="84296" name="Freeform 1352"/>
            <p:cNvSpPr>
              <a:spLocks/>
            </p:cNvSpPr>
            <p:nvPr/>
          </p:nvSpPr>
          <p:spPr bwMode="black">
            <a:xfrm>
              <a:off x="1936750" y="5637213"/>
              <a:ext cx="30163" cy="22225"/>
            </a:xfrm>
            <a:custGeom>
              <a:avLst/>
              <a:gdLst/>
              <a:ahLst/>
              <a:cxnLst>
                <a:cxn ang="0">
                  <a:pos x="0" y="10"/>
                </a:cxn>
                <a:cxn ang="0">
                  <a:pos x="2" y="7"/>
                </a:cxn>
                <a:cxn ang="0">
                  <a:pos x="4" y="2"/>
                </a:cxn>
                <a:cxn ang="0">
                  <a:pos x="9" y="0"/>
                </a:cxn>
                <a:cxn ang="0">
                  <a:pos x="31" y="22"/>
                </a:cxn>
                <a:cxn ang="0">
                  <a:pos x="30" y="25"/>
                </a:cxn>
                <a:cxn ang="0">
                  <a:pos x="0" y="10"/>
                </a:cxn>
              </a:cxnLst>
              <a:rect l="0" t="0" r="r" b="b"/>
              <a:pathLst>
                <a:path w="31" h="25">
                  <a:moveTo>
                    <a:pt x="0" y="10"/>
                  </a:moveTo>
                  <a:lnTo>
                    <a:pt x="2" y="7"/>
                  </a:lnTo>
                  <a:lnTo>
                    <a:pt x="4" y="2"/>
                  </a:lnTo>
                  <a:lnTo>
                    <a:pt x="9" y="0"/>
                  </a:lnTo>
                  <a:lnTo>
                    <a:pt x="31" y="22"/>
                  </a:lnTo>
                  <a:lnTo>
                    <a:pt x="30" y="25"/>
                  </a:lnTo>
                  <a:lnTo>
                    <a:pt x="0" y="10"/>
                  </a:lnTo>
                  <a:close/>
                </a:path>
              </a:pathLst>
            </a:custGeom>
            <a:solidFill>
              <a:schemeClr val="tx1"/>
            </a:solidFill>
            <a:ln w="9525">
              <a:noFill/>
              <a:round/>
              <a:headEnd/>
              <a:tailEnd/>
            </a:ln>
          </p:spPr>
          <p:txBody>
            <a:bodyPr/>
            <a:lstStyle/>
            <a:p>
              <a:endParaRPr lang="en-US"/>
            </a:p>
          </p:txBody>
        </p:sp>
        <p:sp>
          <p:nvSpPr>
            <p:cNvPr id="84297" name="Freeform 1353"/>
            <p:cNvSpPr>
              <a:spLocks/>
            </p:cNvSpPr>
            <p:nvPr/>
          </p:nvSpPr>
          <p:spPr bwMode="black">
            <a:xfrm>
              <a:off x="1946275" y="5634038"/>
              <a:ext cx="17463" cy="30162"/>
            </a:xfrm>
            <a:custGeom>
              <a:avLst/>
              <a:gdLst/>
              <a:ahLst/>
              <a:cxnLst>
                <a:cxn ang="0">
                  <a:pos x="0" y="1"/>
                </a:cxn>
                <a:cxn ang="0">
                  <a:pos x="2" y="0"/>
                </a:cxn>
                <a:cxn ang="0">
                  <a:pos x="2" y="0"/>
                </a:cxn>
                <a:cxn ang="0">
                  <a:pos x="10" y="0"/>
                </a:cxn>
                <a:cxn ang="0">
                  <a:pos x="17" y="29"/>
                </a:cxn>
                <a:cxn ang="0">
                  <a:pos x="15" y="31"/>
                </a:cxn>
                <a:cxn ang="0">
                  <a:pos x="0" y="1"/>
                </a:cxn>
              </a:cxnLst>
              <a:rect l="0" t="0" r="r" b="b"/>
              <a:pathLst>
                <a:path w="17" h="31">
                  <a:moveTo>
                    <a:pt x="0" y="1"/>
                  </a:moveTo>
                  <a:lnTo>
                    <a:pt x="2" y="0"/>
                  </a:lnTo>
                  <a:lnTo>
                    <a:pt x="2" y="0"/>
                  </a:lnTo>
                  <a:lnTo>
                    <a:pt x="10" y="0"/>
                  </a:lnTo>
                  <a:lnTo>
                    <a:pt x="17" y="29"/>
                  </a:lnTo>
                  <a:lnTo>
                    <a:pt x="15" y="31"/>
                  </a:lnTo>
                  <a:lnTo>
                    <a:pt x="0" y="1"/>
                  </a:lnTo>
                  <a:close/>
                </a:path>
              </a:pathLst>
            </a:custGeom>
            <a:solidFill>
              <a:schemeClr val="tx1"/>
            </a:solidFill>
            <a:ln w="9525">
              <a:noFill/>
              <a:round/>
              <a:headEnd/>
              <a:tailEnd/>
            </a:ln>
          </p:spPr>
          <p:txBody>
            <a:bodyPr/>
            <a:lstStyle/>
            <a:p>
              <a:endParaRPr lang="en-US"/>
            </a:p>
          </p:txBody>
        </p:sp>
        <p:sp>
          <p:nvSpPr>
            <p:cNvPr id="84298" name="Freeform 1354"/>
            <p:cNvSpPr>
              <a:spLocks/>
            </p:cNvSpPr>
            <p:nvPr/>
          </p:nvSpPr>
          <p:spPr bwMode="black">
            <a:xfrm>
              <a:off x="1954213" y="5634038"/>
              <a:ext cx="9525" cy="26987"/>
            </a:xfrm>
            <a:custGeom>
              <a:avLst/>
              <a:gdLst/>
              <a:ahLst/>
              <a:cxnLst>
                <a:cxn ang="0">
                  <a:pos x="0" y="0"/>
                </a:cxn>
                <a:cxn ang="0">
                  <a:pos x="4" y="0"/>
                </a:cxn>
                <a:cxn ang="0">
                  <a:pos x="8" y="0"/>
                </a:cxn>
                <a:cxn ang="0">
                  <a:pos x="8" y="0"/>
                </a:cxn>
                <a:cxn ang="0">
                  <a:pos x="4" y="29"/>
                </a:cxn>
                <a:cxn ang="0">
                  <a:pos x="0" y="29"/>
                </a:cxn>
                <a:cxn ang="0">
                  <a:pos x="0" y="0"/>
                </a:cxn>
              </a:cxnLst>
              <a:rect l="0" t="0" r="r" b="b"/>
              <a:pathLst>
                <a:path w="8" h="29">
                  <a:moveTo>
                    <a:pt x="0" y="0"/>
                  </a:moveTo>
                  <a:lnTo>
                    <a:pt x="4" y="0"/>
                  </a:lnTo>
                  <a:lnTo>
                    <a:pt x="8" y="0"/>
                  </a:lnTo>
                  <a:lnTo>
                    <a:pt x="8" y="0"/>
                  </a:lnTo>
                  <a:lnTo>
                    <a:pt x="4" y="29"/>
                  </a:lnTo>
                  <a:lnTo>
                    <a:pt x="0" y="29"/>
                  </a:lnTo>
                  <a:lnTo>
                    <a:pt x="0" y="0"/>
                  </a:lnTo>
                  <a:close/>
                </a:path>
              </a:pathLst>
            </a:custGeom>
            <a:solidFill>
              <a:schemeClr val="tx1"/>
            </a:solidFill>
            <a:ln w="9525">
              <a:noFill/>
              <a:round/>
              <a:headEnd/>
              <a:tailEnd/>
            </a:ln>
          </p:spPr>
          <p:txBody>
            <a:bodyPr/>
            <a:lstStyle/>
            <a:p>
              <a:endParaRPr lang="en-US"/>
            </a:p>
          </p:txBody>
        </p:sp>
        <p:sp>
          <p:nvSpPr>
            <p:cNvPr id="84299" name="Freeform 1355"/>
            <p:cNvSpPr>
              <a:spLocks/>
            </p:cNvSpPr>
            <p:nvPr/>
          </p:nvSpPr>
          <p:spPr bwMode="black">
            <a:xfrm>
              <a:off x="1954213" y="5634038"/>
              <a:ext cx="19050" cy="30162"/>
            </a:xfrm>
            <a:custGeom>
              <a:avLst/>
              <a:gdLst/>
              <a:ahLst/>
              <a:cxnLst>
                <a:cxn ang="0">
                  <a:pos x="9" y="0"/>
                </a:cxn>
                <a:cxn ang="0">
                  <a:pos x="13" y="1"/>
                </a:cxn>
                <a:cxn ang="0">
                  <a:pos x="14" y="1"/>
                </a:cxn>
                <a:cxn ang="0">
                  <a:pos x="17" y="3"/>
                </a:cxn>
                <a:cxn ang="0">
                  <a:pos x="3" y="31"/>
                </a:cxn>
                <a:cxn ang="0">
                  <a:pos x="0" y="29"/>
                </a:cxn>
                <a:cxn ang="0">
                  <a:pos x="9" y="0"/>
                </a:cxn>
              </a:cxnLst>
              <a:rect l="0" t="0" r="r" b="b"/>
              <a:pathLst>
                <a:path w="17" h="31">
                  <a:moveTo>
                    <a:pt x="9" y="0"/>
                  </a:moveTo>
                  <a:lnTo>
                    <a:pt x="13" y="1"/>
                  </a:lnTo>
                  <a:lnTo>
                    <a:pt x="14" y="1"/>
                  </a:lnTo>
                  <a:lnTo>
                    <a:pt x="17" y="3"/>
                  </a:lnTo>
                  <a:lnTo>
                    <a:pt x="3" y="31"/>
                  </a:lnTo>
                  <a:lnTo>
                    <a:pt x="0" y="29"/>
                  </a:lnTo>
                  <a:lnTo>
                    <a:pt x="9" y="0"/>
                  </a:lnTo>
                  <a:close/>
                </a:path>
              </a:pathLst>
            </a:custGeom>
            <a:solidFill>
              <a:schemeClr val="tx1"/>
            </a:solidFill>
            <a:ln w="9525">
              <a:noFill/>
              <a:round/>
              <a:headEnd/>
              <a:tailEnd/>
            </a:ln>
          </p:spPr>
          <p:txBody>
            <a:bodyPr/>
            <a:lstStyle/>
            <a:p>
              <a:endParaRPr lang="en-US"/>
            </a:p>
          </p:txBody>
        </p:sp>
        <p:sp>
          <p:nvSpPr>
            <p:cNvPr id="84300" name="Freeform 1356"/>
            <p:cNvSpPr>
              <a:spLocks/>
            </p:cNvSpPr>
            <p:nvPr/>
          </p:nvSpPr>
          <p:spPr bwMode="black">
            <a:xfrm>
              <a:off x="1954213" y="5637213"/>
              <a:ext cx="22225" cy="38100"/>
            </a:xfrm>
            <a:custGeom>
              <a:avLst/>
              <a:gdLst/>
              <a:ahLst/>
              <a:cxnLst>
                <a:cxn ang="0">
                  <a:pos x="17" y="0"/>
                </a:cxn>
                <a:cxn ang="0">
                  <a:pos x="22" y="4"/>
                </a:cxn>
                <a:cxn ang="0">
                  <a:pos x="5" y="31"/>
                </a:cxn>
                <a:cxn ang="0">
                  <a:pos x="21" y="41"/>
                </a:cxn>
                <a:cxn ang="0">
                  <a:pos x="5" y="29"/>
                </a:cxn>
                <a:cxn ang="0">
                  <a:pos x="0" y="25"/>
                </a:cxn>
                <a:cxn ang="0">
                  <a:pos x="17" y="0"/>
                </a:cxn>
              </a:cxnLst>
              <a:rect l="0" t="0" r="r" b="b"/>
              <a:pathLst>
                <a:path w="22" h="41">
                  <a:moveTo>
                    <a:pt x="17" y="0"/>
                  </a:moveTo>
                  <a:lnTo>
                    <a:pt x="22" y="4"/>
                  </a:lnTo>
                  <a:lnTo>
                    <a:pt x="5" y="31"/>
                  </a:lnTo>
                  <a:lnTo>
                    <a:pt x="21" y="41"/>
                  </a:lnTo>
                  <a:lnTo>
                    <a:pt x="5" y="29"/>
                  </a:lnTo>
                  <a:lnTo>
                    <a:pt x="0" y="25"/>
                  </a:lnTo>
                  <a:lnTo>
                    <a:pt x="17" y="0"/>
                  </a:lnTo>
                  <a:close/>
                </a:path>
              </a:pathLst>
            </a:custGeom>
            <a:solidFill>
              <a:schemeClr val="tx1"/>
            </a:solidFill>
            <a:ln w="9525">
              <a:noFill/>
              <a:round/>
              <a:headEnd/>
              <a:tailEnd/>
            </a:ln>
          </p:spPr>
          <p:txBody>
            <a:bodyPr/>
            <a:lstStyle/>
            <a:p>
              <a:endParaRPr lang="en-US"/>
            </a:p>
          </p:txBody>
        </p:sp>
        <p:sp>
          <p:nvSpPr>
            <p:cNvPr id="84301" name="Freeform 1357"/>
            <p:cNvSpPr>
              <a:spLocks/>
            </p:cNvSpPr>
            <p:nvPr/>
          </p:nvSpPr>
          <p:spPr bwMode="black">
            <a:xfrm>
              <a:off x="1960563" y="5638800"/>
              <a:ext cx="25400" cy="30163"/>
            </a:xfrm>
            <a:custGeom>
              <a:avLst/>
              <a:gdLst/>
              <a:ahLst/>
              <a:cxnLst>
                <a:cxn ang="0">
                  <a:pos x="17" y="0"/>
                </a:cxn>
                <a:cxn ang="0">
                  <a:pos x="23" y="3"/>
                </a:cxn>
                <a:cxn ang="0">
                  <a:pos x="19" y="2"/>
                </a:cxn>
                <a:cxn ang="0">
                  <a:pos x="25" y="7"/>
                </a:cxn>
                <a:cxn ang="0">
                  <a:pos x="6" y="33"/>
                </a:cxn>
                <a:cxn ang="0">
                  <a:pos x="0" y="29"/>
                </a:cxn>
                <a:cxn ang="0">
                  <a:pos x="17" y="0"/>
                </a:cxn>
              </a:cxnLst>
              <a:rect l="0" t="0" r="r" b="b"/>
              <a:pathLst>
                <a:path w="25" h="33">
                  <a:moveTo>
                    <a:pt x="17" y="0"/>
                  </a:moveTo>
                  <a:lnTo>
                    <a:pt x="23" y="3"/>
                  </a:lnTo>
                  <a:lnTo>
                    <a:pt x="19" y="2"/>
                  </a:lnTo>
                  <a:lnTo>
                    <a:pt x="25" y="7"/>
                  </a:lnTo>
                  <a:lnTo>
                    <a:pt x="6" y="33"/>
                  </a:lnTo>
                  <a:lnTo>
                    <a:pt x="0" y="29"/>
                  </a:lnTo>
                  <a:lnTo>
                    <a:pt x="17" y="0"/>
                  </a:lnTo>
                  <a:close/>
                </a:path>
              </a:pathLst>
            </a:custGeom>
            <a:solidFill>
              <a:schemeClr val="tx1"/>
            </a:solidFill>
            <a:ln w="9525">
              <a:noFill/>
              <a:round/>
              <a:headEnd/>
              <a:tailEnd/>
            </a:ln>
          </p:spPr>
          <p:txBody>
            <a:bodyPr/>
            <a:lstStyle/>
            <a:p>
              <a:endParaRPr lang="en-US"/>
            </a:p>
          </p:txBody>
        </p:sp>
        <p:sp>
          <p:nvSpPr>
            <p:cNvPr id="84302" name="Freeform 1358"/>
            <p:cNvSpPr>
              <a:spLocks/>
            </p:cNvSpPr>
            <p:nvPr/>
          </p:nvSpPr>
          <p:spPr bwMode="black">
            <a:xfrm>
              <a:off x="1963738" y="5645150"/>
              <a:ext cx="31750" cy="26988"/>
            </a:xfrm>
            <a:custGeom>
              <a:avLst/>
              <a:gdLst/>
              <a:ahLst/>
              <a:cxnLst>
                <a:cxn ang="0">
                  <a:pos x="22" y="0"/>
                </a:cxn>
                <a:cxn ang="0">
                  <a:pos x="30" y="7"/>
                </a:cxn>
                <a:cxn ang="0">
                  <a:pos x="31" y="9"/>
                </a:cxn>
                <a:cxn ang="0">
                  <a:pos x="31" y="9"/>
                </a:cxn>
                <a:cxn ang="0">
                  <a:pos x="8" y="30"/>
                </a:cxn>
                <a:cxn ang="0">
                  <a:pos x="0" y="22"/>
                </a:cxn>
                <a:cxn ang="0">
                  <a:pos x="22" y="0"/>
                </a:cxn>
              </a:cxnLst>
              <a:rect l="0" t="0" r="r" b="b"/>
              <a:pathLst>
                <a:path w="31" h="30">
                  <a:moveTo>
                    <a:pt x="22" y="0"/>
                  </a:moveTo>
                  <a:lnTo>
                    <a:pt x="30" y="7"/>
                  </a:lnTo>
                  <a:lnTo>
                    <a:pt x="31" y="9"/>
                  </a:lnTo>
                  <a:lnTo>
                    <a:pt x="31" y="9"/>
                  </a:lnTo>
                  <a:lnTo>
                    <a:pt x="8" y="30"/>
                  </a:lnTo>
                  <a:lnTo>
                    <a:pt x="0" y="22"/>
                  </a:lnTo>
                  <a:lnTo>
                    <a:pt x="22" y="0"/>
                  </a:lnTo>
                  <a:close/>
                </a:path>
              </a:pathLst>
            </a:custGeom>
            <a:solidFill>
              <a:schemeClr val="tx1"/>
            </a:solidFill>
            <a:ln w="9525">
              <a:noFill/>
              <a:round/>
              <a:headEnd/>
              <a:tailEnd/>
            </a:ln>
          </p:spPr>
          <p:txBody>
            <a:bodyPr/>
            <a:lstStyle/>
            <a:p>
              <a:endParaRPr lang="en-US"/>
            </a:p>
          </p:txBody>
        </p:sp>
        <p:sp>
          <p:nvSpPr>
            <p:cNvPr id="84303" name="Freeform 1359"/>
            <p:cNvSpPr>
              <a:spLocks/>
            </p:cNvSpPr>
            <p:nvPr/>
          </p:nvSpPr>
          <p:spPr bwMode="black">
            <a:xfrm>
              <a:off x="1970088" y="5653088"/>
              <a:ext cx="33337" cy="26987"/>
            </a:xfrm>
            <a:custGeom>
              <a:avLst/>
              <a:gdLst/>
              <a:ahLst/>
              <a:cxnLst>
                <a:cxn ang="0">
                  <a:pos x="25" y="0"/>
                </a:cxn>
                <a:cxn ang="0">
                  <a:pos x="34" y="10"/>
                </a:cxn>
                <a:cxn ang="0">
                  <a:pos x="34" y="10"/>
                </a:cxn>
                <a:cxn ang="0">
                  <a:pos x="34" y="10"/>
                </a:cxn>
                <a:cxn ang="0">
                  <a:pos x="9" y="29"/>
                </a:cxn>
                <a:cxn ang="0">
                  <a:pos x="0" y="20"/>
                </a:cxn>
                <a:cxn ang="0">
                  <a:pos x="25" y="0"/>
                </a:cxn>
              </a:cxnLst>
              <a:rect l="0" t="0" r="r" b="b"/>
              <a:pathLst>
                <a:path w="34" h="29">
                  <a:moveTo>
                    <a:pt x="25" y="0"/>
                  </a:moveTo>
                  <a:lnTo>
                    <a:pt x="34" y="10"/>
                  </a:lnTo>
                  <a:lnTo>
                    <a:pt x="34" y="10"/>
                  </a:lnTo>
                  <a:lnTo>
                    <a:pt x="34" y="10"/>
                  </a:lnTo>
                  <a:lnTo>
                    <a:pt x="9" y="29"/>
                  </a:lnTo>
                  <a:lnTo>
                    <a:pt x="0" y="20"/>
                  </a:lnTo>
                  <a:lnTo>
                    <a:pt x="25" y="0"/>
                  </a:lnTo>
                  <a:close/>
                </a:path>
              </a:pathLst>
            </a:custGeom>
            <a:solidFill>
              <a:schemeClr val="tx1"/>
            </a:solidFill>
            <a:ln w="9525">
              <a:noFill/>
              <a:round/>
              <a:headEnd/>
              <a:tailEnd/>
            </a:ln>
          </p:spPr>
          <p:txBody>
            <a:bodyPr/>
            <a:lstStyle/>
            <a:p>
              <a:endParaRPr lang="en-US"/>
            </a:p>
          </p:txBody>
        </p:sp>
        <p:sp>
          <p:nvSpPr>
            <p:cNvPr id="84304" name="Freeform 1360"/>
            <p:cNvSpPr>
              <a:spLocks/>
            </p:cNvSpPr>
            <p:nvPr/>
          </p:nvSpPr>
          <p:spPr bwMode="black">
            <a:xfrm>
              <a:off x="1979613" y="5664200"/>
              <a:ext cx="33337" cy="26988"/>
            </a:xfrm>
            <a:custGeom>
              <a:avLst/>
              <a:gdLst/>
              <a:ahLst/>
              <a:cxnLst>
                <a:cxn ang="0">
                  <a:pos x="25" y="0"/>
                </a:cxn>
                <a:cxn ang="0">
                  <a:pos x="35" y="12"/>
                </a:cxn>
                <a:cxn ang="0">
                  <a:pos x="25" y="0"/>
                </a:cxn>
                <a:cxn ang="0">
                  <a:pos x="35" y="13"/>
                </a:cxn>
                <a:cxn ang="0">
                  <a:pos x="10" y="32"/>
                </a:cxn>
                <a:cxn ang="0">
                  <a:pos x="0" y="19"/>
                </a:cxn>
                <a:cxn ang="0">
                  <a:pos x="25" y="0"/>
                </a:cxn>
              </a:cxnLst>
              <a:rect l="0" t="0" r="r" b="b"/>
              <a:pathLst>
                <a:path w="35" h="32">
                  <a:moveTo>
                    <a:pt x="25" y="0"/>
                  </a:moveTo>
                  <a:lnTo>
                    <a:pt x="35" y="12"/>
                  </a:lnTo>
                  <a:lnTo>
                    <a:pt x="25" y="0"/>
                  </a:lnTo>
                  <a:lnTo>
                    <a:pt x="35" y="13"/>
                  </a:lnTo>
                  <a:lnTo>
                    <a:pt x="10" y="32"/>
                  </a:lnTo>
                  <a:lnTo>
                    <a:pt x="0" y="19"/>
                  </a:lnTo>
                  <a:lnTo>
                    <a:pt x="25" y="0"/>
                  </a:lnTo>
                  <a:close/>
                </a:path>
              </a:pathLst>
            </a:custGeom>
            <a:solidFill>
              <a:schemeClr val="tx1"/>
            </a:solidFill>
            <a:ln w="9525">
              <a:noFill/>
              <a:round/>
              <a:headEnd/>
              <a:tailEnd/>
            </a:ln>
          </p:spPr>
          <p:txBody>
            <a:bodyPr/>
            <a:lstStyle/>
            <a:p>
              <a:endParaRPr lang="en-US"/>
            </a:p>
          </p:txBody>
        </p:sp>
        <p:sp>
          <p:nvSpPr>
            <p:cNvPr id="84305" name="Freeform 1361"/>
            <p:cNvSpPr>
              <a:spLocks/>
            </p:cNvSpPr>
            <p:nvPr/>
          </p:nvSpPr>
          <p:spPr bwMode="black">
            <a:xfrm>
              <a:off x="1989138" y="5675313"/>
              <a:ext cx="36512" cy="26987"/>
            </a:xfrm>
            <a:custGeom>
              <a:avLst/>
              <a:gdLst/>
              <a:ahLst/>
              <a:cxnLst>
                <a:cxn ang="0">
                  <a:pos x="25" y="0"/>
                </a:cxn>
                <a:cxn ang="0">
                  <a:pos x="35" y="14"/>
                </a:cxn>
                <a:cxn ang="0">
                  <a:pos x="35" y="14"/>
                </a:cxn>
                <a:cxn ang="0">
                  <a:pos x="10" y="31"/>
                </a:cxn>
                <a:cxn ang="0">
                  <a:pos x="10" y="31"/>
                </a:cxn>
                <a:cxn ang="0">
                  <a:pos x="0" y="18"/>
                </a:cxn>
                <a:cxn ang="0">
                  <a:pos x="25" y="0"/>
                </a:cxn>
              </a:cxnLst>
              <a:rect l="0" t="0" r="r" b="b"/>
              <a:pathLst>
                <a:path w="35" h="31">
                  <a:moveTo>
                    <a:pt x="25" y="0"/>
                  </a:moveTo>
                  <a:lnTo>
                    <a:pt x="35" y="14"/>
                  </a:lnTo>
                  <a:lnTo>
                    <a:pt x="35" y="14"/>
                  </a:lnTo>
                  <a:lnTo>
                    <a:pt x="10" y="31"/>
                  </a:lnTo>
                  <a:lnTo>
                    <a:pt x="10" y="31"/>
                  </a:lnTo>
                  <a:lnTo>
                    <a:pt x="0" y="18"/>
                  </a:lnTo>
                  <a:lnTo>
                    <a:pt x="25" y="0"/>
                  </a:lnTo>
                  <a:close/>
                </a:path>
              </a:pathLst>
            </a:custGeom>
            <a:solidFill>
              <a:schemeClr val="tx1"/>
            </a:solidFill>
            <a:ln w="9525">
              <a:noFill/>
              <a:round/>
              <a:headEnd/>
              <a:tailEnd/>
            </a:ln>
          </p:spPr>
          <p:txBody>
            <a:bodyPr/>
            <a:lstStyle/>
            <a:p>
              <a:endParaRPr lang="en-US"/>
            </a:p>
          </p:txBody>
        </p:sp>
        <p:sp>
          <p:nvSpPr>
            <p:cNvPr id="84306" name="Freeform 1362"/>
            <p:cNvSpPr>
              <a:spLocks/>
            </p:cNvSpPr>
            <p:nvPr/>
          </p:nvSpPr>
          <p:spPr bwMode="black">
            <a:xfrm>
              <a:off x="1998663" y="5688013"/>
              <a:ext cx="36512" cy="28575"/>
            </a:xfrm>
            <a:custGeom>
              <a:avLst/>
              <a:gdLst/>
              <a:ahLst/>
              <a:cxnLst>
                <a:cxn ang="0">
                  <a:pos x="25" y="0"/>
                </a:cxn>
                <a:cxn ang="0">
                  <a:pos x="36" y="15"/>
                </a:cxn>
                <a:cxn ang="0">
                  <a:pos x="36" y="15"/>
                </a:cxn>
                <a:cxn ang="0">
                  <a:pos x="11" y="32"/>
                </a:cxn>
                <a:cxn ang="0">
                  <a:pos x="11" y="32"/>
                </a:cxn>
                <a:cxn ang="0">
                  <a:pos x="0" y="17"/>
                </a:cxn>
                <a:cxn ang="0">
                  <a:pos x="25" y="0"/>
                </a:cxn>
              </a:cxnLst>
              <a:rect l="0" t="0" r="r" b="b"/>
              <a:pathLst>
                <a:path w="36" h="32">
                  <a:moveTo>
                    <a:pt x="25" y="0"/>
                  </a:moveTo>
                  <a:lnTo>
                    <a:pt x="36" y="15"/>
                  </a:lnTo>
                  <a:lnTo>
                    <a:pt x="36" y="15"/>
                  </a:lnTo>
                  <a:lnTo>
                    <a:pt x="11" y="32"/>
                  </a:lnTo>
                  <a:lnTo>
                    <a:pt x="11" y="32"/>
                  </a:lnTo>
                  <a:lnTo>
                    <a:pt x="0" y="17"/>
                  </a:lnTo>
                  <a:lnTo>
                    <a:pt x="25" y="0"/>
                  </a:lnTo>
                  <a:close/>
                </a:path>
              </a:pathLst>
            </a:custGeom>
            <a:solidFill>
              <a:schemeClr val="tx1"/>
            </a:solidFill>
            <a:ln w="9525">
              <a:noFill/>
              <a:round/>
              <a:headEnd/>
              <a:tailEnd/>
            </a:ln>
          </p:spPr>
          <p:txBody>
            <a:bodyPr/>
            <a:lstStyle/>
            <a:p>
              <a:endParaRPr lang="en-US"/>
            </a:p>
          </p:txBody>
        </p:sp>
        <p:sp>
          <p:nvSpPr>
            <p:cNvPr id="84307" name="Freeform 1363"/>
            <p:cNvSpPr>
              <a:spLocks/>
            </p:cNvSpPr>
            <p:nvPr/>
          </p:nvSpPr>
          <p:spPr bwMode="black">
            <a:xfrm>
              <a:off x="2009775" y="5702300"/>
              <a:ext cx="38100" cy="41275"/>
            </a:xfrm>
            <a:custGeom>
              <a:avLst/>
              <a:gdLst/>
              <a:ahLst/>
              <a:cxnLst>
                <a:cxn ang="0">
                  <a:pos x="25" y="0"/>
                </a:cxn>
                <a:cxn ang="0">
                  <a:pos x="36" y="16"/>
                </a:cxn>
                <a:cxn ang="0">
                  <a:pos x="11" y="35"/>
                </a:cxn>
                <a:cxn ang="0">
                  <a:pos x="20" y="46"/>
                </a:cxn>
                <a:cxn ang="0">
                  <a:pos x="11" y="33"/>
                </a:cxn>
                <a:cxn ang="0">
                  <a:pos x="0" y="17"/>
                </a:cxn>
                <a:cxn ang="0">
                  <a:pos x="25" y="0"/>
                </a:cxn>
              </a:cxnLst>
              <a:rect l="0" t="0" r="r" b="b"/>
              <a:pathLst>
                <a:path w="36" h="46">
                  <a:moveTo>
                    <a:pt x="25" y="0"/>
                  </a:moveTo>
                  <a:lnTo>
                    <a:pt x="36" y="16"/>
                  </a:lnTo>
                  <a:lnTo>
                    <a:pt x="11" y="35"/>
                  </a:lnTo>
                  <a:lnTo>
                    <a:pt x="20" y="46"/>
                  </a:lnTo>
                  <a:lnTo>
                    <a:pt x="11" y="33"/>
                  </a:lnTo>
                  <a:lnTo>
                    <a:pt x="0" y="17"/>
                  </a:lnTo>
                  <a:lnTo>
                    <a:pt x="25" y="0"/>
                  </a:lnTo>
                  <a:close/>
                </a:path>
              </a:pathLst>
            </a:custGeom>
            <a:solidFill>
              <a:schemeClr val="tx1"/>
            </a:solidFill>
            <a:ln w="9525">
              <a:noFill/>
              <a:round/>
              <a:headEnd/>
              <a:tailEnd/>
            </a:ln>
          </p:spPr>
          <p:txBody>
            <a:bodyPr/>
            <a:lstStyle/>
            <a:p>
              <a:endParaRPr lang="en-US"/>
            </a:p>
          </p:txBody>
        </p:sp>
        <p:sp>
          <p:nvSpPr>
            <p:cNvPr id="84308" name="Freeform 1364"/>
            <p:cNvSpPr>
              <a:spLocks/>
            </p:cNvSpPr>
            <p:nvPr/>
          </p:nvSpPr>
          <p:spPr bwMode="black">
            <a:xfrm>
              <a:off x="2022475" y="5716588"/>
              <a:ext cx="36513" cy="31750"/>
            </a:xfrm>
            <a:custGeom>
              <a:avLst/>
              <a:gdLst/>
              <a:ahLst/>
              <a:cxnLst>
                <a:cxn ang="0">
                  <a:pos x="25" y="0"/>
                </a:cxn>
                <a:cxn ang="0">
                  <a:pos x="37" y="16"/>
                </a:cxn>
                <a:cxn ang="0">
                  <a:pos x="37" y="17"/>
                </a:cxn>
                <a:cxn ang="0">
                  <a:pos x="12" y="34"/>
                </a:cxn>
                <a:cxn ang="0">
                  <a:pos x="12" y="36"/>
                </a:cxn>
                <a:cxn ang="0">
                  <a:pos x="0" y="20"/>
                </a:cxn>
                <a:cxn ang="0">
                  <a:pos x="25" y="0"/>
                </a:cxn>
              </a:cxnLst>
              <a:rect l="0" t="0" r="r" b="b"/>
              <a:pathLst>
                <a:path w="37" h="36">
                  <a:moveTo>
                    <a:pt x="25" y="0"/>
                  </a:moveTo>
                  <a:lnTo>
                    <a:pt x="37" y="16"/>
                  </a:lnTo>
                  <a:lnTo>
                    <a:pt x="37" y="17"/>
                  </a:lnTo>
                  <a:lnTo>
                    <a:pt x="12" y="34"/>
                  </a:lnTo>
                  <a:lnTo>
                    <a:pt x="12" y="36"/>
                  </a:lnTo>
                  <a:lnTo>
                    <a:pt x="0" y="20"/>
                  </a:lnTo>
                  <a:lnTo>
                    <a:pt x="25" y="0"/>
                  </a:lnTo>
                  <a:close/>
                </a:path>
              </a:pathLst>
            </a:custGeom>
            <a:solidFill>
              <a:schemeClr val="tx1"/>
            </a:solidFill>
            <a:ln w="9525">
              <a:noFill/>
              <a:round/>
              <a:headEnd/>
              <a:tailEnd/>
            </a:ln>
          </p:spPr>
          <p:txBody>
            <a:bodyPr/>
            <a:lstStyle/>
            <a:p>
              <a:endParaRPr lang="en-US"/>
            </a:p>
          </p:txBody>
        </p:sp>
        <p:sp>
          <p:nvSpPr>
            <p:cNvPr id="84309" name="Freeform 1365"/>
            <p:cNvSpPr>
              <a:spLocks/>
            </p:cNvSpPr>
            <p:nvPr/>
          </p:nvSpPr>
          <p:spPr bwMode="black">
            <a:xfrm>
              <a:off x="2035175" y="5729288"/>
              <a:ext cx="36513" cy="30162"/>
            </a:xfrm>
            <a:custGeom>
              <a:avLst/>
              <a:gdLst/>
              <a:ahLst/>
              <a:cxnLst>
                <a:cxn ang="0">
                  <a:pos x="25" y="0"/>
                </a:cxn>
                <a:cxn ang="0">
                  <a:pos x="36" y="15"/>
                </a:cxn>
                <a:cxn ang="0">
                  <a:pos x="36" y="15"/>
                </a:cxn>
                <a:cxn ang="0">
                  <a:pos x="36" y="15"/>
                </a:cxn>
                <a:cxn ang="0">
                  <a:pos x="12" y="32"/>
                </a:cxn>
                <a:cxn ang="0">
                  <a:pos x="0" y="17"/>
                </a:cxn>
                <a:cxn ang="0">
                  <a:pos x="25" y="0"/>
                </a:cxn>
              </a:cxnLst>
              <a:rect l="0" t="0" r="r" b="b"/>
              <a:pathLst>
                <a:path w="36" h="32">
                  <a:moveTo>
                    <a:pt x="25" y="0"/>
                  </a:moveTo>
                  <a:lnTo>
                    <a:pt x="36" y="15"/>
                  </a:lnTo>
                  <a:lnTo>
                    <a:pt x="36" y="15"/>
                  </a:lnTo>
                  <a:lnTo>
                    <a:pt x="36" y="15"/>
                  </a:lnTo>
                  <a:lnTo>
                    <a:pt x="12" y="32"/>
                  </a:lnTo>
                  <a:lnTo>
                    <a:pt x="0" y="17"/>
                  </a:lnTo>
                  <a:lnTo>
                    <a:pt x="25" y="0"/>
                  </a:lnTo>
                  <a:close/>
                </a:path>
              </a:pathLst>
            </a:custGeom>
            <a:solidFill>
              <a:schemeClr val="tx1"/>
            </a:solidFill>
            <a:ln w="9525">
              <a:noFill/>
              <a:round/>
              <a:headEnd/>
              <a:tailEnd/>
            </a:ln>
          </p:spPr>
          <p:txBody>
            <a:bodyPr/>
            <a:lstStyle/>
            <a:p>
              <a:endParaRPr lang="en-US"/>
            </a:p>
          </p:txBody>
        </p:sp>
        <p:sp>
          <p:nvSpPr>
            <p:cNvPr id="84310" name="Freeform 1366"/>
            <p:cNvSpPr>
              <a:spLocks/>
            </p:cNvSpPr>
            <p:nvPr/>
          </p:nvSpPr>
          <p:spPr bwMode="black">
            <a:xfrm>
              <a:off x="2047875" y="5743575"/>
              <a:ext cx="33338" cy="38100"/>
            </a:xfrm>
            <a:custGeom>
              <a:avLst/>
              <a:gdLst/>
              <a:ahLst/>
              <a:cxnLst>
                <a:cxn ang="0">
                  <a:pos x="24" y="0"/>
                </a:cxn>
                <a:cxn ang="0">
                  <a:pos x="34" y="15"/>
                </a:cxn>
                <a:cxn ang="0">
                  <a:pos x="9" y="33"/>
                </a:cxn>
                <a:cxn ang="0">
                  <a:pos x="14" y="40"/>
                </a:cxn>
                <a:cxn ang="0">
                  <a:pos x="9" y="32"/>
                </a:cxn>
                <a:cxn ang="0">
                  <a:pos x="0" y="17"/>
                </a:cxn>
                <a:cxn ang="0">
                  <a:pos x="24" y="0"/>
                </a:cxn>
              </a:cxnLst>
              <a:rect l="0" t="0" r="r" b="b"/>
              <a:pathLst>
                <a:path w="34" h="40">
                  <a:moveTo>
                    <a:pt x="24" y="0"/>
                  </a:moveTo>
                  <a:lnTo>
                    <a:pt x="34" y="15"/>
                  </a:lnTo>
                  <a:lnTo>
                    <a:pt x="9" y="33"/>
                  </a:lnTo>
                  <a:lnTo>
                    <a:pt x="14" y="40"/>
                  </a:lnTo>
                  <a:lnTo>
                    <a:pt x="9" y="32"/>
                  </a:lnTo>
                  <a:lnTo>
                    <a:pt x="0" y="17"/>
                  </a:lnTo>
                  <a:lnTo>
                    <a:pt x="24" y="0"/>
                  </a:lnTo>
                  <a:close/>
                </a:path>
              </a:pathLst>
            </a:custGeom>
            <a:solidFill>
              <a:schemeClr val="tx1"/>
            </a:solidFill>
            <a:ln w="9525">
              <a:noFill/>
              <a:round/>
              <a:headEnd/>
              <a:tailEnd/>
            </a:ln>
          </p:spPr>
          <p:txBody>
            <a:bodyPr/>
            <a:lstStyle/>
            <a:p>
              <a:endParaRPr lang="en-US"/>
            </a:p>
          </p:txBody>
        </p:sp>
        <p:sp>
          <p:nvSpPr>
            <p:cNvPr id="84311" name="Freeform 1367"/>
            <p:cNvSpPr>
              <a:spLocks/>
            </p:cNvSpPr>
            <p:nvPr/>
          </p:nvSpPr>
          <p:spPr bwMode="black">
            <a:xfrm>
              <a:off x="2055813" y="5756275"/>
              <a:ext cx="34925" cy="30163"/>
            </a:xfrm>
            <a:custGeom>
              <a:avLst/>
              <a:gdLst/>
              <a:ahLst/>
              <a:cxnLst>
                <a:cxn ang="0">
                  <a:pos x="25" y="0"/>
                </a:cxn>
                <a:cxn ang="0">
                  <a:pos x="35" y="12"/>
                </a:cxn>
                <a:cxn ang="0">
                  <a:pos x="11" y="33"/>
                </a:cxn>
                <a:cxn ang="0">
                  <a:pos x="10" y="32"/>
                </a:cxn>
                <a:cxn ang="0">
                  <a:pos x="10" y="32"/>
                </a:cxn>
                <a:cxn ang="0">
                  <a:pos x="0" y="19"/>
                </a:cxn>
                <a:cxn ang="0">
                  <a:pos x="25" y="0"/>
                </a:cxn>
              </a:cxnLst>
              <a:rect l="0" t="0" r="r" b="b"/>
              <a:pathLst>
                <a:path w="35" h="33">
                  <a:moveTo>
                    <a:pt x="25" y="0"/>
                  </a:moveTo>
                  <a:lnTo>
                    <a:pt x="35" y="12"/>
                  </a:lnTo>
                  <a:lnTo>
                    <a:pt x="11" y="33"/>
                  </a:lnTo>
                  <a:lnTo>
                    <a:pt x="10" y="32"/>
                  </a:lnTo>
                  <a:lnTo>
                    <a:pt x="10" y="32"/>
                  </a:lnTo>
                  <a:lnTo>
                    <a:pt x="0" y="19"/>
                  </a:lnTo>
                  <a:lnTo>
                    <a:pt x="25" y="0"/>
                  </a:lnTo>
                  <a:close/>
                </a:path>
              </a:pathLst>
            </a:custGeom>
            <a:solidFill>
              <a:schemeClr val="tx1"/>
            </a:solidFill>
            <a:ln w="9525">
              <a:noFill/>
              <a:round/>
              <a:headEnd/>
              <a:tailEnd/>
            </a:ln>
          </p:spPr>
          <p:txBody>
            <a:bodyPr/>
            <a:lstStyle/>
            <a:p>
              <a:endParaRPr lang="en-US"/>
            </a:p>
          </p:txBody>
        </p:sp>
        <p:sp>
          <p:nvSpPr>
            <p:cNvPr id="84312" name="Freeform 1368"/>
            <p:cNvSpPr>
              <a:spLocks/>
            </p:cNvSpPr>
            <p:nvPr/>
          </p:nvSpPr>
          <p:spPr bwMode="black">
            <a:xfrm>
              <a:off x="2065338" y="5767388"/>
              <a:ext cx="33337" cy="26987"/>
            </a:xfrm>
            <a:custGeom>
              <a:avLst/>
              <a:gdLst/>
              <a:ahLst/>
              <a:cxnLst>
                <a:cxn ang="0">
                  <a:pos x="23" y="0"/>
                </a:cxn>
                <a:cxn ang="0">
                  <a:pos x="31" y="8"/>
                </a:cxn>
                <a:cxn ang="0">
                  <a:pos x="31" y="8"/>
                </a:cxn>
                <a:cxn ang="0">
                  <a:pos x="9" y="31"/>
                </a:cxn>
                <a:cxn ang="0">
                  <a:pos x="9" y="31"/>
                </a:cxn>
                <a:cxn ang="0">
                  <a:pos x="0" y="22"/>
                </a:cxn>
                <a:cxn ang="0">
                  <a:pos x="23" y="0"/>
                </a:cxn>
              </a:cxnLst>
              <a:rect l="0" t="0" r="r" b="b"/>
              <a:pathLst>
                <a:path w="31" h="31">
                  <a:moveTo>
                    <a:pt x="23" y="0"/>
                  </a:moveTo>
                  <a:lnTo>
                    <a:pt x="31" y="8"/>
                  </a:lnTo>
                  <a:lnTo>
                    <a:pt x="31" y="8"/>
                  </a:lnTo>
                  <a:lnTo>
                    <a:pt x="9" y="31"/>
                  </a:lnTo>
                  <a:lnTo>
                    <a:pt x="9" y="31"/>
                  </a:lnTo>
                  <a:lnTo>
                    <a:pt x="0" y="22"/>
                  </a:lnTo>
                  <a:lnTo>
                    <a:pt x="23" y="0"/>
                  </a:lnTo>
                  <a:close/>
                </a:path>
              </a:pathLst>
            </a:custGeom>
            <a:solidFill>
              <a:schemeClr val="tx1"/>
            </a:solidFill>
            <a:ln w="9525">
              <a:noFill/>
              <a:round/>
              <a:headEnd/>
              <a:tailEnd/>
            </a:ln>
          </p:spPr>
          <p:txBody>
            <a:bodyPr/>
            <a:lstStyle/>
            <a:p>
              <a:endParaRPr lang="en-US"/>
            </a:p>
          </p:txBody>
        </p:sp>
        <p:sp>
          <p:nvSpPr>
            <p:cNvPr id="84313" name="Freeform 1369"/>
            <p:cNvSpPr>
              <a:spLocks/>
            </p:cNvSpPr>
            <p:nvPr/>
          </p:nvSpPr>
          <p:spPr bwMode="black">
            <a:xfrm>
              <a:off x="2074863" y="5773738"/>
              <a:ext cx="30162" cy="28575"/>
            </a:xfrm>
            <a:custGeom>
              <a:avLst/>
              <a:gdLst/>
              <a:ahLst/>
              <a:cxnLst>
                <a:cxn ang="0">
                  <a:pos x="22" y="0"/>
                </a:cxn>
                <a:cxn ang="0">
                  <a:pos x="30" y="8"/>
                </a:cxn>
                <a:cxn ang="0">
                  <a:pos x="10" y="31"/>
                </a:cxn>
                <a:cxn ang="0">
                  <a:pos x="5" y="28"/>
                </a:cxn>
                <a:cxn ang="0">
                  <a:pos x="8" y="30"/>
                </a:cxn>
                <a:cxn ang="0">
                  <a:pos x="0" y="23"/>
                </a:cxn>
                <a:cxn ang="0">
                  <a:pos x="22" y="0"/>
                </a:cxn>
              </a:cxnLst>
              <a:rect l="0" t="0" r="r" b="b"/>
              <a:pathLst>
                <a:path w="30" h="31">
                  <a:moveTo>
                    <a:pt x="22" y="0"/>
                  </a:moveTo>
                  <a:lnTo>
                    <a:pt x="30" y="8"/>
                  </a:lnTo>
                  <a:lnTo>
                    <a:pt x="10" y="31"/>
                  </a:lnTo>
                  <a:lnTo>
                    <a:pt x="5" y="28"/>
                  </a:lnTo>
                  <a:lnTo>
                    <a:pt x="8" y="30"/>
                  </a:lnTo>
                  <a:lnTo>
                    <a:pt x="0" y="23"/>
                  </a:lnTo>
                  <a:lnTo>
                    <a:pt x="22" y="0"/>
                  </a:lnTo>
                  <a:close/>
                </a:path>
              </a:pathLst>
            </a:custGeom>
            <a:solidFill>
              <a:schemeClr val="tx1"/>
            </a:solidFill>
            <a:ln w="9525">
              <a:noFill/>
              <a:round/>
              <a:headEnd/>
              <a:tailEnd/>
            </a:ln>
          </p:spPr>
          <p:txBody>
            <a:bodyPr/>
            <a:lstStyle/>
            <a:p>
              <a:endParaRPr lang="en-US"/>
            </a:p>
          </p:txBody>
        </p:sp>
        <p:sp>
          <p:nvSpPr>
            <p:cNvPr id="84314" name="Freeform 1370"/>
            <p:cNvSpPr>
              <a:spLocks/>
            </p:cNvSpPr>
            <p:nvPr/>
          </p:nvSpPr>
          <p:spPr bwMode="black">
            <a:xfrm>
              <a:off x="2087563" y="5781675"/>
              <a:ext cx="20637" cy="34925"/>
            </a:xfrm>
            <a:custGeom>
              <a:avLst/>
              <a:gdLst/>
              <a:ahLst/>
              <a:cxnLst>
                <a:cxn ang="0">
                  <a:pos x="17" y="0"/>
                </a:cxn>
                <a:cxn ang="0">
                  <a:pos x="22" y="3"/>
                </a:cxn>
                <a:cxn ang="0">
                  <a:pos x="5" y="31"/>
                </a:cxn>
                <a:cxn ang="0">
                  <a:pos x="21" y="41"/>
                </a:cxn>
                <a:cxn ang="0">
                  <a:pos x="5" y="28"/>
                </a:cxn>
                <a:cxn ang="0">
                  <a:pos x="0" y="24"/>
                </a:cxn>
                <a:cxn ang="0">
                  <a:pos x="17" y="0"/>
                </a:cxn>
              </a:cxnLst>
              <a:rect l="0" t="0" r="r" b="b"/>
              <a:pathLst>
                <a:path w="22" h="41">
                  <a:moveTo>
                    <a:pt x="17" y="0"/>
                  </a:moveTo>
                  <a:lnTo>
                    <a:pt x="22" y="3"/>
                  </a:lnTo>
                  <a:lnTo>
                    <a:pt x="5" y="31"/>
                  </a:lnTo>
                  <a:lnTo>
                    <a:pt x="21" y="41"/>
                  </a:lnTo>
                  <a:lnTo>
                    <a:pt x="5" y="28"/>
                  </a:lnTo>
                  <a:lnTo>
                    <a:pt x="0" y="24"/>
                  </a:lnTo>
                  <a:lnTo>
                    <a:pt x="17" y="0"/>
                  </a:lnTo>
                  <a:close/>
                </a:path>
              </a:pathLst>
            </a:custGeom>
            <a:solidFill>
              <a:schemeClr val="tx1"/>
            </a:solidFill>
            <a:ln w="9525">
              <a:noFill/>
              <a:round/>
              <a:headEnd/>
              <a:tailEnd/>
            </a:ln>
          </p:spPr>
          <p:txBody>
            <a:bodyPr/>
            <a:lstStyle/>
            <a:p>
              <a:endParaRPr lang="en-US"/>
            </a:p>
          </p:txBody>
        </p:sp>
        <p:sp>
          <p:nvSpPr>
            <p:cNvPr id="84315" name="Freeform 1371"/>
            <p:cNvSpPr>
              <a:spLocks/>
            </p:cNvSpPr>
            <p:nvPr/>
          </p:nvSpPr>
          <p:spPr bwMode="black">
            <a:xfrm>
              <a:off x="2090738" y="5781675"/>
              <a:ext cx="23812" cy="30163"/>
            </a:xfrm>
            <a:custGeom>
              <a:avLst/>
              <a:gdLst/>
              <a:ahLst/>
              <a:cxnLst>
                <a:cxn ang="0">
                  <a:pos x="17" y="0"/>
                </a:cxn>
                <a:cxn ang="0">
                  <a:pos x="23" y="4"/>
                </a:cxn>
                <a:cxn ang="0">
                  <a:pos x="10" y="33"/>
                </a:cxn>
                <a:cxn ang="0">
                  <a:pos x="1" y="31"/>
                </a:cxn>
                <a:cxn ang="0">
                  <a:pos x="6" y="33"/>
                </a:cxn>
                <a:cxn ang="0">
                  <a:pos x="0" y="30"/>
                </a:cxn>
                <a:cxn ang="0">
                  <a:pos x="17" y="0"/>
                </a:cxn>
              </a:cxnLst>
              <a:rect l="0" t="0" r="r" b="b"/>
              <a:pathLst>
                <a:path w="23" h="33">
                  <a:moveTo>
                    <a:pt x="17" y="0"/>
                  </a:moveTo>
                  <a:lnTo>
                    <a:pt x="23" y="4"/>
                  </a:lnTo>
                  <a:lnTo>
                    <a:pt x="10" y="33"/>
                  </a:lnTo>
                  <a:lnTo>
                    <a:pt x="1" y="31"/>
                  </a:lnTo>
                  <a:lnTo>
                    <a:pt x="6" y="33"/>
                  </a:lnTo>
                  <a:lnTo>
                    <a:pt x="0" y="30"/>
                  </a:lnTo>
                  <a:lnTo>
                    <a:pt x="17" y="0"/>
                  </a:lnTo>
                  <a:close/>
                </a:path>
              </a:pathLst>
            </a:custGeom>
            <a:solidFill>
              <a:schemeClr val="tx1"/>
            </a:solidFill>
            <a:ln w="9525">
              <a:noFill/>
              <a:round/>
              <a:headEnd/>
              <a:tailEnd/>
            </a:ln>
          </p:spPr>
          <p:txBody>
            <a:bodyPr/>
            <a:lstStyle/>
            <a:p>
              <a:endParaRPr lang="en-US"/>
            </a:p>
          </p:txBody>
        </p:sp>
        <p:sp>
          <p:nvSpPr>
            <p:cNvPr id="84316" name="Freeform 1372"/>
            <p:cNvSpPr>
              <a:spLocks/>
            </p:cNvSpPr>
            <p:nvPr/>
          </p:nvSpPr>
          <p:spPr bwMode="black">
            <a:xfrm>
              <a:off x="2101850" y="5783263"/>
              <a:ext cx="12700" cy="30162"/>
            </a:xfrm>
            <a:custGeom>
              <a:avLst/>
              <a:gdLst/>
              <a:ahLst/>
              <a:cxnLst>
                <a:cxn ang="0">
                  <a:pos x="10" y="0"/>
                </a:cxn>
                <a:cxn ang="0">
                  <a:pos x="13" y="1"/>
                </a:cxn>
                <a:cxn ang="0">
                  <a:pos x="8" y="31"/>
                </a:cxn>
                <a:cxn ang="0">
                  <a:pos x="4" y="31"/>
                </a:cxn>
                <a:cxn ang="0">
                  <a:pos x="4" y="31"/>
                </a:cxn>
                <a:cxn ang="0">
                  <a:pos x="0" y="29"/>
                </a:cxn>
                <a:cxn ang="0">
                  <a:pos x="10" y="0"/>
                </a:cxn>
              </a:cxnLst>
              <a:rect l="0" t="0" r="r" b="b"/>
              <a:pathLst>
                <a:path w="13" h="31">
                  <a:moveTo>
                    <a:pt x="10" y="0"/>
                  </a:moveTo>
                  <a:lnTo>
                    <a:pt x="13" y="1"/>
                  </a:lnTo>
                  <a:lnTo>
                    <a:pt x="8" y="31"/>
                  </a:lnTo>
                  <a:lnTo>
                    <a:pt x="4" y="31"/>
                  </a:lnTo>
                  <a:lnTo>
                    <a:pt x="4" y="31"/>
                  </a:lnTo>
                  <a:lnTo>
                    <a:pt x="0" y="29"/>
                  </a:lnTo>
                  <a:lnTo>
                    <a:pt x="10" y="0"/>
                  </a:lnTo>
                  <a:close/>
                </a:path>
              </a:pathLst>
            </a:custGeom>
            <a:solidFill>
              <a:schemeClr val="tx1"/>
            </a:solidFill>
            <a:ln w="9525">
              <a:noFill/>
              <a:round/>
              <a:headEnd/>
              <a:tailEnd/>
            </a:ln>
          </p:spPr>
          <p:txBody>
            <a:bodyPr/>
            <a:lstStyle/>
            <a:p>
              <a:endParaRPr lang="en-US"/>
            </a:p>
          </p:txBody>
        </p:sp>
        <p:sp>
          <p:nvSpPr>
            <p:cNvPr id="84317" name="Freeform 1373"/>
            <p:cNvSpPr>
              <a:spLocks/>
            </p:cNvSpPr>
            <p:nvPr/>
          </p:nvSpPr>
          <p:spPr bwMode="black">
            <a:xfrm>
              <a:off x="2108200" y="5786438"/>
              <a:ext cx="12700" cy="26987"/>
            </a:xfrm>
            <a:custGeom>
              <a:avLst/>
              <a:gdLst/>
              <a:ahLst/>
              <a:cxnLst>
                <a:cxn ang="0">
                  <a:pos x="0" y="0"/>
                </a:cxn>
                <a:cxn ang="0">
                  <a:pos x="3" y="0"/>
                </a:cxn>
                <a:cxn ang="0">
                  <a:pos x="10" y="30"/>
                </a:cxn>
                <a:cxn ang="0">
                  <a:pos x="10" y="30"/>
                </a:cxn>
                <a:cxn ang="0">
                  <a:pos x="3" y="30"/>
                </a:cxn>
                <a:cxn ang="0">
                  <a:pos x="0" y="30"/>
                </a:cxn>
                <a:cxn ang="0">
                  <a:pos x="0" y="0"/>
                </a:cxn>
              </a:cxnLst>
              <a:rect l="0" t="0" r="r" b="b"/>
              <a:pathLst>
                <a:path w="10" h="30">
                  <a:moveTo>
                    <a:pt x="0" y="0"/>
                  </a:moveTo>
                  <a:lnTo>
                    <a:pt x="3" y="0"/>
                  </a:lnTo>
                  <a:lnTo>
                    <a:pt x="10" y="30"/>
                  </a:lnTo>
                  <a:lnTo>
                    <a:pt x="10" y="30"/>
                  </a:lnTo>
                  <a:lnTo>
                    <a:pt x="3" y="30"/>
                  </a:lnTo>
                  <a:lnTo>
                    <a:pt x="0" y="30"/>
                  </a:lnTo>
                  <a:lnTo>
                    <a:pt x="0" y="0"/>
                  </a:lnTo>
                  <a:close/>
                </a:path>
              </a:pathLst>
            </a:custGeom>
            <a:solidFill>
              <a:schemeClr val="tx1"/>
            </a:solidFill>
            <a:ln w="9525">
              <a:noFill/>
              <a:round/>
              <a:headEnd/>
              <a:tailEnd/>
            </a:ln>
          </p:spPr>
          <p:txBody>
            <a:bodyPr/>
            <a:lstStyle/>
            <a:p>
              <a:endParaRPr lang="en-US"/>
            </a:p>
          </p:txBody>
        </p:sp>
        <p:sp>
          <p:nvSpPr>
            <p:cNvPr id="84318" name="Freeform 1374"/>
            <p:cNvSpPr>
              <a:spLocks/>
            </p:cNvSpPr>
            <p:nvPr/>
          </p:nvSpPr>
          <p:spPr bwMode="black">
            <a:xfrm>
              <a:off x="2105025" y="5783263"/>
              <a:ext cx="19050" cy="30162"/>
            </a:xfrm>
            <a:custGeom>
              <a:avLst/>
              <a:gdLst/>
              <a:ahLst/>
              <a:cxnLst>
                <a:cxn ang="0">
                  <a:pos x="0" y="1"/>
                </a:cxn>
                <a:cxn ang="0">
                  <a:pos x="2" y="0"/>
                </a:cxn>
                <a:cxn ang="0">
                  <a:pos x="19" y="24"/>
                </a:cxn>
                <a:cxn ang="0">
                  <a:pos x="12" y="32"/>
                </a:cxn>
                <a:cxn ang="0">
                  <a:pos x="17" y="29"/>
                </a:cxn>
                <a:cxn ang="0">
                  <a:pos x="14" y="31"/>
                </a:cxn>
                <a:cxn ang="0">
                  <a:pos x="0" y="1"/>
                </a:cxn>
              </a:cxnLst>
              <a:rect l="0" t="0" r="r" b="b"/>
              <a:pathLst>
                <a:path w="19" h="32">
                  <a:moveTo>
                    <a:pt x="0" y="1"/>
                  </a:moveTo>
                  <a:lnTo>
                    <a:pt x="2" y="0"/>
                  </a:lnTo>
                  <a:lnTo>
                    <a:pt x="19" y="24"/>
                  </a:lnTo>
                  <a:lnTo>
                    <a:pt x="12" y="32"/>
                  </a:lnTo>
                  <a:lnTo>
                    <a:pt x="17" y="29"/>
                  </a:lnTo>
                  <a:lnTo>
                    <a:pt x="14" y="31"/>
                  </a:lnTo>
                  <a:lnTo>
                    <a:pt x="0" y="1"/>
                  </a:lnTo>
                  <a:close/>
                </a:path>
              </a:pathLst>
            </a:custGeom>
            <a:solidFill>
              <a:schemeClr val="tx1"/>
            </a:solidFill>
            <a:ln w="9525">
              <a:noFill/>
              <a:round/>
              <a:headEnd/>
              <a:tailEnd/>
            </a:ln>
          </p:spPr>
          <p:txBody>
            <a:bodyPr/>
            <a:lstStyle/>
            <a:p>
              <a:endParaRPr lang="en-US"/>
            </a:p>
          </p:txBody>
        </p:sp>
        <p:sp>
          <p:nvSpPr>
            <p:cNvPr id="84319" name="Freeform 1375"/>
            <p:cNvSpPr>
              <a:spLocks/>
            </p:cNvSpPr>
            <p:nvPr/>
          </p:nvSpPr>
          <p:spPr bwMode="black">
            <a:xfrm>
              <a:off x="2105025" y="5786438"/>
              <a:ext cx="28575" cy="19050"/>
            </a:xfrm>
            <a:custGeom>
              <a:avLst/>
              <a:gdLst/>
              <a:ahLst/>
              <a:cxnLst>
                <a:cxn ang="0">
                  <a:pos x="0" y="3"/>
                </a:cxn>
                <a:cxn ang="0">
                  <a:pos x="2" y="0"/>
                </a:cxn>
                <a:cxn ang="0">
                  <a:pos x="27" y="15"/>
                </a:cxn>
                <a:cxn ang="0">
                  <a:pos x="27" y="15"/>
                </a:cxn>
                <a:cxn ang="0">
                  <a:pos x="22" y="20"/>
                </a:cxn>
                <a:cxn ang="0">
                  <a:pos x="19" y="22"/>
                </a:cxn>
                <a:cxn ang="0">
                  <a:pos x="0" y="3"/>
                </a:cxn>
              </a:cxnLst>
              <a:rect l="0" t="0" r="r" b="b"/>
              <a:pathLst>
                <a:path w="27" h="22">
                  <a:moveTo>
                    <a:pt x="0" y="3"/>
                  </a:moveTo>
                  <a:lnTo>
                    <a:pt x="2" y="0"/>
                  </a:lnTo>
                  <a:lnTo>
                    <a:pt x="27" y="15"/>
                  </a:lnTo>
                  <a:lnTo>
                    <a:pt x="27" y="15"/>
                  </a:lnTo>
                  <a:lnTo>
                    <a:pt x="22" y="20"/>
                  </a:lnTo>
                  <a:lnTo>
                    <a:pt x="19" y="22"/>
                  </a:lnTo>
                  <a:lnTo>
                    <a:pt x="0" y="3"/>
                  </a:lnTo>
                  <a:close/>
                </a:path>
              </a:pathLst>
            </a:custGeom>
            <a:solidFill>
              <a:schemeClr val="tx1"/>
            </a:solidFill>
            <a:ln w="9525">
              <a:noFill/>
              <a:round/>
              <a:headEnd/>
              <a:tailEnd/>
            </a:ln>
          </p:spPr>
          <p:txBody>
            <a:bodyPr/>
            <a:lstStyle/>
            <a:p>
              <a:endParaRPr lang="en-US"/>
            </a:p>
          </p:txBody>
        </p:sp>
        <p:sp>
          <p:nvSpPr>
            <p:cNvPr id="84320" name="Freeform 1376"/>
            <p:cNvSpPr>
              <a:spLocks/>
            </p:cNvSpPr>
            <p:nvPr/>
          </p:nvSpPr>
          <p:spPr bwMode="black">
            <a:xfrm>
              <a:off x="2101850" y="5786438"/>
              <a:ext cx="31750" cy="14287"/>
            </a:xfrm>
            <a:custGeom>
              <a:avLst/>
              <a:gdLst/>
              <a:ahLst/>
              <a:cxnLst>
                <a:cxn ang="0">
                  <a:pos x="0" y="4"/>
                </a:cxn>
                <a:cxn ang="0">
                  <a:pos x="1" y="0"/>
                </a:cxn>
                <a:cxn ang="0">
                  <a:pos x="1" y="0"/>
                </a:cxn>
                <a:cxn ang="0">
                  <a:pos x="31" y="10"/>
                </a:cxn>
                <a:cxn ang="0">
                  <a:pos x="31" y="10"/>
                </a:cxn>
                <a:cxn ang="0">
                  <a:pos x="30" y="14"/>
                </a:cxn>
                <a:cxn ang="0">
                  <a:pos x="0" y="4"/>
                </a:cxn>
              </a:cxnLst>
              <a:rect l="0" t="0" r="r" b="b"/>
              <a:pathLst>
                <a:path w="31" h="14">
                  <a:moveTo>
                    <a:pt x="0" y="4"/>
                  </a:moveTo>
                  <a:lnTo>
                    <a:pt x="1" y="0"/>
                  </a:lnTo>
                  <a:lnTo>
                    <a:pt x="1" y="0"/>
                  </a:lnTo>
                  <a:lnTo>
                    <a:pt x="31" y="10"/>
                  </a:lnTo>
                  <a:lnTo>
                    <a:pt x="31" y="10"/>
                  </a:lnTo>
                  <a:lnTo>
                    <a:pt x="30" y="14"/>
                  </a:lnTo>
                  <a:lnTo>
                    <a:pt x="0" y="4"/>
                  </a:lnTo>
                  <a:close/>
                </a:path>
              </a:pathLst>
            </a:custGeom>
            <a:solidFill>
              <a:schemeClr val="tx1"/>
            </a:solidFill>
            <a:ln w="9525">
              <a:noFill/>
              <a:round/>
              <a:headEnd/>
              <a:tailEnd/>
            </a:ln>
          </p:spPr>
          <p:txBody>
            <a:bodyPr/>
            <a:lstStyle/>
            <a:p>
              <a:endParaRPr lang="en-US"/>
            </a:p>
          </p:txBody>
        </p:sp>
        <p:sp>
          <p:nvSpPr>
            <p:cNvPr id="84321" name="Freeform 1377"/>
            <p:cNvSpPr>
              <a:spLocks/>
            </p:cNvSpPr>
            <p:nvPr/>
          </p:nvSpPr>
          <p:spPr bwMode="black">
            <a:xfrm>
              <a:off x="2101850" y="5783263"/>
              <a:ext cx="34925" cy="14287"/>
            </a:xfrm>
            <a:custGeom>
              <a:avLst/>
              <a:gdLst/>
              <a:ahLst/>
              <a:cxnLst>
                <a:cxn ang="0">
                  <a:pos x="0" y="3"/>
                </a:cxn>
                <a:cxn ang="0">
                  <a:pos x="2" y="0"/>
                </a:cxn>
                <a:cxn ang="0">
                  <a:pos x="31" y="2"/>
                </a:cxn>
                <a:cxn ang="0">
                  <a:pos x="32" y="7"/>
                </a:cxn>
                <a:cxn ang="0">
                  <a:pos x="31" y="10"/>
                </a:cxn>
                <a:cxn ang="0">
                  <a:pos x="30" y="13"/>
                </a:cxn>
                <a:cxn ang="0">
                  <a:pos x="0" y="3"/>
                </a:cxn>
              </a:cxnLst>
              <a:rect l="0" t="0" r="r" b="b"/>
              <a:pathLst>
                <a:path w="32" h="13">
                  <a:moveTo>
                    <a:pt x="0" y="3"/>
                  </a:moveTo>
                  <a:lnTo>
                    <a:pt x="2" y="0"/>
                  </a:lnTo>
                  <a:lnTo>
                    <a:pt x="31" y="2"/>
                  </a:lnTo>
                  <a:lnTo>
                    <a:pt x="32" y="7"/>
                  </a:lnTo>
                  <a:lnTo>
                    <a:pt x="31" y="10"/>
                  </a:lnTo>
                  <a:lnTo>
                    <a:pt x="30" y="13"/>
                  </a:lnTo>
                  <a:lnTo>
                    <a:pt x="0" y="3"/>
                  </a:lnTo>
                  <a:close/>
                </a:path>
              </a:pathLst>
            </a:custGeom>
            <a:solidFill>
              <a:schemeClr val="tx1"/>
            </a:solidFill>
            <a:ln w="9525">
              <a:noFill/>
              <a:round/>
              <a:headEnd/>
              <a:tailEnd/>
            </a:ln>
          </p:spPr>
          <p:txBody>
            <a:bodyPr/>
            <a:lstStyle/>
            <a:p>
              <a:endParaRPr lang="en-US"/>
            </a:p>
          </p:txBody>
        </p:sp>
        <p:sp>
          <p:nvSpPr>
            <p:cNvPr id="84322" name="Freeform 1378"/>
            <p:cNvSpPr>
              <a:spLocks/>
            </p:cNvSpPr>
            <p:nvPr/>
          </p:nvSpPr>
          <p:spPr bwMode="black">
            <a:xfrm>
              <a:off x="2101850" y="5781675"/>
              <a:ext cx="34925" cy="11113"/>
            </a:xfrm>
            <a:custGeom>
              <a:avLst/>
              <a:gdLst/>
              <a:ahLst/>
              <a:cxnLst>
                <a:cxn ang="0">
                  <a:pos x="2" y="11"/>
                </a:cxn>
                <a:cxn ang="0">
                  <a:pos x="0" y="5"/>
                </a:cxn>
                <a:cxn ang="0">
                  <a:pos x="0" y="5"/>
                </a:cxn>
                <a:cxn ang="0">
                  <a:pos x="30" y="0"/>
                </a:cxn>
                <a:cxn ang="0">
                  <a:pos x="30" y="0"/>
                </a:cxn>
                <a:cxn ang="0">
                  <a:pos x="31" y="6"/>
                </a:cxn>
                <a:cxn ang="0">
                  <a:pos x="2" y="11"/>
                </a:cxn>
              </a:cxnLst>
              <a:rect l="0" t="0" r="r" b="b"/>
              <a:pathLst>
                <a:path w="31" h="11">
                  <a:moveTo>
                    <a:pt x="2" y="11"/>
                  </a:moveTo>
                  <a:lnTo>
                    <a:pt x="0" y="5"/>
                  </a:lnTo>
                  <a:lnTo>
                    <a:pt x="0" y="5"/>
                  </a:lnTo>
                  <a:lnTo>
                    <a:pt x="30" y="0"/>
                  </a:lnTo>
                  <a:lnTo>
                    <a:pt x="30" y="0"/>
                  </a:lnTo>
                  <a:lnTo>
                    <a:pt x="31" y="6"/>
                  </a:lnTo>
                  <a:lnTo>
                    <a:pt x="2" y="11"/>
                  </a:lnTo>
                  <a:close/>
                </a:path>
              </a:pathLst>
            </a:custGeom>
            <a:solidFill>
              <a:schemeClr val="tx1"/>
            </a:solidFill>
            <a:ln w="9525">
              <a:noFill/>
              <a:round/>
              <a:headEnd/>
              <a:tailEnd/>
            </a:ln>
          </p:spPr>
          <p:txBody>
            <a:bodyPr/>
            <a:lstStyle/>
            <a:p>
              <a:endParaRPr lang="en-US"/>
            </a:p>
          </p:txBody>
        </p:sp>
        <p:sp>
          <p:nvSpPr>
            <p:cNvPr id="84323" name="Freeform 1379"/>
            <p:cNvSpPr>
              <a:spLocks/>
            </p:cNvSpPr>
            <p:nvPr/>
          </p:nvSpPr>
          <p:spPr bwMode="black">
            <a:xfrm>
              <a:off x="2101850" y="5770563"/>
              <a:ext cx="31750" cy="15875"/>
            </a:xfrm>
            <a:custGeom>
              <a:avLst/>
              <a:gdLst/>
              <a:ahLst/>
              <a:cxnLst>
                <a:cxn ang="0">
                  <a:pos x="1" y="16"/>
                </a:cxn>
                <a:cxn ang="0">
                  <a:pos x="0" y="8"/>
                </a:cxn>
                <a:cxn ang="0">
                  <a:pos x="30" y="2"/>
                </a:cxn>
                <a:cxn ang="0">
                  <a:pos x="30" y="0"/>
                </a:cxn>
                <a:cxn ang="0">
                  <a:pos x="30" y="3"/>
                </a:cxn>
                <a:cxn ang="0">
                  <a:pos x="31" y="11"/>
                </a:cxn>
                <a:cxn ang="0">
                  <a:pos x="1" y="16"/>
                </a:cxn>
              </a:cxnLst>
              <a:rect l="0" t="0" r="r" b="b"/>
              <a:pathLst>
                <a:path w="31" h="16">
                  <a:moveTo>
                    <a:pt x="1" y="16"/>
                  </a:moveTo>
                  <a:lnTo>
                    <a:pt x="0" y="8"/>
                  </a:lnTo>
                  <a:lnTo>
                    <a:pt x="30" y="2"/>
                  </a:lnTo>
                  <a:lnTo>
                    <a:pt x="30" y="0"/>
                  </a:lnTo>
                  <a:lnTo>
                    <a:pt x="30" y="3"/>
                  </a:lnTo>
                  <a:lnTo>
                    <a:pt x="31" y="11"/>
                  </a:lnTo>
                  <a:lnTo>
                    <a:pt x="1" y="16"/>
                  </a:lnTo>
                  <a:close/>
                </a:path>
              </a:pathLst>
            </a:custGeom>
            <a:solidFill>
              <a:schemeClr val="tx1"/>
            </a:solidFill>
            <a:ln w="9525">
              <a:noFill/>
              <a:round/>
              <a:headEnd/>
              <a:tailEnd/>
            </a:ln>
          </p:spPr>
          <p:txBody>
            <a:bodyPr/>
            <a:lstStyle/>
            <a:p>
              <a:endParaRPr lang="en-US"/>
            </a:p>
          </p:txBody>
        </p:sp>
        <p:sp>
          <p:nvSpPr>
            <p:cNvPr id="84324" name="Freeform 1380"/>
            <p:cNvSpPr>
              <a:spLocks/>
            </p:cNvSpPr>
            <p:nvPr/>
          </p:nvSpPr>
          <p:spPr bwMode="black">
            <a:xfrm>
              <a:off x="2098675" y="5759450"/>
              <a:ext cx="34925" cy="22225"/>
            </a:xfrm>
            <a:custGeom>
              <a:avLst/>
              <a:gdLst/>
              <a:ahLst/>
              <a:cxnLst>
                <a:cxn ang="0">
                  <a:pos x="2" y="24"/>
                </a:cxn>
                <a:cxn ang="0">
                  <a:pos x="0" y="14"/>
                </a:cxn>
                <a:cxn ang="0">
                  <a:pos x="29" y="4"/>
                </a:cxn>
                <a:cxn ang="0">
                  <a:pos x="28" y="0"/>
                </a:cxn>
                <a:cxn ang="0">
                  <a:pos x="29" y="6"/>
                </a:cxn>
                <a:cxn ang="0">
                  <a:pos x="32" y="16"/>
                </a:cxn>
                <a:cxn ang="0">
                  <a:pos x="2" y="24"/>
                </a:cxn>
              </a:cxnLst>
              <a:rect l="0" t="0" r="r" b="b"/>
              <a:pathLst>
                <a:path w="32" h="24">
                  <a:moveTo>
                    <a:pt x="2" y="24"/>
                  </a:moveTo>
                  <a:lnTo>
                    <a:pt x="0" y="14"/>
                  </a:lnTo>
                  <a:lnTo>
                    <a:pt x="29" y="4"/>
                  </a:lnTo>
                  <a:lnTo>
                    <a:pt x="28" y="0"/>
                  </a:lnTo>
                  <a:lnTo>
                    <a:pt x="29" y="6"/>
                  </a:lnTo>
                  <a:lnTo>
                    <a:pt x="32" y="16"/>
                  </a:lnTo>
                  <a:lnTo>
                    <a:pt x="2" y="24"/>
                  </a:lnTo>
                  <a:close/>
                </a:path>
              </a:pathLst>
            </a:custGeom>
            <a:solidFill>
              <a:schemeClr val="tx1"/>
            </a:solidFill>
            <a:ln w="9525">
              <a:noFill/>
              <a:round/>
              <a:headEnd/>
              <a:tailEnd/>
            </a:ln>
          </p:spPr>
          <p:txBody>
            <a:bodyPr/>
            <a:lstStyle/>
            <a:p>
              <a:endParaRPr lang="en-US"/>
            </a:p>
          </p:txBody>
        </p:sp>
        <p:sp>
          <p:nvSpPr>
            <p:cNvPr id="84325" name="Freeform 1381"/>
            <p:cNvSpPr>
              <a:spLocks/>
            </p:cNvSpPr>
            <p:nvPr/>
          </p:nvSpPr>
          <p:spPr bwMode="black">
            <a:xfrm>
              <a:off x="2095500" y="5751513"/>
              <a:ext cx="34925" cy="22225"/>
            </a:xfrm>
            <a:custGeom>
              <a:avLst/>
              <a:gdLst/>
              <a:ahLst/>
              <a:cxnLst>
                <a:cxn ang="0">
                  <a:pos x="5" y="25"/>
                </a:cxn>
                <a:cxn ang="0">
                  <a:pos x="0" y="13"/>
                </a:cxn>
                <a:cxn ang="0">
                  <a:pos x="1" y="13"/>
                </a:cxn>
                <a:cxn ang="0">
                  <a:pos x="28" y="0"/>
                </a:cxn>
                <a:cxn ang="0">
                  <a:pos x="29" y="0"/>
                </a:cxn>
                <a:cxn ang="0">
                  <a:pos x="34" y="13"/>
                </a:cxn>
                <a:cxn ang="0">
                  <a:pos x="5" y="25"/>
                </a:cxn>
              </a:cxnLst>
              <a:rect l="0" t="0" r="r" b="b"/>
              <a:pathLst>
                <a:path w="34" h="25">
                  <a:moveTo>
                    <a:pt x="5" y="25"/>
                  </a:moveTo>
                  <a:lnTo>
                    <a:pt x="0" y="13"/>
                  </a:lnTo>
                  <a:lnTo>
                    <a:pt x="1" y="13"/>
                  </a:lnTo>
                  <a:lnTo>
                    <a:pt x="28" y="0"/>
                  </a:lnTo>
                  <a:lnTo>
                    <a:pt x="29" y="0"/>
                  </a:lnTo>
                  <a:lnTo>
                    <a:pt x="34" y="13"/>
                  </a:lnTo>
                  <a:lnTo>
                    <a:pt x="5" y="25"/>
                  </a:lnTo>
                  <a:close/>
                </a:path>
              </a:pathLst>
            </a:custGeom>
            <a:solidFill>
              <a:schemeClr val="tx1"/>
            </a:solidFill>
            <a:ln w="9525">
              <a:noFill/>
              <a:round/>
              <a:headEnd/>
              <a:tailEnd/>
            </a:ln>
          </p:spPr>
          <p:txBody>
            <a:bodyPr/>
            <a:lstStyle/>
            <a:p>
              <a:endParaRPr lang="en-US"/>
            </a:p>
          </p:txBody>
        </p:sp>
        <p:sp>
          <p:nvSpPr>
            <p:cNvPr id="84326" name="Freeform 1382"/>
            <p:cNvSpPr>
              <a:spLocks/>
            </p:cNvSpPr>
            <p:nvPr/>
          </p:nvSpPr>
          <p:spPr bwMode="black">
            <a:xfrm>
              <a:off x="2087563" y="5735638"/>
              <a:ext cx="36512" cy="26987"/>
            </a:xfrm>
            <a:custGeom>
              <a:avLst/>
              <a:gdLst/>
              <a:ahLst/>
              <a:cxnLst>
                <a:cxn ang="0">
                  <a:pos x="9" y="29"/>
                </a:cxn>
                <a:cxn ang="0">
                  <a:pos x="1" y="13"/>
                </a:cxn>
                <a:cxn ang="0">
                  <a:pos x="0" y="13"/>
                </a:cxn>
                <a:cxn ang="0">
                  <a:pos x="30" y="0"/>
                </a:cxn>
                <a:cxn ang="0">
                  <a:pos x="29" y="0"/>
                </a:cxn>
                <a:cxn ang="0">
                  <a:pos x="36" y="16"/>
                </a:cxn>
                <a:cxn ang="0">
                  <a:pos x="9" y="29"/>
                </a:cxn>
              </a:cxnLst>
              <a:rect l="0" t="0" r="r" b="b"/>
              <a:pathLst>
                <a:path w="36" h="29">
                  <a:moveTo>
                    <a:pt x="9" y="29"/>
                  </a:moveTo>
                  <a:lnTo>
                    <a:pt x="1" y="13"/>
                  </a:lnTo>
                  <a:lnTo>
                    <a:pt x="0" y="13"/>
                  </a:lnTo>
                  <a:lnTo>
                    <a:pt x="30" y="0"/>
                  </a:lnTo>
                  <a:lnTo>
                    <a:pt x="29" y="0"/>
                  </a:lnTo>
                  <a:lnTo>
                    <a:pt x="36" y="16"/>
                  </a:lnTo>
                  <a:lnTo>
                    <a:pt x="9" y="29"/>
                  </a:lnTo>
                  <a:close/>
                </a:path>
              </a:pathLst>
            </a:custGeom>
            <a:solidFill>
              <a:schemeClr val="tx1"/>
            </a:solidFill>
            <a:ln w="9525">
              <a:noFill/>
              <a:round/>
              <a:headEnd/>
              <a:tailEnd/>
            </a:ln>
          </p:spPr>
          <p:txBody>
            <a:bodyPr/>
            <a:lstStyle/>
            <a:p>
              <a:endParaRPr lang="en-US"/>
            </a:p>
          </p:txBody>
        </p:sp>
        <p:sp>
          <p:nvSpPr>
            <p:cNvPr id="84327" name="Freeform 1383"/>
            <p:cNvSpPr>
              <a:spLocks/>
            </p:cNvSpPr>
            <p:nvPr/>
          </p:nvSpPr>
          <p:spPr bwMode="black">
            <a:xfrm>
              <a:off x="2081213" y="5726113"/>
              <a:ext cx="36512" cy="22225"/>
            </a:xfrm>
            <a:custGeom>
              <a:avLst/>
              <a:gdLst/>
              <a:ahLst/>
              <a:cxnLst>
                <a:cxn ang="0">
                  <a:pos x="5" y="24"/>
                </a:cxn>
                <a:cxn ang="0">
                  <a:pos x="0" y="13"/>
                </a:cxn>
                <a:cxn ang="0">
                  <a:pos x="30" y="0"/>
                </a:cxn>
                <a:cxn ang="0">
                  <a:pos x="35" y="11"/>
                </a:cxn>
                <a:cxn ang="0">
                  <a:pos x="5" y="24"/>
                </a:cxn>
              </a:cxnLst>
              <a:rect l="0" t="0" r="r" b="b"/>
              <a:pathLst>
                <a:path w="35" h="24">
                  <a:moveTo>
                    <a:pt x="5" y="24"/>
                  </a:moveTo>
                  <a:lnTo>
                    <a:pt x="0" y="13"/>
                  </a:lnTo>
                  <a:lnTo>
                    <a:pt x="30" y="0"/>
                  </a:lnTo>
                  <a:lnTo>
                    <a:pt x="35" y="11"/>
                  </a:lnTo>
                  <a:lnTo>
                    <a:pt x="5" y="24"/>
                  </a:lnTo>
                  <a:close/>
                </a:path>
              </a:pathLst>
            </a:custGeom>
            <a:solidFill>
              <a:schemeClr val="tx1"/>
            </a:solidFill>
            <a:ln w="9525">
              <a:noFill/>
              <a:round/>
              <a:headEnd/>
              <a:tailEnd/>
            </a:ln>
          </p:spPr>
          <p:txBody>
            <a:bodyPr/>
            <a:lstStyle/>
            <a:p>
              <a:endParaRPr lang="en-US"/>
            </a:p>
          </p:txBody>
        </p:sp>
        <p:sp>
          <p:nvSpPr>
            <p:cNvPr id="84328" name="Rectangle 1384"/>
            <p:cNvSpPr>
              <a:spLocks noChangeArrowheads="1"/>
            </p:cNvSpPr>
            <p:nvPr/>
          </p:nvSpPr>
          <p:spPr bwMode="black">
            <a:xfrm>
              <a:off x="1358900" y="5718175"/>
              <a:ext cx="2197100" cy="26988"/>
            </a:xfrm>
            <a:prstGeom prst="rect">
              <a:avLst/>
            </a:prstGeom>
            <a:solidFill>
              <a:schemeClr val="tx1"/>
            </a:solidFill>
            <a:ln w="9525">
              <a:noFill/>
              <a:miter lim="800000"/>
              <a:headEnd/>
              <a:tailEnd/>
            </a:ln>
          </p:spPr>
          <p:txBody>
            <a:bodyPr/>
            <a:lstStyle/>
            <a:p>
              <a:endParaRPr lang="en-US"/>
            </a:p>
          </p:txBody>
        </p:sp>
        <p:sp>
          <p:nvSpPr>
            <p:cNvPr id="84329" name="Text Box 1385"/>
            <p:cNvSpPr txBox="1">
              <a:spLocks noChangeArrowheads="1"/>
            </p:cNvSpPr>
            <p:nvPr/>
          </p:nvSpPr>
          <p:spPr bwMode="auto">
            <a:xfrm>
              <a:off x="4756150" y="1857375"/>
              <a:ext cx="3551238" cy="519113"/>
            </a:xfrm>
            <a:prstGeom prst="rect">
              <a:avLst/>
            </a:prstGeom>
            <a:noFill/>
            <a:ln w="9525">
              <a:noFill/>
              <a:miter lim="800000"/>
              <a:headEnd/>
              <a:tailEnd/>
            </a:ln>
            <a:effectLst/>
          </p:spPr>
          <p:txBody>
            <a:bodyPr wrap="none">
              <a:spAutoFit/>
            </a:bodyPr>
            <a:lstStyle/>
            <a:p>
              <a:pPr algn="l"/>
              <a:r>
                <a:rPr lang="en-US" sz="2800"/>
                <a:t>Bidirectional cracking</a:t>
              </a:r>
            </a:p>
          </p:txBody>
        </p:sp>
        <p:sp>
          <p:nvSpPr>
            <p:cNvPr id="84330" name="Text Box 1386"/>
            <p:cNvSpPr txBox="1">
              <a:spLocks noChangeArrowheads="1"/>
            </p:cNvSpPr>
            <p:nvPr/>
          </p:nvSpPr>
          <p:spPr bwMode="auto">
            <a:xfrm>
              <a:off x="5467350" y="4935538"/>
              <a:ext cx="2343150" cy="519112"/>
            </a:xfrm>
            <a:prstGeom prst="rect">
              <a:avLst/>
            </a:prstGeom>
            <a:noFill/>
            <a:ln w="9525">
              <a:noFill/>
              <a:miter lim="800000"/>
              <a:headEnd/>
              <a:tailEnd/>
            </a:ln>
            <a:effectLst/>
          </p:spPr>
          <p:txBody>
            <a:bodyPr wrap="none">
              <a:spAutoFit/>
            </a:bodyPr>
            <a:lstStyle/>
            <a:p>
              <a:pPr algn="l"/>
              <a:r>
                <a:rPr lang="en-US" sz="2800"/>
                <a:t>Spalled cover</a:t>
              </a:r>
            </a:p>
          </p:txBody>
        </p:sp>
        <p:sp>
          <p:nvSpPr>
            <p:cNvPr id="84331" name="Line 1387"/>
            <p:cNvSpPr>
              <a:spLocks noChangeShapeType="1"/>
            </p:cNvSpPr>
            <p:nvPr/>
          </p:nvSpPr>
          <p:spPr bwMode="auto">
            <a:xfrm>
              <a:off x="4281488" y="4498975"/>
              <a:ext cx="1162050" cy="696913"/>
            </a:xfrm>
            <a:prstGeom prst="line">
              <a:avLst/>
            </a:prstGeom>
            <a:noFill/>
            <a:ln w="9525">
              <a:solidFill>
                <a:schemeClr val="tx1"/>
              </a:solidFill>
              <a:round/>
              <a:headEnd type="triangle" w="med" len="med"/>
              <a:tailEnd/>
            </a:ln>
            <a:effectLst/>
          </p:spPr>
          <p:txBody>
            <a:bodyPr/>
            <a:lstStyle/>
            <a:p>
              <a:endParaRPr lang="en-US"/>
            </a:p>
          </p:txBody>
        </p:sp>
        <p:sp>
          <p:nvSpPr>
            <p:cNvPr id="84332" name="Line 1388"/>
            <p:cNvSpPr>
              <a:spLocks noChangeShapeType="1"/>
            </p:cNvSpPr>
            <p:nvPr/>
          </p:nvSpPr>
          <p:spPr bwMode="auto">
            <a:xfrm flipV="1">
              <a:off x="4122738" y="2278063"/>
              <a:ext cx="695325" cy="1103312"/>
            </a:xfrm>
            <a:prstGeom prst="line">
              <a:avLst/>
            </a:prstGeom>
            <a:noFill/>
            <a:ln w="9525">
              <a:solidFill>
                <a:schemeClr val="tx1"/>
              </a:solidFill>
              <a:round/>
              <a:headEnd type="triangle" w="med" len="med"/>
              <a:tailEnd/>
            </a:ln>
            <a:effectLst/>
          </p:spPr>
          <p:txBody>
            <a:bodyPr/>
            <a:lstStyle/>
            <a:p>
              <a:endParaRPr lang="en-US"/>
            </a:p>
          </p:txBody>
        </p:sp>
      </p:grpSp>
      <p:sp>
        <p:nvSpPr>
          <p:cNvPr id="82946" name="Rectangle 2"/>
          <p:cNvSpPr>
            <a:spLocks noGrp="1" noChangeArrowheads="1"/>
          </p:cNvSpPr>
          <p:nvPr>
            <p:ph type="title"/>
          </p:nvPr>
        </p:nvSpPr>
        <p:spPr/>
        <p:txBody>
          <a:bodyPr/>
          <a:lstStyle/>
          <a:p>
            <a:r>
              <a:rPr lang="en-US" sz="3200" dirty="0">
                <a:solidFill>
                  <a:srgbClr val="2D2DB9"/>
                </a:solidFill>
              </a:rPr>
              <a:t>Hinge Development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title"/>
          </p:nvPr>
        </p:nvSpPr>
        <p:spPr>
          <a:xfrm>
            <a:off x="0" y="274638"/>
            <a:ext cx="9144000" cy="968375"/>
          </a:xfrm>
        </p:spPr>
        <p:txBody>
          <a:bodyPr/>
          <a:lstStyle/>
          <a:p>
            <a:r>
              <a:rPr lang="en-US" sz="3200" dirty="0">
                <a:solidFill>
                  <a:srgbClr val="2D2DB9"/>
                </a:solidFill>
              </a:rPr>
              <a:t>Unconfined Concrete Stress-Strain Behavior</a:t>
            </a:r>
          </a:p>
        </p:txBody>
      </p:sp>
      <p:graphicFrame>
        <p:nvGraphicFramePr>
          <p:cNvPr id="403459" name="Object 3" descr="Behavior is relatively linear up to about one-half of the maximum compressive stress. Concrete exhibits no precise yield point. Strain at maximum strength is close to 0.002 regardless of maximum stress.  Lower strength concrete can have strains at crushing that exceed 0.004, however a typical design value is 0.003 at crushing. Stronger concretes are more brittle." title="Stress-strain diagrams for unreinforced, unconfined concrete in compression"/>
          <p:cNvGraphicFramePr>
            <a:graphicFrameLocks noGrp="1" noChangeAspect="1"/>
          </p:cNvGraphicFramePr>
          <p:nvPr>
            <p:ph idx="1"/>
            <p:extLst>
              <p:ext uri="{D42A27DB-BD31-4B8C-83A1-F6EECF244321}">
                <p14:modId xmlns:p14="http://schemas.microsoft.com/office/powerpoint/2010/main" val="3559904339"/>
              </p:ext>
            </p:extLst>
          </p:nvPr>
        </p:nvGraphicFramePr>
        <p:xfrm>
          <a:off x="509588" y="938213"/>
          <a:ext cx="8072437" cy="5338762"/>
        </p:xfrm>
        <a:graphic>
          <a:graphicData uri="http://schemas.openxmlformats.org/presentationml/2006/ole">
            <mc:AlternateContent xmlns:mc="http://schemas.openxmlformats.org/markup-compatibility/2006">
              <mc:Choice xmlns:v="urn:schemas-microsoft-com:vml" Requires="v">
                <p:oleObj spid="_x0000_s403593" name="Chart" r:id="rId4" imgW="7086600" imgH="4686300" progId="Excel.Sheet.8">
                  <p:embed/>
                </p:oleObj>
              </mc:Choice>
              <mc:Fallback>
                <p:oleObj name="Chart" r:id="rId4" imgW="7086600" imgH="4686300" progId="Excel.Sheet.8">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9588" y="938213"/>
                        <a:ext cx="8072437" cy="533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z="3200" dirty="0">
                <a:solidFill>
                  <a:srgbClr val="2D2DB9"/>
                </a:solidFill>
              </a:rPr>
              <a:t>Topic Overview      </a:t>
            </a:r>
          </a:p>
        </p:txBody>
      </p:sp>
      <p:sp>
        <p:nvSpPr>
          <p:cNvPr id="3075" name="Rectangle 3"/>
          <p:cNvSpPr>
            <a:spLocks noGrp="1" noChangeArrowheads="1"/>
          </p:cNvSpPr>
          <p:nvPr>
            <p:ph type="body" idx="1"/>
          </p:nvPr>
        </p:nvSpPr>
        <p:spPr/>
        <p:txBody>
          <a:bodyPr/>
          <a:lstStyle/>
          <a:p>
            <a:r>
              <a:rPr lang="en-US" dirty="0">
                <a:solidFill>
                  <a:srgbClr val="D9D9D9"/>
                </a:solidFill>
              </a:rPr>
              <a:t>Concrete and reinforcement behavior </a:t>
            </a:r>
          </a:p>
          <a:p>
            <a:r>
              <a:rPr lang="en-US" dirty="0">
                <a:solidFill>
                  <a:srgbClr val="D9D9D9"/>
                </a:solidFill>
              </a:rPr>
              <a:t>Reference standards</a:t>
            </a:r>
          </a:p>
          <a:p>
            <a:r>
              <a:rPr lang="en-US" dirty="0"/>
              <a:t>Requirements by Seismic Design Category</a:t>
            </a:r>
          </a:p>
          <a:p>
            <a:pPr lvl="1"/>
            <a:r>
              <a:rPr lang="en-US" dirty="0">
                <a:solidFill>
                  <a:srgbClr val="D9D9D9"/>
                </a:solidFill>
              </a:rPr>
              <a:t>Moment resisting frames</a:t>
            </a:r>
          </a:p>
          <a:p>
            <a:pPr lvl="1"/>
            <a:r>
              <a:rPr lang="en-US" dirty="0"/>
              <a:t>Shear walls</a:t>
            </a:r>
          </a:p>
          <a:p>
            <a:r>
              <a:rPr lang="en-US" dirty="0">
                <a:solidFill>
                  <a:srgbClr val="D9D9D9"/>
                </a:solidFill>
              </a:rPr>
              <a:t>Other topics</a:t>
            </a:r>
          </a:p>
          <a:p>
            <a:r>
              <a:rPr lang="en-US" dirty="0">
                <a:solidFill>
                  <a:srgbClr val="D9D9D9"/>
                </a:solidFill>
              </a:rPr>
              <a:t>Design Examples</a:t>
            </a:r>
          </a:p>
          <a:p>
            <a:endParaRPr lang="en-US" dirty="0"/>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extLst>
      <p:ext uri="{BB962C8B-B14F-4D97-AF65-F5344CB8AC3E}">
        <p14:creationId xmlns:p14="http://schemas.microsoft.com/office/powerpoint/2010/main" val="28535954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n-US" sz="3200" dirty="0">
                <a:solidFill>
                  <a:srgbClr val="2D2DB9"/>
                </a:solidFill>
              </a:rPr>
              <a:t>Performance Objectives </a:t>
            </a:r>
          </a:p>
        </p:txBody>
      </p:sp>
      <p:sp>
        <p:nvSpPr>
          <p:cNvPr id="104451" name="Rectangle 3"/>
          <p:cNvSpPr>
            <a:spLocks noGrp="1" noChangeArrowheads="1"/>
          </p:cNvSpPr>
          <p:nvPr>
            <p:ph type="body" idx="1"/>
          </p:nvPr>
        </p:nvSpPr>
        <p:spPr>
          <a:xfrm>
            <a:off x="457200" y="1160183"/>
            <a:ext cx="8229600" cy="4894263"/>
          </a:xfrm>
        </p:spPr>
        <p:txBody>
          <a:bodyPr/>
          <a:lstStyle/>
          <a:p>
            <a:r>
              <a:rPr lang="en-US" dirty="0"/>
              <a:t>Special R/C structural walls</a:t>
            </a:r>
          </a:p>
          <a:p>
            <a:pPr lvl="1"/>
            <a:r>
              <a:rPr lang="en-US" dirty="0"/>
              <a:t>Resist axial forces, flexure and shear </a:t>
            </a:r>
          </a:p>
          <a:p>
            <a:pPr lvl="1"/>
            <a:r>
              <a:rPr lang="en-US" dirty="0"/>
              <a:t>Boundary members</a:t>
            </a:r>
          </a:p>
          <a:p>
            <a:pPr lvl="2"/>
            <a:r>
              <a:rPr lang="en-US" dirty="0"/>
              <a:t>Where compression stress/strain is large, maintain capacity</a:t>
            </a:r>
          </a:p>
          <a:p>
            <a:pPr lvl="1"/>
            <a:r>
              <a:rPr lang="en-US" dirty="0"/>
              <a:t>Development of rebar in panel</a:t>
            </a:r>
          </a:p>
          <a:p>
            <a:pPr lvl="1"/>
            <a:r>
              <a:rPr lang="en-US" dirty="0"/>
              <a:t>Ductile coupling beams</a:t>
            </a:r>
          </a:p>
          <a:p>
            <a:r>
              <a:rPr lang="en-US" dirty="0"/>
              <a:t>Ordinary R/C structural walls</a:t>
            </a:r>
          </a:p>
          <a:p>
            <a:pPr lvl="1"/>
            <a:r>
              <a:rPr lang="en-US" dirty="0"/>
              <a:t>No seismic requirements, Ch. 18 does not apply</a:t>
            </a:r>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sz="3200" dirty="0">
                <a:solidFill>
                  <a:srgbClr val="2D2DB9"/>
                </a:solidFill>
              </a:rPr>
              <a:t>Design Philosophy</a:t>
            </a:r>
          </a:p>
        </p:txBody>
      </p:sp>
      <p:sp>
        <p:nvSpPr>
          <p:cNvPr id="105475" name="Rectangle 3"/>
          <p:cNvSpPr>
            <a:spLocks noGrp="1" noChangeArrowheads="1"/>
          </p:cNvSpPr>
          <p:nvPr>
            <p:ph type="body" idx="1"/>
          </p:nvPr>
        </p:nvSpPr>
        <p:spPr/>
        <p:txBody>
          <a:bodyPr/>
          <a:lstStyle/>
          <a:p>
            <a:r>
              <a:rPr lang="en-US" dirty="0"/>
              <a:t>Flexural yielding will occur in predetermined flexural hinging regions</a:t>
            </a:r>
          </a:p>
          <a:p>
            <a:r>
              <a:rPr lang="en-US" dirty="0"/>
              <a:t>Brittle failure mechanisms will be precluded</a:t>
            </a:r>
          </a:p>
          <a:p>
            <a:pPr lvl="1"/>
            <a:r>
              <a:rPr lang="en-US" dirty="0"/>
              <a:t>Diagonal tension</a:t>
            </a:r>
          </a:p>
          <a:p>
            <a:pPr lvl="1"/>
            <a:r>
              <a:rPr lang="en-US" dirty="0"/>
              <a:t>Sliding hinges</a:t>
            </a:r>
          </a:p>
          <a:p>
            <a:pPr lvl="1"/>
            <a:r>
              <a:rPr lang="en-US" dirty="0"/>
              <a:t>Local buckling</a:t>
            </a:r>
          </a:p>
          <a:p>
            <a:pPr lvl="1"/>
            <a:r>
              <a:rPr lang="en-US" dirty="0"/>
              <a:t>Shear failures in coupling beams</a:t>
            </a:r>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graphicFrame>
        <p:nvGraphicFramePr>
          <p:cNvPr id="106501" name="Object 5" descr="ACI 318 notation for dimensions and reinforcing ratios in special structural walls"/>
          <p:cNvGraphicFramePr>
            <a:graphicFrameLocks noGrp="1" noChangeAspect="1"/>
          </p:cNvGraphicFramePr>
          <p:nvPr>
            <p:ph idx="1"/>
            <p:extLst>
              <p:ext uri="{D42A27DB-BD31-4B8C-83A1-F6EECF244321}">
                <p14:modId xmlns:p14="http://schemas.microsoft.com/office/powerpoint/2010/main" val="2754262469"/>
              </p:ext>
            </p:extLst>
          </p:nvPr>
        </p:nvGraphicFramePr>
        <p:xfrm>
          <a:off x="534988" y="1457325"/>
          <a:ext cx="4676775" cy="4286250"/>
        </p:xfrm>
        <a:graphic>
          <a:graphicData uri="http://schemas.openxmlformats.org/presentationml/2006/ole">
            <mc:AlternateContent xmlns:mc="http://schemas.openxmlformats.org/markup-compatibility/2006">
              <mc:Choice xmlns:v="urn:schemas-microsoft-com:vml" Requires="v">
                <p:oleObj spid="_x0000_s106639" name="SmartSketch Document" r:id="rId4" imgW="4676760" imgH="4286160" progId="">
                  <p:embed/>
                </p:oleObj>
              </mc:Choice>
              <mc:Fallback>
                <p:oleObj name="SmartSketch Document" r:id="rId4" imgW="4676760" imgH="4286160" progId="">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4988" y="1457325"/>
                        <a:ext cx="4676775" cy="428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06505" name="Text Box 9"/>
          <p:cNvSpPr txBox="1">
            <a:spLocks noChangeArrowheads="1"/>
          </p:cNvSpPr>
          <p:nvPr/>
        </p:nvSpPr>
        <p:spPr bwMode="auto">
          <a:xfrm>
            <a:off x="4799013" y="4297363"/>
            <a:ext cx="3484562" cy="1373187"/>
          </a:xfrm>
          <a:prstGeom prst="rect">
            <a:avLst/>
          </a:prstGeom>
          <a:noFill/>
          <a:ln w="9525">
            <a:noFill/>
            <a:miter lim="800000"/>
            <a:headEnd/>
            <a:tailEnd/>
          </a:ln>
          <a:effectLst/>
        </p:spPr>
        <p:txBody>
          <a:bodyPr wrap="none">
            <a:spAutoFit/>
          </a:bodyPr>
          <a:lstStyle/>
          <a:p>
            <a:pPr algn="l"/>
            <a:r>
              <a:rPr lang="en-US" sz="2800"/>
              <a:t>Shear plane, </a:t>
            </a:r>
            <a:r>
              <a:rPr lang="en-US" sz="2800" i="1"/>
              <a:t>A</a:t>
            </a:r>
            <a:r>
              <a:rPr lang="en-US" sz="2800" i="1" baseline="-25000"/>
              <a:t>cv</a:t>
            </a:r>
            <a:r>
              <a:rPr lang="en-US" sz="2800"/>
              <a:t> =</a:t>
            </a:r>
          </a:p>
          <a:p>
            <a:pPr algn="l"/>
            <a:r>
              <a:rPr lang="en-US" sz="2800"/>
              <a:t>       web thickness x </a:t>
            </a:r>
          </a:p>
          <a:p>
            <a:pPr algn="l"/>
            <a:r>
              <a:rPr lang="en-US" sz="2800"/>
              <a:t>       length of wall</a:t>
            </a:r>
          </a:p>
        </p:txBody>
      </p:sp>
      <p:sp>
        <p:nvSpPr>
          <p:cNvPr id="106510" name="Line 14" title="arrow to Shear plane, Acv = web thickness x length of wall"/>
          <p:cNvSpPr>
            <a:spLocks noChangeShapeType="1"/>
          </p:cNvSpPr>
          <p:nvPr/>
        </p:nvSpPr>
        <p:spPr bwMode="auto">
          <a:xfrm flipH="1">
            <a:off x="3135313" y="4529138"/>
            <a:ext cx="1611312" cy="827087"/>
          </a:xfrm>
          <a:prstGeom prst="line">
            <a:avLst/>
          </a:prstGeom>
          <a:noFill/>
          <a:ln w="9525">
            <a:solidFill>
              <a:schemeClr val="tx1"/>
            </a:solidFill>
            <a:round/>
            <a:headEnd/>
            <a:tailEnd type="triangle" w="med" len="med"/>
          </a:ln>
          <a:effectLst/>
        </p:spPr>
        <p:txBody>
          <a:bodyPr/>
          <a:lstStyle/>
          <a:p>
            <a:endParaRPr lang="en-US"/>
          </a:p>
        </p:txBody>
      </p:sp>
      <p:sp>
        <p:nvSpPr>
          <p:cNvPr id="106504" name="Text Box 8"/>
          <p:cNvSpPr txBox="1">
            <a:spLocks noChangeArrowheads="1"/>
          </p:cNvSpPr>
          <p:nvPr/>
        </p:nvSpPr>
        <p:spPr bwMode="auto">
          <a:xfrm>
            <a:off x="4518025" y="3036888"/>
            <a:ext cx="3427413" cy="946150"/>
          </a:xfrm>
          <a:prstGeom prst="rect">
            <a:avLst/>
          </a:prstGeom>
          <a:noFill/>
          <a:ln w="9525">
            <a:noFill/>
            <a:miter lim="800000"/>
            <a:headEnd/>
            <a:tailEnd/>
          </a:ln>
          <a:effectLst/>
        </p:spPr>
        <p:txBody>
          <a:bodyPr wrap="none">
            <a:spAutoFit/>
          </a:bodyPr>
          <a:lstStyle/>
          <a:p>
            <a:pPr algn="l"/>
            <a:r>
              <a:rPr lang="en-US" sz="2800" dirty="0">
                <a:sym typeface="Symbol" pitchFamily="18" charset="2"/>
              </a:rPr>
              <a:t></a:t>
            </a:r>
            <a:r>
              <a:rPr lang="en-US" sz="2800" baseline="-25000" dirty="0">
                <a:sym typeface="MT Extra" pitchFamily="18" charset="2"/>
              </a:rPr>
              <a:t></a:t>
            </a:r>
            <a:r>
              <a:rPr lang="en-US" sz="2800" dirty="0">
                <a:sym typeface="Symbol" pitchFamily="18" charset="2"/>
              </a:rPr>
              <a:t> = perpendicular</a:t>
            </a:r>
          </a:p>
          <a:p>
            <a:pPr algn="l"/>
            <a:r>
              <a:rPr lang="en-US" sz="2800" dirty="0">
                <a:sym typeface="Symbol" pitchFamily="18" charset="2"/>
              </a:rPr>
              <a:t>          to shear plane</a:t>
            </a:r>
          </a:p>
        </p:txBody>
      </p:sp>
      <p:sp>
        <p:nvSpPr>
          <p:cNvPr id="106509" name="Line 13" title="arrow to  pl = perpendicular to shear plane"/>
          <p:cNvSpPr>
            <a:spLocks noChangeShapeType="1"/>
          </p:cNvSpPr>
          <p:nvPr/>
        </p:nvSpPr>
        <p:spPr bwMode="auto">
          <a:xfrm flipH="1">
            <a:off x="3700463" y="3324225"/>
            <a:ext cx="625475" cy="101600"/>
          </a:xfrm>
          <a:prstGeom prst="line">
            <a:avLst/>
          </a:prstGeom>
          <a:noFill/>
          <a:ln w="9525">
            <a:solidFill>
              <a:schemeClr val="tx1"/>
            </a:solidFill>
            <a:round/>
            <a:headEnd/>
            <a:tailEnd type="triangle" w="med" len="med"/>
          </a:ln>
          <a:effectLst/>
        </p:spPr>
        <p:txBody>
          <a:bodyPr/>
          <a:lstStyle/>
          <a:p>
            <a:endParaRPr lang="en-US"/>
          </a:p>
        </p:txBody>
      </p:sp>
      <p:sp>
        <p:nvSpPr>
          <p:cNvPr id="106503" name="Text Box 7"/>
          <p:cNvSpPr txBox="1">
            <a:spLocks noChangeArrowheads="1"/>
          </p:cNvSpPr>
          <p:nvPr/>
        </p:nvSpPr>
        <p:spPr bwMode="auto">
          <a:xfrm>
            <a:off x="4510088" y="2085975"/>
            <a:ext cx="4359275" cy="519113"/>
          </a:xfrm>
          <a:prstGeom prst="rect">
            <a:avLst/>
          </a:prstGeom>
          <a:noFill/>
          <a:ln w="9525">
            <a:noFill/>
            <a:miter lim="800000"/>
            <a:headEnd/>
            <a:tailEnd/>
          </a:ln>
          <a:effectLst/>
        </p:spPr>
        <p:txBody>
          <a:bodyPr wrap="none">
            <a:spAutoFit/>
          </a:bodyPr>
          <a:lstStyle/>
          <a:p>
            <a:pPr algn="l"/>
            <a:r>
              <a:rPr lang="en-US" sz="2800" dirty="0">
                <a:sym typeface="Symbol" pitchFamily="18" charset="2"/>
              </a:rPr>
              <a:t></a:t>
            </a:r>
            <a:r>
              <a:rPr lang="en-US" sz="2800" i="1" baseline="-25000" dirty="0">
                <a:sym typeface="Symbol" pitchFamily="18" charset="2"/>
              </a:rPr>
              <a:t>t</a:t>
            </a:r>
            <a:r>
              <a:rPr lang="en-US" sz="2800" dirty="0">
                <a:sym typeface="Symbol" pitchFamily="18" charset="2"/>
              </a:rPr>
              <a:t> = parallel to shear plane</a:t>
            </a:r>
          </a:p>
        </p:txBody>
      </p:sp>
      <p:sp>
        <p:nvSpPr>
          <p:cNvPr id="106508" name="Line 12" title="arrow to pt = parallelto shear plane"/>
          <p:cNvSpPr>
            <a:spLocks noChangeShapeType="1"/>
          </p:cNvSpPr>
          <p:nvPr/>
        </p:nvSpPr>
        <p:spPr bwMode="auto">
          <a:xfrm flipH="1">
            <a:off x="3513138" y="2424113"/>
            <a:ext cx="1016000" cy="463550"/>
          </a:xfrm>
          <a:prstGeom prst="line">
            <a:avLst/>
          </a:prstGeom>
          <a:noFill/>
          <a:ln w="9525">
            <a:solidFill>
              <a:schemeClr val="tx1"/>
            </a:solidFill>
            <a:round/>
            <a:headEnd/>
            <a:tailEnd type="triangle" w="med" len="med"/>
          </a:ln>
          <a:effectLst/>
        </p:spPr>
        <p:txBody>
          <a:bodyPr/>
          <a:lstStyle/>
          <a:p>
            <a:endParaRPr lang="en-US"/>
          </a:p>
        </p:txBody>
      </p:sp>
      <p:sp>
        <p:nvSpPr>
          <p:cNvPr id="106498" name="Rectangle 2"/>
          <p:cNvSpPr>
            <a:spLocks noGrp="1" noChangeArrowheads="1"/>
          </p:cNvSpPr>
          <p:nvPr>
            <p:ph type="title"/>
          </p:nvPr>
        </p:nvSpPr>
        <p:spPr/>
        <p:txBody>
          <a:bodyPr/>
          <a:lstStyle/>
          <a:p>
            <a:r>
              <a:rPr lang="en-US" sz="3200" dirty="0" err="1">
                <a:solidFill>
                  <a:srgbClr val="2D2DB9"/>
                </a:solidFill>
              </a:rPr>
              <a:t>ACI</a:t>
            </a:r>
            <a:r>
              <a:rPr lang="en-US" sz="3200" dirty="0">
                <a:solidFill>
                  <a:srgbClr val="2D2DB9"/>
                </a:solidFill>
              </a:rPr>
              <a:t> 318, Overview of Special Walls:</a:t>
            </a:r>
            <a:br>
              <a:rPr lang="en-US" sz="3200" dirty="0">
                <a:solidFill>
                  <a:srgbClr val="2D2DB9"/>
                </a:solidFill>
              </a:rPr>
            </a:br>
            <a:r>
              <a:rPr lang="en-US" sz="3200" dirty="0">
                <a:solidFill>
                  <a:srgbClr val="2D2DB9"/>
                </a:solidFill>
              </a:rPr>
              <a:t>General Requirements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485775" y="0"/>
            <a:ext cx="8229600" cy="1143000"/>
          </a:xfrm>
        </p:spPr>
        <p:txBody>
          <a:bodyPr/>
          <a:lstStyle/>
          <a:p>
            <a:r>
              <a:rPr lang="en-US" sz="3200" dirty="0">
                <a:solidFill>
                  <a:srgbClr val="2D2DB9"/>
                </a:solidFill>
              </a:rPr>
              <a:t>ACI 318, Overview of Special Walls:</a:t>
            </a:r>
            <a:br>
              <a:rPr lang="en-US" sz="3200" dirty="0">
                <a:solidFill>
                  <a:srgbClr val="2D2DB9"/>
                </a:solidFill>
              </a:rPr>
            </a:br>
            <a:r>
              <a:rPr lang="en-US" sz="3200" dirty="0">
                <a:solidFill>
                  <a:srgbClr val="2D2DB9"/>
                </a:solidFill>
              </a:rPr>
              <a:t>General Requirements   </a:t>
            </a:r>
          </a:p>
        </p:txBody>
      </p:sp>
      <p:sp>
        <p:nvSpPr>
          <p:cNvPr id="108547" name="Rectangle 3"/>
          <p:cNvSpPr>
            <a:spLocks noGrp="1" noChangeArrowheads="1"/>
          </p:cNvSpPr>
          <p:nvPr>
            <p:ph type="body" sz="half" idx="1"/>
          </p:nvPr>
        </p:nvSpPr>
        <p:spPr>
          <a:xfrm>
            <a:off x="457200" y="1236663"/>
            <a:ext cx="7899400" cy="4525962"/>
          </a:xfrm>
        </p:spPr>
        <p:txBody>
          <a:bodyPr/>
          <a:lstStyle/>
          <a:p>
            <a:r>
              <a:rPr lang="en-US" sz="3200" dirty="0">
                <a:sym typeface="Symbol" pitchFamily="18" charset="2"/>
              </a:rPr>
              <a:t></a:t>
            </a:r>
            <a:r>
              <a:rPr lang="en-US" sz="3200" baseline="-25000" dirty="0">
                <a:sym typeface="MT Extra" pitchFamily="18" charset="2"/>
              </a:rPr>
              <a:t></a:t>
            </a:r>
            <a:r>
              <a:rPr lang="en-US" sz="3200" dirty="0">
                <a:sym typeface="Symbol" pitchFamily="18" charset="2"/>
              </a:rPr>
              <a:t> and </a:t>
            </a:r>
            <a:r>
              <a:rPr lang="en-US" sz="3200" baseline="-25000" dirty="0">
                <a:sym typeface="Symbol" pitchFamily="18" charset="2"/>
              </a:rPr>
              <a:t>t</a:t>
            </a:r>
            <a:r>
              <a:rPr lang="en-US" sz="3200" dirty="0">
                <a:sym typeface="Symbol" pitchFamily="18" charset="2"/>
              </a:rPr>
              <a:t> not less than 0.0025</a:t>
            </a:r>
          </a:p>
          <a:p>
            <a:pPr>
              <a:buFontTx/>
              <a:buNone/>
            </a:pPr>
            <a:r>
              <a:rPr lang="en-US" sz="3200" dirty="0">
                <a:sym typeface="Symbol" pitchFamily="18" charset="2"/>
              </a:rPr>
              <a:t>       unless</a:t>
            </a:r>
          </a:p>
          <a:p>
            <a:pPr>
              <a:buFontTx/>
              <a:buNone/>
            </a:pPr>
            <a:endParaRPr lang="en-US" sz="3200" dirty="0">
              <a:sym typeface="Symbol" pitchFamily="18" charset="2"/>
            </a:endParaRPr>
          </a:p>
          <a:p>
            <a:pPr>
              <a:buFontTx/>
              <a:buNone/>
            </a:pPr>
            <a:r>
              <a:rPr lang="en-US" sz="3200" dirty="0">
                <a:sym typeface="Symbol" pitchFamily="18" charset="2"/>
              </a:rPr>
              <a:t>     then per </a:t>
            </a:r>
            <a:r>
              <a:rPr lang="en-US" sz="3200" dirty="0" err="1">
                <a:sym typeface="Symbol" pitchFamily="18" charset="2"/>
              </a:rPr>
              <a:t>Sec.11.6</a:t>
            </a:r>
            <a:endParaRPr lang="en-US" sz="3200" dirty="0">
              <a:sym typeface="Symbol" pitchFamily="18" charset="2"/>
            </a:endParaRPr>
          </a:p>
          <a:p>
            <a:r>
              <a:rPr lang="en-US" sz="3200" dirty="0">
                <a:sym typeface="Symbol" pitchFamily="18" charset="2"/>
              </a:rPr>
              <a:t>Spacing not to exceed 18 in.</a:t>
            </a:r>
          </a:p>
          <a:p>
            <a:r>
              <a:rPr lang="en-US" sz="3200" dirty="0">
                <a:sym typeface="Symbol" pitchFamily="18" charset="2"/>
              </a:rPr>
              <a:t>Reinforcement contributing to </a:t>
            </a:r>
            <a:r>
              <a:rPr lang="en-US" sz="3200" i="1" dirty="0" err="1">
                <a:sym typeface="Symbol" pitchFamily="18" charset="2"/>
              </a:rPr>
              <a:t>V</a:t>
            </a:r>
            <a:r>
              <a:rPr lang="en-US" sz="3200" i="1" baseline="-25000" dirty="0" err="1">
                <a:sym typeface="Symbol" pitchFamily="18" charset="2"/>
              </a:rPr>
              <a:t>n</a:t>
            </a:r>
            <a:r>
              <a:rPr lang="en-US" sz="3200" dirty="0">
                <a:sym typeface="Symbol" pitchFamily="18" charset="2"/>
              </a:rPr>
              <a:t> shall be continuous and distributed across the shear plane </a:t>
            </a:r>
          </a:p>
        </p:txBody>
      </p:sp>
      <p:graphicFrame>
        <p:nvGraphicFramePr>
          <p:cNvPr id="108548" name="Object 4" title="Equation"/>
          <p:cNvGraphicFramePr>
            <a:graphicFrameLocks noGrp="1" noChangeAspect="1"/>
          </p:cNvGraphicFramePr>
          <p:nvPr>
            <p:ph sz="half" idx="2"/>
            <p:extLst>
              <p:ext uri="{D42A27DB-BD31-4B8C-83A1-F6EECF244321}">
                <p14:modId xmlns:p14="http://schemas.microsoft.com/office/powerpoint/2010/main" val="590092517"/>
              </p:ext>
            </p:extLst>
          </p:nvPr>
        </p:nvGraphicFramePr>
        <p:xfrm>
          <a:off x="3006725" y="2024063"/>
          <a:ext cx="2808288" cy="893762"/>
        </p:xfrm>
        <a:graphic>
          <a:graphicData uri="http://schemas.openxmlformats.org/presentationml/2006/ole">
            <mc:AlternateContent xmlns:mc="http://schemas.openxmlformats.org/markup-compatibility/2006">
              <mc:Choice xmlns:v="urn:schemas-microsoft-com:vml" Requires="v">
                <p:oleObj spid="_x0000_s108687" name="Equation" r:id="rId4" imgW="838080" imgH="266400" progId="Equation.3">
                  <p:embed/>
                </p:oleObj>
              </mc:Choice>
              <mc:Fallback>
                <p:oleObj name="Equation" r:id="rId4" imgW="838080" imgH="26640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6725" y="2024063"/>
                        <a:ext cx="2808288" cy="893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pic>
        <p:nvPicPr>
          <p:cNvPr id="110645" name="Picture 53" descr="Equation - two curtains of reinforcing required if" title="Requirements for special structual wall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3168" y="2410778"/>
            <a:ext cx="3629025" cy="104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0595" name="Rectangle 3"/>
          <p:cNvSpPr>
            <a:spLocks noGrp="1" noChangeArrowheads="1"/>
          </p:cNvSpPr>
          <p:nvPr>
            <p:ph type="body" sz="half" idx="1"/>
          </p:nvPr>
        </p:nvSpPr>
        <p:spPr>
          <a:xfrm>
            <a:off x="457200" y="1600200"/>
            <a:ext cx="7815263" cy="941388"/>
          </a:xfrm>
        </p:spPr>
        <p:txBody>
          <a:bodyPr/>
          <a:lstStyle/>
          <a:p>
            <a:r>
              <a:rPr lang="en-US" sz="3200" dirty="0"/>
              <a:t>Two curtains of reinforcing required if:</a:t>
            </a:r>
          </a:p>
          <a:p>
            <a:endParaRPr lang="en-US" sz="3200" dirty="0"/>
          </a:p>
          <a:p>
            <a:endParaRPr lang="en-US" sz="3200" dirty="0"/>
          </a:p>
          <a:p>
            <a:r>
              <a:rPr lang="en-US" sz="3200" dirty="0"/>
              <a:t>Design shear force determined from lateral load analysis</a:t>
            </a:r>
          </a:p>
          <a:p>
            <a:pPr>
              <a:buFontTx/>
              <a:buNone/>
            </a:pPr>
            <a:endParaRPr lang="en-US" sz="3200" dirty="0"/>
          </a:p>
        </p:txBody>
      </p:sp>
      <p:sp>
        <p:nvSpPr>
          <p:cNvPr id="110594" name="Rectangle 2"/>
          <p:cNvSpPr>
            <a:spLocks noGrp="1" noChangeArrowheads="1"/>
          </p:cNvSpPr>
          <p:nvPr>
            <p:ph type="title"/>
          </p:nvPr>
        </p:nvSpPr>
        <p:spPr/>
        <p:txBody>
          <a:bodyPr/>
          <a:lstStyle/>
          <a:p>
            <a:r>
              <a:rPr lang="en-US" sz="3200" dirty="0">
                <a:solidFill>
                  <a:srgbClr val="2D2DB9"/>
                </a:solidFill>
              </a:rPr>
              <a:t>ACI 318, Overview of Special Walls:</a:t>
            </a:r>
            <a:br>
              <a:rPr lang="en-US" sz="3200" dirty="0">
                <a:solidFill>
                  <a:srgbClr val="2D2DB9"/>
                </a:solidFill>
              </a:rPr>
            </a:br>
            <a:r>
              <a:rPr lang="en-US" sz="3200" dirty="0">
                <a:solidFill>
                  <a:srgbClr val="2D2DB9"/>
                </a:solidFill>
              </a:rPr>
              <a:t>General Requirements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
        <p:nvSpPr>
          <p:cNvPr id="112646" name="Text Box 6"/>
          <p:cNvSpPr txBox="1">
            <a:spLocks noChangeArrowheads="1"/>
          </p:cNvSpPr>
          <p:nvPr/>
        </p:nvSpPr>
        <p:spPr bwMode="auto">
          <a:xfrm>
            <a:off x="1562100" y="3159125"/>
            <a:ext cx="4664075" cy="1373188"/>
          </a:xfrm>
          <a:prstGeom prst="rect">
            <a:avLst/>
          </a:prstGeom>
          <a:noFill/>
          <a:ln w="9525">
            <a:noFill/>
            <a:miter lim="800000"/>
            <a:headEnd/>
            <a:tailEnd/>
          </a:ln>
          <a:effectLst/>
        </p:spPr>
        <p:txBody>
          <a:bodyPr wrap="none">
            <a:spAutoFit/>
          </a:bodyPr>
          <a:lstStyle/>
          <a:p>
            <a:pPr algn="l"/>
            <a:r>
              <a:rPr lang="en-US" sz="2800" i="1">
                <a:sym typeface="Symbol" pitchFamily="18" charset="2"/>
              </a:rPr>
              <a:t></a:t>
            </a:r>
            <a:r>
              <a:rPr lang="en-US" sz="2800" i="1" baseline="-25000">
                <a:sym typeface="Symbol" pitchFamily="18" charset="2"/>
              </a:rPr>
              <a:t>c</a:t>
            </a:r>
            <a:r>
              <a:rPr lang="en-US" sz="2800">
                <a:sym typeface="Symbol" pitchFamily="18" charset="2"/>
              </a:rPr>
              <a:t> = 3.0 for </a:t>
            </a:r>
            <a:r>
              <a:rPr lang="en-US" sz="2800" i="1">
                <a:sym typeface="Symbol" pitchFamily="18" charset="2"/>
              </a:rPr>
              <a:t>h</a:t>
            </a:r>
            <a:r>
              <a:rPr lang="en-US" sz="2800" i="1" baseline="-25000">
                <a:sym typeface="Symbol" pitchFamily="18" charset="2"/>
              </a:rPr>
              <a:t>w</a:t>
            </a:r>
            <a:r>
              <a:rPr lang="en-US" sz="2800" i="1">
                <a:sym typeface="Symbol" pitchFamily="18" charset="2"/>
              </a:rPr>
              <a:t>/</a:t>
            </a:r>
            <a:r>
              <a:rPr lang="en-US" sz="2800" i="1">
                <a:sym typeface="MT Extra" pitchFamily="18" charset="2"/>
              </a:rPr>
              <a:t></a:t>
            </a:r>
            <a:r>
              <a:rPr lang="en-US" sz="2800" i="1" baseline="-25000">
                <a:sym typeface="MT Extra" pitchFamily="18" charset="2"/>
              </a:rPr>
              <a:t>w</a:t>
            </a:r>
            <a:r>
              <a:rPr lang="en-US" sz="2800">
                <a:sym typeface="Symbol" pitchFamily="18" charset="2"/>
              </a:rPr>
              <a:t>1.5</a:t>
            </a:r>
          </a:p>
          <a:p>
            <a:pPr algn="l"/>
            <a:r>
              <a:rPr lang="en-US" sz="2800" i="1">
                <a:sym typeface="Symbol" pitchFamily="18" charset="2"/>
              </a:rPr>
              <a:t></a:t>
            </a:r>
            <a:r>
              <a:rPr lang="en-US" sz="2800" i="1" baseline="-25000">
                <a:sym typeface="Symbol" pitchFamily="18" charset="2"/>
              </a:rPr>
              <a:t>c</a:t>
            </a:r>
            <a:r>
              <a:rPr lang="en-US" sz="2800">
                <a:sym typeface="Symbol" pitchFamily="18" charset="2"/>
              </a:rPr>
              <a:t> = 2.0 for </a:t>
            </a:r>
            <a:r>
              <a:rPr lang="en-US" sz="2800" i="1">
                <a:sym typeface="Symbol" pitchFamily="18" charset="2"/>
              </a:rPr>
              <a:t>h</a:t>
            </a:r>
            <a:r>
              <a:rPr lang="en-US" sz="2800" i="1" baseline="-25000">
                <a:sym typeface="Symbol" pitchFamily="18" charset="2"/>
              </a:rPr>
              <a:t>w</a:t>
            </a:r>
            <a:r>
              <a:rPr lang="en-US" sz="2800" i="1">
                <a:sym typeface="Symbol" pitchFamily="18" charset="2"/>
              </a:rPr>
              <a:t>/</a:t>
            </a:r>
            <a:r>
              <a:rPr lang="en-US" sz="2800" i="1">
                <a:sym typeface="MT Extra" pitchFamily="18" charset="2"/>
              </a:rPr>
              <a:t></a:t>
            </a:r>
            <a:r>
              <a:rPr lang="en-US" sz="2800" i="1" baseline="-25000">
                <a:sym typeface="MT Extra" pitchFamily="18" charset="2"/>
              </a:rPr>
              <a:t>w</a:t>
            </a:r>
            <a:r>
              <a:rPr lang="en-US" sz="2800">
                <a:sym typeface="Symbol" pitchFamily="18" charset="2"/>
              </a:rPr>
              <a:t>2.0</a:t>
            </a:r>
          </a:p>
          <a:p>
            <a:pPr algn="l"/>
            <a:r>
              <a:rPr lang="en-US" sz="2800">
                <a:sym typeface="Symbol" pitchFamily="18" charset="2"/>
              </a:rPr>
              <a:t>Linear interpolation between</a:t>
            </a:r>
          </a:p>
        </p:txBody>
      </p:sp>
      <p:graphicFrame>
        <p:nvGraphicFramePr>
          <p:cNvPr id="112644" name="Object 4" descr="Equation - Shear Strength "/>
          <p:cNvGraphicFramePr>
            <a:graphicFrameLocks noGrp="1" noChangeAspect="1"/>
          </p:cNvGraphicFramePr>
          <p:nvPr>
            <p:ph sz="half" idx="2"/>
            <p:extLst>
              <p:ext uri="{D42A27DB-BD31-4B8C-83A1-F6EECF244321}">
                <p14:modId xmlns:p14="http://schemas.microsoft.com/office/powerpoint/2010/main" val="3554974991"/>
              </p:ext>
            </p:extLst>
          </p:nvPr>
        </p:nvGraphicFramePr>
        <p:xfrm>
          <a:off x="2366963" y="2185988"/>
          <a:ext cx="3935412" cy="706437"/>
        </p:xfrm>
        <a:graphic>
          <a:graphicData uri="http://schemas.openxmlformats.org/presentationml/2006/ole">
            <mc:AlternateContent xmlns:mc="http://schemas.openxmlformats.org/markup-compatibility/2006">
              <mc:Choice xmlns:v="urn:schemas-microsoft-com:vml" Requires="v">
                <p:oleObj spid="_x0000_s112783" name="Equation" r:id="rId4" imgW="1485720" imgH="266400" progId="Equation.3">
                  <p:embed/>
                </p:oleObj>
              </mc:Choice>
              <mc:Fallback>
                <p:oleObj name="Equation" r:id="rId4" imgW="1485720" imgH="26640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6963" y="2185988"/>
                        <a:ext cx="3935412" cy="706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2643" name="Rectangle 3"/>
          <p:cNvSpPr>
            <a:spLocks noGrp="1" noChangeArrowheads="1"/>
          </p:cNvSpPr>
          <p:nvPr>
            <p:ph type="body" sz="half" idx="1"/>
          </p:nvPr>
        </p:nvSpPr>
        <p:spPr>
          <a:xfrm>
            <a:off x="457200" y="1608667"/>
            <a:ext cx="8088313" cy="4525963"/>
          </a:xfrm>
        </p:spPr>
        <p:txBody>
          <a:bodyPr/>
          <a:lstStyle/>
          <a:p>
            <a:pPr>
              <a:lnSpc>
                <a:spcPct val="90000"/>
              </a:lnSpc>
            </a:pPr>
            <a:r>
              <a:rPr lang="en-US" sz="3200" dirty="0"/>
              <a:t>Shear strength:</a:t>
            </a:r>
          </a:p>
          <a:p>
            <a:pPr>
              <a:lnSpc>
                <a:spcPct val="90000"/>
              </a:lnSpc>
            </a:pPr>
            <a:endParaRPr lang="en-US" sz="3200" dirty="0"/>
          </a:p>
          <a:p>
            <a:pPr>
              <a:lnSpc>
                <a:spcPct val="90000"/>
              </a:lnSpc>
            </a:pPr>
            <a:endParaRPr lang="en-US" sz="3200" dirty="0"/>
          </a:p>
          <a:p>
            <a:pPr>
              <a:lnSpc>
                <a:spcPct val="90000"/>
              </a:lnSpc>
            </a:pPr>
            <a:endParaRPr lang="en-US" sz="3200" dirty="0"/>
          </a:p>
          <a:p>
            <a:pPr>
              <a:lnSpc>
                <a:spcPct val="90000"/>
              </a:lnSpc>
            </a:pPr>
            <a:endParaRPr lang="en-US" sz="3200" dirty="0"/>
          </a:p>
          <a:p>
            <a:pPr>
              <a:lnSpc>
                <a:spcPct val="90000"/>
              </a:lnSpc>
            </a:pPr>
            <a:endParaRPr lang="en-US" sz="3200" dirty="0"/>
          </a:p>
          <a:p>
            <a:pPr>
              <a:lnSpc>
                <a:spcPct val="90000"/>
              </a:lnSpc>
            </a:pPr>
            <a:r>
              <a:rPr lang="en-US" sz="3200" dirty="0"/>
              <a:t>Walls must have reinforcement in two orthogonal directions</a:t>
            </a:r>
          </a:p>
          <a:p>
            <a:pPr>
              <a:lnSpc>
                <a:spcPct val="90000"/>
              </a:lnSpc>
              <a:buFontTx/>
              <a:buNone/>
            </a:pPr>
            <a:endParaRPr lang="en-US" sz="3200" dirty="0"/>
          </a:p>
        </p:txBody>
      </p:sp>
      <p:sp>
        <p:nvSpPr>
          <p:cNvPr id="112642" name="Rectangle 2"/>
          <p:cNvSpPr>
            <a:spLocks noGrp="1" noChangeArrowheads="1"/>
          </p:cNvSpPr>
          <p:nvPr>
            <p:ph type="title"/>
          </p:nvPr>
        </p:nvSpPr>
        <p:spPr/>
        <p:txBody>
          <a:bodyPr/>
          <a:lstStyle/>
          <a:p>
            <a:r>
              <a:rPr lang="en-US" sz="3200" dirty="0">
                <a:solidFill>
                  <a:srgbClr val="2D2DB9"/>
                </a:solidFill>
              </a:rPr>
              <a:t>ACI 318, Overview of Special Walls:</a:t>
            </a:r>
            <a:br>
              <a:rPr lang="en-US" sz="3200" dirty="0">
                <a:solidFill>
                  <a:srgbClr val="2D2DB9"/>
                </a:solidFill>
              </a:rPr>
            </a:br>
            <a:r>
              <a:rPr lang="en-US" sz="3200" dirty="0">
                <a:solidFill>
                  <a:srgbClr val="2D2DB9"/>
                </a:solidFill>
              </a:rPr>
              <a:t>General Requirements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grpSp>
        <p:nvGrpSpPr>
          <p:cNvPr id="115101" name="Group 413" title="A Wall under load P and moment M"/>
          <p:cNvGrpSpPr>
            <a:grpSpLocks/>
          </p:cNvGrpSpPr>
          <p:nvPr/>
        </p:nvGrpSpPr>
        <p:grpSpPr bwMode="auto">
          <a:xfrm>
            <a:off x="3460750" y="2679700"/>
            <a:ext cx="2159000" cy="3113088"/>
            <a:chOff x="2180" y="1688"/>
            <a:chExt cx="1360" cy="1961"/>
          </a:xfrm>
        </p:grpSpPr>
        <p:sp>
          <p:nvSpPr>
            <p:cNvPr id="114694" name="Freeform 6"/>
            <p:cNvSpPr>
              <a:spLocks/>
            </p:cNvSpPr>
            <p:nvPr/>
          </p:nvSpPr>
          <p:spPr bwMode="black">
            <a:xfrm>
              <a:off x="2252" y="2833"/>
              <a:ext cx="175" cy="102"/>
            </a:xfrm>
            <a:custGeom>
              <a:avLst/>
              <a:gdLst/>
              <a:ahLst/>
              <a:cxnLst>
                <a:cxn ang="0">
                  <a:pos x="0" y="309"/>
                </a:cxn>
                <a:cxn ang="0">
                  <a:pos x="537" y="0"/>
                </a:cxn>
                <a:cxn ang="0">
                  <a:pos x="563" y="0"/>
                </a:cxn>
                <a:cxn ang="0">
                  <a:pos x="537" y="47"/>
                </a:cxn>
                <a:cxn ang="0">
                  <a:pos x="563" y="47"/>
                </a:cxn>
                <a:cxn ang="0">
                  <a:pos x="27" y="356"/>
                </a:cxn>
                <a:cxn ang="0">
                  <a:pos x="0" y="309"/>
                </a:cxn>
              </a:cxnLst>
              <a:rect l="0" t="0" r="r" b="b"/>
              <a:pathLst>
                <a:path w="563" h="356">
                  <a:moveTo>
                    <a:pt x="0" y="309"/>
                  </a:moveTo>
                  <a:lnTo>
                    <a:pt x="537" y="0"/>
                  </a:lnTo>
                  <a:lnTo>
                    <a:pt x="563" y="0"/>
                  </a:lnTo>
                  <a:lnTo>
                    <a:pt x="537" y="47"/>
                  </a:lnTo>
                  <a:lnTo>
                    <a:pt x="563" y="47"/>
                  </a:lnTo>
                  <a:lnTo>
                    <a:pt x="27" y="356"/>
                  </a:lnTo>
                  <a:lnTo>
                    <a:pt x="0" y="309"/>
                  </a:lnTo>
                  <a:close/>
                </a:path>
              </a:pathLst>
            </a:custGeom>
            <a:solidFill>
              <a:srgbClr val="993300"/>
            </a:solidFill>
            <a:ln w="9525">
              <a:solidFill>
                <a:srgbClr val="993300"/>
              </a:solidFill>
              <a:round/>
              <a:headEnd/>
              <a:tailEnd/>
            </a:ln>
          </p:spPr>
          <p:txBody>
            <a:bodyPr/>
            <a:lstStyle/>
            <a:p>
              <a:endParaRPr lang="en-US"/>
            </a:p>
          </p:txBody>
        </p:sp>
        <p:sp>
          <p:nvSpPr>
            <p:cNvPr id="114695" name="Freeform 7"/>
            <p:cNvSpPr>
              <a:spLocks/>
            </p:cNvSpPr>
            <p:nvPr/>
          </p:nvSpPr>
          <p:spPr bwMode="black">
            <a:xfrm>
              <a:off x="2419" y="2833"/>
              <a:ext cx="211" cy="120"/>
            </a:xfrm>
            <a:custGeom>
              <a:avLst/>
              <a:gdLst/>
              <a:ahLst/>
              <a:cxnLst>
                <a:cxn ang="0">
                  <a:pos x="26" y="0"/>
                </a:cxn>
                <a:cxn ang="0">
                  <a:pos x="669" y="370"/>
                </a:cxn>
                <a:cxn ang="0">
                  <a:pos x="669" y="417"/>
                </a:cxn>
                <a:cxn ang="0">
                  <a:pos x="643" y="370"/>
                </a:cxn>
                <a:cxn ang="0">
                  <a:pos x="643" y="417"/>
                </a:cxn>
                <a:cxn ang="0">
                  <a:pos x="0" y="47"/>
                </a:cxn>
                <a:cxn ang="0">
                  <a:pos x="26" y="0"/>
                </a:cxn>
              </a:cxnLst>
              <a:rect l="0" t="0" r="r" b="b"/>
              <a:pathLst>
                <a:path w="669" h="417">
                  <a:moveTo>
                    <a:pt x="26" y="0"/>
                  </a:moveTo>
                  <a:lnTo>
                    <a:pt x="669" y="370"/>
                  </a:lnTo>
                  <a:lnTo>
                    <a:pt x="669" y="417"/>
                  </a:lnTo>
                  <a:lnTo>
                    <a:pt x="643" y="370"/>
                  </a:lnTo>
                  <a:lnTo>
                    <a:pt x="643" y="417"/>
                  </a:lnTo>
                  <a:lnTo>
                    <a:pt x="0" y="47"/>
                  </a:lnTo>
                  <a:lnTo>
                    <a:pt x="26" y="0"/>
                  </a:lnTo>
                  <a:close/>
                </a:path>
              </a:pathLst>
            </a:custGeom>
            <a:solidFill>
              <a:srgbClr val="993300"/>
            </a:solidFill>
            <a:ln w="9525">
              <a:solidFill>
                <a:srgbClr val="993300"/>
              </a:solidFill>
              <a:round/>
              <a:headEnd/>
              <a:tailEnd/>
            </a:ln>
          </p:spPr>
          <p:txBody>
            <a:bodyPr/>
            <a:lstStyle/>
            <a:p>
              <a:endParaRPr lang="en-US"/>
            </a:p>
          </p:txBody>
        </p:sp>
        <p:sp>
          <p:nvSpPr>
            <p:cNvPr id="114696" name="Freeform 8"/>
            <p:cNvSpPr>
              <a:spLocks/>
            </p:cNvSpPr>
            <p:nvPr/>
          </p:nvSpPr>
          <p:spPr bwMode="black">
            <a:xfrm>
              <a:off x="2453" y="2941"/>
              <a:ext cx="177" cy="102"/>
            </a:xfrm>
            <a:custGeom>
              <a:avLst/>
              <a:gdLst/>
              <a:ahLst/>
              <a:cxnLst>
                <a:cxn ang="0">
                  <a:pos x="563" y="47"/>
                </a:cxn>
                <a:cxn ang="0">
                  <a:pos x="27" y="354"/>
                </a:cxn>
                <a:cxn ang="0">
                  <a:pos x="0" y="354"/>
                </a:cxn>
                <a:cxn ang="0">
                  <a:pos x="27" y="308"/>
                </a:cxn>
                <a:cxn ang="0">
                  <a:pos x="0" y="308"/>
                </a:cxn>
                <a:cxn ang="0">
                  <a:pos x="537" y="0"/>
                </a:cxn>
                <a:cxn ang="0">
                  <a:pos x="563" y="47"/>
                </a:cxn>
              </a:cxnLst>
              <a:rect l="0" t="0" r="r" b="b"/>
              <a:pathLst>
                <a:path w="563" h="354">
                  <a:moveTo>
                    <a:pt x="563" y="47"/>
                  </a:moveTo>
                  <a:lnTo>
                    <a:pt x="27" y="354"/>
                  </a:lnTo>
                  <a:lnTo>
                    <a:pt x="0" y="354"/>
                  </a:lnTo>
                  <a:lnTo>
                    <a:pt x="27" y="308"/>
                  </a:lnTo>
                  <a:lnTo>
                    <a:pt x="0" y="308"/>
                  </a:lnTo>
                  <a:lnTo>
                    <a:pt x="537" y="0"/>
                  </a:lnTo>
                  <a:lnTo>
                    <a:pt x="563" y="47"/>
                  </a:lnTo>
                  <a:close/>
                </a:path>
              </a:pathLst>
            </a:custGeom>
            <a:solidFill>
              <a:srgbClr val="993300"/>
            </a:solidFill>
            <a:ln w="9525">
              <a:solidFill>
                <a:srgbClr val="993300"/>
              </a:solidFill>
              <a:round/>
              <a:headEnd/>
              <a:tailEnd/>
            </a:ln>
          </p:spPr>
          <p:txBody>
            <a:bodyPr/>
            <a:lstStyle/>
            <a:p>
              <a:endParaRPr lang="en-US"/>
            </a:p>
          </p:txBody>
        </p:sp>
        <p:sp>
          <p:nvSpPr>
            <p:cNvPr id="114697" name="Freeform 9"/>
            <p:cNvSpPr>
              <a:spLocks/>
            </p:cNvSpPr>
            <p:nvPr/>
          </p:nvSpPr>
          <p:spPr bwMode="black">
            <a:xfrm>
              <a:off x="2252" y="2922"/>
              <a:ext cx="209" cy="121"/>
            </a:xfrm>
            <a:custGeom>
              <a:avLst/>
              <a:gdLst/>
              <a:ahLst/>
              <a:cxnLst>
                <a:cxn ang="0">
                  <a:pos x="643" y="415"/>
                </a:cxn>
                <a:cxn ang="0">
                  <a:pos x="0" y="47"/>
                </a:cxn>
                <a:cxn ang="0">
                  <a:pos x="27" y="0"/>
                </a:cxn>
                <a:cxn ang="0">
                  <a:pos x="670" y="369"/>
                </a:cxn>
                <a:cxn ang="0">
                  <a:pos x="643" y="415"/>
                </a:cxn>
              </a:cxnLst>
              <a:rect l="0" t="0" r="r" b="b"/>
              <a:pathLst>
                <a:path w="670" h="415">
                  <a:moveTo>
                    <a:pt x="643" y="415"/>
                  </a:moveTo>
                  <a:lnTo>
                    <a:pt x="0" y="47"/>
                  </a:lnTo>
                  <a:lnTo>
                    <a:pt x="27" y="0"/>
                  </a:lnTo>
                  <a:lnTo>
                    <a:pt x="670" y="369"/>
                  </a:lnTo>
                  <a:lnTo>
                    <a:pt x="643" y="415"/>
                  </a:lnTo>
                  <a:close/>
                </a:path>
              </a:pathLst>
            </a:custGeom>
            <a:solidFill>
              <a:srgbClr val="993300"/>
            </a:solidFill>
            <a:ln w="9525">
              <a:solidFill>
                <a:srgbClr val="993300"/>
              </a:solidFill>
              <a:round/>
              <a:headEnd/>
              <a:tailEnd/>
            </a:ln>
          </p:spPr>
          <p:txBody>
            <a:bodyPr/>
            <a:lstStyle/>
            <a:p>
              <a:endParaRPr lang="en-US"/>
            </a:p>
          </p:txBody>
        </p:sp>
        <p:sp>
          <p:nvSpPr>
            <p:cNvPr id="114698" name="Freeform 10"/>
            <p:cNvSpPr>
              <a:spLocks/>
            </p:cNvSpPr>
            <p:nvPr/>
          </p:nvSpPr>
          <p:spPr bwMode="black">
            <a:xfrm>
              <a:off x="3090" y="2387"/>
              <a:ext cx="177" cy="104"/>
            </a:xfrm>
            <a:custGeom>
              <a:avLst/>
              <a:gdLst/>
              <a:ahLst/>
              <a:cxnLst>
                <a:cxn ang="0">
                  <a:pos x="0" y="309"/>
                </a:cxn>
                <a:cxn ang="0">
                  <a:pos x="535" y="0"/>
                </a:cxn>
                <a:cxn ang="0">
                  <a:pos x="561" y="0"/>
                </a:cxn>
                <a:cxn ang="0">
                  <a:pos x="535" y="46"/>
                </a:cxn>
                <a:cxn ang="0">
                  <a:pos x="561" y="46"/>
                </a:cxn>
                <a:cxn ang="0">
                  <a:pos x="26" y="355"/>
                </a:cxn>
                <a:cxn ang="0">
                  <a:pos x="0" y="309"/>
                </a:cxn>
              </a:cxnLst>
              <a:rect l="0" t="0" r="r" b="b"/>
              <a:pathLst>
                <a:path w="561" h="355">
                  <a:moveTo>
                    <a:pt x="0" y="309"/>
                  </a:moveTo>
                  <a:lnTo>
                    <a:pt x="535" y="0"/>
                  </a:lnTo>
                  <a:lnTo>
                    <a:pt x="561" y="0"/>
                  </a:lnTo>
                  <a:lnTo>
                    <a:pt x="535" y="46"/>
                  </a:lnTo>
                  <a:lnTo>
                    <a:pt x="561" y="46"/>
                  </a:lnTo>
                  <a:lnTo>
                    <a:pt x="26" y="355"/>
                  </a:lnTo>
                  <a:lnTo>
                    <a:pt x="0" y="309"/>
                  </a:lnTo>
                  <a:close/>
                </a:path>
              </a:pathLst>
            </a:custGeom>
            <a:solidFill>
              <a:srgbClr val="993300"/>
            </a:solidFill>
            <a:ln w="9525">
              <a:solidFill>
                <a:srgbClr val="993300"/>
              </a:solidFill>
              <a:round/>
              <a:headEnd/>
              <a:tailEnd/>
            </a:ln>
          </p:spPr>
          <p:txBody>
            <a:bodyPr/>
            <a:lstStyle/>
            <a:p>
              <a:endParaRPr lang="en-US"/>
            </a:p>
          </p:txBody>
        </p:sp>
        <p:sp>
          <p:nvSpPr>
            <p:cNvPr id="114699" name="Freeform 11"/>
            <p:cNvSpPr>
              <a:spLocks/>
            </p:cNvSpPr>
            <p:nvPr/>
          </p:nvSpPr>
          <p:spPr bwMode="black">
            <a:xfrm>
              <a:off x="3259" y="2387"/>
              <a:ext cx="209" cy="122"/>
            </a:xfrm>
            <a:custGeom>
              <a:avLst/>
              <a:gdLst/>
              <a:ahLst/>
              <a:cxnLst>
                <a:cxn ang="0">
                  <a:pos x="26" y="0"/>
                </a:cxn>
                <a:cxn ang="0">
                  <a:pos x="670" y="371"/>
                </a:cxn>
                <a:cxn ang="0">
                  <a:pos x="670" y="417"/>
                </a:cxn>
                <a:cxn ang="0">
                  <a:pos x="643" y="371"/>
                </a:cxn>
                <a:cxn ang="0">
                  <a:pos x="643" y="417"/>
                </a:cxn>
                <a:cxn ang="0">
                  <a:pos x="0" y="46"/>
                </a:cxn>
                <a:cxn ang="0">
                  <a:pos x="26" y="0"/>
                </a:cxn>
              </a:cxnLst>
              <a:rect l="0" t="0" r="r" b="b"/>
              <a:pathLst>
                <a:path w="670" h="417">
                  <a:moveTo>
                    <a:pt x="26" y="0"/>
                  </a:moveTo>
                  <a:lnTo>
                    <a:pt x="670" y="371"/>
                  </a:lnTo>
                  <a:lnTo>
                    <a:pt x="670" y="417"/>
                  </a:lnTo>
                  <a:lnTo>
                    <a:pt x="643" y="371"/>
                  </a:lnTo>
                  <a:lnTo>
                    <a:pt x="643" y="417"/>
                  </a:lnTo>
                  <a:lnTo>
                    <a:pt x="0" y="46"/>
                  </a:lnTo>
                  <a:lnTo>
                    <a:pt x="26" y="0"/>
                  </a:lnTo>
                  <a:close/>
                </a:path>
              </a:pathLst>
            </a:custGeom>
            <a:solidFill>
              <a:srgbClr val="993300"/>
            </a:solidFill>
            <a:ln w="9525">
              <a:solidFill>
                <a:srgbClr val="993300"/>
              </a:solidFill>
              <a:round/>
              <a:headEnd/>
              <a:tailEnd/>
            </a:ln>
          </p:spPr>
          <p:txBody>
            <a:bodyPr/>
            <a:lstStyle/>
            <a:p>
              <a:endParaRPr lang="en-US"/>
            </a:p>
          </p:txBody>
        </p:sp>
        <p:sp>
          <p:nvSpPr>
            <p:cNvPr id="114700" name="Freeform 12"/>
            <p:cNvSpPr>
              <a:spLocks/>
            </p:cNvSpPr>
            <p:nvPr/>
          </p:nvSpPr>
          <p:spPr bwMode="black">
            <a:xfrm>
              <a:off x="3293" y="2495"/>
              <a:ext cx="175" cy="102"/>
            </a:xfrm>
            <a:custGeom>
              <a:avLst/>
              <a:gdLst/>
              <a:ahLst/>
              <a:cxnLst>
                <a:cxn ang="0">
                  <a:pos x="562" y="46"/>
                </a:cxn>
                <a:cxn ang="0">
                  <a:pos x="26" y="353"/>
                </a:cxn>
                <a:cxn ang="0">
                  <a:pos x="0" y="353"/>
                </a:cxn>
                <a:cxn ang="0">
                  <a:pos x="26" y="306"/>
                </a:cxn>
                <a:cxn ang="0">
                  <a:pos x="0" y="306"/>
                </a:cxn>
                <a:cxn ang="0">
                  <a:pos x="535" y="0"/>
                </a:cxn>
                <a:cxn ang="0">
                  <a:pos x="562" y="46"/>
                </a:cxn>
              </a:cxnLst>
              <a:rect l="0" t="0" r="r" b="b"/>
              <a:pathLst>
                <a:path w="562" h="353">
                  <a:moveTo>
                    <a:pt x="562" y="46"/>
                  </a:moveTo>
                  <a:lnTo>
                    <a:pt x="26" y="353"/>
                  </a:lnTo>
                  <a:lnTo>
                    <a:pt x="0" y="353"/>
                  </a:lnTo>
                  <a:lnTo>
                    <a:pt x="26" y="306"/>
                  </a:lnTo>
                  <a:lnTo>
                    <a:pt x="0" y="306"/>
                  </a:lnTo>
                  <a:lnTo>
                    <a:pt x="535" y="0"/>
                  </a:lnTo>
                  <a:lnTo>
                    <a:pt x="562" y="46"/>
                  </a:lnTo>
                  <a:close/>
                </a:path>
              </a:pathLst>
            </a:custGeom>
            <a:solidFill>
              <a:srgbClr val="993300"/>
            </a:solidFill>
            <a:ln w="9525">
              <a:solidFill>
                <a:srgbClr val="993300"/>
              </a:solidFill>
              <a:round/>
              <a:headEnd/>
              <a:tailEnd/>
            </a:ln>
          </p:spPr>
          <p:txBody>
            <a:bodyPr/>
            <a:lstStyle/>
            <a:p>
              <a:endParaRPr lang="en-US"/>
            </a:p>
          </p:txBody>
        </p:sp>
        <p:sp>
          <p:nvSpPr>
            <p:cNvPr id="114701" name="Freeform 13"/>
            <p:cNvSpPr>
              <a:spLocks/>
            </p:cNvSpPr>
            <p:nvPr/>
          </p:nvSpPr>
          <p:spPr bwMode="black">
            <a:xfrm>
              <a:off x="3090" y="2477"/>
              <a:ext cx="211" cy="120"/>
            </a:xfrm>
            <a:custGeom>
              <a:avLst/>
              <a:gdLst/>
              <a:ahLst/>
              <a:cxnLst>
                <a:cxn ang="0">
                  <a:pos x="643" y="415"/>
                </a:cxn>
                <a:cxn ang="0">
                  <a:pos x="0" y="46"/>
                </a:cxn>
                <a:cxn ang="0">
                  <a:pos x="26" y="0"/>
                </a:cxn>
                <a:cxn ang="0">
                  <a:pos x="669" y="368"/>
                </a:cxn>
                <a:cxn ang="0">
                  <a:pos x="643" y="415"/>
                </a:cxn>
              </a:cxnLst>
              <a:rect l="0" t="0" r="r" b="b"/>
              <a:pathLst>
                <a:path w="669" h="415">
                  <a:moveTo>
                    <a:pt x="643" y="415"/>
                  </a:moveTo>
                  <a:lnTo>
                    <a:pt x="0" y="46"/>
                  </a:lnTo>
                  <a:lnTo>
                    <a:pt x="26" y="0"/>
                  </a:lnTo>
                  <a:lnTo>
                    <a:pt x="669" y="368"/>
                  </a:lnTo>
                  <a:lnTo>
                    <a:pt x="643" y="415"/>
                  </a:lnTo>
                  <a:close/>
                </a:path>
              </a:pathLst>
            </a:custGeom>
            <a:solidFill>
              <a:srgbClr val="993300"/>
            </a:solidFill>
            <a:ln w="9525">
              <a:solidFill>
                <a:srgbClr val="993300"/>
              </a:solidFill>
              <a:round/>
              <a:headEnd/>
              <a:tailEnd/>
            </a:ln>
          </p:spPr>
          <p:txBody>
            <a:bodyPr/>
            <a:lstStyle/>
            <a:p>
              <a:endParaRPr lang="en-US"/>
            </a:p>
          </p:txBody>
        </p:sp>
        <p:sp>
          <p:nvSpPr>
            <p:cNvPr id="114702" name="Freeform 14"/>
            <p:cNvSpPr>
              <a:spLocks/>
            </p:cNvSpPr>
            <p:nvPr/>
          </p:nvSpPr>
          <p:spPr bwMode="black">
            <a:xfrm>
              <a:off x="2444" y="2998"/>
              <a:ext cx="17" cy="9"/>
            </a:xfrm>
            <a:custGeom>
              <a:avLst/>
              <a:gdLst/>
              <a:ahLst/>
              <a:cxnLst>
                <a:cxn ang="0">
                  <a:pos x="53" y="5"/>
                </a:cxn>
                <a:cxn ang="0">
                  <a:pos x="54" y="10"/>
                </a:cxn>
                <a:cxn ang="0">
                  <a:pos x="54" y="0"/>
                </a:cxn>
                <a:cxn ang="0">
                  <a:pos x="1" y="31"/>
                </a:cxn>
                <a:cxn ang="0">
                  <a:pos x="1" y="21"/>
                </a:cxn>
                <a:cxn ang="0">
                  <a:pos x="0" y="16"/>
                </a:cxn>
                <a:cxn ang="0">
                  <a:pos x="53" y="5"/>
                </a:cxn>
              </a:cxnLst>
              <a:rect l="0" t="0" r="r" b="b"/>
              <a:pathLst>
                <a:path w="54" h="31">
                  <a:moveTo>
                    <a:pt x="53" y="5"/>
                  </a:moveTo>
                  <a:lnTo>
                    <a:pt x="54" y="10"/>
                  </a:lnTo>
                  <a:lnTo>
                    <a:pt x="54" y="0"/>
                  </a:lnTo>
                  <a:lnTo>
                    <a:pt x="1" y="31"/>
                  </a:lnTo>
                  <a:lnTo>
                    <a:pt x="1" y="21"/>
                  </a:lnTo>
                  <a:lnTo>
                    <a:pt x="0" y="16"/>
                  </a:lnTo>
                  <a:lnTo>
                    <a:pt x="53" y="5"/>
                  </a:lnTo>
                  <a:close/>
                </a:path>
              </a:pathLst>
            </a:custGeom>
            <a:solidFill>
              <a:srgbClr val="993300"/>
            </a:solidFill>
            <a:ln w="9525">
              <a:solidFill>
                <a:srgbClr val="993300"/>
              </a:solidFill>
              <a:round/>
              <a:headEnd/>
              <a:tailEnd/>
            </a:ln>
          </p:spPr>
          <p:txBody>
            <a:bodyPr/>
            <a:lstStyle/>
            <a:p>
              <a:endParaRPr lang="en-US"/>
            </a:p>
          </p:txBody>
        </p:sp>
        <p:sp>
          <p:nvSpPr>
            <p:cNvPr id="114703" name="Freeform 15"/>
            <p:cNvSpPr>
              <a:spLocks/>
            </p:cNvSpPr>
            <p:nvPr/>
          </p:nvSpPr>
          <p:spPr bwMode="black">
            <a:xfrm>
              <a:off x="2444" y="2998"/>
              <a:ext cx="18" cy="12"/>
            </a:xfrm>
            <a:custGeom>
              <a:avLst/>
              <a:gdLst/>
              <a:ahLst/>
              <a:cxnLst>
                <a:cxn ang="0">
                  <a:pos x="53" y="0"/>
                </a:cxn>
                <a:cxn ang="0">
                  <a:pos x="56" y="6"/>
                </a:cxn>
                <a:cxn ang="0">
                  <a:pos x="45" y="0"/>
                </a:cxn>
                <a:cxn ang="0">
                  <a:pos x="14" y="42"/>
                </a:cxn>
                <a:cxn ang="0">
                  <a:pos x="3" y="37"/>
                </a:cxn>
                <a:cxn ang="0">
                  <a:pos x="0" y="31"/>
                </a:cxn>
                <a:cxn ang="0">
                  <a:pos x="53" y="0"/>
                </a:cxn>
              </a:cxnLst>
              <a:rect l="0" t="0" r="r" b="b"/>
              <a:pathLst>
                <a:path w="56" h="42">
                  <a:moveTo>
                    <a:pt x="53" y="0"/>
                  </a:moveTo>
                  <a:lnTo>
                    <a:pt x="56" y="6"/>
                  </a:lnTo>
                  <a:lnTo>
                    <a:pt x="45" y="0"/>
                  </a:lnTo>
                  <a:lnTo>
                    <a:pt x="14" y="42"/>
                  </a:lnTo>
                  <a:lnTo>
                    <a:pt x="3" y="37"/>
                  </a:lnTo>
                  <a:lnTo>
                    <a:pt x="0" y="31"/>
                  </a:lnTo>
                  <a:lnTo>
                    <a:pt x="53" y="0"/>
                  </a:lnTo>
                  <a:close/>
                </a:path>
              </a:pathLst>
            </a:custGeom>
            <a:solidFill>
              <a:srgbClr val="993300"/>
            </a:solidFill>
            <a:ln w="9525">
              <a:solidFill>
                <a:srgbClr val="993300"/>
              </a:solidFill>
              <a:round/>
              <a:headEnd/>
              <a:tailEnd/>
            </a:ln>
          </p:spPr>
          <p:txBody>
            <a:bodyPr/>
            <a:lstStyle/>
            <a:p>
              <a:endParaRPr lang="en-US"/>
            </a:p>
          </p:txBody>
        </p:sp>
        <p:sp>
          <p:nvSpPr>
            <p:cNvPr id="114704" name="Freeform 16"/>
            <p:cNvSpPr>
              <a:spLocks/>
            </p:cNvSpPr>
            <p:nvPr/>
          </p:nvSpPr>
          <p:spPr bwMode="black">
            <a:xfrm>
              <a:off x="2449" y="2996"/>
              <a:ext cx="12" cy="16"/>
            </a:xfrm>
            <a:custGeom>
              <a:avLst/>
              <a:gdLst/>
              <a:ahLst/>
              <a:cxnLst>
                <a:cxn ang="0">
                  <a:pos x="31" y="2"/>
                </a:cxn>
                <a:cxn ang="0">
                  <a:pos x="36" y="6"/>
                </a:cxn>
                <a:cxn ang="0">
                  <a:pos x="25" y="0"/>
                </a:cxn>
                <a:cxn ang="0">
                  <a:pos x="16" y="53"/>
                </a:cxn>
                <a:cxn ang="0">
                  <a:pos x="5" y="48"/>
                </a:cxn>
                <a:cxn ang="0">
                  <a:pos x="0" y="44"/>
                </a:cxn>
                <a:cxn ang="0">
                  <a:pos x="31" y="2"/>
                </a:cxn>
              </a:cxnLst>
              <a:rect l="0" t="0" r="r" b="b"/>
              <a:pathLst>
                <a:path w="36" h="53">
                  <a:moveTo>
                    <a:pt x="31" y="2"/>
                  </a:moveTo>
                  <a:lnTo>
                    <a:pt x="36" y="6"/>
                  </a:lnTo>
                  <a:lnTo>
                    <a:pt x="25" y="0"/>
                  </a:lnTo>
                  <a:lnTo>
                    <a:pt x="16" y="53"/>
                  </a:lnTo>
                  <a:lnTo>
                    <a:pt x="5" y="48"/>
                  </a:lnTo>
                  <a:lnTo>
                    <a:pt x="0" y="44"/>
                  </a:lnTo>
                  <a:lnTo>
                    <a:pt x="31" y="2"/>
                  </a:lnTo>
                  <a:close/>
                </a:path>
              </a:pathLst>
            </a:custGeom>
            <a:solidFill>
              <a:srgbClr val="993300"/>
            </a:solidFill>
            <a:ln w="9525">
              <a:solidFill>
                <a:srgbClr val="993300"/>
              </a:solidFill>
              <a:round/>
              <a:headEnd/>
              <a:tailEnd/>
            </a:ln>
          </p:spPr>
          <p:txBody>
            <a:bodyPr/>
            <a:lstStyle/>
            <a:p>
              <a:endParaRPr lang="en-US"/>
            </a:p>
          </p:txBody>
        </p:sp>
        <p:sp>
          <p:nvSpPr>
            <p:cNvPr id="114705" name="Freeform 17"/>
            <p:cNvSpPr>
              <a:spLocks/>
            </p:cNvSpPr>
            <p:nvPr/>
          </p:nvSpPr>
          <p:spPr bwMode="black">
            <a:xfrm>
              <a:off x="2453" y="2996"/>
              <a:ext cx="6" cy="16"/>
            </a:xfrm>
            <a:custGeom>
              <a:avLst/>
              <a:gdLst/>
              <a:ahLst/>
              <a:cxnLst>
                <a:cxn ang="0">
                  <a:pos x="9" y="0"/>
                </a:cxn>
                <a:cxn ang="0">
                  <a:pos x="15" y="1"/>
                </a:cxn>
                <a:cxn ang="0">
                  <a:pos x="5" y="1"/>
                </a:cxn>
                <a:cxn ang="0">
                  <a:pos x="16" y="54"/>
                </a:cxn>
                <a:cxn ang="0">
                  <a:pos x="6" y="54"/>
                </a:cxn>
                <a:cxn ang="0">
                  <a:pos x="0" y="53"/>
                </a:cxn>
                <a:cxn ang="0">
                  <a:pos x="9" y="0"/>
                </a:cxn>
              </a:cxnLst>
              <a:rect l="0" t="0" r="r" b="b"/>
              <a:pathLst>
                <a:path w="16" h="54">
                  <a:moveTo>
                    <a:pt x="9" y="0"/>
                  </a:moveTo>
                  <a:lnTo>
                    <a:pt x="15" y="1"/>
                  </a:lnTo>
                  <a:lnTo>
                    <a:pt x="5" y="1"/>
                  </a:lnTo>
                  <a:lnTo>
                    <a:pt x="16" y="54"/>
                  </a:lnTo>
                  <a:lnTo>
                    <a:pt x="6" y="54"/>
                  </a:lnTo>
                  <a:lnTo>
                    <a:pt x="0" y="53"/>
                  </a:lnTo>
                  <a:lnTo>
                    <a:pt x="9" y="0"/>
                  </a:lnTo>
                  <a:close/>
                </a:path>
              </a:pathLst>
            </a:custGeom>
            <a:solidFill>
              <a:srgbClr val="993300"/>
            </a:solidFill>
            <a:ln w="9525">
              <a:solidFill>
                <a:srgbClr val="993300"/>
              </a:solidFill>
              <a:round/>
              <a:headEnd/>
              <a:tailEnd/>
            </a:ln>
          </p:spPr>
          <p:txBody>
            <a:bodyPr/>
            <a:lstStyle/>
            <a:p>
              <a:endParaRPr lang="en-US"/>
            </a:p>
          </p:txBody>
        </p:sp>
        <p:sp>
          <p:nvSpPr>
            <p:cNvPr id="114706" name="Freeform 18"/>
            <p:cNvSpPr>
              <a:spLocks/>
            </p:cNvSpPr>
            <p:nvPr/>
          </p:nvSpPr>
          <p:spPr bwMode="black">
            <a:xfrm>
              <a:off x="2453" y="2996"/>
              <a:ext cx="11" cy="16"/>
            </a:xfrm>
            <a:custGeom>
              <a:avLst/>
              <a:gdLst/>
              <a:ahLst/>
              <a:cxnLst>
                <a:cxn ang="0">
                  <a:pos x="4" y="1"/>
                </a:cxn>
                <a:cxn ang="0">
                  <a:pos x="10" y="0"/>
                </a:cxn>
                <a:cxn ang="0">
                  <a:pos x="0" y="6"/>
                </a:cxn>
                <a:cxn ang="0">
                  <a:pos x="31" y="48"/>
                </a:cxn>
                <a:cxn ang="0">
                  <a:pos x="21" y="53"/>
                </a:cxn>
                <a:cxn ang="0">
                  <a:pos x="15" y="54"/>
                </a:cxn>
                <a:cxn ang="0">
                  <a:pos x="4" y="1"/>
                </a:cxn>
              </a:cxnLst>
              <a:rect l="0" t="0" r="r" b="b"/>
              <a:pathLst>
                <a:path w="31" h="54">
                  <a:moveTo>
                    <a:pt x="4" y="1"/>
                  </a:moveTo>
                  <a:lnTo>
                    <a:pt x="10" y="0"/>
                  </a:lnTo>
                  <a:lnTo>
                    <a:pt x="0" y="6"/>
                  </a:lnTo>
                  <a:lnTo>
                    <a:pt x="31" y="48"/>
                  </a:lnTo>
                  <a:lnTo>
                    <a:pt x="21" y="53"/>
                  </a:lnTo>
                  <a:lnTo>
                    <a:pt x="15" y="54"/>
                  </a:lnTo>
                  <a:lnTo>
                    <a:pt x="4" y="1"/>
                  </a:lnTo>
                  <a:close/>
                </a:path>
              </a:pathLst>
            </a:custGeom>
            <a:solidFill>
              <a:srgbClr val="993300"/>
            </a:solidFill>
            <a:ln w="9525">
              <a:solidFill>
                <a:srgbClr val="993300"/>
              </a:solidFill>
              <a:round/>
              <a:headEnd/>
              <a:tailEnd/>
            </a:ln>
          </p:spPr>
          <p:txBody>
            <a:bodyPr/>
            <a:lstStyle/>
            <a:p>
              <a:endParaRPr lang="en-US"/>
            </a:p>
          </p:txBody>
        </p:sp>
        <p:sp>
          <p:nvSpPr>
            <p:cNvPr id="114707" name="Freeform 19"/>
            <p:cNvSpPr>
              <a:spLocks/>
            </p:cNvSpPr>
            <p:nvPr/>
          </p:nvSpPr>
          <p:spPr bwMode="black">
            <a:xfrm>
              <a:off x="2451" y="2998"/>
              <a:ext cx="17" cy="12"/>
            </a:xfrm>
            <a:custGeom>
              <a:avLst/>
              <a:gdLst/>
              <a:ahLst/>
              <a:cxnLst>
                <a:cxn ang="0">
                  <a:pos x="7" y="4"/>
                </a:cxn>
                <a:cxn ang="0">
                  <a:pos x="11" y="0"/>
                </a:cxn>
                <a:cxn ang="0">
                  <a:pos x="0" y="6"/>
                </a:cxn>
                <a:cxn ang="0">
                  <a:pos x="54" y="37"/>
                </a:cxn>
                <a:cxn ang="0">
                  <a:pos x="42" y="42"/>
                </a:cxn>
                <a:cxn ang="0">
                  <a:pos x="38" y="46"/>
                </a:cxn>
                <a:cxn ang="0">
                  <a:pos x="7" y="4"/>
                </a:cxn>
              </a:cxnLst>
              <a:rect l="0" t="0" r="r" b="b"/>
              <a:pathLst>
                <a:path w="54" h="46">
                  <a:moveTo>
                    <a:pt x="7" y="4"/>
                  </a:moveTo>
                  <a:lnTo>
                    <a:pt x="11" y="0"/>
                  </a:lnTo>
                  <a:lnTo>
                    <a:pt x="0" y="6"/>
                  </a:lnTo>
                  <a:lnTo>
                    <a:pt x="54" y="37"/>
                  </a:lnTo>
                  <a:lnTo>
                    <a:pt x="42" y="42"/>
                  </a:lnTo>
                  <a:lnTo>
                    <a:pt x="38" y="46"/>
                  </a:lnTo>
                  <a:lnTo>
                    <a:pt x="7" y="4"/>
                  </a:lnTo>
                  <a:close/>
                </a:path>
              </a:pathLst>
            </a:custGeom>
            <a:solidFill>
              <a:srgbClr val="993300"/>
            </a:solidFill>
            <a:ln w="9525">
              <a:solidFill>
                <a:srgbClr val="993300"/>
              </a:solidFill>
              <a:round/>
              <a:headEnd/>
              <a:tailEnd/>
            </a:ln>
          </p:spPr>
          <p:txBody>
            <a:bodyPr/>
            <a:lstStyle/>
            <a:p>
              <a:endParaRPr lang="en-US"/>
            </a:p>
          </p:txBody>
        </p:sp>
        <p:sp>
          <p:nvSpPr>
            <p:cNvPr id="114708" name="Freeform 20"/>
            <p:cNvSpPr>
              <a:spLocks/>
            </p:cNvSpPr>
            <p:nvPr/>
          </p:nvSpPr>
          <p:spPr bwMode="black">
            <a:xfrm>
              <a:off x="2451" y="2998"/>
              <a:ext cx="19" cy="10"/>
            </a:xfrm>
            <a:custGeom>
              <a:avLst/>
              <a:gdLst/>
              <a:ahLst/>
              <a:cxnLst>
                <a:cxn ang="0">
                  <a:pos x="0" y="6"/>
                </a:cxn>
                <a:cxn ang="0">
                  <a:pos x="4" y="0"/>
                </a:cxn>
                <a:cxn ang="0">
                  <a:pos x="4" y="5"/>
                </a:cxn>
                <a:cxn ang="0">
                  <a:pos x="57" y="27"/>
                </a:cxn>
                <a:cxn ang="0">
                  <a:pos x="57" y="31"/>
                </a:cxn>
                <a:cxn ang="0">
                  <a:pos x="54" y="37"/>
                </a:cxn>
                <a:cxn ang="0">
                  <a:pos x="0" y="6"/>
                </a:cxn>
              </a:cxnLst>
              <a:rect l="0" t="0" r="r" b="b"/>
              <a:pathLst>
                <a:path w="57" h="37">
                  <a:moveTo>
                    <a:pt x="0" y="6"/>
                  </a:moveTo>
                  <a:lnTo>
                    <a:pt x="4" y="0"/>
                  </a:lnTo>
                  <a:lnTo>
                    <a:pt x="4" y="5"/>
                  </a:lnTo>
                  <a:lnTo>
                    <a:pt x="57" y="27"/>
                  </a:lnTo>
                  <a:lnTo>
                    <a:pt x="57" y="31"/>
                  </a:lnTo>
                  <a:lnTo>
                    <a:pt x="54" y="37"/>
                  </a:lnTo>
                  <a:lnTo>
                    <a:pt x="0" y="6"/>
                  </a:lnTo>
                  <a:close/>
                </a:path>
              </a:pathLst>
            </a:custGeom>
            <a:solidFill>
              <a:srgbClr val="993300"/>
            </a:solidFill>
            <a:ln w="9525">
              <a:solidFill>
                <a:srgbClr val="993300"/>
              </a:solidFill>
              <a:round/>
              <a:headEnd/>
              <a:tailEnd/>
            </a:ln>
          </p:spPr>
          <p:txBody>
            <a:bodyPr/>
            <a:lstStyle/>
            <a:p>
              <a:endParaRPr lang="en-US"/>
            </a:p>
          </p:txBody>
        </p:sp>
        <p:sp>
          <p:nvSpPr>
            <p:cNvPr id="114709" name="Freeform 21"/>
            <p:cNvSpPr>
              <a:spLocks/>
            </p:cNvSpPr>
            <p:nvPr/>
          </p:nvSpPr>
          <p:spPr bwMode="black">
            <a:xfrm>
              <a:off x="2453" y="2996"/>
              <a:ext cx="17" cy="9"/>
            </a:xfrm>
            <a:custGeom>
              <a:avLst/>
              <a:gdLst/>
              <a:ahLst/>
              <a:cxnLst>
                <a:cxn ang="0">
                  <a:pos x="0" y="6"/>
                </a:cxn>
                <a:cxn ang="0">
                  <a:pos x="2" y="0"/>
                </a:cxn>
                <a:cxn ang="0">
                  <a:pos x="55" y="22"/>
                </a:cxn>
                <a:cxn ang="0">
                  <a:pos x="53" y="28"/>
                </a:cxn>
                <a:cxn ang="0">
                  <a:pos x="0" y="6"/>
                </a:cxn>
              </a:cxnLst>
              <a:rect l="0" t="0" r="r" b="b"/>
              <a:pathLst>
                <a:path w="55" h="28">
                  <a:moveTo>
                    <a:pt x="0" y="6"/>
                  </a:moveTo>
                  <a:lnTo>
                    <a:pt x="2" y="0"/>
                  </a:lnTo>
                  <a:lnTo>
                    <a:pt x="55" y="22"/>
                  </a:lnTo>
                  <a:lnTo>
                    <a:pt x="53" y="28"/>
                  </a:lnTo>
                  <a:lnTo>
                    <a:pt x="0" y="6"/>
                  </a:lnTo>
                  <a:close/>
                </a:path>
              </a:pathLst>
            </a:custGeom>
            <a:solidFill>
              <a:srgbClr val="993300"/>
            </a:solidFill>
            <a:ln w="9525">
              <a:solidFill>
                <a:srgbClr val="993300"/>
              </a:solidFill>
              <a:round/>
              <a:headEnd/>
              <a:tailEnd/>
            </a:ln>
          </p:spPr>
          <p:txBody>
            <a:bodyPr/>
            <a:lstStyle/>
            <a:p>
              <a:endParaRPr lang="en-US"/>
            </a:p>
          </p:txBody>
        </p:sp>
        <p:sp>
          <p:nvSpPr>
            <p:cNvPr id="114710" name="Freeform 22"/>
            <p:cNvSpPr>
              <a:spLocks/>
            </p:cNvSpPr>
            <p:nvPr/>
          </p:nvSpPr>
          <p:spPr bwMode="black">
            <a:xfrm>
              <a:off x="2453" y="2994"/>
              <a:ext cx="17" cy="9"/>
            </a:xfrm>
            <a:custGeom>
              <a:avLst/>
              <a:gdLst/>
              <a:ahLst/>
              <a:cxnLst>
                <a:cxn ang="0">
                  <a:pos x="2" y="32"/>
                </a:cxn>
                <a:cxn ang="0">
                  <a:pos x="0" y="27"/>
                </a:cxn>
                <a:cxn ang="0">
                  <a:pos x="0" y="31"/>
                </a:cxn>
                <a:cxn ang="0">
                  <a:pos x="53" y="0"/>
                </a:cxn>
                <a:cxn ang="0">
                  <a:pos x="53" y="5"/>
                </a:cxn>
                <a:cxn ang="0">
                  <a:pos x="55" y="10"/>
                </a:cxn>
                <a:cxn ang="0">
                  <a:pos x="2" y="32"/>
                </a:cxn>
              </a:cxnLst>
              <a:rect l="0" t="0" r="r" b="b"/>
              <a:pathLst>
                <a:path w="55" h="32">
                  <a:moveTo>
                    <a:pt x="2" y="32"/>
                  </a:moveTo>
                  <a:lnTo>
                    <a:pt x="0" y="27"/>
                  </a:lnTo>
                  <a:lnTo>
                    <a:pt x="0" y="31"/>
                  </a:lnTo>
                  <a:lnTo>
                    <a:pt x="53" y="0"/>
                  </a:lnTo>
                  <a:lnTo>
                    <a:pt x="53" y="5"/>
                  </a:lnTo>
                  <a:lnTo>
                    <a:pt x="55" y="10"/>
                  </a:lnTo>
                  <a:lnTo>
                    <a:pt x="2" y="32"/>
                  </a:lnTo>
                  <a:close/>
                </a:path>
              </a:pathLst>
            </a:custGeom>
            <a:solidFill>
              <a:srgbClr val="993300"/>
            </a:solidFill>
            <a:ln w="9525">
              <a:solidFill>
                <a:srgbClr val="993300"/>
              </a:solidFill>
              <a:round/>
              <a:headEnd/>
              <a:tailEnd/>
            </a:ln>
          </p:spPr>
          <p:txBody>
            <a:bodyPr/>
            <a:lstStyle/>
            <a:p>
              <a:endParaRPr lang="en-US"/>
            </a:p>
          </p:txBody>
        </p:sp>
        <p:sp>
          <p:nvSpPr>
            <p:cNvPr id="114711" name="Freeform 23"/>
            <p:cNvSpPr>
              <a:spLocks/>
            </p:cNvSpPr>
            <p:nvPr/>
          </p:nvSpPr>
          <p:spPr bwMode="black">
            <a:xfrm>
              <a:off x="2451" y="2991"/>
              <a:ext cx="19" cy="12"/>
            </a:xfrm>
            <a:custGeom>
              <a:avLst/>
              <a:gdLst/>
              <a:ahLst/>
              <a:cxnLst>
                <a:cxn ang="0">
                  <a:pos x="4" y="42"/>
                </a:cxn>
                <a:cxn ang="0">
                  <a:pos x="0" y="37"/>
                </a:cxn>
                <a:cxn ang="0">
                  <a:pos x="11" y="42"/>
                </a:cxn>
                <a:cxn ang="0">
                  <a:pos x="42" y="0"/>
                </a:cxn>
                <a:cxn ang="0">
                  <a:pos x="54" y="6"/>
                </a:cxn>
                <a:cxn ang="0">
                  <a:pos x="57" y="11"/>
                </a:cxn>
                <a:cxn ang="0">
                  <a:pos x="4" y="42"/>
                </a:cxn>
              </a:cxnLst>
              <a:rect l="0" t="0" r="r" b="b"/>
              <a:pathLst>
                <a:path w="57" h="42">
                  <a:moveTo>
                    <a:pt x="4" y="42"/>
                  </a:moveTo>
                  <a:lnTo>
                    <a:pt x="0" y="37"/>
                  </a:lnTo>
                  <a:lnTo>
                    <a:pt x="11" y="42"/>
                  </a:lnTo>
                  <a:lnTo>
                    <a:pt x="42" y="0"/>
                  </a:lnTo>
                  <a:lnTo>
                    <a:pt x="54" y="6"/>
                  </a:lnTo>
                  <a:lnTo>
                    <a:pt x="57" y="11"/>
                  </a:lnTo>
                  <a:lnTo>
                    <a:pt x="4" y="42"/>
                  </a:lnTo>
                  <a:close/>
                </a:path>
              </a:pathLst>
            </a:custGeom>
            <a:solidFill>
              <a:srgbClr val="993300"/>
            </a:solidFill>
            <a:ln w="9525">
              <a:solidFill>
                <a:srgbClr val="993300"/>
              </a:solidFill>
              <a:round/>
              <a:headEnd/>
              <a:tailEnd/>
            </a:ln>
          </p:spPr>
          <p:txBody>
            <a:bodyPr/>
            <a:lstStyle/>
            <a:p>
              <a:endParaRPr lang="en-US"/>
            </a:p>
          </p:txBody>
        </p:sp>
        <p:sp>
          <p:nvSpPr>
            <p:cNvPr id="114712" name="Freeform 24"/>
            <p:cNvSpPr>
              <a:spLocks/>
            </p:cNvSpPr>
            <p:nvPr/>
          </p:nvSpPr>
          <p:spPr bwMode="black">
            <a:xfrm>
              <a:off x="2453" y="2987"/>
              <a:ext cx="11" cy="16"/>
            </a:xfrm>
            <a:custGeom>
              <a:avLst/>
              <a:gdLst/>
              <a:ahLst/>
              <a:cxnLst>
                <a:cxn ang="0">
                  <a:pos x="4" y="51"/>
                </a:cxn>
                <a:cxn ang="0">
                  <a:pos x="0" y="48"/>
                </a:cxn>
                <a:cxn ang="0">
                  <a:pos x="10" y="53"/>
                </a:cxn>
                <a:cxn ang="0">
                  <a:pos x="21" y="0"/>
                </a:cxn>
                <a:cxn ang="0">
                  <a:pos x="31" y="6"/>
                </a:cxn>
                <a:cxn ang="0">
                  <a:pos x="35" y="9"/>
                </a:cxn>
                <a:cxn ang="0">
                  <a:pos x="4" y="51"/>
                </a:cxn>
              </a:cxnLst>
              <a:rect l="0" t="0" r="r" b="b"/>
              <a:pathLst>
                <a:path w="35" h="53">
                  <a:moveTo>
                    <a:pt x="4" y="51"/>
                  </a:moveTo>
                  <a:lnTo>
                    <a:pt x="0" y="48"/>
                  </a:lnTo>
                  <a:lnTo>
                    <a:pt x="10" y="53"/>
                  </a:lnTo>
                  <a:lnTo>
                    <a:pt x="21" y="0"/>
                  </a:lnTo>
                  <a:lnTo>
                    <a:pt x="31" y="6"/>
                  </a:lnTo>
                  <a:lnTo>
                    <a:pt x="35" y="9"/>
                  </a:lnTo>
                  <a:lnTo>
                    <a:pt x="4" y="51"/>
                  </a:lnTo>
                  <a:close/>
                </a:path>
              </a:pathLst>
            </a:custGeom>
            <a:solidFill>
              <a:srgbClr val="993300"/>
            </a:solidFill>
            <a:ln w="9525">
              <a:solidFill>
                <a:srgbClr val="993300"/>
              </a:solidFill>
              <a:round/>
              <a:headEnd/>
              <a:tailEnd/>
            </a:ln>
          </p:spPr>
          <p:txBody>
            <a:bodyPr/>
            <a:lstStyle/>
            <a:p>
              <a:endParaRPr lang="en-US"/>
            </a:p>
          </p:txBody>
        </p:sp>
        <p:sp>
          <p:nvSpPr>
            <p:cNvPr id="114713" name="Freeform 25"/>
            <p:cNvSpPr>
              <a:spLocks/>
            </p:cNvSpPr>
            <p:nvPr/>
          </p:nvSpPr>
          <p:spPr bwMode="black">
            <a:xfrm>
              <a:off x="2455" y="2987"/>
              <a:ext cx="6" cy="16"/>
            </a:xfrm>
            <a:custGeom>
              <a:avLst/>
              <a:gdLst/>
              <a:ahLst/>
              <a:cxnLst>
                <a:cxn ang="0">
                  <a:pos x="6" y="54"/>
                </a:cxn>
                <a:cxn ang="0">
                  <a:pos x="0" y="53"/>
                </a:cxn>
                <a:cxn ang="0">
                  <a:pos x="10" y="53"/>
                </a:cxn>
                <a:cxn ang="0">
                  <a:pos x="1" y="0"/>
                </a:cxn>
                <a:cxn ang="0">
                  <a:pos x="11" y="0"/>
                </a:cxn>
                <a:cxn ang="0">
                  <a:pos x="17" y="1"/>
                </a:cxn>
                <a:cxn ang="0">
                  <a:pos x="6" y="54"/>
                </a:cxn>
              </a:cxnLst>
              <a:rect l="0" t="0" r="r" b="b"/>
              <a:pathLst>
                <a:path w="17" h="54">
                  <a:moveTo>
                    <a:pt x="6" y="54"/>
                  </a:moveTo>
                  <a:lnTo>
                    <a:pt x="0" y="53"/>
                  </a:lnTo>
                  <a:lnTo>
                    <a:pt x="10" y="53"/>
                  </a:lnTo>
                  <a:lnTo>
                    <a:pt x="1" y="0"/>
                  </a:lnTo>
                  <a:lnTo>
                    <a:pt x="11" y="0"/>
                  </a:lnTo>
                  <a:lnTo>
                    <a:pt x="17" y="1"/>
                  </a:lnTo>
                  <a:lnTo>
                    <a:pt x="6" y="54"/>
                  </a:lnTo>
                  <a:close/>
                </a:path>
              </a:pathLst>
            </a:custGeom>
            <a:solidFill>
              <a:srgbClr val="993300"/>
            </a:solidFill>
            <a:ln w="9525">
              <a:solidFill>
                <a:srgbClr val="993300"/>
              </a:solidFill>
              <a:round/>
              <a:headEnd/>
              <a:tailEnd/>
            </a:ln>
          </p:spPr>
          <p:txBody>
            <a:bodyPr/>
            <a:lstStyle/>
            <a:p>
              <a:endParaRPr lang="en-US"/>
            </a:p>
          </p:txBody>
        </p:sp>
        <p:sp>
          <p:nvSpPr>
            <p:cNvPr id="114714" name="Freeform 26"/>
            <p:cNvSpPr>
              <a:spLocks/>
            </p:cNvSpPr>
            <p:nvPr/>
          </p:nvSpPr>
          <p:spPr bwMode="black">
            <a:xfrm>
              <a:off x="2449" y="2987"/>
              <a:ext cx="12" cy="16"/>
            </a:xfrm>
            <a:custGeom>
              <a:avLst/>
              <a:gdLst/>
              <a:ahLst/>
              <a:cxnLst>
                <a:cxn ang="0">
                  <a:pos x="26" y="53"/>
                </a:cxn>
                <a:cxn ang="0">
                  <a:pos x="20" y="54"/>
                </a:cxn>
                <a:cxn ang="0">
                  <a:pos x="31" y="49"/>
                </a:cxn>
                <a:cxn ang="0">
                  <a:pos x="0" y="7"/>
                </a:cxn>
                <a:cxn ang="0">
                  <a:pos x="11" y="1"/>
                </a:cxn>
                <a:cxn ang="0">
                  <a:pos x="17" y="0"/>
                </a:cxn>
                <a:cxn ang="0">
                  <a:pos x="26" y="53"/>
                </a:cxn>
              </a:cxnLst>
              <a:rect l="0" t="0" r="r" b="b"/>
              <a:pathLst>
                <a:path w="31" h="54">
                  <a:moveTo>
                    <a:pt x="26" y="53"/>
                  </a:moveTo>
                  <a:lnTo>
                    <a:pt x="20" y="54"/>
                  </a:lnTo>
                  <a:lnTo>
                    <a:pt x="31" y="49"/>
                  </a:lnTo>
                  <a:lnTo>
                    <a:pt x="0" y="7"/>
                  </a:lnTo>
                  <a:lnTo>
                    <a:pt x="11" y="1"/>
                  </a:lnTo>
                  <a:lnTo>
                    <a:pt x="17" y="0"/>
                  </a:lnTo>
                  <a:lnTo>
                    <a:pt x="26" y="53"/>
                  </a:lnTo>
                  <a:close/>
                </a:path>
              </a:pathLst>
            </a:custGeom>
            <a:solidFill>
              <a:srgbClr val="993300"/>
            </a:solidFill>
            <a:ln w="9525">
              <a:solidFill>
                <a:srgbClr val="993300"/>
              </a:solidFill>
              <a:round/>
              <a:headEnd/>
              <a:tailEnd/>
            </a:ln>
          </p:spPr>
          <p:txBody>
            <a:bodyPr/>
            <a:lstStyle/>
            <a:p>
              <a:endParaRPr lang="en-US"/>
            </a:p>
          </p:txBody>
        </p:sp>
        <p:sp>
          <p:nvSpPr>
            <p:cNvPr id="114715" name="Freeform 27"/>
            <p:cNvSpPr>
              <a:spLocks/>
            </p:cNvSpPr>
            <p:nvPr/>
          </p:nvSpPr>
          <p:spPr bwMode="black">
            <a:xfrm>
              <a:off x="2446" y="2989"/>
              <a:ext cx="16" cy="14"/>
            </a:xfrm>
            <a:custGeom>
              <a:avLst/>
              <a:gdLst/>
              <a:ahLst/>
              <a:cxnLst>
                <a:cxn ang="0">
                  <a:pos x="47" y="42"/>
                </a:cxn>
                <a:cxn ang="0">
                  <a:pos x="42" y="45"/>
                </a:cxn>
                <a:cxn ang="0">
                  <a:pos x="53" y="40"/>
                </a:cxn>
                <a:cxn ang="0">
                  <a:pos x="0" y="9"/>
                </a:cxn>
                <a:cxn ang="0">
                  <a:pos x="11" y="3"/>
                </a:cxn>
                <a:cxn ang="0">
                  <a:pos x="16" y="0"/>
                </a:cxn>
                <a:cxn ang="0">
                  <a:pos x="47" y="42"/>
                </a:cxn>
              </a:cxnLst>
              <a:rect l="0" t="0" r="r" b="b"/>
              <a:pathLst>
                <a:path w="53" h="45">
                  <a:moveTo>
                    <a:pt x="47" y="42"/>
                  </a:moveTo>
                  <a:lnTo>
                    <a:pt x="42" y="45"/>
                  </a:lnTo>
                  <a:lnTo>
                    <a:pt x="53" y="40"/>
                  </a:lnTo>
                  <a:lnTo>
                    <a:pt x="0" y="9"/>
                  </a:lnTo>
                  <a:lnTo>
                    <a:pt x="11" y="3"/>
                  </a:lnTo>
                  <a:lnTo>
                    <a:pt x="16" y="0"/>
                  </a:lnTo>
                  <a:lnTo>
                    <a:pt x="47" y="42"/>
                  </a:lnTo>
                  <a:close/>
                </a:path>
              </a:pathLst>
            </a:custGeom>
            <a:solidFill>
              <a:srgbClr val="993300"/>
            </a:solidFill>
            <a:ln w="9525">
              <a:solidFill>
                <a:srgbClr val="993300"/>
              </a:solidFill>
              <a:round/>
              <a:headEnd/>
              <a:tailEnd/>
            </a:ln>
          </p:spPr>
          <p:txBody>
            <a:bodyPr/>
            <a:lstStyle/>
            <a:p>
              <a:endParaRPr lang="en-US"/>
            </a:p>
          </p:txBody>
        </p:sp>
        <p:sp>
          <p:nvSpPr>
            <p:cNvPr id="114716" name="Freeform 28"/>
            <p:cNvSpPr>
              <a:spLocks/>
            </p:cNvSpPr>
            <p:nvPr/>
          </p:nvSpPr>
          <p:spPr bwMode="black">
            <a:xfrm>
              <a:off x="2444" y="2993"/>
              <a:ext cx="18" cy="10"/>
            </a:xfrm>
            <a:custGeom>
              <a:avLst/>
              <a:gdLst/>
              <a:ahLst/>
              <a:cxnLst>
                <a:cxn ang="0">
                  <a:pos x="56" y="31"/>
                </a:cxn>
                <a:cxn ang="0">
                  <a:pos x="53" y="36"/>
                </a:cxn>
                <a:cxn ang="0">
                  <a:pos x="53" y="26"/>
                </a:cxn>
                <a:cxn ang="0">
                  <a:pos x="0" y="15"/>
                </a:cxn>
                <a:cxn ang="0">
                  <a:pos x="0" y="5"/>
                </a:cxn>
                <a:cxn ang="0">
                  <a:pos x="3" y="0"/>
                </a:cxn>
                <a:cxn ang="0">
                  <a:pos x="56" y="31"/>
                </a:cxn>
              </a:cxnLst>
              <a:rect l="0" t="0" r="r" b="b"/>
              <a:pathLst>
                <a:path w="56" h="36">
                  <a:moveTo>
                    <a:pt x="56" y="31"/>
                  </a:moveTo>
                  <a:lnTo>
                    <a:pt x="53" y="36"/>
                  </a:lnTo>
                  <a:lnTo>
                    <a:pt x="53" y="26"/>
                  </a:lnTo>
                  <a:lnTo>
                    <a:pt x="0" y="15"/>
                  </a:lnTo>
                  <a:lnTo>
                    <a:pt x="0" y="5"/>
                  </a:lnTo>
                  <a:lnTo>
                    <a:pt x="3" y="0"/>
                  </a:lnTo>
                  <a:lnTo>
                    <a:pt x="56" y="31"/>
                  </a:lnTo>
                  <a:close/>
                </a:path>
              </a:pathLst>
            </a:custGeom>
            <a:solidFill>
              <a:srgbClr val="993300"/>
            </a:solidFill>
            <a:ln w="9525">
              <a:solidFill>
                <a:srgbClr val="993300"/>
              </a:solidFill>
              <a:round/>
              <a:headEnd/>
              <a:tailEnd/>
            </a:ln>
          </p:spPr>
          <p:txBody>
            <a:bodyPr/>
            <a:lstStyle/>
            <a:p>
              <a:endParaRPr lang="en-US"/>
            </a:p>
          </p:txBody>
        </p:sp>
        <p:sp>
          <p:nvSpPr>
            <p:cNvPr id="114717" name="Freeform 29"/>
            <p:cNvSpPr>
              <a:spLocks/>
            </p:cNvSpPr>
            <p:nvPr/>
          </p:nvSpPr>
          <p:spPr bwMode="black">
            <a:xfrm>
              <a:off x="2444" y="2996"/>
              <a:ext cx="17" cy="5"/>
            </a:xfrm>
            <a:custGeom>
              <a:avLst/>
              <a:gdLst/>
              <a:ahLst/>
              <a:cxnLst>
                <a:cxn ang="0">
                  <a:pos x="54" y="11"/>
                </a:cxn>
                <a:cxn ang="0">
                  <a:pos x="53" y="17"/>
                </a:cxn>
                <a:cxn ang="0">
                  <a:pos x="0" y="6"/>
                </a:cxn>
                <a:cxn ang="0">
                  <a:pos x="1" y="0"/>
                </a:cxn>
                <a:cxn ang="0">
                  <a:pos x="54" y="11"/>
                </a:cxn>
              </a:cxnLst>
              <a:rect l="0" t="0" r="r" b="b"/>
              <a:pathLst>
                <a:path w="54" h="17">
                  <a:moveTo>
                    <a:pt x="54" y="11"/>
                  </a:moveTo>
                  <a:lnTo>
                    <a:pt x="53" y="17"/>
                  </a:lnTo>
                  <a:lnTo>
                    <a:pt x="0" y="6"/>
                  </a:lnTo>
                  <a:lnTo>
                    <a:pt x="1" y="0"/>
                  </a:lnTo>
                  <a:lnTo>
                    <a:pt x="54" y="11"/>
                  </a:lnTo>
                  <a:close/>
                </a:path>
              </a:pathLst>
            </a:custGeom>
            <a:solidFill>
              <a:srgbClr val="993300"/>
            </a:solidFill>
            <a:ln w="9525">
              <a:solidFill>
                <a:srgbClr val="993300"/>
              </a:solidFill>
              <a:round/>
              <a:headEnd/>
              <a:tailEnd/>
            </a:ln>
          </p:spPr>
          <p:txBody>
            <a:bodyPr/>
            <a:lstStyle/>
            <a:p>
              <a:endParaRPr lang="en-US"/>
            </a:p>
          </p:txBody>
        </p:sp>
        <p:sp>
          <p:nvSpPr>
            <p:cNvPr id="114718" name="Freeform 30"/>
            <p:cNvSpPr>
              <a:spLocks/>
            </p:cNvSpPr>
            <p:nvPr/>
          </p:nvSpPr>
          <p:spPr bwMode="black">
            <a:xfrm>
              <a:off x="2545" y="2944"/>
              <a:ext cx="17" cy="9"/>
            </a:xfrm>
            <a:custGeom>
              <a:avLst/>
              <a:gdLst/>
              <a:ahLst/>
              <a:cxnLst>
                <a:cxn ang="0">
                  <a:pos x="54" y="4"/>
                </a:cxn>
                <a:cxn ang="0">
                  <a:pos x="55" y="11"/>
                </a:cxn>
                <a:cxn ang="0">
                  <a:pos x="49" y="0"/>
                </a:cxn>
                <a:cxn ang="0">
                  <a:pos x="7" y="31"/>
                </a:cxn>
                <a:cxn ang="0">
                  <a:pos x="1" y="20"/>
                </a:cxn>
                <a:cxn ang="0">
                  <a:pos x="0" y="13"/>
                </a:cxn>
                <a:cxn ang="0">
                  <a:pos x="54" y="4"/>
                </a:cxn>
              </a:cxnLst>
              <a:rect l="0" t="0" r="r" b="b"/>
              <a:pathLst>
                <a:path w="55" h="31">
                  <a:moveTo>
                    <a:pt x="54" y="4"/>
                  </a:moveTo>
                  <a:lnTo>
                    <a:pt x="55" y="11"/>
                  </a:lnTo>
                  <a:lnTo>
                    <a:pt x="49" y="0"/>
                  </a:lnTo>
                  <a:lnTo>
                    <a:pt x="7" y="31"/>
                  </a:lnTo>
                  <a:lnTo>
                    <a:pt x="1" y="20"/>
                  </a:lnTo>
                  <a:lnTo>
                    <a:pt x="0" y="13"/>
                  </a:lnTo>
                  <a:lnTo>
                    <a:pt x="54" y="4"/>
                  </a:lnTo>
                  <a:close/>
                </a:path>
              </a:pathLst>
            </a:custGeom>
            <a:solidFill>
              <a:srgbClr val="993300"/>
            </a:solidFill>
            <a:ln w="9525">
              <a:solidFill>
                <a:srgbClr val="993300"/>
              </a:solidFill>
              <a:round/>
              <a:headEnd/>
              <a:tailEnd/>
            </a:ln>
          </p:spPr>
          <p:txBody>
            <a:bodyPr/>
            <a:lstStyle/>
            <a:p>
              <a:endParaRPr lang="en-US"/>
            </a:p>
          </p:txBody>
        </p:sp>
        <p:sp>
          <p:nvSpPr>
            <p:cNvPr id="114719" name="Freeform 31"/>
            <p:cNvSpPr>
              <a:spLocks/>
            </p:cNvSpPr>
            <p:nvPr/>
          </p:nvSpPr>
          <p:spPr bwMode="black">
            <a:xfrm>
              <a:off x="2547" y="2944"/>
              <a:ext cx="13" cy="12"/>
            </a:xfrm>
            <a:custGeom>
              <a:avLst/>
              <a:gdLst/>
              <a:ahLst/>
              <a:cxnLst>
                <a:cxn ang="0">
                  <a:pos x="42" y="2"/>
                </a:cxn>
                <a:cxn ang="0">
                  <a:pos x="45" y="6"/>
                </a:cxn>
                <a:cxn ang="0">
                  <a:pos x="40" y="0"/>
                </a:cxn>
                <a:cxn ang="0">
                  <a:pos x="9" y="43"/>
                </a:cxn>
                <a:cxn ang="0">
                  <a:pos x="3" y="37"/>
                </a:cxn>
                <a:cxn ang="0">
                  <a:pos x="0" y="33"/>
                </a:cxn>
                <a:cxn ang="0">
                  <a:pos x="42" y="2"/>
                </a:cxn>
              </a:cxnLst>
              <a:rect l="0" t="0" r="r" b="b"/>
              <a:pathLst>
                <a:path w="45" h="43">
                  <a:moveTo>
                    <a:pt x="42" y="2"/>
                  </a:moveTo>
                  <a:lnTo>
                    <a:pt x="45" y="6"/>
                  </a:lnTo>
                  <a:lnTo>
                    <a:pt x="40" y="0"/>
                  </a:lnTo>
                  <a:lnTo>
                    <a:pt x="9" y="43"/>
                  </a:lnTo>
                  <a:lnTo>
                    <a:pt x="3" y="37"/>
                  </a:lnTo>
                  <a:lnTo>
                    <a:pt x="0" y="33"/>
                  </a:lnTo>
                  <a:lnTo>
                    <a:pt x="42" y="2"/>
                  </a:lnTo>
                  <a:close/>
                </a:path>
              </a:pathLst>
            </a:custGeom>
            <a:solidFill>
              <a:srgbClr val="993300"/>
            </a:solidFill>
            <a:ln w="9525">
              <a:solidFill>
                <a:srgbClr val="993300"/>
              </a:solidFill>
              <a:round/>
              <a:headEnd/>
              <a:tailEnd/>
            </a:ln>
          </p:spPr>
          <p:txBody>
            <a:bodyPr/>
            <a:lstStyle/>
            <a:p>
              <a:endParaRPr lang="en-US"/>
            </a:p>
          </p:txBody>
        </p:sp>
        <p:sp>
          <p:nvSpPr>
            <p:cNvPr id="114720" name="Freeform 32"/>
            <p:cNvSpPr>
              <a:spLocks/>
            </p:cNvSpPr>
            <p:nvPr/>
          </p:nvSpPr>
          <p:spPr bwMode="black">
            <a:xfrm>
              <a:off x="2549" y="2942"/>
              <a:ext cx="11" cy="16"/>
            </a:xfrm>
            <a:custGeom>
              <a:avLst/>
              <a:gdLst/>
              <a:ahLst/>
              <a:cxnLst>
                <a:cxn ang="0">
                  <a:pos x="31" y="2"/>
                </a:cxn>
                <a:cxn ang="0">
                  <a:pos x="35" y="6"/>
                </a:cxn>
                <a:cxn ang="0">
                  <a:pos x="24" y="0"/>
                </a:cxn>
                <a:cxn ang="0">
                  <a:pos x="15" y="53"/>
                </a:cxn>
                <a:cxn ang="0">
                  <a:pos x="4" y="48"/>
                </a:cxn>
                <a:cxn ang="0">
                  <a:pos x="0" y="45"/>
                </a:cxn>
                <a:cxn ang="0">
                  <a:pos x="31" y="2"/>
                </a:cxn>
              </a:cxnLst>
              <a:rect l="0" t="0" r="r" b="b"/>
              <a:pathLst>
                <a:path w="35" h="53">
                  <a:moveTo>
                    <a:pt x="31" y="2"/>
                  </a:moveTo>
                  <a:lnTo>
                    <a:pt x="35" y="6"/>
                  </a:lnTo>
                  <a:lnTo>
                    <a:pt x="24" y="0"/>
                  </a:lnTo>
                  <a:lnTo>
                    <a:pt x="15" y="53"/>
                  </a:lnTo>
                  <a:lnTo>
                    <a:pt x="4" y="48"/>
                  </a:lnTo>
                  <a:lnTo>
                    <a:pt x="0" y="45"/>
                  </a:lnTo>
                  <a:lnTo>
                    <a:pt x="31" y="2"/>
                  </a:lnTo>
                  <a:close/>
                </a:path>
              </a:pathLst>
            </a:custGeom>
            <a:solidFill>
              <a:srgbClr val="993300"/>
            </a:solidFill>
            <a:ln w="9525">
              <a:solidFill>
                <a:srgbClr val="993300"/>
              </a:solidFill>
              <a:round/>
              <a:headEnd/>
              <a:tailEnd/>
            </a:ln>
          </p:spPr>
          <p:txBody>
            <a:bodyPr/>
            <a:lstStyle/>
            <a:p>
              <a:endParaRPr lang="en-US"/>
            </a:p>
          </p:txBody>
        </p:sp>
        <p:sp>
          <p:nvSpPr>
            <p:cNvPr id="114721" name="Freeform 33"/>
            <p:cNvSpPr>
              <a:spLocks/>
            </p:cNvSpPr>
            <p:nvPr/>
          </p:nvSpPr>
          <p:spPr bwMode="black">
            <a:xfrm>
              <a:off x="2555" y="2942"/>
              <a:ext cx="5" cy="16"/>
            </a:xfrm>
            <a:custGeom>
              <a:avLst/>
              <a:gdLst/>
              <a:ahLst/>
              <a:cxnLst>
                <a:cxn ang="0">
                  <a:pos x="9" y="0"/>
                </a:cxn>
                <a:cxn ang="0">
                  <a:pos x="16" y="1"/>
                </a:cxn>
                <a:cxn ang="0">
                  <a:pos x="6" y="1"/>
                </a:cxn>
                <a:cxn ang="0">
                  <a:pos x="17" y="55"/>
                </a:cxn>
                <a:cxn ang="0">
                  <a:pos x="7" y="55"/>
                </a:cxn>
                <a:cxn ang="0">
                  <a:pos x="0" y="53"/>
                </a:cxn>
                <a:cxn ang="0">
                  <a:pos x="9" y="0"/>
                </a:cxn>
              </a:cxnLst>
              <a:rect l="0" t="0" r="r" b="b"/>
              <a:pathLst>
                <a:path w="17" h="55">
                  <a:moveTo>
                    <a:pt x="9" y="0"/>
                  </a:moveTo>
                  <a:lnTo>
                    <a:pt x="16" y="1"/>
                  </a:lnTo>
                  <a:lnTo>
                    <a:pt x="6" y="1"/>
                  </a:lnTo>
                  <a:lnTo>
                    <a:pt x="17" y="55"/>
                  </a:lnTo>
                  <a:lnTo>
                    <a:pt x="7" y="55"/>
                  </a:lnTo>
                  <a:lnTo>
                    <a:pt x="0" y="53"/>
                  </a:lnTo>
                  <a:lnTo>
                    <a:pt x="9" y="0"/>
                  </a:lnTo>
                  <a:close/>
                </a:path>
              </a:pathLst>
            </a:custGeom>
            <a:solidFill>
              <a:srgbClr val="993300"/>
            </a:solidFill>
            <a:ln w="9525">
              <a:solidFill>
                <a:srgbClr val="993300"/>
              </a:solidFill>
              <a:round/>
              <a:headEnd/>
              <a:tailEnd/>
            </a:ln>
          </p:spPr>
          <p:txBody>
            <a:bodyPr/>
            <a:lstStyle/>
            <a:p>
              <a:endParaRPr lang="en-US"/>
            </a:p>
          </p:txBody>
        </p:sp>
        <p:sp>
          <p:nvSpPr>
            <p:cNvPr id="114722" name="Freeform 34"/>
            <p:cNvSpPr>
              <a:spLocks/>
            </p:cNvSpPr>
            <p:nvPr/>
          </p:nvSpPr>
          <p:spPr bwMode="black">
            <a:xfrm>
              <a:off x="2555" y="2942"/>
              <a:ext cx="9" cy="16"/>
            </a:xfrm>
            <a:custGeom>
              <a:avLst/>
              <a:gdLst/>
              <a:ahLst/>
              <a:cxnLst>
                <a:cxn ang="0">
                  <a:pos x="5" y="1"/>
                </a:cxn>
                <a:cxn ang="0">
                  <a:pos x="10" y="0"/>
                </a:cxn>
                <a:cxn ang="0">
                  <a:pos x="0" y="6"/>
                </a:cxn>
                <a:cxn ang="0">
                  <a:pos x="32" y="48"/>
                </a:cxn>
                <a:cxn ang="0">
                  <a:pos x="22" y="53"/>
                </a:cxn>
                <a:cxn ang="0">
                  <a:pos x="16" y="55"/>
                </a:cxn>
                <a:cxn ang="0">
                  <a:pos x="5" y="1"/>
                </a:cxn>
              </a:cxnLst>
              <a:rect l="0" t="0" r="r" b="b"/>
              <a:pathLst>
                <a:path w="32" h="55">
                  <a:moveTo>
                    <a:pt x="5" y="1"/>
                  </a:moveTo>
                  <a:lnTo>
                    <a:pt x="10" y="0"/>
                  </a:lnTo>
                  <a:lnTo>
                    <a:pt x="0" y="6"/>
                  </a:lnTo>
                  <a:lnTo>
                    <a:pt x="32" y="48"/>
                  </a:lnTo>
                  <a:lnTo>
                    <a:pt x="22" y="53"/>
                  </a:lnTo>
                  <a:lnTo>
                    <a:pt x="16" y="55"/>
                  </a:lnTo>
                  <a:lnTo>
                    <a:pt x="5" y="1"/>
                  </a:lnTo>
                  <a:close/>
                </a:path>
              </a:pathLst>
            </a:custGeom>
            <a:solidFill>
              <a:srgbClr val="993300"/>
            </a:solidFill>
            <a:ln w="9525">
              <a:solidFill>
                <a:srgbClr val="993300"/>
              </a:solidFill>
              <a:round/>
              <a:headEnd/>
              <a:tailEnd/>
            </a:ln>
          </p:spPr>
          <p:txBody>
            <a:bodyPr/>
            <a:lstStyle/>
            <a:p>
              <a:endParaRPr lang="en-US"/>
            </a:p>
          </p:txBody>
        </p:sp>
        <p:sp>
          <p:nvSpPr>
            <p:cNvPr id="114723" name="Freeform 35"/>
            <p:cNvSpPr>
              <a:spLocks/>
            </p:cNvSpPr>
            <p:nvPr/>
          </p:nvSpPr>
          <p:spPr bwMode="black">
            <a:xfrm>
              <a:off x="2555" y="2944"/>
              <a:ext cx="13" cy="12"/>
            </a:xfrm>
            <a:custGeom>
              <a:avLst/>
              <a:gdLst/>
              <a:ahLst/>
              <a:cxnLst>
                <a:cxn ang="0">
                  <a:pos x="1" y="4"/>
                </a:cxn>
                <a:cxn ang="0">
                  <a:pos x="6" y="0"/>
                </a:cxn>
                <a:cxn ang="0">
                  <a:pos x="0" y="6"/>
                </a:cxn>
                <a:cxn ang="0">
                  <a:pos x="43" y="37"/>
                </a:cxn>
                <a:cxn ang="0">
                  <a:pos x="37" y="43"/>
                </a:cxn>
                <a:cxn ang="0">
                  <a:pos x="33" y="46"/>
                </a:cxn>
                <a:cxn ang="0">
                  <a:pos x="1" y="4"/>
                </a:cxn>
              </a:cxnLst>
              <a:rect l="0" t="0" r="r" b="b"/>
              <a:pathLst>
                <a:path w="43" h="46">
                  <a:moveTo>
                    <a:pt x="1" y="4"/>
                  </a:moveTo>
                  <a:lnTo>
                    <a:pt x="6" y="0"/>
                  </a:lnTo>
                  <a:lnTo>
                    <a:pt x="0" y="6"/>
                  </a:lnTo>
                  <a:lnTo>
                    <a:pt x="43" y="37"/>
                  </a:lnTo>
                  <a:lnTo>
                    <a:pt x="37" y="43"/>
                  </a:lnTo>
                  <a:lnTo>
                    <a:pt x="33" y="46"/>
                  </a:lnTo>
                  <a:lnTo>
                    <a:pt x="1" y="4"/>
                  </a:lnTo>
                  <a:close/>
                </a:path>
              </a:pathLst>
            </a:custGeom>
            <a:solidFill>
              <a:srgbClr val="993300"/>
            </a:solidFill>
            <a:ln w="9525">
              <a:solidFill>
                <a:srgbClr val="993300"/>
              </a:solidFill>
              <a:round/>
              <a:headEnd/>
              <a:tailEnd/>
            </a:ln>
          </p:spPr>
          <p:txBody>
            <a:bodyPr/>
            <a:lstStyle/>
            <a:p>
              <a:endParaRPr lang="en-US"/>
            </a:p>
          </p:txBody>
        </p:sp>
        <p:sp>
          <p:nvSpPr>
            <p:cNvPr id="114724" name="Freeform 36"/>
            <p:cNvSpPr>
              <a:spLocks/>
            </p:cNvSpPr>
            <p:nvPr/>
          </p:nvSpPr>
          <p:spPr bwMode="black">
            <a:xfrm>
              <a:off x="2555" y="2944"/>
              <a:ext cx="15" cy="10"/>
            </a:xfrm>
            <a:custGeom>
              <a:avLst/>
              <a:gdLst/>
              <a:ahLst/>
              <a:cxnLst>
                <a:cxn ang="0">
                  <a:pos x="2" y="4"/>
                </a:cxn>
                <a:cxn ang="0">
                  <a:pos x="6" y="0"/>
                </a:cxn>
                <a:cxn ang="0">
                  <a:pos x="0" y="11"/>
                </a:cxn>
                <a:cxn ang="0">
                  <a:pos x="53" y="20"/>
                </a:cxn>
                <a:cxn ang="0">
                  <a:pos x="48" y="31"/>
                </a:cxn>
                <a:cxn ang="0">
                  <a:pos x="45" y="35"/>
                </a:cxn>
                <a:cxn ang="0">
                  <a:pos x="2" y="4"/>
                </a:cxn>
              </a:cxnLst>
              <a:rect l="0" t="0" r="r" b="b"/>
              <a:pathLst>
                <a:path w="53" h="35">
                  <a:moveTo>
                    <a:pt x="2" y="4"/>
                  </a:moveTo>
                  <a:lnTo>
                    <a:pt x="6" y="0"/>
                  </a:lnTo>
                  <a:lnTo>
                    <a:pt x="0" y="11"/>
                  </a:lnTo>
                  <a:lnTo>
                    <a:pt x="53" y="20"/>
                  </a:lnTo>
                  <a:lnTo>
                    <a:pt x="48" y="31"/>
                  </a:lnTo>
                  <a:lnTo>
                    <a:pt x="45" y="35"/>
                  </a:lnTo>
                  <a:lnTo>
                    <a:pt x="2" y="4"/>
                  </a:lnTo>
                  <a:close/>
                </a:path>
              </a:pathLst>
            </a:custGeom>
            <a:solidFill>
              <a:srgbClr val="993300"/>
            </a:solidFill>
            <a:ln w="9525">
              <a:solidFill>
                <a:srgbClr val="993300"/>
              </a:solidFill>
              <a:round/>
              <a:headEnd/>
              <a:tailEnd/>
            </a:ln>
          </p:spPr>
          <p:txBody>
            <a:bodyPr/>
            <a:lstStyle/>
            <a:p>
              <a:endParaRPr lang="en-US"/>
            </a:p>
          </p:txBody>
        </p:sp>
        <p:sp>
          <p:nvSpPr>
            <p:cNvPr id="114725" name="Freeform 37"/>
            <p:cNvSpPr>
              <a:spLocks/>
            </p:cNvSpPr>
            <p:nvPr/>
          </p:nvSpPr>
          <p:spPr bwMode="black">
            <a:xfrm>
              <a:off x="2555" y="2946"/>
              <a:ext cx="17" cy="3"/>
            </a:xfrm>
            <a:custGeom>
              <a:avLst/>
              <a:gdLst/>
              <a:ahLst/>
              <a:cxnLst>
                <a:cxn ang="0">
                  <a:pos x="0" y="7"/>
                </a:cxn>
                <a:cxn ang="0">
                  <a:pos x="1" y="0"/>
                </a:cxn>
                <a:cxn ang="0">
                  <a:pos x="55" y="9"/>
                </a:cxn>
                <a:cxn ang="0">
                  <a:pos x="53" y="16"/>
                </a:cxn>
                <a:cxn ang="0">
                  <a:pos x="0" y="7"/>
                </a:cxn>
              </a:cxnLst>
              <a:rect l="0" t="0" r="r" b="b"/>
              <a:pathLst>
                <a:path w="55" h="16">
                  <a:moveTo>
                    <a:pt x="0" y="7"/>
                  </a:moveTo>
                  <a:lnTo>
                    <a:pt x="1" y="0"/>
                  </a:lnTo>
                  <a:lnTo>
                    <a:pt x="55" y="9"/>
                  </a:lnTo>
                  <a:lnTo>
                    <a:pt x="53" y="16"/>
                  </a:lnTo>
                  <a:lnTo>
                    <a:pt x="0" y="7"/>
                  </a:lnTo>
                  <a:close/>
                </a:path>
              </a:pathLst>
            </a:custGeom>
            <a:solidFill>
              <a:srgbClr val="993300"/>
            </a:solidFill>
            <a:ln w="9525">
              <a:solidFill>
                <a:srgbClr val="993300"/>
              </a:solidFill>
              <a:round/>
              <a:headEnd/>
              <a:tailEnd/>
            </a:ln>
          </p:spPr>
          <p:txBody>
            <a:bodyPr/>
            <a:lstStyle/>
            <a:p>
              <a:endParaRPr lang="en-US"/>
            </a:p>
          </p:txBody>
        </p:sp>
        <p:sp>
          <p:nvSpPr>
            <p:cNvPr id="114726" name="Freeform 38"/>
            <p:cNvSpPr>
              <a:spLocks/>
            </p:cNvSpPr>
            <p:nvPr/>
          </p:nvSpPr>
          <p:spPr bwMode="black">
            <a:xfrm>
              <a:off x="2555" y="2942"/>
              <a:ext cx="17" cy="6"/>
            </a:xfrm>
            <a:custGeom>
              <a:avLst/>
              <a:gdLst/>
              <a:ahLst/>
              <a:cxnLst>
                <a:cxn ang="0">
                  <a:pos x="1" y="22"/>
                </a:cxn>
                <a:cxn ang="0">
                  <a:pos x="0" y="16"/>
                </a:cxn>
                <a:cxn ang="0">
                  <a:pos x="0" y="22"/>
                </a:cxn>
                <a:cxn ang="0">
                  <a:pos x="53" y="0"/>
                </a:cxn>
                <a:cxn ang="0">
                  <a:pos x="53" y="5"/>
                </a:cxn>
                <a:cxn ang="0">
                  <a:pos x="55" y="11"/>
                </a:cxn>
                <a:cxn ang="0">
                  <a:pos x="1" y="22"/>
                </a:cxn>
              </a:cxnLst>
              <a:rect l="0" t="0" r="r" b="b"/>
              <a:pathLst>
                <a:path w="55" h="22">
                  <a:moveTo>
                    <a:pt x="1" y="22"/>
                  </a:moveTo>
                  <a:lnTo>
                    <a:pt x="0" y="16"/>
                  </a:lnTo>
                  <a:lnTo>
                    <a:pt x="0" y="22"/>
                  </a:lnTo>
                  <a:lnTo>
                    <a:pt x="53" y="0"/>
                  </a:lnTo>
                  <a:lnTo>
                    <a:pt x="53" y="5"/>
                  </a:lnTo>
                  <a:lnTo>
                    <a:pt x="55" y="11"/>
                  </a:lnTo>
                  <a:lnTo>
                    <a:pt x="1" y="22"/>
                  </a:lnTo>
                  <a:close/>
                </a:path>
              </a:pathLst>
            </a:custGeom>
            <a:solidFill>
              <a:srgbClr val="993300"/>
            </a:solidFill>
            <a:ln w="9525">
              <a:solidFill>
                <a:srgbClr val="993300"/>
              </a:solidFill>
              <a:round/>
              <a:headEnd/>
              <a:tailEnd/>
            </a:ln>
          </p:spPr>
          <p:txBody>
            <a:bodyPr/>
            <a:lstStyle/>
            <a:p>
              <a:endParaRPr lang="en-US"/>
            </a:p>
          </p:txBody>
        </p:sp>
        <p:sp>
          <p:nvSpPr>
            <p:cNvPr id="114727" name="Freeform 39"/>
            <p:cNvSpPr>
              <a:spLocks/>
            </p:cNvSpPr>
            <p:nvPr/>
          </p:nvSpPr>
          <p:spPr bwMode="black">
            <a:xfrm>
              <a:off x="2553" y="2935"/>
              <a:ext cx="17" cy="16"/>
            </a:xfrm>
            <a:custGeom>
              <a:avLst/>
              <a:gdLst/>
              <a:ahLst/>
              <a:cxnLst>
                <a:cxn ang="0">
                  <a:pos x="2" y="43"/>
                </a:cxn>
                <a:cxn ang="0">
                  <a:pos x="0" y="37"/>
                </a:cxn>
                <a:cxn ang="0">
                  <a:pos x="11" y="53"/>
                </a:cxn>
                <a:cxn ang="0">
                  <a:pos x="42" y="0"/>
                </a:cxn>
                <a:cxn ang="0">
                  <a:pos x="53" y="15"/>
                </a:cxn>
                <a:cxn ang="0">
                  <a:pos x="55" y="21"/>
                </a:cxn>
                <a:cxn ang="0">
                  <a:pos x="2" y="43"/>
                </a:cxn>
              </a:cxnLst>
              <a:rect l="0" t="0" r="r" b="b"/>
              <a:pathLst>
                <a:path w="55" h="53">
                  <a:moveTo>
                    <a:pt x="2" y="43"/>
                  </a:moveTo>
                  <a:lnTo>
                    <a:pt x="0" y="37"/>
                  </a:lnTo>
                  <a:lnTo>
                    <a:pt x="11" y="53"/>
                  </a:lnTo>
                  <a:lnTo>
                    <a:pt x="42" y="0"/>
                  </a:lnTo>
                  <a:lnTo>
                    <a:pt x="53" y="15"/>
                  </a:lnTo>
                  <a:lnTo>
                    <a:pt x="55" y="21"/>
                  </a:lnTo>
                  <a:lnTo>
                    <a:pt x="2" y="43"/>
                  </a:lnTo>
                  <a:close/>
                </a:path>
              </a:pathLst>
            </a:custGeom>
            <a:solidFill>
              <a:srgbClr val="993300"/>
            </a:solidFill>
            <a:ln w="9525">
              <a:solidFill>
                <a:srgbClr val="993300"/>
              </a:solidFill>
              <a:round/>
              <a:headEnd/>
              <a:tailEnd/>
            </a:ln>
          </p:spPr>
          <p:txBody>
            <a:bodyPr/>
            <a:lstStyle/>
            <a:p>
              <a:endParaRPr lang="en-US"/>
            </a:p>
          </p:txBody>
        </p:sp>
        <p:sp>
          <p:nvSpPr>
            <p:cNvPr id="114728" name="Freeform 40"/>
            <p:cNvSpPr>
              <a:spLocks/>
            </p:cNvSpPr>
            <p:nvPr/>
          </p:nvSpPr>
          <p:spPr bwMode="black">
            <a:xfrm>
              <a:off x="2555" y="2935"/>
              <a:ext cx="11" cy="16"/>
            </a:xfrm>
            <a:custGeom>
              <a:avLst/>
              <a:gdLst/>
              <a:ahLst/>
              <a:cxnLst>
                <a:cxn ang="0">
                  <a:pos x="6" y="57"/>
                </a:cxn>
                <a:cxn ang="0">
                  <a:pos x="0" y="54"/>
                </a:cxn>
                <a:cxn ang="0">
                  <a:pos x="10" y="54"/>
                </a:cxn>
                <a:cxn ang="0">
                  <a:pos x="22" y="0"/>
                </a:cxn>
                <a:cxn ang="0">
                  <a:pos x="32" y="0"/>
                </a:cxn>
                <a:cxn ang="0">
                  <a:pos x="37" y="4"/>
                </a:cxn>
                <a:cxn ang="0">
                  <a:pos x="6" y="57"/>
                </a:cxn>
              </a:cxnLst>
              <a:rect l="0" t="0" r="r" b="b"/>
              <a:pathLst>
                <a:path w="37" h="57">
                  <a:moveTo>
                    <a:pt x="6" y="57"/>
                  </a:moveTo>
                  <a:lnTo>
                    <a:pt x="0" y="54"/>
                  </a:lnTo>
                  <a:lnTo>
                    <a:pt x="10" y="54"/>
                  </a:lnTo>
                  <a:lnTo>
                    <a:pt x="22" y="0"/>
                  </a:lnTo>
                  <a:lnTo>
                    <a:pt x="32" y="0"/>
                  </a:lnTo>
                  <a:lnTo>
                    <a:pt x="37" y="4"/>
                  </a:lnTo>
                  <a:lnTo>
                    <a:pt x="6" y="57"/>
                  </a:lnTo>
                  <a:close/>
                </a:path>
              </a:pathLst>
            </a:custGeom>
            <a:solidFill>
              <a:srgbClr val="993300"/>
            </a:solidFill>
            <a:ln w="9525">
              <a:solidFill>
                <a:srgbClr val="993300"/>
              </a:solidFill>
              <a:round/>
              <a:headEnd/>
              <a:tailEnd/>
            </a:ln>
          </p:spPr>
          <p:txBody>
            <a:bodyPr/>
            <a:lstStyle/>
            <a:p>
              <a:endParaRPr lang="en-US"/>
            </a:p>
          </p:txBody>
        </p:sp>
        <p:sp>
          <p:nvSpPr>
            <p:cNvPr id="114729" name="Freeform 41"/>
            <p:cNvSpPr>
              <a:spLocks/>
            </p:cNvSpPr>
            <p:nvPr/>
          </p:nvSpPr>
          <p:spPr bwMode="black">
            <a:xfrm>
              <a:off x="2556" y="2934"/>
              <a:ext cx="6" cy="15"/>
            </a:xfrm>
            <a:custGeom>
              <a:avLst/>
              <a:gdLst/>
              <a:ahLst/>
              <a:cxnLst>
                <a:cxn ang="0">
                  <a:pos x="5" y="55"/>
                </a:cxn>
                <a:cxn ang="0">
                  <a:pos x="0" y="54"/>
                </a:cxn>
                <a:cxn ang="0">
                  <a:pos x="10" y="54"/>
                </a:cxn>
                <a:cxn ang="0">
                  <a:pos x="1" y="0"/>
                </a:cxn>
                <a:cxn ang="0">
                  <a:pos x="11" y="0"/>
                </a:cxn>
                <a:cxn ang="0">
                  <a:pos x="17" y="1"/>
                </a:cxn>
                <a:cxn ang="0">
                  <a:pos x="5" y="55"/>
                </a:cxn>
              </a:cxnLst>
              <a:rect l="0" t="0" r="r" b="b"/>
              <a:pathLst>
                <a:path w="17" h="55">
                  <a:moveTo>
                    <a:pt x="5" y="55"/>
                  </a:moveTo>
                  <a:lnTo>
                    <a:pt x="0" y="54"/>
                  </a:lnTo>
                  <a:lnTo>
                    <a:pt x="10" y="54"/>
                  </a:lnTo>
                  <a:lnTo>
                    <a:pt x="1" y="0"/>
                  </a:lnTo>
                  <a:lnTo>
                    <a:pt x="11" y="0"/>
                  </a:lnTo>
                  <a:lnTo>
                    <a:pt x="17" y="1"/>
                  </a:lnTo>
                  <a:lnTo>
                    <a:pt x="5" y="55"/>
                  </a:lnTo>
                  <a:close/>
                </a:path>
              </a:pathLst>
            </a:custGeom>
            <a:solidFill>
              <a:srgbClr val="993300"/>
            </a:solidFill>
            <a:ln w="9525">
              <a:solidFill>
                <a:srgbClr val="993300"/>
              </a:solidFill>
              <a:round/>
              <a:headEnd/>
              <a:tailEnd/>
            </a:ln>
          </p:spPr>
          <p:txBody>
            <a:bodyPr/>
            <a:lstStyle/>
            <a:p>
              <a:endParaRPr lang="en-US"/>
            </a:p>
          </p:txBody>
        </p:sp>
        <p:sp>
          <p:nvSpPr>
            <p:cNvPr id="114730" name="Freeform 42"/>
            <p:cNvSpPr>
              <a:spLocks/>
            </p:cNvSpPr>
            <p:nvPr/>
          </p:nvSpPr>
          <p:spPr bwMode="black">
            <a:xfrm>
              <a:off x="2551" y="2934"/>
              <a:ext cx="9" cy="15"/>
            </a:xfrm>
            <a:custGeom>
              <a:avLst/>
              <a:gdLst/>
              <a:ahLst/>
              <a:cxnLst>
                <a:cxn ang="0">
                  <a:pos x="27" y="54"/>
                </a:cxn>
                <a:cxn ang="0">
                  <a:pos x="20" y="55"/>
                </a:cxn>
                <a:cxn ang="0">
                  <a:pos x="31" y="49"/>
                </a:cxn>
                <a:cxn ang="0">
                  <a:pos x="0" y="7"/>
                </a:cxn>
                <a:cxn ang="0">
                  <a:pos x="11" y="1"/>
                </a:cxn>
                <a:cxn ang="0">
                  <a:pos x="18" y="0"/>
                </a:cxn>
                <a:cxn ang="0">
                  <a:pos x="27" y="54"/>
                </a:cxn>
              </a:cxnLst>
              <a:rect l="0" t="0" r="r" b="b"/>
              <a:pathLst>
                <a:path w="31" h="55">
                  <a:moveTo>
                    <a:pt x="27" y="54"/>
                  </a:moveTo>
                  <a:lnTo>
                    <a:pt x="20" y="55"/>
                  </a:lnTo>
                  <a:lnTo>
                    <a:pt x="31" y="49"/>
                  </a:lnTo>
                  <a:lnTo>
                    <a:pt x="0" y="7"/>
                  </a:lnTo>
                  <a:lnTo>
                    <a:pt x="11" y="1"/>
                  </a:lnTo>
                  <a:lnTo>
                    <a:pt x="18" y="0"/>
                  </a:lnTo>
                  <a:lnTo>
                    <a:pt x="27" y="54"/>
                  </a:lnTo>
                  <a:close/>
                </a:path>
              </a:pathLst>
            </a:custGeom>
            <a:solidFill>
              <a:srgbClr val="993300"/>
            </a:solidFill>
            <a:ln w="9525">
              <a:solidFill>
                <a:srgbClr val="993300"/>
              </a:solidFill>
              <a:round/>
              <a:headEnd/>
              <a:tailEnd/>
            </a:ln>
          </p:spPr>
          <p:txBody>
            <a:bodyPr/>
            <a:lstStyle/>
            <a:p>
              <a:endParaRPr lang="en-US"/>
            </a:p>
          </p:txBody>
        </p:sp>
        <p:sp>
          <p:nvSpPr>
            <p:cNvPr id="114731" name="Freeform 43"/>
            <p:cNvSpPr>
              <a:spLocks/>
            </p:cNvSpPr>
            <p:nvPr/>
          </p:nvSpPr>
          <p:spPr bwMode="black">
            <a:xfrm>
              <a:off x="2545" y="2937"/>
              <a:ext cx="17" cy="12"/>
            </a:xfrm>
            <a:custGeom>
              <a:avLst/>
              <a:gdLst/>
              <a:ahLst/>
              <a:cxnLst>
                <a:cxn ang="0">
                  <a:pos x="46" y="42"/>
                </a:cxn>
                <a:cxn ang="0">
                  <a:pos x="42" y="45"/>
                </a:cxn>
                <a:cxn ang="0">
                  <a:pos x="53" y="40"/>
                </a:cxn>
                <a:cxn ang="0">
                  <a:pos x="0" y="9"/>
                </a:cxn>
                <a:cxn ang="0">
                  <a:pos x="11" y="3"/>
                </a:cxn>
                <a:cxn ang="0">
                  <a:pos x="15" y="0"/>
                </a:cxn>
                <a:cxn ang="0">
                  <a:pos x="46" y="42"/>
                </a:cxn>
              </a:cxnLst>
              <a:rect l="0" t="0" r="r" b="b"/>
              <a:pathLst>
                <a:path w="53" h="45">
                  <a:moveTo>
                    <a:pt x="46" y="42"/>
                  </a:moveTo>
                  <a:lnTo>
                    <a:pt x="42" y="45"/>
                  </a:lnTo>
                  <a:lnTo>
                    <a:pt x="53" y="40"/>
                  </a:lnTo>
                  <a:lnTo>
                    <a:pt x="0" y="9"/>
                  </a:lnTo>
                  <a:lnTo>
                    <a:pt x="11" y="3"/>
                  </a:lnTo>
                  <a:lnTo>
                    <a:pt x="15" y="0"/>
                  </a:lnTo>
                  <a:lnTo>
                    <a:pt x="46" y="42"/>
                  </a:lnTo>
                  <a:close/>
                </a:path>
              </a:pathLst>
            </a:custGeom>
            <a:solidFill>
              <a:srgbClr val="993300"/>
            </a:solidFill>
            <a:ln w="9525">
              <a:solidFill>
                <a:srgbClr val="993300"/>
              </a:solidFill>
              <a:round/>
              <a:headEnd/>
              <a:tailEnd/>
            </a:ln>
          </p:spPr>
          <p:txBody>
            <a:bodyPr/>
            <a:lstStyle/>
            <a:p>
              <a:endParaRPr lang="en-US"/>
            </a:p>
          </p:txBody>
        </p:sp>
        <p:sp>
          <p:nvSpPr>
            <p:cNvPr id="114732" name="Freeform 44"/>
            <p:cNvSpPr>
              <a:spLocks/>
            </p:cNvSpPr>
            <p:nvPr/>
          </p:nvSpPr>
          <p:spPr bwMode="black">
            <a:xfrm>
              <a:off x="2545" y="2939"/>
              <a:ext cx="17" cy="10"/>
            </a:xfrm>
            <a:custGeom>
              <a:avLst/>
              <a:gdLst/>
              <a:ahLst/>
              <a:cxnLst>
                <a:cxn ang="0">
                  <a:pos x="57" y="31"/>
                </a:cxn>
                <a:cxn ang="0">
                  <a:pos x="54" y="36"/>
                </a:cxn>
                <a:cxn ang="0">
                  <a:pos x="54" y="26"/>
                </a:cxn>
                <a:cxn ang="0">
                  <a:pos x="0" y="15"/>
                </a:cxn>
                <a:cxn ang="0">
                  <a:pos x="0" y="5"/>
                </a:cxn>
                <a:cxn ang="0">
                  <a:pos x="4" y="0"/>
                </a:cxn>
                <a:cxn ang="0">
                  <a:pos x="57" y="31"/>
                </a:cxn>
              </a:cxnLst>
              <a:rect l="0" t="0" r="r" b="b"/>
              <a:pathLst>
                <a:path w="57" h="36">
                  <a:moveTo>
                    <a:pt x="57" y="31"/>
                  </a:moveTo>
                  <a:lnTo>
                    <a:pt x="54" y="36"/>
                  </a:lnTo>
                  <a:lnTo>
                    <a:pt x="54" y="26"/>
                  </a:lnTo>
                  <a:lnTo>
                    <a:pt x="0" y="15"/>
                  </a:lnTo>
                  <a:lnTo>
                    <a:pt x="0" y="5"/>
                  </a:lnTo>
                  <a:lnTo>
                    <a:pt x="4" y="0"/>
                  </a:lnTo>
                  <a:lnTo>
                    <a:pt x="57" y="31"/>
                  </a:lnTo>
                  <a:close/>
                </a:path>
              </a:pathLst>
            </a:custGeom>
            <a:solidFill>
              <a:srgbClr val="993300"/>
            </a:solidFill>
            <a:ln w="9525">
              <a:solidFill>
                <a:srgbClr val="993300"/>
              </a:solidFill>
              <a:round/>
              <a:headEnd/>
              <a:tailEnd/>
            </a:ln>
          </p:spPr>
          <p:txBody>
            <a:bodyPr/>
            <a:lstStyle/>
            <a:p>
              <a:endParaRPr lang="en-US"/>
            </a:p>
          </p:txBody>
        </p:sp>
        <p:sp>
          <p:nvSpPr>
            <p:cNvPr id="114733" name="Freeform 45"/>
            <p:cNvSpPr>
              <a:spLocks/>
            </p:cNvSpPr>
            <p:nvPr/>
          </p:nvSpPr>
          <p:spPr bwMode="black">
            <a:xfrm>
              <a:off x="2545" y="2944"/>
              <a:ext cx="17" cy="4"/>
            </a:xfrm>
            <a:custGeom>
              <a:avLst/>
              <a:gdLst/>
              <a:ahLst/>
              <a:cxnLst>
                <a:cxn ang="0">
                  <a:pos x="55" y="11"/>
                </a:cxn>
                <a:cxn ang="0">
                  <a:pos x="54" y="17"/>
                </a:cxn>
                <a:cxn ang="0">
                  <a:pos x="0" y="6"/>
                </a:cxn>
                <a:cxn ang="0">
                  <a:pos x="1" y="0"/>
                </a:cxn>
                <a:cxn ang="0">
                  <a:pos x="55" y="11"/>
                </a:cxn>
              </a:cxnLst>
              <a:rect l="0" t="0" r="r" b="b"/>
              <a:pathLst>
                <a:path w="55" h="17">
                  <a:moveTo>
                    <a:pt x="55" y="11"/>
                  </a:moveTo>
                  <a:lnTo>
                    <a:pt x="54" y="17"/>
                  </a:lnTo>
                  <a:lnTo>
                    <a:pt x="0" y="6"/>
                  </a:lnTo>
                  <a:lnTo>
                    <a:pt x="1" y="0"/>
                  </a:lnTo>
                  <a:lnTo>
                    <a:pt x="55" y="11"/>
                  </a:lnTo>
                  <a:close/>
                </a:path>
              </a:pathLst>
            </a:custGeom>
            <a:solidFill>
              <a:srgbClr val="993300"/>
            </a:solidFill>
            <a:ln w="9525">
              <a:solidFill>
                <a:srgbClr val="993300"/>
              </a:solidFill>
              <a:round/>
              <a:headEnd/>
              <a:tailEnd/>
            </a:ln>
          </p:spPr>
          <p:txBody>
            <a:bodyPr/>
            <a:lstStyle/>
            <a:p>
              <a:endParaRPr lang="en-US"/>
            </a:p>
          </p:txBody>
        </p:sp>
        <p:sp>
          <p:nvSpPr>
            <p:cNvPr id="114734" name="Freeform 46"/>
            <p:cNvSpPr>
              <a:spLocks/>
            </p:cNvSpPr>
            <p:nvPr/>
          </p:nvSpPr>
          <p:spPr bwMode="black">
            <a:xfrm>
              <a:off x="2410" y="2873"/>
              <a:ext cx="17" cy="9"/>
            </a:xfrm>
            <a:custGeom>
              <a:avLst/>
              <a:gdLst/>
              <a:ahLst/>
              <a:cxnLst>
                <a:cxn ang="0">
                  <a:pos x="53" y="4"/>
                </a:cxn>
                <a:cxn ang="0">
                  <a:pos x="54" y="11"/>
                </a:cxn>
                <a:cxn ang="0">
                  <a:pos x="54" y="0"/>
                </a:cxn>
                <a:cxn ang="0">
                  <a:pos x="1" y="31"/>
                </a:cxn>
                <a:cxn ang="0">
                  <a:pos x="1" y="20"/>
                </a:cxn>
                <a:cxn ang="0">
                  <a:pos x="0" y="13"/>
                </a:cxn>
                <a:cxn ang="0">
                  <a:pos x="53" y="4"/>
                </a:cxn>
              </a:cxnLst>
              <a:rect l="0" t="0" r="r" b="b"/>
              <a:pathLst>
                <a:path w="54" h="31">
                  <a:moveTo>
                    <a:pt x="53" y="4"/>
                  </a:moveTo>
                  <a:lnTo>
                    <a:pt x="54" y="11"/>
                  </a:lnTo>
                  <a:lnTo>
                    <a:pt x="54" y="0"/>
                  </a:lnTo>
                  <a:lnTo>
                    <a:pt x="1" y="31"/>
                  </a:lnTo>
                  <a:lnTo>
                    <a:pt x="1" y="20"/>
                  </a:lnTo>
                  <a:lnTo>
                    <a:pt x="0" y="13"/>
                  </a:lnTo>
                  <a:lnTo>
                    <a:pt x="53" y="4"/>
                  </a:lnTo>
                  <a:close/>
                </a:path>
              </a:pathLst>
            </a:custGeom>
            <a:solidFill>
              <a:srgbClr val="993300"/>
            </a:solidFill>
            <a:ln w="9525">
              <a:solidFill>
                <a:srgbClr val="993300"/>
              </a:solidFill>
              <a:round/>
              <a:headEnd/>
              <a:tailEnd/>
            </a:ln>
          </p:spPr>
          <p:txBody>
            <a:bodyPr/>
            <a:lstStyle/>
            <a:p>
              <a:endParaRPr lang="en-US"/>
            </a:p>
          </p:txBody>
        </p:sp>
        <p:sp>
          <p:nvSpPr>
            <p:cNvPr id="114735" name="Freeform 47"/>
            <p:cNvSpPr>
              <a:spLocks/>
            </p:cNvSpPr>
            <p:nvPr/>
          </p:nvSpPr>
          <p:spPr bwMode="black">
            <a:xfrm>
              <a:off x="2410" y="2871"/>
              <a:ext cx="19" cy="16"/>
            </a:xfrm>
            <a:custGeom>
              <a:avLst/>
              <a:gdLst/>
              <a:ahLst/>
              <a:cxnLst>
                <a:cxn ang="0">
                  <a:pos x="53" y="6"/>
                </a:cxn>
                <a:cxn ang="0">
                  <a:pos x="57" y="11"/>
                </a:cxn>
                <a:cxn ang="0">
                  <a:pos x="45" y="0"/>
                </a:cxn>
                <a:cxn ang="0">
                  <a:pos x="14" y="53"/>
                </a:cxn>
                <a:cxn ang="0">
                  <a:pos x="3" y="42"/>
                </a:cxn>
                <a:cxn ang="0">
                  <a:pos x="0" y="37"/>
                </a:cxn>
                <a:cxn ang="0">
                  <a:pos x="53" y="6"/>
                </a:cxn>
              </a:cxnLst>
              <a:rect l="0" t="0" r="r" b="b"/>
              <a:pathLst>
                <a:path w="57" h="53">
                  <a:moveTo>
                    <a:pt x="53" y="6"/>
                  </a:moveTo>
                  <a:lnTo>
                    <a:pt x="57" y="11"/>
                  </a:lnTo>
                  <a:lnTo>
                    <a:pt x="45" y="0"/>
                  </a:lnTo>
                  <a:lnTo>
                    <a:pt x="14" y="53"/>
                  </a:lnTo>
                  <a:lnTo>
                    <a:pt x="3" y="42"/>
                  </a:lnTo>
                  <a:lnTo>
                    <a:pt x="0" y="37"/>
                  </a:lnTo>
                  <a:lnTo>
                    <a:pt x="53" y="6"/>
                  </a:lnTo>
                  <a:close/>
                </a:path>
              </a:pathLst>
            </a:custGeom>
            <a:solidFill>
              <a:srgbClr val="993300"/>
            </a:solidFill>
            <a:ln w="9525">
              <a:solidFill>
                <a:srgbClr val="993300"/>
              </a:solidFill>
              <a:round/>
              <a:headEnd/>
              <a:tailEnd/>
            </a:ln>
          </p:spPr>
          <p:txBody>
            <a:bodyPr/>
            <a:lstStyle/>
            <a:p>
              <a:endParaRPr lang="en-US"/>
            </a:p>
          </p:txBody>
        </p:sp>
        <p:sp>
          <p:nvSpPr>
            <p:cNvPr id="114736" name="Freeform 48"/>
            <p:cNvSpPr>
              <a:spLocks/>
            </p:cNvSpPr>
            <p:nvPr/>
          </p:nvSpPr>
          <p:spPr bwMode="black">
            <a:xfrm>
              <a:off x="2416" y="2871"/>
              <a:ext cx="11" cy="16"/>
            </a:xfrm>
            <a:custGeom>
              <a:avLst/>
              <a:gdLst/>
              <a:ahLst/>
              <a:cxnLst>
                <a:cxn ang="0">
                  <a:pos x="31" y="0"/>
                </a:cxn>
                <a:cxn ang="0">
                  <a:pos x="37" y="4"/>
                </a:cxn>
                <a:cxn ang="0">
                  <a:pos x="27" y="4"/>
                </a:cxn>
                <a:cxn ang="0">
                  <a:pos x="16" y="57"/>
                </a:cxn>
                <a:cxn ang="0">
                  <a:pos x="6" y="57"/>
                </a:cxn>
                <a:cxn ang="0">
                  <a:pos x="0" y="53"/>
                </a:cxn>
                <a:cxn ang="0">
                  <a:pos x="31" y="0"/>
                </a:cxn>
              </a:cxnLst>
              <a:rect l="0" t="0" r="r" b="b"/>
              <a:pathLst>
                <a:path w="37" h="57">
                  <a:moveTo>
                    <a:pt x="31" y="0"/>
                  </a:moveTo>
                  <a:lnTo>
                    <a:pt x="37" y="4"/>
                  </a:lnTo>
                  <a:lnTo>
                    <a:pt x="27" y="4"/>
                  </a:lnTo>
                  <a:lnTo>
                    <a:pt x="16" y="57"/>
                  </a:lnTo>
                  <a:lnTo>
                    <a:pt x="6" y="57"/>
                  </a:lnTo>
                  <a:lnTo>
                    <a:pt x="0" y="53"/>
                  </a:lnTo>
                  <a:lnTo>
                    <a:pt x="31" y="0"/>
                  </a:lnTo>
                  <a:close/>
                </a:path>
              </a:pathLst>
            </a:custGeom>
            <a:solidFill>
              <a:srgbClr val="993300"/>
            </a:solidFill>
            <a:ln w="9525">
              <a:solidFill>
                <a:srgbClr val="993300"/>
              </a:solidFill>
              <a:round/>
              <a:headEnd/>
              <a:tailEnd/>
            </a:ln>
          </p:spPr>
          <p:txBody>
            <a:bodyPr/>
            <a:lstStyle/>
            <a:p>
              <a:endParaRPr lang="en-US"/>
            </a:p>
          </p:txBody>
        </p:sp>
        <p:sp>
          <p:nvSpPr>
            <p:cNvPr id="114737" name="Freeform 49"/>
            <p:cNvSpPr>
              <a:spLocks/>
            </p:cNvSpPr>
            <p:nvPr/>
          </p:nvSpPr>
          <p:spPr bwMode="black">
            <a:xfrm>
              <a:off x="2419" y="2871"/>
              <a:ext cx="6" cy="16"/>
            </a:xfrm>
            <a:custGeom>
              <a:avLst/>
              <a:gdLst/>
              <a:ahLst/>
              <a:cxnLst>
                <a:cxn ang="0">
                  <a:pos x="11" y="0"/>
                </a:cxn>
                <a:cxn ang="0">
                  <a:pos x="17" y="1"/>
                </a:cxn>
                <a:cxn ang="0">
                  <a:pos x="5" y="1"/>
                </a:cxn>
                <a:cxn ang="0">
                  <a:pos x="17" y="54"/>
                </a:cxn>
                <a:cxn ang="0">
                  <a:pos x="5" y="54"/>
                </a:cxn>
                <a:cxn ang="0">
                  <a:pos x="0" y="53"/>
                </a:cxn>
                <a:cxn ang="0">
                  <a:pos x="11" y="0"/>
                </a:cxn>
              </a:cxnLst>
              <a:rect l="0" t="0" r="r" b="b"/>
              <a:pathLst>
                <a:path w="17" h="54">
                  <a:moveTo>
                    <a:pt x="11" y="0"/>
                  </a:moveTo>
                  <a:lnTo>
                    <a:pt x="17" y="1"/>
                  </a:lnTo>
                  <a:lnTo>
                    <a:pt x="5" y="1"/>
                  </a:lnTo>
                  <a:lnTo>
                    <a:pt x="17" y="54"/>
                  </a:lnTo>
                  <a:lnTo>
                    <a:pt x="5" y="54"/>
                  </a:lnTo>
                  <a:lnTo>
                    <a:pt x="0" y="53"/>
                  </a:lnTo>
                  <a:lnTo>
                    <a:pt x="11" y="0"/>
                  </a:lnTo>
                  <a:close/>
                </a:path>
              </a:pathLst>
            </a:custGeom>
            <a:solidFill>
              <a:srgbClr val="993300"/>
            </a:solidFill>
            <a:ln w="9525">
              <a:solidFill>
                <a:srgbClr val="993300"/>
              </a:solidFill>
              <a:round/>
              <a:headEnd/>
              <a:tailEnd/>
            </a:ln>
          </p:spPr>
          <p:txBody>
            <a:bodyPr/>
            <a:lstStyle/>
            <a:p>
              <a:endParaRPr lang="en-US"/>
            </a:p>
          </p:txBody>
        </p:sp>
        <p:sp>
          <p:nvSpPr>
            <p:cNvPr id="114738" name="Freeform 50"/>
            <p:cNvSpPr>
              <a:spLocks/>
            </p:cNvSpPr>
            <p:nvPr/>
          </p:nvSpPr>
          <p:spPr bwMode="black">
            <a:xfrm>
              <a:off x="2419" y="2871"/>
              <a:ext cx="12" cy="16"/>
            </a:xfrm>
            <a:custGeom>
              <a:avLst/>
              <a:gdLst/>
              <a:ahLst/>
              <a:cxnLst>
                <a:cxn ang="0">
                  <a:pos x="4" y="1"/>
                </a:cxn>
                <a:cxn ang="0">
                  <a:pos x="10" y="0"/>
                </a:cxn>
                <a:cxn ang="0">
                  <a:pos x="0" y="0"/>
                </a:cxn>
                <a:cxn ang="0">
                  <a:pos x="31" y="53"/>
                </a:cxn>
                <a:cxn ang="0">
                  <a:pos x="21" y="53"/>
                </a:cxn>
                <a:cxn ang="0">
                  <a:pos x="16" y="54"/>
                </a:cxn>
                <a:cxn ang="0">
                  <a:pos x="4" y="1"/>
                </a:cxn>
              </a:cxnLst>
              <a:rect l="0" t="0" r="r" b="b"/>
              <a:pathLst>
                <a:path w="31" h="54">
                  <a:moveTo>
                    <a:pt x="4" y="1"/>
                  </a:moveTo>
                  <a:lnTo>
                    <a:pt x="10" y="0"/>
                  </a:lnTo>
                  <a:lnTo>
                    <a:pt x="0" y="0"/>
                  </a:lnTo>
                  <a:lnTo>
                    <a:pt x="31" y="53"/>
                  </a:lnTo>
                  <a:lnTo>
                    <a:pt x="21" y="53"/>
                  </a:lnTo>
                  <a:lnTo>
                    <a:pt x="16" y="54"/>
                  </a:lnTo>
                  <a:lnTo>
                    <a:pt x="4" y="1"/>
                  </a:lnTo>
                  <a:close/>
                </a:path>
              </a:pathLst>
            </a:custGeom>
            <a:solidFill>
              <a:srgbClr val="993300"/>
            </a:solidFill>
            <a:ln w="9525">
              <a:solidFill>
                <a:srgbClr val="993300"/>
              </a:solidFill>
              <a:round/>
              <a:headEnd/>
              <a:tailEnd/>
            </a:ln>
          </p:spPr>
          <p:txBody>
            <a:bodyPr/>
            <a:lstStyle/>
            <a:p>
              <a:endParaRPr lang="en-US"/>
            </a:p>
          </p:txBody>
        </p:sp>
        <p:sp>
          <p:nvSpPr>
            <p:cNvPr id="114739" name="Freeform 51"/>
            <p:cNvSpPr>
              <a:spLocks/>
            </p:cNvSpPr>
            <p:nvPr/>
          </p:nvSpPr>
          <p:spPr bwMode="black">
            <a:xfrm>
              <a:off x="2419" y="2871"/>
              <a:ext cx="15" cy="16"/>
            </a:xfrm>
            <a:custGeom>
              <a:avLst/>
              <a:gdLst/>
              <a:ahLst/>
              <a:cxnLst>
                <a:cxn ang="0">
                  <a:pos x="6" y="4"/>
                </a:cxn>
                <a:cxn ang="0">
                  <a:pos x="12" y="0"/>
                </a:cxn>
                <a:cxn ang="0">
                  <a:pos x="0" y="11"/>
                </a:cxn>
                <a:cxn ang="0">
                  <a:pos x="54" y="42"/>
                </a:cxn>
                <a:cxn ang="0">
                  <a:pos x="43" y="53"/>
                </a:cxn>
                <a:cxn ang="0">
                  <a:pos x="37" y="57"/>
                </a:cxn>
                <a:cxn ang="0">
                  <a:pos x="6" y="4"/>
                </a:cxn>
              </a:cxnLst>
              <a:rect l="0" t="0" r="r" b="b"/>
              <a:pathLst>
                <a:path w="54" h="57">
                  <a:moveTo>
                    <a:pt x="6" y="4"/>
                  </a:moveTo>
                  <a:lnTo>
                    <a:pt x="12" y="0"/>
                  </a:lnTo>
                  <a:lnTo>
                    <a:pt x="0" y="11"/>
                  </a:lnTo>
                  <a:lnTo>
                    <a:pt x="54" y="42"/>
                  </a:lnTo>
                  <a:lnTo>
                    <a:pt x="43" y="53"/>
                  </a:lnTo>
                  <a:lnTo>
                    <a:pt x="37" y="57"/>
                  </a:lnTo>
                  <a:lnTo>
                    <a:pt x="6" y="4"/>
                  </a:lnTo>
                  <a:close/>
                </a:path>
              </a:pathLst>
            </a:custGeom>
            <a:solidFill>
              <a:srgbClr val="993300"/>
            </a:solidFill>
            <a:ln w="9525">
              <a:solidFill>
                <a:srgbClr val="993300"/>
              </a:solidFill>
              <a:round/>
              <a:headEnd/>
              <a:tailEnd/>
            </a:ln>
          </p:spPr>
          <p:txBody>
            <a:bodyPr/>
            <a:lstStyle/>
            <a:p>
              <a:endParaRPr lang="en-US"/>
            </a:p>
          </p:txBody>
        </p:sp>
        <p:sp>
          <p:nvSpPr>
            <p:cNvPr id="114740" name="Freeform 52"/>
            <p:cNvSpPr>
              <a:spLocks/>
            </p:cNvSpPr>
            <p:nvPr/>
          </p:nvSpPr>
          <p:spPr bwMode="black">
            <a:xfrm>
              <a:off x="2419" y="2873"/>
              <a:ext cx="17" cy="10"/>
            </a:xfrm>
            <a:custGeom>
              <a:avLst/>
              <a:gdLst/>
              <a:ahLst/>
              <a:cxnLst>
                <a:cxn ang="0">
                  <a:pos x="0" y="5"/>
                </a:cxn>
                <a:cxn ang="0">
                  <a:pos x="4" y="0"/>
                </a:cxn>
                <a:cxn ang="0">
                  <a:pos x="4" y="11"/>
                </a:cxn>
                <a:cxn ang="0">
                  <a:pos x="57" y="20"/>
                </a:cxn>
                <a:cxn ang="0">
                  <a:pos x="57" y="31"/>
                </a:cxn>
                <a:cxn ang="0">
                  <a:pos x="54" y="36"/>
                </a:cxn>
                <a:cxn ang="0">
                  <a:pos x="0" y="5"/>
                </a:cxn>
              </a:cxnLst>
              <a:rect l="0" t="0" r="r" b="b"/>
              <a:pathLst>
                <a:path w="57" h="36">
                  <a:moveTo>
                    <a:pt x="0" y="5"/>
                  </a:moveTo>
                  <a:lnTo>
                    <a:pt x="4" y="0"/>
                  </a:lnTo>
                  <a:lnTo>
                    <a:pt x="4" y="11"/>
                  </a:lnTo>
                  <a:lnTo>
                    <a:pt x="57" y="20"/>
                  </a:lnTo>
                  <a:lnTo>
                    <a:pt x="57" y="31"/>
                  </a:lnTo>
                  <a:lnTo>
                    <a:pt x="54" y="36"/>
                  </a:lnTo>
                  <a:lnTo>
                    <a:pt x="0" y="5"/>
                  </a:lnTo>
                  <a:close/>
                </a:path>
              </a:pathLst>
            </a:custGeom>
            <a:solidFill>
              <a:srgbClr val="993300"/>
            </a:solidFill>
            <a:ln w="9525">
              <a:solidFill>
                <a:srgbClr val="993300"/>
              </a:solidFill>
              <a:round/>
              <a:headEnd/>
              <a:tailEnd/>
            </a:ln>
          </p:spPr>
          <p:txBody>
            <a:bodyPr/>
            <a:lstStyle/>
            <a:p>
              <a:endParaRPr lang="en-US"/>
            </a:p>
          </p:txBody>
        </p:sp>
        <p:sp>
          <p:nvSpPr>
            <p:cNvPr id="114741" name="Freeform 53"/>
            <p:cNvSpPr>
              <a:spLocks/>
            </p:cNvSpPr>
            <p:nvPr/>
          </p:nvSpPr>
          <p:spPr bwMode="black">
            <a:xfrm>
              <a:off x="2419" y="2875"/>
              <a:ext cx="17" cy="3"/>
            </a:xfrm>
            <a:custGeom>
              <a:avLst/>
              <a:gdLst/>
              <a:ahLst/>
              <a:cxnLst>
                <a:cxn ang="0">
                  <a:pos x="0" y="7"/>
                </a:cxn>
                <a:cxn ang="0">
                  <a:pos x="1" y="0"/>
                </a:cxn>
                <a:cxn ang="0">
                  <a:pos x="54" y="9"/>
                </a:cxn>
                <a:cxn ang="0">
                  <a:pos x="53" y="16"/>
                </a:cxn>
                <a:cxn ang="0">
                  <a:pos x="0" y="7"/>
                </a:cxn>
              </a:cxnLst>
              <a:rect l="0" t="0" r="r" b="b"/>
              <a:pathLst>
                <a:path w="54" h="16">
                  <a:moveTo>
                    <a:pt x="0" y="7"/>
                  </a:moveTo>
                  <a:lnTo>
                    <a:pt x="1" y="0"/>
                  </a:lnTo>
                  <a:lnTo>
                    <a:pt x="54" y="9"/>
                  </a:lnTo>
                  <a:lnTo>
                    <a:pt x="53" y="16"/>
                  </a:lnTo>
                  <a:lnTo>
                    <a:pt x="0" y="7"/>
                  </a:lnTo>
                  <a:close/>
                </a:path>
              </a:pathLst>
            </a:custGeom>
            <a:solidFill>
              <a:srgbClr val="993300"/>
            </a:solidFill>
            <a:ln w="9525">
              <a:solidFill>
                <a:srgbClr val="993300"/>
              </a:solidFill>
              <a:round/>
              <a:headEnd/>
              <a:tailEnd/>
            </a:ln>
          </p:spPr>
          <p:txBody>
            <a:bodyPr/>
            <a:lstStyle/>
            <a:p>
              <a:endParaRPr lang="en-US"/>
            </a:p>
          </p:txBody>
        </p:sp>
        <p:sp>
          <p:nvSpPr>
            <p:cNvPr id="114742" name="Freeform 54"/>
            <p:cNvSpPr>
              <a:spLocks/>
            </p:cNvSpPr>
            <p:nvPr/>
          </p:nvSpPr>
          <p:spPr bwMode="black">
            <a:xfrm>
              <a:off x="2419" y="2869"/>
              <a:ext cx="17" cy="9"/>
            </a:xfrm>
            <a:custGeom>
              <a:avLst/>
              <a:gdLst/>
              <a:ahLst/>
              <a:cxnLst>
                <a:cxn ang="0">
                  <a:pos x="1" y="26"/>
                </a:cxn>
                <a:cxn ang="0">
                  <a:pos x="0" y="21"/>
                </a:cxn>
                <a:cxn ang="0">
                  <a:pos x="5" y="31"/>
                </a:cxn>
                <a:cxn ang="0">
                  <a:pos x="48" y="0"/>
                </a:cxn>
                <a:cxn ang="0">
                  <a:pos x="53" y="10"/>
                </a:cxn>
                <a:cxn ang="0">
                  <a:pos x="54" y="15"/>
                </a:cxn>
                <a:cxn ang="0">
                  <a:pos x="1" y="26"/>
                </a:cxn>
              </a:cxnLst>
              <a:rect l="0" t="0" r="r" b="b"/>
              <a:pathLst>
                <a:path w="54" h="31">
                  <a:moveTo>
                    <a:pt x="1" y="26"/>
                  </a:moveTo>
                  <a:lnTo>
                    <a:pt x="0" y="21"/>
                  </a:lnTo>
                  <a:lnTo>
                    <a:pt x="5" y="31"/>
                  </a:lnTo>
                  <a:lnTo>
                    <a:pt x="48" y="0"/>
                  </a:lnTo>
                  <a:lnTo>
                    <a:pt x="53" y="10"/>
                  </a:lnTo>
                  <a:lnTo>
                    <a:pt x="54" y="15"/>
                  </a:lnTo>
                  <a:lnTo>
                    <a:pt x="1" y="26"/>
                  </a:lnTo>
                  <a:close/>
                </a:path>
              </a:pathLst>
            </a:custGeom>
            <a:solidFill>
              <a:srgbClr val="993300"/>
            </a:solidFill>
            <a:ln w="9525">
              <a:solidFill>
                <a:srgbClr val="993300"/>
              </a:solidFill>
              <a:round/>
              <a:headEnd/>
              <a:tailEnd/>
            </a:ln>
          </p:spPr>
          <p:txBody>
            <a:bodyPr/>
            <a:lstStyle/>
            <a:p>
              <a:endParaRPr lang="en-US"/>
            </a:p>
          </p:txBody>
        </p:sp>
        <p:sp>
          <p:nvSpPr>
            <p:cNvPr id="114743" name="Freeform 55"/>
            <p:cNvSpPr>
              <a:spLocks/>
            </p:cNvSpPr>
            <p:nvPr/>
          </p:nvSpPr>
          <p:spPr bwMode="black">
            <a:xfrm>
              <a:off x="2419" y="2864"/>
              <a:ext cx="15" cy="16"/>
            </a:xfrm>
            <a:custGeom>
              <a:avLst/>
              <a:gdLst/>
              <a:ahLst/>
              <a:cxnLst>
                <a:cxn ang="0">
                  <a:pos x="3" y="47"/>
                </a:cxn>
                <a:cxn ang="0">
                  <a:pos x="0" y="42"/>
                </a:cxn>
                <a:cxn ang="0">
                  <a:pos x="6" y="53"/>
                </a:cxn>
                <a:cxn ang="0">
                  <a:pos x="37" y="0"/>
                </a:cxn>
                <a:cxn ang="0">
                  <a:pos x="42" y="11"/>
                </a:cxn>
                <a:cxn ang="0">
                  <a:pos x="46" y="16"/>
                </a:cxn>
                <a:cxn ang="0">
                  <a:pos x="3" y="47"/>
                </a:cxn>
              </a:cxnLst>
              <a:rect l="0" t="0" r="r" b="b"/>
              <a:pathLst>
                <a:path w="46" h="53">
                  <a:moveTo>
                    <a:pt x="3" y="47"/>
                  </a:moveTo>
                  <a:lnTo>
                    <a:pt x="0" y="42"/>
                  </a:lnTo>
                  <a:lnTo>
                    <a:pt x="6" y="53"/>
                  </a:lnTo>
                  <a:lnTo>
                    <a:pt x="37" y="0"/>
                  </a:lnTo>
                  <a:lnTo>
                    <a:pt x="42" y="11"/>
                  </a:lnTo>
                  <a:lnTo>
                    <a:pt x="46" y="16"/>
                  </a:lnTo>
                  <a:lnTo>
                    <a:pt x="3" y="47"/>
                  </a:lnTo>
                  <a:close/>
                </a:path>
              </a:pathLst>
            </a:custGeom>
            <a:solidFill>
              <a:srgbClr val="993300"/>
            </a:solidFill>
            <a:ln w="9525">
              <a:solidFill>
                <a:srgbClr val="993300"/>
              </a:solidFill>
              <a:round/>
              <a:headEnd/>
              <a:tailEnd/>
            </a:ln>
          </p:spPr>
          <p:txBody>
            <a:bodyPr/>
            <a:lstStyle/>
            <a:p>
              <a:endParaRPr lang="en-US"/>
            </a:p>
          </p:txBody>
        </p:sp>
        <p:sp>
          <p:nvSpPr>
            <p:cNvPr id="114744" name="Freeform 56"/>
            <p:cNvSpPr>
              <a:spLocks/>
            </p:cNvSpPr>
            <p:nvPr/>
          </p:nvSpPr>
          <p:spPr bwMode="black">
            <a:xfrm>
              <a:off x="2419" y="2864"/>
              <a:ext cx="13" cy="16"/>
            </a:xfrm>
            <a:custGeom>
              <a:avLst/>
              <a:gdLst/>
              <a:ahLst/>
              <a:cxnLst>
                <a:cxn ang="0">
                  <a:pos x="6" y="56"/>
                </a:cxn>
                <a:cxn ang="0">
                  <a:pos x="0" y="53"/>
                </a:cxn>
                <a:cxn ang="0">
                  <a:pos x="10" y="53"/>
                </a:cxn>
                <a:cxn ang="0">
                  <a:pos x="21" y="0"/>
                </a:cxn>
                <a:cxn ang="0">
                  <a:pos x="31" y="0"/>
                </a:cxn>
                <a:cxn ang="0">
                  <a:pos x="37" y="3"/>
                </a:cxn>
                <a:cxn ang="0">
                  <a:pos x="6" y="56"/>
                </a:cxn>
              </a:cxnLst>
              <a:rect l="0" t="0" r="r" b="b"/>
              <a:pathLst>
                <a:path w="37" h="56">
                  <a:moveTo>
                    <a:pt x="6" y="56"/>
                  </a:moveTo>
                  <a:lnTo>
                    <a:pt x="0" y="53"/>
                  </a:lnTo>
                  <a:lnTo>
                    <a:pt x="10" y="53"/>
                  </a:lnTo>
                  <a:lnTo>
                    <a:pt x="21" y="0"/>
                  </a:lnTo>
                  <a:lnTo>
                    <a:pt x="31" y="0"/>
                  </a:lnTo>
                  <a:lnTo>
                    <a:pt x="37" y="3"/>
                  </a:lnTo>
                  <a:lnTo>
                    <a:pt x="6" y="56"/>
                  </a:lnTo>
                  <a:close/>
                </a:path>
              </a:pathLst>
            </a:custGeom>
            <a:solidFill>
              <a:srgbClr val="993300"/>
            </a:solidFill>
            <a:ln w="9525">
              <a:solidFill>
                <a:srgbClr val="993300"/>
              </a:solidFill>
              <a:round/>
              <a:headEnd/>
              <a:tailEnd/>
            </a:ln>
          </p:spPr>
          <p:txBody>
            <a:bodyPr/>
            <a:lstStyle/>
            <a:p>
              <a:endParaRPr lang="en-US"/>
            </a:p>
          </p:txBody>
        </p:sp>
        <p:sp>
          <p:nvSpPr>
            <p:cNvPr id="114745" name="Freeform 57"/>
            <p:cNvSpPr>
              <a:spLocks/>
            </p:cNvSpPr>
            <p:nvPr/>
          </p:nvSpPr>
          <p:spPr bwMode="black">
            <a:xfrm>
              <a:off x="2421" y="2863"/>
              <a:ext cx="6" cy="15"/>
            </a:xfrm>
            <a:custGeom>
              <a:avLst/>
              <a:gdLst/>
              <a:ahLst/>
              <a:cxnLst>
                <a:cxn ang="0">
                  <a:pos x="6" y="54"/>
                </a:cxn>
                <a:cxn ang="0">
                  <a:pos x="0" y="53"/>
                </a:cxn>
                <a:cxn ang="0">
                  <a:pos x="12" y="53"/>
                </a:cxn>
                <a:cxn ang="0">
                  <a:pos x="0" y="0"/>
                </a:cxn>
                <a:cxn ang="0">
                  <a:pos x="12" y="0"/>
                </a:cxn>
                <a:cxn ang="0">
                  <a:pos x="17" y="1"/>
                </a:cxn>
                <a:cxn ang="0">
                  <a:pos x="6" y="54"/>
                </a:cxn>
              </a:cxnLst>
              <a:rect l="0" t="0" r="r" b="b"/>
              <a:pathLst>
                <a:path w="17" h="54">
                  <a:moveTo>
                    <a:pt x="6" y="54"/>
                  </a:moveTo>
                  <a:lnTo>
                    <a:pt x="0" y="53"/>
                  </a:lnTo>
                  <a:lnTo>
                    <a:pt x="12" y="53"/>
                  </a:lnTo>
                  <a:lnTo>
                    <a:pt x="0" y="0"/>
                  </a:lnTo>
                  <a:lnTo>
                    <a:pt x="12" y="0"/>
                  </a:lnTo>
                  <a:lnTo>
                    <a:pt x="17" y="1"/>
                  </a:lnTo>
                  <a:lnTo>
                    <a:pt x="6" y="54"/>
                  </a:lnTo>
                  <a:close/>
                </a:path>
              </a:pathLst>
            </a:custGeom>
            <a:solidFill>
              <a:srgbClr val="993300"/>
            </a:solidFill>
            <a:ln w="9525">
              <a:solidFill>
                <a:srgbClr val="993300"/>
              </a:solidFill>
              <a:round/>
              <a:headEnd/>
              <a:tailEnd/>
            </a:ln>
          </p:spPr>
          <p:txBody>
            <a:bodyPr/>
            <a:lstStyle/>
            <a:p>
              <a:endParaRPr lang="en-US"/>
            </a:p>
          </p:txBody>
        </p:sp>
        <p:sp>
          <p:nvSpPr>
            <p:cNvPr id="114746" name="Freeform 58"/>
            <p:cNvSpPr>
              <a:spLocks/>
            </p:cNvSpPr>
            <p:nvPr/>
          </p:nvSpPr>
          <p:spPr bwMode="black">
            <a:xfrm>
              <a:off x="2417" y="2863"/>
              <a:ext cx="10" cy="15"/>
            </a:xfrm>
            <a:custGeom>
              <a:avLst/>
              <a:gdLst/>
              <a:ahLst/>
              <a:cxnLst>
                <a:cxn ang="0">
                  <a:pos x="27" y="53"/>
                </a:cxn>
                <a:cxn ang="0">
                  <a:pos x="21" y="54"/>
                </a:cxn>
                <a:cxn ang="0">
                  <a:pos x="31" y="54"/>
                </a:cxn>
                <a:cxn ang="0">
                  <a:pos x="0" y="1"/>
                </a:cxn>
                <a:cxn ang="0">
                  <a:pos x="10" y="1"/>
                </a:cxn>
                <a:cxn ang="0">
                  <a:pos x="15" y="0"/>
                </a:cxn>
                <a:cxn ang="0">
                  <a:pos x="27" y="53"/>
                </a:cxn>
              </a:cxnLst>
              <a:rect l="0" t="0" r="r" b="b"/>
              <a:pathLst>
                <a:path w="31" h="54">
                  <a:moveTo>
                    <a:pt x="27" y="53"/>
                  </a:moveTo>
                  <a:lnTo>
                    <a:pt x="21" y="54"/>
                  </a:lnTo>
                  <a:lnTo>
                    <a:pt x="31" y="54"/>
                  </a:lnTo>
                  <a:lnTo>
                    <a:pt x="0" y="1"/>
                  </a:lnTo>
                  <a:lnTo>
                    <a:pt x="10" y="1"/>
                  </a:lnTo>
                  <a:lnTo>
                    <a:pt x="15" y="0"/>
                  </a:lnTo>
                  <a:lnTo>
                    <a:pt x="27" y="53"/>
                  </a:lnTo>
                  <a:close/>
                </a:path>
              </a:pathLst>
            </a:custGeom>
            <a:solidFill>
              <a:srgbClr val="993300"/>
            </a:solidFill>
            <a:ln w="9525">
              <a:solidFill>
                <a:srgbClr val="993300"/>
              </a:solidFill>
              <a:round/>
              <a:headEnd/>
              <a:tailEnd/>
            </a:ln>
          </p:spPr>
          <p:txBody>
            <a:bodyPr/>
            <a:lstStyle/>
            <a:p>
              <a:endParaRPr lang="en-US"/>
            </a:p>
          </p:txBody>
        </p:sp>
        <p:sp>
          <p:nvSpPr>
            <p:cNvPr id="114747" name="Freeform 59"/>
            <p:cNvSpPr>
              <a:spLocks/>
            </p:cNvSpPr>
            <p:nvPr/>
          </p:nvSpPr>
          <p:spPr bwMode="black">
            <a:xfrm>
              <a:off x="2414" y="2864"/>
              <a:ext cx="13" cy="16"/>
            </a:xfrm>
            <a:custGeom>
              <a:avLst/>
              <a:gdLst/>
              <a:ahLst/>
              <a:cxnLst>
                <a:cxn ang="0">
                  <a:pos x="42" y="53"/>
                </a:cxn>
                <a:cxn ang="0">
                  <a:pos x="36" y="56"/>
                </a:cxn>
                <a:cxn ang="0">
                  <a:pos x="42" y="45"/>
                </a:cxn>
                <a:cxn ang="0">
                  <a:pos x="0" y="14"/>
                </a:cxn>
                <a:cxn ang="0">
                  <a:pos x="5" y="3"/>
                </a:cxn>
                <a:cxn ang="0">
                  <a:pos x="11" y="0"/>
                </a:cxn>
                <a:cxn ang="0">
                  <a:pos x="42" y="53"/>
                </a:cxn>
              </a:cxnLst>
              <a:rect l="0" t="0" r="r" b="b"/>
              <a:pathLst>
                <a:path w="42" h="56">
                  <a:moveTo>
                    <a:pt x="42" y="53"/>
                  </a:moveTo>
                  <a:lnTo>
                    <a:pt x="36" y="56"/>
                  </a:lnTo>
                  <a:lnTo>
                    <a:pt x="42" y="45"/>
                  </a:lnTo>
                  <a:lnTo>
                    <a:pt x="0" y="14"/>
                  </a:lnTo>
                  <a:lnTo>
                    <a:pt x="5" y="3"/>
                  </a:lnTo>
                  <a:lnTo>
                    <a:pt x="11" y="0"/>
                  </a:lnTo>
                  <a:lnTo>
                    <a:pt x="42" y="53"/>
                  </a:lnTo>
                  <a:close/>
                </a:path>
              </a:pathLst>
            </a:custGeom>
            <a:solidFill>
              <a:srgbClr val="993300"/>
            </a:solidFill>
            <a:ln w="9525">
              <a:solidFill>
                <a:srgbClr val="993300"/>
              </a:solidFill>
              <a:round/>
              <a:headEnd/>
              <a:tailEnd/>
            </a:ln>
          </p:spPr>
          <p:txBody>
            <a:bodyPr/>
            <a:lstStyle/>
            <a:p>
              <a:endParaRPr lang="en-US"/>
            </a:p>
          </p:txBody>
        </p:sp>
        <p:sp>
          <p:nvSpPr>
            <p:cNvPr id="114748" name="Freeform 60"/>
            <p:cNvSpPr>
              <a:spLocks/>
            </p:cNvSpPr>
            <p:nvPr/>
          </p:nvSpPr>
          <p:spPr bwMode="black">
            <a:xfrm>
              <a:off x="2410" y="2868"/>
              <a:ext cx="17" cy="10"/>
            </a:xfrm>
            <a:custGeom>
              <a:avLst/>
              <a:gdLst/>
              <a:ahLst/>
              <a:cxnLst>
                <a:cxn ang="0">
                  <a:pos x="51" y="31"/>
                </a:cxn>
                <a:cxn ang="0">
                  <a:pos x="48" y="36"/>
                </a:cxn>
                <a:cxn ang="0">
                  <a:pos x="53" y="26"/>
                </a:cxn>
                <a:cxn ang="0">
                  <a:pos x="0" y="15"/>
                </a:cxn>
                <a:cxn ang="0">
                  <a:pos x="5" y="5"/>
                </a:cxn>
                <a:cxn ang="0">
                  <a:pos x="9" y="0"/>
                </a:cxn>
                <a:cxn ang="0">
                  <a:pos x="51" y="31"/>
                </a:cxn>
              </a:cxnLst>
              <a:rect l="0" t="0" r="r" b="b"/>
              <a:pathLst>
                <a:path w="53" h="36">
                  <a:moveTo>
                    <a:pt x="51" y="31"/>
                  </a:moveTo>
                  <a:lnTo>
                    <a:pt x="48" y="36"/>
                  </a:lnTo>
                  <a:lnTo>
                    <a:pt x="53" y="26"/>
                  </a:lnTo>
                  <a:lnTo>
                    <a:pt x="0" y="15"/>
                  </a:lnTo>
                  <a:lnTo>
                    <a:pt x="5" y="5"/>
                  </a:lnTo>
                  <a:lnTo>
                    <a:pt x="9" y="0"/>
                  </a:lnTo>
                  <a:lnTo>
                    <a:pt x="51" y="31"/>
                  </a:lnTo>
                  <a:close/>
                </a:path>
              </a:pathLst>
            </a:custGeom>
            <a:solidFill>
              <a:srgbClr val="993300"/>
            </a:solidFill>
            <a:ln w="9525">
              <a:solidFill>
                <a:srgbClr val="993300"/>
              </a:solidFill>
              <a:round/>
              <a:headEnd/>
              <a:tailEnd/>
            </a:ln>
          </p:spPr>
          <p:txBody>
            <a:bodyPr/>
            <a:lstStyle/>
            <a:p>
              <a:endParaRPr lang="en-US"/>
            </a:p>
          </p:txBody>
        </p:sp>
        <p:sp>
          <p:nvSpPr>
            <p:cNvPr id="114749" name="Freeform 61"/>
            <p:cNvSpPr>
              <a:spLocks/>
            </p:cNvSpPr>
            <p:nvPr/>
          </p:nvSpPr>
          <p:spPr bwMode="black">
            <a:xfrm>
              <a:off x="2410" y="2871"/>
              <a:ext cx="17" cy="5"/>
            </a:xfrm>
            <a:custGeom>
              <a:avLst/>
              <a:gdLst/>
              <a:ahLst/>
              <a:cxnLst>
                <a:cxn ang="0">
                  <a:pos x="54" y="11"/>
                </a:cxn>
                <a:cxn ang="0">
                  <a:pos x="53" y="16"/>
                </a:cxn>
                <a:cxn ang="0">
                  <a:pos x="0" y="5"/>
                </a:cxn>
                <a:cxn ang="0">
                  <a:pos x="1" y="0"/>
                </a:cxn>
                <a:cxn ang="0">
                  <a:pos x="54" y="11"/>
                </a:cxn>
              </a:cxnLst>
              <a:rect l="0" t="0" r="r" b="b"/>
              <a:pathLst>
                <a:path w="54" h="16">
                  <a:moveTo>
                    <a:pt x="54" y="11"/>
                  </a:moveTo>
                  <a:lnTo>
                    <a:pt x="53" y="16"/>
                  </a:lnTo>
                  <a:lnTo>
                    <a:pt x="0" y="5"/>
                  </a:lnTo>
                  <a:lnTo>
                    <a:pt x="1" y="0"/>
                  </a:lnTo>
                  <a:lnTo>
                    <a:pt x="54" y="11"/>
                  </a:lnTo>
                  <a:close/>
                </a:path>
              </a:pathLst>
            </a:custGeom>
            <a:solidFill>
              <a:srgbClr val="993300"/>
            </a:solidFill>
            <a:ln w="9525">
              <a:solidFill>
                <a:srgbClr val="993300"/>
              </a:solidFill>
              <a:round/>
              <a:headEnd/>
              <a:tailEnd/>
            </a:ln>
          </p:spPr>
          <p:txBody>
            <a:bodyPr/>
            <a:lstStyle/>
            <a:p>
              <a:endParaRPr lang="en-US"/>
            </a:p>
          </p:txBody>
        </p:sp>
        <p:sp>
          <p:nvSpPr>
            <p:cNvPr id="114750" name="Freeform 62"/>
            <p:cNvSpPr>
              <a:spLocks/>
            </p:cNvSpPr>
            <p:nvPr/>
          </p:nvSpPr>
          <p:spPr bwMode="black">
            <a:xfrm>
              <a:off x="2310" y="2927"/>
              <a:ext cx="17" cy="8"/>
            </a:xfrm>
            <a:custGeom>
              <a:avLst/>
              <a:gdLst/>
              <a:ahLst/>
              <a:cxnLst>
                <a:cxn ang="0">
                  <a:pos x="54" y="4"/>
                </a:cxn>
                <a:cxn ang="0">
                  <a:pos x="55" y="10"/>
                </a:cxn>
                <a:cxn ang="0">
                  <a:pos x="55" y="0"/>
                </a:cxn>
                <a:cxn ang="0">
                  <a:pos x="1" y="31"/>
                </a:cxn>
                <a:cxn ang="0">
                  <a:pos x="1" y="21"/>
                </a:cxn>
                <a:cxn ang="0">
                  <a:pos x="0" y="15"/>
                </a:cxn>
                <a:cxn ang="0">
                  <a:pos x="54" y="4"/>
                </a:cxn>
              </a:cxnLst>
              <a:rect l="0" t="0" r="r" b="b"/>
              <a:pathLst>
                <a:path w="55" h="31">
                  <a:moveTo>
                    <a:pt x="54" y="4"/>
                  </a:moveTo>
                  <a:lnTo>
                    <a:pt x="55" y="10"/>
                  </a:lnTo>
                  <a:lnTo>
                    <a:pt x="55" y="0"/>
                  </a:lnTo>
                  <a:lnTo>
                    <a:pt x="1" y="31"/>
                  </a:lnTo>
                  <a:lnTo>
                    <a:pt x="1" y="21"/>
                  </a:lnTo>
                  <a:lnTo>
                    <a:pt x="0" y="15"/>
                  </a:lnTo>
                  <a:lnTo>
                    <a:pt x="54" y="4"/>
                  </a:lnTo>
                  <a:close/>
                </a:path>
              </a:pathLst>
            </a:custGeom>
            <a:solidFill>
              <a:srgbClr val="993300"/>
            </a:solidFill>
            <a:ln w="9525">
              <a:solidFill>
                <a:srgbClr val="993300"/>
              </a:solidFill>
              <a:round/>
              <a:headEnd/>
              <a:tailEnd/>
            </a:ln>
          </p:spPr>
          <p:txBody>
            <a:bodyPr/>
            <a:lstStyle/>
            <a:p>
              <a:endParaRPr lang="en-US"/>
            </a:p>
          </p:txBody>
        </p:sp>
        <p:sp>
          <p:nvSpPr>
            <p:cNvPr id="114751" name="Freeform 63"/>
            <p:cNvSpPr>
              <a:spLocks/>
            </p:cNvSpPr>
            <p:nvPr/>
          </p:nvSpPr>
          <p:spPr bwMode="black">
            <a:xfrm>
              <a:off x="2310" y="2925"/>
              <a:ext cx="17" cy="16"/>
            </a:xfrm>
            <a:custGeom>
              <a:avLst/>
              <a:gdLst/>
              <a:ahLst/>
              <a:cxnLst>
                <a:cxn ang="0">
                  <a:pos x="54" y="6"/>
                </a:cxn>
                <a:cxn ang="0">
                  <a:pos x="57" y="11"/>
                </a:cxn>
                <a:cxn ang="0">
                  <a:pos x="46" y="0"/>
                </a:cxn>
                <a:cxn ang="0">
                  <a:pos x="15" y="53"/>
                </a:cxn>
                <a:cxn ang="0">
                  <a:pos x="4" y="42"/>
                </a:cxn>
                <a:cxn ang="0">
                  <a:pos x="0" y="37"/>
                </a:cxn>
                <a:cxn ang="0">
                  <a:pos x="54" y="6"/>
                </a:cxn>
              </a:cxnLst>
              <a:rect l="0" t="0" r="r" b="b"/>
              <a:pathLst>
                <a:path w="57" h="53">
                  <a:moveTo>
                    <a:pt x="54" y="6"/>
                  </a:moveTo>
                  <a:lnTo>
                    <a:pt x="57" y="11"/>
                  </a:lnTo>
                  <a:lnTo>
                    <a:pt x="46" y="0"/>
                  </a:lnTo>
                  <a:lnTo>
                    <a:pt x="15" y="53"/>
                  </a:lnTo>
                  <a:lnTo>
                    <a:pt x="4" y="42"/>
                  </a:lnTo>
                  <a:lnTo>
                    <a:pt x="0" y="37"/>
                  </a:lnTo>
                  <a:lnTo>
                    <a:pt x="54" y="6"/>
                  </a:lnTo>
                  <a:close/>
                </a:path>
              </a:pathLst>
            </a:custGeom>
            <a:solidFill>
              <a:srgbClr val="993300"/>
            </a:solidFill>
            <a:ln w="9525">
              <a:solidFill>
                <a:srgbClr val="993300"/>
              </a:solidFill>
              <a:round/>
              <a:headEnd/>
              <a:tailEnd/>
            </a:ln>
          </p:spPr>
          <p:txBody>
            <a:bodyPr/>
            <a:lstStyle/>
            <a:p>
              <a:endParaRPr lang="en-US"/>
            </a:p>
          </p:txBody>
        </p:sp>
        <p:sp>
          <p:nvSpPr>
            <p:cNvPr id="114752" name="Freeform 64"/>
            <p:cNvSpPr>
              <a:spLocks/>
            </p:cNvSpPr>
            <p:nvPr/>
          </p:nvSpPr>
          <p:spPr bwMode="black">
            <a:xfrm>
              <a:off x="2314" y="2925"/>
              <a:ext cx="11" cy="16"/>
            </a:xfrm>
            <a:custGeom>
              <a:avLst/>
              <a:gdLst/>
              <a:ahLst/>
              <a:cxnLst>
                <a:cxn ang="0">
                  <a:pos x="31" y="0"/>
                </a:cxn>
                <a:cxn ang="0">
                  <a:pos x="36" y="3"/>
                </a:cxn>
                <a:cxn ang="0">
                  <a:pos x="26" y="3"/>
                </a:cxn>
                <a:cxn ang="0">
                  <a:pos x="15" y="57"/>
                </a:cxn>
                <a:cxn ang="0">
                  <a:pos x="5" y="57"/>
                </a:cxn>
                <a:cxn ang="0">
                  <a:pos x="0" y="53"/>
                </a:cxn>
                <a:cxn ang="0">
                  <a:pos x="31" y="0"/>
                </a:cxn>
              </a:cxnLst>
              <a:rect l="0" t="0" r="r" b="b"/>
              <a:pathLst>
                <a:path w="36" h="57">
                  <a:moveTo>
                    <a:pt x="31" y="0"/>
                  </a:moveTo>
                  <a:lnTo>
                    <a:pt x="36" y="3"/>
                  </a:lnTo>
                  <a:lnTo>
                    <a:pt x="26" y="3"/>
                  </a:lnTo>
                  <a:lnTo>
                    <a:pt x="15" y="57"/>
                  </a:lnTo>
                  <a:lnTo>
                    <a:pt x="5" y="57"/>
                  </a:lnTo>
                  <a:lnTo>
                    <a:pt x="0" y="53"/>
                  </a:lnTo>
                  <a:lnTo>
                    <a:pt x="31" y="0"/>
                  </a:lnTo>
                  <a:close/>
                </a:path>
              </a:pathLst>
            </a:custGeom>
            <a:solidFill>
              <a:srgbClr val="993300"/>
            </a:solidFill>
            <a:ln w="9525">
              <a:solidFill>
                <a:srgbClr val="993300"/>
              </a:solidFill>
              <a:round/>
              <a:headEnd/>
              <a:tailEnd/>
            </a:ln>
          </p:spPr>
          <p:txBody>
            <a:bodyPr/>
            <a:lstStyle/>
            <a:p>
              <a:endParaRPr lang="en-US"/>
            </a:p>
          </p:txBody>
        </p:sp>
        <p:sp>
          <p:nvSpPr>
            <p:cNvPr id="114753" name="Freeform 65"/>
            <p:cNvSpPr>
              <a:spLocks/>
            </p:cNvSpPr>
            <p:nvPr/>
          </p:nvSpPr>
          <p:spPr bwMode="black">
            <a:xfrm>
              <a:off x="2320" y="2925"/>
              <a:ext cx="5" cy="16"/>
            </a:xfrm>
            <a:custGeom>
              <a:avLst/>
              <a:gdLst/>
              <a:ahLst/>
              <a:cxnLst>
                <a:cxn ang="0">
                  <a:pos x="11" y="0"/>
                </a:cxn>
                <a:cxn ang="0">
                  <a:pos x="17" y="1"/>
                </a:cxn>
                <a:cxn ang="0">
                  <a:pos x="6" y="1"/>
                </a:cxn>
                <a:cxn ang="0">
                  <a:pos x="17" y="55"/>
                </a:cxn>
                <a:cxn ang="0">
                  <a:pos x="6" y="55"/>
                </a:cxn>
                <a:cxn ang="0">
                  <a:pos x="0" y="54"/>
                </a:cxn>
                <a:cxn ang="0">
                  <a:pos x="11" y="0"/>
                </a:cxn>
              </a:cxnLst>
              <a:rect l="0" t="0" r="r" b="b"/>
              <a:pathLst>
                <a:path w="17" h="55">
                  <a:moveTo>
                    <a:pt x="11" y="0"/>
                  </a:moveTo>
                  <a:lnTo>
                    <a:pt x="17" y="1"/>
                  </a:lnTo>
                  <a:lnTo>
                    <a:pt x="6" y="1"/>
                  </a:lnTo>
                  <a:lnTo>
                    <a:pt x="17" y="55"/>
                  </a:lnTo>
                  <a:lnTo>
                    <a:pt x="6" y="55"/>
                  </a:lnTo>
                  <a:lnTo>
                    <a:pt x="0" y="54"/>
                  </a:lnTo>
                  <a:lnTo>
                    <a:pt x="11" y="0"/>
                  </a:lnTo>
                  <a:close/>
                </a:path>
              </a:pathLst>
            </a:custGeom>
            <a:solidFill>
              <a:srgbClr val="993300"/>
            </a:solidFill>
            <a:ln w="9525">
              <a:solidFill>
                <a:srgbClr val="993300"/>
              </a:solidFill>
              <a:round/>
              <a:headEnd/>
              <a:tailEnd/>
            </a:ln>
          </p:spPr>
          <p:txBody>
            <a:bodyPr/>
            <a:lstStyle/>
            <a:p>
              <a:endParaRPr lang="en-US"/>
            </a:p>
          </p:txBody>
        </p:sp>
        <p:sp>
          <p:nvSpPr>
            <p:cNvPr id="114754" name="Freeform 66"/>
            <p:cNvSpPr>
              <a:spLocks/>
            </p:cNvSpPr>
            <p:nvPr/>
          </p:nvSpPr>
          <p:spPr bwMode="black">
            <a:xfrm>
              <a:off x="2320" y="2925"/>
              <a:ext cx="9" cy="16"/>
            </a:xfrm>
            <a:custGeom>
              <a:avLst/>
              <a:gdLst/>
              <a:ahLst/>
              <a:cxnLst>
                <a:cxn ang="0">
                  <a:pos x="5" y="1"/>
                </a:cxn>
                <a:cxn ang="0">
                  <a:pos x="10" y="0"/>
                </a:cxn>
                <a:cxn ang="0">
                  <a:pos x="0" y="0"/>
                </a:cxn>
                <a:cxn ang="0">
                  <a:pos x="32" y="54"/>
                </a:cxn>
                <a:cxn ang="0">
                  <a:pos x="22" y="54"/>
                </a:cxn>
                <a:cxn ang="0">
                  <a:pos x="16" y="55"/>
                </a:cxn>
                <a:cxn ang="0">
                  <a:pos x="5" y="1"/>
                </a:cxn>
              </a:cxnLst>
              <a:rect l="0" t="0" r="r" b="b"/>
              <a:pathLst>
                <a:path w="32" h="55">
                  <a:moveTo>
                    <a:pt x="5" y="1"/>
                  </a:moveTo>
                  <a:lnTo>
                    <a:pt x="10" y="0"/>
                  </a:lnTo>
                  <a:lnTo>
                    <a:pt x="0" y="0"/>
                  </a:lnTo>
                  <a:lnTo>
                    <a:pt x="32" y="54"/>
                  </a:lnTo>
                  <a:lnTo>
                    <a:pt x="22" y="54"/>
                  </a:lnTo>
                  <a:lnTo>
                    <a:pt x="16" y="55"/>
                  </a:lnTo>
                  <a:lnTo>
                    <a:pt x="5" y="1"/>
                  </a:lnTo>
                  <a:close/>
                </a:path>
              </a:pathLst>
            </a:custGeom>
            <a:solidFill>
              <a:srgbClr val="993300"/>
            </a:solidFill>
            <a:ln w="9525">
              <a:solidFill>
                <a:srgbClr val="993300"/>
              </a:solidFill>
              <a:round/>
              <a:headEnd/>
              <a:tailEnd/>
            </a:ln>
          </p:spPr>
          <p:txBody>
            <a:bodyPr/>
            <a:lstStyle/>
            <a:p>
              <a:endParaRPr lang="en-US"/>
            </a:p>
          </p:txBody>
        </p:sp>
        <p:sp>
          <p:nvSpPr>
            <p:cNvPr id="114755" name="Freeform 67"/>
            <p:cNvSpPr>
              <a:spLocks/>
            </p:cNvSpPr>
            <p:nvPr/>
          </p:nvSpPr>
          <p:spPr bwMode="black">
            <a:xfrm>
              <a:off x="2318" y="2925"/>
              <a:ext cx="17" cy="16"/>
            </a:xfrm>
            <a:custGeom>
              <a:avLst/>
              <a:gdLst/>
              <a:ahLst/>
              <a:cxnLst>
                <a:cxn ang="0">
                  <a:pos x="5" y="3"/>
                </a:cxn>
                <a:cxn ang="0">
                  <a:pos x="11" y="0"/>
                </a:cxn>
                <a:cxn ang="0">
                  <a:pos x="0" y="11"/>
                </a:cxn>
                <a:cxn ang="0">
                  <a:pos x="53" y="42"/>
                </a:cxn>
                <a:cxn ang="0">
                  <a:pos x="42" y="53"/>
                </a:cxn>
                <a:cxn ang="0">
                  <a:pos x="37" y="57"/>
                </a:cxn>
                <a:cxn ang="0">
                  <a:pos x="5" y="3"/>
                </a:cxn>
              </a:cxnLst>
              <a:rect l="0" t="0" r="r" b="b"/>
              <a:pathLst>
                <a:path w="53" h="57">
                  <a:moveTo>
                    <a:pt x="5" y="3"/>
                  </a:moveTo>
                  <a:lnTo>
                    <a:pt x="11" y="0"/>
                  </a:lnTo>
                  <a:lnTo>
                    <a:pt x="0" y="11"/>
                  </a:lnTo>
                  <a:lnTo>
                    <a:pt x="53" y="42"/>
                  </a:lnTo>
                  <a:lnTo>
                    <a:pt x="42" y="53"/>
                  </a:lnTo>
                  <a:lnTo>
                    <a:pt x="37" y="57"/>
                  </a:lnTo>
                  <a:lnTo>
                    <a:pt x="5" y="3"/>
                  </a:lnTo>
                  <a:close/>
                </a:path>
              </a:pathLst>
            </a:custGeom>
            <a:solidFill>
              <a:srgbClr val="993300"/>
            </a:solidFill>
            <a:ln w="9525">
              <a:solidFill>
                <a:srgbClr val="993300"/>
              </a:solidFill>
              <a:round/>
              <a:headEnd/>
              <a:tailEnd/>
            </a:ln>
          </p:spPr>
          <p:txBody>
            <a:bodyPr/>
            <a:lstStyle/>
            <a:p>
              <a:endParaRPr lang="en-US"/>
            </a:p>
          </p:txBody>
        </p:sp>
        <p:sp>
          <p:nvSpPr>
            <p:cNvPr id="114756" name="Freeform 68"/>
            <p:cNvSpPr>
              <a:spLocks/>
            </p:cNvSpPr>
            <p:nvPr/>
          </p:nvSpPr>
          <p:spPr bwMode="black">
            <a:xfrm>
              <a:off x="2318" y="2927"/>
              <a:ext cx="17" cy="10"/>
            </a:xfrm>
            <a:custGeom>
              <a:avLst/>
              <a:gdLst/>
              <a:ahLst/>
              <a:cxnLst>
                <a:cxn ang="0">
                  <a:pos x="0" y="5"/>
                </a:cxn>
                <a:cxn ang="0">
                  <a:pos x="3" y="0"/>
                </a:cxn>
                <a:cxn ang="0">
                  <a:pos x="3" y="10"/>
                </a:cxn>
                <a:cxn ang="0">
                  <a:pos x="57" y="21"/>
                </a:cxn>
                <a:cxn ang="0">
                  <a:pos x="57" y="31"/>
                </a:cxn>
                <a:cxn ang="0">
                  <a:pos x="53" y="36"/>
                </a:cxn>
                <a:cxn ang="0">
                  <a:pos x="0" y="5"/>
                </a:cxn>
              </a:cxnLst>
              <a:rect l="0" t="0" r="r" b="b"/>
              <a:pathLst>
                <a:path w="57" h="36">
                  <a:moveTo>
                    <a:pt x="0" y="5"/>
                  </a:moveTo>
                  <a:lnTo>
                    <a:pt x="3" y="0"/>
                  </a:lnTo>
                  <a:lnTo>
                    <a:pt x="3" y="10"/>
                  </a:lnTo>
                  <a:lnTo>
                    <a:pt x="57" y="21"/>
                  </a:lnTo>
                  <a:lnTo>
                    <a:pt x="57" y="31"/>
                  </a:lnTo>
                  <a:lnTo>
                    <a:pt x="53" y="36"/>
                  </a:lnTo>
                  <a:lnTo>
                    <a:pt x="0" y="5"/>
                  </a:lnTo>
                  <a:close/>
                </a:path>
              </a:pathLst>
            </a:custGeom>
            <a:solidFill>
              <a:srgbClr val="993300"/>
            </a:solidFill>
            <a:ln w="9525">
              <a:solidFill>
                <a:srgbClr val="993300"/>
              </a:solidFill>
              <a:round/>
              <a:headEnd/>
              <a:tailEnd/>
            </a:ln>
          </p:spPr>
          <p:txBody>
            <a:bodyPr/>
            <a:lstStyle/>
            <a:p>
              <a:endParaRPr lang="en-US"/>
            </a:p>
          </p:txBody>
        </p:sp>
        <p:sp>
          <p:nvSpPr>
            <p:cNvPr id="114757" name="Freeform 69"/>
            <p:cNvSpPr>
              <a:spLocks/>
            </p:cNvSpPr>
            <p:nvPr/>
          </p:nvSpPr>
          <p:spPr bwMode="black">
            <a:xfrm>
              <a:off x="2320" y="2927"/>
              <a:ext cx="17" cy="5"/>
            </a:xfrm>
            <a:custGeom>
              <a:avLst/>
              <a:gdLst/>
              <a:ahLst/>
              <a:cxnLst>
                <a:cxn ang="0">
                  <a:pos x="0" y="6"/>
                </a:cxn>
                <a:cxn ang="0">
                  <a:pos x="1" y="0"/>
                </a:cxn>
                <a:cxn ang="0">
                  <a:pos x="55" y="11"/>
                </a:cxn>
                <a:cxn ang="0">
                  <a:pos x="54" y="17"/>
                </a:cxn>
                <a:cxn ang="0">
                  <a:pos x="0" y="6"/>
                </a:cxn>
              </a:cxnLst>
              <a:rect l="0" t="0" r="r" b="b"/>
              <a:pathLst>
                <a:path w="55" h="17">
                  <a:moveTo>
                    <a:pt x="0" y="6"/>
                  </a:moveTo>
                  <a:lnTo>
                    <a:pt x="1" y="0"/>
                  </a:lnTo>
                  <a:lnTo>
                    <a:pt x="55" y="11"/>
                  </a:lnTo>
                  <a:lnTo>
                    <a:pt x="54" y="17"/>
                  </a:lnTo>
                  <a:lnTo>
                    <a:pt x="0" y="6"/>
                  </a:lnTo>
                  <a:close/>
                </a:path>
              </a:pathLst>
            </a:custGeom>
            <a:solidFill>
              <a:srgbClr val="993300"/>
            </a:solidFill>
            <a:ln w="9525">
              <a:solidFill>
                <a:srgbClr val="993300"/>
              </a:solidFill>
              <a:round/>
              <a:headEnd/>
              <a:tailEnd/>
            </a:ln>
          </p:spPr>
          <p:txBody>
            <a:bodyPr/>
            <a:lstStyle/>
            <a:p>
              <a:endParaRPr lang="en-US"/>
            </a:p>
          </p:txBody>
        </p:sp>
        <p:sp>
          <p:nvSpPr>
            <p:cNvPr id="114758" name="Freeform 70"/>
            <p:cNvSpPr>
              <a:spLocks/>
            </p:cNvSpPr>
            <p:nvPr/>
          </p:nvSpPr>
          <p:spPr bwMode="black">
            <a:xfrm>
              <a:off x="2320" y="2923"/>
              <a:ext cx="17" cy="9"/>
            </a:xfrm>
            <a:custGeom>
              <a:avLst/>
              <a:gdLst/>
              <a:ahLst/>
              <a:cxnLst>
                <a:cxn ang="0">
                  <a:pos x="1" y="27"/>
                </a:cxn>
                <a:cxn ang="0">
                  <a:pos x="0" y="20"/>
                </a:cxn>
                <a:cxn ang="0">
                  <a:pos x="6" y="31"/>
                </a:cxn>
                <a:cxn ang="0">
                  <a:pos x="48" y="0"/>
                </a:cxn>
                <a:cxn ang="0">
                  <a:pos x="54" y="11"/>
                </a:cxn>
                <a:cxn ang="0">
                  <a:pos x="55" y="18"/>
                </a:cxn>
                <a:cxn ang="0">
                  <a:pos x="1" y="27"/>
                </a:cxn>
              </a:cxnLst>
              <a:rect l="0" t="0" r="r" b="b"/>
              <a:pathLst>
                <a:path w="55" h="31">
                  <a:moveTo>
                    <a:pt x="1" y="27"/>
                  </a:moveTo>
                  <a:lnTo>
                    <a:pt x="0" y="20"/>
                  </a:lnTo>
                  <a:lnTo>
                    <a:pt x="6" y="31"/>
                  </a:lnTo>
                  <a:lnTo>
                    <a:pt x="48" y="0"/>
                  </a:lnTo>
                  <a:lnTo>
                    <a:pt x="54" y="11"/>
                  </a:lnTo>
                  <a:lnTo>
                    <a:pt x="55" y="18"/>
                  </a:lnTo>
                  <a:lnTo>
                    <a:pt x="1" y="27"/>
                  </a:lnTo>
                  <a:close/>
                </a:path>
              </a:pathLst>
            </a:custGeom>
            <a:solidFill>
              <a:srgbClr val="993300"/>
            </a:solidFill>
            <a:ln w="9525">
              <a:solidFill>
                <a:srgbClr val="993300"/>
              </a:solidFill>
              <a:round/>
              <a:headEnd/>
              <a:tailEnd/>
            </a:ln>
          </p:spPr>
          <p:txBody>
            <a:bodyPr/>
            <a:lstStyle/>
            <a:p>
              <a:endParaRPr lang="en-US"/>
            </a:p>
          </p:txBody>
        </p:sp>
        <p:sp>
          <p:nvSpPr>
            <p:cNvPr id="114759" name="Freeform 71"/>
            <p:cNvSpPr>
              <a:spLocks/>
            </p:cNvSpPr>
            <p:nvPr/>
          </p:nvSpPr>
          <p:spPr bwMode="black">
            <a:xfrm>
              <a:off x="2320" y="2920"/>
              <a:ext cx="15" cy="12"/>
            </a:xfrm>
            <a:custGeom>
              <a:avLst/>
              <a:gdLst/>
              <a:ahLst/>
              <a:cxnLst>
                <a:cxn ang="0">
                  <a:pos x="4" y="41"/>
                </a:cxn>
                <a:cxn ang="0">
                  <a:pos x="0" y="37"/>
                </a:cxn>
                <a:cxn ang="0">
                  <a:pos x="6" y="43"/>
                </a:cxn>
                <a:cxn ang="0">
                  <a:pos x="37" y="0"/>
                </a:cxn>
                <a:cxn ang="0">
                  <a:pos x="43" y="6"/>
                </a:cxn>
                <a:cxn ang="0">
                  <a:pos x="46" y="10"/>
                </a:cxn>
                <a:cxn ang="0">
                  <a:pos x="4" y="41"/>
                </a:cxn>
              </a:cxnLst>
              <a:rect l="0" t="0" r="r" b="b"/>
              <a:pathLst>
                <a:path w="46" h="43">
                  <a:moveTo>
                    <a:pt x="4" y="41"/>
                  </a:moveTo>
                  <a:lnTo>
                    <a:pt x="0" y="37"/>
                  </a:lnTo>
                  <a:lnTo>
                    <a:pt x="6" y="43"/>
                  </a:lnTo>
                  <a:lnTo>
                    <a:pt x="37" y="0"/>
                  </a:lnTo>
                  <a:lnTo>
                    <a:pt x="43" y="6"/>
                  </a:lnTo>
                  <a:lnTo>
                    <a:pt x="46" y="10"/>
                  </a:lnTo>
                  <a:lnTo>
                    <a:pt x="4" y="41"/>
                  </a:lnTo>
                  <a:close/>
                </a:path>
              </a:pathLst>
            </a:custGeom>
            <a:solidFill>
              <a:srgbClr val="993300"/>
            </a:solidFill>
            <a:ln w="9525">
              <a:solidFill>
                <a:srgbClr val="993300"/>
              </a:solidFill>
              <a:round/>
              <a:headEnd/>
              <a:tailEnd/>
            </a:ln>
          </p:spPr>
          <p:txBody>
            <a:bodyPr/>
            <a:lstStyle/>
            <a:p>
              <a:endParaRPr lang="en-US"/>
            </a:p>
          </p:txBody>
        </p:sp>
        <p:sp>
          <p:nvSpPr>
            <p:cNvPr id="114760" name="Freeform 72"/>
            <p:cNvSpPr>
              <a:spLocks/>
            </p:cNvSpPr>
            <p:nvPr/>
          </p:nvSpPr>
          <p:spPr bwMode="black">
            <a:xfrm>
              <a:off x="2320" y="2916"/>
              <a:ext cx="11" cy="16"/>
            </a:xfrm>
            <a:custGeom>
              <a:avLst/>
              <a:gdLst/>
              <a:ahLst/>
              <a:cxnLst>
                <a:cxn ang="0">
                  <a:pos x="4" y="51"/>
                </a:cxn>
                <a:cxn ang="0">
                  <a:pos x="0" y="47"/>
                </a:cxn>
                <a:cxn ang="0">
                  <a:pos x="6" y="53"/>
                </a:cxn>
                <a:cxn ang="0">
                  <a:pos x="24" y="0"/>
                </a:cxn>
                <a:cxn ang="0">
                  <a:pos x="31" y="5"/>
                </a:cxn>
                <a:cxn ang="0">
                  <a:pos x="35" y="8"/>
                </a:cxn>
                <a:cxn ang="0">
                  <a:pos x="4" y="51"/>
                </a:cxn>
              </a:cxnLst>
              <a:rect l="0" t="0" r="r" b="b"/>
              <a:pathLst>
                <a:path w="35" h="53">
                  <a:moveTo>
                    <a:pt x="4" y="51"/>
                  </a:moveTo>
                  <a:lnTo>
                    <a:pt x="0" y="47"/>
                  </a:lnTo>
                  <a:lnTo>
                    <a:pt x="6" y="53"/>
                  </a:lnTo>
                  <a:lnTo>
                    <a:pt x="24" y="0"/>
                  </a:lnTo>
                  <a:lnTo>
                    <a:pt x="31" y="5"/>
                  </a:lnTo>
                  <a:lnTo>
                    <a:pt x="35" y="8"/>
                  </a:lnTo>
                  <a:lnTo>
                    <a:pt x="4" y="51"/>
                  </a:lnTo>
                  <a:close/>
                </a:path>
              </a:pathLst>
            </a:custGeom>
            <a:solidFill>
              <a:srgbClr val="993300"/>
            </a:solidFill>
            <a:ln w="9525">
              <a:solidFill>
                <a:srgbClr val="993300"/>
              </a:solidFill>
              <a:round/>
              <a:headEnd/>
              <a:tailEnd/>
            </a:ln>
          </p:spPr>
          <p:txBody>
            <a:bodyPr/>
            <a:lstStyle/>
            <a:p>
              <a:endParaRPr lang="en-US"/>
            </a:p>
          </p:txBody>
        </p:sp>
        <p:sp>
          <p:nvSpPr>
            <p:cNvPr id="114761" name="Freeform 73"/>
            <p:cNvSpPr>
              <a:spLocks/>
            </p:cNvSpPr>
            <p:nvPr/>
          </p:nvSpPr>
          <p:spPr bwMode="black">
            <a:xfrm>
              <a:off x="2320" y="2916"/>
              <a:ext cx="7" cy="16"/>
            </a:xfrm>
            <a:custGeom>
              <a:avLst/>
              <a:gdLst/>
              <a:ahLst/>
              <a:cxnLst>
                <a:cxn ang="0">
                  <a:pos x="9" y="56"/>
                </a:cxn>
                <a:cxn ang="0">
                  <a:pos x="3" y="54"/>
                </a:cxn>
                <a:cxn ang="0">
                  <a:pos x="23" y="54"/>
                </a:cxn>
                <a:cxn ang="0">
                  <a:pos x="0" y="0"/>
                </a:cxn>
                <a:cxn ang="0">
                  <a:pos x="20" y="0"/>
                </a:cxn>
                <a:cxn ang="0">
                  <a:pos x="27" y="3"/>
                </a:cxn>
                <a:cxn ang="0">
                  <a:pos x="9" y="56"/>
                </a:cxn>
              </a:cxnLst>
              <a:rect l="0" t="0" r="r" b="b"/>
              <a:pathLst>
                <a:path w="27" h="56">
                  <a:moveTo>
                    <a:pt x="9" y="56"/>
                  </a:moveTo>
                  <a:lnTo>
                    <a:pt x="3" y="54"/>
                  </a:lnTo>
                  <a:lnTo>
                    <a:pt x="23" y="54"/>
                  </a:lnTo>
                  <a:lnTo>
                    <a:pt x="0" y="0"/>
                  </a:lnTo>
                  <a:lnTo>
                    <a:pt x="20" y="0"/>
                  </a:lnTo>
                  <a:lnTo>
                    <a:pt x="27" y="3"/>
                  </a:lnTo>
                  <a:lnTo>
                    <a:pt x="9" y="56"/>
                  </a:lnTo>
                  <a:close/>
                </a:path>
              </a:pathLst>
            </a:custGeom>
            <a:solidFill>
              <a:srgbClr val="993300"/>
            </a:solidFill>
            <a:ln w="9525">
              <a:solidFill>
                <a:srgbClr val="993300"/>
              </a:solidFill>
              <a:round/>
              <a:headEnd/>
              <a:tailEnd/>
            </a:ln>
          </p:spPr>
          <p:txBody>
            <a:bodyPr/>
            <a:lstStyle/>
            <a:p>
              <a:endParaRPr lang="en-US"/>
            </a:p>
          </p:txBody>
        </p:sp>
        <p:sp>
          <p:nvSpPr>
            <p:cNvPr id="114762" name="Freeform 74"/>
            <p:cNvSpPr>
              <a:spLocks/>
            </p:cNvSpPr>
            <p:nvPr/>
          </p:nvSpPr>
          <p:spPr bwMode="black">
            <a:xfrm>
              <a:off x="2316" y="2916"/>
              <a:ext cx="9" cy="16"/>
            </a:xfrm>
            <a:custGeom>
              <a:avLst/>
              <a:gdLst/>
              <a:ahLst/>
              <a:cxnLst>
                <a:cxn ang="0">
                  <a:pos x="33" y="54"/>
                </a:cxn>
                <a:cxn ang="0">
                  <a:pos x="27" y="56"/>
                </a:cxn>
                <a:cxn ang="0">
                  <a:pos x="31" y="56"/>
                </a:cxn>
                <a:cxn ang="0">
                  <a:pos x="0" y="3"/>
                </a:cxn>
                <a:cxn ang="0">
                  <a:pos x="5" y="3"/>
                </a:cxn>
                <a:cxn ang="0">
                  <a:pos x="10" y="0"/>
                </a:cxn>
                <a:cxn ang="0">
                  <a:pos x="33" y="54"/>
                </a:cxn>
              </a:cxnLst>
              <a:rect l="0" t="0" r="r" b="b"/>
              <a:pathLst>
                <a:path w="33" h="56">
                  <a:moveTo>
                    <a:pt x="33" y="54"/>
                  </a:moveTo>
                  <a:lnTo>
                    <a:pt x="27" y="56"/>
                  </a:lnTo>
                  <a:lnTo>
                    <a:pt x="31" y="56"/>
                  </a:lnTo>
                  <a:lnTo>
                    <a:pt x="0" y="3"/>
                  </a:lnTo>
                  <a:lnTo>
                    <a:pt x="5" y="3"/>
                  </a:lnTo>
                  <a:lnTo>
                    <a:pt x="10" y="0"/>
                  </a:lnTo>
                  <a:lnTo>
                    <a:pt x="33" y="54"/>
                  </a:lnTo>
                  <a:close/>
                </a:path>
              </a:pathLst>
            </a:custGeom>
            <a:solidFill>
              <a:srgbClr val="993300"/>
            </a:solidFill>
            <a:ln w="9525">
              <a:solidFill>
                <a:srgbClr val="993300"/>
              </a:solidFill>
              <a:round/>
              <a:headEnd/>
              <a:tailEnd/>
            </a:ln>
          </p:spPr>
          <p:txBody>
            <a:bodyPr/>
            <a:lstStyle/>
            <a:p>
              <a:endParaRPr lang="en-US"/>
            </a:p>
          </p:txBody>
        </p:sp>
        <p:sp>
          <p:nvSpPr>
            <p:cNvPr id="114763" name="Freeform 75"/>
            <p:cNvSpPr>
              <a:spLocks/>
            </p:cNvSpPr>
            <p:nvPr/>
          </p:nvSpPr>
          <p:spPr bwMode="black">
            <a:xfrm>
              <a:off x="2312" y="2916"/>
              <a:ext cx="13" cy="18"/>
            </a:xfrm>
            <a:custGeom>
              <a:avLst/>
              <a:gdLst/>
              <a:ahLst/>
              <a:cxnLst>
                <a:cxn ang="0">
                  <a:pos x="42" y="53"/>
                </a:cxn>
                <a:cxn ang="0">
                  <a:pos x="37" y="56"/>
                </a:cxn>
                <a:cxn ang="0">
                  <a:pos x="42" y="45"/>
                </a:cxn>
                <a:cxn ang="0">
                  <a:pos x="0" y="14"/>
                </a:cxn>
                <a:cxn ang="0">
                  <a:pos x="6" y="3"/>
                </a:cxn>
                <a:cxn ang="0">
                  <a:pos x="11" y="0"/>
                </a:cxn>
                <a:cxn ang="0">
                  <a:pos x="42" y="53"/>
                </a:cxn>
              </a:cxnLst>
              <a:rect l="0" t="0" r="r" b="b"/>
              <a:pathLst>
                <a:path w="42" h="56">
                  <a:moveTo>
                    <a:pt x="42" y="53"/>
                  </a:moveTo>
                  <a:lnTo>
                    <a:pt x="37" y="56"/>
                  </a:lnTo>
                  <a:lnTo>
                    <a:pt x="42" y="45"/>
                  </a:lnTo>
                  <a:lnTo>
                    <a:pt x="0" y="14"/>
                  </a:lnTo>
                  <a:lnTo>
                    <a:pt x="6" y="3"/>
                  </a:lnTo>
                  <a:lnTo>
                    <a:pt x="11" y="0"/>
                  </a:lnTo>
                  <a:lnTo>
                    <a:pt x="42" y="53"/>
                  </a:lnTo>
                  <a:close/>
                </a:path>
              </a:pathLst>
            </a:custGeom>
            <a:solidFill>
              <a:srgbClr val="993300"/>
            </a:solidFill>
            <a:ln w="9525">
              <a:solidFill>
                <a:srgbClr val="993300"/>
              </a:solidFill>
              <a:round/>
              <a:headEnd/>
              <a:tailEnd/>
            </a:ln>
          </p:spPr>
          <p:txBody>
            <a:bodyPr/>
            <a:lstStyle/>
            <a:p>
              <a:endParaRPr lang="en-US"/>
            </a:p>
          </p:txBody>
        </p:sp>
        <p:sp>
          <p:nvSpPr>
            <p:cNvPr id="114764" name="Freeform 76"/>
            <p:cNvSpPr>
              <a:spLocks/>
            </p:cNvSpPr>
            <p:nvPr/>
          </p:nvSpPr>
          <p:spPr bwMode="black">
            <a:xfrm>
              <a:off x="2310" y="2922"/>
              <a:ext cx="17" cy="10"/>
            </a:xfrm>
            <a:custGeom>
              <a:avLst/>
              <a:gdLst/>
              <a:ahLst/>
              <a:cxnLst>
                <a:cxn ang="0">
                  <a:pos x="51" y="31"/>
                </a:cxn>
                <a:cxn ang="0">
                  <a:pos x="48" y="35"/>
                </a:cxn>
                <a:cxn ang="0">
                  <a:pos x="54" y="24"/>
                </a:cxn>
                <a:cxn ang="0">
                  <a:pos x="0" y="15"/>
                </a:cxn>
                <a:cxn ang="0">
                  <a:pos x="6" y="4"/>
                </a:cxn>
                <a:cxn ang="0">
                  <a:pos x="9" y="0"/>
                </a:cxn>
                <a:cxn ang="0">
                  <a:pos x="51" y="31"/>
                </a:cxn>
              </a:cxnLst>
              <a:rect l="0" t="0" r="r" b="b"/>
              <a:pathLst>
                <a:path w="54" h="35">
                  <a:moveTo>
                    <a:pt x="51" y="31"/>
                  </a:moveTo>
                  <a:lnTo>
                    <a:pt x="48" y="35"/>
                  </a:lnTo>
                  <a:lnTo>
                    <a:pt x="54" y="24"/>
                  </a:lnTo>
                  <a:lnTo>
                    <a:pt x="0" y="15"/>
                  </a:lnTo>
                  <a:lnTo>
                    <a:pt x="6" y="4"/>
                  </a:lnTo>
                  <a:lnTo>
                    <a:pt x="9" y="0"/>
                  </a:lnTo>
                  <a:lnTo>
                    <a:pt x="51" y="31"/>
                  </a:lnTo>
                  <a:close/>
                </a:path>
              </a:pathLst>
            </a:custGeom>
            <a:solidFill>
              <a:srgbClr val="993300"/>
            </a:solidFill>
            <a:ln w="9525">
              <a:solidFill>
                <a:srgbClr val="993300"/>
              </a:solidFill>
              <a:round/>
              <a:headEnd/>
              <a:tailEnd/>
            </a:ln>
          </p:spPr>
          <p:txBody>
            <a:bodyPr/>
            <a:lstStyle/>
            <a:p>
              <a:endParaRPr lang="en-US"/>
            </a:p>
          </p:txBody>
        </p:sp>
        <p:sp>
          <p:nvSpPr>
            <p:cNvPr id="114765" name="Freeform 77"/>
            <p:cNvSpPr>
              <a:spLocks/>
            </p:cNvSpPr>
            <p:nvPr/>
          </p:nvSpPr>
          <p:spPr bwMode="black">
            <a:xfrm>
              <a:off x="2310" y="2925"/>
              <a:ext cx="17" cy="5"/>
            </a:xfrm>
            <a:custGeom>
              <a:avLst/>
              <a:gdLst/>
              <a:ahLst/>
              <a:cxnLst>
                <a:cxn ang="0">
                  <a:pos x="55" y="9"/>
                </a:cxn>
                <a:cxn ang="0">
                  <a:pos x="54" y="16"/>
                </a:cxn>
                <a:cxn ang="0">
                  <a:pos x="0" y="7"/>
                </a:cxn>
                <a:cxn ang="0">
                  <a:pos x="1" y="0"/>
                </a:cxn>
                <a:cxn ang="0">
                  <a:pos x="55" y="9"/>
                </a:cxn>
              </a:cxnLst>
              <a:rect l="0" t="0" r="r" b="b"/>
              <a:pathLst>
                <a:path w="55" h="16">
                  <a:moveTo>
                    <a:pt x="55" y="9"/>
                  </a:moveTo>
                  <a:lnTo>
                    <a:pt x="54" y="16"/>
                  </a:lnTo>
                  <a:lnTo>
                    <a:pt x="0" y="7"/>
                  </a:lnTo>
                  <a:lnTo>
                    <a:pt x="1" y="0"/>
                  </a:lnTo>
                  <a:lnTo>
                    <a:pt x="55" y="9"/>
                  </a:lnTo>
                  <a:close/>
                </a:path>
              </a:pathLst>
            </a:custGeom>
            <a:solidFill>
              <a:srgbClr val="993300"/>
            </a:solidFill>
            <a:ln w="9525">
              <a:solidFill>
                <a:srgbClr val="993300"/>
              </a:solidFill>
              <a:round/>
              <a:headEnd/>
              <a:tailEnd/>
            </a:ln>
          </p:spPr>
          <p:txBody>
            <a:bodyPr/>
            <a:lstStyle/>
            <a:p>
              <a:endParaRPr lang="en-US"/>
            </a:p>
          </p:txBody>
        </p:sp>
        <p:sp>
          <p:nvSpPr>
            <p:cNvPr id="114766" name="Freeform 78"/>
            <p:cNvSpPr>
              <a:spLocks/>
            </p:cNvSpPr>
            <p:nvPr/>
          </p:nvSpPr>
          <p:spPr bwMode="black">
            <a:xfrm>
              <a:off x="3383" y="2498"/>
              <a:ext cx="17" cy="9"/>
            </a:xfrm>
            <a:custGeom>
              <a:avLst/>
              <a:gdLst/>
              <a:ahLst/>
              <a:cxnLst>
                <a:cxn ang="0">
                  <a:pos x="54" y="0"/>
                </a:cxn>
                <a:cxn ang="0">
                  <a:pos x="56" y="5"/>
                </a:cxn>
                <a:cxn ang="0">
                  <a:pos x="50" y="1"/>
                </a:cxn>
                <a:cxn ang="0">
                  <a:pos x="8" y="32"/>
                </a:cxn>
                <a:cxn ang="0">
                  <a:pos x="2" y="27"/>
                </a:cxn>
                <a:cxn ang="0">
                  <a:pos x="0" y="22"/>
                </a:cxn>
                <a:cxn ang="0">
                  <a:pos x="54" y="0"/>
                </a:cxn>
              </a:cxnLst>
              <a:rect l="0" t="0" r="r" b="b"/>
              <a:pathLst>
                <a:path w="56" h="32">
                  <a:moveTo>
                    <a:pt x="54" y="0"/>
                  </a:moveTo>
                  <a:lnTo>
                    <a:pt x="56" y="5"/>
                  </a:lnTo>
                  <a:lnTo>
                    <a:pt x="50" y="1"/>
                  </a:lnTo>
                  <a:lnTo>
                    <a:pt x="8" y="32"/>
                  </a:lnTo>
                  <a:lnTo>
                    <a:pt x="2" y="27"/>
                  </a:lnTo>
                  <a:lnTo>
                    <a:pt x="0" y="22"/>
                  </a:lnTo>
                  <a:lnTo>
                    <a:pt x="54" y="0"/>
                  </a:lnTo>
                  <a:close/>
                </a:path>
              </a:pathLst>
            </a:custGeom>
            <a:solidFill>
              <a:srgbClr val="993300"/>
            </a:solidFill>
            <a:ln w="9525">
              <a:solidFill>
                <a:srgbClr val="993300"/>
              </a:solidFill>
              <a:round/>
              <a:headEnd/>
              <a:tailEnd/>
            </a:ln>
          </p:spPr>
          <p:txBody>
            <a:bodyPr/>
            <a:lstStyle/>
            <a:p>
              <a:endParaRPr lang="en-US"/>
            </a:p>
          </p:txBody>
        </p:sp>
        <p:sp>
          <p:nvSpPr>
            <p:cNvPr id="114767" name="Freeform 79"/>
            <p:cNvSpPr>
              <a:spLocks/>
            </p:cNvSpPr>
            <p:nvPr/>
          </p:nvSpPr>
          <p:spPr bwMode="black">
            <a:xfrm>
              <a:off x="3385" y="2498"/>
              <a:ext cx="15" cy="12"/>
            </a:xfrm>
            <a:custGeom>
              <a:avLst/>
              <a:gdLst/>
              <a:ahLst/>
              <a:cxnLst>
                <a:cxn ang="0">
                  <a:pos x="42" y="1"/>
                </a:cxn>
                <a:cxn ang="0">
                  <a:pos x="46" y="5"/>
                </a:cxn>
                <a:cxn ang="0">
                  <a:pos x="40" y="0"/>
                </a:cxn>
                <a:cxn ang="0">
                  <a:pos x="9" y="42"/>
                </a:cxn>
                <a:cxn ang="0">
                  <a:pos x="3" y="36"/>
                </a:cxn>
                <a:cxn ang="0">
                  <a:pos x="0" y="32"/>
                </a:cxn>
                <a:cxn ang="0">
                  <a:pos x="42" y="1"/>
                </a:cxn>
              </a:cxnLst>
              <a:rect l="0" t="0" r="r" b="b"/>
              <a:pathLst>
                <a:path w="46" h="42">
                  <a:moveTo>
                    <a:pt x="42" y="1"/>
                  </a:moveTo>
                  <a:lnTo>
                    <a:pt x="46" y="5"/>
                  </a:lnTo>
                  <a:lnTo>
                    <a:pt x="40" y="0"/>
                  </a:lnTo>
                  <a:lnTo>
                    <a:pt x="9" y="42"/>
                  </a:lnTo>
                  <a:lnTo>
                    <a:pt x="3" y="36"/>
                  </a:lnTo>
                  <a:lnTo>
                    <a:pt x="0" y="32"/>
                  </a:lnTo>
                  <a:lnTo>
                    <a:pt x="42" y="1"/>
                  </a:lnTo>
                  <a:close/>
                </a:path>
              </a:pathLst>
            </a:custGeom>
            <a:solidFill>
              <a:srgbClr val="993300"/>
            </a:solidFill>
            <a:ln w="9525">
              <a:solidFill>
                <a:srgbClr val="993300"/>
              </a:solidFill>
              <a:round/>
              <a:headEnd/>
              <a:tailEnd/>
            </a:ln>
          </p:spPr>
          <p:txBody>
            <a:bodyPr/>
            <a:lstStyle/>
            <a:p>
              <a:endParaRPr lang="en-US"/>
            </a:p>
          </p:txBody>
        </p:sp>
        <p:sp>
          <p:nvSpPr>
            <p:cNvPr id="114768" name="Freeform 80"/>
            <p:cNvSpPr>
              <a:spLocks/>
            </p:cNvSpPr>
            <p:nvPr/>
          </p:nvSpPr>
          <p:spPr bwMode="black">
            <a:xfrm>
              <a:off x="3389" y="2498"/>
              <a:ext cx="11" cy="16"/>
            </a:xfrm>
            <a:custGeom>
              <a:avLst/>
              <a:gdLst/>
              <a:ahLst/>
              <a:cxnLst>
                <a:cxn ang="0">
                  <a:pos x="31" y="2"/>
                </a:cxn>
                <a:cxn ang="0">
                  <a:pos x="35" y="5"/>
                </a:cxn>
                <a:cxn ang="0">
                  <a:pos x="25" y="0"/>
                </a:cxn>
                <a:cxn ang="0">
                  <a:pos x="14" y="53"/>
                </a:cxn>
                <a:cxn ang="0">
                  <a:pos x="4" y="47"/>
                </a:cxn>
                <a:cxn ang="0">
                  <a:pos x="0" y="44"/>
                </a:cxn>
                <a:cxn ang="0">
                  <a:pos x="31" y="2"/>
                </a:cxn>
              </a:cxnLst>
              <a:rect l="0" t="0" r="r" b="b"/>
              <a:pathLst>
                <a:path w="35" h="53">
                  <a:moveTo>
                    <a:pt x="31" y="2"/>
                  </a:moveTo>
                  <a:lnTo>
                    <a:pt x="35" y="5"/>
                  </a:lnTo>
                  <a:lnTo>
                    <a:pt x="25" y="0"/>
                  </a:lnTo>
                  <a:lnTo>
                    <a:pt x="14" y="53"/>
                  </a:lnTo>
                  <a:lnTo>
                    <a:pt x="4" y="47"/>
                  </a:lnTo>
                  <a:lnTo>
                    <a:pt x="0" y="44"/>
                  </a:lnTo>
                  <a:lnTo>
                    <a:pt x="31" y="2"/>
                  </a:lnTo>
                  <a:close/>
                </a:path>
              </a:pathLst>
            </a:custGeom>
            <a:solidFill>
              <a:srgbClr val="993300"/>
            </a:solidFill>
            <a:ln w="9525">
              <a:solidFill>
                <a:srgbClr val="993300"/>
              </a:solidFill>
              <a:round/>
              <a:headEnd/>
              <a:tailEnd/>
            </a:ln>
          </p:spPr>
          <p:txBody>
            <a:bodyPr/>
            <a:lstStyle/>
            <a:p>
              <a:endParaRPr lang="en-US"/>
            </a:p>
          </p:txBody>
        </p:sp>
        <p:sp>
          <p:nvSpPr>
            <p:cNvPr id="114769" name="Freeform 81"/>
            <p:cNvSpPr>
              <a:spLocks/>
            </p:cNvSpPr>
            <p:nvPr/>
          </p:nvSpPr>
          <p:spPr bwMode="black">
            <a:xfrm>
              <a:off x="3393" y="2498"/>
              <a:ext cx="5" cy="16"/>
            </a:xfrm>
            <a:custGeom>
              <a:avLst/>
              <a:gdLst/>
              <a:ahLst/>
              <a:cxnLst>
                <a:cxn ang="0">
                  <a:pos x="11" y="0"/>
                </a:cxn>
                <a:cxn ang="0">
                  <a:pos x="17" y="1"/>
                </a:cxn>
                <a:cxn ang="0">
                  <a:pos x="7" y="1"/>
                </a:cxn>
                <a:cxn ang="0">
                  <a:pos x="16" y="54"/>
                </a:cxn>
                <a:cxn ang="0">
                  <a:pos x="6" y="54"/>
                </a:cxn>
                <a:cxn ang="0">
                  <a:pos x="0" y="53"/>
                </a:cxn>
                <a:cxn ang="0">
                  <a:pos x="11" y="0"/>
                </a:cxn>
              </a:cxnLst>
              <a:rect l="0" t="0" r="r" b="b"/>
              <a:pathLst>
                <a:path w="17" h="54">
                  <a:moveTo>
                    <a:pt x="11" y="0"/>
                  </a:moveTo>
                  <a:lnTo>
                    <a:pt x="17" y="1"/>
                  </a:lnTo>
                  <a:lnTo>
                    <a:pt x="7" y="1"/>
                  </a:lnTo>
                  <a:lnTo>
                    <a:pt x="16" y="54"/>
                  </a:lnTo>
                  <a:lnTo>
                    <a:pt x="6" y="54"/>
                  </a:lnTo>
                  <a:lnTo>
                    <a:pt x="0" y="53"/>
                  </a:lnTo>
                  <a:lnTo>
                    <a:pt x="11" y="0"/>
                  </a:lnTo>
                  <a:close/>
                </a:path>
              </a:pathLst>
            </a:custGeom>
            <a:solidFill>
              <a:srgbClr val="993300"/>
            </a:solidFill>
            <a:ln w="9525">
              <a:solidFill>
                <a:srgbClr val="993300"/>
              </a:solidFill>
              <a:round/>
              <a:headEnd/>
              <a:tailEnd/>
            </a:ln>
          </p:spPr>
          <p:txBody>
            <a:bodyPr/>
            <a:lstStyle/>
            <a:p>
              <a:endParaRPr lang="en-US"/>
            </a:p>
          </p:txBody>
        </p:sp>
        <p:sp>
          <p:nvSpPr>
            <p:cNvPr id="114770" name="Freeform 82"/>
            <p:cNvSpPr>
              <a:spLocks/>
            </p:cNvSpPr>
            <p:nvPr/>
          </p:nvSpPr>
          <p:spPr bwMode="black">
            <a:xfrm>
              <a:off x="3395" y="2498"/>
              <a:ext cx="9" cy="16"/>
            </a:xfrm>
            <a:custGeom>
              <a:avLst/>
              <a:gdLst/>
              <a:ahLst/>
              <a:cxnLst>
                <a:cxn ang="0">
                  <a:pos x="4" y="1"/>
                </a:cxn>
                <a:cxn ang="0">
                  <a:pos x="11" y="0"/>
                </a:cxn>
                <a:cxn ang="0">
                  <a:pos x="0" y="5"/>
                </a:cxn>
                <a:cxn ang="0">
                  <a:pos x="31" y="47"/>
                </a:cxn>
                <a:cxn ang="0">
                  <a:pos x="20" y="53"/>
                </a:cxn>
                <a:cxn ang="0">
                  <a:pos x="13" y="54"/>
                </a:cxn>
                <a:cxn ang="0">
                  <a:pos x="4" y="1"/>
                </a:cxn>
              </a:cxnLst>
              <a:rect l="0" t="0" r="r" b="b"/>
              <a:pathLst>
                <a:path w="31" h="54">
                  <a:moveTo>
                    <a:pt x="4" y="1"/>
                  </a:moveTo>
                  <a:lnTo>
                    <a:pt x="11" y="0"/>
                  </a:lnTo>
                  <a:lnTo>
                    <a:pt x="0" y="5"/>
                  </a:lnTo>
                  <a:lnTo>
                    <a:pt x="31" y="47"/>
                  </a:lnTo>
                  <a:lnTo>
                    <a:pt x="20" y="53"/>
                  </a:lnTo>
                  <a:lnTo>
                    <a:pt x="13" y="54"/>
                  </a:lnTo>
                  <a:lnTo>
                    <a:pt x="4" y="1"/>
                  </a:lnTo>
                  <a:close/>
                </a:path>
              </a:pathLst>
            </a:custGeom>
            <a:solidFill>
              <a:srgbClr val="993300"/>
            </a:solidFill>
            <a:ln w="9525">
              <a:solidFill>
                <a:srgbClr val="993300"/>
              </a:solidFill>
              <a:round/>
              <a:headEnd/>
              <a:tailEnd/>
            </a:ln>
          </p:spPr>
          <p:txBody>
            <a:bodyPr/>
            <a:lstStyle/>
            <a:p>
              <a:endParaRPr lang="en-US"/>
            </a:p>
          </p:txBody>
        </p:sp>
        <p:sp>
          <p:nvSpPr>
            <p:cNvPr id="114771" name="Freeform 83"/>
            <p:cNvSpPr>
              <a:spLocks/>
            </p:cNvSpPr>
            <p:nvPr/>
          </p:nvSpPr>
          <p:spPr bwMode="black">
            <a:xfrm>
              <a:off x="3395" y="2498"/>
              <a:ext cx="13" cy="14"/>
            </a:xfrm>
            <a:custGeom>
              <a:avLst/>
              <a:gdLst/>
              <a:ahLst/>
              <a:cxnLst>
                <a:cxn ang="0">
                  <a:pos x="2" y="3"/>
                </a:cxn>
                <a:cxn ang="0">
                  <a:pos x="6" y="0"/>
                </a:cxn>
                <a:cxn ang="0">
                  <a:pos x="0" y="5"/>
                </a:cxn>
                <a:cxn ang="0">
                  <a:pos x="43" y="36"/>
                </a:cxn>
                <a:cxn ang="0">
                  <a:pos x="37" y="42"/>
                </a:cxn>
                <a:cxn ang="0">
                  <a:pos x="33" y="45"/>
                </a:cxn>
                <a:cxn ang="0">
                  <a:pos x="2" y="3"/>
                </a:cxn>
              </a:cxnLst>
              <a:rect l="0" t="0" r="r" b="b"/>
              <a:pathLst>
                <a:path w="43" h="45">
                  <a:moveTo>
                    <a:pt x="2" y="3"/>
                  </a:moveTo>
                  <a:lnTo>
                    <a:pt x="6" y="0"/>
                  </a:lnTo>
                  <a:lnTo>
                    <a:pt x="0" y="5"/>
                  </a:lnTo>
                  <a:lnTo>
                    <a:pt x="43" y="36"/>
                  </a:lnTo>
                  <a:lnTo>
                    <a:pt x="37" y="42"/>
                  </a:lnTo>
                  <a:lnTo>
                    <a:pt x="33" y="45"/>
                  </a:lnTo>
                  <a:lnTo>
                    <a:pt x="2" y="3"/>
                  </a:lnTo>
                  <a:close/>
                </a:path>
              </a:pathLst>
            </a:custGeom>
            <a:solidFill>
              <a:srgbClr val="993300"/>
            </a:solidFill>
            <a:ln w="9525">
              <a:solidFill>
                <a:srgbClr val="993300"/>
              </a:solidFill>
              <a:round/>
              <a:headEnd/>
              <a:tailEnd/>
            </a:ln>
          </p:spPr>
          <p:txBody>
            <a:bodyPr/>
            <a:lstStyle/>
            <a:p>
              <a:endParaRPr lang="en-US"/>
            </a:p>
          </p:txBody>
        </p:sp>
        <p:sp>
          <p:nvSpPr>
            <p:cNvPr id="114772" name="Freeform 84"/>
            <p:cNvSpPr>
              <a:spLocks/>
            </p:cNvSpPr>
            <p:nvPr/>
          </p:nvSpPr>
          <p:spPr bwMode="black">
            <a:xfrm>
              <a:off x="3393" y="2498"/>
              <a:ext cx="17" cy="11"/>
            </a:xfrm>
            <a:custGeom>
              <a:avLst/>
              <a:gdLst/>
              <a:ahLst/>
              <a:cxnLst>
                <a:cxn ang="0">
                  <a:pos x="2" y="4"/>
                </a:cxn>
                <a:cxn ang="0">
                  <a:pos x="6" y="0"/>
                </a:cxn>
                <a:cxn ang="0">
                  <a:pos x="0" y="10"/>
                </a:cxn>
                <a:cxn ang="0">
                  <a:pos x="54" y="21"/>
                </a:cxn>
                <a:cxn ang="0">
                  <a:pos x="48" y="31"/>
                </a:cxn>
                <a:cxn ang="0">
                  <a:pos x="45" y="35"/>
                </a:cxn>
                <a:cxn ang="0">
                  <a:pos x="2" y="4"/>
                </a:cxn>
              </a:cxnLst>
              <a:rect l="0" t="0" r="r" b="b"/>
              <a:pathLst>
                <a:path w="54" h="35">
                  <a:moveTo>
                    <a:pt x="2" y="4"/>
                  </a:moveTo>
                  <a:lnTo>
                    <a:pt x="6" y="0"/>
                  </a:lnTo>
                  <a:lnTo>
                    <a:pt x="0" y="10"/>
                  </a:lnTo>
                  <a:lnTo>
                    <a:pt x="54" y="21"/>
                  </a:lnTo>
                  <a:lnTo>
                    <a:pt x="48" y="31"/>
                  </a:lnTo>
                  <a:lnTo>
                    <a:pt x="45" y="35"/>
                  </a:lnTo>
                  <a:lnTo>
                    <a:pt x="2" y="4"/>
                  </a:lnTo>
                  <a:close/>
                </a:path>
              </a:pathLst>
            </a:custGeom>
            <a:solidFill>
              <a:srgbClr val="993300"/>
            </a:solidFill>
            <a:ln w="9525">
              <a:solidFill>
                <a:srgbClr val="993300"/>
              </a:solidFill>
              <a:round/>
              <a:headEnd/>
              <a:tailEnd/>
            </a:ln>
          </p:spPr>
          <p:txBody>
            <a:bodyPr/>
            <a:lstStyle/>
            <a:p>
              <a:endParaRPr lang="en-US"/>
            </a:p>
          </p:txBody>
        </p:sp>
        <p:sp>
          <p:nvSpPr>
            <p:cNvPr id="114773" name="Freeform 85"/>
            <p:cNvSpPr>
              <a:spLocks/>
            </p:cNvSpPr>
            <p:nvPr/>
          </p:nvSpPr>
          <p:spPr bwMode="black">
            <a:xfrm>
              <a:off x="3393" y="2500"/>
              <a:ext cx="17" cy="5"/>
            </a:xfrm>
            <a:custGeom>
              <a:avLst/>
              <a:gdLst/>
              <a:ahLst/>
              <a:cxnLst>
                <a:cxn ang="0">
                  <a:pos x="0" y="6"/>
                </a:cxn>
                <a:cxn ang="0">
                  <a:pos x="1" y="0"/>
                </a:cxn>
                <a:cxn ang="0">
                  <a:pos x="55" y="11"/>
                </a:cxn>
                <a:cxn ang="0">
                  <a:pos x="54" y="17"/>
                </a:cxn>
                <a:cxn ang="0">
                  <a:pos x="0" y="6"/>
                </a:cxn>
              </a:cxnLst>
              <a:rect l="0" t="0" r="r" b="b"/>
              <a:pathLst>
                <a:path w="55" h="17">
                  <a:moveTo>
                    <a:pt x="0" y="6"/>
                  </a:moveTo>
                  <a:lnTo>
                    <a:pt x="1" y="0"/>
                  </a:lnTo>
                  <a:lnTo>
                    <a:pt x="55" y="11"/>
                  </a:lnTo>
                  <a:lnTo>
                    <a:pt x="54" y="17"/>
                  </a:lnTo>
                  <a:lnTo>
                    <a:pt x="0" y="6"/>
                  </a:lnTo>
                  <a:close/>
                </a:path>
              </a:pathLst>
            </a:custGeom>
            <a:solidFill>
              <a:srgbClr val="993300"/>
            </a:solidFill>
            <a:ln w="9525">
              <a:solidFill>
                <a:srgbClr val="993300"/>
              </a:solidFill>
              <a:round/>
              <a:headEnd/>
              <a:tailEnd/>
            </a:ln>
          </p:spPr>
          <p:txBody>
            <a:bodyPr/>
            <a:lstStyle/>
            <a:p>
              <a:endParaRPr lang="en-US"/>
            </a:p>
          </p:txBody>
        </p:sp>
        <p:sp>
          <p:nvSpPr>
            <p:cNvPr id="114774" name="Freeform 86"/>
            <p:cNvSpPr>
              <a:spLocks/>
            </p:cNvSpPr>
            <p:nvPr/>
          </p:nvSpPr>
          <p:spPr bwMode="black">
            <a:xfrm>
              <a:off x="3393" y="2495"/>
              <a:ext cx="17" cy="8"/>
            </a:xfrm>
            <a:custGeom>
              <a:avLst/>
              <a:gdLst/>
              <a:ahLst/>
              <a:cxnLst>
                <a:cxn ang="0">
                  <a:pos x="1" y="26"/>
                </a:cxn>
                <a:cxn ang="0">
                  <a:pos x="0" y="20"/>
                </a:cxn>
                <a:cxn ang="0">
                  <a:pos x="0" y="31"/>
                </a:cxn>
                <a:cxn ang="0">
                  <a:pos x="54" y="0"/>
                </a:cxn>
                <a:cxn ang="0">
                  <a:pos x="54" y="11"/>
                </a:cxn>
                <a:cxn ang="0">
                  <a:pos x="55" y="17"/>
                </a:cxn>
                <a:cxn ang="0">
                  <a:pos x="1" y="26"/>
                </a:cxn>
              </a:cxnLst>
              <a:rect l="0" t="0" r="r" b="b"/>
              <a:pathLst>
                <a:path w="55" h="31">
                  <a:moveTo>
                    <a:pt x="1" y="26"/>
                  </a:moveTo>
                  <a:lnTo>
                    <a:pt x="0" y="20"/>
                  </a:lnTo>
                  <a:lnTo>
                    <a:pt x="0" y="31"/>
                  </a:lnTo>
                  <a:lnTo>
                    <a:pt x="54" y="0"/>
                  </a:lnTo>
                  <a:lnTo>
                    <a:pt x="54" y="11"/>
                  </a:lnTo>
                  <a:lnTo>
                    <a:pt x="55" y="17"/>
                  </a:lnTo>
                  <a:lnTo>
                    <a:pt x="1" y="26"/>
                  </a:lnTo>
                  <a:close/>
                </a:path>
              </a:pathLst>
            </a:custGeom>
            <a:solidFill>
              <a:srgbClr val="993300"/>
            </a:solidFill>
            <a:ln w="9525">
              <a:solidFill>
                <a:srgbClr val="993300"/>
              </a:solidFill>
              <a:round/>
              <a:headEnd/>
              <a:tailEnd/>
            </a:ln>
          </p:spPr>
          <p:txBody>
            <a:bodyPr/>
            <a:lstStyle/>
            <a:p>
              <a:endParaRPr lang="en-US"/>
            </a:p>
          </p:txBody>
        </p:sp>
        <p:sp>
          <p:nvSpPr>
            <p:cNvPr id="114775" name="Freeform 87"/>
            <p:cNvSpPr>
              <a:spLocks/>
            </p:cNvSpPr>
            <p:nvPr/>
          </p:nvSpPr>
          <p:spPr bwMode="black">
            <a:xfrm>
              <a:off x="3393" y="2491"/>
              <a:ext cx="17" cy="12"/>
            </a:xfrm>
            <a:custGeom>
              <a:avLst/>
              <a:gdLst/>
              <a:ahLst/>
              <a:cxnLst>
                <a:cxn ang="0">
                  <a:pos x="3" y="42"/>
                </a:cxn>
                <a:cxn ang="0">
                  <a:pos x="0" y="36"/>
                </a:cxn>
                <a:cxn ang="0">
                  <a:pos x="11" y="42"/>
                </a:cxn>
                <a:cxn ang="0">
                  <a:pos x="42" y="0"/>
                </a:cxn>
                <a:cxn ang="0">
                  <a:pos x="53" y="5"/>
                </a:cxn>
                <a:cxn ang="0">
                  <a:pos x="57" y="11"/>
                </a:cxn>
                <a:cxn ang="0">
                  <a:pos x="3" y="42"/>
                </a:cxn>
              </a:cxnLst>
              <a:rect l="0" t="0" r="r" b="b"/>
              <a:pathLst>
                <a:path w="57" h="42">
                  <a:moveTo>
                    <a:pt x="3" y="42"/>
                  </a:moveTo>
                  <a:lnTo>
                    <a:pt x="0" y="36"/>
                  </a:lnTo>
                  <a:lnTo>
                    <a:pt x="11" y="42"/>
                  </a:lnTo>
                  <a:lnTo>
                    <a:pt x="42" y="0"/>
                  </a:lnTo>
                  <a:lnTo>
                    <a:pt x="53" y="5"/>
                  </a:lnTo>
                  <a:lnTo>
                    <a:pt x="57" y="11"/>
                  </a:lnTo>
                  <a:lnTo>
                    <a:pt x="3" y="42"/>
                  </a:lnTo>
                  <a:close/>
                </a:path>
              </a:pathLst>
            </a:custGeom>
            <a:solidFill>
              <a:srgbClr val="993300"/>
            </a:solidFill>
            <a:ln w="9525">
              <a:solidFill>
                <a:srgbClr val="993300"/>
              </a:solidFill>
              <a:round/>
              <a:headEnd/>
              <a:tailEnd/>
            </a:ln>
          </p:spPr>
          <p:txBody>
            <a:bodyPr/>
            <a:lstStyle/>
            <a:p>
              <a:endParaRPr lang="en-US"/>
            </a:p>
          </p:txBody>
        </p:sp>
        <p:sp>
          <p:nvSpPr>
            <p:cNvPr id="114776" name="Freeform 88"/>
            <p:cNvSpPr>
              <a:spLocks/>
            </p:cNvSpPr>
            <p:nvPr/>
          </p:nvSpPr>
          <p:spPr bwMode="black">
            <a:xfrm>
              <a:off x="3395" y="2489"/>
              <a:ext cx="11" cy="16"/>
            </a:xfrm>
            <a:custGeom>
              <a:avLst/>
              <a:gdLst/>
              <a:ahLst/>
              <a:cxnLst>
                <a:cxn ang="0">
                  <a:pos x="4" y="51"/>
                </a:cxn>
                <a:cxn ang="0">
                  <a:pos x="0" y="47"/>
                </a:cxn>
                <a:cxn ang="0">
                  <a:pos x="11" y="53"/>
                </a:cxn>
                <a:cxn ang="0">
                  <a:pos x="20" y="0"/>
                </a:cxn>
                <a:cxn ang="0">
                  <a:pos x="31" y="5"/>
                </a:cxn>
                <a:cxn ang="0">
                  <a:pos x="35" y="9"/>
                </a:cxn>
                <a:cxn ang="0">
                  <a:pos x="4" y="51"/>
                </a:cxn>
              </a:cxnLst>
              <a:rect l="0" t="0" r="r" b="b"/>
              <a:pathLst>
                <a:path w="35" h="53">
                  <a:moveTo>
                    <a:pt x="4" y="51"/>
                  </a:moveTo>
                  <a:lnTo>
                    <a:pt x="0" y="47"/>
                  </a:lnTo>
                  <a:lnTo>
                    <a:pt x="11" y="53"/>
                  </a:lnTo>
                  <a:lnTo>
                    <a:pt x="20" y="0"/>
                  </a:lnTo>
                  <a:lnTo>
                    <a:pt x="31" y="5"/>
                  </a:lnTo>
                  <a:lnTo>
                    <a:pt x="35" y="9"/>
                  </a:lnTo>
                  <a:lnTo>
                    <a:pt x="4" y="51"/>
                  </a:lnTo>
                  <a:close/>
                </a:path>
              </a:pathLst>
            </a:custGeom>
            <a:solidFill>
              <a:srgbClr val="993300"/>
            </a:solidFill>
            <a:ln w="9525">
              <a:solidFill>
                <a:srgbClr val="993300"/>
              </a:solidFill>
              <a:round/>
              <a:headEnd/>
              <a:tailEnd/>
            </a:ln>
          </p:spPr>
          <p:txBody>
            <a:bodyPr/>
            <a:lstStyle/>
            <a:p>
              <a:endParaRPr lang="en-US"/>
            </a:p>
          </p:txBody>
        </p:sp>
        <p:sp>
          <p:nvSpPr>
            <p:cNvPr id="114777" name="Freeform 89"/>
            <p:cNvSpPr>
              <a:spLocks/>
            </p:cNvSpPr>
            <p:nvPr/>
          </p:nvSpPr>
          <p:spPr bwMode="black">
            <a:xfrm>
              <a:off x="3395" y="2489"/>
              <a:ext cx="5" cy="16"/>
            </a:xfrm>
            <a:custGeom>
              <a:avLst/>
              <a:gdLst/>
              <a:ahLst/>
              <a:cxnLst>
                <a:cxn ang="0">
                  <a:pos x="8" y="54"/>
                </a:cxn>
                <a:cxn ang="0">
                  <a:pos x="1" y="53"/>
                </a:cxn>
                <a:cxn ang="0">
                  <a:pos x="11" y="53"/>
                </a:cxn>
                <a:cxn ang="0">
                  <a:pos x="0" y="0"/>
                </a:cxn>
                <a:cxn ang="0">
                  <a:pos x="10" y="0"/>
                </a:cxn>
                <a:cxn ang="0">
                  <a:pos x="17" y="1"/>
                </a:cxn>
                <a:cxn ang="0">
                  <a:pos x="8" y="54"/>
                </a:cxn>
              </a:cxnLst>
              <a:rect l="0" t="0" r="r" b="b"/>
              <a:pathLst>
                <a:path w="17" h="54">
                  <a:moveTo>
                    <a:pt x="8" y="54"/>
                  </a:moveTo>
                  <a:lnTo>
                    <a:pt x="1" y="53"/>
                  </a:lnTo>
                  <a:lnTo>
                    <a:pt x="11" y="53"/>
                  </a:lnTo>
                  <a:lnTo>
                    <a:pt x="0" y="0"/>
                  </a:lnTo>
                  <a:lnTo>
                    <a:pt x="10" y="0"/>
                  </a:lnTo>
                  <a:lnTo>
                    <a:pt x="17" y="1"/>
                  </a:lnTo>
                  <a:lnTo>
                    <a:pt x="8" y="54"/>
                  </a:lnTo>
                  <a:close/>
                </a:path>
              </a:pathLst>
            </a:custGeom>
            <a:solidFill>
              <a:srgbClr val="993300"/>
            </a:solidFill>
            <a:ln w="9525">
              <a:solidFill>
                <a:srgbClr val="993300"/>
              </a:solidFill>
              <a:round/>
              <a:headEnd/>
              <a:tailEnd/>
            </a:ln>
          </p:spPr>
          <p:txBody>
            <a:bodyPr/>
            <a:lstStyle/>
            <a:p>
              <a:endParaRPr lang="en-US"/>
            </a:p>
          </p:txBody>
        </p:sp>
        <p:sp>
          <p:nvSpPr>
            <p:cNvPr id="114778" name="Freeform 90"/>
            <p:cNvSpPr>
              <a:spLocks/>
            </p:cNvSpPr>
            <p:nvPr/>
          </p:nvSpPr>
          <p:spPr bwMode="black">
            <a:xfrm>
              <a:off x="3391" y="2489"/>
              <a:ext cx="9" cy="16"/>
            </a:xfrm>
            <a:custGeom>
              <a:avLst/>
              <a:gdLst/>
              <a:ahLst/>
              <a:cxnLst>
                <a:cxn ang="0">
                  <a:pos x="27" y="53"/>
                </a:cxn>
                <a:cxn ang="0">
                  <a:pos x="21" y="54"/>
                </a:cxn>
                <a:cxn ang="0">
                  <a:pos x="31" y="54"/>
                </a:cxn>
                <a:cxn ang="0">
                  <a:pos x="0" y="1"/>
                </a:cxn>
                <a:cxn ang="0">
                  <a:pos x="10" y="1"/>
                </a:cxn>
                <a:cxn ang="0">
                  <a:pos x="16" y="0"/>
                </a:cxn>
                <a:cxn ang="0">
                  <a:pos x="27" y="53"/>
                </a:cxn>
              </a:cxnLst>
              <a:rect l="0" t="0" r="r" b="b"/>
              <a:pathLst>
                <a:path w="31" h="54">
                  <a:moveTo>
                    <a:pt x="27" y="53"/>
                  </a:moveTo>
                  <a:lnTo>
                    <a:pt x="21" y="54"/>
                  </a:lnTo>
                  <a:lnTo>
                    <a:pt x="31" y="54"/>
                  </a:lnTo>
                  <a:lnTo>
                    <a:pt x="0" y="1"/>
                  </a:lnTo>
                  <a:lnTo>
                    <a:pt x="10" y="1"/>
                  </a:lnTo>
                  <a:lnTo>
                    <a:pt x="16" y="0"/>
                  </a:lnTo>
                  <a:lnTo>
                    <a:pt x="27" y="53"/>
                  </a:lnTo>
                  <a:close/>
                </a:path>
              </a:pathLst>
            </a:custGeom>
            <a:solidFill>
              <a:srgbClr val="993300"/>
            </a:solidFill>
            <a:ln w="9525">
              <a:solidFill>
                <a:srgbClr val="993300"/>
              </a:solidFill>
              <a:round/>
              <a:headEnd/>
              <a:tailEnd/>
            </a:ln>
          </p:spPr>
          <p:txBody>
            <a:bodyPr/>
            <a:lstStyle/>
            <a:p>
              <a:endParaRPr lang="en-US"/>
            </a:p>
          </p:txBody>
        </p:sp>
        <p:sp>
          <p:nvSpPr>
            <p:cNvPr id="114779" name="Freeform 91"/>
            <p:cNvSpPr>
              <a:spLocks/>
            </p:cNvSpPr>
            <p:nvPr/>
          </p:nvSpPr>
          <p:spPr bwMode="black">
            <a:xfrm>
              <a:off x="3385" y="2489"/>
              <a:ext cx="17" cy="16"/>
            </a:xfrm>
            <a:custGeom>
              <a:avLst/>
              <a:gdLst/>
              <a:ahLst/>
              <a:cxnLst>
                <a:cxn ang="0">
                  <a:pos x="47" y="53"/>
                </a:cxn>
                <a:cxn ang="0">
                  <a:pos x="42" y="56"/>
                </a:cxn>
                <a:cxn ang="0">
                  <a:pos x="53" y="45"/>
                </a:cxn>
                <a:cxn ang="0">
                  <a:pos x="0" y="14"/>
                </a:cxn>
                <a:cxn ang="0">
                  <a:pos x="11" y="3"/>
                </a:cxn>
                <a:cxn ang="0">
                  <a:pos x="16" y="0"/>
                </a:cxn>
                <a:cxn ang="0">
                  <a:pos x="47" y="53"/>
                </a:cxn>
              </a:cxnLst>
              <a:rect l="0" t="0" r="r" b="b"/>
              <a:pathLst>
                <a:path w="53" h="56">
                  <a:moveTo>
                    <a:pt x="47" y="53"/>
                  </a:moveTo>
                  <a:lnTo>
                    <a:pt x="42" y="56"/>
                  </a:lnTo>
                  <a:lnTo>
                    <a:pt x="53" y="45"/>
                  </a:lnTo>
                  <a:lnTo>
                    <a:pt x="0" y="14"/>
                  </a:lnTo>
                  <a:lnTo>
                    <a:pt x="11" y="3"/>
                  </a:lnTo>
                  <a:lnTo>
                    <a:pt x="16" y="0"/>
                  </a:lnTo>
                  <a:lnTo>
                    <a:pt x="47" y="53"/>
                  </a:lnTo>
                  <a:close/>
                </a:path>
              </a:pathLst>
            </a:custGeom>
            <a:solidFill>
              <a:srgbClr val="993300"/>
            </a:solidFill>
            <a:ln w="9525">
              <a:solidFill>
                <a:srgbClr val="993300"/>
              </a:solidFill>
              <a:round/>
              <a:headEnd/>
              <a:tailEnd/>
            </a:ln>
          </p:spPr>
          <p:txBody>
            <a:bodyPr/>
            <a:lstStyle/>
            <a:p>
              <a:endParaRPr lang="en-US"/>
            </a:p>
          </p:txBody>
        </p:sp>
        <p:sp>
          <p:nvSpPr>
            <p:cNvPr id="114780" name="Freeform 92"/>
            <p:cNvSpPr>
              <a:spLocks/>
            </p:cNvSpPr>
            <p:nvPr/>
          </p:nvSpPr>
          <p:spPr bwMode="black">
            <a:xfrm>
              <a:off x="3383" y="2493"/>
              <a:ext cx="19" cy="10"/>
            </a:xfrm>
            <a:custGeom>
              <a:avLst/>
              <a:gdLst/>
              <a:ahLst/>
              <a:cxnLst>
                <a:cxn ang="0">
                  <a:pos x="57" y="31"/>
                </a:cxn>
                <a:cxn ang="0">
                  <a:pos x="54" y="37"/>
                </a:cxn>
                <a:cxn ang="0">
                  <a:pos x="54" y="26"/>
                </a:cxn>
                <a:cxn ang="0">
                  <a:pos x="0" y="17"/>
                </a:cxn>
                <a:cxn ang="0">
                  <a:pos x="0" y="6"/>
                </a:cxn>
                <a:cxn ang="0">
                  <a:pos x="4" y="0"/>
                </a:cxn>
                <a:cxn ang="0">
                  <a:pos x="57" y="31"/>
                </a:cxn>
              </a:cxnLst>
              <a:rect l="0" t="0" r="r" b="b"/>
              <a:pathLst>
                <a:path w="57" h="37">
                  <a:moveTo>
                    <a:pt x="57" y="31"/>
                  </a:moveTo>
                  <a:lnTo>
                    <a:pt x="54" y="37"/>
                  </a:lnTo>
                  <a:lnTo>
                    <a:pt x="54" y="26"/>
                  </a:lnTo>
                  <a:lnTo>
                    <a:pt x="0" y="17"/>
                  </a:lnTo>
                  <a:lnTo>
                    <a:pt x="0" y="6"/>
                  </a:lnTo>
                  <a:lnTo>
                    <a:pt x="4" y="0"/>
                  </a:lnTo>
                  <a:lnTo>
                    <a:pt x="57" y="31"/>
                  </a:lnTo>
                  <a:close/>
                </a:path>
              </a:pathLst>
            </a:custGeom>
            <a:solidFill>
              <a:srgbClr val="993300"/>
            </a:solidFill>
            <a:ln w="9525">
              <a:solidFill>
                <a:srgbClr val="993300"/>
              </a:solidFill>
              <a:round/>
              <a:headEnd/>
              <a:tailEnd/>
            </a:ln>
          </p:spPr>
          <p:txBody>
            <a:bodyPr/>
            <a:lstStyle/>
            <a:p>
              <a:endParaRPr lang="en-US"/>
            </a:p>
          </p:txBody>
        </p:sp>
        <p:sp>
          <p:nvSpPr>
            <p:cNvPr id="114781" name="Freeform 93"/>
            <p:cNvSpPr>
              <a:spLocks/>
            </p:cNvSpPr>
            <p:nvPr/>
          </p:nvSpPr>
          <p:spPr bwMode="black">
            <a:xfrm>
              <a:off x="3383" y="2498"/>
              <a:ext cx="17" cy="5"/>
            </a:xfrm>
            <a:custGeom>
              <a:avLst/>
              <a:gdLst/>
              <a:ahLst/>
              <a:cxnLst>
                <a:cxn ang="0">
                  <a:pos x="55" y="9"/>
                </a:cxn>
                <a:cxn ang="0">
                  <a:pos x="54" y="15"/>
                </a:cxn>
                <a:cxn ang="0">
                  <a:pos x="0" y="6"/>
                </a:cxn>
                <a:cxn ang="0">
                  <a:pos x="1" y="0"/>
                </a:cxn>
                <a:cxn ang="0">
                  <a:pos x="55" y="9"/>
                </a:cxn>
              </a:cxnLst>
              <a:rect l="0" t="0" r="r" b="b"/>
              <a:pathLst>
                <a:path w="55" h="15">
                  <a:moveTo>
                    <a:pt x="55" y="9"/>
                  </a:moveTo>
                  <a:lnTo>
                    <a:pt x="54" y="15"/>
                  </a:lnTo>
                  <a:lnTo>
                    <a:pt x="0" y="6"/>
                  </a:lnTo>
                  <a:lnTo>
                    <a:pt x="1" y="0"/>
                  </a:lnTo>
                  <a:lnTo>
                    <a:pt x="55" y="9"/>
                  </a:lnTo>
                  <a:close/>
                </a:path>
              </a:pathLst>
            </a:custGeom>
            <a:solidFill>
              <a:srgbClr val="993300"/>
            </a:solidFill>
            <a:ln w="9525">
              <a:solidFill>
                <a:srgbClr val="993300"/>
              </a:solidFill>
              <a:round/>
              <a:headEnd/>
              <a:tailEnd/>
            </a:ln>
          </p:spPr>
          <p:txBody>
            <a:bodyPr/>
            <a:lstStyle/>
            <a:p>
              <a:endParaRPr lang="en-US"/>
            </a:p>
          </p:txBody>
        </p:sp>
        <p:sp>
          <p:nvSpPr>
            <p:cNvPr id="114782" name="Freeform 94"/>
            <p:cNvSpPr>
              <a:spLocks/>
            </p:cNvSpPr>
            <p:nvPr/>
          </p:nvSpPr>
          <p:spPr bwMode="black">
            <a:xfrm>
              <a:off x="3250" y="2427"/>
              <a:ext cx="17" cy="9"/>
            </a:xfrm>
            <a:custGeom>
              <a:avLst/>
              <a:gdLst/>
              <a:ahLst/>
              <a:cxnLst>
                <a:cxn ang="0">
                  <a:pos x="53" y="4"/>
                </a:cxn>
                <a:cxn ang="0">
                  <a:pos x="54" y="10"/>
                </a:cxn>
                <a:cxn ang="0">
                  <a:pos x="54" y="0"/>
                </a:cxn>
                <a:cxn ang="0">
                  <a:pos x="1" y="31"/>
                </a:cxn>
                <a:cxn ang="0">
                  <a:pos x="1" y="21"/>
                </a:cxn>
                <a:cxn ang="0">
                  <a:pos x="0" y="16"/>
                </a:cxn>
                <a:cxn ang="0">
                  <a:pos x="53" y="4"/>
                </a:cxn>
              </a:cxnLst>
              <a:rect l="0" t="0" r="r" b="b"/>
              <a:pathLst>
                <a:path w="54" h="31">
                  <a:moveTo>
                    <a:pt x="53" y="4"/>
                  </a:moveTo>
                  <a:lnTo>
                    <a:pt x="54" y="10"/>
                  </a:lnTo>
                  <a:lnTo>
                    <a:pt x="54" y="0"/>
                  </a:lnTo>
                  <a:lnTo>
                    <a:pt x="1" y="31"/>
                  </a:lnTo>
                  <a:lnTo>
                    <a:pt x="1" y="21"/>
                  </a:lnTo>
                  <a:lnTo>
                    <a:pt x="0" y="16"/>
                  </a:lnTo>
                  <a:lnTo>
                    <a:pt x="53" y="4"/>
                  </a:lnTo>
                  <a:close/>
                </a:path>
              </a:pathLst>
            </a:custGeom>
            <a:solidFill>
              <a:srgbClr val="993300"/>
            </a:solidFill>
            <a:ln w="9525">
              <a:solidFill>
                <a:srgbClr val="993300"/>
              </a:solidFill>
              <a:round/>
              <a:headEnd/>
              <a:tailEnd/>
            </a:ln>
          </p:spPr>
          <p:txBody>
            <a:bodyPr/>
            <a:lstStyle/>
            <a:p>
              <a:endParaRPr lang="en-US"/>
            </a:p>
          </p:txBody>
        </p:sp>
        <p:sp>
          <p:nvSpPr>
            <p:cNvPr id="114783" name="Freeform 95"/>
            <p:cNvSpPr>
              <a:spLocks/>
            </p:cNvSpPr>
            <p:nvPr/>
          </p:nvSpPr>
          <p:spPr bwMode="black">
            <a:xfrm>
              <a:off x="3250" y="2425"/>
              <a:ext cx="17" cy="16"/>
            </a:xfrm>
            <a:custGeom>
              <a:avLst/>
              <a:gdLst/>
              <a:ahLst/>
              <a:cxnLst>
                <a:cxn ang="0">
                  <a:pos x="53" y="6"/>
                </a:cxn>
                <a:cxn ang="0">
                  <a:pos x="57" y="12"/>
                </a:cxn>
                <a:cxn ang="0">
                  <a:pos x="46" y="0"/>
                </a:cxn>
                <a:cxn ang="0">
                  <a:pos x="14" y="54"/>
                </a:cxn>
                <a:cxn ang="0">
                  <a:pos x="3" y="43"/>
                </a:cxn>
                <a:cxn ang="0">
                  <a:pos x="0" y="37"/>
                </a:cxn>
                <a:cxn ang="0">
                  <a:pos x="53" y="6"/>
                </a:cxn>
              </a:cxnLst>
              <a:rect l="0" t="0" r="r" b="b"/>
              <a:pathLst>
                <a:path w="57" h="54">
                  <a:moveTo>
                    <a:pt x="53" y="6"/>
                  </a:moveTo>
                  <a:lnTo>
                    <a:pt x="57" y="12"/>
                  </a:lnTo>
                  <a:lnTo>
                    <a:pt x="46" y="0"/>
                  </a:lnTo>
                  <a:lnTo>
                    <a:pt x="14" y="54"/>
                  </a:lnTo>
                  <a:lnTo>
                    <a:pt x="3" y="43"/>
                  </a:lnTo>
                  <a:lnTo>
                    <a:pt x="0" y="37"/>
                  </a:lnTo>
                  <a:lnTo>
                    <a:pt x="53" y="6"/>
                  </a:lnTo>
                  <a:close/>
                </a:path>
              </a:pathLst>
            </a:custGeom>
            <a:solidFill>
              <a:srgbClr val="993300"/>
            </a:solidFill>
            <a:ln w="9525">
              <a:solidFill>
                <a:srgbClr val="993300"/>
              </a:solidFill>
              <a:round/>
              <a:headEnd/>
              <a:tailEnd/>
            </a:ln>
          </p:spPr>
          <p:txBody>
            <a:bodyPr/>
            <a:lstStyle/>
            <a:p>
              <a:endParaRPr lang="en-US"/>
            </a:p>
          </p:txBody>
        </p:sp>
        <p:sp>
          <p:nvSpPr>
            <p:cNvPr id="114784" name="Freeform 96"/>
            <p:cNvSpPr>
              <a:spLocks/>
            </p:cNvSpPr>
            <p:nvPr/>
          </p:nvSpPr>
          <p:spPr bwMode="black">
            <a:xfrm>
              <a:off x="3254" y="2425"/>
              <a:ext cx="13" cy="18"/>
            </a:xfrm>
            <a:custGeom>
              <a:avLst/>
              <a:gdLst/>
              <a:ahLst/>
              <a:cxnLst>
                <a:cxn ang="0">
                  <a:pos x="32" y="0"/>
                </a:cxn>
                <a:cxn ang="0">
                  <a:pos x="37" y="4"/>
                </a:cxn>
                <a:cxn ang="0">
                  <a:pos x="27" y="4"/>
                </a:cxn>
                <a:cxn ang="0">
                  <a:pos x="16" y="57"/>
                </a:cxn>
                <a:cxn ang="0">
                  <a:pos x="6" y="57"/>
                </a:cxn>
                <a:cxn ang="0">
                  <a:pos x="0" y="54"/>
                </a:cxn>
                <a:cxn ang="0">
                  <a:pos x="32" y="0"/>
                </a:cxn>
              </a:cxnLst>
              <a:rect l="0" t="0" r="r" b="b"/>
              <a:pathLst>
                <a:path w="37" h="57">
                  <a:moveTo>
                    <a:pt x="32" y="0"/>
                  </a:moveTo>
                  <a:lnTo>
                    <a:pt x="37" y="4"/>
                  </a:lnTo>
                  <a:lnTo>
                    <a:pt x="27" y="4"/>
                  </a:lnTo>
                  <a:lnTo>
                    <a:pt x="16" y="57"/>
                  </a:lnTo>
                  <a:lnTo>
                    <a:pt x="6" y="57"/>
                  </a:lnTo>
                  <a:lnTo>
                    <a:pt x="0" y="54"/>
                  </a:lnTo>
                  <a:lnTo>
                    <a:pt x="32" y="0"/>
                  </a:lnTo>
                  <a:close/>
                </a:path>
              </a:pathLst>
            </a:custGeom>
            <a:solidFill>
              <a:srgbClr val="993300"/>
            </a:solidFill>
            <a:ln w="9525">
              <a:solidFill>
                <a:srgbClr val="993300"/>
              </a:solidFill>
              <a:round/>
              <a:headEnd/>
              <a:tailEnd/>
            </a:ln>
          </p:spPr>
          <p:txBody>
            <a:bodyPr/>
            <a:lstStyle/>
            <a:p>
              <a:endParaRPr lang="en-US"/>
            </a:p>
          </p:txBody>
        </p:sp>
        <p:sp>
          <p:nvSpPr>
            <p:cNvPr id="114785" name="Freeform 97"/>
            <p:cNvSpPr>
              <a:spLocks/>
            </p:cNvSpPr>
            <p:nvPr/>
          </p:nvSpPr>
          <p:spPr bwMode="black">
            <a:xfrm>
              <a:off x="3259" y="2427"/>
              <a:ext cx="6" cy="16"/>
            </a:xfrm>
            <a:custGeom>
              <a:avLst/>
              <a:gdLst/>
              <a:ahLst/>
              <a:cxnLst>
                <a:cxn ang="0">
                  <a:pos x="11" y="0"/>
                </a:cxn>
                <a:cxn ang="0">
                  <a:pos x="17" y="1"/>
                </a:cxn>
                <a:cxn ang="0">
                  <a:pos x="7" y="1"/>
                </a:cxn>
                <a:cxn ang="0">
                  <a:pos x="16" y="54"/>
                </a:cxn>
                <a:cxn ang="0">
                  <a:pos x="6" y="54"/>
                </a:cxn>
                <a:cxn ang="0">
                  <a:pos x="0" y="53"/>
                </a:cxn>
                <a:cxn ang="0">
                  <a:pos x="11" y="0"/>
                </a:cxn>
              </a:cxnLst>
              <a:rect l="0" t="0" r="r" b="b"/>
              <a:pathLst>
                <a:path w="17" h="54">
                  <a:moveTo>
                    <a:pt x="11" y="0"/>
                  </a:moveTo>
                  <a:lnTo>
                    <a:pt x="17" y="1"/>
                  </a:lnTo>
                  <a:lnTo>
                    <a:pt x="7" y="1"/>
                  </a:lnTo>
                  <a:lnTo>
                    <a:pt x="16" y="54"/>
                  </a:lnTo>
                  <a:lnTo>
                    <a:pt x="6" y="54"/>
                  </a:lnTo>
                  <a:lnTo>
                    <a:pt x="0" y="53"/>
                  </a:lnTo>
                  <a:lnTo>
                    <a:pt x="11" y="0"/>
                  </a:lnTo>
                  <a:close/>
                </a:path>
              </a:pathLst>
            </a:custGeom>
            <a:solidFill>
              <a:srgbClr val="993300"/>
            </a:solidFill>
            <a:ln w="9525">
              <a:solidFill>
                <a:srgbClr val="993300"/>
              </a:solidFill>
              <a:round/>
              <a:headEnd/>
              <a:tailEnd/>
            </a:ln>
          </p:spPr>
          <p:txBody>
            <a:bodyPr/>
            <a:lstStyle/>
            <a:p>
              <a:endParaRPr lang="en-US"/>
            </a:p>
          </p:txBody>
        </p:sp>
        <p:sp>
          <p:nvSpPr>
            <p:cNvPr id="114786" name="Freeform 98"/>
            <p:cNvSpPr>
              <a:spLocks/>
            </p:cNvSpPr>
            <p:nvPr/>
          </p:nvSpPr>
          <p:spPr bwMode="black">
            <a:xfrm>
              <a:off x="3259" y="2427"/>
              <a:ext cx="12" cy="16"/>
            </a:xfrm>
            <a:custGeom>
              <a:avLst/>
              <a:gdLst/>
              <a:ahLst/>
              <a:cxnLst>
                <a:cxn ang="0">
                  <a:pos x="5" y="1"/>
                </a:cxn>
                <a:cxn ang="0">
                  <a:pos x="11" y="0"/>
                </a:cxn>
                <a:cxn ang="0">
                  <a:pos x="0" y="5"/>
                </a:cxn>
                <a:cxn ang="0">
                  <a:pos x="31" y="47"/>
                </a:cxn>
                <a:cxn ang="0">
                  <a:pos x="20" y="53"/>
                </a:cxn>
                <a:cxn ang="0">
                  <a:pos x="14" y="54"/>
                </a:cxn>
                <a:cxn ang="0">
                  <a:pos x="5" y="1"/>
                </a:cxn>
              </a:cxnLst>
              <a:rect l="0" t="0" r="r" b="b"/>
              <a:pathLst>
                <a:path w="31" h="54">
                  <a:moveTo>
                    <a:pt x="5" y="1"/>
                  </a:moveTo>
                  <a:lnTo>
                    <a:pt x="11" y="0"/>
                  </a:lnTo>
                  <a:lnTo>
                    <a:pt x="0" y="5"/>
                  </a:lnTo>
                  <a:lnTo>
                    <a:pt x="31" y="47"/>
                  </a:lnTo>
                  <a:lnTo>
                    <a:pt x="20" y="53"/>
                  </a:lnTo>
                  <a:lnTo>
                    <a:pt x="14" y="54"/>
                  </a:lnTo>
                  <a:lnTo>
                    <a:pt x="5" y="1"/>
                  </a:lnTo>
                  <a:close/>
                </a:path>
              </a:pathLst>
            </a:custGeom>
            <a:solidFill>
              <a:srgbClr val="993300"/>
            </a:solidFill>
            <a:ln w="9525">
              <a:solidFill>
                <a:srgbClr val="993300"/>
              </a:solidFill>
              <a:round/>
              <a:headEnd/>
              <a:tailEnd/>
            </a:ln>
          </p:spPr>
          <p:txBody>
            <a:bodyPr/>
            <a:lstStyle/>
            <a:p>
              <a:endParaRPr lang="en-US"/>
            </a:p>
          </p:txBody>
        </p:sp>
        <p:sp>
          <p:nvSpPr>
            <p:cNvPr id="114787" name="Freeform 99"/>
            <p:cNvSpPr>
              <a:spLocks/>
            </p:cNvSpPr>
            <p:nvPr/>
          </p:nvSpPr>
          <p:spPr bwMode="black">
            <a:xfrm>
              <a:off x="3258" y="2427"/>
              <a:ext cx="16" cy="14"/>
            </a:xfrm>
            <a:custGeom>
              <a:avLst/>
              <a:gdLst/>
              <a:ahLst/>
              <a:cxnLst>
                <a:cxn ang="0">
                  <a:pos x="6" y="3"/>
                </a:cxn>
                <a:cxn ang="0">
                  <a:pos x="11" y="0"/>
                </a:cxn>
                <a:cxn ang="0">
                  <a:pos x="0" y="6"/>
                </a:cxn>
                <a:cxn ang="0">
                  <a:pos x="53" y="37"/>
                </a:cxn>
                <a:cxn ang="0">
                  <a:pos x="42" y="42"/>
                </a:cxn>
                <a:cxn ang="0">
                  <a:pos x="37" y="45"/>
                </a:cxn>
                <a:cxn ang="0">
                  <a:pos x="6" y="3"/>
                </a:cxn>
              </a:cxnLst>
              <a:rect l="0" t="0" r="r" b="b"/>
              <a:pathLst>
                <a:path w="53" h="45">
                  <a:moveTo>
                    <a:pt x="6" y="3"/>
                  </a:moveTo>
                  <a:lnTo>
                    <a:pt x="11" y="0"/>
                  </a:lnTo>
                  <a:lnTo>
                    <a:pt x="0" y="6"/>
                  </a:lnTo>
                  <a:lnTo>
                    <a:pt x="53" y="37"/>
                  </a:lnTo>
                  <a:lnTo>
                    <a:pt x="42" y="42"/>
                  </a:lnTo>
                  <a:lnTo>
                    <a:pt x="37" y="45"/>
                  </a:lnTo>
                  <a:lnTo>
                    <a:pt x="6" y="3"/>
                  </a:lnTo>
                  <a:close/>
                </a:path>
              </a:pathLst>
            </a:custGeom>
            <a:solidFill>
              <a:srgbClr val="993300"/>
            </a:solidFill>
            <a:ln w="9525">
              <a:solidFill>
                <a:srgbClr val="993300"/>
              </a:solidFill>
              <a:round/>
              <a:headEnd/>
              <a:tailEnd/>
            </a:ln>
          </p:spPr>
          <p:txBody>
            <a:bodyPr/>
            <a:lstStyle/>
            <a:p>
              <a:endParaRPr lang="en-US"/>
            </a:p>
          </p:txBody>
        </p:sp>
        <p:sp>
          <p:nvSpPr>
            <p:cNvPr id="114788" name="Freeform 100"/>
            <p:cNvSpPr>
              <a:spLocks/>
            </p:cNvSpPr>
            <p:nvPr/>
          </p:nvSpPr>
          <p:spPr bwMode="black">
            <a:xfrm>
              <a:off x="3258" y="2427"/>
              <a:ext cx="18" cy="10"/>
            </a:xfrm>
            <a:custGeom>
              <a:avLst/>
              <a:gdLst/>
              <a:ahLst/>
              <a:cxnLst>
                <a:cxn ang="0">
                  <a:pos x="0" y="6"/>
                </a:cxn>
                <a:cxn ang="0">
                  <a:pos x="3" y="0"/>
                </a:cxn>
                <a:cxn ang="0">
                  <a:pos x="3" y="10"/>
                </a:cxn>
                <a:cxn ang="0">
                  <a:pos x="56" y="21"/>
                </a:cxn>
                <a:cxn ang="0">
                  <a:pos x="56" y="31"/>
                </a:cxn>
                <a:cxn ang="0">
                  <a:pos x="53" y="37"/>
                </a:cxn>
                <a:cxn ang="0">
                  <a:pos x="0" y="6"/>
                </a:cxn>
              </a:cxnLst>
              <a:rect l="0" t="0" r="r" b="b"/>
              <a:pathLst>
                <a:path w="56" h="37">
                  <a:moveTo>
                    <a:pt x="0" y="6"/>
                  </a:moveTo>
                  <a:lnTo>
                    <a:pt x="3" y="0"/>
                  </a:lnTo>
                  <a:lnTo>
                    <a:pt x="3" y="10"/>
                  </a:lnTo>
                  <a:lnTo>
                    <a:pt x="56" y="21"/>
                  </a:lnTo>
                  <a:lnTo>
                    <a:pt x="56" y="31"/>
                  </a:lnTo>
                  <a:lnTo>
                    <a:pt x="53" y="37"/>
                  </a:lnTo>
                  <a:lnTo>
                    <a:pt x="0" y="6"/>
                  </a:lnTo>
                  <a:close/>
                </a:path>
              </a:pathLst>
            </a:custGeom>
            <a:solidFill>
              <a:srgbClr val="993300"/>
            </a:solidFill>
            <a:ln w="9525">
              <a:solidFill>
                <a:srgbClr val="993300"/>
              </a:solidFill>
              <a:round/>
              <a:headEnd/>
              <a:tailEnd/>
            </a:ln>
          </p:spPr>
          <p:txBody>
            <a:bodyPr/>
            <a:lstStyle/>
            <a:p>
              <a:endParaRPr lang="en-US"/>
            </a:p>
          </p:txBody>
        </p:sp>
        <p:sp>
          <p:nvSpPr>
            <p:cNvPr id="114789" name="Freeform 101"/>
            <p:cNvSpPr>
              <a:spLocks/>
            </p:cNvSpPr>
            <p:nvPr/>
          </p:nvSpPr>
          <p:spPr bwMode="black">
            <a:xfrm>
              <a:off x="3259" y="2429"/>
              <a:ext cx="17" cy="5"/>
            </a:xfrm>
            <a:custGeom>
              <a:avLst/>
              <a:gdLst/>
              <a:ahLst/>
              <a:cxnLst>
                <a:cxn ang="0">
                  <a:pos x="0" y="6"/>
                </a:cxn>
                <a:cxn ang="0">
                  <a:pos x="1" y="0"/>
                </a:cxn>
                <a:cxn ang="0">
                  <a:pos x="54" y="12"/>
                </a:cxn>
                <a:cxn ang="0">
                  <a:pos x="53" y="17"/>
                </a:cxn>
                <a:cxn ang="0">
                  <a:pos x="0" y="6"/>
                </a:cxn>
              </a:cxnLst>
              <a:rect l="0" t="0" r="r" b="b"/>
              <a:pathLst>
                <a:path w="54" h="17">
                  <a:moveTo>
                    <a:pt x="0" y="6"/>
                  </a:moveTo>
                  <a:lnTo>
                    <a:pt x="1" y="0"/>
                  </a:lnTo>
                  <a:lnTo>
                    <a:pt x="54" y="12"/>
                  </a:lnTo>
                  <a:lnTo>
                    <a:pt x="53" y="17"/>
                  </a:lnTo>
                  <a:lnTo>
                    <a:pt x="0" y="6"/>
                  </a:lnTo>
                  <a:close/>
                </a:path>
              </a:pathLst>
            </a:custGeom>
            <a:solidFill>
              <a:srgbClr val="993300"/>
            </a:solidFill>
            <a:ln w="9525">
              <a:solidFill>
                <a:srgbClr val="993300"/>
              </a:solidFill>
              <a:round/>
              <a:headEnd/>
              <a:tailEnd/>
            </a:ln>
          </p:spPr>
          <p:txBody>
            <a:bodyPr/>
            <a:lstStyle/>
            <a:p>
              <a:endParaRPr lang="en-US"/>
            </a:p>
          </p:txBody>
        </p:sp>
        <p:sp>
          <p:nvSpPr>
            <p:cNvPr id="114790" name="Freeform 102"/>
            <p:cNvSpPr>
              <a:spLocks/>
            </p:cNvSpPr>
            <p:nvPr/>
          </p:nvSpPr>
          <p:spPr bwMode="black">
            <a:xfrm>
              <a:off x="3259" y="2423"/>
              <a:ext cx="17" cy="9"/>
            </a:xfrm>
            <a:custGeom>
              <a:avLst/>
              <a:gdLst/>
              <a:ahLst/>
              <a:cxnLst>
                <a:cxn ang="0">
                  <a:pos x="1" y="26"/>
                </a:cxn>
                <a:cxn ang="0">
                  <a:pos x="0" y="20"/>
                </a:cxn>
                <a:cxn ang="0">
                  <a:pos x="5" y="31"/>
                </a:cxn>
                <a:cxn ang="0">
                  <a:pos x="48" y="0"/>
                </a:cxn>
                <a:cxn ang="0">
                  <a:pos x="53" y="11"/>
                </a:cxn>
                <a:cxn ang="0">
                  <a:pos x="54" y="18"/>
                </a:cxn>
                <a:cxn ang="0">
                  <a:pos x="1" y="26"/>
                </a:cxn>
              </a:cxnLst>
              <a:rect l="0" t="0" r="r" b="b"/>
              <a:pathLst>
                <a:path w="54" h="31">
                  <a:moveTo>
                    <a:pt x="1" y="26"/>
                  </a:moveTo>
                  <a:lnTo>
                    <a:pt x="0" y="20"/>
                  </a:lnTo>
                  <a:lnTo>
                    <a:pt x="5" y="31"/>
                  </a:lnTo>
                  <a:lnTo>
                    <a:pt x="48" y="0"/>
                  </a:lnTo>
                  <a:lnTo>
                    <a:pt x="53" y="11"/>
                  </a:lnTo>
                  <a:lnTo>
                    <a:pt x="54" y="18"/>
                  </a:lnTo>
                  <a:lnTo>
                    <a:pt x="1" y="26"/>
                  </a:lnTo>
                  <a:close/>
                </a:path>
              </a:pathLst>
            </a:custGeom>
            <a:solidFill>
              <a:srgbClr val="993300"/>
            </a:solidFill>
            <a:ln w="9525">
              <a:solidFill>
                <a:srgbClr val="993300"/>
              </a:solidFill>
              <a:round/>
              <a:headEnd/>
              <a:tailEnd/>
            </a:ln>
          </p:spPr>
          <p:txBody>
            <a:bodyPr/>
            <a:lstStyle/>
            <a:p>
              <a:endParaRPr lang="en-US"/>
            </a:p>
          </p:txBody>
        </p:sp>
        <p:sp>
          <p:nvSpPr>
            <p:cNvPr id="114791" name="Freeform 103"/>
            <p:cNvSpPr>
              <a:spLocks/>
            </p:cNvSpPr>
            <p:nvPr/>
          </p:nvSpPr>
          <p:spPr bwMode="black">
            <a:xfrm>
              <a:off x="3259" y="2420"/>
              <a:ext cx="15" cy="14"/>
            </a:xfrm>
            <a:custGeom>
              <a:avLst/>
              <a:gdLst/>
              <a:ahLst/>
              <a:cxnLst>
                <a:cxn ang="0">
                  <a:pos x="3" y="47"/>
                </a:cxn>
                <a:cxn ang="0">
                  <a:pos x="0" y="42"/>
                </a:cxn>
                <a:cxn ang="0">
                  <a:pos x="6" y="53"/>
                </a:cxn>
                <a:cxn ang="0">
                  <a:pos x="37" y="0"/>
                </a:cxn>
                <a:cxn ang="0">
                  <a:pos x="42" y="11"/>
                </a:cxn>
                <a:cxn ang="0">
                  <a:pos x="46" y="16"/>
                </a:cxn>
                <a:cxn ang="0">
                  <a:pos x="3" y="47"/>
                </a:cxn>
              </a:cxnLst>
              <a:rect l="0" t="0" r="r" b="b"/>
              <a:pathLst>
                <a:path w="46" h="53">
                  <a:moveTo>
                    <a:pt x="3" y="47"/>
                  </a:moveTo>
                  <a:lnTo>
                    <a:pt x="0" y="42"/>
                  </a:lnTo>
                  <a:lnTo>
                    <a:pt x="6" y="53"/>
                  </a:lnTo>
                  <a:lnTo>
                    <a:pt x="37" y="0"/>
                  </a:lnTo>
                  <a:lnTo>
                    <a:pt x="42" y="11"/>
                  </a:lnTo>
                  <a:lnTo>
                    <a:pt x="46" y="16"/>
                  </a:lnTo>
                  <a:lnTo>
                    <a:pt x="3" y="47"/>
                  </a:lnTo>
                  <a:close/>
                </a:path>
              </a:pathLst>
            </a:custGeom>
            <a:solidFill>
              <a:srgbClr val="993300"/>
            </a:solidFill>
            <a:ln w="9525">
              <a:solidFill>
                <a:srgbClr val="993300"/>
              </a:solidFill>
              <a:round/>
              <a:headEnd/>
              <a:tailEnd/>
            </a:ln>
          </p:spPr>
          <p:txBody>
            <a:bodyPr/>
            <a:lstStyle/>
            <a:p>
              <a:endParaRPr lang="en-US"/>
            </a:p>
          </p:txBody>
        </p:sp>
        <p:sp>
          <p:nvSpPr>
            <p:cNvPr id="114792" name="Freeform 104"/>
            <p:cNvSpPr>
              <a:spLocks/>
            </p:cNvSpPr>
            <p:nvPr/>
          </p:nvSpPr>
          <p:spPr bwMode="black">
            <a:xfrm>
              <a:off x="3259" y="2418"/>
              <a:ext cx="12" cy="16"/>
            </a:xfrm>
            <a:custGeom>
              <a:avLst/>
              <a:gdLst/>
              <a:ahLst/>
              <a:cxnLst>
                <a:cxn ang="0">
                  <a:pos x="6" y="56"/>
                </a:cxn>
                <a:cxn ang="0">
                  <a:pos x="0" y="53"/>
                </a:cxn>
                <a:cxn ang="0">
                  <a:pos x="10" y="53"/>
                </a:cxn>
                <a:cxn ang="0">
                  <a:pos x="21" y="0"/>
                </a:cxn>
                <a:cxn ang="0">
                  <a:pos x="31" y="0"/>
                </a:cxn>
                <a:cxn ang="0">
                  <a:pos x="37" y="3"/>
                </a:cxn>
                <a:cxn ang="0">
                  <a:pos x="6" y="56"/>
                </a:cxn>
              </a:cxnLst>
              <a:rect l="0" t="0" r="r" b="b"/>
              <a:pathLst>
                <a:path w="37" h="56">
                  <a:moveTo>
                    <a:pt x="6" y="56"/>
                  </a:moveTo>
                  <a:lnTo>
                    <a:pt x="0" y="53"/>
                  </a:lnTo>
                  <a:lnTo>
                    <a:pt x="10" y="53"/>
                  </a:lnTo>
                  <a:lnTo>
                    <a:pt x="21" y="0"/>
                  </a:lnTo>
                  <a:lnTo>
                    <a:pt x="31" y="0"/>
                  </a:lnTo>
                  <a:lnTo>
                    <a:pt x="37" y="3"/>
                  </a:lnTo>
                  <a:lnTo>
                    <a:pt x="6" y="56"/>
                  </a:lnTo>
                  <a:close/>
                </a:path>
              </a:pathLst>
            </a:custGeom>
            <a:solidFill>
              <a:srgbClr val="993300"/>
            </a:solidFill>
            <a:ln w="9525">
              <a:solidFill>
                <a:srgbClr val="993300"/>
              </a:solidFill>
              <a:round/>
              <a:headEnd/>
              <a:tailEnd/>
            </a:ln>
          </p:spPr>
          <p:txBody>
            <a:bodyPr/>
            <a:lstStyle/>
            <a:p>
              <a:endParaRPr lang="en-US"/>
            </a:p>
          </p:txBody>
        </p:sp>
        <p:sp>
          <p:nvSpPr>
            <p:cNvPr id="114793" name="Freeform 105"/>
            <p:cNvSpPr>
              <a:spLocks/>
            </p:cNvSpPr>
            <p:nvPr/>
          </p:nvSpPr>
          <p:spPr bwMode="black">
            <a:xfrm>
              <a:off x="3261" y="2418"/>
              <a:ext cx="6" cy="16"/>
            </a:xfrm>
            <a:custGeom>
              <a:avLst/>
              <a:gdLst/>
              <a:ahLst/>
              <a:cxnLst>
                <a:cxn ang="0">
                  <a:pos x="5" y="54"/>
                </a:cxn>
                <a:cxn ang="0">
                  <a:pos x="0" y="53"/>
                </a:cxn>
                <a:cxn ang="0">
                  <a:pos x="11" y="53"/>
                </a:cxn>
                <a:cxn ang="0">
                  <a:pos x="0" y="0"/>
                </a:cxn>
                <a:cxn ang="0">
                  <a:pos x="11" y="0"/>
                </a:cxn>
                <a:cxn ang="0">
                  <a:pos x="16" y="1"/>
                </a:cxn>
                <a:cxn ang="0">
                  <a:pos x="5" y="54"/>
                </a:cxn>
              </a:cxnLst>
              <a:rect l="0" t="0" r="r" b="b"/>
              <a:pathLst>
                <a:path w="16" h="54">
                  <a:moveTo>
                    <a:pt x="5" y="54"/>
                  </a:moveTo>
                  <a:lnTo>
                    <a:pt x="0" y="53"/>
                  </a:lnTo>
                  <a:lnTo>
                    <a:pt x="11" y="53"/>
                  </a:lnTo>
                  <a:lnTo>
                    <a:pt x="0" y="0"/>
                  </a:lnTo>
                  <a:lnTo>
                    <a:pt x="11" y="0"/>
                  </a:lnTo>
                  <a:lnTo>
                    <a:pt x="16" y="1"/>
                  </a:lnTo>
                  <a:lnTo>
                    <a:pt x="5" y="54"/>
                  </a:lnTo>
                  <a:close/>
                </a:path>
              </a:pathLst>
            </a:custGeom>
            <a:solidFill>
              <a:srgbClr val="993300"/>
            </a:solidFill>
            <a:ln w="9525">
              <a:solidFill>
                <a:srgbClr val="993300"/>
              </a:solidFill>
              <a:round/>
              <a:headEnd/>
              <a:tailEnd/>
            </a:ln>
          </p:spPr>
          <p:txBody>
            <a:bodyPr/>
            <a:lstStyle/>
            <a:p>
              <a:endParaRPr lang="en-US"/>
            </a:p>
          </p:txBody>
        </p:sp>
        <p:sp>
          <p:nvSpPr>
            <p:cNvPr id="114794" name="Freeform 106"/>
            <p:cNvSpPr>
              <a:spLocks/>
            </p:cNvSpPr>
            <p:nvPr/>
          </p:nvSpPr>
          <p:spPr bwMode="black">
            <a:xfrm>
              <a:off x="3256" y="2418"/>
              <a:ext cx="11" cy="16"/>
            </a:xfrm>
            <a:custGeom>
              <a:avLst/>
              <a:gdLst/>
              <a:ahLst/>
              <a:cxnLst>
                <a:cxn ang="0">
                  <a:pos x="27" y="53"/>
                </a:cxn>
                <a:cxn ang="0">
                  <a:pos x="21" y="54"/>
                </a:cxn>
                <a:cxn ang="0">
                  <a:pos x="31" y="49"/>
                </a:cxn>
                <a:cxn ang="0">
                  <a:pos x="0" y="7"/>
                </a:cxn>
                <a:cxn ang="0">
                  <a:pos x="10" y="1"/>
                </a:cxn>
                <a:cxn ang="0">
                  <a:pos x="16" y="0"/>
                </a:cxn>
                <a:cxn ang="0">
                  <a:pos x="27" y="53"/>
                </a:cxn>
              </a:cxnLst>
              <a:rect l="0" t="0" r="r" b="b"/>
              <a:pathLst>
                <a:path w="31" h="54">
                  <a:moveTo>
                    <a:pt x="27" y="53"/>
                  </a:moveTo>
                  <a:lnTo>
                    <a:pt x="21" y="54"/>
                  </a:lnTo>
                  <a:lnTo>
                    <a:pt x="31" y="49"/>
                  </a:lnTo>
                  <a:lnTo>
                    <a:pt x="0" y="7"/>
                  </a:lnTo>
                  <a:lnTo>
                    <a:pt x="10" y="1"/>
                  </a:lnTo>
                  <a:lnTo>
                    <a:pt x="16" y="0"/>
                  </a:lnTo>
                  <a:lnTo>
                    <a:pt x="27" y="53"/>
                  </a:lnTo>
                  <a:close/>
                </a:path>
              </a:pathLst>
            </a:custGeom>
            <a:solidFill>
              <a:srgbClr val="993300"/>
            </a:solidFill>
            <a:ln w="9525">
              <a:solidFill>
                <a:srgbClr val="993300"/>
              </a:solidFill>
              <a:round/>
              <a:headEnd/>
              <a:tailEnd/>
            </a:ln>
          </p:spPr>
          <p:txBody>
            <a:bodyPr/>
            <a:lstStyle/>
            <a:p>
              <a:endParaRPr lang="en-US"/>
            </a:p>
          </p:txBody>
        </p:sp>
        <p:sp>
          <p:nvSpPr>
            <p:cNvPr id="114795" name="Freeform 107"/>
            <p:cNvSpPr>
              <a:spLocks/>
            </p:cNvSpPr>
            <p:nvPr/>
          </p:nvSpPr>
          <p:spPr bwMode="black">
            <a:xfrm>
              <a:off x="3254" y="2420"/>
              <a:ext cx="13" cy="12"/>
            </a:xfrm>
            <a:custGeom>
              <a:avLst/>
              <a:gdLst/>
              <a:ahLst/>
              <a:cxnLst>
                <a:cxn ang="0">
                  <a:pos x="41" y="42"/>
                </a:cxn>
                <a:cxn ang="0">
                  <a:pos x="37" y="45"/>
                </a:cxn>
                <a:cxn ang="0">
                  <a:pos x="42" y="39"/>
                </a:cxn>
                <a:cxn ang="0">
                  <a:pos x="0" y="8"/>
                </a:cxn>
                <a:cxn ang="0">
                  <a:pos x="6" y="3"/>
                </a:cxn>
                <a:cxn ang="0">
                  <a:pos x="10" y="0"/>
                </a:cxn>
                <a:cxn ang="0">
                  <a:pos x="41" y="42"/>
                </a:cxn>
              </a:cxnLst>
              <a:rect l="0" t="0" r="r" b="b"/>
              <a:pathLst>
                <a:path w="42" h="45">
                  <a:moveTo>
                    <a:pt x="41" y="42"/>
                  </a:moveTo>
                  <a:lnTo>
                    <a:pt x="37" y="45"/>
                  </a:lnTo>
                  <a:lnTo>
                    <a:pt x="42" y="39"/>
                  </a:lnTo>
                  <a:lnTo>
                    <a:pt x="0" y="8"/>
                  </a:lnTo>
                  <a:lnTo>
                    <a:pt x="6" y="3"/>
                  </a:lnTo>
                  <a:lnTo>
                    <a:pt x="10" y="0"/>
                  </a:lnTo>
                  <a:lnTo>
                    <a:pt x="41" y="42"/>
                  </a:lnTo>
                  <a:close/>
                </a:path>
              </a:pathLst>
            </a:custGeom>
            <a:solidFill>
              <a:srgbClr val="993300"/>
            </a:solidFill>
            <a:ln w="9525">
              <a:solidFill>
                <a:srgbClr val="993300"/>
              </a:solidFill>
              <a:round/>
              <a:headEnd/>
              <a:tailEnd/>
            </a:ln>
          </p:spPr>
          <p:txBody>
            <a:bodyPr/>
            <a:lstStyle/>
            <a:p>
              <a:endParaRPr lang="en-US"/>
            </a:p>
          </p:txBody>
        </p:sp>
        <p:sp>
          <p:nvSpPr>
            <p:cNvPr id="114796" name="Freeform 108"/>
            <p:cNvSpPr>
              <a:spLocks/>
            </p:cNvSpPr>
            <p:nvPr/>
          </p:nvSpPr>
          <p:spPr bwMode="black">
            <a:xfrm>
              <a:off x="3250" y="2422"/>
              <a:ext cx="17" cy="10"/>
            </a:xfrm>
            <a:custGeom>
              <a:avLst/>
              <a:gdLst/>
              <a:ahLst/>
              <a:cxnLst>
                <a:cxn ang="0">
                  <a:pos x="51" y="31"/>
                </a:cxn>
                <a:cxn ang="0">
                  <a:pos x="48" y="36"/>
                </a:cxn>
                <a:cxn ang="0">
                  <a:pos x="53" y="29"/>
                </a:cxn>
                <a:cxn ang="0">
                  <a:pos x="0" y="11"/>
                </a:cxn>
                <a:cxn ang="0">
                  <a:pos x="6" y="5"/>
                </a:cxn>
                <a:cxn ang="0">
                  <a:pos x="9" y="0"/>
                </a:cxn>
                <a:cxn ang="0">
                  <a:pos x="51" y="31"/>
                </a:cxn>
              </a:cxnLst>
              <a:rect l="0" t="0" r="r" b="b"/>
              <a:pathLst>
                <a:path w="53" h="36">
                  <a:moveTo>
                    <a:pt x="51" y="31"/>
                  </a:moveTo>
                  <a:lnTo>
                    <a:pt x="48" y="36"/>
                  </a:lnTo>
                  <a:lnTo>
                    <a:pt x="53" y="29"/>
                  </a:lnTo>
                  <a:lnTo>
                    <a:pt x="0" y="11"/>
                  </a:lnTo>
                  <a:lnTo>
                    <a:pt x="6" y="5"/>
                  </a:lnTo>
                  <a:lnTo>
                    <a:pt x="9" y="0"/>
                  </a:lnTo>
                  <a:lnTo>
                    <a:pt x="51" y="31"/>
                  </a:lnTo>
                  <a:close/>
                </a:path>
              </a:pathLst>
            </a:custGeom>
            <a:solidFill>
              <a:srgbClr val="993300"/>
            </a:solidFill>
            <a:ln w="9525">
              <a:solidFill>
                <a:srgbClr val="993300"/>
              </a:solidFill>
              <a:round/>
              <a:headEnd/>
              <a:tailEnd/>
            </a:ln>
          </p:spPr>
          <p:txBody>
            <a:bodyPr/>
            <a:lstStyle/>
            <a:p>
              <a:endParaRPr lang="en-US"/>
            </a:p>
          </p:txBody>
        </p:sp>
        <p:sp>
          <p:nvSpPr>
            <p:cNvPr id="114797" name="Freeform 109"/>
            <p:cNvSpPr>
              <a:spLocks/>
            </p:cNvSpPr>
            <p:nvPr/>
          </p:nvSpPr>
          <p:spPr bwMode="black">
            <a:xfrm>
              <a:off x="3250" y="2425"/>
              <a:ext cx="17" cy="7"/>
            </a:xfrm>
            <a:custGeom>
              <a:avLst/>
              <a:gdLst/>
              <a:ahLst/>
              <a:cxnLst>
                <a:cxn ang="0">
                  <a:pos x="55" y="18"/>
                </a:cxn>
                <a:cxn ang="0">
                  <a:pos x="53" y="25"/>
                </a:cxn>
                <a:cxn ang="0">
                  <a:pos x="0" y="7"/>
                </a:cxn>
                <a:cxn ang="0">
                  <a:pos x="2" y="0"/>
                </a:cxn>
                <a:cxn ang="0">
                  <a:pos x="55" y="18"/>
                </a:cxn>
              </a:cxnLst>
              <a:rect l="0" t="0" r="r" b="b"/>
              <a:pathLst>
                <a:path w="55" h="25">
                  <a:moveTo>
                    <a:pt x="55" y="18"/>
                  </a:moveTo>
                  <a:lnTo>
                    <a:pt x="53" y="25"/>
                  </a:lnTo>
                  <a:lnTo>
                    <a:pt x="0" y="7"/>
                  </a:lnTo>
                  <a:lnTo>
                    <a:pt x="2" y="0"/>
                  </a:lnTo>
                  <a:lnTo>
                    <a:pt x="55" y="18"/>
                  </a:lnTo>
                  <a:close/>
                </a:path>
              </a:pathLst>
            </a:custGeom>
            <a:solidFill>
              <a:srgbClr val="993300"/>
            </a:solidFill>
            <a:ln w="9525">
              <a:solidFill>
                <a:srgbClr val="993300"/>
              </a:solidFill>
              <a:round/>
              <a:headEnd/>
              <a:tailEnd/>
            </a:ln>
          </p:spPr>
          <p:txBody>
            <a:bodyPr/>
            <a:lstStyle/>
            <a:p>
              <a:endParaRPr lang="en-US"/>
            </a:p>
          </p:txBody>
        </p:sp>
        <p:sp>
          <p:nvSpPr>
            <p:cNvPr id="114798" name="Freeform 110"/>
            <p:cNvSpPr>
              <a:spLocks/>
            </p:cNvSpPr>
            <p:nvPr/>
          </p:nvSpPr>
          <p:spPr bwMode="black">
            <a:xfrm>
              <a:off x="3148" y="2481"/>
              <a:ext cx="17" cy="8"/>
            </a:xfrm>
            <a:custGeom>
              <a:avLst/>
              <a:gdLst/>
              <a:ahLst/>
              <a:cxnLst>
                <a:cxn ang="0">
                  <a:pos x="54" y="4"/>
                </a:cxn>
                <a:cxn ang="0">
                  <a:pos x="55" y="10"/>
                </a:cxn>
                <a:cxn ang="0">
                  <a:pos x="55" y="0"/>
                </a:cxn>
                <a:cxn ang="0">
                  <a:pos x="1" y="31"/>
                </a:cxn>
                <a:cxn ang="0">
                  <a:pos x="1" y="21"/>
                </a:cxn>
                <a:cxn ang="0">
                  <a:pos x="0" y="15"/>
                </a:cxn>
                <a:cxn ang="0">
                  <a:pos x="54" y="4"/>
                </a:cxn>
              </a:cxnLst>
              <a:rect l="0" t="0" r="r" b="b"/>
              <a:pathLst>
                <a:path w="55" h="31">
                  <a:moveTo>
                    <a:pt x="54" y="4"/>
                  </a:moveTo>
                  <a:lnTo>
                    <a:pt x="55" y="10"/>
                  </a:lnTo>
                  <a:lnTo>
                    <a:pt x="55" y="0"/>
                  </a:lnTo>
                  <a:lnTo>
                    <a:pt x="1" y="31"/>
                  </a:lnTo>
                  <a:lnTo>
                    <a:pt x="1" y="21"/>
                  </a:lnTo>
                  <a:lnTo>
                    <a:pt x="0" y="15"/>
                  </a:lnTo>
                  <a:lnTo>
                    <a:pt x="54" y="4"/>
                  </a:lnTo>
                  <a:close/>
                </a:path>
              </a:pathLst>
            </a:custGeom>
            <a:solidFill>
              <a:srgbClr val="993300"/>
            </a:solidFill>
            <a:ln w="9525">
              <a:solidFill>
                <a:srgbClr val="993300"/>
              </a:solidFill>
              <a:round/>
              <a:headEnd/>
              <a:tailEnd/>
            </a:ln>
          </p:spPr>
          <p:txBody>
            <a:bodyPr/>
            <a:lstStyle/>
            <a:p>
              <a:endParaRPr lang="en-US"/>
            </a:p>
          </p:txBody>
        </p:sp>
        <p:sp>
          <p:nvSpPr>
            <p:cNvPr id="114799" name="Freeform 111"/>
            <p:cNvSpPr>
              <a:spLocks/>
            </p:cNvSpPr>
            <p:nvPr/>
          </p:nvSpPr>
          <p:spPr bwMode="black">
            <a:xfrm>
              <a:off x="3148" y="2479"/>
              <a:ext cx="19" cy="16"/>
            </a:xfrm>
            <a:custGeom>
              <a:avLst/>
              <a:gdLst/>
              <a:ahLst/>
              <a:cxnLst>
                <a:cxn ang="0">
                  <a:pos x="54" y="6"/>
                </a:cxn>
                <a:cxn ang="0">
                  <a:pos x="57" y="11"/>
                </a:cxn>
                <a:cxn ang="0">
                  <a:pos x="46" y="0"/>
                </a:cxn>
                <a:cxn ang="0">
                  <a:pos x="15" y="53"/>
                </a:cxn>
                <a:cxn ang="0">
                  <a:pos x="4" y="42"/>
                </a:cxn>
                <a:cxn ang="0">
                  <a:pos x="0" y="37"/>
                </a:cxn>
                <a:cxn ang="0">
                  <a:pos x="54" y="6"/>
                </a:cxn>
              </a:cxnLst>
              <a:rect l="0" t="0" r="r" b="b"/>
              <a:pathLst>
                <a:path w="57" h="53">
                  <a:moveTo>
                    <a:pt x="54" y="6"/>
                  </a:moveTo>
                  <a:lnTo>
                    <a:pt x="57" y="11"/>
                  </a:lnTo>
                  <a:lnTo>
                    <a:pt x="46" y="0"/>
                  </a:lnTo>
                  <a:lnTo>
                    <a:pt x="15" y="53"/>
                  </a:lnTo>
                  <a:lnTo>
                    <a:pt x="4" y="42"/>
                  </a:lnTo>
                  <a:lnTo>
                    <a:pt x="0" y="37"/>
                  </a:lnTo>
                  <a:lnTo>
                    <a:pt x="54" y="6"/>
                  </a:lnTo>
                  <a:close/>
                </a:path>
              </a:pathLst>
            </a:custGeom>
            <a:solidFill>
              <a:srgbClr val="993300"/>
            </a:solidFill>
            <a:ln w="9525">
              <a:solidFill>
                <a:srgbClr val="993300"/>
              </a:solidFill>
              <a:round/>
              <a:headEnd/>
              <a:tailEnd/>
            </a:ln>
          </p:spPr>
          <p:txBody>
            <a:bodyPr/>
            <a:lstStyle/>
            <a:p>
              <a:endParaRPr lang="en-US"/>
            </a:p>
          </p:txBody>
        </p:sp>
        <p:sp>
          <p:nvSpPr>
            <p:cNvPr id="114800" name="Freeform 112"/>
            <p:cNvSpPr>
              <a:spLocks/>
            </p:cNvSpPr>
            <p:nvPr/>
          </p:nvSpPr>
          <p:spPr bwMode="black">
            <a:xfrm>
              <a:off x="3154" y="2479"/>
              <a:ext cx="11" cy="16"/>
            </a:xfrm>
            <a:custGeom>
              <a:avLst/>
              <a:gdLst/>
              <a:ahLst/>
              <a:cxnLst>
                <a:cxn ang="0">
                  <a:pos x="31" y="0"/>
                </a:cxn>
                <a:cxn ang="0">
                  <a:pos x="37" y="4"/>
                </a:cxn>
                <a:cxn ang="0">
                  <a:pos x="27" y="4"/>
                </a:cxn>
                <a:cxn ang="0">
                  <a:pos x="15" y="57"/>
                </a:cxn>
                <a:cxn ang="0">
                  <a:pos x="5" y="57"/>
                </a:cxn>
                <a:cxn ang="0">
                  <a:pos x="0" y="53"/>
                </a:cxn>
                <a:cxn ang="0">
                  <a:pos x="31" y="0"/>
                </a:cxn>
              </a:cxnLst>
              <a:rect l="0" t="0" r="r" b="b"/>
              <a:pathLst>
                <a:path w="37" h="57">
                  <a:moveTo>
                    <a:pt x="31" y="0"/>
                  </a:moveTo>
                  <a:lnTo>
                    <a:pt x="37" y="4"/>
                  </a:lnTo>
                  <a:lnTo>
                    <a:pt x="27" y="4"/>
                  </a:lnTo>
                  <a:lnTo>
                    <a:pt x="15" y="57"/>
                  </a:lnTo>
                  <a:lnTo>
                    <a:pt x="5" y="57"/>
                  </a:lnTo>
                  <a:lnTo>
                    <a:pt x="0" y="53"/>
                  </a:lnTo>
                  <a:lnTo>
                    <a:pt x="31" y="0"/>
                  </a:lnTo>
                  <a:close/>
                </a:path>
              </a:pathLst>
            </a:custGeom>
            <a:solidFill>
              <a:srgbClr val="993300"/>
            </a:solidFill>
            <a:ln w="9525">
              <a:solidFill>
                <a:srgbClr val="993300"/>
              </a:solidFill>
              <a:round/>
              <a:headEnd/>
              <a:tailEnd/>
            </a:ln>
          </p:spPr>
          <p:txBody>
            <a:bodyPr/>
            <a:lstStyle/>
            <a:p>
              <a:endParaRPr lang="en-US"/>
            </a:p>
          </p:txBody>
        </p:sp>
        <p:sp>
          <p:nvSpPr>
            <p:cNvPr id="114801" name="Freeform 113"/>
            <p:cNvSpPr>
              <a:spLocks/>
            </p:cNvSpPr>
            <p:nvPr/>
          </p:nvSpPr>
          <p:spPr bwMode="black">
            <a:xfrm>
              <a:off x="3158" y="2481"/>
              <a:ext cx="6" cy="15"/>
            </a:xfrm>
            <a:custGeom>
              <a:avLst/>
              <a:gdLst/>
              <a:ahLst/>
              <a:cxnLst>
                <a:cxn ang="0">
                  <a:pos x="12" y="0"/>
                </a:cxn>
                <a:cxn ang="0">
                  <a:pos x="17" y="1"/>
                </a:cxn>
                <a:cxn ang="0">
                  <a:pos x="6" y="1"/>
                </a:cxn>
                <a:cxn ang="0">
                  <a:pos x="17" y="54"/>
                </a:cxn>
                <a:cxn ang="0">
                  <a:pos x="6" y="54"/>
                </a:cxn>
                <a:cxn ang="0">
                  <a:pos x="0" y="53"/>
                </a:cxn>
                <a:cxn ang="0">
                  <a:pos x="12" y="0"/>
                </a:cxn>
              </a:cxnLst>
              <a:rect l="0" t="0" r="r" b="b"/>
              <a:pathLst>
                <a:path w="17" h="54">
                  <a:moveTo>
                    <a:pt x="12" y="0"/>
                  </a:moveTo>
                  <a:lnTo>
                    <a:pt x="17" y="1"/>
                  </a:lnTo>
                  <a:lnTo>
                    <a:pt x="6" y="1"/>
                  </a:lnTo>
                  <a:lnTo>
                    <a:pt x="17" y="54"/>
                  </a:lnTo>
                  <a:lnTo>
                    <a:pt x="6" y="54"/>
                  </a:lnTo>
                  <a:lnTo>
                    <a:pt x="0" y="53"/>
                  </a:lnTo>
                  <a:lnTo>
                    <a:pt x="12" y="0"/>
                  </a:lnTo>
                  <a:close/>
                </a:path>
              </a:pathLst>
            </a:custGeom>
            <a:solidFill>
              <a:srgbClr val="993300"/>
            </a:solidFill>
            <a:ln w="9525">
              <a:solidFill>
                <a:srgbClr val="993300"/>
              </a:solidFill>
              <a:round/>
              <a:headEnd/>
              <a:tailEnd/>
            </a:ln>
          </p:spPr>
          <p:txBody>
            <a:bodyPr/>
            <a:lstStyle/>
            <a:p>
              <a:endParaRPr lang="en-US"/>
            </a:p>
          </p:txBody>
        </p:sp>
        <p:sp>
          <p:nvSpPr>
            <p:cNvPr id="114802" name="Freeform 114"/>
            <p:cNvSpPr>
              <a:spLocks/>
            </p:cNvSpPr>
            <p:nvPr/>
          </p:nvSpPr>
          <p:spPr bwMode="black">
            <a:xfrm>
              <a:off x="3160" y="2481"/>
              <a:ext cx="9" cy="15"/>
            </a:xfrm>
            <a:custGeom>
              <a:avLst/>
              <a:gdLst/>
              <a:ahLst/>
              <a:cxnLst>
                <a:cxn ang="0">
                  <a:pos x="4" y="1"/>
                </a:cxn>
                <a:cxn ang="0">
                  <a:pos x="10" y="0"/>
                </a:cxn>
                <a:cxn ang="0">
                  <a:pos x="0" y="0"/>
                </a:cxn>
                <a:cxn ang="0">
                  <a:pos x="31" y="53"/>
                </a:cxn>
                <a:cxn ang="0">
                  <a:pos x="21" y="53"/>
                </a:cxn>
                <a:cxn ang="0">
                  <a:pos x="15" y="54"/>
                </a:cxn>
                <a:cxn ang="0">
                  <a:pos x="4" y="1"/>
                </a:cxn>
              </a:cxnLst>
              <a:rect l="0" t="0" r="r" b="b"/>
              <a:pathLst>
                <a:path w="31" h="54">
                  <a:moveTo>
                    <a:pt x="4" y="1"/>
                  </a:moveTo>
                  <a:lnTo>
                    <a:pt x="10" y="0"/>
                  </a:lnTo>
                  <a:lnTo>
                    <a:pt x="0" y="0"/>
                  </a:lnTo>
                  <a:lnTo>
                    <a:pt x="31" y="53"/>
                  </a:lnTo>
                  <a:lnTo>
                    <a:pt x="21" y="53"/>
                  </a:lnTo>
                  <a:lnTo>
                    <a:pt x="15" y="54"/>
                  </a:lnTo>
                  <a:lnTo>
                    <a:pt x="4" y="1"/>
                  </a:lnTo>
                  <a:close/>
                </a:path>
              </a:pathLst>
            </a:custGeom>
            <a:solidFill>
              <a:srgbClr val="993300"/>
            </a:solidFill>
            <a:ln w="9525">
              <a:solidFill>
                <a:srgbClr val="993300"/>
              </a:solidFill>
              <a:round/>
              <a:headEnd/>
              <a:tailEnd/>
            </a:ln>
          </p:spPr>
          <p:txBody>
            <a:bodyPr/>
            <a:lstStyle/>
            <a:p>
              <a:endParaRPr lang="en-US"/>
            </a:p>
          </p:txBody>
        </p:sp>
        <p:sp>
          <p:nvSpPr>
            <p:cNvPr id="114803" name="Freeform 115"/>
            <p:cNvSpPr>
              <a:spLocks/>
            </p:cNvSpPr>
            <p:nvPr/>
          </p:nvSpPr>
          <p:spPr bwMode="black">
            <a:xfrm>
              <a:off x="3158" y="2479"/>
              <a:ext cx="17" cy="16"/>
            </a:xfrm>
            <a:custGeom>
              <a:avLst/>
              <a:gdLst/>
              <a:ahLst/>
              <a:cxnLst>
                <a:cxn ang="0">
                  <a:pos x="6" y="4"/>
                </a:cxn>
                <a:cxn ang="0">
                  <a:pos x="11" y="0"/>
                </a:cxn>
                <a:cxn ang="0">
                  <a:pos x="0" y="11"/>
                </a:cxn>
                <a:cxn ang="0">
                  <a:pos x="53" y="42"/>
                </a:cxn>
                <a:cxn ang="0">
                  <a:pos x="42" y="53"/>
                </a:cxn>
                <a:cxn ang="0">
                  <a:pos x="37" y="57"/>
                </a:cxn>
                <a:cxn ang="0">
                  <a:pos x="6" y="4"/>
                </a:cxn>
              </a:cxnLst>
              <a:rect l="0" t="0" r="r" b="b"/>
              <a:pathLst>
                <a:path w="53" h="57">
                  <a:moveTo>
                    <a:pt x="6" y="4"/>
                  </a:moveTo>
                  <a:lnTo>
                    <a:pt x="11" y="0"/>
                  </a:lnTo>
                  <a:lnTo>
                    <a:pt x="0" y="11"/>
                  </a:lnTo>
                  <a:lnTo>
                    <a:pt x="53" y="42"/>
                  </a:lnTo>
                  <a:lnTo>
                    <a:pt x="42" y="53"/>
                  </a:lnTo>
                  <a:lnTo>
                    <a:pt x="37" y="57"/>
                  </a:lnTo>
                  <a:lnTo>
                    <a:pt x="6" y="4"/>
                  </a:lnTo>
                  <a:close/>
                </a:path>
              </a:pathLst>
            </a:custGeom>
            <a:solidFill>
              <a:srgbClr val="993300"/>
            </a:solidFill>
            <a:ln w="9525">
              <a:solidFill>
                <a:srgbClr val="993300"/>
              </a:solidFill>
              <a:round/>
              <a:headEnd/>
              <a:tailEnd/>
            </a:ln>
          </p:spPr>
          <p:txBody>
            <a:bodyPr/>
            <a:lstStyle/>
            <a:p>
              <a:endParaRPr lang="en-US"/>
            </a:p>
          </p:txBody>
        </p:sp>
        <p:sp>
          <p:nvSpPr>
            <p:cNvPr id="114804" name="Freeform 116"/>
            <p:cNvSpPr>
              <a:spLocks/>
            </p:cNvSpPr>
            <p:nvPr/>
          </p:nvSpPr>
          <p:spPr bwMode="black">
            <a:xfrm>
              <a:off x="3158" y="2481"/>
              <a:ext cx="17" cy="10"/>
            </a:xfrm>
            <a:custGeom>
              <a:avLst/>
              <a:gdLst/>
              <a:ahLst/>
              <a:cxnLst>
                <a:cxn ang="0">
                  <a:pos x="0" y="5"/>
                </a:cxn>
                <a:cxn ang="0">
                  <a:pos x="3" y="0"/>
                </a:cxn>
                <a:cxn ang="0">
                  <a:pos x="3" y="10"/>
                </a:cxn>
                <a:cxn ang="0">
                  <a:pos x="57" y="21"/>
                </a:cxn>
                <a:cxn ang="0">
                  <a:pos x="57" y="31"/>
                </a:cxn>
                <a:cxn ang="0">
                  <a:pos x="53" y="36"/>
                </a:cxn>
                <a:cxn ang="0">
                  <a:pos x="0" y="5"/>
                </a:cxn>
              </a:cxnLst>
              <a:rect l="0" t="0" r="r" b="b"/>
              <a:pathLst>
                <a:path w="57" h="36">
                  <a:moveTo>
                    <a:pt x="0" y="5"/>
                  </a:moveTo>
                  <a:lnTo>
                    <a:pt x="3" y="0"/>
                  </a:lnTo>
                  <a:lnTo>
                    <a:pt x="3" y="10"/>
                  </a:lnTo>
                  <a:lnTo>
                    <a:pt x="57" y="21"/>
                  </a:lnTo>
                  <a:lnTo>
                    <a:pt x="57" y="31"/>
                  </a:lnTo>
                  <a:lnTo>
                    <a:pt x="53" y="36"/>
                  </a:lnTo>
                  <a:lnTo>
                    <a:pt x="0" y="5"/>
                  </a:lnTo>
                  <a:close/>
                </a:path>
              </a:pathLst>
            </a:custGeom>
            <a:solidFill>
              <a:srgbClr val="993300"/>
            </a:solidFill>
            <a:ln w="9525">
              <a:solidFill>
                <a:srgbClr val="993300"/>
              </a:solidFill>
              <a:round/>
              <a:headEnd/>
              <a:tailEnd/>
            </a:ln>
          </p:spPr>
          <p:txBody>
            <a:bodyPr/>
            <a:lstStyle/>
            <a:p>
              <a:endParaRPr lang="en-US"/>
            </a:p>
          </p:txBody>
        </p:sp>
        <p:sp>
          <p:nvSpPr>
            <p:cNvPr id="114805" name="Freeform 117"/>
            <p:cNvSpPr>
              <a:spLocks/>
            </p:cNvSpPr>
            <p:nvPr/>
          </p:nvSpPr>
          <p:spPr bwMode="black">
            <a:xfrm>
              <a:off x="3158" y="2482"/>
              <a:ext cx="17" cy="4"/>
            </a:xfrm>
            <a:custGeom>
              <a:avLst/>
              <a:gdLst/>
              <a:ahLst/>
              <a:cxnLst>
                <a:cxn ang="0">
                  <a:pos x="0" y="6"/>
                </a:cxn>
                <a:cxn ang="0">
                  <a:pos x="1" y="0"/>
                </a:cxn>
                <a:cxn ang="0">
                  <a:pos x="55" y="11"/>
                </a:cxn>
                <a:cxn ang="0">
                  <a:pos x="54" y="17"/>
                </a:cxn>
                <a:cxn ang="0">
                  <a:pos x="0" y="6"/>
                </a:cxn>
              </a:cxnLst>
              <a:rect l="0" t="0" r="r" b="b"/>
              <a:pathLst>
                <a:path w="55" h="17">
                  <a:moveTo>
                    <a:pt x="0" y="6"/>
                  </a:moveTo>
                  <a:lnTo>
                    <a:pt x="1" y="0"/>
                  </a:lnTo>
                  <a:lnTo>
                    <a:pt x="55" y="11"/>
                  </a:lnTo>
                  <a:lnTo>
                    <a:pt x="54" y="17"/>
                  </a:lnTo>
                  <a:lnTo>
                    <a:pt x="0" y="6"/>
                  </a:lnTo>
                  <a:close/>
                </a:path>
              </a:pathLst>
            </a:custGeom>
            <a:solidFill>
              <a:srgbClr val="993300"/>
            </a:solidFill>
            <a:ln w="9525">
              <a:solidFill>
                <a:srgbClr val="993300"/>
              </a:solidFill>
              <a:round/>
              <a:headEnd/>
              <a:tailEnd/>
            </a:ln>
          </p:spPr>
          <p:txBody>
            <a:bodyPr/>
            <a:lstStyle/>
            <a:p>
              <a:endParaRPr lang="en-US"/>
            </a:p>
          </p:txBody>
        </p:sp>
        <p:sp>
          <p:nvSpPr>
            <p:cNvPr id="114806" name="Freeform 118"/>
            <p:cNvSpPr>
              <a:spLocks/>
            </p:cNvSpPr>
            <p:nvPr/>
          </p:nvSpPr>
          <p:spPr bwMode="black">
            <a:xfrm>
              <a:off x="3158" y="2477"/>
              <a:ext cx="17" cy="9"/>
            </a:xfrm>
            <a:custGeom>
              <a:avLst/>
              <a:gdLst/>
              <a:ahLst/>
              <a:cxnLst>
                <a:cxn ang="0">
                  <a:pos x="1" y="26"/>
                </a:cxn>
                <a:cxn ang="0">
                  <a:pos x="0" y="21"/>
                </a:cxn>
                <a:cxn ang="0">
                  <a:pos x="0" y="31"/>
                </a:cxn>
                <a:cxn ang="0">
                  <a:pos x="54" y="0"/>
                </a:cxn>
                <a:cxn ang="0">
                  <a:pos x="54" y="10"/>
                </a:cxn>
                <a:cxn ang="0">
                  <a:pos x="55" y="15"/>
                </a:cxn>
                <a:cxn ang="0">
                  <a:pos x="1" y="26"/>
                </a:cxn>
              </a:cxnLst>
              <a:rect l="0" t="0" r="r" b="b"/>
              <a:pathLst>
                <a:path w="55" h="31">
                  <a:moveTo>
                    <a:pt x="1" y="26"/>
                  </a:moveTo>
                  <a:lnTo>
                    <a:pt x="0" y="21"/>
                  </a:lnTo>
                  <a:lnTo>
                    <a:pt x="0" y="31"/>
                  </a:lnTo>
                  <a:lnTo>
                    <a:pt x="54" y="0"/>
                  </a:lnTo>
                  <a:lnTo>
                    <a:pt x="54" y="10"/>
                  </a:lnTo>
                  <a:lnTo>
                    <a:pt x="55" y="15"/>
                  </a:lnTo>
                  <a:lnTo>
                    <a:pt x="1" y="26"/>
                  </a:lnTo>
                  <a:close/>
                </a:path>
              </a:pathLst>
            </a:custGeom>
            <a:solidFill>
              <a:srgbClr val="993300"/>
            </a:solidFill>
            <a:ln w="9525">
              <a:solidFill>
                <a:srgbClr val="993300"/>
              </a:solidFill>
              <a:round/>
              <a:headEnd/>
              <a:tailEnd/>
            </a:ln>
          </p:spPr>
          <p:txBody>
            <a:bodyPr/>
            <a:lstStyle/>
            <a:p>
              <a:endParaRPr lang="en-US"/>
            </a:p>
          </p:txBody>
        </p:sp>
        <p:sp>
          <p:nvSpPr>
            <p:cNvPr id="114807" name="Freeform 119"/>
            <p:cNvSpPr>
              <a:spLocks/>
            </p:cNvSpPr>
            <p:nvPr/>
          </p:nvSpPr>
          <p:spPr bwMode="black">
            <a:xfrm>
              <a:off x="3158" y="2472"/>
              <a:ext cx="17" cy="16"/>
            </a:xfrm>
            <a:custGeom>
              <a:avLst/>
              <a:gdLst/>
              <a:ahLst/>
              <a:cxnLst>
                <a:cxn ang="0">
                  <a:pos x="3" y="48"/>
                </a:cxn>
                <a:cxn ang="0">
                  <a:pos x="0" y="42"/>
                </a:cxn>
                <a:cxn ang="0">
                  <a:pos x="11" y="53"/>
                </a:cxn>
                <a:cxn ang="0">
                  <a:pos x="42" y="0"/>
                </a:cxn>
                <a:cxn ang="0">
                  <a:pos x="53" y="11"/>
                </a:cxn>
                <a:cxn ang="0">
                  <a:pos x="57" y="17"/>
                </a:cxn>
                <a:cxn ang="0">
                  <a:pos x="3" y="48"/>
                </a:cxn>
              </a:cxnLst>
              <a:rect l="0" t="0" r="r" b="b"/>
              <a:pathLst>
                <a:path w="57" h="53">
                  <a:moveTo>
                    <a:pt x="3" y="48"/>
                  </a:moveTo>
                  <a:lnTo>
                    <a:pt x="0" y="42"/>
                  </a:lnTo>
                  <a:lnTo>
                    <a:pt x="11" y="53"/>
                  </a:lnTo>
                  <a:lnTo>
                    <a:pt x="42" y="0"/>
                  </a:lnTo>
                  <a:lnTo>
                    <a:pt x="53" y="11"/>
                  </a:lnTo>
                  <a:lnTo>
                    <a:pt x="57" y="17"/>
                  </a:lnTo>
                  <a:lnTo>
                    <a:pt x="3" y="48"/>
                  </a:lnTo>
                  <a:close/>
                </a:path>
              </a:pathLst>
            </a:custGeom>
            <a:solidFill>
              <a:srgbClr val="993300"/>
            </a:solidFill>
            <a:ln w="9525">
              <a:solidFill>
                <a:srgbClr val="993300"/>
              </a:solidFill>
              <a:round/>
              <a:headEnd/>
              <a:tailEnd/>
            </a:ln>
          </p:spPr>
          <p:txBody>
            <a:bodyPr/>
            <a:lstStyle/>
            <a:p>
              <a:endParaRPr lang="en-US"/>
            </a:p>
          </p:txBody>
        </p:sp>
        <p:sp>
          <p:nvSpPr>
            <p:cNvPr id="114808" name="Freeform 120"/>
            <p:cNvSpPr>
              <a:spLocks/>
            </p:cNvSpPr>
            <p:nvPr/>
          </p:nvSpPr>
          <p:spPr bwMode="black">
            <a:xfrm>
              <a:off x="3160" y="2472"/>
              <a:ext cx="11" cy="16"/>
            </a:xfrm>
            <a:custGeom>
              <a:avLst/>
              <a:gdLst/>
              <a:ahLst/>
              <a:cxnLst>
                <a:cxn ang="0">
                  <a:pos x="5" y="56"/>
                </a:cxn>
                <a:cxn ang="0">
                  <a:pos x="0" y="53"/>
                </a:cxn>
                <a:cxn ang="0">
                  <a:pos x="10" y="53"/>
                </a:cxn>
                <a:cxn ang="0">
                  <a:pos x="21" y="0"/>
                </a:cxn>
                <a:cxn ang="0">
                  <a:pos x="31" y="0"/>
                </a:cxn>
                <a:cxn ang="0">
                  <a:pos x="36" y="3"/>
                </a:cxn>
                <a:cxn ang="0">
                  <a:pos x="5" y="56"/>
                </a:cxn>
              </a:cxnLst>
              <a:rect l="0" t="0" r="r" b="b"/>
              <a:pathLst>
                <a:path w="36" h="56">
                  <a:moveTo>
                    <a:pt x="5" y="56"/>
                  </a:moveTo>
                  <a:lnTo>
                    <a:pt x="0" y="53"/>
                  </a:lnTo>
                  <a:lnTo>
                    <a:pt x="10" y="53"/>
                  </a:lnTo>
                  <a:lnTo>
                    <a:pt x="21" y="0"/>
                  </a:lnTo>
                  <a:lnTo>
                    <a:pt x="31" y="0"/>
                  </a:lnTo>
                  <a:lnTo>
                    <a:pt x="36" y="3"/>
                  </a:lnTo>
                  <a:lnTo>
                    <a:pt x="5" y="56"/>
                  </a:lnTo>
                  <a:close/>
                </a:path>
              </a:pathLst>
            </a:custGeom>
            <a:solidFill>
              <a:srgbClr val="993300"/>
            </a:solidFill>
            <a:ln w="9525">
              <a:solidFill>
                <a:srgbClr val="993300"/>
              </a:solidFill>
              <a:round/>
              <a:headEnd/>
              <a:tailEnd/>
            </a:ln>
          </p:spPr>
          <p:txBody>
            <a:bodyPr/>
            <a:lstStyle/>
            <a:p>
              <a:endParaRPr lang="en-US"/>
            </a:p>
          </p:txBody>
        </p:sp>
        <p:sp>
          <p:nvSpPr>
            <p:cNvPr id="114809" name="Freeform 121"/>
            <p:cNvSpPr>
              <a:spLocks/>
            </p:cNvSpPr>
            <p:nvPr/>
          </p:nvSpPr>
          <p:spPr bwMode="black">
            <a:xfrm>
              <a:off x="3160" y="2472"/>
              <a:ext cx="5" cy="16"/>
            </a:xfrm>
            <a:custGeom>
              <a:avLst/>
              <a:gdLst/>
              <a:ahLst/>
              <a:cxnLst>
                <a:cxn ang="0">
                  <a:pos x="6" y="54"/>
                </a:cxn>
                <a:cxn ang="0">
                  <a:pos x="0" y="53"/>
                </a:cxn>
                <a:cxn ang="0">
                  <a:pos x="11" y="53"/>
                </a:cxn>
                <a:cxn ang="0">
                  <a:pos x="0" y="0"/>
                </a:cxn>
                <a:cxn ang="0">
                  <a:pos x="11" y="0"/>
                </a:cxn>
                <a:cxn ang="0">
                  <a:pos x="17" y="1"/>
                </a:cxn>
                <a:cxn ang="0">
                  <a:pos x="6" y="54"/>
                </a:cxn>
              </a:cxnLst>
              <a:rect l="0" t="0" r="r" b="b"/>
              <a:pathLst>
                <a:path w="17" h="54">
                  <a:moveTo>
                    <a:pt x="6" y="54"/>
                  </a:moveTo>
                  <a:lnTo>
                    <a:pt x="0" y="53"/>
                  </a:lnTo>
                  <a:lnTo>
                    <a:pt x="11" y="53"/>
                  </a:lnTo>
                  <a:lnTo>
                    <a:pt x="0" y="0"/>
                  </a:lnTo>
                  <a:lnTo>
                    <a:pt x="11" y="0"/>
                  </a:lnTo>
                  <a:lnTo>
                    <a:pt x="17" y="1"/>
                  </a:lnTo>
                  <a:lnTo>
                    <a:pt x="6" y="54"/>
                  </a:lnTo>
                  <a:close/>
                </a:path>
              </a:pathLst>
            </a:custGeom>
            <a:solidFill>
              <a:srgbClr val="993300"/>
            </a:solidFill>
            <a:ln w="9525">
              <a:solidFill>
                <a:srgbClr val="993300"/>
              </a:solidFill>
              <a:round/>
              <a:headEnd/>
              <a:tailEnd/>
            </a:ln>
          </p:spPr>
          <p:txBody>
            <a:bodyPr/>
            <a:lstStyle/>
            <a:p>
              <a:endParaRPr lang="en-US"/>
            </a:p>
          </p:txBody>
        </p:sp>
        <p:sp>
          <p:nvSpPr>
            <p:cNvPr id="114810" name="Freeform 122"/>
            <p:cNvSpPr>
              <a:spLocks/>
            </p:cNvSpPr>
            <p:nvPr/>
          </p:nvSpPr>
          <p:spPr bwMode="black">
            <a:xfrm>
              <a:off x="3156" y="2472"/>
              <a:ext cx="9" cy="16"/>
            </a:xfrm>
            <a:custGeom>
              <a:avLst/>
              <a:gdLst/>
              <a:ahLst/>
              <a:cxnLst>
                <a:cxn ang="0">
                  <a:pos x="27" y="53"/>
                </a:cxn>
                <a:cxn ang="0">
                  <a:pos x="22" y="54"/>
                </a:cxn>
                <a:cxn ang="0">
                  <a:pos x="32" y="54"/>
                </a:cxn>
                <a:cxn ang="0">
                  <a:pos x="0" y="1"/>
                </a:cxn>
                <a:cxn ang="0">
                  <a:pos x="10" y="1"/>
                </a:cxn>
                <a:cxn ang="0">
                  <a:pos x="16" y="0"/>
                </a:cxn>
                <a:cxn ang="0">
                  <a:pos x="27" y="53"/>
                </a:cxn>
              </a:cxnLst>
              <a:rect l="0" t="0" r="r" b="b"/>
              <a:pathLst>
                <a:path w="32" h="54">
                  <a:moveTo>
                    <a:pt x="27" y="53"/>
                  </a:moveTo>
                  <a:lnTo>
                    <a:pt x="22" y="54"/>
                  </a:lnTo>
                  <a:lnTo>
                    <a:pt x="32" y="54"/>
                  </a:lnTo>
                  <a:lnTo>
                    <a:pt x="0" y="1"/>
                  </a:lnTo>
                  <a:lnTo>
                    <a:pt x="10" y="1"/>
                  </a:lnTo>
                  <a:lnTo>
                    <a:pt x="16" y="0"/>
                  </a:lnTo>
                  <a:lnTo>
                    <a:pt x="27" y="53"/>
                  </a:lnTo>
                  <a:close/>
                </a:path>
              </a:pathLst>
            </a:custGeom>
            <a:solidFill>
              <a:srgbClr val="993300"/>
            </a:solidFill>
            <a:ln w="9525">
              <a:solidFill>
                <a:srgbClr val="993300"/>
              </a:solidFill>
              <a:round/>
              <a:headEnd/>
              <a:tailEnd/>
            </a:ln>
          </p:spPr>
          <p:txBody>
            <a:bodyPr/>
            <a:lstStyle/>
            <a:p>
              <a:endParaRPr lang="en-US"/>
            </a:p>
          </p:txBody>
        </p:sp>
        <p:sp>
          <p:nvSpPr>
            <p:cNvPr id="114811" name="Freeform 123"/>
            <p:cNvSpPr>
              <a:spLocks/>
            </p:cNvSpPr>
            <p:nvPr/>
          </p:nvSpPr>
          <p:spPr bwMode="black">
            <a:xfrm>
              <a:off x="3150" y="2472"/>
              <a:ext cx="17" cy="16"/>
            </a:xfrm>
            <a:custGeom>
              <a:avLst/>
              <a:gdLst/>
              <a:ahLst/>
              <a:cxnLst>
                <a:cxn ang="0">
                  <a:pos x="48" y="53"/>
                </a:cxn>
                <a:cxn ang="0">
                  <a:pos x="42" y="56"/>
                </a:cxn>
                <a:cxn ang="0">
                  <a:pos x="53" y="45"/>
                </a:cxn>
                <a:cxn ang="0">
                  <a:pos x="0" y="14"/>
                </a:cxn>
                <a:cxn ang="0">
                  <a:pos x="11" y="3"/>
                </a:cxn>
                <a:cxn ang="0">
                  <a:pos x="16" y="0"/>
                </a:cxn>
                <a:cxn ang="0">
                  <a:pos x="48" y="53"/>
                </a:cxn>
              </a:cxnLst>
              <a:rect l="0" t="0" r="r" b="b"/>
              <a:pathLst>
                <a:path w="53" h="56">
                  <a:moveTo>
                    <a:pt x="48" y="53"/>
                  </a:moveTo>
                  <a:lnTo>
                    <a:pt x="42" y="56"/>
                  </a:lnTo>
                  <a:lnTo>
                    <a:pt x="53" y="45"/>
                  </a:lnTo>
                  <a:lnTo>
                    <a:pt x="0" y="14"/>
                  </a:lnTo>
                  <a:lnTo>
                    <a:pt x="11" y="3"/>
                  </a:lnTo>
                  <a:lnTo>
                    <a:pt x="16" y="0"/>
                  </a:lnTo>
                  <a:lnTo>
                    <a:pt x="48" y="53"/>
                  </a:lnTo>
                  <a:close/>
                </a:path>
              </a:pathLst>
            </a:custGeom>
            <a:solidFill>
              <a:srgbClr val="993300"/>
            </a:solidFill>
            <a:ln w="9525">
              <a:solidFill>
                <a:srgbClr val="993300"/>
              </a:solidFill>
              <a:round/>
              <a:headEnd/>
              <a:tailEnd/>
            </a:ln>
          </p:spPr>
          <p:txBody>
            <a:bodyPr/>
            <a:lstStyle/>
            <a:p>
              <a:endParaRPr lang="en-US"/>
            </a:p>
          </p:txBody>
        </p:sp>
        <p:sp>
          <p:nvSpPr>
            <p:cNvPr id="114812" name="Freeform 124"/>
            <p:cNvSpPr>
              <a:spLocks/>
            </p:cNvSpPr>
            <p:nvPr/>
          </p:nvSpPr>
          <p:spPr bwMode="black">
            <a:xfrm>
              <a:off x="3148" y="2476"/>
              <a:ext cx="19" cy="10"/>
            </a:xfrm>
            <a:custGeom>
              <a:avLst/>
              <a:gdLst/>
              <a:ahLst/>
              <a:cxnLst>
                <a:cxn ang="0">
                  <a:pos x="57" y="31"/>
                </a:cxn>
                <a:cxn ang="0">
                  <a:pos x="54" y="37"/>
                </a:cxn>
                <a:cxn ang="0">
                  <a:pos x="54" y="27"/>
                </a:cxn>
                <a:cxn ang="0">
                  <a:pos x="0" y="16"/>
                </a:cxn>
                <a:cxn ang="0">
                  <a:pos x="0" y="6"/>
                </a:cxn>
                <a:cxn ang="0">
                  <a:pos x="4" y="0"/>
                </a:cxn>
                <a:cxn ang="0">
                  <a:pos x="57" y="31"/>
                </a:cxn>
              </a:cxnLst>
              <a:rect l="0" t="0" r="r" b="b"/>
              <a:pathLst>
                <a:path w="57" h="37">
                  <a:moveTo>
                    <a:pt x="57" y="31"/>
                  </a:moveTo>
                  <a:lnTo>
                    <a:pt x="54" y="37"/>
                  </a:lnTo>
                  <a:lnTo>
                    <a:pt x="54" y="27"/>
                  </a:lnTo>
                  <a:lnTo>
                    <a:pt x="0" y="16"/>
                  </a:lnTo>
                  <a:lnTo>
                    <a:pt x="0" y="6"/>
                  </a:lnTo>
                  <a:lnTo>
                    <a:pt x="4" y="0"/>
                  </a:lnTo>
                  <a:lnTo>
                    <a:pt x="57" y="31"/>
                  </a:lnTo>
                  <a:close/>
                </a:path>
              </a:pathLst>
            </a:custGeom>
            <a:solidFill>
              <a:srgbClr val="993300"/>
            </a:solidFill>
            <a:ln w="9525">
              <a:solidFill>
                <a:srgbClr val="993300"/>
              </a:solidFill>
              <a:round/>
              <a:headEnd/>
              <a:tailEnd/>
            </a:ln>
          </p:spPr>
          <p:txBody>
            <a:bodyPr/>
            <a:lstStyle/>
            <a:p>
              <a:endParaRPr lang="en-US"/>
            </a:p>
          </p:txBody>
        </p:sp>
        <p:sp>
          <p:nvSpPr>
            <p:cNvPr id="114813" name="Freeform 125"/>
            <p:cNvSpPr>
              <a:spLocks/>
            </p:cNvSpPr>
            <p:nvPr/>
          </p:nvSpPr>
          <p:spPr bwMode="black">
            <a:xfrm>
              <a:off x="3148" y="2481"/>
              <a:ext cx="17" cy="5"/>
            </a:xfrm>
            <a:custGeom>
              <a:avLst/>
              <a:gdLst/>
              <a:ahLst/>
              <a:cxnLst>
                <a:cxn ang="0">
                  <a:pos x="55" y="11"/>
                </a:cxn>
                <a:cxn ang="0">
                  <a:pos x="54" y="16"/>
                </a:cxn>
                <a:cxn ang="0">
                  <a:pos x="0" y="5"/>
                </a:cxn>
                <a:cxn ang="0">
                  <a:pos x="1" y="0"/>
                </a:cxn>
                <a:cxn ang="0">
                  <a:pos x="55" y="11"/>
                </a:cxn>
              </a:cxnLst>
              <a:rect l="0" t="0" r="r" b="b"/>
              <a:pathLst>
                <a:path w="55" h="16">
                  <a:moveTo>
                    <a:pt x="55" y="11"/>
                  </a:moveTo>
                  <a:lnTo>
                    <a:pt x="54" y="16"/>
                  </a:lnTo>
                  <a:lnTo>
                    <a:pt x="0" y="5"/>
                  </a:lnTo>
                  <a:lnTo>
                    <a:pt x="1" y="0"/>
                  </a:lnTo>
                  <a:lnTo>
                    <a:pt x="55" y="11"/>
                  </a:lnTo>
                  <a:close/>
                </a:path>
              </a:pathLst>
            </a:custGeom>
            <a:solidFill>
              <a:srgbClr val="993300"/>
            </a:solidFill>
            <a:ln w="9525">
              <a:solidFill>
                <a:srgbClr val="993300"/>
              </a:solidFill>
              <a:round/>
              <a:headEnd/>
              <a:tailEnd/>
            </a:ln>
          </p:spPr>
          <p:txBody>
            <a:bodyPr/>
            <a:lstStyle/>
            <a:p>
              <a:endParaRPr lang="en-US"/>
            </a:p>
          </p:txBody>
        </p:sp>
        <p:sp>
          <p:nvSpPr>
            <p:cNvPr id="114814" name="Freeform 126"/>
            <p:cNvSpPr>
              <a:spLocks/>
            </p:cNvSpPr>
            <p:nvPr/>
          </p:nvSpPr>
          <p:spPr bwMode="black">
            <a:xfrm>
              <a:off x="3284" y="2552"/>
              <a:ext cx="17" cy="9"/>
            </a:xfrm>
            <a:custGeom>
              <a:avLst/>
              <a:gdLst/>
              <a:ahLst/>
              <a:cxnLst>
                <a:cxn ang="0">
                  <a:pos x="53" y="4"/>
                </a:cxn>
                <a:cxn ang="0">
                  <a:pos x="54" y="11"/>
                </a:cxn>
                <a:cxn ang="0">
                  <a:pos x="49" y="0"/>
                </a:cxn>
                <a:cxn ang="0">
                  <a:pos x="6" y="31"/>
                </a:cxn>
                <a:cxn ang="0">
                  <a:pos x="1" y="20"/>
                </a:cxn>
                <a:cxn ang="0">
                  <a:pos x="0" y="13"/>
                </a:cxn>
                <a:cxn ang="0">
                  <a:pos x="53" y="4"/>
                </a:cxn>
              </a:cxnLst>
              <a:rect l="0" t="0" r="r" b="b"/>
              <a:pathLst>
                <a:path w="54" h="31">
                  <a:moveTo>
                    <a:pt x="53" y="4"/>
                  </a:moveTo>
                  <a:lnTo>
                    <a:pt x="54" y="11"/>
                  </a:lnTo>
                  <a:lnTo>
                    <a:pt x="49" y="0"/>
                  </a:lnTo>
                  <a:lnTo>
                    <a:pt x="6" y="31"/>
                  </a:lnTo>
                  <a:lnTo>
                    <a:pt x="1" y="20"/>
                  </a:lnTo>
                  <a:lnTo>
                    <a:pt x="0" y="13"/>
                  </a:lnTo>
                  <a:lnTo>
                    <a:pt x="53" y="4"/>
                  </a:lnTo>
                  <a:close/>
                </a:path>
              </a:pathLst>
            </a:custGeom>
            <a:solidFill>
              <a:srgbClr val="993300"/>
            </a:solidFill>
            <a:ln w="9525">
              <a:solidFill>
                <a:srgbClr val="993300"/>
              </a:solidFill>
              <a:round/>
              <a:headEnd/>
              <a:tailEnd/>
            </a:ln>
          </p:spPr>
          <p:txBody>
            <a:bodyPr/>
            <a:lstStyle/>
            <a:p>
              <a:endParaRPr lang="en-US"/>
            </a:p>
          </p:txBody>
        </p:sp>
        <p:sp>
          <p:nvSpPr>
            <p:cNvPr id="114815" name="Freeform 127"/>
            <p:cNvSpPr>
              <a:spLocks/>
            </p:cNvSpPr>
            <p:nvPr/>
          </p:nvSpPr>
          <p:spPr bwMode="black">
            <a:xfrm>
              <a:off x="3286" y="2552"/>
              <a:ext cx="15" cy="12"/>
            </a:xfrm>
            <a:custGeom>
              <a:avLst/>
              <a:gdLst/>
              <a:ahLst/>
              <a:cxnLst>
                <a:cxn ang="0">
                  <a:pos x="43" y="1"/>
                </a:cxn>
                <a:cxn ang="0">
                  <a:pos x="46" y="5"/>
                </a:cxn>
                <a:cxn ang="0">
                  <a:pos x="40" y="0"/>
                </a:cxn>
                <a:cxn ang="0">
                  <a:pos x="9" y="42"/>
                </a:cxn>
                <a:cxn ang="0">
                  <a:pos x="4" y="36"/>
                </a:cxn>
                <a:cxn ang="0">
                  <a:pos x="0" y="32"/>
                </a:cxn>
                <a:cxn ang="0">
                  <a:pos x="43" y="1"/>
                </a:cxn>
              </a:cxnLst>
              <a:rect l="0" t="0" r="r" b="b"/>
              <a:pathLst>
                <a:path w="46" h="42">
                  <a:moveTo>
                    <a:pt x="43" y="1"/>
                  </a:moveTo>
                  <a:lnTo>
                    <a:pt x="46" y="5"/>
                  </a:lnTo>
                  <a:lnTo>
                    <a:pt x="40" y="0"/>
                  </a:lnTo>
                  <a:lnTo>
                    <a:pt x="9" y="42"/>
                  </a:lnTo>
                  <a:lnTo>
                    <a:pt x="4" y="36"/>
                  </a:lnTo>
                  <a:lnTo>
                    <a:pt x="0" y="32"/>
                  </a:lnTo>
                  <a:lnTo>
                    <a:pt x="43" y="1"/>
                  </a:lnTo>
                  <a:close/>
                </a:path>
              </a:pathLst>
            </a:custGeom>
            <a:solidFill>
              <a:srgbClr val="993300"/>
            </a:solidFill>
            <a:ln w="9525">
              <a:solidFill>
                <a:srgbClr val="993300"/>
              </a:solidFill>
              <a:round/>
              <a:headEnd/>
              <a:tailEnd/>
            </a:ln>
          </p:spPr>
          <p:txBody>
            <a:bodyPr/>
            <a:lstStyle/>
            <a:p>
              <a:endParaRPr lang="en-US"/>
            </a:p>
          </p:txBody>
        </p:sp>
        <p:sp>
          <p:nvSpPr>
            <p:cNvPr id="114816" name="Freeform 128"/>
            <p:cNvSpPr>
              <a:spLocks/>
            </p:cNvSpPr>
            <p:nvPr/>
          </p:nvSpPr>
          <p:spPr bwMode="black">
            <a:xfrm>
              <a:off x="3288" y="2552"/>
              <a:ext cx="11" cy="14"/>
            </a:xfrm>
            <a:custGeom>
              <a:avLst/>
              <a:gdLst/>
              <a:ahLst/>
              <a:cxnLst>
                <a:cxn ang="0">
                  <a:pos x="31" y="3"/>
                </a:cxn>
                <a:cxn ang="0">
                  <a:pos x="36" y="6"/>
                </a:cxn>
                <a:cxn ang="0">
                  <a:pos x="26" y="0"/>
                </a:cxn>
                <a:cxn ang="0">
                  <a:pos x="15" y="54"/>
                </a:cxn>
                <a:cxn ang="0">
                  <a:pos x="5" y="48"/>
                </a:cxn>
                <a:cxn ang="0">
                  <a:pos x="0" y="45"/>
                </a:cxn>
                <a:cxn ang="0">
                  <a:pos x="31" y="3"/>
                </a:cxn>
              </a:cxnLst>
              <a:rect l="0" t="0" r="r" b="b"/>
              <a:pathLst>
                <a:path w="36" h="54">
                  <a:moveTo>
                    <a:pt x="31" y="3"/>
                  </a:moveTo>
                  <a:lnTo>
                    <a:pt x="36" y="6"/>
                  </a:lnTo>
                  <a:lnTo>
                    <a:pt x="26" y="0"/>
                  </a:lnTo>
                  <a:lnTo>
                    <a:pt x="15" y="54"/>
                  </a:lnTo>
                  <a:lnTo>
                    <a:pt x="5" y="48"/>
                  </a:lnTo>
                  <a:lnTo>
                    <a:pt x="0" y="45"/>
                  </a:lnTo>
                  <a:lnTo>
                    <a:pt x="31" y="3"/>
                  </a:lnTo>
                  <a:close/>
                </a:path>
              </a:pathLst>
            </a:custGeom>
            <a:solidFill>
              <a:srgbClr val="993300"/>
            </a:solidFill>
            <a:ln w="9525">
              <a:solidFill>
                <a:srgbClr val="993300"/>
              </a:solidFill>
              <a:round/>
              <a:headEnd/>
              <a:tailEnd/>
            </a:ln>
          </p:spPr>
          <p:txBody>
            <a:bodyPr/>
            <a:lstStyle/>
            <a:p>
              <a:endParaRPr lang="en-US"/>
            </a:p>
          </p:txBody>
        </p:sp>
        <p:sp>
          <p:nvSpPr>
            <p:cNvPr id="114817" name="Freeform 129"/>
            <p:cNvSpPr>
              <a:spLocks/>
            </p:cNvSpPr>
            <p:nvPr/>
          </p:nvSpPr>
          <p:spPr bwMode="black">
            <a:xfrm>
              <a:off x="3293" y="2552"/>
              <a:ext cx="6" cy="16"/>
            </a:xfrm>
            <a:custGeom>
              <a:avLst/>
              <a:gdLst/>
              <a:ahLst/>
              <a:cxnLst>
                <a:cxn ang="0">
                  <a:pos x="11" y="0"/>
                </a:cxn>
                <a:cxn ang="0">
                  <a:pos x="16" y="1"/>
                </a:cxn>
                <a:cxn ang="0">
                  <a:pos x="6" y="1"/>
                </a:cxn>
                <a:cxn ang="0">
                  <a:pos x="15" y="55"/>
                </a:cxn>
                <a:cxn ang="0">
                  <a:pos x="5" y="55"/>
                </a:cxn>
                <a:cxn ang="0">
                  <a:pos x="0" y="54"/>
                </a:cxn>
                <a:cxn ang="0">
                  <a:pos x="11" y="0"/>
                </a:cxn>
              </a:cxnLst>
              <a:rect l="0" t="0" r="r" b="b"/>
              <a:pathLst>
                <a:path w="16" h="55">
                  <a:moveTo>
                    <a:pt x="11" y="0"/>
                  </a:moveTo>
                  <a:lnTo>
                    <a:pt x="16" y="1"/>
                  </a:lnTo>
                  <a:lnTo>
                    <a:pt x="6" y="1"/>
                  </a:lnTo>
                  <a:lnTo>
                    <a:pt x="15" y="55"/>
                  </a:lnTo>
                  <a:lnTo>
                    <a:pt x="5" y="55"/>
                  </a:lnTo>
                  <a:lnTo>
                    <a:pt x="0" y="54"/>
                  </a:lnTo>
                  <a:lnTo>
                    <a:pt x="11" y="0"/>
                  </a:lnTo>
                  <a:close/>
                </a:path>
              </a:pathLst>
            </a:custGeom>
            <a:solidFill>
              <a:srgbClr val="993300"/>
            </a:solidFill>
            <a:ln w="9525">
              <a:solidFill>
                <a:srgbClr val="993300"/>
              </a:solidFill>
              <a:round/>
              <a:headEnd/>
              <a:tailEnd/>
            </a:ln>
          </p:spPr>
          <p:txBody>
            <a:bodyPr/>
            <a:lstStyle/>
            <a:p>
              <a:endParaRPr lang="en-US"/>
            </a:p>
          </p:txBody>
        </p:sp>
        <p:sp>
          <p:nvSpPr>
            <p:cNvPr id="114818" name="Freeform 130"/>
            <p:cNvSpPr>
              <a:spLocks/>
            </p:cNvSpPr>
            <p:nvPr/>
          </p:nvSpPr>
          <p:spPr bwMode="black">
            <a:xfrm>
              <a:off x="3293" y="2552"/>
              <a:ext cx="10" cy="16"/>
            </a:xfrm>
            <a:custGeom>
              <a:avLst/>
              <a:gdLst/>
              <a:ahLst/>
              <a:cxnLst>
                <a:cxn ang="0">
                  <a:pos x="4" y="1"/>
                </a:cxn>
                <a:cxn ang="0">
                  <a:pos x="11" y="0"/>
                </a:cxn>
                <a:cxn ang="0">
                  <a:pos x="0" y="6"/>
                </a:cxn>
                <a:cxn ang="0">
                  <a:pos x="31" y="48"/>
                </a:cxn>
                <a:cxn ang="0">
                  <a:pos x="20" y="54"/>
                </a:cxn>
                <a:cxn ang="0">
                  <a:pos x="13" y="55"/>
                </a:cxn>
                <a:cxn ang="0">
                  <a:pos x="4" y="1"/>
                </a:cxn>
              </a:cxnLst>
              <a:rect l="0" t="0" r="r" b="b"/>
              <a:pathLst>
                <a:path w="31" h="55">
                  <a:moveTo>
                    <a:pt x="4" y="1"/>
                  </a:moveTo>
                  <a:lnTo>
                    <a:pt x="11" y="0"/>
                  </a:lnTo>
                  <a:lnTo>
                    <a:pt x="0" y="6"/>
                  </a:lnTo>
                  <a:lnTo>
                    <a:pt x="31" y="48"/>
                  </a:lnTo>
                  <a:lnTo>
                    <a:pt x="20" y="54"/>
                  </a:lnTo>
                  <a:lnTo>
                    <a:pt x="13" y="55"/>
                  </a:lnTo>
                  <a:lnTo>
                    <a:pt x="4" y="1"/>
                  </a:lnTo>
                  <a:close/>
                </a:path>
              </a:pathLst>
            </a:custGeom>
            <a:solidFill>
              <a:srgbClr val="993300"/>
            </a:solidFill>
            <a:ln w="9525">
              <a:solidFill>
                <a:srgbClr val="993300"/>
              </a:solidFill>
              <a:round/>
              <a:headEnd/>
              <a:tailEnd/>
            </a:ln>
          </p:spPr>
          <p:txBody>
            <a:bodyPr/>
            <a:lstStyle/>
            <a:p>
              <a:endParaRPr lang="en-US"/>
            </a:p>
          </p:txBody>
        </p:sp>
        <p:sp>
          <p:nvSpPr>
            <p:cNvPr id="114819" name="Freeform 131"/>
            <p:cNvSpPr>
              <a:spLocks/>
            </p:cNvSpPr>
            <p:nvPr/>
          </p:nvSpPr>
          <p:spPr bwMode="black">
            <a:xfrm>
              <a:off x="3293" y="2552"/>
              <a:ext cx="13" cy="12"/>
            </a:xfrm>
            <a:custGeom>
              <a:avLst/>
              <a:gdLst/>
              <a:ahLst/>
              <a:cxnLst>
                <a:cxn ang="0">
                  <a:pos x="1" y="3"/>
                </a:cxn>
                <a:cxn ang="0">
                  <a:pos x="5" y="0"/>
                </a:cxn>
                <a:cxn ang="0">
                  <a:pos x="0" y="5"/>
                </a:cxn>
                <a:cxn ang="0">
                  <a:pos x="42" y="36"/>
                </a:cxn>
                <a:cxn ang="0">
                  <a:pos x="37" y="42"/>
                </a:cxn>
                <a:cxn ang="0">
                  <a:pos x="32" y="45"/>
                </a:cxn>
                <a:cxn ang="0">
                  <a:pos x="1" y="3"/>
                </a:cxn>
              </a:cxnLst>
              <a:rect l="0" t="0" r="r" b="b"/>
              <a:pathLst>
                <a:path w="42" h="45">
                  <a:moveTo>
                    <a:pt x="1" y="3"/>
                  </a:moveTo>
                  <a:lnTo>
                    <a:pt x="5" y="0"/>
                  </a:lnTo>
                  <a:lnTo>
                    <a:pt x="0" y="5"/>
                  </a:lnTo>
                  <a:lnTo>
                    <a:pt x="42" y="36"/>
                  </a:lnTo>
                  <a:lnTo>
                    <a:pt x="37" y="42"/>
                  </a:lnTo>
                  <a:lnTo>
                    <a:pt x="32" y="45"/>
                  </a:lnTo>
                  <a:lnTo>
                    <a:pt x="1" y="3"/>
                  </a:lnTo>
                  <a:close/>
                </a:path>
              </a:pathLst>
            </a:custGeom>
            <a:solidFill>
              <a:srgbClr val="993300"/>
            </a:solidFill>
            <a:ln w="9525">
              <a:solidFill>
                <a:srgbClr val="993300"/>
              </a:solidFill>
              <a:round/>
              <a:headEnd/>
              <a:tailEnd/>
            </a:ln>
          </p:spPr>
          <p:txBody>
            <a:bodyPr/>
            <a:lstStyle/>
            <a:p>
              <a:endParaRPr lang="en-US"/>
            </a:p>
          </p:txBody>
        </p:sp>
        <p:sp>
          <p:nvSpPr>
            <p:cNvPr id="114820" name="Freeform 132"/>
            <p:cNvSpPr>
              <a:spLocks/>
            </p:cNvSpPr>
            <p:nvPr/>
          </p:nvSpPr>
          <p:spPr bwMode="black">
            <a:xfrm>
              <a:off x="3293" y="2552"/>
              <a:ext cx="17" cy="10"/>
            </a:xfrm>
            <a:custGeom>
              <a:avLst/>
              <a:gdLst/>
              <a:ahLst/>
              <a:cxnLst>
                <a:cxn ang="0">
                  <a:pos x="2" y="4"/>
                </a:cxn>
                <a:cxn ang="0">
                  <a:pos x="5" y="0"/>
                </a:cxn>
                <a:cxn ang="0">
                  <a:pos x="0" y="11"/>
                </a:cxn>
                <a:cxn ang="0">
                  <a:pos x="53" y="20"/>
                </a:cxn>
                <a:cxn ang="0">
                  <a:pos x="48" y="31"/>
                </a:cxn>
                <a:cxn ang="0">
                  <a:pos x="44" y="35"/>
                </a:cxn>
                <a:cxn ang="0">
                  <a:pos x="2" y="4"/>
                </a:cxn>
              </a:cxnLst>
              <a:rect l="0" t="0" r="r" b="b"/>
              <a:pathLst>
                <a:path w="53" h="35">
                  <a:moveTo>
                    <a:pt x="2" y="4"/>
                  </a:moveTo>
                  <a:lnTo>
                    <a:pt x="5" y="0"/>
                  </a:lnTo>
                  <a:lnTo>
                    <a:pt x="0" y="11"/>
                  </a:lnTo>
                  <a:lnTo>
                    <a:pt x="53" y="20"/>
                  </a:lnTo>
                  <a:lnTo>
                    <a:pt x="48" y="31"/>
                  </a:lnTo>
                  <a:lnTo>
                    <a:pt x="44" y="35"/>
                  </a:lnTo>
                  <a:lnTo>
                    <a:pt x="2" y="4"/>
                  </a:lnTo>
                  <a:close/>
                </a:path>
              </a:pathLst>
            </a:custGeom>
            <a:solidFill>
              <a:srgbClr val="993300"/>
            </a:solidFill>
            <a:ln w="9525">
              <a:solidFill>
                <a:srgbClr val="993300"/>
              </a:solidFill>
              <a:round/>
              <a:headEnd/>
              <a:tailEnd/>
            </a:ln>
          </p:spPr>
          <p:txBody>
            <a:bodyPr/>
            <a:lstStyle/>
            <a:p>
              <a:endParaRPr lang="en-US"/>
            </a:p>
          </p:txBody>
        </p:sp>
        <p:sp>
          <p:nvSpPr>
            <p:cNvPr id="114821" name="Freeform 133"/>
            <p:cNvSpPr>
              <a:spLocks/>
            </p:cNvSpPr>
            <p:nvPr/>
          </p:nvSpPr>
          <p:spPr bwMode="black">
            <a:xfrm>
              <a:off x="3293" y="2554"/>
              <a:ext cx="17" cy="3"/>
            </a:xfrm>
            <a:custGeom>
              <a:avLst/>
              <a:gdLst/>
              <a:ahLst/>
              <a:cxnLst>
                <a:cxn ang="0">
                  <a:pos x="0" y="7"/>
                </a:cxn>
                <a:cxn ang="0">
                  <a:pos x="1" y="0"/>
                </a:cxn>
                <a:cxn ang="0">
                  <a:pos x="54" y="9"/>
                </a:cxn>
                <a:cxn ang="0">
                  <a:pos x="53" y="16"/>
                </a:cxn>
                <a:cxn ang="0">
                  <a:pos x="0" y="7"/>
                </a:cxn>
              </a:cxnLst>
              <a:rect l="0" t="0" r="r" b="b"/>
              <a:pathLst>
                <a:path w="54" h="16">
                  <a:moveTo>
                    <a:pt x="0" y="7"/>
                  </a:moveTo>
                  <a:lnTo>
                    <a:pt x="1" y="0"/>
                  </a:lnTo>
                  <a:lnTo>
                    <a:pt x="54" y="9"/>
                  </a:lnTo>
                  <a:lnTo>
                    <a:pt x="53" y="16"/>
                  </a:lnTo>
                  <a:lnTo>
                    <a:pt x="0" y="7"/>
                  </a:lnTo>
                  <a:close/>
                </a:path>
              </a:pathLst>
            </a:custGeom>
            <a:solidFill>
              <a:srgbClr val="993300"/>
            </a:solidFill>
            <a:ln w="9525">
              <a:solidFill>
                <a:srgbClr val="993300"/>
              </a:solidFill>
              <a:round/>
              <a:headEnd/>
              <a:tailEnd/>
            </a:ln>
          </p:spPr>
          <p:txBody>
            <a:bodyPr/>
            <a:lstStyle/>
            <a:p>
              <a:endParaRPr lang="en-US"/>
            </a:p>
          </p:txBody>
        </p:sp>
        <p:sp>
          <p:nvSpPr>
            <p:cNvPr id="114822" name="Freeform 134"/>
            <p:cNvSpPr>
              <a:spLocks/>
            </p:cNvSpPr>
            <p:nvPr/>
          </p:nvSpPr>
          <p:spPr bwMode="black">
            <a:xfrm>
              <a:off x="3293" y="2548"/>
              <a:ext cx="17" cy="9"/>
            </a:xfrm>
            <a:custGeom>
              <a:avLst/>
              <a:gdLst/>
              <a:ahLst/>
              <a:cxnLst>
                <a:cxn ang="0">
                  <a:pos x="1" y="26"/>
                </a:cxn>
                <a:cxn ang="0">
                  <a:pos x="0" y="21"/>
                </a:cxn>
                <a:cxn ang="0">
                  <a:pos x="5" y="31"/>
                </a:cxn>
                <a:cxn ang="0">
                  <a:pos x="48" y="0"/>
                </a:cxn>
                <a:cxn ang="0">
                  <a:pos x="53" y="9"/>
                </a:cxn>
                <a:cxn ang="0">
                  <a:pos x="54" y="15"/>
                </a:cxn>
                <a:cxn ang="0">
                  <a:pos x="1" y="26"/>
                </a:cxn>
              </a:cxnLst>
              <a:rect l="0" t="0" r="r" b="b"/>
              <a:pathLst>
                <a:path w="54" h="31">
                  <a:moveTo>
                    <a:pt x="1" y="26"/>
                  </a:moveTo>
                  <a:lnTo>
                    <a:pt x="0" y="21"/>
                  </a:lnTo>
                  <a:lnTo>
                    <a:pt x="5" y="31"/>
                  </a:lnTo>
                  <a:lnTo>
                    <a:pt x="48" y="0"/>
                  </a:lnTo>
                  <a:lnTo>
                    <a:pt x="53" y="9"/>
                  </a:lnTo>
                  <a:lnTo>
                    <a:pt x="54" y="15"/>
                  </a:lnTo>
                  <a:lnTo>
                    <a:pt x="1" y="26"/>
                  </a:lnTo>
                  <a:close/>
                </a:path>
              </a:pathLst>
            </a:custGeom>
            <a:solidFill>
              <a:srgbClr val="993300"/>
            </a:solidFill>
            <a:ln w="9525">
              <a:solidFill>
                <a:srgbClr val="993300"/>
              </a:solidFill>
              <a:round/>
              <a:headEnd/>
              <a:tailEnd/>
            </a:ln>
          </p:spPr>
          <p:txBody>
            <a:bodyPr/>
            <a:lstStyle/>
            <a:p>
              <a:endParaRPr lang="en-US"/>
            </a:p>
          </p:txBody>
        </p:sp>
        <p:sp>
          <p:nvSpPr>
            <p:cNvPr id="114823" name="Freeform 135"/>
            <p:cNvSpPr>
              <a:spLocks/>
            </p:cNvSpPr>
            <p:nvPr/>
          </p:nvSpPr>
          <p:spPr bwMode="black">
            <a:xfrm>
              <a:off x="3293" y="2545"/>
              <a:ext cx="15" cy="12"/>
            </a:xfrm>
            <a:custGeom>
              <a:avLst/>
              <a:gdLst/>
              <a:ahLst/>
              <a:cxnLst>
                <a:cxn ang="0">
                  <a:pos x="3" y="41"/>
                </a:cxn>
                <a:cxn ang="0">
                  <a:pos x="0" y="36"/>
                </a:cxn>
                <a:cxn ang="0">
                  <a:pos x="5" y="42"/>
                </a:cxn>
                <a:cxn ang="0">
                  <a:pos x="37" y="0"/>
                </a:cxn>
                <a:cxn ang="0">
                  <a:pos x="42" y="5"/>
                </a:cxn>
                <a:cxn ang="0">
                  <a:pos x="46" y="10"/>
                </a:cxn>
                <a:cxn ang="0">
                  <a:pos x="3" y="41"/>
                </a:cxn>
              </a:cxnLst>
              <a:rect l="0" t="0" r="r" b="b"/>
              <a:pathLst>
                <a:path w="46" h="42">
                  <a:moveTo>
                    <a:pt x="3" y="41"/>
                  </a:moveTo>
                  <a:lnTo>
                    <a:pt x="0" y="36"/>
                  </a:lnTo>
                  <a:lnTo>
                    <a:pt x="5" y="42"/>
                  </a:lnTo>
                  <a:lnTo>
                    <a:pt x="37" y="0"/>
                  </a:lnTo>
                  <a:lnTo>
                    <a:pt x="42" y="5"/>
                  </a:lnTo>
                  <a:lnTo>
                    <a:pt x="46" y="10"/>
                  </a:lnTo>
                  <a:lnTo>
                    <a:pt x="3" y="41"/>
                  </a:lnTo>
                  <a:close/>
                </a:path>
              </a:pathLst>
            </a:custGeom>
            <a:solidFill>
              <a:srgbClr val="993300"/>
            </a:solidFill>
            <a:ln w="9525">
              <a:solidFill>
                <a:srgbClr val="993300"/>
              </a:solidFill>
              <a:round/>
              <a:headEnd/>
              <a:tailEnd/>
            </a:ln>
          </p:spPr>
          <p:txBody>
            <a:bodyPr/>
            <a:lstStyle/>
            <a:p>
              <a:endParaRPr lang="en-US"/>
            </a:p>
          </p:txBody>
        </p:sp>
        <p:sp>
          <p:nvSpPr>
            <p:cNvPr id="114824" name="Freeform 136"/>
            <p:cNvSpPr>
              <a:spLocks/>
            </p:cNvSpPr>
            <p:nvPr/>
          </p:nvSpPr>
          <p:spPr bwMode="black">
            <a:xfrm>
              <a:off x="3293" y="2543"/>
              <a:ext cx="11" cy="16"/>
            </a:xfrm>
            <a:custGeom>
              <a:avLst/>
              <a:gdLst/>
              <a:ahLst/>
              <a:cxnLst>
                <a:cxn ang="0">
                  <a:pos x="4" y="51"/>
                </a:cxn>
                <a:cxn ang="0">
                  <a:pos x="0" y="47"/>
                </a:cxn>
                <a:cxn ang="0">
                  <a:pos x="11" y="53"/>
                </a:cxn>
                <a:cxn ang="0">
                  <a:pos x="20" y="0"/>
                </a:cxn>
                <a:cxn ang="0">
                  <a:pos x="31" y="5"/>
                </a:cxn>
                <a:cxn ang="0">
                  <a:pos x="36" y="9"/>
                </a:cxn>
                <a:cxn ang="0">
                  <a:pos x="4" y="51"/>
                </a:cxn>
              </a:cxnLst>
              <a:rect l="0" t="0" r="r" b="b"/>
              <a:pathLst>
                <a:path w="36" h="53">
                  <a:moveTo>
                    <a:pt x="4" y="51"/>
                  </a:moveTo>
                  <a:lnTo>
                    <a:pt x="0" y="47"/>
                  </a:lnTo>
                  <a:lnTo>
                    <a:pt x="11" y="53"/>
                  </a:lnTo>
                  <a:lnTo>
                    <a:pt x="20" y="0"/>
                  </a:lnTo>
                  <a:lnTo>
                    <a:pt x="31" y="5"/>
                  </a:lnTo>
                  <a:lnTo>
                    <a:pt x="36" y="9"/>
                  </a:lnTo>
                  <a:lnTo>
                    <a:pt x="4" y="51"/>
                  </a:lnTo>
                  <a:close/>
                </a:path>
              </a:pathLst>
            </a:custGeom>
            <a:solidFill>
              <a:srgbClr val="993300"/>
            </a:solidFill>
            <a:ln w="9525">
              <a:solidFill>
                <a:srgbClr val="993300"/>
              </a:solidFill>
              <a:round/>
              <a:headEnd/>
              <a:tailEnd/>
            </a:ln>
          </p:spPr>
          <p:txBody>
            <a:bodyPr/>
            <a:lstStyle/>
            <a:p>
              <a:endParaRPr lang="en-US"/>
            </a:p>
          </p:txBody>
        </p:sp>
        <p:sp>
          <p:nvSpPr>
            <p:cNvPr id="114825" name="Freeform 137"/>
            <p:cNvSpPr>
              <a:spLocks/>
            </p:cNvSpPr>
            <p:nvPr/>
          </p:nvSpPr>
          <p:spPr bwMode="black">
            <a:xfrm>
              <a:off x="3295" y="2543"/>
              <a:ext cx="6" cy="16"/>
            </a:xfrm>
            <a:custGeom>
              <a:avLst/>
              <a:gdLst/>
              <a:ahLst/>
              <a:cxnLst>
                <a:cxn ang="0">
                  <a:pos x="8" y="54"/>
                </a:cxn>
                <a:cxn ang="0">
                  <a:pos x="1" y="53"/>
                </a:cxn>
                <a:cxn ang="0">
                  <a:pos x="11" y="53"/>
                </a:cxn>
                <a:cxn ang="0">
                  <a:pos x="0" y="0"/>
                </a:cxn>
                <a:cxn ang="0">
                  <a:pos x="10" y="0"/>
                </a:cxn>
                <a:cxn ang="0">
                  <a:pos x="17" y="1"/>
                </a:cxn>
                <a:cxn ang="0">
                  <a:pos x="8" y="54"/>
                </a:cxn>
              </a:cxnLst>
              <a:rect l="0" t="0" r="r" b="b"/>
              <a:pathLst>
                <a:path w="17" h="54">
                  <a:moveTo>
                    <a:pt x="8" y="54"/>
                  </a:moveTo>
                  <a:lnTo>
                    <a:pt x="1" y="53"/>
                  </a:lnTo>
                  <a:lnTo>
                    <a:pt x="11" y="53"/>
                  </a:lnTo>
                  <a:lnTo>
                    <a:pt x="0" y="0"/>
                  </a:lnTo>
                  <a:lnTo>
                    <a:pt x="10" y="0"/>
                  </a:lnTo>
                  <a:lnTo>
                    <a:pt x="17" y="1"/>
                  </a:lnTo>
                  <a:lnTo>
                    <a:pt x="8" y="54"/>
                  </a:lnTo>
                  <a:close/>
                </a:path>
              </a:pathLst>
            </a:custGeom>
            <a:solidFill>
              <a:srgbClr val="993300"/>
            </a:solidFill>
            <a:ln w="9525">
              <a:solidFill>
                <a:srgbClr val="993300"/>
              </a:solidFill>
              <a:round/>
              <a:headEnd/>
              <a:tailEnd/>
            </a:ln>
          </p:spPr>
          <p:txBody>
            <a:bodyPr/>
            <a:lstStyle/>
            <a:p>
              <a:endParaRPr lang="en-US"/>
            </a:p>
          </p:txBody>
        </p:sp>
        <p:sp>
          <p:nvSpPr>
            <p:cNvPr id="114826" name="Freeform 138"/>
            <p:cNvSpPr>
              <a:spLocks/>
            </p:cNvSpPr>
            <p:nvPr/>
          </p:nvSpPr>
          <p:spPr bwMode="black">
            <a:xfrm>
              <a:off x="3289" y="2543"/>
              <a:ext cx="10" cy="16"/>
            </a:xfrm>
            <a:custGeom>
              <a:avLst/>
              <a:gdLst/>
              <a:ahLst/>
              <a:cxnLst>
                <a:cxn ang="0">
                  <a:pos x="26" y="53"/>
                </a:cxn>
                <a:cxn ang="0">
                  <a:pos x="21" y="54"/>
                </a:cxn>
                <a:cxn ang="0">
                  <a:pos x="31" y="48"/>
                </a:cxn>
                <a:cxn ang="0">
                  <a:pos x="0" y="6"/>
                </a:cxn>
                <a:cxn ang="0">
                  <a:pos x="10" y="1"/>
                </a:cxn>
                <a:cxn ang="0">
                  <a:pos x="15" y="0"/>
                </a:cxn>
                <a:cxn ang="0">
                  <a:pos x="26" y="53"/>
                </a:cxn>
              </a:cxnLst>
              <a:rect l="0" t="0" r="r" b="b"/>
              <a:pathLst>
                <a:path w="31" h="54">
                  <a:moveTo>
                    <a:pt x="26" y="53"/>
                  </a:moveTo>
                  <a:lnTo>
                    <a:pt x="21" y="54"/>
                  </a:lnTo>
                  <a:lnTo>
                    <a:pt x="31" y="48"/>
                  </a:lnTo>
                  <a:lnTo>
                    <a:pt x="0" y="6"/>
                  </a:lnTo>
                  <a:lnTo>
                    <a:pt x="10" y="1"/>
                  </a:lnTo>
                  <a:lnTo>
                    <a:pt x="15" y="0"/>
                  </a:lnTo>
                  <a:lnTo>
                    <a:pt x="26" y="53"/>
                  </a:lnTo>
                  <a:close/>
                </a:path>
              </a:pathLst>
            </a:custGeom>
            <a:solidFill>
              <a:srgbClr val="993300"/>
            </a:solidFill>
            <a:ln w="9525">
              <a:solidFill>
                <a:srgbClr val="993300"/>
              </a:solidFill>
              <a:round/>
              <a:headEnd/>
              <a:tailEnd/>
            </a:ln>
          </p:spPr>
          <p:txBody>
            <a:bodyPr/>
            <a:lstStyle/>
            <a:p>
              <a:endParaRPr lang="en-US"/>
            </a:p>
          </p:txBody>
        </p:sp>
        <p:sp>
          <p:nvSpPr>
            <p:cNvPr id="114827" name="Freeform 139"/>
            <p:cNvSpPr>
              <a:spLocks/>
            </p:cNvSpPr>
            <p:nvPr/>
          </p:nvSpPr>
          <p:spPr bwMode="black">
            <a:xfrm>
              <a:off x="3286" y="2545"/>
              <a:ext cx="15" cy="12"/>
            </a:xfrm>
            <a:custGeom>
              <a:avLst/>
              <a:gdLst/>
              <a:ahLst/>
              <a:cxnLst>
                <a:cxn ang="0">
                  <a:pos x="41" y="42"/>
                </a:cxn>
                <a:cxn ang="0">
                  <a:pos x="36" y="46"/>
                </a:cxn>
                <a:cxn ang="0">
                  <a:pos x="42" y="40"/>
                </a:cxn>
                <a:cxn ang="0">
                  <a:pos x="0" y="9"/>
                </a:cxn>
                <a:cxn ang="0">
                  <a:pos x="5" y="4"/>
                </a:cxn>
                <a:cxn ang="0">
                  <a:pos x="10" y="0"/>
                </a:cxn>
                <a:cxn ang="0">
                  <a:pos x="41" y="42"/>
                </a:cxn>
              </a:cxnLst>
              <a:rect l="0" t="0" r="r" b="b"/>
              <a:pathLst>
                <a:path w="42" h="46">
                  <a:moveTo>
                    <a:pt x="41" y="42"/>
                  </a:moveTo>
                  <a:lnTo>
                    <a:pt x="36" y="46"/>
                  </a:lnTo>
                  <a:lnTo>
                    <a:pt x="42" y="40"/>
                  </a:lnTo>
                  <a:lnTo>
                    <a:pt x="0" y="9"/>
                  </a:lnTo>
                  <a:lnTo>
                    <a:pt x="5" y="4"/>
                  </a:lnTo>
                  <a:lnTo>
                    <a:pt x="10" y="0"/>
                  </a:lnTo>
                  <a:lnTo>
                    <a:pt x="41" y="42"/>
                  </a:lnTo>
                  <a:close/>
                </a:path>
              </a:pathLst>
            </a:custGeom>
            <a:solidFill>
              <a:srgbClr val="993300"/>
            </a:solidFill>
            <a:ln w="9525">
              <a:solidFill>
                <a:srgbClr val="993300"/>
              </a:solidFill>
              <a:round/>
              <a:headEnd/>
              <a:tailEnd/>
            </a:ln>
          </p:spPr>
          <p:txBody>
            <a:bodyPr/>
            <a:lstStyle/>
            <a:p>
              <a:endParaRPr lang="en-US"/>
            </a:p>
          </p:txBody>
        </p:sp>
        <p:sp>
          <p:nvSpPr>
            <p:cNvPr id="114828" name="Freeform 140"/>
            <p:cNvSpPr>
              <a:spLocks/>
            </p:cNvSpPr>
            <p:nvPr/>
          </p:nvSpPr>
          <p:spPr bwMode="black">
            <a:xfrm>
              <a:off x="3284" y="2547"/>
              <a:ext cx="17" cy="10"/>
            </a:xfrm>
            <a:custGeom>
              <a:avLst/>
              <a:gdLst/>
              <a:ahLst/>
              <a:cxnLst>
                <a:cxn ang="0">
                  <a:pos x="51" y="31"/>
                </a:cxn>
                <a:cxn ang="0">
                  <a:pos x="48" y="36"/>
                </a:cxn>
                <a:cxn ang="0">
                  <a:pos x="53" y="26"/>
                </a:cxn>
                <a:cxn ang="0">
                  <a:pos x="0" y="14"/>
                </a:cxn>
                <a:cxn ang="0">
                  <a:pos x="5" y="5"/>
                </a:cxn>
                <a:cxn ang="0">
                  <a:pos x="9" y="0"/>
                </a:cxn>
                <a:cxn ang="0">
                  <a:pos x="51" y="31"/>
                </a:cxn>
              </a:cxnLst>
              <a:rect l="0" t="0" r="r" b="b"/>
              <a:pathLst>
                <a:path w="53" h="36">
                  <a:moveTo>
                    <a:pt x="51" y="31"/>
                  </a:moveTo>
                  <a:lnTo>
                    <a:pt x="48" y="36"/>
                  </a:lnTo>
                  <a:lnTo>
                    <a:pt x="53" y="26"/>
                  </a:lnTo>
                  <a:lnTo>
                    <a:pt x="0" y="14"/>
                  </a:lnTo>
                  <a:lnTo>
                    <a:pt x="5" y="5"/>
                  </a:lnTo>
                  <a:lnTo>
                    <a:pt x="9" y="0"/>
                  </a:lnTo>
                  <a:lnTo>
                    <a:pt x="51" y="31"/>
                  </a:lnTo>
                  <a:close/>
                </a:path>
              </a:pathLst>
            </a:custGeom>
            <a:solidFill>
              <a:srgbClr val="993300"/>
            </a:solidFill>
            <a:ln w="9525">
              <a:solidFill>
                <a:srgbClr val="993300"/>
              </a:solidFill>
              <a:round/>
              <a:headEnd/>
              <a:tailEnd/>
            </a:ln>
          </p:spPr>
          <p:txBody>
            <a:bodyPr/>
            <a:lstStyle/>
            <a:p>
              <a:endParaRPr lang="en-US"/>
            </a:p>
          </p:txBody>
        </p:sp>
        <p:sp>
          <p:nvSpPr>
            <p:cNvPr id="114829" name="Freeform 141"/>
            <p:cNvSpPr>
              <a:spLocks/>
            </p:cNvSpPr>
            <p:nvPr/>
          </p:nvSpPr>
          <p:spPr bwMode="black">
            <a:xfrm>
              <a:off x="3284" y="2552"/>
              <a:ext cx="17" cy="5"/>
            </a:xfrm>
            <a:custGeom>
              <a:avLst/>
              <a:gdLst/>
              <a:ahLst/>
              <a:cxnLst>
                <a:cxn ang="0">
                  <a:pos x="54" y="12"/>
                </a:cxn>
                <a:cxn ang="0">
                  <a:pos x="53" y="17"/>
                </a:cxn>
                <a:cxn ang="0">
                  <a:pos x="0" y="6"/>
                </a:cxn>
                <a:cxn ang="0">
                  <a:pos x="1" y="0"/>
                </a:cxn>
                <a:cxn ang="0">
                  <a:pos x="54" y="12"/>
                </a:cxn>
              </a:cxnLst>
              <a:rect l="0" t="0" r="r" b="b"/>
              <a:pathLst>
                <a:path w="54" h="17">
                  <a:moveTo>
                    <a:pt x="54" y="12"/>
                  </a:moveTo>
                  <a:lnTo>
                    <a:pt x="53" y="17"/>
                  </a:lnTo>
                  <a:lnTo>
                    <a:pt x="0" y="6"/>
                  </a:lnTo>
                  <a:lnTo>
                    <a:pt x="1" y="0"/>
                  </a:lnTo>
                  <a:lnTo>
                    <a:pt x="54" y="12"/>
                  </a:lnTo>
                  <a:close/>
                </a:path>
              </a:pathLst>
            </a:custGeom>
            <a:solidFill>
              <a:srgbClr val="993300"/>
            </a:solidFill>
            <a:ln w="9525">
              <a:solidFill>
                <a:srgbClr val="993300"/>
              </a:solidFill>
              <a:round/>
              <a:headEnd/>
              <a:tailEnd/>
            </a:ln>
          </p:spPr>
          <p:txBody>
            <a:bodyPr/>
            <a:lstStyle/>
            <a:p>
              <a:endParaRPr lang="en-US"/>
            </a:p>
          </p:txBody>
        </p:sp>
        <p:sp>
          <p:nvSpPr>
            <p:cNvPr id="114830" name="Freeform 142"/>
            <p:cNvSpPr>
              <a:spLocks/>
            </p:cNvSpPr>
            <p:nvPr/>
          </p:nvSpPr>
          <p:spPr bwMode="black">
            <a:xfrm>
              <a:off x="3182" y="2004"/>
              <a:ext cx="19" cy="46"/>
            </a:xfrm>
            <a:custGeom>
              <a:avLst/>
              <a:gdLst/>
              <a:ahLst/>
              <a:cxnLst>
                <a:cxn ang="0">
                  <a:pos x="61" y="160"/>
                </a:cxn>
                <a:cxn ang="0">
                  <a:pos x="43" y="106"/>
                </a:cxn>
                <a:cxn ang="0">
                  <a:pos x="23" y="53"/>
                </a:cxn>
                <a:cxn ang="0">
                  <a:pos x="0" y="0"/>
                </a:cxn>
                <a:cxn ang="0">
                  <a:pos x="61" y="160"/>
                </a:cxn>
              </a:cxnLst>
              <a:rect l="0" t="0" r="r" b="b"/>
              <a:pathLst>
                <a:path w="61" h="160">
                  <a:moveTo>
                    <a:pt x="61" y="160"/>
                  </a:moveTo>
                  <a:lnTo>
                    <a:pt x="43" y="106"/>
                  </a:lnTo>
                  <a:lnTo>
                    <a:pt x="23" y="53"/>
                  </a:lnTo>
                  <a:lnTo>
                    <a:pt x="0" y="0"/>
                  </a:lnTo>
                  <a:lnTo>
                    <a:pt x="61" y="160"/>
                  </a:lnTo>
                  <a:close/>
                </a:path>
              </a:pathLst>
            </a:custGeom>
            <a:solidFill>
              <a:srgbClr val="FF0000"/>
            </a:solidFill>
            <a:ln w="9525">
              <a:noFill/>
              <a:round/>
              <a:headEnd/>
              <a:tailEnd/>
            </a:ln>
          </p:spPr>
          <p:txBody>
            <a:bodyPr/>
            <a:lstStyle/>
            <a:p>
              <a:endParaRPr lang="en-US"/>
            </a:p>
          </p:txBody>
        </p:sp>
        <p:sp>
          <p:nvSpPr>
            <p:cNvPr id="114831" name="Freeform 143"/>
            <p:cNvSpPr>
              <a:spLocks/>
            </p:cNvSpPr>
            <p:nvPr/>
          </p:nvSpPr>
          <p:spPr bwMode="black">
            <a:xfrm>
              <a:off x="3188" y="2033"/>
              <a:ext cx="21" cy="21"/>
            </a:xfrm>
            <a:custGeom>
              <a:avLst/>
              <a:gdLst/>
              <a:ahLst/>
              <a:cxnLst>
                <a:cxn ang="0">
                  <a:pos x="18" y="72"/>
                </a:cxn>
                <a:cxn ang="0">
                  <a:pos x="0" y="18"/>
                </a:cxn>
                <a:cxn ang="0">
                  <a:pos x="0" y="18"/>
                </a:cxn>
                <a:cxn ang="0">
                  <a:pos x="51" y="0"/>
                </a:cxn>
                <a:cxn ang="0">
                  <a:pos x="51" y="0"/>
                </a:cxn>
                <a:cxn ang="0">
                  <a:pos x="69" y="54"/>
                </a:cxn>
                <a:cxn ang="0">
                  <a:pos x="18" y="72"/>
                </a:cxn>
              </a:cxnLst>
              <a:rect l="0" t="0" r="r" b="b"/>
              <a:pathLst>
                <a:path w="69" h="72">
                  <a:moveTo>
                    <a:pt x="18" y="72"/>
                  </a:moveTo>
                  <a:lnTo>
                    <a:pt x="0" y="18"/>
                  </a:lnTo>
                  <a:lnTo>
                    <a:pt x="0" y="18"/>
                  </a:lnTo>
                  <a:lnTo>
                    <a:pt x="51" y="0"/>
                  </a:lnTo>
                  <a:lnTo>
                    <a:pt x="51" y="0"/>
                  </a:lnTo>
                  <a:lnTo>
                    <a:pt x="69" y="54"/>
                  </a:lnTo>
                  <a:lnTo>
                    <a:pt x="18" y="72"/>
                  </a:lnTo>
                  <a:close/>
                </a:path>
              </a:pathLst>
            </a:custGeom>
            <a:solidFill>
              <a:srgbClr val="FF0000"/>
            </a:solidFill>
            <a:ln w="9525">
              <a:noFill/>
              <a:round/>
              <a:headEnd/>
              <a:tailEnd/>
            </a:ln>
          </p:spPr>
          <p:txBody>
            <a:bodyPr/>
            <a:lstStyle/>
            <a:p>
              <a:endParaRPr lang="en-US"/>
            </a:p>
          </p:txBody>
        </p:sp>
        <p:sp>
          <p:nvSpPr>
            <p:cNvPr id="114832" name="Freeform 144"/>
            <p:cNvSpPr>
              <a:spLocks/>
            </p:cNvSpPr>
            <p:nvPr/>
          </p:nvSpPr>
          <p:spPr bwMode="black">
            <a:xfrm>
              <a:off x="3180" y="2016"/>
              <a:ext cx="23" cy="22"/>
            </a:xfrm>
            <a:custGeom>
              <a:avLst/>
              <a:gdLst/>
              <a:ahLst/>
              <a:cxnLst>
                <a:cxn ang="0">
                  <a:pos x="20" y="73"/>
                </a:cxn>
                <a:cxn ang="0">
                  <a:pos x="0" y="20"/>
                </a:cxn>
                <a:cxn ang="0">
                  <a:pos x="1" y="22"/>
                </a:cxn>
                <a:cxn ang="0">
                  <a:pos x="50" y="0"/>
                </a:cxn>
                <a:cxn ang="0">
                  <a:pos x="51" y="2"/>
                </a:cxn>
                <a:cxn ang="0">
                  <a:pos x="71" y="55"/>
                </a:cxn>
                <a:cxn ang="0">
                  <a:pos x="20" y="73"/>
                </a:cxn>
              </a:cxnLst>
              <a:rect l="0" t="0" r="r" b="b"/>
              <a:pathLst>
                <a:path w="71" h="73">
                  <a:moveTo>
                    <a:pt x="20" y="73"/>
                  </a:moveTo>
                  <a:lnTo>
                    <a:pt x="0" y="20"/>
                  </a:lnTo>
                  <a:lnTo>
                    <a:pt x="1" y="22"/>
                  </a:lnTo>
                  <a:lnTo>
                    <a:pt x="50" y="0"/>
                  </a:lnTo>
                  <a:lnTo>
                    <a:pt x="51" y="2"/>
                  </a:lnTo>
                  <a:lnTo>
                    <a:pt x="71" y="55"/>
                  </a:lnTo>
                  <a:lnTo>
                    <a:pt x="20" y="73"/>
                  </a:lnTo>
                  <a:close/>
                </a:path>
              </a:pathLst>
            </a:custGeom>
            <a:solidFill>
              <a:srgbClr val="FF0000"/>
            </a:solidFill>
            <a:ln w="9525">
              <a:noFill/>
              <a:round/>
              <a:headEnd/>
              <a:tailEnd/>
            </a:ln>
          </p:spPr>
          <p:txBody>
            <a:bodyPr/>
            <a:lstStyle/>
            <a:p>
              <a:endParaRPr lang="en-US"/>
            </a:p>
          </p:txBody>
        </p:sp>
        <p:sp>
          <p:nvSpPr>
            <p:cNvPr id="114833" name="Freeform 145"/>
            <p:cNvSpPr>
              <a:spLocks/>
            </p:cNvSpPr>
            <p:nvPr/>
          </p:nvSpPr>
          <p:spPr bwMode="black">
            <a:xfrm>
              <a:off x="3175" y="2002"/>
              <a:ext cx="22" cy="21"/>
            </a:xfrm>
            <a:custGeom>
              <a:avLst/>
              <a:gdLst/>
              <a:ahLst/>
              <a:cxnLst>
                <a:cxn ang="0">
                  <a:pos x="23" y="75"/>
                </a:cxn>
                <a:cxn ang="0">
                  <a:pos x="0" y="22"/>
                </a:cxn>
                <a:cxn ang="0">
                  <a:pos x="48" y="0"/>
                </a:cxn>
                <a:cxn ang="0">
                  <a:pos x="72" y="53"/>
                </a:cxn>
                <a:cxn ang="0">
                  <a:pos x="23" y="75"/>
                </a:cxn>
              </a:cxnLst>
              <a:rect l="0" t="0" r="r" b="b"/>
              <a:pathLst>
                <a:path w="72" h="75">
                  <a:moveTo>
                    <a:pt x="23" y="75"/>
                  </a:moveTo>
                  <a:lnTo>
                    <a:pt x="0" y="22"/>
                  </a:lnTo>
                  <a:lnTo>
                    <a:pt x="48" y="0"/>
                  </a:lnTo>
                  <a:lnTo>
                    <a:pt x="72" y="53"/>
                  </a:lnTo>
                  <a:lnTo>
                    <a:pt x="23" y="75"/>
                  </a:lnTo>
                  <a:close/>
                </a:path>
              </a:pathLst>
            </a:custGeom>
            <a:solidFill>
              <a:srgbClr val="FF0000"/>
            </a:solidFill>
            <a:ln w="9525">
              <a:noFill/>
              <a:round/>
              <a:headEnd/>
              <a:tailEnd/>
            </a:ln>
          </p:spPr>
          <p:txBody>
            <a:bodyPr/>
            <a:lstStyle/>
            <a:p>
              <a:endParaRPr lang="en-US"/>
            </a:p>
          </p:txBody>
        </p:sp>
        <p:sp>
          <p:nvSpPr>
            <p:cNvPr id="114834" name="Freeform 146"/>
            <p:cNvSpPr>
              <a:spLocks/>
            </p:cNvSpPr>
            <p:nvPr/>
          </p:nvSpPr>
          <p:spPr bwMode="black">
            <a:xfrm>
              <a:off x="3169" y="1991"/>
              <a:ext cx="21" cy="16"/>
            </a:xfrm>
            <a:custGeom>
              <a:avLst/>
              <a:gdLst/>
              <a:ahLst/>
              <a:cxnLst>
                <a:cxn ang="0">
                  <a:pos x="16" y="58"/>
                </a:cxn>
                <a:cxn ang="0">
                  <a:pos x="0" y="26"/>
                </a:cxn>
                <a:cxn ang="0">
                  <a:pos x="1" y="27"/>
                </a:cxn>
                <a:cxn ang="0">
                  <a:pos x="48" y="0"/>
                </a:cxn>
                <a:cxn ang="0">
                  <a:pos x="49" y="1"/>
                </a:cxn>
                <a:cxn ang="0">
                  <a:pos x="64" y="34"/>
                </a:cxn>
                <a:cxn ang="0">
                  <a:pos x="16" y="58"/>
                </a:cxn>
              </a:cxnLst>
              <a:rect l="0" t="0" r="r" b="b"/>
              <a:pathLst>
                <a:path w="64" h="58">
                  <a:moveTo>
                    <a:pt x="16" y="58"/>
                  </a:moveTo>
                  <a:lnTo>
                    <a:pt x="0" y="26"/>
                  </a:lnTo>
                  <a:lnTo>
                    <a:pt x="1" y="27"/>
                  </a:lnTo>
                  <a:lnTo>
                    <a:pt x="48" y="0"/>
                  </a:lnTo>
                  <a:lnTo>
                    <a:pt x="49" y="1"/>
                  </a:lnTo>
                  <a:lnTo>
                    <a:pt x="64" y="34"/>
                  </a:lnTo>
                  <a:lnTo>
                    <a:pt x="16" y="58"/>
                  </a:lnTo>
                  <a:close/>
                </a:path>
              </a:pathLst>
            </a:custGeom>
            <a:solidFill>
              <a:srgbClr val="FF0000"/>
            </a:solidFill>
            <a:ln w="9525">
              <a:noFill/>
              <a:round/>
              <a:headEnd/>
              <a:tailEnd/>
            </a:ln>
          </p:spPr>
          <p:txBody>
            <a:bodyPr/>
            <a:lstStyle/>
            <a:p>
              <a:endParaRPr lang="en-US"/>
            </a:p>
          </p:txBody>
        </p:sp>
        <p:sp>
          <p:nvSpPr>
            <p:cNvPr id="114835" name="Freeform 147"/>
            <p:cNvSpPr>
              <a:spLocks/>
            </p:cNvSpPr>
            <p:nvPr/>
          </p:nvSpPr>
          <p:spPr bwMode="black">
            <a:xfrm>
              <a:off x="3164" y="1983"/>
              <a:ext cx="20" cy="15"/>
            </a:xfrm>
            <a:custGeom>
              <a:avLst/>
              <a:gdLst/>
              <a:ahLst/>
              <a:cxnLst>
                <a:cxn ang="0">
                  <a:pos x="18" y="59"/>
                </a:cxn>
                <a:cxn ang="0">
                  <a:pos x="0" y="28"/>
                </a:cxn>
                <a:cxn ang="0">
                  <a:pos x="0" y="29"/>
                </a:cxn>
                <a:cxn ang="0">
                  <a:pos x="47" y="0"/>
                </a:cxn>
                <a:cxn ang="0">
                  <a:pos x="47" y="1"/>
                </a:cxn>
                <a:cxn ang="0">
                  <a:pos x="65" y="32"/>
                </a:cxn>
                <a:cxn ang="0">
                  <a:pos x="18" y="59"/>
                </a:cxn>
              </a:cxnLst>
              <a:rect l="0" t="0" r="r" b="b"/>
              <a:pathLst>
                <a:path w="65" h="59">
                  <a:moveTo>
                    <a:pt x="18" y="59"/>
                  </a:moveTo>
                  <a:lnTo>
                    <a:pt x="0" y="28"/>
                  </a:lnTo>
                  <a:lnTo>
                    <a:pt x="0" y="29"/>
                  </a:lnTo>
                  <a:lnTo>
                    <a:pt x="47" y="0"/>
                  </a:lnTo>
                  <a:lnTo>
                    <a:pt x="47" y="1"/>
                  </a:lnTo>
                  <a:lnTo>
                    <a:pt x="65" y="32"/>
                  </a:lnTo>
                  <a:lnTo>
                    <a:pt x="18" y="59"/>
                  </a:lnTo>
                  <a:close/>
                </a:path>
              </a:pathLst>
            </a:custGeom>
            <a:solidFill>
              <a:srgbClr val="FF0000"/>
            </a:solidFill>
            <a:ln w="9525">
              <a:noFill/>
              <a:round/>
              <a:headEnd/>
              <a:tailEnd/>
            </a:ln>
          </p:spPr>
          <p:txBody>
            <a:bodyPr/>
            <a:lstStyle/>
            <a:p>
              <a:endParaRPr lang="en-US"/>
            </a:p>
          </p:txBody>
        </p:sp>
        <p:sp>
          <p:nvSpPr>
            <p:cNvPr id="114836" name="Freeform 148"/>
            <p:cNvSpPr>
              <a:spLocks/>
            </p:cNvSpPr>
            <p:nvPr/>
          </p:nvSpPr>
          <p:spPr bwMode="black">
            <a:xfrm>
              <a:off x="3158" y="1972"/>
              <a:ext cx="21" cy="18"/>
            </a:xfrm>
            <a:custGeom>
              <a:avLst/>
              <a:gdLst/>
              <a:ahLst/>
              <a:cxnLst>
                <a:cxn ang="0">
                  <a:pos x="19" y="61"/>
                </a:cxn>
                <a:cxn ang="0">
                  <a:pos x="0" y="30"/>
                </a:cxn>
                <a:cxn ang="0">
                  <a:pos x="1" y="31"/>
                </a:cxn>
                <a:cxn ang="0">
                  <a:pos x="46" y="0"/>
                </a:cxn>
                <a:cxn ang="0">
                  <a:pos x="47" y="1"/>
                </a:cxn>
                <a:cxn ang="0">
                  <a:pos x="66" y="32"/>
                </a:cxn>
                <a:cxn ang="0">
                  <a:pos x="19" y="61"/>
                </a:cxn>
              </a:cxnLst>
              <a:rect l="0" t="0" r="r" b="b"/>
              <a:pathLst>
                <a:path w="66" h="61">
                  <a:moveTo>
                    <a:pt x="19" y="61"/>
                  </a:moveTo>
                  <a:lnTo>
                    <a:pt x="0" y="30"/>
                  </a:lnTo>
                  <a:lnTo>
                    <a:pt x="1" y="31"/>
                  </a:lnTo>
                  <a:lnTo>
                    <a:pt x="46" y="0"/>
                  </a:lnTo>
                  <a:lnTo>
                    <a:pt x="47" y="1"/>
                  </a:lnTo>
                  <a:lnTo>
                    <a:pt x="66" y="32"/>
                  </a:lnTo>
                  <a:lnTo>
                    <a:pt x="19" y="61"/>
                  </a:lnTo>
                  <a:close/>
                </a:path>
              </a:pathLst>
            </a:custGeom>
            <a:solidFill>
              <a:srgbClr val="FF0000"/>
            </a:solidFill>
            <a:ln w="9525">
              <a:noFill/>
              <a:round/>
              <a:headEnd/>
              <a:tailEnd/>
            </a:ln>
          </p:spPr>
          <p:txBody>
            <a:bodyPr/>
            <a:lstStyle/>
            <a:p>
              <a:endParaRPr lang="en-US"/>
            </a:p>
          </p:txBody>
        </p:sp>
        <p:sp>
          <p:nvSpPr>
            <p:cNvPr id="114837" name="Freeform 149"/>
            <p:cNvSpPr>
              <a:spLocks/>
            </p:cNvSpPr>
            <p:nvPr/>
          </p:nvSpPr>
          <p:spPr bwMode="black">
            <a:xfrm>
              <a:off x="3152" y="1964"/>
              <a:ext cx="21" cy="17"/>
            </a:xfrm>
            <a:custGeom>
              <a:avLst/>
              <a:gdLst/>
              <a:ahLst/>
              <a:cxnLst>
                <a:cxn ang="0">
                  <a:pos x="21" y="61"/>
                </a:cxn>
                <a:cxn ang="0">
                  <a:pos x="0" y="32"/>
                </a:cxn>
                <a:cxn ang="0">
                  <a:pos x="1" y="33"/>
                </a:cxn>
                <a:cxn ang="0">
                  <a:pos x="44" y="0"/>
                </a:cxn>
                <a:cxn ang="0">
                  <a:pos x="45" y="1"/>
                </a:cxn>
                <a:cxn ang="0">
                  <a:pos x="66" y="30"/>
                </a:cxn>
                <a:cxn ang="0">
                  <a:pos x="21" y="61"/>
                </a:cxn>
              </a:cxnLst>
              <a:rect l="0" t="0" r="r" b="b"/>
              <a:pathLst>
                <a:path w="66" h="61">
                  <a:moveTo>
                    <a:pt x="21" y="61"/>
                  </a:moveTo>
                  <a:lnTo>
                    <a:pt x="0" y="32"/>
                  </a:lnTo>
                  <a:lnTo>
                    <a:pt x="1" y="33"/>
                  </a:lnTo>
                  <a:lnTo>
                    <a:pt x="44" y="0"/>
                  </a:lnTo>
                  <a:lnTo>
                    <a:pt x="45" y="1"/>
                  </a:lnTo>
                  <a:lnTo>
                    <a:pt x="66" y="30"/>
                  </a:lnTo>
                  <a:lnTo>
                    <a:pt x="21" y="61"/>
                  </a:lnTo>
                  <a:close/>
                </a:path>
              </a:pathLst>
            </a:custGeom>
            <a:solidFill>
              <a:srgbClr val="FF0000"/>
            </a:solidFill>
            <a:ln w="9525">
              <a:noFill/>
              <a:round/>
              <a:headEnd/>
              <a:tailEnd/>
            </a:ln>
          </p:spPr>
          <p:txBody>
            <a:bodyPr/>
            <a:lstStyle/>
            <a:p>
              <a:endParaRPr lang="en-US"/>
            </a:p>
          </p:txBody>
        </p:sp>
        <p:sp>
          <p:nvSpPr>
            <p:cNvPr id="114838" name="Freeform 150"/>
            <p:cNvSpPr>
              <a:spLocks/>
            </p:cNvSpPr>
            <p:nvPr/>
          </p:nvSpPr>
          <p:spPr bwMode="black">
            <a:xfrm>
              <a:off x="3145" y="1955"/>
              <a:ext cx="20" cy="19"/>
            </a:xfrm>
            <a:custGeom>
              <a:avLst/>
              <a:gdLst/>
              <a:ahLst/>
              <a:cxnLst>
                <a:cxn ang="0">
                  <a:pos x="23" y="64"/>
                </a:cxn>
                <a:cxn ang="0">
                  <a:pos x="0" y="36"/>
                </a:cxn>
                <a:cxn ang="0">
                  <a:pos x="1" y="38"/>
                </a:cxn>
                <a:cxn ang="0">
                  <a:pos x="41" y="0"/>
                </a:cxn>
                <a:cxn ang="0">
                  <a:pos x="42" y="2"/>
                </a:cxn>
                <a:cxn ang="0">
                  <a:pos x="66" y="31"/>
                </a:cxn>
                <a:cxn ang="0">
                  <a:pos x="23" y="64"/>
                </a:cxn>
              </a:cxnLst>
              <a:rect l="0" t="0" r="r" b="b"/>
              <a:pathLst>
                <a:path w="66" h="64">
                  <a:moveTo>
                    <a:pt x="23" y="64"/>
                  </a:moveTo>
                  <a:lnTo>
                    <a:pt x="0" y="36"/>
                  </a:lnTo>
                  <a:lnTo>
                    <a:pt x="1" y="38"/>
                  </a:lnTo>
                  <a:lnTo>
                    <a:pt x="41" y="0"/>
                  </a:lnTo>
                  <a:lnTo>
                    <a:pt x="42" y="2"/>
                  </a:lnTo>
                  <a:lnTo>
                    <a:pt x="66" y="31"/>
                  </a:lnTo>
                  <a:lnTo>
                    <a:pt x="23" y="64"/>
                  </a:lnTo>
                  <a:close/>
                </a:path>
              </a:pathLst>
            </a:custGeom>
            <a:solidFill>
              <a:srgbClr val="FF0000"/>
            </a:solidFill>
            <a:ln w="9525">
              <a:noFill/>
              <a:round/>
              <a:headEnd/>
              <a:tailEnd/>
            </a:ln>
          </p:spPr>
          <p:txBody>
            <a:bodyPr/>
            <a:lstStyle/>
            <a:p>
              <a:endParaRPr lang="en-US"/>
            </a:p>
          </p:txBody>
        </p:sp>
        <p:sp>
          <p:nvSpPr>
            <p:cNvPr id="114839" name="Freeform 151"/>
            <p:cNvSpPr>
              <a:spLocks/>
            </p:cNvSpPr>
            <p:nvPr/>
          </p:nvSpPr>
          <p:spPr bwMode="black">
            <a:xfrm>
              <a:off x="3137" y="1948"/>
              <a:ext cx="21" cy="17"/>
            </a:xfrm>
            <a:custGeom>
              <a:avLst/>
              <a:gdLst/>
              <a:ahLst/>
              <a:cxnLst>
                <a:cxn ang="0">
                  <a:pos x="24" y="64"/>
                </a:cxn>
                <a:cxn ang="0">
                  <a:pos x="0" y="37"/>
                </a:cxn>
                <a:cxn ang="0">
                  <a:pos x="1" y="37"/>
                </a:cxn>
                <a:cxn ang="0">
                  <a:pos x="39" y="0"/>
                </a:cxn>
                <a:cxn ang="0">
                  <a:pos x="40" y="0"/>
                </a:cxn>
                <a:cxn ang="0">
                  <a:pos x="64" y="26"/>
                </a:cxn>
                <a:cxn ang="0">
                  <a:pos x="24" y="64"/>
                </a:cxn>
              </a:cxnLst>
              <a:rect l="0" t="0" r="r" b="b"/>
              <a:pathLst>
                <a:path w="64" h="64">
                  <a:moveTo>
                    <a:pt x="24" y="64"/>
                  </a:moveTo>
                  <a:lnTo>
                    <a:pt x="0" y="37"/>
                  </a:lnTo>
                  <a:lnTo>
                    <a:pt x="1" y="37"/>
                  </a:lnTo>
                  <a:lnTo>
                    <a:pt x="39" y="0"/>
                  </a:lnTo>
                  <a:lnTo>
                    <a:pt x="40" y="0"/>
                  </a:lnTo>
                  <a:lnTo>
                    <a:pt x="64" y="26"/>
                  </a:lnTo>
                  <a:lnTo>
                    <a:pt x="24" y="64"/>
                  </a:lnTo>
                  <a:close/>
                </a:path>
              </a:pathLst>
            </a:custGeom>
            <a:solidFill>
              <a:srgbClr val="FF0000"/>
            </a:solidFill>
            <a:ln w="9525">
              <a:noFill/>
              <a:round/>
              <a:headEnd/>
              <a:tailEnd/>
            </a:ln>
          </p:spPr>
          <p:txBody>
            <a:bodyPr/>
            <a:lstStyle/>
            <a:p>
              <a:endParaRPr lang="en-US"/>
            </a:p>
          </p:txBody>
        </p:sp>
        <p:sp>
          <p:nvSpPr>
            <p:cNvPr id="114840" name="Freeform 152"/>
            <p:cNvSpPr>
              <a:spLocks/>
            </p:cNvSpPr>
            <p:nvPr/>
          </p:nvSpPr>
          <p:spPr bwMode="black">
            <a:xfrm>
              <a:off x="3130" y="1939"/>
              <a:ext cx="20" cy="19"/>
            </a:xfrm>
            <a:custGeom>
              <a:avLst/>
              <a:gdLst/>
              <a:ahLst/>
              <a:cxnLst>
                <a:cxn ang="0">
                  <a:pos x="26" y="65"/>
                </a:cxn>
                <a:cxn ang="0">
                  <a:pos x="0" y="40"/>
                </a:cxn>
                <a:cxn ang="0">
                  <a:pos x="1" y="42"/>
                </a:cxn>
                <a:cxn ang="0">
                  <a:pos x="37" y="0"/>
                </a:cxn>
                <a:cxn ang="0">
                  <a:pos x="38" y="2"/>
                </a:cxn>
                <a:cxn ang="0">
                  <a:pos x="64" y="28"/>
                </a:cxn>
                <a:cxn ang="0">
                  <a:pos x="26" y="65"/>
                </a:cxn>
              </a:cxnLst>
              <a:rect l="0" t="0" r="r" b="b"/>
              <a:pathLst>
                <a:path w="64" h="65">
                  <a:moveTo>
                    <a:pt x="26" y="65"/>
                  </a:moveTo>
                  <a:lnTo>
                    <a:pt x="0" y="40"/>
                  </a:lnTo>
                  <a:lnTo>
                    <a:pt x="1" y="42"/>
                  </a:lnTo>
                  <a:lnTo>
                    <a:pt x="37" y="0"/>
                  </a:lnTo>
                  <a:lnTo>
                    <a:pt x="38" y="2"/>
                  </a:lnTo>
                  <a:lnTo>
                    <a:pt x="64" y="28"/>
                  </a:lnTo>
                  <a:lnTo>
                    <a:pt x="26" y="65"/>
                  </a:lnTo>
                  <a:close/>
                </a:path>
              </a:pathLst>
            </a:custGeom>
            <a:solidFill>
              <a:srgbClr val="FF0000"/>
            </a:solidFill>
            <a:ln w="9525">
              <a:noFill/>
              <a:round/>
              <a:headEnd/>
              <a:tailEnd/>
            </a:ln>
          </p:spPr>
          <p:txBody>
            <a:bodyPr/>
            <a:lstStyle/>
            <a:p>
              <a:endParaRPr lang="en-US"/>
            </a:p>
          </p:txBody>
        </p:sp>
        <p:sp>
          <p:nvSpPr>
            <p:cNvPr id="114841" name="Freeform 153"/>
            <p:cNvSpPr>
              <a:spLocks/>
            </p:cNvSpPr>
            <p:nvPr/>
          </p:nvSpPr>
          <p:spPr bwMode="black">
            <a:xfrm>
              <a:off x="3122" y="1932"/>
              <a:ext cx="19" cy="19"/>
            </a:xfrm>
            <a:custGeom>
              <a:avLst/>
              <a:gdLst/>
              <a:ahLst/>
              <a:cxnLst>
                <a:cxn ang="0">
                  <a:pos x="26" y="66"/>
                </a:cxn>
                <a:cxn ang="0">
                  <a:pos x="0" y="43"/>
                </a:cxn>
                <a:cxn ang="0">
                  <a:pos x="1" y="44"/>
                </a:cxn>
                <a:cxn ang="0">
                  <a:pos x="34" y="0"/>
                </a:cxn>
                <a:cxn ang="0">
                  <a:pos x="35" y="1"/>
                </a:cxn>
                <a:cxn ang="0">
                  <a:pos x="62" y="24"/>
                </a:cxn>
                <a:cxn ang="0">
                  <a:pos x="26" y="66"/>
                </a:cxn>
              </a:cxnLst>
              <a:rect l="0" t="0" r="r" b="b"/>
              <a:pathLst>
                <a:path w="62" h="66">
                  <a:moveTo>
                    <a:pt x="26" y="66"/>
                  </a:moveTo>
                  <a:lnTo>
                    <a:pt x="0" y="43"/>
                  </a:lnTo>
                  <a:lnTo>
                    <a:pt x="1" y="44"/>
                  </a:lnTo>
                  <a:lnTo>
                    <a:pt x="34" y="0"/>
                  </a:lnTo>
                  <a:lnTo>
                    <a:pt x="35" y="1"/>
                  </a:lnTo>
                  <a:lnTo>
                    <a:pt x="62" y="24"/>
                  </a:lnTo>
                  <a:lnTo>
                    <a:pt x="26" y="66"/>
                  </a:lnTo>
                  <a:close/>
                </a:path>
              </a:pathLst>
            </a:custGeom>
            <a:solidFill>
              <a:srgbClr val="FF0000"/>
            </a:solidFill>
            <a:ln w="9525">
              <a:noFill/>
              <a:round/>
              <a:headEnd/>
              <a:tailEnd/>
            </a:ln>
          </p:spPr>
          <p:txBody>
            <a:bodyPr/>
            <a:lstStyle/>
            <a:p>
              <a:endParaRPr lang="en-US"/>
            </a:p>
          </p:txBody>
        </p:sp>
        <p:sp>
          <p:nvSpPr>
            <p:cNvPr id="114842" name="Freeform 154"/>
            <p:cNvSpPr>
              <a:spLocks/>
            </p:cNvSpPr>
            <p:nvPr/>
          </p:nvSpPr>
          <p:spPr bwMode="black">
            <a:xfrm>
              <a:off x="3113" y="1925"/>
              <a:ext cx="20" cy="20"/>
            </a:xfrm>
            <a:custGeom>
              <a:avLst/>
              <a:gdLst/>
              <a:ahLst/>
              <a:cxnLst>
                <a:cxn ang="0">
                  <a:pos x="29" y="66"/>
                </a:cxn>
                <a:cxn ang="0">
                  <a:pos x="0" y="44"/>
                </a:cxn>
                <a:cxn ang="0">
                  <a:pos x="1" y="44"/>
                </a:cxn>
                <a:cxn ang="0">
                  <a:pos x="32" y="0"/>
                </a:cxn>
                <a:cxn ang="0">
                  <a:pos x="33" y="0"/>
                </a:cxn>
                <a:cxn ang="0">
                  <a:pos x="62" y="22"/>
                </a:cxn>
                <a:cxn ang="0">
                  <a:pos x="29" y="66"/>
                </a:cxn>
              </a:cxnLst>
              <a:rect l="0" t="0" r="r" b="b"/>
              <a:pathLst>
                <a:path w="62" h="66">
                  <a:moveTo>
                    <a:pt x="29" y="66"/>
                  </a:moveTo>
                  <a:lnTo>
                    <a:pt x="0" y="44"/>
                  </a:lnTo>
                  <a:lnTo>
                    <a:pt x="1" y="44"/>
                  </a:lnTo>
                  <a:lnTo>
                    <a:pt x="32" y="0"/>
                  </a:lnTo>
                  <a:lnTo>
                    <a:pt x="33" y="0"/>
                  </a:lnTo>
                  <a:lnTo>
                    <a:pt x="62" y="22"/>
                  </a:lnTo>
                  <a:lnTo>
                    <a:pt x="29" y="66"/>
                  </a:lnTo>
                  <a:close/>
                </a:path>
              </a:pathLst>
            </a:custGeom>
            <a:solidFill>
              <a:srgbClr val="FF0000"/>
            </a:solidFill>
            <a:ln w="9525">
              <a:noFill/>
              <a:round/>
              <a:headEnd/>
              <a:tailEnd/>
            </a:ln>
          </p:spPr>
          <p:txBody>
            <a:bodyPr/>
            <a:lstStyle/>
            <a:p>
              <a:endParaRPr lang="en-US"/>
            </a:p>
          </p:txBody>
        </p:sp>
        <p:sp>
          <p:nvSpPr>
            <p:cNvPr id="114843" name="Freeform 155"/>
            <p:cNvSpPr>
              <a:spLocks/>
            </p:cNvSpPr>
            <p:nvPr/>
          </p:nvSpPr>
          <p:spPr bwMode="black">
            <a:xfrm>
              <a:off x="3103" y="1920"/>
              <a:ext cx="21" cy="19"/>
            </a:xfrm>
            <a:custGeom>
              <a:avLst/>
              <a:gdLst/>
              <a:ahLst/>
              <a:cxnLst>
                <a:cxn ang="0">
                  <a:pos x="30" y="67"/>
                </a:cxn>
                <a:cxn ang="0">
                  <a:pos x="0" y="46"/>
                </a:cxn>
                <a:cxn ang="0">
                  <a:pos x="1" y="47"/>
                </a:cxn>
                <a:cxn ang="0">
                  <a:pos x="30" y="0"/>
                </a:cxn>
                <a:cxn ang="0">
                  <a:pos x="31" y="2"/>
                </a:cxn>
                <a:cxn ang="0">
                  <a:pos x="61" y="23"/>
                </a:cxn>
                <a:cxn ang="0">
                  <a:pos x="30" y="67"/>
                </a:cxn>
              </a:cxnLst>
              <a:rect l="0" t="0" r="r" b="b"/>
              <a:pathLst>
                <a:path w="61" h="67">
                  <a:moveTo>
                    <a:pt x="30" y="67"/>
                  </a:moveTo>
                  <a:lnTo>
                    <a:pt x="0" y="46"/>
                  </a:lnTo>
                  <a:lnTo>
                    <a:pt x="1" y="47"/>
                  </a:lnTo>
                  <a:lnTo>
                    <a:pt x="30" y="0"/>
                  </a:lnTo>
                  <a:lnTo>
                    <a:pt x="31" y="2"/>
                  </a:lnTo>
                  <a:lnTo>
                    <a:pt x="61" y="23"/>
                  </a:lnTo>
                  <a:lnTo>
                    <a:pt x="30" y="67"/>
                  </a:lnTo>
                  <a:close/>
                </a:path>
              </a:pathLst>
            </a:custGeom>
            <a:solidFill>
              <a:srgbClr val="FF0000"/>
            </a:solidFill>
            <a:ln w="9525">
              <a:noFill/>
              <a:round/>
              <a:headEnd/>
              <a:tailEnd/>
            </a:ln>
          </p:spPr>
          <p:txBody>
            <a:bodyPr/>
            <a:lstStyle/>
            <a:p>
              <a:endParaRPr lang="en-US"/>
            </a:p>
          </p:txBody>
        </p:sp>
        <p:sp>
          <p:nvSpPr>
            <p:cNvPr id="114844" name="Freeform 156"/>
            <p:cNvSpPr>
              <a:spLocks/>
            </p:cNvSpPr>
            <p:nvPr/>
          </p:nvSpPr>
          <p:spPr bwMode="black">
            <a:xfrm>
              <a:off x="3096" y="1913"/>
              <a:ext cx="17" cy="19"/>
            </a:xfrm>
            <a:custGeom>
              <a:avLst/>
              <a:gdLst/>
              <a:ahLst/>
              <a:cxnLst>
                <a:cxn ang="0">
                  <a:pos x="30" y="65"/>
                </a:cxn>
                <a:cxn ang="0">
                  <a:pos x="0" y="46"/>
                </a:cxn>
                <a:cxn ang="0">
                  <a:pos x="29" y="0"/>
                </a:cxn>
                <a:cxn ang="0">
                  <a:pos x="59" y="18"/>
                </a:cxn>
                <a:cxn ang="0">
                  <a:pos x="30" y="65"/>
                </a:cxn>
              </a:cxnLst>
              <a:rect l="0" t="0" r="r" b="b"/>
              <a:pathLst>
                <a:path w="59" h="65">
                  <a:moveTo>
                    <a:pt x="30" y="65"/>
                  </a:moveTo>
                  <a:lnTo>
                    <a:pt x="0" y="46"/>
                  </a:lnTo>
                  <a:lnTo>
                    <a:pt x="29" y="0"/>
                  </a:lnTo>
                  <a:lnTo>
                    <a:pt x="59" y="18"/>
                  </a:lnTo>
                  <a:lnTo>
                    <a:pt x="30" y="65"/>
                  </a:lnTo>
                  <a:close/>
                </a:path>
              </a:pathLst>
            </a:custGeom>
            <a:solidFill>
              <a:srgbClr val="FF0000"/>
            </a:solidFill>
            <a:ln w="9525">
              <a:noFill/>
              <a:round/>
              <a:headEnd/>
              <a:tailEnd/>
            </a:ln>
          </p:spPr>
          <p:txBody>
            <a:bodyPr/>
            <a:lstStyle/>
            <a:p>
              <a:endParaRPr lang="en-US"/>
            </a:p>
          </p:txBody>
        </p:sp>
        <p:sp>
          <p:nvSpPr>
            <p:cNvPr id="114845" name="Freeform 157"/>
            <p:cNvSpPr>
              <a:spLocks/>
            </p:cNvSpPr>
            <p:nvPr/>
          </p:nvSpPr>
          <p:spPr bwMode="black">
            <a:xfrm>
              <a:off x="3086" y="1908"/>
              <a:ext cx="17" cy="19"/>
            </a:xfrm>
            <a:custGeom>
              <a:avLst/>
              <a:gdLst/>
              <a:ahLst/>
              <a:cxnLst>
                <a:cxn ang="0">
                  <a:pos x="32" y="65"/>
                </a:cxn>
                <a:cxn ang="0">
                  <a:pos x="0" y="49"/>
                </a:cxn>
                <a:cxn ang="0">
                  <a:pos x="0" y="49"/>
                </a:cxn>
                <a:cxn ang="0">
                  <a:pos x="24" y="0"/>
                </a:cxn>
                <a:cxn ang="0">
                  <a:pos x="24" y="0"/>
                </a:cxn>
                <a:cxn ang="0">
                  <a:pos x="57" y="16"/>
                </a:cxn>
                <a:cxn ang="0">
                  <a:pos x="32" y="65"/>
                </a:cxn>
              </a:cxnLst>
              <a:rect l="0" t="0" r="r" b="b"/>
              <a:pathLst>
                <a:path w="57" h="65">
                  <a:moveTo>
                    <a:pt x="32" y="65"/>
                  </a:moveTo>
                  <a:lnTo>
                    <a:pt x="0" y="49"/>
                  </a:lnTo>
                  <a:lnTo>
                    <a:pt x="0" y="49"/>
                  </a:lnTo>
                  <a:lnTo>
                    <a:pt x="24" y="0"/>
                  </a:lnTo>
                  <a:lnTo>
                    <a:pt x="24" y="0"/>
                  </a:lnTo>
                  <a:lnTo>
                    <a:pt x="57" y="16"/>
                  </a:lnTo>
                  <a:lnTo>
                    <a:pt x="32" y="65"/>
                  </a:lnTo>
                  <a:close/>
                </a:path>
              </a:pathLst>
            </a:custGeom>
            <a:solidFill>
              <a:srgbClr val="FF0000"/>
            </a:solidFill>
            <a:ln w="9525">
              <a:noFill/>
              <a:round/>
              <a:headEnd/>
              <a:tailEnd/>
            </a:ln>
          </p:spPr>
          <p:txBody>
            <a:bodyPr/>
            <a:lstStyle/>
            <a:p>
              <a:endParaRPr lang="en-US"/>
            </a:p>
          </p:txBody>
        </p:sp>
        <p:sp>
          <p:nvSpPr>
            <p:cNvPr id="114846" name="Freeform 158"/>
            <p:cNvSpPr>
              <a:spLocks/>
            </p:cNvSpPr>
            <p:nvPr/>
          </p:nvSpPr>
          <p:spPr bwMode="black">
            <a:xfrm>
              <a:off x="3075" y="1905"/>
              <a:ext cx="19" cy="19"/>
            </a:xfrm>
            <a:custGeom>
              <a:avLst/>
              <a:gdLst/>
              <a:ahLst/>
              <a:cxnLst>
                <a:cxn ang="0">
                  <a:pos x="32" y="66"/>
                </a:cxn>
                <a:cxn ang="0">
                  <a:pos x="0" y="50"/>
                </a:cxn>
                <a:cxn ang="0">
                  <a:pos x="2" y="51"/>
                </a:cxn>
                <a:cxn ang="0">
                  <a:pos x="22" y="0"/>
                </a:cxn>
                <a:cxn ang="0">
                  <a:pos x="24" y="1"/>
                </a:cxn>
                <a:cxn ang="0">
                  <a:pos x="56" y="17"/>
                </a:cxn>
                <a:cxn ang="0">
                  <a:pos x="32" y="66"/>
                </a:cxn>
              </a:cxnLst>
              <a:rect l="0" t="0" r="r" b="b"/>
              <a:pathLst>
                <a:path w="56" h="66">
                  <a:moveTo>
                    <a:pt x="32" y="66"/>
                  </a:moveTo>
                  <a:lnTo>
                    <a:pt x="0" y="50"/>
                  </a:lnTo>
                  <a:lnTo>
                    <a:pt x="2" y="51"/>
                  </a:lnTo>
                  <a:lnTo>
                    <a:pt x="22" y="0"/>
                  </a:lnTo>
                  <a:lnTo>
                    <a:pt x="24" y="1"/>
                  </a:lnTo>
                  <a:lnTo>
                    <a:pt x="56" y="17"/>
                  </a:lnTo>
                  <a:lnTo>
                    <a:pt x="32" y="66"/>
                  </a:lnTo>
                  <a:close/>
                </a:path>
              </a:pathLst>
            </a:custGeom>
            <a:solidFill>
              <a:srgbClr val="FF0000"/>
            </a:solidFill>
            <a:ln w="9525">
              <a:noFill/>
              <a:round/>
              <a:headEnd/>
              <a:tailEnd/>
            </a:ln>
          </p:spPr>
          <p:txBody>
            <a:bodyPr/>
            <a:lstStyle/>
            <a:p>
              <a:endParaRPr lang="en-US"/>
            </a:p>
          </p:txBody>
        </p:sp>
        <p:sp>
          <p:nvSpPr>
            <p:cNvPr id="114847" name="Freeform 159"/>
            <p:cNvSpPr>
              <a:spLocks/>
            </p:cNvSpPr>
            <p:nvPr/>
          </p:nvSpPr>
          <p:spPr bwMode="black">
            <a:xfrm>
              <a:off x="3066" y="1901"/>
              <a:ext cx="17" cy="18"/>
            </a:xfrm>
            <a:custGeom>
              <a:avLst/>
              <a:gdLst/>
              <a:ahLst/>
              <a:cxnLst>
                <a:cxn ang="0">
                  <a:pos x="35" y="64"/>
                </a:cxn>
                <a:cxn ang="0">
                  <a:pos x="0" y="51"/>
                </a:cxn>
                <a:cxn ang="0">
                  <a:pos x="2" y="51"/>
                </a:cxn>
                <a:cxn ang="0">
                  <a:pos x="19" y="0"/>
                </a:cxn>
                <a:cxn ang="0">
                  <a:pos x="20" y="0"/>
                </a:cxn>
                <a:cxn ang="0">
                  <a:pos x="55" y="13"/>
                </a:cxn>
                <a:cxn ang="0">
                  <a:pos x="35" y="64"/>
                </a:cxn>
              </a:cxnLst>
              <a:rect l="0" t="0" r="r" b="b"/>
              <a:pathLst>
                <a:path w="55" h="64">
                  <a:moveTo>
                    <a:pt x="35" y="64"/>
                  </a:moveTo>
                  <a:lnTo>
                    <a:pt x="0" y="51"/>
                  </a:lnTo>
                  <a:lnTo>
                    <a:pt x="2" y="51"/>
                  </a:lnTo>
                  <a:lnTo>
                    <a:pt x="19" y="0"/>
                  </a:lnTo>
                  <a:lnTo>
                    <a:pt x="20" y="0"/>
                  </a:lnTo>
                  <a:lnTo>
                    <a:pt x="55" y="13"/>
                  </a:lnTo>
                  <a:lnTo>
                    <a:pt x="35" y="64"/>
                  </a:lnTo>
                  <a:close/>
                </a:path>
              </a:pathLst>
            </a:custGeom>
            <a:solidFill>
              <a:srgbClr val="FF0000"/>
            </a:solidFill>
            <a:ln w="9525">
              <a:noFill/>
              <a:round/>
              <a:headEnd/>
              <a:tailEnd/>
            </a:ln>
          </p:spPr>
          <p:txBody>
            <a:bodyPr/>
            <a:lstStyle/>
            <a:p>
              <a:endParaRPr lang="en-US"/>
            </a:p>
          </p:txBody>
        </p:sp>
        <p:sp>
          <p:nvSpPr>
            <p:cNvPr id="114848" name="Freeform 160"/>
            <p:cNvSpPr>
              <a:spLocks/>
            </p:cNvSpPr>
            <p:nvPr/>
          </p:nvSpPr>
          <p:spPr bwMode="black">
            <a:xfrm>
              <a:off x="3055" y="1896"/>
              <a:ext cx="16" cy="19"/>
            </a:xfrm>
            <a:custGeom>
              <a:avLst/>
              <a:gdLst/>
              <a:ahLst/>
              <a:cxnLst>
                <a:cxn ang="0">
                  <a:pos x="35" y="63"/>
                </a:cxn>
                <a:cxn ang="0">
                  <a:pos x="0" y="51"/>
                </a:cxn>
                <a:cxn ang="0">
                  <a:pos x="1" y="51"/>
                </a:cxn>
                <a:cxn ang="0">
                  <a:pos x="17" y="0"/>
                </a:cxn>
                <a:cxn ang="0">
                  <a:pos x="18" y="0"/>
                </a:cxn>
                <a:cxn ang="0">
                  <a:pos x="52" y="12"/>
                </a:cxn>
                <a:cxn ang="0">
                  <a:pos x="35" y="63"/>
                </a:cxn>
              </a:cxnLst>
              <a:rect l="0" t="0" r="r" b="b"/>
              <a:pathLst>
                <a:path w="52" h="63">
                  <a:moveTo>
                    <a:pt x="35" y="63"/>
                  </a:moveTo>
                  <a:lnTo>
                    <a:pt x="0" y="51"/>
                  </a:lnTo>
                  <a:lnTo>
                    <a:pt x="1" y="51"/>
                  </a:lnTo>
                  <a:lnTo>
                    <a:pt x="17" y="0"/>
                  </a:lnTo>
                  <a:lnTo>
                    <a:pt x="18" y="0"/>
                  </a:lnTo>
                  <a:lnTo>
                    <a:pt x="52" y="12"/>
                  </a:lnTo>
                  <a:lnTo>
                    <a:pt x="35" y="63"/>
                  </a:lnTo>
                  <a:close/>
                </a:path>
              </a:pathLst>
            </a:custGeom>
            <a:solidFill>
              <a:srgbClr val="FF0000"/>
            </a:solidFill>
            <a:ln w="9525">
              <a:noFill/>
              <a:round/>
              <a:headEnd/>
              <a:tailEnd/>
            </a:ln>
          </p:spPr>
          <p:txBody>
            <a:bodyPr/>
            <a:lstStyle/>
            <a:p>
              <a:endParaRPr lang="en-US"/>
            </a:p>
          </p:txBody>
        </p:sp>
        <p:sp>
          <p:nvSpPr>
            <p:cNvPr id="114849" name="Freeform 161"/>
            <p:cNvSpPr>
              <a:spLocks/>
            </p:cNvSpPr>
            <p:nvPr/>
          </p:nvSpPr>
          <p:spPr bwMode="black">
            <a:xfrm>
              <a:off x="3045" y="1894"/>
              <a:ext cx="15" cy="18"/>
            </a:xfrm>
            <a:custGeom>
              <a:avLst/>
              <a:gdLst/>
              <a:ahLst/>
              <a:cxnLst>
                <a:cxn ang="0">
                  <a:pos x="34" y="62"/>
                </a:cxn>
                <a:cxn ang="0">
                  <a:pos x="0" y="52"/>
                </a:cxn>
                <a:cxn ang="0">
                  <a:pos x="2" y="53"/>
                </a:cxn>
                <a:cxn ang="0">
                  <a:pos x="13" y="0"/>
                </a:cxn>
                <a:cxn ang="0">
                  <a:pos x="15" y="1"/>
                </a:cxn>
                <a:cxn ang="0">
                  <a:pos x="50" y="11"/>
                </a:cxn>
                <a:cxn ang="0">
                  <a:pos x="34" y="62"/>
                </a:cxn>
              </a:cxnLst>
              <a:rect l="0" t="0" r="r" b="b"/>
              <a:pathLst>
                <a:path w="50" h="62">
                  <a:moveTo>
                    <a:pt x="34" y="62"/>
                  </a:moveTo>
                  <a:lnTo>
                    <a:pt x="0" y="52"/>
                  </a:lnTo>
                  <a:lnTo>
                    <a:pt x="2" y="53"/>
                  </a:lnTo>
                  <a:lnTo>
                    <a:pt x="13" y="0"/>
                  </a:lnTo>
                  <a:lnTo>
                    <a:pt x="15" y="1"/>
                  </a:lnTo>
                  <a:lnTo>
                    <a:pt x="50" y="11"/>
                  </a:lnTo>
                  <a:lnTo>
                    <a:pt x="34" y="62"/>
                  </a:lnTo>
                  <a:close/>
                </a:path>
              </a:pathLst>
            </a:custGeom>
            <a:solidFill>
              <a:srgbClr val="FF0000"/>
            </a:solidFill>
            <a:ln w="9525">
              <a:noFill/>
              <a:round/>
              <a:headEnd/>
              <a:tailEnd/>
            </a:ln>
          </p:spPr>
          <p:txBody>
            <a:bodyPr/>
            <a:lstStyle/>
            <a:p>
              <a:endParaRPr lang="en-US"/>
            </a:p>
          </p:txBody>
        </p:sp>
        <p:sp>
          <p:nvSpPr>
            <p:cNvPr id="114850" name="Freeform 162"/>
            <p:cNvSpPr>
              <a:spLocks/>
            </p:cNvSpPr>
            <p:nvPr/>
          </p:nvSpPr>
          <p:spPr bwMode="black">
            <a:xfrm>
              <a:off x="3034" y="1892"/>
              <a:ext cx="15" cy="16"/>
            </a:xfrm>
            <a:custGeom>
              <a:avLst/>
              <a:gdLst/>
              <a:ahLst/>
              <a:cxnLst>
                <a:cxn ang="0">
                  <a:pos x="36" y="60"/>
                </a:cxn>
                <a:cxn ang="0">
                  <a:pos x="0" y="53"/>
                </a:cxn>
                <a:cxn ang="0">
                  <a:pos x="0" y="53"/>
                </a:cxn>
                <a:cxn ang="0">
                  <a:pos x="11" y="0"/>
                </a:cxn>
                <a:cxn ang="0">
                  <a:pos x="11" y="0"/>
                </a:cxn>
                <a:cxn ang="0">
                  <a:pos x="47" y="7"/>
                </a:cxn>
                <a:cxn ang="0">
                  <a:pos x="36" y="60"/>
                </a:cxn>
              </a:cxnLst>
              <a:rect l="0" t="0" r="r" b="b"/>
              <a:pathLst>
                <a:path w="47" h="60">
                  <a:moveTo>
                    <a:pt x="36" y="60"/>
                  </a:moveTo>
                  <a:lnTo>
                    <a:pt x="0" y="53"/>
                  </a:lnTo>
                  <a:lnTo>
                    <a:pt x="0" y="53"/>
                  </a:lnTo>
                  <a:lnTo>
                    <a:pt x="11" y="0"/>
                  </a:lnTo>
                  <a:lnTo>
                    <a:pt x="11" y="0"/>
                  </a:lnTo>
                  <a:lnTo>
                    <a:pt x="47" y="7"/>
                  </a:lnTo>
                  <a:lnTo>
                    <a:pt x="36" y="60"/>
                  </a:lnTo>
                  <a:close/>
                </a:path>
              </a:pathLst>
            </a:custGeom>
            <a:solidFill>
              <a:srgbClr val="FF0000"/>
            </a:solidFill>
            <a:ln w="9525">
              <a:noFill/>
              <a:round/>
              <a:headEnd/>
              <a:tailEnd/>
            </a:ln>
          </p:spPr>
          <p:txBody>
            <a:bodyPr/>
            <a:lstStyle/>
            <a:p>
              <a:endParaRPr lang="en-US"/>
            </a:p>
          </p:txBody>
        </p:sp>
        <p:sp>
          <p:nvSpPr>
            <p:cNvPr id="114851" name="Freeform 163"/>
            <p:cNvSpPr>
              <a:spLocks/>
            </p:cNvSpPr>
            <p:nvPr/>
          </p:nvSpPr>
          <p:spPr bwMode="black">
            <a:xfrm>
              <a:off x="3023" y="1889"/>
              <a:ext cx="15" cy="17"/>
            </a:xfrm>
            <a:custGeom>
              <a:avLst/>
              <a:gdLst/>
              <a:ahLst/>
              <a:cxnLst>
                <a:cxn ang="0">
                  <a:pos x="35" y="60"/>
                </a:cxn>
                <a:cxn ang="0">
                  <a:pos x="0" y="54"/>
                </a:cxn>
                <a:cxn ang="0">
                  <a:pos x="3" y="54"/>
                </a:cxn>
                <a:cxn ang="0">
                  <a:pos x="7" y="0"/>
                </a:cxn>
                <a:cxn ang="0">
                  <a:pos x="11" y="0"/>
                </a:cxn>
                <a:cxn ang="0">
                  <a:pos x="46" y="7"/>
                </a:cxn>
                <a:cxn ang="0">
                  <a:pos x="35" y="60"/>
                </a:cxn>
              </a:cxnLst>
              <a:rect l="0" t="0" r="r" b="b"/>
              <a:pathLst>
                <a:path w="46" h="60">
                  <a:moveTo>
                    <a:pt x="35" y="60"/>
                  </a:moveTo>
                  <a:lnTo>
                    <a:pt x="0" y="54"/>
                  </a:lnTo>
                  <a:lnTo>
                    <a:pt x="3" y="54"/>
                  </a:lnTo>
                  <a:lnTo>
                    <a:pt x="7" y="0"/>
                  </a:lnTo>
                  <a:lnTo>
                    <a:pt x="11" y="0"/>
                  </a:lnTo>
                  <a:lnTo>
                    <a:pt x="46" y="7"/>
                  </a:lnTo>
                  <a:lnTo>
                    <a:pt x="35" y="60"/>
                  </a:lnTo>
                  <a:close/>
                </a:path>
              </a:pathLst>
            </a:custGeom>
            <a:solidFill>
              <a:srgbClr val="FF0000"/>
            </a:solidFill>
            <a:ln w="9525">
              <a:noFill/>
              <a:round/>
              <a:headEnd/>
              <a:tailEnd/>
            </a:ln>
          </p:spPr>
          <p:txBody>
            <a:bodyPr/>
            <a:lstStyle/>
            <a:p>
              <a:endParaRPr lang="en-US"/>
            </a:p>
          </p:txBody>
        </p:sp>
        <p:sp>
          <p:nvSpPr>
            <p:cNvPr id="114852" name="Freeform 164"/>
            <p:cNvSpPr>
              <a:spLocks/>
            </p:cNvSpPr>
            <p:nvPr/>
          </p:nvSpPr>
          <p:spPr bwMode="black">
            <a:xfrm>
              <a:off x="3013" y="1889"/>
              <a:ext cx="13" cy="16"/>
            </a:xfrm>
            <a:custGeom>
              <a:avLst/>
              <a:gdLst/>
              <a:ahLst/>
              <a:cxnLst>
                <a:cxn ang="0">
                  <a:pos x="36" y="57"/>
                </a:cxn>
                <a:cxn ang="0">
                  <a:pos x="0" y="53"/>
                </a:cxn>
                <a:cxn ang="0">
                  <a:pos x="2" y="53"/>
                </a:cxn>
                <a:cxn ang="0">
                  <a:pos x="4" y="0"/>
                </a:cxn>
                <a:cxn ang="0">
                  <a:pos x="5" y="0"/>
                </a:cxn>
                <a:cxn ang="0">
                  <a:pos x="40" y="3"/>
                </a:cxn>
                <a:cxn ang="0">
                  <a:pos x="36" y="57"/>
                </a:cxn>
              </a:cxnLst>
              <a:rect l="0" t="0" r="r" b="b"/>
              <a:pathLst>
                <a:path w="40" h="57">
                  <a:moveTo>
                    <a:pt x="36" y="57"/>
                  </a:moveTo>
                  <a:lnTo>
                    <a:pt x="0" y="53"/>
                  </a:lnTo>
                  <a:lnTo>
                    <a:pt x="2" y="53"/>
                  </a:lnTo>
                  <a:lnTo>
                    <a:pt x="4" y="0"/>
                  </a:lnTo>
                  <a:lnTo>
                    <a:pt x="5" y="0"/>
                  </a:lnTo>
                  <a:lnTo>
                    <a:pt x="40" y="3"/>
                  </a:lnTo>
                  <a:lnTo>
                    <a:pt x="36" y="57"/>
                  </a:lnTo>
                  <a:close/>
                </a:path>
              </a:pathLst>
            </a:custGeom>
            <a:solidFill>
              <a:srgbClr val="FF0000"/>
            </a:solidFill>
            <a:ln w="9525">
              <a:noFill/>
              <a:round/>
              <a:headEnd/>
              <a:tailEnd/>
            </a:ln>
          </p:spPr>
          <p:txBody>
            <a:bodyPr/>
            <a:lstStyle/>
            <a:p>
              <a:endParaRPr lang="en-US"/>
            </a:p>
          </p:txBody>
        </p:sp>
        <p:sp>
          <p:nvSpPr>
            <p:cNvPr id="114853" name="Freeform 165"/>
            <p:cNvSpPr>
              <a:spLocks/>
            </p:cNvSpPr>
            <p:nvPr/>
          </p:nvSpPr>
          <p:spPr bwMode="black">
            <a:xfrm>
              <a:off x="3002" y="1889"/>
              <a:ext cx="11" cy="16"/>
            </a:xfrm>
            <a:custGeom>
              <a:avLst/>
              <a:gdLst/>
              <a:ahLst/>
              <a:cxnLst>
                <a:cxn ang="0">
                  <a:pos x="37" y="54"/>
                </a:cxn>
                <a:cxn ang="0">
                  <a:pos x="0" y="53"/>
                </a:cxn>
                <a:cxn ang="0">
                  <a:pos x="1" y="53"/>
                </a:cxn>
                <a:cxn ang="0">
                  <a:pos x="1" y="0"/>
                </a:cxn>
                <a:cxn ang="0">
                  <a:pos x="2" y="0"/>
                </a:cxn>
                <a:cxn ang="0">
                  <a:pos x="39" y="1"/>
                </a:cxn>
                <a:cxn ang="0">
                  <a:pos x="37" y="54"/>
                </a:cxn>
              </a:cxnLst>
              <a:rect l="0" t="0" r="r" b="b"/>
              <a:pathLst>
                <a:path w="39" h="54">
                  <a:moveTo>
                    <a:pt x="37" y="54"/>
                  </a:moveTo>
                  <a:lnTo>
                    <a:pt x="0" y="53"/>
                  </a:lnTo>
                  <a:lnTo>
                    <a:pt x="1" y="53"/>
                  </a:lnTo>
                  <a:lnTo>
                    <a:pt x="1" y="0"/>
                  </a:lnTo>
                  <a:lnTo>
                    <a:pt x="2" y="0"/>
                  </a:lnTo>
                  <a:lnTo>
                    <a:pt x="39" y="1"/>
                  </a:lnTo>
                  <a:lnTo>
                    <a:pt x="37" y="54"/>
                  </a:lnTo>
                  <a:close/>
                </a:path>
              </a:pathLst>
            </a:custGeom>
            <a:solidFill>
              <a:srgbClr val="FF0000"/>
            </a:solidFill>
            <a:ln w="9525">
              <a:noFill/>
              <a:round/>
              <a:headEnd/>
              <a:tailEnd/>
            </a:ln>
          </p:spPr>
          <p:txBody>
            <a:bodyPr/>
            <a:lstStyle/>
            <a:p>
              <a:endParaRPr lang="en-US"/>
            </a:p>
          </p:txBody>
        </p:sp>
        <p:sp>
          <p:nvSpPr>
            <p:cNvPr id="114854" name="Freeform 166"/>
            <p:cNvSpPr>
              <a:spLocks/>
            </p:cNvSpPr>
            <p:nvPr/>
          </p:nvSpPr>
          <p:spPr bwMode="black">
            <a:xfrm>
              <a:off x="2991" y="1889"/>
              <a:ext cx="11" cy="16"/>
            </a:xfrm>
            <a:custGeom>
              <a:avLst/>
              <a:gdLst/>
              <a:ahLst/>
              <a:cxnLst>
                <a:cxn ang="0">
                  <a:pos x="39" y="53"/>
                </a:cxn>
                <a:cxn ang="0">
                  <a:pos x="2" y="53"/>
                </a:cxn>
                <a:cxn ang="0">
                  <a:pos x="4" y="53"/>
                </a:cxn>
                <a:cxn ang="0">
                  <a:pos x="0" y="0"/>
                </a:cxn>
                <a:cxn ang="0">
                  <a:pos x="2" y="0"/>
                </a:cxn>
                <a:cxn ang="0">
                  <a:pos x="39" y="0"/>
                </a:cxn>
                <a:cxn ang="0">
                  <a:pos x="39" y="53"/>
                </a:cxn>
              </a:cxnLst>
              <a:rect l="0" t="0" r="r" b="b"/>
              <a:pathLst>
                <a:path w="39" h="53">
                  <a:moveTo>
                    <a:pt x="39" y="53"/>
                  </a:moveTo>
                  <a:lnTo>
                    <a:pt x="2" y="53"/>
                  </a:lnTo>
                  <a:lnTo>
                    <a:pt x="4" y="53"/>
                  </a:lnTo>
                  <a:lnTo>
                    <a:pt x="0" y="0"/>
                  </a:lnTo>
                  <a:lnTo>
                    <a:pt x="2" y="0"/>
                  </a:lnTo>
                  <a:lnTo>
                    <a:pt x="39" y="0"/>
                  </a:lnTo>
                  <a:lnTo>
                    <a:pt x="39" y="53"/>
                  </a:lnTo>
                  <a:close/>
                </a:path>
              </a:pathLst>
            </a:custGeom>
            <a:solidFill>
              <a:srgbClr val="FF0000"/>
            </a:solidFill>
            <a:ln w="9525">
              <a:noFill/>
              <a:round/>
              <a:headEnd/>
              <a:tailEnd/>
            </a:ln>
          </p:spPr>
          <p:txBody>
            <a:bodyPr/>
            <a:lstStyle/>
            <a:p>
              <a:endParaRPr lang="en-US"/>
            </a:p>
          </p:txBody>
        </p:sp>
        <p:sp>
          <p:nvSpPr>
            <p:cNvPr id="114855" name="Freeform 167"/>
            <p:cNvSpPr>
              <a:spLocks/>
            </p:cNvSpPr>
            <p:nvPr/>
          </p:nvSpPr>
          <p:spPr bwMode="black">
            <a:xfrm>
              <a:off x="2979" y="1889"/>
              <a:ext cx="12" cy="16"/>
            </a:xfrm>
            <a:custGeom>
              <a:avLst/>
              <a:gdLst/>
              <a:ahLst/>
              <a:cxnLst>
                <a:cxn ang="0">
                  <a:pos x="40" y="53"/>
                </a:cxn>
                <a:cxn ang="0">
                  <a:pos x="5" y="56"/>
                </a:cxn>
                <a:cxn ang="0">
                  <a:pos x="0" y="3"/>
                </a:cxn>
                <a:cxn ang="0">
                  <a:pos x="36" y="0"/>
                </a:cxn>
                <a:cxn ang="0">
                  <a:pos x="40" y="53"/>
                </a:cxn>
              </a:cxnLst>
              <a:rect l="0" t="0" r="r" b="b"/>
              <a:pathLst>
                <a:path w="40" h="56">
                  <a:moveTo>
                    <a:pt x="40" y="53"/>
                  </a:moveTo>
                  <a:lnTo>
                    <a:pt x="5" y="56"/>
                  </a:lnTo>
                  <a:lnTo>
                    <a:pt x="0" y="3"/>
                  </a:lnTo>
                  <a:lnTo>
                    <a:pt x="36" y="0"/>
                  </a:lnTo>
                  <a:lnTo>
                    <a:pt x="40" y="53"/>
                  </a:lnTo>
                  <a:close/>
                </a:path>
              </a:pathLst>
            </a:custGeom>
            <a:solidFill>
              <a:srgbClr val="FF0000"/>
            </a:solidFill>
            <a:ln w="9525">
              <a:noFill/>
              <a:round/>
              <a:headEnd/>
              <a:tailEnd/>
            </a:ln>
          </p:spPr>
          <p:txBody>
            <a:bodyPr/>
            <a:lstStyle/>
            <a:p>
              <a:endParaRPr lang="en-US"/>
            </a:p>
          </p:txBody>
        </p:sp>
        <p:sp>
          <p:nvSpPr>
            <p:cNvPr id="114856" name="Freeform 168"/>
            <p:cNvSpPr>
              <a:spLocks/>
            </p:cNvSpPr>
            <p:nvPr/>
          </p:nvSpPr>
          <p:spPr bwMode="black">
            <a:xfrm>
              <a:off x="2961" y="1889"/>
              <a:ext cx="20" cy="17"/>
            </a:xfrm>
            <a:custGeom>
              <a:avLst/>
              <a:gdLst/>
              <a:ahLst/>
              <a:cxnLst>
                <a:cxn ang="0">
                  <a:pos x="65" y="53"/>
                </a:cxn>
                <a:cxn ang="0">
                  <a:pos x="8" y="60"/>
                </a:cxn>
                <a:cxn ang="0">
                  <a:pos x="9" y="60"/>
                </a:cxn>
                <a:cxn ang="0">
                  <a:pos x="0" y="7"/>
                </a:cxn>
                <a:cxn ang="0">
                  <a:pos x="2" y="7"/>
                </a:cxn>
                <a:cxn ang="0">
                  <a:pos x="58" y="0"/>
                </a:cxn>
                <a:cxn ang="0">
                  <a:pos x="65" y="53"/>
                </a:cxn>
              </a:cxnLst>
              <a:rect l="0" t="0" r="r" b="b"/>
              <a:pathLst>
                <a:path w="65" h="60">
                  <a:moveTo>
                    <a:pt x="65" y="53"/>
                  </a:moveTo>
                  <a:lnTo>
                    <a:pt x="8" y="60"/>
                  </a:lnTo>
                  <a:lnTo>
                    <a:pt x="9" y="60"/>
                  </a:lnTo>
                  <a:lnTo>
                    <a:pt x="0" y="7"/>
                  </a:lnTo>
                  <a:lnTo>
                    <a:pt x="2" y="7"/>
                  </a:lnTo>
                  <a:lnTo>
                    <a:pt x="58" y="0"/>
                  </a:lnTo>
                  <a:lnTo>
                    <a:pt x="65" y="53"/>
                  </a:lnTo>
                  <a:close/>
                </a:path>
              </a:pathLst>
            </a:custGeom>
            <a:solidFill>
              <a:srgbClr val="FF0000"/>
            </a:solidFill>
            <a:ln w="9525">
              <a:noFill/>
              <a:round/>
              <a:headEnd/>
              <a:tailEnd/>
            </a:ln>
          </p:spPr>
          <p:txBody>
            <a:bodyPr/>
            <a:lstStyle/>
            <a:p>
              <a:endParaRPr lang="en-US"/>
            </a:p>
          </p:txBody>
        </p:sp>
        <p:sp>
          <p:nvSpPr>
            <p:cNvPr id="114857" name="Freeform 169"/>
            <p:cNvSpPr>
              <a:spLocks/>
            </p:cNvSpPr>
            <p:nvPr/>
          </p:nvSpPr>
          <p:spPr bwMode="black">
            <a:xfrm>
              <a:off x="2942" y="1891"/>
              <a:ext cx="20" cy="19"/>
            </a:xfrm>
            <a:custGeom>
              <a:avLst/>
              <a:gdLst/>
              <a:ahLst/>
              <a:cxnLst>
                <a:cxn ang="0">
                  <a:pos x="66" y="53"/>
                </a:cxn>
                <a:cxn ang="0">
                  <a:pos x="10" y="62"/>
                </a:cxn>
                <a:cxn ang="0">
                  <a:pos x="11" y="62"/>
                </a:cxn>
                <a:cxn ang="0">
                  <a:pos x="0" y="9"/>
                </a:cxn>
                <a:cxn ang="0">
                  <a:pos x="1" y="9"/>
                </a:cxn>
                <a:cxn ang="0">
                  <a:pos x="57" y="0"/>
                </a:cxn>
                <a:cxn ang="0">
                  <a:pos x="66" y="53"/>
                </a:cxn>
              </a:cxnLst>
              <a:rect l="0" t="0" r="r" b="b"/>
              <a:pathLst>
                <a:path w="66" h="62">
                  <a:moveTo>
                    <a:pt x="66" y="53"/>
                  </a:moveTo>
                  <a:lnTo>
                    <a:pt x="10" y="62"/>
                  </a:lnTo>
                  <a:lnTo>
                    <a:pt x="11" y="62"/>
                  </a:lnTo>
                  <a:lnTo>
                    <a:pt x="0" y="9"/>
                  </a:lnTo>
                  <a:lnTo>
                    <a:pt x="1" y="9"/>
                  </a:lnTo>
                  <a:lnTo>
                    <a:pt x="57" y="0"/>
                  </a:lnTo>
                  <a:lnTo>
                    <a:pt x="66" y="53"/>
                  </a:lnTo>
                  <a:close/>
                </a:path>
              </a:pathLst>
            </a:custGeom>
            <a:solidFill>
              <a:srgbClr val="FF0000"/>
            </a:solidFill>
            <a:ln w="9525">
              <a:noFill/>
              <a:round/>
              <a:headEnd/>
              <a:tailEnd/>
            </a:ln>
          </p:spPr>
          <p:txBody>
            <a:bodyPr/>
            <a:lstStyle/>
            <a:p>
              <a:endParaRPr lang="en-US"/>
            </a:p>
          </p:txBody>
        </p:sp>
        <p:sp>
          <p:nvSpPr>
            <p:cNvPr id="114858" name="Freeform 170"/>
            <p:cNvSpPr>
              <a:spLocks/>
            </p:cNvSpPr>
            <p:nvPr/>
          </p:nvSpPr>
          <p:spPr bwMode="black">
            <a:xfrm>
              <a:off x="2925" y="1894"/>
              <a:ext cx="21" cy="19"/>
            </a:xfrm>
            <a:custGeom>
              <a:avLst/>
              <a:gdLst/>
              <a:ahLst/>
              <a:cxnLst>
                <a:cxn ang="0">
                  <a:pos x="69" y="53"/>
                </a:cxn>
                <a:cxn ang="0">
                  <a:pos x="12" y="65"/>
                </a:cxn>
                <a:cxn ang="0">
                  <a:pos x="13" y="65"/>
                </a:cxn>
                <a:cxn ang="0">
                  <a:pos x="0" y="12"/>
                </a:cxn>
                <a:cxn ang="0">
                  <a:pos x="1" y="12"/>
                </a:cxn>
                <a:cxn ang="0">
                  <a:pos x="58" y="0"/>
                </a:cxn>
                <a:cxn ang="0">
                  <a:pos x="69" y="53"/>
                </a:cxn>
              </a:cxnLst>
              <a:rect l="0" t="0" r="r" b="b"/>
              <a:pathLst>
                <a:path w="69" h="65">
                  <a:moveTo>
                    <a:pt x="69" y="53"/>
                  </a:moveTo>
                  <a:lnTo>
                    <a:pt x="12" y="65"/>
                  </a:lnTo>
                  <a:lnTo>
                    <a:pt x="13" y="65"/>
                  </a:lnTo>
                  <a:lnTo>
                    <a:pt x="0" y="12"/>
                  </a:lnTo>
                  <a:lnTo>
                    <a:pt x="1" y="12"/>
                  </a:lnTo>
                  <a:lnTo>
                    <a:pt x="58" y="0"/>
                  </a:lnTo>
                  <a:lnTo>
                    <a:pt x="69" y="53"/>
                  </a:lnTo>
                  <a:close/>
                </a:path>
              </a:pathLst>
            </a:custGeom>
            <a:solidFill>
              <a:srgbClr val="FF0000"/>
            </a:solidFill>
            <a:ln w="9525">
              <a:noFill/>
              <a:round/>
              <a:headEnd/>
              <a:tailEnd/>
            </a:ln>
          </p:spPr>
          <p:txBody>
            <a:bodyPr/>
            <a:lstStyle/>
            <a:p>
              <a:endParaRPr lang="en-US"/>
            </a:p>
          </p:txBody>
        </p:sp>
        <p:sp>
          <p:nvSpPr>
            <p:cNvPr id="114859" name="Freeform 171"/>
            <p:cNvSpPr>
              <a:spLocks/>
            </p:cNvSpPr>
            <p:nvPr/>
          </p:nvSpPr>
          <p:spPr bwMode="black">
            <a:xfrm>
              <a:off x="2906" y="1898"/>
              <a:ext cx="23" cy="19"/>
            </a:xfrm>
            <a:custGeom>
              <a:avLst/>
              <a:gdLst/>
              <a:ahLst/>
              <a:cxnLst>
                <a:cxn ang="0">
                  <a:pos x="70" y="53"/>
                </a:cxn>
                <a:cxn ang="0">
                  <a:pos x="14" y="66"/>
                </a:cxn>
                <a:cxn ang="0">
                  <a:pos x="16" y="65"/>
                </a:cxn>
                <a:cxn ang="0">
                  <a:pos x="0" y="14"/>
                </a:cxn>
                <a:cxn ang="0">
                  <a:pos x="1" y="13"/>
                </a:cxn>
                <a:cxn ang="0">
                  <a:pos x="57" y="0"/>
                </a:cxn>
                <a:cxn ang="0">
                  <a:pos x="70" y="53"/>
                </a:cxn>
              </a:cxnLst>
              <a:rect l="0" t="0" r="r" b="b"/>
              <a:pathLst>
                <a:path w="70" h="66">
                  <a:moveTo>
                    <a:pt x="70" y="53"/>
                  </a:moveTo>
                  <a:lnTo>
                    <a:pt x="14" y="66"/>
                  </a:lnTo>
                  <a:lnTo>
                    <a:pt x="16" y="65"/>
                  </a:lnTo>
                  <a:lnTo>
                    <a:pt x="0" y="14"/>
                  </a:lnTo>
                  <a:lnTo>
                    <a:pt x="1" y="13"/>
                  </a:lnTo>
                  <a:lnTo>
                    <a:pt x="57" y="0"/>
                  </a:lnTo>
                  <a:lnTo>
                    <a:pt x="70" y="53"/>
                  </a:lnTo>
                  <a:close/>
                </a:path>
              </a:pathLst>
            </a:custGeom>
            <a:solidFill>
              <a:srgbClr val="FF0000"/>
            </a:solidFill>
            <a:ln w="9525">
              <a:noFill/>
              <a:round/>
              <a:headEnd/>
              <a:tailEnd/>
            </a:ln>
          </p:spPr>
          <p:txBody>
            <a:bodyPr/>
            <a:lstStyle/>
            <a:p>
              <a:endParaRPr lang="en-US"/>
            </a:p>
          </p:txBody>
        </p:sp>
        <p:sp>
          <p:nvSpPr>
            <p:cNvPr id="114860" name="Freeform 172"/>
            <p:cNvSpPr>
              <a:spLocks/>
            </p:cNvSpPr>
            <p:nvPr/>
          </p:nvSpPr>
          <p:spPr bwMode="black">
            <a:xfrm>
              <a:off x="2889" y="1901"/>
              <a:ext cx="23" cy="19"/>
            </a:xfrm>
            <a:custGeom>
              <a:avLst/>
              <a:gdLst/>
              <a:ahLst/>
              <a:cxnLst>
                <a:cxn ang="0">
                  <a:pos x="72" y="51"/>
                </a:cxn>
                <a:cxn ang="0">
                  <a:pos x="17" y="68"/>
                </a:cxn>
                <a:cxn ang="0">
                  <a:pos x="18" y="68"/>
                </a:cxn>
                <a:cxn ang="0">
                  <a:pos x="0" y="17"/>
                </a:cxn>
                <a:cxn ang="0">
                  <a:pos x="1" y="17"/>
                </a:cxn>
                <a:cxn ang="0">
                  <a:pos x="56" y="0"/>
                </a:cxn>
                <a:cxn ang="0">
                  <a:pos x="72" y="51"/>
                </a:cxn>
              </a:cxnLst>
              <a:rect l="0" t="0" r="r" b="b"/>
              <a:pathLst>
                <a:path w="72" h="68">
                  <a:moveTo>
                    <a:pt x="72" y="51"/>
                  </a:moveTo>
                  <a:lnTo>
                    <a:pt x="17" y="68"/>
                  </a:lnTo>
                  <a:lnTo>
                    <a:pt x="18" y="68"/>
                  </a:lnTo>
                  <a:lnTo>
                    <a:pt x="0" y="17"/>
                  </a:lnTo>
                  <a:lnTo>
                    <a:pt x="1" y="17"/>
                  </a:lnTo>
                  <a:lnTo>
                    <a:pt x="56" y="0"/>
                  </a:lnTo>
                  <a:lnTo>
                    <a:pt x="72" y="51"/>
                  </a:lnTo>
                  <a:close/>
                </a:path>
              </a:pathLst>
            </a:custGeom>
            <a:solidFill>
              <a:srgbClr val="FF0000"/>
            </a:solidFill>
            <a:ln w="9525">
              <a:noFill/>
              <a:round/>
              <a:headEnd/>
              <a:tailEnd/>
            </a:ln>
          </p:spPr>
          <p:txBody>
            <a:bodyPr/>
            <a:lstStyle/>
            <a:p>
              <a:endParaRPr lang="en-US"/>
            </a:p>
          </p:txBody>
        </p:sp>
        <p:sp>
          <p:nvSpPr>
            <p:cNvPr id="114861" name="Freeform 173"/>
            <p:cNvSpPr>
              <a:spLocks/>
            </p:cNvSpPr>
            <p:nvPr/>
          </p:nvSpPr>
          <p:spPr bwMode="black">
            <a:xfrm>
              <a:off x="2872" y="1906"/>
              <a:ext cx="23" cy="21"/>
            </a:xfrm>
            <a:custGeom>
              <a:avLst/>
              <a:gdLst/>
              <a:ahLst/>
              <a:cxnLst>
                <a:cxn ang="0">
                  <a:pos x="73" y="51"/>
                </a:cxn>
                <a:cxn ang="0">
                  <a:pos x="19" y="70"/>
                </a:cxn>
                <a:cxn ang="0">
                  <a:pos x="20" y="70"/>
                </a:cxn>
                <a:cxn ang="0">
                  <a:pos x="0" y="19"/>
                </a:cxn>
                <a:cxn ang="0">
                  <a:pos x="1" y="19"/>
                </a:cxn>
                <a:cxn ang="0">
                  <a:pos x="55" y="0"/>
                </a:cxn>
                <a:cxn ang="0">
                  <a:pos x="73" y="51"/>
                </a:cxn>
              </a:cxnLst>
              <a:rect l="0" t="0" r="r" b="b"/>
              <a:pathLst>
                <a:path w="73" h="70">
                  <a:moveTo>
                    <a:pt x="73" y="51"/>
                  </a:moveTo>
                  <a:lnTo>
                    <a:pt x="19" y="70"/>
                  </a:lnTo>
                  <a:lnTo>
                    <a:pt x="20" y="70"/>
                  </a:lnTo>
                  <a:lnTo>
                    <a:pt x="0" y="19"/>
                  </a:lnTo>
                  <a:lnTo>
                    <a:pt x="1" y="19"/>
                  </a:lnTo>
                  <a:lnTo>
                    <a:pt x="55" y="0"/>
                  </a:lnTo>
                  <a:lnTo>
                    <a:pt x="73" y="51"/>
                  </a:lnTo>
                  <a:close/>
                </a:path>
              </a:pathLst>
            </a:custGeom>
            <a:solidFill>
              <a:srgbClr val="FF0000"/>
            </a:solidFill>
            <a:ln w="9525">
              <a:noFill/>
              <a:round/>
              <a:headEnd/>
              <a:tailEnd/>
            </a:ln>
          </p:spPr>
          <p:txBody>
            <a:bodyPr/>
            <a:lstStyle/>
            <a:p>
              <a:endParaRPr lang="en-US"/>
            </a:p>
          </p:txBody>
        </p:sp>
        <p:sp>
          <p:nvSpPr>
            <p:cNvPr id="114862" name="Freeform 174"/>
            <p:cNvSpPr>
              <a:spLocks/>
            </p:cNvSpPr>
            <p:nvPr/>
          </p:nvSpPr>
          <p:spPr bwMode="black">
            <a:xfrm>
              <a:off x="2855" y="1912"/>
              <a:ext cx="23" cy="20"/>
            </a:xfrm>
            <a:custGeom>
              <a:avLst/>
              <a:gdLst/>
              <a:ahLst/>
              <a:cxnLst>
                <a:cxn ang="0">
                  <a:pos x="75" y="51"/>
                </a:cxn>
                <a:cxn ang="0">
                  <a:pos x="21" y="72"/>
                </a:cxn>
                <a:cxn ang="0">
                  <a:pos x="22" y="71"/>
                </a:cxn>
                <a:cxn ang="0">
                  <a:pos x="0" y="22"/>
                </a:cxn>
                <a:cxn ang="0">
                  <a:pos x="1" y="21"/>
                </a:cxn>
                <a:cxn ang="0">
                  <a:pos x="55" y="0"/>
                </a:cxn>
                <a:cxn ang="0">
                  <a:pos x="75" y="51"/>
                </a:cxn>
              </a:cxnLst>
              <a:rect l="0" t="0" r="r" b="b"/>
              <a:pathLst>
                <a:path w="75" h="72">
                  <a:moveTo>
                    <a:pt x="75" y="51"/>
                  </a:moveTo>
                  <a:lnTo>
                    <a:pt x="21" y="72"/>
                  </a:lnTo>
                  <a:lnTo>
                    <a:pt x="22" y="71"/>
                  </a:lnTo>
                  <a:lnTo>
                    <a:pt x="0" y="22"/>
                  </a:lnTo>
                  <a:lnTo>
                    <a:pt x="1" y="21"/>
                  </a:lnTo>
                  <a:lnTo>
                    <a:pt x="55" y="0"/>
                  </a:lnTo>
                  <a:lnTo>
                    <a:pt x="75" y="51"/>
                  </a:lnTo>
                  <a:close/>
                </a:path>
              </a:pathLst>
            </a:custGeom>
            <a:solidFill>
              <a:srgbClr val="FF0000"/>
            </a:solidFill>
            <a:ln w="9525">
              <a:noFill/>
              <a:round/>
              <a:headEnd/>
              <a:tailEnd/>
            </a:ln>
          </p:spPr>
          <p:txBody>
            <a:bodyPr/>
            <a:lstStyle/>
            <a:p>
              <a:endParaRPr lang="en-US"/>
            </a:p>
          </p:txBody>
        </p:sp>
        <p:sp>
          <p:nvSpPr>
            <p:cNvPr id="114863" name="Freeform 175"/>
            <p:cNvSpPr>
              <a:spLocks/>
            </p:cNvSpPr>
            <p:nvPr/>
          </p:nvSpPr>
          <p:spPr bwMode="black">
            <a:xfrm>
              <a:off x="2838" y="1919"/>
              <a:ext cx="23" cy="20"/>
            </a:xfrm>
            <a:custGeom>
              <a:avLst/>
              <a:gdLst/>
              <a:ahLst/>
              <a:cxnLst>
                <a:cxn ang="0">
                  <a:pos x="75" y="49"/>
                </a:cxn>
                <a:cxn ang="0">
                  <a:pos x="23" y="72"/>
                </a:cxn>
                <a:cxn ang="0">
                  <a:pos x="24" y="72"/>
                </a:cxn>
                <a:cxn ang="0">
                  <a:pos x="0" y="23"/>
                </a:cxn>
                <a:cxn ang="0">
                  <a:pos x="1" y="23"/>
                </a:cxn>
                <a:cxn ang="0">
                  <a:pos x="53" y="0"/>
                </a:cxn>
                <a:cxn ang="0">
                  <a:pos x="75" y="49"/>
                </a:cxn>
              </a:cxnLst>
              <a:rect l="0" t="0" r="r" b="b"/>
              <a:pathLst>
                <a:path w="75" h="72">
                  <a:moveTo>
                    <a:pt x="75" y="49"/>
                  </a:moveTo>
                  <a:lnTo>
                    <a:pt x="23" y="72"/>
                  </a:lnTo>
                  <a:lnTo>
                    <a:pt x="24" y="72"/>
                  </a:lnTo>
                  <a:lnTo>
                    <a:pt x="0" y="23"/>
                  </a:lnTo>
                  <a:lnTo>
                    <a:pt x="1" y="23"/>
                  </a:lnTo>
                  <a:lnTo>
                    <a:pt x="53" y="0"/>
                  </a:lnTo>
                  <a:lnTo>
                    <a:pt x="75" y="49"/>
                  </a:lnTo>
                  <a:close/>
                </a:path>
              </a:pathLst>
            </a:custGeom>
            <a:solidFill>
              <a:srgbClr val="FF0000"/>
            </a:solidFill>
            <a:ln w="9525">
              <a:noFill/>
              <a:round/>
              <a:headEnd/>
              <a:tailEnd/>
            </a:ln>
          </p:spPr>
          <p:txBody>
            <a:bodyPr/>
            <a:lstStyle/>
            <a:p>
              <a:endParaRPr lang="en-US"/>
            </a:p>
          </p:txBody>
        </p:sp>
        <p:sp>
          <p:nvSpPr>
            <p:cNvPr id="114864" name="Freeform 176"/>
            <p:cNvSpPr>
              <a:spLocks/>
            </p:cNvSpPr>
            <p:nvPr/>
          </p:nvSpPr>
          <p:spPr bwMode="black">
            <a:xfrm>
              <a:off x="2821" y="1925"/>
              <a:ext cx="25" cy="21"/>
            </a:xfrm>
            <a:custGeom>
              <a:avLst/>
              <a:gdLst/>
              <a:ahLst/>
              <a:cxnLst>
                <a:cxn ang="0">
                  <a:pos x="76" y="49"/>
                </a:cxn>
                <a:cxn ang="0">
                  <a:pos x="25" y="73"/>
                </a:cxn>
                <a:cxn ang="0">
                  <a:pos x="26" y="72"/>
                </a:cxn>
                <a:cxn ang="0">
                  <a:pos x="0" y="26"/>
                </a:cxn>
                <a:cxn ang="0">
                  <a:pos x="1" y="25"/>
                </a:cxn>
                <a:cxn ang="0">
                  <a:pos x="52" y="0"/>
                </a:cxn>
                <a:cxn ang="0">
                  <a:pos x="76" y="49"/>
                </a:cxn>
              </a:cxnLst>
              <a:rect l="0" t="0" r="r" b="b"/>
              <a:pathLst>
                <a:path w="76" h="73">
                  <a:moveTo>
                    <a:pt x="76" y="49"/>
                  </a:moveTo>
                  <a:lnTo>
                    <a:pt x="25" y="73"/>
                  </a:lnTo>
                  <a:lnTo>
                    <a:pt x="26" y="72"/>
                  </a:lnTo>
                  <a:lnTo>
                    <a:pt x="0" y="26"/>
                  </a:lnTo>
                  <a:lnTo>
                    <a:pt x="1" y="25"/>
                  </a:lnTo>
                  <a:lnTo>
                    <a:pt x="52" y="0"/>
                  </a:lnTo>
                  <a:lnTo>
                    <a:pt x="76" y="49"/>
                  </a:lnTo>
                  <a:close/>
                </a:path>
              </a:pathLst>
            </a:custGeom>
            <a:solidFill>
              <a:srgbClr val="FF0000"/>
            </a:solidFill>
            <a:ln w="9525">
              <a:noFill/>
              <a:round/>
              <a:headEnd/>
              <a:tailEnd/>
            </a:ln>
          </p:spPr>
          <p:txBody>
            <a:bodyPr/>
            <a:lstStyle/>
            <a:p>
              <a:endParaRPr lang="en-US"/>
            </a:p>
          </p:txBody>
        </p:sp>
        <p:sp>
          <p:nvSpPr>
            <p:cNvPr id="114865" name="Freeform 177"/>
            <p:cNvSpPr>
              <a:spLocks/>
            </p:cNvSpPr>
            <p:nvPr/>
          </p:nvSpPr>
          <p:spPr bwMode="black">
            <a:xfrm>
              <a:off x="2806" y="1932"/>
              <a:ext cx="23" cy="21"/>
            </a:xfrm>
            <a:custGeom>
              <a:avLst/>
              <a:gdLst/>
              <a:ahLst/>
              <a:cxnLst>
                <a:cxn ang="0">
                  <a:pos x="77" y="46"/>
                </a:cxn>
                <a:cxn ang="0">
                  <a:pos x="27" y="74"/>
                </a:cxn>
                <a:cxn ang="0">
                  <a:pos x="0" y="27"/>
                </a:cxn>
                <a:cxn ang="0">
                  <a:pos x="51" y="0"/>
                </a:cxn>
                <a:cxn ang="0">
                  <a:pos x="77" y="46"/>
                </a:cxn>
              </a:cxnLst>
              <a:rect l="0" t="0" r="r" b="b"/>
              <a:pathLst>
                <a:path w="77" h="74">
                  <a:moveTo>
                    <a:pt x="77" y="46"/>
                  </a:moveTo>
                  <a:lnTo>
                    <a:pt x="27" y="74"/>
                  </a:lnTo>
                  <a:lnTo>
                    <a:pt x="0" y="27"/>
                  </a:lnTo>
                  <a:lnTo>
                    <a:pt x="51" y="0"/>
                  </a:lnTo>
                  <a:lnTo>
                    <a:pt x="77" y="46"/>
                  </a:lnTo>
                  <a:close/>
                </a:path>
              </a:pathLst>
            </a:custGeom>
            <a:solidFill>
              <a:srgbClr val="FF0000"/>
            </a:solidFill>
            <a:ln w="9525">
              <a:noFill/>
              <a:round/>
              <a:headEnd/>
              <a:tailEnd/>
            </a:ln>
          </p:spPr>
          <p:txBody>
            <a:bodyPr/>
            <a:lstStyle/>
            <a:p>
              <a:endParaRPr lang="en-US"/>
            </a:p>
          </p:txBody>
        </p:sp>
        <p:sp>
          <p:nvSpPr>
            <p:cNvPr id="114866" name="Freeform 178"/>
            <p:cNvSpPr>
              <a:spLocks/>
            </p:cNvSpPr>
            <p:nvPr/>
          </p:nvSpPr>
          <p:spPr bwMode="black">
            <a:xfrm>
              <a:off x="2788" y="1941"/>
              <a:ext cx="26" cy="23"/>
            </a:xfrm>
            <a:custGeom>
              <a:avLst/>
              <a:gdLst/>
              <a:ahLst/>
              <a:cxnLst>
                <a:cxn ang="0">
                  <a:pos x="88" y="47"/>
                </a:cxn>
                <a:cxn ang="0">
                  <a:pos x="29" y="82"/>
                </a:cxn>
                <a:cxn ang="0">
                  <a:pos x="29" y="81"/>
                </a:cxn>
                <a:cxn ang="0">
                  <a:pos x="0" y="37"/>
                </a:cxn>
                <a:cxn ang="0">
                  <a:pos x="0" y="36"/>
                </a:cxn>
                <a:cxn ang="0">
                  <a:pos x="59" y="0"/>
                </a:cxn>
                <a:cxn ang="0">
                  <a:pos x="88" y="47"/>
                </a:cxn>
              </a:cxnLst>
              <a:rect l="0" t="0" r="r" b="b"/>
              <a:pathLst>
                <a:path w="88" h="82">
                  <a:moveTo>
                    <a:pt x="88" y="47"/>
                  </a:moveTo>
                  <a:lnTo>
                    <a:pt x="29" y="82"/>
                  </a:lnTo>
                  <a:lnTo>
                    <a:pt x="29" y="81"/>
                  </a:lnTo>
                  <a:lnTo>
                    <a:pt x="0" y="37"/>
                  </a:lnTo>
                  <a:lnTo>
                    <a:pt x="0" y="36"/>
                  </a:lnTo>
                  <a:lnTo>
                    <a:pt x="59" y="0"/>
                  </a:lnTo>
                  <a:lnTo>
                    <a:pt x="88" y="47"/>
                  </a:lnTo>
                  <a:close/>
                </a:path>
              </a:pathLst>
            </a:custGeom>
            <a:solidFill>
              <a:srgbClr val="FF0000"/>
            </a:solidFill>
            <a:ln w="9525">
              <a:noFill/>
              <a:round/>
              <a:headEnd/>
              <a:tailEnd/>
            </a:ln>
          </p:spPr>
          <p:txBody>
            <a:bodyPr/>
            <a:lstStyle/>
            <a:p>
              <a:endParaRPr lang="en-US"/>
            </a:p>
          </p:txBody>
        </p:sp>
        <p:sp>
          <p:nvSpPr>
            <p:cNvPr id="114867" name="Freeform 179"/>
            <p:cNvSpPr>
              <a:spLocks/>
            </p:cNvSpPr>
            <p:nvPr/>
          </p:nvSpPr>
          <p:spPr bwMode="black">
            <a:xfrm>
              <a:off x="2769" y="1951"/>
              <a:ext cx="26" cy="23"/>
            </a:xfrm>
            <a:custGeom>
              <a:avLst/>
              <a:gdLst/>
              <a:ahLst/>
              <a:cxnLst>
                <a:cxn ang="0">
                  <a:pos x="86" y="44"/>
                </a:cxn>
                <a:cxn ang="0">
                  <a:pos x="30" y="81"/>
                </a:cxn>
                <a:cxn ang="0">
                  <a:pos x="31" y="81"/>
                </a:cxn>
                <a:cxn ang="0">
                  <a:pos x="0" y="36"/>
                </a:cxn>
                <a:cxn ang="0">
                  <a:pos x="1" y="36"/>
                </a:cxn>
                <a:cxn ang="0">
                  <a:pos x="57" y="0"/>
                </a:cxn>
                <a:cxn ang="0">
                  <a:pos x="86" y="44"/>
                </a:cxn>
              </a:cxnLst>
              <a:rect l="0" t="0" r="r" b="b"/>
              <a:pathLst>
                <a:path w="86" h="81">
                  <a:moveTo>
                    <a:pt x="86" y="44"/>
                  </a:moveTo>
                  <a:lnTo>
                    <a:pt x="30" y="81"/>
                  </a:lnTo>
                  <a:lnTo>
                    <a:pt x="31" y="81"/>
                  </a:lnTo>
                  <a:lnTo>
                    <a:pt x="0" y="36"/>
                  </a:lnTo>
                  <a:lnTo>
                    <a:pt x="1" y="36"/>
                  </a:lnTo>
                  <a:lnTo>
                    <a:pt x="57" y="0"/>
                  </a:lnTo>
                  <a:lnTo>
                    <a:pt x="86" y="44"/>
                  </a:lnTo>
                  <a:close/>
                </a:path>
              </a:pathLst>
            </a:custGeom>
            <a:solidFill>
              <a:srgbClr val="FF0000"/>
            </a:solidFill>
            <a:ln w="9525">
              <a:noFill/>
              <a:round/>
              <a:headEnd/>
              <a:tailEnd/>
            </a:ln>
          </p:spPr>
          <p:txBody>
            <a:bodyPr/>
            <a:lstStyle/>
            <a:p>
              <a:endParaRPr lang="en-US"/>
            </a:p>
          </p:txBody>
        </p:sp>
        <p:sp>
          <p:nvSpPr>
            <p:cNvPr id="114868" name="Freeform 180"/>
            <p:cNvSpPr>
              <a:spLocks/>
            </p:cNvSpPr>
            <p:nvPr/>
          </p:nvSpPr>
          <p:spPr bwMode="black">
            <a:xfrm>
              <a:off x="2750" y="1962"/>
              <a:ext cx="28" cy="22"/>
            </a:xfrm>
            <a:custGeom>
              <a:avLst/>
              <a:gdLst/>
              <a:ahLst/>
              <a:cxnLst>
                <a:cxn ang="0">
                  <a:pos x="88" y="45"/>
                </a:cxn>
                <a:cxn ang="0">
                  <a:pos x="32" y="82"/>
                </a:cxn>
                <a:cxn ang="0">
                  <a:pos x="33" y="81"/>
                </a:cxn>
                <a:cxn ang="0">
                  <a:pos x="0" y="39"/>
                </a:cxn>
                <a:cxn ang="0">
                  <a:pos x="1" y="38"/>
                </a:cxn>
                <a:cxn ang="0">
                  <a:pos x="57" y="0"/>
                </a:cxn>
                <a:cxn ang="0">
                  <a:pos x="88" y="45"/>
                </a:cxn>
              </a:cxnLst>
              <a:rect l="0" t="0" r="r" b="b"/>
              <a:pathLst>
                <a:path w="88" h="82">
                  <a:moveTo>
                    <a:pt x="88" y="45"/>
                  </a:moveTo>
                  <a:lnTo>
                    <a:pt x="32" y="82"/>
                  </a:lnTo>
                  <a:lnTo>
                    <a:pt x="33" y="81"/>
                  </a:lnTo>
                  <a:lnTo>
                    <a:pt x="0" y="39"/>
                  </a:lnTo>
                  <a:lnTo>
                    <a:pt x="1" y="38"/>
                  </a:lnTo>
                  <a:lnTo>
                    <a:pt x="57" y="0"/>
                  </a:lnTo>
                  <a:lnTo>
                    <a:pt x="88" y="45"/>
                  </a:lnTo>
                  <a:close/>
                </a:path>
              </a:pathLst>
            </a:custGeom>
            <a:solidFill>
              <a:srgbClr val="FF0000"/>
            </a:solidFill>
            <a:ln w="9525">
              <a:noFill/>
              <a:round/>
              <a:headEnd/>
              <a:tailEnd/>
            </a:ln>
          </p:spPr>
          <p:txBody>
            <a:bodyPr/>
            <a:lstStyle/>
            <a:p>
              <a:endParaRPr lang="en-US"/>
            </a:p>
          </p:txBody>
        </p:sp>
        <p:sp>
          <p:nvSpPr>
            <p:cNvPr id="114869" name="Freeform 181"/>
            <p:cNvSpPr>
              <a:spLocks/>
            </p:cNvSpPr>
            <p:nvPr/>
          </p:nvSpPr>
          <p:spPr bwMode="black">
            <a:xfrm>
              <a:off x="2733" y="1972"/>
              <a:ext cx="28" cy="25"/>
            </a:xfrm>
            <a:custGeom>
              <a:avLst/>
              <a:gdLst/>
              <a:ahLst/>
              <a:cxnLst>
                <a:cxn ang="0">
                  <a:pos x="88" y="42"/>
                </a:cxn>
                <a:cxn ang="0">
                  <a:pos x="34" y="83"/>
                </a:cxn>
                <a:cxn ang="0">
                  <a:pos x="34" y="83"/>
                </a:cxn>
                <a:cxn ang="0">
                  <a:pos x="0" y="41"/>
                </a:cxn>
                <a:cxn ang="0">
                  <a:pos x="0" y="41"/>
                </a:cxn>
                <a:cxn ang="0">
                  <a:pos x="55" y="0"/>
                </a:cxn>
                <a:cxn ang="0">
                  <a:pos x="88" y="42"/>
                </a:cxn>
              </a:cxnLst>
              <a:rect l="0" t="0" r="r" b="b"/>
              <a:pathLst>
                <a:path w="88" h="83">
                  <a:moveTo>
                    <a:pt x="88" y="42"/>
                  </a:moveTo>
                  <a:lnTo>
                    <a:pt x="34" y="83"/>
                  </a:lnTo>
                  <a:lnTo>
                    <a:pt x="34" y="83"/>
                  </a:lnTo>
                  <a:lnTo>
                    <a:pt x="0" y="41"/>
                  </a:lnTo>
                  <a:lnTo>
                    <a:pt x="0" y="41"/>
                  </a:lnTo>
                  <a:lnTo>
                    <a:pt x="55" y="0"/>
                  </a:lnTo>
                  <a:lnTo>
                    <a:pt x="88" y="42"/>
                  </a:lnTo>
                  <a:close/>
                </a:path>
              </a:pathLst>
            </a:custGeom>
            <a:solidFill>
              <a:srgbClr val="FF0000"/>
            </a:solidFill>
            <a:ln w="9525">
              <a:noFill/>
              <a:round/>
              <a:headEnd/>
              <a:tailEnd/>
            </a:ln>
          </p:spPr>
          <p:txBody>
            <a:bodyPr/>
            <a:lstStyle/>
            <a:p>
              <a:endParaRPr lang="en-US"/>
            </a:p>
          </p:txBody>
        </p:sp>
        <p:sp>
          <p:nvSpPr>
            <p:cNvPr id="114870" name="Freeform 182"/>
            <p:cNvSpPr>
              <a:spLocks/>
            </p:cNvSpPr>
            <p:nvPr/>
          </p:nvSpPr>
          <p:spPr bwMode="black">
            <a:xfrm>
              <a:off x="2716" y="1984"/>
              <a:ext cx="28" cy="25"/>
            </a:xfrm>
            <a:custGeom>
              <a:avLst/>
              <a:gdLst/>
              <a:ahLst/>
              <a:cxnLst>
                <a:cxn ang="0">
                  <a:pos x="88" y="42"/>
                </a:cxn>
                <a:cxn ang="0">
                  <a:pos x="34" y="83"/>
                </a:cxn>
                <a:cxn ang="0">
                  <a:pos x="35" y="82"/>
                </a:cxn>
                <a:cxn ang="0">
                  <a:pos x="0" y="42"/>
                </a:cxn>
                <a:cxn ang="0">
                  <a:pos x="1" y="41"/>
                </a:cxn>
                <a:cxn ang="0">
                  <a:pos x="54" y="0"/>
                </a:cxn>
                <a:cxn ang="0">
                  <a:pos x="88" y="42"/>
                </a:cxn>
              </a:cxnLst>
              <a:rect l="0" t="0" r="r" b="b"/>
              <a:pathLst>
                <a:path w="88" h="83">
                  <a:moveTo>
                    <a:pt x="88" y="42"/>
                  </a:moveTo>
                  <a:lnTo>
                    <a:pt x="34" y="83"/>
                  </a:lnTo>
                  <a:lnTo>
                    <a:pt x="35" y="82"/>
                  </a:lnTo>
                  <a:lnTo>
                    <a:pt x="0" y="42"/>
                  </a:lnTo>
                  <a:lnTo>
                    <a:pt x="1" y="41"/>
                  </a:lnTo>
                  <a:lnTo>
                    <a:pt x="54" y="0"/>
                  </a:lnTo>
                  <a:lnTo>
                    <a:pt x="88" y="42"/>
                  </a:lnTo>
                  <a:close/>
                </a:path>
              </a:pathLst>
            </a:custGeom>
            <a:solidFill>
              <a:srgbClr val="FF0000"/>
            </a:solidFill>
            <a:ln w="9525">
              <a:noFill/>
              <a:round/>
              <a:headEnd/>
              <a:tailEnd/>
            </a:ln>
          </p:spPr>
          <p:txBody>
            <a:bodyPr/>
            <a:lstStyle/>
            <a:p>
              <a:endParaRPr lang="en-US"/>
            </a:p>
          </p:txBody>
        </p:sp>
        <p:sp>
          <p:nvSpPr>
            <p:cNvPr id="114871" name="Freeform 183"/>
            <p:cNvSpPr>
              <a:spLocks/>
            </p:cNvSpPr>
            <p:nvPr/>
          </p:nvSpPr>
          <p:spPr bwMode="black">
            <a:xfrm>
              <a:off x="2701" y="1997"/>
              <a:ext cx="26" cy="24"/>
            </a:xfrm>
            <a:custGeom>
              <a:avLst/>
              <a:gdLst/>
              <a:ahLst/>
              <a:cxnLst>
                <a:cxn ang="0">
                  <a:pos x="88" y="40"/>
                </a:cxn>
                <a:cxn ang="0">
                  <a:pos x="36" y="84"/>
                </a:cxn>
                <a:cxn ang="0">
                  <a:pos x="36" y="84"/>
                </a:cxn>
                <a:cxn ang="0">
                  <a:pos x="0" y="44"/>
                </a:cxn>
                <a:cxn ang="0">
                  <a:pos x="0" y="44"/>
                </a:cxn>
                <a:cxn ang="0">
                  <a:pos x="53" y="0"/>
                </a:cxn>
                <a:cxn ang="0">
                  <a:pos x="88" y="40"/>
                </a:cxn>
              </a:cxnLst>
              <a:rect l="0" t="0" r="r" b="b"/>
              <a:pathLst>
                <a:path w="88" h="84">
                  <a:moveTo>
                    <a:pt x="88" y="40"/>
                  </a:moveTo>
                  <a:lnTo>
                    <a:pt x="36" y="84"/>
                  </a:lnTo>
                  <a:lnTo>
                    <a:pt x="36" y="84"/>
                  </a:lnTo>
                  <a:lnTo>
                    <a:pt x="0" y="44"/>
                  </a:lnTo>
                  <a:lnTo>
                    <a:pt x="0" y="44"/>
                  </a:lnTo>
                  <a:lnTo>
                    <a:pt x="53" y="0"/>
                  </a:lnTo>
                  <a:lnTo>
                    <a:pt x="88" y="40"/>
                  </a:lnTo>
                  <a:close/>
                </a:path>
              </a:pathLst>
            </a:custGeom>
            <a:solidFill>
              <a:srgbClr val="FF0000"/>
            </a:solidFill>
            <a:ln w="9525">
              <a:noFill/>
              <a:round/>
              <a:headEnd/>
              <a:tailEnd/>
            </a:ln>
          </p:spPr>
          <p:txBody>
            <a:bodyPr/>
            <a:lstStyle/>
            <a:p>
              <a:endParaRPr lang="en-US"/>
            </a:p>
          </p:txBody>
        </p:sp>
        <p:sp>
          <p:nvSpPr>
            <p:cNvPr id="114872" name="Freeform 184"/>
            <p:cNvSpPr>
              <a:spLocks/>
            </p:cNvSpPr>
            <p:nvPr/>
          </p:nvSpPr>
          <p:spPr bwMode="black">
            <a:xfrm>
              <a:off x="2684" y="2009"/>
              <a:ext cx="28" cy="26"/>
            </a:xfrm>
            <a:custGeom>
              <a:avLst/>
              <a:gdLst/>
              <a:ahLst/>
              <a:cxnLst>
                <a:cxn ang="0">
                  <a:pos x="87" y="40"/>
                </a:cxn>
                <a:cxn ang="0">
                  <a:pos x="37" y="86"/>
                </a:cxn>
                <a:cxn ang="0">
                  <a:pos x="38" y="86"/>
                </a:cxn>
                <a:cxn ang="0">
                  <a:pos x="0" y="46"/>
                </a:cxn>
                <a:cxn ang="0">
                  <a:pos x="1" y="46"/>
                </a:cxn>
                <a:cxn ang="0">
                  <a:pos x="51" y="0"/>
                </a:cxn>
                <a:cxn ang="0">
                  <a:pos x="87" y="40"/>
                </a:cxn>
              </a:cxnLst>
              <a:rect l="0" t="0" r="r" b="b"/>
              <a:pathLst>
                <a:path w="87" h="86">
                  <a:moveTo>
                    <a:pt x="87" y="40"/>
                  </a:moveTo>
                  <a:lnTo>
                    <a:pt x="37" y="86"/>
                  </a:lnTo>
                  <a:lnTo>
                    <a:pt x="38" y="86"/>
                  </a:lnTo>
                  <a:lnTo>
                    <a:pt x="0" y="46"/>
                  </a:lnTo>
                  <a:lnTo>
                    <a:pt x="1" y="46"/>
                  </a:lnTo>
                  <a:lnTo>
                    <a:pt x="51" y="0"/>
                  </a:lnTo>
                  <a:lnTo>
                    <a:pt x="87" y="40"/>
                  </a:lnTo>
                  <a:close/>
                </a:path>
              </a:pathLst>
            </a:custGeom>
            <a:solidFill>
              <a:srgbClr val="FF0000"/>
            </a:solidFill>
            <a:ln w="9525">
              <a:noFill/>
              <a:round/>
              <a:headEnd/>
              <a:tailEnd/>
            </a:ln>
          </p:spPr>
          <p:txBody>
            <a:bodyPr/>
            <a:lstStyle/>
            <a:p>
              <a:endParaRPr lang="en-US"/>
            </a:p>
          </p:txBody>
        </p:sp>
        <p:sp>
          <p:nvSpPr>
            <p:cNvPr id="114873" name="Freeform 185"/>
            <p:cNvSpPr>
              <a:spLocks/>
            </p:cNvSpPr>
            <p:nvPr/>
          </p:nvSpPr>
          <p:spPr bwMode="black">
            <a:xfrm>
              <a:off x="2669" y="2023"/>
              <a:ext cx="27" cy="24"/>
            </a:xfrm>
            <a:custGeom>
              <a:avLst/>
              <a:gdLst/>
              <a:ahLst/>
              <a:cxnLst>
                <a:cxn ang="0">
                  <a:pos x="87" y="40"/>
                </a:cxn>
                <a:cxn ang="0">
                  <a:pos x="38" y="86"/>
                </a:cxn>
                <a:cxn ang="0">
                  <a:pos x="38" y="85"/>
                </a:cxn>
                <a:cxn ang="0">
                  <a:pos x="0" y="47"/>
                </a:cxn>
                <a:cxn ang="0">
                  <a:pos x="0" y="46"/>
                </a:cxn>
                <a:cxn ang="0">
                  <a:pos x="49" y="0"/>
                </a:cxn>
                <a:cxn ang="0">
                  <a:pos x="87" y="40"/>
                </a:cxn>
              </a:cxnLst>
              <a:rect l="0" t="0" r="r" b="b"/>
              <a:pathLst>
                <a:path w="87" h="86">
                  <a:moveTo>
                    <a:pt x="87" y="40"/>
                  </a:moveTo>
                  <a:lnTo>
                    <a:pt x="38" y="86"/>
                  </a:lnTo>
                  <a:lnTo>
                    <a:pt x="38" y="85"/>
                  </a:lnTo>
                  <a:lnTo>
                    <a:pt x="0" y="47"/>
                  </a:lnTo>
                  <a:lnTo>
                    <a:pt x="0" y="46"/>
                  </a:lnTo>
                  <a:lnTo>
                    <a:pt x="49" y="0"/>
                  </a:lnTo>
                  <a:lnTo>
                    <a:pt x="87" y="40"/>
                  </a:lnTo>
                  <a:close/>
                </a:path>
              </a:pathLst>
            </a:custGeom>
            <a:solidFill>
              <a:srgbClr val="FF0000"/>
            </a:solidFill>
            <a:ln w="9525">
              <a:noFill/>
              <a:round/>
              <a:headEnd/>
              <a:tailEnd/>
            </a:ln>
          </p:spPr>
          <p:txBody>
            <a:bodyPr/>
            <a:lstStyle/>
            <a:p>
              <a:endParaRPr lang="en-US"/>
            </a:p>
          </p:txBody>
        </p:sp>
        <p:sp>
          <p:nvSpPr>
            <p:cNvPr id="114874" name="Freeform 186"/>
            <p:cNvSpPr>
              <a:spLocks/>
            </p:cNvSpPr>
            <p:nvPr/>
          </p:nvSpPr>
          <p:spPr bwMode="black">
            <a:xfrm>
              <a:off x="2654" y="2037"/>
              <a:ext cx="27" cy="24"/>
            </a:xfrm>
            <a:custGeom>
              <a:avLst/>
              <a:gdLst/>
              <a:ahLst/>
              <a:cxnLst>
                <a:cxn ang="0">
                  <a:pos x="86" y="38"/>
                </a:cxn>
                <a:cxn ang="0">
                  <a:pos x="38" y="87"/>
                </a:cxn>
                <a:cxn ang="0">
                  <a:pos x="0" y="49"/>
                </a:cxn>
                <a:cxn ang="0">
                  <a:pos x="48" y="0"/>
                </a:cxn>
                <a:cxn ang="0">
                  <a:pos x="86" y="38"/>
                </a:cxn>
              </a:cxnLst>
              <a:rect l="0" t="0" r="r" b="b"/>
              <a:pathLst>
                <a:path w="86" h="87">
                  <a:moveTo>
                    <a:pt x="86" y="38"/>
                  </a:moveTo>
                  <a:lnTo>
                    <a:pt x="38" y="87"/>
                  </a:lnTo>
                  <a:lnTo>
                    <a:pt x="0" y="49"/>
                  </a:lnTo>
                  <a:lnTo>
                    <a:pt x="48" y="0"/>
                  </a:lnTo>
                  <a:lnTo>
                    <a:pt x="86" y="38"/>
                  </a:lnTo>
                  <a:close/>
                </a:path>
              </a:pathLst>
            </a:custGeom>
            <a:solidFill>
              <a:srgbClr val="FF0000"/>
            </a:solidFill>
            <a:ln w="9525">
              <a:noFill/>
              <a:round/>
              <a:headEnd/>
              <a:tailEnd/>
            </a:ln>
          </p:spPr>
          <p:txBody>
            <a:bodyPr/>
            <a:lstStyle/>
            <a:p>
              <a:endParaRPr lang="en-US"/>
            </a:p>
          </p:txBody>
        </p:sp>
        <p:sp>
          <p:nvSpPr>
            <p:cNvPr id="114875" name="Freeform 187"/>
            <p:cNvSpPr>
              <a:spLocks/>
            </p:cNvSpPr>
            <p:nvPr/>
          </p:nvSpPr>
          <p:spPr bwMode="black">
            <a:xfrm>
              <a:off x="2635" y="2050"/>
              <a:ext cx="30" cy="28"/>
            </a:xfrm>
            <a:custGeom>
              <a:avLst/>
              <a:gdLst/>
              <a:ahLst/>
              <a:cxnLst>
                <a:cxn ang="0">
                  <a:pos x="96" y="36"/>
                </a:cxn>
                <a:cxn ang="0">
                  <a:pos x="40" y="97"/>
                </a:cxn>
                <a:cxn ang="0">
                  <a:pos x="40" y="97"/>
                </a:cxn>
                <a:cxn ang="0">
                  <a:pos x="0" y="61"/>
                </a:cxn>
                <a:cxn ang="0">
                  <a:pos x="0" y="61"/>
                </a:cxn>
                <a:cxn ang="0">
                  <a:pos x="56" y="0"/>
                </a:cxn>
                <a:cxn ang="0">
                  <a:pos x="96" y="36"/>
                </a:cxn>
              </a:cxnLst>
              <a:rect l="0" t="0" r="r" b="b"/>
              <a:pathLst>
                <a:path w="96" h="97">
                  <a:moveTo>
                    <a:pt x="96" y="36"/>
                  </a:moveTo>
                  <a:lnTo>
                    <a:pt x="40" y="97"/>
                  </a:lnTo>
                  <a:lnTo>
                    <a:pt x="40" y="97"/>
                  </a:lnTo>
                  <a:lnTo>
                    <a:pt x="0" y="61"/>
                  </a:lnTo>
                  <a:lnTo>
                    <a:pt x="0" y="61"/>
                  </a:lnTo>
                  <a:lnTo>
                    <a:pt x="56" y="0"/>
                  </a:lnTo>
                  <a:lnTo>
                    <a:pt x="96" y="36"/>
                  </a:lnTo>
                  <a:close/>
                </a:path>
              </a:pathLst>
            </a:custGeom>
            <a:solidFill>
              <a:srgbClr val="FF0000"/>
            </a:solidFill>
            <a:ln w="9525">
              <a:noFill/>
              <a:round/>
              <a:headEnd/>
              <a:tailEnd/>
            </a:ln>
          </p:spPr>
          <p:txBody>
            <a:bodyPr/>
            <a:lstStyle/>
            <a:p>
              <a:endParaRPr lang="en-US"/>
            </a:p>
          </p:txBody>
        </p:sp>
        <p:sp>
          <p:nvSpPr>
            <p:cNvPr id="114876" name="Freeform 188"/>
            <p:cNvSpPr>
              <a:spLocks/>
            </p:cNvSpPr>
            <p:nvPr/>
          </p:nvSpPr>
          <p:spPr bwMode="black">
            <a:xfrm>
              <a:off x="2618" y="2068"/>
              <a:ext cx="31" cy="29"/>
            </a:xfrm>
            <a:custGeom>
              <a:avLst/>
              <a:gdLst/>
              <a:ahLst/>
              <a:cxnLst>
                <a:cxn ang="0">
                  <a:pos x="96" y="36"/>
                </a:cxn>
                <a:cxn ang="0">
                  <a:pos x="41" y="98"/>
                </a:cxn>
                <a:cxn ang="0">
                  <a:pos x="42" y="96"/>
                </a:cxn>
                <a:cxn ang="0">
                  <a:pos x="0" y="63"/>
                </a:cxn>
                <a:cxn ang="0">
                  <a:pos x="1" y="62"/>
                </a:cxn>
                <a:cxn ang="0">
                  <a:pos x="56" y="0"/>
                </a:cxn>
                <a:cxn ang="0">
                  <a:pos x="96" y="36"/>
                </a:cxn>
              </a:cxnLst>
              <a:rect l="0" t="0" r="r" b="b"/>
              <a:pathLst>
                <a:path w="96" h="98">
                  <a:moveTo>
                    <a:pt x="96" y="36"/>
                  </a:moveTo>
                  <a:lnTo>
                    <a:pt x="41" y="98"/>
                  </a:lnTo>
                  <a:lnTo>
                    <a:pt x="42" y="96"/>
                  </a:lnTo>
                  <a:lnTo>
                    <a:pt x="0" y="63"/>
                  </a:lnTo>
                  <a:lnTo>
                    <a:pt x="1" y="62"/>
                  </a:lnTo>
                  <a:lnTo>
                    <a:pt x="56" y="0"/>
                  </a:lnTo>
                  <a:lnTo>
                    <a:pt x="96" y="36"/>
                  </a:lnTo>
                  <a:close/>
                </a:path>
              </a:pathLst>
            </a:custGeom>
            <a:solidFill>
              <a:srgbClr val="FF0000"/>
            </a:solidFill>
            <a:ln w="9525">
              <a:noFill/>
              <a:round/>
              <a:headEnd/>
              <a:tailEnd/>
            </a:ln>
          </p:spPr>
          <p:txBody>
            <a:bodyPr/>
            <a:lstStyle/>
            <a:p>
              <a:endParaRPr lang="en-US"/>
            </a:p>
          </p:txBody>
        </p:sp>
        <p:sp>
          <p:nvSpPr>
            <p:cNvPr id="114877" name="Freeform 189"/>
            <p:cNvSpPr>
              <a:spLocks/>
            </p:cNvSpPr>
            <p:nvPr/>
          </p:nvSpPr>
          <p:spPr bwMode="black">
            <a:xfrm>
              <a:off x="2602" y="2087"/>
              <a:ext cx="30" cy="28"/>
            </a:xfrm>
            <a:custGeom>
              <a:avLst/>
              <a:gdLst/>
              <a:ahLst/>
              <a:cxnLst>
                <a:cxn ang="0">
                  <a:pos x="95" y="33"/>
                </a:cxn>
                <a:cxn ang="0">
                  <a:pos x="42" y="98"/>
                </a:cxn>
                <a:cxn ang="0">
                  <a:pos x="42" y="98"/>
                </a:cxn>
                <a:cxn ang="0">
                  <a:pos x="0" y="64"/>
                </a:cxn>
                <a:cxn ang="0">
                  <a:pos x="0" y="64"/>
                </a:cxn>
                <a:cxn ang="0">
                  <a:pos x="53" y="0"/>
                </a:cxn>
                <a:cxn ang="0">
                  <a:pos x="95" y="33"/>
                </a:cxn>
              </a:cxnLst>
              <a:rect l="0" t="0" r="r" b="b"/>
              <a:pathLst>
                <a:path w="95" h="98">
                  <a:moveTo>
                    <a:pt x="95" y="33"/>
                  </a:moveTo>
                  <a:lnTo>
                    <a:pt x="42" y="98"/>
                  </a:lnTo>
                  <a:lnTo>
                    <a:pt x="42" y="98"/>
                  </a:lnTo>
                  <a:lnTo>
                    <a:pt x="0" y="64"/>
                  </a:lnTo>
                  <a:lnTo>
                    <a:pt x="0" y="64"/>
                  </a:lnTo>
                  <a:lnTo>
                    <a:pt x="53" y="0"/>
                  </a:lnTo>
                  <a:lnTo>
                    <a:pt x="95" y="33"/>
                  </a:lnTo>
                  <a:close/>
                </a:path>
              </a:pathLst>
            </a:custGeom>
            <a:solidFill>
              <a:srgbClr val="FF0000"/>
            </a:solidFill>
            <a:ln w="9525">
              <a:noFill/>
              <a:round/>
              <a:headEnd/>
              <a:tailEnd/>
            </a:ln>
          </p:spPr>
          <p:txBody>
            <a:bodyPr/>
            <a:lstStyle/>
            <a:p>
              <a:endParaRPr lang="en-US"/>
            </a:p>
          </p:txBody>
        </p:sp>
        <p:sp>
          <p:nvSpPr>
            <p:cNvPr id="114878" name="Freeform 190"/>
            <p:cNvSpPr>
              <a:spLocks/>
            </p:cNvSpPr>
            <p:nvPr/>
          </p:nvSpPr>
          <p:spPr bwMode="black">
            <a:xfrm>
              <a:off x="2587" y="2106"/>
              <a:ext cx="28" cy="28"/>
            </a:xfrm>
            <a:custGeom>
              <a:avLst/>
              <a:gdLst/>
              <a:ahLst/>
              <a:cxnLst>
                <a:cxn ang="0">
                  <a:pos x="94" y="34"/>
                </a:cxn>
                <a:cxn ang="0">
                  <a:pos x="43" y="98"/>
                </a:cxn>
                <a:cxn ang="0">
                  <a:pos x="43" y="97"/>
                </a:cxn>
                <a:cxn ang="0">
                  <a:pos x="0" y="66"/>
                </a:cxn>
                <a:cxn ang="0">
                  <a:pos x="0" y="65"/>
                </a:cxn>
                <a:cxn ang="0">
                  <a:pos x="52" y="0"/>
                </a:cxn>
                <a:cxn ang="0">
                  <a:pos x="94" y="34"/>
                </a:cxn>
              </a:cxnLst>
              <a:rect l="0" t="0" r="r" b="b"/>
              <a:pathLst>
                <a:path w="94" h="98">
                  <a:moveTo>
                    <a:pt x="94" y="34"/>
                  </a:moveTo>
                  <a:lnTo>
                    <a:pt x="43" y="98"/>
                  </a:lnTo>
                  <a:lnTo>
                    <a:pt x="43" y="97"/>
                  </a:lnTo>
                  <a:lnTo>
                    <a:pt x="0" y="66"/>
                  </a:lnTo>
                  <a:lnTo>
                    <a:pt x="0" y="65"/>
                  </a:lnTo>
                  <a:lnTo>
                    <a:pt x="52" y="0"/>
                  </a:lnTo>
                  <a:lnTo>
                    <a:pt x="94" y="34"/>
                  </a:lnTo>
                  <a:close/>
                </a:path>
              </a:pathLst>
            </a:custGeom>
            <a:solidFill>
              <a:srgbClr val="FF0000"/>
            </a:solidFill>
            <a:ln w="9525">
              <a:noFill/>
              <a:round/>
              <a:headEnd/>
              <a:tailEnd/>
            </a:ln>
          </p:spPr>
          <p:txBody>
            <a:bodyPr/>
            <a:lstStyle/>
            <a:p>
              <a:endParaRPr lang="en-US"/>
            </a:p>
          </p:txBody>
        </p:sp>
        <p:sp>
          <p:nvSpPr>
            <p:cNvPr id="114879" name="Freeform 191"/>
            <p:cNvSpPr>
              <a:spLocks/>
            </p:cNvSpPr>
            <p:nvPr/>
          </p:nvSpPr>
          <p:spPr bwMode="black">
            <a:xfrm>
              <a:off x="2570" y="2123"/>
              <a:ext cx="30" cy="30"/>
            </a:xfrm>
            <a:custGeom>
              <a:avLst/>
              <a:gdLst/>
              <a:ahLst/>
              <a:cxnLst>
                <a:cxn ang="0">
                  <a:pos x="94" y="31"/>
                </a:cxn>
                <a:cxn ang="0">
                  <a:pos x="44" y="97"/>
                </a:cxn>
                <a:cxn ang="0">
                  <a:pos x="45" y="97"/>
                </a:cxn>
                <a:cxn ang="0">
                  <a:pos x="0" y="66"/>
                </a:cxn>
                <a:cxn ang="0">
                  <a:pos x="1" y="66"/>
                </a:cxn>
                <a:cxn ang="0">
                  <a:pos x="51" y="0"/>
                </a:cxn>
                <a:cxn ang="0">
                  <a:pos x="94" y="31"/>
                </a:cxn>
              </a:cxnLst>
              <a:rect l="0" t="0" r="r" b="b"/>
              <a:pathLst>
                <a:path w="94" h="97">
                  <a:moveTo>
                    <a:pt x="94" y="31"/>
                  </a:moveTo>
                  <a:lnTo>
                    <a:pt x="44" y="97"/>
                  </a:lnTo>
                  <a:lnTo>
                    <a:pt x="45" y="97"/>
                  </a:lnTo>
                  <a:lnTo>
                    <a:pt x="0" y="66"/>
                  </a:lnTo>
                  <a:lnTo>
                    <a:pt x="1" y="66"/>
                  </a:lnTo>
                  <a:lnTo>
                    <a:pt x="51" y="0"/>
                  </a:lnTo>
                  <a:lnTo>
                    <a:pt x="94" y="31"/>
                  </a:lnTo>
                  <a:close/>
                </a:path>
              </a:pathLst>
            </a:custGeom>
            <a:solidFill>
              <a:srgbClr val="FF0000"/>
            </a:solidFill>
            <a:ln w="9525">
              <a:noFill/>
              <a:round/>
              <a:headEnd/>
              <a:tailEnd/>
            </a:ln>
          </p:spPr>
          <p:txBody>
            <a:bodyPr/>
            <a:lstStyle/>
            <a:p>
              <a:endParaRPr lang="en-US"/>
            </a:p>
          </p:txBody>
        </p:sp>
        <p:sp>
          <p:nvSpPr>
            <p:cNvPr id="114880" name="Freeform 192"/>
            <p:cNvSpPr>
              <a:spLocks/>
            </p:cNvSpPr>
            <p:nvPr/>
          </p:nvSpPr>
          <p:spPr bwMode="black">
            <a:xfrm>
              <a:off x="2555" y="2144"/>
              <a:ext cx="28" cy="28"/>
            </a:xfrm>
            <a:custGeom>
              <a:avLst/>
              <a:gdLst/>
              <a:ahLst/>
              <a:cxnLst>
                <a:cxn ang="0">
                  <a:pos x="93" y="31"/>
                </a:cxn>
                <a:cxn ang="0">
                  <a:pos x="45" y="100"/>
                </a:cxn>
                <a:cxn ang="0">
                  <a:pos x="45" y="100"/>
                </a:cxn>
                <a:cxn ang="0">
                  <a:pos x="0" y="69"/>
                </a:cxn>
                <a:cxn ang="0">
                  <a:pos x="0" y="69"/>
                </a:cxn>
                <a:cxn ang="0">
                  <a:pos x="48" y="0"/>
                </a:cxn>
                <a:cxn ang="0">
                  <a:pos x="93" y="31"/>
                </a:cxn>
              </a:cxnLst>
              <a:rect l="0" t="0" r="r" b="b"/>
              <a:pathLst>
                <a:path w="93" h="100">
                  <a:moveTo>
                    <a:pt x="93" y="31"/>
                  </a:moveTo>
                  <a:lnTo>
                    <a:pt x="45" y="100"/>
                  </a:lnTo>
                  <a:lnTo>
                    <a:pt x="45" y="100"/>
                  </a:lnTo>
                  <a:lnTo>
                    <a:pt x="0" y="69"/>
                  </a:lnTo>
                  <a:lnTo>
                    <a:pt x="0" y="69"/>
                  </a:lnTo>
                  <a:lnTo>
                    <a:pt x="48" y="0"/>
                  </a:lnTo>
                  <a:lnTo>
                    <a:pt x="93" y="31"/>
                  </a:lnTo>
                  <a:close/>
                </a:path>
              </a:pathLst>
            </a:custGeom>
            <a:solidFill>
              <a:srgbClr val="FF0000"/>
            </a:solidFill>
            <a:ln w="9525">
              <a:noFill/>
              <a:round/>
              <a:headEnd/>
              <a:tailEnd/>
            </a:ln>
          </p:spPr>
          <p:txBody>
            <a:bodyPr/>
            <a:lstStyle/>
            <a:p>
              <a:endParaRPr lang="en-US"/>
            </a:p>
          </p:txBody>
        </p:sp>
        <p:sp>
          <p:nvSpPr>
            <p:cNvPr id="114881" name="Freeform 193"/>
            <p:cNvSpPr>
              <a:spLocks/>
            </p:cNvSpPr>
            <p:nvPr/>
          </p:nvSpPr>
          <p:spPr bwMode="black">
            <a:xfrm>
              <a:off x="2540" y="2163"/>
              <a:ext cx="28" cy="30"/>
            </a:xfrm>
            <a:custGeom>
              <a:avLst/>
              <a:gdLst/>
              <a:ahLst/>
              <a:cxnLst>
                <a:cxn ang="0">
                  <a:pos x="91" y="31"/>
                </a:cxn>
                <a:cxn ang="0">
                  <a:pos x="44" y="99"/>
                </a:cxn>
                <a:cxn ang="0">
                  <a:pos x="44" y="98"/>
                </a:cxn>
                <a:cxn ang="0">
                  <a:pos x="0" y="70"/>
                </a:cxn>
                <a:cxn ang="0">
                  <a:pos x="0" y="68"/>
                </a:cxn>
                <a:cxn ang="0">
                  <a:pos x="46" y="0"/>
                </a:cxn>
                <a:cxn ang="0">
                  <a:pos x="91" y="31"/>
                </a:cxn>
              </a:cxnLst>
              <a:rect l="0" t="0" r="r" b="b"/>
              <a:pathLst>
                <a:path w="91" h="99">
                  <a:moveTo>
                    <a:pt x="91" y="31"/>
                  </a:moveTo>
                  <a:lnTo>
                    <a:pt x="44" y="99"/>
                  </a:lnTo>
                  <a:lnTo>
                    <a:pt x="44" y="98"/>
                  </a:lnTo>
                  <a:lnTo>
                    <a:pt x="0" y="70"/>
                  </a:lnTo>
                  <a:lnTo>
                    <a:pt x="0" y="68"/>
                  </a:lnTo>
                  <a:lnTo>
                    <a:pt x="46" y="0"/>
                  </a:lnTo>
                  <a:lnTo>
                    <a:pt x="91" y="31"/>
                  </a:lnTo>
                  <a:close/>
                </a:path>
              </a:pathLst>
            </a:custGeom>
            <a:solidFill>
              <a:srgbClr val="FF0000"/>
            </a:solidFill>
            <a:ln w="9525">
              <a:noFill/>
              <a:round/>
              <a:headEnd/>
              <a:tailEnd/>
            </a:ln>
          </p:spPr>
          <p:txBody>
            <a:bodyPr/>
            <a:lstStyle/>
            <a:p>
              <a:endParaRPr lang="en-US"/>
            </a:p>
          </p:txBody>
        </p:sp>
        <p:sp>
          <p:nvSpPr>
            <p:cNvPr id="114882" name="Freeform 194"/>
            <p:cNvSpPr>
              <a:spLocks/>
            </p:cNvSpPr>
            <p:nvPr/>
          </p:nvSpPr>
          <p:spPr bwMode="black">
            <a:xfrm>
              <a:off x="2526" y="2184"/>
              <a:ext cx="29" cy="28"/>
            </a:xfrm>
            <a:custGeom>
              <a:avLst/>
              <a:gdLst/>
              <a:ahLst/>
              <a:cxnLst>
                <a:cxn ang="0">
                  <a:pos x="90" y="28"/>
                </a:cxn>
                <a:cxn ang="0">
                  <a:pos x="46" y="98"/>
                </a:cxn>
                <a:cxn ang="0">
                  <a:pos x="47" y="97"/>
                </a:cxn>
                <a:cxn ang="0">
                  <a:pos x="0" y="70"/>
                </a:cxn>
                <a:cxn ang="0">
                  <a:pos x="1" y="69"/>
                </a:cxn>
                <a:cxn ang="0">
                  <a:pos x="46" y="0"/>
                </a:cxn>
                <a:cxn ang="0">
                  <a:pos x="90" y="28"/>
                </a:cxn>
              </a:cxnLst>
              <a:rect l="0" t="0" r="r" b="b"/>
              <a:pathLst>
                <a:path w="90" h="98">
                  <a:moveTo>
                    <a:pt x="90" y="28"/>
                  </a:moveTo>
                  <a:lnTo>
                    <a:pt x="46" y="98"/>
                  </a:lnTo>
                  <a:lnTo>
                    <a:pt x="47" y="97"/>
                  </a:lnTo>
                  <a:lnTo>
                    <a:pt x="0" y="70"/>
                  </a:lnTo>
                  <a:lnTo>
                    <a:pt x="1" y="69"/>
                  </a:lnTo>
                  <a:lnTo>
                    <a:pt x="46" y="0"/>
                  </a:lnTo>
                  <a:lnTo>
                    <a:pt x="90" y="28"/>
                  </a:lnTo>
                  <a:close/>
                </a:path>
              </a:pathLst>
            </a:custGeom>
            <a:solidFill>
              <a:srgbClr val="FF0000"/>
            </a:solidFill>
            <a:ln w="9525">
              <a:noFill/>
              <a:round/>
              <a:headEnd/>
              <a:tailEnd/>
            </a:ln>
          </p:spPr>
          <p:txBody>
            <a:bodyPr/>
            <a:lstStyle/>
            <a:p>
              <a:endParaRPr lang="en-US"/>
            </a:p>
          </p:txBody>
        </p:sp>
        <p:sp>
          <p:nvSpPr>
            <p:cNvPr id="114883" name="Freeform 195"/>
            <p:cNvSpPr>
              <a:spLocks/>
            </p:cNvSpPr>
            <p:nvPr/>
          </p:nvSpPr>
          <p:spPr bwMode="black">
            <a:xfrm>
              <a:off x="2513" y="2203"/>
              <a:ext cx="27" cy="30"/>
            </a:xfrm>
            <a:custGeom>
              <a:avLst/>
              <a:gdLst/>
              <a:ahLst/>
              <a:cxnLst>
                <a:cxn ang="0">
                  <a:pos x="89" y="27"/>
                </a:cxn>
                <a:cxn ang="0">
                  <a:pos x="47" y="99"/>
                </a:cxn>
                <a:cxn ang="0">
                  <a:pos x="0" y="72"/>
                </a:cxn>
                <a:cxn ang="0">
                  <a:pos x="42" y="0"/>
                </a:cxn>
                <a:cxn ang="0">
                  <a:pos x="89" y="27"/>
                </a:cxn>
              </a:cxnLst>
              <a:rect l="0" t="0" r="r" b="b"/>
              <a:pathLst>
                <a:path w="89" h="99">
                  <a:moveTo>
                    <a:pt x="89" y="27"/>
                  </a:moveTo>
                  <a:lnTo>
                    <a:pt x="47" y="99"/>
                  </a:lnTo>
                  <a:lnTo>
                    <a:pt x="0" y="72"/>
                  </a:lnTo>
                  <a:lnTo>
                    <a:pt x="42" y="0"/>
                  </a:lnTo>
                  <a:lnTo>
                    <a:pt x="89" y="27"/>
                  </a:lnTo>
                  <a:close/>
                </a:path>
              </a:pathLst>
            </a:custGeom>
            <a:solidFill>
              <a:srgbClr val="FF0000"/>
            </a:solidFill>
            <a:ln w="9525">
              <a:noFill/>
              <a:round/>
              <a:headEnd/>
              <a:tailEnd/>
            </a:ln>
          </p:spPr>
          <p:txBody>
            <a:bodyPr/>
            <a:lstStyle/>
            <a:p>
              <a:endParaRPr lang="en-US"/>
            </a:p>
          </p:txBody>
        </p:sp>
        <p:sp>
          <p:nvSpPr>
            <p:cNvPr id="114884" name="Freeform 196"/>
            <p:cNvSpPr>
              <a:spLocks/>
            </p:cNvSpPr>
            <p:nvPr/>
          </p:nvSpPr>
          <p:spPr bwMode="black">
            <a:xfrm>
              <a:off x="2500" y="2224"/>
              <a:ext cx="26" cy="29"/>
            </a:xfrm>
            <a:custGeom>
              <a:avLst/>
              <a:gdLst/>
              <a:ahLst/>
              <a:cxnLst>
                <a:cxn ang="0">
                  <a:pos x="88" y="27"/>
                </a:cxn>
                <a:cxn ang="0">
                  <a:pos x="46" y="99"/>
                </a:cxn>
                <a:cxn ang="0">
                  <a:pos x="46" y="98"/>
                </a:cxn>
                <a:cxn ang="0">
                  <a:pos x="0" y="73"/>
                </a:cxn>
                <a:cxn ang="0">
                  <a:pos x="0" y="72"/>
                </a:cxn>
                <a:cxn ang="0">
                  <a:pos x="41" y="0"/>
                </a:cxn>
                <a:cxn ang="0">
                  <a:pos x="88" y="27"/>
                </a:cxn>
              </a:cxnLst>
              <a:rect l="0" t="0" r="r" b="b"/>
              <a:pathLst>
                <a:path w="88" h="99">
                  <a:moveTo>
                    <a:pt x="88" y="27"/>
                  </a:moveTo>
                  <a:lnTo>
                    <a:pt x="46" y="99"/>
                  </a:lnTo>
                  <a:lnTo>
                    <a:pt x="46" y="98"/>
                  </a:lnTo>
                  <a:lnTo>
                    <a:pt x="0" y="73"/>
                  </a:lnTo>
                  <a:lnTo>
                    <a:pt x="0" y="72"/>
                  </a:lnTo>
                  <a:lnTo>
                    <a:pt x="41" y="0"/>
                  </a:lnTo>
                  <a:lnTo>
                    <a:pt x="88" y="27"/>
                  </a:lnTo>
                  <a:close/>
                </a:path>
              </a:pathLst>
            </a:custGeom>
            <a:solidFill>
              <a:srgbClr val="FF0000"/>
            </a:solidFill>
            <a:ln w="9525">
              <a:noFill/>
              <a:round/>
              <a:headEnd/>
              <a:tailEnd/>
            </a:ln>
          </p:spPr>
          <p:txBody>
            <a:bodyPr/>
            <a:lstStyle/>
            <a:p>
              <a:endParaRPr lang="en-US"/>
            </a:p>
          </p:txBody>
        </p:sp>
        <p:sp>
          <p:nvSpPr>
            <p:cNvPr id="114885" name="Freeform 197"/>
            <p:cNvSpPr>
              <a:spLocks/>
            </p:cNvSpPr>
            <p:nvPr/>
          </p:nvSpPr>
          <p:spPr bwMode="black">
            <a:xfrm>
              <a:off x="2487" y="2246"/>
              <a:ext cx="28" cy="28"/>
            </a:xfrm>
            <a:custGeom>
              <a:avLst/>
              <a:gdLst/>
              <a:ahLst/>
              <a:cxnLst>
                <a:cxn ang="0">
                  <a:pos x="86" y="25"/>
                </a:cxn>
                <a:cxn ang="0">
                  <a:pos x="47" y="98"/>
                </a:cxn>
                <a:cxn ang="0">
                  <a:pos x="49" y="98"/>
                </a:cxn>
                <a:cxn ang="0">
                  <a:pos x="0" y="73"/>
                </a:cxn>
                <a:cxn ang="0">
                  <a:pos x="1" y="73"/>
                </a:cxn>
                <a:cxn ang="0">
                  <a:pos x="40" y="0"/>
                </a:cxn>
                <a:cxn ang="0">
                  <a:pos x="86" y="25"/>
                </a:cxn>
              </a:cxnLst>
              <a:rect l="0" t="0" r="r" b="b"/>
              <a:pathLst>
                <a:path w="86" h="98">
                  <a:moveTo>
                    <a:pt x="86" y="25"/>
                  </a:moveTo>
                  <a:lnTo>
                    <a:pt x="47" y="98"/>
                  </a:lnTo>
                  <a:lnTo>
                    <a:pt x="49" y="98"/>
                  </a:lnTo>
                  <a:lnTo>
                    <a:pt x="0" y="73"/>
                  </a:lnTo>
                  <a:lnTo>
                    <a:pt x="1" y="73"/>
                  </a:lnTo>
                  <a:lnTo>
                    <a:pt x="40" y="0"/>
                  </a:lnTo>
                  <a:lnTo>
                    <a:pt x="86" y="25"/>
                  </a:lnTo>
                  <a:close/>
                </a:path>
              </a:pathLst>
            </a:custGeom>
            <a:solidFill>
              <a:srgbClr val="FF0000"/>
            </a:solidFill>
            <a:ln w="9525">
              <a:noFill/>
              <a:round/>
              <a:headEnd/>
              <a:tailEnd/>
            </a:ln>
          </p:spPr>
          <p:txBody>
            <a:bodyPr/>
            <a:lstStyle/>
            <a:p>
              <a:endParaRPr lang="en-US"/>
            </a:p>
          </p:txBody>
        </p:sp>
        <p:sp>
          <p:nvSpPr>
            <p:cNvPr id="114886" name="Freeform 198"/>
            <p:cNvSpPr>
              <a:spLocks/>
            </p:cNvSpPr>
            <p:nvPr/>
          </p:nvSpPr>
          <p:spPr bwMode="black">
            <a:xfrm>
              <a:off x="2476" y="2267"/>
              <a:ext cx="26" cy="28"/>
            </a:xfrm>
            <a:custGeom>
              <a:avLst/>
              <a:gdLst/>
              <a:ahLst/>
              <a:cxnLst>
                <a:cxn ang="0">
                  <a:pos x="86" y="25"/>
                </a:cxn>
                <a:cxn ang="0">
                  <a:pos x="49" y="100"/>
                </a:cxn>
                <a:cxn ang="0">
                  <a:pos x="49" y="99"/>
                </a:cxn>
                <a:cxn ang="0">
                  <a:pos x="0" y="77"/>
                </a:cxn>
                <a:cxn ang="0">
                  <a:pos x="0" y="76"/>
                </a:cxn>
                <a:cxn ang="0">
                  <a:pos x="37" y="0"/>
                </a:cxn>
                <a:cxn ang="0">
                  <a:pos x="86" y="25"/>
                </a:cxn>
              </a:cxnLst>
              <a:rect l="0" t="0" r="r" b="b"/>
              <a:pathLst>
                <a:path w="86" h="100">
                  <a:moveTo>
                    <a:pt x="86" y="25"/>
                  </a:moveTo>
                  <a:lnTo>
                    <a:pt x="49" y="100"/>
                  </a:lnTo>
                  <a:lnTo>
                    <a:pt x="49" y="99"/>
                  </a:lnTo>
                  <a:lnTo>
                    <a:pt x="0" y="77"/>
                  </a:lnTo>
                  <a:lnTo>
                    <a:pt x="0" y="76"/>
                  </a:lnTo>
                  <a:lnTo>
                    <a:pt x="37" y="0"/>
                  </a:lnTo>
                  <a:lnTo>
                    <a:pt x="86" y="25"/>
                  </a:lnTo>
                  <a:close/>
                </a:path>
              </a:pathLst>
            </a:custGeom>
            <a:solidFill>
              <a:srgbClr val="FF0000"/>
            </a:solidFill>
            <a:ln w="9525">
              <a:noFill/>
              <a:round/>
              <a:headEnd/>
              <a:tailEnd/>
            </a:ln>
          </p:spPr>
          <p:txBody>
            <a:bodyPr/>
            <a:lstStyle/>
            <a:p>
              <a:endParaRPr lang="en-US"/>
            </a:p>
          </p:txBody>
        </p:sp>
        <p:sp>
          <p:nvSpPr>
            <p:cNvPr id="114887" name="Freeform 199"/>
            <p:cNvSpPr>
              <a:spLocks/>
            </p:cNvSpPr>
            <p:nvPr/>
          </p:nvSpPr>
          <p:spPr bwMode="black">
            <a:xfrm>
              <a:off x="2464" y="2288"/>
              <a:ext cx="27" cy="30"/>
            </a:xfrm>
            <a:custGeom>
              <a:avLst/>
              <a:gdLst/>
              <a:ahLst/>
              <a:cxnLst>
                <a:cxn ang="0">
                  <a:pos x="84" y="22"/>
                </a:cxn>
                <a:cxn ang="0">
                  <a:pos x="49" y="97"/>
                </a:cxn>
                <a:cxn ang="0">
                  <a:pos x="49" y="97"/>
                </a:cxn>
                <a:cxn ang="0">
                  <a:pos x="0" y="75"/>
                </a:cxn>
                <a:cxn ang="0">
                  <a:pos x="0" y="75"/>
                </a:cxn>
                <a:cxn ang="0">
                  <a:pos x="35" y="0"/>
                </a:cxn>
                <a:cxn ang="0">
                  <a:pos x="84" y="22"/>
                </a:cxn>
              </a:cxnLst>
              <a:rect l="0" t="0" r="r" b="b"/>
              <a:pathLst>
                <a:path w="84" h="97">
                  <a:moveTo>
                    <a:pt x="84" y="22"/>
                  </a:moveTo>
                  <a:lnTo>
                    <a:pt x="49" y="97"/>
                  </a:lnTo>
                  <a:lnTo>
                    <a:pt x="49" y="97"/>
                  </a:lnTo>
                  <a:lnTo>
                    <a:pt x="0" y="75"/>
                  </a:lnTo>
                  <a:lnTo>
                    <a:pt x="0" y="75"/>
                  </a:lnTo>
                  <a:lnTo>
                    <a:pt x="35" y="0"/>
                  </a:lnTo>
                  <a:lnTo>
                    <a:pt x="84" y="22"/>
                  </a:lnTo>
                  <a:close/>
                </a:path>
              </a:pathLst>
            </a:custGeom>
            <a:solidFill>
              <a:srgbClr val="FF0000"/>
            </a:solidFill>
            <a:ln w="9525">
              <a:noFill/>
              <a:round/>
              <a:headEnd/>
              <a:tailEnd/>
            </a:ln>
          </p:spPr>
          <p:txBody>
            <a:bodyPr/>
            <a:lstStyle/>
            <a:p>
              <a:endParaRPr lang="en-US"/>
            </a:p>
          </p:txBody>
        </p:sp>
        <p:sp>
          <p:nvSpPr>
            <p:cNvPr id="114888" name="Freeform 200"/>
            <p:cNvSpPr>
              <a:spLocks/>
            </p:cNvSpPr>
            <p:nvPr/>
          </p:nvSpPr>
          <p:spPr bwMode="black">
            <a:xfrm>
              <a:off x="2455" y="2311"/>
              <a:ext cx="24" cy="27"/>
            </a:xfrm>
            <a:custGeom>
              <a:avLst/>
              <a:gdLst/>
              <a:ahLst/>
              <a:cxnLst>
                <a:cxn ang="0">
                  <a:pos x="82" y="22"/>
                </a:cxn>
                <a:cxn ang="0">
                  <a:pos x="49" y="97"/>
                </a:cxn>
                <a:cxn ang="0">
                  <a:pos x="49" y="96"/>
                </a:cxn>
                <a:cxn ang="0">
                  <a:pos x="0" y="76"/>
                </a:cxn>
                <a:cxn ang="0">
                  <a:pos x="0" y="75"/>
                </a:cxn>
                <a:cxn ang="0">
                  <a:pos x="33" y="0"/>
                </a:cxn>
                <a:cxn ang="0">
                  <a:pos x="82" y="22"/>
                </a:cxn>
              </a:cxnLst>
              <a:rect l="0" t="0" r="r" b="b"/>
              <a:pathLst>
                <a:path w="82" h="97">
                  <a:moveTo>
                    <a:pt x="82" y="22"/>
                  </a:moveTo>
                  <a:lnTo>
                    <a:pt x="49" y="97"/>
                  </a:lnTo>
                  <a:lnTo>
                    <a:pt x="49" y="96"/>
                  </a:lnTo>
                  <a:lnTo>
                    <a:pt x="0" y="76"/>
                  </a:lnTo>
                  <a:lnTo>
                    <a:pt x="0" y="75"/>
                  </a:lnTo>
                  <a:lnTo>
                    <a:pt x="33" y="0"/>
                  </a:lnTo>
                  <a:lnTo>
                    <a:pt x="82" y="22"/>
                  </a:lnTo>
                  <a:close/>
                </a:path>
              </a:pathLst>
            </a:custGeom>
            <a:solidFill>
              <a:srgbClr val="FF0000"/>
            </a:solidFill>
            <a:ln w="9525">
              <a:noFill/>
              <a:round/>
              <a:headEnd/>
              <a:tailEnd/>
            </a:ln>
          </p:spPr>
          <p:txBody>
            <a:bodyPr/>
            <a:lstStyle/>
            <a:p>
              <a:endParaRPr lang="en-US"/>
            </a:p>
          </p:txBody>
        </p:sp>
        <p:sp>
          <p:nvSpPr>
            <p:cNvPr id="114889" name="Freeform 201"/>
            <p:cNvSpPr>
              <a:spLocks/>
            </p:cNvSpPr>
            <p:nvPr/>
          </p:nvSpPr>
          <p:spPr bwMode="black">
            <a:xfrm>
              <a:off x="2444" y="2333"/>
              <a:ext cx="26" cy="28"/>
            </a:xfrm>
            <a:custGeom>
              <a:avLst/>
              <a:gdLst/>
              <a:ahLst/>
              <a:cxnLst>
                <a:cxn ang="0">
                  <a:pos x="81" y="20"/>
                </a:cxn>
                <a:cxn ang="0">
                  <a:pos x="50" y="98"/>
                </a:cxn>
                <a:cxn ang="0">
                  <a:pos x="51" y="97"/>
                </a:cxn>
                <a:cxn ang="0">
                  <a:pos x="0" y="79"/>
                </a:cxn>
                <a:cxn ang="0">
                  <a:pos x="1" y="78"/>
                </a:cxn>
                <a:cxn ang="0">
                  <a:pos x="32" y="0"/>
                </a:cxn>
                <a:cxn ang="0">
                  <a:pos x="81" y="20"/>
                </a:cxn>
              </a:cxnLst>
              <a:rect l="0" t="0" r="r" b="b"/>
              <a:pathLst>
                <a:path w="81" h="98">
                  <a:moveTo>
                    <a:pt x="81" y="20"/>
                  </a:moveTo>
                  <a:lnTo>
                    <a:pt x="50" y="98"/>
                  </a:lnTo>
                  <a:lnTo>
                    <a:pt x="51" y="97"/>
                  </a:lnTo>
                  <a:lnTo>
                    <a:pt x="0" y="79"/>
                  </a:lnTo>
                  <a:lnTo>
                    <a:pt x="1" y="78"/>
                  </a:lnTo>
                  <a:lnTo>
                    <a:pt x="32" y="0"/>
                  </a:lnTo>
                  <a:lnTo>
                    <a:pt x="81" y="20"/>
                  </a:lnTo>
                  <a:close/>
                </a:path>
              </a:pathLst>
            </a:custGeom>
            <a:solidFill>
              <a:srgbClr val="FF0000"/>
            </a:solidFill>
            <a:ln w="9525">
              <a:noFill/>
              <a:round/>
              <a:headEnd/>
              <a:tailEnd/>
            </a:ln>
          </p:spPr>
          <p:txBody>
            <a:bodyPr/>
            <a:lstStyle/>
            <a:p>
              <a:endParaRPr lang="en-US"/>
            </a:p>
          </p:txBody>
        </p:sp>
        <p:sp>
          <p:nvSpPr>
            <p:cNvPr id="114890" name="Freeform 202"/>
            <p:cNvSpPr>
              <a:spLocks/>
            </p:cNvSpPr>
            <p:nvPr/>
          </p:nvSpPr>
          <p:spPr bwMode="black">
            <a:xfrm>
              <a:off x="2434" y="2356"/>
              <a:ext cx="27" cy="28"/>
            </a:xfrm>
            <a:custGeom>
              <a:avLst/>
              <a:gdLst/>
              <a:ahLst/>
              <a:cxnLst>
                <a:cxn ang="0">
                  <a:pos x="80" y="18"/>
                </a:cxn>
                <a:cxn ang="0">
                  <a:pos x="51" y="95"/>
                </a:cxn>
                <a:cxn ang="0">
                  <a:pos x="51" y="95"/>
                </a:cxn>
                <a:cxn ang="0">
                  <a:pos x="0" y="78"/>
                </a:cxn>
                <a:cxn ang="0">
                  <a:pos x="0" y="78"/>
                </a:cxn>
                <a:cxn ang="0">
                  <a:pos x="29" y="0"/>
                </a:cxn>
                <a:cxn ang="0">
                  <a:pos x="80" y="18"/>
                </a:cxn>
              </a:cxnLst>
              <a:rect l="0" t="0" r="r" b="b"/>
              <a:pathLst>
                <a:path w="80" h="95">
                  <a:moveTo>
                    <a:pt x="80" y="18"/>
                  </a:moveTo>
                  <a:lnTo>
                    <a:pt x="51" y="95"/>
                  </a:lnTo>
                  <a:lnTo>
                    <a:pt x="51" y="95"/>
                  </a:lnTo>
                  <a:lnTo>
                    <a:pt x="0" y="78"/>
                  </a:lnTo>
                  <a:lnTo>
                    <a:pt x="0" y="78"/>
                  </a:lnTo>
                  <a:lnTo>
                    <a:pt x="29" y="0"/>
                  </a:lnTo>
                  <a:lnTo>
                    <a:pt x="80" y="18"/>
                  </a:lnTo>
                  <a:close/>
                </a:path>
              </a:pathLst>
            </a:custGeom>
            <a:solidFill>
              <a:srgbClr val="FF0000"/>
            </a:solidFill>
            <a:ln w="9525">
              <a:noFill/>
              <a:round/>
              <a:headEnd/>
              <a:tailEnd/>
            </a:ln>
          </p:spPr>
          <p:txBody>
            <a:bodyPr/>
            <a:lstStyle/>
            <a:p>
              <a:endParaRPr lang="en-US"/>
            </a:p>
          </p:txBody>
        </p:sp>
        <p:sp>
          <p:nvSpPr>
            <p:cNvPr id="114891" name="Freeform 203"/>
            <p:cNvSpPr>
              <a:spLocks/>
            </p:cNvSpPr>
            <p:nvPr/>
          </p:nvSpPr>
          <p:spPr bwMode="black">
            <a:xfrm>
              <a:off x="2427" y="2378"/>
              <a:ext cx="24" cy="28"/>
            </a:xfrm>
            <a:custGeom>
              <a:avLst/>
              <a:gdLst/>
              <a:ahLst/>
              <a:cxnLst>
                <a:cxn ang="0">
                  <a:pos x="78" y="17"/>
                </a:cxn>
                <a:cxn ang="0">
                  <a:pos x="51" y="96"/>
                </a:cxn>
                <a:cxn ang="0">
                  <a:pos x="51" y="95"/>
                </a:cxn>
                <a:cxn ang="0">
                  <a:pos x="0" y="79"/>
                </a:cxn>
                <a:cxn ang="0">
                  <a:pos x="0" y="78"/>
                </a:cxn>
                <a:cxn ang="0">
                  <a:pos x="27" y="0"/>
                </a:cxn>
                <a:cxn ang="0">
                  <a:pos x="78" y="17"/>
                </a:cxn>
              </a:cxnLst>
              <a:rect l="0" t="0" r="r" b="b"/>
              <a:pathLst>
                <a:path w="78" h="96">
                  <a:moveTo>
                    <a:pt x="78" y="17"/>
                  </a:moveTo>
                  <a:lnTo>
                    <a:pt x="51" y="96"/>
                  </a:lnTo>
                  <a:lnTo>
                    <a:pt x="51" y="95"/>
                  </a:lnTo>
                  <a:lnTo>
                    <a:pt x="0" y="79"/>
                  </a:lnTo>
                  <a:lnTo>
                    <a:pt x="0" y="78"/>
                  </a:lnTo>
                  <a:lnTo>
                    <a:pt x="27" y="0"/>
                  </a:lnTo>
                  <a:lnTo>
                    <a:pt x="78" y="17"/>
                  </a:lnTo>
                  <a:close/>
                </a:path>
              </a:pathLst>
            </a:custGeom>
            <a:solidFill>
              <a:srgbClr val="FF0000"/>
            </a:solidFill>
            <a:ln w="9525">
              <a:noFill/>
              <a:round/>
              <a:headEnd/>
              <a:tailEnd/>
            </a:ln>
          </p:spPr>
          <p:txBody>
            <a:bodyPr/>
            <a:lstStyle/>
            <a:p>
              <a:endParaRPr lang="en-US"/>
            </a:p>
          </p:txBody>
        </p:sp>
        <p:sp>
          <p:nvSpPr>
            <p:cNvPr id="114892" name="Freeform 204"/>
            <p:cNvSpPr>
              <a:spLocks/>
            </p:cNvSpPr>
            <p:nvPr/>
          </p:nvSpPr>
          <p:spPr bwMode="black">
            <a:xfrm>
              <a:off x="2419" y="2401"/>
              <a:ext cx="25" cy="28"/>
            </a:xfrm>
            <a:custGeom>
              <a:avLst/>
              <a:gdLst/>
              <a:ahLst/>
              <a:cxnLst>
                <a:cxn ang="0">
                  <a:pos x="75" y="16"/>
                </a:cxn>
                <a:cxn ang="0">
                  <a:pos x="51" y="95"/>
                </a:cxn>
                <a:cxn ang="0">
                  <a:pos x="0" y="80"/>
                </a:cxn>
                <a:cxn ang="0">
                  <a:pos x="24" y="0"/>
                </a:cxn>
                <a:cxn ang="0">
                  <a:pos x="75" y="16"/>
                </a:cxn>
              </a:cxnLst>
              <a:rect l="0" t="0" r="r" b="b"/>
              <a:pathLst>
                <a:path w="75" h="95">
                  <a:moveTo>
                    <a:pt x="75" y="16"/>
                  </a:moveTo>
                  <a:lnTo>
                    <a:pt x="51" y="95"/>
                  </a:lnTo>
                  <a:lnTo>
                    <a:pt x="0" y="80"/>
                  </a:lnTo>
                  <a:lnTo>
                    <a:pt x="24" y="0"/>
                  </a:lnTo>
                  <a:lnTo>
                    <a:pt x="75" y="16"/>
                  </a:lnTo>
                  <a:close/>
                </a:path>
              </a:pathLst>
            </a:custGeom>
            <a:solidFill>
              <a:srgbClr val="FF0000"/>
            </a:solidFill>
            <a:ln w="9525">
              <a:noFill/>
              <a:round/>
              <a:headEnd/>
              <a:tailEnd/>
            </a:ln>
          </p:spPr>
          <p:txBody>
            <a:bodyPr/>
            <a:lstStyle/>
            <a:p>
              <a:endParaRPr lang="en-US"/>
            </a:p>
          </p:txBody>
        </p:sp>
        <p:sp>
          <p:nvSpPr>
            <p:cNvPr id="114893" name="Freeform 205"/>
            <p:cNvSpPr>
              <a:spLocks/>
            </p:cNvSpPr>
            <p:nvPr/>
          </p:nvSpPr>
          <p:spPr bwMode="black">
            <a:xfrm>
              <a:off x="2414" y="2425"/>
              <a:ext cx="20" cy="23"/>
            </a:xfrm>
            <a:custGeom>
              <a:avLst/>
              <a:gdLst/>
              <a:ahLst/>
              <a:cxnLst>
                <a:cxn ang="0">
                  <a:pos x="70" y="13"/>
                </a:cxn>
                <a:cxn ang="0">
                  <a:pos x="52" y="79"/>
                </a:cxn>
                <a:cxn ang="0">
                  <a:pos x="53" y="79"/>
                </a:cxn>
                <a:cxn ang="0">
                  <a:pos x="0" y="65"/>
                </a:cxn>
                <a:cxn ang="0">
                  <a:pos x="1" y="65"/>
                </a:cxn>
                <a:cxn ang="0">
                  <a:pos x="19" y="0"/>
                </a:cxn>
                <a:cxn ang="0">
                  <a:pos x="70" y="13"/>
                </a:cxn>
              </a:cxnLst>
              <a:rect l="0" t="0" r="r" b="b"/>
              <a:pathLst>
                <a:path w="70" h="79">
                  <a:moveTo>
                    <a:pt x="70" y="13"/>
                  </a:moveTo>
                  <a:lnTo>
                    <a:pt x="52" y="79"/>
                  </a:lnTo>
                  <a:lnTo>
                    <a:pt x="53" y="79"/>
                  </a:lnTo>
                  <a:lnTo>
                    <a:pt x="0" y="65"/>
                  </a:lnTo>
                  <a:lnTo>
                    <a:pt x="1" y="65"/>
                  </a:lnTo>
                  <a:lnTo>
                    <a:pt x="19" y="0"/>
                  </a:lnTo>
                  <a:lnTo>
                    <a:pt x="70" y="13"/>
                  </a:lnTo>
                  <a:close/>
                </a:path>
              </a:pathLst>
            </a:custGeom>
            <a:solidFill>
              <a:srgbClr val="FF0000"/>
            </a:solidFill>
            <a:ln w="9525">
              <a:noFill/>
              <a:round/>
              <a:headEnd/>
              <a:tailEnd/>
            </a:ln>
          </p:spPr>
          <p:txBody>
            <a:bodyPr/>
            <a:lstStyle/>
            <a:p>
              <a:endParaRPr lang="en-US"/>
            </a:p>
          </p:txBody>
        </p:sp>
        <p:sp>
          <p:nvSpPr>
            <p:cNvPr id="114894" name="Freeform 206"/>
            <p:cNvSpPr>
              <a:spLocks/>
            </p:cNvSpPr>
            <p:nvPr/>
          </p:nvSpPr>
          <p:spPr bwMode="black">
            <a:xfrm>
              <a:off x="2407" y="2443"/>
              <a:ext cx="23" cy="22"/>
            </a:xfrm>
            <a:custGeom>
              <a:avLst/>
              <a:gdLst/>
              <a:ahLst/>
              <a:cxnLst>
                <a:cxn ang="0">
                  <a:pos x="70" y="14"/>
                </a:cxn>
                <a:cxn ang="0">
                  <a:pos x="53" y="79"/>
                </a:cxn>
                <a:cxn ang="0">
                  <a:pos x="53" y="78"/>
                </a:cxn>
                <a:cxn ang="0">
                  <a:pos x="0" y="67"/>
                </a:cxn>
                <a:cxn ang="0">
                  <a:pos x="0" y="66"/>
                </a:cxn>
                <a:cxn ang="0">
                  <a:pos x="17" y="0"/>
                </a:cxn>
                <a:cxn ang="0">
                  <a:pos x="70" y="14"/>
                </a:cxn>
              </a:cxnLst>
              <a:rect l="0" t="0" r="r" b="b"/>
              <a:pathLst>
                <a:path w="70" h="79">
                  <a:moveTo>
                    <a:pt x="70" y="14"/>
                  </a:moveTo>
                  <a:lnTo>
                    <a:pt x="53" y="79"/>
                  </a:lnTo>
                  <a:lnTo>
                    <a:pt x="53" y="78"/>
                  </a:lnTo>
                  <a:lnTo>
                    <a:pt x="0" y="67"/>
                  </a:lnTo>
                  <a:lnTo>
                    <a:pt x="0" y="66"/>
                  </a:lnTo>
                  <a:lnTo>
                    <a:pt x="17" y="0"/>
                  </a:lnTo>
                  <a:lnTo>
                    <a:pt x="70" y="14"/>
                  </a:lnTo>
                  <a:close/>
                </a:path>
              </a:pathLst>
            </a:custGeom>
            <a:solidFill>
              <a:srgbClr val="FF0000"/>
            </a:solidFill>
            <a:ln w="9525">
              <a:noFill/>
              <a:round/>
              <a:headEnd/>
              <a:tailEnd/>
            </a:ln>
          </p:spPr>
          <p:txBody>
            <a:bodyPr/>
            <a:lstStyle/>
            <a:p>
              <a:endParaRPr lang="en-US"/>
            </a:p>
          </p:txBody>
        </p:sp>
        <p:sp>
          <p:nvSpPr>
            <p:cNvPr id="114895" name="Freeform 207"/>
            <p:cNvSpPr>
              <a:spLocks/>
            </p:cNvSpPr>
            <p:nvPr/>
          </p:nvSpPr>
          <p:spPr bwMode="black">
            <a:xfrm>
              <a:off x="2404" y="2462"/>
              <a:ext cx="20" cy="23"/>
            </a:xfrm>
            <a:custGeom>
              <a:avLst/>
              <a:gdLst/>
              <a:ahLst/>
              <a:cxnLst>
                <a:cxn ang="0">
                  <a:pos x="66" y="11"/>
                </a:cxn>
                <a:cxn ang="0">
                  <a:pos x="53" y="76"/>
                </a:cxn>
                <a:cxn ang="0">
                  <a:pos x="53" y="75"/>
                </a:cxn>
                <a:cxn ang="0">
                  <a:pos x="0" y="66"/>
                </a:cxn>
                <a:cxn ang="0">
                  <a:pos x="0" y="65"/>
                </a:cxn>
                <a:cxn ang="0">
                  <a:pos x="13" y="0"/>
                </a:cxn>
                <a:cxn ang="0">
                  <a:pos x="66" y="11"/>
                </a:cxn>
              </a:cxnLst>
              <a:rect l="0" t="0" r="r" b="b"/>
              <a:pathLst>
                <a:path w="66" h="76">
                  <a:moveTo>
                    <a:pt x="66" y="11"/>
                  </a:moveTo>
                  <a:lnTo>
                    <a:pt x="53" y="76"/>
                  </a:lnTo>
                  <a:lnTo>
                    <a:pt x="53" y="75"/>
                  </a:lnTo>
                  <a:lnTo>
                    <a:pt x="0" y="66"/>
                  </a:lnTo>
                  <a:lnTo>
                    <a:pt x="0" y="65"/>
                  </a:lnTo>
                  <a:lnTo>
                    <a:pt x="13" y="0"/>
                  </a:lnTo>
                  <a:lnTo>
                    <a:pt x="66" y="11"/>
                  </a:lnTo>
                  <a:close/>
                </a:path>
              </a:pathLst>
            </a:custGeom>
            <a:solidFill>
              <a:srgbClr val="FF0000"/>
            </a:solidFill>
            <a:ln w="9525">
              <a:noFill/>
              <a:round/>
              <a:headEnd/>
              <a:tailEnd/>
            </a:ln>
          </p:spPr>
          <p:txBody>
            <a:bodyPr/>
            <a:lstStyle/>
            <a:p>
              <a:endParaRPr lang="en-US"/>
            </a:p>
          </p:txBody>
        </p:sp>
        <p:sp>
          <p:nvSpPr>
            <p:cNvPr id="114896" name="Freeform 208"/>
            <p:cNvSpPr>
              <a:spLocks/>
            </p:cNvSpPr>
            <p:nvPr/>
          </p:nvSpPr>
          <p:spPr bwMode="black">
            <a:xfrm>
              <a:off x="2400" y="2483"/>
              <a:ext cx="21" cy="21"/>
            </a:xfrm>
            <a:custGeom>
              <a:avLst/>
              <a:gdLst/>
              <a:ahLst/>
              <a:cxnLst>
                <a:cxn ang="0">
                  <a:pos x="66" y="9"/>
                </a:cxn>
                <a:cxn ang="0">
                  <a:pos x="54" y="77"/>
                </a:cxn>
                <a:cxn ang="0">
                  <a:pos x="54" y="77"/>
                </a:cxn>
                <a:cxn ang="0">
                  <a:pos x="0" y="68"/>
                </a:cxn>
                <a:cxn ang="0">
                  <a:pos x="0" y="68"/>
                </a:cxn>
                <a:cxn ang="0">
                  <a:pos x="13" y="0"/>
                </a:cxn>
                <a:cxn ang="0">
                  <a:pos x="66" y="9"/>
                </a:cxn>
              </a:cxnLst>
              <a:rect l="0" t="0" r="r" b="b"/>
              <a:pathLst>
                <a:path w="66" h="77">
                  <a:moveTo>
                    <a:pt x="66" y="9"/>
                  </a:moveTo>
                  <a:lnTo>
                    <a:pt x="54" y="77"/>
                  </a:lnTo>
                  <a:lnTo>
                    <a:pt x="54" y="77"/>
                  </a:lnTo>
                  <a:lnTo>
                    <a:pt x="0" y="68"/>
                  </a:lnTo>
                  <a:lnTo>
                    <a:pt x="0" y="68"/>
                  </a:lnTo>
                  <a:lnTo>
                    <a:pt x="13" y="0"/>
                  </a:lnTo>
                  <a:lnTo>
                    <a:pt x="66" y="9"/>
                  </a:lnTo>
                  <a:close/>
                </a:path>
              </a:pathLst>
            </a:custGeom>
            <a:solidFill>
              <a:srgbClr val="FF0000"/>
            </a:solidFill>
            <a:ln w="9525">
              <a:noFill/>
              <a:round/>
              <a:headEnd/>
              <a:tailEnd/>
            </a:ln>
          </p:spPr>
          <p:txBody>
            <a:bodyPr/>
            <a:lstStyle/>
            <a:p>
              <a:endParaRPr lang="en-US"/>
            </a:p>
          </p:txBody>
        </p:sp>
        <p:sp>
          <p:nvSpPr>
            <p:cNvPr id="114897" name="Freeform 209"/>
            <p:cNvSpPr>
              <a:spLocks/>
            </p:cNvSpPr>
            <p:nvPr/>
          </p:nvSpPr>
          <p:spPr bwMode="black">
            <a:xfrm>
              <a:off x="2396" y="2502"/>
              <a:ext cx="21" cy="21"/>
            </a:xfrm>
            <a:custGeom>
              <a:avLst/>
              <a:gdLst/>
              <a:ahLst/>
              <a:cxnLst>
                <a:cxn ang="0">
                  <a:pos x="64" y="9"/>
                </a:cxn>
                <a:cxn ang="0">
                  <a:pos x="54" y="75"/>
                </a:cxn>
                <a:cxn ang="0">
                  <a:pos x="54" y="74"/>
                </a:cxn>
                <a:cxn ang="0">
                  <a:pos x="0" y="67"/>
                </a:cxn>
                <a:cxn ang="0">
                  <a:pos x="0" y="66"/>
                </a:cxn>
                <a:cxn ang="0">
                  <a:pos x="10" y="0"/>
                </a:cxn>
                <a:cxn ang="0">
                  <a:pos x="64" y="9"/>
                </a:cxn>
              </a:cxnLst>
              <a:rect l="0" t="0" r="r" b="b"/>
              <a:pathLst>
                <a:path w="64" h="75">
                  <a:moveTo>
                    <a:pt x="64" y="9"/>
                  </a:moveTo>
                  <a:lnTo>
                    <a:pt x="54" y="75"/>
                  </a:lnTo>
                  <a:lnTo>
                    <a:pt x="54" y="74"/>
                  </a:lnTo>
                  <a:lnTo>
                    <a:pt x="0" y="67"/>
                  </a:lnTo>
                  <a:lnTo>
                    <a:pt x="0" y="66"/>
                  </a:lnTo>
                  <a:lnTo>
                    <a:pt x="10" y="0"/>
                  </a:lnTo>
                  <a:lnTo>
                    <a:pt x="64" y="9"/>
                  </a:lnTo>
                  <a:close/>
                </a:path>
              </a:pathLst>
            </a:custGeom>
            <a:solidFill>
              <a:srgbClr val="FF0000"/>
            </a:solidFill>
            <a:ln w="9525">
              <a:noFill/>
              <a:round/>
              <a:headEnd/>
              <a:tailEnd/>
            </a:ln>
          </p:spPr>
          <p:txBody>
            <a:bodyPr/>
            <a:lstStyle/>
            <a:p>
              <a:endParaRPr lang="en-US"/>
            </a:p>
          </p:txBody>
        </p:sp>
        <p:sp>
          <p:nvSpPr>
            <p:cNvPr id="114898" name="Freeform 210"/>
            <p:cNvSpPr>
              <a:spLocks/>
            </p:cNvSpPr>
            <p:nvPr/>
          </p:nvSpPr>
          <p:spPr bwMode="black">
            <a:xfrm>
              <a:off x="2395" y="2521"/>
              <a:ext cx="18" cy="21"/>
            </a:xfrm>
            <a:custGeom>
              <a:avLst/>
              <a:gdLst/>
              <a:ahLst/>
              <a:cxnLst>
                <a:cxn ang="0">
                  <a:pos x="61" y="7"/>
                </a:cxn>
                <a:cxn ang="0">
                  <a:pos x="53" y="74"/>
                </a:cxn>
                <a:cxn ang="0">
                  <a:pos x="53" y="73"/>
                </a:cxn>
                <a:cxn ang="0">
                  <a:pos x="0" y="69"/>
                </a:cxn>
                <a:cxn ang="0">
                  <a:pos x="0" y="68"/>
                </a:cxn>
                <a:cxn ang="0">
                  <a:pos x="7" y="0"/>
                </a:cxn>
                <a:cxn ang="0">
                  <a:pos x="61" y="7"/>
                </a:cxn>
              </a:cxnLst>
              <a:rect l="0" t="0" r="r" b="b"/>
              <a:pathLst>
                <a:path w="61" h="74">
                  <a:moveTo>
                    <a:pt x="61" y="7"/>
                  </a:moveTo>
                  <a:lnTo>
                    <a:pt x="53" y="74"/>
                  </a:lnTo>
                  <a:lnTo>
                    <a:pt x="53" y="73"/>
                  </a:lnTo>
                  <a:lnTo>
                    <a:pt x="0" y="69"/>
                  </a:lnTo>
                  <a:lnTo>
                    <a:pt x="0" y="68"/>
                  </a:lnTo>
                  <a:lnTo>
                    <a:pt x="7" y="0"/>
                  </a:lnTo>
                  <a:lnTo>
                    <a:pt x="61" y="7"/>
                  </a:lnTo>
                  <a:close/>
                </a:path>
              </a:pathLst>
            </a:custGeom>
            <a:solidFill>
              <a:srgbClr val="FF0000"/>
            </a:solidFill>
            <a:ln w="9525">
              <a:noFill/>
              <a:round/>
              <a:headEnd/>
              <a:tailEnd/>
            </a:ln>
          </p:spPr>
          <p:txBody>
            <a:bodyPr/>
            <a:lstStyle/>
            <a:p>
              <a:endParaRPr lang="en-US"/>
            </a:p>
          </p:txBody>
        </p:sp>
        <p:sp>
          <p:nvSpPr>
            <p:cNvPr id="114899" name="Freeform 211"/>
            <p:cNvSpPr>
              <a:spLocks/>
            </p:cNvSpPr>
            <p:nvPr/>
          </p:nvSpPr>
          <p:spPr bwMode="black">
            <a:xfrm>
              <a:off x="2393" y="2540"/>
              <a:ext cx="19" cy="21"/>
            </a:xfrm>
            <a:custGeom>
              <a:avLst/>
              <a:gdLst/>
              <a:ahLst/>
              <a:cxnLst>
                <a:cxn ang="0">
                  <a:pos x="59" y="4"/>
                </a:cxn>
                <a:cxn ang="0">
                  <a:pos x="53" y="71"/>
                </a:cxn>
                <a:cxn ang="0">
                  <a:pos x="53" y="70"/>
                </a:cxn>
                <a:cxn ang="0">
                  <a:pos x="0" y="67"/>
                </a:cxn>
                <a:cxn ang="0">
                  <a:pos x="0" y="66"/>
                </a:cxn>
                <a:cxn ang="0">
                  <a:pos x="6" y="0"/>
                </a:cxn>
                <a:cxn ang="0">
                  <a:pos x="59" y="4"/>
                </a:cxn>
              </a:cxnLst>
              <a:rect l="0" t="0" r="r" b="b"/>
              <a:pathLst>
                <a:path w="59" h="71">
                  <a:moveTo>
                    <a:pt x="59" y="4"/>
                  </a:moveTo>
                  <a:lnTo>
                    <a:pt x="53" y="71"/>
                  </a:lnTo>
                  <a:lnTo>
                    <a:pt x="53" y="70"/>
                  </a:lnTo>
                  <a:lnTo>
                    <a:pt x="0" y="67"/>
                  </a:lnTo>
                  <a:lnTo>
                    <a:pt x="0" y="66"/>
                  </a:lnTo>
                  <a:lnTo>
                    <a:pt x="6" y="0"/>
                  </a:lnTo>
                  <a:lnTo>
                    <a:pt x="59" y="4"/>
                  </a:lnTo>
                  <a:close/>
                </a:path>
              </a:pathLst>
            </a:custGeom>
            <a:solidFill>
              <a:srgbClr val="FF0000"/>
            </a:solidFill>
            <a:ln w="9525">
              <a:noFill/>
              <a:round/>
              <a:headEnd/>
              <a:tailEnd/>
            </a:ln>
          </p:spPr>
          <p:txBody>
            <a:bodyPr/>
            <a:lstStyle/>
            <a:p>
              <a:endParaRPr lang="en-US"/>
            </a:p>
          </p:txBody>
        </p:sp>
        <p:sp>
          <p:nvSpPr>
            <p:cNvPr id="114900" name="Freeform 212"/>
            <p:cNvSpPr>
              <a:spLocks/>
            </p:cNvSpPr>
            <p:nvPr/>
          </p:nvSpPr>
          <p:spPr bwMode="black">
            <a:xfrm>
              <a:off x="2390" y="2561"/>
              <a:ext cx="19" cy="19"/>
            </a:xfrm>
            <a:custGeom>
              <a:avLst/>
              <a:gdLst/>
              <a:ahLst/>
              <a:cxnLst>
                <a:cxn ang="0">
                  <a:pos x="55" y="3"/>
                </a:cxn>
                <a:cxn ang="0">
                  <a:pos x="53" y="70"/>
                </a:cxn>
                <a:cxn ang="0">
                  <a:pos x="53" y="69"/>
                </a:cxn>
                <a:cxn ang="0">
                  <a:pos x="0" y="69"/>
                </a:cxn>
                <a:cxn ang="0">
                  <a:pos x="0" y="68"/>
                </a:cxn>
                <a:cxn ang="0">
                  <a:pos x="2" y="0"/>
                </a:cxn>
                <a:cxn ang="0">
                  <a:pos x="55" y="3"/>
                </a:cxn>
              </a:cxnLst>
              <a:rect l="0" t="0" r="r" b="b"/>
              <a:pathLst>
                <a:path w="55" h="70">
                  <a:moveTo>
                    <a:pt x="55" y="3"/>
                  </a:moveTo>
                  <a:lnTo>
                    <a:pt x="53" y="70"/>
                  </a:lnTo>
                  <a:lnTo>
                    <a:pt x="53" y="69"/>
                  </a:lnTo>
                  <a:lnTo>
                    <a:pt x="0" y="69"/>
                  </a:lnTo>
                  <a:lnTo>
                    <a:pt x="0" y="68"/>
                  </a:lnTo>
                  <a:lnTo>
                    <a:pt x="2" y="0"/>
                  </a:lnTo>
                  <a:lnTo>
                    <a:pt x="55" y="3"/>
                  </a:lnTo>
                  <a:close/>
                </a:path>
              </a:pathLst>
            </a:custGeom>
            <a:solidFill>
              <a:srgbClr val="FF0000"/>
            </a:solidFill>
            <a:ln w="9525">
              <a:noFill/>
              <a:round/>
              <a:headEnd/>
              <a:tailEnd/>
            </a:ln>
          </p:spPr>
          <p:txBody>
            <a:bodyPr/>
            <a:lstStyle/>
            <a:p>
              <a:endParaRPr lang="en-US"/>
            </a:p>
          </p:txBody>
        </p:sp>
        <p:sp>
          <p:nvSpPr>
            <p:cNvPr id="114901" name="Freeform 213"/>
            <p:cNvSpPr>
              <a:spLocks/>
            </p:cNvSpPr>
            <p:nvPr/>
          </p:nvSpPr>
          <p:spPr bwMode="black">
            <a:xfrm>
              <a:off x="2390" y="2580"/>
              <a:ext cx="17" cy="19"/>
            </a:xfrm>
            <a:custGeom>
              <a:avLst/>
              <a:gdLst/>
              <a:ahLst/>
              <a:cxnLst>
                <a:cxn ang="0">
                  <a:pos x="54" y="0"/>
                </a:cxn>
                <a:cxn ang="0">
                  <a:pos x="53" y="68"/>
                </a:cxn>
                <a:cxn ang="0">
                  <a:pos x="0" y="68"/>
                </a:cxn>
                <a:cxn ang="0">
                  <a:pos x="1" y="0"/>
                </a:cxn>
                <a:cxn ang="0">
                  <a:pos x="54" y="0"/>
                </a:cxn>
              </a:cxnLst>
              <a:rect l="0" t="0" r="r" b="b"/>
              <a:pathLst>
                <a:path w="54" h="68">
                  <a:moveTo>
                    <a:pt x="54" y="0"/>
                  </a:moveTo>
                  <a:lnTo>
                    <a:pt x="53" y="68"/>
                  </a:lnTo>
                  <a:lnTo>
                    <a:pt x="0" y="68"/>
                  </a:lnTo>
                  <a:lnTo>
                    <a:pt x="1" y="0"/>
                  </a:lnTo>
                  <a:lnTo>
                    <a:pt x="54" y="0"/>
                  </a:lnTo>
                  <a:close/>
                </a:path>
              </a:pathLst>
            </a:custGeom>
            <a:solidFill>
              <a:srgbClr val="FF0000"/>
            </a:solidFill>
            <a:ln w="9525">
              <a:noFill/>
              <a:round/>
              <a:headEnd/>
              <a:tailEnd/>
            </a:ln>
          </p:spPr>
          <p:txBody>
            <a:bodyPr/>
            <a:lstStyle/>
            <a:p>
              <a:endParaRPr lang="en-US"/>
            </a:p>
          </p:txBody>
        </p:sp>
        <p:sp>
          <p:nvSpPr>
            <p:cNvPr id="114906" name="Freeform 218"/>
            <p:cNvSpPr>
              <a:spLocks/>
            </p:cNvSpPr>
            <p:nvPr/>
          </p:nvSpPr>
          <p:spPr bwMode="black">
            <a:xfrm>
              <a:off x="3176" y="2047"/>
              <a:ext cx="50" cy="118"/>
            </a:xfrm>
            <a:custGeom>
              <a:avLst/>
              <a:gdLst/>
              <a:ahLst/>
              <a:cxnLst>
                <a:cxn ang="0">
                  <a:pos x="0" y="24"/>
                </a:cxn>
                <a:cxn ang="0">
                  <a:pos x="141" y="406"/>
                </a:cxn>
                <a:cxn ang="0">
                  <a:pos x="161" y="0"/>
                </a:cxn>
                <a:cxn ang="0">
                  <a:pos x="0" y="24"/>
                </a:cxn>
                <a:cxn ang="0">
                  <a:pos x="0" y="24"/>
                </a:cxn>
              </a:cxnLst>
              <a:rect l="0" t="0" r="r" b="b"/>
              <a:pathLst>
                <a:path w="161" h="406">
                  <a:moveTo>
                    <a:pt x="0" y="24"/>
                  </a:moveTo>
                  <a:lnTo>
                    <a:pt x="141" y="406"/>
                  </a:lnTo>
                  <a:lnTo>
                    <a:pt x="161" y="0"/>
                  </a:lnTo>
                  <a:lnTo>
                    <a:pt x="0" y="24"/>
                  </a:lnTo>
                  <a:lnTo>
                    <a:pt x="0" y="24"/>
                  </a:lnTo>
                  <a:close/>
                </a:path>
              </a:pathLst>
            </a:custGeom>
            <a:solidFill>
              <a:srgbClr val="FF0000"/>
            </a:solidFill>
            <a:ln w="9525">
              <a:noFill/>
              <a:round/>
              <a:headEnd/>
              <a:tailEnd/>
            </a:ln>
          </p:spPr>
          <p:txBody>
            <a:bodyPr/>
            <a:lstStyle/>
            <a:p>
              <a:endParaRPr lang="en-US"/>
            </a:p>
          </p:txBody>
        </p:sp>
        <p:sp>
          <p:nvSpPr>
            <p:cNvPr id="114907" name="Freeform 219"/>
            <p:cNvSpPr>
              <a:spLocks/>
            </p:cNvSpPr>
            <p:nvPr/>
          </p:nvSpPr>
          <p:spPr bwMode="black">
            <a:xfrm>
              <a:off x="3168" y="2052"/>
              <a:ext cx="59" cy="115"/>
            </a:xfrm>
            <a:custGeom>
              <a:avLst/>
              <a:gdLst/>
              <a:ahLst/>
              <a:cxnLst>
                <a:cxn ang="0">
                  <a:pos x="52" y="0"/>
                </a:cxn>
                <a:cxn ang="0">
                  <a:pos x="193" y="381"/>
                </a:cxn>
                <a:cxn ang="0">
                  <a:pos x="141" y="389"/>
                </a:cxn>
                <a:cxn ang="0">
                  <a:pos x="194" y="391"/>
                </a:cxn>
                <a:cxn ang="0">
                  <a:pos x="142" y="399"/>
                </a:cxn>
                <a:cxn ang="0">
                  <a:pos x="0" y="17"/>
                </a:cxn>
                <a:cxn ang="0">
                  <a:pos x="52" y="0"/>
                </a:cxn>
              </a:cxnLst>
              <a:rect l="0" t="0" r="r" b="b"/>
              <a:pathLst>
                <a:path w="194" h="399">
                  <a:moveTo>
                    <a:pt x="52" y="0"/>
                  </a:moveTo>
                  <a:lnTo>
                    <a:pt x="193" y="381"/>
                  </a:lnTo>
                  <a:lnTo>
                    <a:pt x="141" y="389"/>
                  </a:lnTo>
                  <a:lnTo>
                    <a:pt x="194" y="391"/>
                  </a:lnTo>
                  <a:lnTo>
                    <a:pt x="142" y="399"/>
                  </a:lnTo>
                  <a:lnTo>
                    <a:pt x="0" y="17"/>
                  </a:lnTo>
                  <a:lnTo>
                    <a:pt x="52" y="0"/>
                  </a:lnTo>
                  <a:close/>
                </a:path>
              </a:pathLst>
            </a:custGeom>
            <a:solidFill>
              <a:srgbClr val="FF0000"/>
            </a:solidFill>
            <a:ln w="9525">
              <a:noFill/>
              <a:round/>
              <a:headEnd/>
              <a:tailEnd/>
            </a:ln>
          </p:spPr>
          <p:txBody>
            <a:bodyPr/>
            <a:lstStyle/>
            <a:p>
              <a:endParaRPr lang="en-US"/>
            </a:p>
          </p:txBody>
        </p:sp>
        <p:sp>
          <p:nvSpPr>
            <p:cNvPr id="114908" name="Freeform 220"/>
            <p:cNvSpPr>
              <a:spLocks/>
            </p:cNvSpPr>
            <p:nvPr/>
          </p:nvSpPr>
          <p:spPr bwMode="black">
            <a:xfrm>
              <a:off x="3213" y="2040"/>
              <a:ext cx="22" cy="125"/>
            </a:xfrm>
            <a:custGeom>
              <a:avLst/>
              <a:gdLst/>
              <a:ahLst/>
              <a:cxnLst>
                <a:cxn ang="0">
                  <a:pos x="0" y="431"/>
                </a:cxn>
                <a:cxn ang="0">
                  <a:pos x="20" y="25"/>
                </a:cxn>
                <a:cxn ang="0">
                  <a:pos x="51" y="53"/>
                </a:cxn>
                <a:cxn ang="0">
                  <a:pos x="42" y="0"/>
                </a:cxn>
                <a:cxn ang="0">
                  <a:pos x="73" y="27"/>
                </a:cxn>
                <a:cxn ang="0">
                  <a:pos x="53" y="433"/>
                </a:cxn>
                <a:cxn ang="0">
                  <a:pos x="0" y="431"/>
                </a:cxn>
              </a:cxnLst>
              <a:rect l="0" t="0" r="r" b="b"/>
              <a:pathLst>
                <a:path w="73" h="433">
                  <a:moveTo>
                    <a:pt x="0" y="431"/>
                  </a:moveTo>
                  <a:lnTo>
                    <a:pt x="20" y="25"/>
                  </a:lnTo>
                  <a:lnTo>
                    <a:pt x="51" y="53"/>
                  </a:lnTo>
                  <a:lnTo>
                    <a:pt x="42" y="0"/>
                  </a:lnTo>
                  <a:lnTo>
                    <a:pt x="73" y="27"/>
                  </a:lnTo>
                  <a:lnTo>
                    <a:pt x="53" y="433"/>
                  </a:lnTo>
                  <a:lnTo>
                    <a:pt x="0" y="431"/>
                  </a:lnTo>
                  <a:close/>
                </a:path>
              </a:pathLst>
            </a:custGeom>
            <a:solidFill>
              <a:srgbClr val="FF0000"/>
            </a:solidFill>
            <a:ln w="9525">
              <a:noFill/>
              <a:round/>
              <a:headEnd/>
              <a:tailEnd/>
            </a:ln>
          </p:spPr>
          <p:txBody>
            <a:bodyPr/>
            <a:lstStyle/>
            <a:p>
              <a:endParaRPr lang="en-US"/>
            </a:p>
          </p:txBody>
        </p:sp>
        <p:sp>
          <p:nvSpPr>
            <p:cNvPr id="114909" name="Freeform 221"/>
            <p:cNvSpPr>
              <a:spLocks/>
            </p:cNvSpPr>
            <p:nvPr/>
          </p:nvSpPr>
          <p:spPr bwMode="black">
            <a:xfrm>
              <a:off x="3176" y="2040"/>
              <a:ext cx="51" cy="23"/>
            </a:xfrm>
            <a:custGeom>
              <a:avLst/>
              <a:gdLst/>
              <a:ahLst/>
              <a:cxnLst>
                <a:cxn ang="0">
                  <a:pos x="170" y="53"/>
                </a:cxn>
                <a:cxn ang="0">
                  <a:pos x="8" y="77"/>
                </a:cxn>
                <a:cxn ang="0">
                  <a:pos x="0" y="24"/>
                </a:cxn>
                <a:cxn ang="0">
                  <a:pos x="161" y="0"/>
                </a:cxn>
                <a:cxn ang="0">
                  <a:pos x="170" y="53"/>
                </a:cxn>
              </a:cxnLst>
              <a:rect l="0" t="0" r="r" b="b"/>
              <a:pathLst>
                <a:path w="170" h="77">
                  <a:moveTo>
                    <a:pt x="170" y="53"/>
                  </a:moveTo>
                  <a:lnTo>
                    <a:pt x="8" y="77"/>
                  </a:lnTo>
                  <a:lnTo>
                    <a:pt x="0" y="24"/>
                  </a:lnTo>
                  <a:lnTo>
                    <a:pt x="161" y="0"/>
                  </a:lnTo>
                  <a:lnTo>
                    <a:pt x="170" y="53"/>
                  </a:lnTo>
                  <a:close/>
                </a:path>
              </a:pathLst>
            </a:custGeom>
            <a:solidFill>
              <a:srgbClr val="FF0000"/>
            </a:solidFill>
            <a:ln w="9525">
              <a:noFill/>
              <a:round/>
              <a:headEnd/>
              <a:tailEnd/>
            </a:ln>
          </p:spPr>
          <p:txBody>
            <a:bodyPr/>
            <a:lstStyle/>
            <a:p>
              <a:endParaRPr lang="en-US"/>
            </a:p>
          </p:txBody>
        </p:sp>
        <p:sp>
          <p:nvSpPr>
            <p:cNvPr id="114914" name="Freeform 226"/>
            <p:cNvSpPr>
              <a:spLocks/>
            </p:cNvSpPr>
            <p:nvPr/>
          </p:nvSpPr>
          <p:spPr bwMode="black">
            <a:xfrm>
              <a:off x="2183" y="2922"/>
              <a:ext cx="277" cy="156"/>
            </a:xfrm>
            <a:custGeom>
              <a:avLst/>
              <a:gdLst/>
              <a:ahLst/>
              <a:cxnLst>
                <a:cxn ang="0">
                  <a:pos x="26" y="0"/>
                </a:cxn>
                <a:cxn ang="0">
                  <a:pos x="884" y="492"/>
                </a:cxn>
                <a:cxn ang="0">
                  <a:pos x="857" y="538"/>
                </a:cxn>
                <a:cxn ang="0">
                  <a:pos x="0" y="47"/>
                </a:cxn>
                <a:cxn ang="0">
                  <a:pos x="26" y="0"/>
                </a:cxn>
              </a:cxnLst>
              <a:rect l="0" t="0" r="r" b="b"/>
              <a:pathLst>
                <a:path w="884" h="538">
                  <a:moveTo>
                    <a:pt x="26" y="0"/>
                  </a:moveTo>
                  <a:lnTo>
                    <a:pt x="884" y="492"/>
                  </a:lnTo>
                  <a:lnTo>
                    <a:pt x="857" y="538"/>
                  </a:lnTo>
                  <a:lnTo>
                    <a:pt x="0" y="47"/>
                  </a:lnTo>
                  <a:lnTo>
                    <a:pt x="26" y="0"/>
                  </a:lnTo>
                  <a:close/>
                </a:path>
              </a:pathLst>
            </a:custGeom>
            <a:solidFill>
              <a:schemeClr val="bg2"/>
            </a:solidFill>
            <a:ln w="9525">
              <a:noFill/>
              <a:round/>
              <a:headEnd/>
              <a:tailEnd/>
            </a:ln>
          </p:spPr>
          <p:txBody>
            <a:bodyPr/>
            <a:lstStyle/>
            <a:p>
              <a:endParaRPr lang="en-US"/>
            </a:p>
          </p:txBody>
        </p:sp>
        <p:sp>
          <p:nvSpPr>
            <p:cNvPr id="114915" name="Freeform 227"/>
            <p:cNvSpPr>
              <a:spLocks/>
            </p:cNvSpPr>
            <p:nvPr/>
          </p:nvSpPr>
          <p:spPr bwMode="black">
            <a:xfrm>
              <a:off x="2452" y="2495"/>
              <a:ext cx="1085" cy="583"/>
            </a:xfrm>
            <a:custGeom>
              <a:avLst/>
              <a:gdLst/>
              <a:ahLst/>
              <a:cxnLst>
                <a:cxn ang="0">
                  <a:pos x="0" y="1969"/>
                </a:cxn>
                <a:cxn ang="0">
                  <a:pos x="3432" y="0"/>
                </a:cxn>
                <a:cxn ang="0">
                  <a:pos x="3458" y="46"/>
                </a:cxn>
                <a:cxn ang="0">
                  <a:pos x="27" y="2015"/>
                </a:cxn>
                <a:cxn ang="0">
                  <a:pos x="0" y="1969"/>
                </a:cxn>
              </a:cxnLst>
              <a:rect l="0" t="0" r="r" b="b"/>
              <a:pathLst>
                <a:path w="3458" h="2015">
                  <a:moveTo>
                    <a:pt x="0" y="1969"/>
                  </a:moveTo>
                  <a:lnTo>
                    <a:pt x="3432" y="0"/>
                  </a:lnTo>
                  <a:lnTo>
                    <a:pt x="3458" y="46"/>
                  </a:lnTo>
                  <a:lnTo>
                    <a:pt x="27" y="2015"/>
                  </a:lnTo>
                  <a:lnTo>
                    <a:pt x="0" y="1969"/>
                  </a:lnTo>
                  <a:close/>
                </a:path>
              </a:pathLst>
            </a:custGeom>
            <a:solidFill>
              <a:schemeClr val="bg2"/>
            </a:solidFill>
            <a:ln w="9525">
              <a:noFill/>
              <a:round/>
              <a:headEnd/>
              <a:tailEnd/>
            </a:ln>
          </p:spPr>
          <p:txBody>
            <a:bodyPr/>
            <a:lstStyle/>
            <a:p>
              <a:endParaRPr lang="en-US"/>
            </a:p>
          </p:txBody>
        </p:sp>
        <p:sp>
          <p:nvSpPr>
            <p:cNvPr id="114916" name="Freeform 228"/>
            <p:cNvSpPr>
              <a:spLocks/>
            </p:cNvSpPr>
            <p:nvPr/>
          </p:nvSpPr>
          <p:spPr bwMode="black">
            <a:xfrm>
              <a:off x="3260" y="2353"/>
              <a:ext cx="277" cy="156"/>
            </a:xfrm>
            <a:custGeom>
              <a:avLst/>
              <a:gdLst/>
              <a:ahLst/>
              <a:cxnLst>
                <a:cxn ang="0">
                  <a:pos x="858" y="540"/>
                </a:cxn>
                <a:cxn ang="0">
                  <a:pos x="0" y="46"/>
                </a:cxn>
                <a:cxn ang="0">
                  <a:pos x="26" y="0"/>
                </a:cxn>
                <a:cxn ang="0">
                  <a:pos x="884" y="494"/>
                </a:cxn>
                <a:cxn ang="0">
                  <a:pos x="858" y="540"/>
                </a:cxn>
              </a:cxnLst>
              <a:rect l="0" t="0" r="r" b="b"/>
              <a:pathLst>
                <a:path w="884" h="540">
                  <a:moveTo>
                    <a:pt x="858" y="540"/>
                  </a:moveTo>
                  <a:lnTo>
                    <a:pt x="0" y="46"/>
                  </a:lnTo>
                  <a:lnTo>
                    <a:pt x="26" y="0"/>
                  </a:lnTo>
                  <a:lnTo>
                    <a:pt x="884" y="494"/>
                  </a:lnTo>
                  <a:lnTo>
                    <a:pt x="858" y="540"/>
                  </a:lnTo>
                  <a:close/>
                </a:path>
              </a:pathLst>
            </a:custGeom>
            <a:solidFill>
              <a:schemeClr val="bg2"/>
            </a:solidFill>
            <a:ln w="9525">
              <a:noFill/>
              <a:round/>
              <a:headEnd/>
              <a:tailEnd/>
            </a:ln>
          </p:spPr>
          <p:txBody>
            <a:bodyPr/>
            <a:lstStyle/>
            <a:p>
              <a:endParaRPr lang="en-US"/>
            </a:p>
          </p:txBody>
        </p:sp>
        <p:sp>
          <p:nvSpPr>
            <p:cNvPr id="114917" name="Freeform 229"/>
            <p:cNvSpPr>
              <a:spLocks/>
            </p:cNvSpPr>
            <p:nvPr/>
          </p:nvSpPr>
          <p:spPr bwMode="black">
            <a:xfrm>
              <a:off x="2183" y="2353"/>
              <a:ext cx="1085" cy="583"/>
            </a:xfrm>
            <a:custGeom>
              <a:avLst/>
              <a:gdLst/>
              <a:ahLst/>
              <a:cxnLst>
                <a:cxn ang="0">
                  <a:pos x="3457" y="46"/>
                </a:cxn>
                <a:cxn ang="0">
                  <a:pos x="26" y="2018"/>
                </a:cxn>
                <a:cxn ang="0">
                  <a:pos x="0" y="1971"/>
                </a:cxn>
                <a:cxn ang="0">
                  <a:pos x="3431" y="0"/>
                </a:cxn>
                <a:cxn ang="0">
                  <a:pos x="3457" y="46"/>
                </a:cxn>
              </a:cxnLst>
              <a:rect l="0" t="0" r="r" b="b"/>
              <a:pathLst>
                <a:path w="3457" h="2018">
                  <a:moveTo>
                    <a:pt x="3457" y="46"/>
                  </a:moveTo>
                  <a:lnTo>
                    <a:pt x="26" y="2018"/>
                  </a:lnTo>
                  <a:lnTo>
                    <a:pt x="0" y="1971"/>
                  </a:lnTo>
                  <a:lnTo>
                    <a:pt x="3431" y="0"/>
                  </a:lnTo>
                  <a:lnTo>
                    <a:pt x="3457" y="46"/>
                  </a:lnTo>
                  <a:close/>
                </a:path>
              </a:pathLst>
            </a:custGeom>
            <a:solidFill>
              <a:schemeClr val="bg2"/>
            </a:solidFill>
            <a:ln w="9525">
              <a:noFill/>
              <a:round/>
              <a:headEnd/>
              <a:tailEnd/>
            </a:ln>
          </p:spPr>
          <p:txBody>
            <a:bodyPr/>
            <a:lstStyle/>
            <a:p>
              <a:endParaRPr lang="en-US"/>
            </a:p>
          </p:txBody>
        </p:sp>
        <p:sp>
          <p:nvSpPr>
            <p:cNvPr id="114918" name="Rectangle 230"/>
            <p:cNvSpPr>
              <a:spLocks noChangeArrowheads="1"/>
            </p:cNvSpPr>
            <p:nvPr/>
          </p:nvSpPr>
          <p:spPr bwMode="black">
            <a:xfrm>
              <a:off x="2449" y="3071"/>
              <a:ext cx="16" cy="571"/>
            </a:xfrm>
            <a:prstGeom prst="rect">
              <a:avLst/>
            </a:prstGeom>
            <a:solidFill>
              <a:schemeClr val="bg2"/>
            </a:solidFill>
            <a:ln w="9525">
              <a:noFill/>
              <a:miter lim="800000"/>
              <a:headEnd/>
              <a:tailEnd/>
            </a:ln>
          </p:spPr>
          <p:txBody>
            <a:bodyPr/>
            <a:lstStyle/>
            <a:p>
              <a:endParaRPr lang="en-US"/>
            </a:p>
          </p:txBody>
        </p:sp>
        <p:sp>
          <p:nvSpPr>
            <p:cNvPr id="114919" name="Freeform 231"/>
            <p:cNvSpPr>
              <a:spLocks/>
            </p:cNvSpPr>
            <p:nvPr/>
          </p:nvSpPr>
          <p:spPr bwMode="black">
            <a:xfrm>
              <a:off x="2452" y="3064"/>
              <a:ext cx="1085" cy="585"/>
            </a:xfrm>
            <a:custGeom>
              <a:avLst/>
              <a:gdLst/>
              <a:ahLst/>
              <a:cxnLst>
                <a:cxn ang="0">
                  <a:pos x="0" y="1971"/>
                </a:cxn>
                <a:cxn ang="0">
                  <a:pos x="3432" y="0"/>
                </a:cxn>
                <a:cxn ang="0">
                  <a:pos x="3458" y="46"/>
                </a:cxn>
                <a:cxn ang="0">
                  <a:pos x="27" y="2018"/>
                </a:cxn>
                <a:cxn ang="0">
                  <a:pos x="0" y="1971"/>
                </a:cxn>
              </a:cxnLst>
              <a:rect l="0" t="0" r="r" b="b"/>
              <a:pathLst>
                <a:path w="3458" h="2018">
                  <a:moveTo>
                    <a:pt x="0" y="1971"/>
                  </a:moveTo>
                  <a:lnTo>
                    <a:pt x="3432" y="0"/>
                  </a:lnTo>
                  <a:lnTo>
                    <a:pt x="3458" y="46"/>
                  </a:lnTo>
                  <a:lnTo>
                    <a:pt x="27" y="2018"/>
                  </a:lnTo>
                  <a:lnTo>
                    <a:pt x="0" y="1971"/>
                  </a:lnTo>
                  <a:close/>
                </a:path>
              </a:pathLst>
            </a:custGeom>
            <a:solidFill>
              <a:schemeClr val="bg2"/>
            </a:solidFill>
            <a:ln w="9525">
              <a:noFill/>
              <a:round/>
              <a:headEnd/>
              <a:tailEnd/>
            </a:ln>
          </p:spPr>
          <p:txBody>
            <a:bodyPr/>
            <a:lstStyle/>
            <a:p>
              <a:endParaRPr lang="en-US"/>
            </a:p>
          </p:txBody>
        </p:sp>
        <p:sp>
          <p:nvSpPr>
            <p:cNvPr id="114920" name="Rectangle 232"/>
            <p:cNvSpPr>
              <a:spLocks noChangeArrowheads="1"/>
            </p:cNvSpPr>
            <p:nvPr/>
          </p:nvSpPr>
          <p:spPr bwMode="black">
            <a:xfrm>
              <a:off x="3523" y="2502"/>
              <a:ext cx="17" cy="569"/>
            </a:xfrm>
            <a:prstGeom prst="rect">
              <a:avLst/>
            </a:prstGeom>
            <a:solidFill>
              <a:schemeClr val="bg2"/>
            </a:solidFill>
            <a:ln w="9525">
              <a:noFill/>
              <a:miter lim="800000"/>
              <a:headEnd/>
              <a:tailEnd/>
            </a:ln>
          </p:spPr>
          <p:txBody>
            <a:bodyPr/>
            <a:lstStyle/>
            <a:p>
              <a:endParaRPr lang="en-US"/>
            </a:p>
          </p:txBody>
        </p:sp>
        <p:sp>
          <p:nvSpPr>
            <p:cNvPr id="114921" name="Rectangle 233"/>
            <p:cNvSpPr>
              <a:spLocks noChangeArrowheads="1"/>
            </p:cNvSpPr>
            <p:nvPr/>
          </p:nvSpPr>
          <p:spPr bwMode="black">
            <a:xfrm>
              <a:off x="2180" y="2929"/>
              <a:ext cx="15" cy="571"/>
            </a:xfrm>
            <a:prstGeom prst="rect">
              <a:avLst/>
            </a:prstGeom>
            <a:solidFill>
              <a:schemeClr val="bg2"/>
            </a:solidFill>
            <a:ln w="9525">
              <a:noFill/>
              <a:miter lim="800000"/>
              <a:headEnd/>
              <a:tailEnd/>
            </a:ln>
          </p:spPr>
          <p:txBody>
            <a:bodyPr/>
            <a:lstStyle/>
            <a:p>
              <a:endParaRPr lang="en-US"/>
            </a:p>
          </p:txBody>
        </p:sp>
        <p:sp>
          <p:nvSpPr>
            <p:cNvPr id="114922" name="Freeform 234"/>
            <p:cNvSpPr>
              <a:spLocks/>
            </p:cNvSpPr>
            <p:nvPr/>
          </p:nvSpPr>
          <p:spPr bwMode="black">
            <a:xfrm>
              <a:off x="2183" y="3493"/>
              <a:ext cx="277" cy="156"/>
            </a:xfrm>
            <a:custGeom>
              <a:avLst/>
              <a:gdLst/>
              <a:ahLst/>
              <a:cxnLst>
                <a:cxn ang="0">
                  <a:pos x="26" y="0"/>
                </a:cxn>
                <a:cxn ang="0">
                  <a:pos x="884" y="492"/>
                </a:cxn>
                <a:cxn ang="0">
                  <a:pos x="857" y="539"/>
                </a:cxn>
                <a:cxn ang="0">
                  <a:pos x="0" y="46"/>
                </a:cxn>
                <a:cxn ang="0">
                  <a:pos x="26" y="0"/>
                </a:cxn>
              </a:cxnLst>
              <a:rect l="0" t="0" r="r" b="b"/>
              <a:pathLst>
                <a:path w="884" h="539">
                  <a:moveTo>
                    <a:pt x="26" y="0"/>
                  </a:moveTo>
                  <a:lnTo>
                    <a:pt x="884" y="492"/>
                  </a:lnTo>
                  <a:lnTo>
                    <a:pt x="857" y="539"/>
                  </a:lnTo>
                  <a:lnTo>
                    <a:pt x="0" y="46"/>
                  </a:lnTo>
                  <a:lnTo>
                    <a:pt x="26" y="0"/>
                  </a:lnTo>
                  <a:close/>
                </a:path>
              </a:pathLst>
            </a:custGeom>
            <a:solidFill>
              <a:schemeClr val="bg2"/>
            </a:solidFill>
            <a:ln w="9525">
              <a:noFill/>
              <a:round/>
              <a:headEnd/>
              <a:tailEnd/>
            </a:ln>
          </p:spPr>
          <p:txBody>
            <a:bodyPr/>
            <a:lstStyle/>
            <a:p>
              <a:endParaRPr lang="en-US"/>
            </a:p>
          </p:txBody>
        </p:sp>
        <p:sp>
          <p:nvSpPr>
            <p:cNvPr id="114930" name="Freeform 242"/>
            <p:cNvSpPr>
              <a:spLocks/>
            </p:cNvSpPr>
            <p:nvPr/>
          </p:nvSpPr>
          <p:spPr bwMode="black">
            <a:xfrm>
              <a:off x="2804" y="2221"/>
              <a:ext cx="34" cy="76"/>
            </a:xfrm>
            <a:custGeom>
              <a:avLst/>
              <a:gdLst/>
              <a:ahLst/>
              <a:cxnLst>
                <a:cxn ang="0">
                  <a:pos x="0" y="0"/>
                </a:cxn>
                <a:cxn ang="0">
                  <a:pos x="53" y="265"/>
                </a:cxn>
                <a:cxn ang="0">
                  <a:pos x="108" y="0"/>
                </a:cxn>
                <a:cxn ang="0">
                  <a:pos x="0" y="0"/>
                </a:cxn>
                <a:cxn ang="0">
                  <a:pos x="0" y="0"/>
                </a:cxn>
              </a:cxnLst>
              <a:rect l="0" t="0" r="r" b="b"/>
              <a:pathLst>
                <a:path w="108" h="265">
                  <a:moveTo>
                    <a:pt x="0" y="0"/>
                  </a:moveTo>
                  <a:lnTo>
                    <a:pt x="53" y="265"/>
                  </a:lnTo>
                  <a:lnTo>
                    <a:pt x="108" y="0"/>
                  </a:lnTo>
                  <a:lnTo>
                    <a:pt x="0" y="0"/>
                  </a:lnTo>
                  <a:lnTo>
                    <a:pt x="0" y="0"/>
                  </a:lnTo>
                  <a:close/>
                </a:path>
              </a:pathLst>
            </a:custGeom>
            <a:solidFill>
              <a:srgbClr val="FF0000"/>
            </a:solidFill>
            <a:ln w="9525">
              <a:noFill/>
              <a:round/>
              <a:headEnd/>
              <a:tailEnd/>
            </a:ln>
          </p:spPr>
          <p:txBody>
            <a:bodyPr/>
            <a:lstStyle/>
            <a:p>
              <a:endParaRPr lang="en-US"/>
            </a:p>
          </p:txBody>
        </p:sp>
        <p:sp>
          <p:nvSpPr>
            <p:cNvPr id="114931" name="Freeform 243"/>
            <p:cNvSpPr>
              <a:spLocks/>
            </p:cNvSpPr>
            <p:nvPr/>
          </p:nvSpPr>
          <p:spPr bwMode="black">
            <a:xfrm>
              <a:off x="2795" y="2219"/>
              <a:ext cx="34" cy="80"/>
            </a:xfrm>
            <a:custGeom>
              <a:avLst/>
              <a:gdLst/>
              <a:ahLst/>
              <a:cxnLst>
                <a:cxn ang="0">
                  <a:pos x="54" y="0"/>
                </a:cxn>
                <a:cxn ang="0">
                  <a:pos x="107" y="264"/>
                </a:cxn>
                <a:cxn ang="0">
                  <a:pos x="54" y="264"/>
                </a:cxn>
                <a:cxn ang="0">
                  <a:pos x="107" y="275"/>
                </a:cxn>
                <a:cxn ang="0">
                  <a:pos x="54" y="275"/>
                </a:cxn>
                <a:cxn ang="0">
                  <a:pos x="0" y="11"/>
                </a:cxn>
                <a:cxn ang="0">
                  <a:pos x="54" y="0"/>
                </a:cxn>
              </a:cxnLst>
              <a:rect l="0" t="0" r="r" b="b"/>
              <a:pathLst>
                <a:path w="107" h="275">
                  <a:moveTo>
                    <a:pt x="54" y="0"/>
                  </a:moveTo>
                  <a:lnTo>
                    <a:pt x="107" y="264"/>
                  </a:lnTo>
                  <a:lnTo>
                    <a:pt x="54" y="264"/>
                  </a:lnTo>
                  <a:lnTo>
                    <a:pt x="107" y="275"/>
                  </a:lnTo>
                  <a:lnTo>
                    <a:pt x="54" y="275"/>
                  </a:lnTo>
                  <a:lnTo>
                    <a:pt x="0" y="11"/>
                  </a:lnTo>
                  <a:lnTo>
                    <a:pt x="54" y="0"/>
                  </a:lnTo>
                  <a:close/>
                </a:path>
              </a:pathLst>
            </a:custGeom>
            <a:solidFill>
              <a:srgbClr val="FF0000"/>
            </a:solidFill>
            <a:ln w="9525">
              <a:noFill/>
              <a:round/>
              <a:headEnd/>
              <a:tailEnd/>
            </a:ln>
          </p:spPr>
          <p:txBody>
            <a:bodyPr/>
            <a:lstStyle/>
            <a:p>
              <a:endParaRPr lang="en-US"/>
            </a:p>
          </p:txBody>
        </p:sp>
        <p:sp>
          <p:nvSpPr>
            <p:cNvPr id="114932" name="Freeform 244"/>
            <p:cNvSpPr>
              <a:spLocks/>
            </p:cNvSpPr>
            <p:nvPr/>
          </p:nvSpPr>
          <p:spPr bwMode="black">
            <a:xfrm>
              <a:off x="2812" y="2214"/>
              <a:ext cx="34" cy="85"/>
            </a:xfrm>
            <a:custGeom>
              <a:avLst/>
              <a:gdLst/>
              <a:ahLst/>
              <a:cxnLst>
                <a:cxn ang="0">
                  <a:pos x="0" y="286"/>
                </a:cxn>
                <a:cxn ang="0">
                  <a:pos x="54" y="22"/>
                </a:cxn>
                <a:cxn ang="0">
                  <a:pos x="81" y="54"/>
                </a:cxn>
                <a:cxn ang="0">
                  <a:pos x="81" y="0"/>
                </a:cxn>
                <a:cxn ang="0">
                  <a:pos x="108" y="33"/>
                </a:cxn>
                <a:cxn ang="0">
                  <a:pos x="53" y="297"/>
                </a:cxn>
                <a:cxn ang="0">
                  <a:pos x="0" y="286"/>
                </a:cxn>
              </a:cxnLst>
              <a:rect l="0" t="0" r="r" b="b"/>
              <a:pathLst>
                <a:path w="108" h="297">
                  <a:moveTo>
                    <a:pt x="0" y="286"/>
                  </a:moveTo>
                  <a:lnTo>
                    <a:pt x="54" y="22"/>
                  </a:lnTo>
                  <a:lnTo>
                    <a:pt x="81" y="54"/>
                  </a:lnTo>
                  <a:lnTo>
                    <a:pt x="81" y="0"/>
                  </a:lnTo>
                  <a:lnTo>
                    <a:pt x="108" y="33"/>
                  </a:lnTo>
                  <a:lnTo>
                    <a:pt x="53" y="297"/>
                  </a:lnTo>
                  <a:lnTo>
                    <a:pt x="0" y="286"/>
                  </a:lnTo>
                  <a:close/>
                </a:path>
              </a:pathLst>
            </a:custGeom>
            <a:solidFill>
              <a:srgbClr val="FF0000"/>
            </a:solidFill>
            <a:ln w="9525">
              <a:noFill/>
              <a:round/>
              <a:headEnd/>
              <a:tailEnd/>
            </a:ln>
          </p:spPr>
          <p:txBody>
            <a:bodyPr/>
            <a:lstStyle/>
            <a:p>
              <a:endParaRPr lang="en-US"/>
            </a:p>
          </p:txBody>
        </p:sp>
        <p:sp>
          <p:nvSpPr>
            <p:cNvPr id="114933" name="Rectangle 245"/>
            <p:cNvSpPr>
              <a:spLocks noChangeArrowheads="1"/>
            </p:cNvSpPr>
            <p:nvPr/>
          </p:nvSpPr>
          <p:spPr bwMode="black">
            <a:xfrm>
              <a:off x="2804" y="2214"/>
              <a:ext cx="34" cy="15"/>
            </a:xfrm>
            <a:prstGeom prst="rect">
              <a:avLst/>
            </a:prstGeom>
            <a:solidFill>
              <a:srgbClr val="FF0000"/>
            </a:solidFill>
            <a:ln w="9525">
              <a:noFill/>
              <a:miter lim="800000"/>
              <a:headEnd/>
              <a:tailEnd/>
            </a:ln>
          </p:spPr>
          <p:txBody>
            <a:bodyPr/>
            <a:lstStyle/>
            <a:p>
              <a:endParaRPr lang="en-US"/>
            </a:p>
          </p:txBody>
        </p:sp>
        <p:sp>
          <p:nvSpPr>
            <p:cNvPr id="114934" name="Rectangle 246"/>
            <p:cNvSpPr>
              <a:spLocks noChangeArrowheads="1"/>
            </p:cNvSpPr>
            <p:nvPr/>
          </p:nvSpPr>
          <p:spPr bwMode="black">
            <a:xfrm>
              <a:off x="2812" y="1688"/>
              <a:ext cx="17" cy="533"/>
            </a:xfrm>
            <a:prstGeom prst="rect">
              <a:avLst/>
            </a:prstGeom>
            <a:solidFill>
              <a:srgbClr val="FF0000"/>
            </a:solidFill>
            <a:ln w="9525">
              <a:noFill/>
              <a:miter lim="800000"/>
              <a:headEnd/>
              <a:tailEnd/>
            </a:ln>
          </p:spPr>
          <p:txBody>
            <a:bodyPr/>
            <a:lstStyle/>
            <a:p>
              <a:endParaRPr lang="en-US"/>
            </a:p>
          </p:txBody>
        </p:sp>
        <p:sp>
          <p:nvSpPr>
            <p:cNvPr id="114935" name="Rectangle 247"/>
            <p:cNvSpPr>
              <a:spLocks noChangeArrowheads="1"/>
            </p:cNvSpPr>
            <p:nvPr/>
          </p:nvSpPr>
          <p:spPr bwMode="black">
            <a:xfrm>
              <a:off x="2612" y="1688"/>
              <a:ext cx="101" cy="182"/>
            </a:xfrm>
            <a:prstGeom prst="rect">
              <a:avLst/>
            </a:prstGeom>
            <a:noFill/>
            <a:ln w="9525">
              <a:noFill/>
              <a:miter lim="800000"/>
              <a:headEnd/>
              <a:tailEnd/>
            </a:ln>
          </p:spPr>
          <p:txBody>
            <a:bodyPr wrap="none" lIns="0" tIns="0" rIns="0" bIns="0">
              <a:spAutoFit/>
            </a:bodyPr>
            <a:lstStyle/>
            <a:p>
              <a:pPr algn="l" eaLnBrk="0" hangingPunct="0"/>
              <a:r>
                <a:rPr lang="en-US" sz="1900" b="1" i="1"/>
                <a:t>P</a:t>
              </a:r>
              <a:endParaRPr lang="en-US" sz="1800"/>
            </a:p>
          </p:txBody>
        </p:sp>
        <p:sp>
          <p:nvSpPr>
            <p:cNvPr id="114936" name="Rectangle 248"/>
            <p:cNvSpPr>
              <a:spLocks noChangeArrowheads="1"/>
            </p:cNvSpPr>
            <p:nvPr/>
          </p:nvSpPr>
          <p:spPr bwMode="black">
            <a:xfrm>
              <a:off x="3258" y="1908"/>
              <a:ext cx="127" cy="182"/>
            </a:xfrm>
            <a:prstGeom prst="rect">
              <a:avLst/>
            </a:prstGeom>
            <a:noFill/>
            <a:ln w="9525">
              <a:noFill/>
              <a:miter lim="800000"/>
              <a:headEnd/>
              <a:tailEnd/>
            </a:ln>
          </p:spPr>
          <p:txBody>
            <a:bodyPr wrap="none" lIns="0" tIns="0" rIns="0" bIns="0">
              <a:spAutoFit/>
            </a:bodyPr>
            <a:lstStyle/>
            <a:p>
              <a:pPr algn="l" eaLnBrk="0" hangingPunct="0"/>
              <a:r>
                <a:rPr lang="en-US" sz="1900" b="1" i="1"/>
                <a:t>M</a:t>
              </a:r>
              <a:endParaRPr lang="en-US" sz="2000" b="1"/>
            </a:p>
          </p:txBody>
        </p:sp>
        <p:sp>
          <p:nvSpPr>
            <p:cNvPr id="114941" name="Freeform 253"/>
            <p:cNvSpPr>
              <a:spLocks/>
            </p:cNvSpPr>
            <p:nvPr/>
          </p:nvSpPr>
          <p:spPr bwMode="black">
            <a:xfrm>
              <a:off x="2531" y="2802"/>
              <a:ext cx="17" cy="9"/>
            </a:xfrm>
            <a:custGeom>
              <a:avLst/>
              <a:gdLst/>
              <a:ahLst/>
              <a:cxnLst>
                <a:cxn ang="0">
                  <a:pos x="53" y="4"/>
                </a:cxn>
                <a:cxn ang="0">
                  <a:pos x="54" y="11"/>
                </a:cxn>
                <a:cxn ang="0">
                  <a:pos x="54" y="0"/>
                </a:cxn>
                <a:cxn ang="0">
                  <a:pos x="1" y="31"/>
                </a:cxn>
                <a:cxn ang="0">
                  <a:pos x="1" y="20"/>
                </a:cxn>
                <a:cxn ang="0">
                  <a:pos x="0" y="13"/>
                </a:cxn>
                <a:cxn ang="0">
                  <a:pos x="53" y="4"/>
                </a:cxn>
              </a:cxnLst>
              <a:rect l="0" t="0" r="r" b="b"/>
              <a:pathLst>
                <a:path w="54" h="31">
                  <a:moveTo>
                    <a:pt x="53" y="4"/>
                  </a:moveTo>
                  <a:lnTo>
                    <a:pt x="54" y="11"/>
                  </a:lnTo>
                  <a:lnTo>
                    <a:pt x="54" y="0"/>
                  </a:lnTo>
                  <a:lnTo>
                    <a:pt x="1" y="31"/>
                  </a:lnTo>
                  <a:lnTo>
                    <a:pt x="1" y="20"/>
                  </a:lnTo>
                  <a:lnTo>
                    <a:pt x="0" y="13"/>
                  </a:lnTo>
                  <a:lnTo>
                    <a:pt x="53" y="4"/>
                  </a:lnTo>
                  <a:close/>
                </a:path>
              </a:pathLst>
            </a:custGeom>
            <a:solidFill>
              <a:srgbClr val="993300"/>
            </a:solidFill>
            <a:ln w="9525">
              <a:solidFill>
                <a:srgbClr val="993300"/>
              </a:solidFill>
              <a:round/>
              <a:headEnd/>
              <a:tailEnd/>
            </a:ln>
          </p:spPr>
          <p:txBody>
            <a:bodyPr/>
            <a:lstStyle/>
            <a:p>
              <a:endParaRPr lang="en-US"/>
            </a:p>
          </p:txBody>
        </p:sp>
        <p:sp>
          <p:nvSpPr>
            <p:cNvPr id="114942" name="Freeform 254"/>
            <p:cNvSpPr>
              <a:spLocks/>
            </p:cNvSpPr>
            <p:nvPr/>
          </p:nvSpPr>
          <p:spPr bwMode="black">
            <a:xfrm>
              <a:off x="2531" y="2800"/>
              <a:ext cx="19" cy="16"/>
            </a:xfrm>
            <a:custGeom>
              <a:avLst/>
              <a:gdLst/>
              <a:ahLst/>
              <a:cxnLst>
                <a:cxn ang="0">
                  <a:pos x="53" y="6"/>
                </a:cxn>
                <a:cxn ang="0">
                  <a:pos x="57" y="11"/>
                </a:cxn>
                <a:cxn ang="0">
                  <a:pos x="45" y="0"/>
                </a:cxn>
                <a:cxn ang="0">
                  <a:pos x="14" y="53"/>
                </a:cxn>
                <a:cxn ang="0">
                  <a:pos x="3" y="42"/>
                </a:cxn>
                <a:cxn ang="0">
                  <a:pos x="0" y="37"/>
                </a:cxn>
                <a:cxn ang="0">
                  <a:pos x="53" y="6"/>
                </a:cxn>
              </a:cxnLst>
              <a:rect l="0" t="0" r="r" b="b"/>
              <a:pathLst>
                <a:path w="57" h="53">
                  <a:moveTo>
                    <a:pt x="53" y="6"/>
                  </a:moveTo>
                  <a:lnTo>
                    <a:pt x="57" y="11"/>
                  </a:lnTo>
                  <a:lnTo>
                    <a:pt x="45" y="0"/>
                  </a:lnTo>
                  <a:lnTo>
                    <a:pt x="14" y="53"/>
                  </a:lnTo>
                  <a:lnTo>
                    <a:pt x="3" y="42"/>
                  </a:lnTo>
                  <a:lnTo>
                    <a:pt x="0" y="37"/>
                  </a:lnTo>
                  <a:lnTo>
                    <a:pt x="53" y="6"/>
                  </a:lnTo>
                  <a:close/>
                </a:path>
              </a:pathLst>
            </a:custGeom>
            <a:solidFill>
              <a:srgbClr val="993300"/>
            </a:solidFill>
            <a:ln w="9525">
              <a:solidFill>
                <a:srgbClr val="993300"/>
              </a:solidFill>
              <a:round/>
              <a:headEnd/>
              <a:tailEnd/>
            </a:ln>
          </p:spPr>
          <p:txBody>
            <a:bodyPr/>
            <a:lstStyle/>
            <a:p>
              <a:endParaRPr lang="en-US"/>
            </a:p>
          </p:txBody>
        </p:sp>
        <p:sp>
          <p:nvSpPr>
            <p:cNvPr id="114943" name="Freeform 255"/>
            <p:cNvSpPr>
              <a:spLocks/>
            </p:cNvSpPr>
            <p:nvPr/>
          </p:nvSpPr>
          <p:spPr bwMode="black">
            <a:xfrm>
              <a:off x="2537" y="2800"/>
              <a:ext cx="11" cy="16"/>
            </a:xfrm>
            <a:custGeom>
              <a:avLst/>
              <a:gdLst/>
              <a:ahLst/>
              <a:cxnLst>
                <a:cxn ang="0">
                  <a:pos x="31" y="0"/>
                </a:cxn>
                <a:cxn ang="0">
                  <a:pos x="37" y="4"/>
                </a:cxn>
                <a:cxn ang="0">
                  <a:pos x="27" y="4"/>
                </a:cxn>
                <a:cxn ang="0">
                  <a:pos x="16" y="57"/>
                </a:cxn>
                <a:cxn ang="0">
                  <a:pos x="6" y="57"/>
                </a:cxn>
                <a:cxn ang="0">
                  <a:pos x="0" y="53"/>
                </a:cxn>
                <a:cxn ang="0">
                  <a:pos x="31" y="0"/>
                </a:cxn>
              </a:cxnLst>
              <a:rect l="0" t="0" r="r" b="b"/>
              <a:pathLst>
                <a:path w="37" h="57">
                  <a:moveTo>
                    <a:pt x="31" y="0"/>
                  </a:moveTo>
                  <a:lnTo>
                    <a:pt x="37" y="4"/>
                  </a:lnTo>
                  <a:lnTo>
                    <a:pt x="27" y="4"/>
                  </a:lnTo>
                  <a:lnTo>
                    <a:pt x="16" y="57"/>
                  </a:lnTo>
                  <a:lnTo>
                    <a:pt x="6" y="57"/>
                  </a:lnTo>
                  <a:lnTo>
                    <a:pt x="0" y="53"/>
                  </a:lnTo>
                  <a:lnTo>
                    <a:pt x="31" y="0"/>
                  </a:lnTo>
                  <a:close/>
                </a:path>
              </a:pathLst>
            </a:custGeom>
            <a:solidFill>
              <a:srgbClr val="993300"/>
            </a:solidFill>
            <a:ln w="9525">
              <a:solidFill>
                <a:srgbClr val="993300"/>
              </a:solidFill>
              <a:round/>
              <a:headEnd/>
              <a:tailEnd/>
            </a:ln>
          </p:spPr>
          <p:txBody>
            <a:bodyPr/>
            <a:lstStyle/>
            <a:p>
              <a:endParaRPr lang="en-US"/>
            </a:p>
          </p:txBody>
        </p:sp>
        <p:sp>
          <p:nvSpPr>
            <p:cNvPr id="114944" name="Freeform 256"/>
            <p:cNvSpPr>
              <a:spLocks/>
            </p:cNvSpPr>
            <p:nvPr/>
          </p:nvSpPr>
          <p:spPr bwMode="black">
            <a:xfrm>
              <a:off x="2540" y="2800"/>
              <a:ext cx="6" cy="16"/>
            </a:xfrm>
            <a:custGeom>
              <a:avLst/>
              <a:gdLst/>
              <a:ahLst/>
              <a:cxnLst>
                <a:cxn ang="0">
                  <a:pos x="11" y="0"/>
                </a:cxn>
                <a:cxn ang="0">
                  <a:pos x="17" y="1"/>
                </a:cxn>
                <a:cxn ang="0">
                  <a:pos x="5" y="1"/>
                </a:cxn>
                <a:cxn ang="0">
                  <a:pos x="17" y="54"/>
                </a:cxn>
                <a:cxn ang="0">
                  <a:pos x="5" y="54"/>
                </a:cxn>
                <a:cxn ang="0">
                  <a:pos x="0" y="53"/>
                </a:cxn>
                <a:cxn ang="0">
                  <a:pos x="11" y="0"/>
                </a:cxn>
              </a:cxnLst>
              <a:rect l="0" t="0" r="r" b="b"/>
              <a:pathLst>
                <a:path w="17" h="54">
                  <a:moveTo>
                    <a:pt x="11" y="0"/>
                  </a:moveTo>
                  <a:lnTo>
                    <a:pt x="17" y="1"/>
                  </a:lnTo>
                  <a:lnTo>
                    <a:pt x="5" y="1"/>
                  </a:lnTo>
                  <a:lnTo>
                    <a:pt x="17" y="54"/>
                  </a:lnTo>
                  <a:lnTo>
                    <a:pt x="5" y="54"/>
                  </a:lnTo>
                  <a:lnTo>
                    <a:pt x="0" y="53"/>
                  </a:lnTo>
                  <a:lnTo>
                    <a:pt x="11" y="0"/>
                  </a:lnTo>
                  <a:close/>
                </a:path>
              </a:pathLst>
            </a:custGeom>
            <a:solidFill>
              <a:srgbClr val="993300"/>
            </a:solidFill>
            <a:ln w="9525">
              <a:solidFill>
                <a:srgbClr val="993300"/>
              </a:solidFill>
              <a:round/>
              <a:headEnd/>
              <a:tailEnd/>
            </a:ln>
          </p:spPr>
          <p:txBody>
            <a:bodyPr/>
            <a:lstStyle/>
            <a:p>
              <a:endParaRPr lang="en-US"/>
            </a:p>
          </p:txBody>
        </p:sp>
        <p:sp>
          <p:nvSpPr>
            <p:cNvPr id="114945" name="Freeform 257"/>
            <p:cNvSpPr>
              <a:spLocks/>
            </p:cNvSpPr>
            <p:nvPr/>
          </p:nvSpPr>
          <p:spPr bwMode="black">
            <a:xfrm>
              <a:off x="2540" y="2800"/>
              <a:ext cx="12" cy="16"/>
            </a:xfrm>
            <a:custGeom>
              <a:avLst/>
              <a:gdLst/>
              <a:ahLst/>
              <a:cxnLst>
                <a:cxn ang="0">
                  <a:pos x="4" y="1"/>
                </a:cxn>
                <a:cxn ang="0">
                  <a:pos x="10" y="0"/>
                </a:cxn>
                <a:cxn ang="0">
                  <a:pos x="0" y="0"/>
                </a:cxn>
                <a:cxn ang="0">
                  <a:pos x="31" y="53"/>
                </a:cxn>
                <a:cxn ang="0">
                  <a:pos x="21" y="53"/>
                </a:cxn>
                <a:cxn ang="0">
                  <a:pos x="16" y="54"/>
                </a:cxn>
                <a:cxn ang="0">
                  <a:pos x="4" y="1"/>
                </a:cxn>
              </a:cxnLst>
              <a:rect l="0" t="0" r="r" b="b"/>
              <a:pathLst>
                <a:path w="31" h="54">
                  <a:moveTo>
                    <a:pt x="4" y="1"/>
                  </a:moveTo>
                  <a:lnTo>
                    <a:pt x="10" y="0"/>
                  </a:lnTo>
                  <a:lnTo>
                    <a:pt x="0" y="0"/>
                  </a:lnTo>
                  <a:lnTo>
                    <a:pt x="31" y="53"/>
                  </a:lnTo>
                  <a:lnTo>
                    <a:pt x="21" y="53"/>
                  </a:lnTo>
                  <a:lnTo>
                    <a:pt x="16" y="54"/>
                  </a:lnTo>
                  <a:lnTo>
                    <a:pt x="4" y="1"/>
                  </a:lnTo>
                  <a:close/>
                </a:path>
              </a:pathLst>
            </a:custGeom>
            <a:solidFill>
              <a:srgbClr val="993300"/>
            </a:solidFill>
            <a:ln w="9525">
              <a:solidFill>
                <a:srgbClr val="993300"/>
              </a:solidFill>
              <a:round/>
              <a:headEnd/>
              <a:tailEnd/>
            </a:ln>
          </p:spPr>
          <p:txBody>
            <a:bodyPr/>
            <a:lstStyle/>
            <a:p>
              <a:endParaRPr lang="en-US"/>
            </a:p>
          </p:txBody>
        </p:sp>
        <p:sp>
          <p:nvSpPr>
            <p:cNvPr id="114946" name="Freeform 258"/>
            <p:cNvSpPr>
              <a:spLocks/>
            </p:cNvSpPr>
            <p:nvPr/>
          </p:nvSpPr>
          <p:spPr bwMode="black">
            <a:xfrm>
              <a:off x="2540" y="2800"/>
              <a:ext cx="15" cy="16"/>
            </a:xfrm>
            <a:custGeom>
              <a:avLst/>
              <a:gdLst/>
              <a:ahLst/>
              <a:cxnLst>
                <a:cxn ang="0">
                  <a:pos x="6" y="4"/>
                </a:cxn>
                <a:cxn ang="0">
                  <a:pos x="12" y="0"/>
                </a:cxn>
                <a:cxn ang="0">
                  <a:pos x="0" y="11"/>
                </a:cxn>
                <a:cxn ang="0">
                  <a:pos x="54" y="42"/>
                </a:cxn>
                <a:cxn ang="0">
                  <a:pos x="43" y="53"/>
                </a:cxn>
                <a:cxn ang="0">
                  <a:pos x="37" y="57"/>
                </a:cxn>
                <a:cxn ang="0">
                  <a:pos x="6" y="4"/>
                </a:cxn>
              </a:cxnLst>
              <a:rect l="0" t="0" r="r" b="b"/>
              <a:pathLst>
                <a:path w="54" h="57">
                  <a:moveTo>
                    <a:pt x="6" y="4"/>
                  </a:moveTo>
                  <a:lnTo>
                    <a:pt x="12" y="0"/>
                  </a:lnTo>
                  <a:lnTo>
                    <a:pt x="0" y="11"/>
                  </a:lnTo>
                  <a:lnTo>
                    <a:pt x="54" y="42"/>
                  </a:lnTo>
                  <a:lnTo>
                    <a:pt x="43" y="53"/>
                  </a:lnTo>
                  <a:lnTo>
                    <a:pt x="37" y="57"/>
                  </a:lnTo>
                  <a:lnTo>
                    <a:pt x="6" y="4"/>
                  </a:lnTo>
                  <a:close/>
                </a:path>
              </a:pathLst>
            </a:custGeom>
            <a:solidFill>
              <a:srgbClr val="993300"/>
            </a:solidFill>
            <a:ln w="9525">
              <a:solidFill>
                <a:srgbClr val="993300"/>
              </a:solidFill>
              <a:round/>
              <a:headEnd/>
              <a:tailEnd/>
            </a:ln>
          </p:spPr>
          <p:txBody>
            <a:bodyPr/>
            <a:lstStyle/>
            <a:p>
              <a:endParaRPr lang="en-US"/>
            </a:p>
          </p:txBody>
        </p:sp>
        <p:sp>
          <p:nvSpPr>
            <p:cNvPr id="114947" name="Freeform 259"/>
            <p:cNvSpPr>
              <a:spLocks/>
            </p:cNvSpPr>
            <p:nvPr/>
          </p:nvSpPr>
          <p:spPr bwMode="black">
            <a:xfrm>
              <a:off x="2540" y="2802"/>
              <a:ext cx="17" cy="10"/>
            </a:xfrm>
            <a:custGeom>
              <a:avLst/>
              <a:gdLst/>
              <a:ahLst/>
              <a:cxnLst>
                <a:cxn ang="0">
                  <a:pos x="0" y="5"/>
                </a:cxn>
                <a:cxn ang="0">
                  <a:pos x="4" y="0"/>
                </a:cxn>
                <a:cxn ang="0">
                  <a:pos x="4" y="11"/>
                </a:cxn>
                <a:cxn ang="0">
                  <a:pos x="57" y="20"/>
                </a:cxn>
                <a:cxn ang="0">
                  <a:pos x="57" y="31"/>
                </a:cxn>
                <a:cxn ang="0">
                  <a:pos x="54" y="36"/>
                </a:cxn>
                <a:cxn ang="0">
                  <a:pos x="0" y="5"/>
                </a:cxn>
              </a:cxnLst>
              <a:rect l="0" t="0" r="r" b="b"/>
              <a:pathLst>
                <a:path w="57" h="36">
                  <a:moveTo>
                    <a:pt x="0" y="5"/>
                  </a:moveTo>
                  <a:lnTo>
                    <a:pt x="4" y="0"/>
                  </a:lnTo>
                  <a:lnTo>
                    <a:pt x="4" y="11"/>
                  </a:lnTo>
                  <a:lnTo>
                    <a:pt x="57" y="20"/>
                  </a:lnTo>
                  <a:lnTo>
                    <a:pt x="57" y="31"/>
                  </a:lnTo>
                  <a:lnTo>
                    <a:pt x="54" y="36"/>
                  </a:lnTo>
                  <a:lnTo>
                    <a:pt x="0" y="5"/>
                  </a:lnTo>
                  <a:close/>
                </a:path>
              </a:pathLst>
            </a:custGeom>
            <a:solidFill>
              <a:srgbClr val="993300"/>
            </a:solidFill>
            <a:ln w="9525">
              <a:solidFill>
                <a:srgbClr val="993300"/>
              </a:solidFill>
              <a:round/>
              <a:headEnd/>
              <a:tailEnd/>
            </a:ln>
          </p:spPr>
          <p:txBody>
            <a:bodyPr/>
            <a:lstStyle/>
            <a:p>
              <a:endParaRPr lang="en-US"/>
            </a:p>
          </p:txBody>
        </p:sp>
        <p:sp>
          <p:nvSpPr>
            <p:cNvPr id="114948" name="Freeform 260"/>
            <p:cNvSpPr>
              <a:spLocks/>
            </p:cNvSpPr>
            <p:nvPr/>
          </p:nvSpPr>
          <p:spPr bwMode="black">
            <a:xfrm>
              <a:off x="2540" y="2804"/>
              <a:ext cx="17" cy="3"/>
            </a:xfrm>
            <a:custGeom>
              <a:avLst/>
              <a:gdLst/>
              <a:ahLst/>
              <a:cxnLst>
                <a:cxn ang="0">
                  <a:pos x="0" y="7"/>
                </a:cxn>
                <a:cxn ang="0">
                  <a:pos x="1" y="0"/>
                </a:cxn>
                <a:cxn ang="0">
                  <a:pos x="54" y="9"/>
                </a:cxn>
                <a:cxn ang="0">
                  <a:pos x="53" y="16"/>
                </a:cxn>
                <a:cxn ang="0">
                  <a:pos x="0" y="7"/>
                </a:cxn>
              </a:cxnLst>
              <a:rect l="0" t="0" r="r" b="b"/>
              <a:pathLst>
                <a:path w="54" h="16">
                  <a:moveTo>
                    <a:pt x="0" y="7"/>
                  </a:moveTo>
                  <a:lnTo>
                    <a:pt x="1" y="0"/>
                  </a:lnTo>
                  <a:lnTo>
                    <a:pt x="54" y="9"/>
                  </a:lnTo>
                  <a:lnTo>
                    <a:pt x="53" y="16"/>
                  </a:lnTo>
                  <a:lnTo>
                    <a:pt x="0" y="7"/>
                  </a:lnTo>
                  <a:close/>
                </a:path>
              </a:pathLst>
            </a:custGeom>
            <a:solidFill>
              <a:srgbClr val="993300"/>
            </a:solidFill>
            <a:ln w="9525">
              <a:solidFill>
                <a:srgbClr val="993300"/>
              </a:solidFill>
              <a:round/>
              <a:headEnd/>
              <a:tailEnd/>
            </a:ln>
          </p:spPr>
          <p:txBody>
            <a:bodyPr/>
            <a:lstStyle/>
            <a:p>
              <a:endParaRPr lang="en-US"/>
            </a:p>
          </p:txBody>
        </p:sp>
        <p:sp>
          <p:nvSpPr>
            <p:cNvPr id="114949" name="Freeform 261"/>
            <p:cNvSpPr>
              <a:spLocks/>
            </p:cNvSpPr>
            <p:nvPr/>
          </p:nvSpPr>
          <p:spPr bwMode="black">
            <a:xfrm>
              <a:off x="2540" y="2798"/>
              <a:ext cx="17" cy="9"/>
            </a:xfrm>
            <a:custGeom>
              <a:avLst/>
              <a:gdLst/>
              <a:ahLst/>
              <a:cxnLst>
                <a:cxn ang="0">
                  <a:pos x="1" y="26"/>
                </a:cxn>
                <a:cxn ang="0">
                  <a:pos x="0" y="21"/>
                </a:cxn>
                <a:cxn ang="0">
                  <a:pos x="5" y="31"/>
                </a:cxn>
                <a:cxn ang="0">
                  <a:pos x="48" y="0"/>
                </a:cxn>
                <a:cxn ang="0">
                  <a:pos x="53" y="10"/>
                </a:cxn>
                <a:cxn ang="0">
                  <a:pos x="54" y="15"/>
                </a:cxn>
                <a:cxn ang="0">
                  <a:pos x="1" y="26"/>
                </a:cxn>
              </a:cxnLst>
              <a:rect l="0" t="0" r="r" b="b"/>
              <a:pathLst>
                <a:path w="54" h="31">
                  <a:moveTo>
                    <a:pt x="1" y="26"/>
                  </a:moveTo>
                  <a:lnTo>
                    <a:pt x="0" y="21"/>
                  </a:lnTo>
                  <a:lnTo>
                    <a:pt x="5" y="31"/>
                  </a:lnTo>
                  <a:lnTo>
                    <a:pt x="48" y="0"/>
                  </a:lnTo>
                  <a:lnTo>
                    <a:pt x="53" y="10"/>
                  </a:lnTo>
                  <a:lnTo>
                    <a:pt x="54" y="15"/>
                  </a:lnTo>
                  <a:lnTo>
                    <a:pt x="1" y="26"/>
                  </a:lnTo>
                  <a:close/>
                </a:path>
              </a:pathLst>
            </a:custGeom>
            <a:solidFill>
              <a:srgbClr val="993300"/>
            </a:solidFill>
            <a:ln w="9525">
              <a:solidFill>
                <a:srgbClr val="993300"/>
              </a:solidFill>
              <a:round/>
              <a:headEnd/>
              <a:tailEnd/>
            </a:ln>
          </p:spPr>
          <p:txBody>
            <a:bodyPr/>
            <a:lstStyle/>
            <a:p>
              <a:endParaRPr lang="en-US"/>
            </a:p>
          </p:txBody>
        </p:sp>
        <p:sp>
          <p:nvSpPr>
            <p:cNvPr id="114950" name="Freeform 262"/>
            <p:cNvSpPr>
              <a:spLocks/>
            </p:cNvSpPr>
            <p:nvPr/>
          </p:nvSpPr>
          <p:spPr bwMode="black">
            <a:xfrm>
              <a:off x="2540" y="2793"/>
              <a:ext cx="15" cy="16"/>
            </a:xfrm>
            <a:custGeom>
              <a:avLst/>
              <a:gdLst/>
              <a:ahLst/>
              <a:cxnLst>
                <a:cxn ang="0">
                  <a:pos x="3" y="47"/>
                </a:cxn>
                <a:cxn ang="0">
                  <a:pos x="0" y="42"/>
                </a:cxn>
                <a:cxn ang="0">
                  <a:pos x="6" y="53"/>
                </a:cxn>
                <a:cxn ang="0">
                  <a:pos x="37" y="0"/>
                </a:cxn>
                <a:cxn ang="0">
                  <a:pos x="42" y="11"/>
                </a:cxn>
                <a:cxn ang="0">
                  <a:pos x="46" y="16"/>
                </a:cxn>
                <a:cxn ang="0">
                  <a:pos x="3" y="47"/>
                </a:cxn>
              </a:cxnLst>
              <a:rect l="0" t="0" r="r" b="b"/>
              <a:pathLst>
                <a:path w="46" h="53">
                  <a:moveTo>
                    <a:pt x="3" y="47"/>
                  </a:moveTo>
                  <a:lnTo>
                    <a:pt x="0" y="42"/>
                  </a:lnTo>
                  <a:lnTo>
                    <a:pt x="6" y="53"/>
                  </a:lnTo>
                  <a:lnTo>
                    <a:pt x="37" y="0"/>
                  </a:lnTo>
                  <a:lnTo>
                    <a:pt x="42" y="11"/>
                  </a:lnTo>
                  <a:lnTo>
                    <a:pt x="46" y="16"/>
                  </a:lnTo>
                  <a:lnTo>
                    <a:pt x="3" y="47"/>
                  </a:lnTo>
                  <a:close/>
                </a:path>
              </a:pathLst>
            </a:custGeom>
            <a:solidFill>
              <a:srgbClr val="993300"/>
            </a:solidFill>
            <a:ln w="9525">
              <a:solidFill>
                <a:srgbClr val="993300"/>
              </a:solidFill>
              <a:round/>
              <a:headEnd/>
              <a:tailEnd/>
            </a:ln>
          </p:spPr>
          <p:txBody>
            <a:bodyPr/>
            <a:lstStyle/>
            <a:p>
              <a:endParaRPr lang="en-US"/>
            </a:p>
          </p:txBody>
        </p:sp>
        <p:sp>
          <p:nvSpPr>
            <p:cNvPr id="114951" name="Freeform 263"/>
            <p:cNvSpPr>
              <a:spLocks/>
            </p:cNvSpPr>
            <p:nvPr/>
          </p:nvSpPr>
          <p:spPr bwMode="black">
            <a:xfrm>
              <a:off x="2540" y="2793"/>
              <a:ext cx="13" cy="16"/>
            </a:xfrm>
            <a:custGeom>
              <a:avLst/>
              <a:gdLst/>
              <a:ahLst/>
              <a:cxnLst>
                <a:cxn ang="0">
                  <a:pos x="6" y="56"/>
                </a:cxn>
                <a:cxn ang="0">
                  <a:pos x="0" y="53"/>
                </a:cxn>
                <a:cxn ang="0">
                  <a:pos x="10" y="53"/>
                </a:cxn>
                <a:cxn ang="0">
                  <a:pos x="21" y="0"/>
                </a:cxn>
                <a:cxn ang="0">
                  <a:pos x="31" y="0"/>
                </a:cxn>
                <a:cxn ang="0">
                  <a:pos x="37" y="3"/>
                </a:cxn>
                <a:cxn ang="0">
                  <a:pos x="6" y="56"/>
                </a:cxn>
              </a:cxnLst>
              <a:rect l="0" t="0" r="r" b="b"/>
              <a:pathLst>
                <a:path w="37" h="56">
                  <a:moveTo>
                    <a:pt x="6" y="56"/>
                  </a:moveTo>
                  <a:lnTo>
                    <a:pt x="0" y="53"/>
                  </a:lnTo>
                  <a:lnTo>
                    <a:pt x="10" y="53"/>
                  </a:lnTo>
                  <a:lnTo>
                    <a:pt x="21" y="0"/>
                  </a:lnTo>
                  <a:lnTo>
                    <a:pt x="31" y="0"/>
                  </a:lnTo>
                  <a:lnTo>
                    <a:pt x="37" y="3"/>
                  </a:lnTo>
                  <a:lnTo>
                    <a:pt x="6" y="56"/>
                  </a:lnTo>
                  <a:close/>
                </a:path>
              </a:pathLst>
            </a:custGeom>
            <a:solidFill>
              <a:srgbClr val="993300"/>
            </a:solidFill>
            <a:ln w="9525">
              <a:solidFill>
                <a:srgbClr val="993300"/>
              </a:solidFill>
              <a:round/>
              <a:headEnd/>
              <a:tailEnd/>
            </a:ln>
          </p:spPr>
          <p:txBody>
            <a:bodyPr/>
            <a:lstStyle/>
            <a:p>
              <a:endParaRPr lang="en-US"/>
            </a:p>
          </p:txBody>
        </p:sp>
        <p:sp>
          <p:nvSpPr>
            <p:cNvPr id="114952" name="Freeform 264"/>
            <p:cNvSpPr>
              <a:spLocks/>
            </p:cNvSpPr>
            <p:nvPr/>
          </p:nvSpPr>
          <p:spPr bwMode="black">
            <a:xfrm>
              <a:off x="2542" y="2792"/>
              <a:ext cx="6" cy="15"/>
            </a:xfrm>
            <a:custGeom>
              <a:avLst/>
              <a:gdLst/>
              <a:ahLst/>
              <a:cxnLst>
                <a:cxn ang="0">
                  <a:pos x="6" y="54"/>
                </a:cxn>
                <a:cxn ang="0">
                  <a:pos x="0" y="53"/>
                </a:cxn>
                <a:cxn ang="0">
                  <a:pos x="12" y="53"/>
                </a:cxn>
                <a:cxn ang="0">
                  <a:pos x="0" y="0"/>
                </a:cxn>
                <a:cxn ang="0">
                  <a:pos x="12" y="0"/>
                </a:cxn>
                <a:cxn ang="0">
                  <a:pos x="17" y="1"/>
                </a:cxn>
                <a:cxn ang="0">
                  <a:pos x="6" y="54"/>
                </a:cxn>
              </a:cxnLst>
              <a:rect l="0" t="0" r="r" b="b"/>
              <a:pathLst>
                <a:path w="17" h="54">
                  <a:moveTo>
                    <a:pt x="6" y="54"/>
                  </a:moveTo>
                  <a:lnTo>
                    <a:pt x="0" y="53"/>
                  </a:lnTo>
                  <a:lnTo>
                    <a:pt x="12" y="53"/>
                  </a:lnTo>
                  <a:lnTo>
                    <a:pt x="0" y="0"/>
                  </a:lnTo>
                  <a:lnTo>
                    <a:pt x="12" y="0"/>
                  </a:lnTo>
                  <a:lnTo>
                    <a:pt x="17" y="1"/>
                  </a:lnTo>
                  <a:lnTo>
                    <a:pt x="6" y="54"/>
                  </a:lnTo>
                  <a:close/>
                </a:path>
              </a:pathLst>
            </a:custGeom>
            <a:solidFill>
              <a:srgbClr val="993300"/>
            </a:solidFill>
            <a:ln w="9525">
              <a:solidFill>
                <a:srgbClr val="993300"/>
              </a:solidFill>
              <a:round/>
              <a:headEnd/>
              <a:tailEnd/>
            </a:ln>
          </p:spPr>
          <p:txBody>
            <a:bodyPr/>
            <a:lstStyle/>
            <a:p>
              <a:endParaRPr lang="en-US"/>
            </a:p>
          </p:txBody>
        </p:sp>
        <p:sp>
          <p:nvSpPr>
            <p:cNvPr id="114953" name="Freeform 265"/>
            <p:cNvSpPr>
              <a:spLocks/>
            </p:cNvSpPr>
            <p:nvPr/>
          </p:nvSpPr>
          <p:spPr bwMode="black">
            <a:xfrm>
              <a:off x="2538" y="2792"/>
              <a:ext cx="10" cy="15"/>
            </a:xfrm>
            <a:custGeom>
              <a:avLst/>
              <a:gdLst/>
              <a:ahLst/>
              <a:cxnLst>
                <a:cxn ang="0">
                  <a:pos x="27" y="53"/>
                </a:cxn>
                <a:cxn ang="0">
                  <a:pos x="21" y="54"/>
                </a:cxn>
                <a:cxn ang="0">
                  <a:pos x="31" y="54"/>
                </a:cxn>
                <a:cxn ang="0">
                  <a:pos x="0" y="1"/>
                </a:cxn>
                <a:cxn ang="0">
                  <a:pos x="10" y="1"/>
                </a:cxn>
                <a:cxn ang="0">
                  <a:pos x="15" y="0"/>
                </a:cxn>
                <a:cxn ang="0">
                  <a:pos x="27" y="53"/>
                </a:cxn>
              </a:cxnLst>
              <a:rect l="0" t="0" r="r" b="b"/>
              <a:pathLst>
                <a:path w="31" h="54">
                  <a:moveTo>
                    <a:pt x="27" y="53"/>
                  </a:moveTo>
                  <a:lnTo>
                    <a:pt x="21" y="54"/>
                  </a:lnTo>
                  <a:lnTo>
                    <a:pt x="31" y="54"/>
                  </a:lnTo>
                  <a:lnTo>
                    <a:pt x="0" y="1"/>
                  </a:lnTo>
                  <a:lnTo>
                    <a:pt x="10" y="1"/>
                  </a:lnTo>
                  <a:lnTo>
                    <a:pt x="15" y="0"/>
                  </a:lnTo>
                  <a:lnTo>
                    <a:pt x="27" y="53"/>
                  </a:lnTo>
                  <a:close/>
                </a:path>
              </a:pathLst>
            </a:custGeom>
            <a:solidFill>
              <a:srgbClr val="993300"/>
            </a:solidFill>
            <a:ln w="9525">
              <a:solidFill>
                <a:srgbClr val="993300"/>
              </a:solidFill>
              <a:round/>
              <a:headEnd/>
              <a:tailEnd/>
            </a:ln>
          </p:spPr>
          <p:txBody>
            <a:bodyPr/>
            <a:lstStyle/>
            <a:p>
              <a:endParaRPr lang="en-US"/>
            </a:p>
          </p:txBody>
        </p:sp>
        <p:sp>
          <p:nvSpPr>
            <p:cNvPr id="114954" name="Freeform 266"/>
            <p:cNvSpPr>
              <a:spLocks/>
            </p:cNvSpPr>
            <p:nvPr/>
          </p:nvSpPr>
          <p:spPr bwMode="black">
            <a:xfrm>
              <a:off x="2535" y="2793"/>
              <a:ext cx="13" cy="16"/>
            </a:xfrm>
            <a:custGeom>
              <a:avLst/>
              <a:gdLst/>
              <a:ahLst/>
              <a:cxnLst>
                <a:cxn ang="0">
                  <a:pos x="42" y="53"/>
                </a:cxn>
                <a:cxn ang="0">
                  <a:pos x="36" y="56"/>
                </a:cxn>
                <a:cxn ang="0">
                  <a:pos x="42" y="45"/>
                </a:cxn>
                <a:cxn ang="0">
                  <a:pos x="0" y="14"/>
                </a:cxn>
                <a:cxn ang="0">
                  <a:pos x="5" y="3"/>
                </a:cxn>
                <a:cxn ang="0">
                  <a:pos x="11" y="0"/>
                </a:cxn>
                <a:cxn ang="0">
                  <a:pos x="42" y="53"/>
                </a:cxn>
              </a:cxnLst>
              <a:rect l="0" t="0" r="r" b="b"/>
              <a:pathLst>
                <a:path w="42" h="56">
                  <a:moveTo>
                    <a:pt x="42" y="53"/>
                  </a:moveTo>
                  <a:lnTo>
                    <a:pt x="36" y="56"/>
                  </a:lnTo>
                  <a:lnTo>
                    <a:pt x="42" y="45"/>
                  </a:lnTo>
                  <a:lnTo>
                    <a:pt x="0" y="14"/>
                  </a:lnTo>
                  <a:lnTo>
                    <a:pt x="5" y="3"/>
                  </a:lnTo>
                  <a:lnTo>
                    <a:pt x="11" y="0"/>
                  </a:lnTo>
                  <a:lnTo>
                    <a:pt x="42" y="53"/>
                  </a:lnTo>
                  <a:close/>
                </a:path>
              </a:pathLst>
            </a:custGeom>
            <a:solidFill>
              <a:srgbClr val="993300"/>
            </a:solidFill>
            <a:ln w="9525">
              <a:solidFill>
                <a:srgbClr val="993300"/>
              </a:solidFill>
              <a:round/>
              <a:headEnd/>
              <a:tailEnd/>
            </a:ln>
          </p:spPr>
          <p:txBody>
            <a:bodyPr/>
            <a:lstStyle/>
            <a:p>
              <a:endParaRPr lang="en-US"/>
            </a:p>
          </p:txBody>
        </p:sp>
        <p:sp>
          <p:nvSpPr>
            <p:cNvPr id="114955" name="Freeform 267"/>
            <p:cNvSpPr>
              <a:spLocks/>
            </p:cNvSpPr>
            <p:nvPr/>
          </p:nvSpPr>
          <p:spPr bwMode="black">
            <a:xfrm>
              <a:off x="2531" y="2797"/>
              <a:ext cx="17" cy="10"/>
            </a:xfrm>
            <a:custGeom>
              <a:avLst/>
              <a:gdLst/>
              <a:ahLst/>
              <a:cxnLst>
                <a:cxn ang="0">
                  <a:pos x="51" y="31"/>
                </a:cxn>
                <a:cxn ang="0">
                  <a:pos x="48" y="36"/>
                </a:cxn>
                <a:cxn ang="0">
                  <a:pos x="53" y="26"/>
                </a:cxn>
                <a:cxn ang="0">
                  <a:pos x="0" y="15"/>
                </a:cxn>
                <a:cxn ang="0">
                  <a:pos x="5" y="5"/>
                </a:cxn>
                <a:cxn ang="0">
                  <a:pos x="9" y="0"/>
                </a:cxn>
                <a:cxn ang="0">
                  <a:pos x="51" y="31"/>
                </a:cxn>
              </a:cxnLst>
              <a:rect l="0" t="0" r="r" b="b"/>
              <a:pathLst>
                <a:path w="53" h="36">
                  <a:moveTo>
                    <a:pt x="51" y="31"/>
                  </a:moveTo>
                  <a:lnTo>
                    <a:pt x="48" y="36"/>
                  </a:lnTo>
                  <a:lnTo>
                    <a:pt x="53" y="26"/>
                  </a:lnTo>
                  <a:lnTo>
                    <a:pt x="0" y="15"/>
                  </a:lnTo>
                  <a:lnTo>
                    <a:pt x="5" y="5"/>
                  </a:lnTo>
                  <a:lnTo>
                    <a:pt x="9" y="0"/>
                  </a:lnTo>
                  <a:lnTo>
                    <a:pt x="51" y="31"/>
                  </a:lnTo>
                  <a:close/>
                </a:path>
              </a:pathLst>
            </a:custGeom>
            <a:solidFill>
              <a:srgbClr val="993300"/>
            </a:solidFill>
            <a:ln w="9525">
              <a:solidFill>
                <a:srgbClr val="993300"/>
              </a:solidFill>
              <a:round/>
              <a:headEnd/>
              <a:tailEnd/>
            </a:ln>
          </p:spPr>
          <p:txBody>
            <a:bodyPr/>
            <a:lstStyle/>
            <a:p>
              <a:endParaRPr lang="en-US"/>
            </a:p>
          </p:txBody>
        </p:sp>
        <p:sp>
          <p:nvSpPr>
            <p:cNvPr id="114956" name="Freeform 268"/>
            <p:cNvSpPr>
              <a:spLocks/>
            </p:cNvSpPr>
            <p:nvPr/>
          </p:nvSpPr>
          <p:spPr bwMode="black">
            <a:xfrm>
              <a:off x="2531" y="2800"/>
              <a:ext cx="17" cy="5"/>
            </a:xfrm>
            <a:custGeom>
              <a:avLst/>
              <a:gdLst/>
              <a:ahLst/>
              <a:cxnLst>
                <a:cxn ang="0">
                  <a:pos x="54" y="11"/>
                </a:cxn>
                <a:cxn ang="0">
                  <a:pos x="53" y="16"/>
                </a:cxn>
                <a:cxn ang="0">
                  <a:pos x="0" y="5"/>
                </a:cxn>
                <a:cxn ang="0">
                  <a:pos x="1" y="0"/>
                </a:cxn>
                <a:cxn ang="0">
                  <a:pos x="54" y="11"/>
                </a:cxn>
              </a:cxnLst>
              <a:rect l="0" t="0" r="r" b="b"/>
              <a:pathLst>
                <a:path w="54" h="16">
                  <a:moveTo>
                    <a:pt x="54" y="11"/>
                  </a:moveTo>
                  <a:lnTo>
                    <a:pt x="53" y="16"/>
                  </a:lnTo>
                  <a:lnTo>
                    <a:pt x="0" y="5"/>
                  </a:lnTo>
                  <a:lnTo>
                    <a:pt x="1" y="0"/>
                  </a:lnTo>
                  <a:lnTo>
                    <a:pt x="54" y="11"/>
                  </a:lnTo>
                  <a:close/>
                </a:path>
              </a:pathLst>
            </a:custGeom>
            <a:solidFill>
              <a:srgbClr val="993300"/>
            </a:solidFill>
            <a:ln w="9525">
              <a:solidFill>
                <a:srgbClr val="993300"/>
              </a:solidFill>
              <a:round/>
              <a:headEnd/>
              <a:tailEnd/>
            </a:ln>
          </p:spPr>
          <p:txBody>
            <a:bodyPr/>
            <a:lstStyle/>
            <a:p>
              <a:endParaRPr lang="en-US"/>
            </a:p>
          </p:txBody>
        </p:sp>
        <p:sp>
          <p:nvSpPr>
            <p:cNvPr id="114957" name="Freeform 269"/>
            <p:cNvSpPr>
              <a:spLocks/>
            </p:cNvSpPr>
            <p:nvPr/>
          </p:nvSpPr>
          <p:spPr bwMode="black">
            <a:xfrm>
              <a:off x="2671" y="2733"/>
              <a:ext cx="17" cy="8"/>
            </a:xfrm>
            <a:custGeom>
              <a:avLst/>
              <a:gdLst/>
              <a:ahLst/>
              <a:cxnLst>
                <a:cxn ang="0">
                  <a:pos x="54" y="4"/>
                </a:cxn>
                <a:cxn ang="0">
                  <a:pos x="55" y="10"/>
                </a:cxn>
                <a:cxn ang="0">
                  <a:pos x="55" y="0"/>
                </a:cxn>
                <a:cxn ang="0">
                  <a:pos x="1" y="31"/>
                </a:cxn>
                <a:cxn ang="0">
                  <a:pos x="1" y="21"/>
                </a:cxn>
                <a:cxn ang="0">
                  <a:pos x="0" y="15"/>
                </a:cxn>
                <a:cxn ang="0">
                  <a:pos x="54" y="4"/>
                </a:cxn>
              </a:cxnLst>
              <a:rect l="0" t="0" r="r" b="b"/>
              <a:pathLst>
                <a:path w="55" h="31">
                  <a:moveTo>
                    <a:pt x="54" y="4"/>
                  </a:moveTo>
                  <a:lnTo>
                    <a:pt x="55" y="10"/>
                  </a:lnTo>
                  <a:lnTo>
                    <a:pt x="55" y="0"/>
                  </a:lnTo>
                  <a:lnTo>
                    <a:pt x="1" y="31"/>
                  </a:lnTo>
                  <a:lnTo>
                    <a:pt x="1" y="21"/>
                  </a:lnTo>
                  <a:lnTo>
                    <a:pt x="0" y="15"/>
                  </a:lnTo>
                  <a:lnTo>
                    <a:pt x="54" y="4"/>
                  </a:lnTo>
                  <a:close/>
                </a:path>
              </a:pathLst>
            </a:custGeom>
            <a:solidFill>
              <a:srgbClr val="993300"/>
            </a:solidFill>
            <a:ln w="9525">
              <a:solidFill>
                <a:srgbClr val="993300"/>
              </a:solidFill>
              <a:round/>
              <a:headEnd/>
              <a:tailEnd/>
            </a:ln>
          </p:spPr>
          <p:txBody>
            <a:bodyPr/>
            <a:lstStyle/>
            <a:p>
              <a:endParaRPr lang="en-US"/>
            </a:p>
          </p:txBody>
        </p:sp>
        <p:sp>
          <p:nvSpPr>
            <p:cNvPr id="114958" name="Freeform 270"/>
            <p:cNvSpPr>
              <a:spLocks/>
            </p:cNvSpPr>
            <p:nvPr/>
          </p:nvSpPr>
          <p:spPr bwMode="black">
            <a:xfrm>
              <a:off x="2671" y="2731"/>
              <a:ext cx="17" cy="16"/>
            </a:xfrm>
            <a:custGeom>
              <a:avLst/>
              <a:gdLst/>
              <a:ahLst/>
              <a:cxnLst>
                <a:cxn ang="0">
                  <a:pos x="54" y="6"/>
                </a:cxn>
                <a:cxn ang="0">
                  <a:pos x="57" y="11"/>
                </a:cxn>
                <a:cxn ang="0">
                  <a:pos x="46" y="0"/>
                </a:cxn>
                <a:cxn ang="0">
                  <a:pos x="15" y="53"/>
                </a:cxn>
                <a:cxn ang="0">
                  <a:pos x="4" y="42"/>
                </a:cxn>
                <a:cxn ang="0">
                  <a:pos x="0" y="37"/>
                </a:cxn>
                <a:cxn ang="0">
                  <a:pos x="54" y="6"/>
                </a:cxn>
              </a:cxnLst>
              <a:rect l="0" t="0" r="r" b="b"/>
              <a:pathLst>
                <a:path w="57" h="53">
                  <a:moveTo>
                    <a:pt x="54" y="6"/>
                  </a:moveTo>
                  <a:lnTo>
                    <a:pt x="57" y="11"/>
                  </a:lnTo>
                  <a:lnTo>
                    <a:pt x="46" y="0"/>
                  </a:lnTo>
                  <a:lnTo>
                    <a:pt x="15" y="53"/>
                  </a:lnTo>
                  <a:lnTo>
                    <a:pt x="4" y="42"/>
                  </a:lnTo>
                  <a:lnTo>
                    <a:pt x="0" y="37"/>
                  </a:lnTo>
                  <a:lnTo>
                    <a:pt x="54" y="6"/>
                  </a:lnTo>
                  <a:close/>
                </a:path>
              </a:pathLst>
            </a:custGeom>
            <a:solidFill>
              <a:srgbClr val="993300"/>
            </a:solidFill>
            <a:ln w="9525">
              <a:solidFill>
                <a:srgbClr val="993300"/>
              </a:solidFill>
              <a:round/>
              <a:headEnd/>
              <a:tailEnd/>
            </a:ln>
          </p:spPr>
          <p:txBody>
            <a:bodyPr/>
            <a:lstStyle/>
            <a:p>
              <a:endParaRPr lang="en-US"/>
            </a:p>
          </p:txBody>
        </p:sp>
        <p:sp>
          <p:nvSpPr>
            <p:cNvPr id="114959" name="Freeform 271"/>
            <p:cNvSpPr>
              <a:spLocks/>
            </p:cNvSpPr>
            <p:nvPr/>
          </p:nvSpPr>
          <p:spPr bwMode="black">
            <a:xfrm>
              <a:off x="2675" y="2731"/>
              <a:ext cx="11" cy="16"/>
            </a:xfrm>
            <a:custGeom>
              <a:avLst/>
              <a:gdLst/>
              <a:ahLst/>
              <a:cxnLst>
                <a:cxn ang="0">
                  <a:pos x="31" y="0"/>
                </a:cxn>
                <a:cxn ang="0">
                  <a:pos x="36" y="3"/>
                </a:cxn>
                <a:cxn ang="0">
                  <a:pos x="26" y="3"/>
                </a:cxn>
                <a:cxn ang="0">
                  <a:pos x="15" y="57"/>
                </a:cxn>
                <a:cxn ang="0">
                  <a:pos x="5" y="57"/>
                </a:cxn>
                <a:cxn ang="0">
                  <a:pos x="0" y="53"/>
                </a:cxn>
                <a:cxn ang="0">
                  <a:pos x="31" y="0"/>
                </a:cxn>
              </a:cxnLst>
              <a:rect l="0" t="0" r="r" b="b"/>
              <a:pathLst>
                <a:path w="36" h="57">
                  <a:moveTo>
                    <a:pt x="31" y="0"/>
                  </a:moveTo>
                  <a:lnTo>
                    <a:pt x="36" y="3"/>
                  </a:lnTo>
                  <a:lnTo>
                    <a:pt x="26" y="3"/>
                  </a:lnTo>
                  <a:lnTo>
                    <a:pt x="15" y="57"/>
                  </a:lnTo>
                  <a:lnTo>
                    <a:pt x="5" y="57"/>
                  </a:lnTo>
                  <a:lnTo>
                    <a:pt x="0" y="53"/>
                  </a:lnTo>
                  <a:lnTo>
                    <a:pt x="31" y="0"/>
                  </a:lnTo>
                  <a:close/>
                </a:path>
              </a:pathLst>
            </a:custGeom>
            <a:solidFill>
              <a:srgbClr val="993300"/>
            </a:solidFill>
            <a:ln w="9525">
              <a:solidFill>
                <a:srgbClr val="993300"/>
              </a:solidFill>
              <a:round/>
              <a:headEnd/>
              <a:tailEnd/>
            </a:ln>
          </p:spPr>
          <p:txBody>
            <a:bodyPr/>
            <a:lstStyle/>
            <a:p>
              <a:endParaRPr lang="en-US"/>
            </a:p>
          </p:txBody>
        </p:sp>
        <p:sp>
          <p:nvSpPr>
            <p:cNvPr id="114960" name="Freeform 272"/>
            <p:cNvSpPr>
              <a:spLocks/>
            </p:cNvSpPr>
            <p:nvPr/>
          </p:nvSpPr>
          <p:spPr bwMode="black">
            <a:xfrm>
              <a:off x="2681" y="2731"/>
              <a:ext cx="5" cy="16"/>
            </a:xfrm>
            <a:custGeom>
              <a:avLst/>
              <a:gdLst/>
              <a:ahLst/>
              <a:cxnLst>
                <a:cxn ang="0">
                  <a:pos x="11" y="0"/>
                </a:cxn>
                <a:cxn ang="0">
                  <a:pos x="17" y="1"/>
                </a:cxn>
                <a:cxn ang="0">
                  <a:pos x="6" y="1"/>
                </a:cxn>
                <a:cxn ang="0">
                  <a:pos x="17" y="55"/>
                </a:cxn>
                <a:cxn ang="0">
                  <a:pos x="6" y="55"/>
                </a:cxn>
                <a:cxn ang="0">
                  <a:pos x="0" y="54"/>
                </a:cxn>
                <a:cxn ang="0">
                  <a:pos x="11" y="0"/>
                </a:cxn>
              </a:cxnLst>
              <a:rect l="0" t="0" r="r" b="b"/>
              <a:pathLst>
                <a:path w="17" h="55">
                  <a:moveTo>
                    <a:pt x="11" y="0"/>
                  </a:moveTo>
                  <a:lnTo>
                    <a:pt x="17" y="1"/>
                  </a:lnTo>
                  <a:lnTo>
                    <a:pt x="6" y="1"/>
                  </a:lnTo>
                  <a:lnTo>
                    <a:pt x="17" y="55"/>
                  </a:lnTo>
                  <a:lnTo>
                    <a:pt x="6" y="55"/>
                  </a:lnTo>
                  <a:lnTo>
                    <a:pt x="0" y="54"/>
                  </a:lnTo>
                  <a:lnTo>
                    <a:pt x="11" y="0"/>
                  </a:lnTo>
                  <a:close/>
                </a:path>
              </a:pathLst>
            </a:custGeom>
            <a:solidFill>
              <a:srgbClr val="993300"/>
            </a:solidFill>
            <a:ln w="9525">
              <a:solidFill>
                <a:srgbClr val="993300"/>
              </a:solidFill>
              <a:round/>
              <a:headEnd/>
              <a:tailEnd/>
            </a:ln>
          </p:spPr>
          <p:txBody>
            <a:bodyPr/>
            <a:lstStyle/>
            <a:p>
              <a:endParaRPr lang="en-US"/>
            </a:p>
          </p:txBody>
        </p:sp>
        <p:sp>
          <p:nvSpPr>
            <p:cNvPr id="114961" name="Freeform 273"/>
            <p:cNvSpPr>
              <a:spLocks/>
            </p:cNvSpPr>
            <p:nvPr/>
          </p:nvSpPr>
          <p:spPr bwMode="black">
            <a:xfrm>
              <a:off x="2681" y="2731"/>
              <a:ext cx="9" cy="16"/>
            </a:xfrm>
            <a:custGeom>
              <a:avLst/>
              <a:gdLst/>
              <a:ahLst/>
              <a:cxnLst>
                <a:cxn ang="0">
                  <a:pos x="5" y="1"/>
                </a:cxn>
                <a:cxn ang="0">
                  <a:pos x="10" y="0"/>
                </a:cxn>
                <a:cxn ang="0">
                  <a:pos x="0" y="0"/>
                </a:cxn>
                <a:cxn ang="0">
                  <a:pos x="32" y="54"/>
                </a:cxn>
                <a:cxn ang="0">
                  <a:pos x="22" y="54"/>
                </a:cxn>
                <a:cxn ang="0">
                  <a:pos x="16" y="55"/>
                </a:cxn>
                <a:cxn ang="0">
                  <a:pos x="5" y="1"/>
                </a:cxn>
              </a:cxnLst>
              <a:rect l="0" t="0" r="r" b="b"/>
              <a:pathLst>
                <a:path w="32" h="55">
                  <a:moveTo>
                    <a:pt x="5" y="1"/>
                  </a:moveTo>
                  <a:lnTo>
                    <a:pt x="10" y="0"/>
                  </a:lnTo>
                  <a:lnTo>
                    <a:pt x="0" y="0"/>
                  </a:lnTo>
                  <a:lnTo>
                    <a:pt x="32" y="54"/>
                  </a:lnTo>
                  <a:lnTo>
                    <a:pt x="22" y="54"/>
                  </a:lnTo>
                  <a:lnTo>
                    <a:pt x="16" y="55"/>
                  </a:lnTo>
                  <a:lnTo>
                    <a:pt x="5" y="1"/>
                  </a:lnTo>
                  <a:close/>
                </a:path>
              </a:pathLst>
            </a:custGeom>
            <a:solidFill>
              <a:srgbClr val="993300"/>
            </a:solidFill>
            <a:ln w="9525">
              <a:solidFill>
                <a:srgbClr val="993300"/>
              </a:solidFill>
              <a:round/>
              <a:headEnd/>
              <a:tailEnd/>
            </a:ln>
          </p:spPr>
          <p:txBody>
            <a:bodyPr/>
            <a:lstStyle/>
            <a:p>
              <a:endParaRPr lang="en-US"/>
            </a:p>
          </p:txBody>
        </p:sp>
        <p:sp>
          <p:nvSpPr>
            <p:cNvPr id="114962" name="Freeform 274"/>
            <p:cNvSpPr>
              <a:spLocks/>
            </p:cNvSpPr>
            <p:nvPr/>
          </p:nvSpPr>
          <p:spPr bwMode="black">
            <a:xfrm>
              <a:off x="2679" y="2731"/>
              <a:ext cx="17" cy="16"/>
            </a:xfrm>
            <a:custGeom>
              <a:avLst/>
              <a:gdLst/>
              <a:ahLst/>
              <a:cxnLst>
                <a:cxn ang="0">
                  <a:pos x="5" y="3"/>
                </a:cxn>
                <a:cxn ang="0">
                  <a:pos x="11" y="0"/>
                </a:cxn>
                <a:cxn ang="0">
                  <a:pos x="0" y="11"/>
                </a:cxn>
                <a:cxn ang="0">
                  <a:pos x="53" y="42"/>
                </a:cxn>
                <a:cxn ang="0">
                  <a:pos x="42" y="53"/>
                </a:cxn>
                <a:cxn ang="0">
                  <a:pos x="37" y="57"/>
                </a:cxn>
                <a:cxn ang="0">
                  <a:pos x="5" y="3"/>
                </a:cxn>
              </a:cxnLst>
              <a:rect l="0" t="0" r="r" b="b"/>
              <a:pathLst>
                <a:path w="53" h="57">
                  <a:moveTo>
                    <a:pt x="5" y="3"/>
                  </a:moveTo>
                  <a:lnTo>
                    <a:pt x="11" y="0"/>
                  </a:lnTo>
                  <a:lnTo>
                    <a:pt x="0" y="11"/>
                  </a:lnTo>
                  <a:lnTo>
                    <a:pt x="53" y="42"/>
                  </a:lnTo>
                  <a:lnTo>
                    <a:pt x="42" y="53"/>
                  </a:lnTo>
                  <a:lnTo>
                    <a:pt x="37" y="57"/>
                  </a:lnTo>
                  <a:lnTo>
                    <a:pt x="5" y="3"/>
                  </a:lnTo>
                  <a:close/>
                </a:path>
              </a:pathLst>
            </a:custGeom>
            <a:solidFill>
              <a:srgbClr val="993300"/>
            </a:solidFill>
            <a:ln w="9525">
              <a:solidFill>
                <a:srgbClr val="993300"/>
              </a:solidFill>
              <a:round/>
              <a:headEnd/>
              <a:tailEnd/>
            </a:ln>
          </p:spPr>
          <p:txBody>
            <a:bodyPr/>
            <a:lstStyle/>
            <a:p>
              <a:endParaRPr lang="en-US"/>
            </a:p>
          </p:txBody>
        </p:sp>
        <p:sp>
          <p:nvSpPr>
            <p:cNvPr id="114963" name="Freeform 275"/>
            <p:cNvSpPr>
              <a:spLocks/>
            </p:cNvSpPr>
            <p:nvPr/>
          </p:nvSpPr>
          <p:spPr bwMode="black">
            <a:xfrm>
              <a:off x="2679" y="2733"/>
              <a:ext cx="17" cy="10"/>
            </a:xfrm>
            <a:custGeom>
              <a:avLst/>
              <a:gdLst/>
              <a:ahLst/>
              <a:cxnLst>
                <a:cxn ang="0">
                  <a:pos x="0" y="5"/>
                </a:cxn>
                <a:cxn ang="0">
                  <a:pos x="3" y="0"/>
                </a:cxn>
                <a:cxn ang="0">
                  <a:pos x="3" y="10"/>
                </a:cxn>
                <a:cxn ang="0">
                  <a:pos x="57" y="21"/>
                </a:cxn>
                <a:cxn ang="0">
                  <a:pos x="57" y="31"/>
                </a:cxn>
                <a:cxn ang="0">
                  <a:pos x="53" y="36"/>
                </a:cxn>
                <a:cxn ang="0">
                  <a:pos x="0" y="5"/>
                </a:cxn>
              </a:cxnLst>
              <a:rect l="0" t="0" r="r" b="b"/>
              <a:pathLst>
                <a:path w="57" h="36">
                  <a:moveTo>
                    <a:pt x="0" y="5"/>
                  </a:moveTo>
                  <a:lnTo>
                    <a:pt x="3" y="0"/>
                  </a:lnTo>
                  <a:lnTo>
                    <a:pt x="3" y="10"/>
                  </a:lnTo>
                  <a:lnTo>
                    <a:pt x="57" y="21"/>
                  </a:lnTo>
                  <a:lnTo>
                    <a:pt x="57" y="31"/>
                  </a:lnTo>
                  <a:lnTo>
                    <a:pt x="53" y="36"/>
                  </a:lnTo>
                  <a:lnTo>
                    <a:pt x="0" y="5"/>
                  </a:lnTo>
                  <a:close/>
                </a:path>
              </a:pathLst>
            </a:custGeom>
            <a:solidFill>
              <a:srgbClr val="993300"/>
            </a:solidFill>
            <a:ln w="9525">
              <a:solidFill>
                <a:srgbClr val="993300"/>
              </a:solidFill>
              <a:round/>
              <a:headEnd/>
              <a:tailEnd/>
            </a:ln>
          </p:spPr>
          <p:txBody>
            <a:bodyPr/>
            <a:lstStyle/>
            <a:p>
              <a:endParaRPr lang="en-US"/>
            </a:p>
          </p:txBody>
        </p:sp>
        <p:sp>
          <p:nvSpPr>
            <p:cNvPr id="114964" name="Freeform 276"/>
            <p:cNvSpPr>
              <a:spLocks/>
            </p:cNvSpPr>
            <p:nvPr/>
          </p:nvSpPr>
          <p:spPr bwMode="black">
            <a:xfrm>
              <a:off x="2681" y="2733"/>
              <a:ext cx="17" cy="5"/>
            </a:xfrm>
            <a:custGeom>
              <a:avLst/>
              <a:gdLst/>
              <a:ahLst/>
              <a:cxnLst>
                <a:cxn ang="0">
                  <a:pos x="0" y="6"/>
                </a:cxn>
                <a:cxn ang="0">
                  <a:pos x="1" y="0"/>
                </a:cxn>
                <a:cxn ang="0">
                  <a:pos x="55" y="11"/>
                </a:cxn>
                <a:cxn ang="0">
                  <a:pos x="54" y="17"/>
                </a:cxn>
                <a:cxn ang="0">
                  <a:pos x="0" y="6"/>
                </a:cxn>
              </a:cxnLst>
              <a:rect l="0" t="0" r="r" b="b"/>
              <a:pathLst>
                <a:path w="55" h="17">
                  <a:moveTo>
                    <a:pt x="0" y="6"/>
                  </a:moveTo>
                  <a:lnTo>
                    <a:pt x="1" y="0"/>
                  </a:lnTo>
                  <a:lnTo>
                    <a:pt x="55" y="11"/>
                  </a:lnTo>
                  <a:lnTo>
                    <a:pt x="54" y="17"/>
                  </a:lnTo>
                  <a:lnTo>
                    <a:pt x="0" y="6"/>
                  </a:lnTo>
                  <a:close/>
                </a:path>
              </a:pathLst>
            </a:custGeom>
            <a:solidFill>
              <a:srgbClr val="993300"/>
            </a:solidFill>
            <a:ln w="9525">
              <a:solidFill>
                <a:srgbClr val="993300"/>
              </a:solidFill>
              <a:round/>
              <a:headEnd/>
              <a:tailEnd/>
            </a:ln>
          </p:spPr>
          <p:txBody>
            <a:bodyPr/>
            <a:lstStyle/>
            <a:p>
              <a:endParaRPr lang="en-US"/>
            </a:p>
          </p:txBody>
        </p:sp>
        <p:sp>
          <p:nvSpPr>
            <p:cNvPr id="114965" name="Freeform 277"/>
            <p:cNvSpPr>
              <a:spLocks/>
            </p:cNvSpPr>
            <p:nvPr/>
          </p:nvSpPr>
          <p:spPr bwMode="black">
            <a:xfrm>
              <a:off x="2681" y="2729"/>
              <a:ext cx="17" cy="9"/>
            </a:xfrm>
            <a:custGeom>
              <a:avLst/>
              <a:gdLst/>
              <a:ahLst/>
              <a:cxnLst>
                <a:cxn ang="0">
                  <a:pos x="1" y="27"/>
                </a:cxn>
                <a:cxn ang="0">
                  <a:pos x="0" y="20"/>
                </a:cxn>
                <a:cxn ang="0">
                  <a:pos x="6" y="31"/>
                </a:cxn>
                <a:cxn ang="0">
                  <a:pos x="48" y="0"/>
                </a:cxn>
                <a:cxn ang="0">
                  <a:pos x="54" y="11"/>
                </a:cxn>
                <a:cxn ang="0">
                  <a:pos x="55" y="18"/>
                </a:cxn>
                <a:cxn ang="0">
                  <a:pos x="1" y="27"/>
                </a:cxn>
              </a:cxnLst>
              <a:rect l="0" t="0" r="r" b="b"/>
              <a:pathLst>
                <a:path w="55" h="31">
                  <a:moveTo>
                    <a:pt x="1" y="27"/>
                  </a:moveTo>
                  <a:lnTo>
                    <a:pt x="0" y="20"/>
                  </a:lnTo>
                  <a:lnTo>
                    <a:pt x="6" y="31"/>
                  </a:lnTo>
                  <a:lnTo>
                    <a:pt x="48" y="0"/>
                  </a:lnTo>
                  <a:lnTo>
                    <a:pt x="54" y="11"/>
                  </a:lnTo>
                  <a:lnTo>
                    <a:pt x="55" y="18"/>
                  </a:lnTo>
                  <a:lnTo>
                    <a:pt x="1" y="27"/>
                  </a:lnTo>
                  <a:close/>
                </a:path>
              </a:pathLst>
            </a:custGeom>
            <a:solidFill>
              <a:srgbClr val="993300"/>
            </a:solidFill>
            <a:ln w="9525">
              <a:solidFill>
                <a:srgbClr val="993300"/>
              </a:solidFill>
              <a:round/>
              <a:headEnd/>
              <a:tailEnd/>
            </a:ln>
          </p:spPr>
          <p:txBody>
            <a:bodyPr/>
            <a:lstStyle/>
            <a:p>
              <a:endParaRPr lang="en-US"/>
            </a:p>
          </p:txBody>
        </p:sp>
        <p:sp>
          <p:nvSpPr>
            <p:cNvPr id="114966" name="Freeform 278"/>
            <p:cNvSpPr>
              <a:spLocks/>
            </p:cNvSpPr>
            <p:nvPr/>
          </p:nvSpPr>
          <p:spPr bwMode="black">
            <a:xfrm>
              <a:off x="2681" y="2726"/>
              <a:ext cx="15" cy="12"/>
            </a:xfrm>
            <a:custGeom>
              <a:avLst/>
              <a:gdLst/>
              <a:ahLst/>
              <a:cxnLst>
                <a:cxn ang="0">
                  <a:pos x="4" y="41"/>
                </a:cxn>
                <a:cxn ang="0">
                  <a:pos x="0" y="37"/>
                </a:cxn>
                <a:cxn ang="0">
                  <a:pos x="6" y="43"/>
                </a:cxn>
                <a:cxn ang="0">
                  <a:pos x="37" y="0"/>
                </a:cxn>
                <a:cxn ang="0">
                  <a:pos x="43" y="6"/>
                </a:cxn>
                <a:cxn ang="0">
                  <a:pos x="46" y="10"/>
                </a:cxn>
                <a:cxn ang="0">
                  <a:pos x="4" y="41"/>
                </a:cxn>
              </a:cxnLst>
              <a:rect l="0" t="0" r="r" b="b"/>
              <a:pathLst>
                <a:path w="46" h="43">
                  <a:moveTo>
                    <a:pt x="4" y="41"/>
                  </a:moveTo>
                  <a:lnTo>
                    <a:pt x="0" y="37"/>
                  </a:lnTo>
                  <a:lnTo>
                    <a:pt x="6" y="43"/>
                  </a:lnTo>
                  <a:lnTo>
                    <a:pt x="37" y="0"/>
                  </a:lnTo>
                  <a:lnTo>
                    <a:pt x="43" y="6"/>
                  </a:lnTo>
                  <a:lnTo>
                    <a:pt x="46" y="10"/>
                  </a:lnTo>
                  <a:lnTo>
                    <a:pt x="4" y="41"/>
                  </a:lnTo>
                  <a:close/>
                </a:path>
              </a:pathLst>
            </a:custGeom>
            <a:solidFill>
              <a:srgbClr val="993300"/>
            </a:solidFill>
            <a:ln w="9525">
              <a:solidFill>
                <a:srgbClr val="993300"/>
              </a:solidFill>
              <a:round/>
              <a:headEnd/>
              <a:tailEnd/>
            </a:ln>
          </p:spPr>
          <p:txBody>
            <a:bodyPr/>
            <a:lstStyle/>
            <a:p>
              <a:endParaRPr lang="en-US"/>
            </a:p>
          </p:txBody>
        </p:sp>
        <p:sp>
          <p:nvSpPr>
            <p:cNvPr id="114967" name="Freeform 279"/>
            <p:cNvSpPr>
              <a:spLocks/>
            </p:cNvSpPr>
            <p:nvPr/>
          </p:nvSpPr>
          <p:spPr bwMode="black">
            <a:xfrm>
              <a:off x="2681" y="2722"/>
              <a:ext cx="11" cy="16"/>
            </a:xfrm>
            <a:custGeom>
              <a:avLst/>
              <a:gdLst/>
              <a:ahLst/>
              <a:cxnLst>
                <a:cxn ang="0">
                  <a:pos x="4" y="51"/>
                </a:cxn>
                <a:cxn ang="0">
                  <a:pos x="0" y="47"/>
                </a:cxn>
                <a:cxn ang="0">
                  <a:pos x="6" y="53"/>
                </a:cxn>
                <a:cxn ang="0">
                  <a:pos x="24" y="0"/>
                </a:cxn>
                <a:cxn ang="0">
                  <a:pos x="31" y="5"/>
                </a:cxn>
                <a:cxn ang="0">
                  <a:pos x="35" y="8"/>
                </a:cxn>
                <a:cxn ang="0">
                  <a:pos x="4" y="51"/>
                </a:cxn>
              </a:cxnLst>
              <a:rect l="0" t="0" r="r" b="b"/>
              <a:pathLst>
                <a:path w="35" h="53">
                  <a:moveTo>
                    <a:pt x="4" y="51"/>
                  </a:moveTo>
                  <a:lnTo>
                    <a:pt x="0" y="47"/>
                  </a:lnTo>
                  <a:lnTo>
                    <a:pt x="6" y="53"/>
                  </a:lnTo>
                  <a:lnTo>
                    <a:pt x="24" y="0"/>
                  </a:lnTo>
                  <a:lnTo>
                    <a:pt x="31" y="5"/>
                  </a:lnTo>
                  <a:lnTo>
                    <a:pt x="35" y="8"/>
                  </a:lnTo>
                  <a:lnTo>
                    <a:pt x="4" y="51"/>
                  </a:lnTo>
                  <a:close/>
                </a:path>
              </a:pathLst>
            </a:custGeom>
            <a:solidFill>
              <a:srgbClr val="993300"/>
            </a:solidFill>
            <a:ln w="9525">
              <a:solidFill>
                <a:srgbClr val="993300"/>
              </a:solidFill>
              <a:round/>
              <a:headEnd/>
              <a:tailEnd/>
            </a:ln>
          </p:spPr>
          <p:txBody>
            <a:bodyPr/>
            <a:lstStyle/>
            <a:p>
              <a:endParaRPr lang="en-US"/>
            </a:p>
          </p:txBody>
        </p:sp>
        <p:sp>
          <p:nvSpPr>
            <p:cNvPr id="114968" name="Freeform 280"/>
            <p:cNvSpPr>
              <a:spLocks/>
            </p:cNvSpPr>
            <p:nvPr/>
          </p:nvSpPr>
          <p:spPr bwMode="black">
            <a:xfrm>
              <a:off x="2681" y="2722"/>
              <a:ext cx="7" cy="16"/>
            </a:xfrm>
            <a:custGeom>
              <a:avLst/>
              <a:gdLst/>
              <a:ahLst/>
              <a:cxnLst>
                <a:cxn ang="0">
                  <a:pos x="9" y="56"/>
                </a:cxn>
                <a:cxn ang="0">
                  <a:pos x="3" y="54"/>
                </a:cxn>
                <a:cxn ang="0">
                  <a:pos x="23" y="54"/>
                </a:cxn>
                <a:cxn ang="0">
                  <a:pos x="0" y="0"/>
                </a:cxn>
                <a:cxn ang="0">
                  <a:pos x="20" y="0"/>
                </a:cxn>
                <a:cxn ang="0">
                  <a:pos x="27" y="3"/>
                </a:cxn>
                <a:cxn ang="0">
                  <a:pos x="9" y="56"/>
                </a:cxn>
              </a:cxnLst>
              <a:rect l="0" t="0" r="r" b="b"/>
              <a:pathLst>
                <a:path w="27" h="56">
                  <a:moveTo>
                    <a:pt x="9" y="56"/>
                  </a:moveTo>
                  <a:lnTo>
                    <a:pt x="3" y="54"/>
                  </a:lnTo>
                  <a:lnTo>
                    <a:pt x="23" y="54"/>
                  </a:lnTo>
                  <a:lnTo>
                    <a:pt x="0" y="0"/>
                  </a:lnTo>
                  <a:lnTo>
                    <a:pt x="20" y="0"/>
                  </a:lnTo>
                  <a:lnTo>
                    <a:pt x="27" y="3"/>
                  </a:lnTo>
                  <a:lnTo>
                    <a:pt x="9" y="56"/>
                  </a:lnTo>
                  <a:close/>
                </a:path>
              </a:pathLst>
            </a:custGeom>
            <a:solidFill>
              <a:srgbClr val="993300"/>
            </a:solidFill>
            <a:ln w="9525">
              <a:solidFill>
                <a:srgbClr val="993300"/>
              </a:solidFill>
              <a:round/>
              <a:headEnd/>
              <a:tailEnd/>
            </a:ln>
          </p:spPr>
          <p:txBody>
            <a:bodyPr/>
            <a:lstStyle/>
            <a:p>
              <a:endParaRPr lang="en-US"/>
            </a:p>
          </p:txBody>
        </p:sp>
        <p:sp>
          <p:nvSpPr>
            <p:cNvPr id="114969" name="Freeform 281"/>
            <p:cNvSpPr>
              <a:spLocks/>
            </p:cNvSpPr>
            <p:nvPr/>
          </p:nvSpPr>
          <p:spPr bwMode="black">
            <a:xfrm>
              <a:off x="2677" y="2722"/>
              <a:ext cx="9" cy="16"/>
            </a:xfrm>
            <a:custGeom>
              <a:avLst/>
              <a:gdLst/>
              <a:ahLst/>
              <a:cxnLst>
                <a:cxn ang="0">
                  <a:pos x="33" y="54"/>
                </a:cxn>
                <a:cxn ang="0">
                  <a:pos x="27" y="56"/>
                </a:cxn>
                <a:cxn ang="0">
                  <a:pos x="31" y="56"/>
                </a:cxn>
                <a:cxn ang="0">
                  <a:pos x="0" y="3"/>
                </a:cxn>
                <a:cxn ang="0">
                  <a:pos x="5" y="3"/>
                </a:cxn>
                <a:cxn ang="0">
                  <a:pos x="10" y="0"/>
                </a:cxn>
                <a:cxn ang="0">
                  <a:pos x="33" y="54"/>
                </a:cxn>
              </a:cxnLst>
              <a:rect l="0" t="0" r="r" b="b"/>
              <a:pathLst>
                <a:path w="33" h="56">
                  <a:moveTo>
                    <a:pt x="33" y="54"/>
                  </a:moveTo>
                  <a:lnTo>
                    <a:pt x="27" y="56"/>
                  </a:lnTo>
                  <a:lnTo>
                    <a:pt x="31" y="56"/>
                  </a:lnTo>
                  <a:lnTo>
                    <a:pt x="0" y="3"/>
                  </a:lnTo>
                  <a:lnTo>
                    <a:pt x="5" y="3"/>
                  </a:lnTo>
                  <a:lnTo>
                    <a:pt x="10" y="0"/>
                  </a:lnTo>
                  <a:lnTo>
                    <a:pt x="33" y="54"/>
                  </a:lnTo>
                  <a:close/>
                </a:path>
              </a:pathLst>
            </a:custGeom>
            <a:solidFill>
              <a:srgbClr val="993300"/>
            </a:solidFill>
            <a:ln w="9525">
              <a:solidFill>
                <a:srgbClr val="993300"/>
              </a:solidFill>
              <a:round/>
              <a:headEnd/>
              <a:tailEnd/>
            </a:ln>
          </p:spPr>
          <p:txBody>
            <a:bodyPr/>
            <a:lstStyle/>
            <a:p>
              <a:endParaRPr lang="en-US"/>
            </a:p>
          </p:txBody>
        </p:sp>
        <p:sp>
          <p:nvSpPr>
            <p:cNvPr id="114970" name="Freeform 282"/>
            <p:cNvSpPr>
              <a:spLocks/>
            </p:cNvSpPr>
            <p:nvPr/>
          </p:nvSpPr>
          <p:spPr bwMode="black">
            <a:xfrm>
              <a:off x="2673" y="2722"/>
              <a:ext cx="13" cy="18"/>
            </a:xfrm>
            <a:custGeom>
              <a:avLst/>
              <a:gdLst/>
              <a:ahLst/>
              <a:cxnLst>
                <a:cxn ang="0">
                  <a:pos x="42" y="53"/>
                </a:cxn>
                <a:cxn ang="0">
                  <a:pos x="37" y="56"/>
                </a:cxn>
                <a:cxn ang="0">
                  <a:pos x="42" y="45"/>
                </a:cxn>
                <a:cxn ang="0">
                  <a:pos x="0" y="14"/>
                </a:cxn>
                <a:cxn ang="0">
                  <a:pos x="6" y="3"/>
                </a:cxn>
                <a:cxn ang="0">
                  <a:pos x="11" y="0"/>
                </a:cxn>
                <a:cxn ang="0">
                  <a:pos x="42" y="53"/>
                </a:cxn>
              </a:cxnLst>
              <a:rect l="0" t="0" r="r" b="b"/>
              <a:pathLst>
                <a:path w="42" h="56">
                  <a:moveTo>
                    <a:pt x="42" y="53"/>
                  </a:moveTo>
                  <a:lnTo>
                    <a:pt x="37" y="56"/>
                  </a:lnTo>
                  <a:lnTo>
                    <a:pt x="42" y="45"/>
                  </a:lnTo>
                  <a:lnTo>
                    <a:pt x="0" y="14"/>
                  </a:lnTo>
                  <a:lnTo>
                    <a:pt x="6" y="3"/>
                  </a:lnTo>
                  <a:lnTo>
                    <a:pt x="11" y="0"/>
                  </a:lnTo>
                  <a:lnTo>
                    <a:pt x="42" y="53"/>
                  </a:lnTo>
                  <a:close/>
                </a:path>
              </a:pathLst>
            </a:custGeom>
            <a:solidFill>
              <a:srgbClr val="993300"/>
            </a:solidFill>
            <a:ln w="9525">
              <a:solidFill>
                <a:srgbClr val="993300"/>
              </a:solidFill>
              <a:round/>
              <a:headEnd/>
              <a:tailEnd/>
            </a:ln>
          </p:spPr>
          <p:txBody>
            <a:bodyPr/>
            <a:lstStyle/>
            <a:p>
              <a:endParaRPr lang="en-US"/>
            </a:p>
          </p:txBody>
        </p:sp>
        <p:sp>
          <p:nvSpPr>
            <p:cNvPr id="114971" name="Freeform 283"/>
            <p:cNvSpPr>
              <a:spLocks/>
            </p:cNvSpPr>
            <p:nvPr/>
          </p:nvSpPr>
          <p:spPr bwMode="black">
            <a:xfrm>
              <a:off x="2671" y="2728"/>
              <a:ext cx="17" cy="10"/>
            </a:xfrm>
            <a:custGeom>
              <a:avLst/>
              <a:gdLst/>
              <a:ahLst/>
              <a:cxnLst>
                <a:cxn ang="0">
                  <a:pos x="51" y="31"/>
                </a:cxn>
                <a:cxn ang="0">
                  <a:pos x="48" y="35"/>
                </a:cxn>
                <a:cxn ang="0">
                  <a:pos x="54" y="24"/>
                </a:cxn>
                <a:cxn ang="0">
                  <a:pos x="0" y="15"/>
                </a:cxn>
                <a:cxn ang="0">
                  <a:pos x="6" y="4"/>
                </a:cxn>
                <a:cxn ang="0">
                  <a:pos x="9" y="0"/>
                </a:cxn>
                <a:cxn ang="0">
                  <a:pos x="51" y="31"/>
                </a:cxn>
              </a:cxnLst>
              <a:rect l="0" t="0" r="r" b="b"/>
              <a:pathLst>
                <a:path w="54" h="35">
                  <a:moveTo>
                    <a:pt x="51" y="31"/>
                  </a:moveTo>
                  <a:lnTo>
                    <a:pt x="48" y="35"/>
                  </a:lnTo>
                  <a:lnTo>
                    <a:pt x="54" y="24"/>
                  </a:lnTo>
                  <a:lnTo>
                    <a:pt x="0" y="15"/>
                  </a:lnTo>
                  <a:lnTo>
                    <a:pt x="6" y="4"/>
                  </a:lnTo>
                  <a:lnTo>
                    <a:pt x="9" y="0"/>
                  </a:lnTo>
                  <a:lnTo>
                    <a:pt x="51" y="31"/>
                  </a:lnTo>
                  <a:close/>
                </a:path>
              </a:pathLst>
            </a:custGeom>
            <a:solidFill>
              <a:srgbClr val="993300"/>
            </a:solidFill>
            <a:ln w="9525">
              <a:solidFill>
                <a:srgbClr val="993300"/>
              </a:solidFill>
              <a:round/>
              <a:headEnd/>
              <a:tailEnd/>
            </a:ln>
          </p:spPr>
          <p:txBody>
            <a:bodyPr/>
            <a:lstStyle/>
            <a:p>
              <a:endParaRPr lang="en-US"/>
            </a:p>
          </p:txBody>
        </p:sp>
        <p:sp>
          <p:nvSpPr>
            <p:cNvPr id="114972" name="Freeform 284"/>
            <p:cNvSpPr>
              <a:spLocks/>
            </p:cNvSpPr>
            <p:nvPr/>
          </p:nvSpPr>
          <p:spPr bwMode="black">
            <a:xfrm>
              <a:off x="2671" y="2731"/>
              <a:ext cx="17" cy="5"/>
            </a:xfrm>
            <a:custGeom>
              <a:avLst/>
              <a:gdLst/>
              <a:ahLst/>
              <a:cxnLst>
                <a:cxn ang="0">
                  <a:pos x="55" y="9"/>
                </a:cxn>
                <a:cxn ang="0">
                  <a:pos x="54" y="16"/>
                </a:cxn>
                <a:cxn ang="0">
                  <a:pos x="0" y="7"/>
                </a:cxn>
                <a:cxn ang="0">
                  <a:pos x="1" y="0"/>
                </a:cxn>
                <a:cxn ang="0">
                  <a:pos x="55" y="9"/>
                </a:cxn>
              </a:cxnLst>
              <a:rect l="0" t="0" r="r" b="b"/>
              <a:pathLst>
                <a:path w="55" h="16">
                  <a:moveTo>
                    <a:pt x="55" y="9"/>
                  </a:moveTo>
                  <a:lnTo>
                    <a:pt x="54" y="16"/>
                  </a:lnTo>
                  <a:lnTo>
                    <a:pt x="0" y="7"/>
                  </a:lnTo>
                  <a:lnTo>
                    <a:pt x="1" y="0"/>
                  </a:lnTo>
                  <a:lnTo>
                    <a:pt x="55" y="9"/>
                  </a:lnTo>
                  <a:close/>
                </a:path>
              </a:pathLst>
            </a:custGeom>
            <a:solidFill>
              <a:srgbClr val="993300"/>
            </a:solidFill>
            <a:ln w="9525">
              <a:solidFill>
                <a:srgbClr val="993300"/>
              </a:solidFill>
              <a:round/>
              <a:headEnd/>
              <a:tailEnd/>
            </a:ln>
          </p:spPr>
          <p:txBody>
            <a:bodyPr/>
            <a:lstStyle/>
            <a:p>
              <a:endParaRPr lang="en-US"/>
            </a:p>
          </p:txBody>
        </p:sp>
        <p:sp>
          <p:nvSpPr>
            <p:cNvPr id="114973" name="Freeform 285"/>
            <p:cNvSpPr>
              <a:spLocks/>
            </p:cNvSpPr>
            <p:nvPr/>
          </p:nvSpPr>
          <p:spPr bwMode="black">
            <a:xfrm>
              <a:off x="3011" y="2554"/>
              <a:ext cx="17" cy="8"/>
            </a:xfrm>
            <a:custGeom>
              <a:avLst/>
              <a:gdLst/>
              <a:ahLst/>
              <a:cxnLst>
                <a:cxn ang="0">
                  <a:pos x="54" y="4"/>
                </a:cxn>
                <a:cxn ang="0">
                  <a:pos x="55" y="10"/>
                </a:cxn>
                <a:cxn ang="0">
                  <a:pos x="55" y="0"/>
                </a:cxn>
                <a:cxn ang="0">
                  <a:pos x="1" y="31"/>
                </a:cxn>
                <a:cxn ang="0">
                  <a:pos x="1" y="21"/>
                </a:cxn>
                <a:cxn ang="0">
                  <a:pos x="0" y="15"/>
                </a:cxn>
                <a:cxn ang="0">
                  <a:pos x="54" y="4"/>
                </a:cxn>
              </a:cxnLst>
              <a:rect l="0" t="0" r="r" b="b"/>
              <a:pathLst>
                <a:path w="55" h="31">
                  <a:moveTo>
                    <a:pt x="54" y="4"/>
                  </a:moveTo>
                  <a:lnTo>
                    <a:pt x="55" y="10"/>
                  </a:lnTo>
                  <a:lnTo>
                    <a:pt x="55" y="0"/>
                  </a:lnTo>
                  <a:lnTo>
                    <a:pt x="1" y="31"/>
                  </a:lnTo>
                  <a:lnTo>
                    <a:pt x="1" y="21"/>
                  </a:lnTo>
                  <a:lnTo>
                    <a:pt x="0" y="15"/>
                  </a:lnTo>
                  <a:lnTo>
                    <a:pt x="54" y="4"/>
                  </a:lnTo>
                  <a:close/>
                </a:path>
              </a:pathLst>
            </a:custGeom>
            <a:solidFill>
              <a:srgbClr val="993300"/>
            </a:solidFill>
            <a:ln w="9525">
              <a:solidFill>
                <a:srgbClr val="993300"/>
              </a:solidFill>
              <a:round/>
              <a:headEnd/>
              <a:tailEnd/>
            </a:ln>
          </p:spPr>
          <p:txBody>
            <a:bodyPr/>
            <a:lstStyle/>
            <a:p>
              <a:endParaRPr lang="en-US"/>
            </a:p>
          </p:txBody>
        </p:sp>
        <p:sp>
          <p:nvSpPr>
            <p:cNvPr id="114974" name="Freeform 286"/>
            <p:cNvSpPr>
              <a:spLocks/>
            </p:cNvSpPr>
            <p:nvPr/>
          </p:nvSpPr>
          <p:spPr bwMode="black">
            <a:xfrm>
              <a:off x="3011" y="2552"/>
              <a:ext cx="17" cy="16"/>
            </a:xfrm>
            <a:custGeom>
              <a:avLst/>
              <a:gdLst/>
              <a:ahLst/>
              <a:cxnLst>
                <a:cxn ang="0">
                  <a:pos x="54" y="6"/>
                </a:cxn>
                <a:cxn ang="0">
                  <a:pos x="57" y="11"/>
                </a:cxn>
                <a:cxn ang="0">
                  <a:pos x="46" y="0"/>
                </a:cxn>
                <a:cxn ang="0">
                  <a:pos x="15" y="53"/>
                </a:cxn>
                <a:cxn ang="0">
                  <a:pos x="4" y="42"/>
                </a:cxn>
                <a:cxn ang="0">
                  <a:pos x="0" y="37"/>
                </a:cxn>
                <a:cxn ang="0">
                  <a:pos x="54" y="6"/>
                </a:cxn>
              </a:cxnLst>
              <a:rect l="0" t="0" r="r" b="b"/>
              <a:pathLst>
                <a:path w="57" h="53">
                  <a:moveTo>
                    <a:pt x="54" y="6"/>
                  </a:moveTo>
                  <a:lnTo>
                    <a:pt x="57" y="11"/>
                  </a:lnTo>
                  <a:lnTo>
                    <a:pt x="46" y="0"/>
                  </a:lnTo>
                  <a:lnTo>
                    <a:pt x="15" y="53"/>
                  </a:lnTo>
                  <a:lnTo>
                    <a:pt x="4" y="42"/>
                  </a:lnTo>
                  <a:lnTo>
                    <a:pt x="0" y="37"/>
                  </a:lnTo>
                  <a:lnTo>
                    <a:pt x="54" y="6"/>
                  </a:lnTo>
                  <a:close/>
                </a:path>
              </a:pathLst>
            </a:custGeom>
            <a:solidFill>
              <a:srgbClr val="993300"/>
            </a:solidFill>
            <a:ln w="9525">
              <a:solidFill>
                <a:srgbClr val="993300"/>
              </a:solidFill>
              <a:round/>
              <a:headEnd/>
              <a:tailEnd/>
            </a:ln>
          </p:spPr>
          <p:txBody>
            <a:bodyPr/>
            <a:lstStyle/>
            <a:p>
              <a:endParaRPr lang="en-US"/>
            </a:p>
          </p:txBody>
        </p:sp>
        <p:sp>
          <p:nvSpPr>
            <p:cNvPr id="114975" name="Freeform 287"/>
            <p:cNvSpPr>
              <a:spLocks/>
            </p:cNvSpPr>
            <p:nvPr/>
          </p:nvSpPr>
          <p:spPr bwMode="black">
            <a:xfrm>
              <a:off x="3015" y="2552"/>
              <a:ext cx="11" cy="16"/>
            </a:xfrm>
            <a:custGeom>
              <a:avLst/>
              <a:gdLst/>
              <a:ahLst/>
              <a:cxnLst>
                <a:cxn ang="0">
                  <a:pos x="31" y="0"/>
                </a:cxn>
                <a:cxn ang="0">
                  <a:pos x="36" y="3"/>
                </a:cxn>
                <a:cxn ang="0">
                  <a:pos x="26" y="3"/>
                </a:cxn>
                <a:cxn ang="0">
                  <a:pos x="15" y="57"/>
                </a:cxn>
                <a:cxn ang="0">
                  <a:pos x="5" y="57"/>
                </a:cxn>
                <a:cxn ang="0">
                  <a:pos x="0" y="53"/>
                </a:cxn>
                <a:cxn ang="0">
                  <a:pos x="31" y="0"/>
                </a:cxn>
              </a:cxnLst>
              <a:rect l="0" t="0" r="r" b="b"/>
              <a:pathLst>
                <a:path w="36" h="57">
                  <a:moveTo>
                    <a:pt x="31" y="0"/>
                  </a:moveTo>
                  <a:lnTo>
                    <a:pt x="36" y="3"/>
                  </a:lnTo>
                  <a:lnTo>
                    <a:pt x="26" y="3"/>
                  </a:lnTo>
                  <a:lnTo>
                    <a:pt x="15" y="57"/>
                  </a:lnTo>
                  <a:lnTo>
                    <a:pt x="5" y="57"/>
                  </a:lnTo>
                  <a:lnTo>
                    <a:pt x="0" y="53"/>
                  </a:lnTo>
                  <a:lnTo>
                    <a:pt x="31" y="0"/>
                  </a:lnTo>
                  <a:close/>
                </a:path>
              </a:pathLst>
            </a:custGeom>
            <a:solidFill>
              <a:srgbClr val="993300"/>
            </a:solidFill>
            <a:ln w="9525">
              <a:solidFill>
                <a:srgbClr val="993300"/>
              </a:solidFill>
              <a:round/>
              <a:headEnd/>
              <a:tailEnd/>
            </a:ln>
          </p:spPr>
          <p:txBody>
            <a:bodyPr/>
            <a:lstStyle/>
            <a:p>
              <a:endParaRPr lang="en-US"/>
            </a:p>
          </p:txBody>
        </p:sp>
        <p:sp>
          <p:nvSpPr>
            <p:cNvPr id="114976" name="Freeform 288"/>
            <p:cNvSpPr>
              <a:spLocks/>
            </p:cNvSpPr>
            <p:nvPr/>
          </p:nvSpPr>
          <p:spPr bwMode="black">
            <a:xfrm>
              <a:off x="3021" y="2552"/>
              <a:ext cx="5" cy="16"/>
            </a:xfrm>
            <a:custGeom>
              <a:avLst/>
              <a:gdLst/>
              <a:ahLst/>
              <a:cxnLst>
                <a:cxn ang="0">
                  <a:pos x="11" y="0"/>
                </a:cxn>
                <a:cxn ang="0">
                  <a:pos x="17" y="1"/>
                </a:cxn>
                <a:cxn ang="0">
                  <a:pos x="6" y="1"/>
                </a:cxn>
                <a:cxn ang="0">
                  <a:pos x="17" y="55"/>
                </a:cxn>
                <a:cxn ang="0">
                  <a:pos x="6" y="55"/>
                </a:cxn>
                <a:cxn ang="0">
                  <a:pos x="0" y="54"/>
                </a:cxn>
                <a:cxn ang="0">
                  <a:pos x="11" y="0"/>
                </a:cxn>
              </a:cxnLst>
              <a:rect l="0" t="0" r="r" b="b"/>
              <a:pathLst>
                <a:path w="17" h="55">
                  <a:moveTo>
                    <a:pt x="11" y="0"/>
                  </a:moveTo>
                  <a:lnTo>
                    <a:pt x="17" y="1"/>
                  </a:lnTo>
                  <a:lnTo>
                    <a:pt x="6" y="1"/>
                  </a:lnTo>
                  <a:lnTo>
                    <a:pt x="17" y="55"/>
                  </a:lnTo>
                  <a:lnTo>
                    <a:pt x="6" y="55"/>
                  </a:lnTo>
                  <a:lnTo>
                    <a:pt x="0" y="54"/>
                  </a:lnTo>
                  <a:lnTo>
                    <a:pt x="11" y="0"/>
                  </a:lnTo>
                  <a:close/>
                </a:path>
              </a:pathLst>
            </a:custGeom>
            <a:solidFill>
              <a:srgbClr val="993300"/>
            </a:solidFill>
            <a:ln w="9525">
              <a:solidFill>
                <a:srgbClr val="993300"/>
              </a:solidFill>
              <a:round/>
              <a:headEnd/>
              <a:tailEnd/>
            </a:ln>
          </p:spPr>
          <p:txBody>
            <a:bodyPr/>
            <a:lstStyle/>
            <a:p>
              <a:endParaRPr lang="en-US"/>
            </a:p>
          </p:txBody>
        </p:sp>
        <p:sp>
          <p:nvSpPr>
            <p:cNvPr id="114977" name="Freeform 289"/>
            <p:cNvSpPr>
              <a:spLocks/>
            </p:cNvSpPr>
            <p:nvPr/>
          </p:nvSpPr>
          <p:spPr bwMode="black">
            <a:xfrm>
              <a:off x="3021" y="2552"/>
              <a:ext cx="9" cy="16"/>
            </a:xfrm>
            <a:custGeom>
              <a:avLst/>
              <a:gdLst/>
              <a:ahLst/>
              <a:cxnLst>
                <a:cxn ang="0">
                  <a:pos x="5" y="1"/>
                </a:cxn>
                <a:cxn ang="0">
                  <a:pos x="10" y="0"/>
                </a:cxn>
                <a:cxn ang="0">
                  <a:pos x="0" y="0"/>
                </a:cxn>
                <a:cxn ang="0">
                  <a:pos x="32" y="54"/>
                </a:cxn>
                <a:cxn ang="0">
                  <a:pos x="22" y="54"/>
                </a:cxn>
                <a:cxn ang="0">
                  <a:pos x="16" y="55"/>
                </a:cxn>
                <a:cxn ang="0">
                  <a:pos x="5" y="1"/>
                </a:cxn>
              </a:cxnLst>
              <a:rect l="0" t="0" r="r" b="b"/>
              <a:pathLst>
                <a:path w="32" h="55">
                  <a:moveTo>
                    <a:pt x="5" y="1"/>
                  </a:moveTo>
                  <a:lnTo>
                    <a:pt x="10" y="0"/>
                  </a:lnTo>
                  <a:lnTo>
                    <a:pt x="0" y="0"/>
                  </a:lnTo>
                  <a:lnTo>
                    <a:pt x="32" y="54"/>
                  </a:lnTo>
                  <a:lnTo>
                    <a:pt x="22" y="54"/>
                  </a:lnTo>
                  <a:lnTo>
                    <a:pt x="16" y="55"/>
                  </a:lnTo>
                  <a:lnTo>
                    <a:pt x="5" y="1"/>
                  </a:lnTo>
                  <a:close/>
                </a:path>
              </a:pathLst>
            </a:custGeom>
            <a:solidFill>
              <a:srgbClr val="993300"/>
            </a:solidFill>
            <a:ln w="9525">
              <a:solidFill>
                <a:srgbClr val="993300"/>
              </a:solidFill>
              <a:round/>
              <a:headEnd/>
              <a:tailEnd/>
            </a:ln>
          </p:spPr>
          <p:txBody>
            <a:bodyPr/>
            <a:lstStyle/>
            <a:p>
              <a:endParaRPr lang="en-US"/>
            </a:p>
          </p:txBody>
        </p:sp>
        <p:sp>
          <p:nvSpPr>
            <p:cNvPr id="114978" name="Freeform 290"/>
            <p:cNvSpPr>
              <a:spLocks/>
            </p:cNvSpPr>
            <p:nvPr/>
          </p:nvSpPr>
          <p:spPr bwMode="black">
            <a:xfrm>
              <a:off x="3019" y="2552"/>
              <a:ext cx="17" cy="16"/>
            </a:xfrm>
            <a:custGeom>
              <a:avLst/>
              <a:gdLst/>
              <a:ahLst/>
              <a:cxnLst>
                <a:cxn ang="0">
                  <a:pos x="5" y="3"/>
                </a:cxn>
                <a:cxn ang="0">
                  <a:pos x="11" y="0"/>
                </a:cxn>
                <a:cxn ang="0">
                  <a:pos x="0" y="11"/>
                </a:cxn>
                <a:cxn ang="0">
                  <a:pos x="53" y="42"/>
                </a:cxn>
                <a:cxn ang="0">
                  <a:pos x="42" y="53"/>
                </a:cxn>
                <a:cxn ang="0">
                  <a:pos x="37" y="57"/>
                </a:cxn>
                <a:cxn ang="0">
                  <a:pos x="5" y="3"/>
                </a:cxn>
              </a:cxnLst>
              <a:rect l="0" t="0" r="r" b="b"/>
              <a:pathLst>
                <a:path w="53" h="57">
                  <a:moveTo>
                    <a:pt x="5" y="3"/>
                  </a:moveTo>
                  <a:lnTo>
                    <a:pt x="11" y="0"/>
                  </a:lnTo>
                  <a:lnTo>
                    <a:pt x="0" y="11"/>
                  </a:lnTo>
                  <a:lnTo>
                    <a:pt x="53" y="42"/>
                  </a:lnTo>
                  <a:lnTo>
                    <a:pt x="42" y="53"/>
                  </a:lnTo>
                  <a:lnTo>
                    <a:pt x="37" y="57"/>
                  </a:lnTo>
                  <a:lnTo>
                    <a:pt x="5" y="3"/>
                  </a:lnTo>
                  <a:close/>
                </a:path>
              </a:pathLst>
            </a:custGeom>
            <a:solidFill>
              <a:srgbClr val="993300"/>
            </a:solidFill>
            <a:ln w="9525">
              <a:solidFill>
                <a:srgbClr val="993300"/>
              </a:solidFill>
              <a:round/>
              <a:headEnd/>
              <a:tailEnd/>
            </a:ln>
          </p:spPr>
          <p:txBody>
            <a:bodyPr/>
            <a:lstStyle/>
            <a:p>
              <a:endParaRPr lang="en-US"/>
            </a:p>
          </p:txBody>
        </p:sp>
        <p:sp>
          <p:nvSpPr>
            <p:cNvPr id="114979" name="Freeform 291"/>
            <p:cNvSpPr>
              <a:spLocks/>
            </p:cNvSpPr>
            <p:nvPr/>
          </p:nvSpPr>
          <p:spPr bwMode="black">
            <a:xfrm>
              <a:off x="3019" y="2554"/>
              <a:ext cx="17" cy="10"/>
            </a:xfrm>
            <a:custGeom>
              <a:avLst/>
              <a:gdLst/>
              <a:ahLst/>
              <a:cxnLst>
                <a:cxn ang="0">
                  <a:pos x="0" y="5"/>
                </a:cxn>
                <a:cxn ang="0">
                  <a:pos x="3" y="0"/>
                </a:cxn>
                <a:cxn ang="0">
                  <a:pos x="3" y="10"/>
                </a:cxn>
                <a:cxn ang="0">
                  <a:pos x="57" y="21"/>
                </a:cxn>
                <a:cxn ang="0">
                  <a:pos x="57" y="31"/>
                </a:cxn>
                <a:cxn ang="0">
                  <a:pos x="53" y="36"/>
                </a:cxn>
                <a:cxn ang="0">
                  <a:pos x="0" y="5"/>
                </a:cxn>
              </a:cxnLst>
              <a:rect l="0" t="0" r="r" b="b"/>
              <a:pathLst>
                <a:path w="57" h="36">
                  <a:moveTo>
                    <a:pt x="0" y="5"/>
                  </a:moveTo>
                  <a:lnTo>
                    <a:pt x="3" y="0"/>
                  </a:lnTo>
                  <a:lnTo>
                    <a:pt x="3" y="10"/>
                  </a:lnTo>
                  <a:lnTo>
                    <a:pt x="57" y="21"/>
                  </a:lnTo>
                  <a:lnTo>
                    <a:pt x="57" y="31"/>
                  </a:lnTo>
                  <a:lnTo>
                    <a:pt x="53" y="36"/>
                  </a:lnTo>
                  <a:lnTo>
                    <a:pt x="0" y="5"/>
                  </a:lnTo>
                  <a:close/>
                </a:path>
              </a:pathLst>
            </a:custGeom>
            <a:solidFill>
              <a:srgbClr val="993300"/>
            </a:solidFill>
            <a:ln w="9525">
              <a:solidFill>
                <a:srgbClr val="993300"/>
              </a:solidFill>
              <a:round/>
              <a:headEnd/>
              <a:tailEnd/>
            </a:ln>
          </p:spPr>
          <p:txBody>
            <a:bodyPr/>
            <a:lstStyle/>
            <a:p>
              <a:endParaRPr lang="en-US"/>
            </a:p>
          </p:txBody>
        </p:sp>
        <p:sp>
          <p:nvSpPr>
            <p:cNvPr id="114980" name="Freeform 292"/>
            <p:cNvSpPr>
              <a:spLocks/>
            </p:cNvSpPr>
            <p:nvPr/>
          </p:nvSpPr>
          <p:spPr bwMode="black">
            <a:xfrm>
              <a:off x="3021" y="2554"/>
              <a:ext cx="17" cy="5"/>
            </a:xfrm>
            <a:custGeom>
              <a:avLst/>
              <a:gdLst/>
              <a:ahLst/>
              <a:cxnLst>
                <a:cxn ang="0">
                  <a:pos x="0" y="6"/>
                </a:cxn>
                <a:cxn ang="0">
                  <a:pos x="1" y="0"/>
                </a:cxn>
                <a:cxn ang="0">
                  <a:pos x="55" y="11"/>
                </a:cxn>
                <a:cxn ang="0">
                  <a:pos x="54" y="17"/>
                </a:cxn>
                <a:cxn ang="0">
                  <a:pos x="0" y="6"/>
                </a:cxn>
              </a:cxnLst>
              <a:rect l="0" t="0" r="r" b="b"/>
              <a:pathLst>
                <a:path w="55" h="17">
                  <a:moveTo>
                    <a:pt x="0" y="6"/>
                  </a:moveTo>
                  <a:lnTo>
                    <a:pt x="1" y="0"/>
                  </a:lnTo>
                  <a:lnTo>
                    <a:pt x="55" y="11"/>
                  </a:lnTo>
                  <a:lnTo>
                    <a:pt x="54" y="17"/>
                  </a:lnTo>
                  <a:lnTo>
                    <a:pt x="0" y="6"/>
                  </a:lnTo>
                  <a:close/>
                </a:path>
              </a:pathLst>
            </a:custGeom>
            <a:solidFill>
              <a:srgbClr val="993300"/>
            </a:solidFill>
            <a:ln w="9525">
              <a:solidFill>
                <a:srgbClr val="993300"/>
              </a:solidFill>
              <a:round/>
              <a:headEnd/>
              <a:tailEnd/>
            </a:ln>
          </p:spPr>
          <p:txBody>
            <a:bodyPr/>
            <a:lstStyle/>
            <a:p>
              <a:endParaRPr lang="en-US"/>
            </a:p>
          </p:txBody>
        </p:sp>
        <p:sp>
          <p:nvSpPr>
            <p:cNvPr id="114981" name="Freeform 293"/>
            <p:cNvSpPr>
              <a:spLocks/>
            </p:cNvSpPr>
            <p:nvPr/>
          </p:nvSpPr>
          <p:spPr bwMode="black">
            <a:xfrm>
              <a:off x="3021" y="2550"/>
              <a:ext cx="17" cy="9"/>
            </a:xfrm>
            <a:custGeom>
              <a:avLst/>
              <a:gdLst/>
              <a:ahLst/>
              <a:cxnLst>
                <a:cxn ang="0">
                  <a:pos x="1" y="27"/>
                </a:cxn>
                <a:cxn ang="0">
                  <a:pos x="0" y="20"/>
                </a:cxn>
                <a:cxn ang="0">
                  <a:pos x="6" y="31"/>
                </a:cxn>
                <a:cxn ang="0">
                  <a:pos x="48" y="0"/>
                </a:cxn>
                <a:cxn ang="0">
                  <a:pos x="54" y="11"/>
                </a:cxn>
                <a:cxn ang="0">
                  <a:pos x="55" y="18"/>
                </a:cxn>
                <a:cxn ang="0">
                  <a:pos x="1" y="27"/>
                </a:cxn>
              </a:cxnLst>
              <a:rect l="0" t="0" r="r" b="b"/>
              <a:pathLst>
                <a:path w="55" h="31">
                  <a:moveTo>
                    <a:pt x="1" y="27"/>
                  </a:moveTo>
                  <a:lnTo>
                    <a:pt x="0" y="20"/>
                  </a:lnTo>
                  <a:lnTo>
                    <a:pt x="6" y="31"/>
                  </a:lnTo>
                  <a:lnTo>
                    <a:pt x="48" y="0"/>
                  </a:lnTo>
                  <a:lnTo>
                    <a:pt x="54" y="11"/>
                  </a:lnTo>
                  <a:lnTo>
                    <a:pt x="55" y="18"/>
                  </a:lnTo>
                  <a:lnTo>
                    <a:pt x="1" y="27"/>
                  </a:lnTo>
                  <a:close/>
                </a:path>
              </a:pathLst>
            </a:custGeom>
            <a:solidFill>
              <a:srgbClr val="993300"/>
            </a:solidFill>
            <a:ln w="9525">
              <a:solidFill>
                <a:srgbClr val="993300"/>
              </a:solidFill>
              <a:round/>
              <a:headEnd/>
              <a:tailEnd/>
            </a:ln>
          </p:spPr>
          <p:txBody>
            <a:bodyPr/>
            <a:lstStyle/>
            <a:p>
              <a:endParaRPr lang="en-US"/>
            </a:p>
          </p:txBody>
        </p:sp>
        <p:sp>
          <p:nvSpPr>
            <p:cNvPr id="114982" name="Freeform 294"/>
            <p:cNvSpPr>
              <a:spLocks/>
            </p:cNvSpPr>
            <p:nvPr/>
          </p:nvSpPr>
          <p:spPr bwMode="black">
            <a:xfrm>
              <a:off x="3021" y="2547"/>
              <a:ext cx="15" cy="12"/>
            </a:xfrm>
            <a:custGeom>
              <a:avLst/>
              <a:gdLst/>
              <a:ahLst/>
              <a:cxnLst>
                <a:cxn ang="0">
                  <a:pos x="4" y="41"/>
                </a:cxn>
                <a:cxn ang="0">
                  <a:pos x="0" y="37"/>
                </a:cxn>
                <a:cxn ang="0">
                  <a:pos x="6" y="43"/>
                </a:cxn>
                <a:cxn ang="0">
                  <a:pos x="37" y="0"/>
                </a:cxn>
                <a:cxn ang="0">
                  <a:pos x="43" y="6"/>
                </a:cxn>
                <a:cxn ang="0">
                  <a:pos x="46" y="10"/>
                </a:cxn>
                <a:cxn ang="0">
                  <a:pos x="4" y="41"/>
                </a:cxn>
              </a:cxnLst>
              <a:rect l="0" t="0" r="r" b="b"/>
              <a:pathLst>
                <a:path w="46" h="43">
                  <a:moveTo>
                    <a:pt x="4" y="41"/>
                  </a:moveTo>
                  <a:lnTo>
                    <a:pt x="0" y="37"/>
                  </a:lnTo>
                  <a:lnTo>
                    <a:pt x="6" y="43"/>
                  </a:lnTo>
                  <a:lnTo>
                    <a:pt x="37" y="0"/>
                  </a:lnTo>
                  <a:lnTo>
                    <a:pt x="43" y="6"/>
                  </a:lnTo>
                  <a:lnTo>
                    <a:pt x="46" y="10"/>
                  </a:lnTo>
                  <a:lnTo>
                    <a:pt x="4" y="41"/>
                  </a:lnTo>
                  <a:close/>
                </a:path>
              </a:pathLst>
            </a:custGeom>
            <a:solidFill>
              <a:srgbClr val="993300"/>
            </a:solidFill>
            <a:ln w="9525">
              <a:solidFill>
                <a:srgbClr val="993300"/>
              </a:solidFill>
              <a:round/>
              <a:headEnd/>
              <a:tailEnd/>
            </a:ln>
          </p:spPr>
          <p:txBody>
            <a:bodyPr/>
            <a:lstStyle/>
            <a:p>
              <a:endParaRPr lang="en-US"/>
            </a:p>
          </p:txBody>
        </p:sp>
        <p:sp>
          <p:nvSpPr>
            <p:cNvPr id="114983" name="Freeform 295"/>
            <p:cNvSpPr>
              <a:spLocks/>
            </p:cNvSpPr>
            <p:nvPr/>
          </p:nvSpPr>
          <p:spPr bwMode="black">
            <a:xfrm>
              <a:off x="3021" y="2543"/>
              <a:ext cx="11" cy="16"/>
            </a:xfrm>
            <a:custGeom>
              <a:avLst/>
              <a:gdLst/>
              <a:ahLst/>
              <a:cxnLst>
                <a:cxn ang="0">
                  <a:pos x="4" y="51"/>
                </a:cxn>
                <a:cxn ang="0">
                  <a:pos x="0" y="47"/>
                </a:cxn>
                <a:cxn ang="0">
                  <a:pos x="6" y="53"/>
                </a:cxn>
                <a:cxn ang="0">
                  <a:pos x="24" y="0"/>
                </a:cxn>
                <a:cxn ang="0">
                  <a:pos x="31" y="5"/>
                </a:cxn>
                <a:cxn ang="0">
                  <a:pos x="35" y="8"/>
                </a:cxn>
                <a:cxn ang="0">
                  <a:pos x="4" y="51"/>
                </a:cxn>
              </a:cxnLst>
              <a:rect l="0" t="0" r="r" b="b"/>
              <a:pathLst>
                <a:path w="35" h="53">
                  <a:moveTo>
                    <a:pt x="4" y="51"/>
                  </a:moveTo>
                  <a:lnTo>
                    <a:pt x="0" y="47"/>
                  </a:lnTo>
                  <a:lnTo>
                    <a:pt x="6" y="53"/>
                  </a:lnTo>
                  <a:lnTo>
                    <a:pt x="24" y="0"/>
                  </a:lnTo>
                  <a:lnTo>
                    <a:pt x="31" y="5"/>
                  </a:lnTo>
                  <a:lnTo>
                    <a:pt x="35" y="8"/>
                  </a:lnTo>
                  <a:lnTo>
                    <a:pt x="4" y="51"/>
                  </a:lnTo>
                  <a:close/>
                </a:path>
              </a:pathLst>
            </a:custGeom>
            <a:solidFill>
              <a:srgbClr val="993300"/>
            </a:solidFill>
            <a:ln w="9525">
              <a:solidFill>
                <a:srgbClr val="993300"/>
              </a:solidFill>
              <a:round/>
              <a:headEnd/>
              <a:tailEnd/>
            </a:ln>
          </p:spPr>
          <p:txBody>
            <a:bodyPr/>
            <a:lstStyle/>
            <a:p>
              <a:endParaRPr lang="en-US"/>
            </a:p>
          </p:txBody>
        </p:sp>
        <p:sp>
          <p:nvSpPr>
            <p:cNvPr id="114984" name="Freeform 296"/>
            <p:cNvSpPr>
              <a:spLocks/>
            </p:cNvSpPr>
            <p:nvPr/>
          </p:nvSpPr>
          <p:spPr bwMode="black">
            <a:xfrm>
              <a:off x="3021" y="2543"/>
              <a:ext cx="7" cy="16"/>
            </a:xfrm>
            <a:custGeom>
              <a:avLst/>
              <a:gdLst/>
              <a:ahLst/>
              <a:cxnLst>
                <a:cxn ang="0">
                  <a:pos x="9" y="56"/>
                </a:cxn>
                <a:cxn ang="0">
                  <a:pos x="3" y="54"/>
                </a:cxn>
                <a:cxn ang="0">
                  <a:pos x="23" y="54"/>
                </a:cxn>
                <a:cxn ang="0">
                  <a:pos x="0" y="0"/>
                </a:cxn>
                <a:cxn ang="0">
                  <a:pos x="20" y="0"/>
                </a:cxn>
                <a:cxn ang="0">
                  <a:pos x="27" y="3"/>
                </a:cxn>
                <a:cxn ang="0">
                  <a:pos x="9" y="56"/>
                </a:cxn>
              </a:cxnLst>
              <a:rect l="0" t="0" r="r" b="b"/>
              <a:pathLst>
                <a:path w="27" h="56">
                  <a:moveTo>
                    <a:pt x="9" y="56"/>
                  </a:moveTo>
                  <a:lnTo>
                    <a:pt x="3" y="54"/>
                  </a:lnTo>
                  <a:lnTo>
                    <a:pt x="23" y="54"/>
                  </a:lnTo>
                  <a:lnTo>
                    <a:pt x="0" y="0"/>
                  </a:lnTo>
                  <a:lnTo>
                    <a:pt x="20" y="0"/>
                  </a:lnTo>
                  <a:lnTo>
                    <a:pt x="27" y="3"/>
                  </a:lnTo>
                  <a:lnTo>
                    <a:pt x="9" y="56"/>
                  </a:lnTo>
                  <a:close/>
                </a:path>
              </a:pathLst>
            </a:custGeom>
            <a:solidFill>
              <a:srgbClr val="993300"/>
            </a:solidFill>
            <a:ln w="9525">
              <a:solidFill>
                <a:srgbClr val="993300"/>
              </a:solidFill>
              <a:round/>
              <a:headEnd/>
              <a:tailEnd/>
            </a:ln>
          </p:spPr>
          <p:txBody>
            <a:bodyPr/>
            <a:lstStyle/>
            <a:p>
              <a:endParaRPr lang="en-US"/>
            </a:p>
          </p:txBody>
        </p:sp>
        <p:sp>
          <p:nvSpPr>
            <p:cNvPr id="114985" name="Freeform 297"/>
            <p:cNvSpPr>
              <a:spLocks/>
            </p:cNvSpPr>
            <p:nvPr/>
          </p:nvSpPr>
          <p:spPr bwMode="black">
            <a:xfrm>
              <a:off x="3017" y="2543"/>
              <a:ext cx="9" cy="16"/>
            </a:xfrm>
            <a:custGeom>
              <a:avLst/>
              <a:gdLst/>
              <a:ahLst/>
              <a:cxnLst>
                <a:cxn ang="0">
                  <a:pos x="33" y="54"/>
                </a:cxn>
                <a:cxn ang="0">
                  <a:pos x="27" y="56"/>
                </a:cxn>
                <a:cxn ang="0">
                  <a:pos x="31" y="56"/>
                </a:cxn>
                <a:cxn ang="0">
                  <a:pos x="0" y="3"/>
                </a:cxn>
                <a:cxn ang="0">
                  <a:pos x="5" y="3"/>
                </a:cxn>
                <a:cxn ang="0">
                  <a:pos x="10" y="0"/>
                </a:cxn>
                <a:cxn ang="0">
                  <a:pos x="33" y="54"/>
                </a:cxn>
              </a:cxnLst>
              <a:rect l="0" t="0" r="r" b="b"/>
              <a:pathLst>
                <a:path w="33" h="56">
                  <a:moveTo>
                    <a:pt x="33" y="54"/>
                  </a:moveTo>
                  <a:lnTo>
                    <a:pt x="27" y="56"/>
                  </a:lnTo>
                  <a:lnTo>
                    <a:pt x="31" y="56"/>
                  </a:lnTo>
                  <a:lnTo>
                    <a:pt x="0" y="3"/>
                  </a:lnTo>
                  <a:lnTo>
                    <a:pt x="5" y="3"/>
                  </a:lnTo>
                  <a:lnTo>
                    <a:pt x="10" y="0"/>
                  </a:lnTo>
                  <a:lnTo>
                    <a:pt x="33" y="54"/>
                  </a:lnTo>
                  <a:close/>
                </a:path>
              </a:pathLst>
            </a:custGeom>
            <a:solidFill>
              <a:srgbClr val="993300"/>
            </a:solidFill>
            <a:ln w="9525">
              <a:solidFill>
                <a:srgbClr val="993300"/>
              </a:solidFill>
              <a:round/>
              <a:headEnd/>
              <a:tailEnd/>
            </a:ln>
          </p:spPr>
          <p:txBody>
            <a:bodyPr/>
            <a:lstStyle/>
            <a:p>
              <a:endParaRPr lang="en-US"/>
            </a:p>
          </p:txBody>
        </p:sp>
        <p:sp>
          <p:nvSpPr>
            <p:cNvPr id="114986" name="Freeform 298"/>
            <p:cNvSpPr>
              <a:spLocks/>
            </p:cNvSpPr>
            <p:nvPr/>
          </p:nvSpPr>
          <p:spPr bwMode="black">
            <a:xfrm>
              <a:off x="3013" y="2543"/>
              <a:ext cx="13" cy="18"/>
            </a:xfrm>
            <a:custGeom>
              <a:avLst/>
              <a:gdLst/>
              <a:ahLst/>
              <a:cxnLst>
                <a:cxn ang="0">
                  <a:pos x="42" y="53"/>
                </a:cxn>
                <a:cxn ang="0">
                  <a:pos x="37" y="56"/>
                </a:cxn>
                <a:cxn ang="0">
                  <a:pos x="42" y="45"/>
                </a:cxn>
                <a:cxn ang="0">
                  <a:pos x="0" y="14"/>
                </a:cxn>
                <a:cxn ang="0">
                  <a:pos x="6" y="3"/>
                </a:cxn>
                <a:cxn ang="0">
                  <a:pos x="11" y="0"/>
                </a:cxn>
                <a:cxn ang="0">
                  <a:pos x="42" y="53"/>
                </a:cxn>
              </a:cxnLst>
              <a:rect l="0" t="0" r="r" b="b"/>
              <a:pathLst>
                <a:path w="42" h="56">
                  <a:moveTo>
                    <a:pt x="42" y="53"/>
                  </a:moveTo>
                  <a:lnTo>
                    <a:pt x="37" y="56"/>
                  </a:lnTo>
                  <a:lnTo>
                    <a:pt x="42" y="45"/>
                  </a:lnTo>
                  <a:lnTo>
                    <a:pt x="0" y="14"/>
                  </a:lnTo>
                  <a:lnTo>
                    <a:pt x="6" y="3"/>
                  </a:lnTo>
                  <a:lnTo>
                    <a:pt x="11" y="0"/>
                  </a:lnTo>
                  <a:lnTo>
                    <a:pt x="42" y="53"/>
                  </a:lnTo>
                  <a:close/>
                </a:path>
              </a:pathLst>
            </a:custGeom>
            <a:solidFill>
              <a:srgbClr val="993300"/>
            </a:solidFill>
            <a:ln w="9525">
              <a:solidFill>
                <a:srgbClr val="993300"/>
              </a:solidFill>
              <a:round/>
              <a:headEnd/>
              <a:tailEnd/>
            </a:ln>
          </p:spPr>
          <p:txBody>
            <a:bodyPr/>
            <a:lstStyle/>
            <a:p>
              <a:endParaRPr lang="en-US"/>
            </a:p>
          </p:txBody>
        </p:sp>
        <p:sp>
          <p:nvSpPr>
            <p:cNvPr id="114987" name="Freeform 299"/>
            <p:cNvSpPr>
              <a:spLocks/>
            </p:cNvSpPr>
            <p:nvPr/>
          </p:nvSpPr>
          <p:spPr bwMode="black">
            <a:xfrm>
              <a:off x="3011" y="2549"/>
              <a:ext cx="17" cy="10"/>
            </a:xfrm>
            <a:custGeom>
              <a:avLst/>
              <a:gdLst/>
              <a:ahLst/>
              <a:cxnLst>
                <a:cxn ang="0">
                  <a:pos x="51" y="31"/>
                </a:cxn>
                <a:cxn ang="0">
                  <a:pos x="48" y="35"/>
                </a:cxn>
                <a:cxn ang="0">
                  <a:pos x="54" y="24"/>
                </a:cxn>
                <a:cxn ang="0">
                  <a:pos x="0" y="15"/>
                </a:cxn>
                <a:cxn ang="0">
                  <a:pos x="6" y="4"/>
                </a:cxn>
                <a:cxn ang="0">
                  <a:pos x="9" y="0"/>
                </a:cxn>
                <a:cxn ang="0">
                  <a:pos x="51" y="31"/>
                </a:cxn>
              </a:cxnLst>
              <a:rect l="0" t="0" r="r" b="b"/>
              <a:pathLst>
                <a:path w="54" h="35">
                  <a:moveTo>
                    <a:pt x="51" y="31"/>
                  </a:moveTo>
                  <a:lnTo>
                    <a:pt x="48" y="35"/>
                  </a:lnTo>
                  <a:lnTo>
                    <a:pt x="54" y="24"/>
                  </a:lnTo>
                  <a:lnTo>
                    <a:pt x="0" y="15"/>
                  </a:lnTo>
                  <a:lnTo>
                    <a:pt x="6" y="4"/>
                  </a:lnTo>
                  <a:lnTo>
                    <a:pt x="9" y="0"/>
                  </a:lnTo>
                  <a:lnTo>
                    <a:pt x="51" y="31"/>
                  </a:lnTo>
                  <a:close/>
                </a:path>
              </a:pathLst>
            </a:custGeom>
            <a:solidFill>
              <a:srgbClr val="993300"/>
            </a:solidFill>
            <a:ln w="9525">
              <a:solidFill>
                <a:srgbClr val="993300"/>
              </a:solidFill>
              <a:round/>
              <a:headEnd/>
              <a:tailEnd/>
            </a:ln>
          </p:spPr>
          <p:txBody>
            <a:bodyPr/>
            <a:lstStyle/>
            <a:p>
              <a:endParaRPr lang="en-US"/>
            </a:p>
          </p:txBody>
        </p:sp>
        <p:sp>
          <p:nvSpPr>
            <p:cNvPr id="114988" name="Freeform 300"/>
            <p:cNvSpPr>
              <a:spLocks/>
            </p:cNvSpPr>
            <p:nvPr/>
          </p:nvSpPr>
          <p:spPr bwMode="black">
            <a:xfrm>
              <a:off x="3011" y="2552"/>
              <a:ext cx="17" cy="5"/>
            </a:xfrm>
            <a:custGeom>
              <a:avLst/>
              <a:gdLst/>
              <a:ahLst/>
              <a:cxnLst>
                <a:cxn ang="0">
                  <a:pos x="55" y="9"/>
                </a:cxn>
                <a:cxn ang="0">
                  <a:pos x="54" y="16"/>
                </a:cxn>
                <a:cxn ang="0">
                  <a:pos x="0" y="7"/>
                </a:cxn>
                <a:cxn ang="0">
                  <a:pos x="1" y="0"/>
                </a:cxn>
                <a:cxn ang="0">
                  <a:pos x="55" y="9"/>
                </a:cxn>
              </a:cxnLst>
              <a:rect l="0" t="0" r="r" b="b"/>
              <a:pathLst>
                <a:path w="55" h="16">
                  <a:moveTo>
                    <a:pt x="55" y="9"/>
                  </a:moveTo>
                  <a:lnTo>
                    <a:pt x="54" y="16"/>
                  </a:lnTo>
                  <a:lnTo>
                    <a:pt x="0" y="7"/>
                  </a:lnTo>
                  <a:lnTo>
                    <a:pt x="1" y="0"/>
                  </a:lnTo>
                  <a:lnTo>
                    <a:pt x="55" y="9"/>
                  </a:lnTo>
                  <a:close/>
                </a:path>
              </a:pathLst>
            </a:custGeom>
            <a:solidFill>
              <a:srgbClr val="993300"/>
            </a:solidFill>
            <a:ln w="9525">
              <a:solidFill>
                <a:srgbClr val="993300"/>
              </a:solidFill>
              <a:round/>
              <a:headEnd/>
              <a:tailEnd/>
            </a:ln>
          </p:spPr>
          <p:txBody>
            <a:bodyPr/>
            <a:lstStyle/>
            <a:p>
              <a:endParaRPr lang="en-US"/>
            </a:p>
          </p:txBody>
        </p:sp>
        <p:sp>
          <p:nvSpPr>
            <p:cNvPr id="114989" name="Freeform 301"/>
            <p:cNvSpPr>
              <a:spLocks/>
            </p:cNvSpPr>
            <p:nvPr/>
          </p:nvSpPr>
          <p:spPr bwMode="black">
            <a:xfrm>
              <a:off x="2796" y="2822"/>
              <a:ext cx="17" cy="8"/>
            </a:xfrm>
            <a:custGeom>
              <a:avLst/>
              <a:gdLst/>
              <a:ahLst/>
              <a:cxnLst>
                <a:cxn ang="0">
                  <a:pos x="54" y="4"/>
                </a:cxn>
                <a:cxn ang="0">
                  <a:pos x="55" y="10"/>
                </a:cxn>
                <a:cxn ang="0">
                  <a:pos x="55" y="0"/>
                </a:cxn>
                <a:cxn ang="0">
                  <a:pos x="1" y="31"/>
                </a:cxn>
                <a:cxn ang="0">
                  <a:pos x="1" y="21"/>
                </a:cxn>
                <a:cxn ang="0">
                  <a:pos x="0" y="15"/>
                </a:cxn>
                <a:cxn ang="0">
                  <a:pos x="54" y="4"/>
                </a:cxn>
              </a:cxnLst>
              <a:rect l="0" t="0" r="r" b="b"/>
              <a:pathLst>
                <a:path w="55" h="31">
                  <a:moveTo>
                    <a:pt x="54" y="4"/>
                  </a:moveTo>
                  <a:lnTo>
                    <a:pt x="55" y="10"/>
                  </a:lnTo>
                  <a:lnTo>
                    <a:pt x="55" y="0"/>
                  </a:lnTo>
                  <a:lnTo>
                    <a:pt x="1" y="31"/>
                  </a:lnTo>
                  <a:lnTo>
                    <a:pt x="1" y="21"/>
                  </a:lnTo>
                  <a:lnTo>
                    <a:pt x="0" y="15"/>
                  </a:lnTo>
                  <a:lnTo>
                    <a:pt x="54" y="4"/>
                  </a:lnTo>
                  <a:close/>
                </a:path>
              </a:pathLst>
            </a:custGeom>
            <a:solidFill>
              <a:srgbClr val="993300"/>
            </a:solidFill>
            <a:ln w="9525">
              <a:solidFill>
                <a:srgbClr val="993300"/>
              </a:solidFill>
              <a:round/>
              <a:headEnd/>
              <a:tailEnd/>
            </a:ln>
          </p:spPr>
          <p:txBody>
            <a:bodyPr/>
            <a:lstStyle/>
            <a:p>
              <a:endParaRPr lang="en-US"/>
            </a:p>
          </p:txBody>
        </p:sp>
        <p:sp>
          <p:nvSpPr>
            <p:cNvPr id="114990" name="Freeform 302"/>
            <p:cNvSpPr>
              <a:spLocks/>
            </p:cNvSpPr>
            <p:nvPr/>
          </p:nvSpPr>
          <p:spPr bwMode="black">
            <a:xfrm>
              <a:off x="2796" y="2820"/>
              <a:ext cx="17" cy="16"/>
            </a:xfrm>
            <a:custGeom>
              <a:avLst/>
              <a:gdLst/>
              <a:ahLst/>
              <a:cxnLst>
                <a:cxn ang="0">
                  <a:pos x="54" y="6"/>
                </a:cxn>
                <a:cxn ang="0">
                  <a:pos x="57" y="11"/>
                </a:cxn>
                <a:cxn ang="0">
                  <a:pos x="46" y="0"/>
                </a:cxn>
                <a:cxn ang="0">
                  <a:pos x="15" y="53"/>
                </a:cxn>
                <a:cxn ang="0">
                  <a:pos x="4" y="42"/>
                </a:cxn>
                <a:cxn ang="0">
                  <a:pos x="0" y="37"/>
                </a:cxn>
                <a:cxn ang="0">
                  <a:pos x="54" y="6"/>
                </a:cxn>
              </a:cxnLst>
              <a:rect l="0" t="0" r="r" b="b"/>
              <a:pathLst>
                <a:path w="57" h="53">
                  <a:moveTo>
                    <a:pt x="54" y="6"/>
                  </a:moveTo>
                  <a:lnTo>
                    <a:pt x="57" y="11"/>
                  </a:lnTo>
                  <a:lnTo>
                    <a:pt x="46" y="0"/>
                  </a:lnTo>
                  <a:lnTo>
                    <a:pt x="15" y="53"/>
                  </a:lnTo>
                  <a:lnTo>
                    <a:pt x="4" y="42"/>
                  </a:lnTo>
                  <a:lnTo>
                    <a:pt x="0" y="37"/>
                  </a:lnTo>
                  <a:lnTo>
                    <a:pt x="54" y="6"/>
                  </a:lnTo>
                  <a:close/>
                </a:path>
              </a:pathLst>
            </a:custGeom>
            <a:solidFill>
              <a:srgbClr val="993300"/>
            </a:solidFill>
            <a:ln w="9525">
              <a:solidFill>
                <a:srgbClr val="993300"/>
              </a:solidFill>
              <a:round/>
              <a:headEnd/>
              <a:tailEnd/>
            </a:ln>
          </p:spPr>
          <p:txBody>
            <a:bodyPr/>
            <a:lstStyle/>
            <a:p>
              <a:endParaRPr lang="en-US"/>
            </a:p>
          </p:txBody>
        </p:sp>
        <p:sp>
          <p:nvSpPr>
            <p:cNvPr id="114991" name="Freeform 303"/>
            <p:cNvSpPr>
              <a:spLocks/>
            </p:cNvSpPr>
            <p:nvPr/>
          </p:nvSpPr>
          <p:spPr bwMode="black">
            <a:xfrm>
              <a:off x="2800" y="2820"/>
              <a:ext cx="11" cy="16"/>
            </a:xfrm>
            <a:custGeom>
              <a:avLst/>
              <a:gdLst/>
              <a:ahLst/>
              <a:cxnLst>
                <a:cxn ang="0">
                  <a:pos x="31" y="0"/>
                </a:cxn>
                <a:cxn ang="0">
                  <a:pos x="36" y="3"/>
                </a:cxn>
                <a:cxn ang="0">
                  <a:pos x="26" y="3"/>
                </a:cxn>
                <a:cxn ang="0">
                  <a:pos x="15" y="57"/>
                </a:cxn>
                <a:cxn ang="0">
                  <a:pos x="5" y="57"/>
                </a:cxn>
                <a:cxn ang="0">
                  <a:pos x="0" y="53"/>
                </a:cxn>
                <a:cxn ang="0">
                  <a:pos x="31" y="0"/>
                </a:cxn>
              </a:cxnLst>
              <a:rect l="0" t="0" r="r" b="b"/>
              <a:pathLst>
                <a:path w="36" h="57">
                  <a:moveTo>
                    <a:pt x="31" y="0"/>
                  </a:moveTo>
                  <a:lnTo>
                    <a:pt x="36" y="3"/>
                  </a:lnTo>
                  <a:lnTo>
                    <a:pt x="26" y="3"/>
                  </a:lnTo>
                  <a:lnTo>
                    <a:pt x="15" y="57"/>
                  </a:lnTo>
                  <a:lnTo>
                    <a:pt x="5" y="57"/>
                  </a:lnTo>
                  <a:lnTo>
                    <a:pt x="0" y="53"/>
                  </a:lnTo>
                  <a:lnTo>
                    <a:pt x="31" y="0"/>
                  </a:lnTo>
                  <a:close/>
                </a:path>
              </a:pathLst>
            </a:custGeom>
            <a:solidFill>
              <a:srgbClr val="993300"/>
            </a:solidFill>
            <a:ln w="9525">
              <a:solidFill>
                <a:srgbClr val="993300"/>
              </a:solidFill>
              <a:round/>
              <a:headEnd/>
              <a:tailEnd/>
            </a:ln>
          </p:spPr>
          <p:txBody>
            <a:bodyPr/>
            <a:lstStyle/>
            <a:p>
              <a:endParaRPr lang="en-US"/>
            </a:p>
          </p:txBody>
        </p:sp>
        <p:sp>
          <p:nvSpPr>
            <p:cNvPr id="114992" name="Freeform 304"/>
            <p:cNvSpPr>
              <a:spLocks/>
            </p:cNvSpPr>
            <p:nvPr/>
          </p:nvSpPr>
          <p:spPr bwMode="black">
            <a:xfrm>
              <a:off x="2806" y="2820"/>
              <a:ext cx="5" cy="16"/>
            </a:xfrm>
            <a:custGeom>
              <a:avLst/>
              <a:gdLst/>
              <a:ahLst/>
              <a:cxnLst>
                <a:cxn ang="0">
                  <a:pos x="11" y="0"/>
                </a:cxn>
                <a:cxn ang="0">
                  <a:pos x="17" y="1"/>
                </a:cxn>
                <a:cxn ang="0">
                  <a:pos x="6" y="1"/>
                </a:cxn>
                <a:cxn ang="0">
                  <a:pos x="17" y="55"/>
                </a:cxn>
                <a:cxn ang="0">
                  <a:pos x="6" y="55"/>
                </a:cxn>
                <a:cxn ang="0">
                  <a:pos x="0" y="54"/>
                </a:cxn>
                <a:cxn ang="0">
                  <a:pos x="11" y="0"/>
                </a:cxn>
              </a:cxnLst>
              <a:rect l="0" t="0" r="r" b="b"/>
              <a:pathLst>
                <a:path w="17" h="55">
                  <a:moveTo>
                    <a:pt x="11" y="0"/>
                  </a:moveTo>
                  <a:lnTo>
                    <a:pt x="17" y="1"/>
                  </a:lnTo>
                  <a:lnTo>
                    <a:pt x="6" y="1"/>
                  </a:lnTo>
                  <a:lnTo>
                    <a:pt x="17" y="55"/>
                  </a:lnTo>
                  <a:lnTo>
                    <a:pt x="6" y="55"/>
                  </a:lnTo>
                  <a:lnTo>
                    <a:pt x="0" y="54"/>
                  </a:lnTo>
                  <a:lnTo>
                    <a:pt x="11" y="0"/>
                  </a:lnTo>
                  <a:close/>
                </a:path>
              </a:pathLst>
            </a:custGeom>
            <a:solidFill>
              <a:srgbClr val="993300"/>
            </a:solidFill>
            <a:ln w="9525">
              <a:solidFill>
                <a:srgbClr val="993300"/>
              </a:solidFill>
              <a:round/>
              <a:headEnd/>
              <a:tailEnd/>
            </a:ln>
          </p:spPr>
          <p:txBody>
            <a:bodyPr/>
            <a:lstStyle/>
            <a:p>
              <a:endParaRPr lang="en-US"/>
            </a:p>
          </p:txBody>
        </p:sp>
        <p:sp>
          <p:nvSpPr>
            <p:cNvPr id="114993" name="Freeform 305"/>
            <p:cNvSpPr>
              <a:spLocks/>
            </p:cNvSpPr>
            <p:nvPr/>
          </p:nvSpPr>
          <p:spPr bwMode="black">
            <a:xfrm>
              <a:off x="2806" y="2820"/>
              <a:ext cx="9" cy="16"/>
            </a:xfrm>
            <a:custGeom>
              <a:avLst/>
              <a:gdLst/>
              <a:ahLst/>
              <a:cxnLst>
                <a:cxn ang="0">
                  <a:pos x="5" y="1"/>
                </a:cxn>
                <a:cxn ang="0">
                  <a:pos x="10" y="0"/>
                </a:cxn>
                <a:cxn ang="0">
                  <a:pos x="0" y="0"/>
                </a:cxn>
                <a:cxn ang="0">
                  <a:pos x="32" y="54"/>
                </a:cxn>
                <a:cxn ang="0">
                  <a:pos x="22" y="54"/>
                </a:cxn>
                <a:cxn ang="0">
                  <a:pos x="16" y="55"/>
                </a:cxn>
                <a:cxn ang="0">
                  <a:pos x="5" y="1"/>
                </a:cxn>
              </a:cxnLst>
              <a:rect l="0" t="0" r="r" b="b"/>
              <a:pathLst>
                <a:path w="32" h="55">
                  <a:moveTo>
                    <a:pt x="5" y="1"/>
                  </a:moveTo>
                  <a:lnTo>
                    <a:pt x="10" y="0"/>
                  </a:lnTo>
                  <a:lnTo>
                    <a:pt x="0" y="0"/>
                  </a:lnTo>
                  <a:lnTo>
                    <a:pt x="32" y="54"/>
                  </a:lnTo>
                  <a:lnTo>
                    <a:pt x="22" y="54"/>
                  </a:lnTo>
                  <a:lnTo>
                    <a:pt x="16" y="55"/>
                  </a:lnTo>
                  <a:lnTo>
                    <a:pt x="5" y="1"/>
                  </a:lnTo>
                  <a:close/>
                </a:path>
              </a:pathLst>
            </a:custGeom>
            <a:solidFill>
              <a:srgbClr val="993300"/>
            </a:solidFill>
            <a:ln w="9525">
              <a:solidFill>
                <a:srgbClr val="993300"/>
              </a:solidFill>
              <a:round/>
              <a:headEnd/>
              <a:tailEnd/>
            </a:ln>
          </p:spPr>
          <p:txBody>
            <a:bodyPr/>
            <a:lstStyle/>
            <a:p>
              <a:endParaRPr lang="en-US"/>
            </a:p>
          </p:txBody>
        </p:sp>
        <p:sp>
          <p:nvSpPr>
            <p:cNvPr id="114994" name="Freeform 306"/>
            <p:cNvSpPr>
              <a:spLocks/>
            </p:cNvSpPr>
            <p:nvPr/>
          </p:nvSpPr>
          <p:spPr bwMode="black">
            <a:xfrm>
              <a:off x="2804" y="2820"/>
              <a:ext cx="17" cy="16"/>
            </a:xfrm>
            <a:custGeom>
              <a:avLst/>
              <a:gdLst/>
              <a:ahLst/>
              <a:cxnLst>
                <a:cxn ang="0">
                  <a:pos x="5" y="3"/>
                </a:cxn>
                <a:cxn ang="0">
                  <a:pos x="11" y="0"/>
                </a:cxn>
                <a:cxn ang="0">
                  <a:pos x="0" y="11"/>
                </a:cxn>
                <a:cxn ang="0">
                  <a:pos x="53" y="42"/>
                </a:cxn>
                <a:cxn ang="0">
                  <a:pos x="42" y="53"/>
                </a:cxn>
                <a:cxn ang="0">
                  <a:pos x="37" y="57"/>
                </a:cxn>
                <a:cxn ang="0">
                  <a:pos x="5" y="3"/>
                </a:cxn>
              </a:cxnLst>
              <a:rect l="0" t="0" r="r" b="b"/>
              <a:pathLst>
                <a:path w="53" h="57">
                  <a:moveTo>
                    <a:pt x="5" y="3"/>
                  </a:moveTo>
                  <a:lnTo>
                    <a:pt x="11" y="0"/>
                  </a:lnTo>
                  <a:lnTo>
                    <a:pt x="0" y="11"/>
                  </a:lnTo>
                  <a:lnTo>
                    <a:pt x="53" y="42"/>
                  </a:lnTo>
                  <a:lnTo>
                    <a:pt x="42" y="53"/>
                  </a:lnTo>
                  <a:lnTo>
                    <a:pt x="37" y="57"/>
                  </a:lnTo>
                  <a:lnTo>
                    <a:pt x="5" y="3"/>
                  </a:lnTo>
                  <a:close/>
                </a:path>
              </a:pathLst>
            </a:custGeom>
            <a:solidFill>
              <a:srgbClr val="993300"/>
            </a:solidFill>
            <a:ln w="9525">
              <a:solidFill>
                <a:srgbClr val="993300"/>
              </a:solidFill>
              <a:round/>
              <a:headEnd/>
              <a:tailEnd/>
            </a:ln>
          </p:spPr>
          <p:txBody>
            <a:bodyPr/>
            <a:lstStyle/>
            <a:p>
              <a:endParaRPr lang="en-US"/>
            </a:p>
          </p:txBody>
        </p:sp>
        <p:sp>
          <p:nvSpPr>
            <p:cNvPr id="114995" name="Freeform 307"/>
            <p:cNvSpPr>
              <a:spLocks/>
            </p:cNvSpPr>
            <p:nvPr/>
          </p:nvSpPr>
          <p:spPr bwMode="black">
            <a:xfrm>
              <a:off x="2804" y="2822"/>
              <a:ext cx="17" cy="10"/>
            </a:xfrm>
            <a:custGeom>
              <a:avLst/>
              <a:gdLst/>
              <a:ahLst/>
              <a:cxnLst>
                <a:cxn ang="0">
                  <a:pos x="0" y="5"/>
                </a:cxn>
                <a:cxn ang="0">
                  <a:pos x="3" y="0"/>
                </a:cxn>
                <a:cxn ang="0">
                  <a:pos x="3" y="10"/>
                </a:cxn>
                <a:cxn ang="0">
                  <a:pos x="57" y="21"/>
                </a:cxn>
                <a:cxn ang="0">
                  <a:pos x="57" y="31"/>
                </a:cxn>
                <a:cxn ang="0">
                  <a:pos x="53" y="36"/>
                </a:cxn>
                <a:cxn ang="0">
                  <a:pos x="0" y="5"/>
                </a:cxn>
              </a:cxnLst>
              <a:rect l="0" t="0" r="r" b="b"/>
              <a:pathLst>
                <a:path w="57" h="36">
                  <a:moveTo>
                    <a:pt x="0" y="5"/>
                  </a:moveTo>
                  <a:lnTo>
                    <a:pt x="3" y="0"/>
                  </a:lnTo>
                  <a:lnTo>
                    <a:pt x="3" y="10"/>
                  </a:lnTo>
                  <a:lnTo>
                    <a:pt x="57" y="21"/>
                  </a:lnTo>
                  <a:lnTo>
                    <a:pt x="57" y="31"/>
                  </a:lnTo>
                  <a:lnTo>
                    <a:pt x="53" y="36"/>
                  </a:lnTo>
                  <a:lnTo>
                    <a:pt x="0" y="5"/>
                  </a:lnTo>
                  <a:close/>
                </a:path>
              </a:pathLst>
            </a:custGeom>
            <a:solidFill>
              <a:srgbClr val="993300"/>
            </a:solidFill>
            <a:ln w="9525">
              <a:solidFill>
                <a:srgbClr val="993300"/>
              </a:solidFill>
              <a:round/>
              <a:headEnd/>
              <a:tailEnd/>
            </a:ln>
          </p:spPr>
          <p:txBody>
            <a:bodyPr/>
            <a:lstStyle/>
            <a:p>
              <a:endParaRPr lang="en-US"/>
            </a:p>
          </p:txBody>
        </p:sp>
        <p:sp>
          <p:nvSpPr>
            <p:cNvPr id="114996" name="Freeform 308"/>
            <p:cNvSpPr>
              <a:spLocks/>
            </p:cNvSpPr>
            <p:nvPr/>
          </p:nvSpPr>
          <p:spPr bwMode="black">
            <a:xfrm>
              <a:off x="2806" y="2822"/>
              <a:ext cx="17" cy="5"/>
            </a:xfrm>
            <a:custGeom>
              <a:avLst/>
              <a:gdLst/>
              <a:ahLst/>
              <a:cxnLst>
                <a:cxn ang="0">
                  <a:pos x="0" y="6"/>
                </a:cxn>
                <a:cxn ang="0">
                  <a:pos x="1" y="0"/>
                </a:cxn>
                <a:cxn ang="0">
                  <a:pos x="55" y="11"/>
                </a:cxn>
                <a:cxn ang="0">
                  <a:pos x="54" y="17"/>
                </a:cxn>
                <a:cxn ang="0">
                  <a:pos x="0" y="6"/>
                </a:cxn>
              </a:cxnLst>
              <a:rect l="0" t="0" r="r" b="b"/>
              <a:pathLst>
                <a:path w="55" h="17">
                  <a:moveTo>
                    <a:pt x="0" y="6"/>
                  </a:moveTo>
                  <a:lnTo>
                    <a:pt x="1" y="0"/>
                  </a:lnTo>
                  <a:lnTo>
                    <a:pt x="55" y="11"/>
                  </a:lnTo>
                  <a:lnTo>
                    <a:pt x="54" y="17"/>
                  </a:lnTo>
                  <a:lnTo>
                    <a:pt x="0" y="6"/>
                  </a:lnTo>
                  <a:close/>
                </a:path>
              </a:pathLst>
            </a:custGeom>
            <a:solidFill>
              <a:srgbClr val="993300"/>
            </a:solidFill>
            <a:ln w="9525">
              <a:solidFill>
                <a:srgbClr val="993300"/>
              </a:solidFill>
              <a:round/>
              <a:headEnd/>
              <a:tailEnd/>
            </a:ln>
          </p:spPr>
          <p:txBody>
            <a:bodyPr/>
            <a:lstStyle/>
            <a:p>
              <a:endParaRPr lang="en-US"/>
            </a:p>
          </p:txBody>
        </p:sp>
        <p:sp>
          <p:nvSpPr>
            <p:cNvPr id="114997" name="Freeform 309"/>
            <p:cNvSpPr>
              <a:spLocks/>
            </p:cNvSpPr>
            <p:nvPr/>
          </p:nvSpPr>
          <p:spPr bwMode="black">
            <a:xfrm>
              <a:off x="2806" y="2818"/>
              <a:ext cx="17" cy="9"/>
            </a:xfrm>
            <a:custGeom>
              <a:avLst/>
              <a:gdLst/>
              <a:ahLst/>
              <a:cxnLst>
                <a:cxn ang="0">
                  <a:pos x="1" y="27"/>
                </a:cxn>
                <a:cxn ang="0">
                  <a:pos x="0" y="20"/>
                </a:cxn>
                <a:cxn ang="0">
                  <a:pos x="6" y="31"/>
                </a:cxn>
                <a:cxn ang="0">
                  <a:pos x="48" y="0"/>
                </a:cxn>
                <a:cxn ang="0">
                  <a:pos x="54" y="11"/>
                </a:cxn>
                <a:cxn ang="0">
                  <a:pos x="55" y="18"/>
                </a:cxn>
                <a:cxn ang="0">
                  <a:pos x="1" y="27"/>
                </a:cxn>
              </a:cxnLst>
              <a:rect l="0" t="0" r="r" b="b"/>
              <a:pathLst>
                <a:path w="55" h="31">
                  <a:moveTo>
                    <a:pt x="1" y="27"/>
                  </a:moveTo>
                  <a:lnTo>
                    <a:pt x="0" y="20"/>
                  </a:lnTo>
                  <a:lnTo>
                    <a:pt x="6" y="31"/>
                  </a:lnTo>
                  <a:lnTo>
                    <a:pt x="48" y="0"/>
                  </a:lnTo>
                  <a:lnTo>
                    <a:pt x="54" y="11"/>
                  </a:lnTo>
                  <a:lnTo>
                    <a:pt x="55" y="18"/>
                  </a:lnTo>
                  <a:lnTo>
                    <a:pt x="1" y="27"/>
                  </a:lnTo>
                  <a:close/>
                </a:path>
              </a:pathLst>
            </a:custGeom>
            <a:solidFill>
              <a:srgbClr val="993300"/>
            </a:solidFill>
            <a:ln w="9525">
              <a:solidFill>
                <a:srgbClr val="993300"/>
              </a:solidFill>
              <a:round/>
              <a:headEnd/>
              <a:tailEnd/>
            </a:ln>
          </p:spPr>
          <p:txBody>
            <a:bodyPr/>
            <a:lstStyle/>
            <a:p>
              <a:endParaRPr lang="en-US"/>
            </a:p>
          </p:txBody>
        </p:sp>
        <p:sp>
          <p:nvSpPr>
            <p:cNvPr id="114998" name="Freeform 310"/>
            <p:cNvSpPr>
              <a:spLocks/>
            </p:cNvSpPr>
            <p:nvPr/>
          </p:nvSpPr>
          <p:spPr bwMode="black">
            <a:xfrm>
              <a:off x="2806" y="2815"/>
              <a:ext cx="15" cy="12"/>
            </a:xfrm>
            <a:custGeom>
              <a:avLst/>
              <a:gdLst/>
              <a:ahLst/>
              <a:cxnLst>
                <a:cxn ang="0">
                  <a:pos x="4" y="41"/>
                </a:cxn>
                <a:cxn ang="0">
                  <a:pos x="0" y="37"/>
                </a:cxn>
                <a:cxn ang="0">
                  <a:pos x="6" y="43"/>
                </a:cxn>
                <a:cxn ang="0">
                  <a:pos x="37" y="0"/>
                </a:cxn>
                <a:cxn ang="0">
                  <a:pos x="43" y="6"/>
                </a:cxn>
                <a:cxn ang="0">
                  <a:pos x="46" y="10"/>
                </a:cxn>
                <a:cxn ang="0">
                  <a:pos x="4" y="41"/>
                </a:cxn>
              </a:cxnLst>
              <a:rect l="0" t="0" r="r" b="b"/>
              <a:pathLst>
                <a:path w="46" h="43">
                  <a:moveTo>
                    <a:pt x="4" y="41"/>
                  </a:moveTo>
                  <a:lnTo>
                    <a:pt x="0" y="37"/>
                  </a:lnTo>
                  <a:lnTo>
                    <a:pt x="6" y="43"/>
                  </a:lnTo>
                  <a:lnTo>
                    <a:pt x="37" y="0"/>
                  </a:lnTo>
                  <a:lnTo>
                    <a:pt x="43" y="6"/>
                  </a:lnTo>
                  <a:lnTo>
                    <a:pt x="46" y="10"/>
                  </a:lnTo>
                  <a:lnTo>
                    <a:pt x="4" y="41"/>
                  </a:lnTo>
                  <a:close/>
                </a:path>
              </a:pathLst>
            </a:custGeom>
            <a:solidFill>
              <a:srgbClr val="993300"/>
            </a:solidFill>
            <a:ln w="9525">
              <a:solidFill>
                <a:srgbClr val="993300"/>
              </a:solidFill>
              <a:round/>
              <a:headEnd/>
              <a:tailEnd/>
            </a:ln>
          </p:spPr>
          <p:txBody>
            <a:bodyPr/>
            <a:lstStyle/>
            <a:p>
              <a:endParaRPr lang="en-US"/>
            </a:p>
          </p:txBody>
        </p:sp>
        <p:sp>
          <p:nvSpPr>
            <p:cNvPr id="114999" name="Freeform 311"/>
            <p:cNvSpPr>
              <a:spLocks/>
            </p:cNvSpPr>
            <p:nvPr/>
          </p:nvSpPr>
          <p:spPr bwMode="black">
            <a:xfrm>
              <a:off x="2806" y="2811"/>
              <a:ext cx="11" cy="16"/>
            </a:xfrm>
            <a:custGeom>
              <a:avLst/>
              <a:gdLst/>
              <a:ahLst/>
              <a:cxnLst>
                <a:cxn ang="0">
                  <a:pos x="4" y="51"/>
                </a:cxn>
                <a:cxn ang="0">
                  <a:pos x="0" y="47"/>
                </a:cxn>
                <a:cxn ang="0">
                  <a:pos x="6" y="53"/>
                </a:cxn>
                <a:cxn ang="0">
                  <a:pos x="24" y="0"/>
                </a:cxn>
                <a:cxn ang="0">
                  <a:pos x="31" y="5"/>
                </a:cxn>
                <a:cxn ang="0">
                  <a:pos x="35" y="8"/>
                </a:cxn>
                <a:cxn ang="0">
                  <a:pos x="4" y="51"/>
                </a:cxn>
              </a:cxnLst>
              <a:rect l="0" t="0" r="r" b="b"/>
              <a:pathLst>
                <a:path w="35" h="53">
                  <a:moveTo>
                    <a:pt x="4" y="51"/>
                  </a:moveTo>
                  <a:lnTo>
                    <a:pt x="0" y="47"/>
                  </a:lnTo>
                  <a:lnTo>
                    <a:pt x="6" y="53"/>
                  </a:lnTo>
                  <a:lnTo>
                    <a:pt x="24" y="0"/>
                  </a:lnTo>
                  <a:lnTo>
                    <a:pt x="31" y="5"/>
                  </a:lnTo>
                  <a:lnTo>
                    <a:pt x="35" y="8"/>
                  </a:lnTo>
                  <a:lnTo>
                    <a:pt x="4" y="51"/>
                  </a:lnTo>
                  <a:close/>
                </a:path>
              </a:pathLst>
            </a:custGeom>
            <a:solidFill>
              <a:srgbClr val="993300"/>
            </a:solidFill>
            <a:ln w="9525">
              <a:solidFill>
                <a:srgbClr val="993300"/>
              </a:solidFill>
              <a:round/>
              <a:headEnd/>
              <a:tailEnd/>
            </a:ln>
          </p:spPr>
          <p:txBody>
            <a:bodyPr/>
            <a:lstStyle/>
            <a:p>
              <a:endParaRPr lang="en-US"/>
            </a:p>
          </p:txBody>
        </p:sp>
        <p:sp>
          <p:nvSpPr>
            <p:cNvPr id="115000" name="Freeform 312"/>
            <p:cNvSpPr>
              <a:spLocks/>
            </p:cNvSpPr>
            <p:nvPr/>
          </p:nvSpPr>
          <p:spPr bwMode="black">
            <a:xfrm>
              <a:off x="2806" y="2811"/>
              <a:ext cx="7" cy="16"/>
            </a:xfrm>
            <a:custGeom>
              <a:avLst/>
              <a:gdLst/>
              <a:ahLst/>
              <a:cxnLst>
                <a:cxn ang="0">
                  <a:pos x="9" y="56"/>
                </a:cxn>
                <a:cxn ang="0">
                  <a:pos x="3" y="54"/>
                </a:cxn>
                <a:cxn ang="0">
                  <a:pos x="23" y="54"/>
                </a:cxn>
                <a:cxn ang="0">
                  <a:pos x="0" y="0"/>
                </a:cxn>
                <a:cxn ang="0">
                  <a:pos x="20" y="0"/>
                </a:cxn>
                <a:cxn ang="0">
                  <a:pos x="27" y="3"/>
                </a:cxn>
                <a:cxn ang="0">
                  <a:pos x="9" y="56"/>
                </a:cxn>
              </a:cxnLst>
              <a:rect l="0" t="0" r="r" b="b"/>
              <a:pathLst>
                <a:path w="27" h="56">
                  <a:moveTo>
                    <a:pt x="9" y="56"/>
                  </a:moveTo>
                  <a:lnTo>
                    <a:pt x="3" y="54"/>
                  </a:lnTo>
                  <a:lnTo>
                    <a:pt x="23" y="54"/>
                  </a:lnTo>
                  <a:lnTo>
                    <a:pt x="0" y="0"/>
                  </a:lnTo>
                  <a:lnTo>
                    <a:pt x="20" y="0"/>
                  </a:lnTo>
                  <a:lnTo>
                    <a:pt x="27" y="3"/>
                  </a:lnTo>
                  <a:lnTo>
                    <a:pt x="9" y="56"/>
                  </a:lnTo>
                  <a:close/>
                </a:path>
              </a:pathLst>
            </a:custGeom>
            <a:solidFill>
              <a:srgbClr val="993300"/>
            </a:solidFill>
            <a:ln w="9525">
              <a:solidFill>
                <a:srgbClr val="993300"/>
              </a:solidFill>
              <a:round/>
              <a:headEnd/>
              <a:tailEnd/>
            </a:ln>
          </p:spPr>
          <p:txBody>
            <a:bodyPr/>
            <a:lstStyle/>
            <a:p>
              <a:endParaRPr lang="en-US"/>
            </a:p>
          </p:txBody>
        </p:sp>
        <p:sp>
          <p:nvSpPr>
            <p:cNvPr id="115001" name="Freeform 313"/>
            <p:cNvSpPr>
              <a:spLocks/>
            </p:cNvSpPr>
            <p:nvPr/>
          </p:nvSpPr>
          <p:spPr bwMode="black">
            <a:xfrm>
              <a:off x="2802" y="2811"/>
              <a:ext cx="9" cy="16"/>
            </a:xfrm>
            <a:custGeom>
              <a:avLst/>
              <a:gdLst/>
              <a:ahLst/>
              <a:cxnLst>
                <a:cxn ang="0">
                  <a:pos x="33" y="54"/>
                </a:cxn>
                <a:cxn ang="0">
                  <a:pos x="27" y="56"/>
                </a:cxn>
                <a:cxn ang="0">
                  <a:pos x="31" y="56"/>
                </a:cxn>
                <a:cxn ang="0">
                  <a:pos x="0" y="3"/>
                </a:cxn>
                <a:cxn ang="0">
                  <a:pos x="5" y="3"/>
                </a:cxn>
                <a:cxn ang="0">
                  <a:pos x="10" y="0"/>
                </a:cxn>
                <a:cxn ang="0">
                  <a:pos x="33" y="54"/>
                </a:cxn>
              </a:cxnLst>
              <a:rect l="0" t="0" r="r" b="b"/>
              <a:pathLst>
                <a:path w="33" h="56">
                  <a:moveTo>
                    <a:pt x="33" y="54"/>
                  </a:moveTo>
                  <a:lnTo>
                    <a:pt x="27" y="56"/>
                  </a:lnTo>
                  <a:lnTo>
                    <a:pt x="31" y="56"/>
                  </a:lnTo>
                  <a:lnTo>
                    <a:pt x="0" y="3"/>
                  </a:lnTo>
                  <a:lnTo>
                    <a:pt x="5" y="3"/>
                  </a:lnTo>
                  <a:lnTo>
                    <a:pt x="10" y="0"/>
                  </a:lnTo>
                  <a:lnTo>
                    <a:pt x="33" y="54"/>
                  </a:lnTo>
                  <a:close/>
                </a:path>
              </a:pathLst>
            </a:custGeom>
            <a:solidFill>
              <a:srgbClr val="993300"/>
            </a:solidFill>
            <a:ln w="9525">
              <a:solidFill>
                <a:srgbClr val="993300"/>
              </a:solidFill>
              <a:round/>
              <a:headEnd/>
              <a:tailEnd/>
            </a:ln>
          </p:spPr>
          <p:txBody>
            <a:bodyPr/>
            <a:lstStyle/>
            <a:p>
              <a:endParaRPr lang="en-US"/>
            </a:p>
          </p:txBody>
        </p:sp>
        <p:sp>
          <p:nvSpPr>
            <p:cNvPr id="115002" name="Freeform 314"/>
            <p:cNvSpPr>
              <a:spLocks/>
            </p:cNvSpPr>
            <p:nvPr/>
          </p:nvSpPr>
          <p:spPr bwMode="black">
            <a:xfrm>
              <a:off x="2798" y="2811"/>
              <a:ext cx="13" cy="18"/>
            </a:xfrm>
            <a:custGeom>
              <a:avLst/>
              <a:gdLst/>
              <a:ahLst/>
              <a:cxnLst>
                <a:cxn ang="0">
                  <a:pos x="42" y="53"/>
                </a:cxn>
                <a:cxn ang="0">
                  <a:pos x="37" y="56"/>
                </a:cxn>
                <a:cxn ang="0">
                  <a:pos x="42" y="45"/>
                </a:cxn>
                <a:cxn ang="0">
                  <a:pos x="0" y="14"/>
                </a:cxn>
                <a:cxn ang="0">
                  <a:pos x="6" y="3"/>
                </a:cxn>
                <a:cxn ang="0">
                  <a:pos x="11" y="0"/>
                </a:cxn>
                <a:cxn ang="0">
                  <a:pos x="42" y="53"/>
                </a:cxn>
              </a:cxnLst>
              <a:rect l="0" t="0" r="r" b="b"/>
              <a:pathLst>
                <a:path w="42" h="56">
                  <a:moveTo>
                    <a:pt x="42" y="53"/>
                  </a:moveTo>
                  <a:lnTo>
                    <a:pt x="37" y="56"/>
                  </a:lnTo>
                  <a:lnTo>
                    <a:pt x="42" y="45"/>
                  </a:lnTo>
                  <a:lnTo>
                    <a:pt x="0" y="14"/>
                  </a:lnTo>
                  <a:lnTo>
                    <a:pt x="6" y="3"/>
                  </a:lnTo>
                  <a:lnTo>
                    <a:pt x="11" y="0"/>
                  </a:lnTo>
                  <a:lnTo>
                    <a:pt x="42" y="53"/>
                  </a:lnTo>
                  <a:close/>
                </a:path>
              </a:pathLst>
            </a:custGeom>
            <a:solidFill>
              <a:srgbClr val="993300"/>
            </a:solidFill>
            <a:ln w="9525">
              <a:solidFill>
                <a:srgbClr val="993300"/>
              </a:solidFill>
              <a:round/>
              <a:headEnd/>
              <a:tailEnd/>
            </a:ln>
          </p:spPr>
          <p:txBody>
            <a:bodyPr/>
            <a:lstStyle/>
            <a:p>
              <a:endParaRPr lang="en-US"/>
            </a:p>
          </p:txBody>
        </p:sp>
        <p:sp>
          <p:nvSpPr>
            <p:cNvPr id="115003" name="Freeform 315"/>
            <p:cNvSpPr>
              <a:spLocks/>
            </p:cNvSpPr>
            <p:nvPr/>
          </p:nvSpPr>
          <p:spPr bwMode="black">
            <a:xfrm>
              <a:off x="2796" y="2817"/>
              <a:ext cx="17" cy="10"/>
            </a:xfrm>
            <a:custGeom>
              <a:avLst/>
              <a:gdLst/>
              <a:ahLst/>
              <a:cxnLst>
                <a:cxn ang="0">
                  <a:pos x="51" y="31"/>
                </a:cxn>
                <a:cxn ang="0">
                  <a:pos x="48" y="35"/>
                </a:cxn>
                <a:cxn ang="0">
                  <a:pos x="54" y="24"/>
                </a:cxn>
                <a:cxn ang="0">
                  <a:pos x="0" y="15"/>
                </a:cxn>
                <a:cxn ang="0">
                  <a:pos x="6" y="4"/>
                </a:cxn>
                <a:cxn ang="0">
                  <a:pos x="9" y="0"/>
                </a:cxn>
                <a:cxn ang="0">
                  <a:pos x="51" y="31"/>
                </a:cxn>
              </a:cxnLst>
              <a:rect l="0" t="0" r="r" b="b"/>
              <a:pathLst>
                <a:path w="54" h="35">
                  <a:moveTo>
                    <a:pt x="51" y="31"/>
                  </a:moveTo>
                  <a:lnTo>
                    <a:pt x="48" y="35"/>
                  </a:lnTo>
                  <a:lnTo>
                    <a:pt x="54" y="24"/>
                  </a:lnTo>
                  <a:lnTo>
                    <a:pt x="0" y="15"/>
                  </a:lnTo>
                  <a:lnTo>
                    <a:pt x="6" y="4"/>
                  </a:lnTo>
                  <a:lnTo>
                    <a:pt x="9" y="0"/>
                  </a:lnTo>
                  <a:lnTo>
                    <a:pt x="51" y="31"/>
                  </a:lnTo>
                  <a:close/>
                </a:path>
              </a:pathLst>
            </a:custGeom>
            <a:solidFill>
              <a:srgbClr val="993300"/>
            </a:solidFill>
            <a:ln w="9525">
              <a:solidFill>
                <a:srgbClr val="993300"/>
              </a:solidFill>
              <a:round/>
              <a:headEnd/>
              <a:tailEnd/>
            </a:ln>
          </p:spPr>
          <p:txBody>
            <a:bodyPr/>
            <a:lstStyle/>
            <a:p>
              <a:endParaRPr lang="en-US"/>
            </a:p>
          </p:txBody>
        </p:sp>
        <p:sp>
          <p:nvSpPr>
            <p:cNvPr id="115004" name="Freeform 316"/>
            <p:cNvSpPr>
              <a:spLocks/>
            </p:cNvSpPr>
            <p:nvPr/>
          </p:nvSpPr>
          <p:spPr bwMode="black">
            <a:xfrm>
              <a:off x="2796" y="2820"/>
              <a:ext cx="17" cy="5"/>
            </a:xfrm>
            <a:custGeom>
              <a:avLst/>
              <a:gdLst/>
              <a:ahLst/>
              <a:cxnLst>
                <a:cxn ang="0">
                  <a:pos x="55" y="9"/>
                </a:cxn>
                <a:cxn ang="0">
                  <a:pos x="54" y="16"/>
                </a:cxn>
                <a:cxn ang="0">
                  <a:pos x="0" y="7"/>
                </a:cxn>
                <a:cxn ang="0">
                  <a:pos x="1" y="0"/>
                </a:cxn>
                <a:cxn ang="0">
                  <a:pos x="55" y="9"/>
                </a:cxn>
              </a:cxnLst>
              <a:rect l="0" t="0" r="r" b="b"/>
              <a:pathLst>
                <a:path w="55" h="16">
                  <a:moveTo>
                    <a:pt x="55" y="9"/>
                  </a:moveTo>
                  <a:lnTo>
                    <a:pt x="54" y="16"/>
                  </a:lnTo>
                  <a:lnTo>
                    <a:pt x="0" y="7"/>
                  </a:lnTo>
                  <a:lnTo>
                    <a:pt x="1" y="0"/>
                  </a:lnTo>
                  <a:lnTo>
                    <a:pt x="55" y="9"/>
                  </a:lnTo>
                  <a:close/>
                </a:path>
              </a:pathLst>
            </a:custGeom>
            <a:solidFill>
              <a:srgbClr val="993300"/>
            </a:solidFill>
            <a:ln w="9525">
              <a:solidFill>
                <a:srgbClr val="993300"/>
              </a:solidFill>
              <a:round/>
              <a:headEnd/>
              <a:tailEnd/>
            </a:ln>
          </p:spPr>
          <p:txBody>
            <a:bodyPr/>
            <a:lstStyle/>
            <a:p>
              <a:endParaRPr lang="en-US"/>
            </a:p>
          </p:txBody>
        </p:sp>
        <p:sp>
          <p:nvSpPr>
            <p:cNvPr id="115005" name="Freeform 317"/>
            <p:cNvSpPr>
              <a:spLocks/>
            </p:cNvSpPr>
            <p:nvPr/>
          </p:nvSpPr>
          <p:spPr bwMode="black">
            <a:xfrm>
              <a:off x="2674" y="2880"/>
              <a:ext cx="17" cy="8"/>
            </a:xfrm>
            <a:custGeom>
              <a:avLst/>
              <a:gdLst/>
              <a:ahLst/>
              <a:cxnLst>
                <a:cxn ang="0">
                  <a:pos x="54" y="4"/>
                </a:cxn>
                <a:cxn ang="0">
                  <a:pos x="55" y="10"/>
                </a:cxn>
                <a:cxn ang="0">
                  <a:pos x="55" y="0"/>
                </a:cxn>
                <a:cxn ang="0">
                  <a:pos x="1" y="31"/>
                </a:cxn>
                <a:cxn ang="0">
                  <a:pos x="1" y="21"/>
                </a:cxn>
                <a:cxn ang="0">
                  <a:pos x="0" y="15"/>
                </a:cxn>
                <a:cxn ang="0">
                  <a:pos x="54" y="4"/>
                </a:cxn>
              </a:cxnLst>
              <a:rect l="0" t="0" r="r" b="b"/>
              <a:pathLst>
                <a:path w="55" h="31">
                  <a:moveTo>
                    <a:pt x="54" y="4"/>
                  </a:moveTo>
                  <a:lnTo>
                    <a:pt x="55" y="10"/>
                  </a:lnTo>
                  <a:lnTo>
                    <a:pt x="55" y="0"/>
                  </a:lnTo>
                  <a:lnTo>
                    <a:pt x="1" y="31"/>
                  </a:lnTo>
                  <a:lnTo>
                    <a:pt x="1" y="21"/>
                  </a:lnTo>
                  <a:lnTo>
                    <a:pt x="0" y="15"/>
                  </a:lnTo>
                  <a:lnTo>
                    <a:pt x="54" y="4"/>
                  </a:lnTo>
                  <a:close/>
                </a:path>
              </a:pathLst>
            </a:custGeom>
            <a:solidFill>
              <a:srgbClr val="993300"/>
            </a:solidFill>
            <a:ln w="9525">
              <a:solidFill>
                <a:srgbClr val="993300"/>
              </a:solidFill>
              <a:round/>
              <a:headEnd/>
              <a:tailEnd/>
            </a:ln>
          </p:spPr>
          <p:txBody>
            <a:bodyPr/>
            <a:lstStyle/>
            <a:p>
              <a:endParaRPr lang="en-US"/>
            </a:p>
          </p:txBody>
        </p:sp>
        <p:sp>
          <p:nvSpPr>
            <p:cNvPr id="115006" name="Freeform 318"/>
            <p:cNvSpPr>
              <a:spLocks/>
            </p:cNvSpPr>
            <p:nvPr/>
          </p:nvSpPr>
          <p:spPr bwMode="black">
            <a:xfrm>
              <a:off x="2674" y="2878"/>
              <a:ext cx="17" cy="16"/>
            </a:xfrm>
            <a:custGeom>
              <a:avLst/>
              <a:gdLst/>
              <a:ahLst/>
              <a:cxnLst>
                <a:cxn ang="0">
                  <a:pos x="54" y="6"/>
                </a:cxn>
                <a:cxn ang="0">
                  <a:pos x="57" y="11"/>
                </a:cxn>
                <a:cxn ang="0">
                  <a:pos x="46" y="0"/>
                </a:cxn>
                <a:cxn ang="0">
                  <a:pos x="15" y="53"/>
                </a:cxn>
                <a:cxn ang="0">
                  <a:pos x="4" y="42"/>
                </a:cxn>
                <a:cxn ang="0">
                  <a:pos x="0" y="37"/>
                </a:cxn>
                <a:cxn ang="0">
                  <a:pos x="54" y="6"/>
                </a:cxn>
              </a:cxnLst>
              <a:rect l="0" t="0" r="r" b="b"/>
              <a:pathLst>
                <a:path w="57" h="53">
                  <a:moveTo>
                    <a:pt x="54" y="6"/>
                  </a:moveTo>
                  <a:lnTo>
                    <a:pt x="57" y="11"/>
                  </a:lnTo>
                  <a:lnTo>
                    <a:pt x="46" y="0"/>
                  </a:lnTo>
                  <a:lnTo>
                    <a:pt x="15" y="53"/>
                  </a:lnTo>
                  <a:lnTo>
                    <a:pt x="4" y="42"/>
                  </a:lnTo>
                  <a:lnTo>
                    <a:pt x="0" y="37"/>
                  </a:lnTo>
                  <a:lnTo>
                    <a:pt x="54" y="6"/>
                  </a:lnTo>
                  <a:close/>
                </a:path>
              </a:pathLst>
            </a:custGeom>
            <a:solidFill>
              <a:srgbClr val="993300"/>
            </a:solidFill>
            <a:ln w="9525">
              <a:solidFill>
                <a:srgbClr val="993300"/>
              </a:solidFill>
              <a:round/>
              <a:headEnd/>
              <a:tailEnd/>
            </a:ln>
          </p:spPr>
          <p:txBody>
            <a:bodyPr/>
            <a:lstStyle/>
            <a:p>
              <a:endParaRPr lang="en-US"/>
            </a:p>
          </p:txBody>
        </p:sp>
        <p:sp>
          <p:nvSpPr>
            <p:cNvPr id="115007" name="Freeform 319"/>
            <p:cNvSpPr>
              <a:spLocks/>
            </p:cNvSpPr>
            <p:nvPr/>
          </p:nvSpPr>
          <p:spPr bwMode="black">
            <a:xfrm>
              <a:off x="2678" y="2878"/>
              <a:ext cx="11" cy="16"/>
            </a:xfrm>
            <a:custGeom>
              <a:avLst/>
              <a:gdLst/>
              <a:ahLst/>
              <a:cxnLst>
                <a:cxn ang="0">
                  <a:pos x="31" y="0"/>
                </a:cxn>
                <a:cxn ang="0">
                  <a:pos x="36" y="3"/>
                </a:cxn>
                <a:cxn ang="0">
                  <a:pos x="26" y="3"/>
                </a:cxn>
                <a:cxn ang="0">
                  <a:pos x="15" y="57"/>
                </a:cxn>
                <a:cxn ang="0">
                  <a:pos x="5" y="57"/>
                </a:cxn>
                <a:cxn ang="0">
                  <a:pos x="0" y="53"/>
                </a:cxn>
                <a:cxn ang="0">
                  <a:pos x="31" y="0"/>
                </a:cxn>
              </a:cxnLst>
              <a:rect l="0" t="0" r="r" b="b"/>
              <a:pathLst>
                <a:path w="36" h="57">
                  <a:moveTo>
                    <a:pt x="31" y="0"/>
                  </a:moveTo>
                  <a:lnTo>
                    <a:pt x="36" y="3"/>
                  </a:lnTo>
                  <a:lnTo>
                    <a:pt x="26" y="3"/>
                  </a:lnTo>
                  <a:lnTo>
                    <a:pt x="15" y="57"/>
                  </a:lnTo>
                  <a:lnTo>
                    <a:pt x="5" y="57"/>
                  </a:lnTo>
                  <a:lnTo>
                    <a:pt x="0" y="53"/>
                  </a:lnTo>
                  <a:lnTo>
                    <a:pt x="31" y="0"/>
                  </a:lnTo>
                  <a:close/>
                </a:path>
              </a:pathLst>
            </a:custGeom>
            <a:solidFill>
              <a:srgbClr val="993300"/>
            </a:solidFill>
            <a:ln w="9525">
              <a:solidFill>
                <a:srgbClr val="993300"/>
              </a:solidFill>
              <a:round/>
              <a:headEnd/>
              <a:tailEnd/>
            </a:ln>
          </p:spPr>
          <p:txBody>
            <a:bodyPr/>
            <a:lstStyle/>
            <a:p>
              <a:endParaRPr lang="en-US"/>
            </a:p>
          </p:txBody>
        </p:sp>
        <p:sp>
          <p:nvSpPr>
            <p:cNvPr id="115008" name="Freeform 320"/>
            <p:cNvSpPr>
              <a:spLocks/>
            </p:cNvSpPr>
            <p:nvPr/>
          </p:nvSpPr>
          <p:spPr bwMode="black">
            <a:xfrm>
              <a:off x="2684" y="2878"/>
              <a:ext cx="5" cy="16"/>
            </a:xfrm>
            <a:custGeom>
              <a:avLst/>
              <a:gdLst/>
              <a:ahLst/>
              <a:cxnLst>
                <a:cxn ang="0">
                  <a:pos x="11" y="0"/>
                </a:cxn>
                <a:cxn ang="0">
                  <a:pos x="17" y="1"/>
                </a:cxn>
                <a:cxn ang="0">
                  <a:pos x="6" y="1"/>
                </a:cxn>
                <a:cxn ang="0">
                  <a:pos x="17" y="55"/>
                </a:cxn>
                <a:cxn ang="0">
                  <a:pos x="6" y="55"/>
                </a:cxn>
                <a:cxn ang="0">
                  <a:pos x="0" y="54"/>
                </a:cxn>
                <a:cxn ang="0">
                  <a:pos x="11" y="0"/>
                </a:cxn>
              </a:cxnLst>
              <a:rect l="0" t="0" r="r" b="b"/>
              <a:pathLst>
                <a:path w="17" h="55">
                  <a:moveTo>
                    <a:pt x="11" y="0"/>
                  </a:moveTo>
                  <a:lnTo>
                    <a:pt x="17" y="1"/>
                  </a:lnTo>
                  <a:lnTo>
                    <a:pt x="6" y="1"/>
                  </a:lnTo>
                  <a:lnTo>
                    <a:pt x="17" y="55"/>
                  </a:lnTo>
                  <a:lnTo>
                    <a:pt x="6" y="55"/>
                  </a:lnTo>
                  <a:lnTo>
                    <a:pt x="0" y="54"/>
                  </a:lnTo>
                  <a:lnTo>
                    <a:pt x="11" y="0"/>
                  </a:lnTo>
                  <a:close/>
                </a:path>
              </a:pathLst>
            </a:custGeom>
            <a:solidFill>
              <a:srgbClr val="993300"/>
            </a:solidFill>
            <a:ln w="9525">
              <a:solidFill>
                <a:srgbClr val="993300"/>
              </a:solidFill>
              <a:round/>
              <a:headEnd/>
              <a:tailEnd/>
            </a:ln>
          </p:spPr>
          <p:txBody>
            <a:bodyPr/>
            <a:lstStyle/>
            <a:p>
              <a:endParaRPr lang="en-US"/>
            </a:p>
          </p:txBody>
        </p:sp>
        <p:sp>
          <p:nvSpPr>
            <p:cNvPr id="115009" name="Freeform 321"/>
            <p:cNvSpPr>
              <a:spLocks/>
            </p:cNvSpPr>
            <p:nvPr/>
          </p:nvSpPr>
          <p:spPr bwMode="black">
            <a:xfrm>
              <a:off x="2684" y="2878"/>
              <a:ext cx="9" cy="16"/>
            </a:xfrm>
            <a:custGeom>
              <a:avLst/>
              <a:gdLst/>
              <a:ahLst/>
              <a:cxnLst>
                <a:cxn ang="0">
                  <a:pos x="5" y="1"/>
                </a:cxn>
                <a:cxn ang="0">
                  <a:pos x="10" y="0"/>
                </a:cxn>
                <a:cxn ang="0">
                  <a:pos x="0" y="0"/>
                </a:cxn>
                <a:cxn ang="0">
                  <a:pos x="32" y="54"/>
                </a:cxn>
                <a:cxn ang="0">
                  <a:pos x="22" y="54"/>
                </a:cxn>
                <a:cxn ang="0">
                  <a:pos x="16" y="55"/>
                </a:cxn>
                <a:cxn ang="0">
                  <a:pos x="5" y="1"/>
                </a:cxn>
              </a:cxnLst>
              <a:rect l="0" t="0" r="r" b="b"/>
              <a:pathLst>
                <a:path w="32" h="55">
                  <a:moveTo>
                    <a:pt x="5" y="1"/>
                  </a:moveTo>
                  <a:lnTo>
                    <a:pt x="10" y="0"/>
                  </a:lnTo>
                  <a:lnTo>
                    <a:pt x="0" y="0"/>
                  </a:lnTo>
                  <a:lnTo>
                    <a:pt x="32" y="54"/>
                  </a:lnTo>
                  <a:lnTo>
                    <a:pt x="22" y="54"/>
                  </a:lnTo>
                  <a:lnTo>
                    <a:pt x="16" y="55"/>
                  </a:lnTo>
                  <a:lnTo>
                    <a:pt x="5" y="1"/>
                  </a:lnTo>
                  <a:close/>
                </a:path>
              </a:pathLst>
            </a:custGeom>
            <a:solidFill>
              <a:srgbClr val="993300"/>
            </a:solidFill>
            <a:ln w="9525">
              <a:solidFill>
                <a:srgbClr val="993300"/>
              </a:solidFill>
              <a:round/>
              <a:headEnd/>
              <a:tailEnd/>
            </a:ln>
          </p:spPr>
          <p:txBody>
            <a:bodyPr/>
            <a:lstStyle/>
            <a:p>
              <a:endParaRPr lang="en-US"/>
            </a:p>
          </p:txBody>
        </p:sp>
        <p:sp>
          <p:nvSpPr>
            <p:cNvPr id="115010" name="Freeform 322"/>
            <p:cNvSpPr>
              <a:spLocks/>
            </p:cNvSpPr>
            <p:nvPr/>
          </p:nvSpPr>
          <p:spPr bwMode="black">
            <a:xfrm>
              <a:off x="2682" y="2878"/>
              <a:ext cx="17" cy="16"/>
            </a:xfrm>
            <a:custGeom>
              <a:avLst/>
              <a:gdLst/>
              <a:ahLst/>
              <a:cxnLst>
                <a:cxn ang="0">
                  <a:pos x="5" y="3"/>
                </a:cxn>
                <a:cxn ang="0">
                  <a:pos x="11" y="0"/>
                </a:cxn>
                <a:cxn ang="0">
                  <a:pos x="0" y="11"/>
                </a:cxn>
                <a:cxn ang="0">
                  <a:pos x="53" y="42"/>
                </a:cxn>
                <a:cxn ang="0">
                  <a:pos x="42" y="53"/>
                </a:cxn>
                <a:cxn ang="0">
                  <a:pos x="37" y="57"/>
                </a:cxn>
                <a:cxn ang="0">
                  <a:pos x="5" y="3"/>
                </a:cxn>
              </a:cxnLst>
              <a:rect l="0" t="0" r="r" b="b"/>
              <a:pathLst>
                <a:path w="53" h="57">
                  <a:moveTo>
                    <a:pt x="5" y="3"/>
                  </a:moveTo>
                  <a:lnTo>
                    <a:pt x="11" y="0"/>
                  </a:lnTo>
                  <a:lnTo>
                    <a:pt x="0" y="11"/>
                  </a:lnTo>
                  <a:lnTo>
                    <a:pt x="53" y="42"/>
                  </a:lnTo>
                  <a:lnTo>
                    <a:pt x="42" y="53"/>
                  </a:lnTo>
                  <a:lnTo>
                    <a:pt x="37" y="57"/>
                  </a:lnTo>
                  <a:lnTo>
                    <a:pt x="5" y="3"/>
                  </a:lnTo>
                  <a:close/>
                </a:path>
              </a:pathLst>
            </a:custGeom>
            <a:solidFill>
              <a:srgbClr val="993300"/>
            </a:solidFill>
            <a:ln w="9525">
              <a:solidFill>
                <a:srgbClr val="993300"/>
              </a:solidFill>
              <a:round/>
              <a:headEnd/>
              <a:tailEnd/>
            </a:ln>
          </p:spPr>
          <p:txBody>
            <a:bodyPr/>
            <a:lstStyle/>
            <a:p>
              <a:endParaRPr lang="en-US"/>
            </a:p>
          </p:txBody>
        </p:sp>
        <p:sp>
          <p:nvSpPr>
            <p:cNvPr id="115011" name="Freeform 323"/>
            <p:cNvSpPr>
              <a:spLocks/>
            </p:cNvSpPr>
            <p:nvPr/>
          </p:nvSpPr>
          <p:spPr bwMode="black">
            <a:xfrm>
              <a:off x="2682" y="2880"/>
              <a:ext cx="17" cy="10"/>
            </a:xfrm>
            <a:custGeom>
              <a:avLst/>
              <a:gdLst/>
              <a:ahLst/>
              <a:cxnLst>
                <a:cxn ang="0">
                  <a:pos x="0" y="5"/>
                </a:cxn>
                <a:cxn ang="0">
                  <a:pos x="3" y="0"/>
                </a:cxn>
                <a:cxn ang="0">
                  <a:pos x="3" y="10"/>
                </a:cxn>
                <a:cxn ang="0">
                  <a:pos x="57" y="21"/>
                </a:cxn>
                <a:cxn ang="0">
                  <a:pos x="57" y="31"/>
                </a:cxn>
                <a:cxn ang="0">
                  <a:pos x="53" y="36"/>
                </a:cxn>
                <a:cxn ang="0">
                  <a:pos x="0" y="5"/>
                </a:cxn>
              </a:cxnLst>
              <a:rect l="0" t="0" r="r" b="b"/>
              <a:pathLst>
                <a:path w="57" h="36">
                  <a:moveTo>
                    <a:pt x="0" y="5"/>
                  </a:moveTo>
                  <a:lnTo>
                    <a:pt x="3" y="0"/>
                  </a:lnTo>
                  <a:lnTo>
                    <a:pt x="3" y="10"/>
                  </a:lnTo>
                  <a:lnTo>
                    <a:pt x="57" y="21"/>
                  </a:lnTo>
                  <a:lnTo>
                    <a:pt x="57" y="31"/>
                  </a:lnTo>
                  <a:lnTo>
                    <a:pt x="53" y="36"/>
                  </a:lnTo>
                  <a:lnTo>
                    <a:pt x="0" y="5"/>
                  </a:lnTo>
                  <a:close/>
                </a:path>
              </a:pathLst>
            </a:custGeom>
            <a:solidFill>
              <a:srgbClr val="993300"/>
            </a:solidFill>
            <a:ln w="9525">
              <a:solidFill>
                <a:srgbClr val="993300"/>
              </a:solidFill>
              <a:round/>
              <a:headEnd/>
              <a:tailEnd/>
            </a:ln>
          </p:spPr>
          <p:txBody>
            <a:bodyPr/>
            <a:lstStyle/>
            <a:p>
              <a:endParaRPr lang="en-US"/>
            </a:p>
          </p:txBody>
        </p:sp>
        <p:sp>
          <p:nvSpPr>
            <p:cNvPr id="115012" name="Freeform 324"/>
            <p:cNvSpPr>
              <a:spLocks/>
            </p:cNvSpPr>
            <p:nvPr/>
          </p:nvSpPr>
          <p:spPr bwMode="black">
            <a:xfrm>
              <a:off x="2684" y="2880"/>
              <a:ext cx="17" cy="5"/>
            </a:xfrm>
            <a:custGeom>
              <a:avLst/>
              <a:gdLst/>
              <a:ahLst/>
              <a:cxnLst>
                <a:cxn ang="0">
                  <a:pos x="0" y="6"/>
                </a:cxn>
                <a:cxn ang="0">
                  <a:pos x="1" y="0"/>
                </a:cxn>
                <a:cxn ang="0">
                  <a:pos x="55" y="11"/>
                </a:cxn>
                <a:cxn ang="0">
                  <a:pos x="54" y="17"/>
                </a:cxn>
                <a:cxn ang="0">
                  <a:pos x="0" y="6"/>
                </a:cxn>
              </a:cxnLst>
              <a:rect l="0" t="0" r="r" b="b"/>
              <a:pathLst>
                <a:path w="55" h="17">
                  <a:moveTo>
                    <a:pt x="0" y="6"/>
                  </a:moveTo>
                  <a:lnTo>
                    <a:pt x="1" y="0"/>
                  </a:lnTo>
                  <a:lnTo>
                    <a:pt x="55" y="11"/>
                  </a:lnTo>
                  <a:lnTo>
                    <a:pt x="54" y="17"/>
                  </a:lnTo>
                  <a:lnTo>
                    <a:pt x="0" y="6"/>
                  </a:lnTo>
                  <a:close/>
                </a:path>
              </a:pathLst>
            </a:custGeom>
            <a:solidFill>
              <a:srgbClr val="993300"/>
            </a:solidFill>
            <a:ln w="9525">
              <a:solidFill>
                <a:srgbClr val="993300"/>
              </a:solidFill>
              <a:round/>
              <a:headEnd/>
              <a:tailEnd/>
            </a:ln>
          </p:spPr>
          <p:txBody>
            <a:bodyPr/>
            <a:lstStyle/>
            <a:p>
              <a:endParaRPr lang="en-US"/>
            </a:p>
          </p:txBody>
        </p:sp>
        <p:sp>
          <p:nvSpPr>
            <p:cNvPr id="115013" name="Freeform 325"/>
            <p:cNvSpPr>
              <a:spLocks/>
            </p:cNvSpPr>
            <p:nvPr/>
          </p:nvSpPr>
          <p:spPr bwMode="black">
            <a:xfrm>
              <a:off x="2684" y="2876"/>
              <a:ext cx="17" cy="9"/>
            </a:xfrm>
            <a:custGeom>
              <a:avLst/>
              <a:gdLst/>
              <a:ahLst/>
              <a:cxnLst>
                <a:cxn ang="0">
                  <a:pos x="1" y="27"/>
                </a:cxn>
                <a:cxn ang="0">
                  <a:pos x="0" y="20"/>
                </a:cxn>
                <a:cxn ang="0">
                  <a:pos x="6" y="31"/>
                </a:cxn>
                <a:cxn ang="0">
                  <a:pos x="48" y="0"/>
                </a:cxn>
                <a:cxn ang="0">
                  <a:pos x="54" y="11"/>
                </a:cxn>
                <a:cxn ang="0">
                  <a:pos x="55" y="18"/>
                </a:cxn>
                <a:cxn ang="0">
                  <a:pos x="1" y="27"/>
                </a:cxn>
              </a:cxnLst>
              <a:rect l="0" t="0" r="r" b="b"/>
              <a:pathLst>
                <a:path w="55" h="31">
                  <a:moveTo>
                    <a:pt x="1" y="27"/>
                  </a:moveTo>
                  <a:lnTo>
                    <a:pt x="0" y="20"/>
                  </a:lnTo>
                  <a:lnTo>
                    <a:pt x="6" y="31"/>
                  </a:lnTo>
                  <a:lnTo>
                    <a:pt x="48" y="0"/>
                  </a:lnTo>
                  <a:lnTo>
                    <a:pt x="54" y="11"/>
                  </a:lnTo>
                  <a:lnTo>
                    <a:pt x="55" y="18"/>
                  </a:lnTo>
                  <a:lnTo>
                    <a:pt x="1" y="27"/>
                  </a:lnTo>
                  <a:close/>
                </a:path>
              </a:pathLst>
            </a:custGeom>
            <a:solidFill>
              <a:srgbClr val="993300"/>
            </a:solidFill>
            <a:ln w="9525">
              <a:solidFill>
                <a:srgbClr val="993300"/>
              </a:solidFill>
              <a:round/>
              <a:headEnd/>
              <a:tailEnd/>
            </a:ln>
          </p:spPr>
          <p:txBody>
            <a:bodyPr/>
            <a:lstStyle/>
            <a:p>
              <a:endParaRPr lang="en-US"/>
            </a:p>
          </p:txBody>
        </p:sp>
        <p:sp>
          <p:nvSpPr>
            <p:cNvPr id="115014" name="Freeform 326"/>
            <p:cNvSpPr>
              <a:spLocks/>
            </p:cNvSpPr>
            <p:nvPr/>
          </p:nvSpPr>
          <p:spPr bwMode="black">
            <a:xfrm>
              <a:off x="2684" y="2873"/>
              <a:ext cx="15" cy="12"/>
            </a:xfrm>
            <a:custGeom>
              <a:avLst/>
              <a:gdLst/>
              <a:ahLst/>
              <a:cxnLst>
                <a:cxn ang="0">
                  <a:pos x="4" y="41"/>
                </a:cxn>
                <a:cxn ang="0">
                  <a:pos x="0" y="37"/>
                </a:cxn>
                <a:cxn ang="0">
                  <a:pos x="6" y="43"/>
                </a:cxn>
                <a:cxn ang="0">
                  <a:pos x="37" y="0"/>
                </a:cxn>
                <a:cxn ang="0">
                  <a:pos x="43" y="6"/>
                </a:cxn>
                <a:cxn ang="0">
                  <a:pos x="46" y="10"/>
                </a:cxn>
                <a:cxn ang="0">
                  <a:pos x="4" y="41"/>
                </a:cxn>
              </a:cxnLst>
              <a:rect l="0" t="0" r="r" b="b"/>
              <a:pathLst>
                <a:path w="46" h="43">
                  <a:moveTo>
                    <a:pt x="4" y="41"/>
                  </a:moveTo>
                  <a:lnTo>
                    <a:pt x="0" y="37"/>
                  </a:lnTo>
                  <a:lnTo>
                    <a:pt x="6" y="43"/>
                  </a:lnTo>
                  <a:lnTo>
                    <a:pt x="37" y="0"/>
                  </a:lnTo>
                  <a:lnTo>
                    <a:pt x="43" y="6"/>
                  </a:lnTo>
                  <a:lnTo>
                    <a:pt x="46" y="10"/>
                  </a:lnTo>
                  <a:lnTo>
                    <a:pt x="4" y="41"/>
                  </a:lnTo>
                  <a:close/>
                </a:path>
              </a:pathLst>
            </a:custGeom>
            <a:solidFill>
              <a:srgbClr val="993300"/>
            </a:solidFill>
            <a:ln w="9525">
              <a:solidFill>
                <a:srgbClr val="993300"/>
              </a:solidFill>
              <a:round/>
              <a:headEnd/>
              <a:tailEnd/>
            </a:ln>
          </p:spPr>
          <p:txBody>
            <a:bodyPr/>
            <a:lstStyle/>
            <a:p>
              <a:endParaRPr lang="en-US"/>
            </a:p>
          </p:txBody>
        </p:sp>
        <p:sp>
          <p:nvSpPr>
            <p:cNvPr id="115015" name="Freeform 327"/>
            <p:cNvSpPr>
              <a:spLocks/>
            </p:cNvSpPr>
            <p:nvPr/>
          </p:nvSpPr>
          <p:spPr bwMode="black">
            <a:xfrm>
              <a:off x="2684" y="2869"/>
              <a:ext cx="11" cy="16"/>
            </a:xfrm>
            <a:custGeom>
              <a:avLst/>
              <a:gdLst/>
              <a:ahLst/>
              <a:cxnLst>
                <a:cxn ang="0">
                  <a:pos x="4" y="51"/>
                </a:cxn>
                <a:cxn ang="0">
                  <a:pos x="0" y="47"/>
                </a:cxn>
                <a:cxn ang="0">
                  <a:pos x="6" y="53"/>
                </a:cxn>
                <a:cxn ang="0">
                  <a:pos x="24" y="0"/>
                </a:cxn>
                <a:cxn ang="0">
                  <a:pos x="31" y="5"/>
                </a:cxn>
                <a:cxn ang="0">
                  <a:pos x="35" y="8"/>
                </a:cxn>
                <a:cxn ang="0">
                  <a:pos x="4" y="51"/>
                </a:cxn>
              </a:cxnLst>
              <a:rect l="0" t="0" r="r" b="b"/>
              <a:pathLst>
                <a:path w="35" h="53">
                  <a:moveTo>
                    <a:pt x="4" y="51"/>
                  </a:moveTo>
                  <a:lnTo>
                    <a:pt x="0" y="47"/>
                  </a:lnTo>
                  <a:lnTo>
                    <a:pt x="6" y="53"/>
                  </a:lnTo>
                  <a:lnTo>
                    <a:pt x="24" y="0"/>
                  </a:lnTo>
                  <a:lnTo>
                    <a:pt x="31" y="5"/>
                  </a:lnTo>
                  <a:lnTo>
                    <a:pt x="35" y="8"/>
                  </a:lnTo>
                  <a:lnTo>
                    <a:pt x="4" y="51"/>
                  </a:lnTo>
                  <a:close/>
                </a:path>
              </a:pathLst>
            </a:custGeom>
            <a:solidFill>
              <a:srgbClr val="993300"/>
            </a:solidFill>
            <a:ln w="9525">
              <a:solidFill>
                <a:srgbClr val="993300"/>
              </a:solidFill>
              <a:round/>
              <a:headEnd/>
              <a:tailEnd/>
            </a:ln>
          </p:spPr>
          <p:txBody>
            <a:bodyPr/>
            <a:lstStyle/>
            <a:p>
              <a:endParaRPr lang="en-US"/>
            </a:p>
          </p:txBody>
        </p:sp>
        <p:sp>
          <p:nvSpPr>
            <p:cNvPr id="115016" name="Freeform 328"/>
            <p:cNvSpPr>
              <a:spLocks/>
            </p:cNvSpPr>
            <p:nvPr/>
          </p:nvSpPr>
          <p:spPr bwMode="black">
            <a:xfrm>
              <a:off x="2684" y="2869"/>
              <a:ext cx="7" cy="16"/>
            </a:xfrm>
            <a:custGeom>
              <a:avLst/>
              <a:gdLst/>
              <a:ahLst/>
              <a:cxnLst>
                <a:cxn ang="0">
                  <a:pos x="9" y="56"/>
                </a:cxn>
                <a:cxn ang="0">
                  <a:pos x="3" y="54"/>
                </a:cxn>
                <a:cxn ang="0">
                  <a:pos x="23" y="54"/>
                </a:cxn>
                <a:cxn ang="0">
                  <a:pos x="0" y="0"/>
                </a:cxn>
                <a:cxn ang="0">
                  <a:pos x="20" y="0"/>
                </a:cxn>
                <a:cxn ang="0">
                  <a:pos x="27" y="3"/>
                </a:cxn>
                <a:cxn ang="0">
                  <a:pos x="9" y="56"/>
                </a:cxn>
              </a:cxnLst>
              <a:rect l="0" t="0" r="r" b="b"/>
              <a:pathLst>
                <a:path w="27" h="56">
                  <a:moveTo>
                    <a:pt x="9" y="56"/>
                  </a:moveTo>
                  <a:lnTo>
                    <a:pt x="3" y="54"/>
                  </a:lnTo>
                  <a:lnTo>
                    <a:pt x="23" y="54"/>
                  </a:lnTo>
                  <a:lnTo>
                    <a:pt x="0" y="0"/>
                  </a:lnTo>
                  <a:lnTo>
                    <a:pt x="20" y="0"/>
                  </a:lnTo>
                  <a:lnTo>
                    <a:pt x="27" y="3"/>
                  </a:lnTo>
                  <a:lnTo>
                    <a:pt x="9" y="56"/>
                  </a:lnTo>
                  <a:close/>
                </a:path>
              </a:pathLst>
            </a:custGeom>
            <a:solidFill>
              <a:srgbClr val="993300"/>
            </a:solidFill>
            <a:ln w="9525">
              <a:solidFill>
                <a:srgbClr val="993300"/>
              </a:solidFill>
              <a:round/>
              <a:headEnd/>
              <a:tailEnd/>
            </a:ln>
          </p:spPr>
          <p:txBody>
            <a:bodyPr/>
            <a:lstStyle/>
            <a:p>
              <a:endParaRPr lang="en-US"/>
            </a:p>
          </p:txBody>
        </p:sp>
        <p:sp>
          <p:nvSpPr>
            <p:cNvPr id="115017" name="Freeform 329"/>
            <p:cNvSpPr>
              <a:spLocks/>
            </p:cNvSpPr>
            <p:nvPr/>
          </p:nvSpPr>
          <p:spPr bwMode="black">
            <a:xfrm>
              <a:off x="2680" y="2869"/>
              <a:ext cx="9" cy="16"/>
            </a:xfrm>
            <a:custGeom>
              <a:avLst/>
              <a:gdLst/>
              <a:ahLst/>
              <a:cxnLst>
                <a:cxn ang="0">
                  <a:pos x="33" y="54"/>
                </a:cxn>
                <a:cxn ang="0">
                  <a:pos x="27" y="56"/>
                </a:cxn>
                <a:cxn ang="0">
                  <a:pos x="31" y="56"/>
                </a:cxn>
                <a:cxn ang="0">
                  <a:pos x="0" y="3"/>
                </a:cxn>
                <a:cxn ang="0">
                  <a:pos x="5" y="3"/>
                </a:cxn>
                <a:cxn ang="0">
                  <a:pos x="10" y="0"/>
                </a:cxn>
                <a:cxn ang="0">
                  <a:pos x="33" y="54"/>
                </a:cxn>
              </a:cxnLst>
              <a:rect l="0" t="0" r="r" b="b"/>
              <a:pathLst>
                <a:path w="33" h="56">
                  <a:moveTo>
                    <a:pt x="33" y="54"/>
                  </a:moveTo>
                  <a:lnTo>
                    <a:pt x="27" y="56"/>
                  </a:lnTo>
                  <a:lnTo>
                    <a:pt x="31" y="56"/>
                  </a:lnTo>
                  <a:lnTo>
                    <a:pt x="0" y="3"/>
                  </a:lnTo>
                  <a:lnTo>
                    <a:pt x="5" y="3"/>
                  </a:lnTo>
                  <a:lnTo>
                    <a:pt x="10" y="0"/>
                  </a:lnTo>
                  <a:lnTo>
                    <a:pt x="33" y="54"/>
                  </a:lnTo>
                  <a:close/>
                </a:path>
              </a:pathLst>
            </a:custGeom>
            <a:solidFill>
              <a:srgbClr val="993300"/>
            </a:solidFill>
            <a:ln w="9525">
              <a:solidFill>
                <a:srgbClr val="993300"/>
              </a:solidFill>
              <a:round/>
              <a:headEnd/>
              <a:tailEnd/>
            </a:ln>
          </p:spPr>
          <p:txBody>
            <a:bodyPr/>
            <a:lstStyle/>
            <a:p>
              <a:endParaRPr lang="en-US"/>
            </a:p>
          </p:txBody>
        </p:sp>
        <p:sp>
          <p:nvSpPr>
            <p:cNvPr id="115018" name="Freeform 330"/>
            <p:cNvSpPr>
              <a:spLocks/>
            </p:cNvSpPr>
            <p:nvPr/>
          </p:nvSpPr>
          <p:spPr bwMode="black">
            <a:xfrm>
              <a:off x="2676" y="2869"/>
              <a:ext cx="13" cy="18"/>
            </a:xfrm>
            <a:custGeom>
              <a:avLst/>
              <a:gdLst/>
              <a:ahLst/>
              <a:cxnLst>
                <a:cxn ang="0">
                  <a:pos x="42" y="53"/>
                </a:cxn>
                <a:cxn ang="0">
                  <a:pos x="37" y="56"/>
                </a:cxn>
                <a:cxn ang="0">
                  <a:pos x="42" y="45"/>
                </a:cxn>
                <a:cxn ang="0">
                  <a:pos x="0" y="14"/>
                </a:cxn>
                <a:cxn ang="0">
                  <a:pos x="6" y="3"/>
                </a:cxn>
                <a:cxn ang="0">
                  <a:pos x="11" y="0"/>
                </a:cxn>
                <a:cxn ang="0">
                  <a:pos x="42" y="53"/>
                </a:cxn>
              </a:cxnLst>
              <a:rect l="0" t="0" r="r" b="b"/>
              <a:pathLst>
                <a:path w="42" h="56">
                  <a:moveTo>
                    <a:pt x="42" y="53"/>
                  </a:moveTo>
                  <a:lnTo>
                    <a:pt x="37" y="56"/>
                  </a:lnTo>
                  <a:lnTo>
                    <a:pt x="42" y="45"/>
                  </a:lnTo>
                  <a:lnTo>
                    <a:pt x="0" y="14"/>
                  </a:lnTo>
                  <a:lnTo>
                    <a:pt x="6" y="3"/>
                  </a:lnTo>
                  <a:lnTo>
                    <a:pt x="11" y="0"/>
                  </a:lnTo>
                  <a:lnTo>
                    <a:pt x="42" y="53"/>
                  </a:lnTo>
                  <a:close/>
                </a:path>
              </a:pathLst>
            </a:custGeom>
            <a:solidFill>
              <a:srgbClr val="993300"/>
            </a:solidFill>
            <a:ln w="9525">
              <a:solidFill>
                <a:srgbClr val="993300"/>
              </a:solidFill>
              <a:round/>
              <a:headEnd/>
              <a:tailEnd/>
            </a:ln>
          </p:spPr>
          <p:txBody>
            <a:bodyPr/>
            <a:lstStyle/>
            <a:p>
              <a:endParaRPr lang="en-US"/>
            </a:p>
          </p:txBody>
        </p:sp>
        <p:sp>
          <p:nvSpPr>
            <p:cNvPr id="115019" name="Freeform 331"/>
            <p:cNvSpPr>
              <a:spLocks/>
            </p:cNvSpPr>
            <p:nvPr/>
          </p:nvSpPr>
          <p:spPr bwMode="black">
            <a:xfrm>
              <a:off x="2674" y="2875"/>
              <a:ext cx="17" cy="10"/>
            </a:xfrm>
            <a:custGeom>
              <a:avLst/>
              <a:gdLst/>
              <a:ahLst/>
              <a:cxnLst>
                <a:cxn ang="0">
                  <a:pos x="51" y="31"/>
                </a:cxn>
                <a:cxn ang="0">
                  <a:pos x="48" y="35"/>
                </a:cxn>
                <a:cxn ang="0">
                  <a:pos x="54" y="24"/>
                </a:cxn>
                <a:cxn ang="0">
                  <a:pos x="0" y="15"/>
                </a:cxn>
                <a:cxn ang="0">
                  <a:pos x="6" y="4"/>
                </a:cxn>
                <a:cxn ang="0">
                  <a:pos x="9" y="0"/>
                </a:cxn>
                <a:cxn ang="0">
                  <a:pos x="51" y="31"/>
                </a:cxn>
              </a:cxnLst>
              <a:rect l="0" t="0" r="r" b="b"/>
              <a:pathLst>
                <a:path w="54" h="35">
                  <a:moveTo>
                    <a:pt x="51" y="31"/>
                  </a:moveTo>
                  <a:lnTo>
                    <a:pt x="48" y="35"/>
                  </a:lnTo>
                  <a:lnTo>
                    <a:pt x="54" y="24"/>
                  </a:lnTo>
                  <a:lnTo>
                    <a:pt x="0" y="15"/>
                  </a:lnTo>
                  <a:lnTo>
                    <a:pt x="6" y="4"/>
                  </a:lnTo>
                  <a:lnTo>
                    <a:pt x="9" y="0"/>
                  </a:lnTo>
                  <a:lnTo>
                    <a:pt x="51" y="31"/>
                  </a:lnTo>
                  <a:close/>
                </a:path>
              </a:pathLst>
            </a:custGeom>
            <a:solidFill>
              <a:srgbClr val="993300"/>
            </a:solidFill>
            <a:ln w="9525">
              <a:solidFill>
                <a:srgbClr val="993300"/>
              </a:solidFill>
              <a:round/>
              <a:headEnd/>
              <a:tailEnd/>
            </a:ln>
          </p:spPr>
          <p:txBody>
            <a:bodyPr/>
            <a:lstStyle/>
            <a:p>
              <a:endParaRPr lang="en-US"/>
            </a:p>
          </p:txBody>
        </p:sp>
        <p:sp>
          <p:nvSpPr>
            <p:cNvPr id="115020" name="Freeform 332"/>
            <p:cNvSpPr>
              <a:spLocks/>
            </p:cNvSpPr>
            <p:nvPr/>
          </p:nvSpPr>
          <p:spPr bwMode="black">
            <a:xfrm>
              <a:off x="2674" y="2878"/>
              <a:ext cx="17" cy="5"/>
            </a:xfrm>
            <a:custGeom>
              <a:avLst/>
              <a:gdLst/>
              <a:ahLst/>
              <a:cxnLst>
                <a:cxn ang="0">
                  <a:pos x="55" y="9"/>
                </a:cxn>
                <a:cxn ang="0">
                  <a:pos x="54" y="16"/>
                </a:cxn>
                <a:cxn ang="0">
                  <a:pos x="0" y="7"/>
                </a:cxn>
                <a:cxn ang="0">
                  <a:pos x="1" y="0"/>
                </a:cxn>
                <a:cxn ang="0">
                  <a:pos x="55" y="9"/>
                </a:cxn>
              </a:cxnLst>
              <a:rect l="0" t="0" r="r" b="b"/>
              <a:pathLst>
                <a:path w="55" h="16">
                  <a:moveTo>
                    <a:pt x="55" y="9"/>
                  </a:moveTo>
                  <a:lnTo>
                    <a:pt x="54" y="16"/>
                  </a:lnTo>
                  <a:lnTo>
                    <a:pt x="0" y="7"/>
                  </a:lnTo>
                  <a:lnTo>
                    <a:pt x="1" y="0"/>
                  </a:lnTo>
                  <a:lnTo>
                    <a:pt x="55" y="9"/>
                  </a:lnTo>
                  <a:close/>
                </a:path>
              </a:pathLst>
            </a:custGeom>
            <a:solidFill>
              <a:srgbClr val="993300"/>
            </a:solidFill>
            <a:ln w="9525">
              <a:solidFill>
                <a:srgbClr val="993300"/>
              </a:solidFill>
              <a:round/>
              <a:headEnd/>
              <a:tailEnd/>
            </a:ln>
          </p:spPr>
          <p:txBody>
            <a:bodyPr/>
            <a:lstStyle/>
            <a:p>
              <a:endParaRPr lang="en-US"/>
            </a:p>
          </p:txBody>
        </p:sp>
        <p:sp>
          <p:nvSpPr>
            <p:cNvPr id="115021" name="Freeform 333"/>
            <p:cNvSpPr>
              <a:spLocks/>
            </p:cNvSpPr>
            <p:nvPr/>
          </p:nvSpPr>
          <p:spPr bwMode="black">
            <a:xfrm>
              <a:off x="2783" y="2668"/>
              <a:ext cx="17" cy="8"/>
            </a:xfrm>
            <a:custGeom>
              <a:avLst/>
              <a:gdLst/>
              <a:ahLst/>
              <a:cxnLst>
                <a:cxn ang="0">
                  <a:pos x="54" y="4"/>
                </a:cxn>
                <a:cxn ang="0">
                  <a:pos x="55" y="10"/>
                </a:cxn>
                <a:cxn ang="0">
                  <a:pos x="55" y="0"/>
                </a:cxn>
                <a:cxn ang="0">
                  <a:pos x="1" y="31"/>
                </a:cxn>
                <a:cxn ang="0">
                  <a:pos x="1" y="21"/>
                </a:cxn>
                <a:cxn ang="0">
                  <a:pos x="0" y="15"/>
                </a:cxn>
                <a:cxn ang="0">
                  <a:pos x="54" y="4"/>
                </a:cxn>
              </a:cxnLst>
              <a:rect l="0" t="0" r="r" b="b"/>
              <a:pathLst>
                <a:path w="55" h="31">
                  <a:moveTo>
                    <a:pt x="54" y="4"/>
                  </a:moveTo>
                  <a:lnTo>
                    <a:pt x="55" y="10"/>
                  </a:lnTo>
                  <a:lnTo>
                    <a:pt x="55" y="0"/>
                  </a:lnTo>
                  <a:lnTo>
                    <a:pt x="1" y="31"/>
                  </a:lnTo>
                  <a:lnTo>
                    <a:pt x="1" y="21"/>
                  </a:lnTo>
                  <a:lnTo>
                    <a:pt x="0" y="15"/>
                  </a:lnTo>
                  <a:lnTo>
                    <a:pt x="54" y="4"/>
                  </a:lnTo>
                  <a:close/>
                </a:path>
              </a:pathLst>
            </a:custGeom>
            <a:solidFill>
              <a:srgbClr val="993300"/>
            </a:solidFill>
            <a:ln w="9525">
              <a:solidFill>
                <a:srgbClr val="993300"/>
              </a:solidFill>
              <a:round/>
              <a:headEnd/>
              <a:tailEnd/>
            </a:ln>
          </p:spPr>
          <p:txBody>
            <a:bodyPr/>
            <a:lstStyle/>
            <a:p>
              <a:endParaRPr lang="en-US"/>
            </a:p>
          </p:txBody>
        </p:sp>
        <p:sp>
          <p:nvSpPr>
            <p:cNvPr id="115022" name="Freeform 334"/>
            <p:cNvSpPr>
              <a:spLocks/>
            </p:cNvSpPr>
            <p:nvPr/>
          </p:nvSpPr>
          <p:spPr bwMode="black">
            <a:xfrm>
              <a:off x="2783" y="2666"/>
              <a:ext cx="17" cy="16"/>
            </a:xfrm>
            <a:custGeom>
              <a:avLst/>
              <a:gdLst/>
              <a:ahLst/>
              <a:cxnLst>
                <a:cxn ang="0">
                  <a:pos x="54" y="6"/>
                </a:cxn>
                <a:cxn ang="0">
                  <a:pos x="57" y="11"/>
                </a:cxn>
                <a:cxn ang="0">
                  <a:pos x="46" y="0"/>
                </a:cxn>
                <a:cxn ang="0">
                  <a:pos x="15" y="53"/>
                </a:cxn>
                <a:cxn ang="0">
                  <a:pos x="4" y="42"/>
                </a:cxn>
                <a:cxn ang="0">
                  <a:pos x="0" y="37"/>
                </a:cxn>
                <a:cxn ang="0">
                  <a:pos x="54" y="6"/>
                </a:cxn>
              </a:cxnLst>
              <a:rect l="0" t="0" r="r" b="b"/>
              <a:pathLst>
                <a:path w="57" h="53">
                  <a:moveTo>
                    <a:pt x="54" y="6"/>
                  </a:moveTo>
                  <a:lnTo>
                    <a:pt x="57" y="11"/>
                  </a:lnTo>
                  <a:lnTo>
                    <a:pt x="46" y="0"/>
                  </a:lnTo>
                  <a:lnTo>
                    <a:pt x="15" y="53"/>
                  </a:lnTo>
                  <a:lnTo>
                    <a:pt x="4" y="42"/>
                  </a:lnTo>
                  <a:lnTo>
                    <a:pt x="0" y="37"/>
                  </a:lnTo>
                  <a:lnTo>
                    <a:pt x="54" y="6"/>
                  </a:lnTo>
                  <a:close/>
                </a:path>
              </a:pathLst>
            </a:custGeom>
            <a:solidFill>
              <a:srgbClr val="993300"/>
            </a:solidFill>
            <a:ln w="9525">
              <a:solidFill>
                <a:srgbClr val="993300"/>
              </a:solidFill>
              <a:round/>
              <a:headEnd/>
              <a:tailEnd/>
            </a:ln>
          </p:spPr>
          <p:txBody>
            <a:bodyPr/>
            <a:lstStyle/>
            <a:p>
              <a:endParaRPr lang="en-US"/>
            </a:p>
          </p:txBody>
        </p:sp>
        <p:sp>
          <p:nvSpPr>
            <p:cNvPr id="115023" name="Freeform 335"/>
            <p:cNvSpPr>
              <a:spLocks/>
            </p:cNvSpPr>
            <p:nvPr/>
          </p:nvSpPr>
          <p:spPr bwMode="black">
            <a:xfrm>
              <a:off x="2787" y="2666"/>
              <a:ext cx="11" cy="16"/>
            </a:xfrm>
            <a:custGeom>
              <a:avLst/>
              <a:gdLst/>
              <a:ahLst/>
              <a:cxnLst>
                <a:cxn ang="0">
                  <a:pos x="31" y="0"/>
                </a:cxn>
                <a:cxn ang="0">
                  <a:pos x="36" y="3"/>
                </a:cxn>
                <a:cxn ang="0">
                  <a:pos x="26" y="3"/>
                </a:cxn>
                <a:cxn ang="0">
                  <a:pos x="15" y="57"/>
                </a:cxn>
                <a:cxn ang="0">
                  <a:pos x="5" y="57"/>
                </a:cxn>
                <a:cxn ang="0">
                  <a:pos x="0" y="53"/>
                </a:cxn>
                <a:cxn ang="0">
                  <a:pos x="31" y="0"/>
                </a:cxn>
              </a:cxnLst>
              <a:rect l="0" t="0" r="r" b="b"/>
              <a:pathLst>
                <a:path w="36" h="57">
                  <a:moveTo>
                    <a:pt x="31" y="0"/>
                  </a:moveTo>
                  <a:lnTo>
                    <a:pt x="36" y="3"/>
                  </a:lnTo>
                  <a:lnTo>
                    <a:pt x="26" y="3"/>
                  </a:lnTo>
                  <a:lnTo>
                    <a:pt x="15" y="57"/>
                  </a:lnTo>
                  <a:lnTo>
                    <a:pt x="5" y="57"/>
                  </a:lnTo>
                  <a:lnTo>
                    <a:pt x="0" y="53"/>
                  </a:lnTo>
                  <a:lnTo>
                    <a:pt x="31" y="0"/>
                  </a:lnTo>
                  <a:close/>
                </a:path>
              </a:pathLst>
            </a:custGeom>
            <a:solidFill>
              <a:srgbClr val="993300"/>
            </a:solidFill>
            <a:ln w="9525">
              <a:solidFill>
                <a:srgbClr val="993300"/>
              </a:solidFill>
              <a:round/>
              <a:headEnd/>
              <a:tailEnd/>
            </a:ln>
          </p:spPr>
          <p:txBody>
            <a:bodyPr/>
            <a:lstStyle/>
            <a:p>
              <a:endParaRPr lang="en-US"/>
            </a:p>
          </p:txBody>
        </p:sp>
        <p:sp>
          <p:nvSpPr>
            <p:cNvPr id="115024" name="Freeform 336"/>
            <p:cNvSpPr>
              <a:spLocks/>
            </p:cNvSpPr>
            <p:nvPr/>
          </p:nvSpPr>
          <p:spPr bwMode="black">
            <a:xfrm>
              <a:off x="2793" y="2666"/>
              <a:ext cx="5" cy="16"/>
            </a:xfrm>
            <a:custGeom>
              <a:avLst/>
              <a:gdLst/>
              <a:ahLst/>
              <a:cxnLst>
                <a:cxn ang="0">
                  <a:pos x="11" y="0"/>
                </a:cxn>
                <a:cxn ang="0">
                  <a:pos x="17" y="1"/>
                </a:cxn>
                <a:cxn ang="0">
                  <a:pos x="6" y="1"/>
                </a:cxn>
                <a:cxn ang="0">
                  <a:pos x="17" y="55"/>
                </a:cxn>
                <a:cxn ang="0">
                  <a:pos x="6" y="55"/>
                </a:cxn>
                <a:cxn ang="0">
                  <a:pos x="0" y="54"/>
                </a:cxn>
                <a:cxn ang="0">
                  <a:pos x="11" y="0"/>
                </a:cxn>
              </a:cxnLst>
              <a:rect l="0" t="0" r="r" b="b"/>
              <a:pathLst>
                <a:path w="17" h="55">
                  <a:moveTo>
                    <a:pt x="11" y="0"/>
                  </a:moveTo>
                  <a:lnTo>
                    <a:pt x="17" y="1"/>
                  </a:lnTo>
                  <a:lnTo>
                    <a:pt x="6" y="1"/>
                  </a:lnTo>
                  <a:lnTo>
                    <a:pt x="17" y="55"/>
                  </a:lnTo>
                  <a:lnTo>
                    <a:pt x="6" y="55"/>
                  </a:lnTo>
                  <a:lnTo>
                    <a:pt x="0" y="54"/>
                  </a:lnTo>
                  <a:lnTo>
                    <a:pt x="11" y="0"/>
                  </a:lnTo>
                  <a:close/>
                </a:path>
              </a:pathLst>
            </a:custGeom>
            <a:solidFill>
              <a:srgbClr val="993300"/>
            </a:solidFill>
            <a:ln w="9525">
              <a:solidFill>
                <a:srgbClr val="993300"/>
              </a:solidFill>
              <a:round/>
              <a:headEnd/>
              <a:tailEnd/>
            </a:ln>
          </p:spPr>
          <p:txBody>
            <a:bodyPr/>
            <a:lstStyle/>
            <a:p>
              <a:endParaRPr lang="en-US"/>
            </a:p>
          </p:txBody>
        </p:sp>
        <p:sp>
          <p:nvSpPr>
            <p:cNvPr id="115025" name="Freeform 337"/>
            <p:cNvSpPr>
              <a:spLocks/>
            </p:cNvSpPr>
            <p:nvPr/>
          </p:nvSpPr>
          <p:spPr bwMode="black">
            <a:xfrm>
              <a:off x="2793" y="2666"/>
              <a:ext cx="9" cy="16"/>
            </a:xfrm>
            <a:custGeom>
              <a:avLst/>
              <a:gdLst/>
              <a:ahLst/>
              <a:cxnLst>
                <a:cxn ang="0">
                  <a:pos x="5" y="1"/>
                </a:cxn>
                <a:cxn ang="0">
                  <a:pos x="10" y="0"/>
                </a:cxn>
                <a:cxn ang="0">
                  <a:pos x="0" y="0"/>
                </a:cxn>
                <a:cxn ang="0">
                  <a:pos x="32" y="54"/>
                </a:cxn>
                <a:cxn ang="0">
                  <a:pos x="22" y="54"/>
                </a:cxn>
                <a:cxn ang="0">
                  <a:pos x="16" y="55"/>
                </a:cxn>
                <a:cxn ang="0">
                  <a:pos x="5" y="1"/>
                </a:cxn>
              </a:cxnLst>
              <a:rect l="0" t="0" r="r" b="b"/>
              <a:pathLst>
                <a:path w="32" h="55">
                  <a:moveTo>
                    <a:pt x="5" y="1"/>
                  </a:moveTo>
                  <a:lnTo>
                    <a:pt x="10" y="0"/>
                  </a:lnTo>
                  <a:lnTo>
                    <a:pt x="0" y="0"/>
                  </a:lnTo>
                  <a:lnTo>
                    <a:pt x="32" y="54"/>
                  </a:lnTo>
                  <a:lnTo>
                    <a:pt x="22" y="54"/>
                  </a:lnTo>
                  <a:lnTo>
                    <a:pt x="16" y="55"/>
                  </a:lnTo>
                  <a:lnTo>
                    <a:pt x="5" y="1"/>
                  </a:lnTo>
                  <a:close/>
                </a:path>
              </a:pathLst>
            </a:custGeom>
            <a:solidFill>
              <a:srgbClr val="993300"/>
            </a:solidFill>
            <a:ln w="9525">
              <a:solidFill>
                <a:srgbClr val="993300"/>
              </a:solidFill>
              <a:round/>
              <a:headEnd/>
              <a:tailEnd/>
            </a:ln>
          </p:spPr>
          <p:txBody>
            <a:bodyPr/>
            <a:lstStyle/>
            <a:p>
              <a:endParaRPr lang="en-US"/>
            </a:p>
          </p:txBody>
        </p:sp>
        <p:sp>
          <p:nvSpPr>
            <p:cNvPr id="115026" name="Freeform 338"/>
            <p:cNvSpPr>
              <a:spLocks/>
            </p:cNvSpPr>
            <p:nvPr/>
          </p:nvSpPr>
          <p:spPr bwMode="black">
            <a:xfrm>
              <a:off x="2791" y="2666"/>
              <a:ext cx="17" cy="16"/>
            </a:xfrm>
            <a:custGeom>
              <a:avLst/>
              <a:gdLst/>
              <a:ahLst/>
              <a:cxnLst>
                <a:cxn ang="0">
                  <a:pos x="5" y="3"/>
                </a:cxn>
                <a:cxn ang="0">
                  <a:pos x="11" y="0"/>
                </a:cxn>
                <a:cxn ang="0">
                  <a:pos x="0" y="11"/>
                </a:cxn>
                <a:cxn ang="0">
                  <a:pos x="53" y="42"/>
                </a:cxn>
                <a:cxn ang="0">
                  <a:pos x="42" y="53"/>
                </a:cxn>
                <a:cxn ang="0">
                  <a:pos x="37" y="57"/>
                </a:cxn>
                <a:cxn ang="0">
                  <a:pos x="5" y="3"/>
                </a:cxn>
              </a:cxnLst>
              <a:rect l="0" t="0" r="r" b="b"/>
              <a:pathLst>
                <a:path w="53" h="57">
                  <a:moveTo>
                    <a:pt x="5" y="3"/>
                  </a:moveTo>
                  <a:lnTo>
                    <a:pt x="11" y="0"/>
                  </a:lnTo>
                  <a:lnTo>
                    <a:pt x="0" y="11"/>
                  </a:lnTo>
                  <a:lnTo>
                    <a:pt x="53" y="42"/>
                  </a:lnTo>
                  <a:lnTo>
                    <a:pt x="42" y="53"/>
                  </a:lnTo>
                  <a:lnTo>
                    <a:pt x="37" y="57"/>
                  </a:lnTo>
                  <a:lnTo>
                    <a:pt x="5" y="3"/>
                  </a:lnTo>
                  <a:close/>
                </a:path>
              </a:pathLst>
            </a:custGeom>
            <a:solidFill>
              <a:srgbClr val="993300"/>
            </a:solidFill>
            <a:ln w="9525">
              <a:solidFill>
                <a:srgbClr val="993300"/>
              </a:solidFill>
              <a:round/>
              <a:headEnd/>
              <a:tailEnd/>
            </a:ln>
          </p:spPr>
          <p:txBody>
            <a:bodyPr/>
            <a:lstStyle/>
            <a:p>
              <a:endParaRPr lang="en-US"/>
            </a:p>
          </p:txBody>
        </p:sp>
        <p:sp>
          <p:nvSpPr>
            <p:cNvPr id="115027" name="Freeform 339"/>
            <p:cNvSpPr>
              <a:spLocks/>
            </p:cNvSpPr>
            <p:nvPr/>
          </p:nvSpPr>
          <p:spPr bwMode="black">
            <a:xfrm>
              <a:off x="2791" y="2668"/>
              <a:ext cx="17" cy="10"/>
            </a:xfrm>
            <a:custGeom>
              <a:avLst/>
              <a:gdLst/>
              <a:ahLst/>
              <a:cxnLst>
                <a:cxn ang="0">
                  <a:pos x="0" y="5"/>
                </a:cxn>
                <a:cxn ang="0">
                  <a:pos x="3" y="0"/>
                </a:cxn>
                <a:cxn ang="0">
                  <a:pos x="3" y="10"/>
                </a:cxn>
                <a:cxn ang="0">
                  <a:pos x="57" y="21"/>
                </a:cxn>
                <a:cxn ang="0">
                  <a:pos x="57" y="31"/>
                </a:cxn>
                <a:cxn ang="0">
                  <a:pos x="53" y="36"/>
                </a:cxn>
                <a:cxn ang="0">
                  <a:pos x="0" y="5"/>
                </a:cxn>
              </a:cxnLst>
              <a:rect l="0" t="0" r="r" b="b"/>
              <a:pathLst>
                <a:path w="57" h="36">
                  <a:moveTo>
                    <a:pt x="0" y="5"/>
                  </a:moveTo>
                  <a:lnTo>
                    <a:pt x="3" y="0"/>
                  </a:lnTo>
                  <a:lnTo>
                    <a:pt x="3" y="10"/>
                  </a:lnTo>
                  <a:lnTo>
                    <a:pt x="57" y="21"/>
                  </a:lnTo>
                  <a:lnTo>
                    <a:pt x="57" y="31"/>
                  </a:lnTo>
                  <a:lnTo>
                    <a:pt x="53" y="36"/>
                  </a:lnTo>
                  <a:lnTo>
                    <a:pt x="0" y="5"/>
                  </a:lnTo>
                  <a:close/>
                </a:path>
              </a:pathLst>
            </a:custGeom>
            <a:solidFill>
              <a:srgbClr val="993300"/>
            </a:solidFill>
            <a:ln w="9525">
              <a:solidFill>
                <a:srgbClr val="993300"/>
              </a:solidFill>
              <a:round/>
              <a:headEnd/>
              <a:tailEnd/>
            </a:ln>
          </p:spPr>
          <p:txBody>
            <a:bodyPr/>
            <a:lstStyle/>
            <a:p>
              <a:endParaRPr lang="en-US"/>
            </a:p>
          </p:txBody>
        </p:sp>
        <p:sp>
          <p:nvSpPr>
            <p:cNvPr id="115028" name="Freeform 340"/>
            <p:cNvSpPr>
              <a:spLocks/>
            </p:cNvSpPr>
            <p:nvPr/>
          </p:nvSpPr>
          <p:spPr bwMode="black">
            <a:xfrm>
              <a:off x="2793" y="2668"/>
              <a:ext cx="17" cy="5"/>
            </a:xfrm>
            <a:custGeom>
              <a:avLst/>
              <a:gdLst/>
              <a:ahLst/>
              <a:cxnLst>
                <a:cxn ang="0">
                  <a:pos x="0" y="6"/>
                </a:cxn>
                <a:cxn ang="0">
                  <a:pos x="1" y="0"/>
                </a:cxn>
                <a:cxn ang="0">
                  <a:pos x="55" y="11"/>
                </a:cxn>
                <a:cxn ang="0">
                  <a:pos x="54" y="17"/>
                </a:cxn>
                <a:cxn ang="0">
                  <a:pos x="0" y="6"/>
                </a:cxn>
              </a:cxnLst>
              <a:rect l="0" t="0" r="r" b="b"/>
              <a:pathLst>
                <a:path w="55" h="17">
                  <a:moveTo>
                    <a:pt x="0" y="6"/>
                  </a:moveTo>
                  <a:lnTo>
                    <a:pt x="1" y="0"/>
                  </a:lnTo>
                  <a:lnTo>
                    <a:pt x="55" y="11"/>
                  </a:lnTo>
                  <a:lnTo>
                    <a:pt x="54" y="17"/>
                  </a:lnTo>
                  <a:lnTo>
                    <a:pt x="0" y="6"/>
                  </a:lnTo>
                  <a:close/>
                </a:path>
              </a:pathLst>
            </a:custGeom>
            <a:solidFill>
              <a:srgbClr val="993300"/>
            </a:solidFill>
            <a:ln w="9525">
              <a:solidFill>
                <a:srgbClr val="993300"/>
              </a:solidFill>
              <a:round/>
              <a:headEnd/>
              <a:tailEnd/>
            </a:ln>
          </p:spPr>
          <p:txBody>
            <a:bodyPr/>
            <a:lstStyle/>
            <a:p>
              <a:endParaRPr lang="en-US"/>
            </a:p>
          </p:txBody>
        </p:sp>
        <p:sp>
          <p:nvSpPr>
            <p:cNvPr id="115029" name="Freeform 341"/>
            <p:cNvSpPr>
              <a:spLocks/>
            </p:cNvSpPr>
            <p:nvPr/>
          </p:nvSpPr>
          <p:spPr bwMode="black">
            <a:xfrm>
              <a:off x="2793" y="2664"/>
              <a:ext cx="17" cy="9"/>
            </a:xfrm>
            <a:custGeom>
              <a:avLst/>
              <a:gdLst/>
              <a:ahLst/>
              <a:cxnLst>
                <a:cxn ang="0">
                  <a:pos x="1" y="27"/>
                </a:cxn>
                <a:cxn ang="0">
                  <a:pos x="0" y="20"/>
                </a:cxn>
                <a:cxn ang="0">
                  <a:pos x="6" y="31"/>
                </a:cxn>
                <a:cxn ang="0">
                  <a:pos x="48" y="0"/>
                </a:cxn>
                <a:cxn ang="0">
                  <a:pos x="54" y="11"/>
                </a:cxn>
                <a:cxn ang="0">
                  <a:pos x="55" y="18"/>
                </a:cxn>
                <a:cxn ang="0">
                  <a:pos x="1" y="27"/>
                </a:cxn>
              </a:cxnLst>
              <a:rect l="0" t="0" r="r" b="b"/>
              <a:pathLst>
                <a:path w="55" h="31">
                  <a:moveTo>
                    <a:pt x="1" y="27"/>
                  </a:moveTo>
                  <a:lnTo>
                    <a:pt x="0" y="20"/>
                  </a:lnTo>
                  <a:lnTo>
                    <a:pt x="6" y="31"/>
                  </a:lnTo>
                  <a:lnTo>
                    <a:pt x="48" y="0"/>
                  </a:lnTo>
                  <a:lnTo>
                    <a:pt x="54" y="11"/>
                  </a:lnTo>
                  <a:lnTo>
                    <a:pt x="55" y="18"/>
                  </a:lnTo>
                  <a:lnTo>
                    <a:pt x="1" y="27"/>
                  </a:lnTo>
                  <a:close/>
                </a:path>
              </a:pathLst>
            </a:custGeom>
            <a:solidFill>
              <a:srgbClr val="993300"/>
            </a:solidFill>
            <a:ln w="9525">
              <a:solidFill>
                <a:srgbClr val="993300"/>
              </a:solidFill>
              <a:round/>
              <a:headEnd/>
              <a:tailEnd/>
            </a:ln>
          </p:spPr>
          <p:txBody>
            <a:bodyPr/>
            <a:lstStyle/>
            <a:p>
              <a:endParaRPr lang="en-US"/>
            </a:p>
          </p:txBody>
        </p:sp>
        <p:sp>
          <p:nvSpPr>
            <p:cNvPr id="115030" name="Freeform 342"/>
            <p:cNvSpPr>
              <a:spLocks/>
            </p:cNvSpPr>
            <p:nvPr/>
          </p:nvSpPr>
          <p:spPr bwMode="black">
            <a:xfrm>
              <a:off x="2793" y="2661"/>
              <a:ext cx="15" cy="12"/>
            </a:xfrm>
            <a:custGeom>
              <a:avLst/>
              <a:gdLst/>
              <a:ahLst/>
              <a:cxnLst>
                <a:cxn ang="0">
                  <a:pos x="4" y="41"/>
                </a:cxn>
                <a:cxn ang="0">
                  <a:pos x="0" y="37"/>
                </a:cxn>
                <a:cxn ang="0">
                  <a:pos x="6" y="43"/>
                </a:cxn>
                <a:cxn ang="0">
                  <a:pos x="37" y="0"/>
                </a:cxn>
                <a:cxn ang="0">
                  <a:pos x="43" y="6"/>
                </a:cxn>
                <a:cxn ang="0">
                  <a:pos x="46" y="10"/>
                </a:cxn>
                <a:cxn ang="0">
                  <a:pos x="4" y="41"/>
                </a:cxn>
              </a:cxnLst>
              <a:rect l="0" t="0" r="r" b="b"/>
              <a:pathLst>
                <a:path w="46" h="43">
                  <a:moveTo>
                    <a:pt x="4" y="41"/>
                  </a:moveTo>
                  <a:lnTo>
                    <a:pt x="0" y="37"/>
                  </a:lnTo>
                  <a:lnTo>
                    <a:pt x="6" y="43"/>
                  </a:lnTo>
                  <a:lnTo>
                    <a:pt x="37" y="0"/>
                  </a:lnTo>
                  <a:lnTo>
                    <a:pt x="43" y="6"/>
                  </a:lnTo>
                  <a:lnTo>
                    <a:pt x="46" y="10"/>
                  </a:lnTo>
                  <a:lnTo>
                    <a:pt x="4" y="41"/>
                  </a:lnTo>
                  <a:close/>
                </a:path>
              </a:pathLst>
            </a:custGeom>
            <a:solidFill>
              <a:srgbClr val="993300"/>
            </a:solidFill>
            <a:ln w="9525">
              <a:solidFill>
                <a:srgbClr val="993300"/>
              </a:solidFill>
              <a:round/>
              <a:headEnd/>
              <a:tailEnd/>
            </a:ln>
          </p:spPr>
          <p:txBody>
            <a:bodyPr/>
            <a:lstStyle/>
            <a:p>
              <a:endParaRPr lang="en-US"/>
            </a:p>
          </p:txBody>
        </p:sp>
        <p:sp>
          <p:nvSpPr>
            <p:cNvPr id="115031" name="Freeform 343"/>
            <p:cNvSpPr>
              <a:spLocks/>
            </p:cNvSpPr>
            <p:nvPr/>
          </p:nvSpPr>
          <p:spPr bwMode="black">
            <a:xfrm>
              <a:off x="2793" y="2657"/>
              <a:ext cx="11" cy="16"/>
            </a:xfrm>
            <a:custGeom>
              <a:avLst/>
              <a:gdLst/>
              <a:ahLst/>
              <a:cxnLst>
                <a:cxn ang="0">
                  <a:pos x="4" y="51"/>
                </a:cxn>
                <a:cxn ang="0">
                  <a:pos x="0" y="47"/>
                </a:cxn>
                <a:cxn ang="0">
                  <a:pos x="6" y="53"/>
                </a:cxn>
                <a:cxn ang="0">
                  <a:pos x="24" y="0"/>
                </a:cxn>
                <a:cxn ang="0">
                  <a:pos x="31" y="5"/>
                </a:cxn>
                <a:cxn ang="0">
                  <a:pos x="35" y="8"/>
                </a:cxn>
                <a:cxn ang="0">
                  <a:pos x="4" y="51"/>
                </a:cxn>
              </a:cxnLst>
              <a:rect l="0" t="0" r="r" b="b"/>
              <a:pathLst>
                <a:path w="35" h="53">
                  <a:moveTo>
                    <a:pt x="4" y="51"/>
                  </a:moveTo>
                  <a:lnTo>
                    <a:pt x="0" y="47"/>
                  </a:lnTo>
                  <a:lnTo>
                    <a:pt x="6" y="53"/>
                  </a:lnTo>
                  <a:lnTo>
                    <a:pt x="24" y="0"/>
                  </a:lnTo>
                  <a:lnTo>
                    <a:pt x="31" y="5"/>
                  </a:lnTo>
                  <a:lnTo>
                    <a:pt x="35" y="8"/>
                  </a:lnTo>
                  <a:lnTo>
                    <a:pt x="4" y="51"/>
                  </a:lnTo>
                  <a:close/>
                </a:path>
              </a:pathLst>
            </a:custGeom>
            <a:solidFill>
              <a:srgbClr val="993300"/>
            </a:solidFill>
            <a:ln w="9525">
              <a:solidFill>
                <a:srgbClr val="993300"/>
              </a:solidFill>
              <a:round/>
              <a:headEnd/>
              <a:tailEnd/>
            </a:ln>
          </p:spPr>
          <p:txBody>
            <a:bodyPr/>
            <a:lstStyle/>
            <a:p>
              <a:endParaRPr lang="en-US"/>
            </a:p>
          </p:txBody>
        </p:sp>
        <p:sp>
          <p:nvSpPr>
            <p:cNvPr id="115032" name="Freeform 344"/>
            <p:cNvSpPr>
              <a:spLocks/>
            </p:cNvSpPr>
            <p:nvPr/>
          </p:nvSpPr>
          <p:spPr bwMode="black">
            <a:xfrm>
              <a:off x="2793" y="2657"/>
              <a:ext cx="7" cy="16"/>
            </a:xfrm>
            <a:custGeom>
              <a:avLst/>
              <a:gdLst/>
              <a:ahLst/>
              <a:cxnLst>
                <a:cxn ang="0">
                  <a:pos x="9" y="56"/>
                </a:cxn>
                <a:cxn ang="0">
                  <a:pos x="3" y="54"/>
                </a:cxn>
                <a:cxn ang="0">
                  <a:pos x="23" y="54"/>
                </a:cxn>
                <a:cxn ang="0">
                  <a:pos x="0" y="0"/>
                </a:cxn>
                <a:cxn ang="0">
                  <a:pos x="20" y="0"/>
                </a:cxn>
                <a:cxn ang="0">
                  <a:pos x="27" y="3"/>
                </a:cxn>
                <a:cxn ang="0">
                  <a:pos x="9" y="56"/>
                </a:cxn>
              </a:cxnLst>
              <a:rect l="0" t="0" r="r" b="b"/>
              <a:pathLst>
                <a:path w="27" h="56">
                  <a:moveTo>
                    <a:pt x="9" y="56"/>
                  </a:moveTo>
                  <a:lnTo>
                    <a:pt x="3" y="54"/>
                  </a:lnTo>
                  <a:lnTo>
                    <a:pt x="23" y="54"/>
                  </a:lnTo>
                  <a:lnTo>
                    <a:pt x="0" y="0"/>
                  </a:lnTo>
                  <a:lnTo>
                    <a:pt x="20" y="0"/>
                  </a:lnTo>
                  <a:lnTo>
                    <a:pt x="27" y="3"/>
                  </a:lnTo>
                  <a:lnTo>
                    <a:pt x="9" y="56"/>
                  </a:lnTo>
                  <a:close/>
                </a:path>
              </a:pathLst>
            </a:custGeom>
            <a:solidFill>
              <a:srgbClr val="993300"/>
            </a:solidFill>
            <a:ln w="9525">
              <a:solidFill>
                <a:srgbClr val="993300"/>
              </a:solidFill>
              <a:round/>
              <a:headEnd/>
              <a:tailEnd/>
            </a:ln>
          </p:spPr>
          <p:txBody>
            <a:bodyPr/>
            <a:lstStyle/>
            <a:p>
              <a:endParaRPr lang="en-US"/>
            </a:p>
          </p:txBody>
        </p:sp>
        <p:sp>
          <p:nvSpPr>
            <p:cNvPr id="115033" name="Freeform 345"/>
            <p:cNvSpPr>
              <a:spLocks/>
            </p:cNvSpPr>
            <p:nvPr/>
          </p:nvSpPr>
          <p:spPr bwMode="black">
            <a:xfrm>
              <a:off x="2789" y="2657"/>
              <a:ext cx="9" cy="16"/>
            </a:xfrm>
            <a:custGeom>
              <a:avLst/>
              <a:gdLst/>
              <a:ahLst/>
              <a:cxnLst>
                <a:cxn ang="0">
                  <a:pos x="33" y="54"/>
                </a:cxn>
                <a:cxn ang="0">
                  <a:pos x="27" y="56"/>
                </a:cxn>
                <a:cxn ang="0">
                  <a:pos x="31" y="56"/>
                </a:cxn>
                <a:cxn ang="0">
                  <a:pos x="0" y="3"/>
                </a:cxn>
                <a:cxn ang="0">
                  <a:pos x="5" y="3"/>
                </a:cxn>
                <a:cxn ang="0">
                  <a:pos x="10" y="0"/>
                </a:cxn>
                <a:cxn ang="0">
                  <a:pos x="33" y="54"/>
                </a:cxn>
              </a:cxnLst>
              <a:rect l="0" t="0" r="r" b="b"/>
              <a:pathLst>
                <a:path w="33" h="56">
                  <a:moveTo>
                    <a:pt x="33" y="54"/>
                  </a:moveTo>
                  <a:lnTo>
                    <a:pt x="27" y="56"/>
                  </a:lnTo>
                  <a:lnTo>
                    <a:pt x="31" y="56"/>
                  </a:lnTo>
                  <a:lnTo>
                    <a:pt x="0" y="3"/>
                  </a:lnTo>
                  <a:lnTo>
                    <a:pt x="5" y="3"/>
                  </a:lnTo>
                  <a:lnTo>
                    <a:pt x="10" y="0"/>
                  </a:lnTo>
                  <a:lnTo>
                    <a:pt x="33" y="54"/>
                  </a:lnTo>
                  <a:close/>
                </a:path>
              </a:pathLst>
            </a:custGeom>
            <a:solidFill>
              <a:srgbClr val="993300"/>
            </a:solidFill>
            <a:ln w="9525">
              <a:solidFill>
                <a:srgbClr val="993300"/>
              </a:solidFill>
              <a:round/>
              <a:headEnd/>
              <a:tailEnd/>
            </a:ln>
          </p:spPr>
          <p:txBody>
            <a:bodyPr/>
            <a:lstStyle/>
            <a:p>
              <a:endParaRPr lang="en-US"/>
            </a:p>
          </p:txBody>
        </p:sp>
        <p:sp>
          <p:nvSpPr>
            <p:cNvPr id="115034" name="Freeform 346"/>
            <p:cNvSpPr>
              <a:spLocks/>
            </p:cNvSpPr>
            <p:nvPr/>
          </p:nvSpPr>
          <p:spPr bwMode="black">
            <a:xfrm>
              <a:off x="2785" y="2657"/>
              <a:ext cx="13" cy="18"/>
            </a:xfrm>
            <a:custGeom>
              <a:avLst/>
              <a:gdLst/>
              <a:ahLst/>
              <a:cxnLst>
                <a:cxn ang="0">
                  <a:pos x="42" y="53"/>
                </a:cxn>
                <a:cxn ang="0">
                  <a:pos x="37" y="56"/>
                </a:cxn>
                <a:cxn ang="0">
                  <a:pos x="42" y="45"/>
                </a:cxn>
                <a:cxn ang="0">
                  <a:pos x="0" y="14"/>
                </a:cxn>
                <a:cxn ang="0">
                  <a:pos x="6" y="3"/>
                </a:cxn>
                <a:cxn ang="0">
                  <a:pos x="11" y="0"/>
                </a:cxn>
                <a:cxn ang="0">
                  <a:pos x="42" y="53"/>
                </a:cxn>
              </a:cxnLst>
              <a:rect l="0" t="0" r="r" b="b"/>
              <a:pathLst>
                <a:path w="42" h="56">
                  <a:moveTo>
                    <a:pt x="42" y="53"/>
                  </a:moveTo>
                  <a:lnTo>
                    <a:pt x="37" y="56"/>
                  </a:lnTo>
                  <a:lnTo>
                    <a:pt x="42" y="45"/>
                  </a:lnTo>
                  <a:lnTo>
                    <a:pt x="0" y="14"/>
                  </a:lnTo>
                  <a:lnTo>
                    <a:pt x="6" y="3"/>
                  </a:lnTo>
                  <a:lnTo>
                    <a:pt x="11" y="0"/>
                  </a:lnTo>
                  <a:lnTo>
                    <a:pt x="42" y="53"/>
                  </a:lnTo>
                  <a:close/>
                </a:path>
              </a:pathLst>
            </a:custGeom>
            <a:solidFill>
              <a:srgbClr val="993300"/>
            </a:solidFill>
            <a:ln w="9525">
              <a:solidFill>
                <a:srgbClr val="993300"/>
              </a:solidFill>
              <a:round/>
              <a:headEnd/>
              <a:tailEnd/>
            </a:ln>
          </p:spPr>
          <p:txBody>
            <a:bodyPr/>
            <a:lstStyle/>
            <a:p>
              <a:endParaRPr lang="en-US"/>
            </a:p>
          </p:txBody>
        </p:sp>
        <p:sp>
          <p:nvSpPr>
            <p:cNvPr id="115035" name="Freeform 347"/>
            <p:cNvSpPr>
              <a:spLocks/>
            </p:cNvSpPr>
            <p:nvPr/>
          </p:nvSpPr>
          <p:spPr bwMode="black">
            <a:xfrm>
              <a:off x="2783" y="2663"/>
              <a:ext cx="17" cy="10"/>
            </a:xfrm>
            <a:custGeom>
              <a:avLst/>
              <a:gdLst/>
              <a:ahLst/>
              <a:cxnLst>
                <a:cxn ang="0">
                  <a:pos x="51" y="31"/>
                </a:cxn>
                <a:cxn ang="0">
                  <a:pos x="48" y="35"/>
                </a:cxn>
                <a:cxn ang="0">
                  <a:pos x="54" y="24"/>
                </a:cxn>
                <a:cxn ang="0">
                  <a:pos x="0" y="15"/>
                </a:cxn>
                <a:cxn ang="0">
                  <a:pos x="6" y="4"/>
                </a:cxn>
                <a:cxn ang="0">
                  <a:pos x="9" y="0"/>
                </a:cxn>
                <a:cxn ang="0">
                  <a:pos x="51" y="31"/>
                </a:cxn>
              </a:cxnLst>
              <a:rect l="0" t="0" r="r" b="b"/>
              <a:pathLst>
                <a:path w="54" h="35">
                  <a:moveTo>
                    <a:pt x="51" y="31"/>
                  </a:moveTo>
                  <a:lnTo>
                    <a:pt x="48" y="35"/>
                  </a:lnTo>
                  <a:lnTo>
                    <a:pt x="54" y="24"/>
                  </a:lnTo>
                  <a:lnTo>
                    <a:pt x="0" y="15"/>
                  </a:lnTo>
                  <a:lnTo>
                    <a:pt x="6" y="4"/>
                  </a:lnTo>
                  <a:lnTo>
                    <a:pt x="9" y="0"/>
                  </a:lnTo>
                  <a:lnTo>
                    <a:pt x="51" y="31"/>
                  </a:lnTo>
                  <a:close/>
                </a:path>
              </a:pathLst>
            </a:custGeom>
            <a:solidFill>
              <a:srgbClr val="993300"/>
            </a:solidFill>
            <a:ln w="9525">
              <a:solidFill>
                <a:srgbClr val="993300"/>
              </a:solidFill>
              <a:round/>
              <a:headEnd/>
              <a:tailEnd/>
            </a:ln>
          </p:spPr>
          <p:txBody>
            <a:bodyPr/>
            <a:lstStyle/>
            <a:p>
              <a:endParaRPr lang="en-US"/>
            </a:p>
          </p:txBody>
        </p:sp>
        <p:sp>
          <p:nvSpPr>
            <p:cNvPr id="115036" name="Freeform 348"/>
            <p:cNvSpPr>
              <a:spLocks/>
            </p:cNvSpPr>
            <p:nvPr/>
          </p:nvSpPr>
          <p:spPr bwMode="black">
            <a:xfrm>
              <a:off x="2783" y="2666"/>
              <a:ext cx="17" cy="5"/>
            </a:xfrm>
            <a:custGeom>
              <a:avLst/>
              <a:gdLst/>
              <a:ahLst/>
              <a:cxnLst>
                <a:cxn ang="0">
                  <a:pos x="55" y="9"/>
                </a:cxn>
                <a:cxn ang="0">
                  <a:pos x="54" y="16"/>
                </a:cxn>
                <a:cxn ang="0">
                  <a:pos x="0" y="7"/>
                </a:cxn>
                <a:cxn ang="0">
                  <a:pos x="1" y="0"/>
                </a:cxn>
                <a:cxn ang="0">
                  <a:pos x="55" y="9"/>
                </a:cxn>
              </a:cxnLst>
              <a:rect l="0" t="0" r="r" b="b"/>
              <a:pathLst>
                <a:path w="55" h="16">
                  <a:moveTo>
                    <a:pt x="55" y="9"/>
                  </a:moveTo>
                  <a:lnTo>
                    <a:pt x="54" y="16"/>
                  </a:lnTo>
                  <a:lnTo>
                    <a:pt x="0" y="7"/>
                  </a:lnTo>
                  <a:lnTo>
                    <a:pt x="1" y="0"/>
                  </a:lnTo>
                  <a:lnTo>
                    <a:pt x="55" y="9"/>
                  </a:lnTo>
                  <a:close/>
                </a:path>
              </a:pathLst>
            </a:custGeom>
            <a:solidFill>
              <a:srgbClr val="993300"/>
            </a:solidFill>
            <a:ln w="9525">
              <a:solidFill>
                <a:srgbClr val="993300"/>
              </a:solidFill>
              <a:round/>
              <a:headEnd/>
              <a:tailEnd/>
            </a:ln>
          </p:spPr>
          <p:txBody>
            <a:bodyPr/>
            <a:lstStyle/>
            <a:p>
              <a:endParaRPr lang="en-US"/>
            </a:p>
          </p:txBody>
        </p:sp>
        <p:sp>
          <p:nvSpPr>
            <p:cNvPr id="115037" name="Freeform 349"/>
            <p:cNvSpPr>
              <a:spLocks/>
            </p:cNvSpPr>
            <p:nvPr/>
          </p:nvSpPr>
          <p:spPr bwMode="black">
            <a:xfrm>
              <a:off x="2901" y="2609"/>
              <a:ext cx="17" cy="8"/>
            </a:xfrm>
            <a:custGeom>
              <a:avLst/>
              <a:gdLst/>
              <a:ahLst/>
              <a:cxnLst>
                <a:cxn ang="0">
                  <a:pos x="54" y="4"/>
                </a:cxn>
                <a:cxn ang="0">
                  <a:pos x="55" y="10"/>
                </a:cxn>
                <a:cxn ang="0">
                  <a:pos x="55" y="0"/>
                </a:cxn>
                <a:cxn ang="0">
                  <a:pos x="1" y="31"/>
                </a:cxn>
                <a:cxn ang="0">
                  <a:pos x="1" y="21"/>
                </a:cxn>
                <a:cxn ang="0">
                  <a:pos x="0" y="15"/>
                </a:cxn>
                <a:cxn ang="0">
                  <a:pos x="54" y="4"/>
                </a:cxn>
              </a:cxnLst>
              <a:rect l="0" t="0" r="r" b="b"/>
              <a:pathLst>
                <a:path w="55" h="31">
                  <a:moveTo>
                    <a:pt x="54" y="4"/>
                  </a:moveTo>
                  <a:lnTo>
                    <a:pt x="55" y="10"/>
                  </a:lnTo>
                  <a:lnTo>
                    <a:pt x="55" y="0"/>
                  </a:lnTo>
                  <a:lnTo>
                    <a:pt x="1" y="31"/>
                  </a:lnTo>
                  <a:lnTo>
                    <a:pt x="1" y="21"/>
                  </a:lnTo>
                  <a:lnTo>
                    <a:pt x="0" y="15"/>
                  </a:lnTo>
                  <a:lnTo>
                    <a:pt x="54" y="4"/>
                  </a:lnTo>
                  <a:close/>
                </a:path>
              </a:pathLst>
            </a:custGeom>
            <a:solidFill>
              <a:srgbClr val="993300"/>
            </a:solidFill>
            <a:ln w="9525">
              <a:solidFill>
                <a:srgbClr val="993300"/>
              </a:solidFill>
              <a:round/>
              <a:headEnd/>
              <a:tailEnd/>
            </a:ln>
          </p:spPr>
          <p:txBody>
            <a:bodyPr/>
            <a:lstStyle/>
            <a:p>
              <a:endParaRPr lang="en-US"/>
            </a:p>
          </p:txBody>
        </p:sp>
        <p:sp>
          <p:nvSpPr>
            <p:cNvPr id="115038" name="Freeform 350"/>
            <p:cNvSpPr>
              <a:spLocks/>
            </p:cNvSpPr>
            <p:nvPr/>
          </p:nvSpPr>
          <p:spPr bwMode="black">
            <a:xfrm>
              <a:off x="2901" y="2607"/>
              <a:ext cx="17" cy="16"/>
            </a:xfrm>
            <a:custGeom>
              <a:avLst/>
              <a:gdLst/>
              <a:ahLst/>
              <a:cxnLst>
                <a:cxn ang="0">
                  <a:pos x="54" y="6"/>
                </a:cxn>
                <a:cxn ang="0">
                  <a:pos x="57" y="11"/>
                </a:cxn>
                <a:cxn ang="0">
                  <a:pos x="46" y="0"/>
                </a:cxn>
                <a:cxn ang="0">
                  <a:pos x="15" y="53"/>
                </a:cxn>
                <a:cxn ang="0">
                  <a:pos x="4" y="42"/>
                </a:cxn>
                <a:cxn ang="0">
                  <a:pos x="0" y="37"/>
                </a:cxn>
                <a:cxn ang="0">
                  <a:pos x="54" y="6"/>
                </a:cxn>
              </a:cxnLst>
              <a:rect l="0" t="0" r="r" b="b"/>
              <a:pathLst>
                <a:path w="57" h="53">
                  <a:moveTo>
                    <a:pt x="54" y="6"/>
                  </a:moveTo>
                  <a:lnTo>
                    <a:pt x="57" y="11"/>
                  </a:lnTo>
                  <a:lnTo>
                    <a:pt x="46" y="0"/>
                  </a:lnTo>
                  <a:lnTo>
                    <a:pt x="15" y="53"/>
                  </a:lnTo>
                  <a:lnTo>
                    <a:pt x="4" y="42"/>
                  </a:lnTo>
                  <a:lnTo>
                    <a:pt x="0" y="37"/>
                  </a:lnTo>
                  <a:lnTo>
                    <a:pt x="54" y="6"/>
                  </a:lnTo>
                  <a:close/>
                </a:path>
              </a:pathLst>
            </a:custGeom>
            <a:solidFill>
              <a:srgbClr val="993300"/>
            </a:solidFill>
            <a:ln w="9525">
              <a:solidFill>
                <a:srgbClr val="993300"/>
              </a:solidFill>
              <a:round/>
              <a:headEnd/>
              <a:tailEnd/>
            </a:ln>
          </p:spPr>
          <p:txBody>
            <a:bodyPr/>
            <a:lstStyle/>
            <a:p>
              <a:endParaRPr lang="en-US"/>
            </a:p>
          </p:txBody>
        </p:sp>
        <p:sp>
          <p:nvSpPr>
            <p:cNvPr id="115039" name="Freeform 351"/>
            <p:cNvSpPr>
              <a:spLocks/>
            </p:cNvSpPr>
            <p:nvPr/>
          </p:nvSpPr>
          <p:spPr bwMode="black">
            <a:xfrm>
              <a:off x="2905" y="2607"/>
              <a:ext cx="11" cy="16"/>
            </a:xfrm>
            <a:custGeom>
              <a:avLst/>
              <a:gdLst/>
              <a:ahLst/>
              <a:cxnLst>
                <a:cxn ang="0">
                  <a:pos x="31" y="0"/>
                </a:cxn>
                <a:cxn ang="0">
                  <a:pos x="36" y="3"/>
                </a:cxn>
                <a:cxn ang="0">
                  <a:pos x="26" y="3"/>
                </a:cxn>
                <a:cxn ang="0">
                  <a:pos x="15" y="57"/>
                </a:cxn>
                <a:cxn ang="0">
                  <a:pos x="5" y="57"/>
                </a:cxn>
                <a:cxn ang="0">
                  <a:pos x="0" y="53"/>
                </a:cxn>
                <a:cxn ang="0">
                  <a:pos x="31" y="0"/>
                </a:cxn>
              </a:cxnLst>
              <a:rect l="0" t="0" r="r" b="b"/>
              <a:pathLst>
                <a:path w="36" h="57">
                  <a:moveTo>
                    <a:pt x="31" y="0"/>
                  </a:moveTo>
                  <a:lnTo>
                    <a:pt x="36" y="3"/>
                  </a:lnTo>
                  <a:lnTo>
                    <a:pt x="26" y="3"/>
                  </a:lnTo>
                  <a:lnTo>
                    <a:pt x="15" y="57"/>
                  </a:lnTo>
                  <a:lnTo>
                    <a:pt x="5" y="57"/>
                  </a:lnTo>
                  <a:lnTo>
                    <a:pt x="0" y="53"/>
                  </a:lnTo>
                  <a:lnTo>
                    <a:pt x="31" y="0"/>
                  </a:lnTo>
                  <a:close/>
                </a:path>
              </a:pathLst>
            </a:custGeom>
            <a:solidFill>
              <a:srgbClr val="993300"/>
            </a:solidFill>
            <a:ln w="9525">
              <a:solidFill>
                <a:srgbClr val="993300"/>
              </a:solidFill>
              <a:round/>
              <a:headEnd/>
              <a:tailEnd/>
            </a:ln>
          </p:spPr>
          <p:txBody>
            <a:bodyPr/>
            <a:lstStyle/>
            <a:p>
              <a:endParaRPr lang="en-US"/>
            </a:p>
          </p:txBody>
        </p:sp>
        <p:sp>
          <p:nvSpPr>
            <p:cNvPr id="115040" name="Freeform 352"/>
            <p:cNvSpPr>
              <a:spLocks/>
            </p:cNvSpPr>
            <p:nvPr/>
          </p:nvSpPr>
          <p:spPr bwMode="black">
            <a:xfrm>
              <a:off x="2911" y="2607"/>
              <a:ext cx="5" cy="16"/>
            </a:xfrm>
            <a:custGeom>
              <a:avLst/>
              <a:gdLst/>
              <a:ahLst/>
              <a:cxnLst>
                <a:cxn ang="0">
                  <a:pos x="11" y="0"/>
                </a:cxn>
                <a:cxn ang="0">
                  <a:pos x="17" y="1"/>
                </a:cxn>
                <a:cxn ang="0">
                  <a:pos x="6" y="1"/>
                </a:cxn>
                <a:cxn ang="0">
                  <a:pos x="17" y="55"/>
                </a:cxn>
                <a:cxn ang="0">
                  <a:pos x="6" y="55"/>
                </a:cxn>
                <a:cxn ang="0">
                  <a:pos x="0" y="54"/>
                </a:cxn>
                <a:cxn ang="0">
                  <a:pos x="11" y="0"/>
                </a:cxn>
              </a:cxnLst>
              <a:rect l="0" t="0" r="r" b="b"/>
              <a:pathLst>
                <a:path w="17" h="55">
                  <a:moveTo>
                    <a:pt x="11" y="0"/>
                  </a:moveTo>
                  <a:lnTo>
                    <a:pt x="17" y="1"/>
                  </a:lnTo>
                  <a:lnTo>
                    <a:pt x="6" y="1"/>
                  </a:lnTo>
                  <a:lnTo>
                    <a:pt x="17" y="55"/>
                  </a:lnTo>
                  <a:lnTo>
                    <a:pt x="6" y="55"/>
                  </a:lnTo>
                  <a:lnTo>
                    <a:pt x="0" y="54"/>
                  </a:lnTo>
                  <a:lnTo>
                    <a:pt x="11" y="0"/>
                  </a:lnTo>
                  <a:close/>
                </a:path>
              </a:pathLst>
            </a:custGeom>
            <a:solidFill>
              <a:srgbClr val="993300"/>
            </a:solidFill>
            <a:ln w="9525">
              <a:solidFill>
                <a:srgbClr val="993300"/>
              </a:solidFill>
              <a:round/>
              <a:headEnd/>
              <a:tailEnd/>
            </a:ln>
          </p:spPr>
          <p:txBody>
            <a:bodyPr/>
            <a:lstStyle/>
            <a:p>
              <a:endParaRPr lang="en-US"/>
            </a:p>
          </p:txBody>
        </p:sp>
        <p:sp>
          <p:nvSpPr>
            <p:cNvPr id="115041" name="Freeform 353"/>
            <p:cNvSpPr>
              <a:spLocks/>
            </p:cNvSpPr>
            <p:nvPr/>
          </p:nvSpPr>
          <p:spPr bwMode="black">
            <a:xfrm>
              <a:off x="2911" y="2607"/>
              <a:ext cx="9" cy="16"/>
            </a:xfrm>
            <a:custGeom>
              <a:avLst/>
              <a:gdLst/>
              <a:ahLst/>
              <a:cxnLst>
                <a:cxn ang="0">
                  <a:pos x="5" y="1"/>
                </a:cxn>
                <a:cxn ang="0">
                  <a:pos x="10" y="0"/>
                </a:cxn>
                <a:cxn ang="0">
                  <a:pos x="0" y="0"/>
                </a:cxn>
                <a:cxn ang="0">
                  <a:pos x="32" y="54"/>
                </a:cxn>
                <a:cxn ang="0">
                  <a:pos x="22" y="54"/>
                </a:cxn>
                <a:cxn ang="0">
                  <a:pos x="16" y="55"/>
                </a:cxn>
                <a:cxn ang="0">
                  <a:pos x="5" y="1"/>
                </a:cxn>
              </a:cxnLst>
              <a:rect l="0" t="0" r="r" b="b"/>
              <a:pathLst>
                <a:path w="32" h="55">
                  <a:moveTo>
                    <a:pt x="5" y="1"/>
                  </a:moveTo>
                  <a:lnTo>
                    <a:pt x="10" y="0"/>
                  </a:lnTo>
                  <a:lnTo>
                    <a:pt x="0" y="0"/>
                  </a:lnTo>
                  <a:lnTo>
                    <a:pt x="32" y="54"/>
                  </a:lnTo>
                  <a:lnTo>
                    <a:pt x="22" y="54"/>
                  </a:lnTo>
                  <a:lnTo>
                    <a:pt x="16" y="55"/>
                  </a:lnTo>
                  <a:lnTo>
                    <a:pt x="5" y="1"/>
                  </a:lnTo>
                  <a:close/>
                </a:path>
              </a:pathLst>
            </a:custGeom>
            <a:solidFill>
              <a:srgbClr val="993300"/>
            </a:solidFill>
            <a:ln w="9525">
              <a:solidFill>
                <a:srgbClr val="993300"/>
              </a:solidFill>
              <a:round/>
              <a:headEnd/>
              <a:tailEnd/>
            </a:ln>
          </p:spPr>
          <p:txBody>
            <a:bodyPr/>
            <a:lstStyle/>
            <a:p>
              <a:endParaRPr lang="en-US"/>
            </a:p>
          </p:txBody>
        </p:sp>
        <p:sp>
          <p:nvSpPr>
            <p:cNvPr id="115042" name="Freeform 354"/>
            <p:cNvSpPr>
              <a:spLocks/>
            </p:cNvSpPr>
            <p:nvPr/>
          </p:nvSpPr>
          <p:spPr bwMode="black">
            <a:xfrm>
              <a:off x="2909" y="2607"/>
              <a:ext cx="17" cy="16"/>
            </a:xfrm>
            <a:custGeom>
              <a:avLst/>
              <a:gdLst/>
              <a:ahLst/>
              <a:cxnLst>
                <a:cxn ang="0">
                  <a:pos x="5" y="3"/>
                </a:cxn>
                <a:cxn ang="0">
                  <a:pos x="11" y="0"/>
                </a:cxn>
                <a:cxn ang="0">
                  <a:pos x="0" y="11"/>
                </a:cxn>
                <a:cxn ang="0">
                  <a:pos x="53" y="42"/>
                </a:cxn>
                <a:cxn ang="0">
                  <a:pos x="42" y="53"/>
                </a:cxn>
                <a:cxn ang="0">
                  <a:pos x="37" y="57"/>
                </a:cxn>
                <a:cxn ang="0">
                  <a:pos x="5" y="3"/>
                </a:cxn>
              </a:cxnLst>
              <a:rect l="0" t="0" r="r" b="b"/>
              <a:pathLst>
                <a:path w="53" h="57">
                  <a:moveTo>
                    <a:pt x="5" y="3"/>
                  </a:moveTo>
                  <a:lnTo>
                    <a:pt x="11" y="0"/>
                  </a:lnTo>
                  <a:lnTo>
                    <a:pt x="0" y="11"/>
                  </a:lnTo>
                  <a:lnTo>
                    <a:pt x="53" y="42"/>
                  </a:lnTo>
                  <a:lnTo>
                    <a:pt x="42" y="53"/>
                  </a:lnTo>
                  <a:lnTo>
                    <a:pt x="37" y="57"/>
                  </a:lnTo>
                  <a:lnTo>
                    <a:pt x="5" y="3"/>
                  </a:lnTo>
                  <a:close/>
                </a:path>
              </a:pathLst>
            </a:custGeom>
            <a:solidFill>
              <a:srgbClr val="993300"/>
            </a:solidFill>
            <a:ln w="9525">
              <a:solidFill>
                <a:srgbClr val="993300"/>
              </a:solidFill>
              <a:round/>
              <a:headEnd/>
              <a:tailEnd/>
            </a:ln>
          </p:spPr>
          <p:txBody>
            <a:bodyPr/>
            <a:lstStyle/>
            <a:p>
              <a:endParaRPr lang="en-US"/>
            </a:p>
          </p:txBody>
        </p:sp>
        <p:sp>
          <p:nvSpPr>
            <p:cNvPr id="115043" name="Freeform 355"/>
            <p:cNvSpPr>
              <a:spLocks/>
            </p:cNvSpPr>
            <p:nvPr/>
          </p:nvSpPr>
          <p:spPr bwMode="black">
            <a:xfrm>
              <a:off x="2909" y="2609"/>
              <a:ext cx="17" cy="10"/>
            </a:xfrm>
            <a:custGeom>
              <a:avLst/>
              <a:gdLst/>
              <a:ahLst/>
              <a:cxnLst>
                <a:cxn ang="0">
                  <a:pos x="0" y="5"/>
                </a:cxn>
                <a:cxn ang="0">
                  <a:pos x="3" y="0"/>
                </a:cxn>
                <a:cxn ang="0">
                  <a:pos x="3" y="10"/>
                </a:cxn>
                <a:cxn ang="0">
                  <a:pos x="57" y="21"/>
                </a:cxn>
                <a:cxn ang="0">
                  <a:pos x="57" y="31"/>
                </a:cxn>
                <a:cxn ang="0">
                  <a:pos x="53" y="36"/>
                </a:cxn>
                <a:cxn ang="0">
                  <a:pos x="0" y="5"/>
                </a:cxn>
              </a:cxnLst>
              <a:rect l="0" t="0" r="r" b="b"/>
              <a:pathLst>
                <a:path w="57" h="36">
                  <a:moveTo>
                    <a:pt x="0" y="5"/>
                  </a:moveTo>
                  <a:lnTo>
                    <a:pt x="3" y="0"/>
                  </a:lnTo>
                  <a:lnTo>
                    <a:pt x="3" y="10"/>
                  </a:lnTo>
                  <a:lnTo>
                    <a:pt x="57" y="21"/>
                  </a:lnTo>
                  <a:lnTo>
                    <a:pt x="57" y="31"/>
                  </a:lnTo>
                  <a:lnTo>
                    <a:pt x="53" y="36"/>
                  </a:lnTo>
                  <a:lnTo>
                    <a:pt x="0" y="5"/>
                  </a:lnTo>
                  <a:close/>
                </a:path>
              </a:pathLst>
            </a:custGeom>
            <a:solidFill>
              <a:srgbClr val="993300"/>
            </a:solidFill>
            <a:ln w="9525">
              <a:solidFill>
                <a:srgbClr val="993300"/>
              </a:solidFill>
              <a:round/>
              <a:headEnd/>
              <a:tailEnd/>
            </a:ln>
          </p:spPr>
          <p:txBody>
            <a:bodyPr/>
            <a:lstStyle/>
            <a:p>
              <a:endParaRPr lang="en-US"/>
            </a:p>
          </p:txBody>
        </p:sp>
        <p:sp>
          <p:nvSpPr>
            <p:cNvPr id="115044" name="Freeform 356"/>
            <p:cNvSpPr>
              <a:spLocks/>
            </p:cNvSpPr>
            <p:nvPr/>
          </p:nvSpPr>
          <p:spPr bwMode="black">
            <a:xfrm>
              <a:off x="2911" y="2609"/>
              <a:ext cx="17" cy="5"/>
            </a:xfrm>
            <a:custGeom>
              <a:avLst/>
              <a:gdLst/>
              <a:ahLst/>
              <a:cxnLst>
                <a:cxn ang="0">
                  <a:pos x="0" y="6"/>
                </a:cxn>
                <a:cxn ang="0">
                  <a:pos x="1" y="0"/>
                </a:cxn>
                <a:cxn ang="0">
                  <a:pos x="55" y="11"/>
                </a:cxn>
                <a:cxn ang="0">
                  <a:pos x="54" y="17"/>
                </a:cxn>
                <a:cxn ang="0">
                  <a:pos x="0" y="6"/>
                </a:cxn>
              </a:cxnLst>
              <a:rect l="0" t="0" r="r" b="b"/>
              <a:pathLst>
                <a:path w="55" h="17">
                  <a:moveTo>
                    <a:pt x="0" y="6"/>
                  </a:moveTo>
                  <a:lnTo>
                    <a:pt x="1" y="0"/>
                  </a:lnTo>
                  <a:lnTo>
                    <a:pt x="55" y="11"/>
                  </a:lnTo>
                  <a:lnTo>
                    <a:pt x="54" y="17"/>
                  </a:lnTo>
                  <a:lnTo>
                    <a:pt x="0" y="6"/>
                  </a:lnTo>
                  <a:close/>
                </a:path>
              </a:pathLst>
            </a:custGeom>
            <a:solidFill>
              <a:srgbClr val="993300"/>
            </a:solidFill>
            <a:ln w="9525">
              <a:solidFill>
                <a:srgbClr val="993300"/>
              </a:solidFill>
              <a:round/>
              <a:headEnd/>
              <a:tailEnd/>
            </a:ln>
          </p:spPr>
          <p:txBody>
            <a:bodyPr/>
            <a:lstStyle/>
            <a:p>
              <a:endParaRPr lang="en-US"/>
            </a:p>
          </p:txBody>
        </p:sp>
        <p:sp>
          <p:nvSpPr>
            <p:cNvPr id="115045" name="Freeform 357"/>
            <p:cNvSpPr>
              <a:spLocks/>
            </p:cNvSpPr>
            <p:nvPr/>
          </p:nvSpPr>
          <p:spPr bwMode="black">
            <a:xfrm>
              <a:off x="2911" y="2605"/>
              <a:ext cx="17" cy="9"/>
            </a:xfrm>
            <a:custGeom>
              <a:avLst/>
              <a:gdLst/>
              <a:ahLst/>
              <a:cxnLst>
                <a:cxn ang="0">
                  <a:pos x="1" y="27"/>
                </a:cxn>
                <a:cxn ang="0">
                  <a:pos x="0" y="20"/>
                </a:cxn>
                <a:cxn ang="0">
                  <a:pos x="6" y="31"/>
                </a:cxn>
                <a:cxn ang="0">
                  <a:pos x="48" y="0"/>
                </a:cxn>
                <a:cxn ang="0">
                  <a:pos x="54" y="11"/>
                </a:cxn>
                <a:cxn ang="0">
                  <a:pos x="55" y="18"/>
                </a:cxn>
                <a:cxn ang="0">
                  <a:pos x="1" y="27"/>
                </a:cxn>
              </a:cxnLst>
              <a:rect l="0" t="0" r="r" b="b"/>
              <a:pathLst>
                <a:path w="55" h="31">
                  <a:moveTo>
                    <a:pt x="1" y="27"/>
                  </a:moveTo>
                  <a:lnTo>
                    <a:pt x="0" y="20"/>
                  </a:lnTo>
                  <a:lnTo>
                    <a:pt x="6" y="31"/>
                  </a:lnTo>
                  <a:lnTo>
                    <a:pt x="48" y="0"/>
                  </a:lnTo>
                  <a:lnTo>
                    <a:pt x="54" y="11"/>
                  </a:lnTo>
                  <a:lnTo>
                    <a:pt x="55" y="18"/>
                  </a:lnTo>
                  <a:lnTo>
                    <a:pt x="1" y="27"/>
                  </a:lnTo>
                  <a:close/>
                </a:path>
              </a:pathLst>
            </a:custGeom>
            <a:solidFill>
              <a:srgbClr val="993300"/>
            </a:solidFill>
            <a:ln w="9525">
              <a:solidFill>
                <a:srgbClr val="993300"/>
              </a:solidFill>
              <a:round/>
              <a:headEnd/>
              <a:tailEnd/>
            </a:ln>
          </p:spPr>
          <p:txBody>
            <a:bodyPr/>
            <a:lstStyle/>
            <a:p>
              <a:endParaRPr lang="en-US"/>
            </a:p>
          </p:txBody>
        </p:sp>
        <p:sp>
          <p:nvSpPr>
            <p:cNvPr id="115046" name="Freeform 358"/>
            <p:cNvSpPr>
              <a:spLocks/>
            </p:cNvSpPr>
            <p:nvPr/>
          </p:nvSpPr>
          <p:spPr bwMode="black">
            <a:xfrm>
              <a:off x="2911" y="2602"/>
              <a:ext cx="15" cy="12"/>
            </a:xfrm>
            <a:custGeom>
              <a:avLst/>
              <a:gdLst/>
              <a:ahLst/>
              <a:cxnLst>
                <a:cxn ang="0">
                  <a:pos x="4" y="41"/>
                </a:cxn>
                <a:cxn ang="0">
                  <a:pos x="0" y="37"/>
                </a:cxn>
                <a:cxn ang="0">
                  <a:pos x="6" y="43"/>
                </a:cxn>
                <a:cxn ang="0">
                  <a:pos x="37" y="0"/>
                </a:cxn>
                <a:cxn ang="0">
                  <a:pos x="43" y="6"/>
                </a:cxn>
                <a:cxn ang="0">
                  <a:pos x="46" y="10"/>
                </a:cxn>
                <a:cxn ang="0">
                  <a:pos x="4" y="41"/>
                </a:cxn>
              </a:cxnLst>
              <a:rect l="0" t="0" r="r" b="b"/>
              <a:pathLst>
                <a:path w="46" h="43">
                  <a:moveTo>
                    <a:pt x="4" y="41"/>
                  </a:moveTo>
                  <a:lnTo>
                    <a:pt x="0" y="37"/>
                  </a:lnTo>
                  <a:lnTo>
                    <a:pt x="6" y="43"/>
                  </a:lnTo>
                  <a:lnTo>
                    <a:pt x="37" y="0"/>
                  </a:lnTo>
                  <a:lnTo>
                    <a:pt x="43" y="6"/>
                  </a:lnTo>
                  <a:lnTo>
                    <a:pt x="46" y="10"/>
                  </a:lnTo>
                  <a:lnTo>
                    <a:pt x="4" y="41"/>
                  </a:lnTo>
                  <a:close/>
                </a:path>
              </a:pathLst>
            </a:custGeom>
            <a:solidFill>
              <a:srgbClr val="993300"/>
            </a:solidFill>
            <a:ln w="9525">
              <a:solidFill>
                <a:srgbClr val="993300"/>
              </a:solidFill>
              <a:round/>
              <a:headEnd/>
              <a:tailEnd/>
            </a:ln>
          </p:spPr>
          <p:txBody>
            <a:bodyPr/>
            <a:lstStyle/>
            <a:p>
              <a:endParaRPr lang="en-US"/>
            </a:p>
          </p:txBody>
        </p:sp>
        <p:sp>
          <p:nvSpPr>
            <p:cNvPr id="115047" name="Freeform 359"/>
            <p:cNvSpPr>
              <a:spLocks/>
            </p:cNvSpPr>
            <p:nvPr/>
          </p:nvSpPr>
          <p:spPr bwMode="black">
            <a:xfrm>
              <a:off x="2911" y="2598"/>
              <a:ext cx="11" cy="16"/>
            </a:xfrm>
            <a:custGeom>
              <a:avLst/>
              <a:gdLst/>
              <a:ahLst/>
              <a:cxnLst>
                <a:cxn ang="0">
                  <a:pos x="4" y="51"/>
                </a:cxn>
                <a:cxn ang="0">
                  <a:pos x="0" y="47"/>
                </a:cxn>
                <a:cxn ang="0">
                  <a:pos x="6" y="53"/>
                </a:cxn>
                <a:cxn ang="0">
                  <a:pos x="24" y="0"/>
                </a:cxn>
                <a:cxn ang="0">
                  <a:pos x="31" y="5"/>
                </a:cxn>
                <a:cxn ang="0">
                  <a:pos x="35" y="8"/>
                </a:cxn>
                <a:cxn ang="0">
                  <a:pos x="4" y="51"/>
                </a:cxn>
              </a:cxnLst>
              <a:rect l="0" t="0" r="r" b="b"/>
              <a:pathLst>
                <a:path w="35" h="53">
                  <a:moveTo>
                    <a:pt x="4" y="51"/>
                  </a:moveTo>
                  <a:lnTo>
                    <a:pt x="0" y="47"/>
                  </a:lnTo>
                  <a:lnTo>
                    <a:pt x="6" y="53"/>
                  </a:lnTo>
                  <a:lnTo>
                    <a:pt x="24" y="0"/>
                  </a:lnTo>
                  <a:lnTo>
                    <a:pt x="31" y="5"/>
                  </a:lnTo>
                  <a:lnTo>
                    <a:pt x="35" y="8"/>
                  </a:lnTo>
                  <a:lnTo>
                    <a:pt x="4" y="51"/>
                  </a:lnTo>
                  <a:close/>
                </a:path>
              </a:pathLst>
            </a:custGeom>
            <a:solidFill>
              <a:srgbClr val="993300"/>
            </a:solidFill>
            <a:ln w="9525">
              <a:solidFill>
                <a:srgbClr val="993300"/>
              </a:solidFill>
              <a:round/>
              <a:headEnd/>
              <a:tailEnd/>
            </a:ln>
          </p:spPr>
          <p:txBody>
            <a:bodyPr/>
            <a:lstStyle/>
            <a:p>
              <a:endParaRPr lang="en-US"/>
            </a:p>
          </p:txBody>
        </p:sp>
        <p:sp>
          <p:nvSpPr>
            <p:cNvPr id="115048" name="Freeform 360"/>
            <p:cNvSpPr>
              <a:spLocks/>
            </p:cNvSpPr>
            <p:nvPr/>
          </p:nvSpPr>
          <p:spPr bwMode="black">
            <a:xfrm>
              <a:off x="2911" y="2598"/>
              <a:ext cx="7" cy="16"/>
            </a:xfrm>
            <a:custGeom>
              <a:avLst/>
              <a:gdLst/>
              <a:ahLst/>
              <a:cxnLst>
                <a:cxn ang="0">
                  <a:pos x="9" y="56"/>
                </a:cxn>
                <a:cxn ang="0">
                  <a:pos x="3" y="54"/>
                </a:cxn>
                <a:cxn ang="0">
                  <a:pos x="23" y="54"/>
                </a:cxn>
                <a:cxn ang="0">
                  <a:pos x="0" y="0"/>
                </a:cxn>
                <a:cxn ang="0">
                  <a:pos x="20" y="0"/>
                </a:cxn>
                <a:cxn ang="0">
                  <a:pos x="27" y="3"/>
                </a:cxn>
                <a:cxn ang="0">
                  <a:pos x="9" y="56"/>
                </a:cxn>
              </a:cxnLst>
              <a:rect l="0" t="0" r="r" b="b"/>
              <a:pathLst>
                <a:path w="27" h="56">
                  <a:moveTo>
                    <a:pt x="9" y="56"/>
                  </a:moveTo>
                  <a:lnTo>
                    <a:pt x="3" y="54"/>
                  </a:lnTo>
                  <a:lnTo>
                    <a:pt x="23" y="54"/>
                  </a:lnTo>
                  <a:lnTo>
                    <a:pt x="0" y="0"/>
                  </a:lnTo>
                  <a:lnTo>
                    <a:pt x="20" y="0"/>
                  </a:lnTo>
                  <a:lnTo>
                    <a:pt x="27" y="3"/>
                  </a:lnTo>
                  <a:lnTo>
                    <a:pt x="9" y="56"/>
                  </a:lnTo>
                  <a:close/>
                </a:path>
              </a:pathLst>
            </a:custGeom>
            <a:solidFill>
              <a:srgbClr val="993300"/>
            </a:solidFill>
            <a:ln w="9525">
              <a:solidFill>
                <a:srgbClr val="993300"/>
              </a:solidFill>
              <a:round/>
              <a:headEnd/>
              <a:tailEnd/>
            </a:ln>
          </p:spPr>
          <p:txBody>
            <a:bodyPr/>
            <a:lstStyle/>
            <a:p>
              <a:endParaRPr lang="en-US"/>
            </a:p>
          </p:txBody>
        </p:sp>
        <p:sp>
          <p:nvSpPr>
            <p:cNvPr id="115049" name="Freeform 361"/>
            <p:cNvSpPr>
              <a:spLocks/>
            </p:cNvSpPr>
            <p:nvPr/>
          </p:nvSpPr>
          <p:spPr bwMode="black">
            <a:xfrm>
              <a:off x="2907" y="2598"/>
              <a:ext cx="9" cy="16"/>
            </a:xfrm>
            <a:custGeom>
              <a:avLst/>
              <a:gdLst/>
              <a:ahLst/>
              <a:cxnLst>
                <a:cxn ang="0">
                  <a:pos x="33" y="54"/>
                </a:cxn>
                <a:cxn ang="0">
                  <a:pos x="27" y="56"/>
                </a:cxn>
                <a:cxn ang="0">
                  <a:pos x="31" y="56"/>
                </a:cxn>
                <a:cxn ang="0">
                  <a:pos x="0" y="3"/>
                </a:cxn>
                <a:cxn ang="0">
                  <a:pos x="5" y="3"/>
                </a:cxn>
                <a:cxn ang="0">
                  <a:pos x="10" y="0"/>
                </a:cxn>
                <a:cxn ang="0">
                  <a:pos x="33" y="54"/>
                </a:cxn>
              </a:cxnLst>
              <a:rect l="0" t="0" r="r" b="b"/>
              <a:pathLst>
                <a:path w="33" h="56">
                  <a:moveTo>
                    <a:pt x="33" y="54"/>
                  </a:moveTo>
                  <a:lnTo>
                    <a:pt x="27" y="56"/>
                  </a:lnTo>
                  <a:lnTo>
                    <a:pt x="31" y="56"/>
                  </a:lnTo>
                  <a:lnTo>
                    <a:pt x="0" y="3"/>
                  </a:lnTo>
                  <a:lnTo>
                    <a:pt x="5" y="3"/>
                  </a:lnTo>
                  <a:lnTo>
                    <a:pt x="10" y="0"/>
                  </a:lnTo>
                  <a:lnTo>
                    <a:pt x="33" y="54"/>
                  </a:lnTo>
                  <a:close/>
                </a:path>
              </a:pathLst>
            </a:custGeom>
            <a:solidFill>
              <a:srgbClr val="993300"/>
            </a:solidFill>
            <a:ln w="9525">
              <a:solidFill>
                <a:srgbClr val="993300"/>
              </a:solidFill>
              <a:round/>
              <a:headEnd/>
              <a:tailEnd/>
            </a:ln>
          </p:spPr>
          <p:txBody>
            <a:bodyPr/>
            <a:lstStyle/>
            <a:p>
              <a:endParaRPr lang="en-US"/>
            </a:p>
          </p:txBody>
        </p:sp>
        <p:sp>
          <p:nvSpPr>
            <p:cNvPr id="115050" name="Freeform 362"/>
            <p:cNvSpPr>
              <a:spLocks/>
            </p:cNvSpPr>
            <p:nvPr/>
          </p:nvSpPr>
          <p:spPr bwMode="black">
            <a:xfrm>
              <a:off x="2903" y="2598"/>
              <a:ext cx="13" cy="18"/>
            </a:xfrm>
            <a:custGeom>
              <a:avLst/>
              <a:gdLst/>
              <a:ahLst/>
              <a:cxnLst>
                <a:cxn ang="0">
                  <a:pos x="42" y="53"/>
                </a:cxn>
                <a:cxn ang="0">
                  <a:pos x="37" y="56"/>
                </a:cxn>
                <a:cxn ang="0">
                  <a:pos x="42" y="45"/>
                </a:cxn>
                <a:cxn ang="0">
                  <a:pos x="0" y="14"/>
                </a:cxn>
                <a:cxn ang="0">
                  <a:pos x="6" y="3"/>
                </a:cxn>
                <a:cxn ang="0">
                  <a:pos x="11" y="0"/>
                </a:cxn>
                <a:cxn ang="0">
                  <a:pos x="42" y="53"/>
                </a:cxn>
              </a:cxnLst>
              <a:rect l="0" t="0" r="r" b="b"/>
              <a:pathLst>
                <a:path w="42" h="56">
                  <a:moveTo>
                    <a:pt x="42" y="53"/>
                  </a:moveTo>
                  <a:lnTo>
                    <a:pt x="37" y="56"/>
                  </a:lnTo>
                  <a:lnTo>
                    <a:pt x="42" y="45"/>
                  </a:lnTo>
                  <a:lnTo>
                    <a:pt x="0" y="14"/>
                  </a:lnTo>
                  <a:lnTo>
                    <a:pt x="6" y="3"/>
                  </a:lnTo>
                  <a:lnTo>
                    <a:pt x="11" y="0"/>
                  </a:lnTo>
                  <a:lnTo>
                    <a:pt x="42" y="53"/>
                  </a:lnTo>
                  <a:close/>
                </a:path>
              </a:pathLst>
            </a:custGeom>
            <a:solidFill>
              <a:srgbClr val="993300"/>
            </a:solidFill>
            <a:ln w="9525">
              <a:solidFill>
                <a:srgbClr val="993300"/>
              </a:solidFill>
              <a:round/>
              <a:headEnd/>
              <a:tailEnd/>
            </a:ln>
          </p:spPr>
          <p:txBody>
            <a:bodyPr/>
            <a:lstStyle/>
            <a:p>
              <a:endParaRPr lang="en-US"/>
            </a:p>
          </p:txBody>
        </p:sp>
        <p:sp>
          <p:nvSpPr>
            <p:cNvPr id="115051" name="Freeform 363"/>
            <p:cNvSpPr>
              <a:spLocks/>
            </p:cNvSpPr>
            <p:nvPr/>
          </p:nvSpPr>
          <p:spPr bwMode="black">
            <a:xfrm>
              <a:off x="2901" y="2604"/>
              <a:ext cx="17" cy="10"/>
            </a:xfrm>
            <a:custGeom>
              <a:avLst/>
              <a:gdLst/>
              <a:ahLst/>
              <a:cxnLst>
                <a:cxn ang="0">
                  <a:pos x="51" y="31"/>
                </a:cxn>
                <a:cxn ang="0">
                  <a:pos x="48" y="35"/>
                </a:cxn>
                <a:cxn ang="0">
                  <a:pos x="54" y="24"/>
                </a:cxn>
                <a:cxn ang="0">
                  <a:pos x="0" y="15"/>
                </a:cxn>
                <a:cxn ang="0">
                  <a:pos x="6" y="4"/>
                </a:cxn>
                <a:cxn ang="0">
                  <a:pos x="9" y="0"/>
                </a:cxn>
                <a:cxn ang="0">
                  <a:pos x="51" y="31"/>
                </a:cxn>
              </a:cxnLst>
              <a:rect l="0" t="0" r="r" b="b"/>
              <a:pathLst>
                <a:path w="54" h="35">
                  <a:moveTo>
                    <a:pt x="51" y="31"/>
                  </a:moveTo>
                  <a:lnTo>
                    <a:pt x="48" y="35"/>
                  </a:lnTo>
                  <a:lnTo>
                    <a:pt x="54" y="24"/>
                  </a:lnTo>
                  <a:lnTo>
                    <a:pt x="0" y="15"/>
                  </a:lnTo>
                  <a:lnTo>
                    <a:pt x="6" y="4"/>
                  </a:lnTo>
                  <a:lnTo>
                    <a:pt x="9" y="0"/>
                  </a:lnTo>
                  <a:lnTo>
                    <a:pt x="51" y="31"/>
                  </a:lnTo>
                  <a:close/>
                </a:path>
              </a:pathLst>
            </a:custGeom>
            <a:solidFill>
              <a:srgbClr val="993300"/>
            </a:solidFill>
            <a:ln w="9525">
              <a:solidFill>
                <a:srgbClr val="993300"/>
              </a:solidFill>
              <a:round/>
              <a:headEnd/>
              <a:tailEnd/>
            </a:ln>
          </p:spPr>
          <p:txBody>
            <a:bodyPr/>
            <a:lstStyle/>
            <a:p>
              <a:endParaRPr lang="en-US"/>
            </a:p>
          </p:txBody>
        </p:sp>
        <p:sp>
          <p:nvSpPr>
            <p:cNvPr id="115052" name="Freeform 364"/>
            <p:cNvSpPr>
              <a:spLocks/>
            </p:cNvSpPr>
            <p:nvPr/>
          </p:nvSpPr>
          <p:spPr bwMode="black">
            <a:xfrm>
              <a:off x="2901" y="2607"/>
              <a:ext cx="17" cy="5"/>
            </a:xfrm>
            <a:custGeom>
              <a:avLst/>
              <a:gdLst/>
              <a:ahLst/>
              <a:cxnLst>
                <a:cxn ang="0">
                  <a:pos x="55" y="9"/>
                </a:cxn>
                <a:cxn ang="0">
                  <a:pos x="54" y="16"/>
                </a:cxn>
                <a:cxn ang="0">
                  <a:pos x="0" y="7"/>
                </a:cxn>
                <a:cxn ang="0">
                  <a:pos x="1" y="0"/>
                </a:cxn>
                <a:cxn ang="0">
                  <a:pos x="55" y="9"/>
                </a:cxn>
              </a:cxnLst>
              <a:rect l="0" t="0" r="r" b="b"/>
              <a:pathLst>
                <a:path w="55" h="16">
                  <a:moveTo>
                    <a:pt x="55" y="9"/>
                  </a:moveTo>
                  <a:lnTo>
                    <a:pt x="54" y="16"/>
                  </a:lnTo>
                  <a:lnTo>
                    <a:pt x="0" y="7"/>
                  </a:lnTo>
                  <a:lnTo>
                    <a:pt x="1" y="0"/>
                  </a:lnTo>
                  <a:lnTo>
                    <a:pt x="55" y="9"/>
                  </a:lnTo>
                  <a:close/>
                </a:path>
              </a:pathLst>
            </a:custGeom>
            <a:solidFill>
              <a:srgbClr val="993300"/>
            </a:solidFill>
            <a:ln w="9525">
              <a:solidFill>
                <a:srgbClr val="993300"/>
              </a:solidFill>
              <a:round/>
              <a:headEnd/>
              <a:tailEnd/>
            </a:ln>
          </p:spPr>
          <p:txBody>
            <a:bodyPr/>
            <a:lstStyle/>
            <a:p>
              <a:endParaRPr lang="en-US"/>
            </a:p>
          </p:txBody>
        </p:sp>
        <p:sp>
          <p:nvSpPr>
            <p:cNvPr id="115053" name="Freeform 365"/>
            <p:cNvSpPr>
              <a:spLocks/>
            </p:cNvSpPr>
            <p:nvPr/>
          </p:nvSpPr>
          <p:spPr bwMode="black">
            <a:xfrm>
              <a:off x="3156" y="2639"/>
              <a:ext cx="17" cy="8"/>
            </a:xfrm>
            <a:custGeom>
              <a:avLst/>
              <a:gdLst/>
              <a:ahLst/>
              <a:cxnLst>
                <a:cxn ang="0">
                  <a:pos x="54" y="4"/>
                </a:cxn>
                <a:cxn ang="0">
                  <a:pos x="55" y="10"/>
                </a:cxn>
                <a:cxn ang="0">
                  <a:pos x="55" y="0"/>
                </a:cxn>
                <a:cxn ang="0">
                  <a:pos x="1" y="31"/>
                </a:cxn>
                <a:cxn ang="0">
                  <a:pos x="1" y="21"/>
                </a:cxn>
                <a:cxn ang="0">
                  <a:pos x="0" y="15"/>
                </a:cxn>
                <a:cxn ang="0">
                  <a:pos x="54" y="4"/>
                </a:cxn>
              </a:cxnLst>
              <a:rect l="0" t="0" r="r" b="b"/>
              <a:pathLst>
                <a:path w="55" h="31">
                  <a:moveTo>
                    <a:pt x="54" y="4"/>
                  </a:moveTo>
                  <a:lnTo>
                    <a:pt x="55" y="10"/>
                  </a:lnTo>
                  <a:lnTo>
                    <a:pt x="55" y="0"/>
                  </a:lnTo>
                  <a:lnTo>
                    <a:pt x="1" y="31"/>
                  </a:lnTo>
                  <a:lnTo>
                    <a:pt x="1" y="21"/>
                  </a:lnTo>
                  <a:lnTo>
                    <a:pt x="0" y="15"/>
                  </a:lnTo>
                  <a:lnTo>
                    <a:pt x="54" y="4"/>
                  </a:lnTo>
                  <a:close/>
                </a:path>
              </a:pathLst>
            </a:custGeom>
            <a:solidFill>
              <a:srgbClr val="993300"/>
            </a:solidFill>
            <a:ln w="9525">
              <a:solidFill>
                <a:srgbClr val="993300"/>
              </a:solidFill>
              <a:round/>
              <a:headEnd/>
              <a:tailEnd/>
            </a:ln>
          </p:spPr>
          <p:txBody>
            <a:bodyPr/>
            <a:lstStyle/>
            <a:p>
              <a:endParaRPr lang="en-US"/>
            </a:p>
          </p:txBody>
        </p:sp>
        <p:sp>
          <p:nvSpPr>
            <p:cNvPr id="115054" name="Freeform 366"/>
            <p:cNvSpPr>
              <a:spLocks/>
            </p:cNvSpPr>
            <p:nvPr/>
          </p:nvSpPr>
          <p:spPr bwMode="black">
            <a:xfrm>
              <a:off x="3156" y="2637"/>
              <a:ext cx="17" cy="16"/>
            </a:xfrm>
            <a:custGeom>
              <a:avLst/>
              <a:gdLst/>
              <a:ahLst/>
              <a:cxnLst>
                <a:cxn ang="0">
                  <a:pos x="54" y="6"/>
                </a:cxn>
                <a:cxn ang="0">
                  <a:pos x="57" y="11"/>
                </a:cxn>
                <a:cxn ang="0">
                  <a:pos x="46" y="0"/>
                </a:cxn>
                <a:cxn ang="0">
                  <a:pos x="15" y="53"/>
                </a:cxn>
                <a:cxn ang="0">
                  <a:pos x="4" y="42"/>
                </a:cxn>
                <a:cxn ang="0">
                  <a:pos x="0" y="37"/>
                </a:cxn>
                <a:cxn ang="0">
                  <a:pos x="54" y="6"/>
                </a:cxn>
              </a:cxnLst>
              <a:rect l="0" t="0" r="r" b="b"/>
              <a:pathLst>
                <a:path w="57" h="53">
                  <a:moveTo>
                    <a:pt x="54" y="6"/>
                  </a:moveTo>
                  <a:lnTo>
                    <a:pt x="57" y="11"/>
                  </a:lnTo>
                  <a:lnTo>
                    <a:pt x="46" y="0"/>
                  </a:lnTo>
                  <a:lnTo>
                    <a:pt x="15" y="53"/>
                  </a:lnTo>
                  <a:lnTo>
                    <a:pt x="4" y="42"/>
                  </a:lnTo>
                  <a:lnTo>
                    <a:pt x="0" y="37"/>
                  </a:lnTo>
                  <a:lnTo>
                    <a:pt x="54" y="6"/>
                  </a:lnTo>
                  <a:close/>
                </a:path>
              </a:pathLst>
            </a:custGeom>
            <a:solidFill>
              <a:srgbClr val="993300"/>
            </a:solidFill>
            <a:ln w="9525">
              <a:solidFill>
                <a:srgbClr val="993300"/>
              </a:solidFill>
              <a:round/>
              <a:headEnd/>
              <a:tailEnd/>
            </a:ln>
          </p:spPr>
          <p:txBody>
            <a:bodyPr/>
            <a:lstStyle/>
            <a:p>
              <a:endParaRPr lang="en-US"/>
            </a:p>
          </p:txBody>
        </p:sp>
        <p:sp>
          <p:nvSpPr>
            <p:cNvPr id="115055" name="Freeform 367"/>
            <p:cNvSpPr>
              <a:spLocks/>
            </p:cNvSpPr>
            <p:nvPr/>
          </p:nvSpPr>
          <p:spPr bwMode="black">
            <a:xfrm>
              <a:off x="3160" y="2637"/>
              <a:ext cx="11" cy="16"/>
            </a:xfrm>
            <a:custGeom>
              <a:avLst/>
              <a:gdLst/>
              <a:ahLst/>
              <a:cxnLst>
                <a:cxn ang="0">
                  <a:pos x="31" y="0"/>
                </a:cxn>
                <a:cxn ang="0">
                  <a:pos x="36" y="3"/>
                </a:cxn>
                <a:cxn ang="0">
                  <a:pos x="26" y="3"/>
                </a:cxn>
                <a:cxn ang="0">
                  <a:pos x="15" y="57"/>
                </a:cxn>
                <a:cxn ang="0">
                  <a:pos x="5" y="57"/>
                </a:cxn>
                <a:cxn ang="0">
                  <a:pos x="0" y="53"/>
                </a:cxn>
                <a:cxn ang="0">
                  <a:pos x="31" y="0"/>
                </a:cxn>
              </a:cxnLst>
              <a:rect l="0" t="0" r="r" b="b"/>
              <a:pathLst>
                <a:path w="36" h="57">
                  <a:moveTo>
                    <a:pt x="31" y="0"/>
                  </a:moveTo>
                  <a:lnTo>
                    <a:pt x="36" y="3"/>
                  </a:lnTo>
                  <a:lnTo>
                    <a:pt x="26" y="3"/>
                  </a:lnTo>
                  <a:lnTo>
                    <a:pt x="15" y="57"/>
                  </a:lnTo>
                  <a:lnTo>
                    <a:pt x="5" y="57"/>
                  </a:lnTo>
                  <a:lnTo>
                    <a:pt x="0" y="53"/>
                  </a:lnTo>
                  <a:lnTo>
                    <a:pt x="31" y="0"/>
                  </a:lnTo>
                  <a:close/>
                </a:path>
              </a:pathLst>
            </a:custGeom>
            <a:solidFill>
              <a:srgbClr val="993300"/>
            </a:solidFill>
            <a:ln w="9525">
              <a:solidFill>
                <a:srgbClr val="993300"/>
              </a:solidFill>
              <a:round/>
              <a:headEnd/>
              <a:tailEnd/>
            </a:ln>
          </p:spPr>
          <p:txBody>
            <a:bodyPr/>
            <a:lstStyle/>
            <a:p>
              <a:endParaRPr lang="en-US"/>
            </a:p>
          </p:txBody>
        </p:sp>
        <p:sp>
          <p:nvSpPr>
            <p:cNvPr id="115056" name="Freeform 368"/>
            <p:cNvSpPr>
              <a:spLocks/>
            </p:cNvSpPr>
            <p:nvPr/>
          </p:nvSpPr>
          <p:spPr bwMode="black">
            <a:xfrm>
              <a:off x="3166" y="2637"/>
              <a:ext cx="5" cy="16"/>
            </a:xfrm>
            <a:custGeom>
              <a:avLst/>
              <a:gdLst/>
              <a:ahLst/>
              <a:cxnLst>
                <a:cxn ang="0">
                  <a:pos x="11" y="0"/>
                </a:cxn>
                <a:cxn ang="0">
                  <a:pos x="17" y="1"/>
                </a:cxn>
                <a:cxn ang="0">
                  <a:pos x="6" y="1"/>
                </a:cxn>
                <a:cxn ang="0">
                  <a:pos x="17" y="55"/>
                </a:cxn>
                <a:cxn ang="0">
                  <a:pos x="6" y="55"/>
                </a:cxn>
                <a:cxn ang="0">
                  <a:pos x="0" y="54"/>
                </a:cxn>
                <a:cxn ang="0">
                  <a:pos x="11" y="0"/>
                </a:cxn>
              </a:cxnLst>
              <a:rect l="0" t="0" r="r" b="b"/>
              <a:pathLst>
                <a:path w="17" h="55">
                  <a:moveTo>
                    <a:pt x="11" y="0"/>
                  </a:moveTo>
                  <a:lnTo>
                    <a:pt x="17" y="1"/>
                  </a:lnTo>
                  <a:lnTo>
                    <a:pt x="6" y="1"/>
                  </a:lnTo>
                  <a:lnTo>
                    <a:pt x="17" y="55"/>
                  </a:lnTo>
                  <a:lnTo>
                    <a:pt x="6" y="55"/>
                  </a:lnTo>
                  <a:lnTo>
                    <a:pt x="0" y="54"/>
                  </a:lnTo>
                  <a:lnTo>
                    <a:pt x="11" y="0"/>
                  </a:lnTo>
                  <a:close/>
                </a:path>
              </a:pathLst>
            </a:custGeom>
            <a:solidFill>
              <a:srgbClr val="993300"/>
            </a:solidFill>
            <a:ln w="9525">
              <a:solidFill>
                <a:srgbClr val="993300"/>
              </a:solidFill>
              <a:round/>
              <a:headEnd/>
              <a:tailEnd/>
            </a:ln>
          </p:spPr>
          <p:txBody>
            <a:bodyPr/>
            <a:lstStyle/>
            <a:p>
              <a:endParaRPr lang="en-US"/>
            </a:p>
          </p:txBody>
        </p:sp>
        <p:sp>
          <p:nvSpPr>
            <p:cNvPr id="115057" name="Freeform 369"/>
            <p:cNvSpPr>
              <a:spLocks/>
            </p:cNvSpPr>
            <p:nvPr/>
          </p:nvSpPr>
          <p:spPr bwMode="black">
            <a:xfrm>
              <a:off x="3166" y="2637"/>
              <a:ext cx="9" cy="16"/>
            </a:xfrm>
            <a:custGeom>
              <a:avLst/>
              <a:gdLst/>
              <a:ahLst/>
              <a:cxnLst>
                <a:cxn ang="0">
                  <a:pos x="5" y="1"/>
                </a:cxn>
                <a:cxn ang="0">
                  <a:pos x="10" y="0"/>
                </a:cxn>
                <a:cxn ang="0">
                  <a:pos x="0" y="0"/>
                </a:cxn>
                <a:cxn ang="0">
                  <a:pos x="32" y="54"/>
                </a:cxn>
                <a:cxn ang="0">
                  <a:pos x="22" y="54"/>
                </a:cxn>
                <a:cxn ang="0">
                  <a:pos x="16" y="55"/>
                </a:cxn>
                <a:cxn ang="0">
                  <a:pos x="5" y="1"/>
                </a:cxn>
              </a:cxnLst>
              <a:rect l="0" t="0" r="r" b="b"/>
              <a:pathLst>
                <a:path w="32" h="55">
                  <a:moveTo>
                    <a:pt x="5" y="1"/>
                  </a:moveTo>
                  <a:lnTo>
                    <a:pt x="10" y="0"/>
                  </a:lnTo>
                  <a:lnTo>
                    <a:pt x="0" y="0"/>
                  </a:lnTo>
                  <a:lnTo>
                    <a:pt x="32" y="54"/>
                  </a:lnTo>
                  <a:lnTo>
                    <a:pt x="22" y="54"/>
                  </a:lnTo>
                  <a:lnTo>
                    <a:pt x="16" y="55"/>
                  </a:lnTo>
                  <a:lnTo>
                    <a:pt x="5" y="1"/>
                  </a:lnTo>
                  <a:close/>
                </a:path>
              </a:pathLst>
            </a:custGeom>
            <a:solidFill>
              <a:srgbClr val="993300"/>
            </a:solidFill>
            <a:ln w="9525">
              <a:solidFill>
                <a:srgbClr val="993300"/>
              </a:solidFill>
              <a:round/>
              <a:headEnd/>
              <a:tailEnd/>
            </a:ln>
          </p:spPr>
          <p:txBody>
            <a:bodyPr/>
            <a:lstStyle/>
            <a:p>
              <a:endParaRPr lang="en-US"/>
            </a:p>
          </p:txBody>
        </p:sp>
        <p:sp>
          <p:nvSpPr>
            <p:cNvPr id="115058" name="Freeform 370"/>
            <p:cNvSpPr>
              <a:spLocks/>
            </p:cNvSpPr>
            <p:nvPr/>
          </p:nvSpPr>
          <p:spPr bwMode="black">
            <a:xfrm>
              <a:off x="3164" y="2637"/>
              <a:ext cx="17" cy="16"/>
            </a:xfrm>
            <a:custGeom>
              <a:avLst/>
              <a:gdLst/>
              <a:ahLst/>
              <a:cxnLst>
                <a:cxn ang="0">
                  <a:pos x="5" y="3"/>
                </a:cxn>
                <a:cxn ang="0">
                  <a:pos x="11" y="0"/>
                </a:cxn>
                <a:cxn ang="0">
                  <a:pos x="0" y="11"/>
                </a:cxn>
                <a:cxn ang="0">
                  <a:pos x="53" y="42"/>
                </a:cxn>
                <a:cxn ang="0">
                  <a:pos x="42" y="53"/>
                </a:cxn>
                <a:cxn ang="0">
                  <a:pos x="37" y="57"/>
                </a:cxn>
                <a:cxn ang="0">
                  <a:pos x="5" y="3"/>
                </a:cxn>
              </a:cxnLst>
              <a:rect l="0" t="0" r="r" b="b"/>
              <a:pathLst>
                <a:path w="53" h="57">
                  <a:moveTo>
                    <a:pt x="5" y="3"/>
                  </a:moveTo>
                  <a:lnTo>
                    <a:pt x="11" y="0"/>
                  </a:lnTo>
                  <a:lnTo>
                    <a:pt x="0" y="11"/>
                  </a:lnTo>
                  <a:lnTo>
                    <a:pt x="53" y="42"/>
                  </a:lnTo>
                  <a:lnTo>
                    <a:pt x="42" y="53"/>
                  </a:lnTo>
                  <a:lnTo>
                    <a:pt x="37" y="57"/>
                  </a:lnTo>
                  <a:lnTo>
                    <a:pt x="5" y="3"/>
                  </a:lnTo>
                  <a:close/>
                </a:path>
              </a:pathLst>
            </a:custGeom>
            <a:solidFill>
              <a:srgbClr val="993300"/>
            </a:solidFill>
            <a:ln w="9525">
              <a:solidFill>
                <a:srgbClr val="993300"/>
              </a:solidFill>
              <a:round/>
              <a:headEnd/>
              <a:tailEnd/>
            </a:ln>
          </p:spPr>
          <p:txBody>
            <a:bodyPr/>
            <a:lstStyle/>
            <a:p>
              <a:endParaRPr lang="en-US"/>
            </a:p>
          </p:txBody>
        </p:sp>
        <p:sp>
          <p:nvSpPr>
            <p:cNvPr id="115059" name="Freeform 371"/>
            <p:cNvSpPr>
              <a:spLocks/>
            </p:cNvSpPr>
            <p:nvPr/>
          </p:nvSpPr>
          <p:spPr bwMode="black">
            <a:xfrm>
              <a:off x="3164" y="2639"/>
              <a:ext cx="17" cy="10"/>
            </a:xfrm>
            <a:custGeom>
              <a:avLst/>
              <a:gdLst/>
              <a:ahLst/>
              <a:cxnLst>
                <a:cxn ang="0">
                  <a:pos x="0" y="5"/>
                </a:cxn>
                <a:cxn ang="0">
                  <a:pos x="3" y="0"/>
                </a:cxn>
                <a:cxn ang="0">
                  <a:pos x="3" y="10"/>
                </a:cxn>
                <a:cxn ang="0">
                  <a:pos x="57" y="21"/>
                </a:cxn>
                <a:cxn ang="0">
                  <a:pos x="57" y="31"/>
                </a:cxn>
                <a:cxn ang="0">
                  <a:pos x="53" y="36"/>
                </a:cxn>
                <a:cxn ang="0">
                  <a:pos x="0" y="5"/>
                </a:cxn>
              </a:cxnLst>
              <a:rect l="0" t="0" r="r" b="b"/>
              <a:pathLst>
                <a:path w="57" h="36">
                  <a:moveTo>
                    <a:pt x="0" y="5"/>
                  </a:moveTo>
                  <a:lnTo>
                    <a:pt x="3" y="0"/>
                  </a:lnTo>
                  <a:lnTo>
                    <a:pt x="3" y="10"/>
                  </a:lnTo>
                  <a:lnTo>
                    <a:pt x="57" y="21"/>
                  </a:lnTo>
                  <a:lnTo>
                    <a:pt x="57" y="31"/>
                  </a:lnTo>
                  <a:lnTo>
                    <a:pt x="53" y="36"/>
                  </a:lnTo>
                  <a:lnTo>
                    <a:pt x="0" y="5"/>
                  </a:lnTo>
                  <a:close/>
                </a:path>
              </a:pathLst>
            </a:custGeom>
            <a:solidFill>
              <a:srgbClr val="993300"/>
            </a:solidFill>
            <a:ln w="9525">
              <a:solidFill>
                <a:srgbClr val="993300"/>
              </a:solidFill>
              <a:round/>
              <a:headEnd/>
              <a:tailEnd/>
            </a:ln>
          </p:spPr>
          <p:txBody>
            <a:bodyPr/>
            <a:lstStyle/>
            <a:p>
              <a:endParaRPr lang="en-US"/>
            </a:p>
          </p:txBody>
        </p:sp>
        <p:sp>
          <p:nvSpPr>
            <p:cNvPr id="115060" name="Freeform 372"/>
            <p:cNvSpPr>
              <a:spLocks/>
            </p:cNvSpPr>
            <p:nvPr/>
          </p:nvSpPr>
          <p:spPr bwMode="black">
            <a:xfrm>
              <a:off x="3166" y="2639"/>
              <a:ext cx="17" cy="5"/>
            </a:xfrm>
            <a:custGeom>
              <a:avLst/>
              <a:gdLst/>
              <a:ahLst/>
              <a:cxnLst>
                <a:cxn ang="0">
                  <a:pos x="0" y="6"/>
                </a:cxn>
                <a:cxn ang="0">
                  <a:pos x="1" y="0"/>
                </a:cxn>
                <a:cxn ang="0">
                  <a:pos x="55" y="11"/>
                </a:cxn>
                <a:cxn ang="0">
                  <a:pos x="54" y="17"/>
                </a:cxn>
                <a:cxn ang="0">
                  <a:pos x="0" y="6"/>
                </a:cxn>
              </a:cxnLst>
              <a:rect l="0" t="0" r="r" b="b"/>
              <a:pathLst>
                <a:path w="55" h="17">
                  <a:moveTo>
                    <a:pt x="0" y="6"/>
                  </a:moveTo>
                  <a:lnTo>
                    <a:pt x="1" y="0"/>
                  </a:lnTo>
                  <a:lnTo>
                    <a:pt x="55" y="11"/>
                  </a:lnTo>
                  <a:lnTo>
                    <a:pt x="54" y="17"/>
                  </a:lnTo>
                  <a:lnTo>
                    <a:pt x="0" y="6"/>
                  </a:lnTo>
                  <a:close/>
                </a:path>
              </a:pathLst>
            </a:custGeom>
            <a:solidFill>
              <a:srgbClr val="993300"/>
            </a:solidFill>
            <a:ln w="9525">
              <a:solidFill>
                <a:srgbClr val="993300"/>
              </a:solidFill>
              <a:round/>
              <a:headEnd/>
              <a:tailEnd/>
            </a:ln>
          </p:spPr>
          <p:txBody>
            <a:bodyPr/>
            <a:lstStyle/>
            <a:p>
              <a:endParaRPr lang="en-US"/>
            </a:p>
          </p:txBody>
        </p:sp>
        <p:sp>
          <p:nvSpPr>
            <p:cNvPr id="115061" name="Freeform 373"/>
            <p:cNvSpPr>
              <a:spLocks/>
            </p:cNvSpPr>
            <p:nvPr/>
          </p:nvSpPr>
          <p:spPr bwMode="black">
            <a:xfrm>
              <a:off x="3166" y="2635"/>
              <a:ext cx="17" cy="9"/>
            </a:xfrm>
            <a:custGeom>
              <a:avLst/>
              <a:gdLst/>
              <a:ahLst/>
              <a:cxnLst>
                <a:cxn ang="0">
                  <a:pos x="1" y="27"/>
                </a:cxn>
                <a:cxn ang="0">
                  <a:pos x="0" y="20"/>
                </a:cxn>
                <a:cxn ang="0">
                  <a:pos x="6" y="31"/>
                </a:cxn>
                <a:cxn ang="0">
                  <a:pos x="48" y="0"/>
                </a:cxn>
                <a:cxn ang="0">
                  <a:pos x="54" y="11"/>
                </a:cxn>
                <a:cxn ang="0">
                  <a:pos x="55" y="18"/>
                </a:cxn>
                <a:cxn ang="0">
                  <a:pos x="1" y="27"/>
                </a:cxn>
              </a:cxnLst>
              <a:rect l="0" t="0" r="r" b="b"/>
              <a:pathLst>
                <a:path w="55" h="31">
                  <a:moveTo>
                    <a:pt x="1" y="27"/>
                  </a:moveTo>
                  <a:lnTo>
                    <a:pt x="0" y="20"/>
                  </a:lnTo>
                  <a:lnTo>
                    <a:pt x="6" y="31"/>
                  </a:lnTo>
                  <a:lnTo>
                    <a:pt x="48" y="0"/>
                  </a:lnTo>
                  <a:lnTo>
                    <a:pt x="54" y="11"/>
                  </a:lnTo>
                  <a:lnTo>
                    <a:pt x="55" y="18"/>
                  </a:lnTo>
                  <a:lnTo>
                    <a:pt x="1" y="27"/>
                  </a:lnTo>
                  <a:close/>
                </a:path>
              </a:pathLst>
            </a:custGeom>
            <a:solidFill>
              <a:srgbClr val="993300"/>
            </a:solidFill>
            <a:ln w="9525">
              <a:solidFill>
                <a:srgbClr val="993300"/>
              </a:solidFill>
              <a:round/>
              <a:headEnd/>
              <a:tailEnd/>
            </a:ln>
          </p:spPr>
          <p:txBody>
            <a:bodyPr/>
            <a:lstStyle/>
            <a:p>
              <a:endParaRPr lang="en-US"/>
            </a:p>
          </p:txBody>
        </p:sp>
        <p:sp>
          <p:nvSpPr>
            <p:cNvPr id="115062" name="Freeform 374"/>
            <p:cNvSpPr>
              <a:spLocks/>
            </p:cNvSpPr>
            <p:nvPr/>
          </p:nvSpPr>
          <p:spPr bwMode="black">
            <a:xfrm>
              <a:off x="3166" y="2632"/>
              <a:ext cx="15" cy="12"/>
            </a:xfrm>
            <a:custGeom>
              <a:avLst/>
              <a:gdLst/>
              <a:ahLst/>
              <a:cxnLst>
                <a:cxn ang="0">
                  <a:pos x="4" y="41"/>
                </a:cxn>
                <a:cxn ang="0">
                  <a:pos x="0" y="37"/>
                </a:cxn>
                <a:cxn ang="0">
                  <a:pos x="6" y="43"/>
                </a:cxn>
                <a:cxn ang="0">
                  <a:pos x="37" y="0"/>
                </a:cxn>
                <a:cxn ang="0">
                  <a:pos x="43" y="6"/>
                </a:cxn>
                <a:cxn ang="0">
                  <a:pos x="46" y="10"/>
                </a:cxn>
                <a:cxn ang="0">
                  <a:pos x="4" y="41"/>
                </a:cxn>
              </a:cxnLst>
              <a:rect l="0" t="0" r="r" b="b"/>
              <a:pathLst>
                <a:path w="46" h="43">
                  <a:moveTo>
                    <a:pt x="4" y="41"/>
                  </a:moveTo>
                  <a:lnTo>
                    <a:pt x="0" y="37"/>
                  </a:lnTo>
                  <a:lnTo>
                    <a:pt x="6" y="43"/>
                  </a:lnTo>
                  <a:lnTo>
                    <a:pt x="37" y="0"/>
                  </a:lnTo>
                  <a:lnTo>
                    <a:pt x="43" y="6"/>
                  </a:lnTo>
                  <a:lnTo>
                    <a:pt x="46" y="10"/>
                  </a:lnTo>
                  <a:lnTo>
                    <a:pt x="4" y="41"/>
                  </a:lnTo>
                  <a:close/>
                </a:path>
              </a:pathLst>
            </a:custGeom>
            <a:solidFill>
              <a:srgbClr val="993300"/>
            </a:solidFill>
            <a:ln w="9525">
              <a:solidFill>
                <a:srgbClr val="993300"/>
              </a:solidFill>
              <a:round/>
              <a:headEnd/>
              <a:tailEnd/>
            </a:ln>
          </p:spPr>
          <p:txBody>
            <a:bodyPr/>
            <a:lstStyle/>
            <a:p>
              <a:endParaRPr lang="en-US"/>
            </a:p>
          </p:txBody>
        </p:sp>
        <p:sp>
          <p:nvSpPr>
            <p:cNvPr id="115063" name="Freeform 375"/>
            <p:cNvSpPr>
              <a:spLocks/>
            </p:cNvSpPr>
            <p:nvPr/>
          </p:nvSpPr>
          <p:spPr bwMode="black">
            <a:xfrm>
              <a:off x="3166" y="2628"/>
              <a:ext cx="11" cy="16"/>
            </a:xfrm>
            <a:custGeom>
              <a:avLst/>
              <a:gdLst/>
              <a:ahLst/>
              <a:cxnLst>
                <a:cxn ang="0">
                  <a:pos x="4" y="51"/>
                </a:cxn>
                <a:cxn ang="0">
                  <a:pos x="0" y="47"/>
                </a:cxn>
                <a:cxn ang="0">
                  <a:pos x="6" y="53"/>
                </a:cxn>
                <a:cxn ang="0">
                  <a:pos x="24" y="0"/>
                </a:cxn>
                <a:cxn ang="0">
                  <a:pos x="31" y="5"/>
                </a:cxn>
                <a:cxn ang="0">
                  <a:pos x="35" y="8"/>
                </a:cxn>
                <a:cxn ang="0">
                  <a:pos x="4" y="51"/>
                </a:cxn>
              </a:cxnLst>
              <a:rect l="0" t="0" r="r" b="b"/>
              <a:pathLst>
                <a:path w="35" h="53">
                  <a:moveTo>
                    <a:pt x="4" y="51"/>
                  </a:moveTo>
                  <a:lnTo>
                    <a:pt x="0" y="47"/>
                  </a:lnTo>
                  <a:lnTo>
                    <a:pt x="6" y="53"/>
                  </a:lnTo>
                  <a:lnTo>
                    <a:pt x="24" y="0"/>
                  </a:lnTo>
                  <a:lnTo>
                    <a:pt x="31" y="5"/>
                  </a:lnTo>
                  <a:lnTo>
                    <a:pt x="35" y="8"/>
                  </a:lnTo>
                  <a:lnTo>
                    <a:pt x="4" y="51"/>
                  </a:lnTo>
                  <a:close/>
                </a:path>
              </a:pathLst>
            </a:custGeom>
            <a:solidFill>
              <a:srgbClr val="993300"/>
            </a:solidFill>
            <a:ln w="9525">
              <a:solidFill>
                <a:srgbClr val="993300"/>
              </a:solidFill>
              <a:round/>
              <a:headEnd/>
              <a:tailEnd/>
            </a:ln>
          </p:spPr>
          <p:txBody>
            <a:bodyPr/>
            <a:lstStyle/>
            <a:p>
              <a:endParaRPr lang="en-US"/>
            </a:p>
          </p:txBody>
        </p:sp>
        <p:sp>
          <p:nvSpPr>
            <p:cNvPr id="115064" name="Freeform 376"/>
            <p:cNvSpPr>
              <a:spLocks/>
            </p:cNvSpPr>
            <p:nvPr/>
          </p:nvSpPr>
          <p:spPr bwMode="black">
            <a:xfrm>
              <a:off x="3166" y="2628"/>
              <a:ext cx="7" cy="16"/>
            </a:xfrm>
            <a:custGeom>
              <a:avLst/>
              <a:gdLst/>
              <a:ahLst/>
              <a:cxnLst>
                <a:cxn ang="0">
                  <a:pos x="9" y="56"/>
                </a:cxn>
                <a:cxn ang="0">
                  <a:pos x="3" y="54"/>
                </a:cxn>
                <a:cxn ang="0">
                  <a:pos x="23" y="54"/>
                </a:cxn>
                <a:cxn ang="0">
                  <a:pos x="0" y="0"/>
                </a:cxn>
                <a:cxn ang="0">
                  <a:pos x="20" y="0"/>
                </a:cxn>
                <a:cxn ang="0">
                  <a:pos x="27" y="3"/>
                </a:cxn>
                <a:cxn ang="0">
                  <a:pos x="9" y="56"/>
                </a:cxn>
              </a:cxnLst>
              <a:rect l="0" t="0" r="r" b="b"/>
              <a:pathLst>
                <a:path w="27" h="56">
                  <a:moveTo>
                    <a:pt x="9" y="56"/>
                  </a:moveTo>
                  <a:lnTo>
                    <a:pt x="3" y="54"/>
                  </a:lnTo>
                  <a:lnTo>
                    <a:pt x="23" y="54"/>
                  </a:lnTo>
                  <a:lnTo>
                    <a:pt x="0" y="0"/>
                  </a:lnTo>
                  <a:lnTo>
                    <a:pt x="20" y="0"/>
                  </a:lnTo>
                  <a:lnTo>
                    <a:pt x="27" y="3"/>
                  </a:lnTo>
                  <a:lnTo>
                    <a:pt x="9" y="56"/>
                  </a:lnTo>
                  <a:close/>
                </a:path>
              </a:pathLst>
            </a:custGeom>
            <a:solidFill>
              <a:srgbClr val="993300"/>
            </a:solidFill>
            <a:ln w="9525">
              <a:solidFill>
                <a:srgbClr val="993300"/>
              </a:solidFill>
              <a:round/>
              <a:headEnd/>
              <a:tailEnd/>
            </a:ln>
          </p:spPr>
          <p:txBody>
            <a:bodyPr/>
            <a:lstStyle/>
            <a:p>
              <a:endParaRPr lang="en-US"/>
            </a:p>
          </p:txBody>
        </p:sp>
        <p:sp>
          <p:nvSpPr>
            <p:cNvPr id="115065" name="Freeform 377"/>
            <p:cNvSpPr>
              <a:spLocks/>
            </p:cNvSpPr>
            <p:nvPr/>
          </p:nvSpPr>
          <p:spPr bwMode="black">
            <a:xfrm>
              <a:off x="3162" y="2628"/>
              <a:ext cx="9" cy="16"/>
            </a:xfrm>
            <a:custGeom>
              <a:avLst/>
              <a:gdLst/>
              <a:ahLst/>
              <a:cxnLst>
                <a:cxn ang="0">
                  <a:pos x="33" y="54"/>
                </a:cxn>
                <a:cxn ang="0">
                  <a:pos x="27" y="56"/>
                </a:cxn>
                <a:cxn ang="0">
                  <a:pos x="31" y="56"/>
                </a:cxn>
                <a:cxn ang="0">
                  <a:pos x="0" y="3"/>
                </a:cxn>
                <a:cxn ang="0">
                  <a:pos x="5" y="3"/>
                </a:cxn>
                <a:cxn ang="0">
                  <a:pos x="10" y="0"/>
                </a:cxn>
                <a:cxn ang="0">
                  <a:pos x="33" y="54"/>
                </a:cxn>
              </a:cxnLst>
              <a:rect l="0" t="0" r="r" b="b"/>
              <a:pathLst>
                <a:path w="33" h="56">
                  <a:moveTo>
                    <a:pt x="33" y="54"/>
                  </a:moveTo>
                  <a:lnTo>
                    <a:pt x="27" y="56"/>
                  </a:lnTo>
                  <a:lnTo>
                    <a:pt x="31" y="56"/>
                  </a:lnTo>
                  <a:lnTo>
                    <a:pt x="0" y="3"/>
                  </a:lnTo>
                  <a:lnTo>
                    <a:pt x="5" y="3"/>
                  </a:lnTo>
                  <a:lnTo>
                    <a:pt x="10" y="0"/>
                  </a:lnTo>
                  <a:lnTo>
                    <a:pt x="33" y="54"/>
                  </a:lnTo>
                  <a:close/>
                </a:path>
              </a:pathLst>
            </a:custGeom>
            <a:solidFill>
              <a:srgbClr val="993300"/>
            </a:solidFill>
            <a:ln w="9525">
              <a:solidFill>
                <a:srgbClr val="993300"/>
              </a:solidFill>
              <a:round/>
              <a:headEnd/>
              <a:tailEnd/>
            </a:ln>
          </p:spPr>
          <p:txBody>
            <a:bodyPr/>
            <a:lstStyle/>
            <a:p>
              <a:endParaRPr lang="en-US"/>
            </a:p>
          </p:txBody>
        </p:sp>
        <p:sp>
          <p:nvSpPr>
            <p:cNvPr id="115066" name="Freeform 378"/>
            <p:cNvSpPr>
              <a:spLocks/>
            </p:cNvSpPr>
            <p:nvPr/>
          </p:nvSpPr>
          <p:spPr bwMode="black">
            <a:xfrm>
              <a:off x="3158" y="2628"/>
              <a:ext cx="13" cy="18"/>
            </a:xfrm>
            <a:custGeom>
              <a:avLst/>
              <a:gdLst/>
              <a:ahLst/>
              <a:cxnLst>
                <a:cxn ang="0">
                  <a:pos x="42" y="53"/>
                </a:cxn>
                <a:cxn ang="0">
                  <a:pos x="37" y="56"/>
                </a:cxn>
                <a:cxn ang="0">
                  <a:pos x="42" y="45"/>
                </a:cxn>
                <a:cxn ang="0">
                  <a:pos x="0" y="14"/>
                </a:cxn>
                <a:cxn ang="0">
                  <a:pos x="6" y="3"/>
                </a:cxn>
                <a:cxn ang="0">
                  <a:pos x="11" y="0"/>
                </a:cxn>
                <a:cxn ang="0">
                  <a:pos x="42" y="53"/>
                </a:cxn>
              </a:cxnLst>
              <a:rect l="0" t="0" r="r" b="b"/>
              <a:pathLst>
                <a:path w="42" h="56">
                  <a:moveTo>
                    <a:pt x="42" y="53"/>
                  </a:moveTo>
                  <a:lnTo>
                    <a:pt x="37" y="56"/>
                  </a:lnTo>
                  <a:lnTo>
                    <a:pt x="42" y="45"/>
                  </a:lnTo>
                  <a:lnTo>
                    <a:pt x="0" y="14"/>
                  </a:lnTo>
                  <a:lnTo>
                    <a:pt x="6" y="3"/>
                  </a:lnTo>
                  <a:lnTo>
                    <a:pt x="11" y="0"/>
                  </a:lnTo>
                  <a:lnTo>
                    <a:pt x="42" y="53"/>
                  </a:lnTo>
                  <a:close/>
                </a:path>
              </a:pathLst>
            </a:custGeom>
            <a:solidFill>
              <a:srgbClr val="993300"/>
            </a:solidFill>
            <a:ln w="9525">
              <a:solidFill>
                <a:srgbClr val="993300"/>
              </a:solidFill>
              <a:round/>
              <a:headEnd/>
              <a:tailEnd/>
            </a:ln>
          </p:spPr>
          <p:txBody>
            <a:bodyPr/>
            <a:lstStyle/>
            <a:p>
              <a:endParaRPr lang="en-US"/>
            </a:p>
          </p:txBody>
        </p:sp>
        <p:sp>
          <p:nvSpPr>
            <p:cNvPr id="115067" name="Freeform 379"/>
            <p:cNvSpPr>
              <a:spLocks/>
            </p:cNvSpPr>
            <p:nvPr/>
          </p:nvSpPr>
          <p:spPr bwMode="black">
            <a:xfrm>
              <a:off x="3156" y="2634"/>
              <a:ext cx="17" cy="10"/>
            </a:xfrm>
            <a:custGeom>
              <a:avLst/>
              <a:gdLst/>
              <a:ahLst/>
              <a:cxnLst>
                <a:cxn ang="0">
                  <a:pos x="51" y="31"/>
                </a:cxn>
                <a:cxn ang="0">
                  <a:pos x="48" y="35"/>
                </a:cxn>
                <a:cxn ang="0">
                  <a:pos x="54" y="24"/>
                </a:cxn>
                <a:cxn ang="0">
                  <a:pos x="0" y="15"/>
                </a:cxn>
                <a:cxn ang="0">
                  <a:pos x="6" y="4"/>
                </a:cxn>
                <a:cxn ang="0">
                  <a:pos x="9" y="0"/>
                </a:cxn>
                <a:cxn ang="0">
                  <a:pos x="51" y="31"/>
                </a:cxn>
              </a:cxnLst>
              <a:rect l="0" t="0" r="r" b="b"/>
              <a:pathLst>
                <a:path w="54" h="35">
                  <a:moveTo>
                    <a:pt x="51" y="31"/>
                  </a:moveTo>
                  <a:lnTo>
                    <a:pt x="48" y="35"/>
                  </a:lnTo>
                  <a:lnTo>
                    <a:pt x="54" y="24"/>
                  </a:lnTo>
                  <a:lnTo>
                    <a:pt x="0" y="15"/>
                  </a:lnTo>
                  <a:lnTo>
                    <a:pt x="6" y="4"/>
                  </a:lnTo>
                  <a:lnTo>
                    <a:pt x="9" y="0"/>
                  </a:lnTo>
                  <a:lnTo>
                    <a:pt x="51" y="31"/>
                  </a:lnTo>
                  <a:close/>
                </a:path>
              </a:pathLst>
            </a:custGeom>
            <a:solidFill>
              <a:srgbClr val="993300"/>
            </a:solidFill>
            <a:ln w="9525">
              <a:solidFill>
                <a:srgbClr val="993300"/>
              </a:solidFill>
              <a:round/>
              <a:headEnd/>
              <a:tailEnd/>
            </a:ln>
          </p:spPr>
          <p:txBody>
            <a:bodyPr/>
            <a:lstStyle/>
            <a:p>
              <a:endParaRPr lang="en-US"/>
            </a:p>
          </p:txBody>
        </p:sp>
        <p:sp>
          <p:nvSpPr>
            <p:cNvPr id="115068" name="Freeform 380"/>
            <p:cNvSpPr>
              <a:spLocks/>
            </p:cNvSpPr>
            <p:nvPr/>
          </p:nvSpPr>
          <p:spPr bwMode="black">
            <a:xfrm>
              <a:off x="3156" y="2637"/>
              <a:ext cx="17" cy="5"/>
            </a:xfrm>
            <a:custGeom>
              <a:avLst/>
              <a:gdLst/>
              <a:ahLst/>
              <a:cxnLst>
                <a:cxn ang="0">
                  <a:pos x="55" y="9"/>
                </a:cxn>
                <a:cxn ang="0">
                  <a:pos x="54" y="16"/>
                </a:cxn>
                <a:cxn ang="0">
                  <a:pos x="0" y="7"/>
                </a:cxn>
                <a:cxn ang="0">
                  <a:pos x="1" y="0"/>
                </a:cxn>
                <a:cxn ang="0">
                  <a:pos x="55" y="9"/>
                </a:cxn>
              </a:cxnLst>
              <a:rect l="0" t="0" r="r" b="b"/>
              <a:pathLst>
                <a:path w="55" h="16">
                  <a:moveTo>
                    <a:pt x="55" y="9"/>
                  </a:moveTo>
                  <a:lnTo>
                    <a:pt x="54" y="16"/>
                  </a:lnTo>
                  <a:lnTo>
                    <a:pt x="0" y="7"/>
                  </a:lnTo>
                  <a:lnTo>
                    <a:pt x="1" y="0"/>
                  </a:lnTo>
                  <a:lnTo>
                    <a:pt x="55" y="9"/>
                  </a:lnTo>
                  <a:close/>
                </a:path>
              </a:pathLst>
            </a:custGeom>
            <a:solidFill>
              <a:srgbClr val="993300"/>
            </a:solidFill>
            <a:ln w="9525">
              <a:solidFill>
                <a:srgbClr val="993300"/>
              </a:solidFill>
              <a:round/>
              <a:headEnd/>
              <a:tailEnd/>
            </a:ln>
          </p:spPr>
          <p:txBody>
            <a:bodyPr/>
            <a:lstStyle/>
            <a:p>
              <a:endParaRPr lang="en-US"/>
            </a:p>
          </p:txBody>
        </p:sp>
        <p:sp>
          <p:nvSpPr>
            <p:cNvPr id="115069" name="Freeform 381"/>
            <p:cNvSpPr>
              <a:spLocks/>
            </p:cNvSpPr>
            <p:nvPr/>
          </p:nvSpPr>
          <p:spPr bwMode="black">
            <a:xfrm>
              <a:off x="2907" y="2759"/>
              <a:ext cx="17" cy="8"/>
            </a:xfrm>
            <a:custGeom>
              <a:avLst/>
              <a:gdLst/>
              <a:ahLst/>
              <a:cxnLst>
                <a:cxn ang="0">
                  <a:pos x="54" y="4"/>
                </a:cxn>
                <a:cxn ang="0">
                  <a:pos x="55" y="10"/>
                </a:cxn>
                <a:cxn ang="0">
                  <a:pos x="55" y="0"/>
                </a:cxn>
                <a:cxn ang="0">
                  <a:pos x="1" y="31"/>
                </a:cxn>
                <a:cxn ang="0">
                  <a:pos x="1" y="21"/>
                </a:cxn>
                <a:cxn ang="0">
                  <a:pos x="0" y="15"/>
                </a:cxn>
                <a:cxn ang="0">
                  <a:pos x="54" y="4"/>
                </a:cxn>
              </a:cxnLst>
              <a:rect l="0" t="0" r="r" b="b"/>
              <a:pathLst>
                <a:path w="55" h="31">
                  <a:moveTo>
                    <a:pt x="54" y="4"/>
                  </a:moveTo>
                  <a:lnTo>
                    <a:pt x="55" y="10"/>
                  </a:lnTo>
                  <a:lnTo>
                    <a:pt x="55" y="0"/>
                  </a:lnTo>
                  <a:lnTo>
                    <a:pt x="1" y="31"/>
                  </a:lnTo>
                  <a:lnTo>
                    <a:pt x="1" y="21"/>
                  </a:lnTo>
                  <a:lnTo>
                    <a:pt x="0" y="15"/>
                  </a:lnTo>
                  <a:lnTo>
                    <a:pt x="54" y="4"/>
                  </a:lnTo>
                  <a:close/>
                </a:path>
              </a:pathLst>
            </a:custGeom>
            <a:solidFill>
              <a:srgbClr val="993300"/>
            </a:solidFill>
            <a:ln w="9525">
              <a:solidFill>
                <a:srgbClr val="993300"/>
              </a:solidFill>
              <a:round/>
              <a:headEnd/>
              <a:tailEnd/>
            </a:ln>
          </p:spPr>
          <p:txBody>
            <a:bodyPr/>
            <a:lstStyle/>
            <a:p>
              <a:endParaRPr lang="en-US"/>
            </a:p>
          </p:txBody>
        </p:sp>
        <p:sp>
          <p:nvSpPr>
            <p:cNvPr id="115070" name="Freeform 382"/>
            <p:cNvSpPr>
              <a:spLocks/>
            </p:cNvSpPr>
            <p:nvPr/>
          </p:nvSpPr>
          <p:spPr bwMode="black">
            <a:xfrm>
              <a:off x="2907" y="2757"/>
              <a:ext cx="17" cy="16"/>
            </a:xfrm>
            <a:custGeom>
              <a:avLst/>
              <a:gdLst/>
              <a:ahLst/>
              <a:cxnLst>
                <a:cxn ang="0">
                  <a:pos x="54" y="6"/>
                </a:cxn>
                <a:cxn ang="0">
                  <a:pos x="57" y="11"/>
                </a:cxn>
                <a:cxn ang="0">
                  <a:pos x="46" y="0"/>
                </a:cxn>
                <a:cxn ang="0">
                  <a:pos x="15" y="53"/>
                </a:cxn>
                <a:cxn ang="0">
                  <a:pos x="4" y="42"/>
                </a:cxn>
                <a:cxn ang="0">
                  <a:pos x="0" y="37"/>
                </a:cxn>
                <a:cxn ang="0">
                  <a:pos x="54" y="6"/>
                </a:cxn>
              </a:cxnLst>
              <a:rect l="0" t="0" r="r" b="b"/>
              <a:pathLst>
                <a:path w="57" h="53">
                  <a:moveTo>
                    <a:pt x="54" y="6"/>
                  </a:moveTo>
                  <a:lnTo>
                    <a:pt x="57" y="11"/>
                  </a:lnTo>
                  <a:lnTo>
                    <a:pt x="46" y="0"/>
                  </a:lnTo>
                  <a:lnTo>
                    <a:pt x="15" y="53"/>
                  </a:lnTo>
                  <a:lnTo>
                    <a:pt x="4" y="42"/>
                  </a:lnTo>
                  <a:lnTo>
                    <a:pt x="0" y="37"/>
                  </a:lnTo>
                  <a:lnTo>
                    <a:pt x="54" y="6"/>
                  </a:lnTo>
                  <a:close/>
                </a:path>
              </a:pathLst>
            </a:custGeom>
            <a:solidFill>
              <a:srgbClr val="993300"/>
            </a:solidFill>
            <a:ln w="9525">
              <a:solidFill>
                <a:srgbClr val="993300"/>
              </a:solidFill>
              <a:round/>
              <a:headEnd/>
              <a:tailEnd/>
            </a:ln>
          </p:spPr>
          <p:txBody>
            <a:bodyPr/>
            <a:lstStyle/>
            <a:p>
              <a:endParaRPr lang="en-US"/>
            </a:p>
          </p:txBody>
        </p:sp>
        <p:sp>
          <p:nvSpPr>
            <p:cNvPr id="115071" name="Freeform 383"/>
            <p:cNvSpPr>
              <a:spLocks/>
            </p:cNvSpPr>
            <p:nvPr/>
          </p:nvSpPr>
          <p:spPr bwMode="black">
            <a:xfrm>
              <a:off x="2911" y="2757"/>
              <a:ext cx="11" cy="16"/>
            </a:xfrm>
            <a:custGeom>
              <a:avLst/>
              <a:gdLst/>
              <a:ahLst/>
              <a:cxnLst>
                <a:cxn ang="0">
                  <a:pos x="31" y="0"/>
                </a:cxn>
                <a:cxn ang="0">
                  <a:pos x="36" y="3"/>
                </a:cxn>
                <a:cxn ang="0">
                  <a:pos x="26" y="3"/>
                </a:cxn>
                <a:cxn ang="0">
                  <a:pos x="15" y="57"/>
                </a:cxn>
                <a:cxn ang="0">
                  <a:pos x="5" y="57"/>
                </a:cxn>
                <a:cxn ang="0">
                  <a:pos x="0" y="53"/>
                </a:cxn>
                <a:cxn ang="0">
                  <a:pos x="31" y="0"/>
                </a:cxn>
              </a:cxnLst>
              <a:rect l="0" t="0" r="r" b="b"/>
              <a:pathLst>
                <a:path w="36" h="57">
                  <a:moveTo>
                    <a:pt x="31" y="0"/>
                  </a:moveTo>
                  <a:lnTo>
                    <a:pt x="36" y="3"/>
                  </a:lnTo>
                  <a:lnTo>
                    <a:pt x="26" y="3"/>
                  </a:lnTo>
                  <a:lnTo>
                    <a:pt x="15" y="57"/>
                  </a:lnTo>
                  <a:lnTo>
                    <a:pt x="5" y="57"/>
                  </a:lnTo>
                  <a:lnTo>
                    <a:pt x="0" y="53"/>
                  </a:lnTo>
                  <a:lnTo>
                    <a:pt x="31" y="0"/>
                  </a:lnTo>
                  <a:close/>
                </a:path>
              </a:pathLst>
            </a:custGeom>
            <a:solidFill>
              <a:srgbClr val="993300"/>
            </a:solidFill>
            <a:ln w="9525">
              <a:solidFill>
                <a:srgbClr val="993300"/>
              </a:solidFill>
              <a:round/>
              <a:headEnd/>
              <a:tailEnd/>
            </a:ln>
          </p:spPr>
          <p:txBody>
            <a:bodyPr/>
            <a:lstStyle/>
            <a:p>
              <a:endParaRPr lang="en-US"/>
            </a:p>
          </p:txBody>
        </p:sp>
        <p:sp>
          <p:nvSpPr>
            <p:cNvPr id="115072" name="Freeform 384"/>
            <p:cNvSpPr>
              <a:spLocks/>
            </p:cNvSpPr>
            <p:nvPr/>
          </p:nvSpPr>
          <p:spPr bwMode="black">
            <a:xfrm>
              <a:off x="2917" y="2757"/>
              <a:ext cx="5" cy="16"/>
            </a:xfrm>
            <a:custGeom>
              <a:avLst/>
              <a:gdLst/>
              <a:ahLst/>
              <a:cxnLst>
                <a:cxn ang="0">
                  <a:pos x="11" y="0"/>
                </a:cxn>
                <a:cxn ang="0">
                  <a:pos x="17" y="1"/>
                </a:cxn>
                <a:cxn ang="0">
                  <a:pos x="6" y="1"/>
                </a:cxn>
                <a:cxn ang="0">
                  <a:pos x="17" y="55"/>
                </a:cxn>
                <a:cxn ang="0">
                  <a:pos x="6" y="55"/>
                </a:cxn>
                <a:cxn ang="0">
                  <a:pos x="0" y="54"/>
                </a:cxn>
                <a:cxn ang="0">
                  <a:pos x="11" y="0"/>
                </a:cxn>
              </a:cxnLst>
              <a:rect l="0" t="0" r="r" b="b"/>
              <a:pathLst>
                <a:path w="17" h="55">
                  <a:moveTo>
                    <a:pt x="11" y="0"/>
                  </a:moveTo>
                  <a:lnTo>
                    <a:pt x="17" y="1"/>
                  </a:lnTo>
                  <a:lnTo>
                    <a:pt x="6" y="1"/>
                  </a:lnTo>
                  <a:lnTo>
                    <a:pt x="17" y="55"/>
                  </a:lnTo>
                  <a:lnTo>
                    <a:pt x="6" y="55"/>
                  </a:lnTo>
                  <a:lnTo>
                    <a:pt x="0" y="54"/>
                  </a:lnTo>
                  <a:lnTo>
                    <a:pt x="11" y="0"/>
                  </a:lnTo>
                  <a:close/>
                </a:path>
              </a:pathLst>
            </a:custGeom>
            <a:solidFill>
              <a:srgbClr val="993300"/>
            </a:solidFill>
            <a:ln w="9525">
              <a:solidFill>
                <a:srgbClr val="993300"/>
              </a:solidFill>
              <a:round/>
              <a:headEnd/>
              <a:tailEnd/>
            </a:ln>
          </p:spPr>
          <p:txBody>
            <a:bodyPr/>
            <a:lstStyle/>
            <a:p>
              <a:endParaRPr lang="en-US"/>
            </a:p>
          </p:txBody>
        </p:sp>
        <p:sp>
          <p:nvSpPr>
            <p:cNvPr id="115073" name="Freeform 385"/>
            <p:cNvSpPr>
              <a:spLocks/>
            </p:cNvSpPr>
            <p:nvPr/>
          </p:nvSpPr>
          <p:spPr bwMode="black">
            <a:xfrm>
              <a:off x="2917" y="2757"/>
              <a:ext cx="9" cy="16"/>
            </a:xfrm>
            <a:custGeom>
              <a:avLst/>
              <a:gdLst/>
              <a:ahLst/>
              <a:cxnLst>
                <a:cxn ang="0">
                  <a:pos x="5" y="1"/>
                </a:cxn>
                <a:cxn ang="0">
                  <a:pos x="10" y="0"/>
                </a:cxn>
                <a:cxn ang="0">
                  <a:pos x="0" y="0"/>
                </a:cxn>
                <a:cxn ang="0">
                  <a:pos x="32" y="54"/>
                </a:cxn>
                <a:cxn ang="0">
                  <a:pos x="22" y="54"/>
                </a:cxn>
                <a:cxn ang="0">
                  <a:pos x="16" y="55"/>
                </a:cxn>
                <a:cxn ang="0">
                  <a:pos x="5" y="1"/>
                </a:cxn>
              </a:cxnLst>
              <a:rect l="0" t="0" r="r" b="b"/>
              <a:pathLst>
                <a:path w="32" h="55">
                  <a:moveTo>
                    <a:pt x="5" y="1"/>
                  </a:moveTo>
                  <a:lnTo>
                    <a:pt x="10" y="0"/>
                  </a:lnTo>
                  <a:lnTo>
                    <a:pt x="0" y="0"/>
                  </a:lnTo>
                  <a:lnTo>
                    <a:pt x="32" y="54"/>
                  </a:lnTo>
                  <a:lnTo>
                    <a:pt x="22" y="54"/>
                  </a:lnTo>
                  <a:lnTo>
                    <a:pt x="16" y="55"/>
                  </a:lnTo>
                  <a:lnTo>
                    <a:pt x="5" y="1"/>
                  </a:lnTo>
                  <a:close/>
                </a:path>
              </a:pathLst>
            </a:custGeom>
            <a:solidFill>
              <a:srgbClr val="993300"/>
            </a:solidFill>
            <a:ln w="9525">
              <a:solidFill>
                <a:srgbClr val="993300"/>
              </a:solidFill>
              <a:round/>
              <a:headEnd/>
              <a:tailEnd/>
            </a:ln>
          </p:spPr>
          <p:txBody>
            <a:bodyPr/>
            <a:lstStyle/>
            <a:p>
              <a:endParaRPr lang="en-US"/>
            </a:p>
          </p:txBody>
        </p:sp>
        <p:sp>
          <p:nvSpPr>
            <p:cNvPr id="115074" name="Freeform 386"/>
            <p:cNvSpPr>
              <a:spLocks/>
            </p:cNvSpPr>
            <p:nvPr/>
          </p:nvSpPr>
          <p:spPr bwMode="black">
            <a:xfrm>
              <a:off x="2915" y="2757"/>
              <a:ext cx="17" cy="16"/>
            </a:xfrm>
            <a:custGeom>
              <a:avLst/>
              <a:gdLst/>
              <a:ahLst/>
              <a:cxnLst>
                <a:cxn ang="0">
                  <a:pos x="5" y="3"/>
                </a:cxn>
                <a:cxn ang="0">
                  <a:pos x="11" y="0"/>
                </a:cxn>
                <a:cxn ang="0">
                  <a:pos x="0" y="11"/>
                </a:cxn>
                <a:cxn ang="0">
                  <a:pos x="53" y="42"/>
                </a:cxn>
                <a:cxn ang="0">
                  <a:pos x="42" y="53"/>
                </a:cxn>
                <a:cxn ang="0">
                  <a:pos x="37" y="57"/>
                </a:cxn>
                <a:cxn ang="0">
                  <a:pos x="5" y="3"/>
                </a:cxn>
              </a:cxnLst>
              <a:rect l="0" t="0" r="r" b="b"/>
              <a:pathLst>
                <a:path w="53" h="57">
                  <a:moveTo>
                    <a:pt x="5" y="3"/>
                  </a:moveTo>
                  <a:lnTo>
                    <a:pt x="11" y="0"/>
                  </a:lnTo>
                  <a:lnTo>
                    <a:pt x="0" y="11"/>
                  </a:lnTo>
                  <a:lnTo>
                    <a:pt x="53" y="42"/>
                  </a:lnTo>
                  <a:lnTo>
                    <a:pt x="42" y="53"/>
                  </a:lnTo>
                  <a:lnTo>
                    <a:pt x="37" y="57"/>
                  </a:lnTo>
                  <a:lnTo>
                    <a:pt x="5" y="3"/>
                  </a:lnTo>
                  <a:close/>
                </a:path>
              </a:pathLst>
            </a:custGeom>
            <a:solidFill>
              <a:srgbClr val="993300"/>
            </a:solidFill>
            <a:ln w="9525">
              <a:solidFill>
                <a:srgbClr val="993300"/>
              </a:solidFill>
              <a:round/>
              <a:headEnd/>
              <a:tailEnd/>
            </a:ln>
          </p:spPr>
          <p:txBody>
            <a:bodyPr/>
            <a:lstStyle/>
            <a:p>
              <a:endParaRPr lang="en-US"/>
            </a:p>
          </p:txBody>
        </p:sp>
        <p:sp>
          <p:nvSpPr>
            <p:cNvPr id="115075" name="Freeform 387"/>
            <p:cNvSpPr>
              <a:spLocks/>
            </p:cNvSpPr>
            <p:nvPr/>
          </p:nvSpPr>
          <p:spPr bwMode="black">
            <a:xfrm>
              <a:off x="2915" y="2759"/>
              <a:ext cx="17" cy="10"/>
            </a:xfrm>
            <a:custGeom>
              <a:avLst/>
              <a:gdLst/>
              <a:ahLst/>
              <a:cxnLst>
                <a:cxn ang="0">
                  <a:pos x="0" y="5"/>
                </a:cxn>
                <a:cxn ang="0">
                  <a:pos x="3" y="0"/>
                </a:cxn>
                <a:cxn ang="0">
                  <a:pos x="3" y="10"/>
                </a:cxn>
                <a:cxn ang="0">
                  <a:pos x="57" y="21"/>
                </a:cxn>
                <a:cxn ang="0">
                  <a:pos x="57" y="31"/>
                </a:cxn>
                <a:cxn ang="0">
                  <a:pos x="53" y="36"/>
                </a:cxn>
                <a:cxn ang="0">
                  <a:pos x="0" y="5"/>
                </a:cxn>
              </a:cxnLst>
              <a:rect l="0" t="0" r="r" b="b"/>
              <a:pathLst>
                <a:path w="57" h="36">
                  <a:moveTo>
                    <a:pt x="0" y="5"/>
                  </a:moveTo>
                  <a:lnTo>
                    <a:pt x="3" y="0"/>
                  </a:lnTo>
                  <a:lnTo>
                    <a:pt x="3" y="10"/>
                  </a:lnTo>
                  <a:lnTo>
                    <a:pt x="57" y="21"/>
                  </a:lnTo>
                  <a:lnTo>
                    <a:pt x="57" y="31"/>
                  </a:lnTo>
                  <a:lnTo>
                    <a:pt x="53" y="36"/>
                  </a:lnTo>
                  <a:lnTo>
                    <a:pt x="0" y="5"/>
                  </a:lnTo>
                  <a:close/>
                </a:path>
              </a:pathLst>
            </a:custGeom>
            <a:solidFill>
              <a:srgbClr val="993300"/>
            </a:solidFill>
            <a:ln w="9525">
              <a:solidFill>
                <a:srgbClr val="993300"/>
              </a:solidFill>
              <a:round/>
              <a:headEnd/>
              <a:tailEnd/>
            </a:ln>
          </p:spPr>
          <p:txBody>
            <a:bodyPr/>
            <a:lstStyle/>
            <a:p>
              <a:endParaRPr lang="en-US"/>
            </a:p>
          </p:txBody>
        </p:sp>
        <p:sp>
          <p:nvSpPr>
            <p:cNvPr id="115076" name="Freeform 388"/>
            <p:cNvSpPr>
              <a:spLocks/>
            </p:cNvSpPr>
            <p:nvPr/>
          </p:nvSpPr>
          <p:spPr bwMode="black">
            <a:xfrm>
              <a:off x="2917" y="2759"/>
              <a:ext cx="17" cy="5"/>
            </a:xfrm>
            <a:custGeom>
              <a:avLst/>
              <a:gdLst/>
              <a:ahLst/>
              <a:cxnLst>
                <a:cxn ang="0">
                  <a:pos x="0" y="6"/>
                </a:cxn>
                <a:cxn ang="0">
                  <a:pos x="1" y="0"/>
                </a:cxn>
                <a:cxn ang="0">
                  <a:pos x="55" y="11"/>
                </a:cxn>
                <a:cxn ang="0">
                  <a:pos x="54" y="17"/>
                </a:cxn>
                <a:cxn ang="0">
                  <a:pos x="0" y="6"/>
                </a:cxn>
              </a:cxnLst>
              <a:rect l="0" t="0" r="r" b="b"/>
              <a:pathLst>
                <a:path w="55" h="17">
                  <a:moveTo>
                    <a:pt x="0" y="6"/>
                  </a:moveTo>
                  <a:lnTo>
                    <a:pt x="1" y="0"/>
                  </a:lnTo>
                  <a:lnTo>
                    <a:pt x="55" y="11"/>
                  </a:lnTo>
                  <a:lnTo>
                    <a:pt x="54" y="17"/>
                  </a:lnTo>
                  <a:lnTo>
                    <a:pt x="0" y="6"/>
                  </a:lnTo>
                  <a:close/>
                </a:path>
              </a:pathLst>
            </a:custGeom>
            <a:solidFill>
              <a:srgbClr val="993300"/>
            </a:solidFill>
            <a:ln w="9525">
              <a:solidFill>
                <a:srgbClr val="993300"/>
              </a:solidFill>
              <a:round/>
              <a:headEnd/>
              <a:tailEnd/>
            </a:ln>
          </p:spPr>
          <p:txBody>
            <a:bodyPr/>
            <a:lstStyle/>
            <a:p>
              <a:endParaRPr lang="en-US"/>
            </a:p>
          </p:txBody>
        </p:sp>
        <p:sp>
          <p:nvSpPr>
            <p:cNvPr id="115077" name="Freeform 389"/>
            <p:cNvSpPr>
              <a:spLocks/>
            </p:cNvSpPr>
            <p:nvPr/>
          </p:nvSpPr>
          <p:spPr bwMode="black">
            <a:xfrm>
              <a:off x="2917" y="2755"/>
              <a:ext cx="17" cy="9"/>
            </a:xfrm>
            <a:custGeom>
              <a:avLst/>
              <a:gdLst/>
              <a:ahLst/>
              <a:cxnLst>
                <a:cxn ang="0">
                  <a:pos x="1" y="27"/>
                </a:cxn>
                <a:cxn ang="0">
                  <a:pos x="0" y="20"/>
                </a:cxn>
                <a:cxn ang="0">
                  <a:pos x="6" y="31"/>
                </a:cxn>
                <a:cxn ang="0">
                  <a:pos x="48" y="0"/>
                </a:cxn>
                <a:cxn ang="0">
                  <a:pos x="54" y="11"/>
                </a:cxn>
                <a:cxn ang="0">
                  <a:pos x="55" y="18"/>
                </a:cxn>
                <a:cxn ang="0">
                  <a:pos x="1" y="27"/>
                </a:cxn>
              </a:cxnLst>
              <a:rect l="0" t="0" r="r" b="b"/>
              <a:pathLst>
                <a:path w="55" h="31">
                  <a:moveTo>
                    <a:pt x="1" y="27"/>
                  </a:moveTo>
                  <a:lnTo>
                    <a:pt x="0" y="20"/>
                  </a:lnTo>
                  <a:lnTo>
                    <a:pt x="6" y="31"/>
                  </a:lnTo>
                  <a:lnTo>
                    <a:pt x="48" y="0"/>
                  </a:lnTo>
                  <a:lnTo>
                    <a:pt x="54" y="11"/>
                  </a:lnTo>
                  <a:lnTo>
                    <a:pt x="55" y="18"/>
                  </a:lnTo>
                  <a:lnTo>
                    <a:pt x="1" y="27"/>
                  </a:lnTo>
                  <a:close/>
                </a:path>
              </a:pathLst>
            </a:custGeom>
            <a:solidFill>
              <a:srgbClr val="993300"/>
            </a:solidFill>
            <a:ln w="9525">
              <a:solidFill>
                <a:srgbClr val="993300"/>
              </a:solidFill>
              <a:round/>
              <a:headEnd/>
              <a:tailEnd/>
            </a:ln>
          </p:spPr>
          <p:txBody>
            <a:bodyPr/>
            <a:lstStyle/>
            <a:p>
              <a:endParaRPr lang="en-US"/>
            </a:p>
          </p:txBody>
        </p:sp>
        <p:sp>
          <p:nvSpPr>
            <p:cNvPr id="115078" name="Freeform 390"/>
            <p:cNvSpPr>
              <a:spLocks/>
            </p:cNvSpPr>
            <p:nvPr/>
          </p:nvSpPr>
          <p:spPr bwMode="black">
            <a:xfrm>
              <a:off x="2917" y="2752"/>
              <a:ext cx="15" cy="12"/>
            </a:xfrm>
            <a:custGeom>
              <a:avLst/>
              <a:gdLst/>
              <a:ahLst/>
              <a:cxnLst>
                <a:cxn ang="0">
                  <a:pos x="4" y="41"/>
                </a:cxn>
                <a:cxn ang="0">
                  <a:pos x="0" y="37"/>
                </a:cxn>
                <a:cxn ang="0">
                  <a:pos x="6" y="43"/>
                </a:cxn>
                <a:cxn ang="0">
                  <a:pos x="37" y="0"/>
                </a:cxn>
                <a:cxn ang="0">
                  <a:pos x="43" y="6"/>
                </a:cxn>
                <a:cxn ang="0">
                  <a:pos x="46" y="10"/>
                </a:cxn>
                <a:cxn ang="0">
                  <a:pos x="4" y="41"/>
                </a:cxn>
              </a:cxnLst>
              <a:rect l="0" t="0" r="r" b="b"/>
              <a:pathLst>
                <a:path w="46" h="43">
                  <a:moveTo>
                    <a:pt x="4" y="41"/>
                  </a:moveTo>
                  <a:lnTo>
                    <a:pt x="0" y="37"/>
                  </a:lnTo>
                  <a:lnTo>
                    <a:pt x="6" y="43"/>
                  </a:lnTo>
                  <a:lnTo>
                    <a:pt x="37" y="0"/>
                  </a:lnTo>
                  <a:lnTo>
                    <a:pt x="43" y="6"/>
                  </a:lnTo>
                  <a:lnTo>
                    <a:pt x="46" y="10"/>
                  </a:lnTo>
                  <a:lnTo>
                    <a:pt x="4" y="41"/>
                  </a:lnTo>
                  <a:close/>
                </a:path>
              </a:pathLst>
            </a:custGeom>
            <a:solidFill>
              <a:srgbClr val="993300"/>
            </a:solidFill>
            <a:ln w="9525">
              <a:solidFill>
                <a:srgbClr val="993300"/>
              </a:solidFill>
              <a:round/>
              <a:headEnd/>
              <a:tailEnd/>
            </a:ln>
          </p:spPr>
          <p:txBody>
            <a:bodyPr/>
            <a:lstStyle/>
            <a:p>
              <a:endParaRPr lang="en-US"/>
            </a:p>
          </p:txBody>
        </p:sp>
        <p:sp>
          <p:nvSpPr>
            <p:cNvPr id="115079" name="Freeform 391"/>
            <p:cNvSpPr>
              <a:spLocks/>
            </p:cNvSpPr>
            <p:nvPr/>
          </p:nvSpPr>
          <p:spPr bwMode="black">
            <a:xfrm>
              <a:off x="2917" y="2748"/>
              <a:ext cx="11" cy="16"/>
            </a:xfrm>
            <a:custGeom>
              <a:avLst/>
              <a:gdLst/>
              <a:ahLst/>
              <a:cxnLst>
                <a:cxn ang="0">
                  <a:pos x="4" y="51"/>
                </a:cxn>
                <a:cxn ang="0">
                  <a:pos x="0" y="47"/>
                </a:cxn>
                <a:cxn ang="0">
                  <a:pos x="6" y="53"/>
                </a:cxn>
                <a:cxn ang="0">
                  <a:pos x="24" y="0"/>
                </a:cxn>
                <a:cxn ang="0">
                  <a:pos x="31" y="5"/>
                </a:cxn>
                <a:cxn ang="0">
                  <a:pos x="35" y="8"/>
                </a:cxn>
                <a:cxn ang="0">
                  <a:pos x="4" y="51"/>
                </a:cxn>
              </a:cxnLst>
              <a:rect l="0" t="0" r="r" b="b"/>
              <a:pathLst>
                <a:path w="35" h="53">
                  <a:moveTo>
                    <a:pt x="4" y="51"/>
                  </a:moveTo>
                  <a:lnTo>
                    <a:pt x="0" y="47"/>
                  </a:lnTo>
                  <a:lnTo>
                    <a:pt x="6" y="53"/>
                  </a:lnTo>
                  <a:lnTo>
                    <a:pt x="24" y="0"/>
                  </a:lnTo>
                  <a:lnTo>
                    <a:pt x="31" y="5"/>
                  </a:lnTo>
                  <a:lnTo>
                    <a:pt x="35" y="8"/>
                  </a:lnTo>
                  <a:lnTo>
                    <a:pt x="4" y="51"/>
                  </a:lnTo>
                  <a:close/>
                </a:path>
              </a:pathLst>
            </a:custGeom>
            <a:solidFill>
              <a:srgbClr val="993300"/>
            </a:solidFill>
            <a:ln w="9525">
              <a:solidFill>
                <a:srgbClr val="993300"/>
              </a:solidFill>
              <a:round/>
              <a:headEnd/>
              <a:tailEnd/>
            </a:ln>
          </p:spPr>
          <p:txBody>
            <a:bodyPr/>
            <a:lstStyle/>
            <a:p>
              <a:endParaRPr lang="en-US"/>
            </a:p>
          </p:txBody>
        </p:sp>
        <p:sp>
          <p:nvSpPr>
            <p:cNvPr id="115080" name="Freeform 392"/>
            <p:cNvSpPr>
              <a:spLocks/>
            </p:cNvSpPr>
            <p:nvPr/>
          </p:nvSpPr>
          <p:spPr bwMode="black">
            <a:xfrm>
              <a:off x="2917" y="2748"/>
              <a:ext cx="7" cy="16"/>
            </a:xfrm>
            <a:custGeom>
              <a:avLst/>
              <a:gdLst/>
              <a:ahLst/>
              <a:cxnLst>
                <a:cxn ang="0">
                  <a:pos x="9" y="56"/>
                </a:cxn>
                <a:cxn ang="0">
                  <a:pos x="3" y="54"/>
                </a:cxn>
                <a:cxn ang="0">
                  <a:pos x="23" y="54"/>
                </a:cxn>
                <a:cxn ang="0">
                  <a:pos x="0" y="0"/>
                </a:cxn>
                <a:cxn ang="0">
                  <a:pos x="20" y="0"/>
                </a:cxn>
                <a:cxn ang="0">
                  <a:pos x="27" y="3"/>
                </a:cxn>
                <a:cxn ang="0">
                  <a:pos x="9" y="56"/>
                </a:cxn>
              </a:cxnLst>
              <a:rect l="0" t="0" r="r" b="b"/>
              <a:pathLst>
                <a:path w="27" h="56">
                  <a:moveTo>
                    <a:pt x="9" y="56"/>
                  </a:moveTo>
                  <a:lnTo>
                    <a:pt x="3" y="54"/>
                  </a:lnTo>
                  <a:lnTo>
                    <a:pt x="23" y="54"/>
                  </a:lnTo>
                  <a:lnTo>
                    <a:pt x="0" y="0"/>
                  </a:lnTo>
                  <a:lnTo>
                    <a:pt x="20" y="0"/>
                  </a:lnTo>
                  <a:lnTo>
                    <a:pt x="27" y="3"/>
                  </a:lnTo>
                  <a:lnTo>
                    <a:pt x="9" y="56"/>
                  </a:lnTo>
                  <a:close/>
                </a:path>
              </a:pathLst>
            </a:custGeom>
            <a:solidFill>
              <a:srgbClr val="993300"/>
            </a:solidFill>
            <a:ln w="9525">
              <a:solidFill>
                <a:srgbClr val="993300"/>
              </a:solidFill>
              <a:round/>
              <a:headEnd/>
              <a:tailEnd/>
            </a:ln>
          </p:spPr>
          <p:txBody>
            <a:bodyPr/>
            <a:lstStyle/>
            <a:p>
              <a:endParaRPr lang="en-US"/>
            </a:p>
          </p:txBody>
        </p:sp>
        <p:sp>
          <p:nvSpPr>
            <p:cNvPr id="115081" name="Freeform 393"/>
            <p:cNvSpPr>
              <a:spLocks/>
            </p:cNvSpPr>
            <p:nvPr/>
          </p:nvSpPr>
          <p:spPr bwMode="black">
            <a:xfrm>
              <a:off x="2913" y="2748"/>
              <a:ext cx="9" cy="16"/>
            </a:xfrm>
            <a:custGeom>
              <a:avLst/>
              <a:gdLst/>
              <a:ahLst/>
              <a:cxnLst>
                <a:cxn ang="0">
                  <a:pos x="33" y="54"/>
                </a:cxn>
                <a:cxn ang="0">
                  <a:pos x="27" y="56"/>
                </a:cxn>
                <a:cxn ang="0">
                  <a:pos x="31" y="56"/>
                </a:cxn>
                <a:cxn ang="0">
                  <a:pos x="0" y="3"/>
                </a:cxn>
                <a:cxn ang="0">
                  <a:pos x="5" y="3"/>
                </a:cxn>
                <a:cxn ang="0">
                  <a:pos x="10" y="0"/>
                </a:cxn>
                <a:cxn ang="0">
                  <a:pos x="33" y="54"/>
                </a:cxn>
              </a:cxnLst>
              <a:rect l="0" t="0" r="r" b="b"/>
              <a:pathLst>
                <a:path w="33" h="56">
                  <a:moveTo>
                    <a:pt x="33" y="54"/>
                  </a:moveTo>
                  <a:lnTo>
                    <a:pt x="27" y="56"/>
                  </a:lnTo>
                  <a:lnTo>
                    <a:pt x="31" y="56"/>
                  </a:lnTo>
                  <a:lnTo>
                    <a:pt x="0" y="3"/>
                  </a:lnTo>
                  <a:lnTo>
                    <a:pt x="5" y="3"/>
                  </a:lnTo>
                  <a:lnTo>
                    <a:pt x="10" y="0"/>
                  </a:lnTo>
                  <a:lnTo>
                    <a:pt x="33" y="54"/>
                  </a:lnTo>
                  <a:close/>
                </a:path>
              </a:pathLst>
            </a:custGeom>
            <a:solidFill>
              <a:srgbClr val="993300"/>
            </a:solidFill>
            <a:ln w="9525">
              <a:solidFill>
                <a:srgbClr val="993300"/>
              </a:solidFill>
              <a:round/>
              <a:headEnd/>
              <a:tailEnd/>
            </a:ln>
          </p:spPr>
          <p:txBody>
            <a:bodyPr/>
            <a:lstStyle/>
            <a:p>
              <a:endParaRPr lang="en-US"/>
            </a:p>
          </p:txBody>
        </p:sp>
        <p:sp>
          <p:nvSpPr>
            <p:cNvPr id="115082" name="Freeform 394"/>
            <p:cNvSpPr>
              <a:spLocks/>
            </p:cNvSpPr>
            <p:nvPr/>
          </p:nvSpPr>
          <p:spPr bwMode="black">
            <a:xfrm>
              <a:off x="2909" y="2748"/>
              <a:ext cx="13" cy="18"/>
            </a:xfrm>
            <a:custGeom>
              <a:avLst/>
              <a:gdLst/>
              <a:ahLst/>
              <a:cxnLst>
                <a:cxn ang="0">
                  <a:pos x="42" y="53"/>
                </a:cxn>
                <a:cxn ang="0">
                  <a:pos x="37" y="56"/>
                </a:cxn>
                <a:cxn ang="0">
                  <a:pos x="42" y="45"/>
                </a:cxn>
                <a:cxn ang="0">
                  <a:pos x="0" y="14"/>
                </a:cxn>
                <a:cxn ang="0">
                  <a:pos x="6" y="3"/>
                </a:cxn>
                <a:cxn ang="0">
                  <a:pos x="11" y="0"/>
                </a:cxn>
                <a:cxn ang="0">
                  <a:pos x="42" y="53"/>
                </a:cxn>
              </a:cxnLst>
              <a:rect l="0" t="0" r="r" b="b"/>
              <a:pathLst>
                <a:path w="42" h="56">
                  <a:moveTo>
                    <a:pt x="42" y="53"/>
                  </a:moveTo>
                  <a:lnTo>
                    <a:pt x="37" y="56"/>
                  </a:lnTo>
                  <a:lnTo>
                    <a:pt x="42" y="45"/>
                  </a:lnTo>
                  <a:lnTo>
                    <a:pt x="0" y="14"/>
                  </a:lnTo>
                  <a:lnTo>
                    <a:pt x="6" y="3"/>
                  </a:lnTo>
                  <a:lnTo>
                    <a:pt x="11" y="0"/>
                  </a:lnTo>
                  <a:lnTo>
                    <a:pt x="42" y="53"/>
                  </a:lnTo>
                  <a:close/>
                </a:path>
              </a:pathLst>
            </a:custGeom>
            <a:solidFill>
              <a:srgbClr val="993300"/>
            </a:solidFill>
            <a:ln w="9525">
              <a:solidFill>
                <a:srgbClr val="993300"/>
              </a:solidFill>
              <a:round/>
              <a:headEnd/>
              <a:tailEnd/>
            </a:ln>
          </p:spPr>
          <p:txBody>
            <a:bodyPr/>
            <a:lstStyle/>
            <a:p>
              <a:endParaRPr lang="en-US"/>
            </a:p>
          </p:txBody>
        </p:sp>
        <p:sp>
          <p:nvSpPr>
            <p:cNvPr id="115083" name="Freeform 395"/>
            <p:cNvSpPr>
              <a:spLocks/>
            </p:cNvSpPr>
            <p:nvPr/>
          </p:nvSpPr>
          <p:spPr bwMode="black">
            <a:xfrm>
              <a:off x="2907" y="2754"/>
              <a:ext cx="17" cy="10"/>
            </a:xfrm>
            <a:custGeom>
              <a:avLst/>
              <a:gdLst/>
              <a:ahLst/>
              <a:cxnLst>
                <a:cxn ang="0">
                  <a:pos x="51" y="31"/>
                </a:cxn>
                <a:cxn ang="0">
                  <a:pos x="48" y="35"/>
                </a:cxn>
                <a:cxn ang="0">
                  <a:pos x="54" y="24"/>
                </a:cxn>
                <a:cxn ang="0">
                  <a:pos x="0" y="15"/>
                </a:cxn>
                <a:cxn ang="0">
                  <a:pos x="6" y="4"/>
                </a:cxn>
                <a:cxn ang="0">
                  <a:pos x="9" y="0"/>
                </a:cxn>
                <a:cxn ang="0">
                  <a:pos x="51" y="31"/>
                </a:cxn>
              </a:cxnLst>
              <a:rect l="0" t="0" r="r" b="b"/>
              <a:pathLst>
                <a:path w="54" h="35">
                  <a:moveTo>
                    <a:pt x="51" y="31"/>
                  </a:moveTo>
                  <a:lnTo>
                    <a:pt x="48" y="35"/>
                  </a:lnTo>
                  <a:lnTo>
                    <a:pt x="54" y="24"/>
                  </a:lnTo>
                  <a:lnTo>
                    <a:pt x="0" y="15"/>
                  </a:lnTo>
                  <a:lnTo>
                    <a:pt x="6" y="4"/>
                  </a:lnTo>
                  <a:lnTo>
                    <a:pt x="9" y="0"/>
                  </a:lnTo>
                  <a:lnTo>
                    <a:pt x="51" y="31"/>
                  </a:lnTo>
                  <a:close/>
                </a:path>
              </a:pathLst>
            </a:custGeom>
            <a:solidFill>
              <a:srgbClr val="993300"/>
            </a:solidFill>
            <a:ln w="9525">
              <a:solidFill>
                <a:srgbClr val="993300"/>
              </a:solidFill>
              <a:round/>
              <a:headEnd/>
              <a:tailEnd/>
            </a:ln>
          </p:spPr>
          <p:txBody>
            <a:bodyPr/>
            <a:lstStyle/>
            <a:p>
              <a:endParaRPr lang="en-US"/>
            </a:p>
          </p:txBody>
        </p:sp>
        <p:sp>
          <p:nvSpPr>
            <p:cNvPr id="115084" name="Freeform 396"/>
            <p:cNvSpPr>
              <a:spLocks/>
            </p:cNvSpPr>
            <p:nvPr/>
          </p:nvSpPr>
          <p:spPr bwMode="black">
            <a:xfrm>
              <a:off x="2907" y="2757"/>
              <a:ext cx="17" cy="5"/>
            </a:xfrm>
            <a:custGeom>
              <a:avLst/>
              <a:gdLst/>
              <a:ahLst/>
              <a:cxnLst>
                <a:cxn ang="0">
                  <a:pos x="55" y="9"/>
                </a:cxn>
                <a:cxn ang="0">
                  <a:pos x="54" y="16"/>
                </a:cxn>
                <a:cxn ang="0">
                  <a:pos x="0" y="7"/>
                </a:cxn>
                <a:cxn ang="0">
                  <a:pos x="1" y="0"/>
                </a:cxn>
                <a:cxn ang="0">
                  <a:pos x="55" y="9"/>
                </a:cxn>
              </a:cxnLst>
              <a:rect l="0" t="0" r="r" b="b"/>
              <a:pathLst>
                <a:path w="55" h="16">
                  <a:moveTo>
                    <a:pt x="55" y="9"/>
                  </a:moveTo>
                  <a:lnTo>
                    <a:pt x="54" y="16"/>
                  </a:lnTo>
                  <a:lnTo>
                    <a:pt x="0" y="7"/>
                  </a:lnTo>
                  <a:lnTo>
                    <a:pt x="1" y="0"/>
                  </a:lnTo>
                  <a:lnTo>
                    <a:pt x="55" y="9"/>
                  </a:lnTo>
                  <a:close/>
                </a:path>
              </a:pathLst>
            </a:custGeom>
            <a:solidFill>
              <a:srgbClr val="993300"/>
            </a:solidFill>
            <a:ln w="9525">
              <a:solidFill>
                <a:srgbClr val="993300"/>
              </a:solidFill>
              <a:round/>
              <a:headEnd/>
              <a:tailEnd/>
            </a:ln>
          </p:spPr>
          <p:txBody>
            <a:bodyPr/>
            <a:lstStyle/>
            <a:p>
              <a:endParaRPr lang="en-US"/>
            </a:p>
          </p:txBody>
        </p:sp>
        <p:sp>
          <p:nvSpPr>
            <p:cNvPr id="115085" name="Freeform 397"/>
            <p:cNvSpPr>
              <a:spLocks/>
            </p:cNvSpPr>
            <p:nvPr/>
          </p:nvSpPr>
          <p:spPr bwMode="black">
            <a:xfrm>
              <a:off x="3022" y="2706"/>
              <a:ext cx="17" cy="8"/>
            </a:xfrm>
            <a:custGeom>
              <a:avLst/>
              <a:gdLst/>
              <a:ahLst/>
              <a:cxnLst>
                <a:cxn ang="0">
                  <a:pos x="54" y="4"/>
                </a:cxn>
                <a:cxn ang="0">
                  <a:pos x="55" y="10"/>
                </a:cxn>
                <a:cxn ang="0">
                  <a:pos x="55" y="0"/>
                </a:cxn>
                <a:cxn ang="0">
                  <a:pos x="1" y="31"/>
                </a:cxn>
                <a:cxn ang="0">
                  <a:pos x="1" y="21"/>
                </a:cxn>
                <a:cxn ang="0">
                  <a:pos x="0" y="15"/>
                </a:cxn>
                <a:cxn ang="0">
                  <a:pos x="54" y="4"/>
                </a:cxn>
              </a:cxnLst>
              <a:rect l="0" t="0" r="r" b="b"/>
              <a:pathLst>
                <a:path w="55" h="31">
                  <a:moveTo>
                    <a:pt x="54" y="4"/>
                  </a:moveTo>
                  <a:lnTo>
                    <a:pt x="55" y="10"/>
                  </a:lnTo>
                  <a:lnTo>
                    <a:pt x="55" y="0"/>
                  </a:lnTo>
                  <a:lnTo>
                    <a:pt x="1" y="31"/>
                  </a:lnTo>
                  <a:lnTo>
                    <a:pt x="1" y="21"/>
                  </a:lnTo>
                  <a:lnTo>
                    <a:pt x="0" y="15"/>
                  </a:lnTo>
                  <a:lnTo>
                    <a:pt x="54" y="4"/>
                  </a:lnTo>
                  <a:close/>
                </a:path>
              </a:pathLst>
            </a:custGeom>
            <a:solidFill>
              <a:srgbClr val="993300"/>
            </a:solidFill>
            <a:ln w="9525">
              <a:solidFill>
                <a:srgbClr val="993300"/>
              </a:solidFill>
              <a:round/>
              <a:headEnd/>
              <a:tailEnd/>
            </a:ln>
          </p:spPr>
          <p:txBody>
            <a:bodyPr/>
            <a:lstStyle/>
            <a:p>
              <a:endParaRPr lang="en-US"/>
            </a:p>
          </p:txBody>
        </p:sp>
        <p:sp>
          <p:nvSpPr>
            <p:cNvPr id="115086" name="Freeform 398"/>
            <p:cNvSpPr>
              <a:spLocks/>
            </p:cNvSpPr>
            <p:nvPr/>
          </p:nvSpPr>
          <p:spPr bwMode="black">
            <a:xfrm>
              <a:off x="3022" y="2704"/>
              <a:ext cx="17" cy="16"/>
            </a:xfrm>
            <a:custGeom>
              <a:avLst/>
              <a:gdLst/>
              <a:ahLst/>
              <a:cxnLst>
                <a:cxn ang="0">
                  <a:pos x="54" y="6"/>
                </a:cxn>
                <a:cxn ang="0">
                  <a:pos x="57" y="11"/>
                </a:cxn>
                <a:cxn ang="0">
                  <a:pos x="46" y="0"/>
                </a:cxn>
                <a:cxn ang="0">
                  <a:pos x="15" y="53"/>
                </a:cxn>
                <a:cxn ang="0">
                  <a:pos x="4" y="42"/>
                </a:cxn>
                <a:cxn ang="0">
                  <a:pos x="0" y="37"/>
                </a:cxn>
                <a:cxn ang="0">
                  <a:pos x="54" y="6"/>
                </a:cxn>
              </a:cxnLst>
              <a:rect l="0" t="0" r="r" b="b"/>
              <a:pathLst>
                <a:path w="57" h="53">
                  <a:moveTo>
                    <a:pt x="54" y="6"/>
                  </a:moveTo>
                  <a:lnTo>
                    <a:pt x="57" y="11"/>
                  </a:lnTo>
                  <a:lnTo>
                    <a:pt x="46" y="0"/>
                  </a:lnTo>
                  <a:lnTo>
                    <a:pt x="15" y="53"/>
                  </a:lnTo>
                  <a:lnTo>
                    <a:pt x="4" y="42"/>
                  </a:lnTo>
                  <a:lnTo>
                    <a:pt x="0" y="37"/>
                  </a:lnTo>
                  <a:lnTo>
                    <a:pt x="54" y="6"/>
                  </a:lnTo>
                  <a:close/>
                </a:path>
              </a:pathLst>
            </a:custGeom>
            <a:solidFill>
              <a:srgbClr val="993300"/>
            </a:solidFill>
            <a:ln w="9525">
              <a:solidFill>
                <a:srgbClr val="993300"/>
              </a:solidFill>
              <a:round/>
              <a:headEnd/>
              <a:tailEnd/>
            </a:ln>
          </p:spPr>
          <p:txBody>
            <a:bodyPr/>
            <a:lstStyle/>
            <a:p>
              <a:endParaRPr lang="en-US"/>
            </a:p>
          </p:txBody>
        </p:sp>
        <p:sp>
          <p:nvSpPr>
            <p:cNvPr id="115087" name="Freeform 399"/>
            <p:cNvSpPr>
              <a:spLocks/>
            </p:cNvSpPr>
            <p:nvPr/>
          </p:nvSpPr>
          <p:spPr bwMode="black">
            <a:xfrm>
              <a:off x="3026" y="2704"/>
              <a:ext cx="11" cy="16"/>
            </a:xfrm>
            <a:custGeom>
              <a:avLst/>
              <a:gdLst/>
              <a:ahLst/>
              <a:cxnLst>
                <a:cxn ang="0">
                  <a:pos x="31" y="0"/>
                </a:cxn>
                <a:cxn ang="0">
                  <a:pos x="36" y="3"/>
                </a:cxn>
                <a:cxn ang="0">
                  <a:pos x="26" y="3"/>
                </a:cxn>
                <a:cxn ang="0">
                  <a:pos x="15" y="57"/>
                </a:cxn>
                <a:cxn ang="0">
                  <a:pos x="5" y="57"/>
                </a:cxn>
                <a:cxn ang="0">
                  <a:pos x="0" y="53"/>
                </a:cxn>
                <a:cxn ang="0">
                  <a:pos x="31" y="0"/>
                </a:cxn>
              </a:cxnLst>
              <a:rect l="0" t="0" r="r" b="b"/>
              <a:pathLst>
                <a:path w="36" h="57">
                  <a:moveTo>
                    <a:pt x="31" y="0"/>
                  </a:moveTo>
                  <a:lnTo>
                    <a:pt x="36" y="3"/>
                  </a:lnTo>
                  <a:lnTo>
                    <a:pt x="26" y="3"/>
                  </a:lnTo>
                  <a:lnTo>
                    <a:pt x="15" y="57"/>
                  </a:lnTo>
                  <a:lnTo>
                    <a:pt x="5" y="57"/>
                  </a:lnTo>
                  <a:lnTo>
                    <a:pt x="0" y="53"/>
                  </a:lnTo>
                  <a:lnTo>
                    <a:pt x="31" y="0"/>
                  </a:lnTo>
                  <a:close/>
                </a:path>
              </a:pathLst>
            </a:custGeom>
            <a:solidFill>
              <a:srgbClr val="993300"/>
            </a:solidFill>
            <a:ln w="9525">
              <a:solidFill>
                <a:srgbClr val="993300"/>
              </a:solidFill>
              <a:round/>
              <a:headEnd/>
              <a:tailEnd/>
            </a:ln>
          </p:spPr>
          <p:txBody>
            <a:bodyPr/>
            <a:lstStyle/>
            <a:p>
              <a:endParaRPr lang="en-US"/>
            </a:p>
          </p:txBody>
        </p:sp>
        <p:sp>
          <p:nvSpPr>
            <p:cNvPr id="115088" name="Freeform 400"/>
            <p:cNvSpPr>
              <a:spLocks/>
            </p:cNvSpPr>
            <p:nvPr/>
          </p:nvSpPr>
          <p:spPr bwMode="black">
            <a:xfrm>
              <a:off x="3032" y="2704"/>
              <a:ext cx="5" cy="16"/>
            </a:xfrm>
            <a:custGeom>
              <a:avLst/>
              <a:gdLst/>
              <a:ahLst/>
              <a:cxnLst>
                <a:cxn ang="0">
                  <a:pos x="11" y="0"/>
                </a:cxn>
                <a:cxn ang="0">
                  <a:pos x="17" y="1"/>
                </a:cxn>
                <a:cxn ang="0">
                  <a:pos x="6" y="1"/>
                </a:cxn>
                <a:cxn ang="0">
                  <a:pos x="17" y="55"/>
                </a:cxn>
                <a:cxn ang="0">
                  <a:pos x="6" y="55"/>
                </a:cxn>
                <a:cxn ang="0">
                  <a:pos x="0" y="54"/>
                </a:cxn>
                <a:cxn ang="0">
                  <a:pos x="11" y="0"/>
                </a:cxn>
              </a:cxnLst>
              <a:rect l="0" t="0" r="r" b="b"/>
              <a:pathLst>
                <a:path w="17" h="55">
                  <a:moveTo>
                    <a:pt x="11" y="0"/>
                  </a:moveTo>
                  <a:lnTo>
                    <a:pt x="17" y="1"/>
                  </a:lnTo>
                  <a:lnTo>
                    <a:pt x="6" y="1"/>
                  </a:lnTo>
                  <a:lnTo>
                    <a:pt x="17" y="55"/>
                  </a:lnTo>
                  <a:lnTo>
                    <a:pt x="6" y="55"/>
                  </a:lnTo>
                  <a:lnTo>
                    <a:pt x="0" y="54"/>
                  </a:lnTo>
                  <a:lnTo>
                    <a:pt x="11" y="0"/>
                  </a:lnTo>
                  <a:close/>
                </a:path>
              </a:pathLst>
            </a:custGeom>
            <a:solidFill>
              <a:srgbClr val="993300"/>
            </a:solidFill>
            <a:ln w="9525">
              <a:solidFill>
                <a:srgbClr val="993300"/>
              </a:solidFill>
              <a:round/>
              <a:headEnd/>
              <a:tailEnd/>
            </a:ln>
          </p:spPr>
          <p:txBody>
            <a:bodyPr/>
            <a:lstStyle/>
            <a:p>
              <a:endParaRPr lang="en-US"/>
            </a:p>
          </p:txBody>
        </p:sp>
        <p:sp>
          <p:nvSpPr>
            <p:cNvPr id="115089" name="Freeform 401"/>
            <p:cNvSpPr>
              <a:spLocks/>
            </p:cNvSpPr>
            <p:nvPr/>
          </p:nvSpPr>
          <p:spPr bwMode="black">
            <a:xfrm>
              <a:off x="3032" y="2704"/>
              <a:ext cx="9" cy="16"/>
            </a:xfrm>
            <a:custGeom>
              <a:avLst/>
              <a:gdLst/>
              <a:ahLst/>
              <a:cxnLst>
                <a:cxn ang="0">
                  <a:pos x="5" y="1"/>
                </a:cxn>
                <a:cxn ang="0">
                  <a:pos x="10" y="0"/>
                </a:cxn>
                <a:cxn ang="0">
                  <a:pos x="0" y="0"/>
                </a:cxn>
                <a:cxn ang="0">
                  <a:pos x="32" y="54"/>
                </a:cxn>
                <a:cxn ang="0">
                  <a:pos x="22" y="54"/>
                </a:cxn>
                <a:cxn ang="0">
                  <a:pos x="16" y="55"/>
                </a:cxn>
                <a:cxn ang="0">
                  <a:pos x="5" y="1"/>
                </a:cxn>
              </a:cxnLst>
              <a:rect l="0" t="0" r="r" b="b"/>
              <a:pathLst>
                <a:path w="32" h="55">
                  <a:moveTo>
                    <a:pt x="5" y="1"/>
                  </a:moveTo>
                  <a:lnTo>
                    <a:pt x="10" y="0"/>
                  </a:lnTo>
                  <a:lnTo>
                    <a:pt x="0" y="0"/>
                  </a:lnTo>
                  <a:lnTo>
                    <a:pt x="32" y="54"/>
                  </a:lnTo>
                  <a:lnTo>
                    <a:pt x="22" y="54"/>
                  </a:lnTo>
                  <a:lnTo>
                    <a:pt x="16" y="55"/>
                  </a:lnTo>
                  <a:lnTo>
                    <a:pt x="5" y="1"/>
                  </a:lnTo>
                  <a:close/>
                </a:path>
              </a:pathLst>
            </a:custGeom>
            <a:solidFill>
              <a:srgbClr val="993300"/>
            </a:solidFill>
            <a:ln w="9525">
              <a:solidFill>
                <a:srgbClr val="993300"/>
              </a:solidFill>
              <a:round/>
              <a:headEnd/>
              <a:tailEnd/>
            </a:ln>
          </p:spPr>
          <p:txBody>
            <a:bodyPr/>
            <a:lstStyle/>
            <a:p>
              <a:endParaRPr lang="en-US"/>
            </a:p>
          </p:txBody>
        </p:sp>
        <p:sp>
          <p:nvSpPr>
            <p:cNvPr id="115090" name="Freeform 402"/>
            <p:cNvSpPr>
              <a:spLocks/>
            </p:cNvSpPr>
            <p:nvPr/>
          </p:nvSpPr>
          <p:spPr bwMode="black">
            <a:xfrm>
              <a:off x="3030" y="2704"/>
              <a:ext cx="17" cy="16"/>
            </a:xfrm>
            <a:custGeom>
              <a:avLst/>
              <a:gdLst/>
              <a:ahLst/>
              <a:cxnLst>
                <a:cxn ang="0">
                  <a:pos x="5" y="3"/>
                </a:cxn>
                <a:cxn ang="0">
                  <a:pos x="11" y="0"/>
                </a:cxn>
                <a:cxn ang="0">
                  <a:pos x="0" y="11"/>
                </a:cxn>
                <a:cxn ang="0">
                  <a:pos x="53" y="42"/>
                </a:cxn>
                <a:cxn ang="0">
                  <a:pos x="42" y="53"/>
                </a:cxn>
                <a:cxn ang="0">
                  <a:pos x="37" y="57"/>
                </a:cxn>
                <a:cxn ang="0">
                  <a:pos x="5" y="3"/>
                </a:cxn>
              </a:cxnLst>
              <a:rect l="0" t="0" r="r" b="b"/>
              <a:pathLst>
                <a:path w="53" h="57">
                  <a:moveTo>
                    <a:pt x="5" y="3"/>
                  </a:moveTo>
                  <a:lnTo>
                    <a:pt x="11" y="0"/>
                  </a:lnTo>
                  <a:lnTo>
                    <a:pt x="0" y="11"/>
                  </a:lnTo>
                  <a:lnTo>
                    <a:pt x="53" y="42"/>
                  </a:lnTo>
                  <a:lnTo>
                    <a:pt x="42" y="53"/>
                  </a:lnTo>
                  <a:lnTo>
                    <a:pt x="37" y="57"/>
                  </a:lnTo>
                  <a:lnTo>
                    <a:pt x="5" y="3"/>
                  </a:lnTo>
                  <a:close/>
                </a:path>
              </a:pathLst>
            </a:custGeom>
            <a:solidFill>
              <a:srgbClr val="993300"/>
            </a:solidFill>
            <a:ln w="9525">
              <a:solidFill>
                <a:srgbClr val="993300"/>
              </a:solidFill>
              <a:round/>
              <a:headEnd/>
              <a:tailEnd/>
            </a:ln>
          </p:spPr>
          <p:txBody>
            <a:bodyPr/>
            <a:lstStyle/>
            <a:p>
              <a:endParaRPr lang="en-US"/>
            </a:p>
          </p:txBody>
        </p:sp>
        <p:sp>
          <p:nvSpPr>
            <p:cNvPr id="115091" name="Freeform 403"/>
            <p:cNvSpPr>
              <a:spLocks/>
            </p:cNvSpPr>
            <p:nvPr/>
          </p:nvSpPr>
          <p:spPr bwMode="black">
            <a:xfrm>
              <a:off x="3030" y="2706"/>
              <a:ext cx="17" cy="10"/>
            </a:xfrm>
            <a:custGeom>
              <a:avLst/>
              <a:gdLst/>
              <a:ahLst/>
              <a:cxnLst>
                <a:cxn ang="0">
                  <a:pos x="0" y="5"/>
                </a:cxn>
                <a:cxn ang="0">
                  <a:pos x="3" y="0"/>
                </a:cxn>
                <a:cxn ang="0">
                  <a:pos x="3" y="10"/>
                </a:cxn>
                <a:cxn ang="0">
                  <a:pos x="57" y="21"/>
                </a:cxn>
                <a:cxn ang="0">
                  <a:pos x="57" y="31"/>
                </a:cxn>
                <a:cxn ang="0">
                  <a:pos x="53" y="36"/>
                </a:cxn>
                <a:cxn ang="0">
                  <a:pos x="0" y="5"/>
                </a:cxn>
              </a:cxnLst>
              <a:rect l="0" t="0" r="r" b="b"/>
              <a:pathLst>
                <a:path w="57" h="36">
                  <a:moveTo>
                    <a:pt x="0" y="5"/>
                  </a:moveTo>
                  <a:lnTo>
                    <a:pt x="3" y="0"/>
                  </a:lnTo>
                  <a:lnTo>
                    <a:pt x="3" y="10"/>
                  </a:lnTo>
                  <a:lnTo>
                    <a:pt x="57" y="21"/>
                  </a:lnTo>
                  <a:lnTo>
                    <a:pt x="57" y="31"/>
                  </a:lnTo>
                  <a:lnTo>
                    <a:pt x="53" y="36"/>
                  </a:lnTo>
                  <a:lnTo>
                    <a:pt x="0" y="5"/>
                  </a:lnTo>
                  <a:close/>
                </a:path>
              </a:pathLst>
            </a:custGeom>
            <a:solidFill>
              <a:srgbClr val="993300"/>
            </a:solidFill>
            <a:ln w="9525">
              <a:solidFill>
                <a:srgbClr val="993300"/>
              </a:solidFill>
              <a:round/>
              <a:headEnd/>
              <a:tailEnd/>
            </a:ln>
          </p:spPr>
          <p:txBody>
            <a:bodyPr/>
            <a:lstStyle/>
            <a:p>
              <a:endParaRPr lang="en-US"/>
            </a:p>
          </p:txBody>
        </p:sp>
        <p:sp>
          <p:nvSpPr>
            <p:cNvPr id="115092" name="Freeform 404"/>
            <p:cNvSpPr>
              <a:spLocks/>
            </p:cNvSpPr>
            <p:nvPr/>
          </p:nvSpPr>
          <p:spPr bwMode="black">
            <a:xfrm>
              <a:off x="3032" y="2706"/>
              <a:ext cx="17" cy="5"/>
            </a:xfrm>
            <a:custGeom>
              <a:avLst/>
              <a:gdLst/>
              <a:ahLst/>
              <a:cxnLst>
                <a:cxn ang="0">
                  <a:pos x="0" y="6"/>
                </a:cxn>
                <a:cxn ang="0">
                  <a:pos x="1" y="0"/>
                </a:cxn>
                <a:cxn ang="0">
                  <a:pos x="55" y="11"/>
                </a:cxn>
                <a:cxn ang="0">
                  <a:pos x="54" y="17"/>
                </a:cxn>
                <a:cxn ang="0">
                  <a:pos x="0" y="6"/>
                </a:cxn>
              </a:cxnLst>
              <a:rect l="0" t="0" r="r" b="b"/>
              <a:pathLst>
                <a:path w="55" h="17">
                  <a:moveTo>
                    <a:pt x="0" y="6"/>
                  </a:moveTo>
                  <a:lnTo>
                    <a:pt x="1" y="0"/>
                  </a:lnTo>
                  <a:lnTo>
                    <a:pt x="55" y="11"/>
                  </a:lnTo>
                  <a:lnTo>
                    <a:pt x="54" y="17"/>
                  </a:lnTo>
                  <a:lnTo>
                    <a:pt x="0" y="6"/>
                  </a:lnTo>
                  <a:close/>
                </a:path>
              </a:pathLst>
            </a:custGeom>
            <a:solidFill>
              <a:srgbClr val="993300"/>
            </a:solidFill>
            <a:ln w="9525">
              <a:solidFill>
                <a:srgbClr val="993300"/>
              </a:solidFill>
              <a:round/>
              <a:headEnd/>
              <a:tailEnd/>
            </a:ln>
          </p:spPr>
          <p:txBody>
            <a:bodyPr/>
            <a:lstStyle/>
            <a:p>
              <a:endParaRPr lang="en-US"/>
            </a:p>
          </p:txBody>
        </p:sp>
        <p:sp>
          <p:nvSpPr>
            <p:cNvPr id="115093" name="Freeform 405"/>
            <p:cNvSpPr>
              <a:spLocks/>
            </p:cNvSpPr>
            <p:nvPr/>
          </p:nvSpPr>
          <p:spPr bwMode="black">
            <a:xfrm>
              <a:off x="3032" y="2702"/>
              <a:ext cx="17" cy="9"/>
            </a:xfrm>
            <a:custGeom>
              <a:avLst/>
              <a:gdLst/>
              <a:ahLst/>
              <a:cxnLst>
                <a:cxn ang="0">
                  <a:pos x="1" y="27"/>
                </a:cxn>
                <a:cxn ang="0">
                  <a:pos x="0" y="20"/>
                </a:cxn>
                <a:cxn ang="0">
                  <a:pos x="6" y="31"/>
                </a:cxn>
                <a:cxn ang="0">
                  <a:pos x="48" y="0"/>
                </a:cxn>
                <a:cxn ang="0">
                  <a:pos x="54" y="11"/>
                </a:cxn>
                <a:cxn ang="0">
                  <a:pos x="55" y="18"/>
                </a:cxn>
                <a:cxn ang="0">
                  <a:pos x="1" y="27"/>
                </a:cxn>
              </a:cxnLst>
              <a:rect l="0" t="0" r="r" b="b"/>
              <a:pathLst>
                <a:path w="55" h="31">
                  <a:moveTo>
                    <a:pt x="1" y="27"/>
                  </a:moveTo>
                  <a:lnTo>
                    <a:pt x="0" y="20"/>
                  </a:lnTo>
                  <a:lnTo>
                    <a:pt x="6" y="31"/>
                  </a:lnTo>
                  <a:lnTo>
                    <a:pt x="48" y="0"/>
                  </a:lnTo>
                  <a:lnTo>
                    <a:pt x="54" y="11"/>
                  </a:lnTo>
                  <a:lnTo>
                    <a:pt x="55" y="18"/>
                  </a:lnTo>
                  <a:lnTo>
                    <a:pt x="1" y="27"/>
                  </a:lnTo>
                  <a:close/>
                </a:path>
              </a:pathLst>
            </a:custGeom>
            <a:solidFill>
              <a:srgbClr val="993300"/>
            </a:solidFill>
            <a:ln w="9525">
              <a:solidFill>
                <a:srgbClr val="993300"/>
              </a:solidFill>
              <a:round/>
              <a:headEnd/>
              <a:tailEnd/>
            </a:ln>
          </p:spPr>
          <p:txBody>
            <a:bodyPr/>
            <a:lstStyle/>
            <a:p>
              <a:endParaRPr lang="en-US"/>
            </a:p>
          </p:txBody>
        </p:sp>
        <p:sp>
          <p:nvSpPr>
            <p:cNvPr id="115094" name="Freeform 406"/>
            <p:cNvSpPr>
              <a:spLocks/>
            </p:cNvSpPr>
            <p:nvPr/>
          </p:nvSpPr>
          <p:spPr bwMode="black">
            <a:xfrm>
              <a:off x="3032" y="2699"/>
              <a:ext cx="15" cy="12"/>
            </a:xfrm>
            <a:custGeom>
              <a:avLst/>
              <a:gdLst/>
              <a:ahLst/>
              <a:cxnLst>
                <a:cxn ang="0">
                  <a:pos x="4" y="41"/>
                </a:cxn>
                <a:cxn ang="0">
                  <a:pos x="0" y="37"/>
                </a:cxn>
                <a:cxn ang="0">
                  <a:pos x="6" y="43"/>
                </a:cxn>
                <a:cxn ang="0">
                  <a:pos x="37" y="0"/>
                </a:cxn>
                <a:cxn ang="0">
                  <a:pos x="43" y="6"/>
                </a:cxn>
                <a:cxn ang="0">
                  <a:pos x="46" y="10"/>
                </a:cxn>
                <a:cxn ang="0">
                  <a:pos x="4" y="41"/>
                </a:cxn>
              </a:cxnLst>
              <a:rect l="0" t="0" r="r" b="b"/>
              <a:pathLst>
                <a:path w="46" h="43">
                  <a:moveTo>
                    <a:pt x="4" y="41"/>
                  </a:moveTo>
                  <a:lnTo>
                    <a:pt x="0" y="37"/>
                  </a:lnTo>
                  <a:lnTo>
                    <a:pt x="6" y="43"/>
                  </a:lnTo>
                  <a:lnTo>
                    <a:pt x="37" y="0"/>
                  </a:lnTo>
                  <a:lnTo>
                    <a:pt x="43" y="6"/>
                  </a:lnTo>
                  <a:lnTo>
                    <a:pt x="46" y="10"/>
                  </a:lnTo>
                  <a:lnTo>
                    <a:pt x="4" y="41"/>
                  </a:lnTo>
                  <a:close/>
                </a:path>
              </a:pathLst>
            </a:custGeom>
            <a:solidFill>
              <a:srgbClr val="993300"/>
            </a:solidFill>
            <a:ln w="9525">
              <a:solidFill>
                <a:srgbClr val="993300"/>
              </a:solidFill>
              <a:round/>
              <a:headEnd/>
              <a:tailEnd/>
            </a:ln>
          </p:spPr>
          <p:txBody>
            <a:bodyPr/>
            <a:lstStyle/>
            <a:p>
              <a:endParaRPr lang="en-US"/>
            </a:p>
          </p:txBody>
        </p:sp>
        <p:sp>
          <p:nvSpPr>
            <p:cNvPr id="115095" name="Freeform 407"/>
            <p:cNvSpPr>
              <a:spLocks/>
            </p:cNvSpPr>
            <p:nvPr/>
          </p:nvSpPr>
          <p:spPr bwMode="black">
            <a:xfrm>
              <a:off x="3032" y="2695"/>
              <a:ext cx="11" cy="16"/>
            </a:xfrm>
            <a:custGeom>
              <a:avLst/>
              <a:gdLst/>
              <a:ahLst/>
              <a:cxnLst>
                <a:cxn ang="0">
                  <a:pos x="4" y="51"/>
                </a:cxn>
                <a:cxn ang="0">
                  <a:pos x="0" y="47"/>
                </a:cxn>
                <a:cxn ang="0">
                  <a:pos x="6" y="53"/>
                </a:cxn>
                <a:cxn ang="0">
                  <a:pos x="24" y="0"/>
                </a:cxn>
                <a:cxn ang="0">
                  <a:pos x="31" y="5"/>
                </a:cxn>
                <a:cxn ang="0">
                  <a:pos x="35" y="8"/>
                </a:cxn>
                <a:cxn ang="0">
                  <a:pos x="4" y="51"/>
                </a:cxn>
              </a:cxnLst>
              <a:rect l="0" t="0" r="r" b="b"/>
              <a:pathLst>
                <a:path w="35" h="53">
                  <a:moveTo>
                    <a:pt x="4" y="51"/>
                  </a:moveTo>
                  <a:lnTo>
                    <a:pt x="0" y="47"/>
                  </a:lnTo>
                  <a:lnTo>
                    <a:pt x="6" y="53"/>
                  </a:lnTo>
                  <a:lnTo>
                    <a:pt x="24" y="0"/>
                  </a:lnTo>
                  <a:lnTo>
                    <a:pt x="31" y="5"/>
                  </a:lnTo>
                  <a:lnTo>
                    <a:pt x="35" y="8"/>
                  </a:lnTo>
                  <a:lnTo>
                    <a:pt x="4" y="51"/>
                  </a:lnTo>
                  <a:close/>
                </a:path>
              </a:pathLst>
            </a:custGeom>
            <a:solidFill>
              <a:srgbClr val="993300"/>
            </a:solidFill>
            <a:ln w="9525">
              <a:solidFill>
                <a:srgbClr val="993300"/>
              </a:solidFill>
              <a:round/>
              <a:headEnd/>
              <a:tailEnd/>
            </a:ln>
          </p:spPr>
          <p:txBody>
            <a:bodyPr/>
            <a:lstStyle/>
            <a:p>
              <a:endParaRPr lang="en-US"/>
            </a:p>
          </p:txBody>
        </p:sp>
        <p:sp>
          <p:nvSpPr>
            <p:cNvPr id="115096" name="Freeform 408"/>
            <p:cNvSpPr>
              <a:spLocks/>
            </p:cNvSpPr>
            <p:nvPr/>
          </p:nvSpPr>
          <p:spPr bwMode="black">
            <a:xfrm>
              <a:off x="3032" y="2695"/>
              <a:ext cx="7" cy="16"/>
            </a:xfrm>
            <a:custGeom>
              <a:avLst/>
              <a:gdLst/>
              <a:ahLst/>
              <a:cxnLst>
                <a:cxn ang="0">
                  <a:pos x="9" y="56"/>
                </a:cxn>
                <a:cxn ang="0">
                  <a:pos x="3" y="54"/>
                </a:cxn>
                <a:cxn ang="0">
                  <a:pos x="23" y="54"/>
                </a:cxn>
                <a:cxn ang="0">
                  <a:pos x="0" y="0"/>
                </a:cxn>
                <a:cxn ang="0">
                  <a:pos x="20" y="0"/>
                </a:cxn>
                <a:cxn ang="0">
                  <a:pos x="27" y="3"/>
                </a:cxn>
                <a:cxn ang="0">
                  <a:pos x="9" y="56"/>
                </a:cxn>
              </a:cxnLst>
              <a:rect l="0" t="0" r="r" b="b"/>
              <a:pathLst>
                <a:path w="27" h="56">
                  <a:moveTo>
                    <a:pt x="9" y="56"/>
                  </a:moveTo>
                  <a:lnTo>
                    <a:pt x="3" y="54"/>
                  </a:lnTo>
                  <a:lnTo>
                    <a:pt x="23" y="54"/>
                  </a:lnTo>
                  <a:lnTo>
                    <a:pt x="0" y="0"/>
                  </a:lnTo>
                  <a:lnTo>
                    <a:pt x="20" y="0"/>
                  </a:lnTo>
                  <a:lnTo>
                    <a:pt x="27" y="3"/>
                  </a:lnTo>
                  <a:lnTo>
                    <a:pt x="9" y="56"/>
                  </a:lnTo>
                  <a:close/>
                </a:path>
              </a:pathLst>
            </a:custGeom>
            <a:solidFill>
              <a:srgbClr val="993300"/>
            </a:solidFill>
            <a:ln w="9525">
              <a:solidFill>
                <a:srgbClr val="993300"/>
              </a:solidFill>
              <a:round/>
              <a:headEnd/>
              <a:tailEnd/>
            </a:ln>
          </p:spPr>
          <p:txBody>
            <a:bodyPr/>
            <a:lstStyle/>
            <a:p>
              <a:endParaRPr lang="en-US"/>
            </a:p>
          </p:txBody>
        </p:sp>
        <p:sp>
          <p:nvSpPr>
            <p:cNvPr id="115097" name="Freeform 409"/>
            <p:cNvSpPr>
              <a:spLocks/>
            </p:cNvSpPr>
            <p:nvPr/>
          </p:nvSpPr>
          <p:spPr bwMode="black">
            <a:xfrm>
              <a:off x="3028" y="2695"/>
              <a:ext cx="9" cy="16"/>
            </a:xfrm>
            <a:custGeom>
              <a:avLst/>
              <a:gdLst/>
              <a:ahLst/>
              <a:cxnLst>
                <a:cxn ang="0">
                  <a:pos x="33" y="54"/>
                </a:cxn>
                <a:cxn ang="0">
                  <a:pos x="27" y="56"/>
                </a:cxn>
                <a:cxn ang="0">
                  <a:pos x="31" y="56"/>
                </a:cxn>
                <a:cxn ang="0">
                  <a:pos x="0" y="3"/>
                </a:cxn>
                <a:cxn ang="0">
                  <a:pos x="5" y="3"/>
                </a:cxn>
                <a:cxn ang="0">
                  <a:pos x="10" y="0"/>
                </a:cxn>
                <a:cxn ang="0">
                  <a:pos x="33" y="54"/>
                </a:cxn>
              </a:cxnLst>
              <a:rect l="0" t="0" r="r" b="b"/>
              <a:pathLst>
                <a:path w="33" h="56">
                  <a:moveTo>
                    <a:pt x="33" y="54"/>
                  </a:moveTo>
                  <a:lnTo>
                    <a:pt x="27" y="56"/>
                  </a:lnTo>
                  <a:lnTo>
                    <a:pt x="31" y="56"/>
                  </a:lnTo>
                  <a:lnTo>
                    <a:pt x="0" y="3"/>
                  </a:lnTo>
                  <a:lnTo>
                    <a:pt x="5" y="3"/>
                  </a:lnTo>
                  <a:lnTo>
                    <a:pt x="10" y="0"/>
                  </a:lnTo>
                  <a:lnTo>
                    <a:pt x="33" y="54"/>
                  </a:lnTo>
                  <a:close/>
                </a:path>
              </a:pathLst>
            </a:custGeom>
            <a:solidFill>
              <a:srgbClr val="993300"/>
            </a:solidFill>
            <a:ln w="9525">
              <a:solidFill>
                <a:srgbClr val="993300"/>
              </a:solidFill>
              <a:round/>
              <a:headEnd/>
              <a:tailEnd/>
            </a:ln>
          </p:spPr>
          <p:txBody>
            <a:bodyPr/>
            <a:lstStyle/>
            <a:p>
              <a:endParaRPr lang="en-US"/>
            </a:p>
          </p:txBody>
        </p:sp>
        <p:sp>
          <p:nvSpPr>
            <p:cNvPr id="115098" name="Freeform 410"/>
            <p:cNvSpPr>
              <a:spLocks/>
            </p:cNvSpPr>
            <p:nvPr/>
          </p:nvSpPr>
          <p:spPr bwMode="black">
            <a:xfrm>
              <a:off x="3024" y="2695"/>
              <a:ext cx="13" cy="18"/>
            </a:xfrm>
            <a:custGeom>
              <a:avLst/>
              <a:gdLst/>
              <a:ahLst/>
              <a:cxnLst>
                <a:cxn ang="0">
                  <a:pos x="42" y="53"/>
                </a:cxn>
                <a:cxn ang="0">
                  <a:pos x="37" y="56"/>
                </a:cxn>
                <a:cxn ang="0">
                  <a:pos x="42" y="45"/>
                </a:cxn>
                <a:cxn ang="0">
                  <a:pos x="0" y="14"/>
                </a:cxn>
                <a:cxn ang="0">
                  <a:pos x="6" y="3"/>
                </a:cxn>
                <a:cxn ang="0">
                  <a:pos x="11" y="0"/>
                </a:cxn>
                <a:cxn ang="0">
                  <a:pos x="42" y="53"/>
                </a:cxn>
              </a:cxnLst>
              <a:rect l="0" t="0" r="r" b="b"/>
              <a:pathLst>
                <a:path w="42" h="56">
                  <a:moveTo>
                    <a:pt x="42" y="53"/>
                  </a:moveTo>
                  <a:lnTo>
                    <a:pt x="37" y="56"/>
                  </a:lnTo>
                  <a:lnTo>
                    <a:pt x="42" y="45"/>
                  </a:lnTo>
                  <a:lnTo>
                    <a:pt x="0" y="14"/>
                  </a:lnTo>
                  <a:lnTo>
                    <a:pt x="6" y="3"/>
                  </a:lnTo>
                  <a:lnTo>
                    <a:pt x="11" y="0"/>
                  </a:lnTo>
                  <a:lnTo>
                    <a:pt x="42" y="53"/>
                  </a:lnTo>
                  <a:close/>
                </a:path>
              </a:pathLst>
            </a:custGeom>
            <a:solidFill>
              <a:srgbClr val="993300"/>
            </a:solidFill>
            <a:ln w="9525">
              <a:solidFill>
                <a:srgbClr val="993300"/>
              </a:solidFill>
              <a:round/>
              <a:headEnd/>
              <a:tailEnd/>
            </a:ln>
          </p:spPr>
          <p:txBody>
            <a:bodyPr/>
            <a:lstStyle/>
            <a:p>
              <a:endParaRPr lang="en-US"/>
            </a:p>
          </p:txBody>
        </p:sp>
        <p:sp>
          <p:nvSpPr>
            <p:cNvPr id="115099" name="Freeform 411"/>
            <p:cNvSpPr>
              <a:spLocks/>
            </p:cNvSpPr>
            <p:nvPr/>
          </p:nvSpPr>
          <p:spPr bwMode="black">
            <a:xfrm>
              <a:off x="3022" y="2701"/>
              <a:ext cx="17" cy="10"/>
            </a:xfrm>
            <a:custGeom>
              <a:avLst/>
              <a:gdLst/>
              <a:ahLst/>
              <a:cxnLst>
                <a:cxn ang="0">
                  <a:pos x="51" y="31"/>
                </a:cxn>
                <a:cxn ang="0">
                  <a:pos x="48" y="35"/>
                </a:cxn>
                <a:cxn ang="0">
                  <a:pos x="54" y="24"/>
                </a:cxn>
                <a:cxn ang="0">
                  <a:pos x="0" y="15"/>
                </a:cxn>
                <a:cxn ang="0">
                  <a:pos x="6" y="4"/>
                </a:cxn>
                <a:cxn ang="0">
                  <a:pos x="9" y="0"/>
                </a:cxn>
                <a:cxn ang="0">
                  <a:pos x="51" y="31"/>
                </a:cxn>
              </a:cxnLst>
              <a:rect l="0" t="0" r="r" b="b"/>
              <a:pathLst>
                <a:path w="54" h="35">
                  <a:moveTo>
                    <a:pt x="51" y="31"/>
                  </a:moveTo>
                  <a:lnTo>
                    <a:pt x="48" y="35"/>
                  </a:lnTo>
                  <a:lnTo>
                    <a:pt x="54" y="24"/>
                  </a:lnTo>
                  <a:lnTo>
                    <a:pt x="0" y="15"/>
                  </a:lnTo>
                  <a:lnTo>
                    <a:pt x="6" y="4"/>
                  </a:lnTo>
                  <a:lnTo>
                    <a:pt x="9" y="0"/>
                  </a:lnTo>
                  <a:lnTo>
                    <a:pt x="51" y="31"/>
                  </a:lnTo>
                  <a:close/>
                </a:path>
              </a:pathLst>
            </a:custGeom>
            <a:solidFill>
              <a:srgbClr val="993300"/>
            </a:solidFill>
            <a:ln w="9525">
              <a:solidFill>
                <a:srgbClr val="993300"/>
              </a:solidFill>
              <a:round/>
              <a:headEnd/>
              <a:tailEnd/>
            </a:ln>
          </p:spPr>
          <p:txBody>
            <a:bodyPr/>
            <a:lstStyle/>
            <a:p>
              <a:endParaRPr lang="en-US"/>
            </a:p>
          </p:txBody>
        </p:sp>
        <p:sp>
          <p:nvSpPr>
            <p:cNvPr id="115100" name="Freeform 412"/>
            <p:cNvSpPr>
              <a:spLocks/>
            </p:cNvSpPr>
            <p:nvPr/>
          </p:nvSpPr>
          <p:spPr bwMode="black">
            <a:xfrm>
              <a:off x="3022" y="2704"/>
              <a:ext cx="17" cy="5"/>
            </a:xfrm>
            <a:custGeom>
              <a:avLst/>
              <a:gdLst/>
              <a:ahLst/>
              <a:cxnLst>
                <a:cxn ang="0">
                  <a:pos x="55" y="9"/>
                </a:cxn>
                <a:cxn ang="0">
                  <a:pos x="54" y="16"/>
                </a:cxn>
                <a:cxn ang="0">
                  <a:pos x="0" y="7"/>
                </a:cxn>
                <a:cxn ang="0">
                  <a:pos x="1" y="0"/>
                </a:cxn>
                <a:cxn ang="0">
                  <a:pos x="55" y="9"/>
                </a:cxn>
              </a:cxnLst>
              <a:rect l="0" t="0" r="r" b="b"/>
              <a:pathLst>
                <a:path w="55" h="16">
                  <a:moveTo>
                    <a:pt x="55" y="9"/>
                  </a:moveTo>
                  <a:lnTo>
                    <a:pt x="54" y="16"/>
                  </a:lnTo>
                  <a:lnTo>
                    <a:pt x="0" y="7"/>
                  </a:lnTo>
                  <a:lnTo>
                    <a:pt x="1" y="0"/>
                  </a:lnTo>
                  <a:lnTo>
                    <a:pt x="55" y="9"/>
                  </a:lnTo>
                  <a:close/>
                </a:path>
              </a:pathLst>
            </a:custGeom>
            <a:solidFill>
              <a:srgbClr val="993300"/>
            </a:solidFill>
            <a:ln w="9525">
              <a:solidFill>
                <a:srgbClr val="993300"/>
              </a:solidFill>
              <a:round/>
              <a:headEnd/>
              <a:tailEnd/>
            </a:ln>
          </p:spPr>
          <p:txBody>
            <a:bodyPr/>
            <a:lstStyle/>
            <a:p>
              <a:endParaRPr lang="en-US"/>
            </a:p>
          </p:txBody>
        </p:sp>
      </p:grpSp>
      <p:sp>
        <p:nvSpPr>
          <p:cNvPr id="114691" name="Rectangle 3"/>
          <p:cNvSpPr>
            <a:spLocks noGrp="1" noChangeArrowheads="1"/>
          </p:cNvSpPr>
          <p:nvPr>
            <p:ph type="body" idx="1"/>
          </p:nvPr>
        </p:nvSpPr>
        <p:spPr/>
        <p:txBody>
          <a:bodyPr/>
          <a:lstStyle/>
          <a:p>
            <a:r>
              <a:rPr lang="en-US" dirty="0"/>
              <a:t>For axial load and flexure, design like a column to determine axial load – moment interaction</a:t>
            </a:r>
          </a:p>
        </p:txBody>
      </p:sp>
      <p:sp>
        <p:nvSpPr>
          <p:cNvPr id="114690" name="Rectangle 2"/>
          <p:cNvSpPr>
            <a:spLocks noGrp="1" noChangeArrowheads="1"/>
          </p:cNvSpPr>
          <p:nvPr>
            <p:ph type="title"/>
          </p:nvPr>
        </p:nvSpPr>
        <p:spPr/>
        <p:txBody>
          <a:bodyPr/>
          <a:lstStyle/>
          <a:p>
            <a:r>
              <a:rPr lang="en-US" sz="3200" dirty="0">
                <a:solidFill>
                  <a:srgbClr val="2D2DB9"/>
                </a:solidFill>
              </a:rPr>
              <a:t>ACI 318, Overview of Special Walls:</a:t>
            </a:r>
            <a:br>
              <a:rPr lang="en-US" sz="3200" dirty="0">
                <a:solidFill>
                  <a:srgbClr val="2D2DB9"/>
                </a:solidFill>
              </a:rPr>
            </a:br>
            <a:r>
              <a:rPr lang="en-US" sz="3200" dirty="0">
                <a:solidFill>
                  <a:srgbClr val="2D2DB9"/>
                </a:solidFill>
              </a:rPr>
              <a:t>General Requirements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z="3200" dirty="0">
                <a:solidFill>
                  <a:srgbClr val="2D2DB9"/>
                </a:solidFill>
              </a:rPr>
              <a:t>Topic Overview    </a:t>
            </a:r>
          </a:p>
        </p:txBody>
      </p:sp>
      <p:sp>
        <p:nvSpPr>
          <p:cNvPr id="3075" name="Rectangle 3"/>
          <p:cNvSpPr>
            <a:spLocks noGrp="1" noChangeArrowheads="1"/>
          </p:cNvSpPr>
          <p:nvPr>
            <p:ph type="body" idx="1"/>
          </p:nvPr>
        </p:nvSpPr>
        <p:spPr/>
        <p:txBody>
          <a:bodyPr/>
          <a:lstStyle/>
          <a:p>
            <a:r>
              <a:rPr lang="en-US" dirty="0">
                <a:solidFill>
                  <a:srgbClr val="D9D9D9"/>
                </a:solidFill>
              </a:rPr>
              <a:t>Concrete and reinforcement behavior </a:t>
            </a:r>
          </a:p>
          <a:p>
            <a:r>
              <a:rPr lang="en-US" dirty="0">
                <a:solidFill>
                  <a:srgbClr val="D9D9D9"/>
                </a:solidFill>
              </a:rPr>
              <a:t>Reference standards</a:t>
            </a:r>
          </a:p>
          <a:p>
            <a:r>
              <a:rPr lang="en-US" dirty="0">
                <a:solidFill>
                  <a:srgbClr val="D9D9D9"/>
                </a:solidFill>
              </a:rPr>
              <a:t>Requirements by Seismic Design Category</a:t>
            </a:r>
          </a:p>
          <a:p>
            <a:pPr lvl="1"/>
            <a:r>
              <a:rPr lang="en-US" dirty="0">
                <a:solidFill>
                  <a:srgbClr val="D9D9D9"/>
                </a:solidFill>
              </a:rPr>
              <a:t>Moment resisting frames</a:t>
            </a:r>
          </a:p>
          <a:p>
            <a:pPr lvl="1"/>
            <a:r>
              <a:rPr lang="en-US" dirty="0">
                <a:solidFill>
                  <a:srgbClr val="D9D9D9"/>
                </a:solidFill>
              </a:rPr>
              <a:t>Shear walls</a:t>
            </a:r>
          </a:p>
          <a:p>
            <a:r>
              <a:rPr lang="en-US" dirty="0"/>
              <a:t>Other topics</a:t>
            </a:r>
          </a:p>
          <a:p>
            <a:r>
              <a:rPr lang="en-US" dirty="0">
                <a:solidFill>
                  <a:srgbClr val="D9D9D9"/>
                </a:solidFill>
              </a:rPr>
              <a:t>Design Examples</a:t>
            </a:r>
          </a:p>
          <a:p>
            <a:endParaRPr lang="en-US" dirty="0"/>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extLst>
      <p:ext uri="{BB962C8B-B14F-4D97-AF65-F5344CB8AC3E}">
        <p14:creationId xmlns:p14="http://schemas.microsoft.com/office/powerpoint/2010/main" val="28535954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sz="3200" dirty="0">
                <a:solidFill>
                  <a:srgbClr val="2D2DB9"/>
                </a:solidFill>
              </a:rPr>
              <a:t>Members Not Part of LFRS</a:t>
            </a:r>
          </a:p>
        </p:txBody>
      </p:sp>
      <p:sp>
        <p:nvSpPr>
          <p:cNvPr id="123907" name="Rectangle 3"/>
          <p:cNvSpPr>
            <a:spLocks noGrp="1" noChangeArrowheads="1"/>
          </p:cNvSpPr>
          <p:nvPr>
            <p:ph type="body" idx="1"/>
          </p:nvPr>
        </p:nvSpPr>
        <p:spPr>
          <a:xfrm>
            <a:off x="438150" y="1333500"/>
            <a:ext cx="8229600" cy="4525963"/>
          </a:xfrm>
        </p:spPr>
        <p:txBody>
          <a:bodyPr/>
          <a:lstStyle/>
          <a:p>
            <a:r>
              <a:rPr lang="en-US" dirty="0"/>
              <a:t>In frame members not designated as part of the lateral-force-resisting system in regions of high seismic risk:</a:t>
            </a:r>
          </a:p>
          <a:p>
            <a:pPr lvl="1"/>
            <a:r>
              <a:rPr lang="en-US" dirty="0"/>
              <a:t>Must be able to support gravity loads while subjected to the design displacement</a:t>
            </a:r>
          </a:p>
          <a:p>
            <a:pPr lvl="1"/>
            <a:r>
              <a:rPr lang="en-US" dirty="0"/>
              <a:t>Transverse reinforcement increases depending on:</a:t>
            </a:r>
          </a:p>
          <a:p>
            <a:pPr>
              <a:buFontTx/>
              <a:buNone/>
            </a:pPr>
            <a:r>
              <a:rPr lang="en-US" dirty="0"/>
              <a:t>			</a:t>
            </a:r>
            <a:r>
              <a:rPr lang="en-US" sz="2400" dirty="0"/>
              <a:t>Forces induced by drift</a:t>
            </a:r>
          </a:p>
          <a:p>
            <a:pPr>
              <a:buFontTx/>
              <a:buNone/>
            </a:pPr>
            <a:r>
              <a:rPr lang="en-US" sz="2400" dirty="0"/>
              <a:t>			Axial force in member</a:t>
            </a:r>
          </a:p>
          <a:p>
            <a:endParaRPr lang="en-US" dirty="0"/>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graphicFrame>
        <p:nvGraphicFramePr>
          <p:cNvPr id="414723" name="Object 3" descr="The benefits of confinement on concrete behavior. Presented are stress-strain diagrams for confined concrete in compression. The specimens were 6 in. by 12 in. cylinders. Confinement was provided by spiral reinforcement.  Reducing spiral pitch (or hoop spacing) increases maximum concrete stress and strain capacity (ductility)." title="stress-strain behavior of confined concrete section"/>
          <p:cNvGraphicFramePr>
            <a:graphicFrameLocks noGrp="1" noChangeAspect="1"/>
          </p:cNvGraphicFramePr>
          <p:nvPr>
            <p:ph idx="1"/>
            <p:extLst>
              <p:ext uri="{D42A27DB-BD31-4B8C-83A1-F6EECF244321}">
                <p14:modId xmlns:p14="http://schemas.microsoft.com/office/powerpoint/2010/main" val="711130009"/>
              </p:ext>
            </p:extLst>
          </p:nvPr>
        </p:nvGraphicFramePr>
        <p:xfrm>
          <a:off x="785813" y="1295400"/>
          <a:ext cx="8005762" cy="5294313"/>
        </p:xfrm>
        <a:graphic>
          <a:graphicData uri="http://schemas.openxmlformats.org/presentationml/2006/ole">
            <mc:AlternateContent xmlns:mc="http://schemas.openxmlformats.org/markup-compatibility/2006">
              <mc:Choice xmlns:v="urn:schemas-microsoft-com:vml" Requires="v">
                <p:oleObj spid="_x0000_s414858" name="Chart" r:id="rId4" imgW="7086600" imgH="4686300" progId="Excel.Sheet.8">
                  <p:embed/>
                </p:oleObj>
              </mc:Choice>
              <mc:Fallback>
                <p:oleObj name="Chart" r:id="rId4" imgW="7086600" imgH="4686300" progId="Excel.Sheet.8">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5813" y="1295400"/>
                        <a:ext cx="8005762" cy="529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414724" name="Text Box 4"/>
          <p:cNvSpPr txBox="1">
            <a:spLocks noChangeArrowheads="1"/>
          </p:cNvSpPr>
          <p:nvPr/>
        </p:nvSpPr>
        <p:spPr bwMode="auto">
          <a:xfrm>
            <a:off x="6743700" y="1824038"/>
            <a:ext cx="1212850" cy="1006475"/>
          </a:xfrm>
          <a:prstGeom prst="rect">
            <a:avLst/>
          </a:prstGeom>
          <a:solidFill>
            <a:schemeClr val="bg1"/>
          </a:solidFill>
          <a:ln w="9525">
            <a:noFill/>
            <a:miter lim="800000"/>
            <a:headEnd/>
            <a:tailEnd/>
          </a:ln>
          <a:effectLst/>
        </p:spPr>
        <p:txBody>
          <a:bodyPr wrap="none">
            <a:spAutoFit/>
          </a:bodyPr>
          <a:lstStyle/>
          <a:p>
            <a:pPr algn="l"/>
            <a:r>
              <a:rPr lang="en-US" sz="2000" dirty="0"/>
              <a:t>Pitch of </a:t>
            </a:r>
          </a:p>
          <a:p>
            <a:pPr algn="l"/>
            <a:r>
              <a:rPr lang="en-US" sz="2000" dirty="0"/>
              <a:t>¼ in. dia.</a:t>
            </a:r>
          </a:p>
          <a:p>
            <a:pPr algn="l"/>
            <a:r>
              <a:rPr lang="en-US" sz="2000" dirty="0"/>
              <a:t>spiral</a:t>
            </a:r>
          </a:p>
        </p:txBody>
      </p:sp>
      <p:sp>
        <p:nvSpPr>
          <p:cNvPr id="414725" name="Text Box 5"/>
          <p:cNvSpPr txBox="1">
            <a:spLocks noChangeArrowheads="1"/>
          </p:cNvSpPr>
          <p:nvPr/>
        </p:nvSpPr>
        <p:spPr bwMode="auto">
          <a:xfrm>
            <a:off x="6788150" y="3900488"/>
            <a:ext cx="1620838" cy="1006475"/>
          </a:xfrm>
          <a:prstGeom prst="rect">
            <a:avLst/>
          </a:prstGeom>
          <a:noFill/>
          <a:ln w="9525">
            <a:noFill/>
            <a:miter lim="800000"/>
            <a:headEnd/>
            <a:tailEnd/>
          </a:ln>
          <a:effectLst/>
        </p:spPr>
        <p:txBody>
          <a:bodyPr wrap="none">
            <a:spAutoFit/>
          </a:bodyPr>
          <a:lstStyle/>
          <a:p>
            <a:pPr algn="l"/>
            <a:r>
              <a:rPr lang="en-US" sz="2000"/>
              <a:t>Tests of </a:t>
            </a:r>
          </a:p>
          <a:p>
            <a:pPr algn="l"/>
            <a:r>
              <a:rPr lang="en-US" sz="2000"/>
              <a:t>6 in. x 12 in. </a:t>
            </a:r>
          </a:p>
          <a:p>
            <a:pPr algn="l"/>
            <a:r>
              <a:rPr lang="en-US" sz="2000"/>
              <a:t>cylinders</a:t>
            </a:r>
          </a:p>
        </p:txBody>
      </p:sp>
      <p:sp>
        <p:nvSpPr>
          <p:cNvPr id="414722" name="Rectangle 2"/>
          <p:cNvSpPr>
            <a:spLocks noGrp="1" noChangeArrowheads="1"/>
          </p:cNvSpPr>
          <p:nvPr>
            <p:ph type="title"/>
          </p:nvPr>
        </p:nvSpPr>
        <p:spPr>
          <a:xfrm>
            <a:off x="471488" y="187325"/>
            <a:ext cx="8229600" cy="1143000"/>
          </a:xfrm>
        </p:spPr>
        <p:txBody>
          <a:bodyPr/>
          <a:lstStyle/>
          <a:p>
            <a:r>
              <a:rPr lang="en-US" sz="3200" dirty="0">
                <a:solidFill>
                  <a:srgbClr val="2D2DB9"/>
                </a:solidFill>
              </a:rPr>
              <a:t>Confined Concrete </a:t>
            </a:r>
            <a:br>
              <a:rPr lang="en-US" sz="3200" dirty="0">
                <a:solidFill>
                  <a:srgbClr val="2D2DB9"/>
                </a:solidFill>
              </a:rPr>
            </a:br>
            <a:r>
              <a:rPr lang="en-US" sz="3200" dirty="0">
                <a:solidFill>
                  <a:srgbClr val="2D2DB9"/>
                </a:solidFill>
              </a:rPr>
              <a:t>Stress-Strain Behavior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Instructional Materials Complementing FEMA P-1051, Design Examples       </a:t>
            </a:r>
            <a:endParaRPr lang="en-US" dirty="0"/>
          </a:p>
        </p:txBody>
      </p:sp>
      <p:sp>
        <p:nvSpPr>
          <p:cNvPr id="2" name="Content Placeholder 1"/>
          <p:cNvSpPr>
            <a:spLocks noGrp="1"/>
          </p:cNvSpPr>
          <p:nvPr>
            <p:ph idx="1"/>
          </p:nvPr>
        </p:nvSpPr>
        <p:spPr>
          <a:xfrm>
            <a:off x="457200" y="4053840"/>
            <a:ext cx="8229600" cy="2072323"/>
          </a:xfrm>
        </p:spPr>
        <p:txBody>
          <a:bodyPr/>
          <a:lstStyle/>
          <a:p>
            <a:pPr marL="0" indent="0" eaLnBrk="0" hangingPunct="0">
              <a:lnSpc>
                <a:spcPct val="110000"/>
              </a:lnSpc>
              <a:buNone/>
            </a:pPr>
            <a:r>
              <a:rPr lang="en-US" sz="2000" u="sng" dirty="0"/>
              <a:t>Check</a:t>
            </a:r>
            <a:r>
              <a:rPr lang="en-US" sz="2000" dirty="0"/>
              <a:t>:</a:t>
            </a:r>
          </a:p>
          <a:p>
            <a:pPr eaLnBrk="0" hangingPunct="0">
              <a:lnSpc>
                <a:spcPct val="110000"/>
              </a:lnSpc>
            </a:pPr>
            <a:r>
              <a:rPr lang="en-US" sz="2000" dirty="0"/>
              <a:t> Shear strength and reinforcement (min. slab </a:t>
            </a:r>
            <a:r>
              <a:rPr lang="en-US" sz="2000" dirty="0" err="1"/>
              <a:t>reinf</a:t>
            </a:r>
            <a:r>
              <a:rPr lang="en-US" sz="2000" dirty="0"/>
              <a:t>.)</a:t>
            </a:r>
          </a:p>
          <a:p>
            <a:pPr eaLnBrk="0" hangingPunct="0">
              <a:lnSpc>
                <a:spcPct val="110000"/>
              </a:lnSpc>
            </a:pPr>
            <a:r>
              <a:rPr lang="en-US" sz="2000" dirty="0"/>
              <a:t> Chords (boundary members)</a:t>
            </a:r>
          </a:p>
          <a:p>
            <a:pPr marL="0" indent="0" eaLnBrk="0" hangingPunct="0">
              <a:lnSpc>
                <a:spcPct val="110000"/>
              </a:lnSpc>
              <a:buNone/>
            </a:pPr>
            <a:r>
              <a:rPr lang="en-US" sz="2000" dirty="0"/>
              <a:t>	- Force = M/d Reinforced for tension 		 </a:t>
            </a:r>
          </a:p>
          <a:p>
            <a:pPr marL="0" indent="0" eaLnBrk="0" hangingPunct="0">
              <a:lnSpc>
                <a:spcPct val="110000"/>
              </a:lnSpc>
              <a:buNone/>
            </a:pPr>
            <a:r>
              <a:rPr lang="en-US" sz="2000" dirty="0"/>
              <a:t>	 (Usually don’t require boundary members)</a:t>
            </a:r>
          </a:p>
          <a:p>
            <a:pPr marL="0" indent="0">
              <a:buNone/>
            </a:pPr>
            <a:endParaRPr lang="en-US" sz="2000" dirty="0"/>
          </a:p>
        </p:txBody>
      </p:sp>
      <p:sp>
        <p:nvSpPr>
          <p:cNvPr id="125000" name="Text Box 72"/>
          <p:cNvSpPr txBox="1">
            <a:spLocks noChangeArrowheads="1"/>
          </p:cNvSpPr>
          <p:nvPr/>
        </p:nvSpPr>
        <p:spPr bwMode="auto">
          <a:xfrm>
            <a:off x="4078288" y="3106738"/>
            <a:ext cx="4729162" cy="822325"/>
          </a:xfrm>
          <a:prstGeom prst="rect">
            <a:avLst/>
          </a:prstGeom>
          <a:noFill/>
          <a:ln w="9525">
            <a:noFill/>
            <a:miter lim="800000"/>
            <a:headEnd/>
            <a:tailEnd/>
          </a:ln>
          <a:effectLst/>
        </p:spPr>
        <p:txBody>
          <a:bodyPr wrap="none">
            <a:spAutoFit/>
          </a:bodyPr>
          <a:lstStyle/>
          <a:p>
            <a:pPr algn="l" eaLnBrk="0" hangingPunct="0"/>
            <a:r>
              <a:rPr lang="en-US"/>
              <a:t>Load from analysis in accordance</a:t>
            </a:r>
          </a:p>
          <a:p>
            <a:pPr algn="l" eaLnBrk="0" hangingPunct="0"/>
            <a:r>
              <a:rPr lang="en-US"/>
              <a:t>With design load combinations</a:t>
            </a:r>
          </a:p>
        </p:txBody>
      </p:sp>
      <p:sp>
        <p:nvSpPr>
          <p:cNvPr id="124999" name="Text Box 71"/>
          <p:cNvSpPr txBox="1">
            <a:spLocks noChangeArrowheads="1"/>
          </p:cNvSpPr>
          <p:nvPr/>
        </p:nvSpPr>
        <p:spPr bwMode="auto">
          <a:xfrm>
            <a:off x="4300538" y="2162175"/>
            <a:ext cx="4889480" cy="830997"/>
          </a:xfrm>
          <a:prstGeom prst="rect">
            <a:avLst/>
          </a:prstGeom>
          <a:noFill/>
          <a:ln w="9525">
            <a:noFill/>
            <a:miter lim="800000"/>
            <a:headEnd/>
            <a:tailEnd/>
          </a:ln>
          <a:effectLst/>
        </p:spPr>
        <p:txBody>
          <a:bodyPr wrap="none">
            <a:spAutoFit/>
          </a:bodyPr>
          <a:lstStyle/>
          <a:p>
            <a:pPr algn="l" eaLnBrk="0" hangingPunct="0"/>
            <a:r>
              <a:rPr lang="en-US" dirty="0"/>
              <a:t>Collectors, if </a:t>
            </a:r>
            <a:r>
              <a:rPr lang="en-US" dirty="0" err="1"/>
              <a:t>req’d</a:t>
            </a:r>
            <a:r>
              <a:rPr lang="en-US" dirty="0"/>
              <a:t> to transfer force</a:t>
            </a:r>
          </a:p>
          <a:p>
            <a:pPr algn="l" eaLnBrk="0" hangingPunct="0"/>
            <a:r>
              <a:rPr lang="en-US" dirty="0"/>
              <a:t>from diaphragm to structural walls</a:t>
            </a:r>
          </a:p>
        </p:txBody>
      </p:sp>
      <p:sp>
        <p:nvSpPr>
          <p:cNvPr id="124998" name="Text Box 70"/>
          <p:cNvSpPr txBox="1">
            <a:spLocks noChangeArrowheads="1"/>
          </p:cNvSpPr>
          <p:nvPr/>
        </p:nvSpPr>
        <p:spPr bwMode="auto">
          <a:xfrm>
            <a:off x="4837113" y="1676400"/>
            <a:ext cx="1762125" cy="457200"/>
          </a:xfrm>
          <a:prstGeom prst="rect">
            <a:avLst/>
          </a:prstGeom>
          <a:noFill/>
          <a:ln w="9525">
            <a:noFill/>
            <a:miter lim="800000"/>
            <a:headEnd/>
            <a:tailEnd/>
          </a:ln>
          <a:effectLst/>
        </p:spPr>
        <p:txBody>
          <a:bodyPr wrap="none">
            <a:spAutoFit/>
          </a:bodyPr>
          <a:lstStyle/>
          <a:p>
            <a:pPr algn="l" eaLnBrk="0" hangingPunct="0"/>
            <a:r>
              <a:rPr lang="en-US"/>
              <a:t>Shear walls</a:t>
            </a:r>
          </a:p>
        </p:txBody>
      </p:sp>
      <p:sp>
        <p:nvSpPr>
          <p:cNvPr id="124997" name="Text Box 69"/>
          <p:cNvSpPr txBox="1">
            <a:spLocks noChangeArrowheads="1"/>
          </p:cNvSpPr>
          <p:nvPr/>
        </p:nvSpPr>
        <p:spPr bwMode="auto">
          <a:xfrm>
            <a:off x="4837113" y="990600"/>
            <a:ext cx="1677987" cy="457200"/>
          </a:xfrm>
          <a:prstGeom prst="rect">
            <a:avLst/>
          </a:prstGeom>
          <a:noFill/>
          <a:ln w="9525">
            <a:noFill/>
            <a:miter lim="800000"/>
            <a:headEnd/>
            <a:tailEnd/>
          </a:ln>
          <a:effectLst/>
        </p:spPr>
        <p:txBody>
          <a:bodyPr wrap="none">
            <a:spAutoFit/>
          </a:bodyPr>
          <a:lstStyle/>
          <a:p>
            <a:pPr algn="l" eaLnBrk="0" hangingPunct="0"/>
            <a:r>
              <a:rPr lang="en-US"/>
              <a:t>Diaphragm</a:t>
            </a:r>
          </a:p>
        </p:txBody>
      </p:sp>
      <p:grpSp>
        <p:nvGrpSpPr>
          <p:cNvPr id="5" name="Group 4" descr="Where collectors might be needed to transfer forces from a long diaphragm into a narrow structural wall. The design load is to be from seismic analysis in accordance with the design load combinations. Slab reinforcement is based on shear stress or slab reinforcement minima. The chord (boundary element) of a diaphragm is designed to resist tension and compression of M/d. Diaphragms rarely require confined chords.  There are also special considerations for topped and untopped precast diaphragms&#10;&#10;" title="View of a Diaphragm"/>
          <p:cNvGrpSpPr/>
          <p:nvPr/>
        </p:nvGrpSpPr>
        <p:grpSpPr>
          <a:xfrm>
            <a:off x="228600" y="1038225"/>
            <a:ext cx="4629150" cy="2543175"/>
            <a:chOff x="228600" y="1038225"/>
            <a:chExt cx="4629150" cy="2543175"/>
          </a:xfrm>
        </p:grpSpPr>
        <p:grpSp>
          <p:nvGrpSpPr>
            <p:cNvPr id="4" name="Group 3"/>
            <p:cNvGrpSpPr/>
            <p:nvPr/>
          </p:nvGrpSpPr>
          <p:grpSpPr>
            <a:xfrm>
              <a:off x="228600" y="1038225"/>
              <a:ext cx="3844925" cy="2543175"/>
              <a:chOff x="228600" y="1038225"/>
              <a:chExt cx="3844925" cy="2543175"/>
            </a:xfrm>
          </p:grpSpPr>
          <p:sp>
            <p:nvSpPr>
              <p:cNvPr id="124933" name="Freeform 5"/>
              <p:cNvSpPr>
                <a:spLocks/>
              </p:cNvSpPr>
              <p:nvPr/>
            </p:nvSpPr>
            <p:spPr bwMode="black">
              <a:xfrm>
                <a:off x="244475" y="1038225"/>
                <a:ext cx="3565525" cy="25400"/>
              </a:xfrm>
              <a:custGeom>
                <a:avLst/>
                <a:gdLst/>
                <a:ahLst/>
                <a:cxnLst>
                  <a:cxn ang="0">
                    <a:pos x="0" y="0"/>
                  </a:cxn>
                  <a:cxn ang="0">
                    <a:pos x="2711" y="0"/>
                  </a:cxn>
                  <a:cxn ang="0">
                    <a:pos x="2723" y="12"/>
                  </a:cxn>
                  <a:cxn ang="0">
                    <a:pos x="2699" y="12"/>
                  </a:cxn>
                  <a:cxn ang="0">
                    <a:pos x="2711" y="24"/>
                  </a:cxn>
                  <a:cxn ang="0">
                    <a:pos x="0" y="24"/>
                  </a:cxn>
                  <a:cxn ang="0">
                    <a:pos x="0" y="0"/>
                  </a:cxn>
                </a:cxnLst>
                <a:rect l="0" t="0" r="r" b="b"/>
                <a:pathLst>
                  <a:path w="2723" h="24">
                    <a:moveTo>
                      <a:pt x="0" y="0"/>
                    </a:moveTo>
                    <a:lnTo>
                      <a:pt x="2711" y="0"/>
                    </a:lnTo>
                    <a:lnTo>
                      <a:pt x="2723" y="12"/>
                    </a:lnTo>
                    <a:lnTo>
                      <a:pt x="2699" y="12"/>
                    </a:lnTo>
                    <a:lnTo>
                      <a:pt x="2711" y="24"/>
                    </a:lnTo>
                    <a:lnTo>
                      <a:pt x="0" y="24"/>
                    </a:lnTo>
                    <a:lnTo>
                      <a:pt x="0" y="0"/>
                    </a:lnTo>
                    <a:close/>
                  </a:path>
                </a:pathLst>
              </a:custGeom>
              <a:solidFill>
                <a:schemeClr val="bg2"/>
              </a:solidFill>
              <a:ln w="9525">
                <a:solidFill>
                  <a:schemeClr val="bg2"/>
                </a:solidFill>
                <a:round/>
                <a:headEnd/>
                <a:tailEnd/>
              </a:ln>
            </p:spPr>
            <p:txBody>
              <a:bodyPr/>
              <a:lstStyle/>
              <a:p>
                <a:endParaRPr lang="en-US"/>
              </a:p>
            </p:txBody>
          </p:sp>
          <p:sp>
            <p:nvSpPr>
              <p:cNvPr id="124934" name="Freeform 6"/>
              <p:cNvSpPr>
                <a:spLocks/>
              </p:cNvSpPr>
              <p:nvPr/>
            </p:nvSpPr>
            <p:spPr bwMode="black">
              <a:xfrm>
                <a:off x="3778250" y="1050925"/>
                <a:ext cx="31750" cy="1928813"/>
              </a:xfrm>
              <a:custGeom>
                <a:avLst/>
                <a:gdLst/>
                <a:ahLst/>
                <a:cxnLst>
                  <a:cxn ang="0">
                    <a:pos x="24" y="0"/>
                  </a:cxn>
                  <a:cxn ang="0">
                    <a:pos x="24" y="1819"/>
                  </a:cxn>
                  <a:cxn ang="0">
                    <a:pos x="12" y="1831"/>
                  </a:cxn>
                  <a:cxn ang="0">
                    <a:pos x="12" y="1807"/>
                  </a:cxn>
                  <a:cxn ang="0">
                    <a:pos x="0" y="1819"/>
                  </a:cxn>
                  <a:cxn ang="0">
                    <a:pos x="0" y="0"/>
                  </a:cxn>
                  <a:cxn ang="0">
                    <a:pos x="24" y="0"/>
                  </a:cxn>
                </a:cxnLst>
                <a:rect l="0" t="0" r="r" b="b"/>
                <a:pathLst>
                  <a:path w="24" h="1831">
                    <a:moveTo>
                      <a:pt x="24" y="0"/>
                    </a:moveTo>
                    <a:lnTo>
                      <a:pt x="24" y="1819"/>
                    </a:lnTo>
                    <a:lnTo>
                      <a:pt x="12" y="1831"/>
                    </a:lnTo>
                    <a:lnTo>
                      <a:pt x="12" y="1807"/>
                    </a:lnTo>
                    <a:lnTo>
                      <a:pt x="0" y="1819"/>
                    </a:lnTo>
                    <a:lnTo>
                      <a:pt x="0" y="0"/>
                    </a:lnTo>
                    <a:lnTo>
                      <a:pt x="24" y="0"/>
                    </a:lnTo>
                    <a:close/>
                  </a:path>
                </a:pathLst>
              </a:custGeom>
              <a:solidFill>
                <a:schemeClr val="bg2"/>
              </a:solidFill>
              <a:ln w="9525">
                <a:solidFill>
                  <a:schemeClr val="bg2"/>
                </a:solidFill>
                <a:round/>
                <a:headEnd/>
                <a:tailEnd/>
              </a:ln>
            </p:spPr>
            <p:txBody>
              <a:bodyPr/>
              <a:lstStyle/>
              <a:p>
                <a:endParaRPr lang="en-US"/>
              </a:p>
            </p:txBody>
          </p:sp>
          <p:sp>
            <p:nvSpPr>
              <p:cNvPr id="124935" name="Freeform 7"/>
              <p:cNvSpPr>
                <a:spLocks/>
              </p:cNvSpPr>
              <p:nvPr/>
            </p:nvSpPr>
            <p:spPr bwMode="black">
              <a:xfrm>
                <a:off x="228600" y="2954338"/>
                <a:ext cx="3565525" cy="25400"/>
              </a:xfrm>
              <a:custGeom>
                <a:avLst/>
                <a:gdLst/>
                <a:ahLst/>
                <a:cxnLst>
                  <a:cxn ang="0">
                    <a:pos x="2723" y="24"/>
                  </a:cxn>
                  <a:cxn ang="0">
                    <a:pos x="12" y="24"/>
                  </a:cxn>
                  <a:cxn ang="0">
                    <a:pos x="0" y="12"/>
                  </a:cxn>
                  <a:cxn ang="0">
                    <a:pos x="24" y="12"/>
                  </a:cxn>
                  <a:cxn ang="0">
                    <a:pos x="12" y="0"/>
                  </a:cxn>
                  <a:cxn ang="0">
                    <a:pos x="2723" y="0"/>
                  </a:cxn>
                  <a:cxn ang="0">
                    <a:pos x="2723" y="24"/>
                  </a:cxn>
                </a:cxnLst>
                <a:rect l="0" t="0" r="r" b="b"/>
                <a:pathLst>
                  <a:path w="2723" h="24">
                    <a:moveTo>
                      <a:pt x="2723" y="24"/>
                    </a:moveTo>
                    <a:lnTo>
                      <a:pt x="12" y="24"/>
                    </a:lnTo>
                    <a:lnTo>
                      <a:pt x="0" y="12"/>
                    </a:lnTo>
                    <a:lnTo>
                      <a:pt x="24" y="12"/>
                    </a:lnTo>
                    <a:lnTo>
                      <a:pt x="12" y="0"/>
                    </a:lnTo>
                    <a:lnTo>
                      <a:pt x="2723" y="0"/>
                    </a:lnTo>
                    <a:lnTo>
                      <a:pt x="2723" y="24"/>
                    </a:lnTo>
                    <a:close/>
                  </a:path>
                </a:pathLst>
              </a:custGeom>
              <a:solidFill>
                <a:schemeClr val="bg2"/>
              </a:solidFill>
              <a:ln w="9525">
                <a:solidFill>
                  <a:schemeClr val="bg2"/>
                </a:solidFill>
                <a:round/>
                <a:headEnd/>
                <a:tailEnd/>
              </a:ln>
            </p:spPr>
            <p:txBody>
              <a:bodyPr/>
              <a:lstStyle/>
              <a:p>
                <a:endParaRPr lang="en-US"/>
              </a:p>
            </p:txBody>
          </p:sp>
          <p:sp>
            <p:nvSpPr>
              <p:cNvPr id="124936" name="Rectangle 8"/>
              <p:cNvSpPr>
                <a:spLocks noChangeArrowheads="1"/>
              </p:cNvSpPr>
              <p:nvPr/>
            </p:nvSpPr>
            <p:spPr bwMode="black">
              <a:xfrm>
                <a:off x="228600" y="1050925"/>
                <a:ext cx="31750" cy="1916113"/>
              </a:xfrm>
              <a:prstGeom prst="rect">
                <a:avLst/>
              </a:prstGeom>
              <a:solidFill>
                <a:schemeClr val="bg2"/>
              </a:solidFill>
              <a:ln w="9525">
                <a:solidFill>
                  <a:schemeClr val="bg2"/>
                </a:solidFill>
                <a:miter lim="800000"/>
                <a:headEnd/>
                <a:tailEnd/>
              </a:ln>
            </p:spPr>
            <p:txBody>
              <a:bodyPr/>
              <a:lstStyle/>
              <a:p>
                <a:endParaRPr lang="en-US"/>
              </a:p>
            </p:txBody>
          </p:sp>
          <p:sp>
            <p:nvSpPr>
              <p:cNvPr id="124937" name="Freeform 9"/>
              <p:cNvSpPr>
                <a:spLocks/>
              </p:cNvSpPr>
              <p:nvPr/>
            </p:nvSpPr>
            <p:spPr bwMode="black">
              <a:xfrm>
                <a:off x="231775" y="1041400"/>
                <a:ext cx="1049338" cy="139700"/>
              </a:xfrm>
              <a:custGeom>
                <a:avLst/>
                <a:gdLst/>
                <a:ahLst/>
                <a:cxnLst>
                  <a:cxn ang="0">
                    <a:pos x="799" y="131"/>
                  </a:cxn>
                  <a:cxn ang="0">
                    <a:pos x="65" y="131"/>
                  </a:cxn>
                  <a:cxn ang="0">
                    <a:pos x="0" y="65"/>
                  </a:cxn>
                  <a:cxn ang="0">
                    <a:pos x="0" y="0"/>
                  </a:cxn>
                  <a:cxn ang="0">
                    <a:pos x="65" y="0"/>
                  </a:cxn>
                  <a:cxn ang="0">
                    <a:pos x="799" y="0"/>
                  </a:cxn>
                  <a:cxn ang="0">
                    <a:pos x="799" y="131"/>
                  </a:cxn>
                </a:cxnLst>
                <a:rect l="0" t="0" r="r" b="b"/>
                <a:pathLst>
                  <a:path w="799" h="131">
                    <a:moveTo>
                      <a:pt x="799" y="131"/>
                    </a:moveTo>
                    <a:lnTo>
                      <a:pt x="65" y="131"/>
                    </a:lnTo>
                    <a:lnTo>
                      <a:pt x="0" y="65"/>
                    </a:lnTo>
                    <a:lnTo>
                      <a:pt x="0" y="0"/>
                    </a:lnTo>
                    <a:lnTo>
                      <a:pt x="65" y="0"/>
                    </a:lnTo>
                    <a:lnTo>
                      <a:pt x="799" y="0"/>
                    </a:lnTo>
                    <a:lnTo>
                      <a:pt x="799" y="131"/>
                    </a:lnTo>
                    <a:close/>
                  </a:path>
                </a:pathLst>
              </a:custGeom>
              <a:solidFill>
                <a:schemeClr val="bg2"/>
              </a:solidFill>
              <a:ln w="9525">
                <a:solidFill>
                  <a:schemeClr val="bg2"/>
                </a:solidFill>
                <a:round/>
                <a:headEnd/>
                <a:tailEnd/>
              </a:ln>
            </p:spPr>
            <p:txBody>
              <a:bodyPr/>
              <a:lstStyle/>
              <a:p>
                <a:endParaRPr lang="en-US"/>
              </a:p>
            </p:txBody>
          </p:sp>
          <p:sp>
            <p:nvSpPr>
              <p:cNvPr id="124938" name="Rectangle 10"/>
              <p:cNvSpPr>
                <a:spLocks noChangeArrowheads="1"/>
              </p:cNvSpPr>
              <p:nvPr/>
            </p:nvSpPr>
            <p:spPr bwMode="black">
              <a:xfrm>
                <a:off x="231775" y="1111250"/>
                <a:ext cx="173038" cy="541338"/>
              </a:xfrm>
              <a:prstGeom prst="rect">
                <a:avLst/>
              </a:prstGeom>
              <a:solidFill>
                <a:schemeClr val="bg2"/>
              </a:solidFill>
              <a:ln w="9525">
                <a:solidFill>
                  <a:schemeClr val="bg2"/>
                </a:solidFill>
                <a:miter lim="800000"/>
                <a:headEnd/>
                <a:tailEnd/>
              </a:ln>
            </p:spPr>
            <p:txBody>
              <a:bodyPr/>
              <a:lstStyle/>
              <a:p>
                <a:endParaRPr lang="en-US"/>
              </a:p>
            </p:txBody>
          </p:sp>
          <p:sp>
            <p:nvSpPr>
              <p:cNvPr id="124939" name="Freeform 11"/>
              <p:cNvSpPr>
                <a:spLocks/>
              </p:cNvSpPr>
              <p:nvPr/>
            </p:nvSpPr>
            <p:spPr bwMode="black">
              <a:xfrm>
                <a:off x="228600" y="3205163"/>
                <a:ext cx="31750" cy="363537"/>
              </a:xfrm>
              <a:custGeom>
                <a:avLst/>
                <a:gdLst/>
                <a:ahLst/>
                <a:cxnLst>
                  <a:cxn ang="0">
                    <a:pos x="0" y="345"/>
                  </a:cxn>
                  <a:cxn ang="0">
                    <a:pos x="0" y="4"/>
                  </a:cxn>
                  <a:cxn ang="0">
                    <a:pos x="23" y="0"/>
                  </a:cxn>
                  <a:cxn ang="0">
                    <a:pos x="1" y="8"/>
                  </a:cxn>
                  <a:cxn ang="0">
                    <a:pos x="24" y="4"/>
                  </a:cxn>
                  <a:cxn ang="0">
                    <a:pos x="24" y="345"/>
                  </a:cxn>
                  <a:cxn ang="0">
                    <a:pos x="0" y="345"/>
                  </a:cxn>
                </a:cxnLst>
                <a:rect l="0" t="0" r="r" b="b"/>
                <a:pathLst>
                  <a:path w="24" h="345">
                    <a:moveTo>
                      <a:pt x="0" y="345"/>
                    </a:moveTo>
                    <a:lnTo>
                      <a:pt x="0" y="4"/>
                    </a:lnTo>
                    <a:lnTo>
                      <a:pt x="23" y="0"/>
                    </a:lnTo>
                    <a:lnTo>
                      <a:pt x="1" y="8"/>
                    </a:lnTo>
                    <a:lnTo>
                      <a:pt x="24" y="4"/>
                    </a:lnTo>
                    <a:lnTo>
                      <a:pt x="24" y="345"/>
                    </a:lnTo>
                    <a:lnTo>
                      <a:pt x="0" y="345"/>
                    </a:lnTo>
                    <a:close/>
                  </a:path>
                </a:pathLst>
              </a:custGeom>
              <a:solidFill>
                <a:srgbClr val="FF0000"/>
              </a:solidFill>
              <a:ln w="9525">
                <a:noFill/>
                <a:round/>
                <a:headEnd/>
                <a:tailEnd/>
              </a:ln>
            </p:spPr>
            <p:txBody>
              <a:bodyPr/>
              <a:lstStyle/>
              <a:p>
                <a:endParaRPr lang="en-US"/>
              </a:p>
            </p:txBody>
          </p:sp>
          <p:sp>
            <p:nvSpPr>
              <p:cNvPr id="124940" name="Freeform 12"/>
              <p:cNvSpPr>
                <a:spLocks/>
              </p:cNvSpPr>
              <p:nvPr/>
            </p:nvSpPr>
            <p:spPr bwMode="black">
              <a:xfrm>
                <a:off x="228600" y="3205163"/>
                <a:ext cx="114300" cy="182562"/>
              </a:xfrm>
              <a:custGeom>
                <a:avLst/>
                <a:gdLst/>
                <a:ahLst/>
                <a:cxnLst>
                  <a:cxn ang="0">
                    <a:pos x="22" y="0"/>
                  </a:cxn>
                  <a:cxn ang="0">
                    <a:pos x="85" y="166"/>
                  </a:cxn>
                  <a:cxn ang="0">
                    <a:pos x="63" y="174"/>
                  </a:cxn>
                  <a:cxn ang="0">
                    <a:pos x="0" y="8"/>
                  </a:cxn>
                  <a:cxn ang="0">
                    <a:pos x="22" y="0"/>
                  </a:cxn>
                </a:cxnLst>
                <a:rect l="0" t="0" r="r" b="b"/>
                <a:pathLst>
                  <a:path w="85" h="174">
                    <a:moveTo>
                      <a:pt x="22" y="0"/>
                    </a:moveTo>
                    <a:lnTo>
                      <a:pt x="85" y="166"/>
                    </a:lnTo>
                    <a:lnTo>
                      <a:pt x="63" y="174"/>
                    </a:lnTo>
                    <a:lnTo>
                      <a:pt x="0" y="8"/>
                    </a:lnTo>
                    <a:lnTo>
                      <a:pt x="22" y="0"/>
                    </a:lnTo>
                    <a:close/>
                  </a:path>
                </a:pathLst>
              </a:custGeom>
              <a:solidFill>
                <a:srgbClr val="FF0000"/>
              </a:solidFill>
              <a:ln w="9525">
                <a:noFill/>
                <a:round/>
                <a:headEnd/>
                <a:tailEnd/>
              </a:ln>
            </p:spPr>
            <p:txBody>
              <a:bodyPr/>
              <a:lstStyle/>
              <a:p>
                <a:endParaRPr lang="en-US"/>
              </a:p>
            </p:txBody>
          </p:sp>
          <p:sp>
            <p:nvSpPr>
              <p:cNvPr id="124941" name="Freeform 13"/>
              <p:cNvSpPr>
                <a:spLocks/>
              </p:cNvSpPr>
              <p:nvPr/>
            </p:nvSpPr>
            <p:spPr bwMode="black">
              <a:xfrm>
                <a:off x="377825" y="3205163"/>
                <a:ext cx="31750" cy="363537"/>
              </a:xfrm>
              <a:custGeom>
                <a:avLst/>
                <a:gdLst/>
                <a:ahLst/>
                <a:cxnLst>
                  <a:cxn ang="0">
                    <a:pos x="0" y="345"/>
                  </a:cxn>
                  <a:cxn ang="0">
                    <a:pos x="0" y="4"/>
                  </a:cxn>
                  <a:cxn ang="0">
                    <a:pos x="23" y="0"/>
                  </a:cxn>
                  <a:cxn ang="0">
                    <a:pos x="1" y="8"/>
                  </a:cxn>
                  <a:cxn ang="0">
                    <a:pos x="24" y="4"/>
                  </a:cxn>
                  <a:cxn ang="0">
                    <a:pos x="24" y="345"/>
                  </a:cxn>
                  <a:cxn ang="0">
                    <a:pos x="0" y="345"/>
                  </a:cxn>
                </a:cxnLst>
                <a:rect l="0" t="0" r="r" b="b"/>
                <a:pathLst>
                  <a:path w="24" h="345">
                    <a:moveTo>
                      <a:pt x="0" y="345"/>
                    </a:moveTo>
                    <a:lnTo>
                      <a:pt x="0" y="4"/>
                    </a:lnTo>
                    <a:lnTo>
                      <a:pt x="23" y="0"/>
                    </a:lnTo>
                    <a:lnTo>
                      <a:pt x="1" y="8"/>
                    </a:lnTo>
                    <a:lnTo>
                      <a:pt x="24" y="4"/>
                    </a:lnTo>
                    <a:lnTo>
                      <a:pt x="24" y="345"/>
                    </a:lnTo>
                    <a:lnTo>
                      <a:pt x="0" y="345"/>
                    </a:lnTo>
                    <a:close/>
                  </a:path>
                </a:pathLst>
              </a:custGeom>
              <a:solidFill>
                <a:srgbClr val="FF0000"/>
              </a:solidFill>
              <a:ln w="9525">
                <a:noFill/>
                <a:round/>
                <a:headEnd/>
                <a:tailEnd/>
              </a:ln>
            </p:spPr>
            <p:txBody>
              <a:bodyPr/>
              <a:lstStyle/>
              <a:p>
                <a:endParaRPr lang="en-US"/>
              </a:p>
            </p:txBody>
          </p:sp>
          <p:sp>
            <p:nvSpPr>
              <p:cNvPr id="124942" name="Freeform 14"/>
              <p:cNvSpPr>
                <a:spLocks/>
              </p:cNvSpPr>
              <p:nvPr/>
            </p:nvSpPr>
            <p:spPr bwMode="black">
              <a:xfrm>
                <a:off x="377825" y="3205163"/>
                <a:ext cx="109538" cy="182562"/>
              </a:xfrm>
              <a:custGeom>
                <a:avLst/>
                <a:gdLst/>
                <a:ahLst/>
                <a:cxnLst>
                  <a:cxn ang="0">
                    <a:pos x="22" y="0"/>
                  </a:cxn>
                  <a:cxn ang="0">
                    <a:pos x="85" y="166"/>
                  </a:cxn>
                  <a:cxn ang="0">
                    <a:pos x="62" y="174"/>
                  </a:cxn>
                  <a:cxn ang="0">
                    <a:pos x="0" y="8"/>
                  </a:cxn>
                  <a:cxn ang="0">
                    <a:pos x="22" y="0"/>
                  </a:cxn>
                </a:cxnLst>
                <a:rect l="0" t="0" r="r" b="b"/>
                <a:pathLst>
                  <a:path w="85" h="174">
                    <a:moveTo>
                      <a:pt x="22" y="0"/>
                    </a:moveTo>
                    <a:lnTo>
                      <a:pt x="85" y="166"/>
                    </a:lnTo>
                    <a:lnTo>
                      <a:pt x="62" y="174"/>
                    </a:lnTo>
                    <a:lnTo>
                      <a:pt x="0" y="8"/>
                    </a:lnTo>
                    <a:lnTo>
                      <a:pt x="22" y="0"/>
                    </a:lnTo>
                    <a:close/>
                  </a:path>
                </a:pathLst>
              </a:custGeom>
              <a:solidFill>
                <a:srgbClr val="FF0000"/>
              </a:solidFill>
              <a:ln w="9525">
                <a:noFill/>
                <a:round/>
                <a:headEnd/>
                <a:tailEnd/>
              </a:ln>
            </p:spPr>
            <p:txBody>
              <a:bodyPr/>
              <a:lstStyle/>
              <a:p>
                <a:endParaRPr lang="en-US"/>
              </a:p>
            </p:txBody>
          </p:sp>
          <p:sp>
            <p:nvSpPr>
              <p:cNvPr id="124943" name="Freeform 15"/>
              <p:cNvSpPr>
                <a:spLocks/>
              </p:cNvSpPr>
              <p:nvPr/>
            </p:nvSpPr>
            <p:spPr bwMode="black">
              <a:xfrm>
                <a:off x="522288" y="3205163"/>
                <a:ext cx="31750" cy="363537"/>
              </a:xfrm>
              <a:custGeom>
                <a:avLst/>
                <a:gdLst/>
                <a:ahLst/>
                <a:cxnLst>
                  <a:cxn ang="0">
                    <a:pos x="0" y="345"/>
                  </a:cxn>
                  <a:cxn ang="0">
                    <a:pos x="0" y="4"/>
                  </a:cxn>
                  <a:cxn ang="0">
                    <a:pos x="24" y="0"/>
                  </a:cxn>
                  <a:cxn ang="0">
                    <a:pos x="1" y="8"/>
                  </a:cxn>
                  <a:cxn ang="0">
                    <a:pos x="25" y="4"/>
                  </a:cxn>
                  <a:cxn ang="0">
                    <a:pos x="25" y="345"/>
                  </a:cxn>
                  <a:cxn ang="0">
                    <a:pos x="0" y="345"/>
                  </a:cxn>
                </a:cxnLst>
                <a:rect l="0" t="0" r="r" b="b"/>
                <a:pathLst>
                  <a:path w="25" h="345">
                    <a:moveTo>
                      <a:pt x="0" y="345"/>
                    </a:moveTo>
                    <a:lnTo>
                      <a:pt x="0" y="4"/>
                    </a:lnTo>
                    <a:lnTo>
                      <a:pt x="24" y="0"/>
                    </a:lnTo>
                    <a:lnTo>
                      <a:pt x="1" y="8"/>
                    </a:lnTo>
                    <a:lnTo>
                      <a:pt x="25" y="4"/>
                    </a:lnTo>
                    <a:lnTo>
                      <a:pt x="25" y="345"/>
                    </a:lnTo>
                    <a:lnTo>
                      <a:pt x="0" y="345"/>
                    </a:lnTo>
                    <a:close/>
                  </a:path>
                </a:pathLst>
              </a:custGeom>
              <a:solidFill>
                <a:srgbClr val="FF0000"/>
              </a:solidFill>
              <a:ln w="9525">
                <a:noFill/>
                <a:round/>
                <a:headEnd/>
                <a:tailEnd/>
              </a:ln>
            </p:spPr>
            <p:txBody>
              <a:bodyPr/>
              <a:lstStyle/>
              <a:p>
                <a:endParaRPr lang="en-US"/>
              </a:p>
            </p:txBody>
          </p:sp>
          <p:sp>
            <p:nvSpPr>
              <p:cNvPr id="124944" name="Freeform 16"/>
              <p:cNvSpPr>
                <a:spLocks/>
              </p:cNvSpPr>
              <p:nvPr/>
            </p:nvSpPr>
            <p:spPr bwMode="black">
              <a:xfrm>
                <a:off x="522288" y="3205163"/>
                <a:ext cx="114300" cy="182562"/>
              </a:xfrm>
              <a:custGeom>
                <a:avLst/>
                <a:gdLst/>
                <a:ahLst/>
                <a:cxnLst>
                  <a:cxn ang="0">
                    <a:pos x="23" y="0"/>
                  </a:cxn>
                  <a:cxn ang="0">
                    <a:pos x="86" y="166"/>
                  </a:cxn>
                  <a:cxn ang="0">
                    <a:pos x="63" y="174"/>
                  </a:cxn>
                  <a:cxn ang="0">
                    <a:pos x="0" y="8"/>
                  </a:cxn>
                  <a:cxn ang="0">
                    <a:pos x="23" y="0"/>
                  </a:cxn>
                </a:cxnLst>
                <a:rect l="0" t="0" r="r" b="b"/>
                <a:pathLst>
                  <a:path w="86" h="174">
                    <a:moveTo>
                      <a:pt x="23" y="0"/>
                    </a:moveTo>
                    <a:lnTo>
                      <a:pt x="86" y="166"/>
                    </a:lnTo>
                    <a:lnTo>
                      <a:pt x="63" y="174"/>
                    </a:lnTo>
                    <a:lnTo>
                      <a:pt x="0" y="8"/>
                    </a:lnTo>
                    <a:lnTo>
                      <a:pt x="23" y="0"/>
                    </a:lnTo>
                    <a:close/>
                  </a:path>
                </a:pathLst>
              </a:custGeom>
              <a:solidFill>
                <a:srgbClr val="FF0000"/>
              </a:solidFill>
              <a:ln w="9525">
                <a:noFill/>
                <a:round/>
                <a:headEnd/>
                <a:tailEnd/>
              </a:ln>
            </p:spPr>
            <p:txBody>
              <a:bodyPr/>
              <a:lstStyle/>
              <a:p>
                <a:endParaRPr lang="en-US"/>
              </a:p>
            </p:txBody>
          </p:sp>
          <p:sp>
            <p:nvSpPr>
              <p:cNvPr id="124945" name="Freeform 17"/>
              <p:cNvSpPr>
                <a:spLocks/>
              </p:cNvSpPr>
              <p:nvPr/>
            </p:nvSpPr>
            <p:spPr bwMode="black">
              <a:xfrm>
                <a:off x="671513" y="3205163"/>
                <a:ext cx="31750" cy="363537"/>
              </a:xfrm>
              <a:custGeom>
                <a:avLst/>
                <a:gdLst/>
                <a:ahLst/>
                <a:cxnLst>
                  <a:cxn ang="0">
                    <a:pos x="0" y="345"/>
                  </a:cxn>
                  <a:cxn ang="0">
                    <a:pos x="0" y="4"/>
                  </a:cxn>
                  <a:cxn ang="0">
                    <a:pos x="23" y="0"/>
                  </a:cxn>
                  <a:cxn ang="0">
                    <a:pos x="1" y="8"/>
                  </a:cxn>
                  <a:cxn ang="0">
                    <a:pos x="24" y="4"/>
                  </a:cxn>
                  <a:cxn ang="0">
                    <a:pos x="24" y="345"/>
                  </a:cxn>
                  <a:cxn ang="0">
                    <a:pos x="0" y="345"/>
                  </a:cxn>
                </a:cxnLst>
                <a:rect l="0" t="0" r="r" b="b"/>
                <a:pathLst>
                  <a:path w="24" h="345">
                    <a:moveTo>
                      <a:pt x="0" y="345"/>
                    </a:moveTo>
                    <a:lnTo>
                      <a:pt x="0" y="4"/>
                    </a:lnTo>
                    <a:lnTo>
                      <a:pt x="23" y="0"/>
                    </a:lnTo>
                    <a:lnTo>
                      <a:pt x="1" y="8"/>
                    </a:lnTo>
                    <a:lnTo>
                      <a:pt x="24" y="4"/>
                    </a:lnTo>
                    <a:lnTo>
                      <a:pt x="24" y="345"/>
                    </a:lnTo>
                    <a:lnTo>
                      <a:pt x="0" y="345"/>
                    </a:lnTo>
                    <a:close/>
                  </a:path>
                </a:pathLst>
              </a:custGeom>
              <a:solidFill>
                <a:srgbClr val="FF0000"/>
              </a:solidFill>
              <a:ln w="9525">
                <a:noFill/>
                <a:round/>
                <a:headEnd/>
                <a:tailEnd/>
              </a:ln>
            </p:spPr>
            <p:txBody>
              <a:bodyPr/>
              <a:lstStyle/>
              <a:p>
                <a:endParaRPr lang="en-US"/>
              </a:p>
            </p:txBody>
          </p:sp>
          <p:sp>
            <p:nvSpPr>
              <p:cNvPr id="124946" name="Freeform 18"/>
              <p:cNvSpPr>
                <a:spLocks/>
              </p:cNvSpPr>
              <p:nvPr/>
            </p:nvSpPr>
            <p:spPr bwMode="black">
              <a:xfrm>
                <a:off x="671513" y="3205163"/>
                <a:ext cx="111125" cy="182562"/>
              </a:xfrm>
              <a:custGeom>
                <a:avLst/>
                <a:gdLst/>
                <a:ahLst/>
                <a:cxnLst>
                  <a:cxn ang="0">
                    <a:pos x="22" y="0"/>
                  </a:cxn>
                  <a:cxn ang="0">
                    <a:pos x="84" y="166"/>
                  </a:cxn>
                  <a:cxn ang="0">
                    <a:pos x="62" y="174"/>
                  </a:cxn>
                  <a:cxn ang="0">
                    <a:pos x="0" y="8"/>
                  </a:cxn>
                  <a:cxn ang="0">
                    <a:pos x="22" y="0"/>
                  </a:cxn>
                </a:cxnLst>
                <a:rect l="0" t="0" r="r" b="b"/>
                <a:pathLst>
                  <a:path w="84" h="174">
                    <a:moveTo>
                      <a:pt x="22" y="0"/>
                    </a:moveTo>
                    <a:lnTo>
                      <a:pt x="84" y="166"/>
                    </a:lnTo>
                    <a:lnTo>
                      <a:pt x="62" y="174"/>
                    </a:lnTo>
                    <a:lnTo>
                      <a:pt x="0" y="8"/>
                    </a:lnTo>
                    <a:lnTo>
                      <a:pt x="22" y="0"/>
                    </a:lnTo>
                    <a:close/>
                  </a:path>
                </a:pathLst>
              </a:custGeom>
              <a:solidFill>
                <a:srgbClr val="FF0000"/>
              </a:solidFill>
              <a:ln w="9525">
                <a:noFill/>
                <a:round/>
                <a:headEnd/>
                <a:tailEnd/>
              </a:ln>
            </p:spPr>
            <p:txBody>
              <a:bodyPr/>
              <a:lstStyle/>
              <a:p>
                <a:endParaRPr lang="en-US"/>
              </a:p>
            </p:txBody>
          </p:sp>
          <p:sp>
            <p:nvSpPr>
              <p:cNvPr id="124947" name="Freeform 19"/>
              <p:cNvSpPr>
                <a:spLocks/>
              </p:cNvSpPr>
              <p:nvPr/>
            </p:nvSpPr>
            <p:spPr bwMode="black">
              <a:xfrm>
                <a:off x="820738" y="3205163"/>
                <a:ext cx="31750" cy="363537"/>
              </a:xfrm>
              <a:custGeom>
                <a:avLst/>
                <a:gdLst/>
                <a:ahLst/>
                <a:cxnLst>
                  <a:cxn ang="0">
                    <a:pos x="0" y="345"/>
                  </a:cxn>
                  <a:cxn ang="0">
                    <a:pos x="0" y="4"/>
                  </a:cxn>
                  <a:cxn ang="0">
                    <a:pos x="23" y="0"/>
                  </a:cxn>
                  <a:cxn ang="0">
                    <a:pos x="1" y="8"/>
                  </a:cxn>
                  <a:cxn ang="0">
                    <a:pos x="24" y="4"/>
                  </a:cxn>
                  <a:cxn ang="0">
                    <a:pos x="24" y="345"/>
                  </a:cxn>
                  <a:cxn ang="0">
                    <a:pos x="0" y="345"/>
                  </a:cxn>
                </a:cxnLst>
                <a:rect l="0" t="0" r="r" b="b"/>
                <a:pathLst>
                  <a:path w="24" h="345">
                    <a:moveTo>
                      <a:pt x="0" y="345"/>
                    </a:moveTo>
                    <a:lnTo>
                      <a:pt x="0" y="4"/>
                    </a:lnTo>
                    <a:lnTo>
                      <a:pt x="23" y="0"/>
                    </a:lnTo>
                    <a:lnTo>
                      <a:pt x="1" y="8"/>
                    </a:lnTo>
                    <a:lnTo>
                      <a:pt x="24" y="4"/>
                    </a:lnTo>
                    <a:lnTo>
                      <a:pt x="24" y="345"/>
                    </a:lnTo>
                    <a:lnTo>
                      <a:pt x="0" y="345"/>
                    </a:lnTo>
                    <a:close/>
                  </a:path>
                </a:pathLst>
              </a:custGeom>
              <a:solidFill>
                <a:srgbClr val="FF0000"/>
              </a:solidFill>
              <a:ln w="9525">
                <a:noFill/>
                <a:round/>
                <a:headEnd/>
                <a:tailEnd/>
              </a:ln>
            </p:spPr>
            <p:txBody>
              <a:bodyPr/>
              <a:lstStyle/>
              <a:p>
                <a:endParaRPr lang="en-US"/>
              </a:p>
            </p:txBody>
          </p:sp>
          <p:sp>
            <p:nvSpPr>
              <p:cNvPr id="124948" name="Freeform 20"/>
              <p:cNvSpPr>
                <a:spLocks/>
              </p:cNvSpPr>
              <p:nvPr/>
            </p:nvSpPr>
            <p:spPr bwMode="black">
              <a:xfrm>
                <a:off x="820738" y="3205163"/>
                <a:ext cx="111125" cy="182562"/>
              </a:xfrm>
              <a:custGeom>
                <a:avLst/>
                <a:gdLst/>
                <a:ahLst/>
                <a:cxnLst>
                  <a:cxn ang="0">
                    <a:pos x="22" y="0"/>
                  </a:cxn>
                  <a:cxn ang="0">
                    <a:pos x="84" y="166"/>
                  </a:cxn>
                  <a:cxn ang="0">
                    <a:pos x="62" y="174"/>
                  </a:cxn>
                  <a:cxn ang="0">
                    <a:pos x="0" y="8"/>
                  </a:cxn>
                  <a:cxn ang="0">
                    <a:pos x="22" y="0"/>
                  </a:cxn>
                </a:cxnLst>
                <a:rect l="0" t="0" r="r" b="b"/>
                <a:pathLst>
                  <a:path w="84" h="174">
                    <a:moveTo>
                      <a:pt x="22" y="0"/>
                    </a:moveTo>
                    <a:lnTo>
                      <a:pt x="84" y="166"/>
                    </a:lnTo>
                    <a:lnTo>
                      <a:pt x="62" y="174"/>
                    </a:lnTo>
                    <a:lnTo>
                      <a:pt x="0" y="8"/>
                    </a:lnTo>
                    <a:lnTo>
                      <a:pt x="22" y="0"/>
                    </a:lnTo>
                    <a:close/>
                  </a:path>
                </a:pathLst>
              </a:custGeom>
              <a:solidFill>
                <a:srgbClr val="FF0000"/>
              </a:solidFill>
              <a:ln w="9525">
                <a:noFill/>
                <a:round/>
                <a:headEnd/>
                <a:tailEnd/>
              </a:ln>
            </p:spPr>
            <p:txBody>
              <a:bodyPr/>
              <a:lstStyle/>
              <a:p>
                <a:endParaRPr lang="en-US"/>
              </a:p>
            </p:txBody>
          </p:sp>
          <p:sp>
            <p:nvSpPr>
              <p:cNvPr id="124949" name="Freeform 21"/>
              <p:cNvSpPr>
                <a:spLocks/>
              </p:cNvSpPr>
              <p:nvPr/>
            </p:nvSpPr>
            <p:spPr bwMode="black">
              <a:xfrm>
                <a:off x="966788" y="3205163"/>
                <a:ext cx="34925" cy="363537"/>
              </a:xfrm>
              <a:custGeom>
                <a:avLst/>
                <a:gdLst/>
                <a:ahLst/>
                <a:cxnLst>
                  <a:cxn ang="0">
                    <a:pos x="0" y="345"/>
                  </a:cxn>
                  <a:cxn ang="0">
                    <a:pos x="0" y="4"/>
                  </a:cxn>
                  <a:cxn ang="0">
                    <a:pos x="24" y="0"/>
                  </a:cxn>
                  <a:cxn ang="0">
                    <a:pos x="1" y="8"/>
                  </a:cxn>
                  <a:cxn ang="0">
                    <a:pos x="25" y="4"/>
                  </a:cxn>
                  <a:cxn ang="0">
                    <a:pos x="25" y="345"/>
                  </a:cxn>
                  <a:cxn ang="0">
                    <a:pos x="0" y="345"/>
                  </a:cxn>
                </a:cxnLst>
                <a:rect l="0" t="0" r="r" b="b"/>
                <a:pathLst>
                  <a:path w="25" h="345">
                    <a:moveTo>
                      <a:pt x="0" y="345"/>
                    </a:moveTo>
                    <a:lnTo>
                      <a:pt x="0" y="4"/>
                    </a:lnTo>
                    <a:lnTo>
                      <a:pt x="24" y="0"/>
                    </a:lnTo>
                    <a:lnTo>
                      <a:pt x="1" y="8"/>
                    </a:lnTo>
                    <a:lnTo>
                      <a:pt x="25" y="4"/>
                    </a:lnTo>
                    <a:lnTo>
                      <a:pt x="25" y="345"/>
                    </a:lnTo>
                    <a:lnTo>
                      <a:pt x="0" y="345"/>
                    </a:lnTo>
                    <a:close/>
                  </a:path>
                </a:pathLst>
              </a:custGeom>
              <a:solidFill>
                <a:srgbClr val="FF0000"/>
              </a:solidFill>
              <a:ln w="9525">
                <a:noFill/>
                <a:round/>
                <a:headEnd/>
                <a:tailEnd/>
              </a:ln>
            </p:spPr>
            <p:txBody>
              <a:bodyPr/>
              <a:lstStyle/>
              <a:p>
                <a:endParaRPr lang="en-US"/>
              </a:p>
            </p:txBody>
          </p:sp>
          <p:sp>
            <p:nvSpPr>
              <p:cNvPr id="124950" name="Freeform 22"/>
              <p:cNvSpPr>
                <a:spLocks/>
              </p:cNvSpPr>
              <p:nvPr/>
            </p:nvSpPr>
            <p:spPr bwMode="black">
              <a:xfrm>
                <a:off x="969963" y="3205163"/>
                <a:ext cx="111125" cy="182562"/>
              </a:xfrm>
              <a:custGeom>
                <a:avLst/>
                <a:gdLst/>
                <a:ahLst/>
                <a:cxnLst>
                  <a:cxn ang="0">
                    <a:pos x="23" y="0"/>
                  </a:cxn>
                  <a:cxn ang="0">
                    <a:pos x="85" y="166"/>
                  </a:cxn>
                  <a:cxn ang="0">
                    <a:pos x="62" y="174"/>
                  </a:cxn>
                  <a:cxn ang="0">
                    <a:pos x="0" y="8"/>
                  </a:cxn>
                  <a:cxn ang="0">
                    <a:pos x="23" y="0"/>
                  </a:cxn>
                </a:cxnLst>
                <a:rect l="0" t="0" r="r" b="b"/>
                <a:pathLst>
                  <a:path w="85" h="174">
                    <a:moveTo>
                      <a:pt x="23" y="0"/>
                    </a:moveTo>
                    <a:lnTo>
                      <a:pt x="85" y="166"/>
                    </a:lnTo>
                    <a:lnTo>
                      <a:pt x="62" y="174"/>
                    </a:lnTo>
                    <a:lnTo>
                      <a:pt x="0" y="8"/>
                    </a:lnTo>
                    <a:lnTo>
                      <a:pt x="23" y="0"/>
                    </a:lnTo>
                    <a:close/>
                  </a:path>
                </a:pathLst>
              </a:custGeom>
              <a:solidFill>
                <a:srgbClr val="FF0000"/>
              </a:solidFill>
              <a:ln w="9525">
                <a:noFill/>
                <a:round/>
                <a:headEnd/>
                <a:tailEnd/>
              </a:ln>
            </p:spPr>
            <p:txBody>
              <a:bodyPr/>
              <a:lstStyle/>
              <a:p>
                <a:endParaRPr lang="en-US"/>
              </a:p>
            </p:txBody>
          </p:sp>
          <p:sp>
            <p:nvSpPr>
              <p:cNvPr id="124951" name="Freeform 23"/>
              <p:cNvSpPr>
                <a:spLocks/>
              </p:cNvSpPr>
              <p:nvPr/>
            </p:nvSpPr>
            <p:spPr bwMode="black">
              <a:xfrm>
                <a:off x="1116013" y="3205163"/>
                <a:ext cx="31750" cy="363537"/>
              </a:xfrm>
              <a:custGeom>
                <a:avLst/>
                <a:gdLst/>
                <a:ahLst/>
                <a:cxnLst>
                  <a:cxn ang="0">
                    <a:pos x="0" y="345"/>
                  </a:cxn>
                  <a:cxn ang="0">
                    <a:pos x="0" y="4"/>
                  </a:cxn>
                  <a:cxn ang="0">
                    <a:pos x="23" y="0"/>
                  </a:cxn>
                  <a:cxn ang="0">
                    <a:pos x="1" y="8"/>
                  </a:cxn>
                  <a:cxn ang="0">
                    <a:pos x="24" y="4"/>
                  </a:cxn>
                  <a:cxn ang="0">
                    <a:pos x="24" y="345"/>
                  </a:cxn>
                  <a:cxn ang="0">
                    <a:pos x="0" y="345"/>
                  </a:cxn>
                </a:cxnLst>
                <a:rect l="0" t="0" r="r" b="b"/>
                <a:pathLst>
                  <a:path w="24" h="345">
                    <a:moveTo>
                      <a:pt x="0" y="345"/>
                    </a:moveTo>
                    <a:lnTo>
                      <a:pt x="0" y="4"/>
                    </a:lnTo>
                    <a:lnTo>
                      <a:pt x="23" y="0"/>
                    </a:lnTo>
                    <a:lnTo>
                      <a:pt x="1" y="8"/>
                    </a:lnTo>
                    <a:lnTo>
                      <a:pt x="24" y="4"/>
                    </a:lnTo>
                    <a:lnTo>
                      <a:pt x="24" y="345"/>
                    </a:lnTo>
                    <a:lnTo>
                      <a:pt x="0" y="345"/>
                    </a:lnTo>
                    <a:close/>
                  </a:path>
                </a:pathLst>
              </a:custGeom>
              <a:solidFill>
                <a:srgbClr val="FF0000"/>
              </a:solidFill>
              <a:ln w="9525">
                <a:noFill/>
                <a:round/>
                <a:headEnd/>
                <a:tailEnd/>
              </a:ln>
            </p:spPr>
            <p:txBody>
              <a:bodyPr/>
              <a:lstStyle/>
              <a:p>
                <a:endParaRPr lang="en-US"/>
              </a:p>
            </p:txBody>
          </p:sp>
          <p:sp>
            <p:nvSpPr>
              <p:cNvPr id="124952" name="Freeform 24"/>
              <p:cNvSpPr>
                <a:spLocks/>
              </p:cNvSpPr>
              <p:nvPr/>
            </p:nvSpPr>
            <p:spPr bwMode="black">
              <a:xfrm>
                <a:off x="1116013" y="3205163"/>
                <a:ext cx="109537" cy="182562"/>
              </a:xfrm>
              <a:custGeom>
                <a:avLst/>
                <a:gdLst/>
                <a:ahLst/>
                <a:cxnLst>
                  <a:cxn ang="0">
                    <a:pos x="22" y="0"/>
                  </a:cxn>
                  <a:cxn ang="0">
                    <a:pos x="84" y="166"/>
                  </a:cxn>
                  <a:cxn ang="0">
                    <a:pos x="62" y="174"/>
                  </a:cxn>
                  <a:cxn ang="0">
                    <a:pos x="0" y="8"/>
                  </a:cxn>
                  <a:cxn ang="0">
                    <a:pos x="22" y="0"/>
                  </a:cxn>
                </a:cxnLst>
                <a:rect l="0" t="0" r="r" b="b"/>
                <a:pathLst>
                  <a:path w="84" h="174">
                    <a:moveTo>
                      <a:pt x="22" y="0"/>
                    </a:moveTo>
                    <a:lnTo>
                      <a:pt x="84" y="166"/>
                    </a:lnTo>
                    <a:lnTo>
                      <a:pt x="62" y="174"/>
                    </a:lnTo>
                    <a:lnTo>
                      <a:pt x="0" y="8"/>
                    </a:lnTo>
                    <a:lnTo>
                      <a:pt x="22" y="0"/>
                    </a:lnTo>
                    <a:close/>
                  </a:path>
                </a:pathLst>
              </a:custGeom>
              <a:solidFill>
                <a:srgbClr val="FF0000"/>
              </a:solidFill>
              <a:ln w="9525">
                <a:noFill/>
                <a:round/>
                <a:headEnd/>
                <a:tailEnd/>
              </a:ln>
            </p:spPr>
            <p:txBody>
              <a:bodyPr/>
              <a:lstStyle/>
              <a:p>
                <a:endParaRPr lang="en-US"/>
              </a:p>
            </p:txBody>
          </p:sp>
          <p:sp>
            <p:nvSpPr>
              <p:cNvPr id="124953" name="Freeform 25"/>
              <p:cNvSpPr>
                <a:spLocks/>
              </p:cNvSpPr>
              <p:nvPr/>
            </p:nvSpPr>
            <p:spPr bwMode="black">
              <a:xfrm>
                <a:off x="1265238" y="3205163"/>
                <a:ext cx="31750" cy="363537"/>
              </a:xfrm>
              <a:custGeom>
                <a:avLst/>
                <a:gdLst/>
                <a:ahLst/>
                <a:cxnLst>
                  <a:cxn ang="0">
                    <a:pos x="0" y="345"/>
                  </a:cxn>
                  <a:cxn ang="0">
                    <a:pos x="0" y="4"/>
                  </a:cxn>
                  <a:cxn ang="0">
                    <a:pos x="23" y="0"/>
                  </a:cxn>
                  <a:cxn ang="0">
                    <a:pos x="1" y="8"/>
                  </a:cxn>
                  <a:cxn ang="0">
                    <a:pos x="24" y="4"/>
                  </a:cxn>
                  <a:cxn ang="0">
                    <a:pos x="24" y="345"/>
                  </a:cxn>
                  <a:cxn ang="0">
                    <a:pos x="0" y="345"/>
                  </a:cxn>
                </a:cxnLst>
                <a:rect l="0" t="0" r="r" b="b"/>
                <a:pathLst>
                  <a:path w="24" h="345">
                    <a:moveTo>
                      <a:pt x="0" y="345"/>
                    </a:moveTo>
                    <a:lnTo>
                      <a:pt x="0" y="4"/>
                    </a:lnTo>
                    <a:lnTo>
                      <a:pt x="23" y="0"/>
                    </a:lnTo>
                    <a:lnTo>
                      <a:pt x="1" y="8"/>
                    </a:lnTo>
                    <a:lnTo>
                      <a:pt x="24" y="4"/>
                    </a:lnTo>
                    <a:lnTo>
                      <a:pt x="24" y="345"/>
                    </a:lnTo>
                    <a:lnTo>
                      <a:pt x="0" y="345"/>
                    </a:lnTo>
                    <a:close/>
                  </a:path>
                </a:pathLst>
              </a:custGeom>
              <a:solidFill>
                <a:srgbClr val="FF0000"/>
              </a:solidFill>
              <a:ln w="9525">
                <a:noFill/>
                <a:round/>
                <a:headEnd/>
                <a:tailEnd/>
              </a:ln>
            </p:spPr>
            <p:txBody>
              <a:bodyPr/>
              <a:lstStyle/>
              <a:p>
                <a:endParaRPr lang="en-US"/>
              </a:p>
            </p:txBody>
          </p:sp>
          <p:sp>
            <p:nvSpPr>
              <p:cNvPr id="124954" name="Freeform 26"/>
              <p:cNvSpPr>
                <a:spLocks/>
              </p:cNvSpPr>
              <p:nvPr/>
            </p:nvSpPr>
            <p:spPr bwMode="black">
              <a:xfrm>
                <a:off x="1265238" y="3205163"/>
                <a:ext cx="109537" cy="182562"/>
              </a:xfrm>
              <a:custGeom>
                <a:avLst/>
                <a:gdLst/>
                <a:ahLst/>
                <a:cxnLst>
                  <a:cxn ang="0">
                    <a:pos x="22" y="0"/>
                  </a:cxn>
                  <a:cxn ang="0">
                    <a:pos x="84" y="166"/>
                  </a:cxn>
                  <a:cxn ang="0">
                    <a:pos x="62" y="174"/>
                  </a:cxn>
                  <a:cxn ang="0">
                    <a:pos x="0" y="8"/>
                  </a:cxn>
                  <a:cxn ang="0">
                    <a:pos x="22" y="0"/>
                  </a:cxn>
                </a:cxnLst>
                <a:rect l="0" t="0" r="r" b="b"/>
                <a:pathLst>
                  <a:path w="84" h="174">
                    <a:moveTo>
                      <a:pt x="22" y="0"/>
                    </a:moveTo>
                    <a:lnTo>
                      <a:pt x="84" y="166"/>
                    </a:lnTo>
                    <a:lnTo>
                      <a:pt x="62" y="174"/>
                    </a:lnTo>
                    <a:lnTo>
                      <a:pt x="0" y="8"/>
                    </a:lnTo>
                    <a:lnTo>
                      <a:pt x="22" y="0"/>
                    </a:lnTo>
                    <a:close/>
                  </a:path>
                </a:pathLst>
              </a:custGeom>
              <a:solidFill>
                <a:srgbClr val="FF0000"/>
              </a:solidFill>
              <a:ln w="9525">
                <a:noFill/>
                <a:round/>
                <a:headEnd/>
                <a:tailEnd/>
              </a:ln>
            </p:spPr>
            <p:txBody>
              <a:bodyPr/>
              <a:lstStyle/>
              <a:p>
                <a:endParaRPr lang="en-US"/>
              </a:p>
            </p:txBody>
          </p:sp>
          <p:sp>
            <p:nvSpPr>
              <p:cNvPr id="124955" name="Freeform 27"/>
              <p:cNvSpPr>
                <a:spLocks/>
              </p:cNvSpPr>
              <p:nvPr/>
            </p:nvSpPr>
            <p:spPr bwMode="black">
              <a:xfrm>
                <a:off x="1409700" y="3205163"/>
                <a:ext cx="31750" cy="363537"/>
              </a:xfrm>
              <a:custGeom>
                <a:avLst/>
                <a:gdLst/>
                <a:ahLst/>
                <a:cxnLst>
                  <a:cxn ang="0">
                    <a:pos x="0" y="345"/>
                  </a:cxn>
                  <a:cxn ang="0">
                    <a:pos x="0" y="4"/>
                  </a:cxn>
                  <a:cxn ang="0">
                    <a:pos x="24" y="0"/>
                  </a:cxn>
                  <a:cxn ang="0">
                    <a:pos x="2" y="8"/>
                  </a:cxn>
                  <a:cxn ang="0">
                    <a:pos x="25" y="4"/>
                  </a:cxn>
                  <a:cxn ang="0">
                    <a:pos x="25" y="345"/>
                  </a:cxn>
                  <a:cxn ang="0">
                    <a:pos x="0" y="345"/>
                  </a:cxn>
                </a:cxnLst>
                <a:rect l="0" t="0" r="r" b="b"/>
                <a:pathLst>
                  <a:path w="25" h="345">
                    <a:moveTo>
                      <a:pt x="0" y="345"/>
                    </a:moveTo>
                    <a:lnTo>
                      <a:pt x="0" y="4"/>
                    </a:lnTo>
                    <a:lnTo>
                      <a:pt x="24" y="0"/>
                    </a:lnTo>
                    <a:lnTo>
                      <a:pt x="2" y="8"/>
                    </a:lnTo>
                    <a:lnTo>
                      <a:pt x="25" y="4"/>
                    </a:lnTo>
                    <a:lnTo>
                      <a:pt x="25" y="345"/>
                    </a:lnTo>
                    <a:lnTo>
                      <a:pt x="0" y="345"/>
                    </a:lnTo>
                    <a:close/>
                  </a:path>
                </a:pathLst>
              </a:custGeom>
              <a:solidFill>
                <a:srgbClr val="FF0000"/>
              </a:solidFill>
              <a:ln w="9525">
                <a:noFill/>
                <a:round/>
                <a:headEnd/>
                <a:tailEnd/>
              </a:ln>
            </p:spPr>
            <p:txBody>
              <a:bodyPr/>
              <a:lstStyle/>
              <a:p>
                <a:endParaRPr lang="en-US"/>
              </a:p>
            </p:txBody>
          </p:sp>
          <p:sp>
            <p:nvSpPr>
              <p:cNvPr id="124956" name="Freeform 28"/>
              <p:cNvSpPr>
                <a:spLocks/>
              </p:cNvSpPr>
              <p:nvPr/>
            </p:nvSpPr>
            <p:spPr bwMode="black">
              <a:xfrm>
                <a:off x="1414463" y="3205163"/>
                <a:ext cx="109537" cy="182562"/>
              </a:xfrm>
              <a:custGeom>
                <a:avLst/>
                <a:gdLst/>
                <a:ahLst/>
                <a:cxnLst>
                  <a:cxn ang="0">
                    <a:pos x="22" y="0"/>
                  </a:cxn>
                  <a:cxn ang="0">
                    <a:pos x="85" y="166"/>
                  </a:cxn>
                  <a:cxn ang="0">
                    <a:pos x="62" y="174"/>
                  </a:cxn>
                  <a:cxn ang="0">
                    <a:pos x="0" y="8"/>
                  </a:cxn>
                  <a:cxn ang="0">
                    <a:pos x="22" y="0"/>
                  </a:cxn>
                </a:cxnLst>
                <a:rect l="0" t="0" r="r" b="b"/>
                <a:pathLst>
                  <a:path w="85" h="174">
                    <a:moveTo>
                      <a:pt x="22" y="0"/>
                    </a:moveTo>
                    <a:lnTo>
                      <a:pt x="85" y="166"/>
                    </a:lnTo>
                    <a:lnTo>
                      <a:pt x="62" y="174"/>
                    </a:lnTo>
                    <a:lnTo>
                      <a:pt x="0" y="8"/>
                    </a:lnTo>
                    <a:lnTo>
                      <a:pt x="22" y="0"/>
                    </a:lnTo>
                    <a:close/>
                  </a:path>
                </a:pathLst>
              </a:custGeom>
              <a:solidFill>
                <a:srgbClr val="FF0000"/>
              </a:solidFill>
              <a:ln w="9525">
                <a:noFill/>
                <a:round/>
                <a:headEnd/>
                <a:tailEnd/>
              </a:ln>
            </p:spPr>
            <p:txBody>
              <a:bodyPr/>
              <a:lstStyle/>
              <a:p>
                <a:endParaRPr lang="en-US"/>
              </a:p>
            </p:txBody>
          </p:sp>
          <p:sp>
            <p:nvSpPr>
              <p:cNvPr id="124957" name="Freeform 29"/>
              <p:cNvSpPr>
                <a:spLocks/>
              </p:cNvSpPr>
              <p:nvPr/>
            </p:nvSpPr>
            <p:spPr bwMode="black">
              <a:xfrm>
                <a:off x="1558925" y="3205163"/>
                <a:ext cx="31750" cy="363537"/>
              </a:xfrm>
              <a:custGeom>
                <a:avLst/>
                <a:gdLst/>
                <a:ahLst/>
                <a:cxnLst>
                  <a:cxn ang="0">
                    <a:pos x="0" y="345"/>
                  </a:cxn>
                  <a:cxn ang="0">
                    <a:pos x="0" y="4"/>
                  </a:cxn>
                  <a:cxn ang="0">
                    <a:pos x="24" y="0"/>
                  </a:cxn>
                  <a:cxn ang="0">
                    <a:pos x="1" y="8"/>
                  </a:cxn>
                  <a:cxn ang="0">
                    <a:pos x="25" y="4"/>
                  </a:cxn>
                  <a:cxn ang="0">
                    <a:pos x="25" y="345"/>
                  </a:cxn>
                  <a:cxn ang="0">
                    <a:pos x="0" y="345"/>
                  </a:cxn>
                </a:cxnLst>
                <a:rect l="0" t="0" r="r" b="b"/>
                <a:pathLst>
                  <a:path w="25" h="345">
                    <a:moveTo>
                      <a:pt x="0" y="345"/>
                    </a:moveTo>
                    <a:lnTo>
                      <a:pt x="0" y="4"/>
                    </a:lnTo>
                    <a:lnTo>
                      <a:pt x="24" y="0"/>
                    </a:lnTo>
                    <a:lnTo>
                      <a:pt x="1" y="8"/>
                    </a:lnTo>
                    <a:lnTo>
                      <a:pt x="25" y="4"/>
                    </a:lnTo>
                    <a:lnTo>
                      <a:pt x="25" y="345"/>
                    </a:lnTo>
                    <a:lnTo>
                      <a:pt x="0" y="345"/>
                    </a:lnTo>
                    <a:close/>
                  </a:path>
                </a:pathLst>
              </a:custGeom>
              <a:solidFill>
                <a:srgbClr val="FF0000"/>
              </a:solidFill>
              <a:ln w="9525">
                <a:noFill/>
                <a:round/>
                <a:headEnd/>
                <a:tailEnd/>
              </a:ln>
            </p:spPr>
            <p:txBody>
              <a:bodyPr/>
              <a:lstStyle/>
              <a:p>
                <a:endParaRPr lang="en-US"/>
              </a:p>
            </p:txBody>
          </p:sp>
          <p:sp>
            <p:nvSpPr>
              <p:cNvPr id="124958" name="Freeform 30"/>
              <p:cNvSpPr>
                <a:spLocks/>
              </p:cNvSpPr>
              <p:nvPr/>
            </p:nvSpPr>
            <p:spPr bwMode="black">
              <a:xfrm>
                <a:off x="1558925" y="3205163"/>
                <a:ext cx="114300" cy="182562"/>
              </a:xfrm>
              <a:custGeom>
                <a:avLst/>
                <a:gdLst/>
                <a:ahLst/>
                <a:cxnLst>
                  <a:cxn ang="0">
                    <a:pos x="23" y="0"/>
                  </a:cxn>
                  <a:cxn ang="0">
                    <a:pos x="86" y="166"/>
                  </a:cxn>
                  <a:cxn ang="0">
                    <a:pos x="63" y="174"/>
                  </a:cxn>
                  <a:cxn ang="0">
                    <a:pos x="0" y="8"/>
                  </a:cxn>
                  <a:cxn ang="0">
                    <a:pos x="23" y="0"/>
                  </a:cxn>
                </a:cxnLst>
                <a:rect l="0" t="0" r="r" b="b"/>
                <a:pathLst>
                  <a:path w="86" h="174">
                    <a:moveTo>
                      <a:pt x="23" y="0"/>
                    </a:moveTo>
                    <a:lnTo>
                      <a:pt x="86" y="166"/>
                    </a:lnTo>
                    <a:lnTo>
                      <a:pt x="63" y="174"/>
                    </a:lnTo>
                    <a:lnTo>
                      <a:pt x="0" y="8"/>
                    </a:lnTo>
                    <a:lnTo>
                      <a:pt x="23" y="0"/>
                    </a:lnTo>
                    <a:close/>
                  </a:path>
                </a:pathLst>
              </a:custGeom>
              <a:solidFill>
                <a:srgbClr val="FF0000"/>
              </a:solidFill>
              <a:ln w="9525">
                <a:noFill/>
                <a:round/>
                <a:headEnd/>
                <a:tailEnd/>
              </a:ln>
            </p:spPr>
            <p:txBody>
              <a:bodyPr/>
              <a:lstStyle/>
              <a:p>
                <a:endParaRPr lang="en-US"/>
              </a:p>
            </p:txBody>
          </p:sp>
          <p:sp>
            <p:nvSpPr>
              <p:cNvPr id="124959" name="Freeform 31"/>
              <p:cNvSpPr>
                <a:spLocks/>
              </p:cNvSpPr>
              <p:nvPr/>
            </p:nvSpPr>
            <p:spPr bwMode="black">
              <a:xfrm>
                <a:off x="1704975" y="3205163"/>
                <a:ext cx="31750" cy="363537"/>
              </a:xfrm>
              <a:custGeom>
                <a:avLst/>
                <a:gdLst/>
                <a:ahLst/>
                <a:cxnLst>
                  <a:cxn ang="0">
                    <a:pos x="0" y="345"/>
                  </a:cxn>
                  <a:cxn ang="0">
                    <a:pos x="0" y="4"/>
                  </a:cxn>
                  <a:cxn ang="0">
                    <a:pos x="23" y="0"/>
                  </a:cxn>
                  <a:cxn ang="0">
                    <a:pos x="1" y="8"/>
                  </a:cxn>
                  <a:cxn ang="0">
                    <a:pos x="24" y="4"/>
                  </a:cxn>
                  <a:cxn ang="0">
                    <a:pos x="24" y="345"/>
                  </a:cxn>
                  <a:cxn ang="0">
                    <a:pos x="0" y="345"/>
                  </a:cxn>
                </a:cxnLst>
                <a:rect l="0" t="0" r="r" b="b"/>
                <a:pathLst>
                  <a:path w="24" h="345">
                    <a:moveTo>
                      <a:pt x="0" y="345"/>
                    </a:moveTo>
                    <a:lnTo>
                      <a:pt x="0" y="4"/>
                    </a:lnTo>
                    <a:lnTo>
                      <a:pt x="23" y="0"/>
                    </a:lnTo>
                    <a:lnTo>
                      <a:pt x="1" y="8"/>
                    </a:lnTo>
                    <a:lnTo>
                      <a:pt x="24" y="4"/>
                    </a:lnTo>
                    <a:lnTo>
                      <a:pt x="24" y="345"/>
                    </a:lnTo>
                    <a:lnTo>
                      <a:pt x="0" y="345"/>
                    </a:lnTo>
                    <a:close/>
                  </a:path>
                </a:pathLst>
              </a:custGeom>
              <a:solidFill>
                <a:srgbClr val="FF0000"/>
              </a:solidFill>
              <a:ln w="9525">
                <a:noFill/>
                <a:round/>
                <a:headEnd/>
                <a:tailEnd/>
              </a:ln>
            </p:spPr>
            <p:txBody>
              <a:bodyPr/>
              <a:lstStyle/>
              <a:p>
                <a:endParaRPr lang="en-US"/>
              </a:p>
            </p:txBody>
          </p:sp>
          <p:sp>
            <p:nvSpPr>
              <p:cNvPr id="124960" name="Freeform 32"/>
              <p:cNvSpPr>
                <a:spLocks/>
              </p:cNvSpPr>
              <p:nvPr/>
            </p:nvSpPr>
            <p:spPr bwMode="black">
              <a:xfrm>
                <a:off x="1708150" y="3205163"/>
                <a:ext cx="111125" cy="182562"/>
              </a:xfrm>
              <a:custGeom>
                <a:avLst/>
                <a:gdLst/>
                <a:ahLst/>
                <a:cxnLst>
                  <a:cxn ang="0">
                    <a:pos x="22" y="0"/>
                  </a:cxn>
                  <a:cxn ang="0">
                    <a:pos x="85" y="166"/>
                  </a:cxn>
                  <a:cxn ang="0">
                    <a:pos x="63" y="174"/>
                  </a:cxn>
                  <a:cxn ang="0">
                    <a:pos x="0" y="8"/>
                  </a:cxn>
                  <a:cxn ang="0">
                    <a:pos x="22" y="0"/>
                  </a:cxn>
                </a:cxnLst>
                <a:rect l="0" t="0" r="r" b="b"/>
                <a:pathLst>
                  <a:path w="85" h="174">
                    <a:moveTo>
                      <a:pt x="22" y="0"/>
                    </a:moveTo>
                    <a:lnTo>
                      <a:pt x="85" y="166"/>
                    </a:lnTo>
                    <a:lnTo>
                      <a:pt x="63" y="174"/>
                    </a:lnTo>
                    <a:lnTo>
                      <a:pt x="0" y="8"/>
                    </a:lnTo>
                    <a:lnTo>
                      <a:pt x="22" y="0"/>
                    </a:lnTo>
                    <a:close/>
                  </a:path>
                </a:pathLst>
              </a:custGeom>
              <a:solidFill>
                <a:srgbClr val="FF0000"/>
              </a:solidFill>
              <a:ln w="9525">
                <a:noFill/>
                <a:round/>
                <a:headEnd/>
                <a:tailEnd/>
              </a:ln>
            </p:spPr>
            <p:txBody>
              <a:bodyPr/>
              <a:lstStyle/>
              <a:p>
                <a:endParaRPr lang="en-US"/>
              </a:p>
            </p:txBody>
          </p:sp>
          <p:sp>
            <p:nvSpPr>
              <p:cNvPr id="124961" name="Freeform 33"/>
              <p:cNvSpPr>
                <a:spLocks/>
              </p:cNvSpPr>
              <p:nvPr/>
            </p:nvSpPr>
            <p:spPr bwMode="black">
              <a:xfrm>
                <a:off x="1854200" y="3205163"/>
                <a:ext cx="31750" cy="363537"/>
              </a:xfrm>
              <a:custGeom>
                <a:avLst/>
                <a:gdLst/>
                <a:ahLst/>
                <a:cxnLst>
                  <a:cxn ang="0">
                    <a:pos x="0" y="345"/>
                  </a:cxn>
                  <a:cxn ang="0">
                    <a:pos x="0" y="4"/>
                  </a:cxn>
                  <a:cxn ang="0">
                    <a:pos x="23" y="0"/>
                  </a:cxn>
                  <a:cxn ang="0">
                    <a:pos x="1" y="8"/>
                  </a:cxn>
                  <a:cxn ang="0">
                    <a:pos x="24" y="4"/>
                  </a:cxn>
                  <a:cxn ang="0">
                    <a:pos x="24" y="345"/>
                  </a:cxn>
                  <a:cxn ang="0">
                    <a:pos x="0" y="345"/>
                  </a:cxn>
                </a:cxnLst>
                <a:rect l="0" t="0" r="r" b="b"/>
                <a:pathLst>
                  <a:path w="24" h="345">
                    <a:moveTo>
                      <a:pt x="0" y="345"/>
                    </a:moveTo>
                    <a:lnTo>
                      <a:pt x="0" y="4"/>
                    </a:lnTo>
                    <a:lnTo>
                      <a:pt x="23" y="0"/>
                    </a:lnTo>
                    <a:lnTo>
                      <a:pt x="1" y="8"/>
                    </a:lnTo>
                    <a:lnTo>
                      <a:pt x="24" y="4"/>
                    </a:lnTo>
                    <a:lnTo>
                      <a:pt x="24" y="345"/>
                    </a:lnTo>
                    <a:lnTo>
                      <a:pt x="0" y="345"/>
                    </a:lnTo>
                    <a:close/>
                  </a:path>
                </a:pathLst>
              </a:custGeom>
              <a:solidFill>
                <a:srgbClr val="FF0000"/>
              </a:solidFill>
              <a:ln w="9525">
                <a:noFill/>
                <a:round/>
                <a:headEnd/>
                <a:tailEnd/>
              </a:ln>
            </p:spPr>
            <p:txBody>
              <a:bodyPr/>
              <a:lstStyle/>
              <a:p>
                <a:endParaRPr lang="en-US"/>
              </a:p>
            </p:txBody>
          </p:sp>
          <p:sp>
            <p:nvSpPr>
              <p:cNvPr id="124962" name="Freeform 34"/>
              <p:cNvSpPr>
                <a:spLocks/>
              </p:cNvSpPr>
              <p:nvPr/>
            </p:nvSpPr>
            <p:spPr bwMode="black">
              <a:xfrm>
                <a:off x="1857375" y="3205163"/>
                <a:ext cx="111125" cy="182562"/>
              </a:xfrm>
              <a:custGeom>
                <a:avLst/>
                <a:gdLst/>
                <a:ahLst/>
                <a:cxnLst>
                  <a:cxn ang="0">
                    <a:pos x="22" y="0"/>
                  </a:cxn>
                  <a:cxn ang="0">
                    <a:pos x="85" y="166"/>
                  </a:cxn>
                  <a:cxn ang="0">
                    <a:pos x="63" y="174"/>
                  </a:cxn>
                  <a:cxn ang="0">
                    <a:pos x="0" y="8"/>
                  </a:cxn>
                  <a:cxn ang="0">
                    <a:pos x="22" y="0"/>
                  </a:cxn>
                </a:cxnLst>
                <a:rect l="0" t="0" r="r" b="b"/>
                <a:pathLst>
                  <a:path w="85" h="174">
                    <a:moveTo>
                      <a:pt x="22" y="0"/>
                    </a:moveTo>
                    <a:lnTo>
                      <a:pt x="85" y="166"/>
                    </a:lnTo>
                    <a:lnTo>
                      <a:pt x="63" y="174"/>
                    </a:lnTo>
                    <a:lnTo>
                      <a:pt x="0" y="8"/>
                    </a:lnTo>
                    <a:lnTo>
                      <a:pt x="22" y="0"/>
                    </a:lnTo>
                    <a:close/>
                  </a:path>
                </a:pathLst>
              </a:custGeom>
              <a:solidFill>
                <a:srgbClr val="FF0000"/>
              </a:solidFill>
              <a:ln w="9525">
                <a:noFill/>
                <a:round/>
                <a:headEnd/>
                <a:tailEnd/>
              </a:ln>
            </p:spPr>
            <p:txBody>
              <a:bodyPr/>
              <a:lstStyle/>
              <a:p>
                <a:endParaRPr lang="en-US"/>
              </a:p>
            </p:txBody>
          </p:sp>
          <p:sp>
            <p:nvSpPr>
              <p:cNvPr id="124963" name="Freeform 35"/>
              <p:cNvSpPr>
                <a:spLocks/>
              </p:cNvSpPr>
              <p:nvPr/>
            </p:nvSpPr>
            <p:spPr bwMode="black">
              <a:xfrm>
                <a:off x="2003425" y="3205163"/>
                <a:ext cx="31750" cy="363537"/>
              </a:xfrm>
              <a:custGeom>
                <a:avLst/>
                <a:gdLst/>
                <a:ahLst/>
                <a:cxnLst>
                  <a:cxn ang="0">
                    <a:pos x="0" y="345"/>
                  </a:cxn>
                  <a:cxn ang="0">
                    <a:pos x="0" y="4"/>
                  </a:cxn>
                  <a:cxn ang="0">
                    <a:pos x="24" y="0"/>
                  </a:cxn>
                  <a:cxn ang="0">
                    <a:pos x="1" y="8"/>
                  </a:cxn>
                  <a:cxn ang="0">
                    <a:pos x="25" y="4"/>
                  </a:cxn>
                  <a:cxn ang="0">
                    <a:pos x="25" y="345"/>
                  </a:cxn>
                  <a:cxn ang="0">
                    <a:pos x="0" y="345"/>
                  </a:cxn>
                </a:cxnLst>
                <a:rect l="0" t="0" r="r" b="b"/>
                <a:pathLst>
                  <a:path w="25" h="345">
                    <a:moveTo>
                      <a:pt x="0" y="345"/>
                    </a:moveTo>
                    <a:lnTo>
                      <a:pt x="0" y="4"/>
                    </a:lnTo>
                    <a:lnTo>
                      <a:pt x="24" y="0"/>
                    </a:lnTo>
                    <a:lnTo>
                      <a:pt x="1" y="8"/>
                    </a:lnTo>
                    <a:lnTo>
                      <a:pt x="25" y="4"/>
                    </a:lnTo>
                    <a:lnTo>
                      <a:pt x="25" y="345"/>
                    </a:lnTo>
                    <a:lnTo>
                      <a:pt x="0" y="345"/>
                    </a:lnTo>
                    <a:close/>
                  </a:path>
                </a:pathLst>
              </a:custGeom>
              <a:solidFill>
                <a:srgbClr val="FF0000"/>
              </a:solidFill>
              <a:ln w="9525">
                <a:noFill/>
                <a:round/>
                <a:headEnd/>
                <a:tailEnd/>
              </a:ln>
            </p:spPr>
            <p:txBody>
              <a:bodyPr/>
              <a:lstStyle/>
              <a:p>
                <a:endParaRPr lang="en-US"/>
              </a:p>
            </p:txBody>
          </p:sp>
          <p:sp>
            <p:nvSpPr>
              <p:cNvPr id="124964" name="Freeform 36"/>
              <p:cNvSpPr>
                <a:spLocks/>
              </p:cNvSpPr>
              <p:nvPr/>
            </p:nvSpPr>
            <p:spPr bwMode="black">
              <a:xfrm>
                <a:off x="2003425" y="3205163"/>
                <a:ext cx="114300" cy="182562"/>
              </a:xfrm>
              <a:custGeom>
                <a:avLst/>
                <a:gdLst/>
                <a:ahLst/>
                <a:cxnLst>
                  <a:cxn ang="0">
                    <a:pos x="23" y="0"/>
                  </a:cxn>
                  <a:cxn ang="0">
                    <a:pos x="86" y="166"/>
                  </a:cxn>
                  <a:cxn ang="0">
                    <a:pos x="63" y="174"/>
                  </a:cxn>
                  <a:cxn ang="0">
                    <a:pos x="0" y="8"/>
                  </a:cxn>
                  <a:cxn ang="0">
                    <a:pos x="23" y="0"/>
                  </a:cxn>
                </a:cxnLst>
                <a:rect l="0" t="0" r="r" b="b"/>
                <a:pathLst>
                  <a:path w="86" h="174">
                    <a:moveTo>
                      <a:pt x="23" y="0"/>
                    </a:moveTo>
                    <a:lnTo>
                      <a:pt x="86" y="166"/>
                    </a:lnTo>
                    <a:lnTo>
                      <a:pt x="63" y="174"/>
                    </a:lnTo>
                    <a:lnTo>
                      <a:pt x="0" y="8"/>
                    </a:lnTo>
                    <a:lnTo>
                      <a:pt x="23" y="0"/>
                    </a:lnTo>
                    <a:close/>
                  </a:path>
                </a:pathLst>
              </a:custGeom>
              <a:solidFill>
                <a:srgbClr val="FF0000"/>
              </a:solidFill>
              <a:ln w="9525">
                <a:noFill/>
                <a:round/>
                <a:headEnd/>
                <a:tailEnd/>
              </a:ln>
            </p:spPr>
            <p:txBody>
              <a:bodyPr/>
              <a:lstStyle/>
              <a:p>
                <a:endParaRPr lang="en-US"/>
              </a:p>
            </p:txBody>
          </p:sp>
          <p:sp>
            <p:nvSpPr>
              <p:cNvPr id="124965" name="Freeform 37"/>
              <p:cNvSpPr>
                <a:spLocks/>
              </p:cNvSpPr>
              <p:nvPr/>
            </p:nvSpPr>
            <p:spPr bwMode="black">
              <a:xfrm>
                <a:off x="2147888" y="3205163"/>
                <a:ext cx="31750" cy="363537"/>
              </a:xfrm>
              <a:custGeom>
                <a:avLst/>
                <a:gdLst/>
                <a:ahLst/>
                <a:cxnLst>
                  <a:cxn ang="0">
                    <a:pos x="0" y="345"/>
                  </a:cxn>
                  <a:cxn ang="0">
                    <a:pos x="0" y="4"/>
                  </a:cxn>
                  <a:cxn ang="0">
                    <a:pos x="23" y="0"/>
                  </a:cxn>
                  <a:cxn ang="0">
                    <a:pos x="1" y="8"/>
                  </a:cxn>
                  <a:cxn ang="0">
                    <a:pos x="24" y="4"/>
                  </a:cxn>
                  <a:cxn ang="0">
                    <a:pos x="24" y="345"/>
                  </a:cxn>
                  <a:cxn ang="0">
                    <a:pos x="0" y="345"/>
                  </a:cxn>
                </a:cxnLst>
                <a:rect l="0" t="0" r="r" b="b"/>
                <a:pathLst>
                  <a:path w="24" h="345">
                    <a:moveTo>
                      <a:pt x="0" y="345"/>
                    </a:moveTo>
                    <a:lnTo>
                      <a:pt x="0" y="4"/>
                    </a:lnTo>
                    <a:lnTo>
                      <a:pt x="23" y="0"/>
                    </a:lnTo>
                    <a:lnTo>
                      <a:pt x="1" y="8"/>
                    </a:lnTo>
                    <a:lnTo>
                      <a:pt x="24" y="4"/>
                    </a:lnTo>
                    <a:lnTo>
                      <a:pt x="24" y="345"/>
                    </a:lnTo>
                    <a:lnTo>
                      <a:pt x="0" y="345"/>
                    </a:lnTo>
                    <a:close/>
                  </a:path>
                </a:pathLst>
              </a:custGeom>
              <a:solidFill>
                <a:srgbClr val="FF0000"/>
              </a:solidFill>
              <a:ln w="9525">
                <a:noFill/>
                <a:round/>
                <a:headEnd/>
                <a:tailEnd/>
              </a:ln>
            </p:spPr>
            <p:txBody>
              <a:bodyPr/>
              <a:lstStyle/>
              <a:p>
                <a:endParaRPr lang="en-US"/>
              </a:p>
            </p:txBody>
          </p:sp>
          <p:sp>
            <p:nvSpPr>
              <p:cNvPr id="124966" name="Freeform 38"/>
              <p:cNvSpPr>
                <a:spLocks/>
              </p:cNvSpPr>
              <p:nvPr/>
            </p:nvSpPr>
            <p:spPr bwMode="black">
              <a:xfrm>
                <a:off x="2152650" y="3205163"/>
                <a:ext cx="109538" cy="182562"/>
              </a:xfrm>
              <a:custGeom>
                <a:avLst/>
                <a:gdLst/>
                <a:ahLst/>
                <a:cxnLst>
                  <a:cxn ang="0">
                    <a:pos x="22" y="0"/>
                  </a:cxn>
                  <a:cxn ang="0">
                    <a:pos x="85" y="166"/>
                  </a:cxn>
                  <a:cxn ang="0">
                    <a:pos x="63" y="174"/>
                  </a:cxn>
                  <a:cxn ang="0">
                    <a:pos x="0" y="8"/>
                  </a:cxn>
                  <a:cxn ang="0">
                    <a:pos x="22" y="0"/>
                  </a:cxn>
                </a:cxnLst>
                <a:rect l="0" t="0" r="r" b="b"/>
                <a:pathLst>
                  <a:path w="85" h="174">
                    <a:moveTo>
                      <a:pt x="22" y="0"/>
                    </a:moveTo>
                    <a:lnTo>
                      <a:pt x="85" y="166"/>
                    </a:lnTo>
                    <a:lnTo>
                      <a:pt x="63" y="174"/>
                    </a:lnTo>
                    <a:lnTo>
                      <a:pt x="0" y="8"/>
                    </a:lnTo>
                    <a:lnTo>
                      <a:pt x="22" y="0"/>
                    </a:lnTo>
                    <a:close/>
                  </a:path>
                </a:pathLst>
              </a:custGeom>
              <a:solidFill>
                <a:srgbClr val="FF0000"/>
              </a:solidFill>
              <a:ln w="9525">
                <a:noFill/>
                <a:round/>
                <a:headEnd/>
                <a:tailEnd/>
              </a:ln>
            </p:spPr>
            <p:txBody>
              <a:bodyPr/>
              <a:lstStyle/>
              <a:p>
                <a:endParaRPr lang="en-US"/>
              </a:p>
            </p:txBody>
          </p:sp>
          <p:sp>
            <p:nvSpPr>
              <p:cNvPr id="124967" name="Freeform 39"/>
              <p:cNvSpPr>
                <a:spLocks/>
              </p:cNvSpPr>
              <p:nvPr/>
            </p:nvSpPr>
            <p:spPr bwMode="black">
              <a:xfrm>
                <a:off x="2297113" y="3205163"/>
                <a:ext cx="31750" cy="363537"/>
              </a:xfrm>
              <a:custGeom>
                <a:avLst/>
                <a:gdLst/>
                <a:ahLst/>
                <a:cxnLst>
                  <a:cxn ang="0">
                    <a:pos x="0" y="345"/>
                  </a:cxn>
                  <a:cxn ang="0">
                    <a:pos x="0" y="4"/>
                  </a:cxn>
                  <a:cxn ang="0">
                    <a:pos x="23" y="0"/>
                  </a:cxn>
                  <a:cxn ang="0">
                    <a:pos x="1" y="8"/>
                  </a:cxn>
                  <a:cxn ang="0">
                    <a:pos x="24" y="4"/>
                  </a:cxn>
                  <a:cxn ang="0">
                    <a:pos x="24" y="345"/>
                  </a:cxn>
                  <a:cxn ang="0">
                    <a:pos x="0" y="345"/>
                  </a:cxn>
                </a:cxnLst>
                <a:rect l="0" t="0" r="r" b="b"/>
                <a:pathLst>
                  <a:path w="24" h="345">
                    <a:moveTo>
                      <a:pt x="0" y="345"/>
                    </a:moveTo>
                    <a:lnTo>
                      <a:pt x="0" y="4"/>
                    </a:lnTo>
                    <a:lnTo>
                      <a:pt x="23" y="0"/>
                    </a:lnTo>
                    <a:lnTo>
                      <a:pt x="1" y="8"/>
                    </a:lnTo>
                    <a:lnTo>
                      <a:pt x="24" y="4"/>
                    </a:lnTo>
                    <a:lnTo>
                      <a:pt x="24" y="345"/>
                    </a:lnTo>
                    <a:lnTo>
                      <a:pt x="0" y="345"/>
                    </a:lnTo>
                    <a:close/>
                  </a:path>
                </a:pathLst>
              </a:custGeom>
              <a:solidFill>
                <a:srgbClr val="FF0000"/>
              </a:solidFill>
              <a:ln w="9525">
                <a:noFill/>
                <a:round/>
                <a:headEnd/>
                <a:tailEnd/>
              </a:ln>
            </p:spPr>
            <p:txBody>
              <a:bodyPr/>
              <a:lstStyle/>
              <a:p>
                <a:endParaRPr lang="en-US"/>
              </a:p>
            </p:txBody>
          </p:sp>
          <p:sp>
            <p:nvSpPr>
              <p:cNvPr id="124968" name="Freeform 40"/>
              <p:cNvSpPr>
                <a:spLocks/>
              </p:cNvSpPr>
              <p:nvPr/>
            </p:nvSpPr>
            <p:spPr bwMode="black">
              <a:xfrm>
                <a:off x="2301875" y="3205163"/>
                <a:ext cx="109538" cy="182562"/>
              </a:xfrm>
              <a:custGeom>
                <a:avLst/>
                <a:gdLst/>
                <a:ahLst/>
                <a:cxnLst>
                  <a:cxn ang="0">
                    <a:pos x="22" y="0"/>
                  </a:cxn>
                  <a:cxn ang="0">
                    <a:pos x="84" y="166"/>
                  </a:cxn>
                  <a:cxn ang="0">
                    <a:pos x="62" y="174"/>
                  </a:cxn>
                  <a:cxn ang="0">
                    <a:pos x="0" y="8"/>
                  </a:cxn>
                  <a:cxn ang="0">
                    <a:pos x="22" y="0"/>
                  </a:cxn>
                </a:cxnLst>
                <a:rect l="0" t="0" r="r" b="b"/>
                <a:pathLst>
                  <a:path w="84" h="174">
                    <a:moveTo>
                      <a:pt x="22" y="0"/>
                    </a:moveTo>
                    <a:lnTo>
                      <a:pt x="84" y="166"/>
                    </a:lnTo>
                    <a:lnTo>
                      <a:pt x="62" y="174"/>
                    </a:lnTo>
                    <a:lnTo>
                      <a:pt x="0" y="8"/>
                    </a:lnTo>
                    <a:lnTo>
                      <a:pt x="22" y="0"/>
                    </a:lnTo>
                    <a:close/>
                  </a:path>
                </a:pathLst>
              </a:custGeom>
              <a:solidFill>
                <a:srgbClr val="FF0000"/>
              </a:solidFill>
              <a:ln w="9525">
                <a:noFill/>
                <a:round/>
                <a:headEnd/>
                <a:tailEnd/>
              </a:ln>
            </p:spPr>
            <p:txBody>
              <a:bodyPr/>
              <a:lstStyle/>
              <a:p>
                <a:endParaRPr lang="en-US"/>
              </a:p>
            </p:txBody>
          </p:sp>
          <p:sp>
            <p:nvSpPr>
              <p:cNvPr id="124969" name="Freeform 41"/>
              <p:cNvSpPr>
                <a:spLocks/>
              </p:cNvSpPr>
              <p:nvPr/>
            </p:nvSpPr>
            <p:spPr bwMode="black">
              <a:xfrm>
                <a:off x="2446338" y="3205163"/>
                <a:ext cx="31750" cy="363537"/>
              </a:xfrm>
              <a:custGeom>
                <a:avLst/>
                <a:gdLst/>
                <a:ahLst/>
                <a:cxnLst>
                  <a:cxn ang="0">
                    <a:pos x="0" y="345"/>
                  </a:cxn>
                  <a:cxn ang="0">
                    <a:pos x="0" y="4"/>
                  </a:cxn>
                  <a:cxn ang="0">
                    <a:pos x="24" y="0"/>
                  </a:cxn>
                  <a:cxn ang="0">
                    <a:pos x="1" y="8"/>
                  </a:cxn>
                  <a:cxn ang="0">
                    <a:pos x="25" y="4"/>
                  </a:cxn>
                  <a:cxn ang="0">
                    <a:pos x="25" y="345"/>
                  </a:cxn>
                  <a:cxn ang="0">
                    <a:pos x="0" y="345"/>
                  </a:cxn>
                </a:cxnLst>
                <a:rect l="0" t="0" r="r" b="b"/>
                <a:pathLst>
                  <a:path w="25" h="345">
                    <a:moveTo>
                      <a:pt x="0" y="345"/>
                    </a:moveTo>
                    <a:lnTo>
                      <a:pt x="0" y="4"/>
                    </a:lnTo>
                    <a:lnTo>
                      <a:pt x="24" y="0"/>
                    </a:lnTo>
                    <a:lnTo>
                      <a:pt x="1" y="8"/>
                    </a:lnTo>
                    <a:lnTo>
                      <a:pt x="25" y="4"/>
                    </a:lnTo>
                    <a:lnTo>
                      <a:pt x="25" y="345"/>
                    </a:lnTo>
                    <a:lnTo>
                      <a:pt x="0" y="345"/>
                    </a:lnTo>
                    <a:close/>
                  </a:path>
                </a:pathLst>
              </a:custGeom>
              <a:solidFill>
                <a:srgbClr val="FF0000"/>
              </a:solidFill>
              <a:ln w="9525">
                <a:noFill/>
                <a:round/>
                <a:headEnd/>
                <a:tailEnd/>
              </a:ln>
            </p:spPr>
            <p:txBody>
              <a:bodyPr/>
              <a:lstStyle/>
              <a:p>
                <a:endParaRPr lang="en-US"/>
              </a:p>
            </p:txBody>
          </p:sp>
          <p:sp>
            <p:nvSpPr>
              <p:cNvPr id="124970" name="Freeform 42"/>
              <p:cNvSpPr>
                <a:spLocks/>
              </p:cNvSpPr>
              <p:nvPr/>
            </p:nvSpPr>
            <p:spPr bwMode="black">
              <a:xfrm>
                <a:off x="2446338" y="3205163"/>
                <a:ext cx="111125" cy="182562"/>
              </a:xfrm>
              <a:custGeom>
                <a:avLst/>
                <a:gdLst/>
                <a:ahLst/>
                <a:cxnLst>
                  <a:cxn ang="0">
                    <a:pos x="23" y="0"/>
                  </a:cxn>
                  <a:cxn ang="0">
                    <a:pos x="85" y="166"/>
                  </a:cxn>
                  <a:cxn ang="0">
                    <a:pos x="62" y="174"/>
                  </a:cxn>
                  <a:cxn ang="0">
                    <a:pos x="0" y="8"/>
                  </a:cxn>
                  <a:cxn ang="0">
                    <a:pos x="23" y="0"/>
                  </a:cxn>
                </a:cxnLst>
                <a:rect l="0" t="0" r="r" b="b"/>
                <a:pathLst>
                  <a:path w="85" h="174">
                    <a:moveTo>
                      <a:pt x="23" y="0"/>
                    </a:moveTo>
                    <a:lnTo>
                      <a:pt x="85" y="166"/>
                    </a:lnTo>
                    <a:lnTo>
                      <a:pt x="62" y="174"/>
                    </a:lnTo>
                    <a:lnTo>
                      <a:pt x="0" y="8"/>
                    </a:lnTo>
                    <a:lnTo>
                      <a:pt x="23" y="0"/>
                    </a:lnTo>
                    <a:close/>
                  </a:path>
                </a:pathLst>
              </a:custGeom>
              <a:solidFill>
                <a:srgbClr val="FF0000"/>
              </a:solidFill>
              <a:ln w="9525">
                <a:noFill/>
                <a:round/>
                <a:headEnd/>
                <a:tailEnd/>
              </a:ln>
            </p:spPr>
            <p:txBody>
              <a:bodyPr/>
              <a:lstStyle/>
              <a:p>
                <a:endParaRPr lang="en-US"/>
              </a:p>
            </p:txBody>
          </p:sp>
          <p:sp>
            <p:nvSpPr>
              <p:cNvPr id="124971" name="Freeform 43"/>
              <p:cNvSpPr>
                <a:spLocks/>
              </p:cNvSpPr>
              <p:nvPr/>
            </p:nvSpPr>
            <p:spPr bwMode="black">
              <a:xfrm>
                <a:off x="2592388" y="3205163"/>
                <a:ext cx="34925" cy="363537"/>
              </a:xfrm>
              <a:custGeom>
                <a:avLst/>
                <a:gdLst/>
                <a:ahLst/>
                <a:cxnLst>
                  <a:cxn ang="0">
                    <a:pos x="0" y="345"/>
                  </a:cxn>
                  <a:cxn ang="0">
                    <a:pos x="0" y="4"/>
                  </a:cxn>
                  <a:cxn ang="0">
                    <a:pos x="24" y="0"/>
                  </a:cxn>
                  <a:cxn ang="0">
                    <a:pos x="1" y="8"/>
                  </a:cxn>
                  <a:cxn ang="0">
                    <a:pos x="25" y="4"/>
                  </a:cxn>
                  <a:cxn ang="0">
                    <a:pos x="25" y="345"/>
                  </a:cxn>
                  <a:cxn ang="0">
                    <a:pos x="0" y="345"/>
                  </a:cxn>
                </a:cxnLst>
                <a:rect l="0" t="0" r="r" b="b"/>
                <a:pathLst>
                  <a:path w="25" h="345">
                    <a:moveTo>
                      <a:pt x="0" y="345"/>
                    </a:moveTo>
                    <a:lnTo>
                      <a:pt x="0" y="4"/>
                    </a:lnTo>
                    <a:lnTo>
                      <a:pt x="24" y="0"/>
                    </a:lnTo>
                    <a:lnTo>
                      <a:pt x="1" y="8"/>
                    </a:lnTo>
                    <a:lnTo>
                      <a:pt x="25" y="4"/>
                    </a:lnTo>
                    <a:lnTo>
                      <a:pt x="25" y="345"/>
                    </a:lnTo>
                    <a:lnTo>
                      <a:pt x="0" y="345"/>
                    </a:lnTo>
                    <a:close/>
                  </a:path>
                </a:pathLst>
              </a:custGeom>
              <a:solidFill>
                <a:srgbClr val="FF0000"/>
              </a:solidFill>
              <a:ln w="9525">
                <a:noFill/>
                <a:round/>
                <a:headEnd/>
                <a:tailEnd/>
              </a:ln>
            </p:spPr>
            <p:txBody>
              <a:bodyPr/>
              <a:lstStyle/>
              <a:p>
                <a:endParaRPr lang="en-US"/>
              </a:p>
            </p:txBody>
          </p:sp>
          <p:sp>
            <p:nvSpPr>
              <p:cNvPr id="124972" name="Freeform 44"/>
              <p:cNvSpPr>
                <a:spLocks/>
              </p:cNvSpPr>
              <p:nvPr/>
            </p:nvSpPr>
            <p:spPr bwMode="black">
              <a:xfrm>
                <a:off x="2595563" y="3205163"/>
                <a:ext cx="111125" cy="182562"/>
              </a:xfrm>
              <a:custGeom>
                <a:avLst/>
                <a:gdLst/>
                <a:ahLst/>
                <a:cxnLst>
                  <a:cxn ang="0">
                    <a:pos x="23" y="0"/>
                  </a:cxn>
                  <a:cxn ang="0">
                    <a:pos x="84" y="166"/>
                  </a:cxn>
                  <a:cxn ang="0">
                    <a:pos x="62" y="174"/>
                  </a:cxn>
                  <a:cxn ang="0">
                    <a:pos x="0" y="8"/>
                  </a:cxn>
                  <a:cxn ang="0">
                    <a:pos x="23" y="0"/>
                  </a:cxn>
                </a:cxnLst>
                <a:rect l="0" t="0" r="r" b="b"/>
                <a:pathLst>
                  <a:path w="84" h="174">
                    <a:moveTo>
                      <a:pt x="23" y="0"/>
                    </a:moveTo>
                    <a:lnTo>
                      <a:pt x="84" y="166"/>
                    </a:lnTo>
                    <a:lnTo>
                      <a:pt x="62" y="174"/>
                    </a:lnTo>
                    <a:lnTo>
                      <a:pt x="0" y="8"/>
                    </a:lnTo>
                    <a:lnTo>
                      <a:pt x="23" y="0"/>
                    </a:lnTo>
                    <a:close/>
                  </a:path>
                </a:pathLst>
              </a:custGeom>
              <a:solidFill>
                <a:srgbClr val="FF0000"/>
              </a:solidFill>
              <a:ln w="9525">
                <a:noFill/>
                <a:round/>
                <a:headEnd/>
                <a:tailEnd/>
              </a:ln>
            </p:spPr>
            <p:txBody>
              <a:bodyPr/>
              <a:lstStyle/>
              <a:p>
                <a:endParaRPr lang="en-US"/>
              </a:p>
            </p:txBody>
          </p:sp>
          <p:sp>
            <p:nvSpPr>
              <p:cNvPr id="124973" name="Freeform 45"/>
              <p:cNvSpPr>
                <a:spLocks/>
              </p:cNvSpPr>
              <p:nvPr/>
            </p:nvSpPr>
            <p:spPr bwMode="black">
              <a:xfrm>
                <a:off x="2741613" y="3205163"/>
                <a:ext cx="31750" cy="363537"/>
              </a:xfrm>
              <a:custGeom>
                <a:avLst/>
                <a:gdLst/>
                <a:ahLst/>
                <a:cxnLst>
                  <a:cxn ang="0">
                    <a:pos x="0" y="345"/>
                  </a:cxn>
                  <a:cxn ang="0">
                    <a:pos x="0" y="4"/>
                  </a:cxn>
                  <a:cxn ang="0">
                    <a:pos x="23" y="0"/>
                  </a:cxn>
                  <a:cxn ang="0">
                    <a:pos x="1" y="8"/>
                  </a:cxn>
                  <a:cxn ang="0">
                    <a:pos x="24" y="4"/>
                  </a:cxn>
                  <a:cxn ang="0">
                    <a:pos x="24" y="345"/>
                  </a:cxn>
                  <a:cxn ang="0">
                    <a:pos x="0" y="345"/>
                  </a:cxn>
                </a:cxnLst>
                <a:rect l="0" t="0" r="r" b="b"/>
                <a:pathLst>
                  <a:path w="24" h="345">
                    <a:moveTo>
                      <a:pt x="0" y="345"/>
                    </a:moveTo>
                    <a:lnTo>
                      <a:pt x="0" y="4"/>
                    </a:lnTo>
                    <a:lnTo>
                      <a:pt x="23" y="0"/>
                    </a:lnTo>
                    <a:lnTo>
                      <a:pt x="1" y="8"/>
                    </a:lnTo>
                    <a:lnTo>
                      <a:pt x="24" y="4"/>
                    </a:lnTo>
                    <a:lnTo>
                      <a:pt x="24" y="345"/>
                    </a:lnTo>
                    <a:lnTo>
                      <a:pt x="0" y="345"/>
                    </a:lnTo>
                    <a:close/>
                  </a:path>
                </a:pathLst>
              </a:custGeom>
              <a:solidFill>
                <a:srgbClr val="FF0000"/>
              </a:solidFill>
              <a:ln w="9525">
                <a:noFill/>
                <a:round/>
                <a:headEnd/>
                <a:tailEnd/>
              </a:ln>
            </p:spPr>
            <p:txBody>
              <a:bodyPr/>
              <a:lstStyle/>
              <a:p>
                <a:endParaRPr lang="en-US"/>
              </a:p>
            </p:txBody>
          </p:sp>
          <p:sp>
            <p:nvSpPr>
              <p:cNvPr id="124974" name="Freeform 46"/>
              <p:cNvSpPr>
                <a:spLocks/>
              </p:cNvSpPr>
              <p:nvPr/>
            </p:nvSpPr>
            <p:spPr bwMode="black">
              <a:xfrm>
                <a:off x="2744788" y="3205163"/>
                <a:ext cx="111125" cy="182562"/>
              </a:xfrm>
              <a:custGeom>
                <a:avLst/>
                <a:gdLst/>
                <a:ahLst/>
                <a:cxnLst>
                  <a:cxn ang="0">
                    <a:pos x="22" y="0"/>
                  </a:cxn>
                  <a:cxn ang="0">
                    <a:pos x="84" y="166"/>
                  </a:cxn>
                  <a:cxn ang="0">
                    <a:pos x="62" y="174"/>
                  </a:cxn>
                  <a:cxn ang="0">
                    <a:pos x="0" y="8"/>
                  </a:cxn>
                  <a:cxn ang="0">
                    <a:pos x="22" y="0"/>
                  </a:cxn>
                </a:cxnLst>
                <a:rect l="0" t="0" r="r" b="b"/>
                <a:pathLst>
                  <a:path w="84" h="174">
                    <a:moveTo>
                      <a:pt x="22" y="0"/>
                    </a:moveTo>
                    <a:lnTo>
                      <a:pt x="84" y="166"/>
                    </a:lnTo>
                    <a:lnTo>
                      <a:pt x="62" y="174"/>
                    </a:lnTo>
                    <a:lnTo>
                      <a:pt x="0" y="8"/>
                    </a:lnTo>
                    <a:lnTo>
                      <a:pt x="22" y="0"/>
                    </a:lnTo>
                    <a:close/>
                  </a:path>
                </a:pathLst>
              </a:custGeom>
              <a:solidFill>
                <a:srgbClr val="FF0000"/>
              </a:solidFill>
              <a:ln w="9525">
                <a:noFill/>
                <a:round/>
                <a:headEnd/>
                <a:tailEnd/>
              </a:ln>
            </p:spPr>
            <p:txBody>
              <a:bodyPr/>
              <a:lstStyle/>
              <a:p>
                <a:endParaRPr lang="en-US"/>
              </a:p>
            </p:txBody>
          </p:sp>
          <p:sp>
            <p:nvSpPr>
              <p:cNvPr id="124975" name="Freeform 47"/>
              <p:cNvSpPr>
                <a:spLocks/>
              </p:cNvSpPr>
              <p:nvPr/>
            </p:nvSpPr>
            <p:spPr bwMode="black">
              <a:xfrm>
                <a:off x="2890838" y="3205163"/>
                <a:ext cx="31750" cy="363537"/>
              </a:xfrm>
              <a:custGeom>
                <a:avLst/>
                <a:gdLst/>
                <a:ahLst/>
                <a:cxnLst>
                  <a:cxn ang="0">
                    <a:pos x="0" y="345"/>
                  </a:cxn>
                  <a:cxn ang="0">
                    <a:pos x="0" y="4"/>
                  </a:cxn>
                  <a:cxn ang="0">
                    <a:pos x="23" y="0"/>
                  </a:cxn>
                  <a:cxn ang="0">
                    <a:pos x="1" y="8"/>
                  </a:cxn>
                  <a:cxn ang="0">
                    <a:pos x="24" y="4"/>
                  </a:cxn>
                  <a:cxn ang="0">
                    <a:pos x="24" y="345"/>
                  </a:cxn>
                  <a:cxn ang="0">
                    <a:pos x="0" y="345"/>
                  </a:cxn>
                </a:cxnLst>
                <a:rect l="0" t="0" r="r" b="b"/>
                <a:pathLst>
                  <a:path w="24" h="345">
                    <a:moveTo>
                      <a:pt x="0" y="345"/>
                    </a:moveTo>
                    <a:lnTo>
                      <a:pt x="0" y="4"/>
                    </a:lnTo>
                    <a:lnTo>
                      <a:pt x="23" y="0"/>
                    </a:lnTo>
                    <a:lnTo>
                      <a:pt x="1" y="8"/>
                    </a:lnTo>
                    <a:lnTo>
                      <a:pt x="24" y="4"/>
                    </a:lnTo>
                    <a:lnTo>
                      <a:pt x="24" y="345"/>
                    </a:lnTo>
                    <a:lnTo>
                      <a:pt x="0" y="345"/>
                    </a:lnTo>
                    <a:close/>
                  </a:path>
                </a:pathLst>
              </a:custGeom>
              <a:solidFill>
                <a:srgbClr val="FF0000"/>
              </a:solidFill>
              <a:ln w="9525">
                <a:noFill/>
                <a:round/>
                <a:headEnd/>
                <a:tailEnd/>
              </a:ln>
            </p:spPr>
            <p:txBody>
              <a:bodyPr/>
              <a:lstStyle/>
              <a:p>
                <a:endParaRPr lang="en-US"/>
              </a:p>
            </p:txBody>
          </p:sp>
          <p:sp>
            <p:nvSpPr>
              <p:cNvPr id="124976" name="Freeform 48"/>
              <p:cNvSpPr>
                <a:spLocks/>
              </p:cNvSpPr>
              <p:nvPr/>
            </p:nvSpPr>
            <p:spPr bwMode="black">
              <a:xfrm>
                <a:off x="2890838" y="3205163"/>
                <a:ext cx="109537" cy="182562"/>
              </a:xfrm>
              <a:custGeom>
                <a:avLst/>
                <a:gdLst/>
                <a:ahLst/>
                <a:cxnLst>
                  <a:cxn ang="0">
                    <a:pos x="22" y="0"/>
                  </a:cxn>
                  <a:cxn ang="0">
                    <a:pos x="84" y="166"/>
                  </a:cxn>
                  <a:cxn ang="0">
                    <a:pos x="62" y="174"/>
                  </a:cxn>
                  <a:cxn ang="0">
                    <a:pos x="0" y="8"/>
                  </a:cxn>
                  <a:cxn ang="0">
                    <a:pos x="22" y="0"/>
                  </a:cxn>
                </a:cxnLst>
                <a:rect l="0" t="0" r="r" b="b"/>
                <a:pathLst>
                  <a:path w="84" h="174">
                    <a:moveTo>
                      <a:pt x="22" y="0"/>
                    </a:moveTo>
                    <a:lnTo>
                      <a:pt x="84" y="166"/>
                    </a:lnTo>
                    <a:lnTo>
                      <a:pt x="62" y="174"/>
                    </a:lnTo>
                    <a:lnTo>
                      <a:pt x="0" y="8"/>
                    </a:lnTo>
                    <a:lnTo>
                      <a:pt x="22" y="0"/>
                    </a:lnTo>
                    <a:close/>
                  </a:path>
                </a:pathLst>
              </a:custGeom>
              <a:solidFill>
                <a:srgbClr val="FF0000"/>
              </a:solidFill>
              <a:ln w="9525">
                <a:noFill/>
                <a:round/>
                <a:headEnd/>
                <a:tailEnd/>
              </a:ln>
            </p:spPr>
            <p:txBody>
              <a:bodyPr/>
              <a:lstStyle/>
              <a:p>
                <a:endParaRPr lang="en-US"/>
              </a:p>
            </p:txBody>
          </p:sp>
          <p:sp>
            <p:nvSpPr>
              <p:cNvPr id="124977" name="Freeform 49"/>
              <p:cNvSpPr>
                <a:spLocks/>
              </p:cNvSpPr>
              <p:nvPr/>
            </p:nvSpPr>
            <p:spPr bwMode="black">
              <a:xfrm>
                <a:off x="3035300" y="3205163"/>
                <a:ext cx="36513" cy="363537"/>
              </a:xfrm>
              <a:custGeom>
                <a:avLst/>
                <a:gdLst/>
                <a:ahLst/>
                <a:cxnLst>
                  <a:cxn ang="0">
                    <a:pos x="0" y="345"/>
                  </a:cxn>
                  <a:cxn ang="0">
                    <a:pos x="0" y="4"/>
                  </a:cxn>
                  <a:cxn ang="0">
                    <a:pos x="24" y="0"/>
                  </a:cxn>
                  <a:cxn ang="0">
                    <a:pos x="1" y="8"/>
                  </a:cxn>
                  <a:cxn ang="0">
                    <a:pos x="25" y="4"/>
                  </a:cxn>
                  <a:cxn ang="0">
                    <a:pos x="25" y="345"/>
                  </a:cxn>
                  <a:cxn ang="0">
                    <a:pos x="0" y="345"/>
                  </a:cxn>
                </a:cxnLst>
                <a:rect l="0" t="0" r="r" b="b"/>
                <a:pathLst>
                  <a:path w="25" h="345">
                    <a:moveTo>
                      <a:pt x="0" y="345"/>
                    </a:moveTo>
                    <a:lnTo>
                      <a:pt x="0" y="4"/>
                    </a:lnTo>
                    <a:lnTo>
                      <a:pt x="24" y="0"/>
                    </a:lnTo>
                    <a:lnTo>
                      <a:pt x="1" y="8"/>
                    </a:lnTo>
                    <a:lnTo>
                      <a:pt x="25" y="4"/>
                    </a:lnTo>
                    <a:lnTo>
                      <a:pt x="25" y="345"/>
                    </a:lnTo>
                    <a:lnTo>
                      <a:pt x="0" y="345"/>
                    </a:lnTo>
                    <a:close/>
                  </a:path>
                </a:pathLst>
              </a:custGeom>
              <a:solidFill>
                <a:srgbClr val="FF0000"/>
              </a:solidFill>
              <a:ln w="9525">
                <a:noFill/>
                <a:round/>
                <a:headEnd/>
                <a:tailEnd/>
              </a:ln>
            </p:spPr>
            <p:txBody>
              <a:bodyPr/>
              <a:lstStyle/>
              <a:p>
                <a:endParaRPr lang="en-US"/>
              </a:p>
            </p:txBody>
          </p:sp>
          <p:sp>
            <p:nvSpPr>
              <p:cNvPr id="124978" name="Freeform 50"/>
              <p:cNvSpPr>
                <a:spLocks/>
              </p:cNvSpPr>
              <p:nvPr/>
            </p:nvSpPr>
            <p:spPr bwMode="black">
              <a:xfrm>
                <a:off x="3040063" y="3205163"/>
                <a:ext cx="109537" cy="182562"/>
              </a:xfrm>
              <a:custGeom>
                <a:avLst/>
                <a:gdLst/>
                <a:ahLst/>
                <a:cxnLst>
                  <a:cxn ang="0">
                    <a:pos x="23" y="0"/>
                  </a:cxn>
                  <a:cxn ang="0">
                    <a:pos x="86" y="166"/>
                  </a:cxn>
                  <a:cxn ang="0">
                    <a:pos x="63" y="174"/>
                  </a:cxn>
                  <a:cxn ang="0">
                    <a:pos x="0" y="8"/>
                  </a:cxn>
                  <a:cxn ang="0">
                    <a:pos x="23" y="0"/>
                  </a:cxn>
                </a:cxnLst>
                <a:rect l="0" t="0" r="r" b="b"/>
                <a:pathLst>
                  <a:path w="86" h="174">
                    <a:moveTo>
                      <a:pt x="23" y="0"/>
                    </a:moveTo>
                    <a:lnTo>
                      <a:pt x="86" y="166"/>
                    </a:lnTo>
                    <a:lnTo>
                      <a:pt x="63" y="174"/>
                    </a:lnTo>
                    <a:lnTo>
                      <a:pt x="0" y="8"/>
                    </a:lnTo>
                    <a:lnTo>
                      <a:pt x="23" y="0"/>
                    </a:lnTo>
                    <a:close/>
                  </a:path>
                </a:pathLst>
              </a:custGeom>
              <a:solidFill>
                <a:srgbClr val="FF0000"/>
              </a:solidFill>
              <a:ln w="9525">
                <a:noFill/>
                <a:round/>
                <a:headEnd/>
                <a:tailEnd/>
              </a:ln>
            </p:spPr>
            <p:txBody>
              <a:bodyPr/>
              <a:lstStyle/>
              <a:p>
                <a:endParaRPr lang="en-US"/>
              </a:p>
            </p:txBody>
          </p:sp>
          <p:sp>
            <p:nvSpPr>
              <p:cNvPr id="124979" name="Freeform 51"/>
              <p:cNvSpPr>
                <a:spLocks/>
              </p:cNvSpPr>
              <p:nvPr/>
            </p:nvSpPr>
            <p:spPr bwMode="black">
              <a:xfrm>
                <a:off x="3184525" y="3205163"/>
                <a:ext cx="31750" cy="363537"/>
              </a:xfrm>
              <a:custGeom>
                <a:avLst/>
                <a:gdLst/>
                <a:ahLst/>
                <a:cxnLst>
                  <a:cxn ang="0">
                    <a:pos x="0" y="345"/>
                  </a:cxn>
                  <a:cxn ang="0">
                    <a:pos x="0" y="4"/>
                  </a:cxn>
                  <a:cxn ang="0">
                    <a:pos x="23" y="0"/>
                  </a:cxn>
                  <a:cxn ang="0">
                    <a:pos x="1" y="8"/>
                  </a:cxn>
                  <a:cxn ang="0">
                    <a:pos x="24" y="4"/>
                  </a:cxn>
                  <a:cxn ang="0">
                    <a:pos x="24" y="345"/>
                  </a:cxn>
                  <a:cxn ang="0">
                    <a:pos x="0" y="345"/>
                  </a:cxn>
                </a:cxnLst>
                <a:rect l="0" t="0" r="r" b="b"/>
                <a:pathLst>
                  <a:path w="24" h="345">
                    <a:moveTo>
                      <a:pt x="0" y="345"/>
                    </a:moveTo>
                    <a:lnTo>
                      <a:pt x="0" y="4"/>
                    </a:lnTo>
                    <a:lnTo>
                      <a:pt x="23" y="0"/>
                    </a:lnTo>
                    <a:lnTo>
                      <a:pt x="1" y="8"/>
                    </a:lnTo>
                    <a:lnTo>
                      <a:pt x="24" y="4"/>
                    </a:lnTo>
                    <a:lnTo>
                      <a:pt x="24" y="345"/>
                    </a:lnTo>
                    <a:lnTo>
                      <a:pt x="0" y="345"/>
                    </a:lnTo>
                    <a:close/>
                  </a:path>
                </a:pathLst>
              </a:custGeom>
              <a:solidFill>
                <a:srgbClr val="FF0000"/>
              </a:solidFill>
              <a:ln w="9525">
                <a:noFill/>
                <a:round/>
                <a:headEnd/>
                <a:tailEnd/>
              </a:ln>
            </p:spPr>
            <p:txBody>
              <a:bodyPr/>
              <a:lstStyle/>
              <a:p>
                <a:endParaRPr lang="en-US"/>
              </a:p>
            </p:txBody>
          </p:sp>
          <p:sp>
            <p:nvSpPr>
              <p:cNvPr id="124980" name="Freeform 52"/>
              <p:cNvSpPr>
                <a:spLocks/>
              </p:cNvSpPr>
              <p:nvPr/>
            </p:nvSpPr>
            <p:spPr bwMode="black">
              <a:xfrm>
                <a:off x="3184525" y="3205163"/>
                <a:ext cx="114300" cy="182562"/>
              </a:xfrm>
              <a:custGeom>
                <a:avLst/>
                <a:gdLst/>
                <a:ahLst/>
                <a:cxnLst>
                  <a:cxn ang="0">
                    <a:pos x="22" y="0"/>
                  </a:cxn>
                  <a:cxn ang="0">
                    <a:pos x="85" y="166"/>
                  </a:cxn>
                  <a:cxn ang="0">
                    <a:pos x="63" y="174"/>
                  </a:cxn>
                  <a:cxn ang="0">
                    <a:pos x="0" y="8"/>
                  </a:cxn>
                  <a:cxn ang="0">
                    <a:pos x="22" y="0"/>
                  </a:cxn>
                </a:cxnLst>
                <a:rect l="0" t="0" r="r" b="b"/>
                <a:pathLst>
                  <a:path w="85" h="174">
                    <a:moveTo>
                      <a:pt x="22" y="0"/>
                    </a:moveTo>
                    <a:lnTo>
                      <a:pt x="85" y="166"/>
                    </a:lnTo>
                    <a:lnTo>
                      <a:pt x="63" y="174"/>
                    </a:lnTo>
                    <a:lnTo>
                      <a:pt x="0" y="8"/>
                    </a:lnTo>
                    <a:lnTo>
                      <a:pt x="22" y="0"/>
                    </a:lnTo>
                    <a:close/>
                  </a:path>
                </a:pathLst>
              </a:custGeom>
              <a:solidFill>
                <a:srgbClr val="FF0000"/>
              </a:solidFill>
              <a:ln w="9525">
                <a:noFill/>
                <a:round/>
                <a:headEnd/>
                <a:tailEnd/>
              </a:ln>
            </p:spPr>
            <p:txBody>
              <a:bodyPr/>
              <a:lstStyle/>
              <a:p>
                <a:endParaRPr lang="en-US"/>
              </a:p>
            </p:txBody>
          </p:sp>
          <p:sp>
            <p:nvSpPr>
              <p:cNvPr id="124981" name="Freeform 53"/>
              <p:cNvSpPr>
                <a:spLocks/>
              </p:cNvSpPr>
              <p:nvPr/>
            </p:nvSpPr>
            <p:spPr bwMode="black">
              <a:xfrm>
                <a:off x="3333750" y="3205163"/>
                <a:ext cx="31750" cy="363537"/>
              </a:xfrm>
              <a:custGeom>
                <a:avLst/>
                <a:gdLst/>
                <a:ahLst/>
                <a:cxnLst>
                  <a:cxn ang="0">
                    <a:pos x="0" y="345"/>
                  </a:cxn>
                  <a:cxn ang="0">
                    <a:pos x="0" y="4"/>
                  </a:cxn>
                  <a:cxn ang="0">
                    <a:pos x="23" y="0"/>
                  </a:cxn>
                  <a:cxn ang="0">
                    <a:pos x="1" y="8"/>
                  </a:cxn>
                  <a:cxn ang="0">
                    <a:pos x="24" y="4"/>
                  </a:cxn>
                  <a:cxn ang="0">
                    <a:pos x="24" y="345"/>
                  </a:cxn>
                  <a:cxn ang="0">
                    <a:pos x="0" y="345"/>
                  </a:cxn>
                </a:cxnLst>
                <a:rect l="0" t="0" r="r" b="b"/>
                <a:pathLst>
                  <a:path w="24" h="345">
                    <a:moveTo>
                      <a:pt x="0" y="345"/>
                    </a:moveTo>
                    <a:lnTo>
                      <a:pt x="0" y="4"/>
                    </a:lnTo>
                    <a:lnTo>
                      <a:pt x="23" y="0"/>
                    </a:lnTo>
                    <a:lnTo>
                      <a:pt x="1" y="8"/>
                    </a:lnTo>
                    <a:lnTo>
                      <a:pt x="24" y="4"/>
                    </a:lnTo>
                    <a:lnTo>
                      <a:pt x="24" y="345"/>
                    </a:lnTo>
                    <a:lnTo>
                      <a:pt x="0" y="345"/>
                    </a:lnTo>
                    <a:close/>
                  </a:path>
                </a:pathLst>
              </a:custGeom>
              <a:solidFill>
                <a:srgbClr val="FF0000"/>
              </a:solidFill>
              <a:ln w="9525">
                <a:noFill/>
                <a:round/>
                <a:headEnd/>
                <a:tailEnd/>
              </a:ln>
            </p:spPr>
            <p:txBody>
              <a:bodyPr/>
              <a:lstStyle/>
              <a:p>
                <a:endParaRPr lang="en-US"/>
              </a:p>
            </p:txBody>
          </p:sp>
          <p:sp>
            <p:nvSpPr>
              <p:cNvPr id="124982" name="Freeform 54"/>
              <p:cNvSpPr>
                <a:spLocks/>
              </p:cNvSpPr>
              <p:nvPr/>
            </p:nvSpPr>
            <p:spPr bwMode="black">
              <a:xfrm>
                <a:off x="3333750" y="3205163"/>
                <a:ext cx="111125" cy="182562"/>
              </a:xfrm>
              <a:custGeom>
                <a:avLst/>
                <a:gdLst/>
                <a:ahLst/>
                <a:cxnLst>
                  <a:cxn ang="0">
                    <a:pos x="22" y="0"/>
                  </a:cxn>
                  <a:cxn ang="0">
                    <a:pos x="85" y="166"/>
                  </a:cxn>
                  <a:cxn ang="0">
                    <a:pos x="63" y="174"/>
                  </a:cxn>
                  <a:cxn ang="0">
                    <a:pos x="0" y="8"/>
                  </a:cxn>
                  <a:cxn ang="0">
                    <a:pos x="22" y="0"/>
                  </a:cxn>
                </a:cxnLst>
                <a:rect l="0" t="0" r="r" b="b"/>
                <a:pathLst>
                  <a:path w="85" h="174">
                    <a:moveTo>
                      <a:pt x="22" y="0"/>
                    </a:moveTo>
                    <a:lnTo>
                      <a:pt x="85" y="166"/>
                    </a:lnTo>
                    <a:lnTo>
                      <a:pt x="63" y="174"/>
                    </a:lnTo>
                    <a:lnTo>
                      <a:pt x="0" y="8"/>
                    </a:lnTo>
                    <a:lnTo>
                      <a:pt x="22" y="0"/>
                    </a:lnTo>
                    <a:close/>
                  </a:path>
                </a:pathLst>
              </a:custGeom>
              <a:solidFill>
                <a:srgbClr val="FF0000"/>
              </a:solidFill>
              <a:ln w="9525">
                <a:noFill/>
                <a:round/>
                <a:headEnd/>
                <a:tailEnd/>
              </a:ln>
            </p:spPr>
            <p:txBody>
              <a:bodyPr/>
              <a:lstStyle/>
              <a:p>
                <a:endParaRPr lang="en-US"/>
              </a:p>
            </p:txBody>
          </p:sp>
          <p:sp>
            <p:nvSpPr>
              <p:cNvPr id="124983" name="Freeform 55"/>
              <p:cNvSpPr>
                <a:spLocks/>
              </p:cNvSpPr>
              <p:nvPr/>
            </p:nvSpPr>
            <p:spPr bwMode="black">
              <a:xfrm>
                <a:off x="3479800" y="3205163"/>
                <a:ext cx="34925" cy="363537"/>
              </a:xfrm>
              <a:custGeom>
                <a:avLst/>
                <a:gdLst/>
                <a:ahLst/>
                <a:cxnLst>
                  <a:cxn ang="0">
                    <a:pos x="0" y="345"/>
                  </a:cxn>
                  <a:cxn ang="0">
                    <a:pos x="0" y="4"/>
                  </a:cxn>
                  <a:cxn ang="0">
                    <a:pos x="24" y="0"/>
                  </a:cxn>
                  <a:cxn ang="0">
                    <a:pos x="1" y="8"/>
                  </a:cxn>
                  <a:cxn ang="0">
                    <a:pos x="25" y="4"/>
                  </a:cxn>
                  <a:cxn ang="0">
                    <a:pos x="25" y="345"/>
                  </a:cxn>
                  <a:cxn ang="0">
                    <a:pos x="0" y="345"/>
                  </a:cxn>
                </a:cxnLst>
                <a:rect l="0" t="0" r="r" b="b"/>
                <a:pathLst>
                  <a:path w="25" h="345">
                    <a:moveTo>
                      <a:pt x="0" y="345"/>
                    </a:moveTo>
                    <a:lnTo>
                      <a:pt x="0" y="4"/>
                    </a:lnTo>
                    <a:lnTo>
                      <a:pt x="24" y="0"/>
                    </a:lnTo>
                    <a:lnTo>
                      <a:pt x="1" y="8"/>
                    </a:lnTo>
                    <a:lnTo>
                      <a:pt x="25" y="4"/>
                    </a:lnTo>
                    <a:lnTo>
                      <a:pt x="25" y="345"/>
                    </a:lnTo>
                    <a:lnTo>
                      <a:pt x="0" y="345"/>
                    </a:lnTo>
                    <a:close/>
                  </a:path>
                </a:pathLst>
              </a:custGeom>
              <a:solidFill>
                <a:srgbClr val="FF0000"/>
              </a:solidFill>
              <a:ln w="9525">
                <a:noFill/>
                <a:round/>
                <a:headEnd/>
                <a:tailEnd/>
              </a:ln>
            </p:spPr>
            <p:txBody>
              <a:bodyPr/>
              <a:lstStyle/>
              <a:p>
                <a:endParaRPr lang="en-US"/>
              </a:p>
            </p:txBody>
          </p:sp>
          <p:sp>
            <p:nvSpPr>
              <p:cNvPr id="124984" name="Freeform 56"/>
              <p:cNvSpPr>
                <a:spLocks/>
              </p:cNvSpPr>
              <p:nvPr/>
            </p:nvSpPr>
            <p:spPr bwMode="black">
              <a:xfrm>
                <a:off x="3482975" y="3205163"/>
                <a:ext cx="111125" cy="182562"/>
              </a:xfrm>
              <a:custGeom>
                <a:avLst/>
                <a:gdLst/>
                <a:ahLst/>
                <a:cxnLst>
                  <a:cxn ang="0">
                    <a:pos x="23" y="0"/>
                  </a:cxn>
                  <a:cxn ang="0">
                    <a:pos x="85" y="166"/>
                  </a:cxn>
                  <a:cxn ang="0">
                    <a:pos x="62" y="174"/>
                  </a:cxn>
                  <a:cxn ang="0">
                    <a:pos x="0" y="8"/>
                  </a:cxn>
                  <a:cxn ang="0">
                    <a:pos x="23" y="0"/>
                  </a:cxn>
                </a:cxnLst>
                <a:rect l="0" t="0" r="r" b="b"/>
                <a:pathLst>
                  <a:path w="85" h="174">
                    <a:moveTo>
                      <a:pt x="23" y="0"/>
                    </a:moveTo>
                    <a:lnTo>
                      <a:pt x="85" y="166"/>
                    </a:lnTo>
                    <a:lnTo>
                      <a:pt x="62" y="174"/>
                    </a:lnTo>
                    <a:lnTo>
                      <a:pt x="0" y="8"/>
                    </a:lnTo>
                    <a:lnTo>
                      <a:pt x="23" y="0"/>
                    </a:lnTo>
                    <a:close/>
                  </a:path>
                </a:pathLst>
              </a:custGeom>
              <a:solidFill>
                <a:srgbClr val="FF0000"/>
              </a:solidFill>
              <a:ln w="9525">
                <a:noFill/>
                <a:round/>
                <a:headEnd/>
                <a:tailEnd/>
              </a:ln>
            </p:spPr>
            <p:txBody>
              <a:bodyPr/>
              <a:lstStyle/>
              <a:p>
                <a:endParaRPr lang="en-US"/>
              </a:p>
            </p:txBody>
          </p:sp>
          <p:sp>
            <p:nvSpPr>
              <p:cNvPr id="124985" name="Freeform 57"/>
              <p:cNvSpPr>
                <a:spLocks/>
              </p:cNvSpPr>
              <p:nvPr/>
            </p:nvSpPr>
            <p:spPr bwMode="black">
              <a:xfrm>
                <a:off x="3629025" y="3205163"/>
                <a:ext cx="31750" cy="363537"/>
              </a:xfrm>
              <a:custGeom>
                <a:avLst/>
                <a:gdLst/>
                <a:ahLst/>
                <a:cxnLst>
                  <a:cxn ang="0">
                    <a:pos x="0" y="345"/>
                  </a:cxn>
                  <a:cxn ang="0">
                    <a:pos x="0" y="4"/>
                  </a:cxn>
                  <a:cxn ang="0">
                    <a:pos x="23" y="0"/>
                  </a:cxn>
                  <a:cxn ang="0">
                    <a:pos x="1" y="8"/>
                  </a:cxn>
                  <a:cxn ang="0">
                    <a:pos x="25" y="4"/>
                  </a:cxn>
                  <a:cxn ang="0">
                    <a:pos x="25" y="345"/>
                  </a:cxn>
                  <a:cxn ang="0">
                    <a:pos x="0" y="345"/>
                  </a:cxn>
                </a:cxnLst>
                <a:rect l="0" t="0" r="r" b="b"/>
                <a:pathLst>
                  <a:path w="25" h="345">
                    <a:moveTo>
                      <a:pt x="0" y="345"/>
                    </a:moveTo>
                    <a:lnTo>
                      <a:pt x="0" y="4"/>
                    </a:lnTo>
                    <a:lnTo>
                      <a:pt x="23" y="0"/>
                    </a:lnTo>
                    <a:lnTo>
                      <a:pt x="1" y="8"/>
                    </a:lnTo>
                    <a:lnTo>
                      <a:pt x="25" y="4"/>
                    </a:lnTo>
                    <a:lnTo>
                      <a:pt x="25" y="345"/>
                    </a:lnTo>
                    <a:lnTo>
                      <a:pt x="0" y="345"/>
                    </a:lnTo>
                    <a:close/>
                  </a:path>
                </a:pathLst>
              </a:custGeom>
              <a:solidFill>
                <a:srgbClr val="FF0000"/>
              </a:solidFill>
              <a:ln w="9525">
                <a:noFill/>
                <a:round/>
                <a:headEnd/>
                <a:tailEnd/>
              </a:ln>
            </p:spPr>
            <p:txBody>
              <a:bodyPr/>
              <a:lstStyle/>
              <a:p>
                <a:endParaRPr lang="en-US"/>
              </a:p>
            </p:txBody>
          </p:sp>
          <p:sp>
            <p:nvSpPr>
              <p:cNvPr id="124986" name="Freeform 58"/>
              <p:cNvSpPr>
                <a:spLocks/>
              </p:cNvSpPr>
              <p:nvPr/>
            </p:nvSpPr>
            <p:spPr bwMode="black">
              <a:xfrm>
                <a:off x="3629025" y="3205163"/>
                <a:ext cx="112713" cy="182562"/>
              </a:xfrm>
              <a:custGeom>
                <a:avLst/>
                <a:gdLst/>
                <a:ahLst/>
                <a:cxnLst>
                  <a:cxn ang="0">
                    <a:pos x="22" y="0"/>
                  </a:cxn>
                  <a:cxn ang="0">
                    <a:pos x="85" y="166"/>
                  </a:cxn>
                  <a:cxn ang="0">
                    <a:pos x="63" y="174"/>
                  </a:cxn>
                  <a:cxn ang="0">
                    <a:pos x="0" y="8"/>
                  </a:cxn>
                  <a:cxn ang="0">
                    <a:pos x="22" y="0"/>
                  </a:cxn>
                </a:cxnLst>
                <a:rect l="0" t="0" r="r" b="b"/>
                <a:pathLst>
                  <a:path w="85" h="174">
                    <a:moveTo>
                      <a:pt x="22" y="0"/>
                    </a:moveTo>
                    <a:lnTo>
                      <a:pt x="85" y="166"/>
                    </a:lnTo>
                    <a:lnTo>
                      <a:pt x="63" y="174"/>
                    </a:lnTo>
                    <a:lnTo>
                      <a:pt x="0" y="8"/>
                    </a:lnTo>
                    <a:lnTo>
                      <a:pt x="22" y="0"/>
                    </a:lnTo>
                    <a:close/>
                  </a:path>
                </a:pathLst>
              </a:custGeom>
              <a:solidFill>
                <a:srgbClr val="FF0000"/>
              </a:solidFill>
              <a:ln w="9525">
                <a:noFill/>
                <a:round/>
                <a:headEnd/>
                <a:tailEnd/>
              </a:ln>
            </p:spPr>
            <p:txBody>
              <a:bodyPr/>
              <a:lstStyle/>
              <a:p>
                <a:endParaRPr lang="en-US"/>
              </a:p>
            </p:txBody>
          </p:sp>
          <p:sp>
            <p:nvSpPr>
              <p:cNvPr id="124987" name="Freeform 59"/>
              <p:cNvSpPr>
                <a:spLocks/>
              </p:cNvSpPr>
              <p:nvPr/>
            </p:nvSpPr>
            <p:spPr bwMode="black">
              <a:xfrm>
                <a:off x="3778250" y="3205163"/>
                <a:ext cx="31750" cy="363537"/>
              </a:xfrm>
              <a:custGeom>
                <a:avLst/>
                <a:gdLst/>
                <a:ahLst/>
                <a:cxnLst>
                  <a:cxn ang="0">
                    <a:pos x="0" y="345"/>
                  </a:cxn>
                  <a:cxn ang="0">
                    <a:pos x="0" y="4"/>
                  </a:cxn>
                  <a:cxn ang="0">
                    <a:pos x="23" y="0"/>
                  </a:cxn>
                  <a:cxn ang="0">
                    <a:pos x="1" y="8"/>
                  </a:cxn>
                  <a:cxn ang="0">
                    <a:pos x="24" y="4"/>
                  </a:cxn>
                  <a:cxn ang="0">
                    <a:pos x="24" y="345"/>
                  </a:cxn>
                  <a:cxn ang="0">
                    <a:pos x="0" y="345"/>
                  </a:cxn>
                </a:cxnLst>
                <a:rect l="0" t="0" r="r" b="b"/>
                <a:pathLst>
                  <a:path w="24" h="345">
                    <a:moveTo>
                      <a:pt x="0" y="345"/>
                    </a:moveTo>
                    <a:lnTo>
                      <a:pt x="0" y="4"/>
                    </a:lnTo>
                    <a:lnTo>
                      <a:pt x="23" y="0"/>
                    </a:lnTo>
                    <a:lnTo>
                      <a:pt x="1" y="8"/>
                    </a:lnTo>
                    <a:lnTo>
                      <a:pt x="24" y="4"/>
                    </a:lnTo>
                    <a:lnTo>
                      <a:pt x="24" y="345"/>
                    </a:lnTo>
                    <a:lnTo>
                      <a:pt x="0" y="345"/>
                    </a:lnTo>
                    <a:close/>
                  </a:path>
                </a:pathLst>
              </a:custGeom>
              <a:solidFill>
                <a:srgbClr val="FF0000"/>
              </a:solidFill>
              <a:ln w="9525">
                <a:noFill/>
                <a:round/>
                <a:headEnd/>
                <a:tailEnd/>
              </a:ln>
            </p:spPr>
            <p:txBody>
              <a:bodyPr/>
              <a:lstStyle/>
              <a:p>
                <a:endParaRPr lang="en-US"/>
              </a:p>
            </p:txBody>
          </p:sp>
          <p:sp>
            <p:nvSpPr>
              <p:cNvPr id="124988" name="Freeform 60"/>
              <p:cNvSpPr>
                <a:spLocks/>
              </p:cNvSpPr>
              <p:nvPr/>
            </p:nvSpPr>
            <p:spPr bwMode="black">
              <a:xfrm>
                <a:off x="3778250" y="3205163"/>
                <a:ext cx="109538" cy="182562"/>
              </a:xfrm>
              <a:custGeom>
                <a:avLst/>
                <a:gdLst/>
                <a:ahLst/>
                <a:cxnLst>
                  <a:cxn ang="0">
                    <a:pos x="22" y="0"/>
                  </a:cxn>
                  <a:cxn ang="0">
                    <a:pos x="85" y="166"/>
                  </a:cxn>
                  <a:cxn ang="0">
                    <a:pos x="63" y="174"/>
                  </a:cxn>
                  <a:cxn ang="0">
                    <a:pos x="0" y="8"/>
                  </a:cxn>
                  <a:cxn ang="0">
                    <a:pos x="22" y="0"/>
                  </a:cxn>
                </a:cxnLst>
                <a:rect l="0" t="0" r="r" b="b"/>
                <a:pathLst>
                  <a:path w="85" h="174">
                    <a:moveTo>
                      <a:pt x="22" y="0"/>
                    </a:moveTo>
                    <a:lnTo>
                      <a:pt x="85" y="166"/>
                    </a:lnTo>
                    <a:lnTo>
                      <a:pt x="63" y="174"/>
                    </a:lnTo>
                    <a:lnTo>
                      <a:pt x="0" y="8"/>
                    </a:lnTo>
                    <a:lnTo>
                      <a:pt x="22" y="0"/>
                    </a:lnTo>
                    <a:close/>
                  </a:path>
                </a:pathLst>
              </a:custGeom>
              <a:solidFill>
                <a:srgbClr val="FF0000"/>
              </a:solidFill>
              <a:ln w="9525">
                <a:noFill/>
                <a:round/>
                <a:headEnd/>
                <a:tailEnd/>
              </a:ln>
            </p:spPr>
            <p:txBody>
              <a:bodyPr/>
              <a:lstStyle/>
              <a:p>
                <a:endParaRPr lang="en-US"/>
              </a:p>
            </p:txBody>
          </p:sp>
          <p:sp>
            <p:nvSpPr>
              <p:cNvPr id="124989" name="Rectangle 61"/>
              <p:cNvSpPr>
                <a:spLocks noChangeArrowheads="1"/>
              </p:cNvSpPr>
              <p:nvPr/>
            </p:nvSpPr>
            <p:spPr bwMode="black">
              <a:xfrm>
                <a:off x="3632200" y="1531938"/>
                <a:ext cx="173038" cy="717550"/>
              </a:xfrm>
              <a:prstGeom prst="rect">
                <a:avLst/>
              </a:prstGeom>
              <a:solidFill>
                <a:schemeClr val="bg2"/>
              </a:solidFill>
              <a:ln w="9525">
                <a:solidFill>
                  <a:schemeClr val="bg2"/>
                </a:solidFill>
                <a:miter lim="800000"/>
                <a:headEnd/>
                <a:tailEnd/>
              </a:ln>
            </p:spPr>
            <p:txBody>
              <a:bodyPr/>
              <a:lstStyle/>
              <a:p>
                <a:endParaRPr lang="en-US"/>
              </a:p>
            </p:txBody>
          </p:sp>
          <p:sp>
            <p:nvSpPr>
              <p:cNvPr id="124990" name="Rectangle 62"/>
              <p:cNvSpPr>
                <a:spLocks noChangeArrowheads="1"/>
              </p:cNvSpPr>
              <p:nvPr/>
            </p:nvSpPr>
            <p:spPr bwMode="black">
              <a:xfrm>
                <a:off x="1281113" y="2841625"/>
                <a:ext cx="1476375" cy="134938"/>
              </a:xfrm>
              <a:prstGeom prst="rect">
                <a:avLst/>
              </a:prstGeom>
              <a:solidFill>
                <a:schemeClr val="bg2"/>
              </a:solidFill>
              <a:ln w="9525">
                <a:solidFill>
                  <a:schemeClr val="bg2"/>
                </a:solidFill>
                <a:miter lim="800000"/>
                <a:headEnd/>
                <a:tailEnd/>
              </a:ln>
            </p:spPr>
            <p:txBody>
              <a:bodyPr/>
              <a:lstStyle/>
              <a:p>
                <a:endParaRPr lang="en-US"/>
              </a:p>
            </p:txBody>
          </p:sp>
          <p:sp>
            <p:nvSpPr>
              <p:cNvPr id="124991" name="Line 63"/>
              <p:cNvSpPr>
                <a:spLocks noChangeShapeType="1"/>
              </p:cNvSpPr>
              <p:nvPr/>
            </p:nvSpPr>
            <p:spPr bwMode="black">
              <a:xfrm>
                <a:off x="393700" y="1171575"/>
                <a:ext cx="3400425" cy="3175"/>
              </a:xfrm>
              <a:prstGeom prst="line">
                <a:avLst/>
              </a:prstGeom>
              <a:noFill/>
              <a:ln w="4763">
                <a:solidFill>
                  <a:schemeClr val="bg2"/>
                </a:solidFill>
                <a:round/>
                <a:headEnd/>
                <a:tailEnd/>
              </a:ln>
            </p:spPr>
            <p:txBody>
              <a:bodyPr/>
              <a:lstStyle/>
              <a:p>
                <a:endParaRPr lang="en-US"/>
              </a:p>
            </p:txBody>
          </p:sp>
          <p:sp>
            <p:nvSpPr>
              <p:cNvPr id="124992" name="Line 64"/>
              <p:cNvSpPr>
                <a:spLocks noChangeShapeType="1"/>
              </p:cNvSpPr>
              <p:nvPr/>
            </p:nvSpPr>
            <p:spPr bwMode="black">
              <a:xfrm>
                <a:off x="3644900" y="1050925"/>
                <a:ext cx="3175" cy="1916113"/>
              </a:xfrm>
              <a:prstGeom prst="line">
                <a:avLst/>
              </a:prstGeom>
              <a:noFill/>
              <a:ln w="4763">
                <a:solidFill>
                  <a:schemeClr val="bg2"/>
                </a:solidFill>
                <a:round/>
                <a:headEnd/>
                <a:tailEnd/>
              </a:ln>
            </p:spPr>
            <p:txBody>
              <a:bodyPr/>
              <a:lstStyle/>
              <a:p>
                <a:endParaRPr lang="en-US"/>
              </a:p>
            </p:txBody>
          </p:sp>
          <p:sp>
            <p:nvSpPr>
              <p:cNvPr id="124993" name="Line 65"/>
              <p:cNvSpPr>
                <a:spLocks noChangeShapeType="1"/>
              </p:cNvSpPr>
              <p:nvPr/>
            </p:nvSpPr>
            <p:spPr bwMode="black">
              <a:xfrm flipH="1">
                <a:off x="244475" y="2851150"/>
                <a:ext cx="3549650" cy="3175"/>
              </a:xfrm>
              <a:prstGeom prst="line">
                <a:avLst/>
              </a:prstGeom>
              <a:noFill/>
              <a:ln w="4763">
                <a:solidFill>
                  <a:schemeClr val="bg2"/>
                </a:solidFill>
                <a:round/>
                <a:headEnd/>
                <a:tailEnd/>
              </a:ln>
            </p:spPr>
            <p:txBody>
              <a:bodyPr/>
              <a:lstStyle/>
              <a:p>
                <a:endParaRPr lang="en-US"/>
              </a:p>
            </p:txBody>
          </p:sp>
          <p:sp>
            <p:nvSpPr>
              <p:cNvPr id="124994" name="Line 66"/>
              <p:cNvSpPr>
                <a:spLocks noChangeShapeType="1"/>
              </p:cNvSpPr>
              <p:nvPr/>
            </p:nvSpPr>
            <p:spPr bwMode="black">
              <a:xfrm flipV="1">
                <a:off x="393700" y="1171575"/>
                <a:ext cx="3175" cy="1795463"/>
              </a:xfrm>
              <a:prstGeom prst="line">
                <a:avLst/>
              </a:prstGeom>
              <a:noFill/>
              <a:ln w="4763">
                <a:solidFill>
                  <a:schemeClr val="bg2"/>
                </a:solidFill>
                <a:round/>
                <a:headEnd/>
                <a:tailEnd/>
              </a:ln>
            </p:spPr>
            <p:txBody>
              <a:bodyPr/>
              <a:lstStyle/>
              <a:p>
                <a:endParaRPr lang="en-US"/>
              </a:p>
            </p:txBody>
          </p:sp>
          <p:sp>
            <p:nvSpPr>
              <p:cNvPr id="124995" name="Rectangle 67"/>
              <p:cNvSpPr>
                <a:spLocks noChangeArrowheads="1"/>
              </p:cNvSpPr>
              <p:nvPr/>
            </p:nvSpPr>
            <p:spPr bwMode="black">
              <a:xfrm>
                <a:off x="244475" y="3195638"/>
                <a:ext cx="3549650" cy="25400"/>
              </a:xfrm>
              <a:prstGeom prst="rect">
                <a:avLst/>
              </a:prstGeom>
              <a:solidFill>
                <a:srgbClr val="FF0000"/>
              </a:solidFill>
              <a:ln w="9525">
                <a:noFill/>
                <a:miter lim="800000"/>
                <a:headEnd/>
                <a:tailEnd/>
              </a:ln>
            </p:spPr>
            <p:txBody>
              <a:bodyPr/>
              <a:lstStyle/>
              <a:p>
                <a:endParaRPr lang="en-US"/>
              </a:p>
            </p:txBody>
          </p:sp>
          <p:sp>
            <p:nvSpPr>
              <p:cNvPr id="124996" name="Rectangle 68"/>
              <p:cNvSpPr>
                <a:spLocks noChangeArrowheads="1"/>
              </p:cNvSpPr>
              <p:nvPr/>
            </p:nvSpPr>
            <p:spPr bwMode="black">
              <a:xfrm>
                <a:off x="244475" y="3556000"/>
                <a:ext cx="3549650" cy="25400"/>
              </a:xfrm>
              <a:prstGeom prst="rect">
                <a:avLst/>
              </a:prstGeom>
              <a:solidFill>
                <a:srgbClr val="FF0000"/>
              </a:solidFill>
              <a:ln w="9525">
                <a:noFill/>
                <a:miter lim="800000"/>
                <a:headEnd/>
                <a:tailEnd/>
              </a:ln>
            </p:spPr>
            <p:txBody>
              <a:bodyPr/>
              <a:lstStyle/>
              <a:p>
                <a:endParaRPr lang="en-US"/>
              </a:p>
            </p:txBody>
          </p:sp>
          <p:sp>
            <p:nvSpPr>
              <p:cNvPr id="125002" name="Line 74"/>
              <p:cNvSpPr>
                <a:spLocks noChangeShapeType="1"/>
              </p:cNvSpPr>
              <p:nvPr/>
            </p:nvSpPr>
            <p:spPr bwMode="auto">
              <a:xfrm flipH="1">
                <a:off x="3914775" y="3327400"/>
                <a:ext cx="158750" cy="101600"/>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25003" name="Line 75"/>
            <p:cNvSpPr>
              <a:spLocks noChangeShapeType="1"/>
            </p:cNvSpPr>
            <p:nvPr/>
          </p:nvSpPr>
          <p:spPr bwMode="auto">
            <a:xfrm flipH="1">
              <a:off x="3743325" y="2425700"/>
              <a:ext cx="619125" cy="31750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5004" name="Line 76"/>
            <p:cNvSpPr>
              <a:spLocks noChangeShapeType="1"/>
            </p:cNvSpPr>
            <p:nvPr/>
          </p:nvSpPr>
          <p:spPr bwMode="auto">
            <a:xfrm flipH="1">
              <a:off x="3829050" y="1905000"/>
              <a:ext cx="942975" cy="15240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5005" name="Line 77"/>
            <p:cNvSpPr>
              <a:spLocks noChangeShapeType="1"/>
            </p:cNvSpPr>
            <p:nvPr/>
          </p:nvSpPr>
          <p:spPr bwMode="auto">
            <a:xfrm flipH="1">
              <a:off x="4600575" y="1219200"/>
              <a:ext cx="257175" cy="0"/>
            </a:xfrm>
            <a:prstGeom prst="line">
              <a:avLst/>
            </a:prstGeom>
            <a:noFill/>
            <a:ln w="9525">
              <a:solidFill>
                <a:schemeClr val="tx1"/>
              </a:solidFill>
              <a:round/>
              <a:headEnd/>
              <a:tailEnd/>
            </a:ln>
            <a:effectLst/>
          </p:spPr>
          <p:txBody>
            <a:bodyPr wrap="none" anchor="ctr"/>
            <a:lstStyle/>
            <a:p>
              <a:endParaRPr lang="en-US"/>
            </a:p>
          </p:txBody>
        </p:sp>
        <p:sp>
          <p:nvSpPr>
            <p:cNvPr id="125006" name="Line 78"/>
            <p:cNvSpPr>
              <a:spLocks noChangeShapeType="1"/>
            </p:cNvSpPr>
            <p:nvPr/>
          </p:nvSpPr>
          <p:spPr bwMode="auto">
            <a:xfrm flipH="1">
              <a:off x="2714625" y="1219200"/>
              <a:ext cx="1885950" cy="838200"/>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24930" name="Rectangle 2"/>
          <p:cNvSpPr>
            <a:spLocks noGrp="1" noChangeArrowheads="1"/>
          </p:cNvSpPr>
          <p:nvPr>
            <p:ph type="title"/>
          </p:nvPr>
        </p:nvSpPr>
        <p:spPr>
          <a:xfrm>
            <a:off x="457200" y="274638"/>
            <a:ext cx="8229600" cy="594042"/>
          </a:xfrm>
        </p:spPr>
        <p:txBody>
          <a:bodyPr/>
          <a:lstStyle/>
          <a:p>
            <a:r>
              <a:rPr lang="en-US" sz="3200" dirty="0">
                <a:solidFill>
                  <a:srgbClr val="2D2DB9"/>
                </a:solidFill>
              </a:rPr>
              <a:t>Diaphragms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r>
              <a:rPr lang="en-US" sz="3200" dirty="0">
                <a:solidFill>
                  <a:srgbClr val="2D2DB9"/>
                </a:solidFill>
              </a:rPr>
              <a:t>Struts and Trusses:</a:t>
            </a:r>
            <a:br>
              <a:rPr lang="en-US" sz="3200" dirty="0">
                <a:solidFill>
                  <a:srgbClr val="2D2DB9"/>
                </a:solidFill>
              </a:rPr>
            </a:br>
            <a:r>
              <a:rPr lang="en-US" sz="3200" dirty="0">
                <a:solidFill>
                  <a:srgbClr val="2D2DB9"/>
                </a:solidFill>
              </a:rPr>
              <a:t>Performance Objectives</a:t>
            </a:r>
          </a:p>
        </p:txBody>
      </p:sp>
      <p:sp>
        <p:nvSpPr>
          <p:cNvPr id="125955" name="Rectangle 3"/>
          <p:cNvSpPr>
            <a:spLocks noGrp="1" noChangeArrowheads="1"/>
          </p:cNvSpPr>
          <p:nvPr>
            <p:ph type="body" idx="1"/>
          </p:nvPr>
        </p:nvSpPr>
        <p:spPr/>
        <p:txBody>
          <a:bodyPr/>
          <a:lstStyle/>
          <a:p>
            <a:r>
              <a:rPr lang="en-US" dirty="0"/>
              <a:t>All members have axial load (not flexure), </a:t>
            </a:r>
            <a:r>
              <a:rPr lang="en-US" dirty="0">
                <a:sym typeface="WP MathA" pitchFamily="2" charset="2"/>
              </a:rPr>
              <a:t>so ductility is more difficult to achieve</a:t>
            </a:r>
            <a:endParaRPr lang="en-US" dirty="0"/>
          </a:p>
          <a:p>
            <a:endParaRPr lang="en-US" dirty="0"/>
          </a:p>
          <a:p>
            <a:r>
              <a:rPr lang="en-US" dirty="0"/>
              <a:t>Full length confinement</a:t>
            </a:r>
          </a:p>
          <a:p>
            <a:endParaRPr lang="en-US" dirty="0"/>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Instructional Materials Complementing FEMA P-1051, Design Examples       </a:t>
            </a:r>
            <a:endParaRPr lang="en-US" dirty="0"/>
          </a:p>
        </p:txBody>
      </p:sp>
      <p:sp>
        <p:nvSpPr>
          <p:cNvPr id="3" name="Content Placeholder 2"/>
          <p:cNvSpPr>
            <a:spLocks noGrp="1"/>
          </p:cNvSpPr>
          <p:nvPr>
            <p:ph sz="half" idx="2"/>
          </p:nvPr>
        </p:nvSpPr>
        <p:spPr>
          <a:xfrm>
            <a:off x="5196840" y="4961920"/>
            <a:ext cx="3489960" cy="1454377"/>
          </a:xfrm>
        </p:spPr>
        <p:txBody>
          <a:bodyPr/>
          <a:lstStyle/>
          <a:p>
            <a:pPr marL="0" indent="0" eaLnBrk="0" hangingPunct="0">
              <a:buNone/>
            </a:pPr>
            <a:r>
              <a:rPr lang="en-US" sz="2000" b="0" u="sng" dirty="0">
                <a:solidFill>
                  <a:schemeClr val="tx2"/>
                </a:solidFill>
              </a:rPr>
              <a:t>Ductile connections</a:t>
            </a:r>
            <a:endParaRPr lang="en-US" sz="2000" b="0" dirty="0"/>
          </a:p>
          <a:p>
            <a:pPr eaLnBrk="0" hangingPunct="0"/>
            <a:r>
              <a:rPr lang="en-US" sz="2000" b="0" dirty="0"/>
              <a:t>Inelastic action at field splice</a:t>
            </a:r>
          </a:p>
          <a:p>
            <a:pPr marL="0" indent="0">
              <a:buNone/>
            </a:pPr>
            <a:endParaRPr lang="en-US" sz="2000" b="0" dirty="0"/>
          </a:p>
        </p:txBody>
      </p:sp>
      <p:sp>
        <p:nvSpPr>
          <p:cNvPr id="2" name="Text Placeholder 1"/>
          <p:cNvSpPr>
            <a:spLocks noGrp="1"/>
          </p:cNvSpPr>
          <p:nvPr>
            <p:ph type="body" sz="half" idx="1"/>
          </p:nvPr>
        </p:nvSpPr>
        <p:spPr>
          <a:xfrm>
            <a:off x="457200" y="4961919"/>
            <a:ext cx="4297680" cy="1164243"/>
          </a:xfrm>
        </p:spPr>
        <p:txBody>
          <a:bodyPr/>
          <a:lstStyle/>
          <a:p>
            <a:pPr marL="0" indent="0">
              <a:buNone/>
            </a:pPr>
            <a:r>
              <a:rPr lang="en-US" sz="2000" b="0" u="sng" dirty="0"/>
              <a:t>Strong connections</a:t>
            </a:r>
          </a:p>
          <a:p>
            <a:r>
              <a:rPr lang="en-US" sz="2000" b="0" dirty="0"/>
              <a:t>Configure system so that hinges    occur in factory cast members away from field splices</a:t>
            </a:r>
          </a:p>
          <a:p>
            <a:pPr marL="0" indent="0">
              <a:buNone/>
            </a:pPr>
            <a:endParaRPr lang="en-US" sz="2000" b="0" dirty="0"/>
          </a:p>
        </p:txBody>
      </p:sp>
      <p:grpSp>
        <p:nvGrpSpPr>
          <p:cNvPr id="6" name="Group 5" title="Filed Connections Must Yield"/>
          <p:cNvGrpSpPr/>
          <p:nvPr/>
        </p:nvGrpSpPr>
        <p:grpSpPr>
          <a:xfrm>
            <a:off x="4264025" y="1509713"/>
            <a:ext cx="4486275" cy="2736850"/>
            <a:chOff x="4264025" y="1509713"/>
            <a:chExt cx="4486275" cy="2736850"/>
          </a:xfrm>
        </p:grpSpPr>
        <p:grpSp>
          <p:nvGrpSpPr>
            <p:cNvPr id="126980" name="Group 4"/>
            <p:cNvGrpSpPr>
              <a:grpSpLocks/>
            </p:cNvGrpSpPr>
            <p:nvPr/>
          </p:nvGrpSpPr>
          <p:grpSpPr bwMode="auto">
            <a:xfrm>
              <a:off x="5592763" y="1509713"/>
              <a:ext cx="3157537" cy="1828800"/>
              <a:chOff x="1296" y="2784"/>
              <a:chExt cx="1832" cy="1291"/>
            </a:xfrm>
          </p:grpSpPr>
          <p:sp>
            <p:nvSpPr>
              <p:cNvPr id="126981" name="Freeform 5"/>
              <p:cNvSpPr>
                <a:spLocks/>
              </p:cNvSpPr>
              <p:nvPr/>
            </p:nvSpPr>
            <p:spPr bwMode="black">
              <a:xfrm>
                <a:off x="1296" y="3852"/>
                <a:ext cx="464" cy="28"/>
              </a:xfrm>
              <a:custGeom>
                <a:avLst/>
                <a:gdLst/>
                <a:ahLst/>
                <a:cxnLst>
                  <a:cxn ang="0">
                    <a:pos x="949" y="57"/>
                  </a:cxn>
                  <a:cxn ang="0">
                    <a:pos x="25" y="57"/>
                  </a:cxn>
                  <a:cxn ang="0">
                    <a:pos x="0" y="57"/>
                  </a:cxn>
                  <a:cxn ang="0">
                    <a:pos x="0" y="28"/>
                  </a:cxn>
                  <a:cxn ang="0">
                    <a:pos x="25" y="0"/>
                  </a:cxn>
                  <a:cxn ang="0">
                    <a:pos x="949" y="0"/>
                  </a:cxn>
                  <a:cxn ang="0">
                    <a:pos x="949" y="57"/>
                  </a:cxn>
                </a:cxnLst>
                <a:rect l="0" t="0" r="r" b="b"/>
                <a:pathLst>
                  <a:path w="949" h="57">
                    <a:moveTo>
                      <a:pt x="949" y="57"/>
                    </a:moveTo>
                    <a:lnTo>
                      <a:pt x="25" y="57"/>
                    </a:lnTo>
                    <a:lnTo>
                      <a:pt x="0" y="57"/>
                    </a:lnTo>
                    <a:lnTo>
                      <a:pt x="0" y="28"/>
                    </a:lnTo>
                    <a:lnTo>
                      <a:pt x="25" y="0"/>
                    </a:lnTo>
                    <a:lnTo>
                      <a:pt x="949" y="0"/>
                    </a:lnTo>
                    <a:lnTo>
                      <a:pt x="949" y="57"/>
                    </a:lnTo>
                    <a:close/>
                  </a:path>
                </a:pathLst>
              </a:custGeom>
              <a:solidFill>
                <a:schemeClr val="bg2"/>
              </a:solidFill>
              <a:ln w="9525">
                <a:solidFill>
                  <a:schemeClr val="bg2"/>
                </a:solidFill>
                <a:round/>
                <a:headEnd/>
                <a:tailEnd/>
              </a:ln>
            </p:spPr>
            <p:txBody>
              <a:bodyPr/>
              <a:lstStyle/>
              <a:p>
                <a:endParaRPr lang="en-US"/>
              </a:p>
            </p:txBody>
          </p:sp>
          <p:sp>
            <p:nvSpPr>
              <p:cNvPr id="126982" name="Freeform 6"/>
              <p:cNvSpPr>
                <a:spLocks/>
              </p:cNvSpPr>
              <p:nvPr/>
            </p:nvSpPr>
            <p:spPr bwMode="black">
              <a:xfrm>
                <a:off x="1296" y="2784"/>
                <a:ext cx="23" cy="1081"/>
              </a:xfrm>
              <a:custGeom>
                <a:avLst/>
                <a:gdLst/>
                <a:ahLst/>
                <a:cxnLst>
                  <a:cxn ang="0">
                    <a:pos x="0" y="2147"/>
                  </a:cxn>
                  <a:cxn ang="0">
                    <a:pos x="0" y="29"/>
                  </a:cxn>
                  <a:cxn ang="0">
                    <a:pos x="0" y="0"/>
                  </a:cxn>
                  <a:cxn ang="0">
                    <a:pos x="25" y="0"/>
                  </a:cxn>
                  <a:cxn ang="0">
                    <a:pos x="50" y="29"/>
                  </a:cxn>
                  <a:cxn ang="0">
                    <a:pos x="50" y="2147"/>
                  </a:cxn>
                  <a:cxn ang="0">
                    <a:pos x="0" y="2147"/>
                  </a:cxn>
                </a:cxnLst>
                <a:rect l="0" t="0" r="r" b="b"/>
                <a:pathLst>
                  <a:path w="50" h="2147">
                    <a:moveTo>
                      <a:pt x="0" y="2147"/>
                    </a:moveTo>
                    <a:lnTo>
                      <a:pt x="0" y="29"/>
                    </a:lnTo>
                    <a:lnTo>
                      <a:pt x="0" y="0"/>
                    </a:lnTo>
                    <a:lnTo>
                      <a:pt x="25" y="0"/>
                    </a:lnTo>
                    <a:lnTo>
                      <a:pt x="50" y="29"/>
                    </a:lnTo>
                    <a:lnTo>
                      <a:pt x="50" y="2147"/>
                    </a:lnTo>
                    <a:lnTo>
                      <a:pt x="0" y="2147"/>
                    </a:lnTo>
                    <a:close/>
                  </a:path>
                </a:pathLst>
              </a:custGeom>
              <a:solidFill>
                <a:schemeClr val="bg2"/>
              </a:solidFill>
              <a:ln w="9525">
                <a:solidFill>
                  <a:schemeClr val="bg2"/>
                </a:solidFill>
                <a:round/>
                <a:headEnd/>
                <a:tailEnd/>
              </a:ln>
            </p:spPr>
            <p:txBody>
              <a:bodyPr/>
              <a:lstStyle/>
              <a:p>
                <a:endParaRPr lang="en-US"/>
              </a:p>
            </p:txBody>
          </p:sp>
          <p:sp>
            <p:nvSpPr>
              <p:cNvPr id="126983" name="Freeform 7"/>
              <p:cNvSpPr>
                <a:spLocks/>
              </p:cNvSpPr>
              <p:nvPr/>
            </p:nvSpPr>
            <p:spPr bwMode="black">
              <a:xfrm>
                <a:off x="1308" y="2784"/>
                <a:ext cx="463" cy="30"/>
              </a:xfrm>
              <a:custGeom>
                <a:avLst/>
                <a:gdLst/>
                <a:ahLst/>
                <a:cxnLst>
                  <a:cxn ang="0">
                    <a:pos x="0" y="0"/>
                  </a:cxn>
                  <a:cxn ang="0">
                    <a:pos x="924" y="0"/>
                  </a:cxn>
                  <a:cxn ang="0">
                    <a:pos x="949" y="0"/>
                  </a:cxn>
                  <a:cxn ang="0">
                    <a:pos x="949" y="29"/>
                  </a:cxn>
                  <a:cxn ang="0">
                    <a:pos x="924" y="58"/>
                  </a:cxn>
                  <a:cxn ang="0">
                    <a:pos x="0" y="58"/>
                  </a:cxn>
                  <a:cxn ang="0">
                    <a:pos x="0" y="0"/>
                  </a:cxn>
                </a:cxnLst>
                <a:rect l="0" t="0" r="r" b="b"/>
                <a:pathLst>
                  <a:path w="949" h="58">
                    <a:moveTo>
                      <a:pt x="0" y="0"/>
                    </a:moveTo>
                    <a:lnTo>
                      <a:pt x="924" y="0"/>
                    </a:lnTo>
                    <a:lnTo>
                      <a:pt x="949" y="0"/>
                    </a:lnTo>
                    <a:lnTo>
                      <a:pt x="949" y="29"/>
                    </a:lnTo>
                    <a:lnTo>
                      <a:pt x="924" y="58"/>
                    </a:lnTo>
                    <a:lnTo>
                      <a:pt x="0" y="58"/>
                    </a:lnTo>
                    <a:lnTo>
                      <a:pt x="0" y="0"/>
                    </a:lnTo>
                    <a:close/>
                  </a:path>
                </a:pathLst>
              </a:custGeom>
              <a:solidFill>
                <a:schemeClr val="bg2"/>
              </a:solidFill>
              <a:ln w="9525">
                <a:solidFill>
                  <a:schemeClr val="bg2"/>
                </a:solidFill>
                <a:round/>
                <a:headEnd/>
                <a:tailEnd/>
              </a:ln>
            </p:spPr>
            <p:txBody>
              <a:bodyPr/>
              <a:lstStyle/>
              <a:p>
                <a:endParaRPr lang="en-US"/>
              </a:p>
            </p:txBody>
          </p:sp>
          <p:sp>
            <p:nvSpPr>
              <p:cNvPr id="126984" name="Rectangle 8"/>
              <p:cNvSpPr>
                <a:spLocks noChangeArrowheads="1"/>
              </p:cNvSpPr>
              <p:nvPr/>
            </p:nvSpPr>
            <p:spPr bwMode="black">
              <a:xfrm>
                <a:off x="1748" y="2799"/>
                <a:ext cx="23" cy="1066"/>
              </a:xfrm>
              <a:prstGeom prst="rect">
                <a:avLst/>
              </a:prstGeom>
              <a:solidFill>
                <a:schemeClr val="bg2"/>
              </a:solidFill>
              <a:ln w="9525">
                <a:solidFill>
                  <a:schemeClr val="bg2"/>
                </a:solidFill>
                <a:miter lim="800000"/>
                <a:headEnd/>
                <a:tailEnd/>
              </a:ln>
            </p:spPr>
            <p:txBody>
              <a:bodyPr/>
              <a:lstStyle/>
              <a:p>
                <a:endParaRPr lang="en-US"/>
              </a:p>
            </p:txBody>
          </p:sp>
          <p:sp>
            <p:nvSpPr>
              <p:cNvPr id="126985" name="Freeform 9"/>
              <p:cNvSpPr>
                <a:spLocks/>
              </p:cNvSpPr>
              <p:nvPr/>
            </p:nvSpPr>
            <p:spPr bwMode="black">
              <a:xfrm>
                <a:off x="1974" y="3852"/>
                <a:ext cx="463" cy="28"/>
              </a:xfrm>
              <a:custGeom>
                <a:avLst/>
                <a:gdLst/>
                <a:ahLst/>
                <a:cxnLst>
                  <a:cxn ang="0">
                    <a:pos x="950" y="57"/>
                  </a:cxn>
                  <a:cxn ang="0">
                    <a:pos x="25" y="57"/>
                  </a:cxn>
                  <a:cxn ang="0">
                    <a:pos x="0" y="57"/>
                  </a:cxn>
                  <a:cxn ang="0">
                    <a:pos x="0" y="28"/>
                  </a:cxn>
                  <a:cxn ang="0">
                    <a:pos x="25" y="0"/>
                  </a:cxn>
                  <a:cxn ang="0">
                    <a:pos x="950" y="0"/>
                  </a:cxn>
                  <a:cxn ang="0">
                    <a:pos x="950" y="57"/>
                  </a:cxn>
                </a:cxnLst>
                <a:rect l="0" t="0" r="r" b="b"/>
                <a:pathLst>
                  <a:path w="950" h="57">
                    <a:moveTo>
                      <a:pt x="950" y="57"/>
                    </a:moveTo>
                    <a:lnTo>
                      <a:pt x="25" y="57"/>
                    </a:lnTo>
                    <a:lnTo>
                      <a:pt x="0" y="57"/>
                    </a:lnTo>
                    <a:lnTo>
                      <a:pt x="0" y="28"/>
                    </a:lnTo>
                    <a:lnTo>
                      <a:pt x="25" y="0"/>
                    </a:lnTo>
                    <a:lnTo>
                      <a:pt x="950" y="0"/>
                    </a:lnTo>
                    <a:lnTo>
                      <a:pt x="950" y="57"/>
                    </a:lnTo>
                    <a:close/>
                  </a:path>
                </a:pathLst>
              </a:custGeom>
              <a:solidFill>
                <a:schemeClr val="bg2"/>
              </a:solidFill>
              <a:ln w="9525">
                <a:solidFill>
                  <a:schemeClr val="bg2"/>
                </a:solidFill>
                <a:round/>
                <a:headEnd/>
                <a:tailEnd/>
              </a:ln>
            </p:spPr>
            <p:txBody>
              <a:bodyPr/>
              <a:lstStyle/>
              <a:p>
                <a:endParaRPr lang="en-US"/>
              </a:p>
            </p:txBody>
          </p:sp>
          <p:sp>
            <p:nvSpPr>
              <p:cNvPr id="126986" name="Freeform 10"/>
              <p:cNvSpPr>
                <a:spLocks/>
              </p:cNvSpPr>
              <p:nvPr/>
            </p:nvSpPr>
            <p:spPr bwMode="black">
              <a:xfrm>
                <a:off x="1974" y="2784"/>
                <a:ext cx="23" cy="1081"/>
              </a:xfrm>
              <a:custGeom>
                <a:avLst/>
                <a:gdLst/>
                <a:ahLst/>
                <a:cxnLst>
                  <a:cxn ang="0">
                    <a:pos x="0" y="2147"/>
                  </a:cxn>
                  <a:cxn ang="0">
                    <a:pos x="0" y="29"/>
                  </a:cxn>
                  <a:cxn ang="0">
                    <a:pos x="0" y="0"/>
                  </a:cxn>
                  <a:cxn ang="0">
                    <a:pos x="25" y="0"/>
                  </a:cxn>
                  <a:cxn ang="0">
                    <a:pos x="50" y="29"/>
                  </a:cxn>
                  <a:cxn ang="0">
                    <a:pos x="50" y="2147"/>
                  </a:cxn>
                  <a:cxn ang="0">
                    <a:pos x="0" y="2147"/>
                  </a:cxn>
                </a:cxnLst>
                <a:rect l="0" t="0" r="r" b="b"/>
                <a:pathLst>
                  <a:path w="50" h="2147">
                    <a:moveTo>
                      <a:pt x="0" y="2147"/>
                    </a:moveTo>
                    <a:lnTo>
                      <a:pt x="0" y="29"/>
                    </a:lnTo>
                    <a:lnTo>
                      <a:pt x="0" y="0"/>
                    </a:lnTo>
                    <a:lnTo>
                      <a:pt x="25" y="0"/>
                    </a:lnTo>
                    <a:lnTo>
                      <a:pt x="50" y="29"/>
                    </a:lnTo>
                    <a:lnTo>
                      <a:pt x="50" y="2147"/>
                    </a:lnTo>
                    <a:lnTo>
                      <a:pt x="0" y="2147"/>
                    </a:lnTo>
                    <a:close/>
                  </a:path>
                </a:pathLst>
              </a:custGeom>
              <a:solidFill>
                <a:schemeClr val="bg2"/>
              </a:solidFill>
              <a:ln w="9525">
                <a:solidFill>
                  <a:schemeClr val="bg2"/>
                </a:solidFill>
                <a:round/>
                <a:headEnd/>
                <a:tailEnd/>
              </a:ln>
            </p:spPr>
            <p:txBody>
              <a:bodyPr/>
              <a:lstStyle/>
              <a:p>
                <a:endParaRPr lang="en-US"/>
              </a:p>
            </p:txBody>
          </p:sp>
          <p:sp>
            <p:nvSpPr>
              <p:cNvPr id="126987" name="Freeform 11"/>
              <p:cNvSpPr>
                <a:spLocks/>
              </p:cNvSpPr>
              <p:nvPr/>
            </p:nvSpPr>
            <p:spPr bwMode="black">
              <a:xfrm>
                <a:off x="1985" y="2784"/>
                <a:ext cx="465" cy="30"/>
              </a:xfrm>
              <a:custGeom>
                <a:avLst/>
                <a:gdLst/>
                <a:ahLst/>
                <a:cxnLst>
                  <a:cxn ang="0">
                    <a:pos x="0" y="0"/>
                  </a:cxn>
                  <a:cxn ang="0">
                    <a:pos x="925" y="0"/>
                  </a:cxn>
                  <a:cxn ang="0">
                    <a:pos x="950" y="0"/>
                  </a:cxn>
                  <a:cxn ang="0">
                    <a:pos x="950" y="29"/>
                  </a:cxn>
                  <a:cxn ang="0">
                    <a:pos x="925" y="58"/>
                  </a:cxn>
                  <a:cxn ang="0">
                    <a:pos x="0" y="58"/>
                  </a:cxn>
                  <a:cxn ang="0">
                    <a:pos x="0" y="0"/>
                  </a:cxn>
                </a:cxnLst>
                <a:rect l="0" t="0" r="r" b="b"/>
                <a:pathLst>
                  <a:path w="950" h="58">
                    <a:moveTo>
                      <a:pt x="0" y="0"/>
                    </a:moveTo>
                    <a:lnTo>
                      <a:pt x="925" y="0"/>
                    </a:lnTo>
                    <a:lnTo>
                      <a:pt x="950" y="0"/>
                    </a:lnTo>
                    <a:lnTo>
                      <a:pt x="950" y="29"/>
                    </a:lnTo>
                    <a:lnTo>
                      <a:pt x="925" y="58"/>
                    </a:lnTo>
                    <a:lnTo>
                      <a:pt x="0" y="58"/>
                    </a:lnTo>
                    <a:lnTo>
                      <a:pt x="0" y="0"/>
                    </a:lnTo>
                    <a:close/>
                  </a:path>
                </a:pathLst>
              </a:custGeom>
              <a:solidFill>
                <a:schemeClr val="bg2"/>
              </a:solidFill>
              <a:ln w="9525">
                <a:solidFill>
                  <a:schemeClr val="bg2"/>
                </a:solidFill>
                <a:round/>
                <a:headEnd/>
                <a:tailEnd/>
              </a:ln>
            </p:spPr>
            <p:txBody>
              <a:bodyPr/>
              <a:lstStyle/>
              <a:p>
                <a:endParaRPr lang="en-US"/>
              </a:p>
            </p:txBody>
          </p:sp>
          <p:sp>
            <p:nvSpPr>
              <p:cNvPr id="126988" name="Rectangle 12"/>
              <p:cNvSpPr>
                <a:spLocks noChangeArrowheads="1"/>
              </p:cNvSpPr>
              <p:nvPr/>
            </p:nvSpPr>
            <p:spPr bwMode="black">
              <a:xfrm>
                <a:off x="2425" y="2799"/>
                <a:ext cx="25" cy="1066"/>
              </a:xfrm>
              <a:prstGeom prst="rect">
                <a:avLst/>
              </a:prstGeom>
              <a:solidFill>
                <a:schemeClr val="bg2"/>
              </a:solidFill>
              <a:ln w="9525">
                <a:solidFill>
                  <a:schemeClr val="bg2"/>
                </a:solidFill>
                <a:miter lim="800000"/>
                <a:headEnd/>
                <a:tailEnd/>
              </a:ln>
            </p:spPr>
            <p:txBody>
              <a:bodyPr/>
              <a:lstStyle/>
              <a:p>
                <a:endParaRPr lang="en-US"/>
              </a:p>
            </p:txBody>
          </p:sp>
          <p:sp>
            <p:nvSpPr>
              <p:cNvPr id="126989" name="Freeform 13"/>
              <p:cNvSpPr>
                <a:spLocks/>
              </p:cNvSpPr>
              <p:nvPr/>
            </p:nvSpPr>
            <p:spPr bwMode="black">
              <a:xfrm>
                <a:off x="2651" y="3852"/>
                <a:ext cx="465" cy="28"/>
              </a:xfrm>
              <a:custGeom>
                <a:avLst/>
                <a:gdLst/>
                <a:ahLst/>
                <a:cxnLst>
                  <a:cxn ang="0">
                    <a:pos x="949" y="57"/>
                  </a:cxn>
                  <a:cxn ang="0">
                    <a:pos x="25" y="57"/>
                  </a:cxn>
                  <a:cxn ang="0">
                    <a:pos x="0" y="57"/>
                  </a:cxn>
                  <a:cxn ang="0">
                    <a:pos x="0" y="28"/>
                  </a:cxn>
                  <a:cxn ang="0">
                    <a:pos x="25" y="0"/>
                  </a:cxn>
                  <a:cxn ang="0">
                    <a:pos x="949" y="0"/>
                  </a:cxn>
                  <a:cxn ang="0">
                    <a:pos x="949" y="57"/>
                  </a:cxn>
                </a:cxnLst>
                <a:rect l="0" t="0" r="r" b="b"/>
                <a:pathLst>
                  <a:path w="949" h="57">
                    <a:moveTo>
                      <a:pt x="949" y="57"/>
                    </a:moveTo>
                    <a:lnTo>
                      <a:pt x="25" y="57"/>
                    </a:lnTo>
                    <a:lnTo>
                      <a:pt x="0" y="57"/>
                    </a:lnTo>
                    <a:lnTo>
                      <a:pt x="0" y="28"/>
                    </a:lnTo>
                    <a:lnTo>
                      <a:pt x="25" y="0"/>
                    </a:lnTo>
                    <a:lnTo>
                      <a:pt x="949" y="0"/>
                    </a:lnTo>
                    <a:lnTo>
                      <a:pt x="949" y="57"/>
                    </a:lnTo>
                    <a:close/>
                  </a:path>
                </a:pathLst>
              </a:custGeom>
              <a:solidFill>
                <a:schemeClr val="bg2"/>
              </a:solidFill>
              <a:ln w="9525">
                <a:solidFill>
                  <a:schemeClr val="bg2"/>
                </a:solidFill>
                <a:round/>
                <a:headEnd/>
                <a:tailEnd/>
              </a:ln>
            </p:spPr>
            <p:txBody>
              <a:bodyPr/>
              <a:lstStyle/>
              <a:p>
                <a:endParaRPr lang="en-US"/>
              </a:p>
            </p:txBody>
          </p:sp>
          <p:sp>
            <p:nvSpPr>
              <p:cNvPr id="126990" name="Freeform 14"/>
              <p:cNvSpPr>
                <a:spLocks/>
              </p:cNvSpPr>
              <p:nvPr/>
            </p:nvSpPr>
            <p:spPr bwMode="black">
              <a:xfrm>
                <a:off x="2651" y="2784"/>
                <a:ext cx="25" cy="1081"/>
              </a:xfrm>
              <a:custGeom>
                <a:avLst/>
                <a:gdLst/>
                <a:ahLst/>
                <a:cxnLst>
                  <a:cxn ang="0">
                    <a:pos x="0" y="2147"/>
                  </a:cxn>
                  <a:cxn ang="0">
                    <a:pos x="0" y="29"/>
                  </a:cxn>
                  <a:cxn ang="0">
                    <a:pos x="0" y="0"/>
                  </a:cxn>
                  <a:cxn ang="0">
                    <a:pos x="25" y="0"/>
                  </a:cxn>
                  <a:cxn ang="0">
                    <a:pos x="50" y="29"/>
                  </a:cxn>
                  <a:cxn ang="0">
                    <a:pos x="50" y="2147"/>
                  </a:cxn>
                  <a:cxn ang="0">
                    <a:pos x="0" y="2147"/>
                  </a:cxn>
                </a:cxnLst>
                <a:rect l="0" t="0" r="r" b="b"/>
                <a:pathLst>
                  <a:path w="50" h="2147">
                    <a:moveTo>
                      <a:pt x="0" y="2147"/>
                    </a:moveTo>
                    <a:lnTo>
                      <a:pt x="0" y="29"/>
                    </a:lnTo>
                    <a:lnTo>
                      <a:pt x="0" y="0"/>
                    </a:lnTo>
                    <a:lnTo>
                      <a:pt x="25" y="0"/>
                    </a:lnTo>
                    <a:lnTo>
                      <a:pt x="50" y="29"/>
                    </a:lnTo>
                    <a:lnTo>
                      <a:pt x="50" y="2147"/>
                    </a:lnTo>
                    <a:lnTo>
                      <a:pt x="0" y="2147"/>
                    </a:lnTo>
                    <a:close/>
                  </a:path>
                </a:pathLst>
              </a:custGeom>
              <a:solidFill>
                <a:schemeClr val="bg2"/>
              </a:solidFill>
              <a:ln w="9525">
                <a:solidFill>
                  <a:schemeClr val="bg2"/>
                </a:solidFill>
                <a:round/>
                <a:headEnd/>
                <a:tailEnd/>
              </a:ln>
            </p:spPr>
            <p:txBody>
              <a:bodyPr/>
              <a:lstStyle/>
              <a:p>
                <a:endParaRPr lang="en-US"/>
              </a:p>
            </p:txBody>
          </p:sp>
          <p:sp>
            <p:nvSpPr>
              <p:cNvPr id="126991" name="Freeform 15"/>
              <p:cNvSpPr>
                <a:spLocks/>
              </p:cNvSpPr>
              <p:nvPr/>
            </p:nvSpPr>
            <p:spPr bwMode="black">
              <a:xfrm>
                <a:off x="2664" y="2784"/>
                <a:ext cx="464" cy="30"/>
              </a:xfrm>
              <a:custGeom>
                <a:avLst/>
                <a:gdLst/>
                <a:ahLst/>
                <a:cxnLst>
                  <a:cxn ang="0">
                    <a:pos x="0" y="0"/>
                  </a:cxn>
                  <a:cxn ang="0">
                    <a:pos x="924" y="0"/>
                  </a:cxn>
                  <a:cxn ang="0">
                    <a:pos x="949" y="0"/>
                  </a:cxn>
                  <a:cxn ang="0">
                    <a:pos x="949" y="29"/>
                  </a:cxn>
                  <a:cxn ang="0">
                    <a:pos x="924" y="58"/>
                  </a:cxn>
                  <a:cxn ang="0">
                    <a:pos x="0" y="58"/>
                  </a:cxn>
                  <a:cxn ang="0">
                    <a:pos x="0" y="0"/>
                  </a:cxn>
                </a:cxnLst>
                <a:rect l="0" t="0" r="r" b="b"/>
                <a:pathLst>
                  <a:path w="949" h="58">
                    <a:moveTo>
                      <a:pt x="0" y="0"/>
                    </a:moveTo>
                    <a:lnTo>
                      <a:pt x="924" y="0"/>
                    </a:lnTo>
                    <a:lnTo>
                      <a:pt x="949" y="0"/>
                    </a:lnTo>
                    <a:lnTo>
                      <a:pt x="949" y="29"/>
                    </a:lnTo>
                    <a:lnTo>
                      <a:pt x="924" y="58"/>
                    </a:lnTo>
                    <a:lnTo>
                      <a:pt x="0" y="58"/>
                    </a:lnTo>
                    <a:lnTo>
                      <a:pt x="0" y="0"/>
                    </a:lnTo>
                    <a:close/>
                  </a:path>
                </a:pathLst>
              </a:custGeom>
              <a:solidFill>
                <a:schemeClr val="bg2"/>
              </a:solidFill>
              <a:ln w="9525">
                <a:solidFill>
                  <a:schemeClr val="bg2"/>
                </a:solidFill>
                <a:round/>
                <a:headEnd/>
                <a:tailEnd/>
              </a:ln>
            </p:spPr>
            <p:txBody>
              <a:bodyPr/>
              <a:lstStyle/>
              <a:p>
                <a:endParaRPr lang="en-US"/>
              </a:p>
            </p:txBody>
          </p:sp>
          <p:sp>
            <p:nvSpPr>
              <p:cNvPr id="126992" name="Rectangle 16"/>
              <p:cNvSpPr>
                <a:spLocks noChangeArrowheads="1"/>
              </p:cNvSpPr>
              <p:nvPr/>
            </p:nvSpPr>
            <p:spPr bwMode="black">
              <a:xfrm>
                <a:off x="3103" y="2799"/>
                <a:ext cx="25" cy="1066"/>
              </a:xfrm>
              <a:prstGeom prst="rect">
                <a:avLst/>
              </a:prstGeom>
              <a:solidFill>
                <a:schemeClr val="bg2"/>
              </a:solidFill>
              <a:ln w="9525">
                <a:solidFill>
                  <a:schemeClr val="bg2"/>
                </a:solidFill>
                <a:miter lim="800000"/>
                <a:headEnd/>
                <a:tailEnd/>
              </a:ln>
            </p:spPr>
            <p:txBody>
              <a:bodyPr/>
              <a:lstStyle/>
              <a:p>
                <a:endParaRPr lang="en-US"/>
              </a:p>
            </p:txBody>
          </p:sp>
          <p:sp>
            <p:nvSpPr>
              <p:cNvPr id="126993" name="Freeform 17"/>
              <p:cNvSpPr>
                <a:spLocks/>
              </p:cNvSpPr>
              <p:nvPr/>
            </p:nvSpPr>
            <p:spPr bwMode="black">
              <a:xfrm>
                <a:off x="1808" y="2855"/>
                <a:ext cx="130" cy="154"/>
              </a:xfrm>
              <a:custGeom>
                <a:avLst/>
                <a:gdLst/>
                <a:ahLst/>
                <a:cxnLst>
                  <a:cxn ang="0">
                    <a:pos x="266" y="40"/>
                  </a:cxn>
                  <a:cxn ang="0">
                    <a:pos x="35" y="306"/>
                  </a:cxn>
                  <a:cxn ang="0">
                    <a:pos x="0" y="265"/>
                  </a:cxn>
                  <a:cxn ang="0">
                    <a:pos x="230" y="0"/>
                  </a:cxn>
                  <a:cxn ang="0">
                    <a:pos x="266" y="40"/>
                  </a:cxn>
                </a:cxnLst>
                <a:rect l="0" t="0" r="r" b="b"/>
                <a:pathLst>
                  <a:path w="266" h="306">
                    <a:moveTo>
                      <a:pt x="266" y="40"/>
                    </a:moveTo>
                    <a:lnTo>
                      <a:pt x="35" y="306"/>
                    </a:lnTo>
                    <a:lnTo>
                      <a:pt x="0" y="265"/>
                    </a:lnTo>
                    <a:lnTo>
                      <a:pt x="230" y="0"/>
                    </a:lnTo>
                    <a:lnTo>
                      <a:pt x="266" y="40"/>
                    </a:lnTo>
                    <a:close/>
                  </a:path>
                </a:pathLst>
              </a:custGeom>
              <a:solidFill>
                <a:srgbClr val="FF3300"/>
              </a:solidFill>
              <a:ln w="9525">
                <a:solidFill>
                  <a:srgbClr val="FF3300"/>
                </a:solidFill>
                <a:round/>
                <a:headEnd/>
                <a:tailEnd/>
              </a:ln>
            </p:spPr>
            <p:txBody>
              <a:bodyPr/>
              <a:lstStyle/>
              <a:p>
                <a:endParaRPr lang="en-US"/>
              </a:p>
            </p:txBody>
          </p:sp>
          <p:sp>
            <p:nvSpPr>
              <p:cNvPr id="126994" name="Freeform 18"/>
              <p:cNvSpPr>
                <a:spLocks/>
              </p:cNvSpPr>
              <p:nvPr/>
            </p:nvSpPr>
            <p:spPr bwMode="black">
              <a:xfrm>
                <a:off x="1808" y="2855"/>
                <a:ext cx="130" cy="154"/>
              </a:xfrm>
              <a:custGeom>
                <a:avLst/>
                <a:gdLst/>
                <a:ahLst/>
                <a:cxnLst>
                  <a:cxn ang="0">
                    <a:pos x="35" y="0"/>
                  </a:cxn>
                  <a:cxn ang="0">
                    <a:pos x="266" y="265"/>
                  </a:cxn>
                  <a:cxn ang="0">
                    <a:pos x="230" y="306"/>
                  </a:cxn>
                  <a:cxn ang="0">
                    <a:pos x="0" y="40"/>
                  </a:cxn>
                  <a:cxn ang="0">
                    <a:pos x="35" y="0"/>
                  </a:cxn>
                </a:cxnLst>
                <a:rect l="0" t="0" r="r" b="b"/>
                <a:pathLst>
                  <a:path w="266" h="306">
                    <a:moveTo>
                      <a:pt x="35" y="0"/>
                    </a:moveTo>
                    <a:lnTo>
                      <a:pt x="266" y="265"/>
                    </a:lnTo>
                    <a:lnTo>
                      <a:pt x="230" y="306"/>
                    </a:lnTo>
                    <a:lnTo>
                      <a:pt x="0" y="40"/>
                    </a:lnTo>
                    <a:lnTo>
                      <a:pt x="35" y="0"/>
                    </a:lnTo>
                    <a:close/>
                  </a:path>
                </a:pathLst>
              </a:custGeom>
              <a:solidFill>
                <a:srgbClr val="FF3300"/>
              </a:solidFill>
              <a:ln w="9525">
                <a:solidFill>
                  <a:srgbClr val="FF3300"/>
                </a:solidFill>
                <a:round/>
                <a:headEnd/>
                <a:tailEnd/>
              </a:ln>
            </p:spPr>
            <p:txBody>
              <a:bodyPr/>
              <a:lstStyle/>
              <a:p>
                <a:endParaRPr lang="en-US"/>
              </a:p>
            </p:txBody>
          </p:sp>
          <p:sp>
            <p:nvSpPr>
              <p:cNvPr id="126995" name="Freeform 19"/>
              <p:cNvSpPr>
                <a:spLocks/>
              </p:cNvSpPr>
              <p:nvPr/>
            </p:nvSpPr>
            <p:spPr bwMode="black">
              <a:xfrm>
                <a:off x="1808" y="3589"/>
                <a:ext cx="130" cy="154"/>
              </a:xfrm>
              <a:custGeom>
                <a:avLst/>
                <a:gdLst/>
                <a:ahLst/>
                <a:cxnLst>
                  <a:cxn ang="0">
                    <a:pos x="35" y="0"/>
                  </a:cxn>
                  <a:cxn ang="0">
                    <a:pos x="266" y="265"/>
                  </a:cxn>
                  <a:cxn ang="0">
                    <a:pos x="230" y="305"/>
                  </a:cxn>
                  <a:cxn ang="0">
                    <a:pos x="0" y="40"/>
                  </a:cxn>
                  <a:cxn ang="0">
                    <a:pos x="35" y="0"/>
                  </a:cxn>
                </a:cxnLst>
                <a:rect l="0" t="0" r="r" b="b"/>
                <a:pathLst>
                  <a:path w="266" h="305">
                    <a:moveTo>
                      <a:pt x="35" y="0"/>
                    </a:moveTo>
                    <a:lnTo>
                      <a:pt x="266" y="265"/>
                    </a:lnTo>
                    <a:lnTo>
                      <a:pt x="230" y="305"/>
                    </a:lnTo>
                    <a:lnTo>
                      <a:pt x="0" y="40"/>
                    </a:lnTo>
                    <a:lnTo>
                      <a:pt x="35" y="0"/>
                    </a:lnTo>
                    <a:close/>
                  </a:path>
                </a:pathLst>
              </a:custGeom>
              <a:solidFill>
                <a:srgbClr val="FF3300"/>
              </a:solidFill>
              <a:ln w="9525">
                <a:solidFill>
                  <a:srgbClr val="FF3300"/>
                </a:solidFill>
                <a:round/>
                <a:headEnd/>
                <a:tailEnd/>
              </a:ln>
            </p:spPr>
            <p:txBody>
              <a:bodyPr/>
              <a:lstStyle/>
              <a:p>
                <a:endParaRPr lang="en-US"/>
              </a:p>
            </p:txBody>
          </p:sp>
          <p:sp>
            <p:nvSpPr>
              <p:cNvPr id="126996" name="Freeform 20"/>
              <p:cNvSpPr>
                <a:spLocks/>
              </p:cNvSpPr>
              <p:nvPr/>
            </p:nvSpPr>
            <p:spPr bwMode="black">
              <a:xfrm>
                <a:off x="1776" y="3600"/>
                <a:ext cx="130" cy="154"/>
              </a:xfrm>
              <a:custGeom>
                <a:avLst/>
                <a:gdLst/>
                <a:ahLst/>
                <a:cxnLst>
                  <a:cxn ang="0">
                    <a:pos x="266" y="40"/>
                  </a:cxn>
                  <a:cxn ang="0">
                    <a:pos x="35" y="305"/>
                  </a:cxn>
                  <a:cxn ang="0">
                    <a:pos x="0" y="265"/>
                  </a:cxn>
                  <a:cxn ang="0">
                    <a:pos x="230" y="0"/>
                  </a:cxn>
                  <a:cxn ang="0">
                    <a:pos x="266" y="40"/>
                  </a:cxn>
                </a:cxnLst>
                <a:rect l="0" t="0" r="r" b="b"/>
                <a:pathLst>
                  <a:path w="266" h="305">
                    <a:moveTo>
                      <a:pt x="266" y="40"/>
                    </a:moveTo>
                    <a:lnTo>
                      <a:pt x="35" y="305"/>
                    </a:lnTo>
                    <a:lnTo>
                      <a:pt x="0" y="265"/>
                    </a:lnTo>
                    <a:lnTo>
                      <a:pt x="230" y="0"/>
                    </a:lnTo>
                    <a:lnTo>
                      <a:pt x="266" y="40"/>
                    </a:lnTo>
                    <a:close/>
                  </a:path>
                </a:pathLst>
              </a:custGeom>
              <a:solidFill>
                <a:srgbClr val="FF3300"/>
              </a:solidFill>
              <a:ln w="9525">
                <a:solidFill>
                  <a:srgbClr val="FF3300"/>
                </a:solidFill>
                <a:round/>
                <a:headEnd/>
                <a:tailEnd/>
              </a:ln>
            </p:spPr>
            <p:txBody>
              <a:bodyPr/>
              <a:lstStyle/>
              <a:p>
                <a:endParaRPr lang="en-US"/>
              </a:p>
            </p:txBody>
          </p:sp>
          <p:sp>
            <p:nvSpPr>
              <p:cNvPr id="126997" name="Freeform 21"/>
              <p:cNvSpPr>
                <a:spLocks/>
              </p:cNvSpPr>
              <p:nvPr/>
            </p:nvSpPr>
            <p:spPr bwMode="black">
              <a:xfrm>
                <a:off x="2486" y="3589"/>
                <a:ext cx="130" cy="154"/>
              </a:xfrm>
              <a:custGeom>
                <a:avLst/>
                <a:gdLst/>
                <a:ahLst/>
                <a:cxnLst>
                  <a:cxn ang="0">
                    <a:pos x="36" y="0"/>
                  </a:cxn>
                  <a:cxn ang="0">
                    <a:pos x="266" y="265"/>
                  </a:cxn>
                  <a:cxn ang="0">
                    <a:pos x="231" y="305"/>
                  </a:cxn>
                  <a:cxn ang="0">
                    <a:pos x="0" y="40"/>
                  </a:cxn>
                  <a:cxn ang="0">
                    <a:pos x="36" y="0"/>
                  </a:cxn>
                </a:cxnLst>
                <a:rect l="0" t="0" r="r" b="b"/>
                <a:pathLst>
                  <a:path w="266" h="305">
                    <a:moveTo>
                      <a:pt x="36" y="0"/>
                    </a:moveTo>
                    <a:lnTo>
                      <a:pt x="266" y="265"/>
                    </a:lnTo>
                    <a:lnTo>
                      <a:pt x="231" y="305"/>
                    </a:lnTo>
                    <a:lnTo>
                      <a:pt x="0" y="40"/>
                    </a:lnTo>
                    <a:lnTo>
                      <a:pt x="36" y="0"/>
                    </a:lnTo>
                    <a:close/>
                  </a:path>
                </a:pathLst>
              </a:custGeom>
              <a:solidFill>
                <a:srgbClr val="FF3300"/>
              </a:solidFill>
              <a:ln w="9525">
                <a:solidFill>
                  <a:srgbClr val="FF3300"/>
                </a:solidFill>
                <a:round/>
                <a:headEnd/>
                <a:tailEnd/>
              </a:ln>
            </p:spPr>
            <p:txBody>
              <a:bodyPr/>
              <a:lstStyle/>
              <a:p>
                <a:endParaRPr lang="en-US"/>
              </a:p>
            </p:txBody>
          </p:sp>
          <p:sp>
            <p:nvSpPr>
              <p:cNvPr id="126998" name="Freeform 22"/>
              <p:cNvSpPr>
                <a:spLocks/>
              </p:cNvSpPr>
              <p:nvPr/>
            </p:nvSpPr>
            <p:spPr bwMode="black">
              <a:xfrm>
                <a:off x="2486" y="3589"/>
                <a:ext cx="130" cy="154"/>
              </a:xfrm>
              <a:custGeom>
                <a:avLst/>
                <a:gdLst/>
                <a:ahLst/>
                <a:cxnLst>
                  <a:cxn ang="0">
                    <a:pos x="266" y="40"/>
                  </a:cxn>
                  <a:cxn ang="0">
                    <a:pos x="36" y="305"/>
                  </a:cxn>
                  <a:cxn ang="0">
                    <a:pos x="0" y="265"/>
                  </a:cxn>
                  <a:cxn ang="0">
                    <a:pos x="231" y="0"/>
                  </a:cxn>
                  <a:cxn ang="0">
                    <a:pos x="266" y="40"/>
                  </a:cxn>
                </a:cxnLst>
                <a:rect l="0" t="0" r="r" b="b"/>
                <a:pathLst>
                  <a:path w="266" h="305">
                    <a:moveTo>
                      <a:pt x="266" y="40"/>
                    </a:moveTo>
                    <a:lnTo>
                      <a:pt x="36" y="305"/>
                    </a:lnTo>
                    <a:lnTo>
                      <a:pt x="0" y="265"/>
                    </a:lnTo>
                    <a:lnTo>
                      <a:pt x="231" y="0"/>
                    </a:lnTo>
                    <a:lnTo>
                      <a:pt x="266" y="40"/>
                    </a:lnTo>
                    <a:close/>
                  </a:path>
                </a:pathLst>
              </a:custGeom>
              <a:solidFill>
                <a:srgbClr val="FF3300"/>
              </a:solidFill>
              <a:ln w="9525">
                <a:solidFill>
                  <a:srgbClr val="FF3300"/>
                </a:solidFill>
                <a:round/>
                <a:headEnd/>
                <a:tailEnd/>
              </a:ln>
            </p:spPr>
            <p:txBody>
              <a:bodyPr/>
              <a:lstStyle/>
              <a:p>
                <a:endParaRPr lang="en-US"/>
              </a:p>
            </p:txBody>
          </p:sp>
          <p:sp>
            <p:nvSpPr>
              <p:cNvPr id="126999" name="Freeform 23"/>
              <p:cNvSpPr>
                <a:spLocks/>
              </p:cNvSpPr>
              <p:nvPr/>
            </p:nvSpPr>
            <p:spPr bwMode="black">
              <a:xfrm>
                <a:off x="2486" y="2855"/>
                <a:ext cx="130" cy="154"/>
              </a:xfrm>
              <a:custGeom>
                <a:avLst/>
                <a:gdLst/>
                <a:ahLst/>
                <a:cxnLst>
                  <a:cxn ang="0">
                    <a:pos x="36" y="0"/>
                  </a:cxn>
                  <a:cxn ang="0">
                    <a:pos x="266" y="265"/>
                  </a:cxn>
                  <a:cxn ang="0">
                    <a:pos x="231" y="306"/>
                  </a:cxn>
                  <a:cxn ang="0">
                    <a:pos x="0" y="40"/>
                  </a:cxn>
                  <a:cxn ang="0">
                    <a:pos x="36" y="0"/>
                  </a:cxn>
                </a:cxnLst>
                <a:rect l="0" t="0" r="r" b="b"/>
                <a:pathLst>
                  <a:path w="266" h="306">
                    <a:moveTo>
                      <a:pt x="36" y="0"/>
                    </a:moveTo>
                    <a:lnTo>
                      <a:pt x="266" y="265"/>
                    </a:lnTo>
                    <a:lnTo>
                      <a:pt x="231" y="306"/>
                    </a:lnTo>
                    <a:lnTo>
                      <a:pt x="0" y="40"/>
                    </a:lnTo>
                    <a:lnTo>
                      <a:pt x="36" y="0"/>
                    </a:lnTo>
                    <a:close/>
                  </a:path>
                </a:pathLst>
              </a:custGeom>
              <a:solidFill>
                <a:srgbClr val="FF3300"/>
              </a:solidFill>
              <a:ln w="9525">
                <a:solidFill>
                  <a:srgbClr val="FF3300"/>
                </a:solidFill>
                <a:round/>
                <a:headEnd/>
                <a:tailEnd/>
              </a:ln>
            </p:spPr>
            <p:txBody>
              <a:bodyPr/>
              <a:lstStyle/>
              <a:p>
                <a:endParaRPr lang="en-US"/>
              </a:p>
            </p:txBody>
          </p:sp>
          <p:sp>
            <p:nvSpPr>
              <p:cNvPr id="127000" name="Freeform 24"/>
              <p:cNvSpPr>
                <a:spLocks/>
              </p:cNvSpPr>
              <p:nvPr/>
            </p:nvSpPr>
            <p:spPr bwMode="black">
              <a:xfrm>
                <a:off x="2486" y="2855"/>
                <a:ext cx="130" cy="154"/>
              </a:xfrm>
              <a:custGeom>
                <a:avLst/>
                <a:gdLst/>
                <a:ahLst/>
                <a:cxnLst>
                  <a:cxn ang="0">
                    <a:pos x="266" y="40"/>
                  </a:cxn>
                  <a:cxn ang="0">
                    <a:pos x="36" y="306"/>
                  </a:cxn>
                  <a:cxn ang="0">
                    <a:pos x="0" y="265"/>
                  </a:cxn>
                  <a:cxn ang="0">
                    <a:pos x="231" y="0"/>
                  </a:cxn>
                  <a:cxn ang="0">
                    <a:pos x="266" y="40"/>
                  </a:cxn>
                </a:cxnLst>
                <a:rect l="0" t="0" r="r" b="b"/>
                <a:pathLst>
                  <a:path w="266" h="306">
                    <a:moveTo>
                      <a:pt x="266" y="40"/>
                    </a:moveTo>
                    <a:lnTo>
                      <a:pt x="36" y="306"/>
                    </a:lnTo>
                    <a:lnTo>
                      <a:pt x="0" y="265"/>
                    </a:lnTo>
                    <a:lnTo>
                      <a:pt x="231" y="0"/>
                    </a:lnTo>
                    <a:lnTo>
                      <a:pt x="266" y="40"/>
                    </a:lnTo>
                    <a:close/>
                  </a:path>
                </a:pathLst>
              </a:custGeom>
              <a:solidFill>
                <a:srgbClr val="FF3300"/>
              </a:solidFill>
              <a:ln w="9525">
                <a:solidFill>
                  <a:srgbClr val="FF3300"/>
                </a:solidFill>
                <a:round/>
                <a:headEnd/>
                <a:tailEnd/>
              </a:ln>
            </p:spPr>
            <p:txBody>
              <a:bodyPr/>
              <a:lstStyle/>
              <a:p>
                <a:endParaRPr lang="en-US"/>
              </a:p>
            </p:txBody>
          </p:sp>
          <p:sp>
            <p:nvSpPr>
              <p:cNvPr id="127001" name="Freeform 25"/>
              <p:cNvSpPr>
                <a:spLocks/>
              </p:cNvSpPr>
              <p:nvPr/>
            </p:nvSpPr>
            <p:spPr bwMode="black">
              <a:xfrm>
                <a:off x="2995" y="3922"/>
                <a:ext cx="130" cy="153"/>
              </a:xfrm>
              <a:custGeom>
                <a:avLst/>
                <a:gdLst/>
                <a:ahLst/>
                <a:cxnLst>
                  <a:cxn ang="0">
                    <a:pos x="35" y="0"/>
                  </a:cxn>
                  <a:cxn ang="0">
                    <a:pos x="267" y="265"/>
                  </a:cxn>
                  <a:cxn ang="0">
                    <a:pos x="231" y="305"/>
                  </a:cxn>
                  <a:cxn ang="0">
                    <a:pos x="0" y="41"/>
                  </a:cxn>
                  <a:cxn ang="0">
                    <a:pos x="35" y="0"/>
                  </a:cxn>
                </a:cxnLst>
                <a:rect l="0" t="0" r="r" b="b"/>
                <a:pathLst>
                  <a:path w="267" h="305">
                    <a:moveTo>
                      <a:pt x="35" y="0"/>
                    </a:moveTo>
                    <a:lnTo>
                      <a:pt x="267" y="265"/>
                    </a:lnTo>
                    <a:lnTo>
                      <a:pt x="231" y="305"/>
                    </a:lnTo>
                    <a:lnTo>
                      <a:pt x="0" y="41"/>
                    </a:lnTo>
                    <a:lnTo>
                      <a:pt x="35" y="0"/>
                    </a:lnTo>
                    <a:close/>
                  </a:path>
                </a:pathLst>
              </a:custGeom>
              <a:solidFill>
                <a:srgbClr val="FF3300"/>
              </a:solidFill>
              <a:ln w="9525">
                <a:solidFill>
                  <a:srgbClr val="FF3300"/>
                </a:solidFill>
                <a:round/>
                <a:headEnd/>
                <a:tailEnd/>
              </a:ln>
            </p:spPr>
            <p:txBody>
              <a:bodyPr/>
              <a:lstStyle/>
              <a:p>
                <a:endParaRPr lang="en-US"/>
              </a:p>
            </p:txBody>
          </p:sp>
          <p:sp>
            <p:nvSpPr>
              <p:cNvPr id="127002" name="Freeform 26"/>
              <p:cNvSpPr>
                <a:spLocks/>
              </p:cNvSpPr>
              <p:nvPr/>
            </p:nvSpPr>
            <p:spPr bwMode="black">
              <a:xfrm>
                <a:off x="2995" y="3922"/>
                <a:ext cx="130" cy="153"/>
              </a:xfrm>
              <a:custGeom>
                <a:avLst/>
                <a:gdLst/>
                <a:ahLst/>
                <a:cxnLst>
                  <a:cxn ang="0">
                    <a:pos x="267" y="41"/>
                  </a:cxn>
                  <a:cxn ang="0">
                    <a:pos x="35" y="305"/>
                  </a:cxn>
                  <a:cxn ang="0">
                    <a:pos x="0" y="265"/>
                  </a:cxn>
                  <a:cxn ang="0">
                    <a:pos x="231" y="0"/>
                  </a:cxn>
                  <a:cxn ang="0">
                    <a:pos x="267" y="41"/>
                  </a:cxn>
                </a:cxnLst>
                <a:rect l="0" t="0" r="r" b="b"/>
                <a:pathLst>
                  <a:path w="267" h="305">
                    <a:moveTo>
                      <a:pt x="267" y="41"/>
                    </a:moveTo>
                    <a:lnTo>
                      <a:pt x="35" y="305"/>
                    </a:lnTo>
                    <a:lnTo>
                      <a:pt x="0" y="265"/>
                    </a:lnTo>
                    <a:lnTo>
                      <a:pt x="231" y="0"/>
                    </a:lnTo>
                    <a:lnTo>
                      <a:pt x="267" y="41"/>
                    </a:lnTo>
                    <a:close/>
                  </a:path>
                </a:pathLst>
              </a:custGeom>
              <a:solidFill>
                <a:srgbClr val="FF3300"/>
              </a:solidFill>
              <a:ln w="9525">
                <a:solidFill>
                  <a:srgbClr val="FF3300"/>
                </a:solidFill>
                <a:round/>
                <a:headEnd/>
                <a:tailEnd/>
              </a:ln>
            </p:spPr>
            <p:txBody>
              <a:bodyPr/>
              <a:lstStyle/>
              <a:p>
                <a:endParaRPr lang="en-US"/>
              </a:p>
            </p:txBody>
          </p:sp>
          <p:sp>
            <p:nvSpPr>
              <p:cNvPr id="127003" name="Freeform 27"/>
              <p:cNvSpPr>
                <a:spLocks/>
              </p:cNvSpPr>
              <p:nvPr/>
            </p:nvSpPr>
            <p:spPr bwMode="black">
              <a:xfrm>
                <a:off x="2656" y="3922"/>
                <a:ext cx="129" cy="153"/>
              </a:xfrm>
              <a:custGeom>
                <a:avLst/>
                <a:gdLst/>
                <a:ahLst/>
                <a:cxnLst>
                  <a:cxn ang="0">
                    <a:pos x="35" y="0"/>
                  </a:cxn>
                  <a:cxn ang="0">
                    <a:pos x="266" y="265"/>
                  </a:cxn>
                  <a:cxn ang="0">
                    <a:pos x="231" y="305"/>
                  </a:cxn>
                  <a:cxn ang="0">
                    <a:pos x="0" y="41"/>
                  </a:cxn>
                  <a:cxn ang="0">
                    <a:pos x="35" y="0"/>
                  </a:cxn>
                </a:cxnLst>
                <a:rect l="0" t="0" r="r" b="b"/>
                <a:pathLst>
                  <a:path w="266" h="305">
                    <a:moveTo>
                      <a:pt x="35" y="0"/>
                    </a:moveTo>
                    <a:lnTo>
                      <a:pt x="266" y="265"/>
                    </a:lnTo>
                    <a:lnTo>
                      <a:pt x="231" y="305"/>
                    </a:lnTo>
                    <a:lnTo>
                      <a:pt x="0" y="41"/>
                    </a:lnTo>
                    <a:lnTo>
                      <a:pt x="35" y="0"/>
                    </a:lnTo>
                    <a:close/>
                  </a:path>
                </a:pathLst>
              </a:custGeom>
              <a:solidFill>
                <a:srgbClr val="FF3300"/>
              </a:solidFill>
              <a:ln w="9525">
                <a:solidFill>
                  <a:srgbClr val="FF3300"/>
                </a:solidFill>
                <a:round/>
                <a:headEnd/>
                <a:tailEnd/>
              </a:ln>
            </p:spPr>
            <p:txBody>
              <a:bodyPr/>
              <a:lstStyle/>
              <a:p>
                <a:endParaRPr lang="en-US"/>
              </a:p>
            </p:txBody>
          </p:sp>
          <p:sp>
            <p:nvSpPr>
              <p:cNvPr id="127004" name="Freeform 28"/>
              <p:cNvSpPr>
                <a:spLocks/>
              </p:cNvSpPr>
              <p:nvPr/>
            </p:nvSpPr>
            <p:spPr bwMode="black">
              <a:xfrm>
                <a:off x="2656" y="3922"/>
                <a:ext cx="129" cy="153"/>
              </a:xfrm>
              <a:custGeom>
                <a:avLst/>
                <a:gdLst/>
                <a:ahLst/>
                <a:cxnLst>
                  <a:cxn ang="0">
                    <a:pos x="266" y="41"/>
                  </a:cxn>
                  <a:cxn ang="0">
                    <a:pos x="35" y="305"/>
                  </a:cxn>
                  <a:cxn ang="0">
                    <a:pos x="0" y="265"/>
                  </a:cxn>
                  <a:cxn ang="0">
                    <a:pos x="231" y="0"/>
                  </a:cxn>
                  <a:cxn ang="0">
                    <a:pos x="266" y="41"/>
                  </a:cxn>
                </a:cxnLst>
                <a:rect l="0" t="0" r="r" b="b"/>
                <a:pathLst>
                  <a:path w="266" h="305">
                    <a:moveTo>
                      <a:pt x="266" y="41"/>
                    </a:moveTo>
                    <a:lnTo>
                      <a:pt x="35" y="305"/>
                    </a:lnTo>
                    <a:lnTo>
                      <a:pt x="0" y="265"/>
                    </a:lnTo>
                    <a:lnTo>
                      <a:pt x="231" y="0"/>
                    </a:lnTo>
                    <a:lnTo>
                      <a:pt x="266" y="41"/>
                    </a:lnTo>
                    <a:close/>
                  </a:path>
                </a:pathLst>
              </a:custGeom>
              <a:solidFill>
                <a:srgbClr val="FF3300"/>
              </a:solidFill>
              <a:ln w="9525">
                <a:solidFill>
                  <a:srgbClr val="FF3300"/>
                </a:solidFill>
                <a:round/>
                <a:headEnd/>
                <a:tailEnd/>
              </a:ln>
            </p:spPr>
            <p:txBody>
              <a:bodyPr/>
              <a:lstStyle/>
              <a:p>
                <a:endParaRPr lang="en-US"/>
              </a:p>
            </p:txBody>
          </p:sp>
          <p:sp>
            <p:nvSpPr>
              <p:cNvPr id="127005" name="Freeform 29"/>
              <p:cNvSpPr>
                <a:spLocks/>
              </p:cNvSpPr>
              <p:nvPr/>
            </p:nvSpPr>
            <p:spPr bwMode="black">
              <a:xfrm>
                <a:off x="2315" y="3922"/>
                <a:ext cx="131" cy="153"/>
              </a:xfrm>
              <a:custGeom>
                <a:avLst/>
                <a:gdLst/>
                <a:ahLst/>
                <a:cxnLst>
                  <a:cxn ang="0">
                    <a:pos x="36" y="0"/>
                  </a:cxn>
                  <a:cxn ang="0">
                    <a:pos x="266" y="265"/>
                  </a:cxn>
                  <a:cxn ang="0">
                    <a:pos x="231" y="305"/>
                  </a:cxn>
                  <a:cxn ang="0">
                    <a:pos x="0" y="41"/>
                  </a:cxn>
                  <a:cxn ang="0">
                    <a:pos x="36" y="0"/>
                  </a:cxn>
                </a:cxnLst>
                <a:rect l="0" t="0" r="r" b="b"/>
                <a:pathLst>
                  <a:path w="266" h="305">
                    <a:moveTo>
                      <a:pt x="36" y="0"/>
                    </a:moveTo>
                    <a:lnTo>
                      <a:pt x="266" y="265"/>
                    </a:lnTo>
                    <a:lnTo>
                      <a:pt x="231" y="305"/>
                    </a:lnTo>
                    <a:lnTo>
                      <a:pt x="0" y="41"/>
                    </a:lnTo>
                    <a:lnTo>
                      <a:pt x="36" y="0"/>
                    </a:lnTo>
                    <a:close/>
                  </a:path>
                </a:pathLst>
              </a:custGeom>
              <a:solidFill>
                <a:srgbClr val="FF3300"/>
              </a:solidFill>
              <a:ln w="9525">
                <a:solidFill>
                  <a:srgbClr val="FF3300"/>
                </a:solidFill>
                <a:round/>
                <a:headEnd/>
                <a:tailEnd/>
              </a:ln>
            </p:spPr>
            <p:txBody>
              <a:bodyPr/>
              <a:lstStyle/>
              <a:p>
                <a:endParaRPr lang="en-US"/>
              </a:p>
            </p:txBody>
          </p:sp>
          <p:sp>
            <p:nvSpPr>
              <p:cNvPr id="127006" name="Freeform 30"/>
              <p:cNvSpPr>
                <a:spLocks/>
              </p:cNvSpPr>
              <p:nvPr/>
            </p:nvSpPr>
            <p:spPr bwMode="black">
              <a:xfrm>
                <a:off x="2315" y="3922"/>
                <a:ext cx="131" cy="153"/>
              </a:xfrm>
              <a:custGeom>
                <a:avLst/>
                <a:gdLst/>
                <a:ahLst/>
                <a:cxnLst>
                  <a:cxn ang="0">
                    <a:pos x="266" y="41"/>
                  </a:cxn>
                  <a:cxn ang="0">
                    <a:pos x="36" y="305"/>
                  </a:cxn>
                  <a:cxn ang="0">
                    <a:pos x="0" y="265"/>
                  </a:cxn>
                  <a:cxn ang="0">
                    <a:pos x="231" y="0"/>
                  </a:cxn>
                  <a:cxn ang="0">
                    <a:pos x="266" y="41"/>
                  </a:cxn>
                </a:cxnLst>
                <a:rect l="0" t="0" r="r" b="b"/>
                <a:pathLst>
                  <a:path w="266" h="305">
                    <a:moveTo>
                      <a:pt x="266" y="41"/>
                    </a:moveTo>
                    <a:lnTo>
                      <a:pt x="36" y="305"/>
                    </a:lnTo>
                    <a:lnTo>
                      <a:pt x="0" y="265"/>
                    </a:lnTo>
                    <a:lnTo>
                      <a:pt x="231" y="0"/>
                    </a:lnTo>
                    <a:lnTo>
                      <a:pt x="266" y="41"/>
                    </a:lnTo>
                    <a:close/>
                  </a:path>
                </a:pathLst>
              </a:custGeom>
              <a:solidFill>
                <a:srgbClr val="FF3300"/>
              </a:solidFill>
              <a:ln w="9525">
                <a:solidFill>
                  <a:srgbClr val="FF3300"/>
                </a:solidFill>
                <a:round/>
                <a:headEnd/>
                <a:tailEnd/>
              </a:ln>
            </p:spPr>
            <p:txBody>
              <a:bodyPr/>
              <a:lstStyle/>
              <a:p>
                <a:endParaRPr lang="en-US"/>
              </a:p>
            </p:txBody>
          </p:sp>
          <p:sp>
            <p:nvSpPr>
              <p:cNvPr id="127007" name="Freeform 31"/>
              <p:cNvSpPr>
                <a:spLocks/>
              </p:cNvSpPr>
              <p:nvPr/>
            </p:nvSpPr>
            <p:spPr bwMode="black">
              <a:xfrm>
                <a:off x="1977" y="3922"/>
                <a:ext cx="130" cy="153"/>
              </a:xfrm>
              <a:custGeom>
                <a:avLst/>
                <a:gdLst/>
                <a:ahLst/>
                <a:cxnLst>
                  <a:cxn ang="0">
                    <a:pos x="35" y="0"/>
                  </a:cxn>
                  <a:cxn ang="0">
                    <a:pos x="267" y="265"/>
                  </a:cxn>
                  <a:cxn ang="0">
                    <a:pos x="231" y="305"/>
                  </a:cxn>
                  <a:cxn ang="0">
                    <a:pos x="0" y="41"/>
                  </a:cxn>
                  <a:cxn ang="0">
                    <a:pos x="35" y="0"/>
                  </a:cxn>
                </a:cxnLst>
                <a:rect l="0" t="0" r="r" b="b"/>
                <a:pathLst>
                  <a:path w="267" h="305">
                    <a:moveTo>
                      <a:pt x="35" y="0"/>
                    </a:moveTo>
                    <a:lnTo>
                      <a:pt x="267" y="265"/>
                    </a:lnTo>
                    <a:lnTo>
                      <a:pt x="231" y="305"/>
                    </a:lnTo>
                    <a:lnTo>
                      <a:pt x="0" y="41"/>
                    </a:lnTo>
                    <a:lnTo>
                      <a:pt x="35" y="0"/>
                    </a:lnTo>
                    <a:close/>
                  </a:path>
                </a:pathLst>
              </a:custGeom>
              <a:solidFill>
                <a:srgbClr val="FF3300"/>
              </a:solidFill>
              <a:ln w="9525">
                <a:solidFill>
                  <a:srgbClr val="FF3300"/>
                </a:solidFill>
                <a:round/>
                <a:headEnd/>
                <a:tailEnd/>
              </a:ln>
            </p:spPr>
            <p:txBody>
              <a:bodyPr/>
              <a:lstStyle/>
              <a:p>
                <a:endParaRPr lang="en-US"/>
              </a:p>
            </p:txBody>
          </p:sp>
          <p:sp>
            <p:nvSpPr>
              <p:cNvPr id="127008" name="Freeform 32"/>
              <p:cNvSpPr>
                <a:spLocks/>
              </p:cNvSpPr>
              <p:nvPr/>
            </p:nvSpPr>
            <p:spPr bwMode="black">
              <a:xfrm>
                <a:off x="1977" y="3922"/>
                <a:ext cx="130" cy="153"/>
              </a:xfrm>
              <a:custGeom>
                <a:avLst/>
                <a:gdLst/>
                <a:ahLst/>
                <a:cxnLst>
                  <a:cxn ang="0">
                    <a:pos x="267" y="41"/>
                  </a:cxn>
                  <a:cxn ang="0">
                    <a:pos x="35" y="305"/>
                  </a:cxn>
                  <a:cxn ang="0">
                    <a:pos x="0" y="265"/>
                  </a:cxn>
                  <a:cxn ang="0">
                    <a:pos x="231" y="0"/>
                  </a:cxn>
                  <a:cxn ang="0">
                    <a:pos x="267" y="41"/>
                  </a:cxn>
                </a:cxnLst>
                <a:rect l="0" t="0" r="r" b="b"/>
                <a:pathLst>
                  <a:path w="267" h="305">
                    <a:moveTo>
                      <a:pt x="267" y="41"/>
                    </a:moveTo>
                    <a:lnTo>
                      <a:pt x="35" y="305"/>
                    </a:lnTo>
                    <a:lnTo>
                      <a:pt x="0" y="265"/>
                    </a:lnTo>
                    <a:lnTo>
                      <a:pt x="231" y="0"/>
                    </a:lnTo>
                    <a:lnTo>
                      <a:pt x="267" y="41"/>
                    </a:lnTo>
                    <a:close/>
                  </a:path>
                </a:pathLst>
              </a:custGeom>
              <a:solidFill>
                <a:srgbClr val="FF3300"/>
              </a:solidFill>
              <a:ln w="9525">
                <a:solidFill>
                  <a:srgbClr val="FF3300"/>
                </a:solidFill>
                <a:round/>
                <a:headEnd/>
                <a:tailEnd/>
              </a:ln>
            </p:spPr>
            <p:txBody>
              <a:bodyPr/>
              <a:lstStyle/>
              <a:p>
                <a:endParaRPr lang="en-US"/>
              </a:p>
            </p:txBody>
          </p:sp>
          <p:sp>
            <p:nvSpPr>
              <p:cNvPr id="127009" name="Freeform 33"/>
              <p:cNvSpPr>
                <a:spLocks/>
              </p:cNvSpPr>
              <p:nvPr/>
            </p:nvSpPr>
            <p:spPr bwMode="black">
              <a:xfrm>
                <a:off x="1638" y="3922"/>
                <a:ext cx="130" cy="153"/>
              </a:xfrm>
              <a:custGeom>
                <a:avLst/>
                <a:gdLst/>
                <a:ahLst/>
                <a:cxnLst>
                  <a:cxn ang="0">
                    <a:pos x="35" y="0"/>
                  </a:cxn>
                  <a:cxn ang="0">
                    <a:pos x="266" y="265"/>
                  </a:cxn>
                  <a:cxn ang="0">
                    <a:pos x="231" y="305"/>
                  </a:cxn>
                  <a:cxn ang="0">
                    <a:pos x="0" y="41"/>
                  </a:cxn>
                  <a:cxn ang="0">
                    <a:pos x="35" y="0"/>
                  </a:cxn>
                </a:cxnLst>
                <a:rect l="0" t="0" r="r" b="b"/>
                <a:pathLst>
                  <a:path w="266" h="305">
                    <a:moveTo>
                      <a:pt x="35" y="0"/>
                    </a:moveTo>
                    <a:lnTo>
                      <a:pt x="266" y="265"/>
                    </a:lnTo>
                    <a:lnTo>
                      <a:pt x="231" y="305"/>
                    </a:lnTo>
                    <a:lnTo>
                      <a:pt x="0" y="41"/>
                    </a:lnTo>
                    <a:lnTo>
                      <a:pt x="35" y="0"/>
                    </a:lnTo>
                    <a:close/>
                  </a:path>
                </a:pathLst>
              </a:custGeom>
              <a:solidFill>
                <a:srgbClr val="FF3300"/>
              </a:solidFill>
              <a:ln w="9525">
                <a:solidFill>
                  <a:srgbClr val="FF3300"/>
                </a:solidFill>
                <a:round/>
                <a:headEnd/>
                <a:tailEnd/>
              </a:ln>
            </p:spPr>
            <p:txBody>
              <a:bodyPr/>
              <a:lstStyle/>
              <a:p>
                <a:endParaRPr lang="en-US"/>
              </a:p>
            </p:txBody>
          </p:sp>
          <p:sp>
            <p:nvSpPr>
              <p:cNvPr id="127010" name="Freeform 34"/>
              <p:cNvSpPr>
                <a:spLocks/>
              </p:cNvSpPr>
              <p:nvPr/>
            </p:nvSpPr>
            <p:spPr bwMode="black">
              <a:xfrm>
                <a:off x="1638" y="3922"/>
                <a:ext cx="130" cy="153"/>
              </a:xfrm>
              <a:custGeom>
                <a:avLst/>
                <a:gdLst/>
                <a:ahLst/>
                <a:cxnLst>
                  <a:cxn ang="0">
                    <a:pos x="266" y="41"/>
                  </a:cxn>
                  <a:cxn ang="0">
                    <a:pos x="35" y="305"/>
                  </a:cxn>
                  <a:cxn ang="0">
                    <a:pos x="0" y="265"/>
                  </a:cxn>
                  <a:cxn ang="0">
                    <a:pos x="231" y="0"/>
                  </a:cxn>
                  <a:cxn ang="0">
                    <a:pos x="266" y="41"/>
                  </a:cxn>
                </a:cxnLst>
                <a:rect l="0" t="0" r="r" b="b"/>
                <a:pathLst>
                  <a:path w="266" h="305">
                    <a:moveTo>
                      <a:pt x="266" y="41"/>
                    </a:moveTo>
                    <a:lnTo>
                      <a:pt x="35" y="305"/>
                    </a:lnTo>
                    <a:lnTo>
                      <a:pt x="0" y="265"/>
                    </a:lnTo>
                    <a:lnTo>
                      <a:pt x="231" y="0"/>
                    </a:lnTo>
                    <a:lnTo>
                      <a:pt x="266" y="41"/>
                    </a:lnTo>
                    <a:close/>
                  </a:path>
                </a:pathLst>
              </a:custGeom>
              <a:solidFill>
                <a:srgbClr val="FF3300"/>
              </a:solidFill>
              <a:ln w="9525">
                <a:solidFill>
                  <a:srgbClr val="FF3300"/>
                </a:solidFill>
                <a:round/>
                <a:headEnd/>
                <a:tailEnd/>
              </a:ln>
            </p:spPr>
            <p:txBody>
              <a:bodyPr/>
              <a:lstStyle/>
              <a:p>
                <a:endParaRPr lang="en-US"/>
              </a:p>
            </p:txBody>
          </p:sp>
          <p:sp>
            <p:nvSpPr>
              <p:cNvPr id="127011" name="Freeform 35"/>
              <p:cNvSpPr>
                <a:spLocks/>
              </p:cNvSpPr>
              <p:nvPr/>
            </p:nvSpPr>
            <p:spPr bwMode="black">
              <a:xfrm>
                <a:off x="1299" y="3922"/>
                <a:ext cx="130" cy="153"/>
              </a:xfrm>
              <a:custGeom>
                <a:avLst/>
                <a:gdLst/>
                <a:ahLst/>
                <a:cxnLst>
                  <a:cxn ang="0">
                    <a:pos x="36" y="0"/>
                  </a:cxn>
                  <a:cxn ang="0">
                    <a:pos x="267" y="265"/>
                  </a:cxn>
                  <a:cxn ang="0">
                    <a:pos x="232" y="305"/>
                  </a:cxn>
                  <a:cxn ang="0">
                    <a:pos x="0" y="41"/>
                  </a:cxn>
                  <a:cxn ang="0">
                    <a:pos x="36" y="0"/>
                  </a:cxn>
                </a:cxnLst>
                <a:rect l="0" t="0" r="r" b="b"/>
                <a:pathLst>
                  <a:path w="267" h="305">
                    <a:moveTo>
                      <a:pt x="36" y="0"/>
                    </a:moveTo>
                    <a:lnTo>
                      <a:pt x="267" y="265"/>
                    </a:lnTo>
                    <a:lnTo>
                      <a:pt x="232" y="305"/>
                    </a:lnTo>
                    <a:lnTo>
                      <a:pt x="0" y="41"/>
                    </a:lnTo>
                    <a:lnTo>
                      <a:pt x="36" y="0"/>
                    </a:lnTo>
                    <a:close/>
                  </a:path>
                </a:pathLst>
              </a:custGeom>
              <a:solidFill>
                <a:srgbClr val="FF3300"/>
              </a:solidFill>
              <a:ln w="9525">
                <a:solidFill>
                  <a:srgbClr val="FF3300"/>
                </a:solidFill>
                <a:round/>
                <a:headEnd/>
                <a:tailEnd/>
              </a:ln>
            </p:spPr>
            <p:txBody>
              <a:bodyPr/>
              <a:lstStyle/>
              <a:p>
                <a:endParaRPr lang="en-US"/>
              </a:p>
            </p:txBody>
          </p:sp>
          <p:sp>
            <p:nvSpPr>
              <p:cNvPr id="127012" name="Freeform 36"/>
              <p:cNvSpPr>
                <a:spLocks/>
              </p:cNvSpPr>
              <p:nvPr/>
            </p:nvSpPr>
            <p:spPr bwMode="black">
              <a:xfrm>
                <a:off x="1299" y="3922"/>
                <a:ext cx="130" cy="153"/>
              </a:xfrm>
              <a:custGeom>
                <a:avLst/>
                <a:gdLst/>
                <a:ahLst/>
                <a:cxnLst>
                  <a:cxn ang="0">
                    <a:pos x="267" y="41"/>
                  </a:cxn>
                  <a:cxn ang="0">
                    <a:pos x="36" y="305"/>
                  </a:cxn>
                  <a:cxn ang="0">
                    <a:pos x="0" y="265"/>
                  </a:cxn>
                  <a:cxn ang="0">
                    <a:pos x="232" y="0"/>
                  </a:cxn>
                  <a:cxn ang="0">
                    <a:pos x="267" y="41"/>
                  </a:cxn>
                </a:cxnLst>
                <a:rect l="0" t="0" r="r" b="b"/>
                <a:pathLst>
                  <a:path w="267" h="305">
                    <a:moveTo>
                      <a:pt x="267" y="41"/>
                    </a:moveTo>
                    <a:lnTo>
                      <a:pt x="36" y="305"/>
                    </a:lnTo>
                    <a:lnTo>
                      <a:pt x="0" y="265"/>
                    </a:lnTo>
                    <a:lnTo>
                      <a:pt x="232" y="0"/>
                    </a:lnTo>
                    <a:lnTo>
                      <a:pt x="267" y="41"/>
                    </a:lnTo>
                    <a:close/>
                  </a:path>
                </a:pathLst>
              </a:custGeom>
              <a:solidFill>
                <a:srgbClr val="FF3300"/>
              </a:solidFill>
              <a:ln w="9525">
                <a:solidFill>
                  <a:srgbClr val="FF3300"/>
                </a:solidFill>
                <a:round/>
                <a:headEnd/>
                <a:tailEnd/>
              </a:ln>
            </p:spPr>
            <p:txBody>
              <a:bodyPr/>
              <a:lstStyle/>
              <a:p>
                <a:endParaRPr lang="en-US"/>
              </a:p>
            </p:txBody>
          </p:sp>
        </p:grpSp>
        <p:grpSp>
          <p:nvGrpSpPr>
            <p:cNvPr id="127013" name="Group 37"/>
            <p:cNvGrpSpPr>
              <a:grpSpLocks/>
            </p:cNvGrpSpPr>
            <p:nvPr/>
          </p:nvGrpSpPr>
          <p:grpSpPr bwMode="auto">
            <a:xfrm>
              <a:off x="4264025" y="3683000"/>
              <a:ext cx="2228850" cy="563563"/>
              <a:chOff x="672" y="3984"/>
              <a:chExt cx="1248" cy="355"/>
            </a:xfrm>
          </p:grpSpPr>
          <p:sp>
            <p:nvSpPr>
              <p:cNvPr id="127014" name="Rectangle 38"/>
              <p:cNvSpPr>
                <a:spLocks noChangeArrowheads="1"/>
              </p:cNvSpPr>
              <p:nvPr/>
            </p:nvSpPr>
            <p:spPr bwMode="auto">
              <a:xfrm>
                <a:off x="672" y="3984"/>
                <a:ext cx="1248" cy="192"/>
              </a:xfrm>
              <a:prstGeom prst="rect">
                <a:avLst/>
              </a:prstGeom>
              <a:noFill/>
              <a:ln w="9525">
                <a:noFill/>
                <a:miter lim="800000"/>
                <a:headEnd/>
                <a:tailEnd/>
              </a:ln>
            </p:spPr>
            <p:txBody>
              <a:bodyPr wrap="none" lIns="0" tIns="0" rIns="0" bIns="0">
                <a:spAutoFit/>
              </a:bodyPr>
              <a:lstStyle/>
              <a:p>
                <a:pPr algn="l" eaLnBrk="0" hangingPunct="0"/>
                <a:r>
                  <a:rPr lang="en-US" sz="2000" b="1" dirty="0"/>
                  <a:t>Field connections </a:t>
                </a:r>
                <a:endParaRPr lang="en-US" sz="3600" b="1" dirty="0"/>
              </a:p>
            </p:txBody>
          </p:sp>
          <p:sp>
            <p:nvSpPr>
              <p:cNvPr id="127015" name="Rectangle 39"/>
              <p:cNvSpPr>
                <a:spLocks noChangeArrowheads="1"/>
              </p:cNvSpPr>
              <p:nvPr/>
            </p:nvSpPr>
            <p:spPr bwMode="auto">
              <a:xfrm>
                <a:off x="672" y="4147"/>
                <a:ext cx="702" cy="192"/>
              </a:xfrm>
              <a:prstGeom prst="rect">
                <a:avLst/>
              </a:prstGeom>
              <a:noFill/>
              <a:ln w="9525">
                <a:noFill/>
                <a:miter lim="800000"/>
                <a:headEnd/>
                <a:tailEnd/>
              </a:ln>
            </p:spPr>
            <p:txBody>
              <a:bodyPr wrap="none" lIns="0" tIns="0" rIns="0" bIns="0">
                <a:spAutoFit/>
              </a:bodyPr>
              <a:lstStyle/>
              <a:p>
                <a:pPr algn="l" eaLnBrk="0" hangingPunct="0"/>
                <a:r>
                  <a:rPr lang="en-US" sz="2000" b="1"/>
                  <a:t>must yield</a:t>
                </a:r>
                <a:endParaRPr lang="en-US" sz="3600" b="1"/>
              </a:p>
            </p:txBody>
          </p:sp>
        </p:grpSp>
        <p:sp>
          <p:nvSpPr>
            <p:cNvPr id="127016" name="Line 40"/>
            <p:cNvSpPr>
              <a:spLocks noChangeShapeType="1"/>
            </p:cNvSpPr>
            <p:nvPr/>
          </p:nvSpPr>
          <p:spPr bwMode="auto">
            <a:xfrm>
              <a:off x="6523038" y="3973513"/>
              <a:ext cx="685800" cy="0"/>
            </a:xfrm>
            <a:prstGeom prst="line">
              <a:avLst/>
            </a:prstGeom>
            <a:noFill/>
            <a:ln w="9525">
              <a:solidFill>
                <a:schemeClr val="tx1"/>
              </a:solidFill>
              <a:round/>
              <a:headEnd/>
              <a:tailEnd/>
            </a:ln>
            <a:effectLst/>
          </p:spPr>
          <p:txBody>
            <a:bodyPr wrap="none" anchor="ctr"/>
            <a:lstStyle/>
            <a:p>
              <a:endParaRPr lang="en-US"/>
            </a:p>
          </p:txBody>
        </p:sp>
        <p:sp>
          <p:nvSpPr>
            <p:cNvPr id="127017" name="Line 41"/>
            <p:cNvSpPr>
              <a:spLocks noChangeShapeType="1"/>
            </p:cNvSpPr>
            <p:nvPr/>
          </p:nvSpPr>
          <p:spPr bwMode="auto">
            <a:xfrm>
              <a:off x="7164388" y="3973513"/>
              <a:ext cx="514350" cy="0"/>
            </a:xfrm>
            <a:prstGeom prst="line">
              <a:avLst/>
            </a:prstGeom>
            <a:noFill/>
            <a:ln w="9525">
              <a:solidFill>
                <a:schemeClr val="tx1"/>
              </a:solidFill>
              <a:round/>
              <a:headEnd/>
              <a:tailEnd/>
            </a:ln>
            <a:effectLst/>
          </p:spPr>
          <p:txBody>
            <a:bodyPr wrap="none" anchor="ctr"/>
            <a:lstStyle/>
            <a:p>
              <a:endParaRPr lang="en-US"/>
            </a:p>
          </p:txBody>
        </p:sp>
        <p:sp>
          <p:nvSpPr>
            <p:cNvPr id="127075" name="Line 99"/>
            <p:cNvSpPr>
              <a:spLocks noChangeShapeType="1"/>
            </p:cNvSpPr>
            <p:nvPr/>
          </p:nvSpPr>
          <p:spPr bwMode="auto">
            <a:xfrm flipV="1">
              <a:off x="7650163" y="2968625"/>
              <a:ext cx="76200" cy="99060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7076" name="Line 100"/>
            <p:cNvSpPr>
              <a:spLocks noChangeShapeType="1"/>
            </p:cNvSpPr>
            <p:nvPr/>
          </p:nvSpPr>
          <p:spPr bwMode="auto">
            <a:xfrm flipH="1" flipV="1">
              <a:off x="7004050" y="3487738"/>
              <a:ext cx="152400" cy="457200"/>
            </a:xfrm>
            <a:prstGeom prst="line">
              <a:avLst/>
            </a:prstGeom>
            <a:noFill/>
            <a:ln w="9525">
              <a:solidFill>
                <a:schemeClr val="tx1"/>
              </a:solidFill>
              <a:round/>
              <a:headEnd/>
              <a:tailEnd type="triangle" w="med" len="med"/>
            </a:ln>
            <a:effectLst/>
          </p:spPr>
          <p:txBody>
            <a:bodyPr wrap="none" anchor="ctr"/>
            <a:lstStyle/>
            <a:p>
              <a:endParaRPr lang="en-US"/>
            </a:p>
          </p:txBody>
        </p:sp>
      </p:grpSp>
      <p:grpSp>
        <p:nvGrpSpPr>
          <p:cNvPr id="5" name="Group 4" title="Filed Connections at points of low stress"/>
          <p:cNvGrpSpPr/>
          <p:nvPr/>
        </p:nvGrpSpPr>
        <p:grpSpPr>
          <a:xfrm>
            <a:off x="320675" y="1389063"/>
            <a:ext cx="3709988" cy="3244850"/>
            <a:chOff x="320675" y="1389063"/>
            <a:chExt cx="3709988" cy="3244850"/>
          </a:xfrm>
        </p:grpSpPr>
        <p:grpSp>
          <p:nvGrpSpPr>
            <p:cNvPr id="127018" name="Group 42"/>
            <p:cNvGrpSpPr>
              <a:grpSpLocks/>
            </p:cNvGrpSpPr>
            <p:nvPr/>
          </p:nvGrpSpPr>
          <p:grpSpPr bwMode="auto">
            <a:xfrm>
              <a:off x="574675" y="1389063"/>
              <a:ext cx="3455988" cy="2027237"/>
              <a:chOff x="744" y="912"/>
              <a:chExt cx="2005" cy="1431"/>
            </a:xfrm>
          </p:grpSpPr>
          <p:sp>
            <p:nvSpPr>
              <p:cNvPr id="127019" name="Freeform 43"/>
              <p:cNvSpPr>
                <a:spLocks/>
              </p:cNvSpPr>
              <p:nvPr/>
            </p:nvSpPr>
            <p:spPr bwMode="black">
              <a:xfrm>
                <a:off x="901" y="1850"/>
                <a:ext cx="359" cy="25"/>
              </a:xfrm>
              <a:custGeom>
                <a:avLst/>
                <a:gdLst/>
                <a:ahLst/>
                <a:cxnLst>
                  <a:cxn ang="0">
                    <a:pos x="0" y="0"/>
                  </a:cxn>
                  <a:cxn ang="0">
                    <a:pos x="985" y="0"/>
                  </a:cxn>
                  <a:cxn ang="0">
                    <a:pos x="1015" y="30"/>
                  </a:cxn>
                  <a:cxn ang="0">
                    <a:pos x="1015" y="61"/>
                  </a:cxn>
                  <a:cxn ang="0">
                    <a:pos x="985" y="61"/>
                  </a:cxn>
                  <a:cxn ang="0">
                    <a:pos x="0" y="61"/>
                  </a:cxn>
                  <a:cxn ang="0">
                    <a:pos x="0" y="0"/>
                  </a:cxn>
                </a:cxnLst>
                <a:rect l="0" t="0" r="r" b="b"/>
                <a:pathLst>
                  <a:path w="1015" h="61">
                    <a:moveTo>
                      <a:pt x="0" y="0"/>
                    </a:moveTo>
                    <a:lnTo>
                      <a:pt x="985" y="0"/>
                    </a:lnTo>
                    <a:lnTo>
                      <a:pt x="1015" y="30"/>
                    </a:lnTo>
                    <a:lnTo>
                      <a:pt x="1015" y="61"/>
                    </a:lnTo>
                    <a:lnTo>
                      <a:pt x="985" y="61"/>
                    </a:lnTo>
                    <a:lnTo>
                      <a:pt x="0" y="61"/>
                    </a:lnTo>
                    <a:lnTo>
                      <a:pt x="0" y="0"/>
                    </a:lnTo>
                    <a:close/>
                  </a:path>
                </a:pathLst>
              </a:custGeom>
              <a:solidFill>
                <a:schemeClr val="bg2"/>
              </a:solidFill>
              <a:ln w="9525">
                <a:solidFill>
                  <a:schemeClr val="bg2"/>
                </a:solidFill>
                <a:round/>
                <a:headEnd/>
                <a:tailEnd/>
              </a:ln>
            </p:spPr>
            <p:txBody>
              <a:bodyPr/>
              <a:lstStyle/>
              <a:p>
                <a:endParaRPr lang="en-US"/>
              </a:p>
            </p:txBody>
          </p:sp>
          <p:sp>
            <p:nvSpPr>
              <p:cNvPr id="127020" name="Freeform 44"/>
              <p:cNvSpPr>
                <a:spLocks/>
              </p:cNvSpPr>
              <p:nvPr/>
            </p:nvSpPr>
            <p:spPr bwMode="black">
              <a:xfrm>
                <a:off x="1237" y="1378"/>
                <a:ext cx="23" cy="485"/>
              </a:xfrm>
              <a:custGeom>
                <a:avLst/>
                <a:gdLst/>
                <a:ahLst/>
                <a:cxnLst>
                  <a:cxn ang="0">
                    <a:pos x="0" y="1166"/>
                  </a:cxn>
                  <a:cxn ang="0">
                    <a:pos x="0" y="31"/>
                  </a:cxn>
                  <a:cxn ang="0">
                    <a:pos x="30" y="0"/>
                  </a:cxn>
                  <a:cxn ang="0">
                    <a:pos x="60" y="0"/>
                  </a:cxn>
                  <a:cxn ang="0">
                    <a:pos x="60" y="31"/>
                  </a:cxn>
                  <a:cxn ang="0">
                    <a:pos x="60" y="1166"/>
                  </a:cxn>
                  <a:cxn ang="0">
                    <a:pos x="0" y="1166"/>
                  </a:cxn>
                </a:cxnLst>
                <a:rect l="0" t="0" r="r" b="b"/>
                <a:pathLst>
                  <a:path w="60" h="1166">
                    <a:moveTo>
                      <a:pt x="0" y="1166"/>
                    </a:moveTo>
                    <a:lnTo>
                      <a:pt x="0" y="31"/>
                    </a:lnTo>
                    <a:lnTo>
                      <a:pt x="30" y="0"/>
                    </a:lnTo>
                    <a:lnTo>
                      <a:pt x="60" y="0"/>
                    </a:lnTo>
                    <a:lnTo>
                      <a:pt x="60" y="31"/>
                    </a:lnTo>
                    <a:lnTo>
                      <a:pt x="60" y="1166"/>
                    </a:lnTo>
                    <a:lnTo>
                      <a:pt x="0" y="1166"/>
                    </a:lnTo>
                    <a:close/>
                  </a:path>
                </a:pathLst>
              </a:custGeom>
              <a:solidFill>
                <a:schemeClr val="bg2"/>
              </a:solidFill>
              <a:ln w="9525">
                <a:solidFill>
                  <a:schemeClr val="bg2"/>
                </a:solidFill>
                <a:round/>
                <a:headEnd/>
                <a:tailEnd/>
              </a:ln>
            </p:spPr>
            <p:txBody>
              <a:bodyPr/>
              <a:lstStyle/>
              <a:p>
                <a:endParaRPr lang="en-US"/>
              </a:p>
            </p:txBody>
          </p:sp>
          <p:sp>
            <p:nvSpPr>
              <p:cNvPr id="127021" name="Freeform 45"/>
              <p:cNvSpPr>
                <a:spLocks/>
              </p:cNvSpPr>
              <p:nvPr/>
            </p:nvSpPr>
            <p:spPr bwMode="black">
              <a:xfrm>
                <a:off x="890" y="1378"/>
                <a:ext cx="359" cy="27"/>
              </a:xfrm>
              <a:custGeom>
                <a:avLst/>
                <a:gdLst/>
                <a:ahLst/>
                <a:cxnLst>
                  <a:cxn ang="0">
                    <a:pos x="1016" y="61"/>
                  </a:cxn>
                  <a:cxn ang="0">
                    <a:pos x="31" y="61"/>
                  </a:cxn>
                  <a:cxn ang="0">
                    <a:pos x="0" y="61"/>
                  </a:cxn>
                  <a:cxn ang="0">
                    <a:pos x="0" y="31"/>
                  </a:cxn>
                  <a:cxn ang="0">
                    <a:pos x="31" y="0"/>
                  </a:cxn>
                  <a:cxn ang="0">
                    <a:pos x="1016" y="0"/>
                  </a:cxn>
                  <a:cxn ang="0">
                    <a:pos x="1016" y="61"/>
                  </a:cxn>
                </a:cxnLst>
                <a:rect l="0" t="0" r="r" b="b"/>
                <a:pathLst>
                  <a:path w="1016" h="61">
                    <a:moveTo>
                      <a:pt x="1016" y="61"/>
                    </a:moveTo>
                    <a:lnTo>
                      <a:pt x="31" y="61"/>
                    </a:lnTo>
                    <a:lnTo>
                      <a:pt x="0" y="61"/>
                    </a:lnTo>
                    <a:lnTo>
                      <a:pt x="0" y="31"/>
                    </a:lnTo>
                    <a:lnTo>
                      <a:pt x="31" y="0"/>
                    </a:lnTo>
                    <a:lnTo>
                      <a:pt x="1016" y="0"/>
                    </a:lnTo>
                    <a:lnTo>
                      <a:pt x="1016" y="61"/>
                    </a:lnTo>
                    <a:close/>
                  </a:path>
                </a:pathLst>
              </a:custGeom>
              <a:solidFill>
                <a:schemeClr val="bg2"/>
              </a:solidFill>
              <a:ln w="9525">
                <a:solidFill>
                  <a:schemeClr val="bg2"/>
                </a:solidFill>
                <a:round/>
                <a:headEnd/>
                <a:tailEnd/>
              </a:ln>
            </p:spPr>
            <p:txBody>
              <a:bodyPr/>
              <a:lstStyle/>
              <a:p>
                <a:endParaRPr lang="en-US"/>
              </a:p>
            </p:txBody>
          </p:sp>
          <p:sp>
            <p:nvSpPr>
              <p:cNvPr id="127022" name="Freeform 46"/>
              <p:cNvSpPr>
                <a:spLocks/>
              </p:cNvSpPr>
              <p:nvPr/>
            </p:nvSpPr>
            <p:spPr bwMode="black">
              <a:xfrm>
                <a:off x="890" y="1261"/>
                <a:ext cx="21" cy="131"/>
              </a:xfrm>
              <a:custGeom>
                <a:avLst/>
                <a:gdLst/>
                <a:ahLst/>
                <a:cxnLst>
                  <a:cxn ang="0">
                    <a:pos x="0" y="316"/>
                  </a:cxn>
                  <a:cxn ang="0">
                    <a:pos x="0" y="31"/>
                  </a:cxn>
                  <a:cxn ang="0">
                    <a:pos x="0" y="0"/>
                  </a:cxn>
                  <a:cxn ang="0">
                    <a:pos x="31" y="0"/>
                  </a:cxn>
                  <a:cxn ang="0">
                    <a:pos x="61" y="31"/>
                  </a:cxn>
                  <a:cxn ang="0">
                    <a:pos x="61" y="316"/>
                  </a:cxn>
                  <a:cxn ang="0">
                    <a:pos x="0" y="316"/>
                  </a:cxn>
                </a:cxnLst>
                <a:rect l="0" t="0" r="r" b="b"/>
                <a:pathLst>
                  <a:path w="61" h="316">
                    <a:moveTo>
                      <a:pt x="0" y="316"/>
                    </a:moveTo>
                    <a:lnTo>
                      <a:pt x="0" y="31"/>
                    </a:lnTo>
                    <a:lnTo>
                      <a:pt x="0" y="0"/>
                    </a:lnTo>
                    <a:lnTo>
                      <a:pt x="31" y="0"/>
                    </a:lnTo>
                    <a:lnTo>
                      <a:pt x="61" y="31"/>
                    </a:lnTo>
                    <a:lnTo>
                      <a:pt x="61" y="316"/>
                    </a:lnTo>
                    <a:lnTo>
                      <a:pt x="0" y="316"/>
                    </a:lnTo>
                    <a:close/>
                  </a:path>
                </a:pathLst>
              </a:custGeom>
              <a:solidFill>
                <a:schemeClr val="bg2"/>
              </a:solidFill>
              <a:ln w="9525">
                <a:solidFill>
                  <a:schemeClr val="bg2"/>
                </a:solidFill>
                <a:round/>
                <a:headEnd/>
                <a:tailEnd/>
              </a:ln>
            </p:spPr>
            <p:txBody>
              <a:bodyPr/>
              <a:lstStyle/>
              <a:p>
                <a:endParaRPr lang="en-US"/>
              </a:p>
            </p:txBody>
          </p:sp>
          <p:sp>
            <p:nvSpPr>
              <p:cNvPr id="127023" name="Freeform 47"/>
              <p:cNvSpPr>
                <a:spLocks/>
              </p:cNvSpPr>
              <p:nvPr/>
            </p:nvSpPr>
            <p:spPr bwMode="black">
              <a:xfrm>
                <a:off x="901" y="1261"/>
                <a:ext cx="359" cy="25"/>
              </a:xfrm>
              <a:custGeom>
                <a:avLst/>
                <a:gdLst/>
                <a:ahLst/>
                <a:cxnLst>
                  <a:cxn ang="0">
                    <a:pos x="0" y="0"/>
                  </a:cxn>
                  <a:cxn ang="0">
                    <a:pos x="985" y="0"/>
                  </a:cxn>
                  <a:cxn ang="0">
                    <a:pos x="1015" y="31"/>
                  </a:cxn>
                  <a:cxn ang="0">
                    <a:pos x="1015" y="62"/>
                  </a:cxn>
                  <a:cxn ang="0">
                    <a:pos x="985" y="62"/>
                  </a:cxn>
                  <a:cxn ang="0">
                    <a:pos x="0" y="62"/>
                  </a:cxn>
                  <a:cxn ang="0">
                    <a:pos x="0" y="0"/>
                  </a:cxn>
                </a:cxnLst>
                <a:rect l="0" t="0" r="r" b="b"/>
                <a:pathLst>
                  <a:path w="1015" h="62">
                    <a:moveTo>
                      <a:pt x="0" y="0"/>
                    </a:moveTo>
                    <a:lnTo>
                      <a:pt x="985" y="0"/>
                    </a:lnTo>
                    <a:lnTo>
                      <a:pt x="1015" y="31"/>
                    </a:lnTo>
                    <a:lnTo>
                      <a:pt x="1015" y="62"/>
                    </a:lnTo>
                    <a:lnTo>
                      <a:pt x="985" y="62"/>
                    </a:lnTo>
                    <a:lnTo>
                      <a:pt x="0" y="62"/>
                    </a:lnTo>
                    <a:lnTo>
                      <a:pt x="0" y="0"/>
                    </a:lnTo>
                    <a:close/>
                  </a:path>
                </a:pathLst>
              </a:custGeom>
              <a:solidFill>
                <a:schemeClr val="bg2"/>
              </a:solidFill>
              <a:ln w="9525">
                <a:solidFill>
                  <a:schemeClr val="bg2"/>
                </a:solidFill>
                <a:round/>
                <a:headEnd/>
                <a:tailEnd/>
              </a:ln>
            </p:spPr>
            <p:txBody>
              <a:bodyPr/>
              <a:lstStyle/>
              <a:p>
                <a:endParaRPr lang="en-US"/>
              </a:p>
            </p:txBody>
          </p:sp>
          <p:sp>
            <p:nvSpPr>
              <p:cNvPr id="127024" name="Freeform 48"/>
              <p:cNvSpPr>
                <a:spLocks/>
              </p:cNvSpPr>
              <p:nvPr/>
            </p:nvSpPr>
            <p:spPr bwMode="black">
              <a:xfrm>
                <a:off x="1237" y="1085"/>
                <a:ext cx="23" cy="189"/>
              </a:xfrm>
              <a:custGeom>
                <a:avLst/>
                <a:gdLst/>
                <a:ahLst/>
                <a:cxnLst>
                  <a:cxn ang="0">
                    <a:pos x="0" y="457"/>
                  </a:cxn>
                  <a:cxn ang="0">
                    <a:pos x="0" y="31"/>
                  </a:cxn>
                  <a:cxn ang="0">
                    <a:pos x="0" y="0"/>
                  </a:cxn>
                  <a:cxn ang="0">
                    <a:pos x="30" y="0"/>
                  </a:cxn>
                  <a:cxn ang="0">
                    <a:pos x="60" y="31"/>
                  </a:cxn>
                  <a:cxn ang="0">
                    <a:pos x="60" y="457"/>
                  </a:cxn>
                  <a:cxn ang="0">
                    <a:pos x="0" y="457"/>
                  </a:cxn>
                </a:cxnLst>
                <a:rect l="0" t="0" r="r" b="b"/>
                <a:pathLst>
                  <a:path w="60" h="457">
                    <a:moveTo>
                      <a:pt x="0" y="457"/>
                    </a:moveTo>
                    <a:lnTo>
                      <a:pt x="0" y="31"/>
                    </a:lnTo>
                    <a:lnTo>
                      <a:pt x="0" y="0"/>
                    </a:lnTo>
                    <a:lnTo>
                      <a:pt x="30" y="0"/>
                    </a:lnTo>
                    <a:lnTo>
                      <a:pt x="60" y="31"/>
                    </a:lnTo>
                    <a:lnTo>
                      <a:pt x="60" y="457"/>
                    </a:lnTo>
                    <a:lnTo>
                      <a:pt x="0" y="457"/>
                    </a:lnTo>
                    <a:close/>
                  </a:path>
                </a:pathLst>
              </a:custGeom>
              <a:solidFill>
                <a:schemeClr val="bg2"/>
              </a:solidFill>
              <a:ln w="9525">
                <a:solidFill>
                  <a:schemeClr val="bg2"/>
                </a:solidFill>
                <a:round/>
                <a:headEnd/>
                <a:tailEnd/>
              </a:ln>
            </p:spPr>
            <p:txBody>
              <a:bodyPr/>
              <a:lstStyle/>
              <a:p>
                <a:endParaRPr lang="en-US"/>
              </a:p>
            </p:txBody>
          </p:sp>
          <p:sp>
            <p:nvSpPr>
              <p:cNvPr id="127025" name="Freeform 49"/>
              <p:cNvSpPr>
                <a:spLocks/>
              </p:cNvSpPr>
              <p:nvPr/>
            </p:nvSpPr>
            <p:spPr bwMode="black">
              <a:xfrm>
                <a:off x="1249" y="1085"/>
                <a:ext cx="110" cy="25"/>
              </a:xfrm>
              <a:custGeom>
                <a:avLst/>
                <a:gdLst/>
                <a:ahLst/>
                <a:cxnLst>
                  <a:cxn ang="0">
                    <a:pos x="0" y="0"/>
                  </a:cxn>
                  <a:cxn ang="0">
                    <a:pos x="281" y="0"/>
                  </a:cxn>
                  <a:cxn ang="0">
                    <a:pos x="311" y="0"/>
                  </a:cxn>
                  <a:cxn ang="0">
                    <a:pos x="311" y="31"/>
                  </a:cxn>
                  <a:cxn ang="0">
                    <a:pos x="281" y="62"/>
                  </a:cxn>
                  <a:cxn ang="0">
                    <a:pos x="0" y="62"/>
                  </a:cxn>
                  <a:cxn ang="0">
                    <a:pos x="0" y="0"/>
                  </a:cxn>
                </a:cxnLst>
                <a:rect l="0" t="0" r="r" b="b"/>
                <a:pathLst>
                  <a:path w="311" h="62">
                    <a:moveTo>
                      <a:pt x="0" y="0"/>
                    </a:moveTo>
                    <a:lnTo>
                      <a:pt x="281" y="0"/>
                    </a:lnTo>
                    <a:lnTo>
                      <a:pt x="311" y="0"/>
                    </a:lnTo>
                    <a:lnTo>
                      <a:pt x="311" y="31"/>
                    </a:lnTo>
                    <a:lnTo>
                      <a:pt x="281" y="62"/>
                    </a:lnTo>
                    <a:lnTo>
                      <a:pt x="0" y="62"/>
                    </a:lnTo>
                    <a:lnTo>
                      <a:pt x="0" y="0"/>
                    </a:lnTo>
                    <a:close/>
                  </a:path>
                </a:pathLst>
              </a:custGeom>
              <a:solidFill>
                <a:schemeClr val="bg2"/>
              </a:solidFill>
              <a:ln w="9525">
                <a:solidFill>
                  <a:schemeClr val="bg2"/>
                </a:solidFill>
                <a:round/>
                <a:headEnd/>
                <a:tailEnd/>
              </a:ln>
            </p:spPr>
            <p:txBody>
              <a:bodyPr/>
              <a:lstStyle/>
              <a:p>
                <a:endParaRPr lang="en-US"/>
              </a:p>
            </p:txBody>
          </p:sp>
          <p:sp>
            <p:nvSpPr>
              <p:cNvPr id="127026" name="Freeform 50"/>
              <p:cNvSpPr>
                <a:spLocks/>
              </p:cNvSpPr>
              <p:nvPr/>
            </p:nvSpPr>
            <p:spPr bwMode="black">
              <a:xfrm>
                <a:off x="1338" y="1096"/>
                <a:ext cx="21" cy="190"/>
              </a:xfrm>
              <a:custGeom>
                <a:avLst/>
                <a:gdLst/>
                <a:ahLst/>
                <a:cxnLst>
                  <a:cxn ang="0">
                    <a:pos x="61" y="0"/>
                  </a:cxn>
                  <a:cxn ang="0">
                    <a:pos x="61" y="426"/>
                  </a:cxn>
                  <a:cxn ang="0">
                    <a:pos x="31" y="457"/>
                  </a:cxn>
                  <a:cxn ang="0">
                    <a:pos x="0" y="457"/>
                  </a:cxn>
                  <a:cxn ang="0">
                    <a:pos x="0" y="426"/>
                  </a:cxn>
                  <a:cxn ang="0">
                    <a:pos x="0" y="0"/>
                  </a:cxn>
                  <a:cxn ang="0">
                    <a:pos x="61" y="0"/>
                  </a:cxn>
                </a:cxnLst>
                <a:rect l="0" t="0" r="r" b="b"/>
                <a:pathLst>
                  <a:path w="61" h="457">
                    <a:moveTo>
                      <a:pt x="61" y="0"/>
                    </a:moveTo>
                    <a:lnTo>
                      <a:pt x="61" y="426"/>
                    </a:lnTo>
                    <a:lnTo>
                      <a:pt x="31" y="457"/>
                    </a:lnTo>
                    <a:lnTo>
                      <a:pt x="0" y="457"/>
                    </a:lnTo>
                    <a:lnTo>
                      <a:pt x="0" y="426"/>
                    </a:lnTo>
                    <a:lnTo>
                      <a:pt x="0" y="0"/>
                    </a:lnTo>
                    <a:lnTo>
                      <a:pt x="61" y="0"/>
                    </a:lnTo>
                    <a:close/>
                  </a:path>
                </a:pathLst>
              </a:custGeom>
              <a:solidFill>
                <a:schemeClr val="bg2"/>
              </a:solidFill>
              <a:ln w="9525">
                <a:solidFill>
                  <a:schemeClr val="bg2"/>
                </a:solidFill>
                <a:round/>
                <a:headEnd/>
                <a:tailEnd/>
              </a:ln>
            </p:spPr>
            <p:txBody>
              <a:bodyPr/>
              <a:lstStyle/>
              <a:p>
                <a:endParaRPr lang="en-US"/>
              </a:p>
            </p:txBody>
          </p:sp>
          <p:sp>
            <p:nvSpPr>
              <p:cNvPr id="127027" name="Freeform 51"/>
              <p:cNvSpPr>
                <a:spLocks/>
              </p:cNvSpPr>
              <p:nvPr/>
            </p:nvSpPr>
            <p:spPr bwMode="black">
              <a:xfrm>
                <a:off x="1348" y="1261"/>
                <a:ext cx="807" cy="25"/>
              </a:xfrm>
              <a:custGeom>
                <a:avLst/>
                <a:gdLst/>
                <a:ahLst/>
                <a:cxnLst>
                  <a:cxn ang="0">
                    <a:pos x="0" y="0"/>
                  </a:cxn>
                  <a:cxn ang="0">
                    <a:pos x="2253" y="0"/>
                  </a:cxn>
                  <a:cxn ang="0">
                    <a:pos x="2283" y="31"/>
                  </a:cxn>
                  <a:cxn ang="0">
                    <a:pos x="2283" y="62"/>
                  </a:cxn>
                  <a:cxn ang="0">
                    <a:pos x="2253" y="62"/>
                  </a:cxn>
                  <a:cxn ang="0">
                    <a:pos x="0" y="62"/>
                  </a:cxn>
                  <a:cxn ang="0">
                    <a:pos x="0" y="0"/>
                  </a:cxn>
                </a:cxnLst>
                <a:rect l="0" t="0" r="r" b="b"/>
                <a:pathLst>
                  <a:path w="2283" h="62">
                    <a:moveTo>
                      <a:pt x="0" y="0"/>
                    </a:moveTo>
                    <a:lnTo>
                      <a:pt x="2253" y="0"/>
                    </a:lnTo>
                    <a:lnTo>
                      <a:pt x="2283" y="31"/>
                    </a:lnTo>
                    <a:lnTo>
                      <a:pt x="2283" y="62"/>
                    </a:lnTo>
                    <a:lnTo>
                      <a:pt x="2253" y="62"/>
                    </a:lnTo>
                    <a:lnTo>
                      <a:pt x="0" y="62"/>
                    </a:lnTo>
                    <a:lnTo>
                      <a:pt x="0" y="0"/>
                    </a:lnTo>
                    <a:close/>
                  </a:path>
                </a:pathLst>
              </a:custGeom>
              <a:solidFill>
                <a:schemeClr val="bg2"/>
              </a:solidFill>
              <a:ln w="9525">
                <a:solidFill>
                  <a:schemeClr val="bg2"/>
                </a:solidFill>
                <a:round/>
                <a:headEnd/>
                <a:tailEnd/>
              </a:ln>
            </p:spPr>
            <p:txBody>
              <a:bodyPr/>
              <a:lstStyle/>
              <a:p>
                <a:endParaRPr lang="en-US"/>
              </a:p>
            </p:txBody>
          </p:sp>
          <p:sp>
            <p:nvSpPr>
              <p:cNvPr id="127028" name="Freeform 52"/>
              <p:cNvSpPr>
                <a:spLocks/>
              </p:cNvSpPr>
              <p:nvPr/>
            </p:nvSpPr>
            <p:spPr bwMode="black">
              <a:xfrm>
                <a:off x="2134" y="1085"/>
                <a:ext cx="21" cy="189"/>
              </a:xfrm>
              <a:custGeom>
                <a:avLst/>
                <a:gdLst/>
                <a:ahLst/>
                <a:cxnLst>
                  <a:cxn ang="0">
                    <a:pos x="0" y="457"/>
                  </a:cxn>
                  <a:cxn ang="0">
                    <a:pos x="0" y="31"/>
                  </a:cxn>
                  <a:cxn ang="0">
                    <a:pos x="0" y="0"/>
                  </a:cxn>
                  <a:cxn ang="0">
                    <a:pos x="30" y="0"/>
                  </a:cxn>
                  <a:cxn ang="0">
                    <a:pos x="60" y="31"/>
                  </a:cxn>
                  <a:cxn ang="0">
                    <a:pos x="60" y="457"/>
                  </a:cxn>
                  <a:cxn ang="0">
                    <a:pos x="0" y="457"/>
                  </a:cxn>
                </a:cxnLst>
                <a:rect l="0" t="0" r="r" b="b"/>
                <a:pathLst>
                  <a:path w="60" h="457">
                    <a:moveTo>
                      <a:pt x="0" y="457"/>
                    </a:moveTo>
                    <a:lnTo>
                      <a:pt x="0" y="31"/>
                    </a:lnTo>
                    <a:lnTo>
                      <a:pt x="0" y="0"/>
                    </a:lnTo>
                    <a:lnTo>
                      <a:pt x="30" y="0"/>
                    </a:lnTo>
                    <a:lnTo>
                      <a:pt x="60" y="31"/>
                    </a:lnTo>
                    <a:lnTo>
                      <a:pt x="60" y="457"/>
                    </a:lnTo>
                    <a:lnTo>
                      <a:pt x="0" y="457"/>
                    </a:lnTo>
                    <a:close/>
                  </a:path>
                </a:pathLst>
              </a:custGeom>
              <a:solidFill>
                <a:schemeClr val="bg2"/>
              </a:solidFill>
              <a:ln w="9525">
                <a:solidFill>
                  <a:schemeClr val="bg2"/>
                </a:solidFill>
                <a:round/>
                <a:headEnd/>
                <a:tailEnd/>
              </a:ln>
            </p:spPr>
            <p:txBody>
              <a:bodyPr/>
              <a:lstStyle/>
              <a:p>
                <a:endParaRPr lang="en-US"/>
              </a:p>
            </p:txBody>
          </p:sp>
          <p:sp>
            <p:nvSpPr>
              <p:cNvPr id="127029" name="Freeform 53"/>
              <p:cNvSpPr>
                <a:spLocks/>
              </p:cNvSpPr>
              <p:nvPr/>
            </p:nvSpPr>
            <p:spPr bwMode="black">
              <a:xfrm>
                <a:off x="2144" y="1085"/>
                <a:ext cx="110" cy="25"/>
              </a:xfrm>
              <a:custGeom>
                <a:avLst/>
                <a:gdLst/>
                <a:ahLst/>
                <a:cxnLst>
                  <a:cxn ang="0">
                    <a:pos x="0" y="0"/>
                  </a:cxn>
                  <a:cxn ang="0">
                    <a:pos x="281" y="0"/>
                  </a:cxn>
                  <a:cxn ang="0">
                    <a:pos x="311" y="0"/>
                  </a:cxn>
                  <a:cxn ang="0">
                    <a:pos x="311" y="31"/>
                  </a:cxn>
                  <a:cxn ang="0">
                    <a:pos x="281" y="62"/>
                  </a:cxn>
                  <a:cxn ang="0">
                    <a:pos x="0" y="62"/>
                  </a:cxn>
                  <a:cxn ang="0">
                    <a:pos x="0" y="0"/>
                  </a:cxn>
                </a:cxnLst>
                <a:rect l="0" t="0" r="r" b="b"/>
                <a:pathLst>
                  <a:path w="311" h="62">
                    <a:moveTo>
                      <a:pt x="0" y="0"/>
                    </a:moveTo>
                    <a:lnTo>
                      <a:pt x="281" y="0"/>
                    </a:lnTo>
                    <a:lnTo>
                      <a:pt x="311" y="0"/>
                    </a:lnTo>
                    <a:lnTo>
                      <a:pt x="311" y="31"/>
                    </a:lnTo>
                    <a:lnTo>
                      <a:pt x="281" y="62"/>
                    </a:lnTo>
                    <a:lnTo>
                      <a:pt x="0" y="62"/>
                    </a:lnTo>
                    <a:lnTo>
                      <a:pt x="0" y="0"/>
                    </a:lnTo>
                    <a:close/>
                  </a:path>
                </a:pathLst>
              </a:custGeom>
              <a:solidFill>
                <a:schemeClr val="bg2"/>
              </a:solidFill>
              <a:ln w="9525">
                <a:solidFill>
                  <a:schemeClr val="bg2"/>
                </a:solidFill>
                <a:round/>
                <a:headEnd/>
                <a:tailEnd/>
              </a:ln>
            </p:spPr>
            <p:txBody>
              <a:bodyPr/>
              <a:lstStyle/>
              <a:p>
                <a:endParaRPr lang="en-US"/>
              </a:p>
            </p:txBody>
          </p:sp>
          <p:sp>
            <p:nvSpPr>
              <p:cNvPr id="127030" name="Freeform 54"/>
              <p:cNvSpPr>
                <a:spLocks/>
              </p:cNvSpPr>
              <p:nvPr/>
            </p:nvSpPr>
            <p:spPr bwMode="black">
              <a:xfrm>
                <a:off x="2233" y="1096"/>
                <a:ext cx="21" cy="190"/>
              </a:xfrm>
              <a:custGeom>
                <a:avLst/>
                <a:gdLst/>
                <a:ahLst/>
                <a:cxnLst>
                  <a:cxn ang="0">
                    <a:pos x="61" y="0"/>
                  </a:cxn>
                  <a:cxn ang="0">
                    <a:pos x="61" y="426"/>
                  </a:cxn>
                  <a:cxn ang="0">
                    <a:pos x="31" y="457"/>
                  </a:cxn>
                  <a:cxn ang="0">
                    <a:pos x="0" y="457"/>
                  </a:cxn>
                  <a:cxn ang="0">
                    <a:pos x="0" y="426"/>
                  </a:cxn>
                  <a:cxn ang="0">
                    <a:pos x="0" y="0"/>
                  </a:cxn>
                  <a:cxn ang="0">
                    <a:pos x="61" y="0"/>
                  </a:cxn>
                </a:cxnLst>
                <a:rect l="0" t="0" r="r" b="b"/>
                <a:pathLst>
                  <a:path w="61" h="457">
                    <a:moveTo>
                      <a:pt x="61" y="0"/>
                    </a:moveTo>
                    <a:lnTo>
                      <a:pt x="61" y="426"/>
                    </a:lnTo>
                    <a:lnTo>
                      <a:pt x="31" y="457"/>
                    </a:lnTo>
                    <a:lnTo>
                      <a:pt x="0" y="457"/>
                    </a:lnTo>
                    <a:lnTo>
                      <a:pt x="0" y="426"/>
                    </a:lnTo>
                    <a:lnTo>
                      <a:pt x="0" y="0"/>
                    </a:lnTo>
                    <a:lnTo>
                      <a:pt x="61" y="0"/>
                    </a:lnTo>
                    <a:close/>
                  </a:path>
                </a:pathLst>
              </a:custGeom>
              <a:solidFill>
                <a:schemeClr val="bg2"/>
              </a:solidFill>
              <a:ln w="9525">
                <a:solidFill>
                  <a:schemeClr val="bg2"/>
                </a:solidFill>
                <a:round/>
                <a:headEnd/>
                <a:tailEnd/>
              </a:ln>
            </p:spPr>
            <p:txBody>
              <a:bodyPr/>
              <a:lstStyle/>
              <a:p>
                <a:endParaRPr lang="en-US"/>
              </a:p>
            </p:txBody>
          </p:sp>
          <p:sp>
            <p:nvSpPr>
              <p:cNvPr id="127031" name="Freeform 55"/>
              <p:cNvSpPr>
                <a:spLocks/>
              </p:cNvSpPr>
              <p:nvPr/>
            </p:nvSpPr>
            <p:spPr bwMode="black">
              <a:xfrm>
                <a:off x="2244" y="1261"/>
                <a:ext cx="359" cy="25"/>
              </a:xfrm>
              <a:custGeom>
                <a:avLst/>
                <a:gdLst/>
                <a:ahLst/>
                <a:cxnLst>
                  <a:cxn ang="0">
                    <a:pos x="0" y="0"/>
                  </a:cxn>
                  <a:cxn ang="0">
                    <a:pos x="985" y="0"/>
                  </a:cxn>
                  <a:cxn ang="0">
                    <a:pos x="1016" y="0"/>
                  </a:cxn>
                  <a:cxn ang="0">
                    <a:pos x="1016" y="31"/>
                  </a:cxn>
                  <a:cxn ang="0">
                    <a:pos x="985" y="62"/>
                  </a:cxn>
                  <a:cxn ang="0">
                    <a:pos x="0" y="62"/>
                  </a:cxn>
                  <a:cxn ang="0">
                    <a:pos x="0" y="0"/>
                  </a:cxn>
                </a:cxnLst>
                <a:rect l="0" t="0" r="r" b="b"/>
                <a:pathLst>
                  <a:path w="1016" h="62">
                    <a:moveTo>
                      <a:pt x="0" y="0"/>
                    </a:moveTo>
                    <a:lnTo>
                      <a:pt x="985" y="0"/>
                    </a:lnTo>
                    <a:lnTo>
                      <a:pt x="1016" y="0"/>
                    </a:lnTo>
                    <a:lnTo>
                      <a:pt x="1016" y="31"/>
                    </a:lnTo>
                    <a:lnTo>
                      <a:pt x="985" y="62"/>
                    </a:lnTo>
                    <a:lnTo>
                      <a:pt x="0" y="62"/>
                    </a:lnTo>
                    <a:lnTo>
                      <a:pt x="0" y="0"/>
                    </a:lnTo>
                    <a:close/>
                  </a:path>
                </a:pathLst>
              </a:custGeom>
              <a:solidFill>
                <a:schemeClr val="bg2"/>
              </a:solidFill>
              <a:ln w="9525">
                <a:solidFill>
                  <a:schemeClr val="bg2"/>
                </a:solidFill>
                <a:round/>
                <a:headEnd/>
                <a:tailEnd/>
              </a:ln>
            </p:spPr>
            <p:txBody>
              <a:bodyPr/>
              <a:lstStyle/>
              <a:p>
                <a:endParaRPr lang="en-US"/>
              </a:p>
            </p:txBody>
          </p:sp>
          <p:sp>
            <p:nvSpPr>
              <p:cNvPr id="127032" name="Freeform 56"/>
              <p:cNvSpPr>
                <a:spLocks/>
              </p:cNvSpPr>
              <p:nvPr/>
            </p:nvSpPr>
            <p:spPr bwMode="black">
              <a:xfrm>
                <a:off x="2581" y="1274"/>
                <a:ext cx="22" cy="131"/>
              </a:xfrm>
              <a:custGeom>
                <a:avLst/>
                <a:gdLst/>
                <a:ahLst/>
                <a:cxnLst>
                  <a:cxn ang="0">
                    <a:pos x="61" y="0"/>
                  </a:cxn>
                  <a:cxn ang="0">
                    <a:pos x="61" y="285"/>
                  </a:cxn>
                  <a:cxn ang="0">
                    <a:pos x="61" y="315"/>
                  </a:cxn>
                  <a:cxn ang="0">
                    <a:pos x="30" y="315"/>
                  </a:cxn>
                  <a:cxn ang="0">
                    <a:pos x="0" y="285"/>
                  </a:cxn>
                  <a:cxn ang="0">
                    <a:pos x="0" y="0"/>
                  </a:cxn>
                  <a:cxn ang="0">
                    <a:pos x="61" y="0"/>
                  </a:cxn>
                </a:cxnLst>
                <a:rect l="0" t="0" r="r" b="b"/>
                <a:pathLst>
                  <a:path w="61" h="315">
                    <a:moveTo>
                      <a:pt x="61" y="0"/>
                    </a:moveTo>
                    <a:lnTo>
                      <a:pt x="61" y="285"/>
                    </a:lnTo>
                    <a:lnTo>
                      <a:pt x="61" y="315"/>
                    </a:lnTo>
                    <a:lnTo>
                      <a:pt x="30" y="315"/>
                    </a:lnTo>
                    <a:lnTo>
                      <a:pt x="0" y="285"/>
                    </a:lnTo>
                    <a:lnTo>
                      <a:pt x="0" y="0"/>
                    </a:lnTo>
                    <a:lnTo>
                      <a:pt x="61" y="0"/>
                    </a:lnTo>
                    <a:close/>
                  </a:path>
                </a:pathLst>
              </a:custGeom>
              <a:solidFill>
                <a:schemeClr val="bg2"/>
              </a:solidFill>
              <a:ln w="9525">
                <a:solidFill>
                  <a:schemeClr val="bg2"/>
                </a:solidFill>
                <a:round/>
                <a:headEnd/>
                <a:tailEnd/>
              </a:ln>
            </p:spPr>
            <p:txBody>
              <a:bodyPr/>
              <a:lstStyle/>
              <a:p>
                <a:endParaRPr lang="en-US"/>
              </a:p>
            </p:txBody>
          </p:sp>
          <p:sp>
            <p:nvSpPr>
              <p:cNvPr id="127033" name="Freeform 57"/>
              <p:cNvSpPr>
                <a:spLocks/>
              </p:cNvSpPr>
              <p:nvPr/>
            </p:nvSpPr>
            <p:spPr bwMode="black">
              <a:xfrm>
                <a:off x="2233" y="1378"/>
                <a:ext cx="359" cy="27"/>
              </a:xfrm>
              <a:custGeom>
                <a:avLst/>
                <a:gdLst/>
                <a:ahLst/>
                <a:cxnLst>
                  <a:cxn ang="0">
                    <a:pos x="1016" y="61"/>
                  </a:cxn>
                  <a:cxn ang="0">
                    <a:pos x="31" y="61"/>
                  </a:cxn>
                  <a:cxn ang="0">
                    <a:pos x="0" y="31"/>
                  </a:cxn>
                  <a:cxn ang="0">
                    <a:pos x="0" y="0"/>
                  </a:cxn>
                  <a:cxn ang="0">
                    <a:pos x="31" y="0"/>
                  </a:cxn>
                  <a:cxn ang="0">
                    <a:pos x="1016" y="0"/>
                  </a:cxn>
                  <a:cxn ang="0">
                    <a:pos x="1016" y="61"/>
                  </a:cxn>
                </a:cxnLst>
                <a:rect l="0" t="0" r="r" b="b"/>
                <a:pathLst>
                  <a:path w="1016" h="61">
                    <a:moveTo>
                      <a:pt x="1016" y="61"/>
                    </a:moveTo>
                    <a:lnTo>
                      <a:pt x="31" y="61"/>
                    </a:lnTo>
                    <a:lnTo>
                      <a:pt x="0" y="31"/>
                    </a:lnTo>
                    <a:lnTo>
                      <a:pt x="0" y="0"/>
                    </a:lnTo>
                    <a:lnTo>
                      <a:pt x="31" y="0"/>
                    </a:lnTo>
                    <a:lnTo>
                      <a:pt x="1016" y="0"/>
                    </a:lnTo>
                    <a:lnTo>
                      <a:pt x="1016" y="61"/>
                    </a:lnTo>
                    <a:close/>
                  </a:path>
                </a:pathLst>
              </a:custGeom>
              <a:solidFill>
                <a:schemeClr val="bg2"/>
              </a:solidFill>
              <a:ln w="9525">
                <a:solidFill>
                  <a:schemeClr val="bg2"/>
                </a:solidFill>
                <a:round/>
                <a:headEnd/>
                <a:tailEnd/>
              </a:ln>
            </p:spPr>
            <p:txBody>
              <a:bodyPr/>
              <a:lstStyle/>
              <a:p>
                <a:endParaRPr lang="en-US"/>
              </a:p>
            </p:txBody>
          </p:sp>
          <p:sp>
            <p:nvSpPr>
              <p:cNvPr id="127034" name="Freeform 58"/>
              <p:cNvSpPr>
                <a:spLocks/>
              </p:cNvSpPr>
              <p:nvPr/>
            </p:nvSpPr>
            <p:spPr bwMode="black">
              <a:xfrm>
                <a:off x="2233" y="1392"/>
                <a:ext cx="21" cy="483"/>
              </a:xfrm>
              <a:custGeom>
                <a:avLst/>
                <a:gdLst/>
                <a:ahLst/>
                <a:cxnLst>
                  <a:cxn ang="0">
                    <a:pos x="61" y="0"/>
                  </a:cxn>
                  <a:cxn ang="0">
                    <a:pos x="61" y="1135"/>
                  </a:cxn>
                  <a:cxn ang="0">
                    <a:pos x="31" y="1166"/>
                  </a:cxn>
                  <a:cxn ang="0">
                    <a:pos x="0" y="1166"/>
                  </a:cxn>
                  <a:cxn ang="0">
                    <a:pos x="0" y="1135"/>
                  </a:cxn>
                  <a:cxn ang="0">
                    <a:pos x="0" y="0"/>
                  </a:cxn>
                  <a:cxn ang="0">
                    <a:pos x="61" y="0"/>
                  </a:cxn>
                </a:cxnLst>
                <a:rect l="0" t="0" r="r" b="b"/>
                <a:pathLst>
                  <a:path w="61" h="1166">
                    <a:moveTo>
                      <a:pt x="61" y="0"/>
                    </a:moveTo>
                    <a:lnTo>
                      <a:pt x="61" y="1135"/>
                    </a:lnTo>
                    <a:lnTo>
                      <a:pt x="31" y="1166"/>
                    </a:lnTo>
                    <a:lnTo>
                      <a:pt x="0" y="1166"/>
                    </a:lnTo>
                    <a:lnTo>
                      <a:pt x="0" y="1135"/>
                    </a:lnTo>
                    <a:lnTo>
                      <a:pt x="0" y="0"/>
                    </a:lnTo>
                    <a:lnTo>
                      <a:pt x="61" y="0"/>
                    </a:lnTo>
                    <a:close/>
                  </a:path>
                </a:pathLst>
              </a:custGeom>
              <a:solidFill>
                <a:schemeClr val="bg2"/>
              </a:solidFill>
              <a:ln w="9525">
                <a:solidFill>
                  <a:schemeClr val="bg2"/>
                </a:solidFill>
                <a:round/>
                <a:headEnd/>
                <a:tailEnd/>
              </a:ln>
            </p:spPr>
            <p:txBody>
              <a:bodyPr/>
              <a:lstStyle/>
              <a:p>
                <a:endParaRPr lang="en-US"/>
              </a:p>
            </p:txBody>
          </p:sp>
          <p:sp>
            <p:nvSpPr>
              <p:cNvPr id="127035" name="Freeform 59"/>
              <p:cNvSpPr>
                <a:spLocks/>
              </p:cNvSpPr>
              <p:nvPr/>
            </p:nvSpPr>
            <p:spPr bwMode="black">
              <a:xfrm>
                <a:off x="2244" y="1850"/>
                <a:ext cx="359" cy="25"/>
              </a:xfrm>
              <a:custGeom>
                <a:avLst/>
                <a:gdLst/>
                <a:ahLst/>
                <a:cxnLst>
                  <a:cxn ang="0">
                    <a:pos x="0" y="0"/>
                  </a:cxn>
                  <a:cxn ang="0">
                    <a:pos x="985" y="0"/>
                  </a:cxn>
                  <a:cxn ang="0">
                    <a:pos x="1016" y="0"/>
                  </a:cxn>
                  <a:cxn ang="0">
                    <a:pos x="1016" y="30"/>
                  </a:cxn>
                  <a:cxn ang="0">
                    <a:pos x="985" y="61"/>
                  </a:cxn>
                  <a:cxn ang="0">
                    <a:pos x="0" y="61"/>
                  </a:cxn>
                  <a:cxn ang="0">
                    <a:pos x="0" y="0"/>
                  </a:cxn>
                </a:cxnLst>
                <a:rect l="0" t="0" r="r" b="b"/>
                <a:pathLst>
                  <a:path w="1016" h="61">
                    <a:moveTo>
                      <a:pt x="0" y="0"/>
                    </a:moveTo>
                    <a:lnTo>
                      <a:pt x="985" y="0"/>
                    </a:lnTo>
                    <a:lnTo>
                      <a:pt x="1016" y="0"/>
                    </a:lnTo>
                    <a:lnTo>
                      <a:pt x="1016" y="30"/>
                    </a:lnTo>
                    <a:lnTo>
                      <a:pt x="985" y="61"/>
                    </a:lnTo>
                    <a:lnTo>
                      <a:pt x="0" y="61"/>
                    </a:lnTo>
                    <a:lnTo>
                      <a:pt x="0" y="0"/>
                    </a:lnTo>
                    <a:close/>
                  </a:path>
                </a:pathLst>
              </a:custGeom>
              <a:solidFill>
                <a:schemeClr val="bg2"/>
              </a:solidFill>
              <a:ln w="9525">
                <a:solidFill>
                  <a:schemeClr val="bg2"/>
                </a:solidFill>
                <a:round/>
                <a:headEnd/>
                <a:tailEnd/>
              </a:ln>
            </p:spPr>
            <p:txBody>
              <a:bodyPr/>
              <a:lstStyle/>
              <a:p>
                <a:endParaRPr lang="en-US"/>
              </a:p>
            </p:txBody>
          </p:sp>
          <p:sp>
            <p:nvSpPr>
              <p:cNvPr id="127036" name="Freeform 60"/>
              <p:cNvSpPr>
                <a:spLocks/>
              </p:cNvSpPr>
              <p:nvPr/>
            </p:nvSpPr>
            <p:spPr bwMode="black">
              <a:xfrm>
                <a:off x="2581" y="1863"/>
                <a:ext cx="22" cy="131"/>
              </a:xfrm>
              <a:custGeom>
                <a:avLst/>
                <a:gdLst/>
                <a:ahLst/>
                <a:cxnLst>
                  <a:cxn ang="0">
                    <a:pos x="61" y="0"/>
                  </a:cxn>
                  <a:cxn ang="0">
                    <a:pos x="61" y="285"/>
                  </a:cxn>
                  <a:cxn ang="0">
                    <a:pos x="61" y="315"/>
                  </a:cxn>
                  <a:cxn ang="0">
                    <a:pos x="30" y="315"/>
                  </a:cxn>
                  <a:cxn ang="0">
                    <a:pos x="0" y="285"/>
                  </a:cxn>
                  <a:cxn ang="0">
                    <a:pos x="0" y="0"/>
                  </a:cxn>
                  <a:cxn ang="0">
                    <a:pos x="61" y="0"/>
                  </a:cxn>
                </a:cxnLst>
                <a:rect l="0" t="0" r="r" b="b"/>
                <a:pathLst>
                  <a:path w="61" h="315">
                    <a:moveTo>
                      <a:pt x="61" y="0"/>
                    </a:moveTo>
                    <a:lnTo>
                      <a:pt x="61" y="285"/>
                    </a:lnTo>
                    <a:lnTo>
                      <a:pt x="61" y="315"/>
                    </a:lnTo>
                    <a:lnTo>
                      <a:pt x="30" y="315"/>
                    </a:lnTo>
                    <a:lnTo>
                      <a:pt x="0" y="285"/>
                    </a:lnTo>
                    <a:lnTo>
                      <a:pt x="0" y="0"/>
                    </a:lnTo>
                    <a:lnTo>
                      <a:pt x="61" y="0"/>
                    </a:lnTo>
                    <a:close/>
                  </a:path>
                </a:pathLst>
              </a:custGeom>
              <a:solidFill>
                <a:schemeClr val="bg2"/>
              </a:solidFill>
              <a:ln w="9525">
                <a:solidFill>
                  <a:schemeClr val="bg2"/>
                </a:solidFill>
                <a:round/>
                <a:headEnd/>
                <a:tailEnd/>
              </a:ln>
            </p:spPr>
            <p:txBody>
              <a:bodyPr/>
              <a:lstStyle/>
              <a:p>
                <a:endParaRPr lang="en-US"/>
              </a:p>
            </p:txBody>
          </p:sp>
          <p:sp>
            <p:nvSpPr>
              <p:cNvPr id="127037" name="Freeform 61"/>
              <p:cNvSpPr>
                <a:spLocks/>
              </p:cNvSpPr>
              <p:nvPr/>
            </p:nvSpPr>
            <p:spPr bwMode="black">
              <a:xfrm>
                <a:off x="2233" y="1968"/>
                <a:ext cx="359" cy="26"/>
              </a:xfrm>
              <a:custGeom>
                <a:avLst/>
                <a:gdLst/>
                <a:ahLst/>
                <a:cxnLst>
                  <a:cxn ang="0">
                    <a:pos x="1016" y="61"/>
                  </a:cxn>
                  <a:cxn ang="0">
                    <a:pos x="31" y="61"/>
                  </a:cxn>
                  <a:cxn ang="0">
                    <a:pos x="0" y="31"/>
                  </a:cxn>
                  <a:cxn ang="0">
                    <a:pos x="0" y="0"/>
                  </a:cxn>
                  <a:cxn ang="0">
                    <a:pos x="31" y="0"/>
                  </a:cxn>
                  <a:cxn ang="0">
                    <a:pos x="1016" y="0"/>
                  </a:cxn>
                  <a:cxn ang="0">
                    <a:pos x="1016" y="61"/>
                  </a:cxn>
                </a:cxnLst>
                <a:rect l="0" t="0" r="r" b="b"/>
                <a:pathLst>
                  <a:path w="1016" h="61">
                    <a:moveTo>
                      <a:pt x="1016" y="61"/>
                    </a:moveTo>
                    <a:lnTo>
                      <a:pt x="31" y="61"/>
                    </a:lnTo>
                    <a:lnTo>
                      <a:pt x="0" y="31"/>
                    </a:lnTo>
                    <a:lnTo>
                      <a:pt x="0" y="0"/>
                    </a:lnTo>
                    <a:lnTo>
                      <a:pt x="31" y="0"/>
                    </a:lnTo>
                    <a:lnTo>
                      <a:pt x="1016" y="0"/>
                    </a:lnTo>
                    <a:lnTo>
                      <a:pt x="1016" y="61"/>
                    </a:lnTo>
                    <a:close/>
                  </a:path>
                </a:pathLst>
              </a:custGeom>
              <a:solidFill>
                <a:schemeClr val="bg2"/>
              </a:solidFill>
              <a:ln w="9525">
                <a:solidFill>
                  <a:schemeClr val="bg2"/>
                </a:solidFill>
                <a:round/>
                <a:headEnd/>
                <a:tailEnd/>
              </a:ln>
            </p:spPr>
            <p:txBody>
              <a:bodyPr/>
              <a:lstStyle/>
              <a:p>
                <a:endParaRPr lang="en-US"/>
              </a:p>
            </p:txBody>
          </p:sp>
          <p:sp>
            <p:nvSpPr>
              <p:cNvPr id="127038" name="Freeform 62"/>
              <p:cNvSpPr>
                <a:spLocks/>
              </p:cNvSpPr>
              <p:nvPr/>
            </p:nvSpPr>
            <p:spPr bwMode="black">
              <a:xfrm>
                <a:off x="2233" y="1981"/>
                <a:ext cx="21" cy="189"/>
              </a:xfrm>
              <a:custGeom>
                <a:avLst/>
                <a:gdLst/>
                <a:ahLst/>
                <a:cxnLst>
                  <a:cxn ang="0">
                    <a:pos x="61" y="0"/>
                  </a:cxn>
                  <a:cxn ang="0">
                    <a:pos x="61" y="425"/>
                  </a:cxn>
                  <a:cxn ang="0">
                    <a:pos x="61" y="455"/>
                  </a:cxn>
                  <a:cxn ang="0">
                    <a:pos x="31" y="455"/>
                  </a:cxn>
                  <a:cxn ang="0">
                    <a:pos x="0" y="425"/>
                  </a:cxn>
                  <a:cxn ang="0">
                    <a:pos x="0" y="0"/>
                  </a:cxn>
                  <a:cxn ang="0">
                    <a:pos x="61" y="0"/>
                  </a:cxn>
                </a:cxnLst>
                <a:rect l="0" t="0" r="r" b="b"/>
                <a:pathLst>
                  <a:path w="61" h="455">
                    <a:moveTo>
                      <a:pt x="61" y="0"/>
                    </a:moveTo>
                    <a:lnTo>
                      <a:pt x="61" y="425"/>
                    </a:lnTo>
                    <a:lnTo>
                      <a:pt x="61" y="455"/>
                    </a:lnTo>
                    <a:lnTo>
                      <a:pt x="31" y="455"/>
                    </a:lnTo>
                    <a:lnTo>
                      <a:pt x="0" y="425"/>
                    </a:lnTo>
                    <a:lnTo>
                      <a:pt x="0" y="0"/>
                    </a:lnTo>
                    <a:lnTo>
                      <a:pt x="61" y="0"/>
                    </a:lnTo>
                    <a:close/>
                  </a:path>
                </a:pathLst>
              </a:custGeom>
              <a:solidFill>
                <a:schemeClr val="bg2"/>
              </a:solidFill>
              <a:ln w="9525">
                <a:solidFill>
                  <a:schemeClr val="bg2"/>
                </a:solidFill>
                <a:round/>
                <a:headEnd/>
                <a:tailEnd/>
              </a:ln>
            </p:spPr>
            <p:txBody>
              <a:bodyPr/>
              <a:lstStyle/>
              <a:p>
                <a:endParaRPr lang="en-US"/>
              </a:p>
            </p:txBody>
          </p:sp>
          <p:sp>
            <p:nvSpPr>
              <p:cNvPr id="127039" name="Freeform 63"/>
              <p:cNvSpPr>
                <a:spLocks/>
              </p:cNvSpPr>
              <p:nvPr/>
            </p:nvSpPr>
            <p:spPr bwMode="black">
              <a:xfrm>
                <a:off x="2134" y="2144"/>
                <a:ext cx="110" cy="26"/>
              </a:xfrm>
              <a:custGeom>
                <a:avLst/>
                <a:gdLst/>
                <a:ahLst/>
                <a:cxnLst>
                  <a:cxn ang="0">
                    <a:pos x="311" y="61"/>
                  </a:cxn>
                  <a:cxn ang="0">
                    <a:pos x="30" y="61"/>
                  </a:cxn>
                  <a:cxn ang="0">
                    <a:pos x="0" y="61"/>
                  </a:cxn>
                  <a:cxn ang="0">
                    <a:pos x="0" y="31"/>
                  </a:cxn>
                  <a:cxn ang="0">
                    <a:pos x="30" y="0"/>
                  </a:cxn>
                  <a:cxn ang="0">
                    <a:pos x="311" y="0"/>
                  </a:cxn>
                  <a:cxn ang="0">
                    <a:pos x="311" y="61"/>
                  </a:cxn>
                </a:cxnLst>
                <a:rect l="0" t="0" r="r" b="b"/>
                <a:pathLst>
                  <a:path w="311" h="61">
                    <a:moveTo>
                      <a:pt x="311" y="61"/>
                    </a:moveTo>
                    <a:lnTo>
                      <a:pt x="30" y="61"/>
                    </a:lnTo>
                    <a:lnTo>
                      <a:pt x="0" y="61"/>
                    </a:lnTo>
                    <a:lnTo>
                      <a:pt x="0" y="31"/>
                    </a:lnTo>
                    <a:lnTo>
                      <a:pt x="30" y="0"/>
                    </a:lnTo>
                    <a:lnTo>
                      <a:pt x="311" y="0"/>
                    </a:lnTo>
                    <a:lnTo>
                      <a:pt x="311" y="61"/>
                    </a:lnTo>
                    <a:close/>
                  </a:path>
                </a:pathLst>
              </a:custGeom>
              <a:solidFill>
                <a:schemeClr val="bg2"/>
              </a:solidFill>
              <a:ln w="9525">
                <a:solidFill>
                  <a:schemeClr val="bg2"/>
                </a:solidFill>
                <a:round/>
                <a:headEnd/>
                <a:tailEnd/>
              </a:ln>
            </p:spPr>
            <p:txBody>
              <a:bodyPr/>
              <a:lstStyle/>
              <a:p>
                <a:endParaRPr lang="en-US"/>
              </a:p>
            </p:txBody>
          </p:sp>
          <p:sp>
            <p:nvSpPr>
              <p:cNvPr id="127040" name="Freeform 64"/>
              <p:cNvSpPr>
                <a:spLocks/>
              </p:cNvSpPr>
              <p:nvPr/>
            </p:nvSpPr>
            <p:spPr bwMode="black">
              <a:xfrm>
                <a:off x="2134" y="1968"/>
                <a:ext cx="21" cy="189"/>
              </a:xfrm>
              <a:custGeom>
                <a:avLst/>
                <a:gdLst/>
                <a:ahLst/>
                <a:cxnLst>
                  <a:cxn ang="0">
                    <a:pos x="0" y="456"/>
                  </a:cxn>
                  <a:cxn ang="0">
                    <a:pos x="0" y="31"/>
                  </a:cxn>
                  <a:cxn ang="0">
                    <a:pos x="30" y="0"/>
                  </a:cxn>
                  <a:cxn ang="0">
                    <a:pos x="60" y="0"/>
                  </a:cxn>
                  <a:cxn ang="0">
                    <a:pos x="60" y="31"/>
                  </a:cxn>
                  <a:cxn ang="0">
                    <a:pos x="60" y="456"/>
                  </a:cxn>
                  <a:cxn ang="0">
                    <a:pos x="0" y="456"/>
                  </a:cxn>
                </a:cxnLst>
                <a:rect l="0" t="0" r="r" b="b"/>
                <a:pathLst>
                  <a:path w="60" h="456">
                    <a:moveTo>
                      <a:pt x="0" y="456"/>
                    </a:moveTo>
                    <a:lnTo>
                      <a:pt x="0" y="31"/>
                    </a:lnTo>
                    <a:lnTo>
                      <a:pt x="30" y="0"/>
                    </a:lnTo>
                    <a:lnTo>
                      <a:pt x="60" y="0"/>
                    </a:lnTo>
                    <a:lnTo>
                      <a:pt x="60" y="31"/>
                    </a:lnTo>
                    <a:lnTo>
                      <a:pt x="60" y="456"/>
                    </a:lnTo>
                    <a:lnTo>
                      <a:pt x="0" y="456"/>
                    </a:lnTo>
                    <a:close/>
                  </a:path>
                </a:pathLst>
              </a:custGeom>
              <a:solidFill>
                <a:schemeClr val="bg2"/>
              </a:solidFill>
              <a:ln w="9525">
                <a:solidFill>
                  <a:schemeClr val="bg2"/>
                </a:solidFill>
                <a:round/>
                <a:headEnd/>
                <a:tailEnd/>
              </a:ln>
            </p:spPr>
            <p:txBody>
              <a:bodyPr/>
              <a:lstStyle/>
              <a:p>
                <a:endParaRPr lang="en-US"/>
              </a:p>
            </p:txBody>
          </p:sp>
          <p:sp>
            <p:nvSpPr>
              <p:cNvPr id="127041" name="Freeform 65"/>
              <p:cNvSpPr>
                <a:spLocks/>
              </p:cNvSpPr>
              <p:nvPr/>
            </p:nvSpPr>
            <p:spPr bwMode="black">
              <a:xfrm>
                <a:off x="1338" y="1968"/>
                <a:ext cx="806" cy="26"/>
              </a:xfrm>
              <a:custGeom>
                <a:avLst/>
                <a:gdLst/>
                <a:ahLst/>
                <a:cxnLst>
                  <a:cxn ang="0">
                    <a:pos x="2284" y="61"/>
                  </a:cxn>
                  <a:cxn ang="0">
                    <a:pos x="31" y="61"/>
                  </a:cxn>
                  <a:cxn ang="0">
                    <a:pos x="0" y="31"/>
                  </a:cxn>
                  <a:cxn ang="0">
                    <a:pos x="0" y="0"/>
                  </a:cxn>
                  <a:cxn ang="0">
                    <a:pos x="31" y="0"/>
                  </a:cxn>
                  <a:cxn ang="0">
                    <a:pos x="2284" y="0"/>
                  </a:cxn>
                  <a:cxn ang="0">
                    <a:pos x="2284" y="61"/>
                  </a:cxn>
                </a:cxnLst>
                <a:rect l="0" t="0" r="r" b="b"/>
                <a:pathLst>
                  <a:path w="2284" h="61">
                    <a:moveTo>
                      <a:pt x="2284" y="61"/>
                    </a:moveTo>
                    <a:lnTo>
                      <a:pt x="31" y="61"/>
                    </a:lnTo>
                    <a:lnTo>
                      <a:pt x="0" y="31"/>
                    </a:lnTo>
                    <a:lnTo>
                      <a:pt x="0" y="0"/>
                    </a:lnTo>
                    <a:lnTo>
                      <a:pt x="31" y="0"/>
                    </a:lnTo>
                    <a:lnTo>
                      <a:pt x="2284" y="0"/>
                    </a:lnTo>
                    <a:lnTo>
                      <a:pt x="2284" y="61"/>
                    </a:lnTo>
                    <a:close/>
                  </a:path>
                </a:pathLst>
              </a:custGeom>
              <a:solidFill>
                <a:schemeClr val="bg2"/>
              </a:solidFill>
              <a:ln w="9525">
                <a:solidFill>
                  <a:schemeClr val="bg2"/>
                </a:solidFill>
                <a:round/>
                <a:headEnd/>
                <a:tailEnd/>
              </a:ln>
            </p:spPr>
            <p:txBody>
              <a:bodyPr/>
              <a:lstStyle/>
              <a:p>
                <a:endParaRPr lang="en-US"/>
              </a:p>
            </p:txBody>
          </p:sp>
          <p:sp>
            <p:nvSpPr>
              <p:cNvPr id="127042" name="Freeform 66"/>
              <p:cNvSpPr>
                <a:spLocks/>
              </p:cNvSpPr>
              <p:nvPr/>
            </p:nvSpPr>
            <p:spPr bwMode="black">
              <a:xfrm>
                <a:off x="1338" y="1981"/>
                <a:ext cx="21" cy="189"/>
              </a:xfrm>
              <a:custGeom>
                <a:avLst/>
                <a:gdLst/>
                <a:ahLst/>
                <a:cxnLst>
                  <a:cxn ang="0">
                    <a:pos x="61" y="0"/>
                  </a:cxn>
                  <a:cxn ang="0">
                    <a:pos x="61" y="425"/>
                  </a:cxn>
                  <a:cxn ang="0">
                    <a:pos x="61" y="455"/>
                  </a:cxn>
                  <a:cxn ang="0">
                    <a:pos x="31" y="455"/>
                  </a:cxn>
                  <a:cxn ang="0">
                    <a:pos x="0" y="425"/>
                  </a:cxn>
                  <a:cxn ang="0">
                    <a:pos x="0" y="0"/>
                  </a:cxn>
                  <a:cxn ang="0">
                    <a:pos x="61" y="0"/>
                  </a:cxn>
                </a:cxnLst>
                <a:rect l="0" t="0" r="r" b="b"/>
                <a:pathLst>
                  <a:path w="61" h="455">
                    <a:moveTo>
                      <a:pt x="61" y="0"/>
                    </a:moveTo>
                    <a:lnTo>
                      <a:pt x="61" y="425"/>
                    </a:lnTo>
                    <a:lnTo>
                      <a:pt x="61" y="455"/>
                    </a:lnTo>
                    <a:lnTo>
                      <a:pt x="31" y="455"/>
                    </a:lnTo>
                    <a:lnTo>
                      <a:pt x="0" y="425"/>
                    </a:lnTo>
                    <a:lnTo>
                      <a:pt x="0" y="0"/>
                    </a:lnTo>
                    <a:lnTo>
                      <a:pt x="61" y="0"/>
                    </a:lnTo>
                    <a:close/>
                  </a:path>
                </a:pathLst>
              </a:custGeom>
              <a:solidFill>
                <a:schemeClr val="bg2"/>
              </a:solidFill>
              <a:ln w="9525">
                <a:solidFill>
                  <a:schemeClr val="bg2"/>
                </a:solidFill>
                <a:round/>
                <a:headEnd/>
                <a:tailEnd/>
              </a:ln>
            </p:spPr>
            <p:txBody>
              <a:bodyPr/>
              <a:lstStyle/>
              <a:p>
                <a:endParaRPr lang="en-US"/>
              </a:p>
            </p:txBody>
          </p:sp>
          <p:sp>
            <p:nvSpPr>
              <p:cNvPr id="127043" name="Freeform 67"/>
              <p:cNvSpPr>
                <a:spLocks/>
              </p:cNvSpPr>
              <p:nvPr/>
            </p:nvSpPr>
            <p:spPr bwMode="black">
              <a:xfrm>
                <a:off x="1237" y="2144"/>
                <a:ext cx="111" cy="26"/>
              </a:xfrm>
              <a:custGeom>
                <a:avLst/>
                <a:gdLst/>
                <a:ahLst/>
                <a:cxnLst>
                  <a:cxn ang="0">
                    <a:pos x="311" y="61"/>
                  </a:cxn>
                  <a:cxn ang="0">
                    <a:pos x="30" y="61"/>
                  </a:cxn>
                  <a:cxn ang="0">
                    <a:pos x="0" y="61"/>
                  </a:cxn>
                  <a:cxn ang="0">
                    <a:pos x="0" y="31"/>
                  </a:cxn>
                  <a:cxn ang="0">
                    <a:pos x="30" y="0"/>
                  </a:cxn>
                  <a:cxn ang="0">
                    <a:pos x="311" y="0"/>
                  </a:cxn>
                  <a:cxn ang="0">
                    <a:pos x="311" y="61"/>
                  </a:cxn>
                </a:cxnLst>
                <a:rect l="0" t="0" r="r" b="b"/>
                <a:pathLst>
                  <a:path w="311" h="61">
                    <a:moveTo>
                      <a:pt x="311" y="61"/>
                    </a:moveTo>
                    <a:lnTo>
                      <a:pt x="30" y="61"/>
                    </a:lnTo>
                    <a:lnTo>
                      <a:pt x="0" y="61"/>
                    </a:lnTo>
                    <a:lnTo>
                      <a:pt x="0" y="31"/>
                    </a:lnTo>
                    <a:lnTo>
                      <a:pt x="30" y="0"/>
                    </a:lnTo>
                    <a:lnTo>
                      <a:pt x="311" y="0"/>
                    </a:lnTo>
                    <a:lnTo>
                      <a:pt x="311" y="61"/>
                    </a:lnTo>
                    <a:close/>
                  </a:path>
                </a:pathLst>
              </a:custGeom>
              <a:solidFill>
                <a:schemeClr val="bg2"/>
              </a:solidFill>
              <a:ln w="9525">
                <a:solidFill>
                  <a:schemeClr val="bg2"/>
                </a:solidFill>
                <a:round/>
                <a:headEnd/>
                <a:tailEnd/>
              </a:ln>
            </p:spPr>
            <p:txBody>
              <a:bodyPr/>
              <a:lstStyle/>
              <a:p>
                <a:endParaRPr lang="en-US"/>
              </a:p>
            </p:txBody>
          </p:sp>
          <p:sp>
            <p:nvSpPr>
              <p:cNvPr id="127044" name="Freeform 68"/>
              <p:cNvSpPr>
                <a:spLocks/>
              </p:cNvSpPr>
              <p:nvPr/>
            </p:nvSpPr>
            <p:spPr bwMode="black">
              <a:xfrm>
                <a:off x="1237" y="1968"/>
                <a:ext cx="23" cy="189"/>
              </a:xfrm>
              <a:custGeom>
                <a:avLst/>
                <a:gdLst/>
                <a:ahLst/>
                <a:cxnLst>
                  <a:cxn ang="0">
                    <a:pos x="0" y="456"/>
                  </a:cxn>
                  <a:cxn ang="0">
                    <a:pos x="0" y="31"/>
                  </a:cxn>
                  <a:cxn ang="0">
                    <a:pos x="30" y="0"/>
                  </a:cxn>
                  <a:cxn ang="0">
                    <a:pos x="60" y="0"/>
                  </a:cxn>
                  <a:cxn ang="0">
                    <a:pos x="60" y="31"/>
                  </a:cxn>
                  <a:cxn ang="0">
                    <a:pos x="60" y="456"/>
                  </a:cxn>
                  <a:cxn ang="0">
                    <a:pos x="0" y="456"/>
                  </a:cxn>
                </a:cxnLst>
                <a:rect l="0" t="0" r="r" b="b"/>
                <a:pathLst>
                  <a:path w="60" h="456">
                    <a:moveTo>
                      <a:pt x="0" y="456"/>
                    </a:moveTo>
                    <a:lnTo>
                      <a:pt x="0" y="31"/>
                    </a:lnTo>
                    <a:lnTo>
                      <a:pt x="30" y="0"/>
                    </a:lnTo>
                    <a:lnTo>
                      <a:pt x="60" y="0"/>
                    </a:lnTo>
                    <a:lnTo>
                      <a:pt x="60" y="31"/>
                    </a:lnTo>
                    <a:lnTo>
                      <a:pt x="60" y="456"/>
                    </a:lnTo>
                    <a:lnTo>
                      <a:pt x="0" y="456"/>
                    </a:lnTo>
                    <a:close/>
                  </a:path>
                </a:pathLst>
              </a:custGeom>
              <a:solidFill>
                <a:schemeClr val="bg2"/>
              </a:solidFill>
              <a:ln w="9525">
                <a:solidFill>
                  <a:schemeClr val="bg2"/>
                </a:solidFill>
                <a:round/>
                <a:headEnd/>
                <a:tailEnd/>
              </a:ln>
            </p:spPr>
            <p:txBody>
              <a:bodyPr/>
              <a:lstStyle/>
              <a:p>
                <a:endParaRPr lang="en-US"/>
              </a:p>
            </p:txBody>
          </p:sp>
          <p:sp>
            <p:nvSpPr>
              <p:cNvPr id="127045" name="Freeform 69"/>
              <p:cNvSpPr>
                <a:spLocks/>
              </p:cNvSpPr>
              <p:nvPr/>
            </p:nvSpPr>
            <p:spPr bwMode="black">
              <a:xfrm>
                <a:off x="890" y="1968"/>
                <a:ext cx="359" cy="26"/>
              </a:xfrm>
              <a:custGeom>
                <a:avLst/>
                <a:gdLst/>
                <a:ahLst/>
                <a:cxnLst>
                  <a:cxn ang="0">
                    <a:pos x="1016" y="61"/>
                  </a:cxn>
                  <a:cxn ang="0">
                    <a:pos x="31" y="61"/>
                  </a:cxn>
                  <a:cxn ang="0">
                    <a:pos x="0" y="61"/>
                  </a:cxn>
                  <a:cxn ang="0">
                    <a:pos x="0" y="31"/>
                  </a:cxn>
                  <a:cxn ang="0">
                    <a:pos x="31" y="0"/>
                  </a:cxn>
                  <a:cxn ang="0">
                    <a:pos x="1016" y="0"/>
                  </a:cxn>
                  <a:cxn ang="0">
                    <a:pos x="1016" y="61"/>
                  </a:cxn>
                </a:cxnLst>
                <a:rect l="0" t="0" r="r" b="b"/>
                <a:pathLst>
                  <a:path w="1016" h="61">
                    <a:moveTo>
                      <a:pt x="1016" y="61"/>
                    </a:moveTo>
                    <a:lnTo>
                      <a:pt x="31" y="61"/>
                    </a:lnTo>
                    <a:lnTo>
                      <a:pt x="0" y="61"/>
                    </a:lnTo>
                    <a:lnTo>
                      <a:pt x="0" y="31"/>
                    </a:lnTo>
                    <a:lnTo>
                      <a:pt x="31" y="0"/>
                    </a:lnTo>
                    <a:lnTo>
                      <a:pt x="1016" y="0"/>
                    </a:lnTo>
                    <a:lnTo>
                      <a:pt x="1016" y="61"/>
                    </a:lnTo>
                    <a:close/>
                  </a:path>
                </a:pathLst>
              </a:custGeom>
              <a:solidFill>
                <a:schemeClr val="bg2"/>
              </a:solidFill>
              <a:ln w="9525">
                <a:solidFill>
                  <a:schemeClr val="bg2"/>
                </a:solidFill>
                <a:round/>
                <a:headEnd/>
                <a:tailEnd/>
              </a:ln>
            </p:spPr>
            <p:txBody>
              <a:bodyPr/>
              <a:lstStyle/>
              <a:p>
                <a:endParaRPr lang="en-US"/>
              </a:p>
            </p:txBody>
          </p:sp>
          <p:sp>
            <p:nvSpPr>
              <p:cNvPr id="127046" name="Rectangle 70"/>
              <p:cNvSpPr>
                <a:spLocks noChangeArrowheads="1"/>
              </p:cNvSpPr>
              <p:nvPr/>
            </p:nvSpPr>
            <p:spPr bwMode="black">
              <a:xfrm>
                <a:off x="890" y="1863"/>
                <a:ext cx="21" cy="118"/>
              </a:xfrm>
              <a:prstGeom prst="rect">
                <a:avLst/>
              </a:prstGeom>
              <a:solidFill>
                <a:schemeClr val="bg2"/>
              </a:solidFill>
              <a:ln w="9525">
                <a:solidFill>
                  <a:schemeClr val="bg2"/>
                </a:solidFill>
                <a:miter lim="800000"/>
                <a:headEnd/>
                <a:tailEnd/>
              </a:ln>
            </p:spPr>
            <p:txBody>
              <a:bodyPr/>
              <a:lstStyle/>
              <a:p>
                <a:endParaRPr lang="en-US"/>
              </a:p>
            </p:txBody>
          </p:sp>
          <p:sp>
            <p:nvSpPr>
              <p:cNvPr id="127047" name="Freeform 71"/>
              <p:cNvSpPr>
                <a:spLocks/>
              </p:cNvSpPr>
              <p:nvPr/>
            </p:nvSpPr>
            <p:spPr bwMode="black">
              <a:xfrm>
                <a:off x="1338" y="1378"/>
                <a:ext cx="21" cy="485"/>
              </a:xfrm>
              <a:custGeom>
                <a:avLst/>
                <a:gdLst/>
                <a:ahLst/>
                <a:cxnLst>
                  <a:cxn ang="0">
                    <a:pos x="0" y="1166"/>
                  </a:cxn>
                  <a:cxn ang="0">
                    <a:pos x="0" y="31"/>
                  </a:cxn>
                  <a:cxn ang="0">
                    <a:pos x="0" y="0"/>
                  </a:cxn>
                  <a:cxn ang="0">
                    <a:pos x="31" y="0"/>
                  </a:cxn>
                  <a:cxn ang="0">
                    <a:pos x="61" y="31"/>
                  </a:cxn>
                  <a:cxn ang="0">
                    <a:pos x="61" y="1166"/>
                  </a:cxn>
                  <a:cxn ang="0">
                    <a:pos x="0" y="1166"/>
                  </a:cxn>
                </a:cxnLst>
                <a:rect l="0" t="0" r="r" b="b"/>
                <a:pathLst>
                  <a:path w="61" h="1166">
                    <a:moveTo>
                      <a:pt x="0" y="1166"/>
                    </a:moveTo>
                    <a:lnTo>
                      <a:pt x="0" y="31"/>
                    </a:lnTo>
                    <a:lnTo>
                      <a:pt x="0" y="0"/>
                    </a:lnTo>
                    <a:lnTo>
                      <a:pt x="31" y="0"/>
                    </a:lnTo>
                    <a:lnTo>
                      <a:pt x="61" y="31"/>
                    </a:lnTo>
                    <a:lnTo>
                      <a:pt x="61" y="1166"/>
                    </a:lnTo>
                    <a:lnTo>
                      <a:pt x="0" y="1166"/>
                    </a:lnTo>
                    <a:close/>
                  </a:path>
                </a:pathLst>
              </a:custGeom>
              <a:solidFill>
                <a:schemeClr val="bg2"/>
              </a:solidFill>
              <a:ln w="9525">
                <a:solidFill>
                  <a:schemeClr val="bg2"/>
                </a:solidFill>
                <a:round/>
                <a:headEnd/>
                <a:tailEnd/>
              </a:ln>
            </p:spPr>
            <p:txBody>
              <a:bodyPr/>
              <a:lstStyle/>
              <a:p>
                <a:endParaRPr lang="en-US"/>
              </a:p>
            </p:txBody>
          </p:sp>
          <p:sp>
            <p:nvSpPr>
              <p:cNvPr id="127048" name="Freeform 72"/>
              <p:cNvSpPr>
                <a:spLocks/>
              </p:cNvSpPr>
              <p:nvPr/>
            </p:nvSpPr>
            <p:spPr bwMode="black">
              <a:xfrm>
                <a:off x="1348" y="1378"/>
                <a:ext cx="807" cy="27"/>
              </a:xfrm>
              <a:custGeom>
                <a:avLst/>
                <a:gdLst/>
                <a:ahLst/>
                <a:cxnLst>
                  <a:cxn ang="0">
                    <a:pos x="0" y="0"/>
                  </a:cxn>
                  <a:cxn ang="0">
                    <a:pos x="2253" y="0"/>
                  </a:cxn>
                  <a:cxn ang="0">
                    <a:pos x="2283" y="0"/>
                  </a:cxn>
                  <a:cxn ang="0">
                    <a:pos x="2283" y="31"/>
                  </a:cxn>
                  <a:cxn ang="0">
                    <a:pos x="2253" y="61"/>
                  </a:cxn>
                  <a:cxn ang="0">
                    <a:pos x="0" y="61"/>
                  </a:cxn>
                  <a:cxn ang="0">
                    <a:pos x="0" y="0"/>
                  </a:cxn>
                </a:cxnLst>
                <a:rect l="0" t="0" r="r" b="b"/>
                <a:pathLst>
                  <a:path w="2283" h="61">
                    <a:moveTo>
                      <a:pt x="0" y="0"/>
                    </a:moveTo>
                    <a:lnTo>
                      <a:pt x="2253" y="0"/>
                    </a:lnTo>
                    <a:lnTo>
                      <a:pt x="2283" y="0"/>
                    </a:lnTo>
                    <a:lnTo>
                      <a:pt x="2283" y="31"/>
                    </a:lnTo>
                    <a:lnTo>
                      <a:pt x="2253" y="61"/>
                    </a:lnTo>
                    <a:lnTo>
                      <a:pt x="0" y="61"/>
                    </a:lnTo>
                    <a:lnTo>
                      <a:pt x="0" y="0"/>
                    </a:lnTo>
                    <a:close/>
                  </a:path>
                </a:pathLst>
              </a:custGeom>
              <a:solidFill>
                <a:schemeClr val="bg2"/>
              </a:solidFill>
              <a:ln w="9525">
                <a:solidFill>
                  <a:schemeClr val="bg2"/>
                </a:solidFill>
                <a:round/>
                <a:headEnd/>
                <a:tailEnd/>
              </a:ln>
            </p:spPr>
            <p:txBody>
              <a:bodyPr/>
              <a:lstStyle/>
              <a:p>
                <a:endParaRPr lang="en-US"/>
              </a:p>
            </p:txBody>
          </p:sp>
          <p:sp>
            <p:nvSpPr>
              <p:cNvPr id="127049" name="Freeform 73"/>
              <p:cNvSpPr>
                <a:spLocks/>
              </p:cNvSpPr>
              <p:nvPr/>
            </p:nvSpPr>
            <p:spPr bwMode="black">
              <a:xfrm>
                <a:off x="2134" y="1392"/>
                <a:ext cx="21" cy="483"/>
              </a:xfrm>
              <a:custGeom>
                <a:avLst/>
                <a:gdLst/>
                <a:ahLst/>
                <a:cxnLst>
                  <a:cxn ang="0">
                    <a:pos x="60" y="0"/>
                  </a:cxn>
                  <a:cxn ang="0">
                    <a:pos x="60" y="1135"/>
                  </a:cxn>
                  <a:cxn ang="0">
                    <a:pos x="60" y="1166"/>
                  </a:cxn>
                  <a:cxn ang="0">
                    <a:pos x="30" y="1166"/>
                  </a:cxn>
                  <a:cxn ang="0">
                    <a:pos x="0" y="1135"/>
                  </a:cxn>
                  <a:cxn ang="0">
                    <a:pos x="0" y="0"/>
                  </a:cxn>
                  <a:cxn ang="0">
                    <a:pos x="60" y="0"/>
                  </a:cxn>
                </a:cxnLst>
                <a:rect l="0" t="0" r="r" b="b"/>
                <a:pathLst>
                  <a:path w="60" h="1166">
                    <a:moveTo>
                      <a:pt x="60" y="0"/>
                    </a:moveTo>
                    <a:lnTo>
                      <a:pt x="60" y="1135"/>
                    </a:lnTo>
                    <a:lnTo>
                      <a:pt x="60" y="1166"/>
                    </a:lnTo>
                    <a:lnTo>
                      <a:pt x="30" y="1166"/>
                    </a:lnTo>
                    <a:lnTo>
                      <a:pt x="0" y="1135"/>
                    </a:lnTo>
                    <a:lnTo>
                      <a:pt x="0" y="0"/>
                    </a:lnTo>
                    <a:lnTo>
                      <a:pt x="60" y="0"/>
                    </a:lnTo>
                    <a:close/>
                  </a:path>
                </a:pathLst>
              </a:custGeom>
              <a:solidFill>
                <a:schemeClr val="bg2"/>
              </a:solidFill>
              <a:ln w="9525">
                <a:solidFill>
                  <a:schemeClr val="bg2"/>
                </a:solidFill>
                <a:round/>
                <a:headEnd/>
                <a:tailEnd/>
              </a:ln>
            </p:spPr>
            <p:txBody>
              <a:bodyPr/>
              <a:lstStyle/>
              <a:p>
                <a:endParaRPr lang="en-US"/>
              </a:p>
            </p:txBody>
          </p:sp>
          <p:sp>
            <p:nvSpPr>
              <p:cNvPr id="127050" name="Rectangle 74"/>
              <p:cNvSpPr>
                <a:spLocks noChangeArrowheads="1"/>
              </p:cNvSpPr>
              <p:nvPr/>
            </p:nvSpPr>
            <p:spPr bwMode="black">
              <a:xfrm>
                <a:off x="1348" y="1850"/>
                <a:ext cx="796" cy="25"/>
              </a:xfrm>
              <a:prstGeom prst="rect">
                <a:avLst/>
              </a:prstGeom>
              <a:solidFill>
                <a:schemeClr val="bg2"/>
              </a:solidFill>
              <a:ln w="9525">
                <a:solidFill>
                  <a:schemeClr val="bg2"/>
                </a:solidFill>
                <a:miter lim="800000"/>
                <a:headEnd/>
                <a:tailEnd/>
              </a:ln>
            </p:spPr>
            <p:txBody>
              <a:bodyPr/>
              <a:lstStyle/>
              <a:p>
                <a:endParaRPr lang="en-US"/>
              </a:p>
            </p:txBody>
          </p:sp>
          <p:sp>
            <p:nvSpPr>
              <p:cNvPr id="127051" name="Freeform 75"/>
              <p:cNvSpPr>
                <a:spLocks/>
              </p:cNvSpPr>
              <p:nvPr/>
            </p:nvSpPr>
            <p:spPr bwMode="black">
              <a:xfrm>
                <a:off x="2634" y="1853"/>
                <a:ext cx="115" cy="136"/>
              </a:xfrm>
              <a:custGeom>
                <a:avLst/>
                <a:gdLst/>
                <a:ahLst/>
                <a:cxnLst>
                  <a:cxn ang="0">
                    <a:pos x="43" y="0"/>
                  </a:cxn>
                  <a:cxn ang="0">
                    <a:pos x="325" y="285"/>
                  </a:cxn>
                  <a:cxn ang="0">
                    <a:pos x="282" y="328"/>
                  </a:cxn>
                  <a:cxn ang="0">
                    <a:pos x="0" y="44"/>
                  </a:cxn>
                  <a:cxn ang="0">
                    <a:pos x="43" y="0"/>
                  </a:cxn>
                </a:cxnLst>
                <a:rect l="0" t="0" r="r" b="b"/>
                <a:pathLst>
                  <a:path w="325" h="328">
                    <a:moveTo>
                      <a:pt x="43" y="0"/>
                    </a:moveTo>
                    <a:lnTo>
                      <a:pt x="325" y="285"/>
                    </a:lnTo>
                    <a:lnTo>
                      <a:pt x="282" y="328"/>
                    </a:lnTo>
                    <a:lnTo>
                      <a:pt x="0" y="44"/>
                    </a:lnTo>
                    <a:lnTo>
                      <a:pt x="43" y="0"/>
                    </a:lnTo>
                    <a:close/>
                  </a:path>
                </a:pathLst>
              </a:custGeom>
              <a:solidFill>
                <a:srgbClr val="FF3300"/>
              </a:solidFill>
              <a:ln w="9525">
                <a:solidFill>
                  <a:srgbClr val="FF3300"/>
                </a:solidFill>
                <a:round/>
                <a:headEnd/>
                <a:tailEnd/>
              </a:ln>
            </p:spPr>
            <p:txBody>
              <a:bodyPr/>
              <a:lstStyle/>
              <a:p>
                <a:endParaRPr lang="en-US"/>
              </a:p>
            </p:txBody>
          </p:sp>
          <p:sp>
            <p:nvSpPr>
              <p:cNvPr id="127052" name="Freeform 76"/>
              <p:cNvSpPr>
                <a:spLocks/>
              </p:cNvSpPr>
              <p:nvPr/>
            </p:nvSpPr>
            <p:spPr bwMode="black">
              <a:xfrm>
                <a:off x="2634" y="1853"/>
                <a:ext cx="115" cy="136"/>
              </a:xfrm>
              <a:custGeom>
                <a:avLst/>
                <a:gdLst/>
                <a:ahLst/>
                <a:cxnLst>
                  <a:cxn ang="0">
                    <a:pos x="325" y="44"/>
                  </a:cxn>
                  <a:cxn ang="0">
                    <a:pos x="43" y="328"/>
                  </a:cxn>
                  <a:cxn ang="0">
                    <a:pos x="0" y="285"/>
                  </a:cxn>
                  <a:cxn ang="0">
                    <a:pos x="282" y="0"/>
                  </a:cxn>
                  <a:cxn ang="0">
                    <a:pos x="325" y="44"/>
                  </a:cxn>
                </a:cxnLst>
                <a:rect l="0" t="0" r="r" b="b"/>
                <a:pathLst>
                  <a:path w="325" h="328">
                    <a:moveTo>
                      <a:pt x="325" y="44"/>
                    </a:moveTo>
                    <a:lnTo>
                      <a:pt x="43" y="328"/>
                    </a:lnTo>
                    <a:lnTo>
                      <a:pt x="0" y="285"/>
                    </a:lnTo>
                    <a:lnTo>
                      <a:pt x="282" y="0"/>
                    </a:lnTo>
                    <a:lnTo>
                      <a:pt x="325" y="44"/>
                    </a:lnTo>
                    <a:close/>
                  </a:path>
                </a:pathLst>
              </a:custGeom>
              <a:solidFill>
                <a:srgbClr val="FF3300"/>
              </a:solidFill>
              <a:ln w="9525">
                <a:solidFill>
                  <a:srgbClr val="FF3300"/>
                </a:solidFill>
                <a:round/>
                <a:headEnd/>
                <a:tailEnd/>
              </a:ln>
            </p:spPr>
            <p:txBody>
              <a:bodyPr/>
              <a:lstStyle/>
              <a:p>
                <a:endParaRPr lang="en-US"/>
              </a:p>
            </p:txBody>
          </p:sp>
          <p:sp>
            <p:nvSpPr>
              <p:cNvPr id="127053" name="Freeform 77"/>
              <p:cNvSpPr>
                <a:spLocks/>
              </p:cNvSpPr>
              <p:nvPr/>
            </p:nvSpPr>
            <p:spPr bwMode="black">
              <a:xfrm>
                <a:off x="2634" y="1264"/>
                <a:ext cx="115" cy="136"/>
              </a:xfrm>
              <a:custGeom>
                <a:avLst/>
                <a:gdLst/>
                <a:ahLst/>
                <a:cxnLst>
                  <a:cxn ang="0">
                    <a:pos x="43" y="0"/>
                  </a:cxn>
                  <a:cxn ang="0">
                    <a:pos x="325" y="285"/>
                  </a:cxn>
                  <a:cxn ang="0">
                    <a:pos x="282" y="328"/>
                  </a:cxn>
                  <a:cxn ang="0">
                    <a:pos x="0" y="44"/>
                  </a:cxn>
                  <a:cxn ang="0">
                    <a:pos x="43" y="0"/>
                  </a:cxn>
                </a:cxnLst>
                <a:rect l="0" t="0" r="r" b="b"/>
                <a:pathLst>
                  <a:path w="325" h="328">
                    <a:moveTo>
                      <a:pt x="43" y="0"/>
                    </a:moveTo>
                    <a:lnTo>
                      <a:pt x="325" y="285"/>
                    </a:lnTo>
                    <a:lnTo>
                      <a:pt x="282" y="328"/>
                    </a:lnTo>
                    <a:lnTo>
                      <a:pt x="0" y="44"/>
                    </a:lnTo>
                    <a:lnTo>
                      <a:pt x="43" y="0"/>
                    </a:lnTo>
                    <a:close/>
                  </a:path>
                </a:pathLst>
              </a:custGeom>
              <a:solidFill>
                <a:srgbClr val="FF3300"/>
              </a:solidFill>
              <a:ln w="9525">
                <a:solidFill>
                  <a:srgbClr val="FF3300"/>
                </a:solidFill>
                <a:round/>
                <a:headEnd/>
                <a:tailEnd/>
              </a:ln>
            </p:spPr>
            <p:txBody>
              <a:bodyPr/>
              <a:lstStyle/>
              <a:p>
                <a:endParaRPr lang="en-US"/>
              </a:p>
            </p:txBody>
          </p:sp>
          <p:sp>
            <p:nvSpPr>
              <p:cNvPr id="127054" name="Freeform 78"/>
              <p:cNvSpPr>
                <a:spLocks/>
              </p:cNvSpPr>
              <p:nvPr/>
            </p:nvSpPr>
            <p:spPr bwMode="black">
              <a:xfrm>
                <a:off x="2634" y="1264"/>
                <a:ext cx="115" cy="136"/>
              </a:xfrm>
              <a:custGeom>
                <a:avLst/>
                <a:gdLst/>
                <a:ahLst/>
                <a:cxnLst>
                  <a:cxn ang="0">
                    <a:pos x="325" y="44"/>
                  </a:cxn>
                  <a:cxn ang="0">
                    <a:pos x="43" y="328"/>
                  </a:cxn>
                  <a:cxn ang="0">
                    <a:pos x="0" y="285"/>
                  </a:cxn>
                  <a:cxn ang="0">
                    <a:pos x="282" y="0"/>
                  </a:cxn>
                  <a:cxn ang="0">
                    <a:pos x="325" y="44"/>
                  </a:cxn>
                </a:cxnLst>
                <a:rect l="0" t="0" r="r" b="b"/>
                <a:pathLst>
                  <a:path w="325" h="328">
                    <a:moveTo>
                      <a:pt x="325" y="44"/>
                    </a:moveTo>
                    <a:lnTo>
                      <a:pt x="43" y="328"/>
                    </a:lnTo>
                    <a:lnTo>
                      <a:pt x="0" y="285"/>
                    </a:lnTo>
                    <a:lnTo>
                      <a:pt x="282" y="0"/>
                    </a:lnTo>
                    <a:lnTo>
                      <a:pt x="325" y="44"/>
                    </a:lnTo>
                    <a:close/>
                  </a:path>
                </a:pathLst>
              </a:custGeom>
              <a:solidFill>
                <a:srgbClr val="FF3300"/>
              </a:solidFill>
              <a:ln w="9525">
                <a:solidFill>
                  <a:srgbClr val="FF3300"/>
                </a:solidFill>
                <a:round/>
                <a:headEnd/>
                <a:tailEnd/>
              </a:ln>
            </p:spPr>
            <p:txBody>
              <a:bodyPr/>
              <a:lstStyle/>
              <a:p>
                <a:endParaRPr lang="en-US"/>
              </a:p>
            </p:txBody>
          </p:sp>
          <p:sp>
            <p:nvSpPr>
              <p:cNvPr id="127055" name="Freeform 79"/>
              <p:cNvSpPr>
                <a:spLocks/>
              </p:cNvSpPr>
              <p:nvPr/>
            </p:nvSpPr>
            <p:spPr bwMode="black">
              <a:xfrm>
                <a:off x="744" y="1264"/>
                <a:ext cx="115" cy="136"/>
              </a:xfrm>
              <a:custGeom>
                <a:avLst/>
                <a:gdLst/>
                <a:ahLst/>
                <a:cxnLst>
                  <a:cxn ang="0">
                    <a:pos x="44" y="0"/>
                  </a:cxn>
                  <a:cxn ang="0">
                    <a:pos x="326" y="285"/>
                  </a:cxn>
                  <a:cxn ang="0">
                    <a:pos x="283" y="328"/>
                  </a:cxn>
                  <a:cxn ang="0">
                    <a:pos x="0" y="44"/>
                  </a:cxn>
                  <a:cxn ang="0">
                    <a:pos x="44" y="0"/>
                  </a:cxn>
                </a:cxnLst>
                <a:rect l="0" t="0" r="r" b="b"/>
                <a:pathLst>
                  <a:path w="326" h="328">
                    <a:moveTo>
                      <a:pt x="44" y="0"/>
                    </a:moveTo>
                    <a:lnTo>
                      <a:pt x="326" y="285"/>
                    </a:lnTo>
                    <a:lnTo>
                      <a:pt x="283" y="328"/>
                    </a:lnTo>
                    <a:lnTo>
                      <a:pt x="0" y="44"/>
                    </a:lnTo>
                    <a:lnTo>
                      <a:pt x="44" y="0"/>
                    </a:lnTo>
                    <a:close/>
                  </a:path>
                </a:pathLst>
              </a:custGeom>
              <a:solidFill>
                <a:srgbClr val="FF3300"/>
              </a:solidFill>
              <a:ln w="9525">
                <a:solidFill>
                  <a:srgbClr val="FF3300"/>
                </a:solidFill>
                <a:round/>
                <a:headEnd/>
                <a:tailEnd/>
              </a:ln>
            </p:spPr>
            <p:txBody>
              <a:bodyPr/>
              <a:lstStyle/>
              <a:p>
                <a:endParaRPr lang="en-US"/>
              </a:p>
            </p:txBody>
          </p:sp>
          <p:sp>
            <p:nvSpPr>
              <p:cNvPr id="127056" name="Freeform 80"/>
              <p:cNvSpPr>
                <a:spLocks/>
              </p:cNvSpPr>
              <p:nvPr/>
            </p:nvSpPr>
            <p:spPr bwMode="black">
              <a:xfrm>
                <a:off x="744" y="1264"/>
                <a:ext cx="115" cy="136"/>
              </a:xfrm>
              <a:custGeom>
                <a:avLst/>
                <a:gdLst/>
                <a:ahLst/>
                <a:cxnLst>
                  <a:cxn ang="0">
                    <a:pos x="326" y="44"/>
                  </a:cxn>
                  <a:cxn ang="0">
                    <a:pos x="44" y="328"/>
                  </a:cxn>
                  <a:cxn ang="0">
                    <a:pos x="0" y="285"/>
                  </a:cxn>
                  <a:cxn ang="0">
                    <a:pos x="283" y="0"/>
                  </a:cxn>
                  <a:cxn ang="0">
                    <a:pos x="326" y="44"/>
                  </a:cxn>
                </a:cxnLst>
                <a:rect l="0" t="0" r="r" b="b"/>
                <a:pathLst>
                  <a:path w="326" h="328">
                    <a:moveTo>
                      <a:pt x="326" y="44"/>
                    </a:moveTo>
                    <a:lnTo>
                      <a:pt x="44" y="328"/>
                    </a:lnTo>
                    <a:lnTo>
                      <a:pt x="0" y="285"/>
                    </a:lnTo>
                    <a:lnTo>
                      <a:pt x="283" y="0"/>
                    </a:lnTo>
                    <a:lnTo>
                      <a:pt x="326" y="44"/>
                    </a:lnTo>
                    <a:close/>
                  </a:path>
                </a:pathLst>
              </a:custGeom>
              <a:solidFill>
                <a:srgbClr val="FF3300"/>
              </a:solidFill>
              <a:ln w="9525">
                <a:solidFill>
                  <a:srgbClr val="FF3300"/>
                </a:solidFill>
                <a:round/>
                <a:headEnd/>
                <a:tailEnd/>
              </a:ln>
            </p:spPr>
            <p:txBody>
              <a:bodyPr/>
              <a:lstStyle/>
              <a:p>
                <a:endParaRPr lang="en-US"/>
              </a:p>
            </p:txBody>
          </p:sp>
          <p:sp>
            <p:nvSpPr>
              <p:cNvPr id="127057" name="Freeform 81"/>
              <p:cNvSpPr>
                <a:spLocks/>
              </p:cNvSpPr>
              <p:nvPr/>
            </p:nvSpPr>
            <p:spPr bwMode="black">
              <a:xfrm>
                <a:off x="744" y="1853"/>
                <a:ext cx="115" cy="136"/>
              </a:xfrm>
              <a:custGeom>
                <a:avLst/>
                <a:gdLst/>
                <a:ahLst/>
                <a:cxnLst>
                  <a:cxn ang="0">
                    <a:pos x="44" y="0"/>
                  </a:cxn>
                  <a:cxn ang="0">
                    <a:pos x="326" y="285"/>
                  </a:cxn>
                  <a:cxn ang="0">
                    <a:pos x="283" y="328"/>
                  </a:cxn>
                  <a:cxn ang="0">
                    <a:pos x="0" y="44"/>
                  </a:cxn>
                  <a:cxn ang="0">
                    <a:pos x="44" y="0"/>
                  </a:cxn>
                </a:cxnLst>
                <a:rect l="0" t="0" r="r" b="b"/>
                <a:pathLst>
                  <a:path w="326" h="328">
                    <a:moveTo>
                      <a:pt x="44" y="0"/>
                    </a:moveTo>
                    <a:lnTo>
                      <a:pt x="326" y="285"/>
                    </a:lnTo>
                    <a:lnTo>
                      <a:pt x="283" y="328"/>
                    </a:lnTo>
                    <a:lnTo>
                      <a:pt x="0" y="44"/>
                    </a:lnTo>
                    <a:lnTo>
                      <a:pt x="44" y="0"/>
                    </a:lnTo>
                    <a:close/>
                  </a:path>
                </a:pathLst>
              </a:custGeom>
              <a:solidFill>
                <a:srgbClr val="FF3300"/>
              </a:solidFill>
              <a:ln w="9525">
                <a:solidFill>
                  <a:srgbClr val="FF3300"/>
                </a:solidFill>
                <a:round/>
                <a:headEnd/>
                <a:tailEnd/>
              </a:ln>
            </p:spPr>
            <p:txBody>
              <a:bodyPr/>
              <a:lstStyle/>
              <a:p>
                <a:endParaRPr lang="en-US"/>
              </a:p>
            </p:txBody>
          </p:sp>
          <p:sp>
            <p:nvSpPr>
              <p:cNvPr id="127058" name="Freeform 82"/>
              <p:cNvSpPr>
                <a:spLocks/>
              </p:cNvSpPr>
              <p:nvPr/>
            </p:nvSpPr>
            <p:spPr bwMode="black">
              <a:xfrm>
                <a:off x="744" y="1853"/>
                <a:ext cx="115" cy="136"/>
              </a:xfrm>
              <a:custGeom>
                <a:avLst/>
                <a:gdLst/>
                <a:ahLst/>
                <a:cxnLst>
                  <a:cxn ang="0">
                    <a:pos x="326" y="44"/>
                  </a:cxn>
                  <a:cxn ang="0">
                    <a:pos x="44" y="328"/>
                  </a:cxn>
                  <a:cxn ang="0">
                    <a:pos x="0" y="285"/>
                  </a:cxn>
                  <a:cxn ang="0">
                    <a:pos x="283" y="0"/>
                  </a:cxn>
                  <a:cxn ang="0">
                    <a:pos x="326" y="44"/>
                  </a:cxn>
                </a:cxnLst>
                <a:rect l="0" t="0" r="r" b="b"/>
                <a:pathLst>
                  <a:path w="326" h="328">
                    <a:moveTo>
                      <a:pt x="326" y="44"/>
                    </a:moveTo>
                    <a:lnTo>
                      <a:pt x="44" y="328"/>
                    </a:lnTo>
                    <a:lnTo>
                      <a:pt x="0" y="285"/>
                    </a:lnTo>
                    <a:lnTo>
                      <a:pt x="283" y="0"/>
                    </a:lnTo>
                    <a:lnTo>
                      <a:pt x="326" y="44"/>
                    </a:lnTo>
                    <a:close/>
                  </a:path>
                </a:pathLst>
              </a:custGeom>
              <a:solidFill>
                <a:srgbClr val="FF3300"/>
              </a:solidFill>
              <a:ln w="9525">
                <a:solidFill>
                  <a:srgbClr val="FF3300"/>
                </a:solidFill>
                <a:round/>
                <a:headEnd/>
                <a:tailEnd/>
              </a:ln>
            </p:spPr>
            <p:txBody>
              <a:bodyPr/>
              <a:lstStyle/>
              <a:p>
                <a:endParaRPr lang="en-US"/>
              </a:p>
            </p:txBody>
          </p:sp>
          <p:sp>
            <p:nvSpPr>
              <p:cNvPr id="127059" name="Freeform 83"/>
              <p:cNvSpPr>
                <a:spLocks/>
              </p:cNvSpPr>
              <p:nvPr/>
            </p:nvSpPr>
            <p:spPr bwMode="black">
              <a:xfrm>
                <a:off x="1242" y="2207"/>
                <a:ext cx="114" cy="136"/>
              </a:xfrm>
              <a:custGeom>
                <a:avLst/>
                <a:gdLst/>
                <a:ahLst/>
                <a:cxnLst>
                  <a:cxn ang="0">
                    <a:pos x="44" y="0"/>
                  </a:cxn>
                  <a:cxn ang="0">
                    <a:pos x="324" y="283"/>
                  </a:cxn>
                  <a:cxn ang="0">
                    <a:pos x="281" y="326"/>
                  </a:cxn>
                  <a:cxn ang="0">
                    <a:pos x="0" y="43"/>
                  </a:cxn>
                  <a:cxn ang="0">
                    <a:pos x="44" y="0"/>
                  </a:cxn>
                </a:cxnLst>
                <a:rect l="0" t="0" r="r" b="b"/>
                <a:pathLst>
                  <a:path w="324" h="326">
                    <a:moveTo>
                      <a:pt x="44" y="0"/>
                    </a:moveTo>
                    <a:lnTo>
                      <a:pt x="324" y="283"/>
                    </a:lnTo>
                    <a:lnTo>
                      <a:pt x="281" y="326"/>
                    </a:lnTo>
                    <a:lnTo>
                      <a:pt x="0" y="43"/>
                    </a:lnTo>
                    <a:lnTo>
                      <a:pt x="44" y="0"/>
                    </a:lnTo>
                    <a:close/>
                  </a:path>
                </a:pathLst>
              </a:custGeom>
              <a:solidFill>
                <a:srgbClr val="FF3300"/>
              </a:solidFill>
              <a:ln w="9525">
                <a:solidFill>
                  <a:srgbClr val="FF3300"/>
                </a:solidFill>
                <a:round/>
                <a:headEnd/>
                <a:tailEnd/>
              </a:ln>
            </p:spPr>
            <p:txBody>
              <a:bodyPr/>
              <a:lstStyle/>
              <a:p>
                <a:endParaRPr lang="en-US"/>
              </a:p>
            </p:txBody>
          </p:sp>
          <p:sp>
            <p:nvSpPr>
              <p:cNvPr id="127060" name="Freeform 84"/>
              <p:cNvSpPr>
                <a:spLocks/>
              </p:cNvSpPr>
              <p:nvPr/>
            </p:nvSpPr>
            <p:spPr bwMode="black">
              <a:xfrm>
                <a:off x="1242" y="2207"/>
                <a:ext cx="114" cy="136"/>
              </a:xfrm>
              <a:custGeom>
                <a:avLst/>
                <a:gdLst/>
                <a:ahLst/>
                <a:cxnLst>
                  <a:cxn ang="0">
                    <a:pos x="324" y="43"/>
                  </a:cxn>
                  <a:cxn ang="0">
                    <a:pos x="44" y="326"/>
                  </a:cxn>
                  <a:cxn ang="0">
                    <a:pos x="0" y="283"/>
                  </a:cxn>
                  <a:cxn ang="0">
                    <a:pos x="281" y="0"/>
                  </a:cxn>
                  <a:cxn ang="0">
                    <a:pos x="324" y="43"/>
                  </a:cxn>
                </a:cxnLst>
                <a:rect l="0" t="0" r="r" b="b"/>
                <a:pathLst>
                  <a:path w="324" h="326">
                    <a:moveTo>
                      <a:pt x="324" y="43"/>
                    </a:moveTo>
                    <a:lnTo>
                      <a:pt x="44" y="326"/>
                    </a:lnTo>
                    <a:lnTo>
                      <a:pt x="0" y="283"/>
                    </a:lnTo>
                    <a:lnTo>
                      <a:pt x="281" y="0"/>
                    </a:lnTo>
                    <a:lnTo>
                      <a:pt x="324" y="43"/>
                    </a:lnTo>
                    <a:close/>
                  </a:path>
                </a:pathLst>
              </a:custGeom>
              <a:solidFill>
                <a:srgbClr val="FF3300"/>
              </a:solidFill>
              <a:ln w="9525">
                <a:solidFill>
                  <a:srgbClr val="FF3300"/>
                </a:solidFill>
                <a:round/>
                <a:headEnd/>
                <a:tailEnd/>
              </a:ln>
            </p:spPr>
            <p:txBody>
              <a:bodyPr/>
              <a:lstStyle/>
              <a:p>
                <a:endParaRPr lang="en-US"/>
              </a:p>
            </p:txBody>
          </p:sp>
          <p:sp>
            <p:nvSpPr>
              <p:cNvPr id="127061" name="Freeform 85"/>
              <p:cNvSpPr>
                <a:spLocks/>
              </p:cNvSpPr>
              <p:nvPr/>
            </p:nvSpPr>
            <p:spPr bwMode="black">
              <a:xfrm>
                <a:off x="2137" y="2207"/>
                <a:ext cx="114" cy="136"/>
              </a:xfrm>
              <a:custGeom>
                <a:avLst/>
                <a:gdLst/>
                <a:ahLst/>
                <a:cxnLst>
                  <a:cxn ang="0">
                    <a:pos x="43" y="0"/>
                  </a:cxn>
                  <a:cxn ang="0">
                    <a:pos x="324" y="283"/>
                  </a:cxn>
                  <a:cxn ang="0">
                    <a:pos x="281" y="326"/>
                  </a:cxn>
                  <a:cxn ang="0">
                    <a:pos x="0" y="43"/>
                  </a:cxn>
                  <a:cxn ang="0">
                    <a:pos x="43" y="0"/>
                  </a:cxn>
                </a:cxnLst>
                <a:rect l="0" t="0" r="r" b="b"/>
                <a:pathLst>
                  <a:path w="324" h="326">
                    <a:moveTo>
                      <a:pt x="43" y="0"/>
                    </a:moveTo>
                    <a:lnTo>
                      <a:pt x="324" y="283"/>
                    </a:lnTo>
                    <a:lnTo>
                      <a:pt x="281" y="326"/>
                    </a:lnTo>
                    <a:lnTo>
                      <a:pt x="0" y="43"/>
                    </a:lnTo>
                    <a:lnTo>
                      <a:pt x="43" y="0"/>
                    </a:lnTo>
                    <a:close/>
                  </a:path>
                </a:pathLst>
              </a:custGeom>
              <a:solidFill>
                <a:srgbClr val="FF3300"/>
              </a:solidFill>
              <a:ln w="9525">
                <a:solidFill>
                  <a:srgbClr val="FF3300"/>
                </a:solidFill>
                <a:round/>
                <a:headEnd/>
                <a:tailEnd/>
              </a:ln>
            </p:spPr>
            <p:txBody>
              <a:bodyPr/>
              <a:lstStyle/>
              <a:p>
                <a:endParaRPr lang="en-US"/>
              </a:p>
            </p:txBody>
          </p:sp>
          <p:sp>
            <p:nvSpPr>
              <p:cNvPr id="127062" name="Freeform 86"/>
              <p:cNvSpPr>
                <a:spLocks/>
              </p:cNvSpPr>
              <p:nvPr/>
            </p:nvSpPr>
            <p:spPr bwMode="black">
              <a:xfrm>
                <a:off x="2137" y="2207"/>
                <a:ext cx="114" cy="136"/>
              </a:xfrm>
              <a:custGeom>
                <a:avLst/>
                <a:gdLst/>
                <a:ahLst/>
                <a:cxnLst>
                  <a:cxn ang="0">
                    <a:pos x="324" y="43"/>
                  </a:cxn>
                  <a:cxn ang="0">
                    <a:pos x="43" y="326"/>
                  </a:cxn>
                  <a:cxn ang="0">
                    <a:pos x="0" y="283"/>
                  </a:cxn>
                  <a:cxn ang="0">
                    <a:pos x="281" y="0"/>
                  </a:cxn>
                  <a:cxn ang="0">
                    <a:pos x="324" y="43"/>
                  </a:cxn>
                </a:cxnLst>
                <a:rect l="0" t="0" r="r" b="b"/>
                <a:pathLst>
                  <a:path w="324" h="326">
                    <a:moveTo>
                      <a:pt x="324" y="43"/>
                    </a:moveTo>
                    <a:lnTo>
                      <a:pt x="43" y="326"/>
                    </a:lnTo>
                    <a:lnTo>
                      <a:pt x="0" y="283"/>
                    </a:lnTo>
                    <a:lnTo>
                      <a:pt x="281" y="0"/>
                    </a:lnTo>
                    <a:lnTo>
                      <a:pt x="324" y="43"/>
                    </a:lnTo>
                    <a:close/>
                  </a:path>
                </a:pathLst>
              </a:custGeom>
              <a:solidFill>
                <a:srgbClr val="FF3300"/>
              </a:solidFill>
              <a:ln w="9525">
                <a:solidFill>
                  <a:srgbClr val="FF3300"/>
                </a:solidFill>
                <a:round/>
                <a:headEnd/>
                <a:tailEnd/>
              </a:ln>
            </p:spPr>
            <p:txBody>
              <a:bodyPr/>
              <a:lstStyle/>
              <a:p>
                <a:endParaRPr lang="en-US"/>
              </a:p>
            </p:txBody>
          </p:sp>
          <p:sp>
            <p:nvSpPr>
              <p:cNvPr id="127063" name="Freeform 87"/>
              <p:cNvSpPr>
                <a:spLocks/>
              </p:cNvSpPr>
              <p:nvPr/>
            </p:nvSpPr>
            <p:spPr bwMode="black">
              <a:xfrm>
                <a:off x="2137" y="912"/>
                <a:ext cx="114" cy="134"/>
              </a:xfrm>
              <a:custGeom>
                <a:avLst/>
                <a:gdLst/>
                <a:ahLst/>
                <a:cxnLst>
                  <a:cxn ang="0">
                    <a:pos x="43" y="0"/>
                  </a:cxn>
                  <a:cxn ang="0">
                    <a:pos x="324" y="284"/>
                  </a:cxn>
                  <a:cxn ang="0">
                    <a:pos x="281" y="327"/>
                  </a:cxn>
                  <a:cxn ang="0">
                    <a:pos x="0" y="44"/>
                  </a:cxn>
                  <a:cxn ang="0">
                    <a:pos x="43" y="0"/>
                  </a:cxn>
                </a:cxnLst>
                <a:rect l="0" t="0" r="r" b="b"/>
                <a:pathLst>
                  <a:path w="324" h="327">
                    <a:moveTo>
                      <a:pt x="43" y="0"/>
                    </a:moveTo>
                    <a:lnTo>
                      <a:pt x="324" y="284"/>
                    </a:lnTo>
                    <a:lnTo>
                      <a:pt x="281" y="327"/>
                    </a:lnTo>
                    <a:lnTo>
                      <a:pt x="0" y="44"/>
                    </a:lnTo>
                    <a:lnTo>
                      <a:pt x="43" y="0"/>
                    </a:lnTo>
                    <a:close/>
                  </a:path>
                </a:pathLst>
              </a:custGeom>
              <a:solidFill>
                <a:srgbClr val="FF3300"/>
              </a:solidFill>
              <a:ln w="9525">
                <a:solidFill>
                  <a:srgbClr val="FF3300"/>
                </a:solidFill>
                <a:round/>
                <a:headEnd/>
                <a:tailEnd/>
              </a:ln>
            </p:spPr>
            <p:txBody>
              <a:bodyPr/>
              <a:lstStyle/>
              <a:p>
                <a:endParaRPr lang="en-US"/>
              </a:p>
            </p:txBody>
          </p:sp>
          <p:sp>
            <p:nvSpPr>
              <p:cNvPr id="127064" name="Freeform 88"/>
              <p:cNvSpPr>
                <a:spLocks/>
              </p:cNvSpPr>
              <p:nvPr/>
            </p:nvSpPr>
            <p:spPr bwMode="black">
              <a:xfrm>
                <a:off x="2137" y="912"/>
                <a:ext cx="114" cy="134"/>
              </a:xfrm>
              <a:custGeom>
                <a:avLst/>
                <a:gdLst/>
                <a:ahLst/>
                <a:cxnLst>
                  <a:cxn ang="0">
                    <a:pos x="324" y="44"/>
                  </a:cxn>
                  <a:cxn ang="0">
                    <a:pos x="43" y="327"/>
                  </a:cxn>
                  <a:cxn ang="0">
                    <a:pos x="0" y="284"/>
                  </a:cxn>
                  <a:cxn ang="0">
                    <a:pos x="281" y="0"/>
                  </a:cxn>
                  <a:cxn ang="0">
                    <a:pos x="324" y="44"/>
                  </a:cxn>
                </a:cxnLst>
                <a:rect l="0" t="0" r="r" b="b"/>
                <a:pathLst>
                  <a:path w="324" h="327">
                    <a:moveTo>
                      <a:pt x="324" y="44"/>
                    </a:moveTo>
                    <a:lnTo>
                      <a:pt x="43" y="327"/>
                    </a:lnTo>
                    <a:lnTo>
                      <a:pt x="0" y="284"/>
                    </a:lnTo>
                    <a:lnTo>
                      <a:pt x="281" y="0"/>
                    </a:lnTo>
                    <a:lnTo>
                      <a:pt x="324" y="44"/>
                    </a:lnTo>
                    <a:close/>
                  </a:path>
                </a:pathLst>
              </a:custGeom>
              <a:solidFill>
                <a:srgbClr val="FF3300"/>
              </a:solidFill>
              <a:ln w="9525">
                <a:solidFill>
                  <a:srgbClr val="FF3300"/>
                </a:solidFill>
                <a:round/>
                <a:headEnd/>
                <a:tailEnd/>
              </a:ln>
            </p:spPr>
            <p:txBody>
              <a:bodyPr/>
              <a:lstStyle/>
              <a:p>
                <a:endParaRPr lang="en-US"/>
              </a:p>
            </p:txBody>
          </p:sp>
          <p:sp>
            <p:nvSpPr>
              <p:cNvPr id="127065" name="Freeform 89"/>
              <p:cNvSpPr>
                <a:spLocks/>
              </p:cNvSpPr>
              <p:nvPr/>
            </p:nvSpPr>
            <p:spPr bwMode="black">
              <a:xfrm>
                <a:off x="1242" y="912"/>
                <a:ext cx="114" cy="134"/>
              </a:xfrm>
              <a:custGeom>
                <a:avLst/>
                <a:gdLst/>
                <a:ahLst/>
                <a:cxnLst>
                  <a:cxn ang="0">
                    <a:pos x="44" y="0"/>
                  </a:cxn>
                  <a:cxn ang="0">
                    <a:pos x="324" y="284"/>
                  </a:cxn>
                  <a:cxn ang="0">
                    <a:pos x="281" y="327"/>
                  </a:cxn>
                  <a:cxn ang="0">
                    <a:pos x="0" y="44"/>
                  </a:cxn>
                  <a:cxn ang="0">
                    <a:pos x="44" y="0"/>
                  </a:cxn>
                </a:cxnLst>
                <a:rect l="0" t="0" r="r" b="b"/>
                <a:pathLst>
                  <a:path w="324" h="327">
                    <a:moveTo>
                      <a:pt x="44" y="0"/>
                    </a:moveTo>
                    <a:lnTo>
                      <a:pt x="324" y="284"/>
                    </a:lnTo>
                    <a:lnTo>
                      <a:pt x="281" y="327"/>
                    </a:lnTo>
                    <a:lnTo>
                      <a:pt x="0" y="44"/>
                    </a:lnTo>
                    <a:lnTo>
                      <a:pt x="44" y="0"/>
                    </a:lnTo>
                    <a:close/>
                  </a:path>
                </a:pathLst>
              </a:custGeom>
              <a:solidFill>
                <a:srgbClr val="FF3300"/>
              </a:solidFill>
              <a:ln w="9525">
                <a:solidFill>
                  <a:srgbClr val="FF3300"/>
                </a:solidFill>
                <a:round/>
                <a:headEnd/>
                <a:tailEnd/>
              </a:ln>
            </p:spPr>
            <p:txBody>
              <a:bodyPr/>
              <a:lstStyle/>
              <a:p>
                <a:endParaRPr lang="en-US"/>
              </a:p>
            </p:txBody>
          </p:sp>
          <p:sp>
            <p:nvSpPr>
              <p:cNvPr id="127066" name="Freeform 90"/>
              <p:cNvSpPr>
                <a:spLocks/>
              </p:cNvSpPr>
              <p:nvPr/>
            </p:nvSpPr>
            <p:spPr bwMode="black">
              <a:xfrm>
                <a:off x="1242" y="912"/>
                <a:ext cx="114" cy="134"/>
              </a:xfrm>
              <a:custGeom>
                <a:avLst/>
                <a:gdLst/>
                <a:ahLst/>
                <a:cxnLst>
                  <a:cxn ang="0">
                    <a:pos x="324" y="44"/>
                  </a:cxn>
                  <a:cxn ang="0">
                    <a:pos x="44" y="327"/>
                  </a:cxn>
                  <a:cxn ang="0">
                    <a:pos x="0" y="284"/>
                  </a:cxn>
                  <a:cxn ang="0">
                    <a:pos x="281" y="0"/>
                  </a:cxn>
                  <a:cxn ang="0">
                    <a:pos x="324" y="44"/>
                  </a:cxn>
                </a:cxnLst>
                <a:rect l="0" t="0" r="r" b="b"/>
                <a:pathLst>
                  <a:path w="324" h="327">
                    <a:moveTo>
                      <a:pt x="324" y="44"/>
                    </a:moveTo>
                    <a:lnTo>
                      <a:pt x="44" y="327"/>
                    </a:lnTo>
                    <a:lnTo>
                      <a:pt x="0" y="284"/>
                    </a:lnTo>
                    <a:lnTo>
                      <a:pt x="281" y="0"/>
                    </a:lnTo>
                    <a:lnTo>
                      <a:pt x="324" y="44"/>
                    </a:lnTo>
                    <a:close/>
                  </a:path>
                </a:pathLst>
              </a:custGeom>
              <a:solidFill>
                <a:srgbClr val="FF3300"/>
              </a:solidFill>
              <a:ln w="9525">
                <a:solidFill>
                  <a:srgbClr val="FF3300"/>
                </a:solidFill>
                <a:round/>
                <a:headEnd/>
                <a:tailEnd/>
              </a:ln>
            </p:spPr>
            <p:txBody>
              <a:bodyPr/>
              <a:lstStyle/>
              <a:p>
                <a:endParaRPr lang="en-US"/>
              </a:p>
            </p:txBody>
          </p:sp>
        </p:grpSp>
        <p:sp>
          <p:nvSpPr>
            <p:cNvPr id="127072" name="Line 96"/>
            <p:cNvSpPr>
              <a:spLocks noChangeShapeType="1"/>
            </p:cNvSpPr>
            <p:nvPr/>
          </p:nvSpPr>
          <p:spPr bwMode="auto">
            <a:xfrm flipH="1" flipV="1">
              <a:off x="2916238" y="3478213"/>
              <a:ext cx="103187" cy="38100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7073" name="Line 97"/>
            <p:cNvSpPr>
              <a:spLocks noChangeShapeType="1"/>
            </p:cNvSpPr>
            <p:nvPr/>
          </p:nvSpPr>
          <p:spPr bwMode="auto">
            <a:xfrm flipV="1">
              <a:off x="3005138" y="3003550"/>
              <a:ext cx="889000" cy="8699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7077" name="Line 101"/>
            <p:cNvSpPr>
              <a:spLocks noChangeShapeType="1"/>
            </p:cNvSpPr>
            <p:nvPr/>
          </p:nvSpPr>
          <p:spPr bwMode="auto">
            <a:xfrm flipH="1">
              <a:off x="2684463" y="3854450"/>
              <a:ext cx="336550" cy="0"/>
            </a:xfrm>
            <a:prstGeom prst="line">
              <a:avLst/>
            </a:prstGeom>
            <a:noFill/>
            <a:ln w="9525">
              <a:solidFill>
                <a:schemeClr val="tx1"/>
              </a:solidFill>
              <a:round/>
              <a:headEnd/>
              <a:tailEnd/>
            </a:ln>
            <a:effectLst/>
          </p:spPr>
          <p:txBody>
            <a:bodyPr/>
            <a:lstStyle/>
            <a:p>
              <a:endParaRPr lang="en-US"/>
            </a:p>
          </p:txBody>
        </p:sp>
        <p:sp>
          <p:nvSpPr>
            <p:cNvPr id="127078" name="Text Box 102"/>
            <p:cNvSpPr txBox="1">
              <a:spLocks noChangeArrowheads="1"/>
            </p:cNvSpPr>
            <p:nvPr/>
          </p:nvSpPr>
          <p:spPr bwMode="auto">
            <a:xfrm>
              <a:off x="320675" y="3627438"/>
              <a:ext cx="2343150" cy="1006475"/>
            </a:xfrm>
            <a:prstGeom prst="rect">
              <a:avLst/>
            </a:prstGeom>
            <a:noFill/>
            <a:ln w="9525">
              <a:noFill/>
              <a:miter lim="800000"/>
              <a:headEnd/>
              <a:tailEnd/>
            </a:ln>
            <a:effectLst/>
          </p:spPr>
          <p:txBody>
            <a:bodyPr wrap="none">
              <a:spAutoFit/>
            </a:bodyPr>
            <a:lstStyle/>
            <a:p>
              <a:pPr algn="l"/>
              <a:r>
                <a:rPr lang="en-US" sz="2000" b="1"/>
                <a:t>Field connections</a:t>
              </a:r>
            </a:p>
            <a:p>
              <a:pPr algn="l"/>
              <a:r>
                <a:rPr lang="en-US" sz="2000" b="1"/>
                <a:t>at points of low</a:t>
              </a:r>
            </a:p>
            <a:p>
              <a:pPr algn="l"/>
              <a:r>
                <a:rPr lang="en-US" sz="2000" b="1"/>
                <a:t>stress</a:t>
              </a:r>
            </a:p>
          </p:txBody>
        </p:sp>
      </p:grpSp>
      <p:sp>
        <p:nvSpPr>
          <p:cNvPr id="126978" name="Rectangle 2"/>
          <p:cNvSpPr>
            <a:spLocks noGrp="1" noChangeArrowheads="1"/>
          </p:cNvSpPr>
          <p:nvPr>
            <p:ph type="title"/>
          </p:nvPr>
        </p:nvSpPr>
        <p:spPr>
          <a:xfrm>
            <a:off x="457200" y="0"/>
            <a:ext cx="8229600" cy="1239864"/>
          </a:xfrm>
        </p:spPr>
        <p:txBody>
          <a:bodyPr/>
          <a:lstStyle/>
          <a:p>
            <a:r>
              <a:rPr lang="en-US" sz="3200" dirty="0">
                <a:solidFill>
                  <a:srgbClr val="2D2DB9"/>
                </a:solidFill>
              </a:rPr>
              <a:t>Precast Concrete:</a:t>
            </a:r>
            <a:br>
              <a:rPr lang="en-US" sz="3200" dirty="0">
                <a:solidFill>
                  <a:srgbClr val="2D2DB9"/>
                </a:solidFill>
              </a:rPr>
            </a:br>
            <a:r>
              <a:rPr lang="en-US" sz="3200" dirty="0">
                <a:solidFill>
                  <a:srgbClr val="2D2DB9"/>
                </a:solidFill>
              </a:rPr>
              <a:t>Performance Objectives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r>
              <a:rPr lang="en-US" sz="3200" dirty="0">
                <a:solidFill>
                  <a:srgbClr val="2D2DB9"/>
                </a:solidFill>
              </a:rPr>
              <a:t>Quality Assurance:</a:t>
            </a:r>
            <a:br>
              <a:rPr lang="en-US" sz="3200" dirty="0">
                <a:solidFill>
                  <a:srgbClr val="2D2DB9"/>
                </a:solidFill>
              </a:rPr>
            </a:br>
            <a:r>
              <a:rPr lang="en-US" sz="3200" dirty="0">
                <a:solidFill>
                  <a:srgbClr val="2D2DB9"/>
                </a:solidFill>
              </a:rPr>
              <a:t>Rebar Inspection</a:t>
            </a:r>
          </a:p>
        </p:txBody>
      </p:sp>
      <p:sp>
        <p:nvSpPr>
          <p:cNvPr id="128003" name="Rectangle 3"/>
          <p:cNvSpPr>
            <a:spLocks noGrp="1" noChangeArrowheads="1"/>
          </p:cNvSpPr>
          <p:nvPr>
            <p:ph type="body" idx="1"/>
          </p:nvPr>
        </p:nvSpPr>
        <p:spPr/>
        <p:txBody>
          <a:bodyPr/>
          <a:lstStyle/>
          <a:p>
            <a:r>
              <a:rPr lang="en-US" dirty="0"/>
              <a:t>Special inspection</a:t>
            </a:r>
          </a:p>
          <a:p>
            <a:pPr lvl="1"/>
            <a:r>
              <a:rPr lang="en-US" dirty="0"/>
              <a:t>Rebar placement</a:t>
            </a:r>
          </a:p>
          <a:p>
            <a:pPr lvl="1"/>
            <a:r>
              <a:rPr lang="en-US" dirty="0" err="1"/>
              <a:t>Prestressing</a:t>
            </a:r>
            <a:r>
              <a:rPr lang="en-US" dirty="0"/>
              <a:t> tendon placement, stressing, grouting</a:t>
            </a:r>
          </a:p>
          <a:p>
            <a:pPr lvl="1"/>
            <a:r>
              <a:rPr lang="en-US" dirty="0"/>
              <a:t>Concrete placement</a:t>
            </a:r>
          </a:p>
          <a:p>
            <a:r>
              <a:rPr lang="en-US" dirty="0"/>
              <a:t>Testing</a:t>
            </a:r>
          </a:p>
          <a:p>
            <a:pPr lvl="1"/>
            <a:r>
              <a:rPr lang="en-US" dirty="0"/>
              <a:t>Rebar (ratio of yield to ultimate)</a:t>
            </a:r>
          </a:p>
          <a:p>
            <a:pPr lvl="1"/>
            <a:r>
              <a:rPr lang="en-US" dirty="0"/>
              <a:t>Concrete</a:t>
            </a:r>
          </a:p>
          <a:p>
            <a:pPr lvl="1">
              <a:buFont typeface="Arial" charset="0"/>
              <a:buNone/>
            </a:pPr>
            <a:endParaRPr lang="en-US" dirty="0"/>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z="3200" dirty="0">
                <a:solidFill>
                  <a:srgbClr val="2D2DB9"/>
                </a:solidFill>
              </a:rPr>
              <a:t>Topic Overview     </a:t>
            </a:r>
          </a:p>
        </p:txBody>
      </p:sp>
      <p:sp>
        <p:nvSpPr>
          <p:cNvPr id="3075" name="Rectangle 3"/>
          <p:cNvSpPr>
            <a:spLocks noGrp="1" noChangeArrowheads="1"/>
          </p:cNvSpPr>
          <p:nvPr>
            <p:ph type="body" idx="1"/>
          </p:nvPr>
        </p:nvSpPr>
        <p:spPr/>
        <p:txBody>
          <a:bodyPr/>
          <a:lstStyle/>
          <a:p>
            <a:r>
              <a:rPr lang="en-US" dirty="0">
                <a:solidFill>
                  <a:srgbClr val="D9D9D9"/>
                </a:solidFill>
              </a:rPr>
              <a:t>Concrete and reinforcement behavior </a:t>
            </a:r>
          </a:p>
          <a:p>
            <a:r>
              <a:rPr lang="en-US" dirty="0">
                <a:solidFill>
                  <a:srgbClr val="D9D9D9"/>
                </a:solidFill>
              </a:rPr>
              <a:t>Reference standards</a:t>
            </a:r>
          </a:p>
          <a:p>
            <a:r>
              <a:rPr lang="en-US" dirty="0">
                <a:solidFill>
                  <a:srgbClr val="D9D9D9"/>
                </a:solidFill>
              </a:rPr>
              <a:t>Requirements by Seismic Design Category</a:t>
            </a:r>
          </a:p>
          <a:p>
            <a:pPr lvl="1"/>
            <a:r>
              <a:rPr lang="en-US" dirty="0">
                <a:solidFill>
                  <a:srgbClr val="D9D9D9"/>
                </a:solidFill>
              </a:rPr>
              <a:t>Moment resisting frames</a:t>
            </a:r>
          </a:p>
          <a:p>
            <a:pPr lvl="1"/>
            <a:r>
              <a:rPr lang="en-US" dirty="0">
                <a:solidFill>
                  <a:srgbClr val="D9D9D9"/>
                </a:solidFill>
              </a:rPr>
              <a:t>Shear walls</a:t>
            </a:r>
          </a:p>
          <a:p>
            <a:r>
              <a:rPr lang="en-US" dirty="0">
                <a:solidFill>
                  <a:srgbClr val="D9D9D9"/>
                </a:solidFill>
              </a:rPr>
              <a:t>Other topics</a:t>
            </a:r>
          </a:p>
          <a:p>
            <a:r>
              <a:rPr lang="en-US" dirty="0"/>
              <a:t>Design Examples from FEMA P-751</a:t>
            </a:r>
          </a:p>
          <a:p>
            <a:endParaRPr lang="en-US" dirty="0"/>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extLst>
      <p:ext uri="{BB962C8B-B14F-4D97-AF65-F5344CB8AC3E}">
        <p14:creationId xmlns:p14="http://schemas.microsoft.com/office/powerpoint/2010/main" val="28535954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Instructional Materials Complementing FEMA P-1051, Design Examples       </a:t>
            </a:r>
            <a:endParaRPr lang="en-US" dirty="0"/>
          </a:p>
        </p:txBody>
      </p:sp>
      <p:grpSp>
        <p:nvGrpSpPr>
          <p:cNvPr id="4" name="Group 3" title="Typical Floor Plan"/>
          <p:cNvGrpSpPr/>
          <p:nvPr/>
        </p:nvGrpSpPr>
        <p:grpSpPr>
          <a:xfrm>
            <a:off x="4625975" y="952500"/>
            <a:ext cx="4445000" cy="4887913"/>
            <a:chOff x="4625975" y="952500"/>
            <a:chExt cx="4445000" cy="4887913"/>
          </a:xfrm>
        </p:grpSpPr>
        <p:sp>
          <p:nvSpPr>
            <p:cNvPr id="103283" name="Rectangle 883"/>
            <p:cNvSpPr>
              <a:spLocks noChangeArrowheads="1"/>
            </p:cNvSpPr>
            <p:nvPr/>
          </p:nvSpPr>
          <p:spPr bwMode="black">
            <a:xfrm>
              <a:off x="4625975" y="5803900"/>
              <a:ext cx="79375" cy="4763"/>
            </a:xfrm>
            <a:prstGeom prst="rect">
              <a:avLst/>
            </a:prstGeom>
            <a:solidFill>
              <a:schemeClr val="bg2"/>
            </a:solidFill>
            <a:ln w="9525">
              <a:noFill/>
              <a:miter lim="800000"/>
              <a:headEnd/>
              <a:tailEnd/>
            </a:ln>
          </p:spPr>
          <p:txBody>
            <a:bodyPr/>
            <a:lstStyle/>
            <a:p>
              <a:endParaRPr lang="en-US"/>
            </a:p>
          </p:txBody>
        </p:sp>
        <p:sp>
          <p:nvSpPr>
            <p:cNvPr id="103333" name="Rectangle 933"/>
            <p:cNvSpPr>
              <a:spLocks noChangeArrowheads="1"/>
            </p:cNvSpPr>
            <p:nvPr/>
          </p:nvSpPr>
          <p:spPr bwMode="black">
            <a:xfrm>
              <a:off x="4625975" y="5835650"/>
              <a:ext cx="79375" cy="4763"/>
            </a:xfrm>
            <a:prstGeom prst="rect">
              <a:avLst/>
            </a:prstGeom>
            <a:solidFill>
              <a:schemeClr val="bg2"/>
            </a:solidFill>
            <a:ln w="9525">
              <a:noFill/>
              <a:miter lim="800000"/>
              <a:headEnd/>
              <a:tailEnd/>
            </a:ln>
          </p:spPr>
          <p:txBody>
            <a:bodyPr/>
            <a:lstStyle/>
            <a:p>
              <a:endParaRPr lang="en-US"/>
            </a:p>
          </p:txBody>
        </p:sp>
        <p:sp>
          <p:nvSpPr>
            <p:cNvPr id="103347" name="Rectangle 947"/>
            <p:cNvSpPr>
              <a:spLocks noChangeArrowheads="1"/>
            </p:cNvSpPr>
            <p:nvPr/>
          </p:nvSpPr>
          <p:spPr bwMode="black">
            <a:xfrm>
              <a:off x="5232400" y="5803900"/>
              <a:ext cx="74613" cy="4763"/>
            </a:xfrm>
            <a:prstGeom prst="rect">
              <a:avLst/>
            </a:prstGeom>
            <a:solidFill>
              <a:schemeClr val="bg2"/>
            </a:solidFill>
            <a:ln w="9525">
              <a:noFill/>
              <a:miter lim="800000"/>
              <a:headEnd/>
              <a:tailEnd/>
            </a:ln>
          </p:spPr>
          <p:txBody>
            <a:bodyPr/>
            <a:lstStyle/>
            <a:p>
              <a:endParaRPr lang="en-US"/>
            </a:p>
          </p:txBody>
        </p:sp>
        <p:sp>
          <p:nvSpPr>
            <p:cNvPr id="103397" name="Rectangle 997"/>
            <p:cNvSpPr>
              <a:spLocks noChangeArrowheads="1"/>
            </p:cNvSpPr>
            <p:nvPr/>
          </p:nvSpPr>
          <p:spPr bwMode="black">
            <a:xfrm>
              <a:off x="5232400" y="5835650"/>
              <a:ext cx="74613" cy="4763"/>
            </a:xfrm>
            <a:prstGeom prst="rect">
              <a:avLst/>
            </a:prstGeom>
            <a:solidFill>
              <a:schemeClr val="bg2"/>
            </a:solidFill>
            <a:ln w="9525">
              <a:noFill/>
              <a:miter lim="800000"/>
              <a:headEnd/>
              <a:tailEnd/>
            </a:ln>
          </p:spPr>
          <p:txBody>
            <a:bodyPr/>
            <a:lstStyle/>
            <a:p>
              <a:endParaRPr lang="en-US"/>
            </a:p>
          </p:txBody>
        </p:sp>
        <p:sp>
          <p:nvSpPr>
            <p:cNvPr id="143382" name="Rectangle 1046"/>
            <p:cNvSpPr>
              <a:spLocks noChangeArrowheads="1"/>
            </p:cNvSpPr>
            <p:nvPr/>
          </p:nvSpPr>
          <p:spPr bwMode="black">
            <a:xfrm>
              <a:off x="5232400" y="5181600"/>
              <a:ext cx="74613" cy="4763"/>
            </a:xfrm>
            <a:prstGeom prst="rect">
              <a:avLst/>
            </a:prstGeom>
            <a:solidFill>
              <a:schemeClr val="bg2"/>
            </a:solidFill>
            <a:ln w="9525">
              <a:noFill/>
              <a:miter lim="800000"/>
              <a:headEnd/>
              <a:tailEnd/>
            </a:ln>
          </p:spPr>
          <p:txBody>
            <a:bodyPr/>
            <a:lstStyle/>
            <a:p>
              <a:endParaRPr lang="en-US"/>
            </a:p>
          </p:txBody>
        </p:sp>
        <p:sp>
          <p:nvSpPr>
            <p:cNvPr id="144348" name="Rectangle 2012"/>
            <p:cNvSpPr>
              <a:spLocks noChangeArrowheads="1"/>
            </p:cNvSpPr>
            <p:nvPr/>
          </p:nvSpPr>
          <p:spPr bwMode="black">
            <a:xfrm>
              <a:off x="5232400" y="3257550"/>
              <a:ext cx="74613" cy="4763"/>
            </a:xfrm>
            <a:prstGeom prst="rect">
              <a:avLst/>
            </a:prstGeom>
            <a:solidFill>
              <a:schemeClr val="bg2"/>
            </a:solidFill>
            <a:ln w="9525">
              <a:noFill/>
              <a:miter lim="800000"/>
              <a:headEnd/>
              <a:tailEnd/>
            </a:ln>
          </p:spPr>
          <p:txBody>
            <a:bodyPr/>
            <a:lstStyle/>
            <a:p>
              <a:endParaRPr lang="en-US"/>
            </a:p>
          </p:txBody>
        </p:sp>
        <p:sp>
          <p:nvSpPr>
            <p:cNvPr id="144355" name="Rectangle 2019"/>
            <p:cNvSpPr>
              <a:spLocks noChangeArrowheads="1"/>
            </p:cNvSpPr>
            <p:nvPr/>
          </p:nvSpPr>
          <p:spPr bwMode="black">
            <a:xfrm>
              <a:off x="5232400" y="3263900"/>
              <a:ext cx="74613" cy="4763"/>
            </a:xfrm>
            <a:prstGeom prst="rect">
              <a:avLst/>
            </a:prstGeom>
            <a:solidFill>
              <a:schemeClr val="bg2"/>
            </a:solidFill>
            <a:ln w="9525">
              <a:noFill/>
              <a:miter lim="800000"/>
              <a:headEnd/>
              <a:tailEnd/>
            </a:ln>
          </p:spPr>
          <p:txBody>
            <a:bodyPr/>
            <a:lstStyle/>
            <a:p>
              <a:endParaRPr lang="en-US"/>
            </a:p>
          </p:txBody>
        </p:sp>
        <p:sp>
          <p:nvSpPr>
            <p:cNvPr id="144784" name="Rectangle 2448"/>
            <p:cNvSpPr>
              <a:spLocks noChangeArrowheads="1"/>
            </p:cNvSpPr>
            <p:nvPr/>
          </p:nvSpPr>
          <p:spPr bwMode="black">
            <a:xfrm>
              <a:off x="5232400" y="1955800"/>
              <a:ext cx="74613" cy="4763"/>
            </a:xfrm>
            <a:prstGeom prst="rect">
              <a:avLst/>
            </a:prstGeom>
            <a:solidFill>
              <a:schemeClr val="bg2"/>
            </a:solidFill>
            <a:ln w="9525">
              <a:noFill/>
              <a:miter lim="800000"/>
              <a:headEnd/>
              <a:tailEnd/>
            </a:ln>
          </p:spPr>
          <p:txBody>
            <a:bodyPr/>
            <a:lstStyle/>
            <a:p>
              <a:endParaRPr lang="en-US"/>
            </a:p>
          </p:txBody>
        </p:sp>
        <p:sp>
          <p:nvSpPr>
            <p:cNvPr id="144863" name="Rectangle 2527"/>
            <p:cNvSpPr>
              <a:spLocks noChangeArrowheads="1"/>
            </p:cNvSpPr>
            <p:nvPr/>
          </p:nvSpPr>
          <p:spPr bwMode="black">
            <a:xfrm>
              <a:off x="4625975" y="1339850"/>
              <a:ext cx="79375" cy="4763"/>
            </a:xfrm>
            <a:prstGeom prst="rect">
              <a:avLst/>
            </a:prstGeom>
            <a:solidFill>
              <a:schemeClr val="bg2"/>
            </a:solidFill>
            <a:ln w="9525">
              <a:noFill/>
              <a:miter lim="800000"/>
              <a:headEnd/>
              <a:tailEnd/>
            </a:ln>
          </p:spPr>
          <p:txBody>
            <a:bodyPr/>
            <a:lstStyle/>
            <a:p>
              <a:endParaRPr lang="en-US"/>
            </a:p>
          </p:txBody>
        </p:sp>
        <p:sp>
          <p:nvSpPr>
            <p:cNvPr id="144927" name="Rectangle 2591"/>
            <p:cNvSpPr>
              <a:spLocks noChangeArrowheads="1"/>
            </p:cNvSpPr>
            <p:nvPr/>
          </p:nvSpPr>
          <p:spPr bwMode="black">
            <a:xfrm>
              <a:off x="5232400" y="1339850"/>
              <a:ext cx="74613" cy="4763"/>
            </a:xfrm>
            <a:prstGeom prst="rect">
              <a:avLst/>
            </a:prstGeom>
            <a:solidFill>
              <a:schemeClr val="bg2"/>
            </a:solidFill>
            <a:ln w="9525">
              <a:noFill/>
              <a:miter lim="800000"/>
              <a:headEnd/>
              <a:tailEnd/>
            </a:ln>
          </p:spPr>
          <p:txBody>
            <a:bodyPr/>
            <a:lstStyle/>
            <a:p>
              <a:endParaRPr lang="en-US"/>
            </a:p>
          </p:txBody>
        </p:sp>
        <p:sp>
          <p:nvSpPr>
            <p:cNvPr id="102538" name="Rectangle 138"/>
            <p:cNvSpPr>
              <a:spLocks noChangeArrowheads="1"/>
            </p:cNvSpPr>
            <p:nvPr/>
          </p:nvSpPr>
          <p:spPr bwMode="black">
            <a:xfrm>
              <a:off x="6286500" y="4267200"/>
              <a:ext cx="407988" cy="4763"/>
            </a:xfrm>
            <a:prstGeom prst="rect">
              <a:avLst/>
            </a:prstGeom>
            <a:solidFill>
              <a:schemeClr val="bg2"/>
            </a:solidFill>
            <a:ln w="9525">
              <a:noFill/>
              <a:miter lim="800000"/>
              <a:headEnd/>
              <a:tailEnd/>
            </a:ln>
          </p:spPr>
          <p:txBody>
            <a:bodyPr/>
            <a:lstStyle/>
            <a:p>
              <a:endParaRPr lang="en-US"/>
            </a:p>
          </p:txBody>
        </p:sp>
        <p:sp>
          <p:nvSpPr>
            <p:cNvPr id="102582" name="Rectangle 182"/>
            <p:cNvSpPr>
              <a:spLocks noChangeArrowheads="1"/>
            </p:cNvSpPr>
            <p:nvPr/>
          </p:nvSpPr>
          <p:spPr bwMode="black">
            <a:xfrm>
              <a:off x="5289550" y="4267200"/>
              <a:ext cx="55563" cy="4763"/>
            </a:xfrm>
            <a:prstGeom prst="rect">
              <a:avLst/>
            </a:prstGeom>
            <a:solidFill>
              <a:schemeClr val="bg2"/>
            </a:solidFill>
            <a:ln w="9525">
              <a:noFill/>
              <a:miter lim="800000"/>
              <a:headEnd/>
              <a:tailEnd/>
            </a:ln>
          </p:spPr>
          <p:txBody>
            <a:bodyPr/>
            <a:lstStyle/>
            <a:p>
              <a:endParaRPr lang="en-US"/>
            </a:p>
          </p:txBody>
        </p:sp>
        <p:sp>
          <p:nvSpPr>
            <p:cNvPr id="102653" name="Rectangle 253"/>
            <p:cNvSpPr>
              <a:spLocks noChangeArrowheads="1"/>
            </p:cNvSpPr>
            <p:nvPr/>
          </p:nvSpPr>
          <p:spPr bwMode="black">
            <a:xfrm>
              <a:off x="6224588" y="4260850"/>
              <a:ext cx="61912" cy="3175"/>
            </a:xfrm>
            <a:prstGeom prst="rect">
              <a:avLst/>
            </a:prstGeom>
            <a:solidFill>
              <a:schemeClr val="bg2"/>
            </a:solidFill>
            <a:ln w="9525">
              <a:noFill/>
              <a:miter lim="800000"/>
              <a:headEnd/>
              <a:tailEnd/>
            </a:ln>
          </p:spPr>
          <p:txBody>
            <a:bodyPr/>
            <a:lstStyle/>
            <a:p>
              <a:endParaRPr lang="en-US"/>
            </a:p>
          </p:txBody>
        </p:sp>
        <p:sp>
          <p:nvSpPr>
            <p:cNvPr id="102713" name="Rectangle 313"/>
            <p:cNvSpPr>
              <a:spLocks noChangeArrowheads="1"/>
            </p:cNvSpPr>
            <p:nvPr/>
          </p:nvSpPr>
          <p:spPr bwMode="black">
            <a:xfrm>
              <a:off x="6694488" y="4260850"/>
              <a:ext cx="57150" cy="3175"/>
            </a:xfrm>
            <a:prstGeom prst="rect">
              <a:avLst/>
            </a:prstGeom>
            <a:solidFill>
              <a:schemeClr val="bg2"/>
            </a:solidFill>
            <a:ln w="9525">
              <a:noFill/>
              <a:miter lim="800000"/>
              <a:headEnd/>
              <a:tailEnd/>
            </a:ln>
          </p:spPr>
          <p:txBody>
            <a:bodyPr/>
            <a:lstStyle/>
            <a:p>
              <a:endParaRPr lang="en-US"/>
            </a:p>
          </p:txBody>
        </p:sp>
        <p:sp>
          <p:nvSpPr>
            <p:cNvPr id="102773" name="Rectangle 373"/>
            <p:cNvSpPr>
              <a:spLocks noChangeArrowheads="1"/>
            </p:cNvSpPr>
            <p:nvPr/>
          </p:nvSpPr>
          <p:spPr bwMode="black">
            <a:xfrm>
              <a:off x="7631113" y="4260850"/>
              <a:ext cx="57150" cy="3175"/>
            </a:xfrm>
            <a:prstGeom prst="rect">
              <a:avLst/>
            </a:prstGeom>
            <a:solidFill>
              <a:schemeClr val="bg2"/>
            </a:solidFill>
            <a:ln w="9525">
              <a:noFill/>
              <a:miter lim="800000"/>
              <a:headEnd/>
              <a:tailEnd/>
            </a:ln>
          </p:spPr>
          <p:txBody>
            <a:bodyPr/>
            <a:lstStyle/>
            <a:p>
              <a:endParaRPr lang="en-US"/>
            </a:p>
          </p:txBody>
        </p:sp>
        <p:sp>
          <p:nvSpPr>
            <p:cNvPr id="103023" name="Rectangle 623"/>
            <p:cNvSpPr>
              <a:spLocks noChangeArrowheads="1"/>
            </p:cNvSpPr>
            <p:nvPr/>
          </p:nvSpPr>
          <p:spPr bwMode="black">
            <a:xfrm>
              <a:off x="6224588" y="5386388"/>
              <a:ext cx="61912" cy="3175"/>
            </a:xfrm>
            <a:prstGeom prst="rect">
              <a:avLst/>
            </a:prstGeom>
            <a:solidFill>
              <a:schemeClr val="bg2"/>
            </a:solidFill>
            <a:ln w="9525">
              <a:noFill/>
              <a:miter lim="800000"/>
              <a:headEnd/>
              <a:tailEnd/>
            </a:ln>
          </p:spPr>
          <p:txBody>
            <a:bodyPr/>
            <a:lstStyle/>
            <a:p>
              <a:endParaRPr lang="en-US"/>
            </a:p>
          </p:txBody>
        </p:sp>
        <p:sp>
          <p:nvSpPr>
            <p:cNvPr id="103087" name="Rectangle 687"/>
            <p:cNvSpPr>
              <a:spLocks noChangeArrowheads="1"/>
            </p:cNvSpPr>
            <p:nvPr/>
          </p:nvSpPr>
          <p:spPr bwMode="black">
            <a:xfrm>
              <a:off x="6694488" y="5386388"/>
              <a:ext cx="57150" cy="3175"/>
            </a:xfrm>
            <a:prstGeom prst="rect">
              <a:avLst/>
            </a:prstGeom>
            <a:solidFill>
              <a:schemeClr val="bg2"/>
            </a:solidFill>
            <a:ln w="9525">
              <a:noFill/>
              <a:miter lim="800000"/>
              <a:headEnd/>
              <a:tailEnd/>
            </a:ln>
          </p:spPr>
          <p:txBody>
            <a:bodyPr/>
            <a:lstStyle/>
            <a:p>
              <a:endParaRPr lang="en-US"/>
            </a:p>
          </p:txBody>
        </p:sp>
        <p:sp>
          <p:nvSpPr>
            <p:cNvPr id="103280" name="Rectangle 880"/>
            <p:cNvSpPr>
              <a:spLocks noChangeArrowheads="1"/>
            </p:cNvSpPr>
            <p:nvPr/>
          </p:nvSpPr>
          <p:spPr bwMode="black">
            <a:xfrm>
              <a:off x="7161213" y="5386388"/>
              <a:ext cx="60325" cy="3175"/>
            </a:xfrm>
            <a:prstGeom prst="rect">
              <a:avLst/>
            </a:prstGeom>
            <a:solidFill>
              <a:schemeClr val="bg2"/>
            </a:solidFill>
            <a:ln w="9525">
              <a:noFill/>
              <a:miter lim="800000"/>
              <a:headEnd/>
              <a:tailEnd/>
            </a:ln>
          </p:spPr>
          <p:txBody>
            <a:bodyPr/>
            <a:lstStyle/>
            <a:p>
              <a:endParaRPr lang="en-US"/>
            </a:p>
          </p:txBody>
        </p:sp>
        <p:sp>
          <p:nvSpPr>
            <p:cNvPr id="103344" name="Rectangle 944"/>
            <p:cNvSpPr>
              <a:spLocks noChangeArrowheads="1"/>
            </p:cNvSpPr>
            <p:nvPr/>
          </p:nvSpPr>
          <p:spPr bwMode="black">
            <a:xfrm>
              <a:off x="7631113" y="5386388"/>
              <a:ext cx="57150" cy="3175"/>
            </a:xfrm>
            <a:prstGeom prst="rect">
              <a:avLst/>
            </a:prstGeom>
            <a:solidFill>
              <a:schemeClr val="bg2"/>
            </a:solidFill>
            <a:ln w="9525">
              <a:noFill/>
              <a:miter lim="800000"/>
              <a:headEnd/>
              <a:tailEnd/>
            </a:ln>
          </p:spPr>
          <p:txBody>
            <a:bodyPr/>
            <a:lstStyle/>
            <a:p>
              <a:endParaRPr lang="en-US"/>
            </a:p>
          </p:txBody>
        </p:sp>
        <p:sp>
          <p:nvSpPr>
            <p:cNvPr id="103412" name="Rectangle 1012"/>
            <p:cNvSpPr>
              <a:spLocks noChangeArrowheads="1"/>
            </p:cNvSpPr>
            <p:nvPr/>
          </p:nvSpPr>
          <p:spPr bwMode="black">
            <a:xfrm>
              <a:off x="7631113" y="4827588"/>
              <a:ext cx="57150" cy="3175"/>
            </a:xfrm>
            <a:prstGeom prst="rect">
              <a:avLst/>
            </a:prstGeom>
            <a:solidFill>
              <a:schemeClr val="bg2"/>
            </a:solidFill>
            <a:ln w="9525">
              <a:noFill/>
              <a:miter lim="800000"/>
              <a:headEnd/>
              <a:tailEnd/>
            </a:ln>
          </p:spPr>
          <p:txBody>
            <a:bodyPr/>
            <a:lstStyle/>
            <a:p>
              <a:endParaRPr lang="en-US"/>
            </a:p>
          </p:txBody>
        </p:sp>
        <p:sp>
          <p:nvSpPr>
            <p:cNvPr id="143395" name="Rectangle 1059"/>
            <p:cNvSpPr>
              <a:spLocks noChangeArrowheads="1"/>
            </p:cNvSpPr>
            <p:nvPr/>
          </p:nvSpPr>
          <p:spPr bwMode="black">
            <a:xfrm>
              <a:off x="7631113" y="4852988"/>
              <a:ext cx="57150" cy="3175"/>
            </a:xfrm>
            <a:prstGeom prst="rect">
              <a:avLst/>
            </a:prstGeom>
            <a:solidFill>
              <a:schemeClr val="bg2"/>
            </a:solidFill>
            <a:ln w="9525">
              <a:noFill/>
              <a:miter lim="800000"/>
              <a:headEnd/>
              <a:tailEnd/>
            </a:ln>
          </p:spPr>
          <p:txBody>
            <a:bodyPr/>
            <a:lstStyle/>
            <a:p>
              <a:endParaRPr lang="en-US"/>
            </a:p>
          </p:txBody>
        </p:sp>
        <p:sp>
          <p:nvSpPr>
            <p:cNvPr id="143405" name="Rectangle 1069"/>
            <p:cNvSpPr>
              <a:spLocks noChangeArrowheads="1"/>
            </p:cNvSpPr>
            <p:nvPr/>
          </p:nvSpPr>
          <p:spPr bwMode="black">
            <a:xfrm>
              <a:off x="5289550" y="3721100"/>
              <a:ext cx="55563" cy="4763"/>
            </a:xfrm>
            <a:prstGeom prst="rect">
              <a:avLst/>
            </a:prstGeom>
            <a:solidFill>
              <a:schemeClr val="bg2"/>
            </a:solidFill>
            <a:ln w="9525">
              <a:noFill/>
              <a:miter lim="800000"/>
              <a:headEnd/>
              <a:tailEnd/>
            </a:ln>
          </p:spPr>
          <p:txBody>
            <a:bodyPr/>
            <a:lstStyle/>
            <a:p>
              <a:endParaRPr lang="en-US"/>
            </a:p>
          </p:txBody>
        </p:sp>
        <p:sp>
          <p:nvSpPr>
            <p:cNvPr id="143482" name="Rectangle 1146"/>
            <p:cNvSpPr>
              <a:spLocks noChangeArrowheads="1"/>
            </p:cNvSpPr>
            <p:nvPr/>
          </p:nvSpPr>
          <p:spPr bwMode="black">
            <a:xfrm>
              <a:off x="5289550" y="3155950"/>
              <a:ext cx="55563" cy="3175"/>
            </a:xfrm>
            <a:prstGeom prst="rect">
              <a:avLst/>
            </a:prstGeom>
            <a:solidFill>
              <a:schemeClr val="bg2"/>
            </a:solidFill>
            <a:ln w="9525">
              <a:noFill/>
              <a:miter lim="800000"/>
              <a:headEnd/>
              <a:tailEnd/>
            </a:ln>
          </p:spPr>
          <p:txBody>
            <a:bodyPr/>
            <a:lstStyle/>
            <a:p>
              <a:endParaRPr lang="en-US"/>
            </a:p>
          </p:txBody>
        </p:sp>
        <p:sp>
          <p:nvSpPr>
            <p:cNvPr id="143500" name="Rectangle 1164"/>
            <p:cNvSpPr>
              <a:spLocks noChangeArrowheads="1"/>
            </p:cNvSpPr>
            <p:nvPr/>
          </p:nvSpPr>
          <p:spPr bwMode="black">
            <a:xfrm>
              <a:off x="5289550" y="3168650"/>
              <a:ext cx="55563" cy="3175"/>
            </a:xfrm>
            <a:prstGeom prst="rect">
              <a:avLst/>
            </a:prstGeom>
            <a:solidFill>
              <a:schemeClr val="bg2"/>
            </a:solidFill>
            <a:ln w="9525">
              <a:noFill/>
              <a:miter lim="800000"/>
              <a:headEnd/>
              <a:tailEnd/>
            </a:ln>
          </p:spPr>
          <p:txBody>
            <a:bodyPr/>
            <a:lstStyle/>
            <a:p>
              <a:endParaRPr lang="en-US"/>
            </a:p>
          </p:txBody>
        </p:sp>
        <p:sp>
          <p:nvSpPr>
            <p:cNvPr id="143510" name="Rectangle 1174"/>
            <p:cNvSpPr>
              <a:spLocks noChangeArrowheads="1"/>
            </p:cNvSpPr>
            <p:nvPr/>
          </p:nvSpPr>
          <p:spPr bwMode="black">
            <a:xfrm>
              <a:off x="5289550" y="3175000"/>
              <a:ext cx="55563" cy="4763"/>
            </a:xfrm>
            <a:prstGeom prst="rect">
              <a:avLst/>
            </a:prstGeom>
            <a:solidFill>
              <a:schemeClr val="bg2"/>
            </a:solidFill>
            <a:ln w="9525">
              <a:noFill/>
              <a:miter lim="800000"/>
              <a:headEnd/>
              <a:tailEnd/>
            </a:ln>
          </p:spPr>
          <p:txBody>
            <a:bodyPr/>
            <a:lstStyle/>
            <a:p>
              <a:endParaRPr lang="en-US"/>
            </a:p>
          </p:txBody>
        </p:sp>
        <p:sp>
          <p:nvSpPr>
            <p:cNvPr id="143527" name="Rectangle 1191"/>
            <p:cNvSpPr>
              <a:spLocks noChangeArrowheads="1"/>
            </p:cNvSpPr>
            <p:nvPr/>
          </p:nvSpPr>
          <p:spPr bwMode="black">
            <a:xfrm>
              <a:off x="5289550" y="3187700"/>
              <a:ext cx="55563" cy="4763"/>
            </a:xfrm>
            <a:prstGeom prst="rect">
              <a:avLst/>
            </a:prstGeom>
            <a:solidFill>
              <a:schemeClr val="bg2"/>
            </a:solidFill>
            <a:ln w="9525">
              <a:noFill/>
              <a:miter lim="800000"/>
              <a:headEnd/>
              <a:tailEnd/>
            </a:ln>
          </p:spPr>
          <p:txBody>
            <a:bodyPr/>
            <a:lstStyle/>
            <a:p>
              <a:endParaRPr lang="en-US"/>
            </a:p>
          </p:txBody>
        </p:sp>
        <p:sp>
          <p:nvSpPr>
            <p:cNvPr id="143533" name="Rectangle 1197"/>
            <p:cNvSpPr>
              <a:spLocks noChangeArrowheads="1"/>
            </p:cNvSpPr>
            <p:nvPr/>
          </p:nvSpPr>
          <p:spPr bwMode="black">
            <a:xfrm>
              <a:off x="5289550" y="2609850"/>
              <a:ext cx="55563" cy="4763"/>
            </a:xfrm>
            <a:prstGeom prst="rect">
              <a:avLst/>
            </a:prstGeom>
            <a:solidFill>
              <a:schemeClr val="bg2"/>
            </a:solidFill>
            <a:ln w="9525">
              <a:noFill/>
              <a:miter lim="800000"/>
              <a:headEnd/>
              <a:tailEnd/>
            </a:ln>
          </p:spPr>
          <p:txBody>
            <a:bodyPr/>
            <a:lstStyle/>
            <a:p>
              <a:endParaRPr lang="en-US"/>
            </a:p>
          </p:txBody>
        </p:sp>
        <p:sp>
          <p:nvSpPr>
            <p:cNvPr id="143736" name="Rectangle 1400"/>
            <p:cNvSpPr>
              <a:spLocks noChangeArrowheads="1"/>
            </p:cNvSpPr>
            <p:nvPr/>
          </p:nvSpPr>
          <p:spPr bwMode="black">
            <a:xfrm>
              <a:off x="6286500" y="3714750"/>
              <a:ext cx="407988" cy="4763"/>
            </a:xfrm>
            <a:prstGeom prst="rect">
              <a:avLst/>
            </a:prstGeom>
            <a:solidFill>
              <a:schemeClr val="bg2"/>
            </a:solidFill>
            <a:ln w="9525">
              <a:noFill/>
              <a:miter lim="800000"/>
              <a:headEnd/>
              <a:tailEnd/>
            </a:ln>
          </p:spPr>
          <p:txBody>
            <a:bodyPr/>
            <a:lstStyle/>
            <a:p>
              <a:endParaRPr lang="en-US"/>
            </a:p>
          </p:txBody>
        </p:sp>
        <p:sp>
          <p:nvSpPr>
            <p:cNvPr id="143781" name="Rectangle 1445"/>
            <p:cNvSpPr>
              <a:spLocks noChangeArrowheads="1"/>
            </p:cNvSpPr>
            <p:nvPr/>
          </p:nvSpPr>
          <p:spPr bwMode="black">
            <a:xfrm>
              <a:off x="6226175" y="3714750"/>
              <a:ext cx="60325" cy="4763"/>
            </a:xfrm>
            <a:prstGeom prst="rect">
              <a:avLst/>
            </a:prstGeom>
            <a:solidFill>
              <a:schemeClr val="bg2"/>
            </a:solidFill>
            <a:ln w="9525">
              <a:noFill/>
              <a:miter lim="800000"/>
              <a:headEnd/>
              <a:tailEnd/>
            </a:ln>
          </p:spPr>
          <p:txBody>
            <a:bodyPr/>
            <a:lstStyle/>
            <a:p>
              <a:endParaRPr lang="en-US"/>
            </a:p>
          </p:txBody>
        </p:sp>
        <p:sp>
          <p:nvSpPr>
            <p:cNvPr id="143845" name="Rectangle 1509"/>
            <p:cNvSpPr>
              <a:spLocks noChangeArrowheads="1"/>
            </p:cNvSpPr>
            <p:nvPr/>
          </p:nvSpPr>
          <p:spPr bwMode="black">
            <a:xfrm>
              <a:off x="6694488" y="3714750"/>
              <a:ext cx="57150" cy="4763"/>
            </a:xfrm>
            <a:prstGeom prst="rect">
              <a:avLst/>
            </a:prstGeom>
            <a:solidFill>
              <a:schemeClr val="bg2"/>
            </a:solidFill>
            <a:ln w="9525">
              <a:noFill/>
              <a:miter lim="800000"/>
              <a:headEnd/>
              <a:tailEnd/>
            </a:ln>
          </p:spPr>
          <p:txBody>
            <a:bodyPr/>
            <a:lstStyle/>
            <a:p>
              <a:endParaRPr lang="en-US"/>
            </a:p>
          </p:txBody>
        </p:sp>
        <p:sp>
          <p:nvSpPr>
            <p:cNvPr id="143912" name="Rectangle 1576"/>
            <p:cNvSpPr>
              <a:spLocks noChangeArrowheads="1"/>
            </p:cNvSpPr>
            <p:nvPr/>
          </p:nvSpPr>
          <p:spPr bwMode="black">
            <a:xfrm>
              <a:off x="6286500" y="3155950"/>
              <a:ext cx="407988" cy="4763"/>
            </a:xfrm>
            <a:prstGeom prst="rect">
              <a:avLst/>
            </a:prstGeom>
            <a:solidFill>
              <a:schemeClr val="bg2"/>
            </a:solidFill>
            <a:ln w="9525">
              <a:noFill/>
              <a:miter lim="800000"/>
              <a:headEnd/>
              <a:tailEnd/>
            </a:ln>
          </p:spPr>
          <p:txBody>
            <a:bodyPr/>
            <a:lstStyle/>
            <a:p>
              <a:endParaRPr lang="en-US"/>
            </a:p>
          </p:txBody>
        </p:sp>
        <p:sp>
          <p:nvSpPr>
            <p:cNvPr id="143922" name="Rectangle 1586"/>
            <p:cNvSpPr>
              <a:spLocks noChangeArrowheads="1"/>
            </p:cNvSpPr>
            <p:nvPr/>
          </p:nvSpPr>
          <p:spPr bwMode="black">
            <a:xfrm>
              <a:off x="6286500" y="3168650"/>
              <a:ext cx="407988" cy="4763"/>
            </a:xfrm>
            <a:prstGeom prst="rect">
              <a:avLst/>
            </a:prstGeom>
            <a:solidFill>
              <a:schemeClr val="bg2"/>
            </a:solidFill>
            <a:ln w="9525">
              <a:noFill/>
              <a:miter lim="800000"/>
              <a:headEnd/>
              <a:tailEnd/>
            </a:ln>
          </p:spPr>
          <p:txBody>
            <a:bodyPr/>
            <a:lstStyle/>
            <a:p>
              <a:endParaRPr lang="en-US"/>
            </a:p>
          </p:txBody>
        </p:sp>
        <p:sp>
          <p:nvSpPr>
            <p:cNvPr id="143961" name="Rectangle 1625"/>
            <p:cNvSpPr>
              <a:spLocks noChangeArrowheads="1"/>
            </p:cNvSpPr>
            <p:nvPr/>
          </p:nvSpPr>
          <p:spPr bwMode="black">
            <a:xfrm>
              <a:off x="6226175" y="3155950"/>
              <a:ext cx="60325" cy="4763"/>
            </a:xfrm>
            <a:prstGeom prst="rect">
              <a:avLst/>
            </a:prstGeom>
            <a:solidFill>
              <a:schemeClr val="bg2"/>
            </a:solidFill>
            <a:ln w="9525">
              <a:noFill/>
              <a:miter lim="800000"/>
              <a:headEnd/>
              <a:tailEnd/>
            </a:ln>
          </p:spPr>
          <p:txBody>
            <a:bodyPr/>
            <a:lstStyle/>
            <a:p>
              <a:endParaRPr lang="en-US"/>
            </a:p>
          </p:txBody>
        </p:sp>
        <p:sp>
          <p:nvSpPr>
            <p:cNvPr id="143979" name="Rectangle 1643"/>
            <p:cNvSpPr>
              <a:spLocks noChangeArrowheads="1"/>
            </p:cNvSpPr>
            <p:nvPr/>
          </p:nvSpPr>
          <p:spPr bwMode="black">
            <a:xfrm>
              <a:off x="6226175" y="3168650"/>
              <a:ext cx="60325" cy="4763"/>
            </a:xfrm>
            <a:prstGeom prst="rect">
              <a:avLst/>
            </a:prstGeom>
            <a:solidFill>
              <a:schemeClr val="bg2"/>
            </a:solidFill>
            <a:ln w="9525">
              <a:noFill/>
              <a:miter lim="800000"/>
              <a:headEnd/>
              <a:tailEnd/>
            </a:ln>
          </p:spPr>
          <p:txBody>
            <a:bodyPr/>
            <a:lstStyle/>
            <a:p>
              <a:endParaRPr lang="en-US"/>
            </a:p>
          </p:txBody>
        </p:sp>
        <p:sp>
          <p:nvSpPr>
            <p:cNvPr id="144006" name="Rectangle 1670"/>
            <p:cNvSpPr>
              <a:spLocks noChangeArrowheads="1"/>
            </p:cNvSpPr>
            <p:nvPr/>
          </p:nvSpPr>
          <p:spPr bwMode="black">
            <a:xfrm>
              <a:off x="6226175" y="3189288"/>
              <a:ext cx="60325" cy="3175"/>
            </a:xfrm>
            <a:prstGeom prst="rect">
              <a:avLst/>
            </a:prstGeom>
            <a:solidFill>
              <a:schemeClr val="bg2"/>
            </a:solidFill>
            <a:ln w="9525">
              <a:noFill/>
              <a:miter lim="800000"/>
              <a:headEnd/>
              <a:tailEnd/>
            </a:ln>
          </p:spPr>
          <p:txBody>
            <a:bodyPr/>
            <a:lstStyle/>
            <a:p>
              <a:endParaRPr lang="en-US"/>
            </a:p>
          </p:txBody>
        </p:sp>
        <p:sp>
          <p:nvSpPr>
            <p:cNvPr id="144008" name="Rectangle 1672"/>
            <p:cNvSpPr>
              <a:spLocks noChangeArrowheads="1"/>
            </p:cNvSpPr>
            <p:nvPr/>
          </p:nvSpPr>
          <p:spPr bwMode="black">
            <a:xfrm>
              <a:off x="6226175" y="3143250"/>
              <a:ext cx="60325" cy="4763"/>
            </a:xfrm>
            <a:prstGeom prst="rect">
              <a:avLst/>
            </a:prstGeom>
            <a:solidFill>
              <a:schemeClr val="bg2"/>
            </a:solidFill>
            <a:ln w="9525">
              <a:noFill/>
              <a:miter lim="800000"/>
              <a:headEnd/>
              <a:tailEnd/>
            </a:ln>
          </p:spPr>
          <p:txBody>
            <a:bodyPr/>
            <a:lstStyle/>
            <a:p>
              <a:endParaRPr lang="en-US"/>
            </a:p>
          </p:txBody>
        </p:sp>
        <p:sp>
          <p:nvSpPr>
            <p:cNvPr id="144025" name="Rectangle 1689"/>
            <p:cNvSpPr>
              <a:spLocks noChangeArrowheads="1"/>
            </p:cNvSpPr>
            <p:nvPr/>
          </p:nvSpPr>
          <p:spPr bwMode="black">
            <a:xfrm>
              <a:off x="6694488" y="3155950"/>
              <a:ext cx="57150" cy="4763"/>
            </a:xfrm>
            <a:prstGeom prst="rect">
              <a:avLst/>
            </a:prstGeom>
            <a:solidFill>
              <a:schemeClr val="bg2"/>
            </a:solidFill>
            <a:ln w="9525">
              <a:noFill/>
              <a:miter lim="800000"/>
              <a:headEnd/>
              <a:tailEnd/>
            </a:ln>
          </p:spPr>
          <p:txBody>
            <a:bodyPr/>
            <a:lstStyle/>
            <a:p>
              <a:endParaRPr lang="en-US"/>
            </a:p>
          </p:txBody>
        </p:sp>
        <p:sp>
          <p:nvSpPr>
            <p:cNvPr id="144043" name="Rectangle 1707"/>
            <p:cNvSpPr>
              <a:spLocks noChangeArrowheads="1"/>
            </p:cNvSpPr>
            <p:nvPr/>
          </p:nvSpPr>
          <p:spPr bwMode="black">
            <a:xfrm>
              <a:off x="6694488" y="3168650"/>
              <a:ext cx="57150" cy="4763"/>
            </a:xfrm>
            <a:prstGeom prst="rect">
              <a:avLst/>
            </a:prstGeom>
            <a:solidFill>
              <a:schemeClr val="bg2"/>
            </a:solidFill>
            <a:ln w="9525">
              <a:noFill/>
              <a:miter lim="800000"/>
              <a:headEnd/>
              <a:tailEnd/>
            </a:ln>
          </p:spPr>
          <p:txBody>
            <a:bodyPr/>
            <a:lstStyle/>
            <a:p>
              <a:endParaRPr lang="en-US"/>
            </a:p>
          </p:txBody>
        </p:sp>
        <p:sp>
          <p:nvSpPr>
            <p:cNvPr id="144070" name="Rectangle 1734"/>
            <p:cNvSpPr>
              <a:spLocks noChangeArrowheads="1"/>
            </p:cNvSpPr>
            <p:nvPr/>
          </p:nvSpPr>
          <p:spPr bwMode="black">
            <a:xfrm>
              <a:off x="6694488" y="3189288"/>
              <a:ext cx="57150" cy="3175"/>
            </a:xfrm>
            <a:prstGeom prst="rect">
              <a:avLst/>
            </a:prstGeom>
            <a:solidFill>
              <a:schemeClr val="bg2"/>
            </a:solidFill>
            <a:ln w="9525">
              <a:noFill/>
              <a:miter lim="800000"/>
              <a:headEnd/>
              <a:tailEnd/>
            </a:ln>
          </p:spPr>
          <p:txBody>
            <a:bodyPr/>
            <a:lstStyle/>
            <a:p>
              <a:endParaRPr lang="en-US"/>
            </a:p>
          </p:txBody>
        </p:sp>
        <p:sp>
          <p:nvSpPr>
            <p:cNvPr id="144076" name="Rectangle 1740"/>
            <p:cNvSpPr>
              <a:spLocks noChangeArrowheads="1"/>
            </p:cNvSpPr>
            <p:nvPr/>
          </p:nvSpPr>
          <p:spPr bwMode="black">
            <a:xfrm>
              <a:off x="6286500" y="2609850"/>
              <a:ext cx="407988" cy="4763"/>
            </a:xfrm>
            <a:prstGeom prst="rect">
              <a:avLst/>
            </a:prstGeom>
            <a:solidFill>
              <a:schemeClr val="bg2"/>
            </a:solidFill>
            <a:ln w="9525">
              <a:noFill/>
              <a:miter lim="800000"/>
              <a:headEnd/>
              <a:tailEnd/>
            </a:ln>
          </p:spPr>
          <p:txBody>
            <a:bodyPr/>
            <a:lstStyle/>
            <a:p>
              <a:endParaRPr lang="en-US"/>
            </a:p>
          </p:txBody>
        </p:sp>
        <p:sp>
          <p:nvSpPr>
            <p:cNvPr id="144120" name="Rectangle 1784"/>
            <p:cNvSpPr>
              <a:spLocks noChangeArrowheads="1"/>
            </p:cNvSpPr>
            <p:nvPr/>
          </p:nvSpPr>
          <p:spPr bwMode="black">
            <a:xfrm>
              <a:off x="6226175" y="2609850"/>
              <a:ext cx="60325" cy="4763"/>
            </a:xfrm>
            <a:prstGeom prst="rect">
              <a:avLst/>
            </a:prstGeom>
            <a:solidFill>
              <a:schemeClr val="bg2"/>
            </a:solidFill>
            <a:ln w="9525">
              <a:noFill/>
              <a:miter lim="800000"/>
              <a:headEnd/>
              <a:tailEnd/>
            </a:ln>
          </p:spPr>
          <p:txBody>
            <a:bodyPr/>
            <a:lstStyle/>
            <a:p>
              <a:endParaRPr lang="en-US"/>
            </a:p>
          </p:txBody>
        </p:sp>
        <p:sp>
          <p:nvSpPr>
            <p:cNvPr id="144185" name="Rectangle 1849"/>
            <p:cNvSpPr>
              <a:spLocks noChangeArrowheads="1"/>
            </p:cNvSpPr>
            <p:nvPr/>
          </p:nvSpPr>
          <p:spPr bwMode="black">
            <a:xfrm>
              <a:off x="6694488" y="2609850"/>
              <a:ext cx="57150" cy="4763"/>
            </a:xfrm>
            <a:prstGeom prst="rect">
              <a:avLst/>
            </a:prstGeom>
            <a:solidFill>
              <a:schemeClr val="bg2"/>
            </a:solidFill>
            <a:ln w="9525">
              <a:noFill/>
              <a:miter lim="800000"/>
              <a:headEnd/>
              <a:tailEnd/>
            </a:ln>
          </p:spPr>
          <p:txBody>
            <a:bodyPr/>
            <a:lstStyle/>
            <a:p>
              <a:endParaRPr lang="en-US"/>
            </a:p>
          </p:txBody>
        </p:sp>
        <p:sp>
          <p:nvSpPr>
            <p:cNvPr id="144259" name="Rectangle 1923"/>
            <p:cNvSpPr>
              <a:spLocks noChangeArrowheads="1"/>
            </p:cNvSpPr>
            <p:nvPr/>
          </p:nvSpPr>
          <p:spPr bwMode="black">
            <a:xfrm>
              <a:off x="7631113" y="3714750"/>
              <a:ext cx="57150" cy="4763"/>
            </a:xfrm>
            <a:prstGeom prst="rect">
              <a:avLst/>
            </a:prstGeom>
            <a:solidFill>
              <a:schemeClr val="bg2"/>
            </a:solidFill>
            <a:ln w="9525">
              <a:noFill/>
              <a:miter lim="800000"/>
              <a:headEnd/>
              <a:tailEnd/>
            </a:ln>
          </p:spPr>
          <p:txBody>
            <a:bodyPr/>
            <a:lstStyle/>
            <a:p>
              <a:endParaRPr lang="en-US"/>
            </a:p>
          </p:txBody>
        </p:sp>
        <p:sp>
          <p:nvSpPr>
            <p:cNvPr id="144326" name="Rectangle 1990"/>
            <p:cNvSpPr>
              <a:spLocks noChangeArrowheads="1"/>
            </p:cNvSpPr>
            <p:nvPr/>
          </p:nvSpPr>
          <p:spPr bwMode="black">
            <a:xfrm>
              <a:off x="7631113" y="3155950"/>
              <a:ext cx="57150" cy="4763"/>
            </a:xfrm>
            <a:prstGeom prst="rect">
              <a:avLst/>
            </a:prstGeom>
            <a:solidFill>
              <a:schemeClr val="bg2"/>
            </a:solidFill>
            <a:ln w="9525">
              <a:noFill/>
              <a:miter lim="800000"/>
              <a:headEnd/>
              <a:tailEnd/>
            </a:ln>
          </p:spPr>
          <p:txBody>
            <a:bodyPr/>
            <a:lstStyle/>
            <a:p>
              <a:endParaRPr lang="en-US"/>
            </a:p>
          </p:txBody>
        </p:sp>
        <p:sp>
          <p:nvSpPr>
            <p:cNvPr id="144344" name="Rectangle 2008"/>
            <p:cNvSpPr>
              <a:spLocks noChangeArrowheads="1"/>
            </p:cNvSpPr>
            <p:nvPr/>
          </p:nvSpPr>
          <p:spPr bwMode="black">
            <a:xfrm>
              <a:off x="7631113" y="3168650"/>
              <a:ext cx="57150" cy="4763"/>
            </a:xfrm>
            <a:prstGeom prst="rect">
              <a:avLst/>
            </a:prstGeom>
            <a:solidFill>
              <a:schemeClr val="bg2"/>
            </a:solidFill>
            <a:ln w="9525">
              <a:noFill/>
              <a:miter lim="800000"/>
              <a:headEnd/>
              <a:tailEnd/>
            </a:ln>
          </p:spPr>
          <p:txBody>
            <a:bodyPr/>
            <a:lstStyle/>
            <a:p>
              <a:endParaRPr lang="en-US"/>
            </a:p>
          </p:txBody>
        </p:sp>
        <p:sp>
          <p:nvSpPr>
            <p:cNvPr id="144372" name="Rectangle 2036"/>
            <p:cNvSpPr>
              <a:spLocks noChangeArrowheads="1"/>
            </p:cNvSpPr>
            <p:nvPr/>
          </p:nvSpPr>
          <p:spPr bwMode="black">
            <a:xfrm>
              <a:off x="7631113" y="3189288"/>
              <a:ext cx="57150" cy="3175"/>
            </a:xfrm>
            <a:prstGeom prst="rect">
              <a:avLst/>
            </a:prstGeom>
            <a:solidFill>
              <a:schemeClr val="bg2"/>
            </a:solidFill>
            <a:ln w="9525">
              <a:noFill/>
              <a:miter lim="800000"/>
              <a:headEnd/>
              <a:tailEnd/>
            </a:ln>
          </p:spPr>
          <p:txBody>
            <a:bodyPr/>
            <a:lstStyle/>
            <a:p>
              <a:endParaRPr lang="en-US"/>
            </a:p>
          </p:txBody>
        </p:sp>
        <p:sp>
          <p:nvSpPr>
            <p:cNvPr id="144378" name="Rectangle 2042"/>
            <p:cNvSpPr>
              <a:spLocks noChangeArrowheads="1"/>
            </p:cNvSpPr>
            <p:nvPr/>
          </p:nvSpPr>
          <p:spPr bwMode="black">
            <a:xfrm>
              <a:off x="7631113" y="2611438"/>
              <a:ext cx="57150" cy="3175"/>
            </a:xfrm>
            <a:prstGeom prst="rect">
              <a:avLst/>
            </a:prstGeom>
            <a:solidFill>
              <a:schemeClr val="bg2"/>
            </a:solidFill>
            <a:ln w="9525">
              <a:noFill/>
              <a:miter lim="800000"/>
              <a:headEnd/>
              <a:tailEnd/>
            </a:ln>
          </p:spPr>
          <p:txBody>
            <a:bodyPr/>
            <a:lstStyle/>
            <a:p>
              <a:endParaRPr lang="en-US"/>
            </a:p>
          </p:txBody>
        </p:sp>
        <p:sp>
          <p:nvSpPr>
            <p:cNvPr id="144574" name="Rectangle 2238"/>
            <p:cNvSpPr>
              <a:spLocks noChangeArrowheads="1"/>
            </p:cNvSpPr>
            <p:nvPr/>
          </p:nvSpPr>
          <p:spPr bwMode="black">
            <a:xfrm>
              <a:off x="6694488" y="2052638"/>
              <a:ext cx="57150" cy="3175"/>
            </a:xfrm>
            <a:prstGeom prst="rect">
              <a:avLst/>
            </a:prstGeom>
            <a:solidFill>
              <a:schemeClr val="bg2"/>
            </a:solidFill>
            <a:ln w="9525">
              <a:noFill/>
              <a:miter lim="800000"/>
              <a:headEnd/>
              <a:tailEnd/>
            </a:ln>
          </p:spPr>
          <p:txBody>
            <a:bodyPr/>
            <a:lstStyle/>
            <a:p>
              <a:endParaRPr lang="en-US"/>
            </a:p>
          </p:txBody>
        </p:sp>
        <p:sp>
          <p:nvSpPr>
            <p:cNvPr id="144767" name="Rectangle 2431"/>
            <p:cNvSpPr>
              <a:spLocks noChangeArrowheads="1"/>
            </p:cNvSpPr>
            <p:nvPr/>
          </p:nvSpPr>
          <p:spPr bwMode="black">
            <a:xfrm>
              <a:off x="7631113" y="2052638"/>
              <a:ext cx="57150" cy="3175"/>
            </a:xfrm>
            <a:prstGeom prst="rect">
              <a:avLst/>
            </a:prstGeom>
            <a:solidFill>
              <a:schemeClr val="bg2"/>
            </a:solidFill>
            <a:ln w="9525">
              <a:noFill/>
              <a:miter lim="800000"/>
              <a:headEnd/>
              <a:tailEnd/>
            </a:ln>
          </p:spPr>
          <p:txBody>
            <a:bodyPr/>
            <a:lstStyle/>
            <a:p>
              <a:endParaRPr lang="en-US"/>
            </a:p>
          </p:txBody>
        </p:sp>
        <p:sp>
          <p:nvSpPr>
            <p:cNvPr id="145077" name="Rectangle 2741"/>
            <p:cNvSpPr>
              <a:spLocks noChangeArrowheads="1"/>
            </p:cNvSpPr>
            <p:nvPr/>
          </p:nvSpPr>
          <p:spPr bwMode="black">
            <a:xfrm>
              <a:off x="5221288" y="2609850"/>
              <a:ext cx="2693987" cy="4763"/>
            </a:xfrm>
            <a:prstGeom prst="rect">
              <a:avLst/>
            </a:prstGeom>
            <a:solidFill>
              <a:schemeClr val="tx1"/>
            </a:solidFill>
            <a:ln w="9525">
              <a:noFill/>
              <a:miter lim="800000"/>
              <a:headEnd/>
              <a:tailEnd/>
            </a:ln>
          </p:spPr>
          <p:txBody>
            <a:bodyPr/>
            <a:lstStyle/>
            <a:p>
              <a:endParaRPr lang="en-US"/>
            </a:p>
          </p:txBody>
        </p:sp>
        <p:grpSp>
          <p:nvGrpSpPr>
            <p:cNvPr id="145147" name="Group 2811"/>
            <p:cNvGrpSpPr>
              <a:grpSpLocks/>
            </p:cNvGrpSpPr>
            <p:nvPr/>
          </p:nvGrpSpPr>
          <p:grpSpPr bwMode="auto">
            <a:xfrm>
              <a:off x="4776788" y="952500"/>
              <a:ext cx="4294187" cy="4816475"/>
              <a:chOff x="2849" y="600"/>
              <a:chExt cx="2705" cy="3034"/>
            </a:xfrm>
          </p:grpSpPr>
          <p:sp>
            <p:nvSpPr>
              <p:cNvPr id="102406" name="Rectangle 6"/>
              <p:cNvSpPr>
                <a:spLocks noChangeArrowheads="1"/>
              </p:cNvSpPr>
              <p:nvPr/>
            </p:nvSpPr>
            <p:spPr bwMode="black">
              <a:xfrm>
                <a:off x="3332" y="929"/>
                <a:ext cx="1511" cy="4"/>
              </a:xfrm>
              <a:prstGeom prst="rect">
                <a:avLst/>
              </a:prstGeom>
              <a:solidFill>
                <a:schemeClr val="bg2"/>
              </a:solidFill>
              <a:ln w="9525">
                <a:noFill/>
                <a:miter lim="800000"/>
                <a:headEnd/>
                <a:tailEnd/>
              </a:ln>
            </p:spPr>
            <p:txBody>
              <a:bodyPr/>
              <a:lstStyle/>
              <a:p>
                <a:endParaRPr lang="en-US"/>
              </a:p>
            </p:txBody>
          </p:sp>
          <p:sp>
            <p:nvSpPr>
              <p:cNvPr id="102407" name="Rectangle 7"/>
              <p:cNvSpPr>
                <a:spLocks noChangeArrowheads="1"/>
              </p:cNvSpPr>
              <p:nvPr/>
            </p:nvSpPr>
            <p:spPr bwMode="black">
              <a:xfrm>
                <a:off x="4841" y="932"/>
                <a:ext cx="6" cy="2477"/>
              </a:xfrm>
              <a:prstGeom prst="rect">
                <a:avLst/>
              </a:prstGeom>
              <a:solidFill>
                <a:schemeClr val="bg2"/>
              </a:solidFill>
              <a:ln w="9525">
                <a:solidFill>
                  <a:schemeClr val="bg2"/>
                </a:solidFill>
                <a:miter lim="800000"/>
                <a:headEnd/>
                <a:tailEnd/>
              </a:ln>
            </p:spPr>
            <p:txBody>
              <a:bodyPr/>
              <a:lstStyle/>
              <a:p>
                <a:endParaRPr lang="en-US"/>
              </a:p>
            </p:txBody>
          </p:sp>
          <p:sp>
            <p:nvSpPr>
              <p:cNvPr id="102408" name="Rectangle 8"/>
              <p:cNvSpPr>
                <a:spLocks noChangeArrowheads="1"/>
              </p:cNvSpPr>
              <p:nvPr/>
            </p:nvSpPr>
            <p:spPr bwMode="black">
              <a:xfrm>
                <a:off x="3330" y="932"/>
                <a:ext cx="6" cy="2477"/>
              </a:xfrm>
              <a:prstGeom prst="rect">
                <a:avLst/>
              </a:prstGeom>
              <a:solidFill>
                <a:schemeClr val="bg2"/>
              </a:solidFill>
              <a:ln w="9525">
                <a:solidFill>
                  <a:schemeClr val="bg2"/>
                </a:solidFill>
                <a:miter lim="800000"/>
                <a:headEnd/>
                <a:tailEnd/>
              </a:ln>
            </p:spPr>
            <p:txBody>
              <a:bodyPr/>
              <a:lstStyle/>
              <a:p>
                <a:endParaRPr lang="en-US"/>
              </a:p>
            </p:txBody>
          </p:sp>
          <p:sp>
            <p:nvSpPr>
              <p:cNvPr id="102409" name="Rectangle 9"/>
              <p:cNvSpPr>
                <a:spLocks noChangeArrowheads="1"/>
              </p:cNvSpPr>
              <p:nvPr/>
            </p:nvSpPr>
            <p:spPr bwMode="black">
              <a:xfrm>
                <a:off x="3332" y="3408"/>
                <a:ext cx="1511" cy="5"/>
              </a:xfrm>
              <a:prstGeom prst="rect">
                <a:avLst/>
              </a:prstGeom>
              <a:solidFill>
                <a:schemeClr val="bg2"/>
              </a:solidFill>
              <a:ln w="9525">
                <a:solidFill>
                  <a:schemeClr val="bg2"/>
                </a:solidFill>
                <a:miter lim="800000"/>
                <a:headEnd/>
                <a:tailEnd/>
              </a:ln>
            </p:spPr>
            <p:txBody>
              <a:bodyPr/>
              <a:lstStyle/>
              <a:p>
                <a:endParaRPr lang="en-US"/>
              </a:p>
            </p:txBody>
          </p:sp>
          <p:sp>
            <p:nvSpPr>
              <p:cNvPr id="102410" name="Rectangle 10"/>
              <p:cNvSpPr>
                <a:spLocks noChangeArrowheads="1"/>
              </p:cNvSpPr>
              <p:nvPr/>
            </p:nvSpPr>
            <p:spPr bwMode="black">
              <a:xfrm>
                <a:off x="4253" y="3033"/>
                <a:ext cx="554" cy="4"/>
              </a:xfrm>
              <a:prstGeom prst="rect">
                <a:avLst/>
              </a:prstGeom>
              <a:solidFill>
                <a:schemeClr val="bg2"/>
              </a:solidFill>
              <a:ln w="9525">
                <a:solidFill>
                  <a:schemeClr val="bg2"/>
                </a:solidFill>
                <a:miter lim="800000"/>
                <a:headEnd/>
                <a:tailEnd/>
              </a:ln>
            </p:spPr>
            <p:txBody>
              <a:bodyPr/>
              <a:lstStyle/>
              <a:p>
                <a:endParaRPr lang="en-US"/>
              </a:p>
            </p:txBody>
          </p:sp>
          <p:sp>
            <p:nvSpPr>
              <p:cNvPr id="102411" name="Rectangle 11"/>
              <p:cNvSpPr>
                <a:spLocks noChangeArrowheads="1"/>
              </p:cNvSpPr>
              <p:nvPr/>
            </p:nvSpPr>
            <p:spPr bwMode="black">
              <a:xfrm>
                <a:off x="4253" y="3053"/>
                <a:ext cx="554" cy="5"/>
              </a:xfrm>
              <a:prstGeom prst="rect">
                <a:avLst/>
              </a:prstGeom>
              <a:solidFill>
                <a:schemeClr val="bg2"/>
              </a:solidFill>
              <a:ln w="9525">
                <a:solidFill>
                  <a:schemeClr val="bg2"/>
                </a:solidFill>
                <a:miter lim="800000"/>
                <a:headEnd/>
                <a:tailEnd/>
              </a:ln>
            </p:spPr>
            <p:txBody>
              <a:bodyPr/>
              <a:lstStyle/>
              <a:p>
                <a:endParaRPr lang="en-US"/>
              </a:p>
            </p:txBody>
          </p:sp>
          <p:sp>
            <p:nvSpPr>
              <p:cNvPr id="102412" name="Rectangle 12"/>
              <p:cNvSpPr>
                <a:spLocks noChangeArrowheads="1"/>
              </p:cNvSpPr>
              <p:nvPr/>
            </p:nvSpPr>
            <p:spPr bwMode="black">
              <a:xfrm>
                <a:off x="4219" y="3060"/>
                <a:ext cx="6" cy="321"/>
              </a:xfrm>
              <a:prstGeom prst="rect">
                <a:avLst/>
              </a:prstGeom>
              <a:solidFill>
                <a:schemeClr val="bg2"/>
              </a:solidFill>
              <a:ln w="9525">
                <a:noFill/>
                <a:miter lim="800000"/>
                <a:headEnd/>
                <a:tailEnd/>
              </a:ln>
            </p:spPr>
            <p:txBody>
              <a:bodyPr/>
              <a:lstStyle/>
              <a:p>
                <a:endParaRPr lang="en-US"/>
              </a:p>
            </p:txBody>
          </p:sp>
          <p:sp>
            <p:nvSpPr>
              <p:cNvPr id="102413" name="Rectangle 13"/>
              <p:cNvSpPr>
                <a:spLocks noChangeArrowheads="1"/>
              </p:cNvSpPr>
              <p:nvPr/>
            </p:nvSpPr>
            <p:spPr bwMode="black">
              <a:xfrm>
                <a:off x="4246" y="3060"/>
                <a:ext cx="5" cy="321"/>
              </a:xfrm>
              <a:prstGeom prst="rect">
                <a:avLst/>
              </a:prstGeom>
              <a:solidFill>
                <a:schemeClr val="bg2"/>
              </a:solidFill>
              <a:ln w="9525">
                <a:solidFill>
                  <a:schemeClr val="bg2"/>
                </a:solidFill>
                <a:miter lim="800000"/>
                <a:headEnd/>
                <a:tailEnd/>
              </a:ln>
            </p:spPr>
            <p:txBody>
              <a:bodyPr/>
              <a:lstStyle/>
              <a:p>
                <a:endParaRPr lang="en-US"/>
              </a:p>
            </p:txBody>
          </p:sp>
          <p:sp>
            <p:nvSpPr>
              <p:cNvPr id="102414" name="Rectangle 14"/>
              <p:cNvSpPr>
                <a:spLocks noChangeArrowheads="1"/>
              </p:cNvSpPr>
              <p:nvPr/>
            </p:nvSpPr>
            <p:spPr bwMode="black">
              <a:xfrm>
                <a:off x="4809" y="3060"/>
                <a:ext cx="5" cy="321"/>
              </a:xfrm>
              <a:prstGeom prst="rect">
                <a:avLst/>
              </a:prstGeom>
              <a:solidFill>
                <a:schemeClr val="bg2"/>
              </a:solidFill>
              <a:ln w="9525">
                <a:solidFill>
                  <a:schemeClr val="bg2"/>
                </a:solidFill>
                <a:miter lim="800000"/>
                <a:headEnd/>
                <a:tailEnd/>
              </a:ln>
            </p:spPr>
            <p:txBody>
              <a:bodyPr/>
              <a:lstStyle/>
              <a:p>
                <a:endParaRPr lang="en-US"/>
              </a:p>
            </p:txBody>
          </p:sp>
          <p:sp>
            <p:nvSpPr>
              <p:cNvPr id="102415" name="Rectangle 15"/>
              <p:cNvSpPr>
                <a:spLocks noChangeArrowheads="1"/>
              </p:cNvSpPr>
              <p:nvPr/>
            </p:nvSpPr>
            <p:spPr bwMode="black">
              <a:xfrm>
                <a:off x="4835" y="3060"/>
                <a:ext cx="6" cy="349"/>
              </a:xfrm>
              <a:prstGeom prst="rect">
                <a:avLst/>
              </a:prstGeom>
              <a:solidFill>
                <a:schemeClr val="bg2"/>
              </a:solidFill>
              <a:ln w="9525">
                <a:solidFill>
                  <a:schemeClr val="bg2"/>
                </a:solidFill>
                <a:miter lim="800000"/>
                <a:headEnd/>
                <a:tailEnd/>
              </a:ln>
            </p:spPr>
            <p:txBody>
              <a:bodyPr/>
              <a:lstStyle/>
              <a:p>
                <a:endParaRPr lang="en-US"/>
              </a:p>
            </p:txBody>
          </p:sp>
          <p:sp>
            <p:nvSpPr>
              <p:cNvPr id="102416" name="Rectangle 16"/>
              <p:cNvSpPr>
                <a:spLocks noChangeArrowheads="1"/>
              </p:cNvSpPr>
              <p:nvPr/>
            </p:nvSpPr>
            <p:spPr bwMode="black">
              <a:xfrm>
                <a:off x="4549" y="3383"/>
                <a:ext cx="258" cy="5"/>
              </a:xfrm>
              <a:prstGeom prst="rect">
                <a:avLst/>
              </a:prstGeom>
              <a:solidFill>
                <a:schemeClr val="bg2"/>
              </a:solidFill>
              <a:ln w="9525">
                <a:solidFill>
                  <a:schemeClr val="bg2"/>
                </a:solidFill>
                <a:miter lim="800000"/>
                <a:headEnd/>
                <a:tailEnd/>
              </a:ln>
            </p:spPr>
            <p:txBody>
              <a:bodyPr/>
              <a:lstStyle/>
              <a:p>
                <a:endParaRPr lang="en-US"/>
              </a:p>
            </p:txBody>
          </p:sp>
          <p:sp>
            <p:nvSpPr>
              <p:cNvPr id="102417" name="Rectangle 17"/>
              <p:cNvSpPr>
                <a:spLocks noChangeArrowheads="1"/>
              </p:cNvSpPr>
              <p:nvPr/>
            </p:nvSpPr>
            <p:spPr bwMode="black">
              <a:xfrm>
                <a:off x="4549" y="3403"/>
                <a:ext cx="258" cy="5"/>
              </a:xfrm>
              <a:prstGeom prst="rect">
                <a:avLst/>
              </a:prstGeom>
              <a:solidFill>
                <a:schemeClr val="bg2"/>
              </a:solidFill>
              <a:ln w="9525">
                <a:solidFill>
                  <a:schemeClr val="bg2"/>
                </a:solidFill>
                <a:miter lim="800000"/>
                <a:headEnd/>
                <a:tailEnd/>
              </a:ln>
            </p:spPr>
            <p:txBody>
              <a:bodyPr/>
              <a:lstStyle/>
              <a:p>
                <a:endParaRPr lang="en-US"/>
              </a:p>
            </p:txBody>
          </p:sp>
          <p:sp>
            <p:nvSpPr>
              <p:cNvPr id="102418" name="Rectangle 18"/>
              <p:cNvSpPr>
                <a:spLocks noChangeArrowheads="1"/>
              </p:cNvSpPr>
              <p:nvPr/>
            </p:nvSpPr>
            <p:spPr bwMode="black">
              <a:xfrm>
                <a:off x="4253" y="3383"/>
                <a:ext cx="258" cy="5"/>
              </a:xfrm>
              <a:prstGeom prst="rect">
                <a:avLst/>
              </a:prstGeom>
              <a:solidFill>
                <a:schemeClr val="bg2"/>
              </a:solidFill>
              <a:ln w="9525">
                <a:solidFill>
                  <a:schemeClr val="bg2"/>
                </a:solidFill>
                <a:miter lim="800000"/>
                <a:headEnd/>
                <a:tailEnd/>
              </a:ln>
            </p:spPr>
            <p:txBody>
              <a:bodyPr/>
              <a:lstStyle/>
              <a:p>
                <a:endParaRPr lang="en-US"/>
              </a:p>
            </p:txBody>
          </p:sp>
          <p:sp>
            <p:nvSpPr>
              <p:cNvPr id="102419" name="Rectangle 19"/>
              <p:cNvSpPr>
                <a:spLocks noChangeArrowheads="1"/>
              </p:cNvSpPr>
              <p:nvPr/>
            </p:nvSpPr>
            <p:spPr bwMode="black">
              <a:xfrm>
                <a:off x="4253" y="3403"/>
                <a:ext cx="258" cy="5"/>
              </a:xfrm>
              <a:prstGeom prst="rect">
                <a:avLst/>
              </a:prstGeom>
              <a:solidFill>
                <a:schemeClr val="bg2"/>
              </a:solidFill>
              <a:ln w="9525">
                <a:solidFill>
                  <a:schemeClr val="bg2"/>
                </a:solidFill>
                <a:miter lim="800000"/>
                <a:headEnd/>
                <a:tailEnd/>
              </a:ln>
            </p:spPr>
            <p:txBody>
              <a:bodyPr/>
              <a:lstStyle/>
              <a:p>
                <a:endParaRPr lang="en-US"/>
              </a:p>
            </p:txBody>
          </p:sp>
          <p:sp>
            <p:nvSpPr>
              <p:cNvPr id="102420" name="Rectangle 20"/>
              <p:cNvSpPr>
                <a:spLocks noChangeArrowheads="1"/>
              </p:cNvSpPr>
              <p:nvPr/>
            </p:nvSpPr>
            <p:spPr bwMode="black">
              <a:xfrm>
                <a:off x="3960" y="3033"/>
                <a:ext cx="257" cy="4"/>
              </a:xfrm>
              <a:prstGeom prst="rect">
                <a:avLst/>
              </a:prstGeom>
              <a:solidFill>
                <a:schemeClr val="bg2"/>
              </a:solidFill>
              <a:ln w="9525">
                <a:solidFill>
                  <a:schemeClr val="bg2"/>
                </a:solidFill>
                <a:miter lim="800000"/>
                <a:headEnd/>
                <a:tailEnd/>
              </a:ln>
            </p:spPr>
            <p:txBody>
              <a:bodyPr/>
              <a:lstStyle/>
              <a:p>
                <a:endParaRPr lang="en-US"/>
              </a:p>
            </p:txBody>
          </p:sp>
          <p:sp>
            <p:nvSpPr>
              <p:cNvPr id="102421" name="Rectangle 21"/>
              <p:cNvSpPr>
                <a:spLocks noChangeArrowheads="1"/>
              </p:cNvSpPr>
              <p:nvPr/>
            </p:nvSpPr>
            <p:spPr bwMode="black">
              <a:xfrm>
                <a:off x="3951" y="3060"/>
                <a:ext cx="6" cy="321"/>
              </a:xfrm>
              <a:prstGeom prst="rect">
                <a:avLst/>
              </a:prstGeom>
              <a:solidFill>
                <a:schemeClr val="bg2"/>
              </a:solidFill>
              <a:ln w="9525">
                <a:solidFill>
                  <a:schemeClr val="bg2"/>
                </a:solidFill>
                <a:miter lim="800000"/>
                <a:headEnd/>
                <a:tailEnd/>
              </a:ln>
            </p:spPr>
            <p:txBody>
              <a:bodyPr/>
              <a:lstStyle/>
              <a:p>
                <a:endParaRPr lang="en-US"/>
              </a:p>
            </p:txBody>
          </p:sp>
          <p:sp>
            <p:nvSpPr>
              <p:cNvPr id="102422" name="Rectangle 22"/>
              <p:cNvSpPr>
                <a:spLocks noChangeArrowheads="1"/>
              </p:cNvSpPr>
              <p:nvPr/>
            </p:nvSpPr>
            <p:spPr bwMode="black">
              <a:xfrm>
                <a:off x="3923" y="3060"/>
                <a:ext cx="6" cy="321"/>
              </a:xfrm>
              <a:prstGeom prst="rect">
                <a:avLst/>
              </a:prstGeom>
              <a:solidFill>
                <a:schemeClr val="bg2"/>
              </a:solidFill>
              <a:ln w="9525">
                <a:solidFill>
                  <a:schemeClr val="bg2"/>
                </a:solidFill>
                <a:miter lim="800000"/>
                <a:headEnd/>
                <a:tailEnd/>
              </a:ln>
            </p:spPr>
            <p:txBody>
              <a:bodyPr/>
              <a:lstStyle/>
              <a:p>
                <a:endParaRPr lang="en-US"/>
              </a:p>
            </p:txBody>
          </p:sp>
          <p:sp>
            <p:nvSpPr>
              <p:cNvPr id="102423" name="Rectangle 23"/>
              <p:cNvSpPr>
                <a:spLocks noChangeArrowheads="1"/>
              </p:cNvSpPr>
              <p:nvPr/>
            </p:nvSpPr>
            <p:spPr bwMode="black">
              <a:xfrm>
                <a:off x="3960" y="3053"/>
                <a:ext cx="257" cy="5"/>
              </a:xfrm>
              <a:prstGeom prst="rect">
                <a:avLst/>
              </a:prstGeom>
              <a:solidFill>
                <a:schemeClr val="bg2"/>
              </a:solidFill>
              <a:ln w="9525">
                <a:solidFill>
                  <a:schemeClr val="bg2"/>
                </a:solidFill>
                <a:miter lim="800000"/>
                <a:headEnd/>
                <a:tailEnd/>
              </a:ln>
            </p:spPr>
            <p:txBody>
              <a:bodyPr/>
              <a:lstStyle/>
              <a:p>
                <a:endParaRPr lang="en-US"/>
              </a:p>
            </p:txBody>
          </p:sp>
          <p:sp>
            <p:nvSpPr>
              <p:cNvPr id="102424" name="Rectangle 24"/>
              <p:cNvSpPr>
                <a:spLocks noChangeArrowheads="1"/>
              </p:cNvSpPr>
              <p:nvPr/>
            </p:nvSpPr>
            <p:spPr bwMode="black">
              <a:xfrm>
                <a:off x="3367" y="3033"/>
                <a:ext cx="554" cy="4"/>
              </a:xfrm>
              <a:prstGeom prst="rect">
                <a:avLst/>
              </a:prstGeom>
              <a:solidFill>
                <a:schemeClr val="bg2"/>
              </a:solidFill>
              <a:ln w="9525">
                <a:solidFill>
                  <a:schemeClr val="bg2"/>
                </a:solidFill>
                <a:miter lim="800000"/>
                <a:headEnd/>
                <a:tailEnd/>
              </a:ln>
            </p:spPr>
            <p:txBody>
              <a:bodyPr/>
              <a:lstStyle/>
              <a:p>
                <a:endParaRPr lang="en-US"/>
              </a:p>
            </p:txBody>
          </p:sp>
          <p:sp>
            <p:nvSpPr>
              <p:cNvPr id="102425" name="Rectangle 25"/>
              <p:cNvSpPr>
                <a:spLocks noChangeArrowheads="1"/>
              </p:cNvSpPr>
              <p:nvPr/>
            </p:nvSpPr>
            <p:spPr bwMode="black">
              <a:xfrm>
                <a:off x="3367" y="3053"/>
                <a:ext cx="554" cy="5"/>
              </a:xfrm>
              <a:prstGeom prst="rect">
                <a:avLst/>
              </a:prstGeom>
              <a:solidFill>
                <a:schemeClr val="bg2"/>
              </a:solidFill>
              <a:ln w="9525">
                <a:solidFill>
                  <a:schemeClr val="bg2"/>
                </a:solidFill>
                <a:miter lim="800000"/>
                <a:headEnd/>
                <a:tailEnd/>
              </a:ln>
            </p:spPr>
            <p:txBody>
              <a:bodyPr/>
              <a:lstStyle/>
              <a:p>
                <a:endParaRPr lang="en-US"/>
              </a:p>
            </p:txBody>
          </p:sp>
          <p:sp>
            <p:nvSpPr>
              <p:cNvPr id="102426" name="Rectangle 26"/>
              <p:cNvSpPr>
                <a:spLocks noChangeArrowheads="1"/>
              </p:cNvSpPr>
              <p:nvPr/>
            </p:nvSpPr>
            <p:spPr bwMode="black">
              <a:xfrm>
                <a:off x="3367" y="3383"/>
                <a:ext cx="260" cy="5"/>
              </a:xfrm>
              <a:prstGeom prst="rect">
                <a:avLst/>
              </a:prstGeom>
              <a:solidFill>
                <a:schemeClr val="bg2"/>
              </a:solidFill>
              <a:ln w="9525">
                <a:solidFill>
                  <a:schemeClr val="bg2"/>
                </a:solidFill>
                <a:miter lim="800000"/>
                <a:headEnd/>
                <a:tailEnd/>
              </a:ln>
            </p:spPr>
            <p:txBody>
              <a:bodyPr/>
              <a:lstStyle/>
              <a:p>
                <a:endParaRPr lang="en-US"/>
              </a:p>
            </p:txBody>
          </p:sp>
          <p:sp>
            <p:nvSpPr>
              <p:cNvPr id="102427" name="Rectangle 27"/>
              <p:cNvSpPr>
                <a:spLocks noChangeArrowheads="1"/>
              </p:cNvSpPr>
              <p:nvPr/>
            </p:nvSpPr>
            <p:spPr bwMode="black">
              <a:xfrm>
                <a:off x="3367" y="3403"/>
                <a:ext cx="260" cy="5"/>
              </a:xfrm>
              <a:prstGeom prst="rect">
                <a:avLst/>
              </a:prstGeom>
              <a:solidFill>
                <a:schemeClr val="bg2"/>
              </a:solidFill>
              <a:ln w="9525">
                <a:solidFill>
                  <a:schemeClr val="bg2"/>
                </a:solidFill>
                <a:miter lim="800000"/>
                <a:headEnd/>
                <a:tailEnd/>
              </a:ln>
            </p:spPr>
            <p:txBody>
              <a:bodyPr/>
              <a:lstStyle/>
              <a:p>
                <a:endParaRPr lang="en-US"/>
              </a:p>
            </p:txBody>
          </p:sp>
          <p:sp>
            <p:nvSpPr>
              <p:cNvPr id="102428" name="Rectangle 28"/>
              <p:cNvSpPr>
                <a:spLocks noChangeArrowheads="1"/>
              </p:cNvSpPr>
              <p:nvPr/>
            </p:nvSpPr>
            <p:spPr bwMode="black">
              <a:xfrm>
                <a:off x="3664" y="3383"/>
                <a:ext cx="257" cy="5"/>
              </a:xfrm>
              <a:prstGeom prst="rect">
                <a:avLst/>
              </a:prstGeom>
              <a:solidFill>
                <a:schemeClr val="bg2"/>
              </a:solidFill>
              <a:ln w="9525">
                <a:solidFill>
                  <a:schemeClr val="bg2"/>
                </a:solidFill>
                <a:miter lim="800000"/>
                <a:headEnd/>
                <a:tailEnd/>
              </a:ln>
            </p:spPr>
            <p:txBody>
              <a:bodyPr/>
              <a:lstStyle/>
              <a:p>
                <a:endParaRPr lang="en-US"/>
              </a:p>
            </p:txBody>
          </p:sp>
          <p:sp>
            <p:nvSpPr>
              <p:cNvPr id="102429" name="Rectangle 29"/>
              <p:cNvSpPr>
                <a:spLocks noChangeArrowheads="1"/>
              </p:cNvSpPr>
              <p:nvPr/>
            </p:nvSpPr>
            <p:spPr bwMode="black">
              <a:xfrm>
                <a:off x="3664" y="3403"/>
                <a:ext cx="257" cy="5"/>
              </a:xfrm>
              <a:prstGeom prst="rect">
                <a:avLst/>
              </a:prstGeom>
              <a:solidFill>
                <a:schemeClr val="bg2"/>
              </a:solidFill>
              <a:ln w="9525">
                <a:solidFill>
                  <a:schemeClr val="bg2"/>
                </a:solidFill>
                <a:miter lim="800000"/>
                <a:headEnd/>
                <a:tailEnd/>
              </a:ln>
            </p:spPr>
            <p:txBody>
              <a:bodyPr/>
              <a:lstStyle/>
              <a:p>
                <a:endParaRPr lang="en-US"/>
              </a:p>
            </p:txBody>
          </p:sp>
          <p:sp>
            <p:nvSpPr>
              <p:cNvPr id="102430" name="Rectangle 30"/>
              <p:cNvSpPr>
                <a:spLocks noChangeArrowheads="1"/>
              </p:cNvSpPr>
              <p:nvPr/>
            </p:nvSpPr>
            <p:spPr bwMode="black">
              <a:xfrm>
                <a:off x="3960" y="3383"/>
                <a:ext cx="257" cy="5"/>
              </a:xfrm>
              <a:prstGeom prst="rect">
                <a:avLst/>
              </a:prstGeom>
              <a:solidFill>
                <a:schemeClr val="bg2"/>
              </a:solidFill>
              <a:ln w="9525">
                <a:solidFill>
                  <a:schemeClr val="bg2"/>
                </a:solidFill>
                <a:miter lim="800000"/>
                <a:headEnd/>
                <a:tailEnd/>
              </a:ln>
            </p:spPr>
            <p:txBody>
              <a:bodyPr/>
              <a:lstStyle/>
              <a:p>
                <a:endParaRPr lang="en-US"/>
              </a:p>
            </p:txBody>
          </p:sp>
          <p:sp>
            <p:nvSpPr>
              <p:cNvPr id="102431" name="Rectangle 31"/>
              <p:cNvSpPr>
                <a:spLocks noChangeArrowheads="1"/>
              </p:cNvSpPr>
              <p:nvPr/>
            </p:nvSpPr>
            <p:spPr bwMode="black">
              <a:xfrm>
                <a:off x="3960" y="3403"/>
                <a:ext cx="257" cy="5"/>
              </a:xfrm>
              <a:prstGeom prst="rect">
                <a:avLst/>
              </a:prstGeom>
              <a:solidFill>
                <a:schemeClr val="bg2"/>
              </a:solidFill>
              <a:ln w="9525">
                <a:solidFill>
                  <a:schemeClr val="bg2"/>
                </a:solidFill>
                <a:miter lim="800000"/>
                <a:headEnd/>
                <a:tailEnd/>
              </a:ln>
            </p:spPr>
            <p:txBody>
              <a:bodyPr/>
              <a:lstStyle/>
              <a:p>
                <a:endParaRPr lang="en-US"/>
              </a:p>
            </p:txBody>
          </p:sp>
          <p:sp>
            <p:nvSpPr>
              <p:cNvPr id="102432" name="Rectangle 32"/>
              <p:cNvSpPr>
                <a:spLocks noChangeArrowheads="1"/>
              </p:cNvSpPr>
              <p:nvPr/>
            </p:nvSpPr>
            <p:spPr bwMode="black">
              <a:xfrm>
                <a:off x="3360" y="3060"/>
                <a:ext cx="6" cy="321"/>
              </a:xfrm>
              <a:prstGeom prst="rect">
                <a:avLst/>
              </a:prstGeom>
              <a:solidFill>
                <a:schemeClr val="bg2"/>
              </a:solidFill>
              <a:ln w="9525">
                <a:solidFill>
                  <a:schemeClr val="bg2"/>
                </a:solidFill>
                <a:miter lim="800000"/>
                <a:headEnd/>
                <a:tailEnd/>
              </a:ln>
            </p:spPr>
            <p:txBody>
              <a:bodyPr/>
              <a:lstStyle/>
              <a:p>
                <a:endParaRPr lang="en-US"/>
              </a:p>
            </p:txBody>
          </p:sp>
          <p:sp>
            <p:nvSpPr>
              <p:cNvPr id="102433" name="Rectangle 33"/>
              <p:cNvSpPr>
                <a:spLocks noChangeArrowheads="1"/>
              </p:cNvSpPr>
              <p:nvPr/>
            </p:nvSpPr>
            <p:spPr bwMode="black">
              <a:xfrm>
                <a:off x="3333" y="3060"/>
                <a:ext cx="7" cy="321"/>
              </a:xfrm>
              <a:prstGeom prst="rect">
                <a:avLst/>
              </a:prstGeom>
              <a:solidFill>
                <a:schemeClr val="bg2"/>
              </a:solidFill>
              <a:ln w="9525">
                <a:solidFill>
                  <a:schemeClr val="bg2"/>
                </a:solidFill>
                <a:miter lim="800000"/>
                <a:headEnd/>
                <a:tailEnd/>
              </a:ln>
            </p:spPr>
            <p:txBody>
              <a:bodyPr/>
              <a:lstStyle/>
              <a:p>
                <a:endParaRPr lang="en-US"/>
              </a:p>
            </p:txBody>
          </p:sp>
          <p:sp>
            <p:nvSpPr>
              <p:cNvPr id="102434" name="Rectangle 34"/>
              <p:cNvSpPr>
                <a:spLocks noChangeArrowheads="1"/>
              </p:cNvSpPr>
              <p:nvPr/>
            </p:nvSpPr>
            <p:spPr bwMode="black">
              <a:xfrm>
                <a:off x="4809" y="2710"/>
                <a:ext cx="5" cy="321"/>
              </a:xfrm>
              <a:prstGeom prst="rect">
                <a:avLst/>
              </a:prstGeom>
              <a:solidFill>
                <a:schemeClr val="bg2"/>
              </a:solidFill>
              <a:ln w="9525">
                <a:solidFill>
                  <a:schemeClr val="bg2"/>
                </a:solidFill>
                <a:miter lim="800000"/>
                <a:headEnd/>
                <a:tailEnd/>
              </a:ln>
            </p:spPr>
            <p:txBody>
              <a:bodyPr/>
              <a:lstStyle/>
              <a:p>
                <a:endParaRPr lang="en-US"/>
              </a:p>
            </p:txBody>
          </p:sp>
          <p:sp>
            <p:nvSpPr>
              <p:cNvPr id="102435" name="Rectangle 35"/>
              <p:cNvSpPr>
                <a:spLocks noChangeArrowheads="1"/>
              </p:cNvSpPr>
              <p:nvPr/>
            </p:nvSpPr>
            <p:spPr bwMode="black">
              <a:xfrm>
                <a:off x="4835" y="2710"/>
                <a:ext cx="6" cy="321"/>
              </a:xfrm>
              <a:prstGeom prst="rect">
                <a:avLst/>
              </a:prstGeom>
              <a:solidFill>
                <a:schemeClr val="bg2"/>
              </a:solidFill>
              <a:ln w="9525">
                <a:solidFill>
                  <a:schemeClr val="bg2"/>
                </a:solidFill>
                <a:miter lim="800000"/>
                <a:headEnd/>
                <a:tailEnd/>
              </a:ln>
            </p:spPr>
            <p:txBody>
              <a:bodyPr/>
              <a:lstStyle/>
              <a:p>
                <a:endParaRPr lang="en-US"/>
              </a:p>
            </p:txBody>
          </p:sp>
          <p:sp>
            <p:nvSpPr>
              <p:cNvPr id="102436" name="Rectangle 36"/>
              <p:cNvSpPr>
                <a:spLocks noChangeArrowheads="1"/>
              </p:cNvSpPr>
              <p:nvPr/>
            </p:nvSpPr>
            <p:spPr bwMode="black">
              <a:xfrm>
                <a:off x="4219" y="2710"/>
                <a:ext cx="6" cy="321"/>
              </a:xfrm>
              <a:prstGeom prst="rect">
                <a:avLst/>
              </a:prstGeom>
              <a:solidFill>
                <a:schemeClr val="bg2"/>
              </a:solidFill>
              <a:ln w="9525">
                <a:solidFill>
                  <a:schemeClr val="bg2"/>
                </a:solidFill>
                <a:miter lim="800000"/>
                <a:headEnd/>
                <a:tailEnd/>
              </a:ln>
            </p:spPr>
            <p:txBody>
              <a:bodyPr/>
              <a:lstStyle/>
              <a:p>
                <a:endParaRPr lang="en-US"/>
              </a:p>
            </p:txBody>
          </p:sp>
          <p:sp>
            <p:nvSpPr>
              <p:cNvPr id="102437" name="Rectangle 37"/>
              <p:cNvSpPr>
                <a:spLocks noChangeArrowheads="1"/>
              </p:cNvSpPr>
              <p:nvPr/>
            </p:nvSpPr>
            <p:spPr bwMode="black">
              <a:xfrm>
                <a:off x="4246" y="2710"/>
                <a:ext cx="5" cy="321"/>
              </a:xfrm>
              <a:prstGeom prst="rect">
                <a:avLst/>
              </a:prstGeom>
              <a:solidFill>
                <a:schemeClr val="bg2"/>
              </a:solidFill>
              <a:ln w="9525">
                <a:solidFill>
                  <a:schemeClr val="bg2"/>
                </a:solidFill>
                <a:miter lim="800000"/>
                <a:headEnd/>
                <a:tailEnd/>
              </a:ln>
            </p:spPr>
            <p:txBody>
              <a:bodyPr/>
              <a:lstStyle/>
              <a:p>
                <a:endParaRPr lang="en-US"/>
              </a:p>
            </p:txBody>
          </p:sp>
          <p:sp>
            <p:nvSpPr>
              <p:cNvPr id="102438" name="Rectangle 38"/>
              <p:cNvSpPr>
                <a:spLocks noChangeArrowheads="1"/>
              </p:cNvSpPr>
              <p:nvPr/>
            </p:nvSpPr>
            <p:spPr bwMode="black">
              <a:xfrm>
                <a:off x="4219" y="2360"/>
                <a:ext cx="6" cy="321"/>
              </a:xfrm>
              <a:prstGeom prst="rect">
                <a:avLst/>
              </a:prstGeom>
              <a:solidFill>
                <a:schemeClr val="bg2"/>
              </a:solidFill>
              <a:ln w="9525">
                <a:solidFill>
                  <a:schemeClr val="bg2"/>
                </a:solidFill>
                <a:miter lim="800000"/>
                <a:headEnd/>
                <a:tailEnd/>
              </a:ln>
            </p:spPr>
            <p:txBody>
              <a:bodyPr/>
              <a:lstStyle/>
              <a:p>
                <a:endParaRPr lang="en-US"/>
              </a:p>
            </p:txBody>
          </p:sp>
          <p:sp>
            <p:nvSpPr>
              <p:cNvPr id="102439" name="Rectangle 39"/>
              <p:cNvSpPr>
                <a:spLocks noChangeArrowheads="1"/>
              </p:cNvSpPr>
              <p:nvPr/>
            </p:nvSpPr>
            <p:spPr bwMode="black">
              <a:xfrm>
                <a:off x="4246" y="2360"/>
                <a:ext cx="5" cy="321"/>
              </a:xfrm>
              <a:prstGeom prst="rect">
                <a:avLst/>
              </a:prstGeom>
              <a:solidFill>
                <a:schemeClr val="bg2"/>
              </a:solidFill>
              <a:ln w="9525">
                <a:solidFill>
                  <a:schemeClr val="bg2"/>
                </a:solidFill>
                <a:miter lim="800000"/>
                <a:headEnd/>
                <a:tailEnd/>
              </a:ln>
            </p:spPr>
            <p:txBody>
              <a:bodyPr/>
              <a:lstStyle/>
              <a:p>
                <a:endParaRPr lang="en-US"/>
              </a:p>
            </p:txBody>
          </p:sp>
          <p:sp>
            <p:nvSpPr>
              <p:cNvPr id="102440" name="Rectangle 40"/>
              <p:cNvSpPr>
                <a:spLocks noChangeArrowheads="1"/>
              </p:cNvSpPr>
              <p:nvPr/>
            </p:nvSpPr>
            <p:spPr bwMode="black">
              <a:xfrm>
                <a:off x="4809" y="2360"/>
                <a:ext cx="5" cy="321"/>
              </a:xfrm>
              <a:prstGeom prst="rect">
                <a:avLst/>
              </a:prstGeom>
              <a:solidFill>
                <a:schemeClr val="bg2"/>
              </a:solidFill>
              <a:ln w="9525">
                <a:solidFill>
                  <a:schemeClr val="bg2"/>
                </a:solidFill>
                <a:miter lim="800000"/>
                <a:headEnd/>
                <a:tailEnd/>
              </a:ln>
            </p:spPr>
            <p:txBody>
              <a:bodyPr/>
              <a:lstStyle/>
              <a:p>
                <a:endParaRPr lang="en-US"/>
              </a:p>
            </p:txBody>
          </p:sp>
          <p:sp>
            <p:nvSpPr>
              <p:cNvPr id="102441" name="Rectangle 41"/>
              <p:cNvSpPr>
                <a:spLocks noChangeArrowheads="1"/>
              </p:cNvSpPr>
              <p:nvPr/>
            </p:nvSpPr>
            <p:spPr bwMode="black">
              <a:xfrm>
                <a:off x="4835" y="2360"/>
                <a:ext cx="6" cy="321"/>
              </a:xfrm>
              <a:prstGeom prst="rect">
                <a:avLst/>
              </a:prstGeom>
              <a:solidFill>
                <a:schemeClr val="bg2"/>
              </a:solidFill>
              <a:ln w="9525">
                <a:noFill/>
                <a:miter lim="800000"/>
                <a:headEnd/>
                <a:tailEnd/>
              </a:ln>
            </p:spPr>
            <p:txBody>
              <a:bodyPr/>
              <a:lstStyle/>
              <a:p>
                <a:endParaRPr lang="en-US"/>
              </a:p>
            </p:txBody>
          </p:sp>
          <p:sp>
            <p:nvSpPr>
              <p:cNvPr id="102442" name="Rectangle 42"/>
              <p:cNvSpPr>
                <a:spLocks noChangeArrowheads="1"/>
              </p:cNvSpPr>
              <p:nvPr/>
            </p:nvSpPr>
            <p:spPr bwMode="black">
              <a:xfrm>
                <a:off x="3951" y="2710"/>
                <a:ext cx="6" cy="321"/>
              </a:xfrm>
              <a:prstGeom prst="rect">
                <a:avLst/>
              </a:prstGeom>
              <a:solidFill>
                <a:schemeClr val="bg2"/>
              </a:solidFill>
              <a:ln w="9525">
                <a:solidFill>
                  <a:schemeClr val="bg2"/>
                </a:solidFill>
                <a:miter lim="800000"/>
                <a:headEnd/>
                <a:tailEnd/>
              </a:ln>
            </p:spPr>
            <p:txBody>
              <a:bodyPr/>
              <a:lstStyle/>
              <a:p>
                <a:endParaRPr lang="en-US"/>
              </a:p>
            </p:txBody>
          </p:sp>
          <p:sp>
            <p:nvSpPr>
              <p:cNvPr id="102443" name="Rectangle 43"/>
              <p:cNvSpPr>
                <a:spLocks noChangeArrowheads="1"/>
              </p:cNvSpPr>
              <p:nvPr/>
            </p:nvSpPr>
            <p:spPr bwMode="black">
              <a:xfrm>
                <a:off x="3923" y="2710"/>
                <a:ext cx="6" cy="321"/>
              </a:xfrm>
              <a:prstGeom prst="rect">
                <a:avLst/>
              </a:prstGeom>
              <a:solidFill>
                <a:schemeClr val="bg2"/>
              </a:solidFill>
              <a:ln w="9525">
                <a:solidFill>
                  <a:schemeClr val="bg2"/>
                </a:solidFill>
                <a:miter lim="800000"/>
                <a:headEnd/>
                <a:tailEnd/>
              </a:ln>
            </p:spPr>
            <p:txBody>
              <a:bodyPr/>
              <a:lstStyle/>
              <a:p>
                <a:endParaRPr lang="en-US"/>
              </a:p>
            </p:txBody>
          </p:sp>
          <p:sp>
            <p:nvSpPr>
              <p:cNvPr id="102444" name="Rectangle 44"/>
              <p:cNvSpPr>
                <a:spLocks noChangeArrowheads="1"/>
              </p:cNvSpPr>
              <p:nvPr/>
            </p:nvSpPr>
            <p:spPr bwMode="black">
              <a:xfrm>
                <a:off x="3923" y="2360"/>
                <a:ext cx="6" cy="321"/>
              </a:xfrm>
              <a:prstGeom prst="rect">
                <a:avLst/>
              </a:prstGeom>
              <a:solidFill>
                <a:schemeClr val="bg2"/>
              </a:solidFill>
              <a:ln w="9525">
                <a:solidFill>
                  <a:schemeClr val="bg2"/>
                </a:solidFill>
                <a:miter lim="800000"/>
                <a:headEnd/>
                <a:tailEnd/>
              </a:ln>
            </p:spPr>
            <p:txBody>
              <a:bodyPr/>
              <a:lstStyle/>
              <a:p>
                <a:endParaRPr lang="en-US"/>
              </a:p>
            </p:txBody>
          </p:sp>
          <p:sp>
            <p:nvSpPr>
              <p:cNvPr id="102445" name="Rectangle 45"/>
              <p:cNvSpPr>
                <a:spLocks noChangeArrowheads="1"/>
              </p:cNvSpPr>
              <p:nvPr/>
            </p:nvSpPr>
            <p:spPr bwMode="black">
              <a:xfrm>
                <a:off x="3951" y="2360"/>
                <a:ext cx="6" cy="321"/>
              </a:xfrm>
              <a:prstGeom prst="rect">
                <a:avLst/>
              </a:prstGeom>
              <a:solidFill>
                <a:schemeClr val="bg2"/>
              </a:solidFill>
              <a:ln w="9525">
                <a:solidFill>
                  <a:schemeClr val="bg2"/>
                </a:solidFill>
                <a:miter lim="800000"/>
                <a:headEnd/>
                <a:tailEnd/>
              </a:ln>
            </p:spPr>
            <p:txBody>
              <a:bodyPr/>
              <a:lstStyle/>
              <a:p>
                <a:endParaRPr lang="en-US"/>
              </a:p>
            </p:txBody>
          </p:sp>
          <p:sp>
            <p:nvSpPr>
              <p:cNvPr id="102446" name="Rectangle 46"/>
              <p:cNvSpPr>
                <a:spLocks noChangeArrowheads="1"/>
              </p:cNvSpPr>
              <p:nvPr/>
            </p:nvSpPr>
            <p:spPr bwMode="black">
              <a:xfrm>
                <a:off x="3333" y="2360"/>
                <a:ext cx="7" cy="321"/>
              </a:xfrm>
              <a:prstGeom prst="rect">
                <a:avLst/>
              </a:prstGeom>
              <a:solidFill>
                <a:schemeClr val="bg2"/>
              </a:solidFill>
              <a:ln w="9525">
                <a:solidFill>
                  <a:schemeClr val="bg2"/>
                </a:solidFill>
                <a:miter lim="800000"/>
                <a:headEnd/>
                <a:tailEnd/>
              </a:ln>
            </p:spPr>
            <p:txBody>
              <a:bodyPr/>
              <a:lstStyle/>
              <a:p>
                <a:endParaRPr lang="en-US"/>
              </a:p>
            </p:txBody>
          </p:sp>
          <p:sp>
            <p:nvSpPr>
              <p:cNvPr id="102447" name="Rectangle 47"/>
              <p:cNvSpPr>
                <a:spLocks noChangeArrowheads="1"/>
              </p:cNvSpPr>
              <p:nvPr/>
            </p:nvSpPr>
            <p:spPr bwMode="black">
              <a:xfrm>
                <a:off x="3360" y="2360"/>
                <a:ext cx="6" cy="321"/>
              </a:xfrm>
              <a:prstGeom prst="rect">
                <a:avLst/>
              </a:prstGeom>
              <a:solidFill>
                <a:schemeClr val="bg2"/>
              </a:solidFill>
              <a:ln w="9525">
                <a:solidFill>
                  <a:schemeClr val="bg2"/>
                </a:solidFill>
                <a:miter lim="800000"/>
                <a:headEnd/>
                <a:tailEnd/>
              </a:ln>
            </p:spPr>
            <p:txBody>
              <a:bodyPr/>
              <a:lstStyle/>
              <a:p>
                <a:endParaRPr lang="en-US"/>
              </a:p>
            </p:txBody>
          </p:sp>
          <p:sp>
            <p:nvSpPr>
              <p:cNvPr id="102448" name="Rectangle 48"/>
              <p:cNvSpPr>
                <a:spLocks noChangeArrowheads="1"/>
              </p:cNvSpPr>
              <p:nvPr/>
            </p:nvSpPr>
            <p:spPr bwMode="black">
              <a:xfrm>
                <a:off x="3360" y="2710"/>
                <a:ext cx="6" cy="321"/>
              </a:xfrm>
              <a:prstGeom prst="rect">
                <a:avLst/>
              </a:prstGeom>
              <a:solidFill>
                <a:schemeClr val="bg2"/>
              </a:solidFill>
              <a:ln w="9525">
                <a:solidFill>
                  <a:schemeClr val="bg2"/>
                </a:solidFill>
                <a:miter lim="800000"/>
                <a:headEnd/>
                <a:tailEnd/>
              </a:ln>
            </p:spPr>
            <p:txBody>
              <a:bodyPr/>
              <a:lstStyle/>
              <a:p>
                <a:endParaRPr lang="en-US"/>
              </a:p>
            </p:txBody>
          </p:sp>
          <p:sp>
            <p:nvSpPr>
              <p:cNvPr id="102449" name="Rectangle 49"/>
              <p:cNvSpPr>
                <a:spLocks noChangeArrowheads="1"/>
              </p:cNvSpPr>
              <p:nvPr/>
            </p:nvSpPr>
            <p:spPr bwMode="black">
              <a:xfrm>
                <a:off x="3333" y="2710"/>
                <a:ext cx="7" cy="321"/>
              </a:xfrm>
              <a:prstGeom prst="rect">
                <a:avLst/>
              </a:prstGeom>
              <a:solidFill>
                <a:schemeClr val="bg2"/>
              </a:solidFill>
              <a:ln w="9525">
                <a:solidFill>
                  <a:schemeClr val="bg2"/>
                </a:solidFill>
                <a:miter lim="800000"/>
                <a:headEnd/>
                <a:tailEnd/>
              </a:ln>
            </p:spPr>
            <p:txBody>
              <a:bodyPr/>
              <a:lstStyle/>
              <a:p>
                <a:endParaRPr lang="en-US"/>
              </a:p>
            </p:txBody>
          </p:sp>
          <p:sp>
            <p:nvSpPr>
              <p:cNvPr id="102450" name="Rectangle 50"/>
              <p:cNvSpPr>
                <a:spLocks noChangeArrowheads="1"/>
              </p:cNvSpPr>
              <p:nvPr/>
            </p:nvSpPr>
            <p:spPr bwMode="black">
              <a:xfrm>
                <a:off x="4809" y="2010"/>
                <a:ext cx="5" cy="322"/>
              </a:xfrm>
              <a:prstGeom prst="rect">
                <a:avLst/>
              </a:prstGeom>
              <a:solidFill>
                <a:schemeClr val="bg2"/>
              </a:solidFill>
              <a:ln w="9525">
                <a:solidFill>
                  <a:schemeClr val="bg2"/>
                </a:solidFill>
                <a:miter lim="800000"/>
                <a:headEnd/>
                <a:tailEnd/>
              </a:ln>
            </p:spPr>
            <p:txBody>
              <a:bodyPr/>
              <a:lstStyle/>
              <a:p>
                <a:endParaRPr lang="en-US"/>
              </a:p>
            </p:txBody>
          </p:sp>
          <p:sp>
            <p:nvSpPr>
              <p:cNvPr id="102451" name="Rectangle 51"/>
              <p:cNvSpPr>
                <a:spLocks noChangeArrowheads="1"/>
              </p:cNvSpPr>
              <p:nvPr/>
            </p:nvSpPr>
            <p:spPr bwMode="black">
              <a:xfrm>
                <a:off x="4835" y="2010"/>
                <a:ext cx="6" cy="322"/>
              </a:xfrm>
              <a:prstGeom prst="rect">
                <a:avLst/>
              </a:prstGeom>
              <a:solidFill>
                <a:schemeClr val="bg2"/>
              </a:solidFill>
              <a:ln w="9525">
                <a:solidFill>
                  <a:schemeClr val="bg2"/>
                </a:solidFill>
                <a:miter lim="800000"/>
                <a:headEnd/>
                <a:tailEnd/>
              </a:ln>
            </p:spPr>
            <p:txBody>
              <a:bodyPr/>
              <a:lstStyle/>
              <a:p>
                <a:endParaRPr lang="en-US"/>
              </a:p>
            </p:txBody>
          </p:sp>
          <p:sp>
            <p:nvSpPr>
              <p:cNvPr id="102452" name="Rectangle 52"/>
              <p:cNvSpPr>
                <a:spLocks noChangeArrowheads="1"/>
              </p:cNvSpPr>
              <p:nvPr/>
            </p:nvSpPr>
            <p:spPr bwMode="black">
              <a:xfrm>
                <a:off x="4809" y="1660"/>
                <a:ext cx="5" cy="322"/>
              </a:xfrm>
              <a:prstGeom prst="rect">
                <a:avLst/>
              </a:prstGeom>
              <a:solidFill>
                <a:schemeClr val="bg2"/>
              </a:solidFill>
              <a:ln w="9525">
                <a:solidFill>
                  <a:schemeClr val="bg2"/>
                </a:solidFill>
                <a:miter lim="800000"/>
                <a:headEnd/>
                <a:tailEnd/>
              </a:ln>
            </p:spPr>
            <p:txBody>
              <a:bodyPr/>
              <a:lstStyle/>
              <a:p>
                <a:endParaRPr lang="en-US"/>
              </a:p>
            </p:txBody>
          </p:sp>
          <p:sp>
            <p:nvSpPr>
              <p:cNvPr id="102453" name="Rectangle 53"/>
              <p:cNvSpPr>
                <a:spLocks noChangeArrowheads="1"/>
              </p:cNvSpPr>
              <p:nvPr/>
            </p:nvSpPr>
            <p:spPr bwMode="black">
              <a:xfrm>
                <a:off x="4835" y="1660"/>
                <a:ext cx="6" cy="322"/>
              </a:xfrm>
              <a:prstGeom prst="rect">
                <a:avLst/>
              </a:prstGeom>
              <a:solidFill>
                <a:schemeClr val="bg2"/>
              </a:solidFill>
              <a:ln w="9525">
                <a:solidFill>
                  <a:schemeClr val="bg2"/>
                </a:solidFill>
                <a:miter lim="800000"/>
                <a:headEnd/>
                <a:tailEnd/>
              </a:ln>
            </p:spPr>
            <p:txBody>
              <a:bodyPr/>
              <a:lstStyle/>
              <a:p>
                <a:endParaRPr lang="en-US"/>
              </a:p>
            </p:txBody>
          </p:sp>
          <p:sp>
            <p:nvSpPr>
              <p:cNvPr id="102454" name="Rectangle 54"/>
              <p:cNvSpPr>
                <a:spLocks noChangeArrowheads="1"/>
              </p:cNvSpPr>
              <p:nvPr/>
            </p:nvSpPr>
            <p:spPr bwMode="black">
              <a:xfrm>
                <a:off x="4219" y="1660"/>
                <a:ext cx="6" cy="322"/>
              </a:xfrm>
              <a:prstGeom prst="rect">
                <a:avLst/>
              </a:prstGeom>
              <a:solidFill>
                <a:schemeClr val="bg2"/>
              </a:solidFill>
              <a:ln w="9525">
                <a:solidFill>
                  <a:schemeClr val="bg2"/>
                </a:solidFill>
                <a:miter lim="800000"/>
                <a:headEnd/>
                <a:tailEnd/>
              </a:ln>
            </p:spPr>
            <p:txBody>
              <a:bodyPr/>
              <a:lstStyle/>
              <a:p>
                <a:endParaRPr lang="en-US"/>
              </a:p>
            </p:txBody>
          </p:sp>
          <p:sp>
            <p:nvSpPr>
              <p:cNvPr id="102455" name="Rectangle 55"/>
              <p:cNvSpPr>
                <a:spLocks noChangeArrowheads="1"/>
              </p:cNvSpPr>
              <p:nvPr/>
            </p:nvSpPr>
            <p:spPr bwMode="black">
              <a:xfrm>
                <a:off x="4246" y="1660"/>
                <a:ext cx="5" cy="322"/>
              </a:xfrm>
              <a:prstGeom prst="rect">
                <a:avLst/>
              </a:prstGeom>
              <a:solidFill>
                <a:schemeClr val="bg2"/>
              </a:solidFill>
              <a:ln w="9525">
                <a:solidFill>
                  <a:schemeClr val="bg2"/>
                </a:solidFill>
                <a:miter lim="800000"/>
                <a:headEnd/>
                <a:tailEnd/>
              </a:ln>
            </p:spPr>
            <p:txBody>
              <a:bodyPr/>
              <a:lstStyle/>
              <a:p>
                <a:endParaRPr lang="en-US"/>
              </a:p>
            </p:txBody>
          </p:sp>
          <p:sp>
            <p:nvSpPr>
              <p:cNvPr id="102456" name="Rectangle 56"/>
              <p:cNvSpPr>
                <a:spLocks noChangeArrowheads="1"/>
              </p:cNvSpPr>
              <p:nvPr/>
            </p:nvSpPr>
            <p:spPr bwMode="black">
              <a:xfrm>
                <a:off x="4219" y="2010"/>
                <a:ext cx="6" cy="322"/>
              </a:xfrm>
              <a:prstGeom prst="rect">
                <a:avLst/>
              </a:prstGeom>
              <a:solidFill>
                <a:schemeClr val="bg2"/>
              </a:solidFill>
              <a:ln w="9525">
                <a:solidFill>
                  <a:schemeClr val="bg2"/>
                </a:solidFill>
                <a:miter lim="800000"/>
                <a:headEnd/>
                <a:tailEnd/>
              </a:ln>
            </p:spPr>
            <p:txBody>
              <a:bodyPr/>
              <a:lstStyle/>
              <a:p>
                <a:endParaRPr lang="en-US"/>
              </a:p>
            </p:txBody>
          </p:sp>
          <p:sp>
            <p:nvSpPr>
              <p:cNvPr id="102457" name="Rectangle 57"/>
              <p:cNvSpPr>
                <a:spLocks noChangeArrowheads="1"/>
              </p:cNvSpPr>
              <p:nvPr/>
            </p:nvSpPr>
            <p:spPr bwMode="black">
              <a:xfrm>
                <a:off x="4246" y="2010"/>
                <a:ext cx="5" cy="322"/>
              </a:xfrm>
              <a:prstGeom prst="rect">
                <a:avLst/>
              </a:prstGeom>
              <a:solidFill>
                <a:schemeClr val="bg2"/>
              </a:solidFill>
              <a:ln w="9525">
                <a:solidFill>
                  <a:schemeClr val="bg2"/>
                </a:solidFill>
                <a:miter lim="800000"/>
                <a:headEnd/>
                <a:tailEnd/>
              </a:ln>
            </p:spPr>
            <p:txBody>
              <a:bodyPr/>
              <a:lstStyle/>
              <a:p>
                <a:endParaRPr lang="en-US"/>
              </a:p>
            </p:txBody>
          </p:sp>
          <p:sp>
            <p:nvSpPr>
              <p:cNvPr id="102458" name="Rectangle 58"/>
              <p:cNvSpPr>
                <a:spLocks noChangeArrowheads="1"/>
              </p:cNvSpPr>
              <p:nvPr/>
            </p:nvSpPr>
            <p:spPr bwMode="black">
              <a:xfrm>
                <a:off x="3951" y="1660"/>
                <a:ext cx="6" cy="322"/>
              </a:xfrm>
              <a:prstGeom prst="rect">
                <a:avLst/>
              </a:prstGeom>
              <a:solidFill>
                <a:schemeClr val="bg2"/>
              </a:solidFill>
              <a:ln w="9525">
                <a:solidFill>
                  <a:schemeClr val="bg2"/>
                </a:solidFill>
                <a:miter lim="800000"/>
                <a:headEnd/>
                <a:tailEnd/>
              </a:ln>
            </p:spPr>
            <p:txBody>
              <a:bodyPr/>
              <a:lstStyle/>
              <a:p>
                <a:endParaRPr lang="en-US"/>
              </a:p>
            </p:txBody>
          </p:sp>
          <p:sp>
            <p:nvSpPr>
              <p:cNvPr id="102459" name="Rectangle 59"/>
              <p:cNvSpPr>
                <a:spLocks noChangeArrowheads="1"/>
              </p:cNvSpPr>
              <p:nvPr/>
            </p:nvSpPr>
            <p:spPr bwMode="black">
              <a:xfrm>
                <a:off x="3923" y="1660"/>
                <a:ext cx="6" cy="322"/>
              </a:xfrm>
              <a:prstGeom prst="rect">
                <a:avLst/>
              </a:prstGeom>
              <a:solidFill>
                <a:schemeClr val="bg2"/>
              </a:solidFill>
              <a:ln w="9525">
                <a:solidFill>
                  <a:schemeClr val="bg2"/>
                </a:solidFill>
                <a:miter lim="800000"/>
                <a:headEnd/>
                <a:tailEnd/>
              </a:ln>
            </p:spPr>
            <p:txBody>
              <a:bodyPr/>
              <a:lstStyle/>
              <a:p>
                <a:endParaRPr lang="en-US"/>
              </a:p>
            </p:txBody>
          </p:sp>
          <p:sp>
            <p:nvSpPr>
              <p:cNvPr id="102460" name="Rectangle 60"/>
              <p:cNvSpPr>
                <a:spLocks noChangeArrowheads="1"/>
              </p:cNvSpPr>
              <p:nvPr/>
            </p:nvSpPr>
            <p:spPr bwMode="black">
              <a:xfrm>
                <a:off x="3333" y="1660"/>
                <a:ext cx="7" cy="322"/>
              </a:xfrm>
              <a:prstGeom prst="rect">
                <a:avLst/>
              </a:prstGeom>
              <a:solidFill>
                <a:schemeClr val="bg2"/>
              </a:solidFill>
              <a:ln w="9525">
                <a:solidFill>
                  <a:schemeClr val="bg2"/>
                </a:solidFill>
                <a:miter lim="800000"/>
                <a:headEnd/>
                <a:tailEnd/>
              </a:ln>
            </p:spPr>
            <p:txBody>
              <a:bodyPr/>
              <a:lstStyle/>
              <a:p>
                <a:endParaRPr lang="en-US"/>
              </a:p>
            </p:txBody>
          </p:sp>
          <p:sp>
            <p:nvSpPr>
              <p:cNvPr id="102461" name="Rectangle 61"/>
              <p:cNvSpPr>
                <a:spLocks noChangeArrowheads="1"/>
              </p:cNvSpPr>
              <p:nvPr/>
            </p:nvSpPr>
            <p:spPr bwMode="black">
              <a:xfrm>
                <a:off x="3360" y="1660"/>
                <a:ext cx="6" cy="322"/>
              </a:xfrm>
              <a:prstGeom prst="rect">
                <a:avLst/>
              </a:prstGeom>
              <a:solidFill>
                <a:schemeClr val="bg2"/>
              </a:solidFill>
              <a:ln w="9525">
                <a:solidFill>
                  <a:schemeClr val="bg2"/>
                </a:solidFill>
                <a:miter lim="800000"/>
                <a:headEnd/>
                <a:tailEnd/>
              </a:ln>
            </p:spPr>
            <p:txBody>
              <a:bodyPr/>
              <a:lstStyle/>
              <a:p>
                <a:endParaRPr lang="en-US"/>
              </a:p>
            </p:txBody>
          </p:sp>
          <p:sp>
            <p:nvSpPr>
              <p:cNvPr id="102462" name="Rectangle 62"/>
              <p:cNvSpPr>
                <a:spLocks noChangeArrowheads="1"/>
              </p:cNvSpPr>
              <p:nvPr/>
            </p:nvSpPr>
            <p:spPr bwMode="black">
              <a:xfrm>
                <a:off x="3333" y="2010"/>
                <a:ext cx="7" cy="322"/>
              </a:xfrm>
              <a:prstGeom prst="rect">
                <a:avLst/>
              </a:prstGeom>
              <a:solidFill>
                <a:schemeClr val="bg2"/>
              </a:solidFill>
              <a:ln w="9525">
                <a:solidFill>
                  <a:schemeClr val="bg2"/>
                </a:solidFill>
                <a:miter lim="800000"/>
                <a:headEnd/>
                <a:tailEnd/>
              </a:ln>
            </p:spPr>
            <p:txBody>
              <a:bodyPr/>
              <a:lstStyle/>
              <a:p>
                <a:endParaRPr lang="en-US"/>
              </a:p>
            </p:txBody>
          </p:sp>
          <p:sp>
            <p:nvSpPr>
              <p:cNvPr id="102463" name="Rectangle 63"/>
              <p:cNvSpPr>
                <a:spLocks noChangeArrowheads="1"/>
              </p:cNvSpPr>
              <p:nvPr/>
            </p:nvSpPr>
            <p:spPr bwMode="black">
              <a:xfrm>
                <a:off x="3360" y="2010"/>
                <a:ext cx="6" cy="322"/>
              </a:xfrm>
              <a:prstGeom prst="rect">
                <a:avLst/>
              </a:prstGeom>
              <a:solidFill>
                <a:schemeClr val="bg2"/>
              </a:solidFill>
              <a:ln w="9525">
                <a:solidFill>
                  <a:schemeClr val="bg2"/>
                </a:solidFill>
                <a:miter lim="800000"/>
                <a:headEnd/>
                <a:tailEnd/>
              </a:ln>
            </p:spPr>
            <p:txBody>
              <a:bodyPr/>
              <a:lstStyle/>
              <a:p>
                <a:endParaRPr lang="en-US"/>
              </a:p>
            </p:txBody>
          </p:sp>
          <p:sp>
            <p:nvSpPr>
              <p:cNvPr id="102464" name="Rectangle 64"/>
              <p:cNvSpPr>
                <a:spLocks noChangeArrowheads="1"/>
              </p:cNvSpPr>
              <p:nvPr/>
            </p:nvSpPr>
            <p:spPr bwMode="black">
              <a:xfrm>
                <a:off x="3923" y="2010"/>
                <a:ext cx="6" cy="322"/>
              </a:xfrm>
              <a:prstGeom prst="rect">
                <a:avLst/>
              </a:prstGeom>
              <a:solidFill>
                <a:schemeClr val="bg2"/>
              </a:solidFill>
              <a:ln w="9525">
                <a:solidFill>
                  <a:schemeClr val="bg2"/>
                </a:solidFill>
                <a:miter lim="800000"/>
                <a:headEnd/>
                <a:tailEnd/>
              </a:ln>
            </p:spPr>
            <p:txBody>
              <a:bodyPr/>
              <a:lstStyle/>
              <a:p>
                <a:endParaRPr lang="en-US"/>
              </a:p>
            </p:txBody>
          </p:sp>
          <p:sp>
            <p:nvSpPr>
              <p:cNvPr id="102465" name="Rectangle 65"/>
              <p:cNvSpPr>
                <a:spLocks noChangeArrowheads="1"/>
              </p:cNvSpPr>
              <p:nvPr/>
            </p:nvSpPr>
            <p:spPr bwMode="black">
              <a:xfrm>
                <a:off x="3951" y="2010"/>
                <a:ext cx="6" cy="322"/>
              </a:xfrm>
              <a:prstGeom prst="rect">
                <a:avLst/>
              </a:prstGeom>
              <a:solidFill>
                <a:schemeClr val="bg2"/>
              </a:solidFill>
              <a:ln w="9525">
                <a:solidFill>
                  <a:schemeClr val="bg2"/>
                </a:solidFill>
                <a:miter lim="800000"/>
                <a:headEnd/>
                <a:tailEnd/>
              </a:ln>
            </p:spPr>
            <p:txBody>
              <a:bodyPr/>
              <a:lstStyle/>
              <a:p>
                <a:endParaRPr lang="en-US"/>
              </a:p>
            </p:txBody>
          </p:sp>
          <p:sp>
            <p:nvSpPr>
              <p:cNvPr id="102466" name="Rectangle 66"/>
              <p:cNvSpPr>
                <a:spLocks noChangeArrowheads="1"/>
              </p:cNvSpPr>
              <p:nvPr/>
            </p:nvSpPr>
            <p:spPr bwMode="black">
              <a:xfrm>
                <a:off x="4809" y="960"/>
                <a:ext cx="5" cy="321"/>
              </a:xfrm>
              <a:prstGeom prst="rect">
                <a:avLst/>
              </a:prstGeom>
              <a:solidFill>
                <a:schemeClr val="bg2"/>
              </a:solidFill>
              <a:ln w="9525">
                <a:solidFill>
                  <a:schemeClr val="bg2"/>
                </a:solidFill>
                <a:miter lim="800000"/>
                <a:headEnd/>
                <a:tailEnd/>
              </a:ln>
            </p:spPr>
            <p:txBody>
              <a:bodyPr/>
              <a:lstStyle/>
              <a:p>
                <a:endParaRPr lang="en-US"/>
              </a:p>
            </p:txBody>
          </p:sp>
          <p:sp>
            <p:nvSpPr>
              <p:cNvPr id="102467" name="Rectangle 67"/>
              <p:cNvSpPr>
                <a:spLocks noChangeArrowheads="1"/>
              </p:cNvSpPr>
              <p:nvPr/>
            </p:nvSpPr>
            <p:spPr bwMode="black">
              <a:xfrm>
                <a:off x="4835" y="960"/>
                <a:ext cx="6" cy="321"/>
              </a:xfrm>
              <a:prstGeom prst="rect">
                <a:avLst/>
              </a:prstGeom>
              <a:solidFill>
                <a:schemeClr val="bg2"/>
              </a:solidFill>
              <a:ln w="9525">
                <a:solidFill>
                  <a:schemeClr val="bg2"/>
                </a:solidFill>
                <a:miter lim="800000"/>
                <a:headEnd/>
                <a:tailEnd/>
              </a:ln>
            </p:spPr>
            <p:txBody>
              <a:bodyPr/>
              <a:lstStyle/>
              <a:p>
                <a:endParaRPr lang="en-US"/>
              </a:p>
            </p:txBody>
          </p:sp>
          <p:sp>
            <p:nvSpPr>
              <p:cNvPr id="102468" name="Rectangle 68"/>
              <p:cNvSpPr>
                <a:spLocks noChangeArrowheads="1"/>
              </p:cNvSpPr>
              <p:nvPr/>
            </p:nvSpPr>
            <p:spPr bwMode="black">
              <a:xfrm>
                <a:off x="4835" y="1310"/>
                <a:ext cx="6" cy="322"/>
              </a:xfrm>
              <a:prstGeom prst="rect">
                <a:avLst/>
              </a:prstGeom>
              <a:solidFill>
                <a:schemeClr val="bg2"/>
              </a:solidFill>
              <a:ln w="9525">
                <a:solidFill>
                  <a:schemeClr val="bg2"/>
                </a:solidFill>
                <a:miter lim="800000"/>
                <a:headEnd/>
                <a:tailEnd/>
              </a:ln>
            </p:spPr>
            <p:txBody>
              <a:bodyPr/>
              <a:lstStyle/>
              <a:p>
                <a:endParaRPr lang="en-US"/>
              </a:p>
            </p:txBody>
          </p:sp>
          <p:sp>
            <p:nvSpPr>
              <p:cNvPr id="102469" name="Rectangle 69"/>
              <p:cNvSpPr>
                <a:spLocks noChangeArrowheads="1"/>
              </p:cNvSpPr>
              <p:nvPr/>
            </p:nvSpPr>
            <p:spPr bwMode="black">
              <a:xfrm>
                <a:off x="4219" y="1310"/>
                <a:ext cx="6" cy="322"/>
              </a:xfrm>
              <a:prstGeom prst="rect">
                <a:avLst/>
              </a:prstGeom>
              <a:solidFill>
                <a:schemeClr val="bg2"/>
              </a:solidFill>
              <a:ln w="9525">
                <a:solidFill>
                  <a:schemeClr val="bg2"/>
                </a:solidFill>
                <a:miter lim="800000"/>
                <a:headEnd/>
                <a:tailEnd/>
              </a:ln>
            </p:spPr>
            <p:txBody>
              <a:bodyPr/>
              <a:lstStyle/>
              <a:p>
                <a:endParaRPr lang="en-US"/>
              </a:p>
            </p:txBody>
          </p:sp>
          <p:sp>
            <p:nvSpPr>
              <p:cNvPr id="102470" name="Rectangle 70"/>
              <p:cNvSpPr>
                <a:spLocks noChangeArrowheads="1"/>
              </p:cNvSpPr>
              <p:nvPr/>
            </p:nvSpPr>
            <p:spPr bwMode="black">
              <a:xfrm>
                <a:off x="4246" y="1310"/>
                <a:ext cx="5" cy="322"/>
              </a:xfrm>
              <a:prstGeom prst="rect">
                <a:avLst/>
              </a:prstGeom>
              <a:solidFill>
                <a:schemeClr val="bg2"/>
              </a:solidFill>
              <a:ln w="9525">
                <a:solidFill>
                  <a:schemeClr val="bg2"/>
                </a:solidFill>
                <a:miter lim="800000"/>
                <a:headEnd/>
                <a:tailEnd/>
              </a:ln>
            </p:spPr>
            <p:txBody>
              <a:bodyPr/>
              <a:lstStyle/>
              <a:p>
                <a:endParaRPr lang="en-US"/>
              </a:p>
            </p:txBody>
          </p:sp>
          <p:sp>
            <p:nvSpPr>
              <p:cNvPr id="102471" name="Rectangle 71"/>
              <p:cNvSpPr>
                <a:spLocks noChangeArrowheads="1"/>
              </p:cNvSpPr>
              <p:nvPr/>
            </p:nvSpPr>
            <p:spPr bwMode="black">
              <a:xfrm>
                <a:off x="4253" y="954"/>
                <a:ext cx="258" cy="4"/>
              </a:xfrm>
              <a:prstGeom prst="rect">
                <a:avLst/>
              </a:prstGeom>
              <a:solidFill>
                <a:schemeClr val="bg2"/>
              </a:solidFill>
              <a:ln w="9525">
                <a:solidFill>
                  <a:schemeClr val="bg2"/>
                </a:solidFill>
                <a:miter lim="800000"/>
                <a:headEnd/>
                <a:tailEnd/>
              </a:ln>
            </p:spPr>
            <p:txBody>
              <a:bodyPr/>
              <a:lstStyle/>
              <a:p>
                <a:endParaRPr lang="en-US"/>
              </a:p>
            </p:txBody>
          </p:sp>
          <p:sp>
            <p:nvSpPr>
              <p:cNvPr id="102472" name="Rectangle 72"/>
              <p:cNvSpPr>
                <a:spLocks noChangeArrowheads="1"/>
              </p:cNvSpPr>
              <p:nvPr/>
            </p:nvSpPr>
            <p:spPr bwMode="black">
              <a:xfrm>
                <a:off x="4253" y="933"/>
                <a:ext cx="258" cy="5"/>
              </a:xfrm>
              <a:prstGeom prst="rect">
                <a:avLst/>
              </a:prstGeom>
              <a:solidFill>
                <a:schemeClr val="bg2"/>
              </a:solidFill>
              <a:ln w="9525">
                <a:solidFill>
                  <a:schemeClr val="bg2"/>
                </a:solidFill>
                <a:miter lim="800000"/>
                <a:headEnd/>
                <a:tailEnd/>
              </a:ln>
            </p:spPr>
            <p:txBody>
              <a:bodyPr/>
              <a:lstStyle/>
              <a:p>
                <a:endParaRPr lang="en-US"/>
              </a:p>
            </p:txBody>
          </p:sp>
          <p:sp>
            <p:nvSpPr>
              <p:cNvPr id="102473" name="Rectangle 73"/>
              <p:cNvSpPr>
                <a:spLocks noChangeArrowheads="1"/>
              </p:cNvSpPr>
              <p:nvPr/>
            </p:nvSpPr>
            <p:spPr bwMode="black">
              <a:xfrm>
                <a:off x="4219" y="960"/>
                <a:ext cx="6" cy="321"/>
              </a:xfrm>
              <a:prstGeom prst="rect">
                <a:avLst/>
              </a:prstGeom>
              <a:solidFill>
                <a:schemeClr val="bg2"/>
              </a:solidFill>
              <a:ln w="9525">
                <a:solidFill>
                  <a:schemeClr val="bg2"/>
                </a:solidFill>
                <a:miter lim="800000"/>
                <a:headEnd/>
                <a:tailEnd/>
              </a:ln>
            </p:spPr>
            <p:txBody>
              <a:bodyPr/>
              <a:lstStyle/>
              <a:p>
                <a:endParaRPr lang="en-US"/>
              </a:p>
            </p:txBody>
          </p:sp>
          <p:sp>
            <p:nvSpPr>
              <p:cNvPr id="102474" name="Rectangle 74"/>
              <p:cNvSpPr>
                <a:spLocks noChangeArrowheads="1"/>
              </p:cNvSpPr>
              <p:nvPr/>
            </p:nvSpPr>
            <p:spPr bwMode="black">
              <a:xfrm>
                <a:off x="4246" y="960"/>
                <a:ext cx="5" cy="321"/>
              </a:xfrm>
              <a:prstGeom prst="rect">
                <a:avLst/>
              </a:prstGeom>
              <a:solidFill>
                <a:schemeClr val="bg2"/>
              </a:solidFill>
              <a:ln w="9525">
                <a:solidFill>
                  <a:schemeClr val="bg2"/>
                </a:solidFill>
                <a:miter lim="800000"/>
                <a:headEnd/>
                <a:tailEnd/>
              </a:ln>
            </p:spPr>
            <p:txBody>
              <a:bodyPr/>
              <a:lstStyle/>
              <a:p>
                <a:endParaRPr lang="en-US"/>
              </a:p>
            </p:txBody>
          </p:sp>
          <p:sp>
            <p:nvSpPr>
              <p:cNvPr id="102475" name="Rectangle 75"/>
              <p:cNvSpPr>
                <a:spLocks noChangeArrowheads="1"/>
              </p:cNvSpPr>
              <p:nvPr/>
            </p:nvSpPr>
            <p:spPr bwMode="black">
              <a:xfrm>
                <a:off x="4549" y="954"/>
                <a:ext cx="258" cy="4"/>
              </a:xfrm>
              <a:prstGeom prst="rect">
                <a:avLst/>
              </a:prstGeom>
              <a:solidFill>
                <a:schemeClr val="bg2"/>
              </a:solidFill>
              <a:ln w="9525">
                <a:solidFill>
                  <a:schemeClr val="bg2"/>
                </a:solidFill>
                <a:miter lim="800000"/>
                <a:headEnd/>
                <a:tailEnd/>
              </a:ln>
            </p:spPr>
            <p:txBody>
              <a:bodyPr/>
              <a:lstStyle/>
              <a:p>
                <a:endParaRPr lang="en-US"/>
              </a:p>
            </p:txBody>
          </p:sp>
          <p:sp>
            <p:nvSpPr>
              <p:cNvPr id="102476" name="Rectangle 76"/>
              <p:cNvSpPr>
                <a:spLocks noChangeArrowheads="1"/>
              </p:cNvSpPr>
              <p:nvPr/>
            </p:nvSpPr>
            <p:spPr bwMode="black">
              <a:xfrm>
                <a:off x="4549" y="933"/>
                <a:ext cx="258" cy="5"/>
              </a:xfrm>
              <a:prstGeom prst="rect">
                <a:avLst/>
              </a:prstGeom>
              <a:solidFill>
                <a:schemeClr val="bg2"/>
              </a:solidFill>
              <a:ln w="9525">
                <a:solidFill>
                  <a:schemeClr val="bg2"/>
                </a:solidFill>
                <a:miter lim="800000"/>
                <a:headEnd/>
                <a:tailEnd/>
              </a:ln>
            </p:spPr>
            <p:txBody>
              <a:bodyPr/>
              <a:lstStyle/>
              <a:p>
                <a:endParaRPr lang="en-US"/>
              </a:p>
            </p:txBody>
          </p:sp>
          <p:sp>
            <p:nvSpPr>
              <p:cNvPr id="102477" name="Rectangle 77"/>
              <p:cNvSpPr>
                <a:spLocks noChangeArrowheads="1"/>
              </p:cNvSpPr>
              <p:nvPr/>
            </p:nvSpPr>
            <p:spPr bwMode="black">
              <a:xfrm>
                <a:off x="3960" y="954"/>
                <a:ext cx="257" cy="4"/>
              </a:xfrm>
              <a:prstGeom prst="rect">
                <a:avLst/>
              </a:prstGeom>
              <a:solidFill>
                <a:schemeClr val="bg2"/>
              </a:solidFill>
              <a:ln w="9525">
                <a:solidFill>
                  <a:schemeClr val="bg2"/>
                </a:solidFill>
                <a:miter lim="800000"/>
                <a:headEnd/>
                <a:tailEnd/>
              </a:ln>
            </p:spPr>
            <p:txBody>
              <a:bodyPr/>
              <a:lstStyle/>
              <a:p>
                <a:endParaRPr lang="en-US"/>
              </a:p>
            </p:txBody>
          </p:sp>
          <p:sp>
            <p:nvSpPr>
              <p:cNvPr id="102478" name="Rectangle 78"/>
              <p:cNvSpPr>
                <a:spLocks noChangeArrowheads="1"/>
              </p:cNvSpPr>
              <p:nvPr/>
            </p:nvSpPr>
            <p:spPr bwMode="black">
              <a:xfrm>
                <a:off x="3960" y="933"/>
                <a:ext cx="257" cy="5"/>
              </a:xfrm>
              <a:prstGeom prst="rect">
                <a:avLst/>
              </a:prstGeom>
              <a:solidFill>
                <a:schemeClr val="bg2"/>
              </a:solidFill>
              <a:ln w="9525">
                <a:solidFill>
                  <a:schemeClr val="bg2"/>
                </a:solidFill>
                <a:miter lim="800000"/>
                <a:headEnd/>
                <a:tailEnd/>
              </a:ln>
            </p:spPr>
            <p:txBody>
              <a:bodyPr/>
              <a:lstStyle/>
              <a:p>
                <a:endParaRPr lang="en-US"/>
              </a:p>
            </p:txBody>
          </p:sp>
          <p:sp>
            <p:nvSpPr>
              <p:cNvPr id="102479" name="Rectangle 79"/>
              <p:cNvSpPr>
                <a:spLocks noChangeArrowheads="1"/>
              </p:cNvSpPr>
              <p:nvPr/>
            </p:nvSpPr>
            <p:spPr bwMode="black">
              <a:xfrm>
                <a:off x="3923" y="960"/>
                <a:ext cx="6" cy="321"/>
              </a:xfrm>
              <a:prstGeom prst="rect">
                <a:avLst/>
              </a:prstGeom>
              <a:solidFill>
                <a:schemeClr val="bg2"/>
              </a:solidFill>
              <a:ln w="9525">
                <a:solidFill>
                  <a:schemeClr val="bg2"/>
                </a:solidFill>
                <a:miter lim="800000"/>
                <a:headEnd/>
                <a:tailEnd/>
              </a:ln>
            </p:spPr>
            <p:txBody>
              <a:bodyPr/>
              <a:lstStyle/>
              <a:p>
                <a:endParaRPr lang="en-US"/>
              </a:p>
            </p:txBody>
          </p:sp>
          <p:sp>
            <p:nvSpPr>
              <p:cNvPr id="102480" name="Rectangle 80"/>
              <p:cNvSpPr>
                <a:spLocks noChangeArrowheads="1"/>
              </p:cNvSpPr>
              <p:nvPr/>
            </p:nvSpPr>
            <p:spPr bwMode="black">
              <a:xfrm>
                <a:off x="3951" y="960"/>
                <a:ext cx="6" cy="321"/>
              </a:xfrm>
              <a:prstGeom prst="rect">
                <a:avLst/>
              </a:prstGeom>
              <a:solidFill>
                <a:schemeClr val="bg2"/>
              </a:solidFill>
              <a:ln w="9525">
                <a:solidFill>
                  <a:schemeClr val="bg2"/>
                </a:solidFill>
                <a:miter lim="800000"/>
                <a:headEnd/>
                <a:tailEnd/>
              </a:ln>
            </p:spPr>
            <p:txBody>
              <a:bodyPr/>
              <a:lstStyle/>
              <a:p>
                <a:endParaRPr lang="en-US"/>
              </a:p>
            </p:txBody>
          </p:sp>
          <p:sp>
            <p:nvSpPr>
              <p:cNvPr id="102481" name="Rectangle 81"/>
              <p:cNvSpPr>
                <a:spLocks noChangeArrowheads="1"/>
              </p:cNvSpPr>
              <p:nvPr/>
            </p:nvSpPr>
            <p:spPr bwMode="black">
              <a:xfrm>
                <a:off x="3664" y="933"/>
                <a:ext cx="257" cy="5"/>
              </a:xfrm>
              <a:prstGeom prst="rect">
                <a:avLst/>
              </a:prstGeom>
              <a:solidFill>
                <a:schemeClr val="bg2"/>
              </a:solidFill>
              <a:ln w="9525">
                <a:solidFill>
                  <a:schemeClr val="bg2"/>
                </a:solidFill>
                <a:miter lim="800000"/>
                <a:headEnd/>
                <a:tailEnd/>
              </a:ln>
            </p:spPr>
            <p:txBody>
              <a:bodyPr/>
              <a:lstStyle/>
              <a:p>
                <a:endParaRPr lang="en-US"/>
              </a:p>
            </p:txBody>
          </p:sp>
          <p:sp>
            <p:nvSpPr>
              <p:cNvPr id="102482" name="Rectangle 82"/>
              <p:cNvSpPr>
                <a:spLocks noChangeArrowheads="1"/>
              </p:cNvSpPr>
              <p:nvPr/>
            </p:nvSpPr>
            <p:spPr bwMode="black">
              <a:xfrm>
                <a:off x="3664" y="954"/>
                <a:ext cx="257" cy="4"/>
              </a:xfrm>
              <a:prstGeom prst="rect">
                <a:avLst/>
              </a:prstGeom>
              <a:solidFill>
                <a:schemeClr val="bg2"/>
              </a:solidFill>
              <a:ln w="9525">
                <a:solidFill>
                  <a:schemeClr val="bg2"/>
                </a:solidFill>
                <a:miter lim="800000"/>
                <a:headEnd/>
                <a:tailEnd/>
              </a:ln>
            </p:spPr>
            <p:txBody>
              <a:bodyPr/>
              <a:lstStyle/>
              <a:p>
                <a:endParaRPr lang="en-US"/>
              </a:p>
            </p:txBody>
          </p:sp>
          <p:sp>
            <p:nvSpPr>
              <p:cNvPr id="102483" name="Rectangle 83"/>
              <p:cNvSpPr>
                <a:spLocks noChangeArrowheads="1"/>
              </p:cNvSpPr>
              <p:nvPr/>
            </p:nvSpPr>
            <p:spPr bwMode="black">
              <a:xfrm>
                <a:off x="3367" y="933"/>
                <a:ext cx="260" cy="5"/>
              </a:xfrm>
              <a:prstGeom prst="rect">
                <a:avLst/>
              </a:prstGeom>
              <a:solidFill>
                <a:schemeClr val="bg2"/>
              </a:solidFill>
              <a:ln w="9525">
                <a:solidFill>
                  <a:schemeClr val="bg2"/>
                </a:solidFill>
                <a:miter lim="800000"/>
                <a:headEnd/>
                <a:tailEnd/>
              </a:ln>
            </p:spPr>
            <p:txBody>
              <a:bodyPr/>
              <a:lstStyle/>
              <a:p>
                <a:endParaRPr lang="en-US"/>
              </a:p>
            </p:txBody>
          </p:sp>
          <p:sp>
            <p:nvSpPr>
              <p:cNvPr id="102484" name="Rectangle 84"/>
              <p:cNvSpPr>
                <a:spLocks noChangeArrowheads="1"/>
              </p:cNvSpPr>
              <p:nvPr/>
            </p:nvSpPr>
            <p:spPr bwMode="black">
              <a:xfrm>
                <a:off x="3367" y="954"/>
                <a:ext cx="260" cy="4"/>
              </a:xfrm>
              <a:prstGeom prst="rect">
                <a:avLst/>
              </a:prstGeom>
              <a:solidFill>
                <a:schemeClr val="bg2"/>
              </a:solidFill>
              <a:ln w="9525">
                <a:solidFill>
                  <a:schemeClr val="bg2"/>
                </a:solidFill>
                <a:miter lim="800000"/>
                <a:headEnd/>
                <a:tailEnd/>
              </a:ln>
            </p:spPr>
            <p:txBody>
              <a:bodyPr/>
              <a:lstStyle/>
              <a:p>
                <a:endParaRPr lang="en-US"/>
              </a:p>
            </p:txBody>
          </p:sp>
          <p:sp>
            <p:nvSpPr>
              <p:cNvPr id="102485" name="Rectangle 85"/>
              <p:cNvSpPr>
                <a:spLocks noChangeArrowheads="1"/>
              </p:cNvSpPr>
              <p:nvPr/>
            </p:nvSpPr>
            <p:spPr bwMode="black">
              <a:xfrm>
                <a:off x="3333" y="960"/>
                <a:ext cx="7" cy="321"/>
              </a:xfrm>
              <a:prstGeom prst="rect">
                <a:avLst/>
              </a:prstGeom>
              <a:solidFill>
                <a:schemeClr val="bg2"/>
              </a:solidFill>
              <a:ln w="9525">
                <a:solidFill>
                  <a:schemeClr val="bg2"/>
                </a:solidFill>
                <a:miter lim="800000"/>
                <a:headEnd/>
                <a:tailEnd/>
              </a:ln>
            </p:spPr>
            <p:txBody>
              <a:bodyPr/>
              <a:lstStyle/>
              <a:p>
                <a:endParaRPr lang="en-US"/>
              </a:p>
            </p:txBody>
          </p:sp>
          <p:sp>
            <p:nvSpPr>
              <p:cNvPr id="102486" name="Rectangle 86"/>
              <p:cNvSpPr>
                <a:spLocks noChangeArrowheads="1"/>
              </p:cNvSpPr>
              <p:nvPr/>
            </p:nvSpPr>
            <p:spPr bwMode="black">
              <a:xfrm>
                <a:off x="3360" y="960"/>
                <a:ext cx="6" cy="321"/>
              </a:xfrm>
              <a:prstGeom prst="rect">
                <a:avLst/>
              </a:prstGeom>
              <a:solidFill>
                <a:schemeClr val="bg2"/>
              </a:solidFill>
              <a:ln w="9525">
                <a:noFill/>
                <a:miter lim="800000"/>
                <a:headEnd/>
                <a:tailEnd/>
              </a:ln>
            </p:spPr>
            <p:txBody>
              <a:bodyPr/>
              <a:lstStyle/>
              <a:p>
                <a:endParaRPr lang="en-US"/>
              </a:p>
            </p:txBody>
          </p:sp>
          <p:sp>
            <p:nvSpPr>
              <p:cNvPr id="102487" name="Rectangle 87"/>
              <p:cNvSpPr>
                <a:spLocks noChangeArrowheads="1"/>
              </p:cNvSpPr>
              <p:nvPr/>
            </p:nvSpPr>
            <p:spPr bwMode="black">
              <a:xfrm>
                <a:off x="3333" y="1310"/>
                <a:ext cx="7" cy="322"/>
              </a:xfrm>
              <a:prstGeom prst="rect">
                <a:avLst/>
              </a:prstGeom>
              <a:solidFill>
                <a:schemeClr val="bg2"/>
              </a:solidFill>
              <a:ln w="9525">
                <a:solidFill>
                  <a:schemeClr val="bg2"/>
                </a:solidFill>
                <a:miter lim="800000"/>
                <a:headEnd/>
                <a:tailEnd/>
              </a:ln>
            </p:spPr>
            <p:txBody>
              <a:bodyPr/>
              <a:lstStyle/>
              <a:p>
                <a:endParaRPr lang="en-US"/>
              </a:p>
            </p:txBody>
          </p:sp>
          <p:sp>
            <p:nvSpPr>
              <p:cNvPr id="102488" name="Rectangle 88"/>
              <p:cNvSpPr>
                <a:spLocks noChangeArrowheads="1"/>
              </p:cNvSpPr>
              <p:nvPr/>
            </p:nvSpPr>
            <p:spPr bwMode="black">
              <a:xfrm>
                <a:off x="3360" y="1310"/>
                <a:ext cx="6" cy="322"/>
              </a:xfrm>
              <a:prstGeom prst="rect">
                <a:avLst/>
              </a:prstGeom>
              <a:solidFill>
                <a:schemeClr val="bg2"/>
              </a:solidFill>
              <a:ln w="9525">
                <a:noFill/>
                <a:miter lim="800000"/>
                <a:headEnd/>
                <a:tailEnd/>
              </a:ln>
            </p:spPr>
            <p:txBody>
              <a:bodyPr/>
              <a:lstStyle/>
              <a:p>
                <a:endParaRPr lang="en-US"/>
              </a:p>
            </p:txBody>
          </p:sp>
          <p:sp>
            <p:nvSpPr>
              <p:cNvPr id="102489" name="Rectangle 89"/>
              <p:cNvSpPr>
                <a:spLocks noChangeArrowheads="1"/>
              </p:cNvSpPr>
              <p:nvPr/>
            </p:nvSpPr>
            <p:spPr bwMode="black">
              <a:xfrm>
                <a:off x="3960" y="1283"/>
                <a:ext cx="257" cy="5"/>
              </a:xfrm>
              <a:prstGeom prst="rect">
                <a:avLst/>
              </a:prstGeom>
              <a:solidFill>
                <a:schemeClr val="bg2"/>
              </a:solidFill>
              <a:ln w="9525">
                <a:solidFill>
                  <a:schemeClr val="bg2"/>
                </a:solidFill>
                <a:miter lim="800000"/>
                <a:headEnd/>
                <a:tailEnd/>
              </a:ln>
            </p:spPr>
            <p:txBody>
              <a:bodyPr/>
              <a:lstStyle/>
              <a:p>
                <a:endParaRPr lang="en-US"/>
              </a:p>
            </p:txBody>
          </p:sp>
          <p:sp>
            <p:nvSpPr>
              <p:cNvPr id="102490" name="Rectangle 90"/>
              <p:cNvSpPr>
                <a:spLocks noChangeArrowheads="1"/>
              </p:cNvSpPr>
              <p:nvPr/>
            </p:nvSpPr>
            <p:spPr bwMode="black">
              <a:xfrm>
                <a:off x="3960" y="1304"/>
                <a:ext cx="257" cy="4"/>
              </a:xfrm>
              <a:prstGeom prst="rect">
                <a:avLst/>
              </a:prstGeom>
              <a:solidFill>
                <a:schemeClr val="bg2"/>
              </a:solidFill>
              <a:ln w="9525">
                <a:solidFill>
                  <a:schemeClr val="bg2"/>
                </a:solidFill>
                <a:miter lim="800000"/>
                <a:headEnd/>
                <a:tailEnd/>
              </a:ln>
            </p:spPr>
            <p:txBody>
              <a:bodyPr/>
              <a:lstStyle/>
              <a:p>
                <a:endParaRPr lang="en-US"/>
              </a:p>
            </p:txBody>
          </p:sp>
          <p:sp>
            <p:nvSpPr>
              <p:cNvPr id="102491" name="Rectangle 91"/>
              <p:cNvSpPr>
                <a:spLocks noChangeArrowheads="1"/>
              </p:cNvSpPr>
              <p:nvPr/>
            </p:nvSpPr>
            <p:spPr bwMode="black">
              <a:xfrm>
                <a:off x="3923" y="1310"/>
                <a:ext cx="6" cy="322"/>
              </a:xfrm>
              <a:prstGeom prst="rect">
                <a:avLst/>
              </a:prstGeom>
              <a:solidFill>
                <a:schemeClr val="bg2"/>
              </a:solidFill>
              <a:ln w="9525">
                <a:solidFill>
                  <a:schemeClr val="bg2"/>
                </a:solidFill>
                <a:miter lim="800000"/>
                <a:headEnd/>
                <a:tailEnd/>
              </a:ln>
            </p:spPr>
            <p:txBody>
              <a:bodyPr/>
              <a:lstStyle/>
              <a:p>
                <a:endParaRPr lang="en-US"/>
              </a:p>
            </p:txBody>
          </p:sp>
          <p:sp>
            <p:nvSpPr>
              <p:cNvPr id="102492" name="Rectangle 92"/>
              <p:cNvSpPr>
                <a:spLocks noChangeArrowheads="1"/>
              </p:cNvSpPr>
              <p:nvPr/>
            </p:nvSpPr>
            <p:spPr bwMode="black">
              <a:xfrm>
                <a:off x="3951" y="1310"/>
                <a:ext cx="6" cy="322"/>
              </a:xfrm>
              <a:prstGeom prst="rect">
                <a:avLst/>
              </a:prstGeom>
              <a:solidFill>
                <a:schemeClr val="bg2"/>
              </a:solidFill>
              <a:ln w="9525">
                <a:solidFill>
                  <a:schemeClr val="bg2"/>
                </a:solidFill>
                <a:miter lim="800000"/>
                <a:headEnd/>
                <a:tailEnd/>
              </a:ln>
            </p:spPr>
            <p:txBody>
              <a:bodyPr/>
              <a:lstStyle/>
              <a:p>
                <a:endParaRPr lang="en-US"/>
              </a:p>
            </p:txBody>
          </p:sp>
          <p:sp>
            <p:nvSpPr>
              <p:cNvPr id="102493" name="Rectangle 93"/>
              <p:cNvSpPr>
                <a:spLocks noChangeArrowheads="1"/>
              </p:cNvSpPr>
              <p:nvPr/>
            </p:nvSpPr>
            <p:spPr bwMode="black">
              <a:xfrm>
                <a:off x="4253" y="2704"/>
                <a:ext cx="554" cy="4"/>
              </a:xfrm>
              <a:prstGeom prst="rect">
                <a:avLst/>
              </a:prstGeom>
              <a:solidFill>
                <a:schemeClr val="bg2"/>
              </a:solidFill>
              <a:ln w="9525">
                <a:solidFill>
                  <a:schemeClr val="bg2"/>
                </a:solidFill>
                <a:miter lim="800000"/>
                <a:headEnd/>
                <a:tailEnd/>
              </a:ln>
            </p:spPr>
            <p:txBody>
              <a:bodyPr/>
              <a:lstStyle/>
              <a:p>
                <a:endParaRPr lang="en-US"/>
              </a:p>
            </p:txBody>
          </p:sp>
          <p:sp>
            <p:nvSpPr>
              <p:cNvPr id="102494" name="Rectangle 94"/>
              <p:cNvSpPr>
                <a:spLocks noChangeArrowheads="1"/>
              </p:cNvSpPr>
              <p:nvPr/>
            </p:nvSpPr>
            <p:spPr bwMode="black">
              <a:xfrm>
                <a:off x="4253" y="2683"/>
                <a:ext cx="554" cy="5"/>
              </a:xfrm>
              <a:prstGeom prst="rect">
                <a:avLst/>
              </a:prstGeom>
              <a:solidFill>
                <a:schemeClr val="bg2"/>
              </a:solidFill>
              <a:ln w="9525">
                <a:solidFill>
                  <a:schemeClr val="bg2"/>
                </a:solidFill>
                <a:miter lim="800000"/>
                <a:headEnd/>
                <a:tailEnd/>
              </a:ln>
            </p:spPr>
            <p:txBody>
              <a:bodyPr/>
              <a:lstStyle/>
              <a:p>
                <a:endParaRPr lang="en-US"/>
              </a:p>
            </p:txBody>
          </p:sp>
          <p:sp>
            <p:nvSpPr>
              <p:cNvPr id="102495" name="Rectangle 95"/>
              <p:cNvSpPr>
                <a:spLocks noChangeArrowheads="1"/>
              </p:cNvSpPr>
              <p:nvPr/>
            </p:nvSpPr>
            <p:spPr bwMode="black">
              <a:xfrm>
                <a:off x="3367" y="2683"/>
                <a:ext cx="554" cy="5"/>
              </a:xfrm>
              <a:prstGeom prst="rect">
                <a:avLst/>
              </a:prstGeom>
              <a:solidFill>
                <a:schemeClr val="bg2"/>
              </a:solidFill>
              <a:ln w="9525">
                <a:solidFill>
                  <a:schemeClr val="bg2"/>
                </a:solidFill>
                <a:miter lim="800000"/>
                <a:headEnd/>
                <a:tailEnd/>
              </a:ln>
            </p:spPr>
            <p:txBody>
              <a:bodyPr/>
              <a:lstStyle/>
              <a:p>
                <a:endParaRPr lang="en-US"/>
              </a:p>
            </p:txBody>
          </p:sp>
          <p:sp>
            <p:nvSpPr>
              <p:cNvPr id="102496" name="Rectangle 96"/>
              <p:cNvSpPr>
                <a:spLocks noChangeArrowheads="1"/>
              </p:cNvSpPr>
              <p:nvPr/>
            </p:nvSpPr>
            <p:spPr bwMode="black">
              <a:xfrm>
                <a:off x="3367" y="2704"/>
                <a:ext cx="554" cy="4"/>
              </a:xfrm>
              <a:prstGeom prst="rect">
                <a:avLst/>
              </a:prstGeom>
              <a:solidFill>
                <a:schemeClr val="bg2"/>
              </a:solidFill>
              <a:ln w="9525">
                <a:solidFill>
                  <a:schemeClr val="bg2"/>
                </a:solidFill>
                <a:miter lim="800000"/>
                <a:headEnd/>
                <a:tailEnd/>
              </a:ln>
            </p:spPr>
            <p:txBody>
              <a:bodyPr/>
              <a:lstStyle/>
              <a:p>
                <a:endParaRPr lang="en-US"/>
              </a:p>
            </p:txBody>
          </p:sp>
          <p:sp>
            <p:nvSpPr>
              <p:cNvPr id="102497" name="Rectangle 97"/>
              <p:cNvSpPr>
                <a:spLocks noChangeArrowheads="1"/>
              </p:cNvSpPr>
              <p:nvPr/>
            </p:nvSpPr>
            <p:spPr bwMode="black">
              <a:xfrm>
                <a:off x="4253" y="2354"/>
                <a:ext cx="554" cy="4"/>
              </a:xfrm>
              <a:prstGeom prst="rect">
                <a:avLst/>
              </a:prstGeom>
              <a:solidFill>
                <a:schemeClr val="bg2"/>
              </a:solidFill>
              <a:ln w="9525">
                <a:solidFill>
                  <a:schemeClr val="bg2"/>
                </a:solidFill>
                <a:miter lim="800000"/>
                <a:headEnd/>
                <a:tailEnd/>
              </a:ln>
            </p:spPr>
            <p:txBody>
              <a:bodyPr/>
              <a:lstStyle/>
              <a:p>
                <a:endParaRPr lang="en-US"/>
              </a:p>
            </p:txBody>
          </p:sp>
          <p:sp>
            <p:nvSpPr>
              <p:cNvPr id="102498" name="Rectangle 98"/>
              <p:cNvSpPr>
                <a:spLocks noChangeArrowheads="1"/>
              </p:cNvSpPr>
              <p:nvPr/>
            </p:nvSpPr>
            <p:spPr bwMode="black">
              <a:xfrm>
                <a:off x="4253" y="2333"/>
                <a:ext cx="554" cy="5"/>
              </a:xfrm>
              <a:prstGeom prst="rect">
                <a:avLst/>
              </a:prstGeom>
              <a:solidFill>
                <a:schemeClr val="bg2"/>
              </a:solidFill>
              <a:ln w="9525">
                <a:solidFill>
                  <a:schemeClr val="bg2"/>
                </a:solidFill>
                <a:miter lim="800000"/>
                <a:headEnd/>
                <a:tailEnd/>
              </a:ln>
            </p:spPr>
            <p:txBody>
              <a:bodyPr/>
              <a:lstStyle/>
              <a:p>
                <a:endParaRPr lang="en-US"/>
              </a:p>
            </p:txBody>
          </p:sp>
          <p:sp>
            <p:nvSpPr>
              <p:cNvPr id="102499" name="Rectangle 99"/>
              <p:cNvSpPr>
                <a:spLocks noChangeArrowheads="1"/>
              </p:cNvSpPr>
              <p:nvPr/>
            </p:nvSpPr>
            <p:spPr bwMode="black">
              <a:xfrm>
                <a:off x="3367" y="2333"/>
                <a:ext cx="554" cy="5"/>
              </a:xfrm>
              <a:prstGeom prst="rect">
                <a:avLst/>
              </a:prstGeom>
              <a:solidFill>
                <a:schemeClr val="bg2"/>
              </a:solidFill>
              <a:ln w="9525">
                <a:solidFill>
                  <a:schemeClr val="bg2"/>
                </a:solidFill>
                <a:miter lim="800000"/>
                <a:headEnd/>
                <a:tailEnd/>
              </a:ln>
            </p:spPr>
            <p:txBody>
              <a:bodyPr/>
              <a:lstStyle/>
              <a:p>
                <a:endParaRPr lang="en-US"/>
              </a:p>
            </p:txBody>
          </p:sp>
          <p:sp>
            <p:nvSpPr>
              <p:cNvPr id="102500" name="Rectangle 100"/>
              <p:cNvSpPr>
                <a:spLocks noChangeArrowheads="1"/>
              </p:cNvSpPr>
              <p:nvPr/>
            </p:nvSpPr>
            <p:spPr bwMode="black">
              <a:xfrm>
                <a:off x="3367" y="2354"/>
                <a:ext cx="554" cy="4"/>
              </a:xfrm>
              <a:prstGeom prst="rect">
                <a:avLst/>
              </a:prstGeom>
              <a:solidFill>
                <a:schemeClr val="bg2"/>
              </a:solidFill>
              <a:ln w="9525">
                <a:solidFill>
                  <a:schemeClr val="bg2"/>
                </a:solidFill>
                <a:miter lim="800000"/>
                <a:headEnd/>
                <a:tailEnd/>
              </a:ln>
            </p:spPr>
            <p:txBody>
              <a:bodyPr/>
              <a:lstStyle/>
              <a:p>
                <a:endParaRPr lang="en-US"/>
              </a:p>
            </p:txBody>
          </p:sp>
          <p:sp>
            <p:nvSpPr>
              <p:cNvPr id="102501" name="Rectangle 101"/>
              <p:cNvSpPr>
                <a:spLocks noChangeArrowheads="1"/>
              </p:cNvSpPr>
              <p:nvPr/>
            </p:nvSpPr>
            <p:spPr bwMode="black">
              <a:xfrm>
                <a:off x="4253" y="1983"/>
                <a:ext cx="554" cy="5"/>
              </a:xfrm>
              <a:prstGeom prst="rect">
                <a:avLst/>
              </a:prstGeom>
              <a:solidFill>
                <a:schemeClr val="bg2"/>
              </a:solidFill>
              <a:ln w="9525">
                <a:solidFill>
                  <a:schemeClr val="bg2"/>
                </a:solidFill>
                <a:miter lim="800000"/>
                <a:headEnd/>
                <a:tailEnd/>
              </a:ln>
            </p:spPr>
            <p:txBody>
              <a:bodyPr/>
              <a:lstStyle/>
              <a:p>
                <a:endParaRPr lang="en-US"/>
              </a:p>
            </p:txBody>
          </p:sp>
          <p:sp>
            <p:nvSpPr>
              <p:cNvPr id="102502" name="Rectangle 102"/>
              <p:cNvSpPr>
                <a:spLocks noChangeArrowheads="1"/>
              </p:cNvSpPr>
              <p:nvPr/>
            </p:nvSpPr>
            <p:spPr bwMode="black">
              <a:xfrm>
                <a:off x="4253" y="2003"/>
                <a:ext cx="554" cy="6"/>
              </a:xfrm>
              <a:prstGeom prst="rect">
                <a:avLst/>
              </a:prstGeom>
              <a:solidFill>
                <a:schemeClr val="bg2"/>
              </a:solidFill>
              <a:ln w="9525">
                <a:solidFill>
                  <a:schemeClr val="bg2"/>
                </a:solidFill>
                <a:miter lim="800000"/>
                <a:headEnd/>
                <a:tailEnd/>
              </a:ln>
            </p:spPr>
            <p:txBody>
              <a:bodyPr/>
              <a:lstStyle/>
              <a:p>
                <a:endParaRPr lang="en-US"/>
              </a:p>
            </p:txBody>
          </p:sp>
          <p:sp>
            <p:nvSpPr>
              <p:cNvPr id="102503" name="Rectangle 103"/>
              <p:cNvSpPr>
                <a:spLocks noChangeArrowheads="1"/>
              </p:cNvSpPr>
              <p:nvPr/>
            </p:nvSpPr>
            <p:spPr bwMode="black">
              <a:xfrm>
                <a:off x="3367" y="2003"/>
                <a:ext cx="554" cy="6"/>
              </a:xfrm>
              <a:prstGeom prst="rect">
                <a:avLst/>
              </a:prstGeom>
              <a:solidFill>
                <a:schemeClr val="bg2"/>
              </a:solidFill>
              <a:ln w="9525">
                <a:solidFill>
                  <a:schemeClr val="bg2"/>
                </a:solidFill>
                <a:miter lim="800000"/>
                <a:headEnd/>
                <a:tailEnd/>
              </a:ln>
            </p:spPr>
            <p:txBody>
              <a:bodyPr/>
              <a:lstStyle/>
              <a:p>
                <a:endParaRPr lang="en-US"/>
              </a:p>
            </p:txBody>
          </p:sp>
          <p:sp>
            <p:nvSpPr>
              <p:cNvPr id="102504" name="Rectangle 104"/>
              <p:cNvSpPr>
                <a:spLocks noChangeArrowheads="1"/>
              </p:cNvSpPr>
              <p:nvPr/>
            </p:nvSpPr>
            <p:spPr bwMode="black">
              <a:xfrm>
                <a:off x="3367" y="1983"/>
                <a:ext cx="554" cy="5"/>
              </a:xfrm>
              <a:prstGeom prst="rect">
                <a:avLst/>
              </a:prstGeom>
              <a:solidFill>
                <a:schemeClr val="bg2"/>
              </a:solidFill>
              <a:ln w="9525">
                <a:solidFill>
                  <a:schemeClr val="bg2"/>
                </a:solidFill>
                <a:miter lim="800000"/>
                <a:headEnd/>
                <a:tailEnd/>
              </a:ln>
            </p:spPr>
            <p:txBody>
              <a:bodyPr/>
              <a:lstStyle/>
              <a:p>
                <a:endParaRPr lang="en-US"/>
              </a:p>
            </p:txBody>
          </p:sp>
          <p:sp>
            <p:nvSpPr>
              <p:cNvPr id="102505" name="Rectangle 105"/>
              <p:cNvSpPr>
                <a:spLocks noChangeArrowheads="1"/>
              </p:cNvSpPr>
              <p:nvPr/>
            </p:nvSpPr>
            <p:spPr bwMode="black">
              <a:xfrm>
                <a:off x="4253" y="1633"/>
                <a:ext cx="554" cy="5"/>
              </a:xfrm>
              <a:prstGeom prst="rect">
                <a:avLst/>
              </a:prstGeom>
              <a:solidFill>
                <a:schemeClr val="bg2"/>
              </a:solidFill>
              <a:ln w="9525">
                <a:solidFill>
                  <a:schemeClr val="bg2"/>
                </a:solidFill>
                <a:miter lim="800000"/>
                <a:headEnd/>
                <a:tailEnd/>
              </a:ln>
            </p:spPr>
            <p:txBody>
              <a:bodyPr/>
              <a:lstStyle/>
              <a:p>
                <a:endParaRPr lang="en-US"/>
              </a:p>
            </p:txBody>
          </p:sp>
          <p:sp>
            <p:nvSpPr>
              <p:cNvPr id="102506" name="Rectangle 106"/>
              <p:cNvSpPr>
                <a:spLocks noChangeArrowheads="1"/>
              </p:cNvSpPr>
              <p:nvPr/>
            </p:nvSpPr>
            <p:spPr bwMode="black">
              <a:xfrm>
                <a:off x="4253" y="1653"/>
                <a:ext cx="554" cy="5"/>
              </a:xfrm>
              <a:prstGeom prst="rect">
                <a:avLst/>
              </a:prstGeom>
              <a:solidFill>
                <a:schemeClr val="bg2"/>
              </a:solidFill>
              <a:ln w="9525">
                <a:solidFill>
                  <a:schemeClr val="bg2"/>
                </a:solidFill>
                <a:miter lim="800000"/>
                <a:headEnd/>
                <a:tailEnd/>
              </a:ln>
            </p:spPr>
            <p:txBody>
              <a:bodyPr/>
              <a:lstStyle/>
              <a:p>
                <a:endParaRPr lang="en-US"/>
              </a:p>
            </p:txBody>
          </p:sp>
          <p:sp>
            <p:nvSpPr>
              <p:cNvPr id="102507" name="Rectangle 107"/>
              <p:cNvSpPr>
                <a:spLocks noChangeArrowheads="1"/>
              </p:cNvSpPr>
              <p:nvPr/>
            </p:nvSpPr>
            <p:spPr bwMode="black">
              <a:xfrm>
                <a:off x="3367" y="1653"/>
                <a:ext cx="554" cy="5"/>
              </a:xfrm>
              <a:prstGeom prst="rect">
                <a:avLst/>
              </a:prstGeom>
              <a:solidFill>
                <a:schemeClr val="bg2"/>
              </a:solidFill>
              <a:ln w="9525">
                <a:solidFill>
                  <a:schemeClr val="bg2"/>
                </a:solidFill>
                <a:miter lim="800000"/>
                <a:headEnd/>
                <a:tailEnd/>
              </a:ln>
            </p:spPr>
            <p:txBody>
              <a:bodyPr/>
              <a:lstStyle/>
              <a:p>
                <a:endParaRPr lang="en-US"/>
              </a:p>
            </p:txBody>
          </p:sp>
          <p:sp>
            <p:nvSpPr>
              <p:cNvPr id="102508" name="Rectangle 108"/>
              <p:cNvSpPr>
                <a:spLocks noChangeArrowheads="1"/>
              </p:cNvSpPr>
              <p:nvPr/>
            </p:nvSpPr>
            <p:spPr bwMode="black">
              <a:xfrm>
                <a:off x="3367" y="1633"/>
                <a:ext cx="554" cy="5"/>
              </a:xfrm>
              <a:prstGeom prst="rect">
                <a:avLst/>
              </a:prstGeom>
              <a:solidFill>
                <a:schemeClr val="bg2"/>
              </a:solidFill>
              <a:ln w="9525">
                <a:solidFill>
                  <a:schemeClr val="bg2"/>
                </a:solidFill>
                <a:miter lim="800000"/>
                <a:headEnd/>
                <a:tailEnd/>
              </a:ln>
            </p:spPr>
            <p:txBody>
              <a:bodyPr/>
              <a:lstStyle/>
              <a:p>
                <a:endParaRPr lang="en-US"/>
              </a:p>
            </p:txBody>
          </p:sp>
          <p:sp>
            <p:nvSpPr>
              <p:cNvPr id="102509" name="Rectangle 109"/>
              <p:cNvSpPr>
                <a:spLocks noChangeArrowheads="1"/>
              </p:cNvSpPr>
              <p:nvPr/>
            </p:nvSpPr>
            <p:spPr bwMode="black">
              <a:xfrm>
                <a:off x="4253" y="1283"/>
                <a:ext cx="554" cy="5"/>
              </a:xfrm>
              <a:prstGeom prst="rect">
                <a:avLst/>
              </a:prstGeom>
              <a:solidFill>
                <a:schemeClr val="bg2"/>
              </a:solidFill>
              <a:ln w="9525">
                <a:solidFill>
                  <a:schemeClr val="bg2"/>
                </a:solidFill>
                <a:miter lim="800000"/>
                <a:headEnd/>
                <a:tailEnd/>
              </a:ln>
            </p:spPr>
            <p:txBody>
              <a:bodyPr/>
              <a:lstStyle/>
              <a:p>
                <a:endParaRPr lang="en-US"/>
              </a:p>
            </p:txBody>
          </p:sp>
          <p:sp>
            <p:nvSpPr>
              <p:cNvPr id="102510" name="Rectangle 110"/>
              <p:cNvSpPr>
                <a:spLocks noChangeArrowheads="1"/>
              </p:cNvSpPr>
              <p:nvPr/>
            </p:nvSpPr>
            <p:spPr bwMode="black">
              <a:xfrm>
                <a:off x="4253" y="1304"/>
                <a:ext cx="554" cy="4"/>
              </a:xfrm>
              <a:prstGeom prst="rect">
                <a:avLst/>
              </a:prstGeom>
              <a:solidFill>
                <a:schemeClr val="bg2"/>
              </a:solidFill>
              <a:ln w="9525">
                <a:solidFill>
                  <a:schemeClr val="bg2"/>
                </a:solidFill>
                <a:miter lim="800000"/>
                <a:headEnd/>
                <a:tailEnd/>
              </a:ln>
            </p:spPr>
            <p:txBody>
              <a:bodyPr/>
              <a:lstStyle/>
              <a:p>
                <a:endParaRPr lang="en-US"/>
              </a:p>
            </p:txBody>
          </p:sp>
          <p:sp>
            <p:nvSpPr>
              <p:cNvPr id="102511" name="Rectangle 111"/>
              <p:cNvSpPr>
                <a:spLocks noChangeArrowheads="1"/>
              </p:cNvSpPr>
              <p:nvPr/>
            </p:nvSpPr>
            <p:spPr bwMode="black">
              <a:xfrm>
                <a:off x="3367" y="1283"/>
                <a:ext cx="554" cy="5"/>
              </a:xfrm>
              <a:prstGeom prst="rect">
                <a:avLst/>
              </a:prstGeom>
              <a:solidFill>
                <a:schemeClr val="bg2"/>
              </a:solidFill>
              <a:ln w="9525">
                <a:solidFill>
                  <a:schemeClr val="bg2"/>
                </a:solidFill>
                <a:miter lim="800000"/>
                <a:headEnd/>
                <a:tailEnd/>
              </a:ln>
            </p:spPr>
            <p:txBody>
              <a:bodyPr/>
              <a:lstStyle/>
              <a:p>
                <a:endParaRPr lang="en-US"/>
              </a:p>
            </p:txBody>
          </p:sp>
          <p:sp>
            <p:nvSpPr>
              <p:cNvPr id="102512" name="Rectangle 112"/>
              <p:cNvSpPr>
                <a:spLocks noChangeArrowheads="1"/>
              </p:cNvSpPr>
              <p:nvPr/>
            </p:nvSpPr>
            <p:spPr bwMode="black">
              <a:xfrm>
                <a:off x="3367" y="1304"/>
                <a:ext cx="554" cy="4"/>
              </a:xfrm>
              <a:prstGeom prst="rect">
                <a:avLst/>
              </a:prstGeom>
              <a:solidFill>
                <a:schemeClr val="bg2"/>
              </a:solidFill>
              <a:ln w="9525">
                <a:solidFill>
                  <a:schemeClr val="bg2"/>
                </a:solidFill>
                <a:miter lim="800000"/>
                <a:headEnd/>
                <a:tailEnd/>
              </a:ln>
            </p:spPr>
            <p:txBody>
              <a:bodyPr/>
              <a:lstStyle/>
              <a:p>
                <a:endParaRPr lang="en-US"/>
              </a:p>
            </p:txBody>
          </p:sp>
          <p:sp>
            <p:nvSpPr>
              <p:cNvPr id="102513" name="Rectangle 113"/>
              <p:cNvSpPr>
                <a:spLocks noChangeArrowheads="1"/>
              </p:cNvSpPr>
              <p:nvPr/>
            </p:nvSpPr>
            <p:spPr bwMode="black">
              <a:xfrm>
                <a:off x="4398" y="1657"/>
                <a:ext cx="6" cy="3"/>
              </a:xfrm>
              <a:prstGeom prst="rect">
                <a:avLst/>
              </a:prstGeom>
              <a:solidFill>
                <a:srgbClr val="FFFF7F"/>
              </a:solidFill>
              <a:ln w="9525">
                <a:noFill/>
                <a:miter lim="800000"/>
                <a:headEnd/>
                <a:tailEnd/>
              </a:ln>
            </p:spPr>
            <p:txBody>
              <a:bodyPr/>
              <a:lstStyle/>
              <a:p>
                <a:endParaRPr lang="en-US"/>
              </a:p>
            </p:txBody>
          </p:sp>
          <p:sp>
            <p:nvSpPr>
              <p:cNvPr id="102514" name="Rectangle 114"/>
              <p:cNvSpPr>
                <a:spLocks noChangeArrowheads="1"/>
              </p:cNvSpPr>
              <p:nvPr/>
            </p:nvSpPr>
            <p:spPr bwMode="black">
              <a:xfrm>
                <a:off x="3960" y="2112"/>
                <a:ext cx="257" cy="3"/>
              </a:xfrm>
              <a:prstGeom prst="rect">
                <a:avLst/>
              </a:prstGeom>
              <a:solidFill>
                <a:schemeClr val="bg2"/>
              </a:solidFill>
              <a:ln w="9525">
                <a:solidFill>
                  <a:schemeClr val="bg2"/>
                </a:solidFill>
                <a:miter lim="800000"/>
                <a:headEnd/>
                <a:tailEnd/>
              </a:ln>
            </p:spPr>
            <p:txBody>
              <a:bodyPr/>
              <a:lstStyle/>
              <a:p>
                <a:endParaRPr lang="en-US"/>
              </a:p>
            </p:txBody>
          </p:sp>
          <p:sp>
            <p:nvSpPr>
              <p:cNvPr id="102515" name="Rectangle 115"/>
              <p:cNvSpPr>
                <a:spLocks noChangeArrowheads="1"/>
              </p:cNvSpPr>
              <p:nvPr/>
            </p:nvSpPr>
            <p:spPr bwMode="black">
              <a:xfrm>
                <a:off x="4213" y="2010"/>
                <a:ext cx="6" cy="104"/>
              </a:xfrm>
              <a:prstGeom prst="rect">
                <a:avLst/>
              </a:prstGeom>
              <a:solidFill>
                <a:schemeClr val="bg2"/>
              </a:solidFill>
              <a:ln w="9525">
                <a:solidFill>
                  <a:schemeClr val="bg2"/>
                </a:solidFill>
                <a:miter lim="800000"/>
                <a:headEnd/>
                <a:tailEnd/>
              </a:ln>
            </p:spPr>
            <p:txBody>
              <a:bodyPr/>
              <a:lstStyle/>
              <a:p>
                <a:endParaRPr lang="en-US"/>
              </a:p>
            </p:txBody>
          </p:sp>
          <p:sp>
            <p:nvSpPr>
              <p:cNvPr id="102516" name="Rectangle 116"/>
              <p:cNvSpPr>
                <a:spLocks noChangeArrowheads="1"/>
              </p:cNvSpPr>
              <p:nvPr/>
            </p:nvSpPr>
            <p:spPr bwMode="black">
              <a:xfrm>
                <a:off x="3956" y="2010"/>
                <a:ext cx="5" cy="104"/>
              </a:xfrm>
              <a:prstGeom prst="rect">
                <a:avLst/>
              </a:prstGeom>
              <a:solidFill>
                <a:schemeClr val="bg2"/>
              </a:solidFill>
              <a:ln w="9525">
                <a:noFill/>
                <a:miter lim="800000"/>
                <a:headEnd/>
                <a:tailEnd/>
              </a:ln>
            </p:spPr>
            <p:txBody>
              <a:bodyPr/>
              <a:lstStyle/>
              <a:p>
                <a:endParaRPr lang="en-US"/>
              </a:p>
            </p:txBody>
          </p:sp>
          <p:sp>
            <p:nvSpPr>
              <p:cNvPr id="102517" name="Freeform 117"/>
              <p:cNvSpPr>
                <a:spLocks/>
              </p:cNvSpPr>
              <p:nvPr/>
            </p:nvSpPr>
            <p:spPr bwMode="black">
              <a:xfrm>
                <a:off x="3957" y="2005"/>
                <a:ext cx="262" cy="110"/>
              </a:xfrm>
              <a:custGeom>
                <a:avLst/>
                <a:gdLst/>
                <a:ahLst/>
                <a:cxnLst>
                  <a:cxn ang="0">
                    <a:pos x="0" y="407"/>
                  </a:cxn>
                  <a:cxn ang="0">
                    <a:pos x="770" y="0"/>
                  </a:cxn>
                  <a:cxn ang="0">
                    <a:pos x="778" y="15"/>
                  </a:cxn>
                  <a:cxn ang="0">
                    <a:pos x="9" y="423"/>
                  </a:cxn>
                  <a:cxn ang="0">
                    <a:pos x="0" y="407"/>
                  </a:cxn>
                </a:cxnLst>
                <a:rect l="0" t="0" r="r" b="b"/>
                <a:pathLst>
                  <a:path w="778" h="423">
                    <a:moveTo>
                      <a:pt x="0" y="407"/>
                    </a:moveTo>
                    <a:lnTo>
                      <a:pt x="770" y="0"/>
                    </a:lnTo>
                    <a:lnTo>
                      <a:pt x="778" y="15"/>
                    </a:lnTo>
                    <a:lnTo>
                      <a:pt x="9" y="423"/>
                    </a:lnTo>
                    <a:lnTo>
                      <a:pt x="0" y="407"/>
                    </a:lnTo>
                    <a:close/>
                  </a:path>
                </a:pathLst>
              </a:custGeom>
              <a:solidFill>
                <a:schemeClr val="bg2"/>
              </a:solidFill>
              <a:ln w="9525">
                <a:solidFill>
                  <a:schemeClr val="bg2"/>
                </a:solidFill>
                <a:round/>
                <a:headEnd/>
                <a:tailEnd/>
              </a:ln>
            </p:spPr>
            <p:txBody>
              <a:bodyPr/>
              <a:lstStyle/>
              <a:p>
                <a:endParaRPr lang="en-US"/>
              </a:p>
            </p:txBody>
          </p:sp>
          <p:sp>
            <p:nvSpPr>
              <p:cNvPr id="102518" name="Freeform 118"/>
              <p:cNvSpPr>
                <a:spLocks/>
              </p:cNvSpPr>
              <p:nvPr/>
            </p:nvSpPr>
            <p:spPr bwMode="black">
              <a:xfrm>
                <a:off x="3957" y="2005"/>
                <a:ext cx="262" cy="110"/>
              </a:xfrm>
              <a:custGeom>
                <a:avLst/>
                <a:gdLst/>
                <a:ahLst/>
                <a:cxnLst>
                  <a:cxn ang="0">
                    <a:pos x="770" y="423"/>
                  </a:cxn>
                  <a:cxn ang="0">
                    <a:pos x="0" y="15"/>
                  </a:cxn>
                  <a:cxn ang="0">
                    <a:pos x="9" y="0"/>
                  </a:cxn>
                  <a:cxn ang="0">
                    <a:pos x="778" y="407"/>
                  </a:cxn>
                  <a:cxn ang="0">
                    <a:pos x="770" y="423"/>
                  </a:cxn>
                </a:cxnLst>
                <a:rect l="0" t="0" r="r" b="b"/>
                <a:pathLst>
                  <a:path w="778" h="423">
                    <a:moveTo>
                      <a:pt x="770" y="423"/>
                    </a:moveTo>
                    <a:lnTo>
                      <a:pt x="0" y="15"/>
                    </a:lnTo>
                    <a:lnTo>
                      <a:pt x="9" y="0"/>
                    </a:lnTo>
                    <a:lnTo>
                      <a:pt x="778" y="407"/>
                    </a:lnTo>
                    <a:lnTo>
                      <a:pt x="770" y="423"/>
                    </a:lnTo>
                    <a:close/>
                  </a:path>
                </a:pathLst>
              </a:custGeom>
              <a:solidFill>
                <a:schemeClr val="bg2"/>
              </a:solidFill>
              <a:ln w="9525">
                <a:solidFill>
                  <a:schemeClr val="bg2"/>
                </a:solidFill>
                <a:round/>
                <a:headEnd/>
                <a:tailEnd/>
              </a:ln>
            </p:spPr>
            <p:txBody>
              <a:bodyPr/>
              <a:lstStyle/>
              <a:p>
                <a:endParaRPr lang="en-US"/>
              </a:p>
            </p:txBody>
          </p:sp>
          <p:sp>
            <p:nvSpPr>
              <p:cNvPr id="102519" name="Rectangle 119"/>
              <p:cNvSpPr>
                <a:spLocks noChangeArrowheads="1"/>
              </p:cNvSpPr>
              <p:nvPr/>
            </p:nvSpPr>
            <p:spPr bwMode="black">
              <a:xfrm>
                <a:off x="4213" y="2228"/>
                <a:ext cx="6" cy="104"/>
              </a:xfrm>
              <a:prstGeom prst="rect">
                <a:avLst/>
              </a:prstGeom>
              <a:solidFill>
                <a:schemeClr val="bg2"/>
              </a:solidFill>
              <a:ln w="9525">
                <a:solidFill>
                  <a:schemeClr val="bg2"/>
                </a:solidFill>
                <a:miter lim="800000"/>
                <a:headEnd/>
                <a:tailEnd/>
              </a:ln>
            </p:spPr>
            <p:txBody>
              <a:bodyPr/>
              <a:lstStyle/>
              <a:p>
                <a:endParaRPr lang="en-US"/>
              </a:p>
            </p:txBody>
          </p:sp>
          <p:sp>
            <p:nvSpPr>
              <p:cNvPr id="102520" name="Freeform 120"/>
              <p:cNvSpPr>
                <a:spLocks/>
              </p:cNvSpPr>
              <p:nvPr/>
            </p:nvSpPr>
            <p:spPr bwMode="black">
              <a:xfrm>
                <a:off x="3957" y="2227"/>
                <a:ext cx="262" cy="109"/>
              </a:xfrm>
              <a:custGeom>
                <a:avLst/>
                <a:gdLst/>
                <a:ahLst/>
                <a:cxnLst>
                  <a:cxn ang="0">
                    <a:pos x="9" y="0"/>
                  </a:cxn>
                  <a:cxn ang="0">
                    <a:pos x="778" y="408"/>
                  </a:cxn>
                  <a:cxn ang="0">
                    <a:pos x="770" y="423"/>
                  </a:cxn>
                  <a:cxn ang="0">
                    <a:pos x="0" y="15"/>
                  </a:cxn>
                  <a:cxn ang="0">
                    <a:pos x="9" y="0"/>
                  </a:cxn>
                </a:cxnLst>
                <a:rect l="0" t="0" r="r" b="b"/>
                <a:pathLst>
                  <a:path w="778" h="423">
                    <a:moveTo>
                      <a:pt x="9" y="0"/>
                    </a:moveTo>
                    <a:lnTo>
                      <a:pt x="778" y="408"/>
                    </a:lnTo>
                    <a:lnTo>
                      <a:pt x="770" y="423"/>
                    </a:lnTo>
                    <a:lnTo>
                      <a:pt x="0" y="15"/>
                    </a:lnTo>
                    <a:lnTo>
                      <a:pt x="9" y="0"/>
                    </a:lnTo>
                    <a:close/>
                  </a:path>
                </a:pathLst>
              </a:custGeom>
              <a:solidFill>
                <a:schemeClr val="bg2"/>
              </a:solidFill>
              <a:ln w="9525">
                <a:solidFill>
                  <a:schemeClr val="bg2"/>
                </a:solidFill>
                <a:round/>
                <a:headEnd/>
                <a:tailEnd/>
              </a:ln>
            </p:spPr>
            <p:txBody>
              <a:bodyPr/>
              <a:lstStyle/>
              <a:p>
                <a:endParaRPr lang="en-US"/>
              </a:p>
            </p:txBody>
          </p:sp>
          <p:sp>
            <p:nvSpPr>
              <p:cNvPr id="102521" name="Freeform 121"/>
              <p:cNvSpPr>
                <a:spLocks/>
              </p:cNvSpPr>
              <p:nvPr/>
            </p:nvSpPr>
            <p:spPr bwMode="black">
              <a:xfrm>
                <a:off x="3957" y="2227"/>
                <a:ext cx="262" cy="109"/>
              </a:xfrm>
              <a:custGeom>
                <a:avLst/>
                <a:gdLst/>
                <a:ahLst/>
                <a:cxnLst>
                  <a:cxn ang="0">
                    <a:pos x="778" y="15"/>
                  </a:cxn>
                  <a:cxn ang="0">
                    <a:pos x="9" y="423"/>
                  </a:cxn>
                  <a:cxn ang="0">
                    <a:pos x="0" y="408"/>
                  </a:cxn>
                  <a:cxn ang="0">
                    <a:pos x="770" y="0"/>
                  </a:cxn>
                  <a:cxn ang="0">
                    <a:pos x="778" y="15"/>
                  </a:cxn>
                </a:cxnLst>
                <a:rect l="0" t="0" r="r" b="b"/>
                <a:pathLst>
                  <a:path w="778" h="423">
                    <a:moveTo>
                      <a:pt x="778" y="15"/>
                    </a:moveTo>
                    <a:lnTo>
                      <a:pt x="9" y="423"/>
                    </a:lnTo>
                    <a:lnTo>
                      <a:pt x="0" y="408"/>
                    </a:lnTo>
                    <a:lnTo>
                      <a:pt x="770" y="0"/>
                    </a:lnTo>
                    <a:lnTo>
                      <a:pt x="778" y="15"/>
                    </a:lnTo>
                    <a:close/>
                  </a:path>
                </a:pathLst>
              </a:custGeom>
              <a:solidFill>
                <a:schemeClr val="bg2"/>
              </a:solidFill>
              <a:ln w="9525">
                <a:solidFill>
                  <a:schemeClr val="bg2"/>
                </a:solidFill>
                <a:round/>
                <a:headEnd/>
                <a:tailEnd/>
              </a:ln>
            </p:spPr>
            <p:txBody>
              <a:bodyPr/>
              <a:lstStyle/>
              <a:p>
                <a:endParaRPr lang="en-US"/>
              </a:p>
            </p:txBody>
          </p:sp>
          <p:sp>
            <p:nvSpPr>
              <p:cNvPr id="102522" name="Rectangle 122"/>
              <p:cNvSpPr>
                <a:spLocks noChangeArrowheads="1"/>
              </p:cNvSpPr>
              <p:nvPr/>
            </p:nvSpPr>
            <p:spPr bwMode="black">
              <a:xfrm>
                <a:off x="3960" y="2227"/>
                <a:ext cx="257" cy="4"/>
              </a:xfrm>
              <a:prstGeom prst="rect">
                <a:avLst/>
              </a:prstGeom>
              <a:solidFill>
                <a:schemeClr val="bg2"/>
              </a:solidFill>
              <a:ln w="9525">
                <a:solidFill>
                  <a:schemeClr val="bg2"/>
                </a:solidFill>
                <a:miter lim="800000"/>
                <a:headEnd/>
                <a:tailEnd/>
              </a:ln>
            </p:spPr>
            <p:txBody>
              <a:bodyPr/>
              <a:lstStyle/>
              <a:p>
                <a:endParaRPr lang="en-US"/>
              </a:p>
            </p:txBody>
          </p:sp>
          <p:sp>
            <p:nvSpPr>
              <p:cNvPr id="102523" name="Rectangle 123"/>
              <p:cNvSpPr>
                <a:spLocks noChangeArrowheads="1"/>
              </p:cNvSpPr>
              <p:nvPr/>
            </p:nvSpPr>
            <p:spPr bwMode="black">
              <a:xfrm>
                <a:off x="3956" y="2228"/>
                <a:ext cx="5" cy="104"/>
              </a:xfrm>
              <a:prstGeom prst="rect">
                <a:avLst/>
              </a:prstGeom>
              <a:solidFill>
                <a:schemeClr val="bg2"/>
              </a:solidFill>
              <a:ln w="9525">
                <a:noFill/>
                <a:miter lim="800000"/>
                <a:headEnd/>
                <a:tailEnd/>
              </a:ln>
            </p:spPr>
            <p:txBody>
              <a:bodyPr/>
              <a:lstStyle/>
              <a:p>
                <a:endParaRPr lang="en-US"/>
              </a:p>
            </p:txBody>
          </p:sp>
          <p:sp>
            <p:nvSpPr>
              <p:cNvPr id="102524" name="Rectangle 124"/>
              <p:cNvSpPr>
                <a:spLocks noChangeArrowheads="1"/>
              </p:cNvSpPr>
              <p:nvPr/>
            </p:nvSpPr>
            <p:spPr bwMode="black">
              <a:xfrm>
                <a:off x="3960" y="2694"/>
                <a:ext cx="257" cy="5"/>
              </a:xfrm>
              <a:prstGeom prst="rect">
                <a:avLst/>
              </a:prstGeom>
              <a:solidFill>
                <a:schemeClr val="bg2"/>
              </a:solidFill>
              <a:ln w="9525">
                <a:noFill/>
                <a:miter lim="800000"/>
                <a:headEnd/>
                <a:tailEnd/>
              </a:ln>
            </p:spPr>
            <p:txBody>
              <a:bodyPr/>
              <a:lstStyle/>
              <a:p>
                <a:endParaRPr lang="en-US"/>
              </a:p>
            </p:txBody>
          </p:sp>
          <p:sp>
            <p:nvSpPr>
              <p:cNvPr id="102525" name="Rectangle 125"/>
              <p:cNvSpPr>
                <a:spLocks noChangeArrowheads="1"/>
              </p:cNvSpPr>
              <p:nvPr/>
            </p:nvSpPr>
            <p:spPr bwMode="black">
              <a:xfrm>
                <a:off x="3960" y="2694"/>
                <a:ext cx="257" cy="5"/>
              </a:xfrm>
              <a:prstGeom prst="rect">
                <a:avLst/>
              </a:prstGeom>
              <a:solidFill>
                <a:schemeClr val="bg2"/>
              </a:solidFill>
              <a:ln w="9525">
                <a:noFill/>
                <a:miter lim="800000"/>
                <a:headEnd/>
                <a:tailEnd/>
              </a:ln>
            </p:spPr>
            <p:txBody>
              <a:bodyPr/>
              <a:lstStyle/>
              <a:p>
                <a:endParaRPr lang="en-US"/>
              </a:p>
            </p:txBody>
          </p:sp>
          <p:sp>
            <p:nvSpPr>
              <p:cNvPr id="102526" name="Rectangle 126"/>
              <p:cNvSpPr>
                <a:spLocks noChangeArrowheads="1"/>
              </p:cNvSpPr>
              <p:nvPr/>
            </p:nvSpPr>
            <p:spPr bwMode="black">
              <a:xfrm>
                <a:off x="3960" y="2692"/>
                <a:ext cx="257" cy="5"/>
              </a:xfrm>
              <a:prstGeom prst="rect">
                <a:avLst/>
              </a:prstGeom>
              <a:solidFill>
                <a:schemeClr val="bg2"/>
              </a:solidFill>
              <a:ln w="9525">
                <a:noFill/>
                <a:miter lim="800000"/>
                <a:headEnd/>
                <a:tailEnd/>
              </a:ln>
            </p:spPr>
            <p:txBody>
              <a:bodyPr/>
              <a:lstStyle/>
              <a:p>
                <a:endParaRPr lang="en-US"/>
              </a:p>
            </p:txBody>
          </p:sp>
          <p:sp>
            <p:nvSpPr>
              <p:cNvPr id="102527" name="Rectangle 127"/>
              <p:cNvSpPr>
                <a:spLocks noChangeArrowheads="1"/>
              </p:cNvSpPr>
              <p:nvPr/>
            </p:nvSpPr>
            <p:spPr bwMode="black">
              <a:xfrm>
                <a:off x="3960" y="2692"/>
                <a:ext cx="257" cy="5"/>
              </a:xfrm>
              <a:prstGeom prst="rect">
                <a:avLst/>
              </a:prstGeom>
              <a:solidFill>
                <a:schemeClr val="bg2"/>
              </a:solidFill>
              <a:ln w="9525">
                <a:noFill/>
                <a:miter lim="800000"/>
                <a:headEnd/>
                <a:tailEnd/>
              </a:ln>
            </p:spPr>
            <p:txBody>
              <a:bodyPr/>
              <a:lstStyle/>
              <a:p>
                <a:endParaRPr lang="en-US"/>
              </a:p>
            </p:txBody>
          </p:sp>
          <p:sp>
            <p:nvSpPr>
              <p:cNvPr id="102528" name="Rectangle 128"/>
              <p:cNvSpPr>
                <a:spLocks noChangeArrowheads="1"/>
              </p:cNvSpPr>
              <p:nvPr/>
            </p:nvSpPr>
            <p:spPr bwMode="black">
              <a:xfrm>
                <a:off x="3960" y="2692"/>
                <a:ext cx="257" cy="5"/>
              </a:xfrm>
              <a:prstGeom prst="rect">
                <a:avLst/>
              </a:prstGeom>
              <a:solidFill>
                <a:schemeClr val="bg2"/>
              </a:solidFill>
              <a:ln w="9525">
                <a:noFill/>
                <a:miter lim="800000"/>
                <a:headEnd/>
                <a:tailEnd/>
              </a:ln>
            </p:spPr>
            <p:txBody>
              <a:bodyPr/>
              <a:lstStyle/>
              <a:p>
                <a:endParaRPr lang="en-US"/>
              </a:p>
            </p:txBody>
          </p:sp>
          <p:sp>
            <p:nvSpPr>
              <p:cNvPr id="102529" name="Rectangle 129"/>
              <p:cNvSpPr>
                <a:spLocks noChangeArrowheads="1"/>
              </p:cNvSpPr>
              <p:nvPr/>
            </p:nvSpPr>
            <p:spPr bwMode="black">
              <a:xfrm>
                <a:off x="3960" y="2691"/>
                <a:ext cx="257" cy="5"/>
              </a:xfrm>
              <a:prstGeom prst="rect">
                <a:avLst/>
              </a:prstGeom>
              <a:solidFill>
                <a:schemeClr val="bg2"/>
              </a:solidFill>
              <a:ln w="9525">
                <a:noFill/>
                <a:miter lim="800000"/>
                <a:headEnd/>
                <a:tailEnd/>
              </a:ln>
            </p:spPr>
            <p:txBody>
              <a:bodyPr/>
              <a:lstStyle/>
              <a:p>
                <a:endParaRPr lang="en-US"/>
              </a:p>
            </p:txBody>
          </p:sp>
          <p:sp>
            <p:nvSpPr>
              <p:cNvPr id="102530" name="Rectangle 130"/>
              <p:cNvSpPr>
                <a:spLocks noChangeArrowheads="1"/>
              </p:cNvSpPr>
              <p:nvPr/>
            </p:nvSpPr>
            <p:spPr bwMode="black">
              <a:xfrm>
                <a:off x="3960" y="2691"/>
                <a:ext cx="257" cy="5"/>
              </a:xfrm>
              <a:prstGeom prst="rect">
                <a:avLst/>
              </a:prstGeom>
              <a:solidFill>
                <a:schemeClr val="bg2"/>
              </a:solidFill>
              <a:ln w="9525">
                <a:noFill/>
                <a:miter lim="800000"/>
                <a:headEnd/>
                <a:tailEnd/>
              </a:ln>
            </p:spPr>
            <p:txBody>
              <a:bodyPr/>
              <a:lstStyle/>
              <a:p>
                <a:endParaRPr lang="en-US"/>
              </a:p>
            </p:txBody>
          </p:sp>
          <p:sp>
            <p:nvSpPr>
              <p:cNvPr id="102531" name="Rectangle 131"/>
              <p:cNvSpPr>
                <a:spLocks noChangeArrowheads="1"/>
              </p:cNvSpPr>
              <p:nvPr/>
            </p:nvSpPr>
            <p:spPr bwMode="black">
              <a:xfrm>
                <a:off x="3960" y="2691"/>
                <a:ext cx="257" cy="5"/>
              </a:xfrm>
              <a:prstGeom prst="rect">
                <a:avLst/>
              </a:prstGeom>
              <a:solidFill>
                <a:schemeClr val="bg2"/>
              </a:solidFill>
              <a:ln w="9525">
                <a:noFill/>
                <a:miter lim="800000"/>
                <a:headEnd/>
                <a:tailEnd/>
              </a:ln>
            </p:spPr>
            <p:txBody>
              <a:bodyPr/>
              <a:lstStyle/>
              <a:p>
                <a:endParaRPr lang="en-US"/>
              </a:p>
            </p:txBody>
          </p:sp>
          <p:sp>
            <p:nvSpPr>
              <p:cNvPr id="102532" name="Rectangle 132"/>
              <p:cNvSpPr>
                <a:spLocks noChangeArrowheads="1"/>
              </p:cNvSpPr>
              <p:nvPr/>
            </p:nvSpPr>
            <p:spPr bwMode="black">
              <a:xfrm>
                <a:off x="3960" y="2689"/>
                <a:ext cx="257" cy="5"/>
              </a:xfrm>
              <a:prstGeom prst="rect">
                <a:avLst/>
              </a:prstGeom>
              <a:solidFill>
                <a:schemeClr val="bg2"/>
              </a:solidFill>
              <a:ln w="9525">
                <a:noFill/>
                <a:miter lim="800000"/>
                <a:headEnd/>
                <a:tailEnd/>
              </a:ln>
            </p:spPr>
            <p:txBody>
              <a:bodyPr/>
              <a:lstStyle/>
              <a:p>
                <a:endParaRPr lang="en-US"/>
              </a:p>
            </p:txBody>
          </p:sp>
          <p:sp>
            <p:nvSpPr>
              <p:cNvPr id="102533" name="Rectangle 133"/>
              <p:cNvSpPr>
                <a:spLocks noChangeArrowheads="1"/>
              </p:cNvSpPr>
              <p:nvPr/>
            </p:nvSpPr>
            <p:spPr bwMode="black">
              <a:xfrm>
                <a:off x="3960" y="2689"/>
                <a:ext cx="257" cy="5"/>
              </a:xfrm>
              <a:prstGeom prst="rect">
                <a:avLst/>
              </a:prstGeom>
              <a:solidFill>
                <a:schemeClr val="bg2"/>
              </a:solidFill>
              <a:ln w="9525">
                <a:noFill/>
                <a:miter lim="800000"/>
                <a:headEnd/>
                <a:tailEnd/>
              </a:ln>
            </p:spPr>
            <p:txBody>
              <a:bodyPr/>
              <a:lstStyle/>
              <a:p>
                <a:endParaRPr lang="en-US"/>
              </a:p>
            </p:txBody>
          </p:sp>
          <p:sp>
            <p:nvSpPr>
              <p:cNvPr id="102534" name="Rectangle 134"/>
              <p:cNvSpPr>
                <a:spLocks noChangeArrowheads="1"/>
              </p:cNvSpPr>
              <p:nvPr/>
            </p:nvSpPr>
            <p:spPr bwMode="black">
              <a:xfrm>
                <a:off x="3960" y="2689"/>
                <a:ext cx="257" cy="5"/>
              </a:xfrm>
              <a:prstGeom prst="rect">
                <a:avLst/>
              </a:prstGeom>
              <a:solidFill>
                <a:schemeClr val="bg2"/>
              </a:solidFill>
              <a:ln w="9525">
                <a:noFill/>
                <a:miter lim="800000"/>
                <a:headEnd/>
                <a:tailEnd/>
              </a:ln>
            </p:spPr>
            <p:txBody>
              <a:bodyPr/>
              <a:lstStyle/>
              <a:p>
                <a:endParaRPr lang="en-US"/>
              </a:p>
            </p:txBody>
          </p:sp>
          <p:sp>
            <p:nvSpPr>
              <p:cNvPr id="102535" name="Rectangle 135"/>
              <p:cNvSpPr>
                <a:spLocks noChangeArrowheads="1"/>
              </p:cNvSpPr>
              <p:nvPr/>
            </p:nvSpPr>
            <p:spPr bwMode="black">
              <a:xfrm>
                <a:off x="3960" y="2689"/>
                <a:ext cx="257" cy="5"/>
              </a:xfrm>
              <a:prstGeom prst="rect">
                <a:avLst/>
              </a:prstGeom>
              <a:solidFill>
                <a:schemeClr val="bg2"/>
              </a:solidFill>
              <a:ln w="9525">
                <a:noFill/>
                <a:miter lim="800000"/>
                <a:headEnd/>
                <a:tailEnd/>
              </a:ln>
            </p:spPr>
            <p:txBody>
              <a:bodyPr/>
              <a:lstStyle/>
              <a:p>
                <a:endParaRPr lang="en-US"/>
              </a:p>
            </p:txBody>
          </p:sp>
          <p:sp>
            <p:nvSpPr>
              <p:cNvPr id="102536" name="Rectangle 136"/>
              <p:cNvSpPr>
                <a:spLocks noChangeArrowheads="1"/>
              </p:cNvSpPr>
              <p:nvPr/>
            </p:nvSpPr>
            <p:spPr bwMode="black">
              <a:xfrm>
                <a:off x="3960" y="2688"/>
                <a:ext cx="257" cy="4"/>
              </a:xfrm>
              <a:prstGeom prst="rect">
                <a:avLst/>
              </a:prstGeom>
              <a:solidFill>
                <a:schemeClr val="bg2"/>
              </a:solidFill>
              <a:ln w="9525">
                <a:noFill/>
                <a:miter lim="800000"/>
                <a:headEnd/>
                <a:tailEnd/>
              </a:ln>
            </p:spPr>
            <p:txBody>
              <a:bodyPr/>
              <a:lstStyle/>
              <a:p>
                <a:endParaRPr lang="en-US"/>
              </a:p>
            </p:txBody>
          </p:sp>
          <p:sp>
            <p:nvSpPr>
              <p:cNvPr id="102537" name="Rectangle 137"/>
              <p:cNvSpPr>
                <a:spLocks noChangeArrowheads="1"/>
              </p:cNvSpPr>
              <p:nvPr/>
            </p:nvSpPr>
            <p:spPr bwMode="black">
              <a:xfrm>
                <a:off x="3960" y="2688"/>
                <a:ext cx="257" cy="4"/>
              </a:xfrm>
              <a:prstGeom prst="rect">
                <a:avLst/>
              </a:prstGeom>
              <a:solidFill>
                <a:schemeClr val="bg2"/>
              </a:solidFill>
              <a:ln w="9525">
                <a:noFill/>
                <a:miter lim="800000"/>
                <a:headEnd/>
                <a:tailEnd/>
              </a:ln>
            </p:spPr>
            <p:txBody>
              <a:bodyPr/>
              <a:lstStyle/>
              <a:p>
                <a:endParaRPr lang="en-US"/>
              </a:p>
            </p:txBody>
          </p:sp>
          <p:sp>
            <p:nvSpPr>
              <p:cNvPr id="102539" name="Rectangle 139"/>
              <p:cNvSpPr>
                <a:spLocks noChangeArrowheads="1"/>
              </p:cNvSpPr>
              <p:nvPr/>
            </p:nvSpPr>
            <p:spPr bwMode="black">
              <a:xfrm>
                <a:off x="3960" y="2686"/>
                <a:ext cx="257" cy="5"/>
              </a:xfrm>
              <a:prstGeom prst="rect">
                <a:avLst/>
              </a:prstGeom>
              <a:solidFill>
                <a:schemeClr val="bg2"/>
              </a:solidFill>
              <a:ln w="9525">
                <a:noFill/>
                <a:miter lim="800000"/>
                <a:headEnd/>
                <a:tailEnd/>
              </a:ln>
            </p:spPr>
            <p:txBody>
              <a:bodyPr/>
              <a:lstStyle/>
              <a:p>
                <a:endParaRPr lang="en-US"/>
              </a:p>
            </p:txBody>
          </p:sp>
          <p:sp>
            <p:nvSpPr>
              <p:cNvPr id="102540" name="Rectangle 140"/>
              <p:cNvSpPr>
                <a:spLocks noChangeArrowheads="1"/>
              </p:cNvSpPr>
              <p:nvPr/>
            </p:nvSpPr>
            <p:spPr bwMode="black">
              <a:xfrm>
                <a:off x="3960" y="2686"/>
                <a:ext cx="257" cy="5"/>
              </a:xfrm>
              <a:prstGeom prst="rect">
                <a:avLst/>
              </a:prstGeom>
              <a:solidFill>
                <a:schemeClr val="bg2"/>
              </a:solidFill>
              <a:ln w="9525">
                <a:noFill/>
                <a:miter lim="800000"/>
                <a:headEnd/>
                <a:tailEnd/>
              </a:ln>
            </p:spPr>
            <p:txBody>
              <a:bodyPr/>
              <a:lstStyle/>
              <a:p>
                <a:endParaRPr lang="en-US"/>
              </a:p>
            </p:txBody>
          </p:sp>
          <p:sp>
            <p:nvSpPr>
              <p:cNvPr id="102541" name="Rectangle 141"/>
              <p:cNvSpPr>
                <a:spLocks noChangeArrowheads="1"/>
              </p:cNvSpPr>
              <p:nvPr/>
            </p:nvSpPr>
            <p:spPr bwMode="black">
              <a:xfrm>
                <a:off x="3960" y="2686"/>
                <a:ext cx="257" cy="5"/>
              </a:xfrm>
              <a:prstGeom prst="rect">
                <a:avLst/>
              </a:prstGeom>
              <a:solidFill>
                <a:schemeClr val="bg2"/>
              </a:solidFill>
              <a:ln w="9525">
                <a:solidFill>
                  <a:schemeClr val="bg2"/>
                </a:solidFill>
                <a:miter lim="800000"/>
                <a:headEnd/>
                <a:tailEnd/>
              </a:ln>
            </p:spPr>
            <p:txBody>
              <a:bodyPr/>
              <a:lstStyle/>
              <a:p>
                <a:endParaRPr lang="en-US"/>
              </a:p>
            </p:txBody>
          </p:sp>
          <p:sp>
            <p:nvSpPr>
              <p:cNvPr id="102542" name="Rectangle 142"/>
              <p:cNvSpPr>
                <a:spLocks noChangeArrowheads="1"/>
              </p:cNvSpPr>
              <p:nvPr/>
            </p:nvSpPr>
            <p:spPr bwMode="black">
              <a:xfrm>
                <a:off x="3960" y="2685"/>
                <a:ext cx="257" cy="4"/>
              </a:xfrm>
              <a:prstGeom prst="rect">
                <a:avLst/>
              </a:prstGeom>
              <a:solidFill>
                <a:schemeClr val="bg2"/>
              </a:solidFill>
              <a:ln w="9525">
                <a:noFill/>
                <a:miter lim="800000"/>
                <a:headEnd/>
                <a:tailEnd/>
              </a:ln>
            </p:spPr>
            <p:txBody>
              <a:bodyPr/>
              <a:lstStyle/>
              <a:p>
                <a:endParaRPr lang="en-US"/>
              </a:p>
            </p:txBody>
          </p:sp>
          <p:sp>
            <p:nvSpPr>
              <p:cNvPr id="102543" name="Rectangle 143"/>
              <p:cNvSpPr>
                <a:spLocks noChangeArrowheads="1"/>
              </p:cNvSpPr>
              <p:nvPr/>
            </p:nvSpPr>
            <p:spPr bwMode="black">
              <a:xfrm>
                <a:off x="3960" y="2685"/>
                <a:ext cx="257" cy="4"/>
              </a:xfrm>
              <a:prstGeom prst="rect">
                <a:avLst/>
              </a:prstGeom>
              <a:solidFill>
                <a:schemeClr val="bg2"/>
              </a:solidFill>
              <a:ln w="9525">
                <a:noFill/>
                <a:miter lim="800000"/>
                <a:headEnd/>
                <a:tailEnd/>
              </a:ln>
            </p:spPr>
            <p:txBody>
              <a:bodyPr/>
              <a:lstStyle/>
              <a:p>
                <a:endParaRPr lang="en-US"/>
              </a:p>
            </p:txBody>
          </p:sp>
          <p:sp>
            <p:nvSpPr>
              <p:cNvPr id="102544" name="Rectangle 144"/>
              <p:cNvSpPr>
                <a:spLocks noChangeArrowheads="1"/>
              </p:cNvSpPr>
              <p:nvPr/>
            </p:nvSpPr>
            <p:spPr bwMode="black">
              <a:xfrm>
                <a:off x="3960" y="2685"/>
                <a:ext cx="257" cy="4"/>
              </a:xfrm>
              <a:prstGeom prst="rect">
                <a:avLst/>
              </a:prstGeom>
              <a:solidFill>
                <a:schemeClr val="bg2"/>
              </a:solidFill>
              <a:ln w="9525">
                <a:noFill/>
                <a:miter lim="800000"/>
                <a:headEnd/>
                <a:tailEnd/>
              </a:ln>
            </p:spPr>
            <p:txBody>
              <a:bodyPr/>
              <a:lstStyle/>
              <a:p>
                <a:endParaRPr lang="en-US"/>
              </a:p>
            </p:txBody>
          </p:sp>
          <p:sp>
            <p:nvSpPr>
              <p:cNvPr id="102545" name="Rectangle 145"/>
              <p:cNvSpPr>
                <a:spLocks noChangeArrowheads="1"/>
              </p:cNvSpPr>
              <p:nvPr/>
            </p:nvSpPr>
            <p:spPr bwMode="black">
              <a:xfrm>
                <a:off x="3960" y="2685"/>
                <a:ext cx="257" cy="3"/>
              </a:xfrm>
              <a:prstGeom prst="rect">
                <a:avLst/>
              </a:prstGeom>
              <a:solidFill>
                <a:schemeClr val="bg2"/>
              </a:solidFill>
              <a:ln w="9525">
                <a:noFill/>
                <a:miter lim="800000"/>
                <a:headEnd/>
                <a:tailEnd/>
              </a:ln>
            </p:spPr>
            <p:txBody>
              <a:bodyPr/>
              <a:lstStyle/>
              <a:p>
                <a:endParaRPr lang="en-US"/>
              </a:p>
            </p:txBody>
          </p:sp>
          <p:sp>
            <p:nvSpPr>
              <p:cNvPr id="102546" name="Rectangle 146"/>
              <p:cNvSpPr>
                <a:spLocks noChangeArrowheads="1"/>
              </p:cNvSpPr>
              <p:nvPr/>
            </p:nvSpPr>
            <p:spPr bwMode="black">
              <a:xfrm>
                <a:off x="3960" y="2683"/>
                <a:ext cx="257" cy="5"/>
              </a:xfrm>
              <a:prstGeom prst="rect">
                <a:avLst/>
              </a:prstGeom>
              <a:solidFill>
                <a:schemeClr val="bg2"/>
              </a:solidFill>
              <a:ln w="9525">
                <a:solidFill>
                  <a:schemeClr val="bg2"/>
                </a:solidFill>
                <a:miter lim="800000"/>
                <a:headEnd/>
                <a:tailEnd/>
              </a:ln>
            </p:spPr>
            <p:txBody>
              <a:bodyPr/>
              <a:lstStyle/>
              <a:p>
                <a:endParaRPr lang="en-US"/>
              </a:p>
            </p:txBody>
          </p:sp>
          <p:sp>
            <p:nvSpPr>
              <p:cNvPr id="102547" name="Rectangle 147"/>
              <p:cNvSpPr>
                <a:spLocks noChangeArrowheads="1"/>
              </p:cNvSpPr>
              <p:nvPr/>
            </p:nvSpPr>
            <p:spPr bwMode="black">
              <a:xfrm>
                <a:off x="3960" y="2694"/>
                <a:ext cx="257" cy="5"/>
              </a:xfrm>
              <a:prstGeom prst="rect">
                <a:avLst/>
              </a:prstGeom>
              <a:solidFill>
                <a:schemeClr val="bg2"/>
              </a:solidFill>
              <a:ln w="9525">
                <a:noFill/>
                <a:miter lim="800000"/>
                <a:headEnd/>
                <a:tailEnd/>
              </a:ln>
            </p:spPr>
            <p:txBody>
              <a:bodyPr/>
              <a:lstStyle/>
              <a:p>
                <a:endParaRPr lang="en-US"/>
              </a:p>
            </p:txBody>
          </p:sp>
          <p:sp>
            <p:nvSpPr>
              <p:cNvPr id="102548" name="Rectangle 148"/>
              <p:cNvSpPr>
                <a:spLocks noChangeArrowheads="1"/>
              </p:cNvSpPr>
              <p:nvPr/>
            </p:nvSpPr>
            <p:spPr bwMode="black">
              <a:xfrm>
                <a:off x="3960" y="2694"/>
                <a:ext cx="257" cy="5"/>
              </a:xfrm>
              <a:prstGeom prst="rect">
                <a:avLst/>
              </a:prstGeom>
              <a:solidFill>
                <a:schemeClr val="bg2"/>
              </a:solidFill>
              <a:ln w="9525">
                <a:noFill/>
                <a:miter lim="800000"/>
                <a:headEnd/>
                <a:tailEnd/>
              </a:ln>
            </p:spPr>
            <p:txBody>
              <a:bodyPr/>
              <a:lstStyle/>
              <a:p>
                <a:endParaRPr lang="en-US"/>
              </a:p>
            </p:txBody>
          </p:sp>
          <p:sp>
            <p:nvSpPr>
              <p:cNvPr id="102549" name="Rectangle 149"/>
              <p:cNvSpPr>
                <a:spLocks noChangeArrowheads="1"/>
              </p:cNvSpPr>
              <p:nvPr/>
            </p:nvSpPr>
            <p:spPr bwMode="black">
              <a:xfrm>
                <a:off x="3960" y="2696"/>
                <a:ext cx="257" cy="4"/>
              </a:xfrm>
              <a:prstGeom prst="rect">
                <a:avLst/>
              </a:prstGeom>
              <a:solidFill>
                <a:schemeClr val="bg2"/>
              </a:solidFill>
              <a:ln w="9525">
                <a:noFill/>
                <a:miter lim="800000"/>
                <a:headEnd/>
                <a:tailEnd/>
              </a:ln>
            </p:spPr>
            <p:txBody>
              <a:bodyPr/>
              <a:lstStyle/>
              <a:p>
                <a:endParaRPr lang="en-US"/>
              </a:p>
            </p:txBody>
          </p:sp>
          <p:sp>
            <p:nvSpPr>
              <p:cNvPr id="102550" name="Rectangle 150"/>
              <p:cNvSpPr>
                <a:spLocks noChangeArrowheads="1"/>
              </p:cNvSpPr>
              <p:nvPr/>
            </p:nvSpPr>
            <p:spPr bwMode="black">
              <a:xfrm>
                <a:off x="3960" y="2696"/>
                <a:ext cx="257" cy="4"/>
              </a:xfrm>
              <a:prstGeom prst="rect">
                <a:avLst/>
              </a:prstGeom>
              <a:solidFill>
                <a:schemeClr val="bg2"/>
              </a:solidFill>
              <a:ln w="9525">
                <a:noFill/>
                <a:miter lim="800000"/>
                <a:headEnd/>
                <a:tailEnd/>
              </a:ln>
            </p:spPr>
            <p:txBody>
              <a:bodyPr/>
              <a:lstStyle/>
              <a:p>
                <a:endParaRPr lang="en-US"/>
              </a:p>
            </p:txBody>
          </p:sp>
          <p:sp>
            <p:nvSpPr>
              <p:cNvPr id="102551" name="Rectangle 151"/>
              <p:cNvSpPr>
                <a:spLocks noChangeArrowheads="1"/>
              </p:cNvSpPr>
              <p:nvPr/>
            </p:nvSpPr>
            <p:spPr bwMode="black">
              <a:xfrm>
                <a:off x="3960" y="2697"/>
                <a:ext cx="257" cy="3"/>
              </a:xfrm>
              <a:prstGeom prst="rect">
                <a:avLst/>
              </a:prstGeom>
              <a:solidFill>
                <a:schemeClr val="bg2"/>
              </a:solidFill>
              <a:ln w="9525">
                <a:noFill/>
                <a:miter lim="800000"/>
                <a:headEnd/>
                <a:tailEnd/>
              </a:ln>
            </p:spPr>
            <p:txBody>
              <a:bodyPr/>
              <a:lstStyle/>
              <a:p>
                <a:endParaRPr lang="en-US"/>
              </a:p>
            </p:txBody>
          </p:sp>
          <p:sp>
            <p:nvSpPr>
              <p:cNvPr id="102552" name="Rectangle 152"/>
              <p:cNvSpPr>
                <a:spLocks noChangeArrowheads="1"/>
              </p:cNvSpPr>
              <p:nvPr/>
            </p:nvSpPr>
            <p:spPr bwMode="black">
              <a:xfrm>
                <a:off x="3960" y="2697"/>
                <a:ext cx="257" cy="5"/>
              </a:xfrm>
              <a:prstGeom prst="rect">
                <a:avLst/>
              </a:prstGeom>
              <a:solidFill>
                <a:schemeClr val="bg2"/>
              </a:solidFill>
              <a:ln w="9525">
                <a:noFill/>
                <a:miter lim="800000"/>
                <a:headEnd/>
                <a:tailEnd/>
              </a:ln>
            </p:spPr>
            <p:txBody>
              <a:bodyPr/>
              <a:lstStyle/>
              <a:p>
                <a:endParaRPr lang="en-US"/>
              </a:p>
            </p:txBody>
          </p:sp>
          <p:sp>
            <p:nvSpPr>
              <p:cNvPr id="102553" name="Rectangle 153"/>
              <p:cNvSpPr>
                <a:spLocks noChangeArrowheads="1"/>
              </p:cNvSpPr>
              <p:nvPr/>
            </p:nvSpPr>
            <p:spPr bwMode="black">
              <a:xfrm>
                <a:off x="3960" y="2697"/>
                <a:ext cx="257" cy="5"/>
              </a:xfrm>
              <a:prstGeom prst="rect">
                <a:avLst/>
              </a:prstGeom>
              <a:solidFill>
                <a:schemeClr val="bg2"/>
              </a:solidFill>
              <a:ln w="9525">
                <a:noFill/>
                <a:miter lim="800000"/>
                <a:headEnd/>
                <a:tailEnd/>
              </a:ln>
            </p:spPr>
            <p:txBody>
              <a:bodyPr/>
              <a:lstStyle/>
              <a:p>
                <a:endParaRPr lang="en-US"/>
              </a:p>
            </p:txBody>
          </p:sp>
          <p:sp>
            <p:nvSpPr>
              <p:cNvPr id="102554" name="Rectangle 154"/>
              <p:cNvSpPr>
                <a:spLocks noChangeArrowheads="1"/>
              </p:cNvSpPr>
              <p:nvPr/>
            </p:nvSpPr>
            <p:spPr bwMode="black">
              <a:xfrm>
                <a:off x="3960" y="2697"/>
                <a:ext cx="257" cy="5"/>
              </a:xfrm>
              <a:prstGeom prst="rect">
                <a:avLst/>
              </a:prstGeom>
              <a:solidFill>
                <a:schemeClr val="bg2"/>
              </a:solidFill>
              <a:ln w="9525">
                <a:noFill/>
                <a:miter lim="800000"/>
                <a:headEnd/>
                <a:tailEnd/>
              </a:ln>
            </p:spPr>
            <p:txBody>
              <a:bodyPr/>
              <a:lstStyle/>
              <a:p>
                <a:endParaRPr lang="en-US"/>
              </a:p>
            </p:txBody>
          </p:sp>
          <p:sp>
            <p:nvSpPr>
              <p:cNvPr id="102555" name="Rectangle 155"/>
              <p:cNvSpPr>
                <a:spLocks noChangeArrowheads="1"/>
              </p:cNvSpPr>
              <p:nvPr/>
            </p:nvSpPr>
            <p:spPr bwMode="black">
              <a:xfrm>
                <a:off x="3960" y="2699"/>
                <a:ext cx="257" cy="5"/>
              </a:xfrm>
              <a:prstGeom prst="rect">
                <a:avLst/>
              </a:prstGeom>
              <a:solidFill>
                <a:schemeClr val="bg2"/>
              </a:solidFill>
              <a:ln w="9525">
                <a:noFill/>
                <a:miter lim="800000"/>
                <a:headEnd/>
                <a:tailEnd/>
              </a:ln>
            </p:spPr>
            <p:txBody>
              <a:bodyPr/>
              <a:lstStyle/>
              <a:p>
                <a:endParaRPr lang="en-US"/>
              </a:p>
            </p:txBody>
          </p:sp>
          <p:sp>
            <p:nvSpPr>
              <p:cNvPr id="102556" name="Rectangle 156"/>
              <p:cNvSpPr>
                <a:spLocks noChangeArrowheads="1"/>
              </p:cNvSpPr>
              <p:nvPr/>
            </p:nvSpPr>
            <p:spPr bwMode="black">
              <a:xfrm>
                <a:off x="3960" y="2699"/>
                <a:ext cx="257" cy="5"/>
              </a:xfrm>
              <a:prstGeom prst="rect">
                <a:avLst/>
              </a:prstGeom>
              <a:solidFill>
                <a:schemeClr val="bg2"/>
              </a:solidFill>
              <a:ln w="9525">
                <a:noFill/>
                <a:miter lim="800000"/>
                <a:headEnd/>
                <a:tailEnd/>
              </a:ln>
            </p:spPr>
            <p:txBody>
              <a:bodyPr/>
              <a:lstStyle/>
              <a:p>
                <a:endParaRPr lang="en-US"/>
              </a:p>
            </p:txBody>
          </p:sp>
          <p:sp>
            <p:nvSpPr>
              <p:cNvPr id="102557" name="Rectangle 157"/>
              <p:cNvSpPr>
                <a:spLocks noChangeArrowheads="1"/>
              </p:cNvSpPr>
              <p:nvPr/>
            </p:nvSpPr>
            <p:spPr bwMode="black">
              <a:xfrm>
                <a:off x="3960" y="2699"/>
                <a:ext cx="257" cy="5"/>
              </a:xfrm>
              <a:prstGeom prst="rect">
                <a:avLst/>
              </a:prstGeom>
              <a:solidFill>
                <a:schemeClr val="bg2"/>
              </a:solidFill>
              <a:ln w="9525">
                <a:noFill/>
                <a:miter lim="800000"/>
                <a:headEnd/>
                <a:tailEnd/>
              </a:ln>
            </p:spPr>
            <p:txBody>
              <a:bodyPr/>
              <a:lstStyle/>
              <a:p>
                <a:endParaRPr lang="en-US"/>
              </a:p>
            </p:txBody>
          </p:sp>
          <p:sp>
            <p:nvSpPr>
              <p:cNvPr id="102558" name="Rectangle 158"/>
              <p:cNvSpPr>
                <a:spLocks noChangeArrowheads="1"/>
              </p:cNvSpPr>
              <p:nvPr/>
            </p:nvSpPr>
            <p:spPr bwMode="black">
              <a:xfrm>
                <a:off x="3960" y="2699"/>
                <a:ext cx="257" cy="5"/>
              </a:xfrm>
              <a:prstGeom prst="rect">
                <a:avLst/>
              </a:prstGeom>
              <a:solidFill>
                <a:schemeClr val="bg2"/>
              </a:solidFill>
              <a:ln w="9525">
                <a:noFill/>
                <a:miter lim="800000"/>
                <a:headEnd/>
                <a:tailEnd/>
              </a:ln>
            </p:spPr>
            <p:txBody>
              <a:bodyPr/>
              <a:lstStyle/>
              <a:p>
                <a:endParaRPr lang="en-US"/>
              </a:p>
            </p:txBody>
          </p:sp>
          <p:sp>
            <p:nvSpPr>
              <p:cNvPr id="102559" name="Rectangle 159"/>
              <p:cNvSpPr>
                <a:spLocks noChangeArrowheads="1"/>
              </p:cNvSpPr>
              <p:nvPr/>
            </p:nvSpPr>
            <p:spPr bwMode="black">
              <a:xfrm>
                <a:off x="3960" y="2700"/>
                <a:ext cx="257" cy="5"/>
              </a:xfrm>
              <a:prstGeom prst="rect">
                <a:avLst/>
              </a:prstGeom>
              <a:solidFill>
                <a:schemeClr val="bg2"/>
              </a:solidFill>
              <a:ln w="9525">
                <a:noFill/>
                <a:miter lim="800000"/>
                <a:headEnd/>
                <a:tailEnd/>
              </a:ln>
            </p:spPr>
            <p:txBody>
              <a:bodyPr/>
              <a:lstStyle/>
              <a:p>
                <a:endParaRPr lang="en-US"/>
              </a:p>
            </p:txBody>
          </p:sp>
          <p:sp>
            <p:nvSpPr>
              <p:cNvPr id="102560" name="Rectangle 160"/>
              <p:cNvSpPr>
                <a:spLocks noChangeArrowheads="1"/>
              </p:cNvSpPr>
              <p:nvPr/>
            </p:nvSpPr>
            <p:spPr bwMode="black">
              <a:xfrm>
                <a:off x="3960" y="2700"/>
                <a:ext cx="257" cy="5"/>
              </a:xfrm>
              <a:prstGeom prst="rect">
                <a:avLst/>
              </a:prstGeom>
              <a:solidFill>
                <a:schemeClr val="bg2"/>
              </a:solidFill>
              <a:ln w="9525">
                <a:noFill/>
                <a:miter lim="800000"/>
                <a:headEnd/>
                <a:tailEnd/>
              </a:ln>
            </p:spPr>
            <p:txBody>
              <a:bodyPr/>
              <a:lstStyle/>
              <a:p>
                <a:endParaRPr lang="en-US"/>
              </a:p>
            </p:txBody>
          </p:sp>
          <p:sp>
            <p:nvSpPr>
              <p:cNvPr id="102561" name="Rectangle 161"/>
              <p:cNvSpPr>
                <a:spLocks noChangeArrowheads="1"/>
              </p:cNvSpPr>
              <p:nvPr/>
            </p:nvSpPr>
            <p:spPr bwMode="black">
              <a:xfrm>
                <a:off x="3960" y="2702"/>
                <a:ext cx="257" cy="3"/>
              </a:xfrm>
              <a:prstGeom prst="rect">
                <a:avLst/>
              </a:prstGeom>
              <a:solidFill>
                <a:schemeClr val="bg2"/>
              </a:solidFill>
              <a:ln w="9525">
                <a:noFill/>
                <a:miter lim="800000"/>
                <a:headEnd/>
                <a:tailEnd/>
              </a:ln>
            </p:spPr>
            <p:txBody>
              <a:bodyPr/>
              <a:lstStyle/>
              <a:p>
                <a:endParaRPr lang="en-US"/>
              </a:p>
            </p:txBody>
          </p:sp>
          <p:sp>
            <p:nvSpPr>
              <p:cNvPr id="102562" name="Rectangle 162"/>
              <p:cNvSpPr>
                <a:spLocks noChangeArrowheads="1"/>
              </p:cNvSpPr>
              <p:nvPr/>
            </p:nvSpPr>
            <p:spPr bwMode="black">
              <a:xfrm>
                <a:off x="3960" y="2702"/>
                <a:ext cx="257" cy="4"/>
              </a:xfrm>
              <a:prstGeom prst="rect">
                <a:avLst/>
              </a:prstGeom>
              <a:solidFill>
                <a:schemeClr val="bg2"/>
              </a:solidFill>
              <a:ln w="9525">
                <a:noFill/>
                <a:miter lim="800000"/>
                <a:headEnd/>
                <a:tailEnd/>
              </a:ln>
            </p:spPr>
            <p:txBody>
              <a:bodyPr/>
              <a:lstStyle/>
              <a:p>
                <a:endParaRPr lang="en-US"/>
              </a:p>
            </p:txBody>
          </p:sp>
          <p:sp>
            <p:nvSpPr>
              <p:cNvPr id="102563" name="Rectangle 163"/>
              <p:cNvSpPr>
                <a:spLocks noChangeArrowheads="1"/>
              </p:cNvSpPr>
              <p:nvPr/>
            </p:nvSpPr>
            <p:spPr bwMode="black">
              <a:xfrm>
                <a:off x="3960" y="2702"/>
                <a:ext cx="257" cy="4"/>
              </a:xfrm>
              <a:prstGeom prst="rect">
                <a:avLst/>
              </a:prstGeom>
              <a:solidFill>
                <a:schemeClr val="bg2"/>
              </a:solidFill>
              <a:ln w="9525">
                <a:noFill/>
                <a:miter lim="800000"/>
                <a:headEnd/>
                <a:tailEnd/>
              </a:ln>
            </p:spPr>
            <p:txBody>
              <a:bodyPr/>
              <a:lstStyle/>
              <a:p>
                <a:endParaRPr lang="en-US"/>
              </a:p>
            </p:txBody>
          </p:sp>
          <p:sp>
            <p:nvSpPr>
              <p:cNvPr id="102564" name="Rectangle 164"/>
              <p:cNvSpPr>
                <a:spLocks noChangeArrowheads="1"/>
              </p:cNvSpPr>
              <p:nvPr/>
            </p:nvSpPr>
            <p:spPr bwMode="black">
              <a:xfrm>
                <a:off x="3960" y="2702"/>
                <a:ext cx="257" cy="4"/>
              </a:xfrm>
              <a:prstGeom prst="rect">
                <a:avLst/>
              </a:prstGeom>
              <a:solidFill>
                <a:schemeClr val="bg2"/>
              </a:solidFill>
              <a:ln w="9525">
                <a:noFill/>
                <a:miter lim="800000"/>
                <a:headEnd/>
                <a:tailEnd/>
              </a:ln>
            </p:spPr>
            <p:txBody>
              <a:bodyPr/>
              <a:lstStyle/>
              <a:p>
                <a:endParaRPr lang="en-US"/>
              </a:p>
            </p:txBody>
          </p:sp>
          <p:sp>
            <p:nvSpPr>
              <p:cNvPr id="102565" name="Rectangle 165"/>
              <p:cNvSpPr>
                <a:spLocks noChangeArrowheads="1"/>
              </p:cNvSpPr>
              <p:nvPr/>
            </p:nvSpPr>
            <p:spPr bwMode="black">
              <a:xfrm>
                <a:off x="3960" y="2704"/>
                <a:ext cx="257" cy="4"/>
              </a:xfrm>
              <a:prstGeom prst="rect">
                <a:avLst/>
              </a:prstGeom>
              <a:solidFill>
                <a:schemeClr val="bg2"/>
              </a:solidFill>
              <a:ln w="9525">
                <a:noFill/>
                <a:miter lim="800000"/>
                <a:headEnd/>
                <a:tailEnd/>
              </a:ln>
            </p:spPr>
            <p:txBody>
              <a:bodyPr/>
              <a:lstStyle/>
              <a:p>
                <a:endParaRPr lang="en-US"/>
              </a:p>
            </p:txBody>
          </p:sp>
          <p:sp>
            <p:nvSpPr>
              <p:cNvPr id="102566" name="Rectangle 166"/>
              <p:cNvSpPr>
                <a:spLocks noChangeArrowheads="1"/>
              </p:cNvSpPr>
              <p:nvPr/>
            </p:nvSpPr>
            <p:spPr bwMode="black">
              <a:xfrm>
                <a:off x="3960" y="2704"/>
                <a:ext cx="257" cy="4"/>
              </a:xfrm>
              <a:prstGeom prst="rect">
                <a:avLst/>
              </a:prstGeom>
              <a:solidFill>
                <a:schemeClr val="bg2"/>
              </a:solidFill>
              <a:ln w="9525">
                <a:noFill/>
                <a:miter lim="800000"/>
                <a:headEnd/>
                <a:tailEnd/>
              </a:ln>
            </p:spPr>
            <p:txBody>
              <a:bodyPr/>
              <a:lstStyle/>
              <a:p>
                <a:endParaRPr lang="en-US"/>
              </a:p>
            </p:txBody>
          </p:sp>
          <p:sp>
            <p:nvSpPr>
              <p:cNvPr id="102567" name="Rectangle 167"/>
              <p:cNvSpPr>
                <a:spLocks noChangeArrowheads="1"/>
              </p:cNvSpPr>
              <p:nvPr/>
            </p:nvSpPr>
            <p:spPr bwMode="black">
              <a:xfrm>
                <a:off x="3960" y="2704"/>
                <a:ext cx="257" cy="4"/>
              </a:xfrm>
              <a:prstGeom prst="rect">
                <a:avLst/>
              </a:prstGeom>
              <a:solidFill>
                <a:schemeClr val="bg2"/>
              </a:solidFill>
              <a:ln w="9525">
                <a:solidFill>
                  <a:schemeClr val="bg2"/>
                </a:solidFill>
                <a:miter lim="800000"/>
                <a:headEnd/>
                <a:tailEnd/>
              </a:ln>
            </p:spPr>
            <p:txBody>
              <a:bodyPr/>
              <a:lstStyle/>
              <a:p>
                <a:endParaRPr lang="en-US"/>
              </a:p>
            </p:txBody>
          </p:sp>
          <p:sp>
            <p:nvSpPr>
              <p:cNvPr id="102568" name="Rectangle 168"/>
              <p:cNvSpPr>
                <a:spLocks noChangeArrowheads="1"/>
              </p:cNvSpPr>
              <p:nvPr/>
            </p:nvSpPr>
            <p:spPr bwMode="black">
              <a:xfrm>
                <a:off x="3332" y="2694"/>
                <a:ext cx="35" cy="5"/>
              </a:xfrm>
              <a:prstGeom prst="rect">
                <a:avLst/>
              </a:prstGeom>
              <a:solidFill>
                <a:schemeClr val="bg2"/>
              </a:solidFill>
              <a:ln w="9525">
                <a:noFill/>
                <a:miter lim="800000"/>
                <a:headEnd/>
                <a:tailEnd/>
              </a:ln>
            </p:spPr>
            <p:txBody>
              <a:bodyPr/>
              <a:lstStyle/>
              <a:p>
                <a:endParaRPr lang="en-US"/>
              </a:p>
            </p:txBody>
          </p:sp>
          <p:sp>
            <p:nvSpPr>
              <p:cNvPr id="102569" name="Rectangle 169"/>
              <p:cNvSpPr>
                <a:spLocks noChangeArrowheads="1"/>
              </p:cNvSpPr>
              <p:nvPr/>
            </p:nvSpPr>
            <p:spPr bwMode="black">
              <a:xfrm>
                <a:off x="3332" y="2694"/>
                <a:ext cx="35" cy="5"/>
              </a:xfrm>
              <a:prstGeom prst="rect">
                <a:avLst/>
              </a:prstGeom>
              <a:solidFill>
                <a:schemeClr val="bg2"/>
              </a:solidFill>
              <a:ln w="9525">
                <a:noFill/>
                <a:miter lim="800000"/>
                <a:headEnd/>
                <a:tailEnd/>
              </a:ln>
            </p:spPr>
            <p:txBody>
              <a:bodyPr/>
              <a:lstStyle/>
              <a:p>
                <a:endParaRPr lang="en-US"/>
              </a:p>
            </p:txBody>
          </p:sp>
          <p:sp>
            <p:nvSpPr>
              <p:cNvPr id="102570" name="Rectangle 170"/>
              <p:cNvSpPr>
                <a:spLocks noChangeArrowheads="1"/>
              </p:cNvSpPr>
              <p:nvPr/>
            </p:nvSpPr>
            <p:spPr bwMode="black">
              <a:xfrm>
                <a:off x="3332" y="2692"/>
                <a:ext cx="35" cy="5"/>
              </a:xfrm>
              <a:prstGeom prst="rect">
                <a:avLst/>
              </a:prstGeom>
              <a:solidFill>
                <a:schemeClr val="bg2"/>
              </a:solidFill>
              <a:ln w="9525">
                <a:noFill/>
                <a:miter lim="800000"/>
                <a:headEnd/>
                <a:tailEnd/>
              </a:ln>
            </p:spPr>
            <p:txBody>
              <a:bodyPr/>
              <a:lstStyle/>
              <a:p>
                <a:endParaRPr lang="en-US"/>
              </a:p>
            </p:txBody>
          </p:sp>
          <p:sp>
            <p:nvSpPr>
              <p:cNvPr id="102571" name="Rectangle 171"/>
              <p:cNvSpPr>
                <a:spLocks noChangeArrowheads="1"/>
              </p:cNvSpPr>
              <p:nvPr/>
            </p:nvSpPr>
            <p:spPr bwMode="black">
              <a:xfrm>
                <a:off x="3332" y="2692"/>
                <a:ext cx="35" cy="5"/>
              </a:xfrm>
              <a:prstGeom prst="rect">
                <a:avLst/>
              </a:prstGeom>
              <a:solidFill>
                <a:schemeClr val="bg2"/>
              </a:solidFill>
              <a:ln w="9525">
                <a:noFill/>
                <a:miter lim="800000"/>
                <a:headEnd/>
                <a:tailEnd/>
              </a:ln>
            </p:spPr>
            <p:txBody>
              <a:bodyPr/>
              <a:lstStyle/>
              <a:p>
                <a:endParaRPr lang="en-US"/>
              </a:p>
            </p:txBody>
          </p:sp>
          <p:sp>
            <p:nvSpPr>
              <p:cNvPr id="102572" name="Rectangle 172"/>
              <p:cNvSpPr>
                <a:spLocks noChangeArrowheads="1"/>
              </p:cNvSpPr>
              <p:nvPr/>
            </p:nvSpPr>
            <p:spPr bwMode="black">
              <a:xfrm>
                <a:off x="3332" y="2692"/>
                <a:ext cx="35" cy="5"/>
              </a:xfrm>
              <a:prstGeom prst="rect">
                <a:avLst/>
              </a:prstGeom>
              <a:solidFill>
                <a:schemeClr val="bg2"/>
              </a:solidFill>
              <a:ln w="9525">
                <a:noFill/>
                <a:miter lim="800000"/>
                <a:headEnd/>
                <a:tailEnd/>
              </a:ln>
            </p:spPr>
            <p:txBody>
              <a:bodyPr/>
              <a:lstStyle/>
              <a:p>
                <a:endParaRPr lang="en-US"/>
              </a:p>
            </p:txBody>
          </p:sp>
          <p:sp>
            <p:nvSpPr>
              <p:cNvPr id="102573" name="Rectangle 173"/>
              <p:cNvSpPr>
                <a:spLocks noChangeArrowheads="1"/>
              </p:cNvSpPr>
              <p:nvPr/>
            </p:nvSpPr>
            <p:spPr bwMode="black">
              <a:xfrm>
                <a:off x="3332" y="2691"/>
                <a:ext cx="35" cy="5"/>
              </a:xfrm>
              <a:prstGeom prst="rect">
                <a:avLst/>
              </a:prstGeom>
              <a:solidFill>
                <a:schemeClr val="bg2"/>
              </a:solidFill>
              <a:ln w="9525">
                <a:noFill/>
                <a:miter lim="800000"/>
                <a:headEnd/>
                <a:tailEnd/>
              </a:ln>
            </p:spPr>
            <p:txBody>
              <a:bodyPr/>
              <a:lstStyle/>
              <a:p>
                <a:endParaRPr lang="en-US"/>
              </a:p>
            </p:txBody>
          </p:sp>
          <p:sp>
            <p:nvSpPr>
              <p:cNvPr id="102574" name="Rectangle 174"/>
              <p:cNvSpPr>
                <a:spLocks noChangeArrowheads="1"/>
              </p:cNvSpPr>
              <p:nvPr/>
            </p:nvSpPr>
            <p:spPr bwMode="black">
              <a:xfrm>
                <a:off x="3332" y="2691"/>
                <a:ext cx="35" cy="5"/>
              </a:xfrm>
              <a:prstGeom prst="rect">
                <a:avLst/>
              </a:prstGeom>
              <a:solidFill>
                <a:schemeClr val="bg2"/>
              </a:solidFill>
              <a:ln w="9525">
                <a:noFill/>
                <a:miter lim="800000"/>
                <a:headEnd/>
                <a:tailEnd/>
              </a:ln>
            </p:spPr>
            <p:txBody>
              <a:bodyPr/>
              <a:lstStyle/>
              <a:p>
                <a:endParaRPr lang="en-US"/>
              </a:p>
            </p:txBody>
          </p:sp>
          <p:sp>
            <p:nvSpPr>
              <p:cNvPr id="102575" name="Rectangle 175"/>
              <p:cNvSpPr>
                <a:spLocks noChangeArrowheads="1"/>
              </p:cNvSpPr>
              <p:nvPr/>
            </p:nvSpPr>
            <p:spPr bwMode="black">
              <a:xfrm>
                <a:off x="3332" y="2691"/>
                <a:ext cx="35" cy="5"/>
              </a:xfrm>
              <a:prstGeom prst="rect">
                <a:avLst/>
              </a:prstGeom>
              <a:solidFill>
                <a:schemeClr val="bg2"/>
              </a:solidFill>
              <a:ln w="9525">
                <a:noFill/>
                <a:miter lim="800000"/>
                <a:headEnd/>
                <a:tailEnd/>
              </a:ln>
            </p:spPr>
            <p:txBody>
              <a:bodyPr/>
              <a:lstStyle/>
              <a:p>
                <a:endParaRPr lang="en-US"/>
              </a:p>
            </p:txBody>
          </p:sp>
          <p:sp>
            <p:nvSpPr>
              <p:cNvPr id="102576" name="Rectangle 176"/>
              <p:cNvSpPr>
                <a:spLocks noChangeArrowheads="1"/>
              </p:cNvSpPr>
              <p:nvPr/>
            </p:nvSpPr>
            <p:spPr bwMode="black">
              <a:xfrm>
                <a:off x="3332" y="2689"/>
                <a:ext cx="35" cy="5"/>
              </a:xfrm>
              <a:prstGeom prst="rect">
                <a:avLst/>
              </a:prstGeom>
              <a:solidFill>
                <a:schemeClr val="bg2"/>
              </a:solidFill>
              <a:ln w="9525">
                <a:noFill/>
                <a:miter lim="800000"/>
                <a:headEnd/>
                <a:tailEnd/>
              </a:ln>
            </p:spPr>
            <p:txBody>
              <a:bodyPr/>
              <a:lstStyle/>
              <a:p>
                <a:endParaRPr lang="en-US"/>
              </a:p>
            </p:txBody>
          </p:sp>
          <p:sp>
            <p:nvSpPr>
              <p:cNvPr id="102577" name="Rectangle 177"/>
              <p:cNvSpPr>
                <a:spLocks noChangeArrowheads="1"/>
              </p:cNvSpPr>
              <p:nvPr/>
            </p:nvSpPr>
            <p:spPr bwMode="black">
              <a:xfrm>
                <a:off x="3332" y="2689"/>
                <a:ext cx="35" cy="5"/>
              </a:xfrm>
              <a:prstGeom prst="rect">
                <a:avLst/>
              </a:prstGeom>
              <a:solidFill>
                <a:schemeClr val="bg2"/>
              </a:solidFill>
              <a:ln w="9525">
                <a:noFill/>
                <a:miter lim="800000"/>
                <a:headEnd/>
                <a:tailEnd/>
              </a:ln>
            </p:spPr>
            <p:txBody>
              <a:bodyPr/>
              <a:lstStyle/>
              <a:p>
                <a:endParaRPr lang="en-US"/>
              </a:p>
            </p:txBody>
          </p:sp>
          <p:sp>
            <p:nvSpPr>
              <p:cNvPr id="102578" name="Rectangle 178"/>
              <p:cNvSpPr>
                <a:spLocks noChangeArrowheads="1"/>
              </p:cNvSpPr>
              <p:nvPr/>
            </p:nvSpPr>
            <p:spPr bwMode="black">
              <a:xfrm>
                <a:off x="3332" y="2689"/>
                <a:ext cx="35" cy="5"/>
              </a:xfrm>
              <a:prstGeom prst="rect">
                <a:avLst/>
              </a:prstGeom>
              <a:solidFill>
                <a:schemeClr val="bg2"/>
              </a:solidFill>
              <a:ln w="9525">
                <a:noFill/>
                <a:miter lim="800000"/>
                <a:headEnd/>
                <a:tailEnd/>
              </a:ln>
            </p:spPr>
            <p:txBody>
              <a:bodyPr/>
              <a:lstStyle/>
              <a:p>
                <a:endParaRPr lang="en-US"/>
              </a:p>
            </p:txBody>
          </p:sp>
          <p:sp>
            <p:nvSpPr>
              <p:cNvPr id="102579" name="Rectangle 179"/>
              <p:cNvSpPr>
                <a:spLocks noChangeArrowheads="1"/>
              </p:cNvSpPr>
              <p:nvPr/>
            </p:nvSpPr>
            <p:spPr bwMode="black">
              <a:xfrm>
                <a:off x="3332" y="2689"/>
                <a:ext cx="35" cy="5"/>
              </a:xfrm>
              <a:prstGeom prst="rect">
                <a:avLst/>
              </a:prstGeom>
              <a:solidFill>
                <a:schemeClr val="bg2"/>
              </a:solidFill>
              <a:ln w="9525">
                <a:noFill/>
                <a:miter lim="800000"/>
                <a:headEnd/>
                <a:tailEnd/>
              </a:ln>
            </p:spPr>
            <p:txBody>
              <a:bodyPr/>
              <a:lstStyle/>
              <a:p>
                <a:endParaRPr lang="en-US"/>
              </a:p>
            </p:txBody>
          </p:sp>
          <p:sp>
            <p:nvSpPr>
              <p:cNvPr id="102580" name="Rectangle 180"/>
              <p:cNvSpPr>
                <a:spLocks noChangeArrowheads="1"/>
              </p:cNvSpPr>
              <p:nvPr/>
            </p:nvSpPr>
            <p:spPr bwMode="black">
              <a:xfrm>
                <a:off x="3332" y="2688"/>
                <a:ext cx="35" cy="4"/>
              </a:xfrm>
              <a:prstGeom prst="rect">
                <a:avLst/>
              </a:prstGeom>
              <a:solidFill>
                <a:schemeClr val="bg2"/>
              </a:solidFill>
              <a:ln w="9525">
                <a:noFill/>
                <a:miter lim="800000"/>
                <a:headEnd/>
                <a:tailEnd/>
              </a:ln>
            </p:spPr>
            <p:txBody>
              <a:bodyPr/>
              <a:lstStyle/>
              <a:p>
                <a:endParaRPr lang="en-US"/>
              </a:p>
            </p:txBody>
          </p:sp>
          <p:sp>
            <p:nvSpPr>
              <p:cNvPr id="102581" name="Rectangle 181"/>
              <p:cNvSpPr>
                <a:spLocks noChangeArrowheads="1"/>
              </p:cNvSpPr>
              <p:nvPr/>
            </p:nvSpPr>
            <p:spPr bwMode="black">
              <a:xfrm>
                <a:off x="3332" y="2688"/>
                <a:ext cx="35" cy="4"/>
              </a:xfrm>
              <a:prstGeom prst="rect">
                <a:avLst/>
              </a:prstGeom>
              <a:solidFill>
                <a:schemeClr val="bg2"/>
              </a:solidFill>
              <a:ln w="9525">
                <a:noFill/>
                <a:miter lim="800000"/>
                <a:headEnd/>
                <a:tailEnd/>
              </a:ln>
            </p:spPr>
            <p:txBody>
              <a:bodyPr/>
              <a:lstStyle/>
              <a:p>
                <a:endParaRPr lang="en-US"/>
              </a:p>
            </p:txBody>
          </p:sp>
          <p:sp>
            <p:nvSpPr>
              <p:cNvPr id="102583" name="Rectangle 183"/>
              <p:cNvSpPr>
                <a:spLocks noChangeArrowheads="1"/>
              </p:cNvSpPr>
              <p:nvPr/>
            </p:nvSpPr>
            <p:spPr bwMode="black">
              <a:xfrm>
                <a:off x="3332" y="2686"/>
                <a:ext cx="35" cy="5"/>
              </a:xfrm>
              <a:prstGeom prst="rect">
                <a:avLst/>
              </a:prstGeom>
              <a:solidFill>
                <a:schemeClr val="bg2"/>
              </a:solidFill>
              <a:ln w="9525">
                <a:noFill/>
                <a:miter lim="800000"/>
                <a:headEnd/>
                <a:tailEnd/>
              </a:ln>
            </p:spPr>
            <p:txBody>
              <a:bodyPr/>
              <a:lstStyle/>
              <a:p>
                <a:endParaRPr lang="en-US"/>
              </a:p>
            </p:txBody>
          </p:sp>
          <p:sp>
            <p:nvSpPr>
              <p:cNvPr id="102584" name="Rectangle 184"/>
              <p:cNvSpPr>
                <a:spLocks noChangeArrowheads="1"/>
              </p:cNvSpPr>
              <p:nvPr/>
            </p:nvSpPr>
            <p:spPr bwMode="black">
              <a:xfrm>
                <a:off x="3332" y="2686"/>
                <a:ext cx="35" cy="5"/>
              </a:xfrm>
              <a:prstGeom prst="rect">
                <a:avLst/>
              </a:prstGeom>
              <a:solidFill>
                <a:schemeClr val="bg2"/>
              </a:solidFill>
              <a:ln w="9525">
                <a:noFill/>
                <a:miter lim="800000"/>
                <a:headEnd/>
                <a:tailEnd/>
              </a:ln>
            </p:spPr>
            <p:txBody>
              <a:bodyPr/>
              <a:lstStyle/>
              <a:p>
                <a:endParaRPr lang="en-US"/>
              </a:p>
            </p:txBody>
          </p:sp>
          <p:sp>
            <p:nvSpPr>
              <p:cNvPr id="102585" name="Rectangle 185"/>
              <p:cNvSpPr>
                <a:spLocks noChangeArrowheads="1"/>
              </p:cNvSpPr>
              <p:nvPr/>
            </p:nvSpPr>
            <p:spPr bwMode="black">
              <a:xfrm>
                <a:off x="3332" y="2686"/>
                <a:ext cx="35" cy="5"/>
              </a:xfrm>
              <a:prstGeom prst="rect">
                <a:avLst/>
              </a:prstGeom>
              <a:solidFill>
                <a:schemeClr val="bg2"/>
              </a:solidFill>
              <a:ln w="9525">
                <a:noFill/>
                <a:miter lim="800000"/>
                <a:headEnd/>
                <a:tailEnd/>
              </a:ln>
            </p:spPr>
            <p:txBody>
              <a:bodyPr/>
              <a:lstStyle/>
              <a:p>
                <a:endParaRPr lang="en-US"/>
              </a:p>
            </p:txBody>
          </p:sp>
          <p:sp>
            <p:nvSpPr>
              <p:cNvPr id="102586" name="Rectangle 186"/>
              <p:cNvSpPr>
                <a:spLocks noChangeArrowheads="1"/>
              </p:cNvSpPr>
              <p:nvPr/>
            </p:nvSpPr>
            <p:spPr bwMode="black">
              <a:xfrm>
                <a:off x="3332" y="2685"/>
                <a:ext cx="35" cy="4"/>
              </a:xfrm>
              <a:prstGeom prst="rect">
                <a:avLst/>
              </a:prstGeom>
              <a:solidFill>
                <a:schemeClr val="bg2"/>
              </a:solidFill>
              <a:ln w="9525">
                <a:noFill/>
                <a:miter lim="800000"/>
                <a:headEnd/>
                <a:tailEnd/>
              </a:ln>
            </p:spPr>
            <p:txBody>
              <a:bodyPr/>
              <a:lstStyle/>
              <a:p>
                <a:endParaRPr lang="en-US"/>
              </a:p>
            </p:txBody>
          </p:sp>
          <p:sp>
            <p:nvSpPr>
              <p:cNvPr id="102587" name="Rectangle 187"/>
              <p:cNvSpPr>
                <a:spLocks noChangeArrowheads="1"/>
              </p:cNvSpPr>
              <p:nvPr/>
            </p:nvSpPr>
            <p:spPr bwMode="black">
              <a:xfrm>
                <a:off x="3332" y="2685"/>
                <a:ext cx="35" cy="4"/>
              </a:xfrm>
              <a:prstGeom prst="rect">
                <a:avLst/>
              </a:prstGeom>
              <a:solidFill>
                <a:schemeClr val="bg2"/>
              </a:solidFill>
              <a:ln w="9525">
                <a:noFill/>
                <a:miter lim="800000"/>
                <a:headEnd/>
                <a:tailEnd/>
              </a:ln>
            </p:spPr>
            <p:txBody>
              <a:bodyPr/>
              <a:lstStyle/>
              <a:p>
                <a:endParaRPr lang="en-US"/>
              </a:p>
            </p:txBody>
          </p:sp>
          <p:sp>
            <p:nvSpPr>
              <p:cNvPr id="102588" name="Rectangle 188"/>
              <p:cNvSpPr>
                <a:spLocks noChangeArrowheads="1"/>
              </p:cNvSpPr>
              <p:nvPr/>
            </p:nvSpPr>
            <p:spPr bwMode="black">
              <a:xfrm>
                <a:off x="3332" y="2685"/>
                <a:ext cx="35" cy="4"/>
              </a:xfrm>
              <a:prstGeom prst="rect">
                <a:avLst/>
              </a:prstGeom>
              <a:solidFill>
                <a:schemeClr val="bg2"/>
              </a:solidFill>
              <a:ln w="9525">
                <a:noFill/>
                <a:miter lim="800000"/>
                <a:headEnd/>
                <a:tailEnd/>
              </a:ln>
            </p:spPr>
            <p:txBody>
              <a:bodyPr/>
              <a:lstStyle/>
              <a:p>
                <a:endParaRPr lang="en-US"/>
              </a:p>
            </p:txBody>
          </p:sp>
          <p:sp>
            <p:nvSpPr>
              <p:cNvPr id="102589" name="Rectangle 189"/>
              <p:cNvSpPr>
                <a:spLocks noChangeArrowheads="1"/>
              </p:cNvSpPr>
              <p:nvPr/>
            </p:nvSpPr>
            <p:spPr bwMode="black">
              <a:xfrm>
                <a:off x="3332" y="2685"/>
                <a:ext cx="35" cy="3"/>
              </a:xfrm>
              <a:prstGeom prst="rect">
                <a:avLst/>
              </a:prstGeom>
              <a:solidFill>
                <a:schemeClr val="bg2"/>
              </a:solidFill>
              <a:ln w="9525">
                <a:noFill/>
                <a:miter lim="800000"/>
                <a:headEnd/>
                <a:tailEnd/>
              </a:ln>
            </p:spPr>
            <p:txBody>
              <a:bodyPr/>
              <a:lstStyle/>
              <a:p>
                <a:endParaRPr lang="en-US"/>
              </a:p>
            </p:txBody>
          </p:sp>
          <p:sp>
            <p:nvSpPr>
              <p:cNvPr id="102590" name="Rectangle 190"/>
              <p:cNvSpPr>
                <a:spLocks noChangeArrowheads="1"/>
              </p:cNvSpPr>
              <p:nvPr/>
            </p:nvSpPr>
            <p:spPr bwMode="black">
              <a:xfrm>
                <a:off x="3332" y="2683"/>
                <a:ext cx="35" cy="5"/>
              </a:xfrm>
              <a:prstGeom prst="rect">
                <a:avLst/>
              </a:prstGeom>
              <a:solidFill>
                <a:schemeClr val="bg2"/>
              </a:solidFill>
              <a:ln w="9525">
                <a:noFill/>
                <a:miter lim="800000"/>
                <a:headEnd/>
                <a:tailEnd/>
              </a:ln>
            </p:spPr>
            <p:txBody>
              <a:bodyPr/>
              <a:lstStyle/>
              <a:p>
                <a:endParaRPr lang="en-US"/>
              </a:p>
            </p:txBody>
          </p:sp>
          <p:sp>
            <p:nvSpPr>
              <p:cNvPr id="102591" name="Rectangle 191"/>
              <p:cNvSpPr>
                <a:spLocks noChangeArrowheads="1"/>
              </p:cNvSpPr>
              <p:nvPr/>
            </p:nvSpPr>
            <p:spPr bwMode="black">
              <a:xfrm>
                <a:off x="3332" y="2683"/>
                <a:ext cx="35" cy="5"/>
              </a:xfrm>
              <a:prstGeom prst="rect">
                <a:avLst/>
              </a:prstGeom>
              <a:solidFill>
                <a:schemeClr val="bg2"/>
              </a:solidFill>
              <a:ln w="9525">
                <a:noFill/>
                <a:miter lim="800000"/>
                <a:headEnd/>
                <a:tailEnd/>
              </a:ln>
            </p:spPr>
            <p:txBody>
              <a:bodyPr/>
              <a:lstStyle/>
              <a:p>
                <a:endParaRPr lang="en-US"/>
              </a:p>
            </p:txBody>
          </p:sp>
          <p:sp>
            <p:nvSpPr>
              <p:cNvPr id="102592" name="Rectangle 192"/>
              <p:cNvSpPr>
                <a:spLocks noChangeArrowheads="1"/>
              </p:cNvSpPr>
              <p:nvPr/>
            </p:nvSpPr>
            <p:spPr bwMode="black">
              <a:xfrm>
                <a:off x="3332" y="2683"/>
                <a:ext cx="35" cy="3"/>
              </a:xfrm>
              <a:prstGeom prst="rect">
                <a:avLst/>
              </a:prstGeom>
              <a:solidFill>
                <a:schemeClr val="bg2"/>
              </a:solidFill>
              <a:ln w="9525">
                <a:noFill/>
                <a:miter lim="800000"/>
                <a:headEnd/>
                <a:tailEnd/>
              </a:ln>
            </p:spPr>
            <p:txBody>
              <a:bodyPr/>
              <a:lstStyle/>
              <a:p>
                <a:endParaRPr lang="en-US"/>
              </a:p>
            </p:txBody>
          </p:sp>
          <p:sp>
            <p:nvSpPr>
              <p:cNvPr id="102593" name="Rectangle 193"/>
              <p:cNvSpPr>
                <a:spLocks noChangeArrowheads="1"/>
              </p:cNvSpPr>
              <p:nvPr/>
            </p:nvSpPr>
            <p:spPr bwMode="black">
              <a:xfrm>
                <a:off x="3332" y="2681"/>
                <a:ext cx="35" cy="5"/>
              </a:xfrm>
              <a:prstGeom prst="rect">
                <a:avLst/>
              </a:prstGeom>
              <a:solidFill>
                <a:schemeClr val="bg2"/>
              </a:solidFill>
              <a:ln w="9525">
                <a:noFill/>
                <a:miter lim="800000"/>
                <a:headEnd/>
                <a:tailEnd/>
              </a:ln>
            </p:spPr>
            <p:txBody>
              <a:bodyPr/>
              <a:lstStyle/>
              <a:p>
                <a:endParaRPr lang="en-US"/>
              </a:p>
            </p:txBody>
          </p:sp>
          <p:sp>
            <p:nvSpPr>
              <p:cNvPr id="102594" name="Rectangle 194"/>
              <p:cNvSpPr>
                <a:spLocks noChangeArrowheads="1"/>
              </p:cNvSpPr>
              <p:nvPr/>
            </p:nvSpPr>
            <p:spPr bwMode="black">
              <a:xfrm>
                <a:off x="3332" y="2681"/>
                <a:ext cx="35" cy="5"/>
              </a:xfrm>
              <a:prstGeom prst="rect">
                <a:avLst/>
              </a:prstGeom>
              <a:solidFill>
                <a:schemeClr val="bg2"/>
              </a:solidFill>
              <a:ln w="9525">
                <a:noFill/>
                <a:miter lim="800000"/>
                <a:headEnd/>
                <a:tailEnd/>
              </a:ln>
            </p:spPr>
            <p:txBody>
              <a:bodyPr/>
              <a:lstStyle/>
              <a:p>
                <a:endParaRPr lang="en-US"/>
              </a:p>
            </p:txBody>
          </p:sp>
          <p:sp>
            <p:nvSpPr>
              <p:cNvPr id="102595" name="Rectangle 195"/>
              <p:cNvSpPr>
                <a:spLocks noChangeArrowheads="1"/>
              </p:cNvSpPr>
              <p:nvPr/>
            </p:nvSpPr>
            <p:spPr bwMode="black">
              <a:xfrm>
                <a:off x="3332" y="2681"/>
                <a:ext cx="35" cy="5"/>
              </a:xfrm>
              <a:prstGeom prst="rect">
                <a:avLst/>
              </a:prstGeom>
              <a:solidFill>
                <a:schemeClr val="bg2"/>
              </a:solidFill>
              <a:ln w="9525">
                <a:noFill/>
                <a:miter lim="800000"/>
                <a:headEnd/>
                <a:tailEnd/>
              </a:ln>
            </p:spPr>
            <p:txBody>
              <a:bodyPr/>
              <a:lstStyle/>
              <a:p>
                <a:endParaRPr lang="en-US"/>
              </a:p>
            </p:txBody>
          </p:sp>
          <p:sp>
            <p:nvSpPr>
              <p:cNvPr id="102596" name="Rectangle 196"/>
              <p:cNvSpPr>
                <a:spLocks noChangeArrowheads="1"/>
              </p:cNvSpPr>
              <p:nvPr/>
            </p:nvSpPr>
            <p:spPr bwMode="black">
              <a:xfrm>
                <a:off x="3332" y="2680"/>
                <a:ext cx="35" cy="5"/>
              </a:xfrm>
              <a:prstGeom prst="rect">
                <a:avLst/>
              </a:prstGeom>
              <a:solidFill>
                <a:schemeClr val="bg2"/>
              </a:solidFill>
              <a:ln w="9525">
                <a:noFill/>
                <a:miter lim="800000"/>
                <a:headEnd/>
                <a:tailEnd/>
              </a:ln>
            </p:spPr>
            <p:txBody>
              <a:bodyPr/>
              <a:lstStyle/>
              <a:p>
                <a:endParaRPr lang="en-US"/>
              </a:p>
            </p:txBody>
          </p:sp>
          <p:sp>
            <p:nvSpPr>
              <p:cNvPr id="102597" name="Rectangle 197"/>
              <p:cNvSpPr>
                <a:spLocks noChangeArrowheads="1"/>
              </p:cNvSpPr>
              <p:nvPr/>
            </p:nvSpPr>
            <p:spPr bwMode="black">
              <a:xfrm>
                <a:off x="3332" y="2680"/>
                <a:ext cx="35" cy="5"/>
              </a:xfrm>
              <a:prstGeom prst="rect">
                <a:avLst/>
              </a:prstGeom>
              <a:solidFill>
                <a:schemeClr val="bg2"/>
              </a:solidFill>
              <a:ln w="9525">
                <a:noFill/>
                <a:miter lim="800000"/>
                <a:headEnd/>
                <a:tailEnd/>
              </a:ln>
            </p:spPr>
            <p:txBody>
              <a:bodyPr/>
              <a:lstStyle/>
              <a:p>
                <a:endParaRPr lang="en-US"/>
              </a:p>
            </p:txBody>
          </p:sp>
          <p:sp>
            <p:nvSpPr>
              <p:cNvPr id="102598" name="Rectangle 198"/>
              <p:cNvSpPr>
                <a:spLocks noChangeArrowheads="1"/>
              </p:cNvSpPr>
              <p:nvPr/>
            </p:nvSpPr>
            <p:spPr bwMode="black">
              <a:xfrm>
                <a:off x="3332" y="2680"/>
                <a:ext cx="35" cy="5"/>
              </a:xfrm>
              <a:prstGeom prst="rect">
                <a:avLst/>
              </a:prstGeom>
              <a:solidFill>
                <a:schemeClr val="bg2"/>
              </a:solidFill>
              <a:ln w="9525">
                <a:noFill/>
                <a:miter lim="800000"/>
                <a:headEnd/>
                <a:tailEnd/>
              </a:ln>
            </p:spPr>
            <p:txBody>
              <a:bodyPr/>
              <a:lstStyle/>
              <a:p>
                <a:endParaRPr lang="en-US"/>
              </a:p>
            </p:txBody>
          </p:sp>
          <p:sp>
            <p:nvSpPr>
              <p:cNvPr id="102599" name="Rectangle 199"/>
              <p:cNvSpPr>
                <a:spLocks noChangeArrowheads="1"/>
              </p:cNvSpPr>
              <p:nvPr/>
            </p:nvSpPr>
            <p:spPr bwMode="black">
              <a:xfrm>
                <a:off x="3332" y="2694"/>
                <a:ext cx="35" cy="5"/>
              </a:xfrm>
              <a:prstGeom prst="rect">
                <a:avLst/>
              </a:prstGeom>
              <a:solidFill>
                <a:schemeClr val="bg2"/>
              </a:solidFill>
              <a:ln w="9525">
                <a:noFill/>
                <a:miter lim="800000"/>
                <a:headEnd/>
                <a:tailEnd/>
              </a:ln>
            </p:spPr>
            <p:txBody>
              <a:bodyPr/>
              <a:lstStyle/>
              <a:p>
                <a:endParaRPr lang="en-US"/>
              </a:p>
            </p:txBody>
          </p:sp>
          <p:sp>
            <p:nvSpPr>
              <p:cNvPr id="102600" name="Rectangle 200"/>
              <p:cNvSpPr>
                <a:spLocks noChangeArrowheads="1"/>
              </p:cNvSpPr>
              <p:nvPr/>
            </p:nvSpPr>
            <p:spPr bwMode="black">
              <a:xfrm>
                <a:off x="3332" y="2694"/>
                <a:ext cx="35" cy="5"/>
              </a:xfrm>
              <a:prstGeom prst="rect">
                <a:avLst/>
              </a:prstGeom>
              <a:solidFill>
                <a:schemeClr val="bg2"/>
              </a:solidFill>
              <a:ln w="9525">
                <a:noFill/>
                <a:miter lim="800000"/>
                <a:headEnd/>
                <a:tailEnd/>
              </a:ln>
            </p:spPr>
            <p:txBody>
              <a:bodyPr/>
              <a:lstStyle/>
              <a:p>
                <a:endParaRPr lang="en-US"/>
              </a:p>
            </p:txBody>
          </p:sp>
          <p:sp>
            <p:nvSpPr>
              <p:cNvPr id="102601" name="Rectangle 201"/>
              <p:cNvSpPr>
                <a:spLocks noChangeArrowheads="1"/>
              </p:cNvSpPr>
              <p:nvPr/>
            </p:nvSpPr>
            <p:spPr bwMode="black">
              <a:xfrm>
                <a:off x="3332" y="2696"/>
                <a:ext cx="35" cy="4"/>
              </a:xfrm>
              <a:prstGeom prst="rect">
                <a:avLst/>
              </a:prstGeom>
              <a:solidFill>
                <a:schemeClr val="bg2"/>
              </a:solidFill>
              <a:ln w="9525">
                <a:noFill/>
                <a:miter lim="800000"/>
                <a:headEnd/>
                <a:tailEnd/>
              </a:ln>
            </p:spPr>
            <p:txBody>
              <a:bodyPr/>
              <a:lstStyle/>
              <a:p>
                <a:endParaRPr lang="en-US"/>
              </a:p>
            </p:txBody>
          </p:sp>
          <p:sp>
            <p:nvSpPr>
              <p:cNvPr id="102602" name="Rectangle 202"/>
              <p:cNvSpPr>
                <a:spLocks noChangeArrowheads="1"/>
              </p:cNvSpPr>
              <p:nvPr/>
            </p:nvSpPr>
            <p:spPr bwMode="black">
              <a:xfrm>
                <a:off x="3332" y="2696"/>
                <a:ext cx="35" cy="4"/>
              </a:xfrm>
              <a:prstGeom prst="rect">
                <a:avLst/>
              </a:prstGeom>
              <a:solidFill>
                <a:schemeClr val="bg2"/>
              </a:solidFill>
              <a:ln w="9525">
                <a:noFill/>
                <a:miter lim="800000"/>
                <a:headEnd/>
                <a:tailEnd/>
              </a:ln>
            </p:spPr>
            <p:txBody>
              <a:bodyPr/>
              <a:lstStyle/>
              <a:p>
                <a:endParaRPr lang="en-US"/>
              </a:p>
            </p:txBody>
          </p:sp>
          <p:sp>
            <p:nvSpPr>
              <p:cNvPr id="102603" name="Rectangle 203"/>
              <p:cNvSpPr>
                <a:spLocks noChangeArrowheads="1"/>
              </p:cNvSpPr>
              <p:nvPr/>
            </p:nvSpPr>
            <p:spPr bwMode="black">
              <a:xfrm>
                <a:off x="3332" y="2697"/>
                <a:ext cx="35" cy="3"/>
              </a:xfrm>
              <a:prstGeom prst="rect">
                <a:avLst/>
              </a:prstGeom>
              <a:solidFill>
                <a:schemeClr val="bg2"/>
              </a:solidFill>
              <a:ln w="9525">
                <a:noFill/>
                <a:miter lim="800000"/>
                <a:headEnd/>
                <a:tailEnd/>
              </a:ln>
            </p:spPr>
            <p:txBody>
              <a:bodyPr/>
              <a:lstStyle/>
              <a:p>
                <a:endParaRPr lang="en-US"/>
              </a:p>
            </p:txBody>
          </p:sp>
          <p:sp>
            <p:nvSpPr>
              <p:cNvPr id="102604" name="Rectangle 204"/>
              <p:cNvSpPr>
                <a:spLocks noChangeArrowheads="1"/>
              </p:cNvSpPr>
              <p:nvPr/>
            </p:nvSpPr>
            <p:spPr bwMode="black">
              <a:xfrm>
                <a:off x="3332" y="2697"/>
                <a:ext cx="35" cy="5"/>
              </a:xfrm>
              <a:prstGeom prst="rect">
                <a:avLst/>
              </a:prstGeom>
              <a:solidFill>
                <a:schemeClr val="bg2"/>
              </a:solidFill>
              <a:ln w="9525">
                <a:noFill/>
                <a:miter lim="800000"/>
                <a:headEnd/>
                <a:tailEnd/>
              </a:ln>
            </p:spPr>
            <p:txBody>
              <a:bodyPr/>
              <a:lstStyle/>
              <a:p>
                <a:endParaRPr lang="en-US"/>
              </a:p>
            </p:txBody>
          </p:sp>
          <p:sp>
            <p:nvSpPr>
              <p:cNvPr id="102605" name="Rectangle 205"/>
              <p:cNvSpPr>
                <a:spLocks noChangeArrowheads="1"/>
              </p:cNvSpPr>
              <p:nvPr/>
            </p:nvSpPr>
            <p:spPr bwMode="black">
              <a:xfrm>
                <a:off x="3332" y="2697"/>
                <a:ext cx="35" cy="5"/>
              </a:xfrm>
              <a:prstGeom prst="rect">
                <a:avLst/>
              </a:prstGeom>
              <a:solidFill>
                <a:schemeClr val="bg2"/>
              </a:solidFill>
              <a:ln w="9525">
                <a:noFill/>
                <a:miter lim="800000"/>
                <a:headEnd/>
                <a:tailEnd/>
              </a:ln>
            </p:spPr>
            <p:txBody>
              <a:bodyPr/>
              <a:lstStyle/>
              <a:p>
                <a:endParaRPr lang="en-US"/>
              </a:p>
            </p:txBody>
          </p:sp>
          <p:sp>
            <p:nvSpPr>
              <p:cNvPr id="102607" name="Rectangle 207"/>
              <p:cNvSpPr>
                <a:spLocks noChangeArrowheads="1"/>
              </p:cNvSpPr>
              <p:nvPr/>
            </p:nvSpPr>
            <p:spPr bwMode="black">
              <a:xfrm>
                <a:off x="3331" y="2698"/>
                <a:ext cx="36" cy="4"/>
              </a:xfrm>
              <a:prstGeom prst="rect">
                <a:avLst/>
              </a:prstGeom>
              <a:solidFill>
                <a:schemeClr val="bg2"/>
              </a:solidFill>
              <a:ln w="9525">
                <a:noFill/>
                <a:miter lim="800000"/>
                <a:headEnd/>
                <a:tailEnd/>
              </a:ln>
            </p:spPr>
            <p:txBody>
              <a:bodyPr/>
              <a:lstStyle/>
              <a:p>
                <a:endParaRPr lang="en-US"/>
              </a:p>
            </p:txBody>
          </p:sp>
          <p:sp>
            <p:nvSpPr>
              <p:cNvPr id="102608" name="Rectangle 208"/>
              <p:cNvSpPr>
                <a:spLocks noChangeArrowheads="1"/>
              </p:cNvSpPr>
              <p:nvPr/>
            </p:nvSpPr>
            <p:spPr bwMode="black">
              <a:xfrm>
                <a:off x="3331" y="2699"/>
                <a:ext cx="36" cy="5"/>
              </a:xfrm>
              <a:prstGeom prst="rect">
                <a:avLst/>
              </a:prstGeom>
              <a:solidFill>
                <a:schemeClr val="bg2"/>
              </a:solidFill>
              <a:ln w="9525">
                <a:noFill/>
                <a:miter lim="800000"/>
                <a:headEnd/>
                <a:tailEnd/>
              </a:ln>
            </p:spPr>
            <p:txBody>
              <a:bodyPr/>
              <a:lstStyle/>
              <a:p>
                <a:endParaRPr lang="en-US"/>
              </a:p>
            </p:txBody>
          </p:sp>
          <p:sp>
            <p:nvSpPr>
              <p:cNvPr id="102609" name="Rectangle 209"/>
              <p:cNvSpPr>
                <a:spLocks noChangeArrowheads="1"/>
              </p:cNvSpPr>
              <p:nvPr/>
            </p:nvSpPr>
            <p:spPr bwMode="black">
              <a:xfrm>
                <a:off x="3331" y="2699"/>
                <a:ext cx="36" cy="5"/>
              </a:xfrm>
              <a:prstGeom prst="rect">
                <a:avLst/>
              </a:prstGeom>
              <a:solidFill>
                <a:schemeClr val="bg2"/>
              </a:solidFill>
              <a:ln w="9525">
                <a:noFill/>
                <a:miter lim="800000"/>
                <a:headEnd/>
                <a:tailEnd/>
              </a:ln>
            </p:spPr>
            <p:txBody>
              <a:bodyPr/>
              <a:lstStyle/>
              <a:p>
                <a:endParaRPr lang="en-US"/>
              </a:p>
            </p:txBody>
          </p:sp>
          <p:sp>
            <p:nvSpPr>
              <p:cNvPr id="102610" name="Rectangle 210"/>
              <p:cNvSpPr>
                <a:spLocks noChangeArrowheads="1"/>
              </p:cNvSpPr>
              <p:nvPr/>
            </p:nvSpPr>
            <p:spPr bwMode="black">
              <a:xfrm>
                <a:off x="3331" y="2699"/>
                <a:ext cx="36" cy="5"/>
              </a:xfrm>
              <a:prstGeom prst="rect">
                <a:avLst/>
              </a:prstGeom>
              <a:solidFill>
                <a:schemeClr val="bg2"/>
              </a:solidFill>
              <a:ln w="9525">
                <a:noFill/>
                <a:miter lim="800000"/>
                <a:headEnd/>
                <a:tailEnd/>
              </a:ln>
            </p:spPr>
            <p:txBody>
              <a:bodyPr/>
              <a:lstStyle/>
              <a:p>
                <a:endParaRPr lang="en-US"/>
              </a:p>
            </p:txBody>
          </p:sp>
          <p:sp>
            <p:nvSpPr>
              <p:cNvPr id="102611" name="Rectangle 211"/>
              <p:cNvSpPr>
                <a:spLocks noChangeArrowheads="1"/>
              </p:cNvSpPr>
              <p:nvPr/>
            </p:nvSpPr>
            <p:spPr bwMode="black">
              <a:xfrm>
                <a:off x="3331" y="2699"/>
                <a:ext cx="36" cy="5"/>
              </a:xfrm>
              <a:prstGeom prst="rect">
                <a:avLst/>
              </a:prstGeom>
              <a:solidFill>
                <a:schemeClr val="bg2"/>
              </a:solidFill>
              <a:ln w="9525">
                <a:noFill/>
                <a:miter lim="800000"/>
                <a:headEnd/>
                <a:tailEnd/>
              </a:ln>
            </p:spPr>
            <p:txBody>
              <a:bodyPr/>
              <a:lstStyle/>
              <a:p>
                <a:endParaRPr lang="en-US"/>
              </a:p>
            </p:txBody>
          </p:sp>
          <p:sp>
            <p:nvSpPr>
              <p:cNvPr id="102612" name="Rectangle 212"/>
              <p:cNvSpPr>
                <a:spLocks noChangeArrowheads="1"/>
              </p:cNvSpPr>
              <p:nvPr/>
            </p:nvSpPr>
            <p:spPr bwMode="black">
              <a:xfrm>
                <a:off x="3331" y="2701"/>
                <a:ext cx="36" cy="4"/>
              </a:xfrm>
              <a:prstGeom prst="rect">
                <a:avLst/>
              </a:prstGeom>
              <a:solidFill>
                <a:schemeClr val="bg2"/>
              </a:solidFill>
              <a:ln w="9525">
                <a:noFill/>
                <a:miter lim="800000"/>
                <a:headEnd/>
                <a:tailEnd/>
              </a:ln>
            </p:spPr>
            <p:txBody>
              <a:bodyPr/>
              <a:lstStyle/>
              <a:p>
                <a:endParaRPr lang="en-US"/>
              </a:p>
            </p:txBody>
          </p:sp>
          <p:sp>
            <p:nvSpPr>
              <p:cNvPr id="102613" name="Rectangle 213"/>
              <p:cNvSpPr>
                <a:spLocks noChangeArrowheads="1"/>
              </p:cNvSpPr>
              <p:nvPr/>
            </p:nvSpPr>
            <p:spPr bwMode="black">
              <a:xfrm>
                <a:off x="3331" y="2701"/>
                <a:ext cx="36" cy="4"/>
              </a:xfrm>
              <a:prstGeom prst="rect">
                <a:avLst/>
              </a:prstGeom>
              <a:solidFill>
                <a:schemeClr val="bg2"/>
              </a:solidFill>
              <a:ln w="9525">
                <a:noFill/>
                <a:miter lim="800000"/>
                <a:headEnd/>
                <a:tailEnd/>
              </a:ln>
            </p:spPr>
            <p:txBody>
              <a:bodyPr/>
              <a:lstStyle/>
              <a:p>
                <a:endParaRPr lang="en-US"/>
              </a:p>
            </p:txBody>
          </p:sp>
          <p:sp>
            <p:nvSpPr>
              <p:cNvPr id="102614" name="Rectangle 214"/>
              <p:cNvSpPr>
                <a:spLocks noChangeArrowheads="1"/>
              </p:cNvSpPr>
              <p:nvPr/>
            </p:nvSpPr>
            <p:spPr bwMode="black">
              <a:xfrm>
                <a:off x="3331" y="2702"/>
                <a:ext cx="36" cy="3"/>
              </a:xfrm>
              <a:prstGeom prst="rect">
                <a:avLst/>
              </a:prstGeom>
              <a:solidFill>
                <a:schemeClr val="bg2"/>
              </a:solidFill>
              <a:ln w="9525">
                <a:noFill/>
                <a:miter lim="800000"/>
                <a:headEnd/>
                <a:tailEnd/>
              </a:ln>
            </p:spPr>
            <p:txBody>
              <a:bodyPr/>
              <a:lstStyle/>
              <a:p>
                <a:endParaRPr lang="en-US"/>
              </a:p>
            </p:txBody>
          </p:sp>
          <p:sp>
            <p:nvSpPr>
              <p:cNvPr id="102615" name="Rectangle 215"/>
              <p:cNvSpPr>
                <a:spLocks noChangeArrowheads="1"/>
              </p:cNvSpPr>
              <p:nvPr/>
            </p:nvSpPr>
            <p:spPr bwMode="black">
              <a:xfrm>
                <a:off x="3331" y="2702"/>
                <a:ext cx="36" cy="5"/>
              </a:xfrm>
              <a:prstGeom prst="rect">
                <a:avLst/>
              </a:prstGeom>
              <a:solidFill>
                <a:schemeClr val="bg2"/>
              </a:solidFill>
              <a:ln w="9525">
                <a:noFill/>
                <a:miter lim="800000"/>
                <a:headEnd/>
                <a:tailEnd/>
              </a:ln>
            </p:spPr>
            <p:txBody>
              <a:bodyPr/>
              <a:lstStyle/>
              <a:p>
                <a:endParaRPr lang="en-US"/>
              </a:p>
            </p:txBody>
          </p:sp>
          <p:sp>
            <p:nvSpPr>
              <p:cNvPr id="102616" name="Rectangle 216"/>
              <p:cNvSpPr>
                <a:spLocks noChangeArrowheads="1"/>
              </p:cNvSpPr>
              <p:nvPr/>
            </p:nvSpPr>
            <p:spPr bwMode="black">
              <a:xfrm>
                <a:off x="3331" y="2702"/>
                <a:ext cx="36" cy="5"/>
              </a:xfrm>
              <a:prstGeom prst="rect">
                <a:avLst/>
              </a:prstGeom>
              <a:solidFill>
                <a:schemeClr val="bg2"/>
              </a:solidFill>
              <a:ln w="9525">
                <a:noFill/>
                <a:miter lim="800000"/>
                <a:headEnd/>
                <a:tailEnd/>
              </a:ln>
            </p:spPr>
            <p:txBody>
              <a:bodyPr/>
              <a:lstStyle/>
              <a:p>
                <a:endParaRPr lang="en-US"/>
              </a:p>
            </p:txBody>
          </p:sp>
          <p:sp>
            <p:nvSpPr>
              <p:cNvPr id="102617" name="Rectangle 217"/>
              <p:cNvSpPr>
                <a:spLocks noChangeArrowheads="1"/>
              </p:cNvSpPr>
              <p:nvPr/>
            </p:nvSpPr>
            <p:spPr bwMode="black">
              <a:xfrm>
                <a:off x="3331" y="2702"/>
                <a:ext cx="36" cy="5"/>
              </a:xfrm>
              <a:prstGeom prst="rect">
                <a:avLst/>
              </a:prstGeom>
              <a:solidFill>
                <a:schemeClr val="bg2"/>
              </a:solidFill>
              <a:ln w="9525">
                <a:noFill/>
                <a:miter lim="800000"/>
                <a:headEnd/>
                <a:tailEnd/>
              </a:ln>
            </p:spPr>
            <p:txBody>
              <a:bodyPr/>
              <a:lstStyle/>
              <a:p>
                <a:endParaRPr lang="en-US"/>
              </a:p>
            </p:txBody>
          </p:sp>
          <p:sp>
            <p:nvSpPr>
              <p:cNvPr id="102618" name="Rectangle 218"/>
              <p:cNvSpPr>
                <a:spLocks noChangeArrowheads="1"/>
              </p:cNvSpPr>
              <p:nvPr/>
            </p:nvSpPr>
            <p:spPr bwMode="black">
              <a:xfrm>
                <a:off x="3331" y="2704"/>
                <a:ext cx="36" cy="5"/>
              </a:xfrm>
              <a:prstGeom prst="rect">
                <a:avLst/>
              </a:prstGeom>
              <a:solidFill>
                <a:schemeClr val="bg2"/>
              </a:solidFill>
              <a:ln w="9525">
                <a:noFill/>
                <a:miter lim="800000"/>
                <a:headEnd/>
                <a:tailEnd/>
              </a:ln>
            </p:spPr>
            <p:txBody>
              <a:bodyPr/>
              <a:lstStyle/>
              <a:p>
                <a:endParaRPr lang="en-US"/>
              </a:p>
            </p:txBody>
          </p:sp>
          <p:sp>
            <p:nvSpPr>
              <p:cNvPr id="102619" name="Rectangle 219"/>
              <p:cNvSpPr>
                <a:spLocks noChangeArrowheads="1"/>
              </p:cNvSpPr>
              <p:nvPr/>
            </p:nvSpPr>
            <p:spPr bwMode="black">
              <a:xfrm>
                <a:off x="3331" y="2704"/>
                <a:ext cx="36" cy="5"/>
              </a:xfrm>
              <a:prstGeom prst="rect">
                <a:avLst/>
              </a:prstGeom>
              <a:solidFill>
                <a:schemeClr val="bg2"/>
              </a:solidFill>
              <a:ln w="9525">
                <a:noFill/>
                <a:miter lim="800000"/>
                <a:headEnd/>
                <a:tailEnd/>
              </a:ln>
            </p:spPr>
            <p:txBody>
              <a:bodyPr/>
              <a:lstStyle/>
              <a:p>
                <a:endParaRPr lang="en-US"/>
              </a:p>
            </p:txBody>
          </p:sp>
          <p:sp>
            <p:nvSpPr>
              <p:cNvPr id="102620" name="Rectangle 220"/>
              <p:cNvSpPr>
                <a:spLocks noChangeArrowheads="1"/>
              </p:cNvSpPr>
              <p:nvPr/>
            </p:nvSpPr>
            <p:spPr bwMode="black">
              <a:xfrm>
                <a:off x="3331" y="2704"/>
                <a:ext cx="36" cy="5"/>
              </a:xfrm>
              <a:prstGeom prst="rect">
                <a:avLst/>
              </a:prstGeom>
              <a:solidFill>
                <a:schemeClr val="bg2"/>
              </a:solidFill>
              <a:ln w="9525">
                <a:noFill/>
                <a:miter lim="800000"/>
                <a:headEnd/>
                <a:tailEnd/>
              </a:ln>
            </p:spPr>
            <p:txBody>
              <a:bodyPr/>
              <a:lstStyle/>
              <a:p>
                <a:endParaRPr lang="en-US"/>
              </a:p>
            </p:txBody>
          </p:sp>
          <p:sp>
            <p:nvSpPr>
              <p:cNvPr id="102621" name="Rectangle 221"/>
              <p:cNvSpPr>
                <a:spLocks noChangeArrowheads="1"/>
              </p:cNvSpPr>
              <p:nvPr/>
            </p:nvSpPr>
            <p:spPr bwMode="black">
              <a:xfrm>
                <a:off x="3331" y="2705"/>
                <a:ext cx="36" cy="4"/>
              </a:xfrm>
              <a:prstGeom prst="rect">
                <a:avLst/>
              </a:prstGeom>
              <a:solidFill>
                <a:schemeClr val="bg2"/>
              </a:solidFill>
              <a:ln w="9525">
                <a:noFill/>
                <a:miter lim="800000"/>
                <a:headEnd/>
                <a:tailEnd/>
              </a:ln>
            </p:spPr>
            <p:txBody>
              <a:bodyPr/>
              <a:lstStyle/>
              <a:p>
                <a:endParaRPr lang="en-US"/>
              </a:p>
            </p:txBody>
          </p:sp>
          <p:sp>
            <p:nvSpPr>
              <p:cNvPr id="102622" name="Rectangle 222"/>
              <p:cNvSpPr>
                <a:spLocks noChangeArrowheads="1"/>
              </p:cNvSpPr>
              <p:nvPr/>
            </p:nvSpPr>
            <p:spPr bwMode="black">
              <a:xfrm>
                <a:off x="3331" y="2705"/>
                <a:ext cx="36" cy="5"/>
              </a:xfrm>
              <a:prstGeom prst="rect">
                <a:avLst/>
              </a:prstGeom>
              <a:solidFill>
                <a:schemeClr val="bg2"/>
              </a:solidFill>
              <a:ln w="9525">
                <a:noFill/>
                <a:miter lim="800000"/>
                <a:headEnd/>
                <a:tailEnd/>
              </a:ln>
            </p:spPr>
            <p:txBody>
              <a:bodyPr/>
              <a:lstStyle/>
              <a:p>
                <a:endParaRPr lang="en-US"/>
              </a:p>
            </p:txBody>
          </p:sp>
          <p:sp>
            <p:nvSpPr>
              <p:cNvPr id="102623" name="Rectangle 223"/>
              <p:cNvSpPr>
                <a:spLocks noChangeArrowheads="1"/>
              </p:cNvSpPr>
              <p:nvPr/>
            </p:nvSpPr>
            <p:spPr bwMode="black">
              <a:xfrm>
                <a:off x="3331" y="2705"/>
                <a:ext cx="36" cy="5"/>
              </a:xfrm>
              <a:prstGeom prst="rect">
                <a:avLst/>
              </a:prstGeom>
              <a:solidFill>
                <a:schemeClr val="bg2"/>
              </a:solidFill>
              <a:ln w="9525">
                <a:noFill/>
                <a:miter lim="800000"/>
                <a:headEnd/>
                <a:tailEnd/>
              </a:ln>
            </p:spPr>
            <p:txBody>
              <a:bodyPr/>
              <a:lstStyle/>
              <a:p>
                <a:endParaRPr lang="en-US"/>
              </a:p>
            </p:txBody>
          </p:sp>
          <p:sp>
            <p:nvSpPr>
              <p:cNvPr id="102624" name="Rectangle 224"/>
              <p:cNvSpPr>
                <a:spLocks noChangeArrowheads="1"/>
              </p:cNvSpPr>
              <p:nvPr/>
            </p:nvSpPr>
            <p:spPr bwMode="black">
              <a:xfrm>
                <a:off x="3331" y="2707"/>
                <a:ext cx="36" cy="3"/>
              </a:xfrm>
              <a:prstGeom prst="rect">
                <a:avLst/>
              </a:prstGeom>
              <a:solidFill>
                <a:schemeClr val="bg2"/>
              </a:solidFill>
              <a:ln w="9525">
                <a:noFill/>
                <a:miter lim="800000"/>
                <a:headEnd/>
                <a:tailEnd/>
              </a:ln>
            </p:spPr>
            <p:txBody>
              <a:bodyPr/>
              <a:lstStyle/>
              <a:p>
                <a:endParaRPr lang="en-US"/>
              </a:p>
            </p:txBody>
          </p:sp>
          <p:sp>
            <p:nvSpPr>
              <p:cNvPr id="102625" name="Rectangle 225"/>
              <p:cNvSpPr>
                <a:spLocks noChangeArrowheads="1"/>
              </p:cNvSpPr>
              <p:nvPr/>
            </p:nvSpPr>
            <p:spPr bwMode="black">
              <a:xfrm>
                <a:off x="3331" y="2707"/>
                <a:ext cx="36" cy="5"/>
              </a:xfrm>
              <a:prstGeom prst="rect">
                <a:avLst/>
              </a:prstGeom>
              <a:solidFill>
                <a:schemeClr val="bg2"/>
              </a:solidFill>
              <a:ln w="9525">
                <a:noFill/>
                <a:miter lim="800000"/>
                <a:headEnd/>
                <a:tailEnd/>
              </a:ln>
            </p:spPr>
            <p:txBody>
              <a:bodyPr/>
              <a:lstStyle/>
              <a:p>
                <a:endParaRPr lang="en-US"/>
              </a:p>
            </p:txBody>
          </p:sp>
          <p:sp>
            <p:nvSpPr>
              <p:cNvPr id="102626" name="Rectangle 226"/>
              <p:cNvSpPr>
                <a:spLocks noChangeArrowheads="1"/>
              </p:cNvSpPr>
              <p:nvPr/>
            </p:nvSpPr>
            <p:spPr bwMode="black">
              <a:xfrm>
                <a:off x="3331" y="2707"/>
                <a:ext cx="36" cy="5"/>
              </a:xfrm>
              <a:prstGeom prst="rect">
                <a:avLst/>
              </a:prstGeom>
              <a:solidFill>
                <a:schemeClr val="bg2"/>
              </a:solidFill>
              <a:ln w="9525">
                <a:noFill/>
                <a:miter lim="800000"/>
                <a:headEnd/>
                <a:tailEnd/>
              </a:ln>
            </p:spPr>
            <p:txBody>
              <a:bodyPr/>
              <a:lstStyle/>
              <a:p>
                <a:endParaRPr lang="en-US"/>
              </a:p>
            </p:txBody>
          </p:sp>
          <p:sp>
            <p:nvSpPr>
              <p:cNvPr id="102627" name="Rectangle 227"/>
              <p:cNvSpPr>
                <a:spLocks noChangeArrowheads="1"/>
              </p:cNvSpPr>
              <p:nvPr/>
            </p:nvSpPr>
            <p:spPr bwMode="black">
              <a:xfrm>
                <a:off x="3331" y="2707"/>
                <a:ext cx="36" cy="5"/>
              </a:xfrm>
              <a:prstGeom prst="rect">
                <a:avLst/>
              </a:prstGeom>
              <a:solidFill>
                <a:schemeClr val="bg2"/>
              </a:solidFill>
              <a:ln w="9525">
                <a:noFill/>
                <a:miter lim="800000"/>
                <a:headEnd/>
                <a:tailEnd/>
              </a:ln>
            </p:spPr>
            <p:txBody>
              <a:bodyPr/>
              <a:lstStyle/>
              <a:p>
                <a:endParaRPr lang="en-US"/>
              </a:p>
            </p:txBody>
          </p:sp>
          <p:sp>
            <p:nvSpPr>
              <p:cNvPr id="102628" name="Rectangle 228"/>
              <p:cNvSpPr>
                <a:spLocks noChangeArrowheads="1"/>
              </p:cNvSpPr>
              <p:nvPr/>
            </p:nvSpPr>
            <p:spPr bwMode="black">
              <a:xfrm>
                <a:off x="3331" y="2709"/>
                <a:ext cx="36" cy="4"/>
              </a:xfrm>
              <a:prstGeom prst="rect">
                <a:avLst/>
              </a:prstGeom>
              <a:solidFill>
                <a:schemeClr val="bg2"/>
              </a:solidFill>
              <a:ln w="9525">
                <a:noFill/>
                <a:miter lim="800000"/>
                <a:headEnd/>
                <a:tailEnd/>
              </a:ln>
            </p:spPr>
            <p:txBody>
              <a:bodyPr/>
              <a:lstStyle/>
              <a:p>
                <a:endParaRPr lang="en-US"/>
              </a:p>
            </p:txBody>
          </p:sp>
          <p:sp>
            <p:nvSpPr>
              <p:cNvPr id="102629" name="Rectangle 229"/>
              <p:cNvSpPr>
                <a:spLocks noChangeArrowheads="1"/>
              </p:cNvSpPr>
              <p:nvPr/>
            </p:nvSpPr>
            <p:spPr bwMode="black">
              <a:xfrm>
                <a:off x="3921" y="2694"/>
                <a:ext cx="39" cy="5"/>
              </a:xfrm>
              <a:prstGeom prst="rect">
                <a:avLst/>
              </a:prstGeom>
              <a:solidFill>
                <a:schemeClr val="bg2"/>
              </a:solidFill>
              <a:ln w="9525">
                <a:noFill/>
                <a:miter lim="800000"/>
                <a:headEnd/>
                <a:tailEnd/>
              </a:ln>
            </p:spPr>
            <p:txBody>
              <a:bodyPr/>
              <a:lstStyle/>
              <a:p>
                <a:endParaRPr lang="en-US"/>
              </a:p>
            </p:txBody>
          </p:sp>
          <p:sp>
            <p:nvSpPr>
              <p:cNvPr id="102630" name="Rectangle 230"/>
              <p:cNvSpPr>
                <a:spLocks noChangeArrowheads="1"/>
              </p:cNvSpPr>
              <p:nvPr/>
            </p:nvSpPr>
            <p:spPr bwMode="black">
              <a:xfrm>
                <a:off x="3921" y="2694"/>
                <a:ext cx="39" cy="5"/>
              </a:xfrm>
              <a:prstGeom prst="rect">
                <a:avLst/>
              </a:prstGeom>
              <a:solidFill>
                <a:schemeClr val="bg2"/>
              </a:solidFill>
              <a:ln w="9525">
                <a:noFill/>
                <a:miter lim="800000"/>
                <a:headEnd/>
                <a:tailEnd/>
              </a:ln>
            </p:spPr>
            <p:txBody>
              <a:bodyPr/>
              <a:lstStyle/>
              <a:p>
                <a:endParaRPr lang="en-US"/>
              </a:p>
            </p:txBody>
          </p:sp>
          <p:sp>
            <p:nvSpPr>
              <p:cNvPr id="102631" name="Rectangle 231"/>
              <p:cNvSpPr>
                <a:spLocks noChangeArrowheads="1"/>
              </p:cNvSpPr>
              <p:nvPr/>
            </p:nvSpPr>
            <p:spPr bwMode="black">
              <a:xfrm>
                <a:off x="3921" y="2692"/>
                <a:ext cx="39" cy="6"/>
              </a:xfrm>
              <a:prstGeom prst="rect">
                <a:avLst/>
              </a:prstGeom>
              <a:solidFill>
                <a:schemeClr val="bg2"/>
              </a:solidFill>
              <a:ln w="9525">
                <a:noFill/>
                <a:miter lim="800000"/>
                <a:headEnd/>
                <a:tailEnd/>
              </a:ln>
            </p:spPr>
            <p:txBody>
              <a:bodyPr/>
              <a:lstStyle/>
              <a:p>
                <a:endParaRPr lang="en-US"/>
              </a:p>
            </p:txBody>
          </p:sp>
          <p:sp>
            <p:nvSpPr>
              <p:cNvPr id="102632" name="Rectangle 232"/>
              <p:cNvSpPr>
                <a:spLocks noChangeArrowheads="1"/>
              </p:cNvSpPr>
              <p:nvPr/>
            </p:nvSpPr>
            <p:spPr bwMode="black">
              <a:xfrm>
                <a:off x="3921" y="2692"/>
                <a:ext cx="39" cy="6"/>
              </a:xfrm>
              <a:prstGeom prst="rect">
                <a:avLst/>
              </a:prstGeom>
              <a:solidFill>
                <a:schemeClr val="bg2"/>
              </a:solidFill>
              <a:ln w="9525">
                <a:noFill/>
                <a:miter lim="800000"/>
                <a:headEnd/>
                <a:tailEnd/>
              </a:ln>
            </p:spPr>
            <p:txBody>
              <a:bodyPr/>
              <a:lstStyle/>
              <a:p>
                <a:endParaRPr lang="en-US"/>
              </a:p>
            </p:txBody>
          </p:sp>
          <p:sp>
            <p:nvSpPr>
              <p:cNvPr id="102633" name="Rectangle 233"/>
              <p:cNvSpPr>
                <a:spLocks noChangeArrowheads="1"/>
              </p:cNvSpPr>
              <p:nvPr/>
            </p:nvSpPr>
            <p:spPr bwMode="black">
              <a:xfrm>
                <a:off x="3921" y="2692"/>
                <a:ext cx="39" cy="6"/>
              </a:xfrm>
              <a:prstGeom prst="rect">
                <a:avLst/>
              </a:prstGeom>
              <a:solidFill>
                <a:schemeClr val="bg2"/>
              </a:solidFill>
              <a:ln w="9525">
                <a:noFill/>
                <a:miter lim="800000"/>
                <a:headEnd/>
                <a:tailEnd/>
              </a:ln>
            </p:spPr>
            <p:txBody>
              <a:bodyPr/>
              <a:lstStyle/>
              <a:p>
                <a:endParaRPr lang="en-US"/>
              </a:p>
            </p:txBody>
          </p:sp>
          <p:sp>
            <p:nvSpPr>
              <p:cNvPr id="102634" name="Rectangle 234"/>
              <p:cNvSpPr>
                <a:spLocks noChangeArrowheads="1"/>
              </p:cNvSpPr>
              <p:nvPr/>
            </p:nvSpPr>
            <p:spPr bwMode="black">
              <a:xfrm>
                <a:off x="3921" y="2692"/>
                <a:ext cx="39" cy="4"/>
              </a:xfrm>
              <a:prstGeom prst="rect">
                <a:avLst/>
              </a:prstGeom>
              <a:solidFill>
                <a:schemeClr val="bg2"/>
              </a:solidFill>
              <a:ln w="9525">
                <a:noFill/>
                <a:miter lim="800000"/>
                <a:headEnd/>
                <a:tailEnd/>
              </a:ln>
            </p:spPr>
            <p:txBody>
              <a:bodyPr/>
              <a:lstStyle/>
              <a:p>
                <a:endParaRPr lang="en-US"/>
              </a:p>
            </p:txBody>
          </p:sp>
          <p:sp>
            <p:nvSpPr>
              <p:cNvPr id="102635" name="Rectangle 235"/>
              <p:cNvSpPr>
                <a:spLocks noChangeArrowheads="1"/>
              </p:cNvSpPr>
              <p:nvPr/>
            </p:nvSpPr>
            <p:spPr bwMode="black">
              <a:xfrm>
                <a:off x="3921" y="2692"/>
                <a:ext cx="39" cy="4"/>
              </a:xfrm>
              <a:prstGeom prst="rect">
                <a:avLst/>
              </a:prstGeom>
              <a:solidFill>
                <a:schemeClr val="bg2"/>
              </a:solidFill>
              <a:ln w="9525">
                <a:noFill/>
                <a:miter lim="800000"/>
                <a:headEnd/>
                <a:tailEnd/>
              </a:ln>
            </p:spPr>
            <p:txBody>
              <a:bodyPr/>
              <a:lstStyle/>
              <a:p>
                <a:endParaRPr lang="en-US"/>
              </a:p>
            </p:txBody>
          </p:sp>
          <p:sp>
            <p:nvSpPr>
              <p:cNvPr id="102636" name="Rectangle 236"/>
              <p:cNvSpPr>
                <a:spLocks noChangeArrowheads="1"/>
              </p:cNvSpPr>
              <p:nvPr/>
            </p:nvSpPr>
            <p:spPr bwMode="black">
              <a:xfrm>
                <a:off x="3921" y="2692"/>
                <a:ext cx="39" cy="4"/>
              </a:xfrm>
              <a:prstGeom prst="rect">
                <a:avLst/>
              </a:prstGeom>
              <a:solidFill>
                <a:schemeClr val="bg2"/>
              </a:solidFill>
              <a:ln w="9525">
                <a:noFill/>
                <a:miter lim="800000"/>
                <a:headEnd/>
                <a:tailEnd/>
              </a:ln>
            </p:spPr>
            <p:txBody>
              <a:bodyPr/>
              <a:lstStyle/>
              <a:p>
                <a:endParaRPr lang="en-US"/>
              </a:p>
            </p:txBody>
          </p:sp>
          <p:sp>
            <p:nvSpPr>
              <p:cNvPr id="102637" name="Rectangle 237"/>
              <p:cNvSpPr>
                <a:spLocks noChangeArrowheads="1"/>
              </p:cNvSpPr>
              <p:nvPr/>
            </p:nvSpPr>
            <p:spPr bwMode="black">
              <a:xfrm>
                <a:off x="3921" y="2690"/>
                <a:ext cx="39" cy="4"/>
              </a:xfrm>
              <a:prstGeom prst="rect">
                <a:avLst/>
              </a:prstGeom>
              <a:solidFill>
                <a:schemeClr val="bg2"/>
              </a:solidFill>
              <a:ln w="9525">
                <a:noFill/>
                <a:miter lim="800000"/>
                <a:headEnd/>
                <a:tailEnd/>
              </a:ln>
            </p:spPr>
            <p:txBody>
              <a:bodyPr/>
              <a:lstStyle/>
              <a:p>
                <a:endParaRPr lang="en-US"/>
              </a:p>
            </p:txBody>
          </p:sp>
          <p:sp>
            <p:nvSpPr>
              <p:cNvPr id="102638" name="Rectangle 238"/>
              <p:cNvSpPr>
                <a:spLocks noChangeArrowheads="1"/>
              </p:cNvSpPr>
              <p:nvPr/>
            </p:nvSpPr>
            <p:spPr bwMode="black">
              <a:xfrm>
                <a:off x="3921" y="2690"/>
                <a:ext cx="39" cy="4"/>
              </a:xfrm>
              <a:prstGeom prst="rect">
                <a:avLst/>
              </a:prstGeom>
              <a:solidFill>
                <a:schemeClr val="bg2"/>
              </a:solidFill>
              <a:ln w="9525">
                <a:noFill/>
                <a:miter lim="800000"/>
                <a:headEnd/>
                <a:tailEnd/>
              </a:ln>
            </p:spPr>
            <p:txBody>
              <a:bodyPr/>
              <a:lstStyle/>
              <a:p>
                <a:endParaRPr lang="en-US"/>
              </a:p>
            </p:txBody>
          </p:sp>
          <p:sp>
            <p:nvSpPr>
              <p:cNvPr id="102639" name="Rectangle 239"/>
              <p:cNvSpPr>
                <a:spLocks noChangeArrowheads="1"/>
              </p:cNvSpPr>
              <p:nvPr/>
            </p:nvSpPr>
            <p:spPr bwMode="black">
              <a:xfrm>
                <a:off x="3921" y="2690"/>
                <a:ext cx="39" cy="4"/>
              </a:xfrm>
              <a:prstGeom prst="rect">
                <a:avLst/>
              </a:prstGeom>
              <a:solidFill>
                <a:schemeClr val="bg2"/>
              </a:solidFill>
              <a:ln w="9525">
                <a:noFill/>
                <a:miter lim="800000"/>
                <a:headEnd/>
                <a:tailEnd/>
              </a:ln>
            </p:spPr>
            <p:txBody>
              <a:bodyPr/>
              <a:lstStyle/>
              <a:p>
                <a:endParaRPr lang="en-US"/>
              </a:p>
            </p:txBody>
          </p:sp>
          <p:sp>
            <p:nvSpPr>
              <p:cNvPr id="102640" name="Rectangle 240"/>
              <p:cNvSpPr>
                <a:spLocks noChangeArrowheads="1"/>
              </p:cNvSpPr>
              <p:nvPr/>
            </p:nvSpPr>
            <p:spPr bwMode="black">
              <a:xfrm>
                <a:off x="3921" y="2690"/>
                <a:ext cx="39" cy="4"/>
              </a:xfrm>
              <a:prstGeom prst="rect">
                <a:avLst/>
              </a:prstGeom>
              <a:solidFill>
                <a:schemeClr val="bg2"/>
              </a:solidFill>
              <a:ln w="9525">
                <a:noFill/>
                <a:miter lim="800000"/>
                <a:headEnd/>
                <a:tailEnd/>
              </a:ln>
            </p:spPr>
            <p:txBody>
              <a:bodyPr/>
              <a:lstStyle/>
              <a:p>
                <a:endParaRPr lang="en-US"/>
              </a:p>
            </p:txBody>
          </p:sp>
          <p:sp>
            <p:nvSpPr>
              <p:cNvPr id="102641" name="Rectangle 241"/>
              <p:cNvSpPr>
                <a:spLocks noChangeArrowheads="1"/>
              </p:cNvSpPr>
              <p:nvPr/>
            </p:nvSpPr>
            <p:spPr bwMode="black">
              <a:xfrm>
                <a:off x="3921" y="2688"/>
                <a:ext cx="39" cy="4"/>
              </a:xfrm>
              <a:prstGeom prst="rect">
                <a:avLst/>
              </a:prstGeom>
              <a:solidFill>
                <a:schemeClr val="bg2"/>
              </a:solidFill>
              <a:ln w="9525">
                <a:noFill/>
                <a:miter lim="800000"/>
                <a:headEnd/>
                <a:tailEnd/>
              </a:ln>
            </p:spPr>
            <p:txBody>
              <a:bodyPr/>
              <a:lstStyle/>
              <a:p>
                <a:endParaRPr lang="en-US"/>
              </a:p>
            </p:txBody>
          </p:sp>
          <p:sp>
            <p:nvSpPr>
              <p:cNvPr id="102642" name="Rectangle 242"/>
              <p:cNvSpPr>
                <a:spLocks noChangeArrowheads="1"/>
              </p:cNvSpPr>
              <p:nvPr/>
            </p:nvSpPr>
            <p:spPr bwMode="black">
              <a:xfrm>
                <a:off x="3921" y="2688"/>
                <a:ext cx="39" cy="4"/>
              </a:xfrm>
              <a:prstGeom prst="rect">
                <a:avLst/>
              </a:prstGeom>
              <a:solidFill>
                <a:schemeClr val="bg2"/>
              </a:solidFill>
              <a:ln w="9525">
                <a:noFill/>
                <a:miter lim="800000"/>
                <a:headEnd/>
                <a:tailEnd/>
              </a:ln>
            </p:spPr>
            <p:txBody>
              <a:bodyPr/>
              <a:lstStyle/>
              <a:p>
                <a:endParaRPr lang="en-US"/>
              </a:p>
            </p:txBody>
          </p:sp>
          <p:sp>
            <p:nvSpPr>
              <p:cNvPr id="102643" name="Rectangle 243"/>
              <p:cNvSpPr>
                <a:spLocks noChangeArrowheads="1"/>
              </p:cNvSpPr>
              <p:nvPr/>
            </p:nvSpPr>
            <p:spPr bwMode="black">
              <a:xfrm>
                <a:off x="3921" y="2688"/>
                <a:ext cx="39" cy="4"/>
              </a:xfrm>
              <a:prstGeom prst="rect">
                <a:avLst/>
              </a:prstGeom>
              <a:solidFill>
                <a:schemeClr val="bg2"/>
              </a:solidFill>
              <a:ln w="9525">
                <a:noFill/>
                <a:miter lim="800000"/>
                <a:headEnd/>
                <a:tailEnd/>
              </a:ln>
            </p:spPr>
            <p:txBody>
              <a:bodyPr/>
              <a:lstStyle/>
              <a:p>
                <a:endParaRPr lang="en-US"/>
              </a:p>
            </p:txBody>
          </p:sp>
          <p:sp>
            <p:nvSpPr>
              <p:cNvPr id="102644" name="Rectangle 244"/>
              <p:cNvSpPr>
                <a:spLocks noChangeArrowheads="1"/>
              </p:cNvSpPr>
              <p:nvPr/>
            </p:nvSpPr>
            <p:spPr bwMode="black">
              <a:xfrm>
                <a:off x="3921" y="2686"/>
                <a:ext cx="39" cy="6"/>
              </a:xfrm>
              <a:prstGeom prst="rect">
                <a:avLst/>
              </a:prstGeom>
              <a:solidFill>
                <a:schemeClr val="bg2"/>
              </a:solidFill>
              <a:ln w="9525">
                <a:noFill/>
                <a:miter lim="800000"/>
                <a:headEnd/>
                <a:tailEnd/>
              </a:ln>
            </p:spPr>
            <p:txBody>
              <a:bodyPr/>
              <a:lstStyle/>
              <a:p>
                <a:endParaRPr lang="en-US"/>
              </a:p>
            </p:txBody>
          </p:sp>
          <p:sp>
            <p:nvSpPr>
              <p:cNvPr id="102645" name="Rectangle 245"/>
              <p:cNvSpPr>
                <a:spLocks noChangeArrowheads="1"/>
              </p:cNvSpPr>
              <p:nvPr/>
            </p:nvSpPr>
            <p:spPr bwMode="black">
              <a:xfrm>
                <a:off x="3921" y="2686"/>
                <a:ext cx="39" cy="6"/>
              </a:xfrm>
              <a:prstGeom prst="rect">
                <a:avLst/>
              </a:prstGeom>
              <a:solidFill>
                <a:schemeClr val="bg2"/>
              </a:solidFill>
              <a:ln w="9525">
                <a:noFill/>
                <a:miter lim="800000"/>
                <a:headEnd/>
                <a:tailEnd/>
              </a:ln>
            </p:spPr>
            <p:txBody>
              <a:bodyPr/>
              <a:lstStyle/>
              <a:p>
                <a:endParaRPr lang="en-US"/>
              </a:p>
            </p:txBody>
          </p:sp>
          <p:sp>
            <p:nvSpPr>
              <p:cNvPr id="102646" name="Rectangle 246"/>
              <p:cNvSpPr>
                <a:spLocks noChangeArrowheads="1"/>
              </p:cNvSpPr>
              <p:nvPr/>
            </p:nvSpPr>
            <p:spPr bwMode="black">
              <a:xfrm>
                <a:off x="3921" y="2686"/>
                <a:ext cx="39" cy="6"/>
              </a:xfrm>
              <a:prstGeom prst="rect">
                <a:avLst/>
              </a:prstGeom>
              <a:solidFill>
                <a:schemeClr val="bg2"/>
              </a:solidFill>
              <a:ln w="9525">
                <a:noFill/>
                <a:miter lim="800000"/>
                <a:headEnd/>
                <a:tailEnd/>
              </a:ln>
            </p:spPr>
            <p:txBody>
              <a:bodyPr/>
              <a:lstStyle/>
              <a:p>
                <a:endParaRPr lang="en-US"/>
              </a:p>
            </p:txBody>
          </p:sp>
          <p:sp>
            <p:nvSpPr>
              <p:cNvPr id="102647" name="Rectangle 247"/>
              <p:cNvSpPr>
                <a:spLocks noChangeArrowheads="1"/>
              </p:cNvSpPr>
              <p:nvPr/>
            </p:nvSpPr>
            <p:spPr bwMode="black">
              <a:xfrm>
                <a:off x="3921" y="2685"/>
                <a:ext cx="39" cy="5"/>
              </a:xfrm>
              <a:prstGeom prst="rect">
                <a:avLst/>
              </a:prstGeom>
              <a:solidFill>
                <a:schemeClr val="bg2"/>
              </a:solidFill>
              <a:ln w="9525">
                <a:noFill/>
                <a:miter lim="800000"/>
                <a:headEnd/>
                <a:tailEnd/>
              </a:ln>
            </p:spPr>
            <p:txBody>
              <a:bodyPr/>
              <a:lstStyle/>
              <a:p>
                <a:endParaRPr lang="en-US"/>
              </a:p>
            </p:txBody>
          </p:sp>
          <p:sp>
            <p:nvSpPr>
              <p:cNvPr id="102648" name="Rectangle 248"/>
              <p:cNvSpPr>
                <a:spLocks noChangeArrowheads="1"/>
              </p:cNvSpPr>
              <p:nvPr/>
            </p:nvSpPr>
            <p:spPr bwMode="black">
              <a:xfrm>
                <a:off x="3921" y="2685"/>
                <a:ext cx="39" cy="5"/>
              </a:xfrm>
              <a:prstGeom prst="rect">
                <a:avLst/>
              </a:prstGeom>
              <a:solidFill>
                <a:schemeClr val="bg2"/>
              </a:solidFill>
              <a:ln w="9525">
                <a:noFill/>
                <a:miter lim="800000"/>
                <a:headEnd/>
                <a:tailEnd/>
              </a:ln>
            </p:spPr>
            <p:txBody>
              <a:bodyPr/>
              <a:lstStyle/>
              <a:p>
                <a:endParaRPr lang="en-US"/>
              </a:p>
            </p:txBody>
          </p:sp>
          <p:sp>
            <p:nvSpPr>
              <p:cNvPr id="102649" name="Rectangle 249"/>
              <p:cNvSpPr>
                <a:spLocks noChangeArrowheads="1"/>
              </p:cNvSpPr>
              <p:nvPr/>
            </p:nvSpPr>
            <p:spPr bwMode="black">
              <a:xfrm>
                <a:off x="3921" y="2685"/>
                <a:ext cx="39" cy="5"/>
              </a:xfrm>
              <a:prstGeom prst="rect">
                <a:avLst/>
              </a:prstGeom>
              <a:solidFill>
                <a:schemeClr val="bg2"/>
              </a:solidFill>
              <a:ln w="9525">
                <a:noFill/>
                <a:miter lim="800000"/>
                <a:headEnd/>
                <a:tailEnd/>
              </a:ln>
            </p:spPr>
            <p:txBody>
              <a:bodyPr/>
              <a:lstStyle/>
              <a:p>
                <a:endParaRPr lang="en-US"/>
              </a:p>
            </p:txBody>
          </p:sp>
          <p:sp>
            <p:nvSpPr>
              <p:cNvPr id="102650" name="Rectangle 250"/>
              <p:cNvSpPr>
                <a:spLocks noChangeArrowheads="1"/>
              </p:cNvSpPr>
              <p:nvPr/>
            </p:nvSpPr>
            <p:spPr bwMode="black">
              <a:xfrm>
                <a:off x="3921" y="2685"/>
                <a:ext cx="39" cy="3"/>
              </a:xfrm>
              <a:prstGeom prst="rect">
                <a:avLst/>
              </a:prstGeom>
              <a:solidFill>
                <a:schemeClr val="bg2"/>
              </a:solidFill>
              <a:ln w="9525">
                <a:noFill/>
                <a:miter lim="800000"/>
                <a:headEnd/>
                <a:tailEnd/>
              </a:ln>
            </p:spPr>
            <p:txBody>
              <a:bodyPr/>
              <a:lstStyle/>
              <a:p>
                <a:endParaRPr lang="en-US"/>
              </a:p>
            </p:txBody>
          </p:sp>
          <p:sp>
            <p:nvSpPr>
              <p:cNvPr id="102651" name="Rectangle 251"/>
              <p:cNvSpPr>
                <a:spLocks noChangeArrowheads="1"/>
              </p:cNvSpPr>
              <p:nvPr/>
            </p:nvSpPr>
            <p:spPr bwMode="black">
              <a:xfrm>
                <a:off x="3921" y="2684"/>
                <a:ext cx="39" cy="4"/>
              </a:xfrm>
              <a:prstGeom prst="rect">
                <a:avLst/>
              </a:prstGeom>
              <a:solidFill>
                <a:schemeClr val="bg2"/>
              </a:solidFill>
              <a:ln w="9525">
                <a:noFill/>
                <a:miter lim="800000"/>
                <a:headEnd/>
                <a:tailEnd/>
              </a:ln>
            </p:spPr>
            <p:txBody>
              <a:bodyPr/>
              <a:lstStyle/>
              <a:p>
                <a:endParaRPr lang="en-US"/>
              </a:p>
            </p:txBody>
          </p:sp>
          <p:sp>
            <p:nvSpPr>
              <p:cNvPr id="102652" name="Rectangle 252"/>
              <p:cNvSpPr>
                <a:spLocks noChangeArrowheads="1"/>
              </p:cNvSpPr>
              <p:nvPr/>
            </p:nvSpPr>
            <p:spPr bwMode="black">
              <a:xfrm>
                <a:off x="3921" y="2684"/>
                <a:ext cx="39" cy="4"/>
              </a:xfrm>
              <a:prstGeom prst="rect">
                <a:avLst/>
              </a:prstGeom>
              <a:solidFill>
                <a:schemeClr val="bg2"/>
              </a:solidFill>
              <a:ln w="9525">
                <a:noFill/>
                <a:miter lim="800000"/>
                <a:headEnd/>
                <a:tailEnd/>
              </a:ln>
            </p:spPr>
            <p:txBody>
              <a:bodyPr/>
              <a:lstStyle/>
              <a:p>
                <a:endParaRPr lang="en-US"/>
              </a:p>
            </p:txBody>
          </p:sp>
          <p:sp>
            <p:nvSpPr>
              <p:cNvPr id="102654" name="Rectangle 254"/>
              <p:cNvSpPr>
                <a:spLocks noChangeArrowheads="1"/>
              </p:cNvSpPr>
              <p:nvPr/>
            </p:nvSpPr>
            <p:spPr bwMode="black">
              <a:xfrm>
                <a:off x="3921" y="2682"/>
                <a:ext cx="39" cy="4"/>
              </a:xfrm>
              <a:prstGeom prst="rect">
                <a:avLst/>
              </a:prstGeom>
              <a:solidFill>
                <a:schemeClr val="bg2"/>
              </a:solidFill>
              <a:ln w="9525">
                <a:noFill/>
                <a:miter lim="800000"/>
                <a:headEnd/>
                <a:tailEnd/>
              </a:ln>
            </p:spPr>
            <p:txBody>
              <a:bodyPr/>
              <a:lstStyle/>
              <a:p>
                <a:endParaRPr lang="en-US"/>
              </a:p>
            </p:txBody>
          </p:sp>
          <p:sp>
            <p:nvSpPr>
              <p:cNvPr id="102655" name="Rectangle 255"/>
              <p:cNvSpPr>
                <a:spLocks noChangeArrowheads="1"/>
              </p:cNvSpPr>
              <p:nvPr/>
            </p:nvSpPr>
            <p:spPr bwMode="black">
              <a:xfrm>
                <a:off x="3921" y="2682"/>
                <a:ext cx="39" cy="4"/>
              </a:xfrm>
              <a:prstGeom prst="rect">
                <a:avLst/>
              </a:prstGeom>
              <a:solidFill>
                <a:schemeClr val="bg2"/>
              </a:solidFill>
              <a:ln w="9525">
                <a:noFill/>
                <a:miter lim="800000"/>
                <a:headEnd/>
                <a:tailEnd/>
              </a:ln>
            </p:spPr>
            <p:txBody>
              <a:bodyPr/>
              <a:lstStyle/>
              <a:p>
                <a:endParaRPr lang="en-US"/>
              </a:p>
            </p:txBody>
          </p:sp>
          <p:sp>
            <p:nvSpPr>
              <p:cNvPr id="102656" name="Rectangle 256"/>
              <p:cNvSpPr>
                <a:spLocks noChangeArrowheads="1"/>
              </p:cNvSpPr>
              <p:nvPr/>
            </p:nvSpPr>
            <p:spPr bwMode="black">
              <a:xfrm>
                <a:off x="3921" y="2682"/>
                <a:ext cx="39" cy="4"/>
              </a:xfrm>
              <a:prstGeom prst="rect">
                <a:avLst/>
              </a:prstGeom>
              <a:solidFill>
                <a:schemeClr val="bg2"/>
              </a:solidFill>
              <a:ln w="9525">
                <a:noFill/>
                <a:miter lim="800000"/>
                <a:headEnd/>
                <a:tailEnd/>
              </a:ln>
            </p:spPr>
            <p:txBody>
              <a:bodyPr/>
              <a:lstStyle/>
              <a:p>
                <a:endParaRPr lang="en-US"/>
              </a:p>
            </p:txBody>
          </p:sp>
          <p:sp>
            <p:nvSpPr>
              <p:cNvPr id="102657" name="Rectangle 257"/>
              <p:cNvSpPr>
                <a:spLocks noChangeArrowheads="1"/>
              </p:cNvSpPr>
              <p:nvPr/>
            </p:nvSpPr>
            <p:spPr bwMode="black">
              <a:xfrm>
                <a:off x="3921" y="2680"/>
                <a:ext cx="39" cy="5"/>
              </a:xfrm>
              <a:prstGeom prst="rect">
                <a:avLst/>
              </a:prstGeom>
              <a:solidFill>
                <a:schemeClr val="bg2"/>
              </a:solidFill>
              <a:ln w="9525">
                <a:noFill/>
                <a:miter lim="800000"/>
                <a:headEnd/>
                <a:tailEnd/>
              </a:ln>
            </p:spPr>
            <p:txBody>
              <a:bodyPr/>
              <a:lstStyle/>
              <a:p>
                <a:endParaRPr lang="en-US"/>
              </a:p>
            </p:txBody>
          </p:sp>
          <p:sp>
            <p:nvSpPr>
              <p:cNvPr id="102658" name="Rectangle 258"/>
              <p:cNvSpPr>
                <a:spLocks noChangeArrowheads="1"/>
              </p:cNvSpPr>
              <p:nvPr/>
            </p:nvSpPr>
            <p:spPr bwMode="black">
              <a:xfrm>
                <a:off x="3921" y="2680"/>
                <a:ext cx="39" cy="5"/>
              </a:xfrm>
              <a:prstGeom prst="rect">
                <a:avLst/>
              </a:prstGeom>
              <a:solidFill>
                <a:schemeClr val="bg2"/>
              </a:solidFill>
              <a:ln w="9525">
                <a:noFill/>
                <a:miter lim="800000"/>
                <a:headEnd/>
                <a:tailEnd/>
              </a:ln>
            </p:spPr>
            <p:txBody>
              <a:bodyPr/>
              <a:lstStyle/>
              <a:p>
                <a:endParaRPr lang="en-US"/>
              </a:p>
            </p:txBody>
          </p:sp>
          <p:sp>
            <p:nvSpPr>
              <p:cNvPr id="102659" name="Rectangle 259"/>
              <p:cNvSpPr>
                <a:spLocks noChangeArrowheads="1"/>
              </p:cNvSpPr>
              <p:nvPr/>
            </p:nvSpPr>
            <p:spPr bwMode="black">
              <a:xfrm>
                <a:off x="3921" y="2680"/>
                <a:ext cx="39" cy="5"/>
              </a:xfrm>
              <a:prstGeom prst="rect">
                <a:avLst/>
              </a:prstGeom>
              <a:solidFill>
                <a:schemeClr val="bg2"/>
              </a:solidFill>
              <a:ln w="9525">
                <a:noFill/>
                <a:miter lim="800000"/>
                <a:headEnd/>
                <a:tailEnd/>
              </a:ln>
            </p:spPr>
            <p:txBody>
              <a:bodyPr/>
              <a:lstStyle/>
              <a:p>
                <a:endParaRPr lang="en-US"/>
              </a:p>
            </p:txBody>
          </p:sp>
          <p:sp>
            <p:nvSpPr>
              <p:cNvPr id="102660" name="Rectangle 260"/>
              <p:cNvSpPr>
                <a:spLocks noChangeArrowheads="1"/>
              </p:cNvSpPr>
              <p:nvPr/>
            </p:nvSpPr>
            <p:spPr bwMode="black">
              <a:xfrm>
                <a:off x="3921" y="2694"/>
                <a:ext cx="39" cy="5"/>
              </a:xfrm>
              <a:prstGeom prst="rect">
                <a:avLst/>
              </a:prstGeom>
              <a:solidFill>
                <a:schemeClr val="bg2"/>
              </a:solidFill>
              <a:ln w="9525">
                <a:noFill/>
                <a:miter lim="800000"/>
                <a:headEnd/>
                <a:tailEnd/>
              </a:ln>
            </p:spPr>
            <p:txBody>
              <a:bodyPr/>
              <a:lstStyle/>
              <a:p>
                <a:endParaRPr lang="en-US"/>
              </a:p>
            </p:txBody>
          </p:sp>
          <p:sp>
            <p:nvSpPr>
              <p:cNvPr id="102661" name="Rectangle 261"/>
              <p:cNvSpPr>
                <a:spLocks noChangeArrowheads="1"/>
              </p:cNvSpPr>
              <p:nvPr/>
            </p:nvSpPr>
            <p:spPr bwMode="black">
              <a:xfrm>
                <a:off x="3921" y="2694"/>
                <a:ext cx="39" cy="5"/>
              </a:xfrm>
              <a:prstGeom prst="rect">
                <a:avLst/>
              </a:prstGeom>
              <a:solidFill>
                <a:schemeClr val="bg2"/>
              </a:solidFill>
              <a:ln w="9525">
                <a:noFill/>
                <a:miter lim="800000"/>
                <a:headEnd/>
                <a:tailEnd/>
              </a:ln>
            </p:spPr>
            <p:txBody>
              <a:bodyPr/>
              <a:lstStyle/>
              <a:p>
                <a:endParaRPr lang="en-US"/>
              </a:p>
            </p:txBody>
          </p:sp>
          <p:sp>
            <p:nvSpPr>
              <p:cNvPr id="102662" name="Rectangle 262"/>
              <p:cNvSpPr>
                <a:spLocks noChangeArrowheads="1"/>
              </p:cNvSpPr>
              <p:nvPr/>
            </p:nvSpPr>
            <p:spPr bwMode="black">
              <a:xfrm>
                <a:off x="3921" y="2696"/>
                <a:ext cx="39" cy="5"/>
              </a:xfrm>
              <a:prstGeom prst="rect">
                <a:avLst/>
              </a:prstGeom>
              <a:solidFill>
                <a:schemeClr val="bg2"/>
              </a:solidFill>
              <a:ln w="9525">
                <a:noFill/>
                <a:miter lim="800000"/>
                <a:headEnd/>
                <a:tailEnd/>
              </a:ln>
            </p:spPr>
            <p:txBody>
              <a:bodyPr/>
              <a:lstStyle/>
              <a:p>
                <a:endParaRPr lang="en-US"/>
              </a:p>
            </p:txBody>
          </p:sp>
          <p:sp>
            <p:nvSpPr>
              <p:cNvPr id="102663" name="Rectangle 263"/>
              <p:cNvSpPr>
                <a:spLocks noChangeArrowheads="1"/>
              </p:cNvSpPr>
              <p:nvPr/>
            </p:nvSpPr>
            <p:spPr bwMode="black">
              <a:xfrm>
                <a:off x="3921" y="2696"/>
                <a:ext cx="39" cy="5"/>
              </a:xfrm>
              <a:prstGeom prst="rect">
                <a:avLst/>
              </a:prstGeom>
              <a:solidFill>
                <a:schemeClr val="bg2"/>
              </a:solidFill>
              <a:ln w="9525">
                <a:noFill/>
                <a:miter lim="800000"/>
                <a:headEnd/>
                <a:tailEnd/>
              </a:ln>
            </p:spPr>
            <p:txBody>
              <a:bodyPr/>
              <a:lstStyle/>
              <a:p>
                <a:endParaRPr lang="en-US"/>
              </a:p>
            </p:txBody>
          </p:sp>
          <p:sp>
            <p:nvSpPr>
              <p:cNvPr id="102664" name="Rectangle 264"/>
              <p:cNvSpPr>
                <a:spLocks noChangeArrowheads="1"/>
              </p:cNvSpPr>
              <p:nvPr/>
            </p:nvSpPr>
            <p:spPr bwMode="black">
              <a:xfrm>
                <a:off x="3921" y="2698"/>
                <a:ext cx="39" cy="3"/>
              </a:xfrm>
              <a:prstGeom prst="rect">
                <a:avLst/>
              </a:prstGeom>
              <a:solidFill>
                <a:schemeClr val="bg2"/>
              </a:solidFill>
              <a:ln w="9525">
                <a:noFill/>
                <a:miter lim="800000"/>
                <a:headEnd/>
                <a:tailEnd/>
              </a:ln>
            </p:spPr>
            <p:txBody>
              <a:bodyPr/>
              <a:lstStyle/>
              <a:p>
                <a:endParaRPr lang="en-US"/>
              </a:p>
            </p:txBody>
          </p:sp>
          <p:sp>
            <p:nvSpPr>
              <p:cNvPr id="102665" name="Rectangle 265"/>
              <p:cNvSpPr>
                <a:spLocks noChangeArrowheads="1"/>
              </p:cNvSpPr>
              <p:nvPr/>
            </p:nvSpPr>
            <p:spPr bwMode="black">
              <a:xfrm>
                <a:off x="3921" y="2698"/>
                <a:ext cx="39" cy="4"/>
              </a:xfrm>
              <a:prstGeom prst="rect">
                <a:avLst/>
              </a:prstGeom>
              <a:solidFill>
                <a:schemeClr val="bg2"/>
              </a:solidFill>
              <a:ln w="9525">
                <a:noFill/>
                <a:miter lim="800000"/>
                <a:headEnd/>
                <a:tailEnd/>
              </a:ln>
            </p:spPr>
            <p:txBody>
              <a:bodyPr/>
              <a:lstStyle/>
              <a:p>
                <a:endParaRPr lang="en-US"/>
              </a:p>
            </p:txBody>
          </p:sp>
          <p:sp>
            <p:nvSpPr>
              <p:cNvPr id="102666" name="Rectangle 266"/>
              <p:cNvSpPr>
                <a:spLocks noChangeArrowheads="1"/>
              </p:cNvSpPr>
              <p:nvPr/>
            </p:nvSpPr>
            <p:spPr bwMode="black">
              <a:xfrm>
                <a:off x="3921" y="2698"/>
                <a:ext cx="39" cy="4"/>
              </a:xfrm>
              <a:prstGeom prst="rect">
                <a:avLst/>
              </a:prstGeom>
              <a:solidFill>
                <a:schemeClr val="bg2"/>
              </a:solidFill>
              <a:ln w="9525">
                <a:noFill/>
                <a:miter lim="800000"/>
                <a:headEnd/>
                <a:tailEnd/>
              </a:ln>
            </p:spPr>
            <p:txBody>
              <a:bodyPr/>
              <a:lstStyle/>
              <a:p>
                <a:endParaRPr lang="en-US"/>
              </a:p>
            </p:txBody>
          </p:sp>
          <p:sp>
            <p:nvSpPr>
              <p:cNvPr id="102667" name="Rectangle 267"/>
              <p:cNvSpPr>
                <a:spLocks noChangeArrowheads="1"/>
              </p:cNvSpPr>
              <p:nvPr/>
            </p:nvSpPr>
            <p:spPr bwMode="black">
              <a:xfrm>
                <a:off x="3921" y="2698"/>
                <a:ext cx="39" cy="4"/>
              </a:xfrm>
              <a:prstGeom prst="rect">
                <a:avLst/>
              </a:prstGeom>
              <a:solidFill>
                <a:schemeClr val="bg2"/>
              </a:solidFill>
              <a:ln w="9525">
                <a:noFill/>
                <a:miter lim="800000"/>
                <a:headEnd/>
                <a:tailEnd/>
              </a:ln>
            </p:spPr>
            <p:txBody>
              <a:bodyPr/>
              <a:lstStyle/>
              <a:p>
                <a:endParaRPr lang="en-US"/>
              </a:p>
            </p:txBody>
          </p:sp>
          <p:sp>
            <p:nvSpPr>
              <p:cNvPr id="102668" name="Rectangle 268"/>
              <p:cNvSpPr>
                <a:spLocks noChangeArrowheads="1"/>
              </p:cNvSpPr>
              <p:nvPr/>
            </p:nvSpPr>
            <p:spPr bwMode="black">
              <a:xfrm>
                <a:off x="3921" y="2699"/>
                <a:ext cx="39" cy="5"/>
              </a:xfrm>
              <a:prstGeom prst="rect">
                <a:avLst/>
              </a:prstGeom>
              <a:solidFill>
                <a:schemeClr val="bg2"/>
              </a:solidFill>
              <a:ln w="9525">
                <a:noFill/>
                <a:miter lim="800000"/>
                <a:headEnd/>
                <a:tailEnd/>
              </a:ln>
            </p:spPr>
            <p:txBody>
              <a:bodyPr/>
              <a:lstStyle/>
              <a:p>
                <a:endParaRPr lang="en-US"/>
              </a:p>
            </p:txBody>
          </p:sp>
          <p:sp>
            <p:nvSpPr>
              <p:cNvPr id="102669" name="Rectangle 269"/>
              <p:cNvSpPr>
                <a:spLocks noChangeArrowheads="1"/>
              </p:cNvSpPr>
              <p:nvPr/>
            </p:nvSpPr>
            <p:spPr bwMode="black">
              <a:xfrm>
                <a:off x="3921" y="2699"/>
                <a:ext cx="39" cy="5"/>
              </a:xfrm>
              <a:prstGeom prst="rect">
                <a:avLst/>
              </a:prstGeom>
              <a:solidFill>
                <a:schemeClr val="bg2"/>
              </a:solidFill>
              <a:ln w="9525">
                <a:noFill/>
                <a:miter lim="800000"/>
                <a:headEnd/>
                <a:tailEnd/>
              </a:ln>
            </p:spPr>
            <p:txBody>
              <a:bodyPr/>
              <a:lstStyle/>
              <a:p>
                <a:endParaRPr lang="en-US"/>
              </a:p>
            </p:txBody>
          </p:sp>
          <p:sp>
            <p:nvSpPr>
              <p:cNvPr id="102670" name="Rectangle 270"/>
              <p:cNvSpPr>
                <a:spLocks noChangeArrowheads="1"/>
              </p:cNvSpPr>
              <p:nvPr/>
            </p:nvSpPr>
            <p:spPr bwMode="black">
              <a:xfrm>
                <a:off x="3921" y="2699"/>
                <a:ext cx="39" cy="5"/>
              </a:xfrm>
              <a:prstGeom prst="rect">
                <a:avLst/>
              </a:prstGeom>
              <a:solidFill>
                <a:schemeClr val="bg2"/>
              </a:solidFill>
              <a:ln w="9525">
                <a:noFill/>
                <a:miter lim="800000"/>
                <a:headEnd/>
                <a:tailEnd/>
              </a:ln>
            </p:spPr>
            <p:txBody>
              <a:bodyPr/>
              <a:lstStyle/>
              <a:p>
                <a:endParaRPr lang="en-US"/>
              </a:p>
            </p:txBody>
          </p:sp>
          <p:sp>
            <p:nvSpPr>
              <p:cNvPr id="102671" name="Rectangle 271"/>
              <p:cNvSpPr>
                <a:spLocks noChangeArrowheads="1"/>
              </p:cNvSpPr>
              <p:nvPr/>
            </p:nvSpPr>
            <p:spPr bwMode="black">
              <a:xfrm>
                <a:off x="3921" y="2699"/>
                <a:ext cx="39" cy="5"/>
              </a:xfrm>
              <a:prstGeom prst="rect">
                <a:avLst/>
              </a:prstGeom>
              <a:solidFill>
                <a:schemeClr val="bg2"/>
              </a:solidFill>
              <a:ln w="9525">
                <a:noFill/>
                <a:miter lim="800000"/>
                <a:headEnd/>
                <a:tailEnd/>
              </a:ln>
            </p:spPr>
            <p:txBody>
              <a:bodyPr/>
              <a:lstStyle/>
              <a:p>
                <a:endParaRPr lang="en-US"/>
              </a:p>
            </p:txBody>
          </p:sp>
          <p:sp>
            <p:nvSpPr>
              <p:cNvPr id="102672" name="Rectangle 272"/>
              <p:cNvSpPr>
                <a:spLocks noChangeArrowheads="1"/>
              </p:cNvSpPr>
              <p:nvPr/>
            </p:nvSpPr>
            <p:spPr bwMode="black">
              <a:xfrm>
                <a:off x="3921" y="2701"/>
                <a:ext cx="39" cy="4"/>
              </a:xfrm>
              <a:prstGeom prst="rect">
                <a:avLst/>
              </a:prstGeom>
              <a:solidFill>
                <a:schemeClr val="bg2"/>
              </a:solidFill>
              <a:ln w="9525">
                <a:noFill/>
                <a:miter lim="800000"/>
                <a:headEnd/>
                <a:tailEnd/>
              </a:ln>
            </p:spPr>
            <p:txBody>
              <a:bodyPr/>
              <a:lstStyle/>
              <a:p>
                <a:endParaRPr lang="en-US"/>
              </a:p>
            </p:txBody>
          </p:sp>
          <p:sp>
            <p:nvSpPr>
              <p:cNvPr id="102673" name="Rectangle 273"/>
              <p:cNvSpPr>
                <a:spLocks noChangeArrowheads="1"/>
              </p:cNvSpPr>
              <p:nvPr/>
            </p:nvSpPr>
            <p:spPr bwMode="black">
              <a:xfrm>
                <a:off x="3921" y="2701"/>
                <a:ext cx="39" cy="4"/>
              </a:xfrm>
              <a:prstGeom prst="rect">
                <a:avLst/>
              </a:prstGeom>
              <a:solidFill>
                <a:schemeClr val="bg2"/>
              </a:solidFill>
              <a:ln w="9525">
                <a:noFill/>
                <a:miter lim="800000"/>
                <a:headEnd/>
                <a:tailEnd/>
              </a:ln>
            </p:spPr>
            <p:txBody>
              <a:bodyPr/>
              <a:lstStyle/>
              <a:p>
                <a:endParaRPr lang="en-US"/>
              </a:p>
            </p:txBody>
          </p:sp>
          <p:sp>
            <p:nvSpPr>
              <p:cNvPr id="102674" name="Rectangle 274"/>
              <p:cNvSpPr>
                <a:spLocks noChangeArrowheads="1"/>
              </p:cNvSpPr>
              <p:nvPr/>
            </p:nvSpPr>
            <p:spPr bwMode="black">
              <a:xfrm>
                <a:off x="3921" y="2702"/>
                <a:ext cx="39" cy="3"/>
              </a:xfrm>
              <a:prstGeom prst="rect">
                <a:avLst/>
              </a:prstGeom>
              <a:solidFill>
                <a:schemeClr val="bg2"/>
              </a:solidFill>
              <a:ln w="9525">
                <a:noFill/>
                <a:miter lim="800000"/>
                <a:headEnd/>
                <a:tailEnd/>
              </a:ln>
            </p:spPr>
            <p:txBody>
              <a:bodyPr/>
              <a:lstStyle/>
              <a:p>
                <a:endParaRPr lang="en-US"/>
              </a:p>
            </p:txBody>
          </p:sp>
          <p:sp>
            <p:nvSpPr>
              <p:cNvPr id="102675" name="Rectangle 275"/>
              <p:cNvSpPr>
                <a:spLocks noChangeArrowheads="1"/>
              </p:cNvSpPr>
              <p:nvPr/>
            </p:nvSpPr>
            <p:spPr bwMode="black">
              <a:xfrm>
                <a:off x="3921" y="2702"/>
                <a:ext cx="39" cy="5"/>
              </a:xfrm>
              <a:prstGeom prst="rect">
                <a:avLst/>
              </a:prstGeom>
              <a:solidFill>
                <a:schemeClr val="bg2"/>
              </a:solidFill>
              <a:ln w="9525">
                <a:noFill/>
                <a:miter lim="800000"/>
                <a:headEnd/>
                <a:tailEnd/>
              </a:ln>
            </p:spPr>
            <p:txBody>
              <a:bodyPr/>
              <a:lstStyle/>
              <a:p>
                <a:endParaRPr lang="en-US"/>
              </a:p>
            </p:txBody>
          </p:sp>
          <p:sp>
            <p:nvSpPr>
              <p:cNvPr id="102676" name="Rectangle 276"/>
              <p:cNvSpPr>
                <a:spLocks noChangeArrowheads="1"/>
              </p:cNvSpPr>
              <p:nvPr/>
            </p:nvSpPr>
            <p:spPr bwMode="black">
              <a:xfrm>
                <a:off x="3921" y="2702"/>
                <a:ext cx="39" cy="5"/>
              </a:xfrm>
              <a:prstGeom prst="rect">
                <a:avLst/>
              </a:prstGeom>
              <a:solidFill>
                <a:schemeClr val="bg2"/>
              </a:solidFill>
              <a:ln w="9525">
                <a:noFill/>
                <a:miter lim="800000"/>
                <a:headEnd/>
                <a:tailEnd/>
              </a:ln>
            </p:spPr>
            <p:txBody>
              <a:bodyPr/>
              <a:lstStyle/>
              <a:p>
                <a:endParaRPr lang="en-US"/>
              </a:p>
            </p:txBody>
          </p:sp>
          <p:sp>
            <p:nvSpPr>
              <p:cNvPr id="102677" name="Rectangle 277"/>
              <p:cNvSpPr>
                <a:spLocks noChangeArrowheads="1"/>
              </p:cNvSpPr>
              <p:nvPr/>
            </p:nvSpPr>
            <p:spPr bwMode="black">
              <a:xfrm>
                <a:off x="3921" y="2702"/>
                <a:ext cx="39" cy="5"/>
              </a:xfrm>
              <a:prstGeom prst="rect">
                <a:avLst/>
              </a:prstGeom>
              <a:solidFill>
                <a:schemeClr val="bg2"/>
              </a:solidFill>
              <a:ln w="9525">
                <a:noFill/>
                <a:miter lim="800000"/>
                <a:headEnd/>
                <a:tailEnd/>
              </a:ln>
            </p:spPr>
            <p:txBody>
              <a:bodyPr/>
              <a:lstStyle/>
              <a:p>
                <a:endParaRPr lang="en-US"/>
              </a:p>
            </p:txBody>
          </p:sp>
          <p:sp>
            <p:nvSpPr>
              <p:cNvPr id="102678" name="Rectangle 278"/>
              <p:cNvSpPr>
                <a:spLocks noChangeArrowheads="1"/>
              </p:cNvSpPr>
              <p:nvPr/>
            </p:nvSpPr>
            <p:spPr bwMode="black">
              <a:xfrm>
                <a:off x="3921" y="2704"/>
                <a:ext cx="39" cy="5"/>
              </a:xfrm>
              <a:prstGeom prst="rect">
                <a:avLst/>
              </a:prstGeom>
              <a:solidFill>
                <a:schemeClr val="bg2"/>
              </a:solidFill>
              <a:ln w="9525">
                <a:noFill/>
                <a:miter lim="800000"/>
                <a:headEnd/>
                <a:tailEnd/>
              </a:ln>
            </p:spPr>
            <p:txBody>
              <a:bodyPr/>
              <a:lstStyle/>
              <a:p>
                <a:endParaRPr lang="en-US"/>
              </a:p>
            </p:txBody>
          </p:sp>
          <p:sp>
            <p:nvSpPr>
              <p:cNvPr id="102679" name="Rectangle 279"/>
              <p:cNvSpPr>
                <a:spLocks noChangeArrowheads="1"/>
              </p:cNvSpPr>
              <p:nvPr/>
            </p:nvSpPr>
            <p:spPr bwMode="black">
              <a:xfrm>
                <a:off x="3921" y="2704"/>
                <a:ext cx="39" cy="5"/>
              </a:xfrm>
              <a:prstGeom prst="rect">
                <a:avLst/>
              </a:prstGeom>
              <a:solidFill>
                <a:schemeClr val="bg2"/>
              </a:solidFill>
              <a:ln w="9525">
                <a:noFill/>
                <a:miter lim="800000"/>
                <a:headEnd/>
                <a:tailEnd/>
              </a:ln>
            </p:spPr>
            <p:txBody>
              <a:bodyPr/>
              <a:lstStyle/>
              <a:p>
                <a:endParaRPr lang="en-US"/>
              </a:p>
            </p:txBody>
          </p:sp>
          <p:sp>
            <p:nvSpPr>
              <p:cNvPr id="102680" name="Rectangle 280"/>
              <p:cNvSpPr>
                <a:spLocks noChangeArrowheads="1"/>
              </p:cNvSpPr>
              <p:nvPr/>
            </p:nvSpPr>
            <p:spPr bwMode="black">
              <a:xfrm>
                <a:off x="3921" y="2704"/>
                <a:ext cx="39" cy="5"/>
              </a:xfrm>
              <a:prstGeom prst="rect">
                <a:avLst/>
              </a:prstGeom>
              <a:solidFill>
                <a:schemeClr val="bg2"/>
              </a:solidFill>
              <a:ln w="9525">
                <a:noFill/>
                <a:miter lim="800000"/>
                <a:headEnd/>
                <a:tailEnd/>
              </a:ln>
            </p:spPr>
            <p:txBody>
              <a:bodyPr/>
              <a:lstStyle/>
              <a:p>
                <a:endParaRPr lang="en-US"/>
              </a:p>
            </p:txBody>
          </p:sp>
          <p:sp>
            <p:nvSpPr>
              <p:cNvPr id="102681" name="Rectangle 281"/>
              <p:cNvSpPr>
                <a:spLocks noChangeArrowheads="1"/>
              </p:cNvSpPr>
              <p:nvPr/>
            </p:nvSpPr>
            <p:spPr bwMode="black">
              <a:xfrm>
                <a:off x="3921" y="2705"/>
                <a:ext cx="39" cy="4"/>
              </a:xfrm>
              <a:prstGeom prst="rect">
                <a:avLst/>
              </a:prstGeom>
              <a:solidFill>
                <a:schemeClr val="bg2"/>
              </a:solidFill>
              <a:ln w="9525">
                <a:noFill/>
                <a:miter lim="800000"/>
                <a:headEnd/>
                <a:tailEnd/>
              </a:ln>
            </p:spPr>
            <p:txBody>
              <a:bodyPr/>
              <a:lstStyle/>
              <a:p>
                <a:endParaRPr lang="en-US"/>
              </a:p>
            </p:txBody>
          </p:sp>
          <p:sp>
            <p:nvSpPr>
              <p:cNvPr id="102682" name="Rectangle 282"/>
              <p:cNvSpPr>
                <a:spLocks noChangeArrowheads="1"/>
              </p:cNvSpPr>
              <p:nvPr/>
            </p:nvSpPr>
            <p:spPr bwMode="black">
              <a:xfrm>
                <a:off x="3921" y="2705"/>
                <a:ext cx="39" cy="5"/>
              </a:xfrm>
              <a:prstGeom prst="rect">
                <a:avLst/>
              </a:prstGeom>
              <a:solidFill>
                <a:schemeClr val="bg2"/>
              </a:solidFill>
              <a:ln w="9525">
                <a:noFill/>
                <a:miter lim="800000"/>
                <a:headEnd/>
                <a:tailEnd/>
              </a:ln>
            </p:spPr>
            <p:txBody>
              <a:bodyPr/>
              <a:lstStyle/>
              <a:p>
                <a:endParaRPr lang="en-US"/>
              </a:p>
            </p:txBody>
          </p:sp>
          <p:sp>
            <p:nvSpPr>
              <p:cNvPr id="102683" name="Rectangle 283"/>
              <p:cNvSpPr>
                <a:spLocks noChangeArrowheads="1"/>
              </p:cNvSpPr>
              <p:nvPr/>
            </p:nvSpPr>
            <p:spPr bwMode="black">
              <a:xfrm>
                <a:off x="3921" y="2705"/>
                <a:ext cx="39" cy="5"/>
              </a:xfrm>
              <a:prstGeom prst="rect">
                <a:avLst/>
              </a:prstGeom>
              <a:solidFill>
                <a:schemeClr val="bg2"/>
              </a:solidFill>
              <a:ln w="9525">
                <a:noFill/>
                <a:miter lim="800000"/>
                <a:headEnd/>
                <a:tailEnd/>
              </a:ln>
            </p:spPr>
            <p:txBody>
              <a:bodyPr/>
              <a:lstStyle/>
              <a:p>
                <a:endParaRPr lang="en-US"/>
              </a:p>
            </p:txBody>
          </p:sp>
          <p:sp>
            <p:nvSpPr>
              <p:cNvPr id="102684" name="Rectangle 284"/>
              <p:cNvSpPr>
                <a:spLocks noChangeArrowheads="1"/>
              </p:cNvSpPr>
              <p:nvPr/>
            </p:nvSpPr>
            <p:spPr bwMode="black">
              <a:xfrm>
                <a:off x="3921" y="2707"/>
                <a:ext cx="39" cy="3"/>
              </a:xfrm>
              <a:prstGeom prst="rect">
                <a:avLst/>
              </a:prstGeom>
              <a:solidFill>
                <a:schemeClr val="bg2"/>
              </a:solidFill>
              <a:ln w="9525">
                <a:noFill/>
                <a:miter lim="800000"/>
                <a:headEnd/>
                <a:tailEnd/>
              </a:ln>
            </p:spPr>
            <p:txBody>
              <a:bodyPr/>
              <a:lstStyle/>
              <a:p>
                <a:endParaRPr lang="en-US"/>
              </a:p>
            </p:txBody>
          </p:sp>
          <p:sp>
            <p:nvSpPr>
              <p:cNvPr id="102685" name="Rectangle 285"/>
              <p:cNvSpPr>
                <a:spLocks noChangeArrowheads="1"/>
              </p:cNvSpPr>
              <p:nvPr/>
            </p:nvSpPr>
            <p:spPr bwMode="black">
              <a:xfrm>
                <a:off x="3921" y="2707"/>
                <a:ext cx="39" cy="5"/>
              </a:xfrm>
              <a:prstGeom prst="rect">
                <a:avLst/>
              </a:prstGeom>
              <a:solidFill>
                <a:schemeClr val="bg2"/>
              </a:solidFill>
              <a:ln w="9525">
                <a:noFill/>
                <a:miter lim="800000"/>
                <a:headEnd/>
                <a:tailEnd/>
              </a:ln>
            </p:spPr>
            <p:txBody>
              <a:bodyPr/>
              <a:lstStyle/>
              <a:p>
                <a:endParaRPr lang="en-US"/>
              </a:p>
            </p:txBody>
          </p:sp>
          <p:sp>
            <p:nvSpPr>
              <p:cNvPr id="102686" name="Rectangle 286"/>
              <p:cNvSpPr>
                <a:spLocks noChangeArrowheads="1"/>
              </p:cNvSpPr>
              <p:nvPr/>
            </p:nvSpPr>
            <p:spPr bwMode="black">
              <a:xfrm>
                <a:off x="3921" y="2707"/>
                <a:ext cx="39" cy="5"/>
              </a:xfrm>
              <a:prstGeom prst="rect">
                <a:avLst/>
              </a:prstGeom>
              <a:solidFill>
                <a:schemeClr val="bg2"/>
              </a:solidFill>
              <a:ln w="9525">
                <a:noFill/>
                <a:miter lim="800000"/>
                <a:headEnd/>
                <a:tailEnd/>
              </a:ln>
            </p:spPr>
            <p:txBody>
              <a:bodyPr/>
              <a:lstStyle/>
              <a:p>
                <a:endParaRPr lang="en-US"/>
              </a:p>
            </p:txBody>
          </p:sp>
          <p:sp>
            <p:nvSpPr>
              <p:cNvPr id="102687" name="Rectangle 287"/>
              <p:cNvSpPr>
                <a:spLocks noChangeArrowheads="1"/>
              </p:cNvSpPr>
              <p:nvPr/>
            </p:nvSpPr>
            <p:spPr bwMode="black">
              <a:xfrm>
                <a:off x="3921" y="2707"/>
                <a:ext cx="39" cy="5"/>
              </a:xfrm>
              <a:prstGeom prst="rect">
                <a:avLst/>
              </a:prstGeom>
              <a:solidFill>
                <a:schemeClr val="bg2"/>
              </a:solidFill>
              <a:ln w="9525">
                <a:noFill/>
                <a:miter lim="800000"/>
                <a:headEnd/>
                <a:tailEnd/>
              </a:ln>
            </p:spPr>
            <p:txBody>
              <a:bodyPr/>
              <a:lstStyle/>
              <a:p>
                <a:endParaRPr lang="en-US"/>
              </a:p>
            </p:txBody>
          </p:sp>
          <p:sp>
            <p:nvSpPr>
              <p:cNvPr id="102688" name="Rectangle 288"/>
              <p:cNvSpPr>
                <a:spLocks noChangeArrowheads="1"/>
              </p:cNvSpPr>
              <p:nvPr/>
            </p:nvSpPr>
            <p:spPr bwMode="black">
              <a:xfrm>
                <a:off x="3921" y="2709"/>
                <a:ext cx="39" cy="4"/>
              </a:xfrm>
              <a:prstGeom prst="rect">
                <a:avLst/>
              </a:prstGeom>
              <a:solidFill>
                <a:schemeClr val="bg2"/>
              </a:solidFill>
              <a:ln w="9525">
                <a:noFill/>
                <a:miter lim="800000"/>
                <a:headEnd/>
                <a:tailEnd/>
              </a:ln>
            </p:spPr>
            <p:txBody>
              <a:bodyPr/>
              <a:lstStyle/>
              <a:p>
                <a:endParaRPr lang="en-US"/>
              </a:p>
            </p:txBody>
          </p:sp>
          <p:sp>
            <p:nvSpPr>
              <p:cNvPr id="102689" name="Rectangle 289"/>
              <p:cNvSpPr>
                <a:spLocks noChangeArrowheads="1"/>
              </p:cNvSpPr>
              <p:nvPr/>
            </p:nvSpPr>
            <p:spPr bwMode="black">
              <a:xfrm>
                <a:off x="4217" y="2694"/>
                <a:ext cx="36" cy="5"/>
              </a:xfrm>
              <a:prstGeom prst="rect">
                <a:avLst/>
              </a:prstGeom>
              <a:solidFill>
                <a:schemeClr val="bg2"/>
              </a:solidFill>
              <a:ln w="9525">
                <a:noFill/>
                <a:miter lim="800000"/>
                <a:headEnd/>
                <a:tailEnd/>
              </a:ln>
            </p:spPr>
            <p:txBody>
              <a:bodyPr/>
              <a:lstStyle/>
              <a:p>
                <a:endParaRPr lang="en-US"/>
              </a:p>
            </p:txBody>
          </p:sp>
          <p:sp>
            <p:nvSpPr>
              <p:cNvPr id="102690" name="Rectangle 290"/>
              <p:cNvSpPr>
                <a:spLocks noChangeArrowheads="1"/>
              </p:cNvSpPr>
              <p:nvPr/>
            </p:nvSpPr>
            <p:spPr bwMode="black">
              <a:xfrm>
                <a:off x="4217" y="2694"/>
                <a:ext cx="36" cy="5"/>
              </a:xfrm>
              <a:prstGeom prst="rect">
                <a:avLst/>
              </a:prstGeom>
              <a:solidFill>
                <a:schemeClr val="bg2"/>
              </a:solidFill>
              <a:ln w="9525">
                <a:noFill/>
                <a:miter lim="800000"/>
                <a:headEnd/>
                <a:tailEnd/>
              </a:ln>
            </p:spPr>
            <p:txBody>
              <a:bodyPr/>
              <a:lstStyle/>
              <a:p>
                <a:endParaRPr lang="en-US"/>
              </a:p>
            </p:txBody>
          </p:sp>
          <p:sp>
            <p:nvSpPr>
              <p:cNvPr id="102691" name="Rectangle 291"/>
              <p:cNvSpPr>
                <a:spLocks noChangeArrowheads="1"/>
              </p:cNvSpPr>
              <p:nvPr/>
            </p:nvSpPr>
            <p:spPr bwMode="black">
              <a:xfrm>
                <a:off x="4217" y="2692"/>
                <a:ext cx="36" cy="6"/>
              </a:xfrm>
              <a:prstGeom prst="rect">
                <a:avLst/>
              </a:prstGeom>
              <a:solidFill>
                <a:schemeClr val="bg2"/>
              </a:solidFill>
              <a:ln w="9525">
                <a:noFill/>
                <a:miter lim="800000"/>
                <a:headEnd/>
                <a:tailEnd/>
              </a:ln>
            </p:spPr>
            <p:txBody>
              <a:bodyPr/>
              <a:lstStyle/>
              <a:p>
                <a:endParaRPr lang="en-US"/>
              </a:p>
            </p:txBody>
          </p:sp>
          <p:sp>
            <p:nvSpPr>
              <p:cNvPr id="102692" name="Rectangle 292"/>
              <p:cNvSpPr>
                <a:spLocks noChangeArrowheads="1"/>
              </p:cNvSpPr>
              <p:nvPr/>
            </p:nvSpPr>
            <p:spPr bwMode="black">
              <a:xfrm>
                <a:off x="4217" y="2692"/>
                <a:ext cx="36" cy="6"/>
              </a:xfrm>
              <a:prstGeom prst="rect">
                <a:avLst/>
              </a:prstGeom>
              <a:solidFill>
                <a:schemeClr val="bg2"/>
              </a:solidFill>
              <a:ln w="9525">
                <a:noFill/>
                <a:miter lim="800000"/>
                <a:headEnd/>
                <a:tailEnd/>
              </a:ln>
            </p:spPr>
            <p:txBody>
              <a:bodyPr/>
              <a:lstStyle/>
              <a:p>
                <a:endParaRPr lang="en-US"/>
              </a:p>
            </p:txBody>
          </p:sp>
          <p:sp>
            <p:nvSpPr>
              <p:cNvPr id="102693" name="Rectangle 293"/>
              <p:cNvSpPr>
                <a:spLocks noChangeArrowheads="1"/>
              </p:cNvSpPr>
              <p:nvPr/>
            </p:nvSpPr>
            <p:spPr bwMode="black">
              <a:xfrm>
                <a:off x="4217" y="2692"/>
                <a:ext cx="36" cy="6"/>
              </a:xfrm>
              <a:prstGeom prst="rect">
                <a:avLst/>
              </a:prstGeom>
              <a:solidFill>
                <a:schemeClr val="bg2"/>
              </a:solidFill>
              <a:ln w="9525">
                <a:noFill/>
                <a:miter lim="800000"/>
                <a:headEnd/>
                <a:tailEnd/>
              </a:ln>
            </p:spPr>
            <p:txBody>
              <a:bodyPr/>
              <a:lstStyle/>
              <a:p>
                <a:endParaRPr lang="en-US"/>
              </a:p>
            </p:txBody>
          </p:sp>
          <p:sp>
            <p:nvSpPr>
              <p:cNvPr id="102694" name="Rectangle 294"/>
              <p:cNvSpPr>
                <a:spLocks noChangeArrowheads="1"/>
              </p:cNvSpPr>
              <p:nvPr/>
            </p:nvSpPr>
            <p:spPr bwMode="black">
              <a:xfrm>
                <a:off x="4217" y="2692"/>
                <a:ext cx="36" cy="4"/>
              </a:xfrm>
              <a:prstGeom prst="rect">
                <a:avLst/>
              </a:prstGeom>
              <a:solidFill>
                <a:schemeClr val="bg2"/>
              </a:solidFill>
              <a:ln w="9525">
                <a:noFill/>
                <a:miter lim="800000"/>
                <a:headEnd/>
                <a:tailEnd/>
              </a:ln>
            </p:spPr>
            <p:txBody>
              <a:bodyPr/>
              <a:lstStyle/>
              <a:p>
                <a:endParaRPr lang="en-US"/>
              </a:p>
            </p:txBody>
          </p:sp>
          <p:sp>
            <p:nvSpPr>
              <p:cNvPr id="102695" name="Rectangle 295"/>
              <p:cNvSpPr>
                <a:spLocks noChangeArrowheads="1"/>
              </p:cNvSpPr>
              <p:nvPr/>
            </p:nvSpPr>
            <p:spPr bwMode="black">
              <a:xfrm>
                <a:off x="4217" y="2692"/>
                <a:ext cx="36" cy="4"/>
              </a:xfrm>
              <a:prstGeom prst="rect">
                <a:avLst/>
              </a:prstGeom>
              <a:solidFill>
                <a:schemeClr val="bg2"/>
              </a:solidFill>
              <a:ln w="9525">
                <a:noFill/>
                <a:miter lim="800000"/>
                <a:headEnd/>
                <a:tailEnd/>
              </a:ln>
            </p:spPr>
            <p:txBody>
              <a:bodyPr/>
              <a:lstStyle/>
              <a:p>
                <a:endParaRPr lang="en-US"/>
              </a:p>
            </p:txBody>
          </p:sp>
          <p:sp>
            <p:nvSpPr>
              <p:cNvPr id="102696" name="Rectangle 296"/>
              <p:cNvSpPr>
                <a:spLocks noChangeArrowheads="1"/>
              </p:cNvSpPr>
              <p:nvPr/>
            </p:nvSpPr>
            <p:spPr bwMode="black">
              <a:xfrm>
                <a:off x="4217" y="2692"/>
                <a:ext cx="36" cy="4"/>
              </a:xfrm>
              <a:prstGeom prst="rect">
                <a:avLst/>
              </a:prstGeom>
              <a:solidFill>
                <a:schemeClr val="bg2"/>
              </a:solidFill>
              <a:ln w="9525">
                <a:noFill/>
                <a:miter lim="800000"/>
                <a:headEnd/>
                <a:tailEnd/>
              </a:ln>
            </p:spPr>
            <p:txBody>
              <a:bodyPr/>
              <a:lstStyle/>
              <a:p>
                <a:endParaRPr lang="en-US"/>
              </a:p>
            </p:txBody>
          </p:sp>
          <p:sp>
            <p:nvSpPr>
              <p:cNvPr id="102697" name="Rectangle 297"/>
              <p:cNvSpPr>
                <a:spLocks noChangeArrowheads="1"/>
              </p:cNvSpPr>
              <p:nvPr/>
            </p:nvSpPr>
            <p:spPr bwMode="black">
              <a:xfrm>
                <a:off x="4217" y="2690"/>
                <a:ext cx="36" cy="4"/>
              </a:xfrm>
              <a:prstGeom prst="rect">
                <a:avLst/>
              </a:prstGeom>
              <a:solidFill>
                <a:schemeClr val="bg2"/>
              </a:solidFill>
              <a:ln w="9525">
                <a:noFill/>
                <a:miter lim="800000"/>
                <a:headEnd/>
                <a:tailEnd/>
              </a:ln>
            </p:spPr>
            <p:txBody>
              <a:bodyPr/>
              <a:lstStyle/>
              <a:p>
                <a:endParaRPr lang="en-US"/>
              </a:p>
            </p:txBody>
          </p:sp>
          <p:sp>
            <p:nvSpPr>
              <p:cNvPr id="102698" name="Rectangle 298"/>
              <p:cNvSpPr>
                <a:spLocks noChangeArrowheads="1"/>
              </p:cNvSpPr>
              <p:nvPr/>
            </p:nvSpPr>
            <p:spPr bwMode="black">
              <a:xfrm>
                <a:off x="4217" y="2690"/>
                <a:ext cx="36" cy="4"/>
              </a:xfrm>
              <a:prstGeom prst="rect">
                <a:avLst/>
              </a:prstGeom>
              <a:solidFill>
                <a:schemeClr val="bg2"/>
              </a:solidFill>
              <a:ln w="9525">
                <a:noFill/>
                <a:miter lim="800000"/>
                <a:headEnd/>
                <a:tailEnd/>
              </a:ln>
            </p:spPr>
            <p:txBody>
              <a:bodyPr/>
              <a:lstStyle/>
              <a:p>
                <a:endParaRPr lang="en-US"/>
              </a:p>
            </p:txBody>
          </p:sp>
          <p:sp>
            <p:nvSpPr>
              <p:cNvPr id="102699" name="Rectangle 299"/>
              <p:cNvSpPr>
                <a:spLocks noChangeArrowheads="1"/>
              </p:cNvSpPr>
              <p:nvPr/>
            </p:nvSpPr>
            <p:spPr bwMode="black">
              <a:xfrm>
                <a:off x="4217" y="2690"/>
                <a:ext cx="36" cy="4"/>
              </a:xfrm>
              <a:prstGeom prst="rect">
                <a:avLst/>
              </a:prstGeom>
              <a:solidFill>
                <a:schemeClr val="bg2"/>
              </a:solidFill>
              <a:ln w="9525">
                <a:noFill/>
                <a:miter lim="800000"/>
                <a:headEnd/>
                <a:tailEnd/>
              </a:ln>
            </p:spPr>
            <p:txBody>
              <a:bodyPr/>
              <a:lstStyle/>
              <a:p>
                <a:endParaRPr lang="en-US"/>
              </a:p>
            </p:txBody>
          </p:sp>
          <p:sp>
            <p:nvSpPr>
              <p:cNvPr id="102700" name="Rectangle 300"/>
              <p:cNvSpPr>
                <a:spLocks noChangeArrowheads="1"/>
              </p:cNvSpPr>
              <p:nvPr/>
            </p:nvSpPr>
            <p:spPr bwMode="black">
              <a:xfrm>
                <a:off x="4217" y="2690"/>
                <a:ext cx="36" cy="4"/>
              </a:xfrm>
              <a:prstGeom prst="rect">
                <a:avLst/>
              </a:prstGeom>
              <a:solidFill>
                <a:schemeClr val="bg2"/>
              </a:solidFill>
              <a:ln w="9525">
                <a:noFill/>
                <a:miter lim="800000"/>
                <a:headEnd/>
                <a:tailEnd/>
              </a:ln>
            </p:spPr>
            <p:txBody>
              <a:bodyPr/>
              <a:lstStyle/>
              <a:p>
                <a:endParaRPr lang="en-US"/>
              </a:p>
            </p:txBody>
          </p:sp>
          <p:sp>
            <p:nvSpPr>
              <p:cNvPr id="102701" name="Rectangle 301"/>
              <p:cNvSpPr>
                <a:spLocks noChangeArrowheads="1"/>
              </p:cNvSpPr>
              <p:nvPr/>
            </p:nvSpPr>
            <p:spPr bwMode="black">
              <a:xfrm>
                <a:off x="4217" y="2688"/>
                <a:ext cx="36" cy="4"/>
              </a:xfrm>
              <a:prstGeom prst="rect">
                <a:avLst/>
              </a:prstGeom>
              <a:solidFill>
                <a:schemeClr val="bg2"/>
              </a:solidFill>
              <a:ln w="9525">
                <a:noFill/>
                <a:miter lim="800000"/>
                <a:headEnd/>
                <a:tailEnd/>
              </a:ln>
            </p:spPr>
            <p:txBody>
              <a:bodyPr/>
              <a:lstStyle/>
              <a:p>
                <a:endParaRPr lang="en-US"/>
              </a:p>
            </p:txBody>
          </p:sp>
          <p:sp>
            <p:nvSpPr>
              <p:cNvPr id="102702" name="Rectangle 302"/>
              <p:cNvSpPr>
                <a:spLocks noChangeArrowheads="1"/>
              </p:cNvSpPr>
              <p:nvPr/>
            </p:nvSpPr>
            <p:spPr bwMode="black">
              <a:xfrm>
                <a:off x="4217" y="2688"/>
                <a:ext cx="36" cy="4"/>
              </a:xfrm>
              <a:prstGeom prst="rect">
                <a:avLst/>
              </a:prstGeom>
              <a:solidFill>
                <a:schemeClr val="bg2"/>
              </a:solidFill>
              <a:ln w="9525">
                <a:noFill/>
                <a:miter lim="800000"/>
                <a:headEnd/>
                <a:tailEnd/>
              </a:ln>
            </p:spPr>
            <p:txBody>
              <a:bodyPr/>
              <a:lstStyle/>
              <a:p>
                <a:endParaRPr lang="en-US"/>
              </a:p>
            </p:txBody>
          </p:sp>
          <p:sp>
            <p:nvSpPr>
              <p:cNvPr id="102703" name="Rectangle 303"/>
              <p:cNvSpPr>
                <a:spLocks noChangeArrowheads="1"/>
              </p:cNvSpPr>
              <p:nvPr/>
            </p:nvSpPr>
            <p:spPr bwMode="black">
              <a:xfrm>
                <a:off x="4217" y="2688"/>
                <a:ext cx="36" cy="4"/>
              </a:xfrm>
              <a:prstGeom prst="rect">
                <a:avLst/>
              </a:prstGeom>
              <a:solidFill>
                <a:schemeClr val="bg2"/>
              </a:solidFill>
              <a:ln w="9525">
                <a:noFill/>
                <a:miter lim="800000"/>
                <a:headEnd/>
                <a:tailEnd/>
              </a:ln>
            </p:spPr>
            <p:txBody>
              <a:bodyPr/>
              <a:lstStyle/>
              <a:p>
                <a:endParaRPr lang="en-US"/>
              </a:p>
            </p:txBody>
          </p:sp>
          <p:sp>
            <p:nvSpPr>
              <p:cNvPr id="102704" name="Rectangle 304"/>
              <p:cNvSpPr>
                <a:spLocks noChangeArrowheads="1"/>
              </p:cNvSpPr>
              <p:nvPr/>
            </p:nvSpPr>
            <p:spPr bwMode="black">
              <a:xfrm>
                <a:off x="4217" y="2686"/>
                <a:ext cx="36" cy="6"/>
              </a:xfrm>
              <a:prstGeom prst="rect">
                <a:avLst/>
              </a:prstGeom>
              <a:solidFill>
                <a:schemeClr val="bg2"/>
              </a:solidFill>
              <a:ln w="9525">
                <a:noFill/>
                <a:miter lim="800000"/>
                <a:headEnd/>
                <a:tailEnd/>
              </a:ln>
            </p:spPr>
            <p:txBody>
              <a:bodyPr/>
              <a:lstStyle/>
              <a:p>
                <a:endParaRPr lang="en-US"/>
              </a:p>
            </p:txBody>
          </p:sp>
          <p:sp>
            <p:nvSpPr>
              <p:cNvPr id="102705" name="Rectangle 305"/>
              <p:cNvSpPr>
                <a:spLocks noChangeArrowheads="1"/>
              </p:cNvSpPr>
              <p:nvPr/>
            </p:nvSpPr>
            <p:spPr bwMode="black">
              <a:xfrm>
                <a:off x="4217" y="2686"/>
                <a:ext cx="36" cy="6"/>
              </a:xfrm>
              <a:prstGeom prst="rect">
                <a:avLst/>
              </a:prstGeom>
              <a:solidFill>
                <a:schemeClr val="bg2"/>
              </a:solidFill>
              <a:ln w="9525">
                <a:noFill/>
                <a:miter lim="800000"/>
                <a:headEnd/>
                <a:tailEnd/>
              </a:ln>
            </p:spPr>
            <p:txBody>
              <a:bodyPr/>
              <a:lstStyle/>
              <a:p>
                <a:endParaRPr lang="en-US"/>
              </a:p>
            </p:txBody>
          </p:sp>
          <p:sp>
            <p:nvSpPr>
              <p:cNvPr id="102706" name="Rectangle 306"/>
              <p:cNvSpPr>
                <a:spLocks noChangeArrowheads="1"/>
              </p:cNvSpPr>
              <p:nvPr/>
            </p:nvSpPr>
            <p:spPr bwMode="black">
              <a:xfrm>
                <a:off x="4217" y="2686"/>
                <a:ext cx="36" cy="6"/>
              </a:xfrm>
              <a:prstGeom prst="rect">
                <a:avLst/>
              </a:prstGeom>
              <a:solidFill>
                <a:schemeClr val="bg2"/>
              </a:solidFill>
              <a:ln w="9525">
                <a:noFill/>
                <a:miter lim="800000"/>
                <a:headEnd/>
                <a:tailEnd/>
              </a:ln>
            </p:spPr>
            <p:txBody>
              <a:bodyPr/>
              <a:lstStyle/>
              <a:p>
                <a:endParaRPr lang="en-US"/>
              </a:p>
            </p:txBody>
          </p:sp>
          <p:sp>
            <p:nvSpPr>
              <p:cNvPr id="102707" name="Rectangle 307"/>
              <p:cNvSpPr>
                <a:spLocks noChangeArrowheads="1"/>
              </p:cNvSpPr>
              <p:nvPr/>
            </p:nvSpPr>
            <p:spPr bwMode="black">
              <a:xfrm>
                <a:off x="4217" y="2685"/>
                <a:ext cx="36" cy="5"/>
              </a:xfrm>
              <a:prstGeom prst="rect">
                <a:avLst/>
              </a:prstGeom>
              <a:solidFill>
                <a:schemeClr val="bg2"/>
              </a:solidFill>
              <a:ln w="9525">
                <a:noFill/>
                <a:miter lim="800000"/>
                <a:headEnd/>
                <a:tailEnd/>
              </a:ln>
            </p:spPr>
            <p:txBody>
              <a:bodyPr/>
              <a:lstStyle/>
              <a:p>
                <a:endParaRPr lang="en-US"/>
              </a:p>
            </p:txBody>
          </p:sp>
          <p:sp>
            <p:nvSpPr>
              <p:cNvPr id="102708" name="Rectangle 308"/>
              <p:cNvSpPr>
                <a:spLocks noChangeArrowheads="1"/>
              </p:cNvSpPr>
              <p:nvPr/>
            </p:nvSpPr>
            <p:spPr bwMode="black">
              <a:xfrm>
                <a:off x="4217" y="2685"/>
                <a:ext cx="36" cy="5"/>
              </a:xfrm>
              <a:prstGeom prst="rect">
                <a:avLst/>
              </a:prstGeom>
              <a:solidFill>
                <a:schemeClr val="bg2"/>
              </a:solidFill>
              <a:ln w="9525">
                <a:noFill/>
                <a:miter lim="800000"/>
                <a:headEnd/>
                <a:tailEnd/>
              </a:ln>
            </p:spPr>
            <p:txBody>
              <a:bodyPr/>
              <a:lstStyle/>
              <a:p>
                <a:endParaRPr lang="en-US"/>
              </a:p>
            </p:txBody>
          </p:sp>
          <p:sp>
            <p:nvSpPr>
              <p:cNvPr id="102709" name="Rectangle 309"/>
              <p:cNvSpPr>
                <a:spLocks noChangeArrowheads="1"/>
              </p:cNvSpPr>
              <p:nvPr/>
            </p:nvSpPr>
            <p:spPr bwMode="black">
              <a:xfrm>
                <a:off x="4217" y="2685"/>
                <a:ext cx="36" cy="5"/>
              </a:xfrm>
              <a:prstGeom prst="rect">
                <a:avLst/>
              </a:prstGeom>
              <a:solidFill>
                <a:schemeClr val="bg2"/>
              </a:solidFill>
              <a:ln w="9525">
                <a:noFill/>
                <a:miter lim="800000"/>
                <a:headEnd/>
                <a:tailEnd/>
              </a:ln>
            </p:spPr>
            <p:txBody>
              <a:bodyPr/>
              <a:lstStyle/>
              <a:p>
                <a:endParaRPr lang="en-US"/>
              </a:p>
            </p:txBody>
          </p:sp>
          <p:sp>
            <p:nvSpPr>
              <p:cNvPr id="102710" name="Rectangle 310"/>
              <p:cNvSpPr>
                <a:spLocks noChangeArrowheads="1"/>
              </p:cNvSpPr>
              <p:nvPr/>
            </p:nvSpPr>
            <p:spPr bwMode="black">
              <a:xfrm>
                <a:off x="4217" y="2685"/>
                <a:ext cx="36" cy="3"/>
              </a:xfrm>
              <a:prstGeom prst="rect">
                <a:avLst/>
              </a:prstGeom>
              <a:solidFill>
                <a:schemeClr val="bg2"/>
              </a:solidFill>
              <a:ln w="9525">
                <a:noFill/>
                <a:miter lim="800000"/>
                <a:headEnd/>
                <a:tailEnd/>
              </a:ln>
            </p:spPr>
            <p:txBody>
              <a:bodyPr/>
              <a:lstStyle/>
              <a:p>
                <a:endParaRPr lang="en-US"/>
              </a:p>
            </p:txBody>
          </p:sp>
          <p:sp>
            <p:nvSpPr>
              <p:cNvPr id="102711" name="Rectangle 311"/>
              <p:cNvSpPr>
                <a:spLocks noChangeArrowheads="1"/>
              </p:cNvSpPr>
              <p:nvPr/>
            </p:nvSpPr>
            <p:spPr bwMode="black">
              <a:xfrm>
                <a:off x="4217" y="2684"/>
                <a:ext cx="36" cy="4"/>
              </a:xfrm>
              <a:prstGeom prst="rect">
                <a:avLst/>
              </a:prstGeom>
              <a:solidFill>
                <a:schemeClr val="bg2"/>
              </a:solidFill>
              <a:ln w="9525">
                <a:noFill/>
                <a:miter lim="800000"/>
                <a:headEnd/>
                <a:tailEnd/>
              </a:ln>
            </p:spPr>
            <p:txBody>
              <a:bodyPr/>
              <a:lstStyle/>
              <a:p>
                <a:endParaRPr lang="en-US"/>
              </a:p>
            </p:txBody>
          </p:sp>
          <p:sp>
            <p:nvSpPr>
              <p:cNvPr id="102712" name="Rectangle 312"/>
              <p:cNvSpPr>
                <a:spLocks noChangeArrowheads="1"/>
              </p:cNvSpPr>
              <p:nvPr/>
            </p:nvSpPr>
            <p:spPr bwMode="black">
              <a:xfrm>
                <a:off x="4217" y="2684"/>
                <a:ext cx="36" cy="4"/>
              </a:xfrm>
              <a:prstGeom prst="rect">
                <a:avLst/>
              </a:prstGeom>
              <a:solidFill>
                <a:schemeClr val="bg2"/>
              </a:solidFill>
              <a:ln w="9525">
                <a:noFill/>
                <a:miter lim="800000"/>
                <a:headEnd/>
                <a:tailEnd/>
              </a:ln>
            </p:spPr>
            <p:txBody>
              <a:bodyPr/>
              <a:lstStyle/>
              <a:p>
                <a:endParaRPr lang="en-US"/>
              </a:p>
            </p:txBody>
          </p:sp>
          <p:sp>
            <p:nvSpPr>
              <p:cNvPr id="102714" name="Rectangle 314"/>
              <p:cNvSpPr>
                <a:spLocks noChangeArrowheads="1"/>
              </p:cNvSpPr>
              <p:nvPr/>
            </p:nvSpPr>
            <p:spPr bwMode="black">
              <a:xfrm>
                <a:off x="4217" y="2682"/>
                <a:ext cx="36" cy="4"/>
              </a:xfrm>
              <a:prstGeom prst="rect">
                <a:avLst/>
              </a:prstGeom>
              <a:solidFill>
                <a:schemeClr val="bg2"/>
              </a:solidFill>
              <a:ln w="9525">
                <a:noFill/>
                <a:miter lim="800000"/>
                <a:headEnd/>
                <a:tailEnd/>
              </a:ln>
            </p:spPr>
            <p:txBody>
              <a:bodyPr/>
              <a:lstStyle/>
              <a:p>
                <a:endParaRPr lang="en-US"/>
              </a:p>
            </p:txBody>
          </p:sp>
          <p:sp>
            <p:nvSpPr>
              <p:cNvPr id="102715" name="Rectangle 315"/>
              <p:cNvSpPr>
                <a:spLocks noChangeArrowheads="1"/>
              </p:cNvSpPr>
              <p:nvPr/>
            </p:nvSpPr>
            <p:spPr bwMode="black">
              <a:xfrm>
                <a:off x="4217" y="2682"/>
                <a:ext cx="36" cy="4"/>
              </a:xfrm>
              <a:prstGeom prst="rect">
                <a:avLst/>
              </a:prstGeom>
              <a:solidFill>
                <a:schemeClr val="bg2"/>
              </a:solidFill>
              <a:ln w="9525">
                <a:noFill/>
                <a:miter lim="800000"/>
                <a:headEnd/>
                <a:tailEnd/>
              </a:ln>
            </p:spPr>
            <p:txBody>
              <a:bodyPr/>
              <a:lstStyle/>
              <a:p>
                <a:endParaRPr lang="en-US"/>
              </a:p>
            </p:txBody>
          </p:sp>
          <p:sp>
            <p:nvSpPr>
              <p:cNvPr id="102716" name="Rectangle 316"/>
              <p:cNvSpPr>
                <a:spLocks noChangeArrowheads="1"/>
              </p:cNvSpPr>
              <p:nvPr/>
            </p:nvSpPr>
            <p:spPr bwMode="black">
              <a:xfrm>
                <a:off x="4217" y="2682"/>
                <a:ext cx="36" cy="4"/>
              </a:xfrm>
              <a:prstGeom prst="rect">
                <a:avLst/>
              </a:prstGeom>
              <a:solidFill>
                <a:schemeClr val="bg2"/>
              </a:solidFill>
              <a:ln w="9525">
                <a:noFill/>
                <a:miter lim="800000"/>
                <a:headEnd/>
                <a:tailEnd/>
              </a:ln>
            </p:spPr>
            <p:txBody>
              <a:bodyPr/>
              <a:lstStyle/>
              <a:p>
                <a:endParaRPr lang="en-US"/>
              </a:p>
            </p:txBody>
          </p:sp>
          <p:sp>
            <p:nvSpPr>
              <p:cNvPr id="102717" name="Rectangle 317"/>
              <p:cNvSpPr>
                <a:spLocks noChangeArrowheads="1"/>
              </p:cNvSpPr>
              <p:nvPr/>
            </p:nvSpPr>
            <p:spPr bwMode="black">
              <a:xfrm>
                <a:off x="4217" y="2680"/>
                <a:ext cx="36" cy="5"/>
              </a:xfrm>
              <a:prstGeom prst="rect">
                <a:avLst/>
              </a:prstGeom>
              <a:solidFill>
                <a:schemeClr val="bg2"/>
              </a:solidFill>
              <a:ln w="9525">
                <a:noFill/>
                <a:miter lim="800000"/>
                <a:headEnd/>
                <a:tailEnd/>
              </a:ln>
            </p:spPr>
            <p:txBody>
              <a:bodyPr/>
              <a:lstStyle/>
              <a:p>
                <a:endParaRPr lang="en-US"/>
              </a:p>
            </p:txBody>
          </p:sp>
          <p:sp>
            <p:nvSpPr>
              <p:cNvPr id="102718" name="Rectangle 318"/>
              <p:cNvSpPr>
                <a:spLocks noChangeArrowheads="1"/>
              </p:cNvSpPr>
              <p:nvPr/>
            </p:nvSpPr>
            <p:spPr bwMode="black">
              <a:xfrm>
                <a:off x="4217" y="2680"/>
                <a:ext cx="36" cy="5"/>
              </a:xfrm>
              <a:prstGeom prst="rect">
                <a:avLst/>
              </a:prstGeom>
              <a:solidFill>
                <a:schemeClr val="bg2"/>
              </a:solidFill>
              <a:ln w="9525">
                <a:noFill/>
                <a:miter lim="800000"/>
                <a:headEnd/>
                <a:tailEnd/>
              </a:ln>
            </p:spPr>
            <p:txBody>
              <a:bodyPr/>
              <a:lstStyle/>
              <a:p>
                <a:endParaRPr lang="en-US"/>
              </a:p>
            </p:txBody>
          </p:sp>
          <p:sp>
            <p:nvSpPr>
              <p:cNvPr id="102719" name="Rectangle 319"/>
              <p:cNvSpPr>
                <a:spLocks noChangeArrowheads="1"/>
              </p:cNvSpPr>
              <p:nvPr/>
            </p:nvSpPr>
            <p:spPr bwMode="black">
              <a:xfrm>
                <a:off x="4217" y="2680"/>
                <a:ext cx="36" cy="5"/>
              </a:xfrm>
              <a:prstGeom prst="rect">
                <a:avLst/>
              </a:prstGeom>
              <a:solidFill>
                <a:schemeClr val="bg2"/>
              </a:solidFill>
              <a:ln w="9525">
                <a:noFill/>
                <a:miter lim="800000"/>
                <a:headEnd/>
                <a:tailEnd/>
              </a:ln>
            </p:spPr>
            <p:txBody>
              <a:bodyPr/>
              <a:lstStyle/>
              <a:p>
                <a:endParaRPr lang="en-US"/>
              </a:p>
            </p:txBody>
          </p:sp>
          <p:sp>
            <p:nvSpPr>
              <p:cNvPr id="102720" name="Rectangle 320"/>
              <p:cNvSpPr>
                <a:spLocks noChangeArrowheads="1"/>
              </p:cNvSpPr>
              <p:nvPr/>
            </p:nvSpPr>
            <p:spPr bwMode="black">
              <a:xfrm>
                <a:off x="4217" y="2694"/>
                <a:ext cx="36" cy="5"/>
              </a:xfrm>
              <a:prstGeom prst="rect">
                <a:avLst/>
              </a:prstGeom>
              <a:solidFill>
                <a:schemeClr val="bg2"/>
              </a:solidFill>
              <a:ln w="9525">
                <a:noFill/>
                <a:miter lim="800000"/>
                <a:headEnd/>
                <a:tailEnd/>
              </a:ln>
            </p:spPr>
            <p:txBody>
              <a:bodyPr/>
              <a:lstStyle/>
              <a:p>
                <a:endParaRPr lang="en-US"/>
              </a:p>
            </p:txBody>
          </p:sp>
          <p:sp>
            <p:nvSpPr>
              <p:cNvPr id="102721" name="Rectangle 321"/>
              <p:cNvSpPr>
                <a:spLocks noChangeArrowheads="1"/>
              </p:cNvSpPr>
              <p:nvPr/>
            </p:nvSpPr>
            <p:spPr bwMode="black">
              <a:xfrm>
                <a:off x="4217" y="2694"/>
                <a:ext cx="36" cy="5"/>
              </a:xfrm>
              <a:prstGeom prst="rect">
                <a:avLst/>
              </a:prstGeom>
              <a:solidFill>
                <a:schemeClr val="bg2"/>
              </a:solidFill>
              <a:ln w="9525">
                <a:noFill/>
                <a:miter lim="800000"/>
                <a:headEnd/>
                <a:tailEnd/>
              </a:ln>
            </p:spPr>
            <p:txBody>
              <a:bodyPr/>
              <a:lstStyle/>
              <a:p>
                <a:endParaRPr lang="en-US"/>
              </a:p>
            </p:txBody>
          </p:sp>
          <p:sp>
            <p:nvSpPr>
              <p:cNvPr id="102722" name="Rectangle 322"/>
              <p:cNvSpPr>
                <a:spLocks noChangeArrowheads="1"/>
              </p:cNvSpPr>
              <p:nvPr/>
            </p:nvSpPr>
            <p:spPr bwMode="black">
              <a:xfrm>
                <a:off x="4217" y="2696"/>
                <a:ext cx="36" cy="5"/>
              </a:xfrm>
              <a:prstGeom prst="rect">
                <a:avLst/>
              </a:prstGeom>
              <a:solidFill>
                <a:schemeClr val="bg2"/>
              </a:solidFill>
              <a:ln w="9525">
                <a:noFill/>
                <a:miter lim="800000"/>
                <a:headEnd/>
                <a:tailEnd/>
              </a:ln>
            </p:spPr>
            <p:txBody>
              <a:bodyPr/>
              <a:lstStyle/>
              <a:p>
                <a:endParaRPr lang="en-US"/>
              </a:p>
            </p:txBody>
          </p:sp>
          <p:sp>
            <p:nvSpPr>
              <p:cNvPr id="102723" name="Rectangle 323"/>
              <p:cNvSpPr>
                <a:spLocks noChangeArrowheads="1"/>
              </p:cNvSpPr>
              <p:nvPr/>
            </p:nvSpPr>
            <p:spPr bwMode="black">
              <a:xfrm>
                <a:off x="4217" y="2696"/>
                <a:ext cx="36" cy="5"/>
              </a:xfrm>
              <a:prstGeom prst="rect">
                <a:avLst/>
              </a:prstGeom>
              <a:solidFill>
                <a:schemeClr val="bg2"/>
              </a:solidFill>
              <a:ln w="9525">
                <a:noFill/>
                <a:miter lim="800000"/>
                <a:headEnd/>
                <a:tailEnd/>
              </a:ln>
            </p:spPr>
            <p:txBody>
              <a:bodyPr/>
              <a:lstStyle/>
              <a:p>
                <a:endParaRPr lang="en-US"/>
              </a:p>
            </p:txBody>
          </p:sp>
          <p:sp>
            <p:nvSpPr>
              <p:cNvPr id="102724" name="Rectangle 324"/>
              <p:cNvSpPr>
                <a:spLocks noChangeArrowheads="1"/>
              </p:cNvSpPr>
              <p:nvPr/>
            </p:nvSpPr>
            <p:spPr bwMode="black">
              <a:xfrm>
                <a:off x="4217" y="2698"/>
                <a:ext cx="36" cy="3"/>
              </a:xfrm>
              <a:prstGeom prst="rect">
                <a:avLst/>
              </a:prstGeom>
              <a:solidFill>
                <a:schemeClr val="bg2"/>
              </a:solidFill>
              <a:ln w="9525">
                <a:noFill/>
                <a:miter lim="800000"/>
                <a:headEnd/>
                <a:tailEnd/>
              </a:ln>
            </p:spPr>
            <p:txBody>
              <a:bodyPr/>
              <a:lstStyle/>
              <a:p>
                <a:endParaRPr lang="en-US"/>
              </a:p>
            </p:txBody>
          </p:sp>
          <p:sp>
            <p:nvSpPr>
              <p:cNvPr id="102725" name="Rectangle 325"/>
              <p:cNvSpPr>
                <a:spLocks noChangeArrowheads="1"/>
              </p:cNvSpPr>
              <p:nvPr/>
            </p:nvSpPr>
            <p:spPr bwMode="black">
              <a:xfrm>
                <a:off x="4217" y="2698"/>
                <a:ext cx="36" cy="4"/>
              </a:xfrm>
              <a:prstGeom prst="rect">
                <a:avLst/>
              </a:prstGeom>
              <a:solidFill>
                <a:schemeClr val="bg2"/>
              </a:solidFill>
              <a:ln w="9525">
                <a:noFill/>
                <a:miter lim="800000"/>
                <a:headEnd/>
                <a:tailEnd/>
              </a:ln>
            </p:spPr>
            <p:txBody>
              <a:bodyPr/>
              <a:lstStyle/>
              <a:p>
                <a:endParaRPr lang="en-US"/>
              </a:p>
            </p:txBody>
          </p:sp>
          <p:sp>
            <p:nvSpPr>
              <p:cNvPr id="102726" name="Rectangle 326"/>
              <p:cNvSpPr>
                <a:spLocks noChangeArrowheads="1"/>
              </p:cNvSpPr>
              <p:nvPr/>
            </p:nvSpPr>
            <p:spPr bwMode="black">
              <a:xfrm>
                <a:off x="4217" y="2698"/>
                <a:ext cx="36" cy="4"/>
              </a:xfrm>
              <a:prstGeom prst="rect">
                <a:avLst/>
              </a:prstGeom>
              <a:solidFill>
                <a:schemeClr val="bg2"/>
              </a:solidFill>
              <a:ln w="9525">
                <a:noFill/>
                <a:miter lim="800000"/>
                <a:headEnd/>
                <a:tailEnd/>
              </a:ln>
            </p:spPr>
            <p:txBody>
              <a:bodyPr/>
              <a:lstStyle/>
              <a:p>
                <a:endParaRPr lang="en-US"/>
              </a:p>
            </p:txBody>
          </p:sp>
          <p:sp>
            <p:nvSpPr>
              <p:cNvPr id="102727" name="Rectangle 327"/>
              <p:cNvSpPr>
                <a:spLocks noChangeArrowheads="1"/>
              </p:cNvSpPr>
              <p:nvPr/>
            </p:nvSpPr>
            <p:spPr bwMode="black">
              <a:xfrm>
                <a:off x="4217" y="2698"/>
                <a:ext cx="36" cy="4"/>
              </a:xfrm>
              <a:prstGeom prst="rect">
                <a:avLst/>
              </a:prstGeom>
              <a:solidFill>
                <a:schemeClr val="bg2"/>
              </a:solidFill>
              <a:ln w="9525">
                <a:noFill/>
                <a:miter lim="800000"/>
                <a:headEnd/>
                <a:tailEnd/>
              </a:ln>
            </p:spPr>
            <p:txBody>
              <a:bodyPr/>
              <a:lstStyle/>
              <a:p>
                <a:endParaRPr lang="en-US"/>
              </a:p>
            </p:txBody>
          </p:sp>
          <p:sp>
            <p:nvSpPr>
              <p:cNvPr id="102728" name="Rectangle 328"/>
              <p:cNvSpPr>
                <a:spLocks noChangeArrowheads="1"/>
              </p:cNvSpPr>
              <p:nvPr/>
            </p:nvSpPr>
            <p:spPr bwMode="black">
              <a:xfrm>
                <a:off x="4217" y="2699"/>
                <a:ext cx="36" cy="5"/>
              </a:xfrm>
              <a:prstGeom prst="rect">
                <a:avLst/>
              </a:prstGeom>
              <a:solidFill>
                <a:schemeClr val="bg2"/>
              </a:solidFill>
              <a:ln w="9525">
                <a:noFill/>
                <a:miter lim="800000"/>
                <a:headEnd/>
                <a:tailEnd/>
              </a:ln>
            </p:spPr>
            <p:txBody>
              <a:bodyPr/>
              <a:lstStyle/>
              <a:p>
                <a:endParaRPr lang="en-US"/>
              </a:p>
            </p:txBody>
          </p:sp>
          <p:sp>
            <p:nvSpPr>
              <p:cNvPr id="102729" name="Rectangle 329"/>
              <p:cNvSpPr>
                <a:spLocks noChangeArrowheads="1"/>
              </p:cNvSpPr>
              <p:nvPr/>
            </p:nvSpPr>
            <p:spPr bwMode="black">
              <a:xfrm>
                <a:off x="4217" y="2699"/>
                <a:ext cx="36" cy="5"/>
              </a:xfrm>
              <a:prstGeom prst="rect">
                <a:avLst/>
              </a:prstGeom>
              <a:solidFill>
                <a:schemeClr val="bg2"/>
              </a:solidFill>
              <a:ln w="9525">
                <a:noFill/>
                <a:miter lim="800000"/>
                <a:headEnd/>
                <a:tailEnd/>
              </a:ln>
            </p:spPr>
            <p:txBody>
              <a:bodyPr/>
              <a:lstStyle/>
              <a:p>
                <a:endParaRPr lang="en-US"/>
              </a:p>
            </p:txBody>
          </p:sp>
          <p:sp>
            <p:nvSpPr>
              <p:cNvPr id="102730" name="Rectangle 330"/>
              <p:cNvSpPr>
                <a:spLocks noChangeArrowheads="1"/>
              </p:cNvSpPr>
              <p:nvPr/>
            </p:nvSpPr>
            <p:spPr bwMode="black">
              <a:xfrm>
                <a:off x="4217" y="2699"/>
                <a:ext cx="36" cy="5"/>
              </a:xfrm>
              <a:prstGeom prst="rect">
                <a:avLst/>
              </a:prstGeom>
              <a:solidFill>
                <a:schemeClr val="bg2"/>
              </a:solidFill>
              <a:ln w="9525">
                <a:noFill/>
                <a:miter lim="800000"/>
                <a:headEnd/>
                <a:tailEnd/>
              </a:ln>
            </p:spPr>
            <p:txBody>
              <a:bodyPr/>
              <a:lstStyle/>
              <a:p>
                <a:endParaRPr lang="en-US"/>
              </a:p>
            </p:txBody>
          </p:sp>
          <p:sp>
            <p:nvSpPr>
              <p:cNvPr id="102731" name="Rectangle 331"/>
              <p:cNvSpPr>
                <a:spLocks noChangeArrowheads="1"/>
              </p:cNvSpPr>
              <p:nvPr/>
            </p:nvSpPr>
            <p:spPr bwMode="black">
              <a:xfrm>
                <a:off x="4217" y="2699"/>
                <a:ext cx="36" cy="5"/>
              </a:xfrm>
              <a:prstGeom prst="rect">
                <a:avLst/>
              </a:prstGeom>
              <a:solidFill>
                <a:schemeClr val="bg2"/>
              </a:solidFill>
              <a:ln w="9525">
                <a:noFill/>
                <a:miter lim="800000"/>
                <a:headEnd/>
                <a:tailEnd/>
              </a:ln>
            </p:spPr>
            <p:txBody>
              <a:bodyPr/>
              <a:lstStyle/>
              <a:p>
                <a:endParaRPr lang="en-US"/>
              </a:p>
            </p:txBody>
          </p:sp>
          <p:sp>
            <p:nvSpPr>
              <p:cNvPr id="102732" name="Rectangle 332"/>
              <p:cNvSpPr>
                <a:spLocks noChangeArrowheads="1"/>
              </p:cNvSpPr>
              <p:nvPr/>
            </p:nvSpPr>
            <p:spPr bwMode="black">
              <a:xfrm>
                <a:off x="4217" y="2701"/>
                <a:ext cx="36" cy="4"/>
              </a:xfrm>
              <a:prstGeom prst="rect">
                <a:avLst/>
              </a:prstGeom>
              <a:solidFill>
                <a:schemeClr val="bg2"/>
              </a:solidFill>
              <a:ln w="9525">
                <a:noFill/>
                <a:miter lim="800000"/>
                <a:headEnd/>
                <a:tailEnd/>
              </a:ln>
            </p:spPr>
            <p:txBody>
              <a:bodyPr/>
              <a:lstStyle/>
              <a:p>
                <a:endParaRPr lang="en-US"/>
              </a:p>
            </p:txBody>
          </p:sp>
          <p:sp>
            <p:nvSpPr>
              <p:cNvPr id="102733" name="Rectangle 333"/>
              <p:cNvSpPr>
                <a:spLocks noChangeArrowheads="1"/>
              </p:cNvSpPr>
              <p:nvPr/>
            </p:nvSpPr>
            <p:spPr bwMode="black">
              <a:xfrm>
                <a:off x="4217" y="2701"/>
                <a:ext cx="36" cy="4"/>
              </a:xfrm>
              <a:prstGeom prst="rect">
                <a:avLst/>
              </a:prstGeom>
              <a:solidFill>
                <a:schemeClr val="bg2"/>
              </a:solidFill>
              <a:ln w="9525">
                <a:noFill/>
                <a:miter lim="800000"/>
                <a:headEnd/>
                <a:tailEnd/>
              </a:ln>
            </p:spPr>
            <p:txBody>
              <a:bodyPr/>
              <a:lstStyle/>
              <a:p>
                <a:endParaRPr lang="en-US"/>
              </a:p>
            </p:txBody>
          </p:sp>
          <p:sp>
            <p:nvSpPr>
              <p:cNvPr id="102734" name="Rectangle 334"/>
              <p:cNvSpPr>
                <a:spLocks noChangeArrowheads="1"/>
              </p:cNvSpPr>
              <p:nvPr/>
            </p:nvSpPr>
            <p:spPr bwMode="black">
              <a:xfrm>
                <a:off x="4217" y="2702"/>
                <a:ext cx="36" cy="3"/>
              </a:xfrm>
              <a:prstGeom prst="rect">
                <a:avLst/>
              </a:prstGeom>
              <a:solidFill>
                <a:schemeClr val="bg2"/>
              </a:solidFill>
              <a:ln w="9525">
                <a:noFill/>
                <a:miter lim="800000"/>
                <a:headEnd/>
                <a:tailEnd/>
              </a:ln>
            </p:spPr>
            <p:txBody>
              <a:bodyPr/>
              <a:lstStyle/>
              <a:p>
                <a:endParaRPr lang="en-US"/>
              </a:p>
            </p:txBody>
          </p:sp>
          <p:sp>
            <p:nvSpPr>
              <p:cNvPr id="102735" name="Rectangle 335"/>
              <p:cNvSpPr>
                <a:spLocks noChangeArrowheads="1"/>
              </p:cNvSpPr>
              <p:nvPr/>
            </p:nvSpPr>
            <p:spPr bwMode="black">
              <a:xfrm>
                <a:off x="4217" y="2702"/>
                <a:ext cx="36" cy="5"/>
              </a:xfrm>
              <a:prstGeom prst="rect">
                <a:avLst/>
              </a:prstGeom>
              <a:solidFill>
                <a:schemeClr val="bg2"/>
              </a:solidFill>
              <a:ln w="9525">
                <a:noFill/>
                <a:miter lim="800000"/>
                <a:headEnd/>
                <a:tailEnd/>
              </a:ln>
            </p:spPr>
            <p:txBody>
              <a:bodyPr/>
              <a:lstStyle/>
              <a:p>
                <a:endParaRPr lang="en-US"/>
              </a:p>
            </p:txBody>
          </p:sp>
          <p:sp>
            <p:nvSpPr>
              <p:cNvPr id="102736" name="Rectangle 336"/>
              <p:cNvSpPr>
                <a:spLocks noChangeArrowheads="1"/>
              </p:cNvSpPr>
              <p:nvPr/>
            </p:nvSpPr>
            <p:spPr bwMode="black">
              <a:xfrm>
                <a:off x="4217" y="2702"/>
                <a:ext cx="36" cy="5"/>
              </a:xfrm>
              <a:prstGeom prst="rect">
                <a:avLst/>
              </a:prstGeom>
              <a:solidFill>
                <a:schemeClr val="bg2"/>
              </a:solidFill>
              <a:ln w="9525">
                <a:noFill/>
                <a:miter lim="800000"/>
                <a:headEnd/>
                <a:tailEnd/>
              </a:ln>
            </p:spPr>
            <p:txBody>
              <a:bodyPr/>
              <a:lstStyle/>
              <a:p>
                <a:endParaRPr lang="en-US"/>
              </a:p>
            </p:txBody>
          </p:sp>
          <p:sp>
            <p:nvSpPr>
              <p:cNvPr id="102737" name="Rectangle 337"/>
              <p:cNvSpPr>
                <a:spLocks noChangeArrowheads="1"/>
              </p:cNvSpPr>
              <p:nvPr/>
            </p:nvSpPr>
            <p:spPr bwMode="black">
              <a:xfrm>
                <a:off x="4217" y="2702"/>
                <a:ext cx="36" cy="5"/>
              </a:xfrm>
              <a:prstGeom prst="rect">
                <a:avLst/>
              </a:prstGeom>
              <a:solidFill>
                <a:schemeClr val="bg2"/>
              </a:solidFill>
              <a:ln w="9525">
                <a:noFill/>
                <a:miter lim="800000"/>
                <a:headEnd/>
                <a:tailEnd/>
              </a:ln>
            </p:spPr>
            <p:txBody>
              <a:bodyPr/>
              <a:lstStyle/>
              <a:p>
                <a:endParaRPr lang="en-US"/>
              </a:p>
            </p:txBody>
          </p:sp>
          <p:sp>
            <p:nvSpPr>
              <p:cNvPr id="102738" name="Rectangle 338"/>
              <p:cNvSpPr>
                <a:spLocks noChangeArrowheads="1"/>
              </p:cNvSpPr>
              <p:nvPr/>
            </p:nvSpPr>
            <p:spPr bwMode="black">
              <a:xfrm>
                <a:off x="4217" y="2704"/>
                <a:ext cx="36" cy="5"/>
              </a:xfrm>
              <a:prstGeom prst="rect">
                <a:avLst/>
              </a:prstGeom>
              <a:solidFill>
                <a:schemeClr val="bg2"/>
              </a:solidFill>
              <a:ln w="9525">
                <a:noFill/>
                <a:miter lim="800000"/>
                <a:headEnd/>
                <a:tailEnd/>
              </a:ln>
            </p:spPr>
            <p:txBody>
              <a:bodyPr/>
              <a:lstStyle/>
              <a:p>
                <a:endParaRPr lang="en-US"/>
              </a:p>
            </p:txBody>
          </p:sp>
          <p:sp>
            <p:nvSpPr>
              <p:cNvPr id="102739" name="Rectangle 339"/>
              <p:cNvSpPr>
                <a:spLocks noChangeArrowheads="1"/>
              </p:cNvSpPr>
              <p:nvPr/>
            </p:nvSpPr>
            <p:spPr bwMode="black">
              <a:xfrm>
                <a:off x="4217" y="2704"/>
                <a:ext cx="36" cy="5"/>
              </a:xfrm>
              <a:prstGeom prst="rect">
                <a:avLst/>
              </a:prstGeom>
              <a:solidFill>
                <a:schemeClr val="bg2"/>
              </a:solidFill>
              <a:ln w="9525">
                <a:noFill/>
                <a:miter lim="800000"/>
                <a:headEnd/>
                <a:tailEnd/>
              </a:ln>
            </p:spPr>
            <p:txBody>
              <a:bodyPr/>
              <a:lstStyle/>
              <a:p>
                <a:endParaRPr lang="en-US"/>
              </a:p>
            </p:txBody>
          </p:sp>
          <p:sp>
            <p:nvSpPr>
              <p:cNvPr id="102740" name="Rectangle 340"/>
              <p:cNvSpPr>
                <a:spLocks noChangeArrowheads="1"/>
              </p:cNvSpPr>
              <p:nvPr/>
            </p:nvSpPr>
            <p:spPr bwMode="black">
              <a:xfrm>
                <a:off x="4217" y="2704"/>
                <a:ext cx="36" cy="5"/>
              </a:xfrm>
              <a:prstGeom prst="rect">
                <a:avLst/>
              </a:prstGeom>
              <a:solidFill>
                <a:schemeClr val="bg2"/>
              </a:solidFill>
              <a:ln w="9525">
                <a:noFill/>
                <a:miter lim="800000"/>
                <a:headEnd/>
                <a:tailEnd/>
              </a:ln>
            </p:spPr>
            <p:txBody>
              <a:bodyPr/>
              <a:lstStyle/>
              <a:p>
                <a:endParaRPr lang="en-US"/>
              </a:p>
            </p:txBody>
          </p:sp>
          <p:sp>
            <p:nvSpPr>
              <p:cNvPr id="102741" name="Rectangle 341"/>
              <p:cNvSpPr>
                <a:spLocks noChangeArrowheads="1"/>
              </p:cNvSpPr>
              <p:nvPr/>
            </p:nvSpPr>
            <p:spPr bwMode="black">
              <a:xfrm>
                <a:off x="4217" y="2705"/>
                <a:ext cx="36" cy="4"/>
              </a:xfrm>
              <a:prstGeom prst="rect">
                <a:avLst/>
              </a:prstGeom>
              <a:solidFill>
                <a:schemeClr val="bg2"/>
              </a:solidFill>
              <a:ln w="9525">
                <a:noFill/>
                <a:miter lim="800000"/>
                <a:headEnd/>
                <a:tailEnd/>
              </a:ln>
            </p:spPr>
            <p:txBody>
              <a:bodyPr/>
              <a:lstStyle/>
              <a:p>
                <a:endParaRPr lang="en-US"/>
              </a:p>
            </p:txBody>
          </p:sp>
          <p:sp>
            <p:nvSpPr>
              <p:cNvPr id="102742" name="Rectangle 342"/>
              <p:cNvSpPr>
                <a:spLocks noChangeArrowheads="1"/>
              </p:cNvSpPr>
              <p:nvPr/>
            </p:nvSpPr>
            <p:spPr bwMode="black">
              <a:xfrm>
                <a:off x="4217" y="2705"/>
                <a:ext cx="36" cy="5"/>
              </a:xfrm>
              <a:prstGeom prst="rect">
                <a:avLst/>
              </a:prstGeom>
              <a:solidFill>
                <a:schemeClr val="bg2"/>
              </a:solidFill>
              <a:ln w="9525">
                <a:noFill/>
                <a:miter lim="800000"/>
                <a:headEnd/>
                <a:tailEnd/>
              </a:ln>
            </p:spPr>
            <p:txBody>
              <a:bodyPr/>
              <a:lstStyle/>
              <a:p>
                <a:endParaRPr lang="en-US"/>
              </a:p>
            </p:txBody>
          </p:sp>
          <p:sp>
            <p:nvSpPr>
              <p:cNvPr id="102743" name="Rectangle 343"/>
              <p:cNvSpPr>
                <a:spLocks noChangeArrowheads="1"/>
              </p:cNvSpPr>
              <p:nvPr/>
            </p:nvSpPr>
            <p:spPr bwMode="black">
              <a:xfrm>
                <a:off x="4217" y="2705"/>
                <a:ext cx="36" cy="5"/>
              </a:xfrm>
              <a:prstGeom prst="rect">
                <a:avLst/>
              </a:prstGeom>
              <a:solidFill>
                <a:schemeClr val="bg2"/>
              </a:solidFill>
              <a:ln w="9525">
                <a:noFill/>
                <a:miter lim="800000"/>
                <a:headEnd/>
                <a:tailEnd/>
              </a:ln>
            </p:spPr>
            <p:txBody>
              <a:bodyPr/>
              <a:lstStyle/>
              <a:p>
                <a:endParaRPr lang="en-US"/>
              </a:p>
            </p:txBody>
          </p:sp>
          <p:sp>
            <p:nvSpPr>
              <p:cNvPr id="102744" name="Rectangle 344"/>
              <p:cNvSpPr>
                <a:spLocks noChangeArrowheads="1"/>
              </p:cNvSpPr>
              <p:nvPr/>
            </p:nvSpPr>
            <p:spPr bwMode="black">
              <a:xfrm>
                <a:off x="4217" y="2707"/>
                <a:ext cx="36" cy="3"/>
              </a:xfrm>
              <a:prstGeom prst="rect">
                <a:avLst/>
              </a:prstGeom>
              <a:solidFill>
                <a:schemeClr val="bg2"/>
              </a:solidFill>
              <a:ln w="9525">
                <a:noFill/>
                <a:miter lim="800000"/>
                <a:headEnd/>
                <a:tailEnd/>
              </a:ln>
            </p:spPr>
            <p:txBody>
              <a:bodyPr/>
              <a:lstStyle/>
              <a:p>
                <a:endParaRPr lang="en-US"/>
              </a:p>
            </p:txBody>
          </p:sp>
          <p:sp>
            <p:nvSpPr>
              <p:cNvPr id="102745" name="Rectangle 345"/>
              <p:cNvSpPr>
                <a:spLocks noChangeArrowheads="1"/>
              </p:cNvSpPr>
              <p:nvPr/>
            </p:nvSpPr>
            <p:spPr bwMode="black">
              <a:xfrm>
                <a:off x="4217" y="2707"/>
                <a:ext cx="36" cy="5"/>
              </a:xfrm>
              <a:prstGeom prst="rect">
                <a:avLst/>
              </a:prstGeom>
              <a:solidFill>
                <a:schemeClr val="bg2"/>
              </a:solidFill>
              <a:ln w="9525">
                <a:noFill/>
                <a:miter lim="800000"/>
                <a:headEnd/>
                <a:tailEnd/>
              </a:ln>
            </p:spPr>
            <p:txBody>
              <a:bodyPr/>
              <a:lstStyle/>
              <a:p>
                <a:endParaRPr lang="en-US"/>
              </a:p>
            </p:txBody>
          </p:sp>
          <p:sp>
            <p:nvSpPr>
              <p:cNvPr id="102746" name="Rectangle 346"/>
              <p:cNvSpPr>
                <a:spLocks noChangeArrowheads="1"/>
              </p:cNvSpPr>
              <p:nvPr/>
            </p:nvSpPr>
            <p:spPr bwMode="black">
              <a:xfrm>
                <a:off x="4217" y="2707"/>
                <a:ext cx="36" cy="5"/>
              </a:xfrm>
              <a:prstGeom prst="rect">
                <a:avLst/>
              </a:prstGeom>
              <a:solidFill>
                <a:schemeClr val="bg2"/>
              </a:solidFill>
              <a:ln w="9525">
                <a:noFill/>
                <a:miter lim="800000"/>
                <a:headEnd/>
                <a:tailEnd/>
              </a:ln>
            </p:spPr>
            <p:txBody>
              <a:bodyPr/>
              <a:lstStyle/>
              <a:p>
                <a:endParaRPr lang="en-US"/>
              </a:p>
            </p:txBody>
          </p:sp>
          <p:sp>
            <p:nvSpPr>
              <p:cNvPr id="102747" name="Rectangle 347"/>
              <p:cNvSpPr>
                <a:spLocks noChangeArrowheads="1"/>
              </p:cNvSpPr>
              <p:nvPr/>
            </p:nvSpPr>
            <p:spPr bwMode="black">
              <a:xfrm>
                <a:off x="4217" y="2707"/>
                <a:ext cx="36" cy="5"/>
              </a:xfrm>
              <a:prstGeom prst="rect">
                <a:avLst/>
              </a:prstGeom>
              <a:solidFill>
                <a:schemeClr val="bg2"/>
              </a:solidFill>
              <a:ln w="9525">
                <a:noFill/>
                <a:miter lim="800000"/>
                <a:headEnd/>
                <a:tailEnd/>
              </a:ln>
            </p:spPr>
            <p:txBody>
              <a:bodyPr/>
              <a:lstStyle/>
              <a:p>
                <a:endParaRPr lang="en-US"/>
              </a:p>
            </p:txBody>
          </p:sp>
          <p:sp>
            <p:nvSpPr>
              <p:cNvPr id="102748" name="Rectangle 348"/>
              <p:cNvSpPr>
                <a:spLocks noChangeArrowheads="1"/>
              </p:cNvSpPr>
              <p:nvPr/>
            </p:nvSpPr>
            <p:spPr bwMode="black">
              <a:xfrm>
                <a:off x="4217" y="2709"/>
                <a:ext cx="36" cy="4"/>
              </a:xfrm>
              <a:prstGeom prst="rect">
                <a:avLst/>
              </a:prstGeom>
              <a:solidFill>
                <a:schemeClr val="bg2"/>
              </a:solidFill>
              <a:ln w="9525">
                <a:noFill/>
                <a:miter lim="800000"/>
                <a:headEnd/>
                <a:tailEnd/>
              </a:ln>
            </p:spPr>
            <p:txBody>
              <a:bodyPr/>
              <a:lstStyle/>
              <a:p>
                <a:endParaRPr lang="en-US"/>
              </a:p>
            </p:txBody>
          </p:sp>
          <p:sp>
            <p:nvSpPr>
              <p:cNvPr id="102749" name="Rectangle 349"/>
              <p:cNvSpPr>
                <a:spLocks noChangeArrowheads="1"/>
              </p:cNvSpPr>
              <p:nvPr/>
            </p:nvSpPr>
            <p:spPr bwMode="black">
              <a:xfrm>
                <a:off x="4807" y="2694"/>
                <a:ext cx="36" cy="5"/>
              </a:xfrm>
              <a:prstGeom prst="rect">
                <a:avLst/>
              </a:prstGeom>
              <a:solidFill>
                <a:schemeClr val="bg2"/>
              </a:solidFill>
              <a:ln w="9525">
                <a:noFill/>
                <a:miter lim="800000"/>
                <a:headEnd/>
                <a:tailEnd/>
              </a:ln>
            </p:spPr>
            <p:txBody>
              <a:bodyPr/>
              <a:lstStyle/>
              <a:p>
                <a:endParaRPr lang="en-US"/>
              </a:p>
            </p:txBody>
          </p:sp>
          <p:sp>
            <p:nvSpPr>
              <p:cNvPr id="102750" name="Rectangle 350"/>
              <p:cNvSpPr>
                <a:spLocks noChangeArrowheads="1"/>
              </p:cNvSpPr>
              <p:nvPr/>
            </p:nvSpPr>
            <p:spPr bwMode="black">
              <a:xfrm>
                <a:off x="4807" y="2694"/>
                <a:ext cx="36" cy="5"/>
              </a:xfrm>
              <a:prstGeom prst="rect">
                <a:avLst/>
              </a:prstGeom>
              <a:solidFill>
                <a:schemeClr val="bg2"/>
              </a:solidFill>
              <a:ln w="9525">
                <a:noFill/>
                <a:miter lim="800000"/>
                <a:headEnd/>
                <a:tailEnd/>
              </a:ln>
            </p:spPr>
            <p:txBody>
              <a:bodyPr/>
              <a:lstStyle/>
              <a:p>
                <a:endParaRPr lang="en-US"/>
              </a:p>
            </p:txBody>
          </p:sp>
          <p:sp>
            <p:nvSpPr>
              <p:cNvPr id="102751" name="Rectangle 351"/>
              <p:cNvSpPr>
                <a:spLocks noChangeArrowheads="1"/>
              </p:cNvSpPr>
              <p:nvPr/>
            </p:nvSpPr>
            <p:spPr bwMode="black">
              <a:xfrm>
                <a:off x="4807" y="2692"/>
                <a:ext cx="36" cy="6"/>
              </a:xfrm>
              <a:prstGeom prst="rect">
                <a:avLst/>
              </a:prstGeom>
              <a:solidFill>
                <a:schemeClr val="bg2"/>
              </a:solidFill>
              <a:ln w="9525">
                <a:noFill/>
                <a:miter lim="800000"/>
                <a:headEnd/>
                <a:tailEnd/>
              </a:ln>
            </p:spPr>
            <p:txBody>
              <a:bodyPr/>
              <a:lstStyle/>
              <a:p>
                <a:endParaRPr lang="en-US"/>
              </a:p>
            </p:txBody>
          </p:sp>
          <p:sp>
            <p:nvSpPr>
              <p:cNvPr id="102752" name="Rectangle 352"/>
              <p:cNvSpPr>
                <a:spLocks noChangeArrowheads="1"/>
              </p:cNvSpPr>
              <p:nvPr/>
            </p:nvSpPr>
            <p:spPr bwMode="black">
              <a:xfrm>
                <a:off x="4807" y="2692"/>
                <a:ext cx="36" cy="6"/>
              </a:xfrm>
              <a:prstGeom prst="rect">
                <a:avLst/>
              </a:prstGeom>
              <a:solidFill>
                <a:schemeClr val="bg2"/>
              </a:solidFill>
              <a:ln w="9525">
                <a:noFill/>
                <a:miter lim="800000"/>
                <a:headEnd/>
                <a:tailEnd/>
              </a:ln>
            </p:spPr>
            <p:txBody>
              <a:bodyPr/>
              <a:lstStyle/>
              <a:p>
                <a:endParaRPr lang="en-US"/>
              </a:p>
            </p:txBody>
          </p:sp>
          <p:sp>
            <p:nvSpPr>
              <p:cNvPr id="102753" name="Rectangle 353"/>
              <p:cNvSpPr>
                <a:spLocks noChangeArrowheads="1"/>
              </p:cNvSpPr>
              <p:nvPr/>
            </p:nvSpPr>
            <p:spPr bwMode="black">
              <a:xfrm>
                <a:off x="4807" y="2692"/>
                <a:ext cx="36" cy="6"/>
              </a:xfrm>
              <a:prstGeom prst="rect">
                <a:avLst/>
              </a:prstGeom>
              <a:solidFill>
                <a:schemeClr val="bg2"/>
              </a:solidFill>
              <a:ln w="9525">
                <a:noFill/>
                <a:miter lim="800000"/>
                <a:headEnd/>
                <a:tailEnd/>
              </a:ln>
            </p:spPr>
            <p:txBody>
              <a:bodyPr/>
              <a:lstStyle/>
              <a:p>
                <a:endParaRPr lang="en-US"/>
              </a:p>
            </p:txBody>
          </p:sp>
          <p:sp>
            <p:nvSpPr>
              <p:cNvPr id="102754" name="Rectangle 354"/>
              <p:cNvSpPr>
                <a:spLocks noChangeArrowheads="1"/>
              </p:cNvSpPr>
              <p:nvPr/>
            </p:nvSpPr>
            <p:spPr bwMode="black">
              <a:xfrm>
                <a:off x="4807" y="2692"/>
                <a:ext cx="36" cy="4"/>
              </a:xfrm>
              <a:prstGeom prst="rect">
                <a:avLst/>
              </a:prstGeom>
              <a:solidFill>
                <a:schemeClr val="bg2"/>
              </a:solidFill>
              <a:ln w="9525">
                <a:noFill/>
                <a:miter lim="800000"/>
                <a:headEnd/>
                <a:tailEnd/>
              </a:ln>
            </p:spPr>
            <p:txBody>
              <a:bodyPr/>
              <a:lstStyle/>
              <a:p>
                <a:endParaRPr lang="en-US"/>
              </a:p>
            </p:txBody>
          </p:sp>
          <p:sp>
            <p:nvSpPr>
              <p:cNvPr id="102755" name="Rectangle 355"/>
              <p:cNvSpPr>
                <a:spLocks noChangeArrowheads="1"/>
              </p:cNvSpPr>
              <p:nvPr/>
            </p:nvSpPr>
            <p:spPr bwMode="black">
              <a:xfrm>
                <a:off x="4807" y="2692"/>
                <a:ext cx="36" cy="4"/>
              </a:xfrm>
              <a:prstGeom prst="rect">
                <a:avLst/>
              </a:prstGeom>
              <a:solidFill>
                <a:schemeClr val="bg2"/>
              </a:solidFill>
              <a:ln w="9525">
                <a:noFill/>
                <a:miter lim="800000"/>
                <a:headEnd/>
                <a:tailEnd/>
              </a:ln>
            </p:spPr>
            <p:txBody>
              <a:bodyPr/>
              <a:lstStyle/>
              <a:p>
                <a:endParaRPr lang="en-US"/>
              </a:p>
            </p:txBody>
          </p:sp>
          <p:sp>
            <p:nvSpPr>
              <p:cNvPr id="102756" name="Rectangle 356"/>
              <p:cNvSpPr>
                <a:spLocks noChangeArrowheads="1"/>
              </p:cNvSpPr>
              <p:nvPr/>
            </p:nvSpPr>
            <p:spPr bwMode="black">
              <a:xfrm>
                <a:off x="4807" y="2692"/>
                <a:ext cx="36" cy="4"/>
              </a:xfrm>
              <a:prstGeom prst="rect">
                <a:avLst/>
              </a:prstGeom>
              <a:solidFill>
                <a:schemeClr val="bg2"/>
              </a:solidFill>
              <a:ln w="9525">
                <a:noFill/>
                <a:miter lim="800000"/>
                <a:headEnd/>
                <a:tailEnd/>
              </a:ln>
            </p:spPr>
            <p:txBody>
              <a:bodyPr/>
              <a:lstStyle/>
              <a:p>
                <a:endParaRPr lang="en-US"/>
              </a:p>
            </p:txBody>
          </p:sp>
          <p:sp>
            <p:nvSpPr>
              <p:cNvPr id="102757" name="Rectangle 357"/>
              <p:cNvSpPr>
                <a:spLocks noChangeArrowheads="1"/>
              </p:cNvSpPr>
              <p:nvPr/>
            </p:nvSpPr>
            <p:spPr bwMode="black">
              <a:xfrm>
                <a:off x="4807" y="2690"/>
                <a:ext cx="36" cy="4"/>
              </a:xfrm>
              <a:prstGeom prst="rect">
                <a:avLst/>
              </a:prstGeom>
              <a:solidFill>
                <a:schemeClr val="bg2"/>
              </a:solidFill>
              <a:ln w="9525">
                <a:noFill/>
                <a:miter lim="800000"/>
                <a:headEnd/>
                <a:tailEnd/>
              </a:ln>
            </p:spPr>
            <p:txBody>
              <a:bodyPr/>
              <a:lstStyle/>
              <a:p>
                <a:endParaRPr lang="en-US"/>
              </a:p>
            </p:txBody>
          </p:sp>
          <p:sp>
            <p:nvSpPr>
              <p:cNvPr id="102758" name="Rectangle 358"/>
              <p:cNvSpPr>
                <a:spLocks noChangeArrowheads="1"/>
              </p:cNvSpPr>
              <p:nvPr/>
            </p:nvSpPr>
            <p:spPr bwMode="black">
              <a:xfrm>
                <a:off x="4807" y="2690"/>
                <a:ext cx="36" cy="4"/>
              </a:xfrm>
              <a:prstGeom prst="rect">
                <a:avLst/>
              </a:prstGeom>
              <a:solidFill>
                <a:schemeClr val="bg2"/>
              </a:solidFill>
              <a:ln w="9525">
                <a:noFill/>
                <a:miter lim="800000"/>
                <a:headEnd/>
                <a:tailEnd/>
              </a:ln>
            </p:spPr>
            <p:txBody>
              <a:bodyPr/>
              <a:lstStyle/>
              <a:p>
                <a:endParaRPr lang="en-US"/>
              </a:p>
            </p:txBody>
          </p:sp>
          <p:sp>
            <p:nvSpPr>
              <p:cNvPr id="102759" name="Rectangle 359"/>
              <p:cNvSpPr>
                <a:spLocks noChangeArrowheads="1"/>
              </p:cNvSpPr>
              <p:nvPr/>
            </p:nvSpPr>
            <p:spPr bwMode="black">
              <a:xfrm>
                <a:off x="4807" y="2690"/>
                <a:ext cx="36" cy="4"/>
              </a:xfrm>
              <a:prstGeom prst="rect">
                <a:avLst/>
              </a:prstGeom>
              <a:solidFill>
                <a:schemeClr val="bg2"/>
              </a:solidFill>
              <a:ln w="9525">
                <a:noFill/>
                <a:miter lim="800000"/>
                <a:headEnd/>
                <a:tailEnd/>
              </a:ln>
            </p:spPr>
            <p:txBody>
              <a:bodyPr/>
              <a:lstStyle/>
              <a:p>
                <a:endParaRPr lang="en-US"/>
              </a:p>
            </p:txBody>
          </p:sp>
          <p:sp>
            <p:nvSpPr>
              <p:cNvPr id="102760" name="Rectangle 360"/>
              <p:cNvSpPr>
                <a:spLocks noChangeArrowheads="1"/>
              </p:cNvSpPr>
              <p:nvPr/>
            </p:nvSpPr>
            <p:spPr bwMode="black">
              <a:xfrm>
                <a:off x="4807" y="2690"/>
                <a:ext cx="36" cy="4"/>
              </a:xfrm>
              <a:prstGeom prst="rect">
                <a:avLst/>
              </a:prstGeom>
              <a:solidFill>
                <a:schemeClr val="bg2"/>
              </a:solidFill>
              <a:ln w="9525">
                <a:noFill/>
                <a:miter lim="800000"/>
                <a:headEnd/>
                <a:tailEnd/>
              </a:ln>
            </p:spPr>
            <p:txBody>
              <a:bodyPr/>
              <a:lstStyle/>
              <a:p>
                <a:endParaRPr lang="en-US"/>
              </a:p>
            </p:txBody>
          </p:sp>
          <p:sp>
            <p:nvSpPr>
              <p:cNvPr id="102761" name="Rectangle 361"/>
              <p:cNvSpPr>
                <a:spLocks noChangeArrowheads="1"/>
              </p:cNvSpPr>
              <p:nvPr/>
            </p:nvSpPr>
            <p:spPr bwMode="black">
              <a:xfrm>
                <a:off x="4807" y="2688"/>
                <a:ext cx="36" cy="4"/>
              </a:xfrm>
              <a:prstGeom prst="rect">
                <a:avLst/>
              </a:prstGeom>
              <a:solidFill>
                <a:schemeClr val="bg2"/>
              </a:solidFill>
              <a:ln w="9525">
                <a:noFill/>
                <a:miter lim="800000"/>
                <a:headEnd/>
                <a:tailEnd/>
              </a:ln>
            </p:spPr>
            <p:txBody>
              <a:bodyPr/>
              <a:lstStyle/>
              <a:p>
                <a:endParaRPr lang="en-US"/>
              </a:p>
            </p:txBody>
          </p:sp>
          <p:sp>
            <p:nvSpPr>
              <p:cNvPr id="102762" name="Rectangle 362"/>
              <p:cNvSpPr>
                <a:spLocks noChangeArrowheads="1"/>
              </p:cNvSpPr>
              <p:nvPr/>
            </p:nvSpPr>
            <p:spPr bwMode="black">
              <a:xfrm>
                <a:off x="4807" y="2688"/>
                <a:ext cx="36" cy="4"/>
              </a:xfrm>
              <a:prstGeom prst="rect">
                <a:avLst/>
              </a:prstGeom>
              <a:solidFill>
                <a:schemeClr val="bg2"/>
              </a:solidFill>
              <a:ln w="9525">
                <a:noFill/>
                <a:miter lim="800000"/>
                <a:headEnd/>
                <a:tailEnd/>
              </a:ln>
            </p:spPr>
            <p:txBody>
              <a:bodyPr/>
              <a:lstStyle/>
              <a:p>
                <a:endParaRPr lang="en-US"/>
              </a:p>
            </p:txBody>
          </p:sp>
          <p:sp>
            <p:nvSpPr>
              <p:cNvPr id="102763" name="Rectangle 363"/>
              <p:cNvSpPr>
                <a:spLocks noChangeArrowheads="1"/>
              </p:cNvSpPr>
              <p:nvPr/>
            </p:nvSpPr>
            <p:spPr bwMode="black">
              <a:xfrm>
                <a:off x="4807" y="2688"/>
                <a:ext cx="36" cy="4"/>
              </a:xfrm>
              <a:prstGeom prst="rect">
                <a:avLst/>
              </a:prstGeom>
              <a:solidFill>
                <a:schemeClr val="bg2"/>
              </a:solidFill>
              <a:ln w="9525">
                <a:noFill/>
                <a:miter lim="800000"/>
                <a:headEnd/>
                <a:tailEnd/>
              </a:ln>
            </p:spPr>
            <p:txBody>
              <a:bodyPr/>
              <a:lstStyle/>
              <a:p>
                <a:endParaRPr lang="en-US"/>
              </a:p>
            </p:txBody>
          </p:sp>
          <p:sp>
            <p:nvSpPr>
              <p:cNvPr id="102764" name="Rectangle 364"/>
              <p:cNvSpPr>
                <a:spLocks noChangeArrowheads="1"/>
              </p:cNvSpPr>
              <p:nvPr/>
            </p:nvSpPr>
            <p:spPr bwMode="black">
              <a:xfrm>
                <a:off x="4807" y="2686"/>
                <a:ext cx="36" cy="6"/>
              </a:xfrm>
              <a:prstGeom prst="rect">
                <a:avLst/>
              </a:prstGeom>
              <a:solidFill>
                <a:schemeClr val="bg2"/>
              </a:solidFill>
              <a:ln w="9525">
                <a:noFill/>
                <a:miter lim="800000"/>
                <a:headEnd/>
                <a:tailEnd/>
              </a:ln>
            </p:spPr>
            <p:txBody>
              <a:bodyPr/>
              <a:lstStyle/>
              <a:p>
                <a:endParaRPr lang="en-US"/>
              </a:p>
            </p:txBody>
          </p:sp>
          <p:sp>
            <p:nvSpPr>
              <p:cNvPr id="102765" name="Rectangle 365"/>
              <p:cNvSpPr>
                <a:spLocks noChangeArrowheads="1"/>
              </p:cNvSpPr>
              <p:nvPr/>
            </p:nvSpPr>
            <p:spPr bwMode="black">
              <a:xfrm>
                <a:off x="4807" y="2686"/>
                <a:ext cx="36" cy="6"/>
              </a:xfrm>
              <a:prstGeom prst="rect">
                <a:avLst/>
              </a:prstGeom>
              <a:solidFill>
                <a:schemeClr val="bg2"/>
              </a:solidFill>
              <a:ln w="9525">
                <a:noFill/>
                <a:miter lim="800000"/>
                <a:headEnd/>
                <a:tailEnd/>
              </a:ln>
            </p:spPr>
            <p:txBody>
              <a:bodyPr/>
              <a:lstStyle/>
              <a:p>
                <a:endParaRPr lang="en-US"/>
              </a:p>
            </p:txBody>
          </p:sp>
          <p:sp>
            <p:nvSpPr>
              <p:cNvPr id="102766" name="Rectangle 366"/>
              <p:cNvSpPr>
                <a:spLocks noChangeArrowheads="1"/>
              </p:cNvSpPr>
              <p:nvPr/>
            </p:nvSpPr>
            <p:spPr bwMode="black">
              <a:xfrm>
                <a:off x="4807" y="2686"/>
                <a:ext cx="36" cy="6"/>
              </a:xfrm>
              <a:prstGeom prst="rect">
                <a:avLst/>
              </a:prstGeom>
              <a:solidFill>
                <a:schemeClr val="bg2"/>
              </a:solidFill>
              <a:ln w="9525">
                <a:noFill/>
                <a:miter lim="800000"/>
                <a:headEnd/>
                <a:tailEnd/>
              </a:ln>
            </p:spPr>
            <p:txBody>
              <a:bodyPr/>
              <a:lstStyle/>
              <a:p>
                <a:endParaRPr lang="en-US"/>
              </a:p>
            </p:txBody>
          </p:sp>
          <p:sp>
            <p:nvSpPr>
              <p:cNvPr id="102767" name="Rectangle 367"/>
              <p:cNvSpPr>
                <a:spLocks noChangeArrowheads="1"/>
              </p:cNvSpPr>
              <p:nvPr/>
            </p:nvSpPr>
            <p:spPr bwMode="black">
              <a:xfrm>
                <a:off x="4807" y="2685"/>
                <a:ext cx="36" cy="5"/>
              </a:xfrm>
              <a:prstGeom prst="rect">
                <a:avLst/>
              </a:prstGeom>
              <a:solidFill>
                <a:schemeClr val="bg2"/>
              </a:solidFill>
              <a:ln w="9525">
                <a:noFill/>
                <a:miter lim="800000"/>
                <a:headEnd/>
                <a:tailEnd/>
              </a:ln>
            </p:spPr>
            <p:txBody>
              <a:bodyPr/>
              <a:lstStyle/>
              <a:p>
                <a:endParaRPr lang="en-US"/>
              </a:p>
            </p:txBody>
          </p:sp>
          <p:sp>
            <p:nvSpPr>
              <p:cNvPr id="102768" name="Rectangle 368"/>
              <p:cNvSpPr>
                <a:spLocks noChangeArrowheads="1"/>
              </p:cNvSpPr>
              <p:nvPr/>
            </p:nvSpPr>
            <p:spPr bwMode="black">
              <a:xfrm>
                <a:off x="4807" y="2685"/>
                <a:ext cx="36" cy="5"/>
              </a:xfrm>
              <a:prstGeom prst="rect">
                <a:avLst/>
              </a:prstGeom>
              <a:solidFill>
                <a:schemeClr val="bg2"/>
              </a:solidFill>
              <a:ln w="9525">
                <a:noFill/>
                <a:miter lim="800000"/>
                <a:headEnd/>
                <a:tailEnd/>
              </a:ln>
            </p:spPr>
            <p:txBody>
              <a:bodyPr/>
              <a:lstStyle/>
              <a:p>
                <a:endParaRPr lang="en-US"/>
              </a:p>
            </p:txBody>
          </p:sp>
          <p:sp>
            <p:nvSpPr>
              <p:cNvPr id="102769" name="Rectangle 369"/>
              <p:cNvSpPr>
                <a:spLocks noChangeArrowheads="1"/>
              </p:cNvSpPr>
              <p:nvPr/>
            </p:nvSpPr>
            <p:spPr bwMode="black">
              <a:xfrm>
                <a:off x="4807" y="2685"/>
                <a:ext cx="36" cy="5"/>
              </a:xfrm>
              <a:prstGeom prst="rect">
                <a:avLst/>
              </a:prstGeom>
              <a:solidFill>
                <a:schemeClr val="bg2"/>
              </a:solidFill>
              <a:ln w="9525">
                <a:noFill/>
                <a:miter lim="800000"/>
                <a:headEnd/>
                <a:tailEnd/>
              </a:ln>
            </p:spPr>
            <p:txBody>
              <a:bodyPr/>
              <a:lstStyle/>
              <a:p>
                <a:endParaRPr lang="en-US"/>
              </a:p>
            </p:txBody>
          </p:sp>
          <p:sp>
            <p:nvSpPr>
              <p:cNvPr id="102770" name="Rectangle 370"/>
              <p:cNvSpPr>
                <a:spLocks noChangeArrowheads="1"/>
              </p:cNvSpPr>
              <p:nvPr/>
            </p:nvSpPr>
            <p:spPr bwMode="black">
              <a:xfrm>
                <a:off x="4807" y="2685"/>
                <a:ext cx="36" cy="3"/>
              </a:xfrm>
              <a:prstGeom prst="rect">
                <a:avLst/>
              </a:prstGeom>
              <a:solidFill>
                <a:schemeClr val="bg2"/>
              </a:solidFill>
              <a:ln w="9525">
                <a:noFill/>
                <a:miter lim="800000"/>
                <a:headEnd/>
                <a:tailEnd/>
              </a:ln>
            </p:spPr>
            <p:txBody>
              <a:bodyPr/>
              <a:lstStyle/>
              <a:p>
                <a:endParaRPr lang="en-US"/>
              </a:p>
            </p:txBody>
          </p:sp>
          <p:sp>
            <p:nvSpPr>
              <p:cNvPr id="102771" name="Rectangle 371"/>
              <p:cNvSpPr>
                <a:spLocks noChangeArrowheads="1"/>
              </p:cNvSpPr>
              <p:nvPr/>
            </p:nvSpPr>
            <p:spPr bwMode="black">
              <a:xfrm>
                <a:off x="4807" y="2684"/>
                <a:ext cx="36" cy="4"/>
              </a:xfrm>
              <a:prstGeom prst="rect">
                <a:avLst/>
              </a:prstGeom>
              <a:solidFill>
                <a:schemeClr val="bg2"/>
              </a:solidFill>
              <a:ln w="9525">
                <a:noFill/>
                <a:miter lim="800000"/>
                <a:headEnd/>
                <a:tailEnd/>
              </a:ln>
            </p:spPr>
            <p:txBody>
              <a:bodyPr/>
              <a:lstStyle/>
              <a:p>
                <a:endParaRPr lang="en-US"/>
              </a:p>
            </p:txBody>
          </p:sp>
          <p:sp>
            <p:nvSpPr>
              <p:cNvPr id="102772" name="Rectangle 372"/>
              <p:cNvSpPr>
                <a:spLocks noChangeArrowheads="1"/>
              </p:cNvSpPr>
              <p:nvPr/>
            </p:nvSpPr>
            <p:spPr bwMode="black">
              <a:xfrm>
                <a:off x="4807" y="2684"/>
                <a:ext cx="36" cy="4"/>
              </a:xfrm>
              <a:prstGeom prst="rect">
                <a:avLst/>
              </a:prstGeom>
              <a:solidFill>
                <a:schemeClr val="bg2"/>
              </a:solidFill>
              <a:ln w="9525">
                <a:noFill/>
                <a:miter lim="800000"/>
                <a:headEnd/>
                <a:tailEnd/>
              </a:ln>
            </p:spPr>
            <p:txBody>
              <a:bodyPr/>
              <a:lstStyle/>
              <a:p>
                <a:endParaRPr lang="en-US"/>
              </a:p>
            </p:txBody>
          </p:sp>
          <p:sp>
            <p:nvSpPr>
              <p:cNvPr id="102774" name="Rectangle 374"/>
              <p:cNvSpPr>
                <a:spLocks noChangeArrowheads="1"/>
              </p:cNvSpPr>
              <p:nvPr/>
            </p:nvSpPr>
            <p:spPr bwMode="black">
              <a:xfrm>
                <a:off x="4807" y="2682"/>
                <a:ext cx="36" cy="4"/>
              </a:xfrm>
              <a:prstGeom prst="rect">
                <a:avLst/>
              </a:prstGeom>
              <a:solidFill>
                <a:schemeClr val="bg2"/>
              </a:solidFill>
              <a:ln w="9525">
                <a:noFill/>
                <a:miter lim="800000"/>
                <a:headEnd/>
                <a:tailEnd/>
              </a:ln>
            </p:spPr>
            <p:txBody>
              <a:bodyPr/>
              <a:lstStyle/>
              <a:p>
                <a:endParaRPr lang="en-US"/>
              </a:p>
            </p:txBody>
          </p:sp>
          <p:sp>
            <p:nvSpPr>
              <p:cNvPr id="102775" name="Rectangle 375"/>
              <p:cNvSpPr>
                <a:spLocks noChangeArrowheads="1"/>
              </p:cNvSpPr>
              <p:nvPr/>
            </p:nvSpPr>
            <p:spPr bwMode="black">
              <a:xfrm>
                <a:off x="4807" y="2682"/>
                <a:ext cx="36" cy="4"/>
              </a:xfrm>
              <a:prstGeom prst="rect">
                <a:avLst/>
              </a:prstGeom>
              <a:solidFill>
                <a:schemeClr val="bg2"/>
              </a:solidFill>
              <a:ln w="9525">
                <a:noFill/>
                <a:miter lim="800000"/>
                <a:headEnd/>
                <a:tailEnd/>
              </a:ln>
            </p:spPr>
            <p:txBody>
              <a:bodyPr/>
              <a:lstStyle/>
              <a:p>
                <a:endParaRPr lang="en-US"/>
              </a:p>
            </p:txBody>
          </p:sp>
          <p:sp>
            <p:nvSpPr>
              <p:cNvPr id="102776" name="Rectangle 376"/>
              <p:cNvSpPr>
                <a:spLocks noChangeArrowheads="1"/>
              </p:cNvSpPr>
              <p:nvPr/>
            </p:nvSpPr>
            <p:spPr bwMode="black">
              <a:xfrm>
                <a:off x="4807" y="2682"/>
                <a:ext cx="36" cy="4"/>
              </a:xfrm>
              <a:prstGeom prst="rect">
                <a:avLst/>
              </a:prstGeom>
              <a:solidFill>
                <a:schemeClr val="bg2"/>
              </a:solidFill>
              <a:ln w="9525">
                <a:noFill/>
                <a:miter lim="800000"/>
                <a:headEnd/>
                <a:tailEnd/>
              </a:ln>
            </p:spPr>
            <p:txBody>
              <a:bodyPr/>
              <a:lstStyle/>
              <a:p>
                <a:endParaRPr lang="en-US"/>
              </a:p>
            </p:txBody>
          </p:sp>
          <p:sp>
            <p:nvSpPr>
              <p:cNvPr id="102777" name="Rectangle 377"/>
              <p:cNvSpPr>
                <a:spLocks noChangeArrowheads="1"/>
              </p:cNvSpPr>
              <p:nvPr/>
            </p:nvSpPr>
            <p:spPr bwMode="black">
              <a:xfrm>
                <a:off x="4807" y="2680"/>
                <a:ext cx="36" cy="5"/>
              </a:xfrm>
              <a:prstGeom prst="rect">
                <a:avLst/>
              </a:prstGeom>
              <a:solidFill>
                <a:schemeClr val="bg2"/>
              </a:solidFill>
              <a:ln w="9525">
                <a:noFill/>
                <a:miter lim="800000"/>
                <a:headEnd/>
                <a:tailEnd/>
              </a:ln>
            </p:spPr>
            <p:txBody>
              <a:bodyPr/>
              <a:lstStyle/>
              <a:p>
                <a:endParaRPr lang="en-US"/>
              </a:p>
            </p:txBody>
          </p:sp>
          <p:sp>
            <p:nvSpPr>
              <p:cNvPr id="102778" name="Rectangle 378"/>
              <p:cNvSpPr>
                <a:spLocks noChangeArrowheads="1"/>
              </p:cNvSpPr>
              <p:nvPr/>
            </p:nvSpPr>
            <p:spPr bwMode="black">
              <a:xfrm>
                <a:off x="4807" y="2680"/>
                <a:ext cx="36" cy="5"/>
              </a:xfrm>
              <a:prstGeom prst="rect">
                <a:avLst/>
              </a:prstGeom>
              <a:solidFill>
                <a:schemeClr val="bg2"/>
              </a:solidFill>
              <a:ln w="9525">
                <a:noFill/>
                <a:miter lim="800000"/>
                <a:headEnd/>
                <a:tailEnd/>
              </a:ln>
            </p:spPr>
            <p:txBody>
              <a:bodyPr/>
              <a:lstStyle/>
              <a:p>
                <a:endParaRPr lang="en-US"/>
              </a:p>
            </p:txBody>
          </p:sp>
          <p:sp>
            <p:nvSpPr>
              <p:cNvPr id="102779" name="Rectangle 379"/>
              <p:cNvSpPr>
                <a:spLocks noChangeArrowheads="1"/>
              </p:cNvSpPr>
              <p:nvPr/>
            </p:nvSpPr>
            <p:spPr bwMode="black">
              <a:xfrm>
                <a:off x="4807" y="2680"/>
                <a:ext cx="36" cy="5"/>
              </a:xfrm>
              <a:prstGeom prst="rect">
                <a:avLst/>
              </a:prstGeom>
              <a:solidFill>
                <a:schemeClr val="bg2"/>
              </a:solidFill>
              <a:ln w="9525">
                <a:noFill/>
                <a:miter lim="800000"/>
                <a:headEnd/>
                <a:tailEnd/>
              </a:ln>
            </p:spPr>
            <p:txBody>
              <a:bodyPr/>
              <a:lstStyle/>
              <a:p>
                <a:endParaRPr lang="en-US"/>
              </a:p>
            </p:txBody>
          </p:sp>
          <p:sp>
            <p:nvSpPr>
              <p:cNvPr id="102780" name="Rectangle 380"/>
              <p:cNvSpPr>
                <a:spLocks noChangeArrowheads="1"/>
              </p:cNvSpPr>
              <p:nvPr/>
            </p:nvSpPr>
            <p:spPr bwMode="black">
              <a:xfrm>
                <a:off x="4807" y="2694"/>
                <a:ext cx="36" cy="5"/>
              </a:xfrm>
              <a:prstGeom prst="rect">
                <a:avLst/>
              </a:prstGeom>
              <a:solidFill>
                <a:schemeClr val="bg2"/>
              </a:solidFill>
              <a:ln w="9525">
                <a:noFill/>
                <a:miter lim="800000"/>
                <a:headEnd/>
                <a:tailEnd/>
              </a:ln>
            </p:spPr>
            <p:txBody>
              <a:bodyPr/>
              <a:lstStyle/>
              <a:p>
                <a:endParaRPr lang="en-US"/>
              </a:p>
            </p:txBody>
          </p:sp>
          <p:sp>
            <p:nvSpPr>
              <p:cNvPr id="102781" name="Rectangle 381"/>
              <p:cNvSpPr>
                <a:spLocks noChangeArrowheads="1"/>
              </p:cNvSpPr>
              <p:nvPr/>
            </p:nvSpPr>
            <p:spPr bwMode="black">
              <a:xfrm>
                <a:off x="4807" y="2694"/>
                <a:ext cx="36" cy="5"/>
              </a:xfrm>
              <a:prstGeom prst="rect">
                <a:avLst/>
              </a:prstGeom>
              <a:solidFill>
                <a:schemeClr val="bg2"/>
              </a:solidFill>
              <a:ln w="9525">
                <a:noFill/>
                <a:miter lim="800000"/>
                <a:headEnd/>
                <a:tailEnd/>
              </a:ln>
            </p:spPr>
            <p:txBody>
              <a:bodyPr/>
              <a:lstStyle/>
              <a:p>
                <a:endParaRPr lang="en-US"/>
              </a:p>
            </p:txBody>
          </p:sp>
          <p:sp>
            <p:nvSpPr>
              <p:cNvPr id="102782" name="Rectangle 382"/>
              <p:cNvSpPr>
                <a:spLocks noChangeArrowheads="1"/>
              </p:cNvSpPr>
              <p:nvPr/>
            </p:nvSpPr>
            <p:spPr bwMode="black">
              <a:xfrm>
                <a:off x="4807" y="2696"/>
                <a:ext cx="36" cy="5"/>
              </a:xfrm>
              <a:prstGeom prst="rect">
                <a:avLst/>
              </a:prstGeom>
              <a:solidFill>
                <a:schemeClr val="bg2"/>
              </a:solidFill>
              <a:ln w="9525">
                <a:noFill/>
                <a:miter lim="800000"/>
                <a:headEnd/>
                <a:tailEnd/>
              </a:ln>
            </p:spPr>
            <p:txBody>
              <a:bodyPr/>
              <a:lstStyle/>
              <a:p>
                <a:endParaRPr lang="en-US"/>
              </a:p>
            </p:txBody>
          </p:sp>
          <p:sp>
            <p:nvSpPr>
              <p:cNvPr id="102783" name="Rectangle 383"/>
              <p:cNvSpPr>
                <a:spLocks noChangeArrowheads="1"/>
              </p:cNvSpPr>
              <p:nvPr/>
            </p:nvSpPr>
            <p:spPr bwMode="black">
              <a:xfrm>
                <a:off x="4807" y="2696"/>
                <a:ext cx="36" cy="5"/>
              </a:xfrm>
              <a:prstGeom prst="rect">
                <a:avLst/>
              </a:prstGeom>
              <a:solidFill>
                <a:schemeClr val="bg2"/>
              </a:solidFill>
              <a:ln w="9525">
                <a:noFill/>
                <a:miter lim="800000"/>
                <a:headEnd/>
                <a:tailEnd/>
              </a:ln>
            </p:spPr>
            <p:txBody>
              <a:bodyPr/>
              <a:lstStyle/>
              <a:p>
                <a:endParaRPr lang="en-US"/>
              </a:p>
            </p:txBody>
          </p:sp>
          <p:sp>
            <p:nvSpPr>
              <p:cNvPr id="102784" name="Rectangle 384"/>
              <p:cNvSpPr>
                <a:spLocks noChangeArrowheads="1"/>
              </p:cNvSpPr>
              <p:nvPr/>
            </p:nvSpPr>
            <p:spPr bwMode="black">
              <a:xfrm>
                <a:off x="4807" y="2698"/>
                <a:ext cx="36" cy="3"/>
              </a:xfrm>
              <a:prstGeom prst="rect">
                <a:avLst/>
              </a:prstGeom>
              <a:solidFill>
                <a:schemeClr val="bg2"/>
              </a:solidFill>
              <a:ln w="9525">
                <a:noFill/>
                <a:miter lim="800000"/>
                <a:headEnd/>
                <a:tailEnd/>
              </a:ln>
            </p:spPr>
            <p:txBody>
              <a:bodyPr/>
              <a:lstStyle/>
              <a:p>
                <a:endParaRPr lang="en-US"/>
              </a:p>
            </p:txBody>
          </p:sp>
          <p:sp>
            <p:nvSpPr>
              <p:cNvPr id="102785" name="Rectangle 385"/>
              <p:cNvSpPr>
                <a:spLocks noChangeArrowheads="1"/>
              </p:cNvSpPr>
              <p:nvPr/>
            </p:nvSpPr>
            <p:spPr bwMode="black">
              <a:xfrm>
                <a:off x="4807" y="2698"/>
                <a:ext cx="36" cy="4"/>
              </a:xfrm>
              <a:prstGeom prst="rect">
                <a:avLst/>
              </a:prstGeom>
              <a:solidFill>
                <a:schemeClr val="bg2"/>
              </a:solidFill>
              <a:ln w="9525">
                <a:noFill/>
                <a:miter lim="800000"/>
                <a:headEnd/>
                <a:tailEnd/>
              </a:ln>
            </p:spPr>
            <p:txBody>
              <a:bodyPr/>
              <a:lstStyle/>
              <a:p>
                <a:endParaRPr lang="en-US"/>
              </a:p>
            </p:txBody>
          </p:sp>
          <p:sp>
            <p:nvSpPr>
              <p:cNvPr id="102786" name="Rectangle 386"/>
              <p:cNvSpPr>
                <a:spLocks noChangeArrowheads="1"/>
              </p:cNvSpPr>
              <p:nvPr/>
            </p:nvSpPr>
            <p:spPr bwMode="black">
              <a:xfrm>
                <a:off x="4807" y="2698"/>
                <a:ext cx="36" cy="4"/>
              </a:xfrm>
              <a:prstGeom prst="rect">
                <a:avLst/>
              </a:prstGeom>
              <a:solidFill>
                <a:schemeClr val="bg2"/>
              </a:solidFill>
              <a:ln w="9525">
                <a:noFill/>
                <a:miter lim="800000"/>
                <a:headEnd/>
                <a:tailEnd/>
              </a:ln>
            </p:spPr>
            <p:txBody>
              <a:bodyPr/>
              <a:lstStyle/>
              <a:p>
                <a:endParaRPr lang="en-US"/>
              </a:p>
            </p:txBody>
          </p:sp>
          <p:sp>
            <p:nvSpPr>
              <p:cNvPr id="102787" name="Rectangle 387"/>
              <p:cNvSpPr>
                <a:spLocks noChangeArrowheads="1"/>
              </p:cNvSpPr>
              <p:nvPr/>
            </p:nvSpPr>
            <p:spPr bwMode="black">
              <a:xfrm>
                <a:off x="4807" y="2698"/>
                <a:ext cx="36" cy="4"/>
              </a:xfrm>
              <a:prstGeom prst="rect">
                <a:avLst/>
              </a:prstGeom>
              <a:solidFill>
                <a:schemeClr val="bg2"/>
              </a:solidFill>
              <a:ln w="9525">
                <a:noFill/>
                <a:miter lim="800000"/>
                <a:headEnd/>
                <a:tailEnd/>
              </a:ln>
            </p:spPr>
            <p:txBody>
              <a:bodyPr/>
              <a:lstStyle/>
              <a:p>
                <a:endParaRPr lang="en-US"/>
              </a:p>
            </p:txBody>
          </p:sp>
          <p:sp>
            <p:nvSpPr>
              <p:cNvPr id="102788" name="Rectangle 388"/>
              <p:cNvSpPr>
                <a:spLocks noChangeArrowheads="1"/>
              </p:cNvSpPr>
              <p:nvPr/>
            </p:nvSpPr>
            <p:spPr bwMode="black">
              <a:xfrm>
                <a:off x="4807" y="2699"/>
                <a:ext cx="36" cy="5"/>
              </a:xfrm>
              <a:prstGeom prst="rect">
                <a:avLst/>
              </a:prstGeom>
              <a:solidFill>
                <a:schemeClr val="bg2"/>
              </a:solidFill>
              <a:ln w="9525">
                <a:noFill/>
                <a:miter lim="800000"/>
                <a:headEnd/>
                <a:tailEnd/>
              </a:ln>
            </p:spPr>
            <p:txBody>
              <a:bodyPr/>
              <a:lstStyle/>
              <a:p>
                <a:endParaRPr lang="en-US"/>
              </a:p>
            </p:txBody>
          </p:sp>
          <p:sp>
            <p:nvSpPr>
              <p:cNvPr id="102789" name="Rectangle 389"/>
              <p:cNvSpPr>
                <a:spLocks noChangeArrowheads="1"/>
              </p:cNvSpPr>
              <p:nvPr/>
            </p:nvSpPr>
            <p:spPr bwMode="black">
              <a:xfrm>
                <a:off x="4807" y="2699"/>
                <a:ext cx="36" cy="5"/>
              </a:xfrm>
              <a:prstGeom prst="rect">
                <a:avLst/>
              </a:prstGeom>
              <a:solidFill>
                <a:schemeClr val="bg2"/>
              </a:solidFill>
              <a:ln w="9525">
                <a:noFill/>
                <a:miter lim="800000"/>
                <a:headEnd/>
                <a:tailEnd/>
              </a:ln>
            </p:spPr>
            <p:txBody>
              <a:bodyPr/>
              <a:lstStyle/>
              <a:p>
                <a:endParaRPr lang="en-US"/>
              </a:p>
            </p:txBody>
          </p:sp>
          <p:sp>
            <p:nvSpPr>
              <p:cNvPr id="102790" name="Rectangle 390"/>
              <p:cNvSpPr>
                <a:spLocks noChangeArrowheads="1"/>
              </p:cNvSpPr>
              <p:nvPr/>
            </p:nvSpPr>
            <p:spPr bwMode="black">
              <a:xfrm>
                <a:off x="4807" y="2699"/>
                <a:ext cx="36" cy="5"/>
              </a:xfrm>
              <a:prstGeom prst="rect">
                <a:avLst/>
              </a:prstGeom>
              <a:solidFill>
                <a:schemeClr val="bg2"/>
              </a:solidFill>
              <a:ln w="9525">
                <a:noFill/>
                <a:miter lim="800000"/>
                <a:headEnd/>
                <a:tailEnd/>
              </a:ln>
            </p:spPr>
            <p:txBody>
              <a:bodyPr/>
              <a:lstStyle/>
              <a:p>
                <a:endParaRPr lang="en-US"/>
              </a:p>
            </p:txBody>
          </p:sp>
          <p:sp>
            <p:nvSpPr>
              <p:cNvPr id="102791" name="Rectangle 391"/>
              <p:cNvSpPr>
                <a:spLocks noChangeArrowheads="1"/>
              </p:cNvSpPr>
              <p:nvPr/>
            </p:nvSpPr>
            <p:spPr bwMode="black">
              <a:xfrm>
                <a:off x="4807" y="2699"/>
                <a:ext cx="36" cy="5"/>
              </a:xfrm>
              <a:prstGeom prst="rect">
                <a:avLst/>
              </a:prstGeom>
              <a:solidFill>
                <a:schemeClr val="bg2"/>
              </a:solidFill>
              <a:ln w="9525">
                <a:noFill/>
                <a:miter lim="800000"/>
                <a:headEnd/>
                <a:tailEnd/>
              </a:ln>
            </p:spPr>
            <p:txBody>
              <a:bodyPr/>
              <a:lstStyle/>
              <a:p>
                <a:endParaRPr lang="en-US"/>
              </a:p>
            </p:txBody>
          </p:sp>
          <p:sp>
            <p:nvSpPr>
              <p:cNvPr id="102792" name="Rectangle 392"/>
              <p:cNvSpPr>
                <a:spLocks noChangeArrowheads="1"/>
              </p:cNvSpPr>
              <p:nvPr/>
            </p:nvSpPr>
            <p:spPr bwMode="black">
              <a:xfrm>
                <a:off x="4807" y="2701"/>
                <a:ext cx="36" cy="4"/>
              </a:xfrm>
              <a:prstGeom prst="rect">
                <a:avLst/>
              </a:prstGeom>
              <a:solidFill>
                <a:schemeClr val="bg2"/>
              </a:solidFill>
              <a:ln w="9525">
                <a:noFill/>
                <a:miter lim="800000"/>
                <a:headEnd/>
                <a:tailEnd/>
              </a:ln>
            </p:spPr>
            <p:txBody>
              <a:bodyPr/>
              <a:lstStyle/>
              <a:p>
                <a:endParaRPr lang="en-US"/>
              </a:p>
            </p:txBody>
          </p:sp>
          <p:sp>
            <p:nvSpPr>
              <p:cNvPr id="102793" name="Rectangle 393"/>
              <p:cNvSpPr>
                <a:spLocks noChangeArrowheads="1"/>
              </p:cNvSpPr>
              <p:nvPr/>
            </p:nvSpPr>
            <p:spPr bwMode="black">
              <a:xfrm>
                <a:off x="4807" y="2701"/>
                <a:ext cx="36" cy="4"/>
              </a:xfrm>
              <a:prstGeom prst="rect">
                <a:avLst/>
              </a:prstGeom>
              <a:solidFill>
                <a:schemeClr val="bg2"/>
              </a:solidFill>
              <a:ln w="9525">
                <a:noFill/>
                <a:miter lim="800000"/>
                <a:headEnd/>
                <a:tailEnd/>
              </a:ln>
            </p:spPr>
            <p:txBody>
              <a:bodyPr/>
              <a:lstStyle/>
              <a:p>
                <a:endParaRPr lang="en-US"/>
              </a:p>
            </p:txBody>
          </p:sp>
          <p:sp>
            <p:nvSpPr>
              <p:cNvPr id="102794" name="Rectangle 394"/>
              <p:cNvSpPr>
                <a:spLocks noChangeArrowheads="1"/>
              </p:cNvSpPr>
              <p:nvPr/>
            </p:nvSpPr>
            <p:spPr bwMode="black">
              <a:xfrm>
                <a:off x="4807" y="2702"/>
                <a:ext cx="36" cy="3"/>
              </a:xfrm>
              <a:prstGeom prst="rect">
                <a:avLst/>
              </a:prstGeom>
              <a:solidFill>
                <a:schemeClr val="bg2"/>
              </a:solidFill>
              <a:ln w="9525">
                <a:noFill/>
                <a:miter lim="800000"/>
                <a:headEnd/>
                <a:tailEnd/>
              </a:ln>
            </p:spPr>
            <p:txBody>
              <a:bodyPr/>
              <a:lstStyle/>
              <a:p>
                <a:endParaRPr lang="en-US"/>
              </a:p>
            </p:txBody>
          </p:sp>
          <p:sp>
            <p:nvSpPr>
              <p:cNvPr id="102795" name="Rectangle 395"/>
              <p:cNvSpPr>
                <a:spLocks noChangeArrowheads="1"/>
              </p:cNvSpPr>
              <p:nvPr/>
            </p:nvSpPr>
            <p:spPr bwMode="black">
              <a:xfrm>
                <a:off x="4807" y="2702"/>
                <a:ext cx="36" cy="5"/>
              </a:xfrm>
              <a:prstGeom prst="rect">
                <a:avLst/>
              </a:prstGeom>
              <a:solidFill>
                <a:schemeClr val="bg2"/>
              </a:solidFill>
              <a:ln w="9525">
                <a:noFill/>
                <a:miter lim="800000"/>
                <a:headEnd/>
                <a:tailEnd/>
              </a:ln>
            </p:spPr>
            <p:txBody>
              <a:bodyPr/>
              <a:lstStyle/>
              <a:p>
                <a:endParaRPr lang="en-US"/>
              </a:p>
            </p:txBody>
          </p:sp>
          <p:sp>
            <p:nvSpPr>
              <p:cNvPr id="102796" name="Rectangle 396"/>
              <p:cNvSpPr>
                <a:spLocks noChangeArrowheads="1"/>
              </p:cNvSpPr>
              <p:nvPr/>
            </p:nvSpPr>
            <p:spPr bwMode="black">
              <a:xfrm>
                <a:off x="4807" y="2702"/>
                <a:ext cx="36" cy="5"/>
              </a:xfrm>
              <a:prstGeom prst="rect">
                <a:avLst/>
              </a:prstGeom>
              <a:solidFill>
                <a:schemeClr val="bg2"/>
              </a:solidFill>
              <a:ln w="9525">
                <a:noFill/>
                <a:miter lim="800000"/>
                <a:headEnd/>
                <a:tailEnd/>
              </a:ln>
            </p:spPr>
            <p:txBody>
              <a:bodyPr/>
              <a:lstStyle/>
              <a:p>
                <a:endParaRPr lang="en-US"/>
              </a:p>
            </p:txBody>
          </p:sp>
          <p:sp>
            <p:nvSpPr>
              <p:cNvPr id="102797" name="Rectangle 397"/>
              <p:cNvSpPr>
                <a:spLocks noChangeArrowheads="1"/>
              </p:cNvSpPr>
              <p:nvPr/>
            </p:nvSpPr>
            <p:spPr bwMode="black">
              <a:xfrm>
                <a:off x="4807" y="2702"/>
                <a:ext cx="36" cy="5"/>
              </a:xfrm>
              <a:prstGeom prst="rect">
                <a:avLst/>
              </a:prstGeom>
              <a:solidFill>
                <a:schemeClr val="bg2"/>
              </a:solidFill>
              <a:ln w="9525">
                <a:noFill/>
                <a:miter lim="800000"/>
                <a:headEnd/>
                <a:tailEnd/>
              </a:ln>
            </p:spPr>
            <p:txBody>
              <a:bodyPr/>
              <a:lstStyle/>
              <a:p>
                <a:endParaRPr lang="en-US"/>
              </a:p>
            </p:txBody>
          </p:sp>
          <p:sp>
            <p:nvSpPr>
              <p:cNvPr id="102798" name="Rectangle 398"/>
              <p:cNvSpPr>
                <a:spLocks noChangeArrowheads="1"/>
              </p:cNvSpPr>
              <p:nvPr/>
            </p:nvSpPr>
            <p:spPr bwMode="black">
              <a:xfrm>
                <a:off x="4807" y="2704"/>
                <a:ext cx="36" cy="5"/>
              </a:xfrm>
              <a:prstGeom prst="rect">
                <a:avLst/>
              </a:prstGeom>
              <a:solidFill>
                <a:schemeClr val="bg2"/>
              </a:solidFill>
              <a:ln w="9525">
                <a:noFill/>
                <a:miter lim="800000"/>
                <a:headEnd/>
                <a:tailEnd/>
              </a:ln>
            </p:spPr>
            <p:txBody>
              <a:bodyPr/>
              <a:lstStyle/>
              <a:p>
                <a:endParaRPr lang="en-US"/>
              </a:p>
            </p:txBody>
          </p:sp>
          <p:sp>
            <p:nvSpPr>
              <p:cNvPr id="102799" name="Rectangle 399"/>
              <p:cNvSpPr>
                <a:spLocks noChangeArrowheads="1"/>
              </p:cNvSpPr>
              <p:nvPr/>
            </p:nvSpPr>
            <p:spPr bwMode="black">
              <a:xfrm>
                <a:off x="4807" y="2704"/>
                <a:ext cx="36" cy="5"/>
              </a:xfrm>
              <a:prstGeom prst="rect">
                <a:avLst/>
              </a:prstGeom>
              <a:solidFill>
                <a:schemeClr val="bg2"/>
              </a:solidFill>
              <a:ln w="9525">
                <a:noFill/>
                <a:miter lim="800000"/>
                <a:headEnd/>
                <a:tailEnd/>
              </a:ln>
            </p:spPr>
            <p:txBody>
              <a:bodyPr/>
              <a:lstStyle/>
              <a:p>
                <a:endParaRPr lang="en-US"/>
              </a:p>
            </p:txBody>
          </p:sp>
          <p:sp>
            <p:nvSpPr>
              <p:cNvPr id="102800" name="Rectangle 400"/>
              <p:cNvSpPr>
                <a:spLocks noChangeArrowheads="1"/>
              </p:cNvSpPr>
              <p:nvPr/>
            </p:nvSpPr>
            <p:spPr bwMode="black">
              <a:xfrm>
                <a:off x="4807" y="2704"/>
                <a:ext cx="36" cy="5"/>
              </a:xfrm>
              <a:prstGeom prst="rect">
                <a:avLst/>
              </a:prstGeom>
              <a:solidFill>
                <a:schemeClr val="bg2"/>
              </a:solidFill>
              <a:ln w="9525">
                <a:noFill/>
                <a:miter lim="800000"/>
                <a:headEnd/>
                <a:tailEnd/>
              </a:ln>
            </p:spPr>
            <p:txBody>
              <a:bodyPr/>
              <a:lstStyle/>
              <a:p>
                <a:endParaRPr lang="en-US"/>
              </a:p>
            </p:txBody>
          </p:sp>
          <p:sp>
            <p:nvSpPr>
              <p:cNvPr id="102801" name="Rectangle 401"/>
              <p:cNvSpPr>
                <a:spLocks noChangeArrowheads="1"/>
              </p:cNvSpPr>
              <p:nvPr/>
            </p:nvSpPr>
            <p:spPr bwMode="black">
              <a:xfrm>
                <a:off x="4807" y="2705"/>
                <a:ext cx="36" cy="4"/>
              </a:xfrm>
              <a:prstGeom prst="rect">
                <a:avLst/>
              </a:prstGeom>
              <a:solidFill>
                <a:schemeClr val="bg2"/>
              </a:solidFill>
              <a:ln w="9525">
                <a:noFill/>
                <a:miter lim="800000"/>
                <a:headEnd/>
                <a:tailEnd/>
              </a:ln>
            </p:spPr>
            <p:txBody>
              <a:bodyPr/>
              <a:lstStyle/>
              <a:p>
                <a:endParaRPr lang="en-US"/>
              </a:p>
            </p:txBody>
          </p:sp>
          <p:sp>
            <p:nvSpPr>
              <p:cNvPr id="102802" name="Rectangle 402"/>
              <p:cNvSpPr>
                <a:spLocks noChangeArrowheads="1"/>
              </p:cNvSpPr>
              <p:nvPr/>
            </p:nvSpPr>
            <p:spPr bwMode="black">
              <a:xfrm>
                <a:off x="4807" y="2705"/>
                <a:ext cx="36" cy="5"/>
              </a:xfrm>
              <a:prstGeom prst="rect">
                <a:avLst/>
              </a:prstGeom>
              <a:solidFill>
                <a:schemeClr val="bg2"/>
              </a:solidFill>
              <a:ln w="9525">
                <a:noFill/>
                <a:miter lim="800000"/>
                <a:headEnd/>
                <a:tailEnd/>
              </a:ln>
            </p:spPr>
            <p:txBody>
              <a:bodyPr/>
              <a:lstStyle/>
              <a:p>
                <a:endParaRPr lang="en-US"/>
              </a:p>
            </p:txBody>
          </p:sp>
          <p:sp>
            <p:nvSpPr>
              <p:cNvPr id="102803" name="Rectangle 403"/>
              <p:cNvSpPr>
                <a:spLocks noChangeArrowheads="1"/>
              </p:cNvSpPr>
              <p:nvPr/>
            </p:nvSpPr>
            <p:spPr bwMode="black">
              <a:xfrm>
                <a:off x="4807" y="2705"/>
                <a:ext cx="36" cy="5"/>
              </a:xfrm>
              <a:prstGeom prst="rect">
                <a:avLst/>
              </a:prstGeom>
              <a:solidFill>
                <a:schemeClr val="bg2"/>
              </a:solidFill>
              <a:ln w="9525">
                <a:noFill/>
                <a:miter lim="800000"/>
                <a:headEnd/>
                <a:tailEnd/>
              </a:ln>
            </p:spPr>
            <p:txBody>
              <a:bodyPr/>
              <a:lstStyle/>
              <a:p>
                <a:endParaRPr lang="en-US"/>
              </a:p>
            </p:txBody>
          </p:sp>
          <p:sp>
            <p:nvSpPr>
              <p:cNvPr id="102804" name="Rectangle 404"/>
              <p:cNvSpPr>
                <a:spLocks noChangeArrowheads="1"/>
              </p:cNvSpPr>
              <p:nvPr/>
            </p:nvSpPr>
            <p:spPr bwMode="black">
              <a:xfrm>
                <a:off x="4807" y="2707"/>
                <a:ext cx="36" cy="3"/>
              </a:xfrm>
              <a:prstGeom prst="rect">
                <a:avLst/>
              </a:prstGeom>
              <a:solidFill>
                <a:schemeClr val="bg2"/>
              </a:solidFill>
              <a:ln w="9525">
                <a:noFill/>
                <a:miter lim="800000"/>
                <a:headEnd/>
                <a:tailEnd/>
              </a:ln>
            </p:spPr>
            <p:txBody>
              <a:bodyPr/>
              <a:lstStyle/>
              <a:p>
                <a:endParaRPr lang="en-US"/>
              </a:p>
            </p:txBody>
          </p:sp>
          <p:sp>
            <p:nvSpPr>
              <p:cNvPr id="102805" name="Rectangle 405"/>
              <p:cNvSpPr>
                <a:spLocks noChangeArrowheads="1"/>
              </p:cNvSpPr>
              <p:nvPr/>
            </p:nvSpPr>
            <p:spPr bwMode="black">
              <a:xfrm>
                <a:off x="4807" y="2707"/>
                <a:ext cx="36" cy="5"/>
              </a:xfrm>
              <a:prstGeom prst="rect">
                <a:avLst/>
              </a:prstGeom>
              <a:solidFill>
                <a:schemeClr val="bg2"/>
              </a:solidFill>
              <a:ln w="9525">
                <a:noFill/>
                <a:miter lim="800000"/>
                <a:headEnd/>
                <a:tailEnd/>
              </a:ln>
            </p:spPr>
            <p:txBody>
              <a:bodyPr/>
              <a:lstStyle/>
              <a:p>
                <a:endParaRPr lang="en-US"/>
              </a:p>
            </p:txBody>
          </p:sp>
          <p:sp>
            <p:nvSpPr>
              <p:cNvPr id="102806" name="Rectangle 406"/>
              <p:cNvSpPr>
                <a:spLocks noChangeArrowheads="1"/>
              </p:cNvSpPr>
              <p:nvPr/>
            </p:nvSpPr>
            <p:spPr bwMode="black">
              <a:xfrm>
                <a:off x="4807" y="2707"/>
                <a:ext cx="36" cy="5"/>
              </a:xfrm>
              <a:prstGeom prst="rect">
                <a:avLst/>
              </a:prstGeom>
              <a:solidFill>
                <a:schemeClr val="bg2"/>
              </a:solidFill>
              <a:ln w="9525">
                <a:noFill/>
                <a:miter lim="800000"/>
                <a:headEnd/>
                <a:tailEnd/>
              </a:ln>
            </p:spPr>
            <p:txBody>
              <a:bodyPr/>
              <a:lstStyle/>
              <a:p>
                <a:endParaRPr lang="en-US"/>
              </a:p>
            </p:txBody>
          </p:sp>
          <p:grpSp>
            <p:nvGrpSpPr>
              <p:cNvPr id="145145" name="Group 2809"/>
              <p:cNvGrpSpPr>
                <a:grpSpLocks/>
              </p:cNvGrpSpPr>
              <p:nvPr/>
            </p:nvGrpSpPr>
            <p:grpSpPr bwMode="auto">
              <a:xfrm>
                <a:off x="3330" y="2680"/>
                <a:ext cx="1517" cy="733"/>
                <a:chOff x="1390" y="2838"/>
                <a:chExt cx="1958" cy="843"/>
              </a:xfrm>
            </p:grpSpPr>
            <p:sp>
              <p:nvSpPr>
                <p:cNvPr id="102808" name="Rectangle 408"/>
                <p:cNvSpPr>
                  <a:spLocks noChangeArrowheads="1"/>
                </p:cNvSpPr>
                <p:nvPr/>
              </p:nvSpPr>
              <p:spPr bwMode="black">
                <a:xfrm>
                  <a:off x="3296" y="2869"/>
                  <a:ext cx="47" cy="5"/>
                </a:xfrm>
                <a:prstGeom prst="rect">
                  <a:avLst/>
                </a:prstGeom>
                <a:solidFill>
                  <a:schemeClr val="bg2"/>
                </a:solidFill>
                <a:ln w="9525">
                  <a:noFill/>
                  <a:miter lim="800000"/>
                  <a:headEnd/>
                  <a:tailEnd/>
                </a:ln>
              </p:spPr>
              <p:txBody>
                <a:bodyPr/>
                <a:lstStyle/>
                <a:p>
                  <a:endParaRPr lang="en-US"/>
                </a:p>
              </p:txBody>
            </p:sp>
            <p:sp>
              <p:nvSpPr>
                <p:cNvPr id="102809" name="Rectangle 409"/>
                <p:cNvSpPr>
                  <a:spLocks noChangeArrowheads="1"/>
                </p:cNvSpPr>
                <p:nvPr/>
              </p:nvSpPr>
              <p:spPr bwMode="black">
                <a:xfrm>
                  <a:off x="3296" y="2870"/>
                  <a:ext cx="47" cy="6"/>
                </a:xfrm>
                <a:prstGeom prst="rect">
                  <a:avLst/>
                </a:prstGeom>
                <a:solidFill>
                  <a:schemeClr val="bg2"/>
                </a:solidFill>
                <a:ln w="9525">
                  <a:noFill/>
                  <a:miter lim="800000"/>
                  <a:headEnd/>
                  <a:tailEnd/>
                </a:ln>
              </p:spPr>
              <p:txBody>
                <a:bodyPr/>
                <a:lstStyle/>
                <a:p>
                  <a:endParaRPr lang="en-US"/>
                </a:p>
              </p:txBody>
            </p:sp>
            <p:sp>
              <p:nvSpPr>
                <p:cNvPr id="102810" name="Rectangle 410"/>
                <p:cNvSpPr>
                  <a:spLocks noChangeArrowheads="1"/>
                </p:cNvSpPr>
                <p:nvPr/>
              </p:nvSpPr>
              <p:spPr bwMode="black">
                <a:xfrm>
                  <a:off x="3293" y="2840"/>
                  <a:ext cx="6" cy="32"/>
                </a:xfrm>
                <a:prstGeom prst="rect">
                  <a:avLst/>
                </a:prstGeom>
                <a:solidFill>
                  <a:schemeClr val="bg2"/>
                </a:solidFill>
                <a:ln w="9525">
                  <a:noFill/>
                  <a:miter lim="800000"/>
                  <a:headEnd/>
                  <a:tailEnd/>
                </a:ln>
              </p:spPr>
              <p:txBody>
                <a:bodyPr/>
                <a:lstStyle/>
                <a:p>
                  <a:endParaRPr lang="en-US"/>
                </a:p>
              </p:txBody>
            </p:sp>
            <p:sp>
              <p:nvSpPr>
                <p:cNvPr id="102811" name="Rectangle 411"/>
                <p:cNvSpPr>
                  <a:spLocks noChangeArrowheads="1"/>
                </p:cNvSpPr>
                <p:nvPr/>
              </p:nvSpPr>
              <p:spPr bwMode="black">
                <a:xfrm>
                  <a:off x="3296" y="2838"/>
                  <a:ext cx="47" cy="4"/>
                </a:xfrm>
                <a:prstGeom prst="rect">
                  <a:avLst/>
                </a:prstGeom>
                <a:solidFill>
                  <a:schemeClr val="bg2"/>
                </a:solidFill>
                <a:ln w="9525">
                  <a:noFill/>
                  <a:miter lim="800000"/>
                  <a:headEnd/>
                  <a:tailEnd/>
                </a:ln>
              </p:spPr>
              <p:txBody>
                <a:bodyPr/>
                <a:lstStyle/>
                <a:p>
                  <a:endParaRPr lang="en-US"/>
                </a:p>
              </p:txBody>
            </p:sp>
            <p:sp>
              <p:nvSpPr>
                <p:cNvPr id="102812" name="Rectangle 412"/>
                <p:cNvSpPr>
                  <a:spLocks noChangeArrowheads="1"/>
                </p:cNvSpPr>
                <p:nvPr/>
              </p:nvSpPr>
              <p:spPr bwMode="black">
                <a:xfrm>
                  <a:off x="3340" y="2840"/>
                  <a:ext cx="8" cy="32"/>
                </a:xfrm>
                <a:prstGeom prst="rect">
                  <a:avLst/>
                </a:prstGeom>
                <a:solidFill>
                  <a:schemeClr val="bg2"/>
                </a:solidFill>
                <a:ln w="9525">
                  <a:noFill/>
                  <a:miter lim="800000"/>
                  <a:headEnd/>
                  <a:tailEnd/>
                </a:ln>
              </p:spPr>
              <p:txBody>
                <a:bodyPr/>
                <a:lstStyle/>
                <a:p>
                  <a:endParaRPr lang="en-US"/>
                </a:p>
              </p:txBody>
            </p:sp>
            <p:sp>
              <p:nvSpPr>
                <p:cNvPr id="102813" name="Rectangle 413"/>
                <p:cNvSpPr>
                  <a:spLocks noChangeArrowheads="1"/>
                </p:cNvSpPr>
                <p:nvPr/>
              </p:nvSpPr>
              <p:spPr bwMode="black">
                <a:xfrm>
                  <a:off x="3296" y="2870"/>
                  <a:ext cx="47" cy="6"/>
                </a:xfrm>
                <a:prstGeom prst="rect">
                  <a:avLst/>
                </a:prstGeom>
                <a:solidFill>
                  <a:schemeClr val="bg2"/>
                </a:solidFill>
                <a:ln w="9525">
                  <a:noFill/>
                  <a:miter lim="800000"/>
                  <a:headEnd/>
                  <a:tailEnd/>
                </a:ln>
              </p:spPr>
              <p:txBody>
                <a:bodyPr/>
                <a:lstStyle/>
                <a:p>
                  <a:endParaRPr lang="en-US"/>
                </a:p>
              </p:txBody>
            </p:sp>
            <p:sp>
              <p:nvSpPr>
                <p:cNvPr id="102814" name="Rectangle 414"/>
                <p:cNvSpPr>
                  <a:spLocks noChangeArrowheads="1"/>
                </p:cNvSpPr>
                <p:nvPr/>
              </p:nvSpPr>
              <p:spPr bwMode="black">
                <a:xfrm>
                  <a:off x="2530" y="2840"/>
                  <a:ext cx="8" cy="32"/>
                </a:xfrm>
                <a:prstGeom prst="rect">
                  <a:avLst/>
                </a:prstGeom>
                <a:solidFill>
                  <a:schemeClr val="bg2"/>
                </a:solidFill>
                <a:ln w="9525">
                  <a:noFill/>
                  <a:miter lim="800000"/>
                  <a:headEnd/>
                  <a:tailEnd/>
                </a:ln>
              </p:spPr>
              <p:txBody>
                <a:bodyPr/>
                <a:lstStyle/>
                <a:p>
                  <a:endParaRPr lang="en-US"/>
                </a:p>
              </p:txBody>
            </p:sp>
            <p:sp>
              <p:nvSpPr>
                <p:cNvPr id="102815" name="Rectangle 415"/>
                <p:cNvSpPr>
                  <a:spLocks noChangeArrowheads="1"/>
                </p:cNvSpPr>
                <p:nvPr/>
              </p:nvSpPr>
              <p:spPr bwMode="black">
                <a:xfrm>
                  <a:off x="2535" y="2838"/>
                  <a:ext cx="47" cy="4"/>
                </a:xfrm>
                <a:prstGeom prst="rect">
                  <a:avLst/>
                </a:prstGeom>
                <a:solidFill>
                  <a:schemeClr val="bg2"/>
                </a:solidFill>
                <a:ln w="9525">
                  <a:noFill/>
                  <a:miter lim="800000"/>
                  <a:headEnd/>
                  <a:tailEnd/>
                </a:ln>
              </p:spPr>
              <p:txBody>
                <a:bodyPr/>
                <a:lstStyle/>
                <a:p>
                  <a:endParaRPr lang="en-US"/>
                </a:p>
              </p:txBody>
            </p:sp>
            <p:sp>
              <p:nvSpPr>
                <p:cNvPr id="102816" name="Rectangle 416"/>
                <p:cNvSpPr>
                  <a:spLocks noChangeArrowheads="1"/>
                </p:cNvSpPr>
                <p:nvPr/>
              </p:nvSpPr>
              <p:spPr bwMode="black">
                <a:xfrm>
                  <a:off x="2579" y="2840"/>
                  <a:ext cx="8" cy="32"/>
                </a:xfrm>
                <a:prstGeom prst="rect">
                  <a:avLst/>
                </a:prstGeom>
                <a:solidFill>
                  <a:schemeClr val="bg2"/>
                </a:solidFill>
                <a:ln w="9525">
                  <a:noFill/>
                  <a:miter lim="800000"/>
                  <a:headEnd/>
                  <a:tailEnd/>
                </a:ln>
              </p:spPr>
              <p:txBody>
                <a:bodyPr/>
                <a:lstStyle/>
                <a:p>
                  <a:endParaRPr lang="en-US"/>
                </a:p>
              </p:txBody>
            </p:sp>
            <p:sp>
              <p:nvSpPr>
                <p:cNvPr id="102817" name="Rectangle 417"/>
                <p:cNvSpPr>
                  <a:spLocks noChangeArrowheads="1"/>
                </p:cNvSpPr>
                <p:nvPr/>
              </p:nvSpPr>
              <p:spPr bwMode="black">
                <a:xfrm>
                  <a:off x="2535" y="2870"/>
                  <a:ext cx="47" cy="6"/>
                </a:xfrm>
                <a:prstGeom prst="rect">
                  <a:avLst/>
                </a:prstGeom>
                <a:solidFill>
                  <a:schemeClr val="bg2"/>
                </a:solidFill>
                <a:ln w="9525">
                  <a:noFill/>
                  <a:miter lim="800000"/>
                  <a:headEnd/>
                  <a:tailEnd/>
                </a:ln>
              </p:spPr>
              <p:txBody>
                <a:bodyPr/>
                <a:lstStyle/>
                <a:p>
                  <a:endParaRPr lang="en-US"/>
                </a:p>
              </p:txBody>
            </p:sp>
            <p:sp>
              <p:nvSpPr>
                <p:cNvPr id="102818" name="Rectangle 418"/>
                <p:cNvSpPr>
                  <a:spLocks noChangeArrowheads="1"/>
                </p:cNvSpPr>
                <p:nvPr/>
              </p:nvSpPr>
              <p:spPr bwMode="black">
                <a:xfrm>
                  <a:off x="2151" y="2840"/>
                  <a:ext cx="8" cy="32"/>
                </a:xfrm>
                <a:prstGeom prst="rect">
                  <a:avLst/>
                </a:prstGeom>
                <a:solidFill>
                  <a:schemeClr val="bg2"/>
                </a:solidFill>
                <a:ln w="9525">
                  <a:noFill/>
                  <a:miter lim="800000"/>
                  <a:headEnd/>
                  <a:tailEnd/>
                </a:ln>
              </p:spPr>
              <p:txBody>
                <a:bodyPr/>
                <a:lstStyle/>
                <a:p>
                  <a:endParaRPr lang="en-US"/>
                </a:p>
              </p:txBody>
            </p:sp>
            <p:sp>
              <p:nvSpPr>
                <p:cNvPr id="102819" name="Rectangle 419"/>
                <p:cNvSpPr>
                  <a:spLocks noChangeArrowheads="1"/>
                </p:cNvSpPr>
                <p:nvPr/>
              </p:nvSpPr>
              <p:spPr bwMode="black">
                <a:xfrm>
                  <a:off x="2153" y="2838"/>
                  <a:ext cx="50" cy="4"/>
                </a:xfrm>
                <a:prstGeom prst="rect">
                  <a:avLst/>
                </a:prstGeom>
                <a:solidFill>
                  <a:schemeClr val="bg2"/>
                </a:solidFill>
                <a:ln w="9525">
                  <a:noFill/>
                  <a:miter lim="800000"/>
                  <a:headEnd/>
                  <a:tailEnd/>
                </a:ln>
              </p:spPr>
              <p:txBody>
                <a:bodyPr/>
                <a:lstStyle/>
                <a:p>
                  <a:endParaRPr lang="en-US"/>
                </a:p>
              </p:txBody>
            </p:sp>
            <p:sp>
              <p:nvSpPr>
                <p:cNvPr id="102820" name="Rectangle 420"/>
                <p:cNvSpPr>
                  <a:spLocks noChangeArrowheads="1"/>
                </p:cNvSpPr>
                <p:nvPr/>
              </p:nvSpPr>
              <p:spPr bwMode="black">
                <a:xfrm>
                  <a:off x="2198" y="2840"/>
                  <a:ext cx="7" cy="32"/>
                </a:xfrm>
                <a:prstGeom prst="rect">
                  <a:avLst/>
                </a:prstGeom>
                <a:solidFill>
                  <a:schemeClr val="bg2"/>
                </a:solidFill>
                <a:ln w="9525">
                  <a:noFill/>
                  <a:miter lim="800000"/>
                  <a:headEnd/>
                  <a:tailEnd/>
                </a:ln>
              </p:spPr>
              <p:txBody>
                <a:bodyPr/>
                <a:lstStyle/>
                <a:p>
                  <a:endParaRPr lang="en-US"/>
                </a:p>
              </p:txBody>
            </p:sp>
            <p:sp>
              <p:nvSpPr>
                <p:cNvPr id="102821" name="Rectangle 421"/>
                <p:cNvSpPr>
                  <a:spLocks noChangeArrowheads="1"/>
                </p:cNvSpPr>
                <p:nvPr/>
              </p:nvSpPr>
              <p:spPr bwMode="black">
                <a:xfrm>
                  <a:off x="2153" y="2870"/>
                  <a:ext cx="50" cy="6"/>
                </a:xfrm>
                <a:prstGeom prst="rect">
                  <a:avLst/>
                </a:prstGeom>
                <a:solidFill>
                  <a:schemeClr val="bg2"/>
                </a:solidFill>
                <a:ln w="9525">
                  <a:noFill/>
                  <a:miter lim="800000"/>
                  <a:headEnd/>
                  <a:tailEnd/>
                </a:ln>
              </p:spPr>
              <p:txBody>
                <a:bodyPr/>
                <a:lstStyle/>
                <a:p>
                  <a:endParaRPr lang="en-US"/>
                </a:p>
              </p:txBody>
            </p:sp>
            <p:sp>
              <p:nvSpPr>
                <p:cNvPr id="102822" name="Rectangle 422"/>
                <p:cNvSpPr>
                  <a:spLocks noChangeArrowheads="1"/>
                </p:cNvSpPr>
                <p:nvPr/>
              </p:nvSpPr>
              <p:spPr bwMode="black">
                <a:xfrm>
                  <a:off x="1390" y="2840"/>
                  <a:ext cx="8" cy="32"/>
                </a:xfrm>
                <a:prstGeom prst="rect">
                  <a:avLst/>
                </a:prstGeom>
                <a:solidFill>
                  <a:schemeClr val="bg2"/>
                </a:solidFill>
                <a:ln w="9525">
                  <a:noFill/>
                  <a:miter lim="800000"/>
                  <a:headEnd/>
                  <a:tailEnd/>
                </a:ln>
              </p:spPr>
              <p:txBody>
                <a:bodyPr/>
                <a:lstStyle/>
                <a:p>
                  <a:endParaRPr lang="en-US"/>
                </a:p>
              </p:txBody>
            </p:sp>
            <p:sp>
              <p:nvSpPr>
                <p:cNvPr id="102823" name="Rectangle 423"/>
                <p:cNvSpPr>
                  <a:spLocks noChangeArrowheads="1"/>
                </p:cNvSpPr>
                <p:nvPr/>
              </p:nvSpPr>
              <p:spPr bwMode="black">
                <a:xfrm>
                  <a:off x="1393" y="2838"/>
                  <a:ext cx="46" cy="4"/>
                </a:xfrm>
                <a:prstGeom prst="rect">
                  <a:avLst/>
                </a:prstGeom>
                <a:solidFill>
                  <a:schemeClr val="bg2"/>
                </a:solidFill>
                <a:ln w="9525">
                  <a:noFill/>
                  <a:miter lim="800000"/>
                  <a:headEnd/>
                  <a:tailEnd/>
                </a:ln>
              </p:spPr>
              <p:txBody>
                <a:bodyPr/>
                <a:lstStyle/>
                <a:p>
                  <a:endParaRPr lang="en-US"/>
                </a:p>
              </p:txBody>
            </p:sp>
            <p:sp>
              <p:nvSpPr>
                <p:cNvPr id="102824" name="Rectangle 424"/>
                <p:cNvSpPr>
                  <a:spLocks noChangeArrowheads="1"/>
                </p:cNvSpPr>
                <p:nvPr/>
              </p:nvSpPr>
              <p:spPr bwMode="black">
                <a:xfrm>
                  <a:off x="1437" y="2840"/>
                  <a:ext cx="8" cy="32"/>
                </a:xfrm>
                <a:prstGeom prst="rect">
                  <a:avLst/>
                </a:prstGeom>
                <a:solidFill>
                  <a:schemeClr val="bg2"/>
                </a:solidFill>
                <a:ln w="9525">
                  <a:noFill/>
                  <a:miter lim="800000"/>
                  <a:headEnd/>
                  <a:tailEnd/>
                </a:ln>
              </p:spPr>
              <p:txBody>
                <a:bodyPr/>
                <a:lstStyle/>
                <a:p>
                  <a:endParaRPr lang="en-US"/>
                </a:p>
              </p:txBody>
            </p:sp>
            <p:sp>
              <p:nvSpPr>
                <p:cNvPr id="102825" name="Rectangle 425"/>
                <p:cNvSpPr>
                  <a:spLocks noChangeArrowheads="1"/>
                </p:cNvSpPr>
                <p:nvPr/>
              </p:nvSpPr>
              <p:spPr bwMode="black">
                <a:xfrm>
                  <a:off x="1393" y="2870"/>
                  <a:ext cx="46" cy="6"/>
                </a:xfrm>
                <a:prstGeom prst="rect">
                  <a:avLst/>
                </a:prstGeom>
                <a:solidFill>
                  <a:schemeClr val="bg2"/>
                </a:solidFill>
                <a:ln w="9525">
                  <a:noFill/>
                  <a:miter lim="800000"/>
                  <a:headEnd/>
                  <a:tailEnd/>
                </a:ln>
              </p:spPr>
              <p:txBody>
                <a:bodyPr/>
                <a:lstStyle/>
                <a:p>
                  <a:endParaRPr lang="en-US"/>
                </a:p>
              </p:txBody>
            </p:sp>
            <p:sp>
              <p:nvSpPr>
                <p:cNvPr id="102826" name="Rectangle 426"/>
                <p:cNvSpPr>
                  <a:spLocks noChangeArrowheads="1"/>
                </p:cNvSpPr>
                <p:nvPr/>
              </p:nvSpPr>
              <p:spPr bwMode="black">
                <a:xfrm>
                  <a:off x="1393" y="3659"/>
                  <a:ext cx="46" cy="6"/>
                </a:xfrm>
                <a:prstGeom prst="rect">
                  <a:avLst/>
                </a:prstGeom>
                <a:solidFill>
                  <a:schemeClr val="bg2"/>
                </a:solidFill>
                <a:ln w="9525">
                  <a:noFill/>
                  <a:miter lim="800000"/>
                  <a:headEnd/>
                  <a:tailEnd/>
                </a:ln>
              </p:spPr>
              <p:txBody>
                <a:bodyPr/>
                <a:lstStyle/>
                <a:p>
                  <a:endParaRPr lang="en-US"/>
                </a:p>
              </p:txBody>
            </p:sp>
            <p:sp>
              <p:nvSpPr>
                <p:cNvPr id="102827" name="Rectangle 427"/>
                <p:cNvSpPr>
                  <a:spLocks noChangeArrowheads="1"/>
                </p:cNvSpPr>
                <p:nvPr/>
              </p:nvSpPr>
              <p:spPr bwMode="black">
                <a:xfrm>
                  <a:off x="1393" y="3659"/>
                  <a:ext cx="46" cy="4"/>
                </a:xfrm>
                <a:prstGeom prst="rect">
                  <a:avLst/>
                </a:prstGeom>
                <a:solidFill>
                  <a:schemeClr val="bg2"/>
                </a:solidFill>
                <a:ln w="9525">
                  <a:noFill/>
                  <a:miter lim="800000"/>
                  <a:headEnd/>
                  <a:tailEnd/>
                </a:ln>
              </p:spPr>
              <p:txBody>
                <a:bodyPr/>
                <a:lstStyle/>
                <a:p>
                  <a:endParaRPr lang="en-US"/>
                </a:p>
              </p:txBody>
            </p:sp>
            <p:sp>
              <p:nvSpPr>
                <p:cNvPr id="102828" name="Rectangle 428"/>
                <p:cNvSpPr>
                  <a:spLocks noChangeArrowheads="1"/>
                </p:cNvSpPr>
                <p:nvPr/>
              </p:nvSpPr>
              <p:spPr bwMode="black">
                <a:xfrm>
                  <a:off x="1393" y="3658"/>
                  <a:ext cx="46" cy="5"/>
                </a:xfrm>
                <a:prstGeom prst="rect">
                  <a:avLst/>
                </a:prstGeom>
                <a:solidFill>
                  <a:schemeClr val="bg2"/>
                </a:solidFill>
                <a:ln w="9525">
                  <a:noFill/>
                  <a:miter lim="800000"/>
                  <a:headEnd/>
                  <a:tailEnd/>
                </a:ln>
              </p:spPr>
              <p:txBody>
                <a:bodyPr/>
                <a:lstStyle/>
                <a:p>
                  <a:endParaRPr lang="en-US"/>
                </a:p>
              </p:txBody>
            </p:sp>
            <p:sp>
              <p:nvSpPr>
                <p:cNvPr id="102829" name="Rectangle 429"/>
                <p:cNvSpPr>
                  <a:spLocks noChangeArrowheads="1"/>
                </p:cNvSpPr>
                <p:nvPr/>
              </p:nvSpPr>
              <p:spPr bwMode="black">
                <a:xfrm>
                  <a:off x="1393" y="3658"/>
                  <a:ext cx="46" cy="5"/>
                </a:xfrm>
                <a:prstGeom prst="rect">
                  <a:avLst/>
                </a:prstGeom>
                <a:solidFill>
                  <a:schemeClr val="bg2"/>
                </a:solidFill>
                <a:ln w="9525">
                  <a:noFill/>
                  <a:miter lim="800000"/>
                  <a:headEnd/>
                  <a:tailEnd/>
                </a:ln>
              </p:spPr>
              <p:txBody>
                <a:bodyPr/>
                <a:lstStyle/>
                <a:p>
                  <a:endParaRPr lang="en-US"/>
                </a:p>
              </p:txBody>
            </p:sp>
            <p:sp>
              <p:nvSpPr>
                <p:cNvPr id="102830" name="Rectangle 430"/>
                <p:cNvSpPr>
                  <a:spLocks noChangeArrowheads="1"/>
                </p:cNvSpPr>
                <p:nvPr/>
              </p:nvSpPr>
              <p:spPr bwMode="black">
                <a:xfrm>
                  <a:off x="1393" y="3658"/>
                  <a:ext cx="46" cy="5"/>
                </a:xfrm>
                <a:prstGeom prst="rect">
                  <a:avLst/>
                </a:prstGeom>
                <a:solidFill>
                  <a:schemeClr val="bg2"/>
                </a:solidFill>
                <a:ln w="9525">
                  <a:noFill/>
                  <a:miter lim="800000"/>
                  <a:headEnd/>
                  <a:tailEnd/>
                </a:ln>
              </p:spPr>
              <p:txBody>
                <a:bodyPr/>
                <a:lstStyle/>
                <a:p>
                  <a:endParaRPr lang="en-US"/>
                </a:p>
              </p:txBody>
            </p:sp>
            <p:sp>
              <p:nvSpPr>
                <p:cNvPr id="102831" name="Rectangle 431"/>
                <p:cNvSpPr>
                  <a:spLocks noChangeArrowheads="1"/>
                </p:cNvSpPr>
                <p:nvPr/>
              </p:nvSpPr>
              <p:spPr bwMode="black">
                <a:xfrm>
                  <a:off x="1393" y="3658"/>
                  <a:ext cx="46" cy="3"/>
                </a:xfrm>
                <a:prstGeom prst="rect">
                  <a:avLst/>
                </a:prstGeom>
                <a:solidFill>
                  <a:schemeClr val="bg2"/>
                </a:solidFill>
                <a:ln w="9525">
                  <a:noFill/>
                  <a:miter lim="800000"/>
                  <a:headEnd/>
                  <a:tailEnd/>
                </a:ln>
              </p:spPr>
              <p:txBody>
                <a:bodyPr/>
                <a:lstStyle/>
                <a:p>
                  <a:endParaRPr lang="en-US"/>
                </a:p>
              </p:txBody>
            </p:sp>
            <p:sp>
              <p:nvSpPr>
                <p:cNvPr id="102832" name="Rectangle 432"/>
                <p:cNvSpPr>
                  <a:spLocks noChangeArrowheads="1"/>
                </p:cNvSpPr>
                <p:nvPr/>
              </p:nvSpPr>
              <p:spPr bwMode="black">
                <a:xfrm>
                  <a:off x="1393" y="3656"/>
                  <a:ext cx="46" cy="5"/>
                </a:xfrm>
                <a:prstGeom prst="rect">
                  <a:avLst/>
                </a:prstGeom>
                <a:solidFill>
                  <a:schemeClr val="bg2"/>
                </a:solidFill>
                <a:ln w="9525">
                  <a:noFill/>
                  <a:miter lim="800000"/>
                  <a:headEnd/>
                  <a:tailEnd/>
                </a:ln>
              </p:spPr>
              <p:txBody>
                <a:bodyPr/>
                <a:lstStyle/>
                <a:p>
                  <a:endParaRPr lang="en-US"/>
                </a:p>
              </p:txBody>
            </p:sp>
            <p:sp>
              <p:nvSpPr>
                <p:cNvPr id="102833" name="Rectangle 433"/>
                <p:cNvSpPr>
                  <a:spLocks noChangeArrowheads="1"/>
                </p:cNvSpPr>
                <p:nvPr/>
              </p:nvSpPr>
              <p:spPr bwMode="black">
                <a:xfrm>
                  <a:off x="1393" y="3656"/>
                  <a:ext cx="46" cy="5"/>
                </a:xfrm>
                <a:prstGeom prst="rect">
                  <a:avLst/>
                </a:prstGeom>
                <a:solidFill>
                  <a:schemeClr val="bg2"/>
                </a:solidFill>
                <a:ln w="9525">
                  <a:noFill/>
                  <a:miter lim="800000"/>
                  <a:headEnd/>
                  <a:tailEnd/>
                </a:ln>
              </p:spPr>
              <p:txBody>
                <a:bodyPr/>
                <a:lstStyle/>
                <a:p>
                  <a:endParaRPr lang="en-US"/>
                </a:p>
              </p:txBody>
            </p:sp>
            <p:sp>
              <p:nvSpPr>
                <p:cNvPr id="102834" name="Rectangle 434"/>
                <p:cNvSpPr>
                  <a:spLocks noChangeArrowheads="1"/>
                </p:cNvSpPr>
                <p:nvPr/>
              </p:nvSpPr>
              <p:spPr bwMode="black">
                <a:xfrm>
                  <a:off x="1393" y="3656"/>
                  <a:ext cx="46" cy="3"/>
                </a:xfrm>
                <a:prstGeom prst="rect">
                  <a:avLst/>
                </a:prstGeom>
                <a:solidFill>
                  <a:schemeClr val="bg2"/>
                </a:solidFill>
                <a:ln w="9525">
                  <a:noFill/>
                  <a:miter lim="800000"/>
                  <a:headEnd/>
                  <a:tailEnd/>
                </a:ln>
              </p:spPr>
              <p:txBody>
                <a:bodyPr/>
                <a:lstStyle/>
                <a:p>
                  <a:endParaRPr lang="en-US"/>
                </a:p>
              </p:txBody>
            </p:sp>
            <p:sp>
              <p:nvSpPr>
                <p:cNvPr id="102835" name="Rectangle 435"/>
                <p:cNvSpPr>
                  <a:spLocks noChangeArrowheads="1"/>
                </p:cNvSpPr>
                <p:nvPr/>
              </p:nvSpPr>
              <p:spPr bwMode="black">
                <a:xfrm>
                  <a:off x="1393" y="3654"/>
                  <a:ext cx="46" cy="5"/>
                </a:xfrm>
                <a:prstGeom prst="rect">
                  <a:avLst/>
                </a:prstGeom>
                <a:solidFill>
                  <a:schemeClr val="bg2"/>
                </a:solidFill>
                <a:ln w="9525">
                  <a:noFill/>
                  <a:miter lim="800000"/>
                  <a:headEnd/>
                  <a:tailEnd/>
                </a:ln>
              </p:spPr>
              <p:txBody>
                <a:bodyPr/>
                <a:lstStyle/>
                <a:p>
                  <a:endParaRPr lang="en-US"/>
                </a:p>
              </p:txBody>
            </p:sp>
            <p:sp>
              <p:nvSpPr>
                <p:cNvPr id="102836" name="Rectangle 436"/>
                <p:cNvSpPr>
                  <a:spLocks noChangeArrowheads="1"/>
                </p:cNvSpPr>
                <p:nvPr/>
              </p:nvSpPr>
              <p:spPr bwMode="black">
                <a:xfrm>
                  <a:off x="1393" y="3654"/>
                  <a:ext cx="46" cy="5"/>
                </a:xfrm>
                <a:prstGeom prst="rect">
                  <a:avLst/>
                </a:prstGeom>
                <a:solidFill>
                  <a:schemeClr val="bg2"/>
                </a:solidFill>
                <a:ln w="9525">
                  <a:noFill/>
                  <a:miter lim="800000"/>
                  <a:headEnd/>
                  <a:tailEnd/>
                </a:ln>
              </p:spPr>
              <p:txBody>
                <a:bodyPr/>
                <a:lstStyle/>
                <a:p>
                  <a:endParaRPr lang="en-US"/>
                </a:p>
              </p:txBody>
            </p:sp>
            <p:sp>
              <p:nvSpPr>
                <p:cNvPr id="102837" name="Rectangle 437"/>
                <p:cNvSpPr>
                  <a:spLocks noChangeArrowheads="1"/>
                </p:cNvSpPr>
                <p:nvPr/>
              </p:nvSpPr>
              <p:spPr bwMode="black">
                <a:xfrm>
                  <a:off x="1393" y="3654"/>
                  <a:ext cx="46" cy="4"/>
                </a:xfrm>
                <a:prstGeom prst="rect">
                  <a:avLst/>
                </a:prstGeom>
                <a:solidFill>
                  <a:schemeClr val="bg2"/>
                </a:solidFill>
                <a:ln w="9525">
                  <a:noFill/>
                  <a:miter lim="800000"/>
                  <a:headEnd/>
                  <a:tailEnd/>
                </a:ln>
              </p:spPr>
              <p:txBody>
                <a:bodyPr/>
                <a:lstStyle/>
                <a:p>
                  <a:endParaRPr lang="en-US"/>
                </a:p>
              </p:txBody>
            </p:sp>
            <p:sp>
              <p:nvSpPr>
                <p:cNvPr id="102838" name="Rectangle 438"/>
                <p:cNvSpPr>
                  <a:spLocks noChangeArrowheads="1"/>
                </p:cNvSpPr>
                <p:nvPr/>
              </p:nvSpPr>
              <p:spPr bwMode="black">
                <a:xfrm>
                  <a:off x="1393" y="3652"/>
                  <a:ext cx="46" cy="6"/>
                </a:xfrm>
                <a:prstGeom prst="rect">
                  <a:avLst/>
                </a:prstGeom>
                <a:solidFill>
                  <a:schemeClr val="bg2"/>
                </a:solidFill>
                <a:ln w="9525">
                  <a:noFill/>
                  <a:miter lim="800000"/>
                  <a:headEnd/>
                  <a:tailEnd/>
                </a:ln>
              </p:spPr>
              <p:txBody>
                <a:bodyPr/>
                <a:lstStyle/>
                <a:p>
                  <a:endParaRPr lang="en-US"/>
                </a:p>
              </p:txBody>
            </p:sp>
            <p:sp>
              <p:nvSpPr>
                <p:cNvPr id="102839" name="Rectangle 439"/>
                <p:cNvSpPr>
                  <a:spLocks noChangeArrowheads="1"/>
                </p:cNvSpPr>
                <p:nvPr/>
              </p:nvSpPr>
              <p:spPr bwMode="black">
                <a:xfrm>
                  <a:off x="1393" y="3652"/>
                  <a:ext cx="46" cy="6"/>
                </a:xfrm>
                <a:prstGeom prst="rect">
                  <a:avLst/>
                </a:prstGeom>
                <a:solidFill>
                  <a:schemeClr val="bg2"/>
                </a:solidFill>
                <a:ln w="9525">
                  <a:noFill/>
                  <a:miter lim="800000"/>
                  <a:headEnd/>
                  <a:tailEnd/>
                </a:ln>
              </p:spPr>
              <p:txBody>
                <a:bodyPr/>
                <a:lstStyle/>
                <a:p>
                  <a:endParaRPr lang="en-US"/>
                </a:p>
              </p:txBody>
            </p:sp>
            <p:sp>
              <p:nvSpPr>
                <p:cNvPr id="102840" name="Rectangle 440"/>
                <p:cNvSpPr>
                  <a:spLocks noChangeArrowheads="1"/>
                </p:cNvSpPr>
                <p:nvPr/>
              </p:nvSpPr>
              <p:spPr bwMode="black">
                <a:xfrm>
                  <a:off x="1393" y="3652"/>
                  <a:ext cx="46" cy="6"/>
                </a:xfrm>
                <a:prstGeom prst="rect">
                  <a:avLst/>
                </a:prstGeom>
                <a:solidFill>
                  <a:schemeClr val="bg2"/>
                </a:solidFill>
                <a:ln w="9525">
                  <a:noFill/>
                  <a:miter lim="800000"/>
                  <a:headEnd/>
                  <a:tailEnd/>
                </a:ln>
              </p:spPr>
              <p:txBody>
                <a:bodyPr/>
                <a:lstStyle/>
                <a:p>
                  <a:endParaRPr lang="en-US"/>
                </a:p>
              </p:txBody>
            </p:sp>
            <p:sp>
              <p:nvSpPr>
                <p:cNvPr id="102841" name="Rectangle 441"/>
                <p:cNvSpPr>
                  <a:spLocks noChangeArrowheads="1"/>
                </p:cNvSpPr>
                <p:nvPr/>
              </p:nvSpPr>
              <p:spPr bwMode="black">
                <a:xfrm>
                  <a:off x="1393" y="3650"/>
                  <a:ext cx="46" cy="6"/>
                </a:xfrm>
                <a:prstGeom prst="rect">
                  <a:avLst/>
                </a:prstGeom>
                <a:solidFill>
                  <a:schemeClr val="bg2"/>
                </a:solidFill>
                <a:ln w="9525">
                  <a:noFill/>
                  <a:miter lim="800000"/>
                  <a:headEnd/>
                  <a:tailEnd/>
                </a:ln>
              </p:spPr>
              <p:txBody>
                <a:bodyPr/>
                <a:lstStyle/>
                <a:p>
                  <a:endParaRPr lang="en-US"/>
                </a:p>
              </p:txBody>
            </p:sp>
            <p:sp>
              <p:nvSpPr>
                <p:cNvPr id="102842" name="Rectangle 442"/>
                <p:cNvSpPr>
                  <a:spLocks noChangeArrowheads="1"/>
                </p:cNvSpPr>
                <p:nvPr/>
              </p:nvSpPr>
              <p:spPr bwMode="black">
                <a:xfrm>
                  <a:off x="1393" y="3650"/>
                  <a:ext cx="46" cy="6"/>
                </a:xfrm>
                <a:prstGeom prst="rect">
                  <a:avLst/>
                </a:prstGeom>
                <a:solidFill>
                  <a:schemeClr val="bg2"/>
                </a:solidFill>
                <a:ln w="9525">
                  <a:noFill/>
                  <a:miter lim="800000"/>
                  <a:headEnd/>
                  <a:tailEnd/>
                </a:ln>
              </p:spPr>
              <p:txBody>
                <a:bodyPr/>
                <a:lstStyle/>
                <a:p>
                  <a:endParaRPr lang="en-US"/>
                </a:p>
              </p:txBody>
            </p:sp>
            <p:sp>
              <p:nvSpPr>
                <p:cNvPr id="102843" name="Rectangle 443"/>
                <p:cNvSpPr>
                  <a:spLocks noChangeArrowheads="1"/>
                </p:cNvSpPr>
                <p:nvPr/>
              </p:nvSpPr>
              <p:spPr bwMode="black">
                <a:xfrm>
                  <a:off x="1393" y="3650"/>
                  <a:ext cx="46" cy="6"/>
                </a:xfrm>
                <a:prstGeom prst="rect">
                  <a:avLst/>
                </a:prstGeom>
                <a:solidFill>
                  <a:schemeClr val="bg2"/>
                </a:solidFill>
                <a:ln w="9525">
                  <a:noFill/>
                  <a:miter lim="800000"/>
                  <a:headEnd/>
                  <a:tailEnd/>
                </a:ln>
              </p:spPr>
              <p:txBody>
                <a:bodyPr/>
                <a:lstStyle/>
                <a:p>
                  <a:endParaRPr lang="en-US"/>
                </a:p>
              </p:txBody>
            </p:sp>
            <p:sp>
              <p:nvSpPr>
                <p:cNvPr id="102844" name="Rectangle 444"/>
                <p:cNvSpPr>
                  <a:spLocks noChangeArrowheads="1"/>
                </p:cNvSpPr>
                <p:nvPr/>
              </p:nvSpPr>
              <p:spPr bwMode="black">
                <a:xfrm>
                  <a:off x="1393" y="3650"/>
                  <a:ext cx="46" cy="4"/>
                </a:xfrm>
                <a:prstGeom prst="rect">
                  <a:avLst/>
                </a:prstGeom>
                <a:solidFill>
                  <a:schemeClr val="bg2"/>
                </a:solidFill>
                <a:ln w="9525">
                  <a:noFill/>
                  <a:miter lim="800000"/>
                  <a:headEnd/>
                  <a:tailEnd/>
                </a:ln>
              </p:spPr>
              <p:txBody>
                <a:bodyPr/>
                <a:lstStyle/>
                <a:p>
                  <a:endParaRPr lang="en-US"/>
                </a:p>
              </p:txBody>
            </p:sp>
            <p:sp>
              <p:nvSpPr>
                <p:cNvPr id="102845" name="Rectangle 445"/>
                <p:cNvSpPr>
                  <a:spLocks noChangeArrowheads="1"/>
                </p:cNvSpPr>
                <p:nvPr/>
              </p:nvSpPr>
              <p:spPr bwMode="black">
                <a:xfrm>
                  <a:off x="1393" y="3649"/>
                  <a:ext cx="46" cy="5"/>
                </a:xfrm>
                <a:prstGeom prst="rect">
                  <a:avLst/>
                </a:prstGeom>
                <a:solidFill>
                  <a:schemeClr val="bg2"/>
                </a:solidFill>
                <a:ln w="9525">
                  <a:noFill/>
                  <a:miter lim="800000"/>
                  <a:headEnd/>
                  <a:tailEnd/>
                </a:ln>
              </p:spPr>
              <p:txBody>
                <a:bodyPr/>
                <a:lstStyle/>
                <a:p>
                  <a:endParaRPr lang="en-US"/>
                </a:p>
              </p:txBody>
            </p:sp>
            <p:sp>
              <p:nvSpPr>
                <p:cNvPr id="102846" name="Rectangle 446"/>
                <p:cNvSpPr>
                  <a:spLocks noChangeArrowheads="1"/>
                </p:cNvSpPr>
                <p:nvPr/>
              </p:nvSpPr>
              <p:spPr bwMode="black">
                <a:xfrm>
                  <a:off x="1393" y="3649"/>
                  <a:ext cx="46" cy="5"/>
                </a:xfrm>
                <a:prstGeom prst="rect">
                  <a:avLst/>
                </a:prstGeom>
                <a:solidFill>
                  <a:schemeClr val="bg2"/>
                </a:solidFill>
                <a:ln w="9525">
                  <a:noFill/>
                  <a:miter lim="800000"/>
                  <a:headEnd/>
                  <a:tailEnd/>
                </a:ln>
              </p:spPr>
              <p:txBody>
                <a:bodyPr/>
                <a:lstStyle/>
                <a:p>
                  <a:endParaRPr lang="en-US"/>
                </a:p>
              </p:txBody>
            </p:sp>
            <p:sp>
              <p:nvSpPr>
                <p:cNvPr id="102847" name="Rectangle 447"/>
                <p:cNvSpPr>
                  <a:spLocks noChangeArrowheads="1"/>
                </p:cNvSpPr>
                <p:nvPr/>
              </p:nvSpPr>
              <p:spPr bwMode="black">
                <a:xfrm>
                  <a:off x="1393" y="3649"/>
                  <a:ext cx="46" cy="3"/>
                </a:xfrm>
                <a:prstGeom prst="rect">
                  <a:avLst/>
                </a:prstGeom>
                <a:solidFill>
                  <a:schemeClr val="bg2"/>
                </a:solidFill>
                <a:ln w="9525">
                  <a:noFill/>
                  <a:miter lim="800000"/>
                  <a:headEnd/>
                  <a:tailEnd/>
                </a:ln>
              </p:spPr>
              <p:txBody>
                <a:bodyPr/>
                <a:lstStyle/>
                <a:p>
                  <a:endParaRPr lang="en-US"/>
                </a:p>
              </p:txBody>
            </p:sp>
            <p:sp>
              <p:nvSpPr>
                <p:cNvPr id="102848" name="Rectangle 448"/>
                <p:cNvSpPr>
                  <a:spLocks noChangeArrowheads="1"/>
                </p:cNvSpPr>
                <p:nvPr/>
              </p:nvSpPr>
              <p:spPr bwMode="black">
                <a:xfrm>
                  <a:off x="1393" y="3647"/>
                  <a:ext cx="46" cy="5"/>
                </a:xfrm>
                <a:prstGeom prst="rect">
                  <a:avLst/>
                </a:prstGeom>
                <a:solidFill>
                  <a:schemeClr val="bg2"/>
                </a:solidFill>
                <a:ln w="9525">
                  <a:noFill/>
                  <a:miter lim="800000"/>
                  <a:headEnd/>
                  <a:tailEnd/>
                </a:ln>
              </p:spPr>
              <p:txBody>
                <a:bodyPr/>
                <a:lstStyle/>
                <a:p>
                  <a:endParaRPr lang="en-US"/>
                </a:p>
              </p:txBody>
            </p:sp>
            <p:sp>
              <p:nvSpPr>
                <p:cNvPr id="102849" name="Rectangle 449"/>
                <p:cNvSpPr>
                  <a:spLocks noChangeArrowheads="1"/>
                </p:cNvSpPr>
                <p:nvPr/>
              </p:nvSpPr>
              <p:spPr bwMode="black">
                <a:xfrm>
                  <a:off x="1393" y="3647"/>
                  <a:ext cx="46" cy="5"/>
                </a:xfrm>
                <a:prstGeom prst="rect">
                  <a:avLst/>
                </a:prstGeom>
                <a:solidFill>
                  <a:schemeClr val="bg2"/>
                </a:solidFill>
                <a:ln w="9525">
                  <a:noFill/>
                  <a:miter lim="800000"/>
                  <a:headEnd/>
                  <a:tailEnd/>
                </a:ln>
              </p:spPr>
              <p:txBody>
                <a:bodyPr/>
                <a:lstStyle/>
                <a:p>
                  <a:endParaRPr lang="en-US"/>
                </a:p>
              </p:txBody>
            </p:sp>
            <p:sp>
              <p:nvSpPr>
                <p:cNvPr id="102850" name="Rectangle 450"/>
                <p:cNvSpPr>
                  <a:spLocks noChangeArrowheads="1"/>
                </p:cNvSpPr>
                <p:nvPr/>
              </p:nvSpPr>
              <p:spPr bwMode="black">
                <a:xfrm>
                  <a:off x="1393" y="3647"/>
                  <a:ext cx="46" cy="3"/>
                </a:xfrm>
                <a:prstGeom prst="rect">
                  <a:avLst/>
                </a:prstGeom>
                <a:solidFill>
                  <a:schemeClr val="bg2"/>
                </a:solidFill>
                <a:ln w="9525">
                  <a:noFill/>
                  <a:miter lim="800000"/>
                  <a:headEnd/>
                  <a:tailEnd/>
                </a:ln>
              </p:spPr>
              <p:txBody>
                <a:bodyPr/>
                <a:lstStyle/>
                <a:p>
                  <a:endParaRPr lang="en-US"/>
                </a:p>
              </p:txBody>
            </p:sp>
            <p:sp>
              <p:nvSpPr>
                <p:cNvPr id="102851" name="Rectangle 451"/>
                <p:cNvSpPr>
                  <a:spLocks noChangeArrowheads="1"/>
                </p:cNvSpPr>
                <p:nvPr/>
              </p:nvSpPr>
              <p:spPr bwMode="black">
                <a:xfrm>
                  <a:off x="1393" y="3645"/>
                  <a:ext cx="46" cy="5"/>
                </a:xfrm>
                <a:prstGeom prst="rect">
                  <a:avLst/>
                </a:prstGeom>
                <a:solidFill>
                  <a:schemeClr val="bg2"/>
                </a:solidFill>
                <a:ln w="9525">
                  <a:noFill/>
                  <a:miter lim="800000"/>
                  <a:headEnd/>
                  <a:tailEnd/>
                </a:ln>
              </p:spPr>
              <p:txBody>
                <a:bodyPr/>
                <a:lstStyle/>
                <a:p>
                  <a:endParaRPr lang="en-US"/>
                </a:p>
              </p:txBody>
            </p:sp>
            <p:sp>
              <p:nvSpPr>
                <p:cNvPr id="102852" name="Rectangle 452"/>
                <p:cNvSpPr>
                  <a:spLocks noChangeArrowheads="1"/>
                </p:cNvSpPr>
                <p:nvPr/>
              </p:nvSpPr>
              <p:spPr bwMode="black">
                <a:xfrm>
                  <a:off x="1393" y="3645"/>
                  <a:ext cx="46" cy="5"/>
                </a:xfrm>
                <a:prstGeom prst="rect">
                  <a:avLst/>
                </a:prstGeom>
                <a:solidFill>
                  <a:schemeClr val="bg2"/>
                </a:solidFill>
                <a:ln w="9525">
                  <a:noFill/>
                  <a:miter lim="800000"/>
                  <a:headEnd/>
                  <a:tailEnd/>
                </a:ln>
              </p:spPr>
              <p:txBody>
                <a:bodyPr/>
                <a:lstStyle/>
                <a:p>
                  <a:endParaRPr lang="en-US"/>
                </a:p>
              </p:txBody>
            </p:sp>
            <p:sp>
              <p:nvSpPr>
                <p:cNvPr id="102853" name="Rectangle 453"/>
                <p:cNvSpPr>
                  <a:spLocks noChangeArrowheads="1"/>
                </p:cNvSpPr>
                <p:nvPr/>
              </p:nvSpPr>
              <p:spPr bwMode="black">
                <a:xfrm>
                  <a:off x="1393" y="3645"/>
                  <a:ext cx="46" cy="5"/>
                </a:xfrm>
                <a:prstGeom prst="rect">
                  <a:avLst/>
                </a:prstGeom>
                <a:solidFill>
                  <a:schemeClr val="bg2"/>
                </a:solidFill>
                <a:ln w="9525">
                  <a:noFill/>
                  <a:miter lim="800000"/>
                  <a:headEnd/>
                  <a:tailEnd/>
                </a:ln>
              </p:spPr>
              <p:txBody>
                <a:bodyPr/>
                <a:lstStyle/>
                <a:p>
                  <a:endParaRPr lang="en-US"/>
                </a:p>
              </p:txBody>
            </p:sp>
            <p:sp>
              <p:nvSpPr>
                <p:cNvPr id="102854" name="Rectangle 454"/>
                <p:cNvSpPr>
                  <a:spLocks noChangeArrowheads="1"/>
                </p:cNvSpPr>
                <p:nvPr/>
              </p:nvSpPr>
              <p:spPr bwMode="black">
                <a:xfrm>
                  <a:off x="1393" y="3645"/>
                  <a:ext cx="46" cy="4"/>
                </a:xfrm>
                <a:prstGeom prst="rect">
                  <a:avLst/>
                </a:prstGeom>
                <a:solidFill>
                  <a:schemeClr val="bg2"/>
                </a:solidFill>
                <a:ln w="9525">
                  <a:noFill/>
                  <a:miter lim="800000"/>
                  <a:headEnd/>
                  <a:tailEnd/>
                </a:ln>
              </p:spPr>
              <p:txBody>
                <a:bodyPr/>
                <a:lstStyle/>
                <a:p>
                  <a:endParaRPr lang="en-US"/>
                </a:p>
              </p:txBody>
            </p:sp>
            <p:sp>
              <p:nvSpPr>
                <p:cNvPr id="102855" name="Rectangle 455"/>
                <p:cNvSpPr>
                  <a:spLocks noChangeArrowheads="1"/>
                </p:cNvSpPr>
                <p:nvPr/>
              </p:nvSpPr>
              <p:spPr bwMode="black">
                <a:xfrm>
                  <a:off x="1393" y="3643"/>
                  <a:ext cx="46" cy="6"/>
                </a:xfrm>
                <a:prstGeom prst="rect">
                  <a:avLst/>
                </a:prstGeom>
                <a:solidFill>
                  <a:schemeClr val="bg2"/>
                </a:solidFill>
                <a:ln w="9525">
                  <a:noFill/>
                  <a:miter lim="800000"/>
                  <a:headEnd/>
                  <a:tailEnd/>
                </a:ln>
              </p:spPr>
              <p:txBody>
                <a:bodyPr/>
                <a:lstStyle/>
                <a:p>
                  <a:endParaRPr lang="en-US"/>
                </a:p>
              </p:txBody>
            </p:sp>
            <p:sp>
              <p:nvSpPr>
                <p:cNvPr id="102856" name="Rectangle 456"/>
                <p:cNvSpPr>
                  <a:spLocks noChangeArrowheads="1"/>
                </p:cNvSpPr>
                <p:nvPr/>
              </p:nvSpPr>
              <p:spPr bwMode="black">
                <a:xfrm>
                  <a:off x="1393" y="3643"/>
                  <a:ext cx="46" cy="6"/>
                </a:xfrm>
                <a:prstGeom prst="rect">
                  <a:avLst/>
                </a:prstGeom>
                <a:solidFill>
                  <a:schemeClr val="bg2"/>
                </a:solidFill>
                <a:ln w="9525">
                  <a:noFill/>
                  <a:miter lim="800000"/>
                  <a:headEnd/>
                  <a:tailEnd/>
                </a:ln>
              </p:spPr>
              <p:txBody>
                <a:bodyPr/>
                <a:lstStyle/>
                <a:p>
                  <a:endParaRPr lang="en-US"/>
                </a:p>
              </p:txBody>
            </p:sp>
            <p:sp>
              <p:nvSpPr>
                <p:cNvPr id="102857" name="Rectangle 457"/>
                <p:cNvSpPr>
                  <a:spLocks noChangeArrowheads="1"/>
                </p:cNvSpPr>
                <p:nvPr/>
              </p:nvSpPr>
              <p:spPr bwMode="black">
                <a:xfrm>
                  <a:off x="1393" y="3659"/>
                  <a:ext cx="46" cy="6"/>
                </a:xfrm>
                <a:prstGeom prst="rect">
                  <a:avLst/>
                </a:prstGeom>
                <a:solidFill>
                  <a:schemeClr val="bg2"/>
                </a:solidFill>
                <a:ln w="9525">
                  <a:noFill/>
                  <a:miter lim="800000"/>
                  <a:headEnd/>
                  <a:tailEnd/>
                </a:ln>
              </p:spPr>
              <p:txBody>
                <a:bodyPr/>
                <a:lstStyle/>
                <a:p>
                  <a:endParaRPr lang="en-US"/>
                </a:p>
              </p:txBody>
            </p:sp>
            <p:sp>
              <p:nvSpPr>
                <p:cNvPr id="102858" name="Rectangle 458"/>
                <p:cNvSpPr>
                  <a:spLocks noChangeArrowheads="1"/>
                </p:cNvSpPr>
                <p:nvPr/>
              </p:nvSpPr>
              <p:spPr bwMode="black">
                <a:xfrm>
                  <a:off x="1393" y="3661"/>
                  <a:ext cx="46" cy="6"/>
                </a:xfrm>
                <a:prstGeom prst="rect">
                  <a:avLst/>
                </a:prstGeom>
                <a:solidFill>
                  <a:schemeClr val="bg2"/>
                </a:solidFill>
                <a:ln w="9525">
                  <a:noFill/>
                  <a:miter lim="800000"/>
                  <a:headEnd/>
                  <a:tailEnd/>
                </a:ln>
              </p:spPr>
              <p:txBody>
                <a:bodyPr/>
                <a:lstStyle/>
                <a:p>
                  <a:endParaRPr lang="en-US"/>
                </a:p>
              </p:txBody>
            </p:sp>
            <p:sp>
              <p:nvSpPr>
                <p:cNvPr id="102859" name="Rectangle 459"/>
                <p:cNvSpPr>
                  <a:spLocks noChangeArrowheads="1"/>
                </p:cNvSpPr>
                <p:nvPr/>
              </p:nvSpPr>
              <p:spPr bwMode="black">
                <a:xfrm>
                  <a:off x="1393" y="3661"/>
                  <a:ext cx="46" cy="6"/>
                </a:xfrm>
                <a:prstGeom prst="rect">
                  <a:avLst/>
                </a:prstGeom>
                <a:solidFill>
                  <a:schemeClr val="bg2"/>
                </a:solidFill>
                <a:ln w="9525">
                  <a:noFill/>
                  <a:miter lim="800000"/>
                  <a:headEnd/>
                  <a:tailEnd/>
                </a:ln>
              </p:spPr>
              <p:txBody>
                <a:bodyPr/>
                <a:lstStyle/>
                <a:p>
                  <a:endParaRPr lang="en-US"/>
                </a:p>
              </p:txBody>
            </p:sp>
            <p:sp>
              <p:nvSpPr>
                <p:cNvPr id="102860" name="Rectangle 460"/>
                <p:cNvSpPr>
                  <a:spLocks noChangeArrowheads="1"/>
                </p:cNvSpPr>
                <p:nvPr/>
              </p:nvSpPr>
              <p:spPr bwMode="black">
                <a:xfrm>
                  <a:off x="1393" y="3661"/>
                  <a:ext cx="46" cy="6"/>
                </a:xfrm>
                <a:prstGeom prst="rect">
                  <a:avLst/>
                </a:prstGeom>
                <a:solidFill>
                  <a:schemeClr val="bg2"/>
                </a:solidFill>
                <a:ln w="9525">
                  <a:noFill/>
                  <a:miter lim="800000"/>
                  <a:headEnd/>
                  <a:tailEnd/>
                </a:ln>
              </p:spPr>
              <p:txBody>
                <a:bodyPr/>
                <a:lstStyle/>
                <a:p>
                  <a:endParaRPr lang="en-US"/>
                </a:p>
              </p:txBody>
            </p:sp>
            <p:sp>
              <p:nvSpPr>
                <p:cNvPr id="102861" name="Rectangle 461"/>
                <p:cNvSpPr>
                  <a:spLocks noChangeArrowheads="1"/>
                </p:cNvSpPr>
                <p:nvPr/>
              </p:nvSpPr>
              <p:spPr bwMode="black">
                <a:xfrm>
                  <a:off x="1393" y="3663"/>
                  <a:ext cx="46" cy="4"/>
                </a:xfrm>
                <a:prstGeom prst="rect">
                  <a:avLst/>
                </a:prstGeom>
                <a:solidFill>
                  <a:schemeClr val="bg2"/>
                </a:solidFill>
                <a:ln w="9525">
                  <a:noFill/>
                  <a:miter lim="800000"/>
                  <a:headEnd/>
                  <a:tailEnd/>
                </a:ln>
              </p:spPr>
              <p:txBody>
                <a:bodyPr/>
                <a:lstStyle/>
                <a:p>
                  <a:endParaRPr lang="en-US"/>
                </a:p>
              </p:txBody>
            </p:sp>
            <p:sp>
              <p:nvSpPr>
                <p:cNvPr id="102862" name="Rectangle 462"/>
                <p:cNvSpPr>
                  <a:spLocks noChangeArrowheads="1"/>
                </p:cNvSpPr>
                <p:nvPr/>
              </p:nvSpPr>
              <p:spPr bwMode="black">
                <a:xfrm>
                  <a:off x="1393" y="3663"/>
                  <a:ext cx="46" cy="5"/>
                </a:xfrm>
                <a:prstGeom prst="rect">
                  <a:avLst/>
                </a:prstGeom>
                <a:solidFill>
                  <a:schemeClr val="bg2"/>
                </a:solidFill>
                <a:ln w="9525">
                  <a:noFill/>
                  <a:miter lim="800000"/>
                  <a:headEnd/>
                  <a:tailEnd/>
                </a:ln>
              </p:spPr>
              <p:txBody>
                <a:bodyPr/>
                <a:lstStyle/>
                <a:p>
                  <a:endParaRPr lang="en-US"/>
                </a:p>
              </p:txBody>
            </p:sp>
            <p:sp>
              <p:nvSpPr>
                <p:cNvPr id="102863" name="Rectangle 463"/>
                <p:cNvSpPr>
                  <a:spLocks noChangeArrowheads="1"/>
                </p:cNvSpPr>
                <p:nvPr/>
              </p:nvSpPr>
              <p:spPr bwMode="black">
                <a:xfrm>
                  <a:off x="1393" y="3663"/>
                  <a:ext cx="46" cy="5"/>
                </a:xfrm>
                <a:prstGeom prst="rect">
                  <a:avLst/>
                </a:prstGeom>
                <a:solidFill>
                  <a:schemeClr val="bg2"/>
                </a:solidFill>
                <a:ln w="9525">
                  <a:noFill/>
                  <a:miter lim="800000"/>
                  <a:headEnd/>
                  <a:tailEnd/>
                </a:ln>
              </p:spPr>
              <p:txBody>
                <a:bodyPr/>
                <a:lstStyle/>
                <a:p>
                  <a:endParaRPr lang="en-US"/>
                </a:p>
              </p:txBody>
            </p:sp>
            <p:sp>
              <p:nvSpPr>
                <p:cNvPr id="102864" name="Rectangle 464"/>
                <p:cNvSpPr>
                  <a:spLocks noChangeArrowheads="1"/>
                </p:cNvSpPr>
                <p:nvPr/>
              </p:nvSpPr>
              <p:spPr bwMode="black">
                <a:xfrm>
                  <a:off x="1393" y="3663"/>
                  <a:ext cx="46" cy="5"/>
                </a:xfrm>
                <a:prstGeom prst="rect">
                  <a:avLst/>
                </a:prstGeom>
                <a:solidFill>
                  <a:schemeClr val="bg2"/>
                </a:solidFill>
                <a:ln w="9525">
                  <a:noFill/>
                  <a:miter lim="800000"/>
                  <a:headEnd/>
                  <a:tailEnd/>
                </a:ln>
              </p:spPr>
              <p:txBody>
                <a:bodyPr/>
                <a:lstStyle/>
                <a:p>
                  <a:endParaRPr lang="en-US"/>
                </a:p>
              </p:txBody>
            </p:sp>
            <p:sp>
              <p:nvSpPr>
                <p:cNvPr id="102865" name="Rectangle 465"/>
                <p:cNvSpPr>
                  <a:spLocks noChangeArrowheads="1"/>
                </p:cNvSpPr>
                <p:nvPr/>
              </p:nvSpPr>
              <p:spPr bwMode="black">
                <a:xfrm>
                  <a:off x="1393" y="3665"/>
                  <a:ext cx="46" cy="5"/>
                </a:xfrm>
                <a:prstGeom prst="rect">
                  <a:avLst/>
                </a:prstGeom>
                <a:solidFill>
                  <a:schemeClr val="bg2"/>
                </a:solidFill>
                <a:ln w="9525">
                  <a:noFill/>
                  <a:miter lim="800000"/>
                  <a:headEnd/>
                  <a:tailEnd/>
                </a:ln>
              </p:spPr>
              <p:txBody>
                <a:bodyPr/>
                <a:lstStyle/>
                <a:p>
                  <a:endParaRPr lang="en-US"/>
                </a:p>
              </p:txBody>
            </p:sp>
            <p:sp>
              <p:nvSpPr>
                <p:cNvPr id="102866" name="Rectangle 466"/>
                <p:cNvSpPr>
                  <a:spLocks noChangeArrowheads="1"/>
                </p:cNvSpPr>
                <p:nvPr/>
              </p:nvSpPr>
              <p:spPr bwMode="black">
                <a:xfrm>
                  <a:off x="1393" y="3665"/>
                  <a:ext cx="46" cy="5"/>
                </a:xfrm>
                <a:prstGeom prst="rect">
                  <a:avLst/>
                </a:prstGeom>
                <a:solidFill>
                  <a:schemeClr val="bg2"/>
                </a:solidFill>
                <a:ln w="9525">
                  <a:noFill/>
                  <a:miter lim="800000"/>
                  <a:headEnd/>
                  <a:tailEnd/>
                </a:ln>
              </p:spPr>
              <p:txBody>
                <a:bodyPr/>
                <a:lstStyle/>
                <a:p>
                  <a:endParaRPr lang="en-US"/>
                </a:p>
              </p:txBody>
            </p:sp>
            <p:sp>
              <p:nvSpPr>
                <p:cNvPr id="102867" name="Rectangle 467"/>
                <p:cNvSpPr>
                  <a:spLocks noChangeArrowheads="1"/>
                </p:cNvSpPr>
                <p:nvPr/>
              </p:nvSpPr>
              <p:spPr bwMode="black">
                <a:xfrm>
                  <a:off x="1393" y="3665"/>
                  <a:ext cx="46" cy="5"/>
                </a:xfrm>
                <a:prstGeom prst="rect">
                  <a:avLst/>
                </a:prstGeom>
                <a:solidFill>
                  <a:schemeClr val="bg2"/>
                </a:solidFill>
                <a:ln w="9525">
                  <a:noFill/>
                  <a:miter lim="800000"/>
                  <a:headEnd/>
                  <a:tailEnd/>
                </a:ln>
              </p:spPr>
              <p:txBody>
                <a:bodyPr/>
                <a:lstStyle/>
                <a:p>
                  <a:endParaRPr lang="en-US"/>
                </a:p>
              </p:txBody>
            </p:sp>
            <p:sp>
              <p:nvSpPr>
                <p:cNvPr id="102868" name="Rectangle 468"/>
                <p:cNvSpPr>
                  <a:spLocks noChangeArrowheads="1"/>
                </p:cNvSpPr>
                <p:nvPr/>
              </p:nvSpPr>
              <p:spPr bwMode="black">
                <a:xfrm>
                  <a:off x="1393" y="3667"/>
                  <a:ext cx="46" cy="5"/>
                </a:xfrm>
                <a:prstGeom prst="rect">
                  <a:avLst/>
                </a:prstGeom>
                <a:solidFill>
                  <a:schemeClr val="bg2"/>
                </a:solidFill>
                <a:ln w="9525">
                  <a:noFill/>
                  <a:miter lim="800000"/>
                  <a:headEnd/>
                  <a:tailEnd/>
                </a:ln>
              </p:spPr>
              <p:txBody>
                <a:bodyPr/>
                <a:lstStyle/>
                <a:p>
                  <a:endParaRPr lang="en-US"/>
                </a:p>
              </p:txBody>
            </p:sp>
            <p:sp>
              <p:nvSpPr>
                <p:cNvPr id="102869" name="Rectangle 469"/>
                <p:cNvSpPr>
                  <a:spLocks noChangeArrowheads="1"/>
                </p:cNvSpPr>
                <p:nvPr/>
              </p:nvSpPr>
              <p:spPr bwMode="black">
                <a:xfrm>
                  <a:off x="1393" y="3667"/>
                  <a:ext cx="46" cy="5"/>
                </a:xfrm>
                <a:prstGeom prst="rect">
                  <a:avLst/>
                </a:prstGeom>
                <a:solidFill>
                  <a:schemeClr val="bg2"/>
                </a:solidFill>
                <a:ln w="9525">
                  <a:noFill/>
                  <a:miter lim="800000"/>
                  <a:headEnd/>
                  <a:tailEnd/>
                </a:ln>
              </p:spPr>
              <p:txBody>
                <a:bodyPr/>
                <a:lstStyle/>
                <a:p>
                  <a:endParaRPr lang="en-US"/>
                </a:p>
              </p:txBody>
            </p:sp>
            <p:sp>
              <p:nvSpPr>
                <p:cNvPr id="102870" name="Rectangle 470"/>
                <p:cNvSpPr>
                  <a:spLocks noChangeArrowheads="1"/>
                </p:cNvSpPr>
                <p:nvPr/>
              </p:nvSpPr>
              <p:spPr bwMode="black">
                <a:xfrm>
                  <a:off x="1393" y="3667"/>
                  <a:ext cx="46" cy="5"/>
                </a:xfrm>
                <a:prstGeom prst="rect">
                  <a:avLst/>
                </a:prstGeom>
                <a:solidFill>
                  <a:schemeClr val="bg2"/>
                </a:solidFill>
                <a:ln w="9525">
                  <a:noFill/>
                  <a:miter lim="800000"/>
                  <a:headEnd/>
                  <a:tailEnd/>
                </a:ln>
              </p:spPr>
              <p:txBody>
                <a:bodyPr/>
                <a:lstStyle/>
                <a:p>
                  <a:endParaRPr lang="en-US"/>
                </a:p>
              </p:txBody>
            </p:sp>
            <p:sp>
              <p:nvSpPr>
                <p:cNvPr id="102871" name="Rectangle 471"/>
                <p:cNvSpPr>
                  <a:spLocks noChangeArrowheads="1"/>
                </p:cNvSpPr>
                <p:nvPr/>
              </p:nvSpPr>
              <p:spPr bwMode="black">
                <a:xfrm>
                  <a:off x="1393" y="3668"/>
                  <a:ext cx="46" cy="4"/>
                </a:xfrm>
                <a:prstGeom prst="rect">
                  <a:avLst/>
                </a:prstGeom>
                <a:solidFill>
                  <a:schemeClr val="bg2"/>
                </a:solidFill>
                <a:ln w="9525">
                  <a:noFill/>
                  <a:miter lim="800000"/>
                  <a:headEnd/>
                  <a:tailEnd/>
                </a:ln>
              </p:spPr>
              <p:txBody>
                <a:bodyPr/>
                <a:lstStyle/>
                <a:p>
                  <a:endParaRPr lang="en-US"/>
                </a:p>
              </p:txBody>
            </p:sp>
            <p:sp>
              <p:nvSpPr>
                <p:cNvPr id="102872" name="Rectangle 472"/>
                <p:cNvSpPr>
                  <a:spLocks noChangeArrowheads="1"/>
                </p:cNvSpPr>
                <p:nvPr/>
              </p:nvSpPr>
              <p:spPr bwMode="black">
                <a:xfrm>
                  <a:off x="1393" y="3668"/>
                  <a:ext cx="46" cy="6"/>
                </a:xfrm>
                <a:prstGeom prst="rect">
                  <a:avLst/>
                </a:prstGeom>
                <a:solidFill>
                  <a:schemeClr val="bg2"/>
                </a:solidFill>
                <a:ln w="9525">
                  <a:noFill/>
                  <a:miter lim="800000"/>
                  <a:headEnd/>
                  <a:tailEnd/>
                </a:ln>
              </p:spPr>
              <p:txBody>
                <a:bodyPr/>
                <a:lstStyle/>
                <a:p>
                  <a:endParaRPr lang="en-US"/>
                </a:p>
              </p:txBody>
            </p:sp>
            <p:sp>
              <p:nvSpPr>
                <p:cNvPr id="102873" name="Rectangle 473"/>
                <p:cNvSpPr>
                  <a:spLocks noChangeArrowheads="1"/>
                </p:cNvSpPr>
                <p:nvPr/>
              </p:nvSpPr>
              <p:spPr bwMode="black">
                <a:xfrm>
                  <a:off x="1393" y="3668"/>
                  <a:ext cx="46" cy="6"/>
                </a:xfrm>
                <a:prstGeom prst="rect">
                  <a:avLst/>
                </a:prstGeom>
                <a:solidFill>
                  <a:schemeClr val="bg2"/>
                </a:solidFill>
                <a:ln w="9525">
                  <a:noFill/>
                  <a:miter lim="800000"/>
                  <a:headEnd/>
                  <a:tailEnd/>
                </a:ln>
              </p:spPr>
              <p:txBody>
                <a:bodyPr/>
                <a:lstStyle/>
                <a:p>
                  <a:endParaRPr lang="en-US"/>
                </a:p>
              </p:txBody>
            </p:sp>
            <p:sp>
              <p:nvSpPr>
                <p:cNvPr id="102874" name="Rectangle 474"/>
                <p:cNvSpPr>
                  <a:spLocks noChangeArrowheads="1"/>
                </p:cNvSpPr>
                <p:nvPr/>
              </p:nvSpPr>
              <p:spPr bwMode="black">
                <a:xfrm>
                  <a:off x="1393" y="3670"/>
                  <a:ext cx="46" cy="4"/>
                </a:xfrm>
                <a:prstGeom prst="rect">
                  <a:avLst/>
                </a:prstGeom>
                <a:solidFill>
                  <a:schemeClr val="bg2"/>
                </a:solidFill>
                <a:ln w="9525">
                  <a:noFill/>
                  <a:miter lim="800000"/>
                  <a:headEnd/>
                  <a:tailEnd/>
                </a:ln>
              </p:spPr>
              <p:txBody>
                <a:bodyPr/>
                <a:lstStyle/>
                <a:p>
                  <a:endParaRPr lang="en-US"/>
                </a:p>
              </p:txBody>
            </p:sp>
            <p:sp>
              <p:nvSpPr>
                <p:cNvPr id="102875" name="Rectangle 475"/>
                <p:cNvSpPr>
                  <a:spLocks noChangeArrowheads="1"/>
                </p:cNvSpPr>
                <p:nvPr/>
              </p:nvSpPr>
              <p:spPr bwMode="black">
                <a:xfrm>
                  <a:off x="1393" y="3670"/>
                  <a:ext cx="46" cy="6"/>
                </a:xfrm>
                <a:prstGeom prst="rect">
                  <a:avLst/>
                </a:prstGeom>
                <a:solidFill>
                  <a:schemeClr val="bg2"/>
                </a:solidFill>
                <a:ln w="9525">
                  <a:noFill/>
                  <a:miter lim="800000"/>
                  <a:headEnd/>
                  <a:tailEnd/>
                </a:ln>
              </p:spPr>
              <p:txBody>
                <a:bodyPr/>
                <a:lstStyle/>
                <a:p>
                  <a:endParaRPr lang="en-US"/>
                </a:p>
              </p:txBody>
            </p:sp>
            <p:sp>
              <p:nvSpPr>
                <p:cNvPr id="102876" name="Rectangle 476"/>
                <p:cNvSpPr>
                  <a:spLocks noChangeArrowheads="1"/>
                </p:cNvSpPr>
                <p:nvPr/>
              </p:nvSpPr>
              <p:spPr bwMode="black">
                <a:xfrm>
                  <a:off x="1393" y="3670"/>
                  <a:ext cx="46" cy="6"/>
                </a:xfrm>
                <a:prstGeom prst="rect">
                  <a:avLst/>
                </a:prstGeom>
                <a:solidFill>
                  <a:schemeClr val="bg2"/>
                </a:solidFill>
                <a:ln w="9525">
                  <a:noFill/>
                  <a:miter lim="800000"/>
                  <a:headEnd/>
                  <a:tailEnd/>
                </a:ln>
              </p:spPr>
              <p:txBody>
                <a:bodyPr/>
                <a:lstStyle/>
                <a:p>
                  <a:endParaRPr lang="en-US"/>
                </a:p>
              </p:txBody>
            </p:sp>
            <p:sp>
              <p:nvSpPr>
                <p:cNvPr id="102877" name="Rectangle 477"/>
                <p:cNvSpPr>
                  <a:spLocks noChangeArrowheads="1"/>
                </p:cNvSpPr>
                <p:nvPr/>
              </p:nvSpPr>
              <p:spPr bwMode="black">
                <a:xfrm>
                  <a:off x="1393" y="3670"/>
                  <a:ext cx="46" cy="6"/>
                </a:xfrm>
                <a:prstGeom prst="rect">
                  <a:avLst/>
                </a:prstGeom>
                <a:solidFill>
                  <a:schemeClr val="bg2"/>
                </a:solidFill>
                <a:ln w="9525">
                  <a:noFill/>
                  <a:miter lim="800000"/>
                  <a:headEnd/>
                  <a:tailEnd/>
                </a:ln>
              </p:spPr>
              <p:txBody>
                <a:bodyPr/>
                <a:lstStyle/>
                <a:p>
                  <a:endParaRPr lang="en-US"/>
                </a:p>
              </p:txBody>
            </p:sp>
            <p:sp>
              <p:nvSpPr>
                <p:cNvPr id="102878" name="Rectangle 478"/>
                <p:cNvSpPr>
                  <a:spLocks noChangeArrowheads="1"/>
                </p:cNvSpPr>
                <p:nvPr/>
              </p:nvSpPr>
              <p:spPr bwMode="black">
                <a:xfrm>
                  <a:off x="1393" y="3672"/>
                  <a:ext cx="46" cy="5"/>
                </a:xfrm>
                <a:prstGeom prst="rect">
                  <a:avLst/>
                </a:prstGeom>
                <a:solidFill>
                  <a:schemeClr val="bg2"/>
                </a:solidFill>
                <a:ln w="9525">
                  <a:noFill/>
                  <a:miter lim="800000"/>
                  <a:headEnd/>
                  <a:tailEnd/>
                </a:ln>
              </p:spPr>
              <p:txBody>
                <a:bodyPr/>
                <a:lstStyle/>
                <a:p>
                  <a:endParaRPr lang="en-US"/>
                </a:p>
              </p:txBody>
            </p:sp>
            <p:sp>
              <p:nvSpPr>
                <p:cNvPr id="102879" name="Rectangle 479"/>
                <p:cNvSpPr>
                  <a:spLocks noChangeArrowheads="1"/>
                </p:cNvSpPr>
                <p:nvPr/>
              </p:nvSpPr>
              <p:spPr bwMode="black">
                <a:xfrm>
                  <a:off x="1393" y="3672"/>
                  <a:ext cx="46" cy="5"/>
                </a:xfrm>
                <a:prstGeom prst="rect">
                  <a:avLst/>
                </a:prstGeom>
                <a:solidFill>
                  <a:schemeClr val="bg2"/>
                </a:solidFill>
                <a:ln w="9525">
                  <a:noFill/>
                  <a:miter lim="800000"/>
                  <a:headEnd/>
                  <a:tailEnd/>
                </a:ln>
              </p:spPr>
              <p:txBody>
                <a:bodyPr/>
                <a:lstStyle/>
                <a:p>
                  <a:endParaRPr lang="en-US"/>
                </a:p>
              </p:txBody>
            </p:sp>
            <p:sp>
              <p:nvSpPr>
                <p:cNvPr id="102880" name="Rectangle 480"/>
                <p:cNvSpPr>
                  <a:spLocks noChangeArrowheads="1"/>
                </p:cNvSpPr>
                <p:nvPr/>
              </p:nvSpPr>
              <p:spPr bwMode="black">
                <a:xfrm>
                  <a:off x="1393" y="3672"/>
                  <a:ext cx="46" cy="5"/>
                </a:xfrm>
                <a:prstGeom prst="rect">
                  <a:avLst/>
                </a:prstGeom>
                <a:solidFill>
                  <a:schemeClr val="bg2"/>
                </a:solidFill>
                <a:ln w="9525">
                  <a:noFill/>
                  <a:miter lim="800000"/>
                  <a:headEnd/>
                  <a:tailEnd/>
                </a:ln>
              </p:spPr>
              <p:txBody>
                <a:bodyPr/>
                <a:lstStyle/>
                <a:p>
                  <a:endParaRPr lang="en-US"/>
                </a:p>
              </p:txBody>
            </p:sp>
            <p:sp>
              <p:nvSpPr>
                <p:cNvPr id="102881" name="Rectangle 481"/>
                <p:cNvSpPr>
                  <a:spLocks noChangeArrowheads="1"/>
                </p:cNvSpPr>
                <p:nvPr/>
              </p:nvSpPr>
              <p:spPr bwMode="black">
                <a:xfrm>
                  <a:off x="1393" y="3674"/>
                  <a:ext cx="46" cy="5"/>
                </a:xfrm>
                <a:prstGeom prst="rect">
                  <a:avLst/>
                </a:prstGeom>
                <a:solidFill>
                  <a:schemeClr val="bg2"/>
                </a:solidFill>
                <a:ln w="9525">
                  <a:noFill/>
                  <a:miter lim="800000"/>
                  <a:headEnd/>
                  <a:tailEnd/>
                </a:ln>
              </p:spPr>
              <p:txBody>
                <a:bodyPr/>
                <a:lstStyle/>
                <a:p>
                  <a:endParaRPr lang="en-US"/>
                </a:p>
              </p:txBody>
            </p:sp>
            <p:sp>
              <p:nvSpPr>
                <p:cNvPr id="102882" name="Rectangle 482"/>
                <p:cNvSpPr>
                  <a:spLocks noChangeArrowheads="1"/>
                </p:cNvSpPr>
                <p:nvPr/>
              </p:nvSpPr>
              <p:spPr bwMode="black">
                <a:xfrm>
                  <a:off x="1393" y="3674"/>
                  <a:ext cx="46" cy="5"/>
                </a:xfrm>
                <a:prstGeom prst="rect">
                  <a:avLst/>
                </a:prstGeom>
                <a:solidFill>
                  <a:schemeClr val="bg2"/>
                </a:solidFill>
                <a:ln w="9525">
                  <a:noFill/>
                  <a:miter lim="800000"/>
                  <a:headEnd/>
                  <a:tailEnd/>
                </a:ln>
              </p:spPr>
              <p:txBody>
                <a:bodyPr/>
                <a:lstStyle/>
                <a:p>
                  <a:endParaRPr lang="en-US"/>
                </a:p>
              </p:txBody>
            </p:sp>
            <p:sp>
              <p:nvSpPr>
                <p:cNvPr id="102883" name="Rectangle 483"/>
                <p:cNvSpPr>
                  <a:spLocks noChangeArrowheads="1"/>
                </p:cNvSpPr>
                <p:nvPr/>
              </p:nvSpPr>
              <p:spPr bwMode="black">
                <a:xfrm>
                  <a:off x="1393" y="3674"/>
                  <a:ext cx="46" cy="5"/>
                </a:xfrm>
                <a:prstGeom prst="rect">
                  <a:avLst/>
                </a:prstGeom>
                <a:solidFill>
                  <a:schemeClr val="bg2"/>
                </a:solidFill>
                <a:ln w="9525">
                  <a:noFill/>
                  <a:miter lim="800000"/>
                  <a:headEnd/>
                  <a:tailEnd/>
                </a:ln>
              </p:spPr>
              <p:txBody>
                <a:bodyPr/>
                <a:lstStyle/>
                <a:p>
                  <a:endParaRPr lang="en-US"/>
                </a:p>
              </p:txBody>
            </p:sp>
            <p:sp>
              <p:nvSpPr>
                <p:cNvPr id="102884" name="Rectangle 484"/>
                <p:cNvSpPr>
                  <a:spLocks noChangeArrowheads="1"/>
                </p:cNvSpPr>
                <p:nvPr/>
              </p:nvSpPr>
              <p:spPr bwMode="black">
                <a:xfrm>
                  <a:off x="1393" y="3676"/>
                  <a:ext cx="46" cy="3"/>
                </a:xfrm>
                <a:prstGeom prst="rect">
                  <a:avLst/>
                </a:prstGeom>
                <a:solidFill>
                  <a:schemeClr val="bg2"/>
                </a:solidFill>
                <a:ln w="9525">
                  <a:noFill/>
                  <a:miter lim="800000"/>
                  <a:headEnd/>
                  <a:tailEnd/>
                </a:ln>
              </p:spPr>
              <p:txBody>
                <a:bodyPr/>
                <a:lstStyle/>
                <a:p>
                  <a:endParaRPr lang="en-US"/>
                </a:p>
              </p:txBody>
            </p:sp>
            <p:sp>
              <p:nvSpPr>
                <p:cNvPr id="102885" name="Rectangle 485"/>
                <p:cNvSpPr>
                  <a:spLocks noChangeArrowheads="1"/>
                </p:cNvSpPr>
                <p:nvPr/>
              </p:nvSpPr>
              <p:spPr bwMode="black">
                <a:xfrm>
                  <a:off x="1393" y="3676"/>
                  <a:ext cx="46" cy="5"/>
                </a:xfrm>
                <a:prstGeom prst="rect">
                  <a:avLst/>
                </a:prstGeom>
                <a:solidFill>
                  <a:schemeClr val="bg2"/>
                </a:solidFill>
                <a:ln w="9525">
                  <a:noFill/>
                  <a:miter lim="800000"/>
                  <a:headEnd/>
                  <a:tailEnd/>
                </a:ln>
              </p:spPr>
              <p:txBody>
                <a:bodyPr/>
                <a:lstStyle/>
                <a:p>
                  <a:endParaRPr lang="en-US"/>
                </a:p>
              </p:txBody>
            </p:sp>
            <p:sp>
              <p:nvSpPr>
                <p:cNvPr id="102886" name="Rectangle 486"/>
                <p:cNvSpPr>
                  <a:spLocks noChangeArrowheads="1"/>
                </p:cNvSpPr>
                <p:nvPr/>
              </p:nvSpPr>
              <p:spPr bwMode="black">
                <a:xfrm>
                  <a:off x="1393" y="3641"/>
                  <a:ext cx="46" cy="6"/>
                </a:xfrm>
                <a:prstGeom prst="rect">
                  <a:avLst/>
                </a:prstGeom>
                <a:solidFill>
                  <a:schemeClr val="bg2"/>
                </a:solidFill>
                <a:ln w="9525">
                  <a:noFill/>
                  <a:miter lim="800000"/>
                  <a:headEnd/>
                  <a:tailEnd/>
                </a:ln>
              </p:spPr>
              <p:txBody>
                <a:bodyPr/>
                <a:lstStyle/>
                <a:p>
                  <a:endParaRPr lang="en-US"/>
                </a:p>
              </p:txBody>
            </p:sp>
            <p:sp>
              <p:nvSpPr>
                <p:cNvPr id="102887" name="Rectangle 487"/>
                <p:cNvSpPr>
                  <a:spLocks noChangeArrowheads="1"/>
                </p:cNvSpPr>
                <p:nvPr/>
              </p:nvSpPr>
              <p:spPr bwMode="black">
                <a:xfrm>
                  <a:off x="1437" y="3645"/>
                  <a:ext cx="8" cy="32"/>
                </a:xfrm>
                <a:prstGeom prst="rect">
                  <a:avLst/>
                </a:prstGeom>
                <a:solidFill>
                  <a:schemeClr val="bg2"/>
                </a:solidFill>
                <a:ln w="9525">
                  <a:noFill/>
                  <a:miter lim="800000"/>
                  <a:headEnd/>
                  <a:tailEnd/>
                </a:ln>
              </p:spPr>
              <p:txBody>
                <a:bodyPr/>
                <a:lstStyle/>
                <a:p>
                  <a:endParaRPr lang="en-US"/>
                </a:p>
              </p:txBody>
            </p:sp>
            <p:sp>
              <p:nvSpPr>
                <p:cNvPr id="102888" name="Rectangle 488"/>
                <p:cNvSpPr>
                  <a:spLocks noChangeArrowheads="1"/>
                </p:cNvSpPr>
                <p:nvPr/>
              </p:nvSpPr>
              <p:spPr bwMode="black">
                <a:xfrm>
                  <a:off x="1393" y="3676"/>
                  <a:ext cx="46" cy="5"/>
                </a:xfrm>
                <a:prstGeom prst="rect">
                  <a:avLst/>
                </a:prstGeom>
                <a:solidFill>
                  <a:schemeClr val="bg2"/>
                </a:solidFill>
                <a:ln w="9525">
                  <a:noFill/>
                  <a:miter lim="800000"/>
                  <a:headEnd/>
                  <a:tailEnd/>
                </a:ln>
              </p:spPr>
              <p:txBody>
                <a:bodyPr/>
                <a:lstStyle/>
                <a:p>
                  <a:endParaRPr lang="en-US"/>
                </a:p>
              </p:txBody>
            </p:sp>
            <p:sp>
              <p:nvSpPr>
                <p:cNvPr id="102889" name="Rectangle 489"/>
                <p:cNvSpPr>
                  <a:spLocks noChangeArrowheads="1"/>
                </p:cNvSpPr>
                <p:nvPr/>
              </p:nvSpPr>
              <p:spPr bwMode="black">
                <a:xfrm>
                  <a:off x="1393" y="3257"/>
                  <a:ext cx="46" cy="5"/>
                </a:xfrm>
                <a:prstGeom prst="rect">
                  <a:avLst/>
                </a:prstGeom>
                <a:solidFill>
                  <a:schemeClr val="bg2"/>
                </a:solidFill>
                <a:ln w="9525">
                  <a:noFill/>
                  <a:miter lim="800000"/>
                  <a:headEnd/>
                  <a:tailEnd/>
                </a:ln>
              </p:spPr>
              <p:txBody>
                <a:bodyPr/>
                <a:lstStyle/>
                <a:p>
                  <a:endParaRPr lang="en-US"/>
                </a:p>
              </p:txBody>
            </p:sp>
            <p:sp>
              <p:nvSpPr>
                <p:cNvPr id="102890" name="Rectangle 490"/>
                <p:cNvSpPr>
                  <a:spLocks noChangeArrowheads="1"/>
                </p:cNvSpPr>
                <p:nvPr/>
              </p:nvSpPr>
              <p:spPr bwMode="black">
                <a:xfrm>
                  <a:off x="1393" y="3257"/>
                  <a:ext cx="46" cy="5"/>
                </a:xfrm>
                <a:prstGeom prst="rect">
                  <a:avLst/>
                </a:prstGeom>
                <a:solidFill>
                  <a:schemeClr val="bg2"/>
                </a:solidFill>
                <a:ln w="9525">
                  <a:noFill/>
                  <a:miter lim="800000"/>
                  <a:headEnd/>
                  <a:tailEnd/>
                </a:ln>
              </p:spPr>
              <p:txBody>
                <a:bodyPr/>
                <a:lstStyle/>
                <a:p>
                  <a:endParaRPr lang="en-US"/>
                </a:p>
              </p:txBody>
            </p:sp>
            <p:sp>
              <p:nvSpPr>
                <p:cNvPr id="102891" name="Rectangle 491"/>
                <p:cNvSpPr>
                  <a:spLocks noChangeArrowheads="1"/>
                </p:cNvSpPr>
                <p:nvPr/>
              </p:nvSpPr>
              <p:spPr bwMode="black">
                <a:xfrm>
                  <a:off x="1393" y="3255"/>
                  <a:ext cx="46" cy="5"/>
                </a:xfrm>
                <a:prstGeom prst="rect">
                  <a:avLst/>
                </a:prstGeom>
                <a:solidFill>
                  <a:schemeClr val="bg2"/>
                </a:solidFill>
                <a:ln w="9525">
                  <a:noFill/>
                  <a:miter lim="800000"/>
                  <a:headEnd/>
                  <a:tailEnd/>
                </a:ln>
              </p:spPr>
              <p:txBody>
                <a:bodyPr/>
                <a:lstStyle/>
                <a:p>
                  <a:endParaRPr lang="en-US"/>
                </a:p>
              </p:txBody>
            </p:sp>
            <p:sp>
              <p:nvSpPr>
                <p:cNvPr id="102892" name="Rectangle 492"/>
                <p:cNvSpPr>
                  <a:spLocks noChangeArrowheads="1"/>
                </p:cNvSpPr>
                <p:nvPr/>
              </p:nvSpPr>
              <p:spPr bwMode="black">
                <a:xfrm>
                  <a:off x="1393" y="3255"/>
                  <a:ext cx="46" cy="5"/>
                </a:xfrm>
                <a:prstGeom prst="rect">
                  <a:avLst/>
                </a:prstGeom>
                <a:solidFill>
                  <a:schemeClr val="bg2"/>
                </a:solidFill>
                <a:ln w="9525">
                  <a:noFill/>
                  <a:miter lim="800000"/>
                  <a:headEnd/>
                  <a:tailEnd/>
                </a:ln>
              </p:spPr>
              <p:txBody>
                <a:bodyPr/>
                <a:lstStyle/>
                <a:p>
                  <a:endParaRPr lang="en-US"/>
                </a:p>
              </p:txBody>
            </p:sp>
            <p:sp>
              <p:nvSpPr>
                <p:cNvPr id="102893" name="Rectangle 493"/>
                <p:cNvSpPr>
                  <a:spLocks noChangeArrowheads="1"/>
                </p:cNvSpPr>
                <p:nvPr/>
              </p:nvSpPr>
              <p:spPr bwMode="black">
                <a:xfrm>
                  <a:off x="1393" y="3255"/>
                  <a:ext cx="46" cy="5"/>
                </a:xfrm>
                <a:prstGeom prst="rect">
                  <a:avLst/>
                </a:prstGeom>
                <a:solidFill>
                  <a:schemeClr val="bg2"/>
                </a:solidFill>
                <a:ln w="9525">
                  <a:noFill/>
                  <a:miter lim="800000"/>
                  <a:headEnd/>
                  <a:tailEnd/>
                </a:ln>
              </p:spPr>
              <p:txBody>
                <a:bodyPr/>
                <a:lstStyle/>
                <a:p>
                  <a:endParaRPr lang="en-US"/>
                </a:p>
              </p:txBody>
            </p:sp>
            <p:sp>
              <p:nvSpPr>
                <p:cNvPr id="102894" name="Rectangle 494"/>
                <p:cNvSpPr>
                  <a:spLocks noChangeArrowheads="1"/>
                </p:cNvSpPr>
                <p:nvPr/>
              </p:nvSpPr>
              <p:spPr bwMode="black">
                <a:xfrm>
                  <a:off x="1393" y="3253"/>
                  <a:ext cx="46" cy="6"/>
                </a:xfrm>
                <a:prstGeom prst="rect">
                  <a:avLst/>
                </a:prstGeom>
                <a:solidFill>
                  <a:schemeClr val="bg2"/>
                </a:solidFill>
                <a:ln w="9525">
                  <a:noFill/>
                  <a:miter lim="800000"/>
                  <a:headEnd/>
                  <a:tailEnd/>
                </a:ln>
              </p:spPr>
              <p:txBody>
                <a:bodyPr/>
                <a:lstStyle/>
                <a:p>
                  <a:endParaRPr lang="en-US"/>
                </a:p>
              </p:txBody>
            </p:sp>
            <p:sp>
              <p:nvSpPr>
                <p:cNvPr id="102895" name="Rectangle 495"/>
                <p:cNvSpPr>
                  <a:spLocks noChangeArrowheads="1"/>
                </p:cNvSpPr>
                <p:nvPr/>
              </p:nvSpPr>
              <p:spPr bwMode="black">
                <a:xfrm>
                  <a:off x="1393" y="3253"/>
                  <a:ext cx="46" cy="6"/>
                </a:xfrm>
                <a:prstGeom prst="rect">
                  <a:avLst/>
                </a:prstGeom>
                <a:solidFill>
                  <a:schemeClr val="bg2"/>
                </a:solidFill>
                <a:ln w="9525">
                  <a:noFill/>
                  <a:miter lim="800000"/>
                  <a:headEnd/>
                  <a:tailEnd/>
                </a:ln>
              </p:spPr>
              <p:txBody>
                <a:bodyPr/>
                <a:lstStyle/>
                <a:p>
                  <a:endParaRPr lang="en-US"/>
                </a:p>
              </p:txBody>
            </p:sp>
            <p:sp>
              <p:nvSpPr>
                <p:cNvPr id="102896" name="Rectangle 496"/>
                <p:cNvSpPr>
                  <a:spLocks noChangeArrowheads="1"/>
                </p:cNvSpPr>
                <p:nvPr/>
              </p:nvSpPr>
              <p:spPr bwMode="black">
                <a:xfrm>
                  <a:off x="1393" y="3253"/>
                  <a:ext cx="46" cy="6"/>
                </a:xfrm>
                <a:prstGeom prst="rect">
                  <a:avLst/>
                </a:prstGeom>
                <a:solidFill>
                  <a:schemeClr val="bg2"/>
                </a:solidFill>
                <a:ln w="9525">
                  <a:noFill/>
                  <a:miter lim="800000"/>
                  <a:headEnd/>
                  <a:tailEnd/>
                </a:ln>
              </p:spPr>
              <p:txBody>
                <a:bodyPr/>
                <a:lstStyle/>
                <a:p>
                  <a:endParaRPr lang="en-US"/>
                </a:p>
              </p:txBody>
            </p:sp>
            <p:sp>
              <p:nvSpPr>
                <p:cNvPr id="102897" name="Rectangle 497"/>
                <p:cNvSpPr>
                  <a:spLocks noChangeArrowheads="1"/>
                </p:cNvSpPr>
                <p:nvPr/>
              </p:nvSpPr>
              <p:spPr bwMode="black">
                <a:xfrm>
                  <a:off x="1393" y="3253"/>
                  <a:ext cx="46" cy="4"/>
                </a:xfrm>
                <a:prstGeom prst="rect">
                  <a:avLst/>
                </a:prstGeom>
                <a:solidFill>
                  <a:schemeClr val="bg2"/>
                </a:solidFill>
                <a:ln w="9525">
                  <a:noFill/>
                  <a:miter lim="800000"/>
                  <a:headEnd/>
                  <a:tailEnd/>
                </a:ln>
              </p:spPr>
              <p:txBody>
                <a:bodyPr/>
                <a:lstStyle/>
                <a:p>
                  <a:endParaRPr lang="en-US"/>
                </a:p>
              </p:txBody>
            </p:sp>
            <p:sp>
              <p:nvSpPr>
                <p:cNvPr id="102898" name="Rectangle 498"/>
                <p:cNvSpPr>
                  <a:spLocks noChangeArrowheads="1"/>
                </p:cNvSpPr>
                <p:nvPr/>
              </p:nvSpPr>
              <p:spPr bwMode="black">
                <a:xfrm>
                  <a:off x="1393" y="3251"/>
                  <a:ext cx="46" cy="6"/>
                </a:xfrm>
                <a:prstGeom prst="rect">
                  <a:avLst/>
                </a:prstGeom>
                <a:solidFill>
                  <a:schemeClr val="bg2"/>
                </a:solidFill>
                <a:ln w="9525">
                  <a:noFill/>
                  <a:miter lim="800000"/>
                  <a:headEnd/>
                  <a:tailEnd/>
                </a:ln>
              </p:spPr>
              <p:txBody>
                <a:bodyPr/>
                <a:lstStyle/>
                <a:p>
                  <a:endParaRPr lang="en-US"/>
                </a:p>
              </p:txBody>
            </p:sp>
            <p:sp>
              <p:nvSpPr>
                <p:cNvPr id="102899" name="Rectangle 499"/>
                <p:cNvSpPr>
                  <a:spLocks noChangeArrowheads="1"/>
                </p:cNvSpPr>
                <p:nvPr/>
              </p:nvSpPr>
              <p:spPr bwMode="black">
                <a:xfrm>
                  <a:off x="1393" y="3251"/>
                  <a:ext cx="46" cy="6"/>
                </a:xfrm>
                <a:prstGeom prst="rect">
                  <a:avLst/>
                </a:prstGeom>
                <a:solidFill>
                  <a:schemeClr val="bg2"/>
                </a:solidFill>
                <a:ln w="9525">
                  <a:noFill/>
                  <a:miter lim="800000"/>
                  <a:headEnd/>
                  <a:tailEnd/>
                </a:ln>
              </p:spPr>
              <p:txBody>
                <a:bodyPr/>
                <a:lstStyle/>
                <a:p>
                  <a:endParaRPr lang="en-US"/>
                </a:p>
              </p:txBody>
            </p:sp>
            <p:sp>
              <p:nvSpPr>
                <p:cNvPr id="102900" name="Rectangle 500"/>
                <p:cNvSpPr>
                  <a:spLocks noChangeArrowheads="1"/>
                </p:cNvSpPr>
                <p:nvPr/>
              </p:nvSpPr>
              <p:spPr bwMode="black">
                <a:xfrm>
                  <a:off x="1393" y="3251"/>
                  <a:ext cx="46" cy="4"/>
                </a:xfrm>
                <a:prstGeom prst="rect">
                  <a:avLst/>
                </a:prstGeom>
                <a:solidFill>
                  <a:schemeClr val="bg2"/>
                </a:solidFill>
                <a:ln w="9525">
                  <a:noFill/>
                  <a:miter lim="800000"/>
                  <a:headEnd/>
                  <a:tailEnd/>
                </a:ln>
              </p:spPr>
              <p:txBody>
                <a:bodyPr/>
                <a:lstStyle/>
                <a:p>
                  <a:endParaRPr lang="en-US"/>
                </a:p>
              </p:txBody>
            </p:sp>
            <p:sp>
              <p:nvSpPr>
                <p:cNvPr id="102901" name="Rectangle 501"/>
                <p:cNvSpPr>
                  <a:spLocks noChangeArrowheads="1"/>
                </p:cNvSpPr>
                <p:nvPr/>
              </p:nvSpPr>
              <p:spPr bwMode="black">
                <a:xfrm>
                  <a:off x="1393" y="3250"/>
                  <a:ext cx="46" cy="5"/>
                </a:xfrm>
                <a:prstGeom prst="rect">
                  <a:avLst/>
                </a:prstGeom>
                <a:solidFill>
                  <a:schemeClr val="bg2"/>
                </a:solidFill>
                <a:ln w="9525">
                  <a:noFill/>
                  <a:miter lim="800000"/>
                  <a:headEnd/>
                  <a:tailEnd/>
                </a:ln>
              </p:spPr>
              <p:txBody>
                <a:bodyPr/>
                <a:lstStyle/>
                <a:p>
                  <a:endParaRPr lang="en-US"/>
                </a:p>
              </p:txBody>
            </p:sp>
            <p:sp>
              <p:nvSpPr>
                <p:cNvPr id="102902" name="Rectangle 502"/>
                <p:cNvSpPr>
                  <a:spLocks noChangeArrowheads="1"/>
                </p:cNvSpPr>
                <p:nvPr/>
              </p:nvSpPr>
              <p:spPr bwMode="black">
                <a:xfrm>
                  <a:off x="1393" y="3250"/>
                  <a:ext cx="46" cy="5"/>
                </a:xfrm>
                <a:prstGeom prst="rect">
                  <a:avLst/>
                </a:prstGeom>
                <a:solidFill>
                  <a:schemeClr val="bg2"/>
                </a:solidFill>
                <a:ln w="9525">
                  <a:noFill/>
                  <a:miter lim="800000"/>
                  <a:headEnd/>
                  <a:tailEnd/>
                </a:ln>
              </p:spPr>
              <p:txBody>
                <a:bodyPr/>
                <a:lstStyle/>
                <a:p>
                  <a:endParaRPr lang="en-US"/>
                </a:p>
              </p:txBody>
            </p:sp>
            <p:sp>
              <p:nvSpPr>
                <p:cNvPr id="102903" name="Rectangle 503"/>
                <p:cNvSpPr>
                  <a:spLocks noChangeArrowheads="1"/>
                </p:cNvSpPr>
                <p:nvPr/>
              </p:nvSpPr>
              <p:spPr bwMode="black">
                <a:xfrm>
                  <a:off x="1393" y="3250"/>
                  <a:ext cx="46" cy="5"/>
                </a:xfrm>
                <a:prstGeom prst="rect">
                  <a:avLst/>
                </a:prstGeom>
                <a:solidFill>
                  <a:schemeClr val="bg2"/>
                </a:solidFill>
                <a:ln w="9525">
                  <a:noFill/>
                  <a:miter lim="800000"/>
                  <a:headEnd/>
                  <a:tailEnd/>
                </a:ln>
              </p:spPr>
              <p:txBody>
                <a:bodyPr/>
                <a:lstStyle/>
                <a:p>
                  <a:endParaRPr lang="en-US"/>
                </a:p>
              </p:txBody>
            </p:sp>
            <p:sp>
              <p:nvSpPr>
                <p:cNvPr id="102904" name="Rectangle 504"/>
                <p:cNvSpPr>
                  <a:spLocks noChangeArrowheads="1"/>
                </p:cNvSpPr>
                <p:nvPr/>
              </p:nvSpPr>
              <p:spPr bwMode="black">
                <a:xfrm>
                  <a:off x="1393" y="3248"/>
                  <a:ext cx="46" cy="5"/>
                </a:xfrm>
                <a:prstGeom prst="rect">
                  <a:avLst/>
                </a:prstGeom>
                <a:solidFill>
                  <a:schemeClr val="bg2"/>
                </a:solidFill>
                <a:ln w="9525">
                  <a:noFill/>
                  <a:miter lim="800000"/>
                  <a:headEnd/>
                  <a:tailEnd/>
                </a:ln>
              </p:spPr>
              <p:txBody>
                <a:bodyPr/>
                <a:lstStyle/>
                <a:p>
                  <a:endParaRPr lang="en-US"/>
                </a:p>
              </p:txBody>
            </p:sp>
            <p:sp>
              <p:nvSpPr>
                <p:cNvPr id="102905" name="Rectangle 505"/>
                <p:cNvSpPr>
                  <a:spLocks noChangeArrowheads="1"/>
                </p:cNvSpPr>
                <p:nvPr/>
              </p:nvSpPr>
              <p:spPr bwMode="black">
                <a:xfrm>
                  <a:off x="1393" y="3248"/>
                  <a:ext cx="46" cy="5"/>
                </a:xfrm>
                <a:prstGeom prst="rect">
                  <a:avLst/>
                </a:prstGeom>
                <a:solidFill>
                  <a:schemeClr val="bg2"/>
                </a:solidFill>
                <a:ln w="9525">
                  <a:noFill/>
                  <a:miter lim="800000"/>
                  <a:headEnd/>
                  <a:tailEnd/>
                </a:ln>
              </p:spPr>
              <p:txBody>
                <a:bodyPr/>
                <a:lstStyle/>
                <a:p>
                  <a:endParaRPr lang="en-US"/>
                </a:p>
              </p:txBody>
            </p:sp>
            <p:sp>
              <p:nvSpPr>
                <p:cNvPr id="102906" name="Rectangle 506"/>
                <p:cNvSpPr>
                  <a:spLocks noChangeArrowheads="1"/>
                </p:cNvSpPr>
                <p:nvPr/>
              </p:nvSpPr>
              <p:spPr bwMode="black">
                <a:xfrm>
                  <a:off x="1393" y="3248"/>
                  <a:ext cx="46" cy="5"/>
                </a:xfrm>
                <a:prstGeom prst="rect">
                  <a:avLst/>
                </a:prstGeom>
                <a:solidFill>
                  <a:schemeClr val="bg2"/>
                </a:solidFill>
                <a:ln w="9525">
                  <a:noFill/>
                  <a:miter lim="800000"/>
                  <a:headEnd/>
                  <a:tailEnd/>
                </a:ln>
              </p:spPr>
              <p:txBody>
                <a:bodyPr/>
                <a:lstStyle/>
                <a:p>
                  <a:endParaRPr lang="en-US"/>
                </a:p>
              </p:txBody>
            </p:sp>
            <p:sp>
              <p:nvSpPr>
                <p:cNvPr id="102907" name="Rectangle 507"/>
                <p:cNvSpPr>
                  <a:spLocks noChangeArrowheads="1"/>
                </p:cNvSpPr>
                <p:nvPr/>
              </p:nvSpPr>
              <p:spPr bwMode="black">
                <a:xfrm>
                  <a:off x="1393" y="3246"/>
                  <a:ext cx="46" cy="5"/>
                </a:xfrm>
                <a:prstGeom prst="rect">
                  <a:avLst/>
                </a:prstGeom>
                <a:solidFill>
                  <a:schemeClr val="bg2"/>
                </a:solidFill>
                <a:ln w="9525">
                  <a:noFill/>
                  <a:miter lim="800000"/>
                  <a:headEnd/>
                  <a:tailEnd/>
                </a:ln>
              </p:spPr>
              <p:txBody>
                <a:bodyPr/>
                <a:lstStyle/>
                <a:p>
                  <a:endParaRPr lang="en-US"/>
                </a:p>
              </p:txBody>
            </p:sp>
            <p:sp>
              <p:nvSpPr>
                <p:cNvPr id="102908" name="Rectangle 508"/>
                <p:cNvSpPr>
                  <a:spLocks noChangeArrowheads="1"/>
                </p:cNvSpPr>
                <p:nvPr/>
              </p:nvSpPr>
              <p:spPr bwMode="black">
                <a:xfrm>
                  <a:off x="1393" y="3246"/>
                  <a:ext cx="46" cy="5"/>
                </a:xfrm>
                <a:prstGeom prst="rect">
                  <a:avLst/>
                </a:prstGeom>
                <a:solidFill>
                  <a:schemeClr val="bg2"/>
                </a:solidFill>
                <a:ln w="9525">
                  <a:noFill/>
                  <a:miter lim="800000"/>
                  <a:headEnd/>
                  <a:tailEnd/>
                </a:ln>
              </p:spPr>
              <p:txBody>
                <a:bodyPr/>
                <a:lstStyle/>
                <a:p>
                  <a:endParaRPr lang="en-US"/>
                </a:p>
              </p:txBody>
            </p:sp>
            <p:sp>
              <p:nvSpPr>
                <p:cNvPr id="102909" name="Rectangle 509"/>
                <p:cNvSpPr>
                  <a:spLocks noChangeArrowheads="1"/>
                </p:cNvSpPr>
                <p:nvPr/>
              </p:nvSpPr>
              <p:spPr bwMode="black">
                <a:xfrm>
                  <a:off x="1393" y="3246"/>
                  <a:ext cx="46" cy="5"/>
                </a:xfrm>
                <a:prstGeom prst="rect">
                  <a:avLst/>
                </a:prstGeom>
                <a:solidFill>
                  <a:schemeClr val="bg2"/>
                </a:solidFill>
                <a:ln w="9525">
                  <a:noFill/>
                  <a:miter lim="800000"/>
                  <a:headEnd/>
                  <a:tailEnd/>
                </a:ln>
              </p:spPr>
              <p:txBody>
                <a:bodyPr/>
                <a:lstStyle/>
                <a:p>
                  <a:endParaRPr lang="en-US"/>
                </a:p>
              </p:txBody>
            </p:sp>
            <p:sp>
              <p:nvSpPr>
                <p:cNvPr id="102910" name="Rectangle 510"/>
                <p:cNvSpPr>
                  <a:spLocks noChangeArrowheads="1"/>
                </p:cNvSpPr>
                <p:nvPr/>
              </p:nvSpPr>
              <p:spPr bwMode="black">
                <a:xfrm>
                  <a:off x="1393" y="3246"/>
                  <a:ext cx="46" cy="4"/>
                </a:xfrm>
                <a:prstGeom prst="rect">
                  <a:avLst/>
                </a:prstGeom>
                <a:solidFill>
                  <a:schemeClr val="bg2"/>
                </a:solidFill>
                <a:ln w="9525">
                  <a:noFill/>
                  <a:miter lim="800000"/>
                  <a:headEnd/>
                  <a:tailEnd/>
                </a:ln>
              </p:spPr>
              <p:txBody>
                <a:bodyPr/>
                <a:lstStyle/>
                <a:p>
                  <a:endParaRPr lang="en-US"/>
                </a:p>
              </p:txBody>
            </p:sp>
            <p:sp>
              <p:nvSpPr>
                <p:cNvPr id="102911" name="Rectangle 511"/>
                <p:cNvSpPr>
                  <a:spLocks noChangeArrowheads="1"/>
                </p:cNvSpPr>
                <p:nvPr/>
              </p:nvSpPr>
              <p:spPr bwMode="black">
                <a:xfrm>
                  <a:off x="1393" y="3244"/>
                  <a:ext cx="46" cy="6"/>
                </a:xfrm>
                <a:prstGeom prst="rect">
                  <a:avLst/>
                </a:prstGeom>
                <a:solidFill>
                  <a:schemeClr val="bg2"/>
                </a:solidFill>
                <a:ln w="9525">
                  <a:noFill/>
                  <a:miter lim="800000"/>
                  <a:headEnd/>
                  <a:tailEnd/>
                </a:ln>
              </p:spPr>
              <p:txBody>
                <a:bodyPr/>
                <a:lstStyle/>
                <a:p>
                  <a:endParaRPr lang="en-US"/>
                </a:p>
              </p:txBody>
            </p:sp>
            <p:sp>
              <p:nvSpPr>
                <p:cNvPr id="102912" name="Rectangle 512"/>
                <p:cNvSpPr>
                  <a:spLocks noChangeArrowheads="1"/>
                </p:cNvSpPr>
                <p:nvPr/>
              </p:nvSpPr>
              <p:spPr bwMode="black">
                <a:xfrm>
                  <a:off x="1393" y="3244"/>
                  <a:ext cx="46" cy="6"/>
                </a:xfrm>
                <a:prstGeom prst="rect">
                  <a:avLst/>
                </a:prstGeom>
                <a:solidFill>
                  <a:schemeClr val="bg2"/>
                </a:solidFill>
                <a:ln w="9525">
                  <a:noFill/>
                  <a:miter lim="800000"/>
                  <a:headEnd/>
                  <a:tailEnd/>
                </a:ln>
              </p:spPr>
              <p:txBody>
                <a:bodyPr/>
                <a:lstStyle/>
                <a:p>
                  <a:endParaRPr lang="en-US"/>
                </a:p>
              </p:txBody>
            </p:sp>
            <p:sp>
              <p:nvSpPr>
                <p:cNvPr id="102913" name="Rectangle 513"/>
                <p:cNvSpPr>
                  <a:spLocks noChangeArrowheads="1"/>
                </p:cNvSpPr>
                <p:nvPr/>
              </p:nvSpPr>
              <p:spPr bwMode="black">
                <a:xfrm>
                  <a:off x="1393" y="3244"/>
                  <a:ext cx="46" cy="6"/>
                </a:xfrm>
                <a:prstGeom prst="rect">
                  <a:avLst/>
                </a:prstGeom>
                <a:solidFill>
                  <a:schemeClr val="bg2"/>
                </a:solidFill>
                <a:ln w="9525">
                  <a:noFill/>
                  <a:miter lim="800000"/>
                  <a:headEnd/>
                  <a:tailEnd/>
                </a:ln>
              </p:spPr>
              <p:txBody>
                <a:bodyPr/>
                <a:lstStyle/>
                <a:p>
                  <a:endParaRPr lang="en-US"/>
                </a:p>
              </p:txBody>
            </p:sp>
            <p:sp>
              <p:nvSpPr>
                <p:cNvPr id="102914" name="Rectangle 514"/>
                <p:cNvSpPr>
                  <a:spLocks noChangeArrowheads="1"/>
                </p:cNvSpPr>
                <p:nvPr/>
              </p:nvSpPr>
              <p:spPr bwMode="black">
                <a:xfrm>
                  <a:off x="1393" y="3242"/>
                  <a:ext cx="46" cy="6"/>
                </a:xfrm>
                <a:prstGeom prst="rect">
                  <a:avLst/>
                </a:prstGeom>
                <a:solidFill>
                  <a:schemeClr val="bg2"/>
                </a:solidFill>
                <a:ln w="9525">
                  <a:noFill/>
                  <a:miter lim="800000"/>
                  <a:headEnd/>
                  <a:tailEnd/>
                </a:ln>
              </p:spPr>
              <p:txBody>
                <a:bodyPr/>
                <a:lstStyle/>
                <a:p>
                  <a:endParaRPr lang="en-US"/>
                </a:p>
              </p:txBody>
            </p:sp>
            <p:sp>
              <p:nvSpPr>
                <p:cNvPr id="102915" name="Rectangle 515"/>
                <p:cNvSpPr>
                  <a:spLocks noChangeArrowheads="1"/>
                </p:cNvSpPr>
                <p:nvPr/>
              </p:nvSpPr>
              <p:spPr bwMode="black">
                <a:xfrm>
                  <a:off x="1393" y="3242"/>
                  <a:ext cx="46" cy="6"/>
                </a:xfrm>
                <a:prstGeom prst="rect">
                  <a:avLst/>
                </a:prstGeom>
                <a:solidFill>
                  <a:schemeClr val="bg2"/>
                </a:solidFill>
                <a:ln w="9525">
                  <a:noFill/>
                  <a:miter lim="800000"/>
                  <a:headEnd/>
                  <a:tailEnd/>
                </a:ln>
              </p:spPr>
              <p:txBody>
                <a:bodyPr/>
                <a:lstStyle/>
                <a:p>
                  <a:endParaRPr lang="en-US"/>
                </a:p>
              </p:txBody>
            </p:sp>
            <p:sp>
              <p:nvSpPr>
                <p:cNvPr id="102916" name="Rectangle 516"/>
                <p:cNvSpPr>
                  <a:spLocks noChangeArrowheads="1"/>
                </p:cNvSpPr>
                <p:nvPr/>
              </p:nvSpPr>
              <p:spPr bwMode="black">
                <a:xfrm>
                  <a:off x="1393" y="3242"/>
                  <a:ext cx="46" cy="6"/>
                </a:xfrm>
                <a:prstGeom prst="rect">
                  <a:avLst/>
                </a:prstGeom>
                <a:solidFill>
                  <a:schemeClr val="bg2"/>
                </a:solidFill>
                <a:ln w="9525">
                  <a:noFill/>
                  <a:miter lim="800000"/>
                  <a:headEnd/>
                  <a:tailEnd/>
                </a:ln>
              </p:spPr>
              <p:txBody>
                <a:bodyPr/>
                <a:lstStyle/>
                <a:p>
                  <a:endParaRPr lang="en-US"/>
                </a:p>
              </p:txBody>
            </p:sp>
            <p:sp>
              <p:nvSpPr>
                <p:cNvPr id="102917" name="Rectangle 517"/>
                <p:cNvSpPr>
                  <a:spLocks noChangeArrowheads="1"/>
                </p:cNvSpPr>
                <p:nvPr/>
              </p:nvSpPr>
              <p:spPr bwMode="black">
                <a:xfrm>
                  <a:off x="1393" y="3241"/>
                  <a:ext cx="46" cy="5"/>
                </a:xfrm>
                <a:prstGeom prst="rect">
                  <a:avLst/>
                </a:prstGeom>
                <a:solidFill>
                  <a:schemeClr val="bg2"/>
                </a:solidFill>
                <a:ln w="9525">
                  <a:noFill/>
                  <a:miter lim="800000"/>
                  <a:headEnd/>
                  <a:tailEnd/>
                </a:ln>
              </p:spPr>
              <p:txBody>
                <a:bodyPr/>
                <a:lstStyle/>
                <a:p>
                  <a:endParaRPr lang="en-US"/>
                </a:p>
              </p:txBody>
            </p:sp>
            <p:sp>
              <p:nvSpPr>
                <p:cNvPr id="102918" name="Rectangle 518"/>
                <p:cNvSpPr>
                  <a:spLocks noChangeArrowheads="1"/>
                </p:cNvSpPr>
                <p:nvPr/>
              </p:nvSpPr>
              <p:spPr bwMode="black">
                <a:xfrm>
                  <a:off x="1393" y="3241"/>
                  <a:ext cx="46" cy="5"/>
                </a:xfrm>
                <a:prstGeom prst="rect">
                  <a:avLst/>
                </a:prstGeom>
                <a:solidFill>
                  <a:schemeClr val="bg2"/>
                </a:solidFill>
                <a:ln w="9525">
                  <a:noFill/>
                  <a:miter lim="800000"/>
                  <a:headEnd/>
                  <a:tailEnd/>
                </a:ln>
              </p:spPr>
              <p:txBody>
                <a:bodyPr/>
                <a:lstStyle/>
                <a:p>
                  <a:endParaRPr lang="en-US"/>
                </a:p>
              </p:txBody>
            </p:sp>
            <p:sp>
              <p:nvSpPr>
                <p:cNvPr id="102919" name="Rectangle 519"/>
                <p:cNvSpPr>
                  <a:spLocks noChangeArrowheads="1"/>
                </p:cNvSpPr>
                <p:nvPr/>
              </p:nvSpPr>
              <p:spPr bwMode="black">
                <a:xfrm>
                  <a:off x="1393" y="3241"/>
                  <a:ext cx="46" cy="5"/>
                </a:xfrm>
                <a:prstGeom prst="rect">
                  <a:avLst/>
                </a:prstGeom>
                <a:solidFill>
                  <a:schemeClr val="bg2"/>
                </a:solidFill>
                <a:ln w="9525">
                  <a:noFill/>
                  <a:miter lim="800000"/>
                  <a:headEnd/>
                  <a:tailEnd/>
                </a:ln>
              </p:spPr>
              <p:txBody>
                <a:bodyPr/>
                <a:lstStyle/>
                <a:p>
                  <a:endParaRPr lang="en-US"/>
                </a:p>
              </p:txBody>
            </p:sp>
            <p:sp>
              <p:nvSpPr>
                <p:cNvPr id="102920" name="Rectangle 520"/>
                <p:cNvSpPr>
                  <a:spLocks noChangeArrowheads="1"/>
                </p:cNvSpPr>
                <p:nvPr/>
              </p:nvSpPr>
              <p:spPr bwMode="black">
                <a:xfrm>
                  <a:off x="1393" y="3257"/>
                  <a:ext cx="46" cy="5"/>
                </a:xfrm>
                <a:prstGeom prst="rect">
                  <a:avLst/>
                </a:prstGeom>
                <a:solidFill>
                  <a:schemeClr val="bg2"/>
                </a:solidFill>
                <a:ln w="9525">
                  <a:noFill/>
                  <a:miter lim="800000"/>
                  <a:headEnd/>
                  <a:tailEnd/>
                </a:ln>
              </p:spPr>
              <p:txBody>
                <a:bodyPr/>
                <a:lstStyle/>
                <a:p>
                  <a:endParaRPr lang="en-US"/>
                </a:p>
              </p:txBody>
            </p:sp>
            <p:sp>
              <p:nvSpPr>
                <p:cNvPr id="102921" name="Rectangle 521"/>
                <p:cNvSpPr>
                  <a:spLocks noChangeArrowheads="1"/>
                </p:cNvSpPr>
                <p:nvPr/>
              </p:nvSpPr>
              <p:spPr bwMode="black">
                <a:xfrm>
                  <a:off x="1393" y="3259"/>
                  <a:ext cx="46" cy="3"/>
                </a:xfrm>
                <a:prstGeom prst="rect">
                  <a:avLst/>
                </a:prstGeom>
                <a:solidFill>
                  <a:schemeClr val="bg2"/>
                </a:solidFill>
                <a:ln w="9525">
                  <a:noFill/>
                  <a:miter lim="800000"/>
                  <a:headEnd/>
                  <a:tailEnd/>
                </a:ln>
              </p:spPr>
              <p:txBody>
                <a:bodyPr/>
                <a:lstStyle/>
                <a:p>
                  <a:endParaRPr lang="en-US"/>
                </a:p>
              </p:txBody>
            </p:sp>
            <p:sp>
              <p:nvSpPr>
                <p:cNvPr id="102922" name="Rectangle 522"/>
                <p:cNvSpPr>
                  <a:spLocks noChangeArrowheads="1"/>
                </p:cNvSpPr>
                <p:nvPr/>
              </p:nvSpPr>
              <p:spPr bwMode="black">
                <a:xfrm>
                  <a:off x="1393" y="3259"/>
                  <a:ext cx="46" cy="5"/>
                </a:xfrm>
                <a:prstGeom prst="rect">
                  <a:avLst/>
                </a:prstGeom>
                <a:solidFill>
                  <a:schemeClr val="bg2"/>
                </a:solidFill>
                <a:ln w="9525">
                  <a:noFill/>
                  <a:miter lim="800000"/>
                  <a:headEnd/>
                  <a:tailEnd/>
                </a:ln>
              </p:spPr>
              <p:txBody>
                <a:bodyPr/>
                <a:lstStyle/>
                <a:p>
                  <a:endParaRPr lang="en-US"/>
                </a:p>
              </p:txBody>
            </p:sp>
            <p:sp>
              <p:nvSpPr>
                <p:cNvPr id="102923" name="Rectangle 523"/>
                <p:cNvSpPr>
                  <a:spLocks noChangeArrowheads="1"/>
                </p:cNvSpPr>
                <p:nvPr/>
              </p:nvSpPr>
              <p:spPr bwMode="black">
                <a:xfrm>
                  <a:off x="1393" y="3259"/>
                  <a:ext cx="46" cy="5"/>
                </a:xfrm>
                <a:prstGeom prst="rect">
                  <a:avLst/>
                </a:prstGeom>
                <a:solidFill>
                  <a:schemeClr val="bg2"/>
                </a:solidFill>
                <a:ln w="9525">
                  <a:noFill/>
                  <a:miter lim="800000"/>
                  <a:headEnd/>
                  <a:tailEnd/>
                </a:ln>
              </p:spPr>
              <p:txBody>
                <a:bodyPr/>
                <a:lstStyle/>
                <a:p>
                  <a:endParaRPr lang="en-US"/>
                </a:p>
              </p:txBody>
            </p:sp>
            <p:sp>
              <p:nvSpPr>
                <p:cNvPr id="102924" name="Rectangle 524"/>
                <p:cNvSpPr>
                  <a:spLocks noChangeArrowheads="1"/>
                </p:cNvSpPr>
                <p:nvPr/>
              </p:nvSpPr>
              <p:spPr bwMode="black">
                <a:xfrm>
                  <a:off x="1393" y="3259"/>
                  <a:ext cx="46" cy="5"/>
                </a:xfrm>
                <a:prstGeom prst="rect">
                  <a:avLst/>
                </a:prstGeom>
                <a:solidFill>
                  <a:schemeClr val="bg2"/>
                </a:solidFill>
                <a:ln w="9525">
                  <a:noFill/>
                  <a:miter lim="800000"/>
                  <a:headEnd/>
                  <a:tailEnd/>
                </a:ln>
              </p:spPr>
              <p:txBody>
                <a:bodyPr/>
                <a:lstStyle/>
                <a:p>
                  <a:endParaRPr lang="en-US"/>
                </a:p>
              </p:txBody>
            </p:sp>
            <p:sp>
              <p:nvSpPr>
                <p:cNvPr id="102925" name="Rectangle 525"/>
                <p:cNvSpPr>
                  <a:spLocks noChangeArrowheads="1"/>
                </p:cNvSpPr>
                <p:nvPr/>
              </p:nvSpPr>
              <p:spPr bwMode="black">
                <a:xfrm>
                  <a:off x="1393" y="3260"/>
                  <a:ext cx="46" cy="6"/>
                </a:xfrm>
                <a:prstGeom prst="rect">
                  <a:avLst/>
                </a:prstGeom>
                <a:solidFill>
                  <a:schemeClr val="bg2"/>
                </a:solidFill>
                <a:ln w="9525">
                  <a:noFill/>
                  <a:miter lim="800000"/>
                  <a:headEnd/>
                  <a:tailEnd/>
                </a:ln>
              </p:spPr>
              <p:txBody>
                <a:bodyPr/>
                <a:lstStyle/>
                <a:p>
                  <a:endParaRPr lang="en-US"/>
                </a:p>
              </p:txBody>
            </p:sp>
            <p:sp>
              <p:nvSpPr>
                <p:cNvPr id="102926" name="Rectangle 526"/>
                <p:cNvSpPr>
                  <a:spLocks noChangeArrowheads="1"/>
                </p:cNvSpPr>
                <p:nvPr/>
              </p:nvSpPr>
              <p:spPr bwMode="black">
                <a:xfrm>
                  <a:off x="1393" y="3260"/>
                  <a:ext cx="46" cy="6"/>
                </a:xfrm>
                <a:prstGeom prst="rect">
                  <a:avLst/>
                </a:prstGeom>
                <a:solidFill>
                  <a:schemeClr val="bg2"/>
                </a:solidFill>
                <a:ln w="9525">
                  <a:noFill/>
                  <a:miter lim="800000"/>
                  <a:headEnd/>
                  <a:tailEnd/>
                </a:ln>
              </p:spPr>
              <p:txBody>
                <a:bodyPr/>
                <a:lstStyle/>
                <a:p>
                  <a:endParaRPr lang="en-US"/>
                </a:p>
              </p:txBody>
            </p:sp>
            <p:sp>
              <p:nvSpPr>
                <p:cNvPr id="102927" name="Rectangle 527"/>
                <p:cNvSpPr>
                  <a:spLocks noChangeArrowheads="1"/>
                </p:cNvSpPr>
                <p:nvPr/>
              </p:nvSpPr>
              <p:spPr bwMode="black">
                <a:xfrm>
                  <a:off x="1393" y="3260"/>
                  <a:ext cx="46" cy="6"/>
                </a:xfrm>
                <a:prstGeom prst="rect">
                  <a:avLst/>
                </a:prstGeom>
                <a:solidFill>
                  <a:schemeClr val="bg2"/>
                </a:solidFill>
                <a:ln w="9525">
                  <a:noFill/>
                  <a:miter lim="800000"/>
                  <a:headEnd/>
                  <a:tailEnd/>
                </a:ln>
              </p:spPr>
              <p:txBody>
                <a:bodyPr/>
                <a:lstStyle/>
                <a:p>
                  <a:endParaRPr lang="en-US"/>
                </a:p>
              </p:txBody>
            </p:sp>
            <p:sp>
              <p:nvSpPr>
                <p:cNvPr id="102928" name="Rectangle 528"/>
                <p:cNvSpPr>
                  <a:spLocks noChangeArrowheads="1"/>
                </p:cNvSpPr>
                <p:nvPr/>
              </p:nvSpPr>
              <p:spPr bwMode="black">
                <a:xfrm>
                  <a:off x="1393" y="3262"/>
                  <a:ext cx="46" cy="6"/>
                </a:xfrm>
                <a:prstGeom prst="rect">
                  <a:avLst/>
                </a:prstGeom>
                <a:solidFill>
                  <a:schemeClr val="bg2"/>
                </a:solidFill>
                <a:ln w="9525">
                  <a:noFill/>
                  <a:miter lim="800000"/>
                  <a:headEnd/>
                  <a:tailEnd/>
                </a:ln>
              </p:spPr>
              <p:txBody>
                <a:bodyPr/>
                <a:lstStyle/>
                <a:p>
                  <a:endParaRPr lang="en-US"/>
                </a:p>
              </p:txBody>
            </p:sp>
            <p:sp>
              <p:nvSpPr>
                <p:cNvPr id="102929" name="Rectangle 529"/>
                <p:cNvSpPr>
                  <a:spLocks noChangeArrowheads="1"/>
                </p:cNvSpPr>
                <p:nvPr/>
              </p:nvSpPr>
              <p:spPr bwMode="black">
                <a:xfrm>
                  <a:off x="1393" y="3262"/>
                  <a:ext cx="46" cy="6"/>
                </a:xfrm>
                <a:prstGeom prst="rect">
                  <a:avLst/>
                </a:prstGeom>
                <a:solidFill>
                  <a:schemeClr val="bg2"/>
                </a:solidFill>
                <a:ln w="9525">
                  <a:noFill/>
                  <a:miter lim="800000"/>
                  <a:headEnd/>
                  <a:tailEnd/>
                </a:ln>
              </p:spPr>
              <p:txBody>
                <a:bodyPr/>
                <a:lstStyle/>
                <a:p>
                  <a:endParaRPr lang="en-US"/>
                </a:p>
              </p:txBody>
            </p:sp>
            <p:sp>
              <p:nvSpPr>
                <p:cNvPr id="102930" name="Rectangle 530"/>
                <p:cNvSpPr>
                  <a:spLocks noChangeArrowheads="1"/>
                </p:cNvSpPr>
                <p:nvPr/>
              </p:nvSpPr>
              <p:spPr bwMode="black">
                <a:xfrm>
                  <a:off x="1393" y="3262"/>
                  <a:ext cx="46" cy="6"/>
                </a:xfrm>
                <a:prstGeom prst="rect">
                  <a:avLst/>
                </a:prstGeom>
                <a:solidFill>
                  <a:schemeClr val="bg2"/>
                </a:solidFill>
                <a:ln w="9525">
                  <a:noFill/>
                  <a:miter lim="800000"/>
                  <a:headEnd/>
                  <a:tailEnd/>
                </a:ln>
              </p:spPr>
              <p:txBody>
                <a:bodyPr/>
                <a:lstStyle/>
                <a:p>
                  <a:endParaRPr lang="en-US"/>
                </a:p>
              </p:txBody>
            </p:sp>
            <p:sp>
              <p:nvSpPr>
                <p:cNvPr id="102931" name="Rectangle 531"/>
                <p:cNvSpPr>
                  <a:spLocks noChangeArrowheads="1"/>
                </p:cNvSpPr>
                <p:nvPr/>
              </p:nvSpPr>
              <p:spPr bwMode="black">
                <a:xfrm>
                  <a:off x="1393" y="3264"/>
                  <a:ext cx="46" cy="4"/>
                </a:xfrm>
                <a:prstGeom prst="rect">
                  <a:avLst/>
                </a:prstGeom>
                <a:solidFill>
                  <a:schemeClr val="bg2"/>
                </a:solidFill>
                <a:ln w="9525">
                  <a:noFill/>
                  <a:miter lim="800000"/>
                  <a:headEnd/>
                  <a:tailEnd/>
                </a:ln>
              </p:spPr>
              <p:txBody>
                <a:bodyPr/>
                <a:lstStyle/>
                <a:p>
                  <a:endParaRPr lang="en-US"/>
                </a:p>
              </p:txBody>
            </p:sp>
            <p:sp>
              <p:nvSpPr>
                <p:cNvPr id="102932" name="Rectangle 532"/>
                <p:cNvSpPr>
                  <a:spLocks noChangeArrowheads="1"/>
                </p:cNvSpPr>
                <p:nvPr/>
              </p:nvSpPr>
              <p:spPr bwMode="black">
                <a:xfrm>
                  <a:off x="1393" y="3264"/>
                  <a:ext cx="46" cy="5"/>
                </a:xfrm>
                <a:prstGeom prst="rect">
                  <a:avLst/>
                </a:prstGeom>
                <a:solidFill>
                  <a:schemeClr val="bg2"/>
                </a:solidFill>
                <a:ln w="9525">
                  <a:noFill/>
                  <a:miter lim="800000"/>
                  <a:headEnd/>
                  <a:tailEnd/>
                </a:ln>
              </p:spPr>
              <p:txBody>
                <a:bodyPr/>
                <a:lstStyle/>
                <a:p>
                  <a:endParaRPr lang="en-US"/>
                </a:p>
              </p:txBody>
            </p:sp>
            <p:sp>
              <p:nvSpPr>
                <p:cNvPr id="102933" name="Rectangle 533"/>
                <p:cNvSpPr>
                  <a:spLocks noChangeArrowheads="1"/>
                </p:cNvSpPr>
                <p:nvPr/>
              </p:nvSpPr>
              <p:spPr bwMode="black">
                <a:xfrm>
                  <a:off x="1393" y="3264"/>
                  <a:ext cx="46" cy="5"/>
                </a:xfrm>
                <a:prstGeom prst="rect">
                  <a:avLst/>
                </a:prstGeom>
                <a:solidFill>
                  <a:schemeClr val="bg2"/>
                </a:solidFill>
                <a:ln w="9525">
                  <a:noFill/>
                  <a:miter lim="800000"/>
                  <a:headEnd/>
                  <a:tailEnd/>
                </a:ln>
              </p:spPr>
              <p:txBody>
                <a:bodyPr/>
                <a:lstStyle/>
                <a:p>
                  <a:endParaRPr lang="en-US"/>
                </a:p>
              </p:txBody>
            </p:sp>
            <p:sp>
              <p:nvSpPr>
                <p:cNvPr id="102934" name="Rectangle 534"/>
                <p:cNvSpPr>
                  <a:spLocks noChangeArrowheads="1"/>
                </p:cNvSpPr>
                <p:nvPr/>
              </p:nvSpPr>
              <p:spPr bwMode="black">
                <a:xfrm>
                  <a:off x="1393" y="3264"/>
                  <a:ext cx="46" cy="5"/>
                </a:xfrm>
                <a:prstGeom prst="rect">
                  <a:avLst/>
                </a:prstGeom>
                <a:solidFill>
                  <a:schemeClr val="bg2"/>
                </a:solidFill>
                <a:ln w="9525">
                  <a:noFill/>
                  <a:miter lim="800000"/>
                  <a:headEnd/>
                  <a:tailEnd/>
                </a:ln>
              </p:spPr>
              <p:txBody>
                <a:bodyPr/>
                <a:lstStyle/>
                <a:p>
                  <a:endParaRPr lang="en-US"/>
                </a:p>
              </p:txBody>
            </p:sp>
            <p:sp>
              <p:nvSpPr>
                <p:cNvPr id="102935" name="Rectangle 535"/>
                <p:cNvSpPr>
                  <a:spLocks noChangeArrowheads="1"/>
                </p:cNvSpPr>
                <p:nvPr/>
              </p:nvSpPr>
              <p:spPr bwMode="black">
                <a:xfrm>
                  <a:off x="1393" y="3266"/>
                  <a:ext cx="46" cy="5"/>
                </a:xfrm>
                <a:prstGeom prst="rect">
                  <a:avLst/>
                </a:prstGeom>
                <a:solidFill>
                  <a:schemeClr val="bg2"/>
                </a:solidFill>
                <a:ln w="9525">
                  <a:noFill/>
                  <a:miter lim="800000"/>
                  <a:headEnd/>
                  <a:tailEnd/>
                </a:ln>
              </p:spPr>
              <p:txBody>
                <a:bodyPr/>
                <a:lstStyle/>
                <a:p>
                  <a:endParaRPr lang="en-US"/>
                </a:p>
              </p:txBody>
            </p:sp>
            <p:sp>
              <p:nvSpPr>
                <p:cNvPr id="102936" name="Rectangle 536"/>
                <p:cNvSpPr>
                  <a:spLocks noChangeArrowheads="1"/>
                </p:cNvSpPr>
                <p:nvPr/>
              </p:nvSpPr>
              <p:spPr bwMode="black">
                <a:xfrm>
                  <a:off x="1393" y="3266"/>
                  <a:ext cx="46" cy="5"/>
                </a:xfrm>
                <a:prstGeom prst="rect">
                  <a:avLst/>
                </a:prstGeom>
                <a:solidFill>
                  <a:schemeClr val="bg2"/>
                </a:solidFill>
                <a:ln w="9525">
                  <a:noFill/>
                  <a:miter lim="800000"/>
                  <a:headEnd/>
                  <a:tailEnd/>
                </a:ln>
              </p:spPr>
              <p:txBody>
                <a:bodyPr/>
                <a:lstStyle/>
                <a:p>
                  <a:endParaRPr lang="en-US"/>
                </a:p>
              </p:txBody>
            </p:sp>
            <p:sp>
              <p:nvSpPr>
                <p:cNvPr id="102937" name="Rectangle 537"/>
                <p:cNvSpPr>
                  <a:spLocks noChangeArrowheads="1"/>
                </p:cNvSpPr>
                <p:nvPr/>
              </p:nvSpPr>
              <p:spPr bwMode="black">
                <a:xfrm>
                  <a:off x="1393" y="3266"/>
                  <a:ext cx="46" cy="5"/>
                </a:xfrm>
                <a:prstGeom prst="rect">
                  <a:avLst/>
                </a:prstGeom>
                <a:solidFill>
                  <a:schemeClr val="bg2"/>
                </a:solidFill>
                <a:ln w="9525">
                  <a:noFill/>
                  <a:miter lim="800000"/>
                  <a:headEnd/>
                  <a:tailEnd/>
                </a:ln>
              </p:spPr>
              <p:txBody>
                <a:bodyPr/>
                <a:lstStyle/>
                <a:p>
                  <a:endParaRPr lang="en-US"/>
                </a:p>
              </p:txBody>
            </p:sp>
            <p:sp>
              <p:nvSpPr>
                <p:cNvPr id="102938" name="Rectangle 538"/>
                <p:cNvSpPr>
                  <a:spLocks noChangeArrowheads="1"/>
                </p:cNvSpPr>
                <p:nvPr/>
              </p:nvSpPr>
              <p:spPr bwMode="black">
                <a:xfrm>
                  <a:off x="1393" y="3268"/>
                  <a:ext cx="46" cy="5"/>
                </a:xfrm>
                <a:prstGeom prst="rect">
                  <a:avLst/>
                </a:prstGeom>
                <a:solidFill>
                  <a:schemeClr val="bg2"/>
                </a:solidFill>
                <a:ln w="9525">
                  <a:noFill/>
                  <a:miter lim="800000"/>
                  <a:headEnd/>
                  <a:tailEnd/>
                </a:ln>
              </p:spPr>
              <p:txBody>
                <a:bodyPr/>
                <a:lstStyle/>
                <a:p>
                  <a:endParaRPr lang="en-US"/>
                </a:p>
              </p:txBody>
            </p:sp>
            <p:sp>
              <p:nvSpPr>
                <p:cNvPr id="102939" name="Rectangle 539"/>
                <p:cNvSpPr>
                  <a:spLocks noChangeArrowheads="1"/>
                </p:cNvSpPr>
                <p:nvPr/>
              </p:nvSpPr>
              <p:spPr bwMode="black">
                <a:xfrm>
                  <a:off x="1393" y="3268"/>
                  <a:ext cx="46" cy="5"/>
                </a:xfrm>
                <a:prstGeom prst="rect">
                  <a:avLst/>
                </a:prstGeom>
                <a:solidFill>
                  <a:schemeClr val="bg2"/>
                </a:solidFill>
                <a:ln w="9525">
                  <a:noFill/>
                  <a:miter lim="800000"/>
                  <a:headEnd/>
                  <a:tailEnd/>
                </a:ln>
              </p:spPr>
              <p:txBody>
                <a:bodyPr/>
                <a:lstStyle/>
                <a:p>
                  <a:endParaRPr lang="en-US"/>
                </a:p>
              </p:txBody>
            </p:sp>
            <p:sp>
              <p:nvSpPr>
                <p:cNvPr id="102940" name="Rectangle 540"/>
                <p:cNvSpPr>
                  <a:spLocks noChangeArrowheads="1"/>
                </p:cNvSpPr>
                <p:nvPr/>
              </p:nvSpPr>
              <p:spPr bwMode="black">
                <a:xfrm>
                  <a:off x="1393" y="3268"/>
                  <a:ext cx="46" cy="5"/>
                </a:xfrm>
                <a:prstGeom prst="rect">
                  <a:avLst/>
                </a:prstGeom>
                <a:solidFill>
                  <a:schemeClr val="bg2"/>
                </a:solidFill>
                <a:ln w="9525">
                  <a:noFill/>
                  <a:miter lim="800000"/>
                  <a:headEnd/>
                  <a:tailEnd/>
                </a:ln>
              </p:spPr>
              <p:txBody>
                <a:bodyPr/>
                <a:lstStyle/>
                <a:p>
                  <a:endParaRPr lang="en-US"/>
                </a:p>
              </p:txBody>
            </p:sp>
            <p:sp>
              <p:nvSpPr>
                <p:cNvPr id="102941" name="Rectangle 541"/>
                <p:cNvSpPr>
                  <a:spLocks noChangeArrowheads="1"/>
                </p:cNvSpPr>
                <p:nvPr/>
              </p:nvSpPr>
              <p:spPr bwMode="black">
                <a:xfrm>
                  <a:off x="1393" y="3269"/>
                  <a:ext cx="46" cy="6"/>
                </a:xfrm>
                <a:prstGeom prst="rect">
                  <a:avLst/>
                </a:prstGeom>
                <a:solidFill>
                  <a:schemeClr val="bg2"/>
                </a:solidFill>
                <a:ln w="9525">
                  <a:noFill/>
                  <a:miter lim="800000"/>
                  <a:headEnd/>
                  <a:tailEnd/>
                </a:ln>
              </p:spPr>
              <p:txBody>
                <a:bodyPr/>
                <a:lstStyle/>
                <a:p>
                  <a:endParaRPr lang="en-US"/>
                </a:p>
              </p:txBody>
            </p:sp>
            <p:sp>
              <p:nvSpPr>
                <p:cNvPr id="102942" name="Rectangle 542"/>
                <p:cNvSpPr>
                  <a:spLocks noChangeArrowheads="1"/>
                </p:cNvSpPr>
                <p:nvPr/>
              </p:nvSpPr>
              <p:spPr bwMode="black">
                <a:xfrm>
                  <a:off x="1393" y="3269"/>
                  <a:ext cx="46" cy="6"/>
                </a:xfrm>
                <a:prstGeom prst="rect">
                  <a:avLst/>
                </a:prstGeom>
                <a:solidFill>
                  <a:schemeClr val="bg2"/>
                </a:solidFill>
                <a:ln w="9525">
                  <a:noFill/>
                  <a:miter lim="800000"/>
                  <a:headEnd/>
                  <a:tailEnd/>
                </a:ln>
              </p:spPr>
              <p:txBody>
                <a:bodyPr/>
                <a:lstStyle/>
                <a:p>
                  <a:endParaRPr lang="en-US"/>
                </a:p>
              </p:txBody>
            </p:sp>
            <p:sp>
              <p:nvSpPr>
                <p:cNvPr id="102943" name="Rectangle 543"/>
                <p:cNvSpPr>
                  <a:spLocks noChangeArrowheads="1"/>
                </p:cNvSpPr>
                <p:nvPr/>
              </p:nvSpPr>
              <p:spPr bwMode="black">
                <a:xfrm>
                  <a:off x="1393" y="3269"/>
                  <a:ext cx="46" cy="6"/>
                </a:xfrm>
                <a:prstGeom prst="rect">
                  <a:avLst/>
                </a:prstGeom>
                <a:solidFill>
                  <a:schemeClr val="bg2"/>
                </a:solidFill>
                <a:ln w="9525">
                  <a:noFill/>
                  <a:miter lim="800000"/>
                  <a:headEnd/>
                  <a:tailEnd/>
                </a:ln>
              </p:spPr>
              <p:txBody>
                <a:bodyPr/>
                <a:lstStyle/>
                <a:p>
                  <a:endParaRPr lang="en-US"/>
                </a:p>
              </p:txBody>
            </p:sp>
            <p:sp>
              <p:nvSpPr>
                <p:cNvPr id="102944" name="Rectangle 544"/>
                <p:cNvSpPr>
                  <a:spLocks noChangeArrowheads="1"/>
                </p:cNvSpPr>
                <p:nvPr/>
              </p:nvSpPr>
              <p:spPr bwMode="black">
                <a:xfrm>
                  <a:off x="1393" y="3271"/>
                  <a:ext cx="46" cy="4"/>
                </a:xfrm>
                <a:prstGeom prst="rect">
                  <a:avLst/>
                </a:prstGeom>
                <a:solidFill>
                  <a:schemeClr val="bg2"/>
                </a:solidFill>
                <a:ln w="9525">
                  <a:noFill/>
                  <a:miter lim="800000"/>
                  <a:headEnd/>
                  <a:tailEnd/>
                </a:ln>
              </p:spPr>
              <p:txBody>
                <a:bodyPr/>
                <a:lstStyle/>
                <a:p>
                  <a:endParaRPr lang="en-US"/>
                </a:p>
              </p:txBody>
            </p:sp>
            <p:sp>
              <p:nvSpPr>
                <p:cNvPr id="102945" name="Rectangle 545"/>
                <p:cNvSpPr>
                  <a:spLocks noChangeArrowheads="1"/>
                </p:cNvSpPr>
                <p:nvPr/>
              </p:nvSpPr>
              <p:spPr bwMode="black">
                <a:xfrm>
                  <a:off x="1393" y="3271"/>
                  <a:ext cx="46" cy="6"/>
                </a:xfrm>
                <a:prstGeom prst="rect">
                  <a:avLst/>
                </a:prstGeom>
                <a:solidFill>
                  <a:schemeClr val="bg2"/>
                </a:solidFill>
                <a:ln w="9525">
                  <a:noFill/>
                  <a:miter lim="800000"/>
                  <a:headEnd/>
                  <a:tailEnd/>
                </a:ln>
              </p:spPr>
              <p:txBody>
                <a:bodyPr/>
                <a:lstStyle/>
                <a:p>
                  <a:endParaRPr lang="en-US"/>
                </a:p>
              </p:txBody>
            </p:sp>
            <p:sp>
              <p:nvSpPr>
                <p:cNvPr id="102946" name="Rectangle 546"/>
                <p:cNvSpPr>
                  <a:spLocks noChangeArrowheads="1"/>
                </p:cNvSpPr>
                <p:nvPr/>
              </p:nvSpPr>
              <p:spPr bwMode="black">
                <a:xfrm>
                  <a:off x="1393" y="3271"/>
                  <a:ext cx="46" cy="6"/>
                </a:xfrm>
                <a:prstGeom prst="rect">
                  <a:avLst/>
                </a:prstGeom>
                <a:solidFill>
                  <a:schemeClr val="bg2"/>
                </a:solidFill>
                <a:ln w="9525">
                  <a:noFill/>
                  <a:miter lim="800000"/>
                  <a:headEnd/>
                  <a:tailEnd/>
                </a:ln>
              </p:spPr>
              <p:txBody>
                <a:bodyPr/>
                <a:lstStyle/>
                <a:p>
                  <a:endParaRPr lang="en-US"/>
                </a:p>
              </p:txBody>
            </p:sp>
            <p:sp>
              <p:nvSpPr>
                <p:cNvPr id="102947" name="Rectangle 547"/>
                <p:cNvSpPr>
                  <a:spLocks noChangeArrowheads="1"/>
                </p:cNvSpPr>
                <p:nvPr/>
              </p:nvSpPr>
              <p:spPr bwMode="black">
                <a:xfrm>
                  <a:off x="1393" y="3271"/>
                  <a:ext cx="46" cy="6"/>
                </a:xfrm>
                <a:prstGeom prst="rect">
                  <a:avLst/>
                </a:prstGeom>
                <a:solidFill>
                  <a:schemeClr val="bg2"/>
                </a:solidFill>
                <a:ln w="9525">
                  <a:noFill/>
                  <a:miter lim="800000"/>
                  <a:headEnd/>
                  <a:tailEnd/>
                </a:ln>
              </p:spPr>
              <p:txBody>
                <a:bodyPr/>
                <a:lstStyle/>
                <a:p>
                  <a:endParaRPr lang="en-US"/>
                </a:p>
              </p:txBody>
            </p:sp>
            <p:sp>
              <p:nvSpPr>
                <p:cNvPr id="102948" name="Rectangle 548"/>
                <p:cNvSpPr>
                  <a:spLocks noChangeArrowheads="1"/>
                </p:cNvSpPr>
                <p:nvPr/>
              </p:nvSpPr>
              <p:spPr bwMode="black">
                <a:xfrm>
                  <a:off x="1393" y="3273"/>
                  <a:ext cx="46" cy="5"/>
                </a:xfrm>
                <a:prstGeom prst="rect">
                  <a:avLst/>
                </a:prstGeom>
                <a:solidFill>
                  <a:schemeClr val="bg2"/>
                </a:solidFill>
                <a:ln w="9525">
                  <a:noFill/>
                  <a:miter lim="800000"/>
                  <a:headEnd/>
                  <a:tailEnd/>
                </a:ln>
              </p:spPr>
              <p:txBody>
                <a:bodyPr/>
                <a:lstStyle/>
                <a:p>
                  <a:endParaRPr lang="en-US"/>
                </a:p>
              </p:txBody>
            </p:sp>
            <p:sp>
              <p:nvSpPr>
                <p:cNvPr id="102949" name="Rectangle 549"/>
                <p:cNvSpPr>
                  <a:spLocks noChangeArrowheads="1"/>
                </p:cNvSpPr>
                <p:nvPr/>
              </p:nvSpPr>
              <p:spPr bwMode="black">
                <a:xfrm>
                  <a:off x="1390" y="3242"/>
                  <a:ext cx="8" cy="33"/>
                </a:xfrm>
                <a:prstGeom prst="rect">
                  <a:avLst/>
                </a:prstGeom>
                <a:solidFill>
                  <a:schemeClr val="bg2"/>
                </a:solidFill>
                <a:ln w="9525">
                  <a:noFill/>
                  <a:miter lim="800000"/>
                  <a:headEnd/>
                  <a:tailEnd/>
                </a:ln>
              </p:spPr>
              <p:txBody>
                <a:bodyPr/>
                <a:lstStyle/>
                <a:p>
                  <a:endParaRPr lang="en-US"/>
                </a:p>
              </p:txBody>
            </p:sp>
            <p:sp>
              <p:nvSpPr>
                <p:cNvPr id="102950" name="Rectangle 550"/>
                <p:cNvSpPr>
                  <a:spLocks noChangeArrowheads="1"/>
                </p:cNvSpPr>
                <p:nvPr/>
              </p:nvSpPr>
              <p:spPr bwMode="black">
                <a:xfrm>
                  <a:off x="1393" y="3241"/>
                  <a:ext cx="46" cy="3"/>
                </a:xfrm>
                <a:prstGeom prst="rect">
                  <a:avLst/>
                </a:prstGeom>
                <a:solidFill>
                  <a:schemeClr val="bg2"/>
                </a:solidFill>
                <a:ln w="9525">
                  <a:noFill/>
                  <a:miter lim="800000"/>
                  <a:headEnd/>
                  <a:tailEnd/>
                </a:ln>
              </p:spPr>
              <p:txBody>
                <a:bodyPr/>
                <a:lstStyle/>
                <a:p>
                  <a:endParaRPr lang="en-US"/>
                </a:p>
              </p:txBody>
            </p:sp>
            <p:sp>
              <p:nvSpPr>
                <p:cNvPr id="102951" name="Rectangle 551"/>
                <p:cNvSpPr>
                  <a:spLocks noChangeArrowheads="1"/>
                </p:cNvSpPr>
                <p:nvPr/>
              </p:nvSpPr>
              <p:spPr bwMode="black">
                <a:xfrm>
                  <a:off x="1437" y="3242"/>
                  <a:ext cx="8" cy="33"/>
                </a:xfrm>
                <a:prstGeom prst="rect">
                  <a:avLst/>
                </a:prstGeom>
                <a:solidFill>
                  <a:schemeClr val="bg2"/>
                </a:solidFill>
                <a:ln w="9525">
                  <a:noFill/>
                  <a:miter lim="800000"/>
                  <a:headEnd/>
                  <a:tailEnd/>
                </a:ln>
              </p:spPr>
              <p:txBody>
                <a:bodyPr/>
                <a:lstStyle/>
                <a:p>
                  <a:endParaRPr lang="en-US"/>
                </a:p>
              </p:txBody>
            </p:sp>
            <p:sp>
              <p:nvSpPr>
                <p:cNvPr id="102952" name="Rectangle 552"/>
                <p:cNvSpPr>
                  <a:spLocks noChangeArrowheads="1"/>
                </p:cNvSpPr>
                <p:nvPr/>
              </p:nvSpPr>
              <p:spPr bwMode="black">
                <a:xfrm>
                  <a:off x="1393" y="3273"/>
                  <a:ext cx="46" cy="5"/>
                </a:xfrm>
                <a:prstGeom prst="rect">
                  <a:avLst/>
                </a:prstGeom>
                <a:solidFill>
                  <a:schemeClr val="bg2"/>
                </a:solidFill>
                <a:ln w="9525">
                  <a:noFill/>
                  <a:miter lim="800000"/>
                  <a:headEnd/>
                  <a:tailEnd/>
                </a:ln>
              </p:spPr>
              <p:txBody>
                <a:bodyPr/>
                <a:lstStyle/>
                <a:p>
                  <a:endParaRPr lang="en-US"/>
                </a:p>
              </p:txBody>
            </p:sp>
            <p:sp>
              <p:nvSpPr>
                <p:cNvPr id="102953" name="Rectangle 553"/>
                <p:cNvSpPr>
                  <a:spLocks noChangeArrowheads="1"/>
                </p:cNvSpPr>
                <p:nvPr/>
              </p:nvSpPr>
              <p:spPr bwMode="black">
                <a:xfrm>
                  <a:off x="1774" y="3659"/>
                  <a:ext cx="47" cy="6"/>
                </a:xfrm>
                <a:prstGeom prst="rect">
                  <a:avLst/>
                </a:prstGeom>
                <a:solidFill>
                  <a:schemeClr val="bg2"/>
                </a:solidFill>
                <a:ln w="9525">
                  <a:noFill/>
                  <a:miter lim="800000"/>
                  <a:headEnd/>
                  <a:tailEnd/>
                </a:ln>
              </p:spPr>
              <p:txBody>
                <a:bodyPr/>
                <a:lstStyle/>
                <a:p>
                  <a:endParaRPr lang="en-US"/>
                </a:p>
              </p:txBody>
            </p:sp>
            <p:sp>
              <p:nvSpPr>
                <p:cNvPr id="102954" name="Rectangle 554"/>
                <p:cNvSpPr>
                  <a:spLocks noChangeArrowheads="1"/>
                </p:cNvSpPr>
                <p:nvPr/>
              </p:nvSpPr>
              <p:spPr bwMode="black">
                <a:xfrm>
                  <a:off x="1774" y="3659"/>
                  <a:ext cx="47" cy="4"/>
                </a:xfrm>
                <a:prstGeom prst="rect">
                  <a:avLst/>
                </a:prstGeom>
                <a:solidFill>
                  <a:schemeClr val="bg2"/>
                </a:solidFill>
                <a:ln w="9525">
                  <a:noFill/>
                  <a:miter lim="800000"/>
                  <a:headEnd/>
                  <a:tailEnd/>
                </a:ln>
              </p:spPr>
              <p:txBody>
                <a:bodyPr/>
                <a:lstStyle/>
                <a:p>
                  <a:endParaRPr lang="en-US"/>
                </a:p>
              </p:txBody>
            </p:sp>
            <p:sp>
              <p:nvSpPr>
                <p:cNvPr id="102955" name="Rectangle 555"/>
                <p:cNvSpPr>
                  <a:spLocks noChangeArrowheads="1"/>
                </p:cNvSpPr>
                <p:nvPr/>
              </p:nvSpPr>
              <p:spPr bwMode="black">
                <a:xfrm>
                  <a:off x="1774" y="3658"/>
                  <a:ext cx="47" cy="5"/>
                </a:xfrm>
                <a:prstGeom prst="rect">
                  <a:avLst/>
                </a:prstGeom>
                <a:solidFill>
                  <a:schemeClr val="bg2"/>
                </a:solidFill>
                <a:ln w="9525">
                  <a:noFill/>
                  <a:miter lim="800000"/>
                  <a:headEnd/>
                  <a:tailEnd/>
                </a:ln>
              </p:spPr>
              <p:txBody>
                <a:bodyPr/>
                <a:lstStyle/>
                <a:p>
                  <a:endParaRPr lang="en-US"/>
                </a:p>
              </p:txBody>
            </p:sp>
            <p:sp>
              <p:nvSpPr>
                <p:cNvPr id="102956" name="Rectangle 556"/>
                <p:cNvSpPr>
                  <a:spLocks noChangeArrowheads="1"/>
                </p:cNvSpPr>
                <p:nvPr/>
              </p:nvSpPr>
              <p:spPr bwMode="black">
                <a:xfrm>
                  <a:off x="1774" y="3658"/>
                  <a:ext cx="47" cy="5"/>
                </a:xfrm>
                <a:prstGeom prst="rect">
                  <a:avLst/>
                </a:prstGeom>
                <a:solidFill>
                  <a:schemeClr val="bg2"/>
                </a:solidFill>
                <a:ln w="9525">
                  <a:noFill/>
                  <a:miter lim="800000"/>
                  <a:headEnd/>
                  <a:tailEnd/>
                </a:ln>
              </p:spPr>
              <p:txBody>
                <a:bodyPr/>
                <a:lstStyle/>
                <a:p>
                  <a:endParaRPr lang="en-US"/>
                </a:p>
              </p:txBody>
            </p:sp>
            <p:sp>
              <p:nvSpPr>
                <p:cNvPr id="102957" name="Rectangle 557"/>
                <p:cNvSpPr>
                  <a:spLocks noChangeArrowheads="1"/>
                </p:cNvSpPr>
                <p:nvPr/>
              </p:nvSpPr>
              <p:spPr bwMode="black">
                <a:xfrm>
                  <a:off x="1774" y="3658"/>
                  <a:ext cx="47" cy="5"/>
                </a:xfrm>
                <a:prstGeom prst="rect">
                  <a:avLst/>
                </a:prstGeom>
                <a:solidFill>
                  <a:schemeClr val="bg2"/>
                </a:solidFill>
                <a:ln w="9525">
                  <a:noFill/>
                  <a:miter lim="800000"/>
                  <a:headEnd/>
                  <a:tailEnd/>
                </a:ln>
              </p:spPr>
              <p:txBody>
                <a:bodyPr/>
                <a:lstStyle/>
                <a:p>
                  <a:endParaRPr lang="en-US"/>
                </a:p>
              </p:txBody>
            </p:sp>
            <p:sp>
              <p:nvSpPr>
                <p:cNvPr id="102958" name="Rectangle 558"/>
                <p:cNvSpPr>
                  <a:spLocks noChangeArrowheads="1"/>
                </p:cNvSpPr>
                <p:nvPr/>
              </p:nvSpPr>
              <p:spPr bwMode="black">
                <a:xfrm>
                  <a:off x="1774" y="3658"/>
                  <a:ext cx="47" cy="3"/>
                </a:xfrm>
                <a:prstGeom prst="rect">
                  <a:avLst/>
                </a:prstGeom>
                <a:solidFill>
                  <a:schemeClr val="bg2"/>
                </a:solidFill>
                <a:ln w="9525">
                  <a:noFill/>
                  <a:miter lim="800000"/>
                  <a:headEnd/>
                  <a:tailEnd/>
                </a:ln>
              </p:spPr>
              <p:txBody>
                <a:bodyPr/>
                <a:lstStyle/>
                <a:p>
                  <a:endParaRPr lang="en-US"/>
                </a:p>
              </p:txBody>
            </p:sp>
            <p:sp>
              <p:nvSpPr>
                <p:cNvPr id="102959" name="Rectangle 559"/>
                <p:cNvSpPr>
                  <a:spLocks noChangeArrowheads="1"/>
                </p:cNvSpPr>
                <p:nvPr/>
              </p:nvSpPr>
              <p:spPr bwMode="black">
                <a:xfrm>
                  <a:off x="1774" y="3656"/>
                  <a:ext cx="47" cy="5"/>
                </a:xfrm>
                <a:prstGeom prst="rect">
                  <a:avLst/>
                </a:prstGeom>
                <a:solidFill>
                  <a:schemeClr val="bg2"/>
                </a:solidFill>
                <a:ln w="9525">
                  <a:noFill/>
                  <a:miter lim="800000"/>
                  <a:headEnd/>
                  <a:tailEnd/>
                </a:ln>
              </p:spPr>
              <p:txBody>
                <a:bodyPr/>
                <a:lstStyle/>
                <a:p>
                  <a:endParaRPr lang="en-US"/>
                </a:p>
              </p:txBody>
            </p:sp>
            <p:sp>
              <p:nvSpPr>
                <p:cNvPr id="102960" name="Rectangle 560"/>
                <p:cNvSpPr>
                  <a:spLocks noChangeArrowheads="1"/>
                </p:cNvSpPr>
                <p:nvPr/>
              </p:nvSpPr>
              <p:spPr bwMode="black">
                <a:xfrm>
                  <a:off x="1774" y="3656"/>
                  <a:ext cx="47" cy="5"/>
                </a:xfrm>
                <a:prstGeom prst="rect">
                  <a:avLst/>
                </a:prstGeom>
                <a:solidFill>
                  <a:schemeClr val="bg2"/>
                </a:solidFill>
                <a:ln w="9525">
                  <a:noFill/>
                  <a:miter lim="800000"/>
                  <a:headEnd/>
                  <a:tailEnd/>
                </a:ln>
              </p:spPr>
              <p:txBody>
                <a:bodyPr/>
                <a:lstStyle/>
                <a:p>
                  <a:endParaRPr lang="en-US"/>
                </a:p>
              </p:txBody>
            </p:sp>
            <p:sp>
              <p:nvSpPr>
                <p:cNvPr id="102961" name="Rectangle 561"/>
                <p:cNvSpPr>
                  <a:spLocks noChangeArrowheads="1"/>
                </p:cNvSpPr>
                <p:nvPr/>
              </p:nvSpPr>
              <p:spPr bwMode="black">
                <a:xfrm>
                  <a:off x="1774" y="3656"/>
                  <a:ext cx="47" cy="3"/>
                </a:xfrm>
                <a:prstGeom prst="rect">
                  <a:avLst/>
                </a:prstGeom>
                <a:solidFill>
                  <a:schemeClr val="bg2"/>
                </a:solidFill>
                <a:ln w="9525">
                  <a:noFill/>
                  <a:miter lim="800000"/>
                  <a:headEnd/>
                  <a:tailEnd/>
                </a:ln>
              </p:spPr>
              <p:txBody>
                <a:bodyPr/>
                <a:lstStyle/>
                <a:p>
                  <a:endParaRPr lang="en-US"/>
                </a:p>
              </p:txBody>
            </p:sp>
            <p:sp>
              <p:nvSpPr>
                <p:cNvPr id="102962" name="Rectangle 562"/>
                <p:cNvSpPr>
                  <a:spLocks noChangeArrowheads="1"/>
                </p:cNvSpPr>
                <p:nvPr/>
              </p:nvSpPr>
              <p:spPr bwMode="black">
                <a:xfrm>
                  <a:off x="1774" y="3654"/>
                  <a:ext cx="47" cy="5"/>
                </a:xfrm>
                <a:prstGeom prst="rect">
                  <a:avLst/>
                </a:prstGeom>
                <a:solidFill>
                  <a:schemeClr val="bg2"/>
                </a:solidFill>
                <a:ln w="9525">
                  <a:noFill/>
                  <a:miter lim="800000"/>
                  <a:headEnd/>
                  <a:tailEnd/>
                </a:ln>
              </p:spPr>
              <p:txBody>
                <a:bodyPr/>
                <a:lstStyle/>
                <a:p>
                  <a:endParaRPr lang="en-US"/>
                </a:p>
              </p:txBody>
            </p:sp>
            <p:sp>
              <p:nvSpPr>
                <p:cNvPr id="102963" name="Rectangle 563"/>
                <p:cNvSpPr>
                  <a:spLocks noChangeArrowheads="1"/>
                </p:cNvSpPr>
                <p:nvPr/>
              </p:nvSpPr>
              <p:spPr bwMode="black">
                <a:xfrm>
                  <a:off x="1774" y="3654"/>
                  <a:ext cx="47" cy="5"/>
                </a:xfrm>
                <a:prstGeom prst="rect">
                  <a:avLst/>
                </a:prstGeom>
                <a:solidFill>
                  <a:schemeClr val="bg2"/>
                </a:solidFill>
                <a:ln w="9525">
                  <a:noFill/>
                  <a:miter lim="800000"/>
                  <a:headEnd/>
                  <a:tailEnd/>
                </a:ln>
              </p:spPr>
              <p:txBody>
                <a:bodyPr/>
                <a:lstStyle/>
                <a:p>
                  <a:endParaRPr lang="en-US"/>
                </a:p>
              </p:txBody>
            </p:sp>
            <p:sp>
              <p:nvSpPr>
                <p:cNvPr id="102964" name="Rectangle 564"/>
                <p:cNvSpPr>
                  <a:spLocks noChangeArrowheads="1"/>
                </p:cNvSpPr>
                <p:nvPr/>
              </p:nvSpPr>
              <p:spPr bwMode="black">
                <a:xfrm>
                  <a:off x="1774" y="3654"/>
                  <a:ext cx="47" cy="4"/>
                </a:xfrm>
                <a:prstGeom prst="rect">
                  <a:avLst/>
                </a:prstGeom>
                <a:solidFill>
                  <a:schemeClr val="bg2"/>
                </a:solidFill>
                <a:ln w="9525">
                  <a:noFill/>
                  <a:miter lim="800000"/>
                  <a:headEnd/>
                  <a:tailEnd/>
                </a:ln>
              </p:spPr>
              <p:txBody>
                <a:bodyPr/>
                <a:lstStyle/>
                <a:p>
                  <a:endParaRPr lang="en-US"/>
                </a:p>
              </p:txBody>
            </p:sp>
            <p:sp>
              <p:nvSpPr>
                <p:cNvPr id="102965" name="Rectangle 565"/>
                <p:cNvSpPr>
                  <a:spLocks noChangeArrowheads="1"/>
                </p:cNvSpPr>
                <p:nvPr/>
              </p:nvSpPr>
              <p:spPr bwMode="black">
                <a:xfrm>
                  <a:off x="1774" y="3652"/>
                  <a:ext cx="47" cy="6"/>
                </a:xfrm>
                <a:prstGeom prst="rect">
                  <a:avLst/>
                </a:prstGeom>
                <a:solidFill>
                  <a:schemeClr val="bg2"/>
                </a:solidFill>
                <a:ln w="9525">
                  <a:noFill/>
                  <a:miter lim="800000"/>
                  <a:headEnd/>
                  <a:tailEnd/>
                </a:ln>
              </p:spPr>
              <p:txBody>
                <a:bodyPr/>
                <a:lstStyle/>
                <a:p>
                  <a:endParaRPr lang="en-US"/>
                </a:p>
              </p:txBody>
            </p:sp>
            <p:sp>
              <p:nvSpPr>
                <p:cNvPr id="102966" name="Rectangle 566"/>
                <p:cNvSpPr>
                  <a:spLocks noChangeArrowheads="1"/>
                </p:cNvSpPr>
                <p:nvPr/>
              </p:nvSpPr>
              <p:spPr bwMode="black">
                <a:xfrm>
                  <a:off x="1774" y="3652"/>
                  <a:ext cx="47" cy="6"/>
                </a:xfrm>
                <a:prstGeom prst="rect">
                  <a:avLst/>
                </a:prstGeom>
                <a:solidFill>
                  <a:schemeClr val="bg2"/>
                </a:solidFill>
                <a:ln w="9525">
                  <a:noFill/>
                  <a:miter lim="800000"/>
                  <a:headEnd/>
                  <a:tailEnd/>
                </a:ln>
              </p:spPr>
              <p:txBody>
                <a:bodyPr/>
                <a:lstStyle/>
                <a:p>
                  <a:endParaRPr lang="en-US"/>
                </a:p>
              </p:txBody>
            </p:sp>
            <p:sp>
              <p:nvSpPr>
                <p:cNvPr id="102967" name="Rectangle 567"/>
                <p:cNvSpPr>
                  <a:spLocks noChangeArrowheads="1"/>
                </p:cNvSpPr>
                <p:nvPr/>
              </p:nvSpPr>
              <p:spPr bwMode="black">
                <a:xfrm>
                  <a:off x="1774" y="3652"/>
                  <a:ext cx="47" cy="6"/>
                </a:xfrm>
                <a:prstGeom prst="rect">
                  <a:avLst/>
                </a:prstGeom>
                <a:solidFill>
                  <a:schemeClr val="bg2"/>
                </a:solidFill>
                <a:ln w="9525">
                  <a:noFill/>
                  <a:miter lim="800000"/>
                  <a:headEnd/>
                  <a:tailEnd/>
                </a:ln>
              </p:spPr>
              <p:txBody>
                <a:bodyPr/>
                <a:lstStyle/>
                <a:p>
                  <a:endParaRPr lang="en-US"/>
                </a:p>
              </p:txBody>
            </p:sp>
            <p:sp>
              <p:nvSpPr>
                <p:cNvPr id="102968" name="Rectangle 568"/>
                <p:cNvSpPr>
                  <a:spLocks noChangeArrowheads="1"/>
                </p:cNvSpPr>
                <p:nvPr/>
              </p:nvSpPr>
              <p:spPr bwMode="black">
                <a:xfrm>
                  <a:off x="1774" y="3650"/>
                  <a:ext cx="47" cy="6"/>
                </a:xfrm>
                <a:prstGeom prst="rect">
                  <a:avLst/>
                </a:prstGeom>
                <a:solidFill>
                  <a:schemeClr val="bg2"/>
                </a:solidFill>
                <a:ln w="9525">
                  <a:noFill/>
                  <a:miter lim="800000"/>
                  <a:headEnd/>
                  <a:tailEnd/>
                </a:ln>
              </p:spPr>
              <p:txBody>
                <a:bodyPr/>
                <a:lstStyle/>
                <a:p>
                  <a:endParaRPr lang="en-US"/>
                </a:p>
              </p:txBody>
            </p:sp>
            <p:sp>
              <p:nvSpPr>
                <p:cNvPr id="102969" name="Rectangle 569"/>
                <p:cNvSpPr>
                  <a:spLocks noChangeArrowheads="1"/>
                </p:cNvSpPr>
                <p:nvPr/>
              </p:nvSpPr>
              <p:spPr bwMode="black">
                <a:xfrm>
                  <a:off x="1774" y="3650"/>
                  <a:ext cx="47" cy="6"/>
                </a:xfrm>
                <a:prstGeom prst="rect">
                  <a:avLst/>
                </a:prstGeom>
                <a:solidFill>
                  <a:schemeClr val="bg2"/>
                </a:solidFill>
                <a:ln w="9525">
                  <a:noFill/>
                  <a:miter lim="800000"/>
                  <a:headEnd/>
                  <a:tailEnd/>
                </a:ln>
              </p:spPr>
              <p:txBody>
                <a:bodyPr/>
                <a:lstStyle/>
                <a:p>
                  <a:endParaRPr lang="en-US"/>
                </a:p>
              </p:txBody>
            </p:sp>
            <p:sp>
              <p:nvSpPr>
                <p:cNvPr id="102970" name="Rectangle 570"/>
                <p:cNvSpPr>
                  <a:spLocks noChangeArrowheads="1"/>
                </p:cNvSpPr>
                <p:nvPr/>
              </p:nvSpPr>
              <p:spPr bwMode="black">
                <a:xfrm>
                  <a:off x="1774" y="3650"/>
                  <a:ext cx="47" cy="6"/>
                </a:xfrm>
                <a:prstGeom prst="rect">
                  <a:avLst/>
                </a:prstGeom>
                <a:solidFill>
                  <a:schemeClr val="bg2"/>
                </a:solidFill>
                <a:ln w="9525">
                  <a:noFill/>
                  <a:miter lim="800000"/>
                  <a:headEnd/>
                  <a:tailEnd/>
                </a:ln>
              </p:spPr>
              <p:txBody>
                <a:bodyPr/>
                <a:lstStyle/>
                <a:p>
                  <a:endParaRPr lang="en-US"/>
                </a:p>
              </p:txBody>
            </p:sp>
            <p:sp>
              <p:nvSpPr>
                <p:cNvPr id="102971" name="Rectangle 571"/>
                <p:cNvSpPr>
                  <a:spLocks noChangeArrowheads="1"/>
                </p:cNvSpPr>
                <p:nvPr/>
              </p:nvSpPr>
              <p:spPr bwMode="black">
                <a:xfrm>
                  <a:off x="1774" y="3650"/>
                  <a:ext cx="47" cy="4"/>
                </a:xfrm>
                <a:prstGeom prst="rect">
                  <a:avLst/>
                </a:prstGeom>
                <a:solidFill>
                  <a:schemeClr val="bg2"/>
                </a:solidFill>
                <a:ln w="9525">
                  <a:noFill/>
                  <a:miter lim="800000"/>
                  <a:headEnd/>
                  <a:tailEnd/>
                </a:ln>
              </p:spPr>
              <p:txBody>
                <a:bodyPr/>
                <a:lstStyle/>
                <a:p>
                  <a:endParaRPr lang="en-US"/>
                </a:p>
              </p:txBody>
            </p:sp>
            <p:sp>
              <p:nvSpPr>
                <p:cNvPr id="102972" name="Rectangle 572"/>
                <p:cNvSpPr>
                  <a:spLocks noChangeArrowheads="1"/>
                </p:cNvSpPr>
                <p:nvPr/>
              </p:nvSpPr>
              <p:spPr bwMode="black">
                <a:xfrm>
                  <a:off x="1774" y="3649"/>
                  <a:ext cx="47" cy="5"/>
                </a:xfrm>
                <a:prstGeom prst="rect">
                  <a:avLst/>
                </a:prstGeom>
                <a:solidFill>
                  <a:schemeClr val="bg2"/>
                </a:solidFill>
                <a:ln w="9525">
                  <a:noFill/>
                  <a:miter lim="800000"/>
                  <a:headEnd/>
                  <a:tailEnd/>
                </a:ln>
              </p:spPr>
              <p:txBody>
                <a:bodyPr/>
                <a:lstStyle/>
                <a:p>
                  <a:endParaRPr lang="en-US"/>
                </a:p>
              </p:txBody>
            </p:sp>
            <p:sp>
              <p:nvSpPr>
                <p:cNvPr id="102973" name="Rectangle 573"/>
                <p:cNvSpPr>
                  <a:spLocks noChangeArrowheads="1"/>
                </p:cNvSpPr>
                <p:nvPr/>
              </p:nvSpPr>
              <p:spPr bwMode="black">
                <a:xfrm>
                  <a:off x="1774" y="3649"/>
                  <a:ext cx="47" cy="5"/>
                </a:xfrm>
                <a:prstGeom prst="rect">
                  <a:avLst/>
                </a:prstGeom>
                <a:solidFill>
                  <a:schemeClr val="bg2"/>
                </a:solidFill>
                <a:ln w="9525">
                  <a:noFill/>
                  <a:miter lim="800000"/>
                  <a:headEnd/>
                  <a:tailEnd/>
                </a:ln>
              </p:spPr>
              <p:txBody>
                <a:bodyPr/>
                <a:lstStyle/>
                <a:p>
                  <a:endParaRPr lang="en-US"/>
                </a:p>
              </p:txBody>
            </p:sp>
            <p:sp>
              <p:nvSpPr>
                <p:cNvPr id="102974" name="Rectangle 574"/>
                <p:cNvSpPr>
                  <a:spLocks noChangeArrowheads="1"/>
                </p:cNvSpPr>
                <p:nvPr/>
              </p:nvSpPr>
              <p:spPr bwMode="black">
                <a:xfrm>
                  <a:off x="1774" y="3649"/>
                  <a:ext cx="47" cy="3"/>
                </a:xfrm>
                <a:prstGeom prst="rect">
                  <a:avLst/>
                </a:prstGeom>
                <a:solidFill>
                  <a:schemeClr val="bg2"/>
                </a:solidFill>
                <a:ln w="9525">
                  <a:noFill/>
                  <a:miter lim="800000"/>
                  <a:headEnd/>
                  <a:tailEnd/>
                </a:ln>
              </p:spPr>
              <p:txBody>
                <a:bodyPr/>
                <a:lstStyle/>
                <a:p>
                  <a:endParaRPr lang="en-US"/>
                </a:p>
              </p:txBody>
            </p:sp>
            <p:sp>
              <p:nvSpPr>
                <p:cNvPr id="102975" name="Rectangle 575"/>
                <p:cNvSpPr>
                  <a:spLocks noChangeArrowheads="1"/>
                </p:cNvSpPr>
                <p:nvPr/>
              </p:nvSpPr>
              <p:spPr bwMode="black">
                <a:xfrm>
                  <a:off x="1774" y="3647"/>
                  <a:ext cx="47" cy="5"/>
                </a:xfrm>
                <a:prstGeom prst="rect">
                  <a:avLst/>
                </a:prstGeom>
                <a:solidFill>
                  <a:schemeClr val="bg2"/>
                </a:solidFill>
                <a:ln w="9525">
                  <a:noFill/>
                  <a:miter lim="800000"/>
                  <a:headEnd/>
                  <a:tailEnd/>
                </a:ln>
              </p:spPr>
              <p:txBody>
                <a:bodyPr/>
                <a:lstStyle/>
                <a:p>
                  <a:endParaRPr lang="en-US"/>
                </a:p>
              </p:txBody>
            </p:sp>
            <p:sp>
              <p:nvSpPr>
                <p:cNvPr id="102976" name="Rectangle 576"/>
                <p:cNvSpPr>
                  <a:spLocks noChangeArrowheads="1"/>
                </p:cNvSpPr>
                <p:nvPr/>
              </p:nvSpPr>
              <p:spPr bwMode="black">
                <a:xfrm>
                  <a:off x="1774" y="3647"/>
                  <a:ext cx="47" cy="5"/>
                </a:xfrm>
                <a:prstGeom prst="rect">
                  <a:avLst/>
                </a:prstGeom>
                <a:solidFill>
                  <a:schemeClr val="bg2"/>
                </a:solidFill>
                <a:ln w="9525">
                  <a:noFill/>
                  <a:miter lim="800000"/>
                  <a:headEnd/>
                  <a:tailEnd/>
                </a:ln>
              </p:spPr>
              <p:txBody>
                <a:bodyPr/>
                <a:lstStyle/>
                <a:p>
                  <a:endParaRPr lang="en-US"/>
                </a:p>
              </p:txBody>
            </p:sp>
            <p:sp>
              <p:nvSpPr>
                <p:cNvPr id="102977" name="Rectangle 577"/>
                <p:cNvSpPr>
                  <a:spLocks noChangeArrowheads="1"/>
                </p:cNvSpPr>
                <p:nvPr/>
              </p:nvSpPr>
              <p:spPr bwMode="black">
                <a:xfrm>
                  <a:off x="1774" y="3647"/>
                  <a:ext cx="47" cy="3"/>
                </a:xfrm>
                <a:prstGeom prst="rect">
                  <a:avLst/>
                </a:prstGeom>
                <a:solidFill>
                  <a:schemeClr val="bg2"/>
                </a:solidFill>
                <a:ln w="9525">
                  <a:noFill/>
                  <a:miter lim="800000"/>
                  <a:headEnd/>
                  <a:tailEnd/>
                </a:ln>
              </p:spPr>
              <p:txBody>
                <a:bodyPr/>
                <a:lstStyle/>
                <a:p>
                  <a:endParaRPr lang="en-US"/>
                </a:p>
              </p:txBody>
            </p:sp>
            <p:sp>
              <p:nvSpPr>
                <p:cNvPr id="102978" name="Rectangle 578"/>
                <p:cNvSpPr>
                  <a:spLocks noChangeArrowheads="1"/>
                </p:cNvSpPr>
                <p:nvPr/>
              </p:nvSpPr>
              <p:spPr bwMode="black">
                <a:xfrm>
                  <a:off x="1774" y="3645"/>
                  <a:ext cx="47" cy="5"/>
                </a:xfrm>
                <a:prstGeom prst="rect">
                  <a:avLst/>
                </a:prstGeom>
                <a:solidFill>
                  <a:schemeClr val="bg2"/>
                </a:solidFill>
                <a:ln w="9525">
                  <a:noFill/>
                  <a:miter lim="800000"/>
                  <a:headEnd/>
                  <a:tailEnd/>
                </a:ln>
              </p:spPr>
              <p:txBody>
                <a:bodyPr/>
                <a:lstStyle/>
                <a:p>
                  <a:endParaRPr lang="en-US"/>
                </a:p>
              </p:txBody>
            </p:sp>
            <p:sp>
              <p:nvSpPr>
                <p:cNvPr id="102979" name="Rectangle 579"/>
                <p:cNvSpPr>
                  <a:spLocks noChangeArrowheads="1"/>
                </p:cNvSpPr>
                <p:nvPr/>
              </p:nvSpPr>
              <p:spPr bwMode="black">
                <a:xfrm>
                  <a:off x="1774" y="3645"/>
                  <a:ext cx="47" cy="5"/>
                </a:xfrm>
                <a:prstGeom prst="rect">
                  <a:avLst/>
                </a:prstGeom>
                <a:solidFill>
                  <a:schemeClr val="bg2"/>
                </a:solidFill>
                <a:ln w="9525">
                  <a:noFill/>
                  <a:miter lim="800000"/>
                  <a:headEnd/>
                  <a:tailEnd/>
                </a:ln>
              </p:spPr>
              <p:txBody>
                <a:bodyPr/>
                <a:lstStyle/>
                <a:p>
                  <a:endParaRPr lang="en-US"/>
                </a:p>
              </p:txBody>
            </p:sp>
            <p:sp>
              <p:nvSpPr>
                <p:cNvPr id="102980" name="Rectangle 580"/>
                <p:cNvSpPr>
                  <a:spLocks noChangeArrowheads="1"/>
                </p:cNvSpPr>
                <p:nvPr/>
              </p:nvSpPr>
              <p:spPr bwMode="black">
                <a:xfrm>
                  <a:off x="1774" y="3645"/>
                  <a:ext cx="47" cy="5"/>
                </a:xfrm>
                <a:prstGeom prst="rect">
                  <a:avLst/>
                </a:prstGeom>
                <a:solidFill>
                  <a:schemeClr val="bg2"/>
                </a:solidFill>
                <a:ln w="9525">
                  <a:noFill/>
                  <a:miter lim="800000"/>
                  <a:headEnd/>
                  <a:tailEnd/>
                </a:ln>
              </p:spPr>
              <p:txBody>
                <a:bodyPr/>
                <a:lstStyle/>
                <a:p>
                  <a:endParaRPr lang="en-US"/>
                </a:p>
              </p:txBody>
            </p:sp>
            <p:sp>
              <p:nvSpPr>
                <p:cNvPr id="102981" name="Rectangle 581"/>
                <p:cNvSpPr>
                  <a:spLocks noChangeArrowheads="1"/>
                </p:cNvSpPr>
                <p:nvPr/>
              </p:nvSpPr>
              <p:spPr bwMode="black">
                <a:xfrm>
                  <a:off x="1774" y="3645"/>
                  <a:ext cx="47" cy="4"/>
                </a:xfrm>
                <a:prstGeom prst="rect">
                  <a:avLst/>
                </a:prstGeom>
                <a:solidFill>
                  <a:schemeClr val="bg2"/>
                </a:solidFill>
                <a:ln w="9525">
                  <a:noFill/>
                  <a:miter lim="800000"/>
                  <a:headEnd/>
                  <a:tailEnd/>
                </a:ln>
              </p:spPr>
              <p:txBody>
                <a:bodyPr/>
                <a:lstStyle/>
                <a:p>
                  <a:endParaRPr lang="en-US"/>
                </a:p>
              </p:txBody>
            </p:sp>
            <p:sp>
              <p:nvSpPr>
                <p:cNvPr id="102982" name="Rectangle 582"/>
                <p:cNvSpPr>
                  <a:spLocks noChangeArrowheads="1"/>
                </p:cNvSpPr>
                <p:nvPr/>
              </p:nvSpPr>
              <p:spPr bwMode="black">
                <a:xfrm>
                  <a:off x="1774" y="3643"/>
                  <a:ext cx="47" cy="6"/>
                </a:xfrm>
                <a:prstGeom prst="rect">
                  <a:avLst/>
                </a:prstGeom>
                <a:solidFill>
                  <a:schemeClr val="bg2"/>
                </a:solidFill>
                <a:ln w="9525">
                  <a:noFill/>
                  <a:miter lim="800000"/>
                  <a:headEnd/>
                  <a:tailEnd/>
                </a:ln>
              </p:spPr>
              <p:txBody>
                <a:bodyPr/>
                <a:lstStyle/>
                <a:p>
                  <a:endParaRPr lang="en-US"/>
                </a:p>
              </p:txBody>
            </p:sp>
            <p:sp>
              <p:nvSpPr>
                <p:cNvPr id="102983" name="Rectangle 583"/>
                <p:cNvSpPr>
                  <a:spLocks noChangeArrowheads="1"/>
                </p:cNvSpPr>
                <p:nvPr/>
              </p:nvSpPr>
              <p:spPr bwMode="black">
                <a:xfrm>
                  <a:off x="1774" y="3643"/>
                  <a:ext cx="47" cy="6"/>
                </a:xfrm>
                <a:prstGeom prst="rect">
                  <a:avLst/>
                </a:prstGeom>
                <a:solidFill>
                  <a:schemeClr val="bg2"/>
                </a:solidFill>
                <a:ln w="9525">
                  <a:noFill/>
                  <a:miter lim="800000"/>
                  <a:headEnd/>
                  <a:tailEnd/>
                </a:ln>
              </p:spPr>
              <p:txBody>
                <a:bodyPr/>
                <a:lstStyle/>
                <a:p>
                  <a:endParaRPr lang="en-US"/>
                </a:p>
              </p:txBody>
            </p:sp>
            <p:sp>
              <p:nvSpPr>
                <p:cNvPr id="102984" name="Rectangle 584"/>
                <p:cNvSpPr>
                  <a:spLocks noChangeArrowheads="1"/>
                </p:cNvSpPr>
                <p:nvPr/>
              </p:nvSpPr>
              <p:spPr bwMode="black">
                <a:xfrm>
                  <a:off x="1774" y="3659"/>
                  <a:ext cx="47" cy="6"/>
                </a:xfrm>
                <a:prstGeom prst="rect">
                  <a:avLst/>
                </a:prstGeom>
                <a:solidFill>
                  <a:schemeClr val="bg2"/>
                </a:solidFill>
                <a:ln w="9525">
                  <a:noFill/>
                  <a:miter lim="800000"/>
                  <a:headEnd/>
                  <a:tailEnd/>
                </a:ln>
              </p:spPr>
              <p:txBody>
                <a:bodyPr/>
                <a:lstStyle/>
                <a:p>
                  <a:endParaRPr lang="en-US"/>
                </a:p>
              </p:txBody>
            </p:sp>
            <p:sp>
              <p:nvSpPr>
                <p:cNvPr id="102985" name="Rectangle 585"/>
                <p:cNvSpPr>
                  <a:spLocks noChangeArrowheads="1"/>
                </p:cNvSpPr>
                <p:nvPr/>
              </p:nvSpPr>
              <p:spPr bwMode="black">
                <a:xfrm>
                  <a:off x="1774" y="3661"/>
                  <a:ext cx="47" cy="6"/>
                </a:xfrm>
                <a:prstGeom prst="rect">
                  <a:avLst/>
                </a:prstGeom>
                <a:solidFill>
                  <a:schemeClr val="bg2"/>
                </a:solidFill>
                <a:ln w="9525">
                  <a:noFill/>
                  <a:miter lim="800000"/>
                  <a:headEnd/>
                  <a:tailEnd/>
                </a:ln>
              </p:spPr>
              <p:txBody>
                <a:bodyPr/>
                <a:lstStyle/>
                <a:p>
                  <a:endParaRPr lang="en-US"/>
                </a:p>
              </p:txBody>
            </p:sp>
            <p:sp>
              <p:nvSpPr>
                <p:cNvPr id="102986" name="Rectangle 586"/>
                <p:cNvSpPr>
                  <a:spLocks noChangeArrowheads="1"/>
                </p:cNvSpPr>
                <p:nvPr/>
              </p:nvSpPr>
              <p:spPr bwMode="black">
                <a:xfrm>
                  <a:off x="1774" y="3661"/>
                  <a:ext cx="47" cy="6"/>
                </a:xfrm>
                <a:prstGeom prst="rect">
                  <a:avLst/>
                </a:prstGeom>
                <a:solidFill>
                  <a:schemeClr val="bg2"/>
                </a:solidFill>
                <a:ln w="9525">
                  <a:noFill/>
                  <a:miter lim="800000"/>
                  <a:headEnd/>
                  <a:tailEnd/>
                </a:ln>
              </p:spPr>
              <p:txBody>
                <a:bodyPr/>
                <a:lstStyle/>
                <a:p>
                  <a:endParaRPr lang="en-US"/>
                </a:p>
              </p:txBody>
            </p:sp>
            <p:sp>
              <p:nvSpPr>
                <p:cNvPr id="102987" name="Rectangle 587"/>
                <p:cNvSpPr>
                  <a:spLocks noChangeArrowheads="1"/>
                </p:cNvSpPr>
                <p:nvPr/>
              </p:nvSpPr>
              <p:spPr bwMode="black">
                <a:xfrm>
                  <a:off x="1774" y="3661"/>
                  <a:ext cx="47" cy="6"/>
                </a:xfrm>
                <a:prstGeom prst="rect">
                  <a:avLst/>
                </a:prstGeom>
                <a:solidFill>
                  <a:schemeClr val="bg2"/>
                </a:solidFill>
                <a:ln w="9525">
                  <a:noFill/>
                  <a:miter lim="800000"/>
                  <a:headEnd/>
                  <a:tailEnd/>
                </a:ln>
              </p:spPr>
              <p:txBody>
                <a:bodyPr/>
                <a:lstStyle/>
                <a:p>
                  <a:endParaRPr lang="en-US"/>
                </a:p>
              </p:txBody>
            </p:sp>
            <p:sp>
              <p:nvSpPr>
                <p:cNvPr id="102988" name="Rectangle 588"/>
                <p:cNvSpPr>
                  <a:spLocks noChangeArrowheads="1"/>
                </p:cNvSpPr>
                <p:nvPr/>
              </p:nvSpPr>
              <p:spPr bwMode="black">
                <a:xfrm>
                  <a:off x="1774" y="3663"/>
                  <a:ext cx="47" cy="4"/>
                </a:xfrm>
                <a:prstGeom prst="rect">
                  <a:avLst/>
                </a:prstGeom>
                <a:solidFill>
                  <a:schemeClr val="bg2"/>
                </a:solidFill>
                <a:ln w="9525">
                  <a:noFill/>
                  <a:miter lim="800000"/>
                  <a:headEnd/>
                  <a:tailEnd/>
                </a:ln>
              </p:spPr>
              <p:txBody>
                <a:bodyPr/>
                <a:lstStyle/>
                <a:p>
                  <a:endParaRPr lang="en-US"/>
                </a:p>
              </p:txBody>
            </p:sp>
            <p:sp>
              <p:nvSpPr>
                <p:cNvPr id="102989" name="Rectangle 589"/>
                <p:cNvSpPr>
                  <a:spLocks noChangeArrowheads="1"/>
                </p:cNvSpPr>
                <p:nvPr/>
              </p:nvSpPr>
              <p:spPr bwMode="black">
                <a:xfrm>
                  <a:off x="1774" y="3663"/>
                  <a:ext cx="47" cy="5"/>
                </a:xfrm>
                <a:prstGeom prst="rect">
                  <a:avLst/>
                </a:prstGeom>
                <a:solidFill>
                  <a:schemeClr val="bg2"/>
                </a:solidFill>
                <a:ln w="9525">
                  <a:noFill/>
                  <a:miter lim="800000"/>
                  <a:headEnd/>
                  <a:tailEnd/>
                </a:ln>
              </p:spPr>
              <p:txBody>
                <a:bodyPr/>
                <a:lstStyle/>
                <a:p>
                  <a:endParaRPr lang="en-US"/>
                </a:p>
              </p:txBody>
            </p:sp>
            <p:sp>
              <p:nvSpPr>
                <p:cNvPr id="102990" name="Rectangle 590"/>
                <p:cNvSpPr>
                  <a:spLocks noChangeArrowheads="1"/>
                </p:cNvSpPr>
                <p:nvPr/>
              </p:nvSpPr>
              <p:spPr bwMode="black">
                <a:xfrm>
                  <a:off x="1774" y="3663"/>
                  <a:ext cx="47" cy="5"/>
                </a:xfrm>
                <a:prstGeom prst="rect">
                  <a:avLst/>
                </a:prstGeom>
                <a:solidFill>
                  <a:schemeClr val="bg2"/>
                </a:solidFill>
                <a:ln w="9525">
                  <a:noFill/>
                  <a:miter lim="800000"/>
                  <a:headEnd/>
                  <a:tailEnd/>
                </a:ln>
              </p:spPr>
              <p:txBody>
                <a:bodyPr/>
                <a:lstStyle/>
                <a:p>
                  <a:endParaRPr lang="en-US"/>
                </a:p>
              </p:txBody>
            </p:sp>
            <p:sp>
              <p:nvSpPr>
                <p:cNvPr id="102991" name="Rectangle 591"/>
                <p:cNvSpPr>
                  <a:spLocks noChangeArrowheads="1"/>
                </p:cNvSpPr>
                <p:nvPr/>
              </p:nvSpPr>
              <p:spPr bwMode="black">
                <a:xfrm>
                  <a:off x="1774" y="3663"/>
                  <a:ext cx="47" cy="5"/>
                </a:xfrm>
                <a:prstGeom prst="rect">
                  <a:avLst/>
                </a:prstGeom>
                <a:solidFill>
                  <a:schemeClr val="bg2"/>
                </a:solidFill>
                <a:ln w="9525">
                  <a:noFill/>
                  <a:miter lim="800000"/>
                  <a:headEnd/>
                  <a:tailEnd/>
                </a:ln>
              </p:spPr>
              <p:txBody>
                <a:bodyPr/>
                <a:lstStyle/>
                <a:p>
                  <a:endParaRPr lang="en-US"/>
                </a:p>
              </p:txBody>
            </p:sp>
            <p:sp>
              <p:nvSpPr>
                <p:cNvPr id="102992" name="Rectangle 592"/>
                <p:cNvSpPr>
                  <a:spLocks noChangeArrowheads="1"/>
                </p:cNvSpPr>
                <p:nvPr/>
              </p:nvSpPr>
              <p:spPr bwMode="black">
                <a:xfrm>
                  <a:off x="1774" y="3665"/>
                  <a:ext cx="47" cy="5"/>
                </a:xfrm>
                <a:prstGeom prst="rect">
                  <a:avLst/>
                </a:prstGeom>
                <a:solidFill>
                  <a:schemeClr val="bg2"/>
                </a:solidFill>
                <a:ln w="9525">
                  <a:noFill/>
                  <a:miter lim="800000"/>
                  <a:headEnd/>
                  <a:tailEnd/>
                </a:ln>
              </p:spPr>
              <p:txBody>
                <a:bodyPr/>
                <a:lstStyle/>
                <a:p>
                  <a:endParaRPr lang="en-US"/>
                </a:p>
              </p:txBody>
            </p:sp>
            <p:sp>
              <p:nvSpPr>
                <p:cNvPr id="102993" name="Rectangle 593"/>
                <p:cNvSpPr>
                  <a:spLocks noChangeArrowheads="1"/>
                </p:cNvSpPr>
                <p:nvPr/>
              </p:nvSpPr>
              <p:spPr bwMode="black">
                <a:xfrm>
                  <a:off x="1774" y="3665"/>
                  <a:ext cx="47" cy="5"/>
                </a:xfrm>
                <a:prstGeom prst="rect">
                  <a:avLst/>
                </a:prstGeom>
                <a:solidFill>
                  <a:schemeClr val="bg2"/>
                </a:solidFill>
                <a:ln w="9525">
                  <a:noFill/>
                  <a:miter lim="800000"/>
                  <a:headEnd/>
                  <a:tailEnd/>
                </a:ln>
              </p:spPr>
              <p:txBody>
                <a:bodyPr/>
                <a:lstStyle/>
                <a:p>
                  <a:endParaRPr lang="en-US"/>
                </a:p>
              </p:txBody>
            </p:sp>
            <p:sp>
              <p:nvSpPr>
                <p:cNvPr id="102994" name="Rectangle 594"/>
                <p:cNvSpPr>
                  <a:spLocks noChangeArrowheads="1"/>
                </p:cNvSpPr>
                <p:nvPr/>
              </p:nvSpPr>
              <p:spPr bwMode="black">
                <a:xfrm>
                  <a:off x="1774" y="3665"/>
                  <a:ext cx="47" cy="5"/>
                </a:xfrm>
                <a:prstGeom prst="rect">
                  <a:avLst/>
                </a:prstGeom>
                <a:solidFill>
                  <a:schemeClr val="bg2"/>
                </a:solidFill>
                <a:ln w="9525">
                  <a:noFill/>
                  <a:miter lim="800000"/>
                  <a:headEnd/>
                  <a:tailEnd/>
                </a:ln>
              </p:spPr>
              <p:txBody>
                <a:bodyPr/>
                <a:lstStyle/>
                <a:p>
                  <a:endParaRPr lang="en-US"/>
                </a:p>
              </p:txBody>
            </p:sp>
            <p:sp>
              <p:nvSpPr>
                <p:cNvPr id="102995" name="Rectangle 595"/>
                <p:cNvSpPr>
                  <a:spLocks noChangeArrowheads="1"/>
                </p:cNvSpPr>
                <p:nvPr/>
              </p:nvSpPr>
              <p:spPr bwMode="black">
                <a:xfrm>
                  <a:off x="1774" y="3667"/>
                  <a:ext cx="47" cy="5"/>
                </a:xfrm>
                <a:prstGeom prst="rect">
                  <a:avLst/>
                </a:prstGeom>
                <a:solidFill>
                  <a:schemeClr val="bg2"/>
                </a:solidFill>
                <a:ln w="9525">
                  <a:noFill/>
                  <a:miter lim="800000"/>
                  <a:headEnd/>
                  <a:tailEnd/>
                </a:ln>
              </p:spPr>
              <p:txBody>
                <a:bodyPr/>
                <a:lstStyle/>
                <a:p>
                  <a:endParaRPr lang="en-US"/>
                </a:p>
              </p:txBody>
            </p:sp>
            <p:sp>
              <p:nvSpPr>
                <p:cNvPr id="102996" name="Rectangle 596"/>
                <p:cNvSpPr>
                  <a:spLocks noChangeArrowheads="1"/>
                </p:cNvSpPr>
                <p:nvPr/>
              </p:nvSpPr>
              <p:spPr bwMode="black">
                <a:xfrm>
                  <a:off x="1774" y="3667"/>
                  <a:ext cx="47" cy="5"/>
                </a:xfrm>
                <a:prstGeom prst="rect">
                  <a:avLst/>
                </a:prstGeom>
                <a:solidFill>
                  <a:schemeClr val="bg2"/>
                </a:solidFill>
                <a:ln w="9525">
                  <a:noFill/>
                  <a:miter lim="800000"/>
                  <a:headEnd/>
                  <a:tailEnd/>
                </a:ln>
              </p:spPr>
              <p:txBody>
                <a:bodyPr/>
                <a:lstStyle/>
                <a:p>
                  <a:endParaRPr lang="en-US"/>
                </a:p>
              </p:txBody>
            </p:sp>
            <p:sp>
              <p:nvSpPr>
                <p:cNvPr id="102997" name="Rectangle 597"/>
                <p:cNvSpPr>
                  <a:spLocks noChangeArrowheads="1"/>
                </p:cNvSpPr>
                <p:nvPr/>
              </p:nvSpPr>
              <p:spPr bwMode="black">
                <a:xfrm>
                  <a:off x="1774" y="3667"/>
                  <a:ext cx="47" cy="5"/>
                </a:xfrm>
                <a:prstGeom prst="rect">
                  <a:avLst/>
                </a:prstGeom>
                <a:solidFill>
                  <a:schemeClr val="bg2"/>
                </a:solidFill>
                <a:ln w="9525">
                  <a:noFill/>
                  <a:miter lim="800000"/>
                  <a:headEnd/>
                  <a:tailEnd/>
                </a:ln>
              </p:spPr>
              <p:txBody>
                <a:bodyPr/>
                <a:lstStyle/>
                <a:p>
                  <a:endParaRPr lang="en-US"/>
                </a:p>
              </p:txBody>
            </p:sp>
            <p:sp>
              <p:nvSpPr>
                <p:cNvPr id="102998" name="Rectangle 598"/>
                <p:cNvSpPr>
                  <a:spLocks noChangeArrowheads="1"/>
                </p:cNvSpPr>
                <p:nvPr/>
              </p:nvSpPr>
              <p:spPr bwMode="black">
                <a:xfrm>
                  <a:off x="1774" y="3668"/>
                  <a:ext cx="47" cy="4"/>
                </a:xfrm>
                <a:prstGeom prst="rect">
                  <a:avLst/>
                </a:prstGeom>
                <a:solidFill>
                  <a:schemeClr val="bg2"/>
                </a:solidFill>
                <a:ln w="9525">
                  <a:noFill/>
                  <a:miter lim="800000"/>
                  <a:headEnd/>
                  <a:tailEnd/>
                </a:ln>
              </p:spPr>
              <p:txBody>
                <a:bodyPr/>
                <a:lstStyle/>
                <a:p>
                  <a:endParaRPr lang="en-US"/>
                </a:p>
              </p:txBody>
            </p:sp>
            <p:sp>
              <p:nvSpPr>
                <p:cNvPr id="102999" name="Rectangle 599"/>
                <p:cNvSpPr>
                  <a:spLocks noChangeArrowheads="1"/>
                </p:cNvSpPr>
                <p:nvPr/>
              </p:nvSpPr>
              <p:spPr bwMode="black">
                <a:xfrm>
                  <a:off x="1774" y="3668"/>
                  <a:ext cx="47" cy="6"/>
                </a:xfrm>
                <a:prstGeom prst="rect">
                  <a:avLst/>
                </a:prstGeom>
                <a:solidFill>
                  <a:schemeClr val="bg2"/>
                </a:solidFill>
                <a:ln w="9525">
                  <a:noFill/>
                  <a:miter lim="800000"/>
                  <a:headEnd/>
                  <a:tailEnd/>
                </a:ln>
              </p:spPr>
              <p:txBody>
                <a:bodyPr/>
                <a:lstStyle/>
                <a:p>
                  <a:endParaRPr lang="en-US"/>
                </a:p>
              </p:txBody>
            </p:sp>
            <p:sp>
              <p:nvSpPr>
                <p:cNvPr id="103000" name="Rectangle 600"/>
                <p:cNvSpPr>
                  <a:spLocks noChangeArrowheads="1"/>
                </p:cNvSpPr>
                <p:nvPr/>
              </p:nvSpPr>
              <p:spPr bwMode="black">
                <a:xfrm>
                  <a:off x="1774" y="3668"/>
                  <a:ext cx="47" cy="6"/>
                </a:xfrm>
                <a:prstGeom prst="rect">
                  <a:avLst/>
                </a:prstGeom>
                <a:solidFill>
                  <a:schemeClr val="bg2"/>
                </a:solidFill>
                <a:ln w="9525">
                  <a:noFill/>
                  <a:miter lim="800000"/>
                  <a:headEnd/>
                  <a:tailEnd/>
                </a:ln>
              </p:spPr>
              <p:txBody>
                <a:bodyPr/>
                <a:lstStyle/>
                <a:p>
                  <a:endParaRPr lang="en-US"/>
                </a:p>
              </p:txBody>
            </p:sp>
            <p:sp>
              <p:nvSpPr>
                <p:cNvPr id="103001" name="Rectangle 601"/>
                <p:cNvSpPr>
                  <a:spLocks noChangeArrowheads="1"/>
                </p:cNvSpPr>
                <p:nvPr/>
              </p:nvSpPr>
              <p:spPr bwMode="black">
                <a:xfrm>
                  <a:off x="1774" y="3670"/>
                  <a:ext cx="47" cy="4"/>
                </a:xfrm>
                <a:prstGeom prst="rect">
                  <a:avLst/>
                </a:prstGeom>
                <a:solidFill>
                  <a:schemeClr val="bg2"/>
                </a:solidFill>
                <a:ln w="9525">
                  <a:noFill/>
                  <a:miter lim="800000"/>
                  <a:headEnd/>
                  <a:tailEnd/>
                </a:ln>
              </p:spPr>
              <p:txBody>
                <a:bodyPr/>
                <a:lstStyle/>
                <a:p>
                  <a:endParaRPr lang="en-US"/>
                </a:p>
              </p:txBody>
            </p:sp>
            <p:sp>
              <p:nvSpPr>
                <p:cNvPr id="103002" name="Rectangle 602"/>
                <p:cNvSpPr>
                  <a:spLocks noChangeArrowheads="1"/>
                </p:cNvSpPr>
                <p:nvPr/>
              </p:nvSpPr>
              <p:spPr bwMode="black">
                <a:xfrm>
                  <a:off x="1774" y="3670"/>
                  <a:ext cx="47" cy="6"/>
                </a:xfrm>
                <a:prstGeom prst="rect">
                  <a:avLst/>
                </a:prstGeom>
                <a:solidFill>
                  <a:schemeClr val="bg2"/>
                </a:solidFill>
                <a:ln w="9525">
                  <a:noFill/>
                  <a:miter lim="800000"/>
                  <a:headEnd/>
                  <a:tailEnd/>
                </a:ln>
              </p:spPr>
              <p:txBody>
                <a:bodyPr/>
                <a:lstStyle/>
                <a:p>
                  <a:endParaRPr lang="en-US"/>
                </a:p>
              </p:txBody>
            </p:sp>
            <p:sp>
              <p:nvSpPr>
                <p:cNvPr id="103003" name="Rectangle 603"/>
                <p:cNvSpPr>
                  <a:spLocks noChangeArrowheads="1"/>
                </p:cNvSpPr>
                <p:nvPr/>
              </p:nvSpPr>
              <p:spPr bwMode="black">
                <a:xfrm>
                  <a:off x="1774" y="3670"/>
                  <a:ext cx="47" cy="6"/>
                </a:xfrm>
                <a:prstGeom prst="rect">
                  <a:avLst/>
                </a:prstGeom>
                <a:solidFill>
                  <a:schemeClr val="bg2"/>
                </a:solidFill>
                <a:ln w="9525">
                  <a:noFill/>
                  <a:miter lim="800000"/>
                  <a:headEnd/>
                  <a:tailEnd/>
                </a:ln>
              </p:spPr>
              <p:txBody>
                <a:bodyPr/>
                <a:lstStyle/>
                <a:p>
                  <a:endParaRPr lang="en-US"/>
                </a:p>
              </p:txBody>
            </p:sp>
            <p:sp>
              <p:nvSpPr>
                <p:cNvPr id="103004" name="Rectangle 604"/>
                <p:cNvSpPr>
                  <a:spLocks noChangeArrowheads="1"/>
                </p:cNvSpPr>
                <p:nvPr/>
              </p:nvSpPr>
              <p:spPr bwMode="black">
                <a:xfrm>
                  <a:off x="1774" y="3670"/>
                  <a:ext cx="47" cy="6"/>
                </a:xfrm>
                <a:prstGeom prst="rect">
                  <a:avLst/>
                </a:prstGeom>
                <a:solidFill>
                  <a:schemeClr val="bg2"/>
                </a:solidFill>
                <a:ln w="9525">
                  <a:noFill/>
                  <a:miter lim="800000"/>
                  <a:headEnd/>
                  <a:tailEnd/>
                </a:ln>
              </p:spPr>
              <p:txBody>
                <a:bodyPr/>
                <a:lstStyle/>
                <a:p>
                  <a:endParaRPr lang="en-US"/>
                </a:p>
              </p:txBody>
            </p:sp>
            <p:sp>
              <p:nvSpPr>
                <p:cNvPr id="103005" name="Rectangle 605"/>
                <p:cNvSpPr>
                  <a:spLocks noChangeArrowheads="1"/>
                </p:cNvSpPr>
                <p:nvPr/>
              </p:nvSpPr>
              <p:spPr bwMode="black">
                <a:xfrm>
                  <a:off x="1774" y="3672"/>
                  <a:ext cx="47" cy="5"/>
                </a:xfrm>
                <a:prstGeom prst="rect">
                  <a:avLst/>
                </a:prstGeom>
                <a:solidFill>
                  <a:schemeClr val="bg2"/>
                </a:solidFill>
                <a:ln w="9525">
                  <a:noFill/>
                  <a:miter lim="800000"/>
                  <a:headEnd/>
                  <a:tailEnd/>
                </a:ln>
              </p:spPr>
              <p:txBody>
                <a:bodyPr/>
                <a:lstStyle/>
                <a:p>
                  <a:endParaRPr lang="en-US"/>
                </a:p>
              </p:txBody>
            </p:sp>
            <p:sp>
              <p:nvSpPr>
                <p:cNvPr id="103006" name="Rectangle 606"/>
                <p:cNvSpPr>
                  <a:spLocks noChangeArrowheads="1"/>
                </p:cNvSpPr>
                <p:nvPr/>
              </p:nvSpPr>
              <p:spPr bwMode="black">
                <a:xfrm>
                  <a:off x="1774" y="3672"/>
                  <a:ext cx="47" cy="5"/>
                </a:xfrm>
                <a:prstGeom prst="rect">
                  <a:avLst/>
                </a:prstGeom>
                <a:solidFill>
                  <a:schemeClr val="bg2"/>
                </a:solidFill>
                <a:ln w="9525">
                  <a:noFill/>
                  <a:miter lim="800000"/>
                  <a:headEnd/>
                  <a:tailEnd/>
                </a:ln>
              </p:spPr>
              <p:txBody>
                <a:bodyPr/>
                <a:lstStyle/>
                <a:p>
                  <a:endParaRPr lang="en-US"/>
                </a:p>
              </p:txBody>
            </p:sp>
            <p:sp>
              <p:nvSpPr>
                <p:cNvPr id="103007" name="Rectangle 607"/>
                <p:cNvSpPr>
                  <a:spLocks noChangeArrowheads="1"/>
                </p:cNvSpPr>
                <p:nvPr/>
              </p:nvSpPr>
              <p:spPr bwMode="black">
                <a:xfrm>
                  <a:off x="1774" y="3672"/>
                  <a:ext cx="47" cy="5"/>
                </a:xfrm>
                <a:prstGeom prst="rect">
                  <a:avLst/>
                </a:prstGeom>
                <a:solidFill>
                  <a:schemeClr val="bg2"/>
                </a:solidFill>
                <a:ln w="9525">
                  <a:noFill/>
                  <a:miter lim="800000"/>
                  <a:headEnd/>
                  <a:tailEnd/>
                </a:ln>
              </p:spPr>
              <p:txBody>
                <a:bodyPr/>
                <a:lstStyle/>
                <a:p>
                  <a:endParaRPr lang="en-US"/>
                </a:p>
              </p:txBody>
            </p:sp>
          </p:grpSp>
          <p:sp>
            <p:nvSpPr>
              <p:cNvPr id="103009" name="Rectangle 609"/>
              <p:cNvSpPr>
                <a:spLocks noChangeArrowheads="1"/>
              </p:cNvSpPr>
              <p:nvPr/>
            </p:nvSpPr>
            <p:spPr bwMode="black">
              <a:xfrm>
                <a:off x="3627" y="3407"/>
                <a:ext cx="37" cy="4"/>
              </a:xfrm>
              <a:prstGeom prst="rect">
                <a:avLst/>
              </a:prstGeom>
              <a:solidFill>
                <a:schemeClr val="bg2"/>
              </a:solidFill>
              <a:ln w="9525">
                <a:noFill/>
                <a:miter lim="800000"/>
                <a:headEnd/>
                <a:tailEnd/>
              </a:ln>
            </p:spPr>
            <p:txBody>
              <a:bodyPr/>
              <a:lstStyle/>
              <a:p>
                <a:endParaRPr lang="en-US"/>
              </a:p>
            </p:txBody>
          </p:sp>
          <p:sp>
            <p:nvSpPr>
              <p:cNvPr id="103010" name="Rectangle 610"/>
              <p:cNvSpPr>
                <a:spLocks noChangeArrowheads="1"/>
              </p:cNvSpPr>
              <p:nvPr/>
            </p:nvSpPr>
            <p:spPr bwMode="black">
              <a:xfrm>
                <a:off x="3627" y="3407"/>
                <a:ext cx="37" cy="4"/>
              </a:xfrm>
              <a:prstGeom prst="rect">
                <a:avLst/>
              </a:prstGeom>
              <a:solidFill>
                <a:schemeClr val="bg2"/>
              </a:solidFill>
              <a:ln w="9525">
                <a:noFill/>
                <a:miter lim="800000"/>
                <a:headEnd/>
                <a:tailEnd/>
              </a:ln>
            </p:spPr>
            <p:txBody>
              <a:bodyPr/>
              <a:lstStyle/>
              <a:p>
                <a:endParaRPr lang="en-US"/>
              </a:p>
            </p:txBody>
          </p:sp>
          <p:sp>
            <p:nvSpPr>
              <p:cNvPr id="103011" name="Rectangle 611"/>
              <p:cNvSpPr>
                <a:spLocks noChangeArrowheads="1"/>
              </p:cNvSpPr>
              <p:nvPr/>
            </p:nvSpPr>
            <p:spPr bwMode="black">
              <a:xfrm>
                <a:off x="3627" y="3407"/>
                <a:ext cx="37" cy="4"/>
              </a:xfrm>
              <a:prstGeom prst="rect">
                <a:avLst/>
              </a:prstGeom>
              <a:solidFill>
                <a:schemeClr val="bg2"/>
              </a:solidFill>
              <a:ln w="9525">
                <a:noFill/>
                <a:miter lim="800000"/>
                <a:headEnd/>
                <a:tailEnd/>
              </a:ln>
            </p:spPr>
            <p:txBody>
              <a:bodyPr/>
              <a:lstStyle/>
              <a:p>
                <a:endParaRPr lang="en-US"/>
              </a:p>
            </p:txBody>
          </p:sp>
          <p:sp>
            <p:nvSpPr>
              <p:cNvPr id="103013" name="Rectangle 613"/>
              <p:cNvSpPr>
                <a:spLocks noChangeArrowheads="1"/>
              </p:cNvSpPr>
              <p:nvPr/>
            </p:nvSpPr>
            <p:spPr bwMode="black">
              <a:xfrm>
                <a:off x="3627" y="3408"/>
                <a:ext cx="37" cy="5"/>
              </a:xfrm>
              <a:prstGeom prst="rect">
                <a:avLst/>
              </a:prstGeom>
              <a:solidFill>
                <a:schemeClr val="bg2"/>
              </a:solidFill>
              <a:ln w="9525">
                <a:noFill/>
                <a:miter lim="800000"/>
                <a:headEnd/>
                <a:tailEnd/>
              </a:ln>
            </p:spPr>
            <p:txBody>
              <a:bodyPr/>
              <a:lstStyle/>
              <a:p>
                <a:endParaRPr lang="en-US"/>
              </a:p>
            </p:txBody>
          </p:sp>
          <p:sp>
            <p:nvSpPr>
              <p:cNvPr id="103014" name="Rectangle 614"/>
              <p:cNvSpPr>
                <a:spLocks noChangeArrowheads="1"/>
              </p:cNvSpPr>
              <p:nvPr/>
            </p:nvSpPr>
            <p:spPr bwMode="black">
              <a:xfrm>
                <a:off x="3623" y="3381"/>
                <a:ext cx="6" cy="28"/>
              </a:xfrm>
              <a:prstGeom prst="rect">
                <a:avLst/>
              </a:prstGeom>
              <a:solidFill>
                <a:schemeClr val="bg2"/>
              </a:solidFill>
              <a:ln w="9525">
                <a:noFill/>
                <a:miter lim="800000"/>
                <a:headEnd/>
                <a:tailEnd/>
              </a:ln>
            </p:spPr>
            <p:txBody>
              <a:bodyPr/>
              <a:lstStyle/>
              <a:p>
                <a:endParaRPr lang="en-US"/>
              </a:p>
            </p:txBody>
          </p:sp>
          <p:sp>
            <p:nvSpPr>
              <p:cNvPr id="103015" name="Rectangle 615"/>
              <p:cNvSpPr>
                <a:spLocks noChangeArrowheads="1"/>
              </p:cNvSpPr>
              <p:nvPr/>
            </p:nvSpPr>
            <p:spPr bwMode="black">
              <a:xfrm>
                <a:off x="3627" y="3378"/>
                <a:ext cx="37" cy="5"/>
              </a:xfrm>
              <a:prstGeom prst="rect">
                <a:avLst/>
              </a:prstGeom>
              <a:solidFill>
                <a:schemeClr val="bg2"/>
              </a:solidFill>
              <a:ln w="9525">
                <a:noFill/>
                <a:miter lim="800000"/>
                <a:headEnd/>
                <a:tailEnd/>
              </a:ln>
            </p:spPr>
            <p:txBody>
              <a:bodyPr/>
              <a:lstStyle/>
              <a:p>
                <a:endParaRPr lang="en-US"/>
              </a:p>
            </p:txBody>
          </p:sp>
          <p:sp>
            <p:nvSpPr>
              <p:cNvPr id="103016" name="Rectangle 616"/>
              <p:cNvSpPr>
                <a:spLocks noChangeArrowheads="1"/>
              </p:cNvSpPr>
              <p:nvPr/>
            </p:nvSpPr>
            <p:spPr bwMode="black">
              <a:xfrm>
                <a:off x="3661" y="3381"/>
                <a:ext cx="5" cy="28"/>
              </a:xfrm>
              <a:prstGeom prst="rect">
                <a:avLst/>
              </a:prstGeom>
              <a:solidFill>
                <a:schemeClr val="bg2"/>
              </a:solidFill>
              <a:ln w="9525">
                <a:noFill/>
                <a:miter lim="800000"/>
                <a:headEnd/>
                <a:tailEnd/>
              </a:ln>
            </p:spPr>
            <p:txBody>
              <a:bodyPr/>
              <a:lstStyle/>
              <a:p>
                <a:endParaRPr lang="en-US"/>
              </a:p>
            </p:txBody>
          </p:sp>
          <p:sp>
            <p:nvSpPr>
              <p:cNvPr id="103017" name="Rectangle 617"/>
              <p:cNvSpPr>
                <a:spLocks noChangeArrowheads="1"/>
              </p:cNvSpPr>
              <p:nvPr/>
            </p:nvSpPr>
            <p:spPr bwMode="black">
              <a:xfrm>
                <a:off x="3627" y="3408"/>
                <a:ext cx="37" cy="5"/>
              </a:xfrm>
              <a:prstGeom prst="rect">
                <a:avLst/>
              </a:prstGeom>
              <a:solidFill>
                <a:schemeClr val="bg2"/>
              </a:solidFill>
              <a:ln w="9525">
                <a:noFill/>
                <a:miter lim="800000"/>
                <a:headEnd/>
                <a:tailEnd/>
              </a:ln>
            </p:spPr>
            <p:txBody>
              <a:bodyPr/>
              <a:lstStyle/>
              <a:p>
                <a:endParaRPr lang="en-US"/>
              </a:p>
            </p:txBody>
          </p:sp>
          <p:sp>
            <p:nvSpPr>
              <p:cNvPr id="103018" name="Rectangle 618"/>
              <p:cNvSpPr>
                <a:spLocks noChangeArrowheads="1"/>
              </p:cNvSpPr>
              <p:nvPr/>
            </p:nvSpPr>
            <p:spPr bwMode="black">
              <a:xfrm>
                <a:off x="3921" y="3394"/>
                <a:ext cx="39" cy="5"/>
              </a:xfrm>
              <a:prstGeom prst="rect">
                <a:avLst/>
              </a:prstGeom>
              <a:solidFill>
                <a:schemeClr val="bg2"/>
              </a:solidFill>
              <a:ln w="9525">
                <a:noFill/>
                <a:miter lim="800000"/>
                <a:headEnd/>
                <a:tailEnd/>
              </a:ln>
            </p:spPr>
            <p:txBody>
              <a:bodyPr/>
              <a:lstStyle/>
              <a:p>
                <a:endParaRPr lang="en-US"/>
              </a:p>
            </p:txBody>
          </p:sp>
          <p:sp>
            <p:nvSpPr>
              <p:cNvPr id="103019" name="Rectangle 619"/>
              <p:cNvSpPr>
                <a:spLocks noChangeArrowheads="1"/>
              </p:cNvSpPr>
              <p:nvPr/>
            </p:nvSpPr>
            <p:spPr bwMode="black">
              <a:xfrm>
                <a:off x="3921" y="3394"/>
                <a:ext cx="39" cy="3"/>
              </a:xfrm>
              <a:prstGeom prst="rect">
                <a:avLst/>
              </a:prstGeom>
              <a:solidFill>
                <a:schemeClr val="bg2"/>
              </a:solidFill>
              <a:ln w="9525">
                <a:noFill/>
                <a:miter lim="800000"/>
                <a:headEnd/>
                <a:tailEnd/>
              </a:ln>
            </p:spPr>
            <p:txBody>
              <a:bodyPr/>
              <a:lstStyle/>
              <a:p>
                <a:endParaRPr lang="en-US"/>
              </a:p>
            </p:txBody>
          </p:sp>
          <p:sp>
            <p:nvSpPr>
              <p:cNvPr id="103020" name="Rectangle 620"/>
              <p:cNvSpPr>
                <a:spLocks noChangeArrowheads="1"/>
              </p:cNvSpPr>
              <p:nvPr/>
            </p:nvSpPr>
            <p:spPr bwMode="black">
              <a:xfrm>
                <a:off x="3921" y="3393"/>
                <a:ext cx="39" cy="4"/>
              </a:xfrm>
              <a:prstGeom prst="rect">
                <a:avLst/>
              </a:prstGeom>
              <a:solidFill>
                <a:schemeClr val="bg2"/>
              </a:solidFill>
              <a:ln w="9525">
                <a:noFill/>
                <a:miter lim="800000"/>
                <a:headEnd/>
                <a:tailEnd/>
              </a:ln>
            </p:spPr>
            <p:txBody>
              <a:bodyPr/>
              <a:lstStyle/>
              <a:p>
                <a:endParaRPr lang="en-US"/>
              </a:p>
            </p:txBody>
          </p:sp>
          <p:sp>
            <p:nvSpPr>
              <p:cNvPr id="103021" name="Rectangle 621"/>
              <p:cNvSpPr>
                <a:spLocks noChangeArrowheads="1"/>
              </p:cNvSpPr>
              <p:nvPr/>
            </p:nvSpPr>
            <p:spPr bwMode="black">
              <a:xfrm>
                <a:off x="3921" y="3393"/>
                <a:ext cx="39" cy="4"/>
              </a:xfrm>
              <a:prstGeom prst="rect">
                <a:avLst/>
              </a:prstGeom>
              <a:solidFill>
                <a:schemeClr val="bg2"/>
              </a:solidFill>
              <a:ln w="9525">
                <a:noFill/>
                <a:miter lim="800000"/>
                <a:headEnd/>
                <a:tailEnd/>
              </a:ln>
            </p:spPr>
            <p:txBody>
              <a:bodyPr/>
              <a:lstStyle/>
              <a:p>
                <a:endParaRPr lang="en-US"/>
              </a:p>
            </p:txBody>
          </p:sp>
          <p:sp>
            <p:nvSpPr>
              <p:cNvPr id="103022" name="Rectangle 622"/>
              <p:cNvSpPr>
                <a:spLocks noChangeArrowheads="1"/>
              </p:cNvSpPr>
              <p:nvPr/>
            </p:nvSpPr>
            <p:spPr bwMode="black">
              <a:xfrm>
                <a:off x="3921" y="3393"/>
                <a:ext cx="39" cy="4"/>
              </a:xfrm>
              <a:prstGeom prst="rect">
                <a:avLst/>
              </a:prstGeom>
              <a:solidFill>
                <a:schemeClr val="bg2"/>
              </a:solidFill>
              <a:ln w="9525">
                <a:noFill/>
                <a:miter lim="800000"/>
                <a:headEnd/>
                <a:tailEnd/>
              </a:ln>
            </p:spPr>
            <p:txBody>
              <a:bodyPr/>
              <a:lstStyle/>
              <a:p>
                <a:endParaRPr lang="en-US"/>
              </a:p>
            </p:txBody>
          </p:sp>
          <p:sp>
            <p:nvSpPr>
              <p:cNvPr id="103024" name="Rectangle 624"/>
              <p:cNvSpPr>
                <a:spLocks noChangeArrowheads="1"/>
              </p:cNvSpPr>
              <p:nvPr/>
            </p:nvSpPr>
            <p:spPr bwMode="black">
              <a:xfrm>
                <a:off x="3921" y="3391"/>
                <a:ext cx="39" cy="4"/>
              </a:xfrm>
              <a:prstGeom prst="rect">
                <a:avLst/>
              </a:prstGeom>
              <a:solidFill>
                <a:schemeClr val="bg2"/>
              </a:solidFill>
              <a:ln w="9525">
                <a:noFill/>
                <a:miter lim="800000"/>
                <a:headEnd/>
                <a:tailEnd/>
              </a:ln>
            </p:spPr>
            <p:txBody>
              <a:bodyPr/>
              <a:lstStyle/>
              <a:p>
                <a:endParaRPr lang="en-US"/>
              </a:p>
            </p:txBody>
          </p:sp>
          <p:sp>
            <p:nvSpPr>
              <p:cNvPr id="103025" name="Rectangle 625"/>
              <p:cNvSpPr>
                <a:spLocks noChangeArrowheads="1"/>
              </p:cNvSpPr>
              <p:nvPr/>
            </p:nvSpPr>
            <p:spPr bwMode="black">
              <a:xfrm>
                <a:off x="3921" y="3391"/>
                <a:ext cx="39" cy="4"/>
              </a:xfrm>
              <a:prstGeom prst="rect">
                <a:avLst/>
              </a:prstGeom>
              <a:solidFill>
                <a:schemeClr val="bg2"/>
              </a:solidFill>
              <a:ln w="9525">
                <a:noFill/>
                <a:miter lim="800000"/>
                <a:headEnd/>
                <a:tailEnd/>
              </a:ln>
            </p:spPr>
            <p:txBody>
              <a:bodyPr/>
              <a:lstStyle/>
              <a:p>
                <a:endParaRPr lang="en-US"/>
              </a:p>
            </p:txBody>
          </p:sp>
          <p:sp>
            <p:nvSpPr>
              <p:cNvPr id="103027" name="Rectangle 627"/>
              <p:cNvSpPr>
                <a:spLocks noChangeArrowheads="1"/>
              </p:cNvSpPr>
              <p:nvPr/>
            </p:nvSpPr>
            <p:spPr bwMode="black">
              <a:xfrm>
                <a:off x="3921" y="3389"/>
                <a:ext cx="39" cy="5"/>
              </a:xfrm>
              <a:prstGeom prst="rect">
                <a:avLst/>
              </a:prstGeom>
              <a:solidFill>
                <a:schemeClr val="bg2"/>
              </a:solidFill>
              <a:ln w="9525">
                <a:noFill/>
                <a:miter lim="800000"/>
                <a:headEnd/>
                <a:tailEnd/>
              </a:ln>
            </p:spPr>
            <p:txBody>
              <a:bodyPr/>
              <a:lstStyle/>
              <a:p>
                <a:endParaRPr lang="en-US"/>
              </a:p>
            </p:txBody>
          </p:sp>
          <p:sp>
            <p:nvSpPr>
              <p:cNvPr id="103028" name="Rectangle 628"/>
              <p:cNvSpPr>
                <a:spLocks noChangeArrowheads="1"/>
              </p:cNvSpPr>
              <p:nvPr/>
            </p:nvSpPr>
            <p:spPr bwMode="black">
              <a:xfrm>
                <a:off x="3921" y="3389"/>
                <a:ext cx="39" cy="5"/>
              </a:xfrm>
              <a:prstGeom prst="rect">
                <a:avLst/>
              </a:prstGeom>
              <a:solidFill>
                <a:schemeClr val="bg2"/>
              </a:solidFill>
              <a:ln w="9525">
                <a:noFill/>
                <a:miter lim="800000"/>
                <a:headEnd/>
                <a:tailEnd/>
              </a:ln>
            </p:spPr>
            <p:txBody>
              <a:bodyPr/>
              <a:lstStyle/>
              <a:p>
                <a:endParaRPr lang="en-US"/>
              </a:p>
            </p:txBody>
          </p:sp>
          <p:sp>
            <p:nvSpPr>
              <p:cNvPr id="103029" name="Rectangle 629"/>
              <p:cNvSpPr>
                <a:spLocks noChangeArrowheads="1"/>
              </p:cNvSpPr>
              <p:nvPr/>
            </p:nvSpPr>
            <p:spPr bwMode="black">
              <a:xfrm>
                <a:off x="3921" y="3389"/>
                <a:ext cx="39" cy="4"/>
              </a:xfrm>
              <a:prstGeom prst="rect">
                <a:avLst/>
              </a:prstGeom>
              <a:solidFill>
                <a:schemeClr val="bg2"/>
              </a:solidFill>
              <a:ln w="9525">
                <a:noFill/>
                <a:miter lim="800000"/>
                <a:headEnd/>
                <a:tailEnd/>
              </a:ln>
            </p:spPr>
            <p:txBody>
              <a:bodyPr/>
              <a:lstStyle/>
              <a:p>
                <a:endParaRPr lang="en-US"/>
              </a:p>
            </p:txBody>
          </p:sp>
          <p:sp>
            <p:nvSpPr>
              <p:cNvPr id="103030" name="Rectangle 630"/>
              <p:cNvSpPr>
                <a:spLocks noChangeArrowheads="1"/>
              </p:cNvSpPr>
              <p:nvPr/>
            </p:nvSpPr>
            <p:spPr bwMode="black">
              <a:xfrm>
                <a:off x="3921" y="3388"/>
                <a:ext cx="39" cy="5"/>
              </a:xfrm>
              <a:prstGeom prst="rect">
                <a:avLst/>
              </a:prstGeom>
              <a:solidFill>
                <a:schemeClr val="bg2"/>
              </a:solidFill>
              <a:ln w="9525">
                <a:noFill/>
                <a:miter lim="800000"/>
                <a:headEnd/>
                <a:tailEnd/>
              </a:ln>
            </p:spPr>
            <p:txBody>
              <a:bodyPr/>
              <a:lstStyle/>
              <a:p>
                <a:endParaRPr lang="en-US"/>
              </a:p>
            </p:txBody>
          </p:sp>
          <p:sp>
            <p:nvSpPr>
              <p:cNvPr id="103031" name="Rectangle 631"/>
              <p:cNvSpPr>
                <a:spLocks noChangeArrowheads="1"/>
              </p:cNvSpPr>
              <p:nvPr/>
            </p:nvSpPr>
            <p:spPr bwMode="black">
              <a:xfrm>
                <a:off x="3921" y="3388"/>
                <a:ext cx="39" cy="5"/>
              </a:xfrm>
              <a:prstGeom prst="rect">
                <a:avLst/>
              </a:prstGeom>
              <a:solidFill>
                <a:schemeClr val="bg2"/>
              </a:solidFill>
              <a:ln w="9525">
                <a:noFill/>
                <a:miter lim="800000"/>
                <a:headEnd/>
                <a:tailEnd/>
              </a:ln>
            </p:spPr>
            <p:txBody>
              <a:bodyPr/>
              <a:lstStyle/>
              <a:p>
                <a:endParaRPr lang="en-US"/>
              </a:p>
            </p:txBody>
          </p:sp>
          <p:sp>
            <p:nvSpPr>
              <p:cNvPr id="103032" name="Rectangle 632"/>
              <p:cNvSpPr>
                <a:spLocks noChangeArrowheads="1"/>
              </p:cNvSpPr>
              <p:nvPr/>
            </p:nvSpPr>
            <p:spPr bwMode="black">
              <a:xfrm>
                <a:off x="3921" y="3388"/>
                <a:ext cx="39" cy="5"/>
              </a:xfrm>
              <a:prstGeom prst="rect">
                <a:avLst/>
              </a:prstGeom>
              <a:solidFill>
                <a:schemeClr val="bg2"/>
              </a:solidFill>
              <a:ln w="9525">
                <a:noFill/>
                <a:miter lim="800000"/>
                <a:headEnd/>
                <a:tailEnd/>
              </a:ln>
            </p:spPr>
            <p:txBody>
              <a:bodyPr/>
              <a:lstStyle/>
              <a:p>
                <a:endParaRPr lang="en-US"/>
              </a:p>
            </p:txBody>
          </p:sp>
          <p:sp>
            <p:nvSpPr>
              <p:cNvPr id="103033" name="Rectangle 633"/>
              <p:cNvSpPr>
                <a:spLocks noChangeArrowheads="1"/>
              </p:cNvSpPr>
              <p:nvPr/>
            </p:nvSpPr>
            <p:spPr bwMode="black">
              <a:xfrm>
                <a:off x="3921" y="3386"/>
                <a:ext cx="39" cy="5"/>
              </a:xfrm>
              <a:prstGeom prst="rect">
                <a:avLst/>
              </a:prstGeom>
              <a:solidFill>
                <a:schemeClr val="bg2"/>
              </a:solidFill>
              <a:ln w="9525">
                <a:noFill/>
                <a:miter lim="800000"/>
                <a:headEnd/>
                <a:tailEnd/>
              </a:ln>
            </p:spPr>
            <p:txBody>
              <a:bodyPr/>
              <a:lstStyle/>
              <a:p>
                <a:endParaRPr lang="en-US"/>
              </a:p>
            </p:txBody>
          </p:sp>
          <p:sp>
            <p:nvSpPr>
              <p:cNvPr id="103034" name="Rectangle 634"/>
              <p:cNvSpPr>
                <a:spLocks noChangeArrowheads="1"/>
              </p:cNvSpPr>
              <p:nvPr/>
            </p:nvSpPr>
            <p:spPr bwMode="black">
              <a:xfrm>
                <a:off x="3921" y="3386"/>
                <a:ext cx="39" cy="5"/>
              </a:xfrm>
              <a:prstGeom prst="rect">
                <a:avLst/>
              </a:prstGeom>
              <a:solidFill>
                <a:schemeClr val="bg2"/>
              </a:solidFill>
              <a:ln w="9525">
                <a:noFill/>
                <a:miter lim="800000"/>
                <a:headEnd/>
                <a:tailEnd/>
              </a:ln>
            </p:spPr>
            <p:txBody>
              <a:bodyPr/>
              <a:lstStyle/>
              <a:p>
                <a:endParaRPr lang="en-US"/>
              </a:p>
            </p:txBody>
          </p:sp>
          <p:sp>
            <p:nvSpPr>
              <p:cNvPr id="103035" name="Rectangle 635"/>
              <p:cNvSpPr>
                <a:spLocks noChangeArrowheads="1"/>
              </p:cNvSpPr>
              <p:nvPr/>
            </p:nvSpPr>
            <p:spPr bwMode="black">
              <a:xfrm>
                <a:off x="3921" y="3386"/>
                <a:ext cx="39" cy="5"/>
              </a:xfrm>
              <a:prstGeom prst="rect">
                <a:avLst/>
              </a:prstGeom>
              <a:solidFill>
                <a:schemeClr val="bg2"/>
              </a:solidFill>
              <a:ln w="9525">
                <a:noFill/>
                <a:miter lim="800000"/>
                <a:headEnd/>
                <a:tailEnd/>
              </a:ln>
            </p:spPr>
            <p:txBody>
              <a:bodyPr/>
              <a:lstStyle/>
              <a:p>
                <a:endParaRPr lang="en-US"/>
              </a:p>
            </p:txBody>
          </p:sp>
          <p:sp>
            <p:nvSpPr>
              <p:cNvPr id="103036" name="Rectangle 636"/>
              <p:cNvSpPr>
                <a:spLocks noChangeArrowheads="1"/>
              </p:cNvSpPr>
              <p:nvPr/>
            </p:nvSpPr>
            <p:spPr bwMode="black">
              <a:xfrm>
                <a:off x="3921" y="3386"/>
                <a:ext cx="39" cy="3"/>
              </a:xfrm>
              <a:prstGeom prst="rect">
                <a:avLst/>
              </a:prstGeom>
              <a:solidFill>
                <a:schemeClr val="bg2"/>
              </a:solidFill>
              <a:ln w="9525">
                <a:noFill/>
                <a:miter lim="800000"/>
                <a:headEnd/>
                <a:tailEnd/>
              </a:ln>
            </p:spPr>
            <p:txBody>
              <a:bodyPr/>
              <a:lstStyle/>
              <a:p>
                <a:endParaRPr lang="en-US"/>
              </a:p>
            </p:txBody>
          </p:sp>
          <p:sp>
            <p:nvSpPr>
              <p:cNvPr id="103037" name="Rectangle 637"/>
              <p:cNvSpPr>
                <a:spLocks noChangeArrowheads="1"/>
              </p:cNvSpPr>
              <p:nvPr/>
            </p:nvSpPr>
            <p:spPr bwMode="black">
              <a:xfrm>
                <a:off x="3921" y="3385"/>
                <a:ext cx="39" cy="4"/>
              </a:xfrm>
              <a:prstGeom prst="rect">
                <a:avLst/>
              </a:prstGeom>
              <a:solidFill>
                <a:schemeClr val="bg2"/>
              </a:solidFill>
              <a:ln w="9525">
                <a:noFill/>
                <a:miter lim="800000"/>
                <a:headEnd/>
                <a:tailEnd/>
              </a:ln>
            </p:spPr>
            <p:txBody>
              <a:bodyPr/>
              <a:lstStyle/>
              <a:p>
                <a:endParaRPr lang="en-US"/>
              </a:p>
            </p:txBody>
          </p:sp>
          <p:sp>
            <p:nvSpPr>
              <p:cNvPr id="103038" name="Rectangle 638"/>
              <p:cNvSpPr>
                <a:spLocks noChangeArrowheads="1"/>
              </p:cNvSpPr>
              <p:nvPr/>
            </p:nvSpPr>
            <p:spPr bwMode="black">
              <a:xfrm>
                <a:off x="3921" y="3385"/>
                <a:ext cx="39" cy="4"/>
              </a:xfrm>
              <a:prstGeom prst="rect">
                <a:avLst/>
              </a:prstGeom>
              <a:solidFill>
                <a:schemeClr val="bg2"/>
              </a:solidFill>
              <a:ln w="9525">
                <a:noFill/>
                <a:miter lim="800000"/>
                <a:headEnd/>
                <a:tailEnd/>
              </a:ln>
            </p:spPr>
            <p:txBody>
              <a:bodyPr/>
              <a:lstStyle/>
              <a:p>
                <a:endParaRPr lang="en-US"/>
              </a:p>
            </p:txBody>
          </p:sp>
          <p:sp>
            <p:nvSpPr>
              <p:cNvPr id="103039" name="Rectangle 639"/>
              <p:cNvSpPr>
                <a:spLocks noChangeArrowheads="1"/>
              </p:cNvSpPr>
              <p:nvPr/>
            </p:nvSpPr>
            <p:spPr bwMode="black">
              <a:xfrm>
                <a:off x="3921" y="3385"/>
                <a:ext cx="39" cy="3"/>
              </a:xfrm>
              <a:prstGeom prst="rect">
                <a:avLst/>
              </a:prstGeom>
              <a:solidFill>
                <a:schemeClr val="bg2"/>
              </a:solidFill>
              <a:ln w="9525">
                <a:noFill/>
                <a:miter lim="800000"/>
                <a:headEnd/>
                <a:tailEnd/>
              </a:ln>
            </p:spPr>
            <p:txBody>
              <a:bodyPr/>
              <a:lstStyle/>
              <a:p>
                <a:endParaRPr lang="en-US"/>
              </a:p>
            </p:txBody>
          </p:sp>
          <p:sp>
            <p:nvSpPr>
              <p:cNvPr id="103040" name="Rectangle 640"/>
              <p:cNvSpPr>
                <a:spLocks noChangeArrowheads="1"/>
              </p:cNvSpPr>
              <p:nvPr/>
            </p:nvSpPr>
            <p:spPr bwMode="black">
              <a:xfrm>
                <a:off x="3921" y="3383"/>
                <a:ext cx="39" cy="5"/>
              </a:xfrm>
              <a:prstGeom prst="rect">
                <a:avLst/>
              </a:prstGeom>
              <a:solidFill>
                <a:schemeClr val="bg2"/>
              </a:solidFill>
              <a:ln w="9525">
                <a:noFill/>
                <a:miter lim="800000"/>
                <a:headEnd/>
                <a:tailEnd/>
              </a:ln>
            </p:spPr>
            <p:txBody>
              <a:bodyPr/>
              <a:lstStyle/>
              <a:p>
                <a:endParaRPr lang="en-US"/>
              </a:p>
            </p:txBody>
          </p:sp>
          <p:sp>
            <p:nvSpPr>
              <p:cNvPr id="103041" name="Rectangle 641"/>
              <p:cNvSpPr>
                <a:spLocks noChangeArrowheads="1"/>
              </p:cNvSpPr>
              <p:nvPr/>
            </p:nvSpPr>
            <p:spPr bwMode="black">
              <a:xfrm>
                <a:off x="3921" y="3383"/>
                <a:ext cx="39" cy="5"/>
              </a:xfrm>
              <a:prstGeom prst="rect">
                <a:avLst/>
              </a:prstGeom>
              <a:solidFill>
                <a:schemeClr val="bg2"/>
              </a:solidFill>
              <a:ln w="9525">
                <a:noFill/>
                <a:miter lim="800000"/>
                <a:headEnd/>
                <a:tailEnd/>
              </a:ln>
            </p:spPr>
            <p:txBody>
              <a:bodyPr/>
              <a:lstStyle/>
              <a:p>
                <a:endParaRPr lang="en-US"/>
              </a:p>
            </p:txBody>
          </p:sp>
          <p:sp>
            <p:nvSpPr>
              <p:cNvPr id="103042" name="Rectangle 642"/>
              <p:cNvSpPr>
                <a:spLocks noChangeArrowheads="1"/>
              </p:cNvSpPr>
              <p:nvPr/>
            </p:nvSpPr>
            <p:spPr bwMode="black">
              <a:xfrm>
                <a:off x="3921" y="3383"/>
                <a:ext cx="39" cy="3"/>
              </a:xfrm>
              <a:prstGeom prst="rect">
                <a:avLst/>
              </a:prstGeom>
              <a:solidFill>
                <a:schemeClr val="bg2"/>
              </a:solidFill>
              <a:ln w="9525">
                <a:noFill/>
                <a:miter lim="800000"/>
                <a:headEnd/>
                <a:tailEnd/>
              </a:ln>
            </p:spPr>
            <p:txBody>
              <a:bodyPr/>
              <a:lstStyle/>
              <a:p>
                <a:endParaRPr lang="en-US"/>
              </a:p>
            </p:txBody>
          </p:sp>
          <p:sp>
            <p:nvSpPr>
              <p:cNvPr id="103043" name="Rectangle 643"/>
              <p:cNvSpPr>
                <a:spLocks noChangeArrowheads="1"/>
              </p:cNvSpPr>
              <p:nvPr/>
            </p:nvSpPr>
            <p:spPr bwMode="black">
              <a:xfrm>
                <a:off x="3921" y="3381"/>
                <a:ext cx="39" cy="5"/>
              </a:xfrm>
              <a:prstGeom prst="rect">
                <a:avLst/>
              </a:prstGeom>
              <a:solidFill>
                <a:schemeClr val="bg2"/>
              </a:solidFill>
              <a:ln w="9525">
                <a:noFill/>
                <a:miter lim="800000"/>
                <a:headEnd/>
                <a:tailEnd/>
              </a:ln>
            </p:spPr>
            <p:txBody>
              <a:bodyPr/>
              <a:lstStyle/>
              <a:p>
                <a:endParaRPr lang="en-US"/>
              </a:p>
            </p:txBody>
          </p:sp>
          <p:sp>
            <p:nvSpPr>
              <p:cNvPr id="103044" name="Rectangle 644"/>
              <p:cNvSpPr>
                <a:spLocks noChangeArrowheads="1"/>
              </p:cNvSpPr>
              <p:nvPr/>
            </p:nvSpPr>
            <p:spPr bwMode="black">
              <a:xfrm>
                <a:off x="3921" y="3381"/>
                <a:ext cx="39" cy="5"/>
              </a:xfrm>
              <a:prstGeom prst="rect">
                <a:avLst/>
              </a:prstGeom>
              <a:solidFill>
                <a:schemeClr val="bg2"/>
              </a:solidFill>
              <a:ln w="9525">
                <a:noFill/>
                <a:miter lim="800000"/>
                <a:headEnd/>
                <a:tailEnd/>
              </a:ln>
            </p:spPr>
            <p:txBody>
              <a:bodyPr/>
              <a:lstStyle/>
              <a:p>
                <a:endParaRPr lang="en-US"/>
              </a:p>
            </p:txBody>
          </p:sp>
          <p:sp>
            <p:nvSpPr>
              <p:cNvPr id="103045" name="Rectangle 645"/>
              <p:cNvSpPr>
                <a:spLocks noChangeArrowheads="1"/>
              </p:cNvSpPr>
              <p:nvPr/>
            </p:nvSpPr>
            <p:spPr bwMode="black">
              <a:xfrm>
                <a:off x="3921" y="3381"/>
                <a:ext cx="39" cy="5"/>
              </a:xfrm>
              <a:prstGeom prst="rect">
                <a:avLst/>
              </a:prstGeom>
              <a:solidFill>
                <a:schemeClr val="bg2"/>
              </a:solidFill>
              <a:ln w="9525">
                <a:noFill/>
                <a:miter lim="800000"/>
                <a:headEnd/>
                <a:tailEnd/>
              </a:ln>
            </p:spPr>
            <p:txBody>
              <a:bodyPr/>
              <a:lstStyle/>
              <a:p>
                <a:endParaRPr lang="en-US"/>
              </a:p>
            </p:txBody>
          </p:sp>
          <p:sp>
            <p:nvSpPr>
              <p:cNvPr id="103046" name="Rectangle 646"/>
              <p:cNvSpPr>
                <a:spLocks noChangeArrowheads="1"/>
              </p:cNvSpPr>
              <p:nvPr/>
            </p:nvSpPr>
            <p:spPr bwMode="black">
              <a:xfrm>
                <a:off x="3921" y="3381"/>
                <a:ext cx="39" cy="4"/>
              </a:xfrm>
              <a:prstGeom prst="rect">
                <a:avLst/>
              </a:prstGeom>
              <a:solidFill>
                <a:schemeClr val="bg2"/>
              </a:solidFill>
              <a:ln w="9525">
                <a:noFill/>
                <a:miter lim="800000"/>
                <a:headEnd/>
                <a:tailEnd/>
              </a:ln>
            </p:spPr>
            <p:txBody>
              <a:bodyPr/>
              <a:lstStyle/>
              <a:p>
                <a:endParaRPr lang="en-US"/>
              </a:p>
            </p:txBody>
          </p:sp>
          <p:sp>
            <p:nvSpPr>
              <p:cNvPr id="103047" name="Rectangle 647"/>
              <p:cNvSpPr>
                <a:spLocks noChangeArrowheads="1"/>
              </p:cNvSpPr>
              <p:nvPr/>
            </p:nvSpPr>
            <p:spPr bwMode="black">
              <a:xfrm>
                <a:off x="3921" y="3380"/>
                <a:ext cx="39" cy="5"/>
              </a:xfrm>
              <a:prstGeom prst="rect">
                <a:avLst/>
              </a:prstGeom>
              <a:solidFill>
                <a:schemeClr val="bg2"/>
              </a:solidFill>
              <a:ln w="9525">
                <a:noFill/>
                <a:miter lim="800000"/>
                <a:headEnd/>
                <a:tailEnd/>
              </a:ln>
            </p:spPr>
            <p:txBody>
              <a:bodyPr/>
              <a:lstStyle/>
              <a:p>
                <a:endParaRPr lang="en-US"/>
              </a:p>
            </p:txBody>
          </p:sp>
          <p:sp>
            <p:nvSpPr>
              <p:cNvPr id="103048" name="Rectangle 648"/>
              <p:cNvSpPr>
                <a:spLocks noChangeArrowheads="1"/>
              </p:cNvSpPr>
              <p:nvPr/>
            </p:nvSpPr>
            <p:spPr bwMode="black">
              <a:xfrm>
                <a:off x="3921" y="3380"/>
                <a:ext cx="39" cy="5"/>
              </a:xfrm>
              <a:prstGeom prst="rect">
                <a:avLst/>
              </a:prstGeom>
              <a:solidFill>
                <a:schemeClr val="bg2"/>
              </a:solidFill>
              <a:ln w="9525">
                <a:noFill/>
                <a:miter lim="800000"/>
                <a:headEnd/>
                <a:tailEnd/>
              </a:ln>
            </p:spPr>
            <p:txBody>
              <a:bodyPr/>
              <a:lstStyle/>
              <a:p>
                <a:endParaRPr lang="en-US"/>
              </a:p>
            </p:txBody>
          </p:sp>
          <p:sp>
            <p:nvSpPr>
              <p:cNvPr id="103049" name="Rectangle 649"/>
              <p:cNvSpPr>
                <a:spLocks noChangeArrowheads="1"/>
              </p:cNvSpPr>
              <p:nvPr/>
            </p:nvSpPr>
            <p:spPr bwMode="black">
              <a:xfrm>
                <a:off x="3921" y="3394"/>
                <a:ext cx="39" cy="5"/>
              </a:xfrm>
              <a:prstGeom prst="rect">
                <a:avLst/>
              </a:prstGeom>
              <a:solidFill>
                <a:schemeClr val="bg2"/>
              </a:solidFill>
              <a:ln w="9525">
                <a:noFill/>
                <a:miter lim="800000"/>
                <a:headEnd/>
                <a:tailEnd/>
              </a:ln>
            </p:spPr>
            <p:txBody>
              <a:bodyPr/>
              <a:lstStyle/>
              <a:p>
                <a:endParaRPr lang="en-US"/>
              </a:p>
            </p:txBody>
          </p:sp>
          <p:sp>
            <p:nvSpPr>
              <p:cNvPr id="103050" name="Rectangle 650"/>
              <p:cNvSpPr>
                <a:spLocks noChangeArrowheads="1"/>
              </p:cNvSpPr>
              <p:nvPr/>
            </p:nvSpPr>
            <p:spPr bwMode="black">
              <a:xfrm>
                <a:off x="3921" y="3395"/>
                <a:ext cx="39" cy="6"/>
              </a:xfrm>
              <a:prstGeom prst="rect">
                <a:avLst/>
              </a:prstGeom>
              <a:solidFill>
                <a:schemeClr val="bg2"/>
              </a:solidFill>
              <a:ln w="9525">
                <a:noFill/>
                <a:miter lim="800000"/>
                <a:headEnd/>
                <a:tailEnd/>
              </a:ln>
            </p:spPr>
            <p:txBody>
              <a:bodyPr/>
              <a:lstStyle/>
              <a:p>
                <a:endParaRPr lang="en-US"/>
              </a:p>
            </p:txBody>
          </p:sp>
          <p:sp>
            <p:nvSpPr>
              <p:cNvPr id="103051" name="Rectangle 651"/>
              <p:cNvSpPr>
                <a:spLocks noChangeArrowheads="1"/>
              </p:cNvSpPr>
              <p:nvPr/>
            </p:nvSpPr>
            <p:spPr bwMode="black">
              <a:xfrm>
                <a:off x="3921" y="3395"/>
                <a:ext cx="39" cy="6"/>
              </a:xfrm>
              <a:prstGeom prst="rect">
                <a:avLst/>
              </a:prstGeom>
              <a:solidFill>
                <a:schemeClr val="bg2"/>
              </a:solidFill>
              <a:ln w="9525">
                <a:noFill/>
                <a:miter lim="800000"/>
                <a:headEnd/>
                <a:tailEnd/>
              </a:ln>
            </p:spPr>
            <p:txBody>
              <a:bodyPr/>
              <a:lstStyle/>
              <a:p>
                <a:endParaRPr lang="en-US"/>
              </a:p>
            </p:txBody>
          </p:sp>
          <p:sp>
            <p:nvSpPr>
              <p:cNvPr id="103052" name="Rectangle 652"/>
              <p:cNvSpPr>
                <a:spLocks noChangeArrowheads="1"/>
              </p:cNvSpPr>
              <p:nvPr/>
            </p:nvSpPr>
            <p:spPr bwMode="black">
              <a:xfrm>
                <a:off x="3921" y="3395"/>
                <a:ext cx="39" cy="6"/>
              </a:xfrm>
              <a:prstGeom prst="rect">
                <a:avLst/>
              </a:prstGeom>
              <a:solidFill>
                <a:schemeClr val="bg2"/>
              </a:solidFill>
              <a:ln w="9525">
                <a:noFill/>
                <a:miter lim="800000"/>
                <a:headEnd/>
                <a:tailEnd/>
              </a:ln>
            </p:spPr>
            <p:txBody>
              <a:bodyPr/>
              <a:lstStyle/>
              <a:p>
                <a:endParaRPr lang="en-US"/>
              </a:p>
            </p:txBody>
          </p:sp>
          <p:sp>
            <p:nvSpPr>
              <p:cNvPr id="103053" name="Rectangle 653"/>
              <p:cNvSpPr>
                <a:spLocks noChangeArrowheads="1"/>
              </p:cNvSpPr>
              <p:nvPr/>
            </p:nvSpPr>
            <p:spPr bwMode="black">
              <a:xfrm>
                <a:off x="3921" y="3397"/>
                <a:ext cx="39" cy="4"/>
              </a:xfrm>
              <a:prstGeom prst="rect">
                <a:avLst/>
              </a:prstGeom>
              <a:solidFill>
                <a:schemeClr val="bg2"/>
              </a:solidFill>
              <a:ln w="9525">
                <a:noFill/>
                <a:miter lim="800000"/>
                <a:headEnd/>
                <a:tailEnd/>
              </a:ln>
            </p:spPr>
            <p:txBody>
              <a:bodyPr/>
              <a:lstStyle/>
              <a:p>
                <a:endParaRPr lang="en-US"/>
              </a:p>
            </p:txBody>
          </p:sp>
          <p:sp>
            <p:nvSpPr>
              <p:cNvPr id="103054" name="Rectangle 654"/>
              <p:cNvSpPr>
                <a:spLocks noChangeArrowheads="1"/>
              </p:cNvSpPr>
              <p:nvPr/>
            </p:nvSpPr>
            <p:spPr bwMode="black">
              <a:xfrm>
                <a:off x="3921" y="3397"/>
                <a:ext cx="39" cy="4"/>
              </a:xfrm>
              <a:prstGeom prst="rect">
                <a:avLst/>
              </a:prstGeom>
              <a:solidFill>
                <a:schemeClr val="bg2"/>
              </a:solidFill>
              <a:ln w="9525">
                <a:noFill/>
                <a:miter lim="800000"/>
                <a:headEnd/>
                <a:tailEnd/>
              </a:ln>
            </p:spPr>
            <p:txBody>
              <a:bodyPr/>
              <a:lstStyle/>
              <a:p>
                <a:endParaRPr lang="en-US"/>
              </a:p>
            </p:txBody>
          </p:sp>
          <p:sp>
            <p:nvSpPr>
              <p:cNvPr id="103055" name="Rectangle 655"/>
              <p:cNvSpPr>
                <a:spLocks noChangeArrowheads="1"/>
              </p:cNvSpPr>
              <p:nvPr/>
            </p:nvSpPr>
            <p:spPr bwMode="black">
              <a:xfrm>
                <a:off x="3921" y="3397"/>
                <a:ext cx="39" cy="4"/>
              </a:xfrm>
              <a:prstGeom prst="rect">
                <a:avLst/>
              </a:prstGeom>
              <a:solidFill>
                <a:schemeClr val="bg2"/>
              </a:solidFill>
              <a:ln w="9525">
                <a:noFill/>
                <a:miter lim="800000"/>
                <a:headEnd/>
                <a:tailEnd/>
              </a:ln>
            </p:spPr>
            <p:txBody>
              <a:bodyPr/>
              <a:lstStyle/>
              <a:p>
                <a:endParaRPr lang="en-US"/>
              </a:p>
            </p:txBody>
          </p:sp>
          <p:sp>
            <p:nvSpPr>
              <p:cNvPr id="103056" name="Rectangle 656"/>
              <p:cNvSpPr>
                <a:spLocks noChangeArrowheads="1"/>
              </p:cNvSpPr>
              <p:nvPr/>
            </p:nvSpPr>
            <p:spPr bwMode="black">
              <a:xfrm>
                <a:off x="3921" y="3397"/>
                <a:ext cx="39" cy="4"/>
              </a:xfrm>
              <a:prstGeom prst="rect">
                <a:avLst/>
              </a:prstGeom>
              <a:solidFill>
                <a:schemeClr val="bg2"/>
              </a:solidFill>
              <a:ln w="9525">
                <a:noFill/>
                <a:miter lim="800000"/>
                <a:headEnd/>
                <a:tailEnd/>
              </a:ln>
            </p:spPr>
            <p:txBody>
              <a:bodyPr/>
              <a:lstStyle/>
              <a:p>
                <a:endParaRPr lang="en-US"/>
              </a:p>
            </p:txBody>
          </p:sp>
          <p:sp>
            <p:nvSpPr>
              <p:cNvPr id="103057" name="Rectangle 657"/>
              <p:cNvSpPr>
                <a:spLocks noChangeArrowheads="1"/>
              </p:cNvSpPr>
              <p:nvPr/>
            </p:nvSpPr>
            <p:spPr bwMode="black">
              <a:xfrm>
                <a:off x="3921" y="3399"/>
                <a:ext cx="39" cy="4"/>
              </a:xfrm>
              <a:prstGeom prst="rect">
                <a:avLst/>
              </a:prstGeom>
              <a:solidFill>
                <a:schemeClr val="bg2"/>
              </a:solidFill>
              <a:ln w="9525">
                <a:noFill/>
                <a:miter lim="800000"/>
                <a:headEnd/>
                <a:tailEnd/>
              </a:ln>
            </p:spPr>
            <p:txBody>
              <a:bodyPr/>
              <a:lstStyle/>
              <a:p>
                <a:endParaRPr lang="en-US"/>
              </a:p>
            </p:txBody>
          </p:sp>
          <p:sp>
            <p:nvSpPr>
              <p:cNvPr id="103058" name="Rectangle 658"/>
              <p:cNvSpPr>
                <a:spLocks noChangeArrowheads="1"/>
              </p:cNvSpPr>
              <p:nvPr/>
            </p:nvSpPr>
            <p:spPr bwMode="black">
              <a:xfrm>
                <a:off x="3921" y="3399"/>
                <a:ext cx="39" cy="4"/>
              </a:xfrm>
              <a:prstGeom prst="rect">
                <a:avLst/>
              </a:prstGeom>
              <a:solidFill>
                <a:schemeClr val="bg2"/>
              </a:solidFill>
              <a:ln w="9525">
                <a:noFill/>
                <a:miter lim="800000"/>
                <a:headEnd/>
                <a:tailEnd/>
              </a:ln>
            </p:spPr>
            <p:txBody>
              <a:bodyPr/>
              <a:lstStyle/>
              <a:p>
                <a:endParaRPr lang="en-US"/>
              </a:p>
            </p:txBody>
          </p:sp>
          <p:sp>
            <p:nvSpPr>
              <p:cNvPr id="103059" name="Rectangle 659"/>
              <p:cNvSpPr>
                <a:spLocks noChangeArrowheads="1"/>
              </p:cNvSpPr>
              <p:nvPr/>
            </p:nvSpPr>
            <p:spPr bwMode="black">
              <a:xfrm>
                <a:off x="3921" y="3399"/>
                <a:ext cx="39" cy="4"/>
              </a:xfrm>
              <a:prstGeom prst="rect">
                <a:avLst/>
              </a:prstGeom>
              <a:solidFill>
                <a:schemeClr val="bg2"/>
              </a:solidFill>
              <a:ln w="9525">
                <a:noFill/>
                <a:miter lim="800000"/>
                <a:headEnd/>
                <a:tailEnd/>
              </a:ln>
            </p:spPr>
            <p:txBody>
              <a:bodyPr/>
              <a:lstStyle/>
              <a:p>
                <a:endParaRPr lang="en-US"/>
              </a:p>
            </p:txBody>
          </p:sp>
          <p:sp>
            <p:nvSpPr>
              <p:cNvPr id="103060" name="Rectangle 660"/>
              <p:cNvSpPr>
                <a:spLocks noChangeArrowheads="1"/>
              </p:cNvSpPr>
              <p:nvPr/>
            </p:nvSpPr>
            <p:spPr bwMode="black">
              <a:xfrm>
                <a:off x="3921" y="3401"/>
                <a:ext cx="39" cy="4"/>
              </a:xfrm>
              <a:prstGeom prst="rect">
                <a:avLst/>
              </a:prstGeom>
              <a:solidFill>
                <a:schemeClr val="bg2"/>
              </a:solidFill>
              <a:ln w="9525">
                <a:noFill/>
                <a:miter lim="800000"/>
                <a:headEnd/>
                <a:tailEnd/>
              </a:ln>
            </p:spPr>
            <p:txBody>
              <a:bodyPr/>
              <a:lstStyle/>
              <a:p>
                <a:endParaRPr lang="en-US"/>
              </a:p>
            </p:txBody>
          </p:sp>
          <p:sp>
            <p:nvSpPr>
              <p:cNvPr id="103061" name="Rectangle 661"/>
              <p:cNvSpPr>
                <a:spLocks noChangeArrowheads="1"/>
              </p:cNvSpPr>
              <p:nvPr/>
            </p:nvSpPr>
            <p:spPr bwMode="black">
              <a:xfrm>
                <a:off x="3921" y="3401"/>
                <a:ext cx="39" cy="4"/>
              </a:xfrm>
              <a:prstGeom prst="rect">
                <a:avLst/>
              </a:prstGeom>
              <a:solidFill>
                <a:schemeClr val="bg2"/>
              </a:solidFill>
              <a:ln w="9525">
                <a:noFill/>
                <a:miter lim="800000"/>
                <a:headEnd/>
                <a:tailEnd/>
              </a:ln>
            </p:spPr>
            <p:txBody>
              <a:bodyPr/>
              <a:lstStyle/>
              <a:p>
                <a:endParaRPr lang="en-US"/>
              </a:p>
            </p:txBody>
          </p:sp>
          <p:sp>
            <p:nvSpPr>
              <p:cNvPr id="103062" name="Rectangle 662"/>
              <p:cNvSpPr>
                <a:spLocks noChangeArrowheads="1"/>
              </p:cNvSpPr>
              <p:nvPr/>
            </p:nvSpPr>
            <p:spPr bwMode="black">
              <a:xfrm>
                <a:off x="3921" y="3401"/>
                <a:ext cx="39" cy="4"/>
              </a:xfrm>
              <a:prstGeom prst="rect">
                <a:avLst/>
              </a:prstGeom>
              <a:solidFill>
                <a:schemeClr val="bg2"/>
              </a:solidFill>
              <a:ln w="9525">
                <a:noFill/>
                <a:miter lim="800000"/>
                <a:headEnd/>
                <a:tailEnd/>
              </a:ln>
            </p:spPr>
            <p:txBody>
              <a:bodyPr/>
              <a:lstStyle/>
              <a:p>
                <a:endParaRPr lang="en-US"/>
              </a:p>
            </p:txBody>
          </p:sp>
          <p:sp>
            <p:nvSpPr>
              <p:cNvPr id="103063" name="Rectangle 663"/>
              <p:cNvSpPr>
                <a:spLocks noChangeArrowheads="1"/>
              </p:cNvSpPr>
              <p:nvPr/>
            </p:nvSpPr>
            <p:spPr bwMode="black">
              <a:xfrm>
                <a:off x="3921" y="3401"/>
                <a:ext cx="39" cy="4"/>
              </a:xfrm>
              <a:prstGeom prst="rect">
                <a:avLst/>
              </a:prstGeom>
              <a:solidFill>
                <a:schemeClr val="bg2"/>
              </a:solidFill>
              <a:ln w="9525">
                <a:noFill/>
                <a:miter lim="800000"/>
                <a:headEnd/>
                <a:tailEnd/>
              </a:ln>
            </p:spPr>
            <p:txBody>
              <a:bodyPr/>
              <a:lstStyle/>
              <a:p>
                <a:endParaRPr lang="en-US"/>
              </a:p>
            </p:txBody>
          </p:sp>
          <p:sp>
            <p:nvSpPr>
              <p:cNvPr id="103064" name="Rectangle 664"/>
              <p:cNvSpPr>
                <a:spLocks noChangeArrowheads="1"/>
              </p:cNvSpPr>
              <p:nvPr/>
            </p:nvSpPr>
            <p:spPr bwMode="black">
              <a:xfrm>
                <a:off x="3921" y="3401"/>
                <a:ext cx="39" cy="6"/>
              </a:xfrm>
              <a:prstGeom prst="rect">
                <a:avLst/>
              </a:prstGeom>
              <a:solidFill>
                <a:schemeClr val="bg2"/>
              </a:solidFill>
              <a:ln w="9525">
                <a:noFill/>
                <a:miter lim="800000"/>
                <a:headEnd/>
                <a:tailEnd/>
              </a:ln>
            </p:spPr>
            <p:txBody>
              <a:bodyPr/>
              <a:lstStyle/>
              <a:p>
                <a:endParaRPr lang="en-US"/>
              </a:p>
            </p:txBody>
          </p:sp>
          <p:sp>
            <p:nvSpPr>
              <p:cNvPr id="103065" name="Rectangle 665"/>
              <p:cNvSpPr>
                <a:spLocks noChangeArrowheads="1"/>
              </p:cNvSpPr>
              <p:nvPr/>
            </p:nvSpPr>
            <p:spPr bwMode="black">
              <a:xfrm>
                <a:off x="3921" y="3401"/>
                <a:ext cx="39" cy="6"/>
              </a:xfrm>
              <a:prstGeom prst="rect">
                <a:avLst/>
              </a:prstGeom>
              <a:solidFill>
                <a:schemeClr val="bg2"/>
              </a:solidFill>
              <a:ln w="9525">
                <a:noFill/>
                <a:miter lim="800000"/>
                <a:headEnd/>
                <a:tailEnd/>
              </a:ln>
            </p:spPr>
            <p:txBody>
              <a:bodyPr/>
              <a:lstStyle/>
              <a:p>
                <a:endParaRPr lang="en-US"/>
              </a:p>
            </p:txBody>
          </p:sp>
          <p:sp>
            <p:nvSpPr>
              <p:cNvPr id="103066" name="Rectangle 666"/>
              <p:cNvSpPr>
                <a:spLocks noChangeArrowheads="1"/>
              </p:cNvSpPr>
              <p:nvPr/>
            </p:nvSpPr>
            <p:spPr bwMode="black">
              <a:xfrm>
                <a:off x="3921" y="3403"/>
                <a:ext cx="39" cy="4"/>
              </a:xfrm>
              <a:prstGeom prst="rect">
                <a:avLst/>
              </a:prstGeom>
              <a:solidFill>
                <a:schemeClr val="bg2"/>
              </a:solidFill>
              <a:ln w="9525">
                <a:noFill/>
                <a:miter lim="800000"/>
                <a:headEnd/>
                <a:tailEnd/>
              </a:ln>
            </p:spPr>
            <p:txBody>
              <a:bodyPr/>
              <a:lstStyle/>
              <a:p>
                <a:endParaRPr lang="en-US"/>
              </a:p>
            </p:txBody>
          </p:sp>
          <p:sp>
            <p:nvSpPr>
              <p:cNvPr id="103067" name="Rectangle 667"/>
              <p:cNvSpPr>
                <a:spLocks noChangeArrowheads="1"/>
              </p:cNvSpPr>
              <p:nvPr/>
            </p:nvSpPr>
            <p:spPr bwMode="black">
              <a:xfrm>
                <a:off x="3921" y="3403"/>
                <a:ext cx="39" cy="5"/>
              </a:xfrm>
              <a:prstGeom prst="rect">
                <a:avLst/>
              </a:prstGeom>
              <a:solidFill>
                <a:schemeClr val="bg2"/>
              </a:solidFill>
              <a:ln w="9525">
                <a:noFill/>
                <a:miter lim="800000"/>
                <a:headEnd/>
                <a:tailEnd/>
              </a:ln>
            </p:spPr>
            <p:txBody>
              <a:bodyPr/>
              <a:lstStyle/>
              <a:p>
                <a:endParaRPr lang="en-US"/>
              </a:p>
            </p:txBody>
          </p:sp>
          <p:sp>
            <p:nvSpPr>
              <p:cNvPr id="103068" name="Rectangle 668"/>
              <p:cNvSpPr>
                <a:spLocks noChangeArrowheads="1"/>
              </p:cNvSpPr>
              <p:nvPr/>
            </p:nvSpPr>
            <p:spPr bwMode="black">
              <a:xfrm>
                <a:off x="3921" y="3403"/>
                <a:ext cx="39" cy="5"/>
              </a:xfrm>
              <a:prstGeom prst="rect">
                <a:avLst/>
              </a:prstGeom>
              <a:solidFill>
                <a:schemeClr val="bg2"/>
              </a:solidFill>
              <a:ln w="9525">
                <a:noFill/>
                <a:miter lim="800000"/>
                <a:headEnd/>
                <a:tailEnd/>
              </a:ln>
            </p:spPr>
            <p:txBody>
              <a:bodyPr/>
              <a:lstStyle/>
              <a:p>
                <a:endParaRPr lang="en-US"/>
              </a:p>
            </p:txBody>
          </p:sp>
          <p:sp>
            <p:nvSpPr>
              <p:cNvPr id="103069" name="Rectangle 669"/>
              <p:cNvSpPr>
                <a:spLocks noChangeArrowheads="1"/>
              </p:cNvSpPr>
              <p:nvPr/>
            </p:nvSpPr>
            <p:spPr bwMode="black">
              <a:xfrm>
                <a:off x="3921" y="3403"/>
                <a:ext cx="39" cy="5"/>
              </a:xfrm>
              <a:prstGeom prst="rect">
                <a:avLst/>
              </a:prstGeom>
              <a:solidFill>
                <a:schemeClr val="bg2"/>
              </a:solidFill>
              <a:ln w="9525">
                <a:noFill/>
                <a:miter lim="800000"/>
                <a:headEnd/>
                <a:tailEnd/>
              </a:ln>
            </p:spPr>
            <p:txBody>
              <a:bodyPr/>
              <a:lstStyle/>
              <a:p>
                <a:endParaRPr lang="en-US"/>
              </a:p>
            </p:txBody>
          </p:sp>
          <p:sp>
            <p:nvSpPr>
              <p:cNvPr id="103070" name="Rectangle 670"/>
              <p:cNvSpPr>
                <a:spLocks noChangeArrowheads="1"/>
              </p:cNvSpPr>
              <p:nvPr/>
            </p:nvSpPr>
            <p:spPr bwMode="black">
              <a:xfrm>
                <a:off x="3921" y="3405"/>
                <a:ext cx="39" cy="4"/>
              </a:xfrm>
              <a:prstGeom prst="rect">
                <a:avLst/>
              </a:prstGeom>
              <a:solidFill>
                <a:schemeClr val="bg2"/>
              </a:solidFill>
              <a:ln w="9525">
                <a:noFill/>
                <a:miter lim="800000"/>
                <a:headEnd/>
                <a:tailEnd/>
              </a:ln>
            </p:spPr>
            <p:txBody>
              <a:bodyPr/>
              <a:lstStyle/>
              <a:p>
                <a:endParaRPr lang="en-US"/>
              </a:p>
            </p:txBody>
          </p:sp>
          <p:sp>
            <p:nvSpPr>
              <p:cNvPr id="103071" name="Rectangle 671"/>
              <p:cNvSpPr>
                <a:spLocks noChangeArrowheads="1"/>
              </p:cNvSpPr>
              <p:nvPr/>
            </p:nvSpPr>
            <p:spPr bwMode="black">
              <a:xfrm>
                <a:off x="3921" y="3405"/>
                <a:ext cx="39" cy="4"/>
              </a:xfrm>
              <a:prstGeom prst="rect">
                <a:avLst/>
              </a:prstGeom>
              <a:solidFill>
                <a:schemeClr val="bg2"/>
              </a:solidFill>
              <a:ln w="9525">
                <a:noFill/>
                <a:miter lim="800000"/>
                <a:headEnd/>
                <a:tailEnd/>
              </a:ln>
            </p:spPr>
            <p:txBody>
              <a:bodyPr/>
              <a:lstStyle/>
              <a:p>
                <a:endParaRPr lang="en-US"/>
              </a:p>
            </p:txBody>
          </p:sp>
          <p:sp>
            <p:nvSpPr>
              <p:cNvPr id="103072" name="Rectangle 672"/>
              <p:cNvSpPr>
                <a:spLocks noChangeArrowheads="1"/>
              </p:cNvSpPr>
              <p:nvPr/>
            </p:nvSpPr>
            <p:spPr bwMode="black">
              <a:xfrm>
                <a:off x="3921" y="3405"/>
                <a:ext cx="39" cy="4"/>
              </a:xfrm>
              <a:prstGeom prst="rect">
                <a:avLst/>
              </a:prstGeom>
              <a:solidFill>
                <a:schemeClr val="bg2"/>
              </a:solidFill>
              <a:ln w="9525">
                <a:noFill/>
                <a:miter lim="800000"/>
                <a:headEnd/>
                <a:tailEnd/>
              </a:ln>
            </p:spPr>
            <p:txBody>
              <a:bodyPr/>
              <a:lstStyle/>
              <a:p>
                <a:endParaRPr lang="en-US"/>
              </a:p>
            </p:txBody>
          </p:sp>
          <p:sp>
            <p:nvSpPr>
              <p:cNvPr id="103073" name="Rectangle 673"/>
              <p:cNvSpPr>
                <a:spLocks noChangeArrowheads="1"/>
              </p:cNvSpPr>
              <p:nvPr/>
            </p:nvSpPr>
            <p:spPr bwMode="black">
              <a:xfrm>
                <a:off x="3921" y="3407"/>
                <a:ext cx="39" cy="4"/>
              </a:xfrm>
              <a:prstGeom prst="rect">
                <a:avLst/>
              </a:prstGeom>
              <a:solidFill>
                <a:schemeClr val="bg2"/>
              </a:solidFill>
              <a:ln w="9525">
                <a:noFill/>
                <a:miter lim="800000"/>
                <a:headEnd/>
                <a:tailEnd/>
              </a:ln>
            </p:spPr>
            <p:txBody>
              <a:bodyPr/>
              <a:lstStyle/>
              <a:p>
                <a:endParaRPr lang="en-US"/>
              </a:p>
            </p:txBody>
          </p:sp>
          <p:sp>
            <p:nvSpPr>
              <p:cNvPr id="103074" name="Rectangle 674"/>
              <p:cNvSpPr>
                <a:spLocks noChangeArrowheads="1"/>
              </p:cNvSpPr>
              <p:nvPr/>
            </p:nvSpPr>
            <p:spPr bwMode="black">
              <a:xfrm>
                <a:off x="3921" y="3407"/>
                <a:ext cx="39" cy="4"/>
              </a:xfrm>
              <a:prstGeom prst="rect">
                <a:avLst/>
              </a:prstGeom>
              <a:solidFill>
                <a:schemeClr val="bg2"/>
              </a:solidFill>
              <a:ln w="9525">
                <a:noFill/>
                <a:miter lim="800000"/>
                <a:headEnd/>
                <a:tailEnd/>
              </a:ln>
            </p:spPr>
            <p:txBody>
              <a:bodyPr/>
              <a:lstStyle/>
              <a:p>
                <a:endParaRPr lang="en-US"/>
              </a:p>
            </p:txBody>
          </p:sp>
          <p:sp>
            <p:nvSpPr>
              <p:cNvPr id="103075" name="Rectangle 675"/>
              <p:cNvSpPr>
                <a:spLocks noChangeArrowheads="1"/>
              </p:cNvSpPr>
              <p:nvPr/>
            </p:nvSpPr>
            <p:spPr bwMode="black">
              <a:xfrm>
                <a:off x="3921" y="3407"/>
                <a:ext cx="39" cy="4"/>
              </a:xfrm>
              <a:prstGeom prst="rect">
                <a:avLst/>
              </a:prstGeom>
              <a:solidFill>
                <a:schemeClr val="bg2"/>
              </a:solidFill>
              <a:ln w="9525">
                <a:noFill/>
                <a:miter lim="800000"/>
                <a:headEnd/>
                <a:tailEnd/>
              </a:ln>
            </p:spPr>
            <p:txBody>
              <a:bodyPr/>
              <a:lstStyle/>
              <a:p>
                <a:endParaRPr lang="en-US"/>
              </a:p>
            </p:txBody>
          </p:sp>
          <p:sp>
            <p:nvSpPr>
              <p:cNvPr id="103077" name="Rectangle 677"/>
              <p:cNvSpPr>
                <a:spLocks noChangeArrowheads="1"/>
              </p:cNvSpPr>
              <p:nvPr/>
            </p:nvSpPr>
            <p:spPr bwMode="black">
              <a:xfrm>
                <a:off x="3921" y="3408"/>
                <a:ext cx="39" cy="5"/>
              </a:xfrm>
              <a:prstGeom prst="rect">
                <a:avLst/>
              </a:prstGeom>
              <a:solidFill>
                <a:schemeClr val="bg2"/>
              </a:solidFill>
              <a:ln w="9525">
                <a:noFill/>
                <a:miter lim="800000"/>
                <a:headEnd/>
                <a:tailEnd/>
              </a:ln>
            </p:spPr>
            <p:txBody>
              <a:bodyPr/>
              <a:lstStyle/>
              <a:p>
                <a:endParaRPr lang="en-US"/>
              </a:p>
            </p:txBody>
          </p:sp>
          <p:sp>
            <p:nvSpPr>
              <p:cNvPr id="103078" name="Rectangle 678"/>
              <p:cNvSpPr>
                <a:spLocks noChangeArrowheads="1"/>
              </p:cNvSpPr>
              <p:nvPr/>
            </p:nvSpPr>
            <p:spPr bwMode="black">
              <a:xfrm>
                <a:off x="3919" y="3381"/>
                <a:ext cx="6" cy="28"/>
              </a:xfrm>
              <a:prstGeom prst="rect">
                <a:avLst/>
              </a:prstGeom>
              <a:solidFill>
                <a:schemeClr val="bg2"/>
              </a:solidFill>
              <a:ln w="9525">
                <a:noFill/>
                <a:miter lim="800000"/>
                <a:headEnd/>
                <a:tailEnd/>
              </a:ln>
            </p:spPr>
            <p:txBody>
              <a:bodyPr/>
              <a:lstStyle/>
              <a:p>
                <a:endParaRPr lang="en-US"/>
              </a:p>
            </p:txBody>
          </p:sp>
          <p:sp>
            <p:nvSpPr>
              <p:cNvPr id="103079" name="Rectangle 679"/>
              <p:cNvSpPr>
                <a:spLocks noChangeArrowheads="1"/>
              </p:cNvSpPr>
              <p:nvPr/>
            </p:nvSpPr>
            <p:spPr bwMode="black">
              <a:xfrm>
                <a:off x="3921" y="3378"/>
                <a:ext cx="39" cy="5"/>
              </a:xfrm>
              <a:prstGeom prst="rect">
                <a:avLst/>
              </a:prstGeom>
              <a:solidFill>
                <a:schemeClr val="bg2"/>
              </a:solidFill>
              <a:ln w="9525">
                <a:noFill/>
                <a:miter lim="800000"/>
                <a:headEnd/>
                <a:tailEnd/>
              </a:ln>
            </p:spPr>
            <p:txBody>
              <a:bodyPr/>
              <a:lstStyle/>
              <a:p>
                <a:endParaRPr lang="en-US"/>
              </a:p>
            </p:txBody>
          </p:sp>
          <p:sp>
            <p:nvSpPr>
              <p:cNvPr id="103080" name="Rectangle 680"/>
              <p:cNvSpPr>
                <a:spLocks noChangeArrowheads="1"/>
              </p:cNvSpPr>
              <p:nvPr/>
            </p:nvSpPr>
            <p:spPr bwMode="black">
              <a:xfrm>
                <a:off x="3955" y="3381"/>
                <a:ext cx="6" cy="28"/>
              </a:xfrm>
              <a:prstGeom prst="rect">
                <a:avLst/>
              </a:prstGeom>
              <a:solidFill>
                <a:schemeClr val="bg2"/>
              </a:solidFill>
              <a:ln w="9525">
                <a:noFill/>
                <a:miter lim="800000"/>
                <a:headEnd/>
                <a:tailEnd/>
              </a:ln>
            </p:spPr>
            <p:txBody>
              <a:bodyPr/>
              <a:lstStyle/>
              <a:p>
                <a:endParaRPr lang="en-US"/>
              </a:p>
            </p:txBody>
          </p:sp>
          <p:sp>
            <p:nvSpPr>
              <p:cNvPr id="103081" name="Rectangle 681"/>
              <p:cNvSpPr>
                <a:spLocks noChangeArrowheads="1"/>
              </p:cNvSpPr>
              <p:nvPr/>
            </p:nvSpPr>
            <p:spPr bwMode="black">
              <a:xfrm>
                <a:off x="3921" y="3408"/>
                <a:ext cx="39" cy="5"/>
              </a:xfrm>
              <a:prstGeom prst="rect">
                <a:avLst/>
              </a:prstGeom>
              <a:solidFill>
                <a:schemeClr val="bg2"/>
              </a:solidFill>
              <a:ln w="9525">
                <a:noFill/>
                <a:miter lim="800000"/>
                <a:headEnd/>
                <a:tailEnd/>
              </a:ln>
            </p:spPr>
            <p:txBody>
              <a:bodyPr/>
              <a:lstStyle/>
              <a:p>
                <a:endParaRPr lang="en-US"/>
              </a:p>
            </p:txBody>
          </p:sp>
          <p:sp>
            <p:nvSpPr>
              <p:cNvPr id="103082" name="Rectangle 682"/>
              <p:cNvSpPr>
                <a:spLocks noChangeArrowheads="1"/>
              </p:cNvSpPr>
              <p:nvPr/>
            </p:nvSpPr>
            <p:spPr bwMode="black">
              <a:xfrm>
                <a:off x="4217" y="3394"/>
                <a:ext cx="36" cy="5"/>
              </a:xfrm>
              <a:prstGeom prst="rect">
                <a:avLst/>
              </a:prstGeom>
              <a:solidFill>
                <a:schemeClr val="bg2"/>
              </a:solidFill>
              <a:ln w="9525">
                <a:noFill/>
                <a:miter lim="800000"/>
                <a:headEnd/>
                <a:tailEnd/>
              </a:ln>
            </p:spPr>
            <p:txBody>
              <a:bodyPr/>
              <a:lstStyle/>
              <a:p>
                <a:endParaRPr lang="en-US"/>
              </a:p>
            </p:txBody>
          </p:sp>
          <p:sp>
            <p:nvSpPr>
              <p:cNvPr id="103083" name="Rectangle 683"/>
              <p:cNvSpPr>
                <a:spLocks noChangeArrowheads="1"/>
              </p:cNvSpPr>
              <p:nvPr/>
            </p:nvSpPr>
            <p:spPr bwMode="black">
              <a:xfrm>
                <a:off x="4217" y="3394"/>
                <a:ext cx="36" cy="3"/>
              </a:xfrm>
              <a:prstGeom prst="rect">
                <a:avLst/>
              </a:prstGeom>
              <a:solidFill>
                <a:schemeClr val="bg2"/>
              </a:solidFill>
              <a:ln w="9525">
                <a:noFill/>
                <a:miter lim="800000"/>
                <a:headEnd/>
                <a:tailEnd/>
              </a:ln>
            </p:spPr>
            <p:txBody>
              <a:bodyPr/>
              <a:lstStyle/>
              <a:p>
                <a:endParaRPr lang="en-US"/>
              </a:p>
            </p:txBody>
          </p:sp>
          <p:sp>
            <p:nvSpPr>
              <p:cNvPr id="103084" name="Rectangle 684"/>
              <p:cNvSpPr>
                <a:spLocks noChangeArrowheads="1"/>
              </p:cNvSpPr>
              <p:nvPr/>
            </p:nvSpPr>
            <p:spPr bwMode="black">
              <a:xfrm>
                <a:off x="4217" y="3393"/>
                <a:ext cx="36" cy="4"/>
              </a:xfrm>
              <a:prstGeom prst="rect">
                <a:avLst/>
              </a:prstGeom>
              <a:solidFill>
                <a:schemeClr val="bg2"/>
              </a:solidFill>
              <a:ln w="9525">
                <a:noFill/>
                <a:miter lim="800000"/>
                <a:headEnd/>
                <a:tailEnd/>
              </a:ln>
            </p:spPr>
            <p:txBody>
              <a:bodyPr/>
              <a:lstStyle/>
              <a:p>
                <a:endParaRPr lang="en-US"/>
              </a:p>
            </p:txBody>
          </p:sp>
          <p:sp>
            <p:nvSpPr>
              <p:cNvPr id="103085" name="Rectangle 685"/>
              <p:cNvSpPr>
                <a:spLocks noChangeArrowheads="1"/>
              </p:cNvSpPr>
              <p:nvPr/>
            </p:nvSpPr>
            <p:spPr bwMode="black">
              <a:xfrm>
                <a:off x="4217" y="3393"/>
                <a:ext cx="36" cy="4"/>
              </a:xfrm>
              <a:prstGeom prst="rect">
                <a:avLst/>
              </a:prstGeom>
              <a:solidFill>
                <a:schemeClr val="bg2"/>
              </a:solidFill>
              <a:ln w="9525">
                <a:noFill/>
                <a:miter lim="800000"/>
                <a:headEnd/>
                <a:tailEnd/>
              </a:ln>
            </p:spPr>
            <p:txBody>
              <a:bodyPr/>
              <a:lstStyle/>
              <a:p>
                <a:endParaRPr lang="en-US"/>
              </a:p>
            </p:txBody>
          </p:sp>
          <p:sp>
            <p:nvSpPr>
              <p:cNvPr id="103086" name="Rectangle 686"/>
              <p:cNvSpPr>
                <a:spLocks noChangeArrowheads="1"/>
              </p:cNvSpPr>
              <p:nvPr/>
            </p:nvSpPr>
            <p:spPr bwMode="black">
              <a:xfrm>
                <a:off x="4217" y="3393"/>
                <a:ext cx="36" cy="4"/>
              </a:xfrm>
              <a:prstGeom prst="rect">
                <a:avLst/>
              </a:prstGeom>
              <a:solidFill>
                <a:schemeClr val="bg2"/>
              </a:solidFill>
              <a:ln w="9525">
                <a:noFill/>
                <a:miter lim="800000"/>
                <a:headEnd/>
                <a:tailEnd/>
              </a:ln>
            </p:spPr>
            <p:txBody>
              <a:bodyPr/>
              <a:lstStyle/>
              <a:p>
                <a:endParaRPr lang="en-US"/>
              </a:p>
            </p:txBody>
          </p:sp>
          <p:sp>
            <p:nvSpPr>
              <p:cNvPr id="103088" name="Rectangle 688"/>
              <p:cNvSpPr>
                <a:spLocks noChangeArrowheads="1"/>
              </p:cNvSpPr>
              <p:nvPr/>
            </p:nvSpPr>
            <p:spPr bwMode="black">
              <a:xfrm>
                <a:off x="4217" y="3391"/>
                <a:ext cx="36" cy="4"/>
              </a:xfrm>
              <a:prstGeom prst="rect">
                <a:avLst/>
              </a:prstGeom>
              <a:solidFill>
                <a:schemeClr val="bg2"/>
              </a:solidFill>
              <a:ln w="9525">
                <a:noFill/>
                <a:miter lim="800000"/>
                <a:headEnd/>
                <a:tailEnd/>
              </a:ln>
            </p:spPr>
            <p:txBody>
              <a:bodyPr/>
              <a:lstStyle/>
              <a:p>
                <a:endParaRPr lang="en-US"/>
              </a:p>
            </p:txBody>
          </p:sp>
          <p:sp>
            <p:nvSpPr>
              <p:cNvPr id="103089" name="Rectangle 689"/>
              <p:cNvSpPr>
                <a:spLocks noChangeArrowheads="1"/>
              </p:cNvSpPr>
              <p:nvPr/>
            </p:nvSpPr>
            <p:spPr bwMode="black">
              <a:xfrm>
                <a:off x="4217" y="3391"/>
                <a:ext cx="36" cy="4"/>
              </a:xfrm>
              <a:prstGeom prst="rect">
                <a:avLst/>
              </a:prstGeom>
              <a:solidFill>
                <a:schemeClr val="bg2"/>
              </a:solidFill>
              <a:ln w="9525">
                <a:noFill/>
                <a:miter lim="800000"/>
                <a:headEnd/>
                <a:tailEnd/>
              </a:ln>
            </p:spPr>
            <p:txBody>
              <a:bodyPr/>
              <a:lstStyle/>
              <a:p>
                <a:endParaRPr lang="en-US"/>
              </a:p>
            </p:txBody>
          </p:sp>
          <p:sp>
            <p:nvSpPr>
              <p:cNvPr id="103091" name="Rectangle 691"/>
              <p:cNvSpPr>
                <a:spLocks noChangeArrowheads="1"/>
              </p:cNvSpPr>
              <p:nvPr/>
            </p:nvSpPr>
            <p:spPr bwMode="black">
              <a:xfrm>
                <a:off x="4217" y="3389"/>
                <a:ext cx="36" cy="5"/>
              </a:xfrm>
              <a:prstGeom prst="rect">
                <a:avLst/>
              </a:prstGeom>
              <a:solidFill>
                <a:schemeClr val="bg2"/>
              </a:solidFill>
              <a:ln w="9525">
                <a:noFill/>
                <a:miter lim="800000"/>
                <a:headEnd/>
                <a:tailEnd/>
              </a:ln>
            </p:spPr>
            <p:txBody>
              <a:bodyPr/>
              <a:lstStyle/>
              <a:p>
                <a:endParaRPr lang="en-US"/>
              </a:p>
            </p:txBody>
          </p:sp>
          <p:sp>
            <p:nvSpPr>
              <p:cNvPr id="103092" name="Rectangle 692"/>
              <p:cNvSpPr>
                <a:spLocks noChangeArrowheads="1"/>
              </p:cNvSpPr>
              <p:nvPr/>
            </p:nvSpPr>
            <p:spPr bwMode="black">
              <a:xfrm>
                <a:off x="4217" y="3389"/>
                <a:ext cx="36" cy="5"/>
              </a:xfrm>
              <a:prstGeom prst="rect">
                <a:avLst/>
              </a:prstGeom>
              <a:solidFill>
                <a:schemeClr val="bg2"/>
              </a:solidFill>
              <a:ln w="9525">
                <a:noFill/>
                <a:miter lim="800000"/>
                <a:headEnd/>
                <a:tailEnd/>
              </a:ln>
            </p:spPr>
            <p:txBody>
              <a:bodyPr/>
              <a:lstStyle/>
              <a:p>
                <a:endParaRPr lang="en-US"/>
              </a:p>
            </p:txBody>
          </p:sp>
          <p:sp>
            <p:nvSpPr>
              <p:cNvPr id="103093" name="Rectangle 693"/>
              <p:cNvSpPr>
                <a:spLocks noChangeArrowheads="1"/>
              </p:cNvSpPr>
              <p:nvPr/>
            </p:nvSpPr>
            <p:spPr bwMode="black">
              <a:xfrm>
                <a:off x="4217" y="3389"/>
                <a:ext cx="36" cy="4"/>
              </a:xfrm>
              <a:prstGeom prst="rect">
                <a:avLst/>
              </a:prstGeom>
              <a:solidFill>
                <a:schemeClr val="bg2"/>
              </a:solidFill>
              <a:ln w="9525">
                <a:noFill/>
                <a:miter lim="800000"/>
                <a:headEnd/>
                <a:tailEnd/>
              </a:ln>
            </p:spPr>
            <p:txBody>
              <a:bodyPr/>
              <a:lstStyle/>
              <a:p>
                <a:endParaRPr lang="en-US"/>
              </a:p>
            </p:txBody>
          </p:sp>
          <p:sp>
            <p:nvSpPr>
              <p:cNvPr id="103094" name="Rectangle 694"/>
              <p:cNvSpPr>
                <a:spLocks noChangeArrowheads="1"/>
              </p:cNvSpPr>
              <p:nvPr/>
            </p:nvSpPr>
            <p:spPr bwMode="black">
              <a:xfrm>
                <a:off x="4217" y="3388"/>
                <a:ext cx="36" cy="5"/>
              </a:xfrm>
              <a:prstGeom prst="rect">
                <a:avLst/>
              </a:prstGeom>
              <a:solidFill>
                <a:schemeClr val="bg2"/>
              </a:solidFill>
              <a:ln w="9525">
                <a:noFill/>
                <a:miter lim="800000"/>
                <a:headEnd/>
                <a:tailEnd/>
              </a:ln>
            </p:spPr>
            <p:txBody>
              <a:bodyPr/>
              <a:lstStyle/>
              <a:p>
                <a:endParaRPr lang="en-US"/>
              </a:p>
            </p:txBody>
          </p:sp>
          <p:sp>
            <p:nvSpPr>
              <p:cNvPr id="103095" name="Rectangle 695"/>
              <p:cNvSpPr>
                <a:spLocks noChangeArrowheads="1"/>
              </p:cNvSpPr>
              <p:nvPr/>
            </p:nvSpPr>
            <p:spPr bwMode="black">
              <a:xfrm>
                <a:off x="4217" y="3388"/>
                <a:ext cx="36" cy="5"/>
              </a:xfrm>
              <a:prstGeom prst="rect">
                <a:avLst/>
              </a:prstGeom>
              <a:solidFill>
                <a:schemeClr val="bg2"/>
              </a:solidFill>
              <a:ln w="9525">
                <a:noFill/>
                <a:miter lim="800000"/>
                <a:headEnd/>
                <a:tailEnd/>
              </a:ln>
            </p:spPr>
            <p:txBody>
              <a:bodyPr/>
              <a:lstStyle/>
              <a:p>
                <a:endParaRPr lang="en-US"/>
              </a:p>
            </p:txBody>
          </p:sp>
          <p:sp>
            <p:nvSpPr>
              <p:cNvPr id="103096" name="Rectangle 696"/>
              <p:cNvSpPr>
                <a:spLocks noChangeArrowheads="1"/>
              </p:cNvSpPr>
              <p:nvPr/>
            </p:nvSpPr>
            <p:spPr bwMode="black">
              <a:xfrm>
                <a:off x="4217" y="3388"/>
                <a:ext cx="36" cy="5"/>
              </a:xfrm>
              <a:prstGeom prst="rect">
                <a:avLst/>
              </a:prstGeom>
              <a:solidFill>
                <a:schemeClr val="bg2"/>
              </a:solidFill>
              <a:ln w="9525">
                <a:noFill/>
                <a:miter lim="800000"/>
                <a:headEnd/>
                <a:tailEnd/>
              </a:ln>
            </p:spPr>
            <p:txBody>
              <a:bodyPr/>
              <a:lstStyle/>
              <a:p>
                <a:endParaRPr lang="en-US"/>
              </a:p>
            </p:txBody>
          </p:sp>
          <p:sp>
            <p:nvSpPr>
              <p:cNvPr id="103097" name="Rectangle 697"/>
              <p:cNvSpPr>
                <a:spLocks noChangeArrowheads="1"/>
              </p:cNvSpPr>
              <p:nvPr/>
            </p:nvSpPr>
            <p:spPr bwMode="black">
              <a:xfrm>
                <a:off x="4217" y="3386"/>
                <a:ext cx="36" cy="5"/>
              </a:xfrm>
              <a:prstGeom prst="rect">
                <a:avLst/>
              </a:prstGeom>
              <a:solidFill>
                <a:schemeClr val="bg2"/>
              </a:solidFill>
              <a:ln w="9525">
                <a:noFill/>
                <a:miter lim="800000"/>
                <a:headEnd/>
                <a:tailEnd/>
              </a:ln>
            </p:spPr>
            <p:txBody>
              <a:bodyPr/>
              <a:lstStyle/>
              <a:p>
                <a:endParaRPr lang="en-US"/>
              </a:p>
            </p:txBody>
          </p:sp>
          <p:sp>
            <p:nvSpPr>
              <p:cNvPr id="103098" name="Rectangle 698"/>
              <p:cNvSpPr>
                <a:spLocks noChangeArrowheads="1"/>
              </p:cNvSpPr>
              <p:nvPr/>
            </p:nvSpPr>
            <p:spPr bwMode="black">
              <a:xfrm>
                <a:off x="4217" y="3386"/>
                <a:ext cx="36" cy="5"/>
              </a:xfrm>
              <a:prstGeom prst="rect">
                <a:avLst/>
              </a:prstGeom>
              <a:solidFill>
                <a:schemeClr val="bg2"/>
              </a:solidFill>
              <a:ln w="9525">
                <a:noFill/>
                <a:miter lim="800000"/>
                <a:headEnd/>
                <a:tailEnd/>
              </a:ln>
            </p:spPr>
            <p:txBody>
              <a:bodyPr/>
              <a:lstStyle/>
              <a:p>
                <a:endParaRPr lang="en-US"/>
              </a:p>
            </p:txBody>
          </p:sp>
          <p:sp>
            <p:nvSpPr>
              <p:cNvPr id="103099" name="Rectangle 699"/>
              <p:cNvSpPr>
                <a:spLocks noChangeArrowheads="1"/>
              </p:cNvSpPr>
              <p:nvPr/>
            </p:nvSpPr>
            <p:spPr bwMode="black">
              <a:xfrm>
                <a:off x="4217" y="3386"/>
                <a:ext cx="36" cy="5"/>
              </a:xfrm>
              <a:prstGeom prst="rect">
                <a:avLst/>
              </a:prstGeom>
              <a:solidFill>
                <a:schemeClr val="bg2"/>
              </a:solidFill>
              <a:ln w="9525">
                <a:noFill/>
                <a:miter lim="800000"/>
                <a:headEnd/>
                <a:tailEnd/>
              </a:ln>
            </p:spPr>
            <p:txBody>
              <a:bodyPr/>
              <a:lstStyle/>
              <a:p>
                <a:endParaRPr lang="en-US"/>
              </a:p>
            </p:txBody>
          </p:sp>
          <p:sp>
            <p:nvSpPr>
              <p:cNvPr id="103100" name="Rectangle 700"/>
              <p:cNvSpPr>
                <a:spLocks noChangeArrowheads="1"/>
              </p:cNvSpPr>
              <p:nvPr/>
            </p:nvSpPr>
            <p:spPr bwMode="black">
              <a:xfrm>
                <a:off x="4217" y="3386"/>
                <a:ext cx="36" cy="3"/>
              </a:xfrm>
              <a:prstGeom prst="rect">
                <a:avLst/>
              </a:prstGeom>
              <a:solidFill>
                <a:schemeClr val="bg2"/>
              </a:solidFill>
              <a:ln w="9525">
                <a:noFill/>
                <a:miter lim="800000"/>
                <a:headEnd/>
                <a:tailEnd/>
              </a:ln>
            </p:spPr>
            <p:txBody>
              <a:bodyPr/>
              <a:lstStyle/>
              <a:p>
                <a:endParaRPr lang="en-US"/>
              </a:p>
            </p:txBody>
          </p:sp>
          <p:sp>
            <p:nvSpPr>
              <p:cNvPr id="103101" name="Rectangle 701"/>
              <p:cNvSpPr>
                <a:spLocks noChangeArrowheads="1"/>
              </p:cNvSpPr>
              <p:nvPr/>
            </p:nvSpPr>
            <p:spPr bwMode="black">
              <a:xfrm>
                <a:off x="4217" y="3385"/>
                <a:ext cx="36" cy="4"/>
              </a:xfrm>
              <a:prstGeom prst="rect">
                <a:avLst/>
              </a:prstGeom>
              <a:solidFill>
                <a:schemeClr val="bg2"/>
              </a:solidFill>
              <a:ln w="9525">
                <a:noFill/>
                <a:miter lim="800000"/>
                <a:headEnd/>
                <a:tailEnd/>
              </a:ln>
            </p:spPr>
            <p:txBody>
              <a:bodyPr/>
              <a:lstStyle/>
              <a:p>
                <a:endParaRPr lang="en-US"/>
              </a:p>
            </p:txBody>
          </p:sp>
          <p:sp>
            <p:nvSpPr>
              <p:cNvPr id="103102" name="Rectangle 702"/>
              <p:cNvSpPr>
                <a:spLocks noChangeArrowheads="1"/>
              </p:cNvSpPr>
              <p:nvPr/>
            </p:nvSpPr>
            <p:spPr bwMode="black">
              <a:xfrm>
                <a:off x="4217" y="3385"/>
                <a:ext cx="36" cy="4"/>
              </a:xfrm>
              <a:prstGeom prst="rect">
                <a:avLst/>
              </a:prstGeom>
              <a:solidFill>
                <a:schemeClr val="bg2"/>
              </a:solidFill>
              <a:ln w="9525">
                <a:noFill/>
                <a:miter lim="800000"/>
                <a:headEnd/>
                <a:tailEnd/>
              </a:ln>
            </p:spPr>
            <p:txBody>
              <a:bodyPr/>
              <a:lstStyle/>
              <a:p>
                <a:endParaRPr lang="en-US"/>
              </a:p>
            </p:txBody>
          </p:sp>
          <p:sp>
            <p:nvSpPr>
              <p:cNvPr id="103103" name="Rectangle 703"/>
              <p:cNvSpPr>
                <a:spLocks noChangeArrowheads="1"/>
              </p:cNvSpPr>
              <p:nvPr/>
            </p:nvSpPr>
            <p:spPr bwMode="black">
              <a:xfrm>
                <a:off x="4217" y="3385"/>
                <a:ext cx="36" cy="3"/>
              </a:xfrm>
              <a:prstGeom prst="rect">
                <a:avLst/>
              </a:prstGeom>
              <a:solidFill>
                <a:schemeClr val="bg2"/>
              </a:solidFill>
              <a:ln w="9525">
                <a:noFill/>
                <a:miter lim="800000"/>
                <a:headEnd/>
                <a:tailEnd/>
              </a:ln>
            </p:spPr>
            <p:txBody>
              <a:bodyPr/>
              <a:lstStyle/>
              <a:p>
                <a:endParaRPr lang="en-US"/>
              </a:p>
            </p:txBody>
          </p:sp>
          <p:sp>
            <p:nvSpPr>
              <p:cNvPr id="103104" name="Rectangle 704"/>
              <p:cNvSpPr>
                <a:spLocks noChangeArrowheads="1"/>
              </p:cNvSpPr>
              <p:nvPr/>
            </p:nvSpPr>
            <p:spPr bwMode="black">
              <a:xfrm>
                <a:off x="4217" y="3383"/>
                <a:ext cx="36" cy="5"/>
              </a:xfrm>
              <a:prstGeom prst="rect">
                <a:avLst/>
              </a:prstGeom>
              <a:solidFill>
                <a:schemeClr val="bg2"/>
              </a:solidFill>
              <a:ln w="9525">
                <a:noFill/>
                <a:miter lim="800000"/>
                <a:headEnd/>
                <a:tailEnd/>
              </a:ln>
            </p:spPr>
            <p:txBody>
              <a:bodyPr/>
              <a:lstStyle/>
              <a:p>
                <a:endParaRPr lang="en-US"/>
              </a:p>
            </p:txBody>
          </p:sp>
          <p:sp>
            <p:nvSpPr>
              <p:cNvPr id="103105" name="Rectangle 705"/>
              <p:cNvSpPr>
                <a:spLocks noChangeArrowheads="1"/>
              </p:cNvSpPr>
              <p:nvPr/>
            </p:nvSpPr>
            <p:spPr bwMode="black">
              <a:xfrm>
                <a:off x="4217" y="3383"/>
                <a:ext cx="36" cy="5"/>
              </a:xfrm>
              <a:prstGeom prst="rect">
                <a:avLst/>
              </a:prstGeom>
              <a:solidFill>
                <a:schemeClr val="bg2"/>
              </a:solidFill>
              <a:ln w="9525">
                <a:noFill/>
                <a:miter lim="800000"/>
                <a:headEnd/>
                <a:tailEnd/>
              </a:ln>
            </p:spPr>
            <p:txBody>
              <a:bodyPr/>
              <a:lstStyle/>
              <a:p>
                <a:endParaRPr lang="en-US"/>
              </a:p>
            </p:txBody>
          </p:sp>
          <p:sp>
            <p:nvSpPr>
              <p:cNvPr id="103106" name="Rectangle 706"/>
              <p:cNvSpPr>
                <a:spLocks noChangeArrowheads="1"/>
              </p:cNvSpPr>
              <p:nvPr/>
            </p:nvSpPr>
            <p:spPr bwMode="black">
              <a:xfrm>
                <a:off x="4217" y="3383"/>
                <a:ext cx="36" cy="3"/>
              </a:xfrm>
              <a:prstGeom prst="rect">
                <a:avLst/>
              </a:prstGeom>
              <a:solidFill>
                <a:schemeClr val="bg2"/>
              </a:solidFill>
              <a:ln w="9525">
                <a:noFill/>
                <a:miter lim="800000"/>
                <a:headEnd/>
                <a:tailEnd/>
              </a:ln>
            </p:spPr>
            <p:txBody>
              <a:bodyPr/>
              <a:lstStyle/>
              <a:p>
                <a:endParaRPr lang="en-US"/>
              </a:p>
            </p:txBody>
          </p:sp>
          <p:sp>
            <p:nvSpPr>
              <p:cNvPr id="103107" name="Rectangle 707"/>
              <p:cNvSpPr>
                <a:spLocks noChangeArrowheads="1"/>
              </p:cNvSpPr>
              <p:nvPr/>
            </p:nvSpPr>
            <p:spPr bwMode="black">
              <a:xfrm>
                <a:off x="4217" y="3381"/>
                <a:ext cx="36" cy="5"/>
              </a:xfrm>
              <a:prstGeom prst="rect">
                <a:avLst/>
              </a:prstGeom>
              <a:solidFill>
                <a:schemeClr val="bg2"/>
              </a:solidFill>
              <a:ln w="9525">
                <a:noFill/>
                <a:miter lim="800000"/>
                <a:headEnd/>
                <a:tailEnd/>
              </a:ln>
            </p:spPr>
            <p:txBody>
              <a:bodyPr/>
              <a:lstStyle/>
              <a:p>
                <a:endParaRPr lang="en-US"/>
              </a:p>
            </p:txBody>
          </p:sp>
          <p:sp>
            <p:nvSpPr>
              <p:cNvPr id="103108" name="Rectangle 708"/>
              <p:cNvSpPr>
                <a:spLocks noChangeArrowheads="1"/>
              </p:cNvSpPr>
              <p:nvPr/>
            </p:nvSpPr>
            <p:spPr bwMode="black">
              <a:xfrm>
                <a:off x="4217" y="3381"/>
                <a:ext cx="36" cy="5"/>
              </a:xfrm>
              <a:prstGeom prst="rect">
                <a:avLst/>
              </a:prstGeom>
              <a:solidFill>
                <a:schemeClr val="bg2"/>
              </a:solidFill>
              <a:ln w="9525">
                <a:noFill/>
                <a:miter lim="800000"/>
                <a:headEnd/>
                <a:tailEnd/>
              </a:ln>
            </p:spPr>
            <p:txBody>
              <a:bodyPr/>
              <a:lstStyle/>
              <a:p>
                <a:endParaRPr lang="en-US"/>
              </a:p>
            </p:txBody>
          </p:sp>
          <p:sp>
            <p:nvSpPr>
              <p:cNvPr id="103109" name="Rectangle 709"/>
              <p:cNvSpPr>
                <a:spLocks noChangeArrowheads="1"/>
              </p:cNvSpPr>
              <p:nvPr/>
            </p:nvSpPr>
            <p:spPr bwMode="black">
              <a:xfrm>
                <a:off x="4217" y="3381"/>
                <a:ext cx="36" cy="5"/>
              </a:xfrm>
              <a:prstGeom prst="rect">
                <a:avLst/>
              </a:prstGeom>
              <a:solidFill>
                <a:schemeClr val="bg2"/>
              </a:solidFill>
              <a:ln w="9525">
                <a:noFill/>
                <a:miter lim="800000"/>
                <a:headEnd/>
                <a:tailEnd/>
              </a:ln>
            </p:spPr>
            <p:txBody>
              <a:bodyPr/>
              <a:lstStyle/>
              <a:p>
                <a:endParaRPr lang="en-US"/>
              </a:p>
            </p:txBody>
          </p:sp>
          <p:sp>
            <p:nvSpPr>
              <p:cNvPr id="103110" name="Rectangle 710"/>
              <p:cNvSpPr>
                <a:spLocks noChangeArrowheads="1"/>
              </p:cNvSpPr>
              <p:nvPr/>
            </p:nvSpPr>
            <p:spPr bwMode="black">
              <a:xfrm>
                <a:off x="4217" y="3381"/>
                <a:ext cx="36" cy="4"/>
              </a:xfrm>
              <a:prstGeom prst="rect">
                <a:avLst/>
              </a:prstGeom>
              <a:solidFill>
                <a:schemeClr val="bg2"/>
              </a:solidFill>
              <a:ln w="9525">
                <a:noFill/>
                <a:miter lim="800000"/>
                <a:headEnd/>
                <a:tailEnd/>
              </a:ln>
            </p:spPr>
            <p:txBody>
              <a:bodyPr/>
              <a:lstStyle/>
              <a:p>
                <a:endParaRPr lang="en-US"/>
              </a:p>
            </p:txBody>
          </p:sp>
          <p:sp>
            <p:nvSpPr>
              <p:cNvPr id="103111" name="Rectangle 711"/>
              <p:cNvSpPr>
                <a:spLocks noChangeArrowheads="1"/>
              </p:cNvSpPr>
              <p:nvPr/>
            </p:nvSpPr>
            <p:spPr bwMode="black">
              <a:xfrm>
                <a:off x="4217" y="3380"/>
                <a:ext cx="36" cy="5"/>
              </a:xfrm>
              <a:prstGeom prst="rect">
                <a:avLst/>
              </a:prstGeom>
              <a:solidFill>
                <a:schemeClr val="bg2"/>
              </a:solidFill>
              <a:ln w="9525">
                <a:noFill/>
                <a:miter lim="800000"/>
                <a:headEnd/>
                <a:tailEnd/>
              </a:ln>
            </p:spPr>
            <p:txBody>
              <a:bodyPr/>
              <a:lstStyle/>
              <a:p>
                <a:endParaRPr lang="en-US"/>
              </a:p>
            </p:txBody>
          </p:sp>
          <p:sp>
            <p:nvSpPr>
              <p:cNvPr id="103112" name="Rectangle 712"/>
              <p:cNvSpPr>
                <a:spLocks noChangeArrowheads="1"/>
              </p:cNvSpPr>
              <p:nvPr/>
            </p:nvSpPr>
            <p:spPr bwMode="black">
              <a:xfrm>
                <a:off x="4217" y="3380"/>
                <a:ext cx="36" cy="5"/>
              </a:xfrm>
              <a:prstGeom prst="rect">
                <a:avLst/>
              </a:prstGeom>
              <a:solidFill>
                <a:schemeClr val="bg2"/>
              </a:solidFill>
              <a:ln w="9525">
                <a:noFill/>
                <a:miter lim="800000"/>
                <a:headEnd/>
                <a:tailEnd/>
              </a:ln>
            </p:spPr>
            <p:txBody>
              <a:bodyPr/>
              <a:lstStyle/>
              <a:p>
                <a:endParaRPr lang="en-US"/>
              </a:p>
            </p:txBody>
          </p:sp>
          <p:sp>
            <p:nvSpPr>
              <p:cNvPr id="103113" name="Rectangle 713"/>
              <p:cNvSpPr>
                <a:spLocks noChangeArrowheads="1"/>
              </p:cNvSpPr>
              <p:nvPr/>
            </p:nvSpPr>
            <p:spPr bwMode="black">
              <a:xfrm>
                <a:off x="4217" y="3394"/>
                <a:ext cx="36" cy="5"/>
              </a:xfrm>
              <a:prstGeom prst="rect">
                <a:avLst/>
              </a:prstGeom>
              <a:solidFill>
                <a:schemeClr val="bg2"/>
              </a:solidFill>
              <a:ln w="9525">
                <a:noFill/>
                <a:miter lim="800000"/>
                <a:headEnd/>
                <a:tailEnd/>
              </a:ln>
            </p:spPr>
            <p:txBody>
              <a:bodyPr/>
              <a:lstStyle/>
              <a:p>
                <a:endParaRPr lang="en-US"/>
              </a:p>
            </p:txBody>
          </p:sp>
          <p:sp>
            <p:nvSpPr>
              <p:cNvPr id="103114" name="Rectangle 714"/>
              <p:cNvSpPr>
                <a:spLocks noChangeArrowheads="1"/>
              </p:cNvSpPr>
              <p:nvPr/>
            </p:nvSpPr>
            <p:spPr bwMode="black">
              <a:xfrm>
                <a:off x="4217" y="3395"/>
                <a:ext cx="36" cy="6"/>
              </a:xfrm>
              <a:prstGeom prst="rect">
                <a:avLst/>
              </a:prstGeom>
              <a:solidFill>
                <a:schemeClr val="bg2"/>
              </a:solidFill>
              <a:ln w="9525">
                <a:noFill/>
                <a:miter lim="800000"/>
                <a:headEnd/>
                <a:tailEnd/>
              </a:ln>
            </p:spPr>
            <p:txBody>
              <a:bodyPr/>
              <a:lstStyle/>
              <a:p>
                <a:endParaRPr lang="en-US"/>
              </a:p>
            </p:txBody>
          </p:sp>
          <p:sp>
            <p:nvSpPr>
              <p:cNvPr id="103115" name="Rectangle 715"/>
              <p:cNvSpPr>
                <a:spLocks noChangeArrowheads="1"/>
              </p:cNvSpPr>
              <p:nvPr/>
            </p:nvSpPr>
            <p:spPr bwMode="black">
              <a:xfrm>
                <a:off x="4217" y="3395"/>
                <a:ext cx="36" cy="6"/>
              </a:xfrm>
              <a:prstGeom prst="rect">
                <a:avLst/>
              </a:prstGeom>
              <a:solidFill>
                <a:schemeClr val="bg2"/>
              </a:solidFill>
              <a:ln w="9525">
                <a:noFill/>
                <a:miter lim="800000"/>
                <a:headEnd/>
                <a:tailEnd/>
              </a:ln>
            </p:spPr>
            <p:txBody>
              <a:bodyPr/>
              <a:lstStyle/>
              <a:p>
                <a:endParaRPr lang="en-US"/>
              </a:p>
            </p:txBody>
          </p:sp>
          <p:sp>
            <p:nvSpPr>
              <p:cNvPr id="103116" name="Rectangle 716"/>
              <p:cNvSpPr>
                <a:spLocks noChangeArrowheads="1"/>
              </p:cNvSpPr>
              <p:nvPr/>
            </p:nvSpPr>
            <p:spPr bwMode="black">
              <a:xfrm>
                <a:off x="4217" y="3395"/>
                <a:ext cx="36" cy="6"/>
              </a:xfrm>
              <a:prstGeom prst="rect">
                <a:avLst/>
              </a:prstGeom>
              <a:solidFill>
                <a:schemeClr val="bg2"/>
              </a:solidFill>
              <a:ln w="9525">
                <a:noFill/>
                <a:miter lim="800000"/>
                <a:headEnd/>
                <a:tailEnd/>
              </a:ln>
            </p:spPr>
            <p:txBody>
              <a:bodyPr/>
              <a:lstStyle/>
              <a:p>
                <a:endParaRPr lang="en-US"/>
              </a:p>
            </p:txBody>
          </p:sp>
          <p:sp>
            <p:nvSpPr>
              <p:cNvPr id="103117" name="Rectangle 717"/>
              <p:cNvSpPr>
                <a:spLocks noChangeArrowheads="1"/>
              </p:cNvSpPr>
              <p:nvPr/>
            </p:nvSpPr>
            <p:spPr bwMode="black">
              <a:xfrm>
                <a:off x="4217" y="3397"/>
                <a:ext cx="36" cy="4"/>
              </a:xfrm>
              <a:prstGeom prst="rect">
                <a:avLst/>
              </a:prstGeom>
              <a:solidFill>
                <a:schemeClr val="bg2"/>
              </a:solidFill>
              <a:ln w="9525">
                <a:noFill/>
                <a:miter lim="800000"/>
                <a:headEnd/>
                <a:tailEnd/>
              </a:ln>
            </p:spPr>
            <p:txBody>
              <a:bodyPr/>
              <a:lstStyle/>
              <a:p>
                <a:endParaRPr lang="en-US"/>
              </a:p>
            </p:txBody>
          </p:sp>
          <p:sp>
            <p:nvSpPr>
              <p:cNvPr id="103118" name="Rectangle 718"/>
              <p:cNvSpPr>
                <a:spLocks noChangeArrowheads="1"/>
              </p:cNvSpPr>
              <p:nvPr/>
            </p:nvSpPr>
            <p:spPr bwMode="black">
              <a:xfrm>
                <a:off x="4217" y="3397"/>
                <a:ext cx="36" cy="4"/>
              </a:xfrm>
              <a:prstGeom prst="rect">
                <a:avLst/>
              </a:prstGeom>
              <a:solidFill>
                <a:schemeClr val="bg2"/>
              </a:solidFill>
              <a:ln w="9525">
                <a:noFill/>
                <a:miter lim="800000"/>
                <a:headEnd/>
                <a:tailEnd/>
              </a:ln>
            </p:spPr>
            <p:txBody>
              <a:bodyPr/>
              <a:lstStyle/>
              <a:p>
                <a:endParaRPr lang="en-US"/>
              </a:p>
            </p:txBody>
          </p:sp>
          <p:sp>
            <p:nvSpPr>
              <p:cNvPr id="103119" name="Rectangle 719"/>
              <p:cNvSpPr>
                <a:spLocks noChangeArrowheads="1"/>
              </p:cNvSpPr>
              <p:nvPr/>
            </p:nvSpPr>
            <p:spPr bwMode="black">
              <a:xfrm>
                <a:off x="4217" y="3397"/>
                <a:ext cx="36" cy="4"/>
              </a:xfrm>
              <a:prstGeom prst="rect">
                <a:avLst/>
              </a:prstGeom>
              <a:solidFill>
                <a:schemeClr val="bg2"/>
              </a:solidFill>
              <a:ln w="9525">
                <a:noFill/>
                <a:miter lim="800000"/>
                <a:headEnd/>
                <a:tailEnd/>
              </a:ln>
            </p:spPr>
            <p:txBody>
              <a:bodyPr/>
              <a:lstStyle/>
              <a:p>
                <a:endParaRPr lang="en-US"/>
              </a:p>
            </p:txBody>
          </p:sp>
          <p:sp>
            <p:nvSpPr>
              <p:cNvPr id="103120" name="Rectangle 720"/>
              <p:cNvSpPr>
                <a:spLocks noChangeArrowheads="1"/>
              </p:cNvSpPr>
              <p:nvPr/>
            </p:nvSpPr>
            <p:spPr bwMode="black">
              <a:xfrm>
                <a:off x="4217" y="3397"/>
                <a:ext cx="36" cy="4"/>
              </a:xfrm>
              <a:prstGeom prst="rect">
                <a:avLst/>
              </a:prstGeom>
              <a:solidFill>
                <a:schemeClr val="bg2"/>
              </a:solidFill>
              <a:ln w="9525">
                <a:noFill/>
                <a:miter lim="800000"/>
                <a:headEnd/>
                <a:tailEnd/>
              </a:ln>
            </p:spPr>
            <p:txBody>
              <a:bodyPr/>
              <a:lstStyle/>
              <a:p>
                <a:endParaRPr lang="en-US"/>
              </a:p>
            </p:txBody>
          </p:sp>
          <p:sp>
            <p:nvSpPr>
              <p:cNvPr id="103121" name="Rectangle 721"/>
              <p:cNvSpPr>
                <a:spLocks noChangeArrowheads="1"/>
              </p:cNvSpPr>
              <p:nvPr/>
            </p:nvSpPr>
            <p:spPr bwMode="black">
              <a:xfrm>
                <a:off x="4217" y="3399"/>
                <a:ext cx="36" cy="4"/>
              </a:xfrm>
              <a:prstGeom prst="rect">
                <a:avLst/>
              </a:prstGeom>
              <a:solidFill>
                <a:schemeClr val="bg2"/>
              </a:solidFill>
              <a:ln w="9525">
                <a:noFill/>
                <a:miter lim="800000"/>
                <a:headEnd/>
                <a:tailEnd/>
              </a:ln>
            </p:spPr>
            <p:txBody>
              <a:bodyPr/>
              <a:lstStyle/>
              <a:p>
                <a:endParaRPr lang="en-US"/>
              </a:p>
            </p:txBody>
          </p:sp>
          <p:sp>
            <p:nvSpPr>
              <p:cNvPr id="103122" name="Rectangle 722"/>
              <p:cNvSpPr>
                <a:spLocks noChangeArrowheads="1"/>
              </p:cNvSpPr>
              <p:nvPr/>
            </p:nvSpPr>
            <p:spPr bwMode="black">
              <a:xfrm>
                <a:off x="4217" y="3399"/>
                <a:ext cx="36" cy="4"/>
              </a:xfrm>
              <a:prstGeom prst="rect">
                <a:avLst/>
              </a:prstGeom>
              <a:solidFill>
                <a:schemeClr val="bg2"/>
              </a:solidFill>
              <a:ln w="9525">
                <a:noFill/>
                <a:miter lim="800000"/>
                <a:headEnd/>
                <a:tailEnd/>
              </a:ln>
            </p:spPr>
            <p:txBody>
              <a:bodyPr/>
              <a:lstStyle/>
              <a:p>
                <a:endParaRPr lang="en-US"/>
              </a:p>
            </p:txBody>
          </p:sp>
          <p:sp>
            <p:nvSpPr>
              <p:cNvPr id="103123" name="Rectangle 723"/>
              <p:cNvSpPr>
                <a:spLocks noChangeArrowheads="1"/>
              </p:cNvSpPr>
              <p:nvPr/>
            </p:nvSpPr>
            <p:spPr bwMode="black">
              <a:xfrm>
                <a:off x="4217" y="3399"/>
                <a:ext cx="36" cy="4"/>
              </a:xfrm>
              <a:prstGeom prst="rect">
                <a:avLst/>
              </a:prstGeom>
              <a:solidFill>
                <a:schemeClr val="bg2"/>
              </a:solidFill>
              <a:ln w="9525">
                <a:noFill/>
                <a:miter lim="800000"/>
                <a:headEnd/>
                <a:tailEnd/>
              </a:ln>
            </p:spPr>
            <p:txBody>
              <a:bodyPr/>
              <a:lstStyle/>
              <a:p>
                <a:endParaRPr lang="en-US"/>
              </a:p>
            </p:txBody>
          </p:sp>
          <p:sp>
            <p:nvSpPr>
              <p:cNvPr id="103124" name="Rectangle 724"/>
              <p:cNvSpPr>
                <a:spLocks noChangeArrowheads="1"/>
              </p:cNvSpPr>
              <p:nvPr/>
            </p:nvSpPr>
            <p:spPr bwMode="black">
              <a:xfrm>
                <a:off x="4217" y="3401"/>
                <a:ext cx="36" cy="4"/>
              </a:xfrm>
              <a:prstGeom prst="rect">
                <a:avLst/>
              </a:prstGeom>
              <a:solidFill>
                <a:schemeClr val="bg2"/>
              </a:solidFill>
              <a:ln w="9525">
                <a:noFill/>
                <a:miter lim="800000"/>
                <a:headEnd/>
                <a:tailEnd/>
              </a:ln>
            </p:spPr>
            <p:txBody>
              <a:bodyPr/>
              <a:lstStyle/>
              <a:p>
                <a:endParaRPr lang="en-US"/>
              </a:p>
            </p:txBody>
          </p:sp>
          <p:sp>
            <p:nvSpPr>
              <p:cNvPr id="103125" name="Rectangle 725"/>
              <p:cNvSpPr>
                <a:spLocks noChangeArrowheads="1"/>
              </p:cNvSpPr>
              <p:nvPr/>
            </p:nvSpPr>
            <p:spPr bwMode="black">
              <a:xfrm>
                <a:off x="4217" y="3401"/>
                <a:ext cx="36" cy="4"/>
              </a:xfrm>
              <a:prstGeom prst="rect">
                <a:avLst/>
              </a:prstGeom>
              <a:solidFill>
                <a:schemeClr val="bg2"/>
              </a:solidFill>
              <a:ln w="9525">
                <a:noFill/>
                <a:miter lim="800000"/>
                <a:headEnd/>
                <a:tailEnd/>
              </a:ln>
            </p:spPr>
            <p:txBody>
              <a:bodyPr/>
              <a:lstStyle/>
              <a:p>
                <a:endParaRPr lang="en-US"/>
              </a:p>
            </p:txBody>
          </p:sp>
          <p:sp>
            <p:nvSpPr>
              <p:cNvPr id="103126" name="Rectangle 726"/>
              <p:cNvSpPr>
                <a:spLocks noChangeArrowheads="1"/>
              </p:cNvSpPr>
              <p:nvPr/>
            </p:nvSpPr>
            <p:spPr bwMode="black">
              <a:xfrm>
                <a:off x="4217" y="3401"/>
                <a:ext cx="36" cy="4"/>
              </a:xfrm>
              <a:prstGeom prst="rect">
                <a:avLst/>
              </a:prstGeom>
              <a:solidFill>
                <a:schemeClr val="bg2"/>
              </a:solidFill>
              <a:ln w="9525">
                <a:noFill/>
                <a:miter lim="800000"/>
                <a:headEnd/>
                <a:tailEnd/>
              </a:ln>
            </p:spPr>
            <p:txBody>
              <a:bodyPr/>
              <a:lstStyle/>
              <a:p>
                <a:endParaRPr lang="en-US"/>
              </a:p>
            </p:txBody>
          </p:sp>
          <p:sp>
            <p:nvSpPr>
              <p:cNvPr id="103127" name="Rectangle 727"/>
              <p:cNvSpPr>
                <a:spLocks noChangeArrowheads="1"/>
              </p:cNvSpPr>
              <p:nvPr/>
            </p:nvSpPr>
            <p:spPr bwMode="black">
              <a:xfrm>
                <a:off x="4217" y="3401"/>
                <a:ext cx="36" cy="4"/>
              </a:xfrm>
              <a:prstGeom prst="rect">
                <a:avLst/>
              </a:prstGeom>
              <a:solidFill>
                <a:schemeClr val="bg2"/>
              </a:solidFill>
              <a:ln w="9525">
                <a:noFill/>
                <a:miter lim="800000"/>
                <a:headEnd/>
                <a:tailEnd/>
              </a:ln>
            </p:spPr>
            <p:txBody>
              <a:bodyPr/>
              <a:lstStyle/>
              <a:p>
                <a:endParaRPr lang="en-US"/>
              </a:p>
            </p:txBody>
          </p:sp>
          <p:sp>
            <p:nvSpPr>
              <p:cNvPr id="103128" name="Rectangle 728"/>
              <p:cNvSpPr>
                <a:spLocks noChangeArrowheads="1"/>
              </p:cNvSpPr>
              <p:nvPr/>
            </p:nvSpPr>
            <p:spPr bwMode="black">
              <a:xfrm>
                <a:off x="4217" y="3401"/>
                <a:ext cx="36" cy="6"/>
              </a:xfrm>
              <a:prstGeom prst="rect">
                <a:avLst/>
              </a:prstGeom>
              <a:solidFill>
                <a:schemeClr val="bg2"/>
              </a:solidFill>
              <a:ln w="9525">
                <a:noFill/>
                <a:miter lim="800000"/>
                <a:headEnd/>
                <a:tailEnd/>
              </a:ln>
            </p:spPr>
            <p:txBody>
              <a:bodyPr/>
              <a:lstStyle/>
              <a:p>
                <a:endParaRPr lang="en-US"/>
              </a:p>
            </p:txBody>
          </p:sp>
          <p:sp>
            <p:nvSpPr>
              <p:cNvPr id="103129" name="Rectangle 729"/>
              <p:cNvSpPr>
                <a:spLocks noChangeArrowheads="1"/>
              </p:cNvSpPr>
              <p:nvPr/>
            </p:nvSpPr>
            <p:spPr bwMode="black">
              <a:xfrm>
                <a:off x="4217" y="3401"/>
                <a:ext cx="36" cy="6"/>
              </a:xfrm>
              <a:prstGeom prst="rect">
                <a:avLst/>
              </a:prstGeom>
              <a:solidFill>
                <a:schemeClr val="bg2"/>
              </a:solidFill>
              <a:ln w="9525">
                <a:noFill/>
                <a:miter lim="800000"/>
                <a:headEnd/>
                <a:tailEnd/>
              </a:ln>
            </p:spPr>
            <p:txBody>
              <a:bodyPr/>
              <a:lstStyle/>
              <a:p>
                <a:endParaRPr lang="en-US"/>
              </a:p>
            </p:txBody>
          </p:sp>
          <p:sp>
            <p:nvSpPr>
              <p:cNvPr id="103130" name="Rectangle 730"/>
              <p:cNvSpPr>
                <a:spLocks noChangeArrowheads="1"/>
              </p:cNvSpPr>
              <p:nvPr/>
            </p:nvSpPr>
            <p:spPr bwMode="black">
              <a:xfrm>
                <a:off x="4217" y="3403"/>
                <a:ext cx="36" cy="4"/>
              </a:xfrm>
              <a:prstGeom prst="rect">
                <a:avLst/>
              </a:prstGeom>
              <a:solidFill>
                <a:schemeClr val="bg2"/>
              </a:solidFill>
              <a:ln w="9525">
                <a:noFill/>
                <a:miter lim="800000"/>
                <a:headEnd/>
                <a:tailEnd/>
              </a:ln>
            </p:spPr>
            <p:txBody>
              <a:bodyPr/>
              <a:lstStyle/>
              <a:p>
                <a:endParaRPr lang="en-US"/>
              </a:p>
            </p:txBody>
          </p:sp>
          <p:sp>
            <p:nvSpPr>
              <p:cNvPr id="103131" name="Rectangle 731"/>
              <p:cNvSpPr>
                <a:spLocks noChangeArrowheads="1"/>
              </p:cNvSpPr>
              <p:nvPr/>
            </p:nvSpPr>
            <p:spPr bwMode="black">
              <a:xfrm>
                <a:off x="4217" y="3403"/>
                <a:ext cx="36" cy="5"/>
              </a:xfrm>
              <a:prstGeom prst="rect">
                <a:avLst/>
              </a:prstGeom>
              <a:solidFill>
                <a:schemeClr val="bg2"/>
              </a:solidFill>
              <a:ln w="9525">
                <a:noFill/>
                <a:miter lim="800000"/>
                <a:headEnd/>
                <a:tailEnd/>
              </a:ln>
            </p:spPr>
            <p:txBody>
              <a:bodyPr/>
              <a:lstStyle/>
              <a:p>
                <a:endParaRPr lang="en-US"/>
              </a:p>
            </p:txBody>
          </p:sp>
          <p:sp>
            <p:nvSpPr>
              <p:cNvPr id="103132" name="Rectangle 732"/>
              <p:cNvSpPr>
                <a:spLocks noChangeArrowheads="1"/>
              </p:cNvSpPr>
              <p:nvPr/>
            </p:nvSpPr>
            <p:spPr bwMode="black">
              <a:xfrm>
                <a:off x="4217" y="3403"/>
                <a:ext cx="36" cy="5"/>
              </a:xfrm>
              <a:prstGeom prst="rect">
                <a:avLst/>
              </a:prstGeom>
              <a:solidFill>
                <a:schemeClr val="bg2"/>
              </a:solidFill>
              <a:ln w="9525">
                <a:noFill/>
                <a:miter lim="800000"/>
                <a:headEnd/>
                <a:tailEnd/>
              </a:ln>
            </p:spPr>
            <p:txBody>
              <a:bodyPr/>
              <a:lstStyle/>
              <a:p>
                <a:endParaRPr lang="en-US"/>
              </a:p>
            </p:txBody>
          </p:sp>
          <p:sp>
            <p:nvSpPr>
              <p:cNvPr id="103133" name="Rectangle 733"/>
              <p:cNvSpPr>
                <a:spLocks noChangeArrowheads="1"/>
              </p:cNvSpPr>
              <p:nvPr/>
            </p:nvSpPr>
            <p:spPr bwMode="black">
              <a:xfrm>
                <a:off x="4217" y="3403"/>
                <a:ext cx="36" cy="5"/>
              </a:xfrm>
              <a:prstGeom prst="rect">
                <a:avLst/>
              </a:prstGeom>
              <a:solidFill>
                <a:schemeClr val="bg2"/>
              </a:solidFill>
              <a:ln w="9525">
                <a:noFill/>
                <a:miter lim="800000"/>
                <a:headEnd/>
                <a:tailEnd/>
              </a:ln>
            </p:spPr>
            <p:txBody>
              <a:bodyPr/>
              <a:lstStyle/>
              <a:p>
                <a:endParaRPr lang="en-US"/>
              </a:p>
            </p:txBody>
          </p:sp>
          <p:sp>
            <p:nvSpPr>
              <p:cNvPr id="103134" name="Rectangle 734"/>
              <p:cNvSpPr>
                <a:spLocks noChangeArrowheads="1"/>
              </p:cNvSpPr>
              <p:nvPr/>
            </p:nvSpPr>
            <p:spPr bwMode="black">
              <a:xfrm>
                <a:off x="4217" y="3405"/>
                <a:ext cx="36" cy="4"/>
              </a:xfrm>
              <a:prstGeom prst="rect">
                <a:avLst/>
              </a:prstGeom>
              <a:solidFill>
                <a:schemeClr val="bg2"/>
              </a:solidFill>
              <a:ln w="9525">
                <a:noFill/>
                <a:miter lim="800000"/>
                <a:headEnd/>
                <a:tailEnd/>
              </a:ln>
            </p:spPr>
            <p:txBody>
              <a:bodyPr/>
              <a:lstStyle/>
              <a:p>
                <a:endParaRPr lang="en-US"/>
              </a:p>
            </p:txBody>
          </p:sp>
          <p:sp>
            <p:nvSpPr>
              <p:cNvPr id="103135" name="Rectangle 735"/>
              <p:cNvSpPr>
                <a:spLocks noChangeArrowheads="1"/>
              </p:cNvSpPr>
              <p:nvPr/>
            </p:nvSpPr>
            <p:spPr bwMode="black">
              <a:xfrm>
                <a:off x="4217" y="3405"/>
                <a:ext cx="36" cy="4"/>
              </a:xfrm>
              <a:prstGeom prst="rect">
                <a:avLst/>
              </a:prstGeom>
              <a:solidFill>
                <a:schemeClr val="bg2"/>
              </a:solidFill>
              <a:ln w="9525">
                <a:noFill/>
                <a:miter lim="800000"/>
                <a:headEnd/>
                <a:tailEnd/>
              </a:ln>
            </p:spPr>
            <p:txBody>
              <a:bodyPr/>
              <a:lstStyle/>
              <a:p>
                <a:endParaRPr lang="en-US"/>
              </a:p>
            </p:txBody>
          </p:sp>
          <p:sp>
            <p:nvSpPr>
              <p:cNvPr id="103136" name="Rectangle 736"/>
              <p:cNvSpPr>
                <a:spLocks noChangeArrowheads="1"/>
              </p:cNvSpPr>
              <p:nvPr/>
            </p:nvSpPr>
            <p:spPr bwMode="black">
              <a:xfrm>
                <a:off x="4217" y="3405"/>
                <a:ext cx="36" cy="4"/>
              </a:xfrm>
              <a:prstGeom prst="rect">
                <a:avLst/>
              </a:prstGeom>
              <a:solidFill>
                <a:schemeClr val="bg2"/>
              </a:solidFill>
              <a:ln w="9525">
                <a:noFill/>
                <a:miter lim="800000"/>
                <a:headEnd/>
                <a:tailEnd/>
              </a:ln>
            </p:spPr>
            <p:txBody>
              <a:bodyPr/>
              <a:lstStyle/>
              <a:p>
                <a:endParaRPr lang="en-US"/>
              </a:p>
            </p:txBody>
          </p:sp>
          <p:sp>
            <p:nvSpPr>
              <p:cNvPr id="103137" name="Rectangle 737"/>
              <p:cNvSpPr>
                <a:spLocks noChangeArrowheads="1"/>
              </p:cNvSpPr>
              <p:nvPr/>
            </p:nvSpPr>
            <p:spPr bwMode="black">
              <a:xfrm>
                <a:off x="4217" y="3407"/>
                <a:ext cx="36" cy="4"/>
              </a:xfrm>
              <a:prstGeom prst="rect">
                <a:avLst/>
              </a:prstGeom>
              <a:solidFill>
                <a:schemeClr val="bg2"/>
              </a:solidFill>
              <a:ln w="9525">
                <a:noFill/>
                <a:miter lim="800000"/>
                <a:headEnd/>
                <a:tailEnd/>
              </a:ln>
            </p:spPr>
            <p:txBody>
              <a:bodyPr/>
              <a:lstStyle/>
              <a:p>
                <a:endParaRPr lang="en-US"/>
              </a:p>
            </p:txBody>
          </p:sp>
          <p:sp>
            <p:nvSpPr>
              <p:cNvPr id="103138" name="Rectangle 738"/>
              <p:cNvSpPr>
                <a:spLocks noChangeArrowheads="1"/>
              </p:cNvSpPr>
              <p:nvPr/>
            </p:nvSpPr>
            <p:spPr bwMode="black">
              <a:xfrm>
                <a:off x="4217" y="3407"/>
                <a:ext cx="36" cy="4"/>
              </a:xfrm>
              <a:prstGeom prst="rect">
                <a:avLst/>
              </a:prstGeom>
              <a:solidFill>
                <a:schemeClr val="bg2"/>
              </a:solidFill>
              <a:ln w="9525">
                <a:noFill/>
                <a:miter lim="800000"/>
                <a:headEnd/>
                <a:tailEnd/>
              </a:ln>
            </p:spPr>
            <p:txBody>
              <a:bodyPr/>
              <a:lstStyle/>
              <a:p>
                <a:endParaRPr lang="en-US"/>
              </a:p>
            </p:txBody>
          </p:sp>
          <p:sp>
            <p:nvSpPr>
              <p:cNvPr id="103139" name="Rectangle 739"/>
              <p:cNvSpPr>
                <a:spLocks noChangeArrowheads="1"/>
              </p:cNvSpPr>
              <p:nvPr/>
            </p:nvSpPr>
            <p:spPr bwMode="black">
              <a:xfrm>
                <a:off x="4217" y="3407"/>
                <a:ext cx="36" cy="4"/>
              </a:xfrm>
              <a:prstGeom prst="rect">
                <a:avLst/>
              </a:prstGeom>
              <a:solidFill>
                <a:schemeClr val="bg2"/>
              </a:solidFill>
              <a:ln w="9525">
                <a:noFill/>
                <a:miter lim="800000"/>
                <a:headEnd/>
                <a:tailEnd/>
              </a:ln>
            </p:spPr>
            <p:txBody>
              <a:bodyPr/>
              <a:lstStyle/>
              <a:p>
                <a:endParaRPr lang="en-US"/>
              </a:p>
            </p:txBody>
          </p:sp>
          <p:sp>
            <p:nvSpPr>
              <p:cNvPr id="103141" name="Rectangle 741"/>
              <p:cNvSpPr>
                <a:spLocks noChangeArrowheads="1"/>
              </p:cNvSpPr>
              <p:nvPr/>
            </p:nvSpPr>
            <p:spPr bwMode="black">
              <a:xfrm>
                <a:off x="4217" y="3408"/>
                <a:ext cx="36" cy="5"/>
              </a:xfrm>
              <a:prstGeom prst="rect">
                <a:avLst/>
              </a:prstGeom>
              <a:solidFill>
                <a:schemeClr val="bg2"/>
              </a:solidFill>
              <a:ln w="9525">
                <a:noFill/>
                <a:miter lim="800000"/>
                <a:headEnd/>
                <a:tailEnd/>
              </a:ln>
            </p:spPr>
            <p:txBody>
              <a:bodyPr/>
              <a:lstStyle/>
              <a:p>
                <a:endParaRPr lang="en-US"/>
              </a:p>
            </p:txBody>
          </p:sp>
          <p:sp>
            <p:nvSpPr>
              <p:cNvPr id="103142" name="Rectangle 742"/>
              <p:cNvSpPr>
                <a:spLocks noChangeArrowheads="1"/>
              </p:cNvSpPr>
              <p:nvPr/>
            </p:nvSpPr>
            <p:spPr bwMode="black">
              <a:xfrm>
                <a:off x="4213" y="3381"/>
                <a:ext cx="6" cy="28"/>
              </a:xfrm>
              <a:prstGeom prst="rect">
                <a:avLst/>
              </a:prstGeom>
              <a:solidFill>
                <a:schemeClr val="bg2"/>
              </a:solidFill>
              <a:ln w="9525">
                <a:noFill/>
                <a:miter lim="800000"/>
                <a:headEnd/>
                <a:tailEnd/>
              </a:ln>
            </p:spPr>
            <p:txBody>
              <a:bodyPr/>
              <a:lstStyle/>
              <a:p>
                <a:endParaRPr lang="en-US"/>
              </a:p>
            </p:txBody>
          </p:sp>
          <p:sp>
            <p:nvSpPr>
              <p:cNvPr id="103143" name="Rectangle 743"/>
              <p:cNvSpPr>
                <a:spLocks noChangeArrowheads="1"/>
              </p:cNvSpPr>
              <p:nvPr/>
            </p:nvSpPr>
            <p:spPr bwMode="black">
              <a:xfrm>
                <a:off x="4217" y="3378"/>
                <a:ext cx="36" cy="5"/>
              </a:xfrm>
              <a:prstGeom prst="rect">
                <a:avLst/>
              </a:prstGeom>
              <a:solidFill>
                <a:schemeClr val="bg2"/>
              </a:solidFill>
              <a:ln w="9525">
                <a:noFill/>
                <a:miter lim="800000"/>
                <a:headEnd/>
                <a:tailEnd/>
              </a:ln>
            </p:spPr>
            <p:txBody>
              <a:bodyPr/>
              <a:lstStyle/>
              <a:p>
                <a:endParaRPr lang="en-US"/>
              </a:p>
            </p:txBody>
          </p:sp>
          <p:sp>
            <p:nvSpPr>
              <p:cNvPr id="103144" name="Rectangle 744"/>
              <p:cNvSpPr>
                <a:spLocks noChangeArrowheads="1"/>
              </p:cNvSpPr>
              <p:nvPr/>
            </p:nvSpPr>
            <p:spPr bwMode="black">
              <a:xfrm>
                <a:off x="4251" y="3381"/>
                <a:ext cx="6" cy="28"/>
              </a:xfrm>
              <a:prstGeom prst="rect">
                <a:avLst/>
              </a:prstGeom>
              <a:solidFill>
                <a:schemeClr val="bg2"/>
              </a:solidFill>
              <a:ln w="9525">
                <a:noFill/>
                <a:miter lim="800000"/>
                <a:headEnd/>
                <a:tailEnd/>
              </a:ln>
            </p:spPr>
            <p:txBody>
              <a:bodyPr/>
              <a:lstStyle/>
              <a:p>
                <a:endParaRPr lang="en-US"/>
              </a:p>
            </p:txBody>
          </p:sp>
          <p:sp>
            <p:nvSpPr>
              <p:cNvPr id="103145" name="Rectangle 745"/>
              <p:cNvSpPr>
                <a:spLocks noChangeArrowheads="1"/>
              </p:cNvSpPr>
              <p:nvPr/>
            </p:nvSpPr>
            <p:spPr bwMode="black">
              <a:xfrm>
                <a:off x="4217" y="3408"/>
                <a:ext cx="36" cy="5"/>
              </a:xfrm>
              <a:prstGeom prst="rect">
                <a:avLst/>
              </a:prstGeom>
              <a:solidFill>
                <a:schemeClr val="bg2"/>
              </a:solidFill>
              <a:ln w="9525">
                <a:noFill/>
                <a:miter lim="800000"/>
                <a:headEnd/>
                <a:tailEnd/>
              </a:ln>
            </p:spPr>
            <p:txBody>
              <a:bodyPr/>
              <a:lstStyle/>
              <a:p>
                <a:endParaRPr lang="en-US"/>
              </a:p>
            </p:txBody>
          </p:sp>
          <p:sp>
            <p:nvSpPr>
              <p:cNvPr id="103146" name="Rectangle 746"/>
              <p:cNvSpPr>
                <a:spLocks noChangeArrowheads="1"/>
              </p:cNvSpPr>
              <p:nvPr/>
            </p:nvSpPr>
            <p:spPr bwMode="black">
              <a:xfrm>
                <a:off x="3921" y="3044"/>
                <a:ext cx="39" cy="6"/>
              </a:xfrm>
              <a:prstGeom prst="rect">
                <a:avLst/>
              </a:prstGeom>
              <a:solidFill>
                <a:schemeClr val="bg2"/>
              </a:solidFill>
              <a:ln w="9525">
                <a:noFill/>
                <a:miter lim="800000"/>
                <a:headEnd/>
                <a:tailEnd/>
              </a:ln>
            </p:spPr>
            <p:txBody>
              <a:bodyPr/>
              <a:lstStyle/>
              <a:p>
                <a:endParaRPr lang="en-US"/>
              </a:p>
            </p:txBody>
          </p:sp>
          <p:sp>
            <p:nvSpPr>
              <p:cNvPr id="103147" name="Rectangle 747"/>
              <p:cNvSpPr>
                <a:spLocks noChangeArrowheads="1"/>
              </p:cNvSpPr>
              <p:nvPr/>
            </p:nvSpPr>
            <p:spPr bwMode="black">
              <a:xfrm>
                <a:off x="3921" y="3044"/>
                <a:ext cx="39" cy="6"/>
              </a:xfrm>
              <a:prstGeom prst="rect">
                <a:avLst/>
              </a:prstGeom>
              <a:solidFill>
                <a:schemeClr val="bg2"/>
              </a:solidFill>
              <a:ln w="9525">
                <a:noFill/>
                <a:miter lim="800000"/>
                <a:headEnd/>
                <a:tailEnd/>
              </a:ln>
            </p:spPr>
            <p:txBody>
              <a:bodyPr/>
              <a:lstStyle/>
              <a:p>
                <a:endParaRPr lang="en-US"/>
              </a:p>
            </p:txBody>
          </p:sp>
          <p:sp>
            <p:nvSpPr>
              <p:cNvPr id="103148" name="Rectangle 748"/>
              <p:cNvSpPr>
                <a:spLocks noChangeArrowheads="1"/>
              </p:cNvSpPr>
              <p:nvPr/>
            </p:nvSpPr>
            <p:spPr bwMode="black">
              <a:xfrm>
                <a:off x="3921" y="3043"/>
                <a:ext cx="39" cy="5"/>
              </a:xfrm>
              <a:prstGeom prst="rect">
                <a:avLst/>
              </a:prstGeom>
              <a:solidFill>
                <a:schemeClr val="bg2"/>
              </a:solidFill>
              <a:ln w="9525">
                <a:noFill/>
                <a:miter lim="800000"/>
                <a:headEnd/>
                <a:tailEnd/>
              </a:ln>
            </p:spPr>
            <p:txBody>
              <a:bodyPr/>
              <a:lstStyle/>
              <a:p>
                <a:endParaRPr lang="en-US"/>
              </a:p>
            </p:txBody>
          </p:sp>
          <p:sp>
            <p:nvSpPr>
              <p:cNvPr id="103149" name="Rectangle 749"/>
              <p:cNvSpPr>
                <a:spLocks noChangeArrowheads="1"/>
              </p:cNvSpPr>
              <p:nvPr/>
            </p:nvSpPr>
            <p:spPr bwMode="black">
              <a:xfrm>
                <a:off x="3921" y="3043"/>
                <a:ext cx="39" cy="5"/>
              </a:xfrm>
              <a:prstGeom prst="rect">
                <a:avLst/>
              </a:prstGeom>
              <a:solidFill>
                <a:schemeClr val="bg2"/>
              </a:solidFill>
              <a:ln w="9525">
                <a:noFill/>
                <a:miter lim="800000"/>
                <a:headEnd/>
                <a:tailEnd/>
              </a:ln>
            </p:spPr>
            <p:txBody>
              <a:bodyPr/>
              <a:lstStyle/>
              <a:p>
                <a:endParaRPr lang="en-US"/>
              </a:p>
            </p:txBody>
          </p:sp>
          <p:sp>
            <p:nvSpPr>
              <p:cNvPr id="103150" name="Rectangle 750"/>
              <p:cNvSpPr>
                <a:spLocks noChangeArrowheads="1"/>
              </p:cNvSpPr>
              <p:nvPr/>
            </p:nvSpPr>
            <p:spPr bwMode="black">
              <a:xfrm>
                <a:off x="3921" y="3043"/>
                <a:ext cx="39" cy="5"/>
              </a:xfrm>
              <a:prstGeom prst="rect">
                <a:avLst/>
              </a:prstGeom>
              <a:solidFill>
                <a:schemeClr val="bg2"/>
              </a:solidFill>
              <a:ln w="9525">
                <a:noFill/>
                <a:miter lim="800000"/>
                <a:headEnd/>
                <a:tailEnd/>
              </a:ln>
            </p:spPr>
            <p:txBody>
              <a:bodyPr/>
              <a:lstStyle/>
              <a:p>
                <a:endParaRPr lang="en-US"/>
              </a:p>
            </p:txBody>
          </p:sp>
          <p:sp>
            <p:nvSpPr>
              <p:cNvPr id="103151" name="Rectangle 751"/>
              <p:cNvSpPr>
                <a:spLocks noChangeArrowheads="1"/>
              </p:cNvSpPr>
              <p:nvPr/>
            </p:nvSpPr>
            <p:spPr bwMode="black">
              <a:xfrm>
                <a:off x="3921" y="3042"/>
                <a:ext cx="39" cy="4"/>
              </a:xfrm>
              <a:prstGeom prst="rect">
                <a:avLst/>
              </a:prstGeom>
              <a:solidFill>
                <a:schemeClr val="bg2"/>
              </a:solidFill>
              <a:ln w="9525">
                <a:noFill/>
                <a:miter lim="800000"/>
                <a:headEnd/>
                <a:tailEnd/>
              </a:ln>
            </p:spPr>
            <p:txBody>
              <a:bodyPr/>
              <a:lstStyle/>
              <a:p>
                <a:endParaRPr lang="en-US"/>
              </a:p>
            </p:txBody>
          </p:sp>
          <p:sp>
            <p:nvSpPr>
              <p:cNvPr id="103152" name="Rectangle 752"/>
              <p:cNvSpPr>
                <a:spLocks noChangeArrowheads="1"/>
              </p:cNvSpPr>
              <p:nvPr/>
            </p:nvSpPr>
            <p:spPr bwMode="black">
              <a:xfrm>
                <a:off x="3921" y="3042"/>
                <a:ext cx="39" cy="4"/>
              </a:xfrm>
              <a:prstGeom prst="rect">
                <a:avLst/>
              </a:prstGeom>
              <a:solidFill>
                <a:schemeClr val="bg2"/>
              </a:solidFill>
              <a:ln w="9525">
                <a:noFill/>
                <a:miter lim="800000"/>
                <a:headEnd/>
                <a:tailEnd/>
              </a:ln>
            </p:spPr>
            <p:txBody>
              <a:bodyPr/>
              <a:lstStyle/>
              <a:p>
                <a:endParaRPr lang="en-US"/>
              </a:p>
            </p:txBody>
          </p:sp>
          <p:sp>
            <p:nvSpPr>
              <p:cNvPr id="103153" name="Rectangle 753"/>
              <p:cNvSpPr>
                <a:spLocks noChangeArrowheads="1"/>
              </p:cNvSpPr>
              <p:nvPr/>
            </p:nvSpPr>
            <p:spPr bwMode="black">
              <a:xfrm>
                <a:off x="3921" y="3042"/>
                <a:ext cx="39" cy="4"/>
              </a:xfrm>
              <a:prstGeom prst="rect">
                <a:avLst/>
              </a:prstGeom>
              <a:solidFill>
                <a:schemeClr val="bg2"/>
              </a:solidFill>
              <a:ln w="9525">
                <a:noFill/>
                <a:miter lim="800000"/>
                <a:headEnd/>
                <a:tailEnd/>
              </a:ln>
            </p:spPr>
            <p:txBody>
              <a:bodyPr/>
              <a:lstStyle/>
              <a:p>
                <a:endParaRPr lang="en-US"/>
              </a:p>
            </p:txBody>
          </p:sp>
          <p:sp>
            <p:nvSpPr>
              <p:cNvPr id="103154" name="Rectangle 754"/>
              <p:cNvSpPr>
                <a:spLocks noChangeArrowheads="1"/>
              </p:cNvSpPr>
              <p:nvPr/>
            </p:nvSpPr>
            <p:spPr bwMode="black">
              <a:xfrm>
                <a:off x="3921" y="3042"/>
                <a:ext cx="39" cy="2"/>
              </a:xfrm>
              <a:prstGeom prst="rect">
                <a:avLst/>
              </a:prstGeom>
              <a:solidFill>
                <a:schemeClr val="bg2"/>
              </a:solidFill>
              <a:ln w="9525">
                <a:noFill/>
                <a:miter lim="800000"/>
                <a:headEnd/>
                <a:tailEnd/>
              </a:ln>
            </p:spPr>
            <p:txBody>
              <a:bodyPr/>
              <a:lstStyle/>
              <a:p>
                <a:endParaRPr lang="en-US"/>
              </a:p>
            </p:txBody>
          </p:sp>
          <p:sp>
            <p:nvSpPr>
              <p:cNvPr id="103155" name="Rectangle 755"/>
              <p:cNvSpPr>
                <a:spLocks noChangeArrowheads="1"/>
              </p:cNvSpPr>
              <p:nvPr/>
            </p:nvSpPr>
            <p:spPr bwMode="black">
              <a:xfrm>
                <a:off x="3921" y="3040"/>
                <a:ext cx="39" cy="4"/>
              </a:xfrm>
              <a:prstGeom prst="rect">
                <a:avLst/>
              </a:prstGeom>
              <a:solidFill>
                <a:schemeClr val="bg2"/>
              </a:solidFill>
              <a:ln w="9525">
                <a:noFill/>
                <a:miter lim="800000"/>
                <a:headEnd/>
                <a:tailEnd/>
              </a:ln>
            </p:spPr>
            <p:txBody>
              <a:bodyPr/>
              <a:lstStyle/>
              <a:p>
                <a:endParaRPr lang="en-US"/>
              </a:p>
            </p:txBody>
          </p:sp>
          <p:sp>
            <p:nvSpPr>
              <p:cNvPr id="103156" name="Rectangle 756"/>
              <p:cNvSpPr>
                <a:spLocks noChangeArrowheads="1"/>
              </p:cNvSpPr>
              <p:nvPr/>
            </p:nvSpPr>
            <p:spPr bwMode="black">
              <a:xfrm>
                <a:off x="3921" y="3040"/>
                <a:ext cx="39" cy="4"/>
              </a:xfrm>
              <a:prstGeom prst="rect">
                <a:avLst/>
              </a:prstGeom>
              <a:solidFill>
                <a:schemeClr val="bg2"/>
              </a:solidFill>
              <a:ln w="9525">
                <a:noFill/>
                <a:miter lim="800000"/>
                <a:headEnd/>
                <a:tailEnd/>
              </a:ln>
            </p:spPr>
            <p:txBody>
              <a:bodyPr/>
              <a:lstStyle/>
              <a:p>
                <a:endParaRPr lang="en-US"/>
              </a:p>
            </p:txBody>
          </p:sp>
          <p:sp>
            <p:nvSpPr>
              <p:cNvPr id="103158" name="Rectangle 758"/>
              <p:cNvSpPr>
                <a:spLocks noChangeArrowheads="1"/>
              </p:cNvSpPr>
              <p:nvPr/>
            </p:nvSpPr>
            <p:spPr bwMode="black">
              <a:xfrm>
                <a:off x="3921" y="3038"/>
                <a:ext cx="39" cy="5"/>
              </a:xfrm>
              <a:prstGeom prst="rect">
                <a:avLst/>
              </a:prstGeom>
              <a:solidFill>
                <a:schemeClr val="bg2"/>
              </a:solidFill>
              <a:ln w="9525">
                <a:noFill/>
                <a:miter lim="800000"/>
                <a:headEnd/>
                <a:tailEnd/>
              </a:ln>
            </p:spPr>
            <p:txBody>
              <a:bodyPr/>
              <a:lstStyle/>
              <a:p>
                <a:endParaRPr lang="en-US"/>
              </a:p>
            </p:txBody>
          </p:sp>
          <p:sp>
            <p:nvSpPr>
              <p:cNvPr id="103159" name="Rectangle 759"/>
              <p:cNvSpPr>
                <a:spLocks noChangeArrowheads="1"/>
              </p:cNvSpPr>
              <p:nvPr/>
            </p:nvSpPr>
            <p:spPr bwMode="black">
              <a:xfrm>
                <a:off x="3921" y="3038"/>
                <a:ext cx="39" cy="5"/>
              </a:xfrm>
              <a:prstGeom prst="rect">
                <a:avLst/>
              </a:prstGeom>
              <a:solidFill>
                <a:schemeClr val="bg2"/>
              </a:solidFill>
              <a:ln w="9525">
                <a:noFill/>
                <a:miter lim="800000"/>
                <a:headEnd/>
                <a:tailEnd/>
              </a:ln>
            </p:spPr>
            <p:txBody>
              <a:bodyPr/>
              <a:lstStyle/>
              <a:p>
                <a:endParaRPr lang="en-US"/>
              </a:p>
            </p:txBody>
          </p:sp>
          <p:sp>
            <p:nvSpPr>
              <p:cNvPr id="103160" name="Rectangle 760"/>
              <p:cNvSpPr>
                <a:spLocks noChangeArrowheads="1"/>
              </p:cNvSpPr>
              <p:nvPr/>
            </p:nvSpPr>
            <p:spPr bwMode="black">
              <a:xfrm>
                <a:off x="3921" y="3038"/>
                <a:ext cx="39" cy="5"/>
              </a:xfrm>
              <a:prstGeom prst="rect">
                <a:avLst/>
              </a:prstGeom>
              <a:solidFill>
                <a:schemeClr val="bg2"/>
              </a:solidFill>
              <a:ln w="9525">
                <a:noFill/>
                <a:miter lim="800000"/>
                <a:headEnd/>
                <a:tailEnd/>
              </a:ln>
            </p:spPr>
            <p:txBody>
              <a:bodyPr/>
              <a:lstStyle/>
              <a:p>
                <a:endParaRPr lang="en-US"/>
              </a:p>
            </p:txBody>
          </p:sp>
          <p:sp>
            <p:nvSpPr>
              <p:cNvPr id="103161" name="Rectangle 761"/>
              <p:cNvSpPr>
                <a:spLocks noChangeArrowheads="1"/>
              </p:cNvSpPr>
              <p:nvPr/>
            </p:nvSpPr>
            <p:spPr bwMode="black">
              <a:xfrm>
                <a:off x="3921" y="3037"/>
                <a:ext cx="39" cy="5"/>
              </a:xfrm>
              <a:prstGeom prst="rect">
                <a:avLst/>
              </a:prstGeom>
              <a:solidFill>
                <a:schemeClr val="bg2"/>
              </a:solidFill>
              <a:ln w="9525">
                <a:noFill/>
                <a:miter lim="800000"/>
                <a:headEnd/>
                <a:tailEnd/>
              </a:ln>
            </p:spPr>
            <p:txBody>
              <a:bodyPr/>
              <a:lstStyle/>
              <a:p>
                <a:endParaRPr lang="en-US"/>
              </a:p>
            </p:txBody>
          </p:sp>
          <p:sp>
            <p:nvSpPr>
              <p:cNvPr id="103162" name="Rectangle 762"/>
              <p:cNvSpPr>
                <a:spLocks noChangeArrowheads="1"/>
              </p:cNvSpPr>
              <p:nvPr/>
            </p:nvSpPr>
            <p:spPr bwMode="black">
              <a:xfrm>
                <a:off x="3921" y="3037"/>
                <a:ext cx="39" cy="5"/>
              </a:xfrm>
              <a:prstGeom prst="rect">
                <a:avLst/>
              </a:prstGeom>
              <a:solidFill>
                <a:schemeClr val="bg2"/>
              </a:solidFill>
              <a:ln w="9525">
                <a:noFill/>
                <a:miter lim="800000"/>
                <a:headEnd/>
                <a:tailEnd/>
              </a:ln>
            </p:spPr>
            <p:txBody>
              <a:bodyPr/>
              <a:lstStyle/>
              <a:p>
                <a:endParaRPr lang="en-US"/>
              </a:p>
            </p:txBody>
          </p:sp>
          <p:sp>
            <p:nvSpPr>
              <p:cNvPr id="103163" name="Rectangle 763"/>
              <p:cNvSpPr>
                <a:spLocks noChangeArrowheads="1"/>
              </p:cNvSpPr>
              <p:nvPr/>
            </p:nvSpPr>
            <p:spPr bwMode="black">
              <a:xfrm>
                <a:off x="3921" y="3037"/>
                <a:ext cx="39" cy="5"/>
              </a:xfrm>
              <a:prstGeom prst="rect">
                <a:avLst/>
              </a:prstGeom>
              <a:solidFill>
                <a:schemeClr val="bg2"/>
              </a:solidFill>
              <a:ln w="9525">
                <a:noFill/>
                <a:miter lim="800000"/>
                <a:headEnd/>
                <a:tailEnd/>
              </a:ln>
            </p:spPr>
            <p:txBody>
              <a:bodyPr/>
              <a:lstStyle/>
              <a:p>
                <a:endParaRPr lang="en-US"/>
              </a:p>
            </p:txBody>
          </p:sp>
          <p:sp>
            <p:nvSpPr>
              <p:cNvPr id="103164" name="Rectangle 764"/>
              <p:cNvSpPr>
                <a:spLocks noChangeArrowheads="1"/>
              </p:cNvSpPr>
              <p:nvPr/>
            </p:nvSpPr>
            <p:spPr bwMode="black">
              <a:xfrm>
                <a:off x="3921" y="3035"/>
                <a:ext cx="39" cy="5"/>
              </a:xfrm>
              <a:prstGeom prst="rect">
                <a:avLst/>
              </a:prstGeom>
              <a:solidFill>
                <a:schemeClr val="bg2"/>
              </a:solidFill>
              <a:ln w="9525">
                <a:noFill/>
                <a:miter lim="800000"/>
                <a:headEnd/>
                <a:tailEnd/>
              </a:ln>
            </p:spPr>
            <p:txBody>
              <a:bodyPr/>
              <a:lstStyle/>
              <a:p>
                <a:endParaRPr lang="en-US"/>
              </a:p>
            </p:txBody>
          </p:sp>
          <p:sp>
            <p:nvSpPr>
              <p:cNvPr id="103165" name="Rectangle 765"/>
              <p:cNvSpPr>
                <a:spLocks noChangeArrowheads="1"/>
              </p:cNvSpPr>
              <p:nvPr/>
            </p:nvSpPr>
            <p:spPr bwMode="black">
              <a:xfrm>
                <a:off x="3921" y="3035"/>
                <a:ext cx="39" cy="5"/>
              </a:xfrm>
              <a:prstGeom prst="rect">
                <a:avLst/>
              </a:prstGeom>
              <a:solidFill>
                <a:schemeClr val="bg2"/>
              </a:solidFill>
              <a:ln w="9525">
                <a:noFill/>
                <a:miter lim="800000"/>
                <a:headEnd/>
                <a:tailEnd/>
              </a:ln>
            </p:spPr>
            <p:txBody>
              <a:bodyPr/>
              <a:lstStyle/>
              <a:p>
                <a:endParaRPr lang="en-US"/>
              </a:p>
            </p:txBody>
          </p:sp>
          <p:sp>
            <p:nvSpPr>
              <p:cNvPr id="103166" name="Rectangle 766"/>
              <p:cNvSpPr>
                <a:spLocks noChangeArrowheads="1"/>
              </p:cNvSpPr>
              <p:nvPr/>
            </p:nvSpPr>
            <p:spPr bwMode="black">
              <a:xfrm>
                <a:off x="3921" y="3035"/>
                <a:ext cx="39" cy="5"/>
              </a:xfrm>
              <a:prstGeom prst="rect">
                <a:avLst/>
              </a:prstGeom>
              <a:solidFill>
                <a:schemeClr val="bg2"/>
              </a:solidFill>
              <a:ln w="9525">
                <a:noFill/>
                <a:miter lim="800000"/>
                <a:headEnd/>
                <a:tailEnd/>
              </a:ln>
            </p:spPr>
            <p:txBody>
              <a:bodyPr/>
              <a:lstStyle/>
              <a:p>
                <a:endParaRPr lang="en-US"/>
              </a:p>
            </p:txBody>
          </p:sp>
          <p:sp>
            <p:nvSpPr>
              <p:cNvPr id="103167" name="Rectangle 767"/>
              <p:cNvSpPr>
                <a:spLocks noChangeArrowheads="1"/>
              </p:cNvSpPr>
              <p:nvPr/>
            </p:nvSpPr>
            <p:spPr bwMode="black">
              <a:xfrm>
                <a:off x="3921" y="3035"/>
                <a:ext cx="39" cy="3"/>
              </a:xfrm>
              <a:prstGeom prst="rect">
                <a:avLst/>
              </a:prstGeom>
              <a:solidFill>
                <a:schemeClr val="bg2"/>
              </a:solidFill>
              <a:ln w="9525">
                <a:noFill/>
                <a:miter lim="800000"/>
                <a:headEnd/>
                <a:tailEnd/>
              </a:ln>
            </p:spPr>
            <p:txBody>
              <a:bodyPr/>
              <a:lstStyle/>
              <a:p>
                <a:endParaRPr lang="en-US"/>
              </a:p>
            </p:txBody>
          </p:sp>
          <p:sp>
            <p:nvSpPr>
              <p:cNvPr id="103168" name="Rectangle 768"/>
              <p:cNvSpPr>
                <a:spLocks noChangeArrowheads="1"/>
              </p:cNvSpPr>
              <p:nvPr/>
            </p:nvSpPr>
            <p:spPr bwMode="black">
              <a:xfrm>
                <a:off x="3921" y="3034"/>
                <a:ext cx="39" cy="4"/>
              </a:xfrm>
              <a:prstGeom prst="rect">
                <a:avLst/>
              </a:prstGeom>
              <a:solidFill>
                <a:schemeClr val="bg2"/>
              </a:solidFill>
              <a:ln w="9525">
                <a:noFill/>
                <a:miter lim="800000"/>
                <a:headEnd/>
                <a:tailEnd/>
              </a:ln>
            </p:spPr>
            <p:txBody>
              <a:bodyPr/>
              <a:lstStyle/>
              <a:p>
                <a:endParaRPr lang="en-US"/>
              </a:p>
            </p:txBody>
          </p:sp>
          <p:sp>
            <p:nvSpPr>
              <p:cNvPr id="103169" name="Rectangle 769"/>
              <p:cNvSpPr>
                <a:spLocks noChangeArrowheads="1"/>
              </p:cNvSpPr>
              <p:nvPr/>
            </p:nvSpPr>
            <p:spPr bwMode="black">
              <a:xfrm>
                <a:off x="3921" y="3034"/>
                <a:ext cx="39" cy="4"/>
              </a:xfrm>
              <a:prstGeom prst="rect">
                <a:avLst/>
              </a:prstGeom>
              <a:solidFill>
                <a:schemeClr val="bg2"/>
              </a:solidFill>
              <a:ln w="9525">
                <a:noFill/>
                <a:miter lim="800000"/>
                <a:headEnd/>
                <a:tailEnd/>
              </a:ln>
            </p:spPr>
            <p:txBody>
              <a:bodyPr/>
              <a:lstStyle/>
              <a:p>
                <a:endParaRPr lang="en-US"/>
              </a:p>
            </p:txBody>
          </p:sp>
          <p:sp>
            <p:nvSpPr>
              <p:cNvPr id="103170" name="Rectangle 770"/>
              <p:cNvSpPr>
                <a:spLocks noChangeArrowheads="1"/>
              </p:cNvSpPr>
              <p:nvPr/>
            </p:nvSpPr>
            <p:spPr bwMode="black">
              <a:xfrm>
                <a:off x="3921" y="3034"/>
                <a:ext cx="39" cy="4"/>
              </a:xfrm>
              <a:prstGeom prst="rect">
                <a:avLst/>
              </a:prstGeom>
              <a:solidFill>
                <a:schemeClr val="bg2"/>
              </a:solidFill>
              <a:ln w="9525">
                <a:noFill/>
                <a:miter lim="800000"/>
                <a:headEnd/>
                <a:tailEnd/>
              </a:ln>
            </p:spPr>
            <p:txBody>
              <a:bodyPr/>
              <a:lstStyle/>
              <a:p>
                <a:endParaRPr lang="en-US"/>
              </a:p>
            </p:txBody>
          </p:sp>
          <p:sp>
            <p:nvSpPr>
              <p:cNvPr id="103171" name="Rectangle 771"/>
              <p:cNvSpPr>
                <a:spLocks noChangeArrowheads="1"/>
              </p:cNvSpPr>
              <p:nvPr/>
            </p:nvSpPr>
            <p:spPr bwMode="black">
              <a:xfrm>
                <a:off x="3921" y="3032"/>
                <a:ext cx="39" cy="5"/>
              </a:xfrm>
              <a:prstGeom prst="rect">
                <a:avLst/>
              </a:prstGeom>
              <a:solidFill>
                <a:schemeClr val="bg2"/>
              </a:solidFill>
              <a:ln w="9525">
                <a:noFill/>
                <a:miter lim="800000"/>
                <a:headEnd/>
                <a:tailEnd/>
              </a:ln>
            </p:spPr>
            <p:txBody>
              <a:bodyPr/>
              <a:lstStyle/>
              <a:p>
                <a:endParaRPr lang="en-US"/>
              </a:p>
            </p:txBody>
          </p:sp>
          <p:sp>
            <p:nvSpPr>
              <p:cNvPr id="103172" name="Rectangle 772"/>
              <p:cNvSpPr>
                <a:spLocks noChangeArrowheads="1"/>
              </p:cNvSpPr>
              <p:nvPr/>
            </p:nvSpPr>
            <p:spPr bwMode="black">
              <a:xfrm>
                <a:off x="3921" y="3032"/>
                <a:ext cx="39" cy="5"/>
              </a:xfrm>
              <a:prstGeom prst="rect">
                <a:avLst/>
              </a:prstGeom>
              <a:solidFill>
                <a:schemeClr val="bg2"/>
              </a:solidFill>
              <a:ln w="9525">
                <a:noFill/>
                <a:miter lim="800000"/>
                <a:headEnd/>
                <a:tailEnd/>
              </a:ln>
            </p:spPr>
            <p:txBody>
              <a:bodyPr/>
              <a:lstStyle/>
              <a:p>
                <a:endParaRPr lang="en-US"/>
              </a:p>
            </p:txBody>
          </p:sp>
          <p:sp>
            <p:nvSpPr>
              <p:cNvPr id="103173" name="Rectangle 773"/>
              <p:cNvSpPr>
                <a:spLocks noChangeArrowheads="1"/>
              </p:cNvSpPr>
              <p:nvPr/>
            </p:nvSpPr>
            <p:spPr bwMode="black">
              <a:xfrm>
                <a:off x="3921" y="3032"/>
                <a:ext cx="39" cy="5"/>
              </a:xfrm>
              <a:prstGeom prst="rect">
                <a:avLst/>
              </a:prstGeom>
              <a:solidFill>
                <a:schemeClr val="bg2"/>
              </a:solidFill>
              <a:ln w="9525">
                <a:noFill/>
                <a:miter lim="800000"/>
                <a:headEnd/>
                <a:tailEnd/>
              </a:ln>
            </p:spPr>
            <p:txBody>
              <a:bodyPr/>
              <a:lstStyle/>
              <a:p>
                <a:endParaRPr lang="en-US"/>
              </a:p>
            </p:txBody>
          </p:sp>
          <p:sp>
            <p:nvSpPr>
              <p:cNvPr id="103174" name="Rectangle 774"/>
              <p:cNvSpPr>
                <a:spLocks noChangeArrowheads="1"/>
              </p:cNvSpPr>
              <p:nvPr/>
            </p:nvSpPr>
            <p:spPr bwMode="black">
              <a:xfrm>
                <a:off x="3921" y="3030"/>
                <a:ext cx="39" cy="5"/>
              </a:xfrm>
              <a:prstGeom prst="rect">
                <a:avLst/>
              </a:prstGeom>
              <a:solidFill>
                <a:schemeClr val="bg2"/>
              </a:solidFill>
              <a:ln w="9525">
                <a:noFill/>
                <a:miter lim="800000"/>
                <a:headEnd/>
                <a:tailEnd/>
              </a:ln>
            </p:spPr>
            <p:txBody>
              <a:bodyPr/>
              <a:lstStyle/>
              <a:p>
                <a:endParaRPr lang="en-US"/>
              </a:p>
            </p:txBody>
          </p:sp>
          <p:sp>
            <p:nvSpPr>
              <p:cNvPr id="103175" name="Rectangle 775"/>
              <p:cNvSpPr>
                <a:spLocks noChangeArrowheads="1"/>
              </p:cNvSpPr>
              <p:nvPr/>
            </p:nvSpPr>
            <p:spPr bwMode="black">
              <a:xfrm>
                <a:off x="3921" y="3030"/>
                <a:ext cx="39" cy="5"/>
              </a:xfrm>
              <a:prstGeom prst="rect">
                <a:avLst/>
              </a:prstGeom>
              <a:solidFill>
                <a:schemeClr val="bg2"/>
              </a:solidFill>
              <a:ln w="9525">
                <a:noFill/>
                <a:miter lim="800000"/>
                <a:headEnd/>
                <a:tailEnd/>
              </a:ln>
            </p:spPr>
            <p:txBody>
              <a:bodyPr/>
              <a:lstStyle/>
              <a:p>
                <a:endParaRPr lang="en-US"/>
              </a:p>
            </p:txBody>
          </p:sp>
          <p:sp>
            <p:nvSpPr>
              <p:cNvPr id="103176" name="Rectangle 776"/>
              <p:cNvSpPr>
                <a:spLocks noChangeArrowheads="1"/>
              </p:cNvSpPr>
              <p:nvPr/>
            </p:nvSpPr>
            <p:spPr bwMode="black">
              <a:xfrm>
                <a:off x="3921" y="3030"/>
                <a:ext cx="39" cy="5"/>
              </a:xfrm>
              <a:prstGeom prst="rect">
                <a:avLst/>
              </a:prstGeom>
              <a:solidFill>
                <a:schemeClr val="bg2"/>
              </a:solidFill>
              <a:ln w="9525">
                <a:noFill/>
                <a:miter lim="800000"/>
                <a:headEnd/>
                <a:tailEnd/>
              </a:ln>
            </p:spPr>
            <p:txBody>
              <a:bodyPr/>
              <a:lstStyle/>
              <a:p>
                <a:endParaRPr lang="en-US"/>
              </a:p>
            </p:txBody>
          </p:sp>
          <p:sp>
            <p:nvSpPr>
              <p:cNvPr id="103177" name="Rectangle 777"/>
              <p:cNvSpPr>
                <a:spLocks noChangeArrowheads="1"/>
              </p:cNvSpPr>
              <p:nvPr/>
            </p:nvSpPr>
            <p:spPr bwMode="black">
              <a:xfrm>
                <a:off x="3921" y="3044"/>
                <a:ext cx="39" cy="6"/>
              </a:xfrm>
              <a:prstGeom prst="rect">
                <a:avLst/>
              </a:prstGeom>
              <a:solidFill>
                <a:schemeClr val="bg2"/>
              </a:solidFill>
              <a:ln w="9525">
                <a:noFill/>
                <a:miter lim="800000"/>
                <a:headEnd/>
                <a:tailEnd/>
              </a:ln>
            </p:spPr>
            <p:txBody>
              <a:bodyPr/>
              <a:lstStyle/>
              <a:p>
                <a:endParaRPr lang="en-US"/>
              </a:p>
            </p:txBody>
          </p:sp>
          <p:sp>
            <p:nvSpPr>
              <p:cNvPr id="103178" name="Rectangle 778"/>
              <p:cNvSpPr>
                <a:spLocks noChangeArrowheads="1"/>
              </p:cNvSpPr>
              <p:nvPr/>
            </p:nvSpPr>
            <p:spPr bwMode="black">
              <a:xfrm>
                <a:off x="3921" y="3046"/>
                <a:ext cx="39" cy="4"/>
              </a:xfrm>
              <a:prstGeom prst="rect">
                <a:avLst/>
              </a:prstGeom>
              <a:solidFill>
                <a:schemeClr val="bg2"/>
              </a:solidFill>
              <a:ln w="9525">
                <a:noFill/>
                <a:miter lim="800000"/>
                <a:headEnd/>
                <a:tailEnd/>
              </a:ln>
            </p:spPr>
            <p:txBody>
              <a:bodyPr/>
              <a:lstStyle/>
              <a:p>
                <a:endParaRPr lang="en-US"/>
              </a:p>
            </p:txBody>
          </p:sp>
          <p:sp>
            <p:nvSpPr>
              <p:cNvPr id="103179" name="Rectangle 779"/>
              <p:cNvSpPr>
                <a:spLocks noChangeArrowheads="1"/>
              </p:cNvSpPr>
              <p:nvPr/>
            </p:nvSpPr>
            <p:spPr bwMode="black">
              <a:xfrm>
                <a:off x="3921" y="3046"/>
                <a:ext cx="39" cy="4"/>
              </a:xfrm>
              <a:prstGeom prst="rect">
                <a:avLst/>
              </a:prstGeom>
              <a:solidFill>
                <a:schemeClr val="bg2"/>
              </a:solidFill>
              <a:ln w="9525">
                <a:noFill/>
                <a:miter lim="800000"/>
                <a:headEnd/>
                <a:tailEnd/>
              </a:ln>
            </p:spPr>
            <p:txBody>
              <a:bodyPr/>
              <a:lstStyle/>
              <a:p>
                <a:endParaRPr lang="en-US"/>
              </a:p>
            </p:txBody>
          </p:sp>
          <p:sp>
            <p:nvSpPr>
              <p:cNvPr id="103180" name="Rectangle 780"/>
              <p:cNvSpPr>
                <a:spLocks noChangeArrowheads="1"/>
              </p:cNvSpPr>
              <p:nvPr/>
            </p:nvSpPr>
            <p:spPr bwMode="black">
              <a:xfrm>
                <a:off x="3921" y="3046"/>
                <a:ext cx="39" cy="4"/>
              </a:xfrm>
              <a:prstGeom prst="rect">
                <a:avLst/>
              </a:prstGeom>
              <a:solidFill>
                <a:schemeClr val="bg2"/>
              </a:solidFill>
              <a:ln w="9525">
                <a:noFill/>
                <a:miter lim="800000"/>
                <a:headEnd/>
                <a:tailEnd/>
              </a:ln>
            </p:spPr>
            <p:txBody>
              <a:bodyPr/>
              <a:lstStyle/>
              <a:p>
                <a:endParaRPr lang="en-US"/>
              </a:p>
            </p:txBody>
          </p:sp>
          <p:sp>
            <p:nvSpPr>
              <p:cNvPr id="103181" name="Rectangle 781"/>
              <p:cNvSpPr>
                <a:spLocks noChangeArrowheads="1"/>
              </p:cNvSpPr>
              <p:nvPr/>
            </p:nvSpPr>
            <p:spPr bwMode="black">
              <a:xfrm>
                <a:off x="3921" y="3046"/>
                <a:ext cx="39" cy="4"/>
              </a:xfrm>
              <a:prstGeom prst="rect">
                <a:avLst/>
              </a:prstGeom>
              <a:solidFill>
                <a:schemeClr val="bg2"/>
              </a:solidFill>
              <a:ln w="9525">
                <a:noFill/>
                <a:miter lim="800000"/>
                <a:headEnd/>
                <a:tailEnd/>
              </a:ln>
            </p:spPr>
            <p:txBody>
              <a:bodyPr/>
              <a:lstStyle/>
              <a:p>
                <a:endParaRPr lang="en-US"/>
              </a:p>
            </p:txBody>
          </p:sp>
          <p:sp>
            <p:nvSpPr>
              <p:cNvPr id="103182" name="Rectangle 782"/>
              <p:cNvSpPr>
                <a:spLocks noChangeArrowheads="1"/>
              </p:cNvSpPr>
              <p:nvPr/>
            </p:nvSpPr>
            <p:spPr bwMode="black">
              <a:xfrm>
                <a:off x="3921" y="3048"/>
                <a:ext cx="39" cy="4"/>
              </a:xfrm>
              <a:prstGeom prst="rect">
                <a:avLst/>
              </a:prstGeom>
              <a:solidFill>
                <a:schemeClr val="bg2"/>
              </a:solidFill>
              <a:ln w="9525">
                <a:noFill/>
                <a:miter lim="800000"/>
                <a:headEnd/>
                <a:tailEnd/>
              </a:ln>
            </p:spPr>
            <p:txBody>
              <a:bodyPr/>
              <a:lstStyle/>
              <a:p>
                <a:endParaRPr lang="en-US"/>
              </a:p>
            </p:txBody>
          </p:sp>
          <p:sp>
            <p:nvSpPr>
              <p:cNvPr id="103183" name="Rectangle 783"/>
              <p:cNvSpPr>
                <a:spLocks noChangeArrowheads="1"/>
              </p:cNvSpPr>
              <p:nvPr/>
            </p:nvSpPr>
            <p:spPr bwMode="black">
              <a:xfrm>
                <a:off x="3921" y="3048"/>
                <a:ext cx="39" cy="4"/>
              </a:xfrm>
              <a:prstGeom prst="rect">
                <a:avLst/>
              </a:prstGeom>
              <a:solidFill>
                <a:schemeClr val="bg2"/>
              </a:solidFill>
              <a:ln w="9525">
                <a:noFill/>
                <a:miter lim="800000"/>
                <a:headEnd/>
                <a:tailEnd/>
              </a:ln>
            </p:spPr>
            <p:txBody>
              <a:bodyPr/>
              <a:lstStyle/>
              <a:p>
                <a:endParaRPr lang="en-US"/>
              </a:p>
            </p:txBody>
          </p:sp>
          <p:sp>
            <p:nvSpPr>
              <p:cNvPr id="103184" name="Rectangle 784"/>
              <p:cNvSpPr>
                <a:spLocks noChangeArrowheads="1"/>
              </p:cNvSpPr>
              <p:nvPr/>
            </p:nvSpPr>
            <p:spPr bwMode="black">
              <a:xfrm>
                <a:off x="3921" y="3048"/>
                <a:ext cx="39" cy="4"/>
              </a:xfrm>
              <a:prstGeom prst="rect">
                <a:avLst/>
              </a:prstGeom>
              <a:solidFill>
                <a:schemeClr val="bg2"/>
              </a:solidFill>
              <a:ln w="9525">
                <a:noFill/>
                <a:miter lim="800000"/>
                <a:headEnd/>
                <a:tailEnd/>
              </a:ln>
            </p:spPr>
            <p:txBody>
              <a:bodyPr/>
              <a:lstStyle/>
              <a:p>
                <a:endParaRPr lang="en-US"/>
              </a:p>
            </p:txBody>
          </p:sp>
          <p:sp>
            <p:nvSpPr>
              <p:cNvPr id="103185" name="Rectangle 785"/>
              <p:cNvSpPr>
                <a:spLocks noChangeArrowheads="1"/>
              </p:cNvSpPr>
              <p:nvPr/>
            </p:nvSpPr>
            <p:spPr bwMode="black">
              <a:xfrm>
                <a:off x="3921" y="3050"/>
                <a:ext cx="39" cy="4"/>
              </a:xfrm>
              <a:prstGeom prst="rect">
                <a:avLst/>
              </a:prstGeom>
              <a:solidFill>
                <a:schemeClr val="bg2"/>
              </a:solidFill>
              <a:ln w="9525">
                <a:noFill/>
                <a:miter lim="800000"/>
                <a:headEnd/>
                <a:tailEnd/>
              </a:ln>
            </p:spPr>
            <p:txBody>
              <a:bodyPr/>
              <a:lstStyle/>
              <a:p>
                <a:endParaRPr lang="en-US"/>
              </a:p>
            </p:txBody>
          </p:sp>
          <p:sp>
            <p:nvSpPr>
              <p:cNvPr id="103186" name="Rectangle 786"/>
              <p:cNvSpPr>
                <a:spLocks noChangeArrowheads="1"/>
              </p:cNvSpPr>
              <p:nvPr/>
            </p:nvSpPr>
            <p:spPr bwMode="black">
              <a:xfrm>
                <a:off x="3921" y="3050"/>
                <a:ext cx="39" cy="4"/>
              </a:xfrm>
              <a:prstGeom prst="rect">
                <a:avLst/>
              </a:prstGeom>
              <a:solidFill>
                <a:schemeClr val="bg2"/>
              </a:solidFill>
              <a:ln w="9525">
                <a:noFill/>
                <a:miter lim="800000"/>
                <a:headEnd/>
                <a:tailEnd/>
              </a:ln>
            </p:spPr>
            <p:txBody>
              <a:bodyPr/>
              <a:lstStyle/>
              <a:p>
                <a:endParaRPr lang="en-US"/>
              </a:p>
            </p:txBody>
          </p:sp>
          <p:sp>
            <p:nvSpPr>
              <p:cNvPr id="103187" name="Rectangle 787"/>
              <p:cNvSpPr>
                <a:spLocks noChangeArrowheads="1"/>
              </p:cNvSpPr>
              <p:nvPr/>
            </p:nvSpPr>
            <p:spPr bwMode="black">
              <a:xfrm>
                <a:off x="3921" y="3050"/>
                <a:ext cx="39" cy="4"/>
              </a:xfrm>
              <a:prstGeom prst="rect">
                <a:avLst/>
              </a:prstGeom>
              <a:solidFill>
                <a:schemeClr val="bg2"/>
              </a:solidFill>
              <a:ln w="9525">
                <a:noFill/>
                <a:miter lim="800000"/>
                <a:headEnd/>
                <a:tailEnd/>
              </a:ln>
            </p:spPr>
            <p:txBody>
              <a:bodyPr/>
              <a:lstStyle/>
              <a:p>
                <a:endParaRPr lang="en-US"/>
              </a:p>
            </p:txBody>
          </p:sp>
          <p:sp>
            <p:nvSpPr>
              <p:cNvPr id="103188" name="Rectangle 788"/>
              <p:cNvSpPr>
                <a:spLocks noChangeArrowheads="1"/>
              </p:cNvSpPr>
              <p:nvPr/>
            </p:nvSpPr>
            <p:spPr bwMode="black">
              <a:xfrm>
                <a:off x="3921" y="3050"/>
                <a:ext cx="39" cy="4"/>
              </a:xfrm>
              <a:prstGeom prst="rect">
                <a:avLst/>
              </a:prstGeom>
              <a:solidFill>
                <a:schemeClr val="bg2"/>
              </a:solidFill>
              <a:ln w="9525">
                <a:noFill/>
                <a:miter lim="800000"/>
                <a:headEnd/>
                <a:tailEnd/>
              </a:ln>
            </p:spPr>
            <p:txBody>
              <a:bodyPr/>
              <a:lstStyle/>
              <a:p>
                <a:endParaRPr lang="en-US"/>
              </a:p>
            </p:txBody>
          </p:sp>
          <p:sp>
            <p:nvSpPr>
              <p:cNvPr id="103189" name="Rectangle 789"/>
              <p:cNvSpPr>
                <a:spLocks noChangeArrowheads="1"/>
              </p:cNvSpPr>
              <p:nvPr/>
            </p:nvSpPr>
            <p:spPr bwMode="black">
              <a:xfrm>
                <a:off x="3921" y="3050"/>
                <a:ext cx="39" cy="6"/>
              </a:xfrm>
              <a:prstGeom prst="rect">
                <a:avLst/>
              </a:prstGeom>
              <a:solidFill>
                <a:schemeClr val="bg2"/>
              </a:solidFill>
              <a:ln w="9525">
                <a:noFill/>
                <a:miter lim="800000"/>
                <a:headEnd/>
                <a:tailEnd/>
              </a:ln>
            </p:spPr>
            <p:txBody>
              <a:bodyPr/>
              <a:lstStyle/>
              <a:p>
                <a:endParaRPr lang="en-US"/>
              </a:p>
            </p:txBody>
          </p:sp>
          <p:sp>
            <p:nvSpPr>
              <p:cNvPr id="103190" name="Rectangle 790"/>
              <p:cNvSpPr>
                <a:spLocks noChangeArrowheads="1"/>
              </p:cNvSpPr>
              <p:nvPr/>
            </p:nvSpPr>
            <p:spPr bwMode="black">
              <a:xfrm>
                <a:off x="3921" y="3050"/>
                <a:ext cx="39" cy="6"/>
              </a:xfrm>
              <a:prstGeom prst="rect">
                <a:avLst/>
              </a:prstGeom>
              <a:solidFill>
                <a:schemeClr val="bg2"/>
              </a:solidFill>
              <a:ln w="9525">
                <a:noFill/>
                <a:miter lim="800000"/>
                <a:headEnd/>
                <a:tailEnd/>
              </a:ln>
            </p:spPr>
            <p:txBody>
              <a:bodyPr/>
              <a:lstStyle/>
              <a:p>
                <a:endParaRPr lang="en-US"/>
              </a:p>
            </p:txBody>
          </p:sp>
          <p:sp>
            <p:nvSpPr>
              <p:cNvPr id="103191" name="Rectangle 791"/>
              <p:cNvSpPr>
                <a:spLocks noChangeArrowheads="1"/>
              </p:cNvSpPr>
              <p:nvPr/>
            </p:nvSpPr>
            <p:spPr bwMode="black">
              <a:xfrm>
                <a:off x="3921" y="3050"/>
                <a:ext cx="39" cy="6"/>
              </a:xfrm>
              <a:prstGeom prst="rect">
                <a:avLst/>
              </a:prstGeom>
              <a:solidFill>
                <a:schemeClr val="bg2"/>
              </a:solidFill>
              <a:ln w="9525">
                <a:noFill/>
                <a:miter lim="800000"/>
                <a:headEnd/>
                <a:tailEnd/>
              </a:ln>
            </p:spPr>
            <p:txBody>
              <a:bodyPr/>
              <a:lstStyle/>
              <a:p>
                <a:endParaRPr lang="en-US"/>
              </a:p>
            </p:txBody>
          </p:sp>
          <p:sp>
            <p:nvSpPr>
              <p:cNvPr id="103192" name="Rectangle 792"/>
              <p:cNvSpPr>
                <a:spLocks noChangeArrowheads="1"/>
              </p:cNvSpPr>
              <p:nvPr/>
            </p:nvSpPr>
            <p:spPr bwMode="black">
              <a:xfrm>
                <a:off x="3921" y="3052"/>
                <a:ext cx="39" cy="5"/>
              </a:xfrm>
              <a:prstGeom prst="rect">
                <a:avLst/>
              </a:prstGeom>
              <a:solidFill>
                <a:schemeClr val="bg2"/>
              </a:solidFill>
              <a:ln w="9525">
                <a:noFill/>
                <a:miter lim="800000"/>
                <a:headEnd/>
                <a:tailEnd/>
              </a:ln>
            </p:spPr>
            <p:txBody>
              <a:bodyPr/>
              <a:lstStyle/>
              <a:p>
                <a:endParaRPr lang="en-US"/>
              </a:p>
            </p:txBody>
          </p:sp>
          <p:sp>
            <p:nvSpPr>
              <p:cNvPr id="103193" name="Rectangle 793"/>
              <p:cNvSpPr>
                <a:spLocks noChangeArrowheads="1"/>
              </p:cNvSpPr>
              <p:nvPr/>
            </p:nvSpPr>
            <p:spPr bwMode="black">
              <a:xfrm>
                <a:off x="3921" y="3052"/>
                <a:ext cx="39" cy="5"/>
              </a:xfrm>
              <a:prstGeom prst="rect">
                <a:avLst/>
              </a:prstGeom>
              <a:solidFill>
                <a:schemeClr val="bg2"/>
              </a:solidFill>
              <a:ln w="9525">
                <a:noFill/>
                <a:miter lim="800000"/>
                <a:headEnd/>
                <a:tailEnd/>
              </a:ln>
            </p:spPr>
            <p:txBody>
              <a:bodyPr/>
              <a:lstStyle/>
              <a:p>
                <a:endParaRPr lang="en-US"/>
              </a:p>
            </p:txBody>
          </p:sp>
          <p:sp>
            <p:nvSpPr>
              <p:cNvPr id="103194" name="Rectangle 794"/>
              <p:cNvSpPr>
                <a:spLocks noChangeArrowheads="1"/>
              </p:cNvSpPr>
              <p:nvPr/>
            </p:nvSpPr>
            <p:spPr bwMode="black">
              <a:xfrm>
                <a:off x="3921" y="3052"/>
                <a:ext cx="39" cy="5"/>
              </a:xfrm>
              <a:prstGeom prst="rect">
                <a:avLst/>
              </a:prstGeom>
              <a:solidFill>
                <a:schemeClr val="bg2"/>
              </a:solidFill>
              <a:ln w="9525">
                <a:noFill/>
                <a:miter lim="800000"/>
                <a:headEnd/>
                <a:tailEnd/>
              </a:ln>
            </p:spPr>
            <p:txBody>
              <a:bodyPr/>
              <a:lstStyle/>
              <a:p>
                <a:endParaRPr lang="en-US"/>
              </a:p>
            </p:txBody>
          </p:sp>
          <p:sp>
            <p:nvSpPr>
              <p:cNvPr id="103195" name="Rectangle 795"/>
              <p:cNvSpPr>
                <a:spLocks noChangeArrowheads="1"/>
              </p:cNvSpPr>
              <p:nvPr/>
            </p:nvSpPr>
            <p:spPr bwMode="black">
              <a:xfrm>
                <a:off x="3921" y="3054"/>
                <a:ext cx="39" cy="4"/>
              </a:xfrm>
              <a:prstGeom prst="rect">
                <a:avLst/>
              </a:prstGeom>
              <a:solidFill>
                <a:schemeClr val="bg2"/>
              </a:solidFill>
              <a:ln w="9525">
                <a:noFill/>
                <a:miter lim="800000"/>
                <a:headEnd/>
                <a:tailEnd/>
              </a:ln>
            </p:spPr>
            <p:txBody>
              <a:bodyPr/>
              <a:lstStyle/>
              <a:p>
                <a:endParaRPr lang="en-US"/>
              </a:p>
            </p:txBody>
          </p:sp>
          <p:sp>
            <p:nvSpPr>
              <p:cNvPr id="103196" name="Rectangle 796"/>
              <p:cNvSpPr>
                <a:spLocks noChangeArrowheads="1"/>
              </p:cNvSpPr>
              <p:nvPr/>
            </p:nvSpPr>
            <p:spPr bwMode="black">
              <a:xfrm>
                <a:off x="3921" y="3054"/>
                <a:ext cx="39" cy="4"/>
              </a:xfrm>
              <a:prstGeom prst="rect">
                <a:avLst/>
              </a:prstGeom>
              <a:solidFill>
                <a:schemeClr val="bg2"/>
              </a:solidFill>
              <a:ln w="9525">
                <a:noFill/>
                <a:miter lim="800000"/>
                <a:headEnd/>
                <a:tailEnd/>
              </a:ln>
            </p:spPr>
            <p:txBody>
              <a:bodyPr/>
              <a:lstStyle/>
              <a:p>
                <a:endParaRPr lang="en-US"/>
              </a:p>
            </p:txBody>
          </p:sp>
          <p:sp>
            <p:nvSpPr>
              <p:cNvPr id="103197" name="Rectangle 797"/>
              <p:cNvSpPr>
                <a:spLocks noChangeArrowheads="1"/>
              </p:cNvSpPr>
              <p:nvPr/>
            </p:nvSpPr>
            <p:spPr bwMode="black">
              <a:xfrm>
                <a:off x="3921" y="3054"/>
                <a:ext cx="39" cy="4"/>
              </a:xfrm>
              <a:prstGeom prst="rect">
                <a:avLst/>
              </a:prstGeom>
              <a:solidFill>
                <a:schemeClr val="bg2"/>
              </a:solidFill>
              <a:ln w="9525">
                <a:noFill/>
                <a:miter lim="800000"/>
                <a:headEnd/>
                <a:tailEnd/>
              </a:ln>
            </p:spPr>
            <p:txBody>
              <a:bodyPr/>
              <a:lstStyle/>
              <a:p>
                <a:endParaRPr lang="en-US"/>
              </a:p>
            </p:txBody>
          </p:sp>
          <p:sp>
            <p:nvSpPr>
              <p:cNvPr id="103198" name="Rectangle 798"/>
              <p:cNvSpPr>
                <a:spLocks noChangeArrowheads="1"/>
              </p:cNvSpPr>
              <p:nvPr/>
            </p:nvSpPr>
            <p:spPr bwMode="black">
              <a:xfrm>
                <a:off x="3921" y="3056"/>
                <a:ext cx="39" cy="4"/>
              </a:xfrm>
              <a:prstGeom prst="rect">
                <a:avLst/>
              </a:prstGeom>
              <a:solidFill>
                <a:schemeClr val="bg2"/>
              </a:solidFill>
              <a:ln w="9525">
                <a:noFill/>
                <a:miter lim="800000"/>
                <a:headEnd/>
                <a:tailEnd/>
              </a:ln>
            </p:spPr>
            <p:txBody>
              <a:bodyPr/>
              <a:lstStyle/>
              <a:p>
                <a:endParaRPr lang="en-US"/>
              </a:p>
            </p:txBody>
          </p:sp>
          <p:sp>
            <p:nvSpPr>
              <p:cNvPr id="103199" name="Rectangle 799"/>
              <p:cNvSpPr>
                <a:spLocks noChangeArrowheads="1"/>
              </p:cNvSpPr>
              <p:nvPr/>
            </p:nvSpPr>
            <p:spPr bwMode="black">
              <a:xfrm>
                <a:off x="3921" y="3056"/>
                <a:ext cx="39" cy="4"/>
              </a:xfrm>
              <a:prstGeom prst="rect">
                <a:avLst/>
              </a:prstGeom>
              <a:solidFill>
                <a:schemeClr val="bg2"/>
              </a:solidFill>
              <a:ln w="9525">
                <a:noFill/>
                <a:miter lim="800000"/>
                <a:headEnd/>
                <a:tailEnd/>
              </a:ln>
            </p:spPr>
            <p:txBody>
              <a:bodyPr/>
              <a:lstStyle/>
              <a:p>
                <a:endParaRPr lang="en-US"/>
              </a:p>
            </p:txBody>
          </p:sp>
          <p:sp>
            <p:nvSpPr>
              <p:cNvPr id="103200" name="Rectangle 800"/>
              <p:cNvSpPr>
                <a:spLocks noChangeArrowheads="1"/>
              </p:cNvSpPr>
              <p:nvPr/>
            </p:nvSpPr>
            <p:spPr bwMode="black">
              <a:xfrm>
                <a:off x="3921" y="3056"/>
                <a:ext cx="39" cy="4"/>
              </a:xfrm>
              <a:prstGeom prst="rect">
                <a:avLst/>
              </a:prstGeom>
              <a:solidFill>
                <a:schemeClr val="bg2"/>
              </a:solidFill>
              <a:ln w="9525">
                <a:noFill/>
                <a:miter lim="800000"/>
                <a:headEnd/>
                <a:tailEnd/>
              </a:ln>
            </p:spPr>
            <p:txBody>
              <a:bodyPr/>
              <a:lstStyle/>
              <a:p>
                <a:endParaRPr lang="en-US"/>
              </a:p>
            </p:txBody>
          </p:sp>
          <p:sp>
            <p:nvSpPr>
              <p:cNvPr id="103202" name="Rectangle 802"/>
              <p:cNvSpPr>
                <a:spLocks noChangeArrowheads="1"/>
              </p:cNvSpPr>
              <p:nvPr/>
            </p:nvSpPr>
            <p:spPr bwMode="black">
              <a:xfrm>
                <a:off x="3921" y="3057"/>
                <a:ext cx="39" cy="5"/>
              </a:xfrm>
              <a:prstGeom prst="rect">
                <a:avLst/>
              </a:prstGeom>
              <a:solidFill>
                <a:schemeClr val="bg2"/>
              </a:solidFill>
              <a:ln w="9525">
                <a:noFill/>
                <a:miter lim="800000"/>
                <a:headEnd/>
                <a:tailEnd/>
              </a:ln>
            </p:spPr>
            <p:txBody>
              <a:bodyPr/>
              <a:lstStyle/>
              <a:p>
                <a:endParaRPr lang="en-US"/>
              </a:p>
            </p:txBody>
          </p:sp>
          <p:sp>
            <p:nvSpPr>
              <p:cNvPr id="103203" name="Rectangle 803"/>
              <p:cNvSpPr>
                <a:spLocks noChangeArrowheads="1"/>
              </p:cNvSpPr>
              <p:nvPr/>
            </p:nvSpPr>
            <p:spPr bwMode="black">
              <a:xfrm>
                <a:off x="3921" y="3057"/>
                <a:ext cx="39" cy="5"/>
              </a:xfrm>
              <a:prstGeom prst="rect">
                <a:avLst/>
              </a:prstGeom>
              <a:solidFill>
                <a:schemeClr val="bg2"/>
              </a:solidFill>
              <a:ln w="9525">
                <a:noFill/>
                <a:miter lim="800000"/>
                <a:headEnd/>
                <a:tailEnd/>
              </a:ln>
            </p:spPr>
            <p:txBody>
              <a:bodyPr/>
              <a:lstStyle/>
              <a:p>
                <a:endParaRPr lang="en-US"/>
              </a:p>
            </p:txBody>
          </p:sp>
          <p:sp>
            <p:nvSpPr>
              <p:cNvPr id="103204" name="Rectangle 804"/>
              <p:cNvSpPr>
                <a:spLocks noChangeArrowheads="1"/>
              </p:cNvSpPr>
              <p:nvPr/>
            </p:nvSpPr>
            <p:spPr bwMode="black">
              <a:xfrm>
                <a:off x="3921" y="3057"/>
                <a:ext cx="39" cy="5"/>
              </a:xfrm>
              <a:prstGeom prst="rect">
                <a:avLst/>
              </a:prstGeom>
              <a:solidFill>
                <a:schemeClr val="bg2"/>
              </a:solidFill>
              <a:ln w="9525">
                <a:noFill/>
                <a:miter lim="800000"/>
                <a:headEnd/>
                <a:tailEnd/>
              </a:ln>
            </p:spPr>
            <p:txBody>
              <a:bodyPr/>
              <a:lstStyle/>
              <a:p>
                <a:endParaRPr lang="en-US"/>
              </a:p>
            </p:txBody>
          </p:sp>
          <p:sp>
            <p:nvSpPr>
              <p:cNvPr id="103205" name="Rectangle 805"/>
              <p:cNvSpPr>
                <a:spLocks noChangeArrowheads="1"/>
              </p:cNvSpPr>
              <p:nvPr/>
            </p:nvSpPr>
            <p:spPr bwMode="black">
              <a:xfrm>
                <a:off x="3921" y="3058"/>
                <a:ext cx="39" cy="5"/>
              </a:xfrm>
              <a:prstGeom prst="rect">
                <a:avLst/>
              </a:prstGeom>
              <a:solidFill>
                <a:schemeClr val="bg2"/>
              </a:solidFill>
              <a:ln w="9525">
                <a:noFill/>
                <a:miter lim="800000"/>
                <a:headEnd/>
                <a:tailEnd/>
              </a:ln>
            </p:spPr>
            <p:txBody>
              <a:bodyPr/>
              <a:lstStyle/>
              <a:p>
                <a:endParaRPr lang="en-US"/>
              </a:p>
            </p:txBody>
          </p:sp>
          <p:sp>
            <p:nvSpPr>
              <p:cNvPr id="103206" name="Rectangle 806"/>
              <p:cNvSpPr>
                <a:spLocks noChangeArrowheads="1"/>
              </p:cNvSpPr>
              <p:nvPr/>
            </p:nvSpPr>
            <p:spPr bwMode="black">
              <a:xfrm>
                <a:off x="3919" y="3032"/>
                <a:ext cx="6" cy="28"/>
              </a:xfrm>
              <a:prstGeom prst="rect">
                <a:avLst/>
              </a:prstGeom>
              <a:solidFill>
                <a:schemeClr val="bg2"/>
              </a:solidFill>
              <a:ln w="9525">
                <a:noFill/>
                <a:miter lim="800000"/>
                <a:headEnd/>
                <a:tailEnd/>
              </a:ln>
            </p:spPr>
            <p:txBody>
              <a:bodyPr/>
              <a:lstStyle/>
              <a:p>
                <a:endParaRPr lang="en-US"/>
              </a:p>
            </p:txBody>
          </p:sp>
          <p:sp>
            <p:nvSpPr>
              <p:cNvPr id="103207" name="Rectangle 807"/>
              <p:cNvSpPr>
                <a:spLocks noChangeArrowheads="1"/>
              </p:cNvSpPr>
              <p:nvPr/>
            </p:nvSpPr>
            <p:spPr bwMode="black">
              <a:xfrm>
                <a:off x="3921" y="3030"/>
                <a:ext cx="39" cy="4"/>
              </a:xfrm>
              <a:prstGeom prst="rect">
                <a:avLst/>
              </a:prstGeom>
              <a:solidFill>
                <a:schemeClr val="bg2"/>
              </a:solidFill>
              <a:ln w="9525">
                <a:noFill/>
                <a:miter lim="800000"/>
                <a:headEnd/>
                <a:tailEnd/>
              </a:ln>
            </p:spPr>
            <p:txBody>
              <a:bodyPr/>
              <a:lstStyle/>
              <a:p>
                <a:endParaRPr lang="en-US"/>
              </a:p>
            </p:txBody>
          </p:sp>
          <p:sp>
            <p:nvSpPr>
              <p:cNvPr id="103208" name="Rectangle 808"/>
              <p:cNvSpPr>
                <a:spLocks noChangeArrowheads="1"/>
              </p:cNvSpPr>
              <p:nvPr/>
            </p:nvSpPr>
            <p:spPr bwMode="black">
              <a:xfrm>
                <a:off x="3955" y="3032"/>
                <a:ext cx="6" cy="28"/>
              </a:xfrm>
              <a:prstGeom prst="rect">
                <a:avLst/>
              </a:prstGeom>
              <a:solidFill>
                <a:schemeClr val="bg2"/>
              </a:solidFill>
              <a:ln w="9525">
                <a:noFill/>
                <a:miter lim="800000"/>
                <a:headEnd/>
                <a:tailEnd/>
              </a:ln>
            </p:spPr>
            <p:txBody>
              <a:bodyPr/>
              <a:lstStyle/>
              <a:p>
                <a:endParaRPr lang="en-US"/>
              </a:p>
            </p:txBody>
          </p:sp>
          <p:sp>
            <p:nvSpPr>
              <p:cNvPr id="103210" name="Rectangle 810"/>
              <p:cNvSpPr>
                <a:spLocks noChangeArrowheads="1"/>
              </p:cNvSpPr>
              <p:nvPr/>
            </p:nvSpPr>
            <p:spPr bwMode="black">
              <a:xfrm>
                <a:off x="3921" y="3058"/>
                <a:ext cx="38" cy="5"/>
              </a:xfrm>
              <a:prstGeom prst="rect">
                <a:avLst/>
              </a:prstGeom>
              <a:solidFill>
                <a:schemeClr val="bg2"/>
              </a:solidFill>
              <a:ln w="9525">
                <a:noFill/>
                <a:miter lim="800000"/>
                <a:headEnd/>
                <a:tailEnd/>
              </a:ln>
            </p:spPr>
            <p:txBody>
              <a:bodyPr/>
              <a:lstStyle/>
              <a:p>
                <a:endParaRPr lang="en-US"/>
              </a:p>
            </p:txBody>
          </p:sp>
          <p:sp>
            <p:nvSpPr>
              <p:cNvPr id="103211" name="Rectangle 811"/>
              <p:cNvSpPr>
                <a:spLocks noChangeArrowheads="1"/>
              </p:cNvSpPr>
              <p:nvPr/>
            </p:nvSpPr>
            <p:spPr bwMode="black">
              <a:xfrm>
                <a:off x="4217" y="3044"/>
                <a:ext cx="36" cy="6"/>
              </a:xfrm>
              <a:prstGeom prst="rect">
                <a:avLst/>
              </a:prstGeom>
              <a:solidFill>
                <a:schemeClr val="bg2"/>
              </a:solidFill>
              <a:ln w="9525">
                <a:noFill/>
                <a:miter lim="800000"/>
                <a:headEnd/>
                <a:tailEnd/>
              </a:ln>
            </p:spPr>
            <p:txBody>
              <a:bodyPr/>
              <a:lstStyle/>
              <a:p>
                <a:endParaRPr lang="en-US"/>
              </a:p>
            </p:txBody>
          </p:sp>
          <p:sp>
            <p:nvSpPr>
              <p:cNvPr id="103212" name="Rectangle 812"/>
              <p:cNvSpPr>
                <a:spLocks noChangeArrowheads="1"/>
              </p:cNvSpPr>
              <p:nvPr/>
            </p:nvSpPr>
            <p:spPr bwMode="black">
              <a:xfrm>
                <a:off x="4217" y="3044"/>
                <a:ext cx="36" cy="6"/>
              </a:xfrm>
              <a:prstGeom prst="rect">
                <a:avLst/>
              </a:prstGeom>
              <a:solidFill>
                <a:schemeClr val="bg2"/>
              </a:solidFill>
              <a:ln w="9525">
                <a:noFill/>
                <a:miter lim="800000"/>
                <a:headEnd/>
                <a:tailEnd/>
              </a:ln>
            </p:spPr>
            <p:txBody>
              <a:bodyPr/>
              <a:lstStyle/>
              <a:p>
                <a:endParaRPr lang="en-US"/>
              </a:p>
            </p:txBody>
          </p:sp>
          <p:sp>
            <p:nvSpPr>
              <p:cNvPr id="103213" name="Rectangle 813"/>
              <p:cNvSpPr>
                <a:spLocks noChangeArrowheads="1"/>
              </p:cNvSpPr>
              <p:nvPr/>
            </p:nvSpPr>
            <p:spPr bwMode="black">
              <a:xfrm>
                <a:off x="4217" y="3043"/>
                <a:ext cx="36" cy="5"/>
              </a:xfrm>
              <a:prstGeom prst="rect">
                <a:avLst/>
              </a:prstGeom>
              <a:solidFill>
                <a:schemeClr val="bg2"/>
              </a:solidFill>
              <a:ln w="9525">
                <a:noFill/>
                <a:miter lim="800000"/>
                <a:headEnd/>
                <a:tailEnd/>
              </a:ln>
            </p:spPr>
            <p:txBody>
              <a:bodyPr/>
              <a:lstStyle/>
              <a:p>
                <a:endParaRPr lang="en-US"/>
              </a:p>
            </p:txBody>
          </p:sp>
          <p:sp>
            <p:nvSpPr>
              <p:cNvPr id="103214" name="Rectangle 814"/>
              <p:cNvSpPr>
                <a:spLocks noChangeArrowheads="1"/>
              </p:cNvSpPr>
              <p:nvPr/>
            </p:nvSpPr>
            <p:spPr bwMode="black">
              <a:xfrm>
                <a:off x="4217" y="3043"/>
                <a:ext cx="36" cy="5"/>
              </a:xfrm>
              <a:prstGeom prst="rect">
                <a:avLst/>
              </a:prstGeom>
              <a:solidFill>
                <a:schemeClr val="bg2"/>
              </a:solidFill>
              <a:ln w="9525">
                <a:noFill/>
                <a:miter lim="800000"/>
                <a:headEnd/>
                <a:tailEnd/>
              </a:ln>
            </p:spPr>
            <p:txBody>
              <a:bodyPr/>
              <a:lstStyle/>
              <a:p>
                <a:endParaRPr lang="en-US"/>
              </a:p>
            </p:txBody>
          </p:sp>
          <p:sp>
            <p:nvSpPr>
              <p:cNvPr id="103215" name="Rectangle 815"/>
              <p:cNvSpPr>
                <a:spLocks noChangeArrowheads="1"/>
              </p:cNvSpPr>
              <p:nvPr/>
            </p:nvSpPr>
            <p:spPr bwMode="black">
              <a:xfrm>
                <a:off x="4217" y="3043"/>
                <a:ext cx="36" cy="5"/>
              </a:xfrm>
              <a:prstGeom prst="rect">
                <a:avLst/>
              </a:prstGeom>
              <a:solidFill>
                <a:schemeClr val="bg2"/>
              </a:solidFill>
              <a:ln w="9525">
                <a:noFill/>
                <a:miter lim="800000"/>
                <a:headEnd/>
                <a:tailEnd/>
              </a:ln>
            </p:spPr>
            <p:txBody>
              <a:bodyPr/>
              <a:lstStyle/>
              <a:p>
                <a:endParaRPr lang="en-US"/>
              </a:p>
            </p:txBody>
          </p:sp>
          <p:sp>
            <p:nvSpPr>
              <p:cNvPr id="103216" name="Rectangle 816"/>
              <p:cNvSpPr>
                <a:spLocks noChangeArrowheads="1"/>
              </p:cNvSpPr>
              <p:nvPr/>
            </p:nvSpPr>
            <p:spPr bwMode="black">
              <a:xfrm>
                <a:off x="4217" y="3042"/>
                <a:ext cx="36" cy="4"/>
              </a:xfrm>
              <a:prstGeom prst="rect">
                <a:avLst/>
              </a:prstGeom>
              <a:solidFill>
                <a:schemeClr val="bg2"/>
              </a:solidFill>
              <a:ln w="9525">
                <a:noFill/>
                <a:miter lim="800000"/>
                <a:headEnd/>
                <a:tailEnd/>
              </a:ln>
            </p:spPr>
            <p:txBody>
              <a:bodyPr/>
              <a:lstStyle/>
              <a:p>
                <a:endParaRPr lang="en-US"/>
              </a:p>
            </p:txBody>
          </p:sp>
          <p:sp>
            <p:nvSpPr>
              <p:cNvPr id="103217" name="Rectangle 817"/>
              <p:cNvSpPr>
                <a:spLocks noChangeArrowheads="1"/>
              </p:cNvSpPr>
              <p:nvPr/>
            </p:nvSpPr>
            <p:spPr bwMode="black">
              <a:xfrm>
                <a:off x="4217" y="3042"/>
                <a:ext cx="36" cy="4"/>
              </a:xfrm>
              <a:prstGeom prst="rect">
                <a:avLst/>
              </a:prstGeom>
              <a:solidFill>
                <a:schemeClr val="bg2"/>
              </a:solidFill>
              <a:ln w="9525">
                <a:noFill/>
                <a:miter lim="800000"/>
                <a:headEnd/>
                <a:tailEnd/>
              </a:ln>
            </p:spPr>
            <p:txBody>
              <a:bodyPr/>
              <a:lstStyle/>
              <a:p>
                <a:endParaRPr lang="en-US"/>
              </a:p>
            </p:txBody>
          </p:sp>
          <p:sp>
            <p:nvSpPr>
              <p:cNvPr id="103218" name="Rectangle 818"/>
              <p:cNvSpPr>
                <a:spLocks noChangeArrowheads="1"/>
              </p:cNvSpPr>
              <p:nvPr/>
            </p:nvSpPr>
            <p:spPr bwMode="black">
              <a:xfrm>
                <a:off x="4217" y="3042"/>
                <a:ext cx="36" cy="4"/>
              </a:xfrm>
              <a:prstGeom prst="rect">
                <a:avLst/>
              </a:prstGeom>
              <a:solidFill>
                <a:schemeClr val="bg2"/>
              </a:solidFill>
              <a:ln w="9525">
                <a:noFill/>
                <a:miter lim="800000"/>
                <a:headEnd/>
                <a:tailEnd/>
              </a:ln>
            </p:spPr>
            <p:txBody>
              <a:bodyPr/>
              <a:lstStyle/>
              <a:p>
                <a:endParaRPr lang="en-US"/>
              </a:p>
            </p:txBody>
          </p:sp>
          <p:sp>
            <p:nvSpPr>
              <p:cNvPr id="103219" name="Rectangle 819"/>
              <p:cNvSpPr>
                <a:spLocks noChangeArrowheads="1"/>
              </p:cNvSpPr>
              <p:nvPr/>
            </p:nvSpPr>
            <p:spPr bwMode="black">
              <a:xfrm>
                <a:off x="4217" y="3042"/>
                <a:ext cx="36" cy="2"/>
              </a:xfrm>
              <a:prstGeom prst="rect">
                <a:avLst/>
              </a:prstGeom>
              <a:solidFill>
                <a:schemeClr val="bg2"/>
              </a:solidFill>
              <a:ln w="9525">
                <a:noFill/>
                <a:miter lim="800000"/>
                <a:headEnd/>
                <a:tailEnd/>
              </a:ln>
            </p:spPr>
            <p:txBody>
              <a:bodyPr/>
              <a:lstStyle/>
              <a:p>
                <a:endParaRPr lang="en-US"/>
              </a:p>
            </p:txBody>
          </p:sp>
          <p:sp>
            <p:nvSpPr>
              <p:cNvPr id="103220" name="Rectangle 820"/>
              <p:cNvSpPr>
                <a:spLocks noChangeArrowheads="1"/>
              </p:cNvSpPr>
              <p:nvPr/>
            </p:nvSpPr>
            <p:spPr bwMode="black">
              <a:xfrm>
                <a:off x="4217" y="3040"/>
                <a:ext cx="36" cy="4"/>
              </a:xfrm>
              <a:prstGeom prst="rect">
                <a:avLst/>
              </a:prstGeom>
              <a:solidFill>
                <a:schemeClr val="bg2"/>
              </a:solidFill>
              <a:ln w="9525">
                <a:noFill/>
                <a:miter lim="800000"/>
                <a:headEnd/>
                <a:tailEnd/>
              </a:ln>
            </p:spPr>
            <p:txBody>
              <a:bodyPr/>
              <a:lstStyle/>
              <a:p>
                <a:endParaRPr lang="en-US"/>
              </a:p>
            </p:txBody>
          </p:sp>
          <p:sp>
            <p:nvSpPr>
              <p:cNvPr id="103221" name="Rectangle 821"/>
              <p:cNvSpPr>
                <a:spLocks noChangeArrowheads="1"/>
              </p:cNvSpPr>
              <p:nvPr/>
            </p:nvSpPr>
            <p:spPr bwMode="black">
              <a:xfrm>
                <a:off x="4217" y="3040"/>
                <a:ext cx="36" cy="4"/>
              </a:xfrm>
              <a:prstGeom prst="rect">
                <a:avLst/>
              </a:prstGeom>
              <a:solidFill>
                <a:schemeClr val="bg2"/>
              </a:solidFill>
              <a:ln w="9525">
                <a:noFill/>
                <a:miter lim="800000"/>
                <a:headEnd/>
                <a:tailEnd/>
              </a:ln>
            </p:spPr>
            <p:txBody>
              <a:bodyPr/>
              <a:lstStyle/>
              <a:p>
                <a:endParaRPr lang="en-US"/>
              </a:p>
            </p:txBody>
          </p:sp>
          <p:sp>
            <p:nvSpPr>
              <p:cNvPr id="103223" name="Rectangle 823"/>
              <p:cNvSpPr>
                <a:spLocks noChangeArrowheads="1"/>
              </p:cNvSpPr>
              <p:nvPr/>
            </p:nvSpPr>
            <p:spPr bwMode="black">
              <a:xfrm>
                <a:off x="4217" y="3038"/>
                <a:ext cx="36" cy="5"/>
              </a:xfrm>
              <a:prstGeom prst="rect">
                <a:avLst/>
              </a:prstGeom>
              <a:solidFill>
                <a:schemeClr val="bg2"/>
              </a:solidFill>
              <a:ln w="9525">
                <a:noFill/>
                <a:miter lim="800000"/>
                <a:headEnd/>
                <a:tailEnd/>
              </a:ln>
            </p:spPr>
            <p:txBody>
              <a:bodyPr/>
              <a:lstStyle/>
              <a:p>
                <a:endParaRPr lang="en-US"/>
              </a:p>
            </p:txBody>
          </p:sp>
          <p:sp>
            <p:nvSpPr>
              <p:cNvPr id="103224" name="Rectangle 824"/>
              <p:cNvSpPr>
                <a:spLocks noChangeArrowheads="1"/>
              </p:cNvSpPr>
              <p:nvPr/>
            </p:nvSpPr>
            <p:spPr bwMode="black">
              <a:xfrm>
                <a:off x="4217" y="3038"/>
                <a:ext cx="36" cy="5"/>
              </a:xfrm>
              <a:prstGeom prst="rect">
                <a:avLst/>
              </a:prstGeom>
              <a:solidFill>
                <a:schemeClr val="bg2"/>
              </a:solidFill>
              <a:ln w="9525">
                <a:noFill/>
                <a:miter lim="800000"/>
                <a:headEnd/>
                <a:tailEnd/>
              </a:ln>
            </p:spPr>
            <p:txBody>
              <a:bodyPr/>
              <a:lstStyle/>
              <a:p>
                <a:endParaRPr lang="en-US"/>
              </a:p>
            </p:txBody>
          </p:sp>
          <p:sp>
            <p:nvSpPr>
              <p:cNvPr id="103225" name="Rectangle 825"/>
              <p:cNvSpPr>
                <a:spLocks noChangeArrowheads="1"/>
              </p:cNvSpPr>
              <p:nvPr/>
            </p:nvSpPr>
            <p:spPr bwMode="black">
              <a:xfrm>
                <a:off x="4217" y="3038"/>
                <a:ext cx="36" cy="5"/>
              </a:xfrm>
              <a:prstGeom prst="rect">
                <a:avLst/>
              </a:prstGeom>
              <a:solidFill>
                <a:schemeClr val="bg2"/>
              </a:solidFill>
              <a:ln w="9525">
                <a:noFill/>
                <a:miter lim="800000"/>
                <a:headEnd/>
                <a:tailEnd/>
              </a:ln>
            </p:spPr>
            <p:txBody>
              <a:bodyPr/>
              <a:lstStyle/>
              <a:p>
                <a:endParaRPr lang="en-US"/>
              </a:p>
            </p:txBody>
          </p:sp>
          <p:sp>
            <p:nvSpPr>
              <p:cNvPr id="103226" name="Rectangle 826"/>
              <p:cNvSpPr>
                <a:spLocks noChangeArrowheads="1"/>
              </p:cNvSpPr>
              <p:nvPr/>
            </p:nvSpPr>
            <p:spPr bwMode="black">
              <a:xfrm>
                <a:off x="4217" y="3037"/>
                <a:ext cx="36" cy="5"/>
              </a:xfrm>
              <a:prstGeom prst="rect">
                <a:avLst/>
              </a:prstGeom>
              <a:solidFill>
                <a:schemeClr val="bg2"/>
              </a:solidFill>
              <a:ln w="9525">
                <a:noFill/>
                <a:miter lim="800000"/>
                <a:headEnd/>
                <a:tailEnd/>
              </a:ln>
            </p:spPr>
            <p:txBody>
              <a:bodyPr/>
              <a:lstStyle/>
              <a:p>
                <a:endParaRPr lang="en-US"/>
              </a:p>
            </p:txBody>
          </p:sp>
          <p:sp>
            <p:nvSpPr>
              <p:cNvPr id="103227" name="Rectangle 827"/>
              <p:cNvSpPr>
                <a:spLocks noChangeArrowheads="1"/>
              </p:cNvSpPr>
              <p:nvPr/>
            </p:nvSpPr>
            <p:spPr bwMode="black">
              <a:xfrm>
                <a:off x="4217" y="3037"/>
                <a:ext cx="36" cy="5"/>
              </a:xfrm>
              <a:prstGeom prst="rect">
                <a:avLst/>
              </a:prstGeom>
              <a:solidFill>
                <a:schemeClr val="bg2"/>
              </a:solidFill>
              <a:ln w="9525">
                <a:noFill/>
                <a:miter lim="800000"/>
                <a:headEnd/>
                <a:tailEnd/>
              </a:ln>
            </p:spPr>
            <p:txBody>
              <a:bodyPr/>
              <a:lstStyle/>
              <a:p>
                <a:endParaRPr lang="en-US"/>
              </a:p>
            </p:txBody>
          </p:sp>
          <p:sp>
            <p:nvSpPr>
              <p:cNvPr id="103228" name="Rectangle 828"/>
              <p:cNvSpPr>
                <a:spLocks noChangeArrowheads="1"/>
              </p:cNvSpPr>
              <p:nvPr/>
            </p:nvSpPr>
            <p:spPr bwMode="black">
              <a:xfrm>
                <a:off x="4217" y="3037"/>
                <a:ext cx="36" cy="5"/>
              </a:xfrm>
              <a:prstGeom prst="rect">
                <a:avLst/>
              </a:prstGeom>
              <a:solidFill>
                <a:schemeClr val="bg2"/>
              </a:solidFill>
              <a:ln w="9525">
                <a:noFill/>
                <a:miter lim="800000"/>
                <a:headEnd/>
                <a:tailEnd/>
              </a:ln>
            </p:spPr>
            <p:txBody>
              <a:bodyPr/>
              <a:lstStyle/>
              <a:p>
                <a:endParaRPr lang="en-US"/>
              </a:p>
            </p:txBody>
          </p:sp>
          <p:sp>
            <p:nvSpPr>
              <p:cNvPr id="103229" name="Rectangle 829"/>
              <p:cNvSpPr>
                <a:spLocks noChangeArrowheads="1"/>
              </p:cNvSpPr>
              <p:nvPr/>
            </p:nvSpPr>
            <p:spPr bwMode="black">
              <a:xfrm>
                <a:off x="4217" y="3035"/>
                <a:ext cx="36" cy="5"/>
              </a:xfrm>
              <a:prstGeom prst="rect">
                <a:avLst/>
              </a:prstGeom>
              <a:solidFill>
                <a:schemeClr val="bg2"/>
              </a:solidFill>
              <a:ln w="9525">
                <a:noFill/>
                <a:miter lim="800000"/>
                <a:headEnd/>
                <a:tailEnd/>
              </a:ln>
            </p:spPr>
            <p:txBody>
              <a:bodyPr/>
              <a:lstStyle/>
              <a:p>
                <a:endParaRPr lang="en-US"/>
              </a:p>
            </p:txBody>
          </p:sp>
          <p:sp>
            <p:nvSpPr>
              <p:cNvPr id="103230" name="Rectangle 830"/>
              <p:cNvSpPr>
                <a:spLocks noChangeArrowheads="1"/>
              </p:cNvSpPr>
              <p:nvPr/>
            </p:nvSpPr>
            <p:spPr bwMode="black">
              <a:xfrm>
                <a:off x="4217" y="3035"/>
                <a:ext cx="36" cy="5"/>
              </a:xfrm>
              <a:prstGeom prst="rect">
                <a:avLst/>
              </a:prstGeom>
              <a:solidFill>
                <a:schemeClr val="bg2"/>
              </a:solidFill>
              <a:ln w="9525">
                <a:noFill/>
                <a:miter lim="800000"/>
                <a:headEnd/>
                <a:tailEnd/>
              </a:ln>
            </p:spPr>
            <p:txBody>
              <a:bodyPr/>
              <a:lstStyle/>
              <a:p>
                <a:endParaRPr lang="en-US"/>
              </a:p>
            </p:txBody>
          </p:sp>
          <p:sp>
            <p:nvSpPr>
              <p:cNvPr id="103231" name="Rectangle 831"/>
              <p:cNvSpPr>
                <a:spLocks noChangeArrowheads="1"/>
              </p:cNvSpPr>
              <p:nvPr/>
            </p:nvSpPr>
            <p:spPr bwMode="black">
              <a:xfrm>
                <a:off x="4217" y="3035"/>
                <a:ext cx="36" cy="5"/>
              </a:xfrm>
              <a:prstGeom prst="rect">
                <a:avLst/>
              </a:prstGeom>
              <a:solidFill>
                <a:schemeClr val="bg2"/>
              </a:solidFill>
              <a:ln w="9525">
                <a:noFill/>
                <a:miter lim="800000"/>
                <a:headEnd/>
                <a:tailEnd/>
              </a:ln>
            </p:spPr>
            <p:txBody>
              <a:bodyPr/>
              <a:lstStyle/>
              <a:p>
                <a:endParaRPr lang="en-US"/>
              </a:p>
            </p:txBody>
          </p:sp>
          <p:sp>
            <p:nvSpPr>
              <p:cNvPr id="103232" name="Rectangle 832"/>
              <p:cNvSpPr>
                <a:spLocks noChangeArrowheads="1"/>
              </p:cNvSpPr>
              <p:nvPr/>
            </p:nvSpPr>
            <p:spPr bwMode="black">
              <a:xfrm>
                <a:off x="4217" y="3035"/>
                <a:ext cx="36" cy="3"/>
              </a:xfrm>
              <a:prstGeom prst="rect">
                <a:avLst/>
              </a:prstGeom>
              <a:solidFill>
                <a:schemeClr val="bg2"/>
              </a:solidFill>
              <a:ln w="9525">
                <a:noFill/>
                <a:miter lim="800000"/>
                <a:headEnd/>
                <a:tailEnd/>
              </a:ln>
            </p:spPr>
            <p:txBody>
              <a:bodyPr/>
              <a:lstStyle/>
              <a:p>
                <a:endParaRPr lang="en-US"/>
              </a:p>
            </p:txBody>
          </p:sp>
          <p:sp>
            <p:nvSpPr>
              <p:cNvPr id="103233" name="Rectangle 833"/>
              <p:cNvSpPr>
                <a:spLocks noChangeArrowheads="1"/>
              </p:cNvSpPr>
              <p:nvPr/>
            </p:nvSpPr>
            <p:spPr bwMode="black">
              <a:xfrm>
                <a:off x="4217" y="3034"/>
                <a:ext cx="36" cy="4"/>
              </a:xfrm>
              <a:prstGeom prst="rect">
                <a:avLst/>
              </a:prstGeom>
              <a:solidFill>
                <a:schemeClr val="bg2"/>
              </a:solidFill>
              <a:ln w="9525">
                <a:noFill/>
                <a:miter lim="800000"/>
                <a:headEnd/>
                <a:tailEnd/>
              </a:ln>
            </p:spPr>
            <p:txBody>
              <a:bodyPr/>
              <a:lstStyle/>
              <a:p>
                <a:endParaRPr lang="en-US"/>
              </a:p>
            </p:txBody>
          </p:sp>
          <p:sp>
            <p:nvSpPr>
              <p:cNvPr id="103234" name="Rectangle 834"/>
              <p:cNvSpPr>
                <a:spLocks noChangeArrowheads="1"/>
              </p:cNvSpPr>
              <p:nvPr/>
            </p:nvSpPr>
            <p:spPr bwMode="black">
              <a:xfrm>
                <a:off x="4217" y="3034"/>
                <a:ext cx="36" cy="4"/>
              </a:xfrm>
              <a:prstGeom prst="rect">
                <a:avLst/>
              </a:prstGeom>
              <a:solidFill>
                <a:schemeClr val="bg2"/>
              </a:solidFill>
              <a:ln w="9525">
                <a:noFill/>
                <a:miter lim="800000"/>
                <a:headEnd/>
                <a:tailEnd/>
              </a:ln>
            </p:spPr>
            <p:txBody>
              <a:bodyPr/>
              <a:lstStyle/>
              <a:p>
                <a:endParaRPr lang="en-US"/>
              </a:p>
            </p:txBody>
          </p:sp>
          <p:sp>
            <p:nvSpPr>
              <p:cNvPr id="103235" name="Rectangle 835"/>
              <p:cNvSpPr>
                <a:spLocks noChangeArrowheads="1"/>
              </p:cNvSpPr>
              <p:nvPr/>
            </p:nvSpPr>
            <p:spPr bwMode="black">
              <a:xfrm>
                <a:off x="4217" y="3034"/>
                <a:ext cx="36" cy="4"/>
              </a:xfrm>
              <a:prstGeom prst="rect">
                <a:avLst/>
              </a:prstGeom>
              <a:solidFill>
                <a:schemeClr val="bg2"/>
              </a:solidFill>
              <a:ln w="9525">
                <a:noFill/>
                <a:miter lim="800000"/>
                <a:headEnd/>
                <a:tailEnd/>
              </a:ln>
            </p:spPr>
            <p:txBody>
              <a:bodyPr/>
              <a:lstStyle/>
              <a:p>
                <a:endParaRPr lang="en-US"/>
              </a:p>
            </p:txBody>
          </p:sp>
          <p:sp>
            <p:nvSpPr>
              <p:cNvPr id="103236" name="Rectangle 836"/>
              <p:cNvSpPr>
                <a:spLocks noChangeArrowheads="1"/>
              </p:cNvSpPr>
              <p:nvPr/>
            </p:nvSpPr>
            <p:spPr bwMode="black">
              <a:xfrm>
                <a:off x="4217" y="3032"/>
                <a:ext cx="36" cy="5"/>
              </a:xfrm>
              <a:prstGeom prst="rect">
                <a:avLst/>
              </a:prstGeom>
              <a:solidFill>
                <a:schemeClr val="bg2"/>
              </a:solidFill>
              <a:ln w="9525">
                <a:noFill/>
                <a:miter lim="800000"/>
                <a:headEnd/>
                <a:tailEnd/>
              </a:ln>
            </p:spPr>
            <p:txBody>
              <a:bodyPr/>
              <a:lstStyle/>
              <a:p>
                <a:endParaRPr lang="en-US"/>
              </a:p>
            </p:txBody>
          </p:sp>
          <p:sp>
            <p:nvSpPr>
              <p:cNvPr id="103237" name="Rectangle 837"/>
              <p:cNvSpPr>
                <a:spLocks noChangeArrowheads="1"/>
              </p:cNvSpPr>
              <p:nvPr/>
            </p:nvSpPr>
            <p:spPr bwMode="black">
              <a:xfrm>
                <a:off x="4217" y="3032"/>
                <a:ext cx="36" cy="5"/>
              </a:xfrm>
              <a:prstGeom prst="rect">
                <a:avLst/>
              </a:prstGeom>
              <a:solidFill>
                <a:schemeClr val="bg2"/>
              </a:solidFill>
              <a:ln w="9525">
                <a:noFill/>
                <a:miter lim="800000"/>
                <a:headEnd/>
                <a:tailEnd/>
              </a:ln>
            </p:spPr>
            <p:txBody>
              <a:bodyPr/>
              <a:lstStyle/>
              <a:p>
                <a:endParaRPr lang="en-US"/>
              </a:p>
            </p:txBody>
          </p:sp>
          <p:sp>
            <p:nvSpPr>
              <p:cNvPr id="103238" name="Rectangle 838"/>
              <p:cNvSpPr>
                <a:spLocks noChangeArrowheads="1"/>
              </p:cNvSpPr>
              <p:nvPr/>
            </p:nvSpPr>
            <p:spPr bwMode="black">
              <a:xfrm>
                <a:off x="4217" y="3032"/>
                <a:ext cx="36" cy="5"/>
              </a:xfrm>
              <a:prstGeom prst="rect">
                <a:avLst/>
              </a:prstGeom>
              <a:solidFill>
                <a:schemeClr val="bg2"/>
              </a:solidFill>
              <a:ln w="9525">
                <a:noFill/>
                <a:miter lim="800000"/>
                <a:headEnd/>
                <a:tailEnd/>
              </a:ln>
            </p:spPr>
            <p:txBody>
              <a:bodyPr/>
              <a:lstStyle/>
              <a:p>
                <a:endParaRPr lang="en-US"/>
              </a:p>
            </p:txBody>
          </p:sp>
          <p:sp>
            <p:nvSpPr>
              <p:cNvPr id="103239" name="Rectangle 839"/>
              <p:cNvSpPr>
                <a:spLocks noChangeArrowheads="1"/>
              </p:cNvSpPr>
              <p:nvPr/>
            </p:nvSpPr>
            <p:spPr bwMode="black">
              <a:xfrm>
                <a:off x="4217" y="3030"/>
                <a:ext cx="36" cy="5"/>
              </a:xfrm>
              <a:prstGeom prst="rect">
                <a:avLst/>
              </a:prstGeom>
              <a:solidFill>
                <a:schemeClr val="bg2"/>
              </a:solidFill>
              <a:ln w="9525">
                <a:noFill/>
                <a:miter lim="800000"/>
                <a:headEnd/>
                <a:tailEnd/>
              </a:ln>
            </p:spPr>
            <p:txBody>
              <a:bodyPr/>
              <a:lstStyle/>
              <a:p>
                <a:endParaRPr lang="en-US"/>
              </a:p>
            </p:txBody>
          </p:sp>
          <p:sp>
            <p:nvSpPr>
              <p:cNvPr id="103240" name="Rectangle 840"/>
              <p:cNvSpPr>
                <a:spLocks noChangeArrowheads="1"/>
              </p:cNvSpPr>
              <p:nvPr/>
            </p:nvSpPr>
            <p:spPr bwMode="black">
              <a:xfrm>
                <a:off x="4217" y="3030"/>
                <a:ext cx="36" cy="5"/>
              </a:xfrm>
              <a:prstGeom prst="rect">
                <a:avLst/>
              </a:prstGeom>
              <a:solidFill>
                <a:schemeClr val="bg2"/>
              </a:solidFill>
              <a:ln w="9525">
                <a:noFill/>
                <a:miter lim="800000"/>
                <a:headEnd/>
                <a:tailEnd/>
              </a:ln>
            </p:spPr>
            <p:txBody>
              <a:bodyPr/>
              <a:lstStyle/>
              <a:p>
                <a:endParaRPr lang="en-US"/>
              </a:p>
            </p:txBody>
          </p:sp>
          <p:sp>
            <p:nvSpPr>
              <p:cNvPr id="103241" name="Rectangle 841"/>
              <p:cNvSpPr>
                <a:spLocks noChangeArrowheads="1"/>
              </p:cNvSpPr>
              <p:nvPr/>
            </p:nvSpPr>
            <p:spPr bwMode="black">
              <a:xfrm>
                <a:off x="4217" y="3030"/>
                <a:ext cx="36" cy="5"/>
              </a:xfrm>
              <a:prstGeom prst="rect">
                <a:avLst/>
              </a:prstGeom>
              <a:solidFill>
                <a:schemeClr val="bg2"/>
              </a:solidFill>
              <a:ln w="9525">
                <a:noFill/>
                <a:miter lim="800000"/>
                <a:headEnd/>
                <a:tailEnd/>
              </a:ln>
            </p:spPr>
            <p:txBody>
              <a:bodyPr/>
              <a:lstStyle/>
              <a:p>
                <a:endParaRPr lang="en-US"/>
              </a:p>
            </p:txBody>
          </p:sp>
          <p:sp>
            <p:nvSpPr>
              <p:cNvPr id="103242" name="Rectangle 842"/>
              <p:cNvSpPr>
                <a:spLocks noChangeArrowheads="1"/>
              </p:cNvSpPr>
              <p:nvPr/>
            </p:nvSpPr>
            <p:spPr bwMode="black">
              <a:xfrm>
                <a:off x="4217" y="3044"/>
                <a:ext cx="36" cy="6"/>
              </a:xfrm>
              <a:prstGeom prst="rect">
                <a:avLst/>
              </a:prstGeom>
              <a:solidFill>
                <a:schemeClr val="bg2"/>
              </a:solidFill>
              <a:ln w="9525">
                <a:noFill/>
                <a:miter lim="800000"/>
                <a:headEnd/>
                <a:tailEnd/>
              </a:ln>
            </p:spPr>
            <p:txBody>
              <a:bodyPr/>
              <a:lstStyle/>
              <a:p>
                <a:endParaRPr lang="en-US"/>
              </a:p>
            </p:txBody>
          </p:sp>
          <p:sp>
            <p:nvSpPr>
              <p:cNvPr id="103243" name="Rectangle 843"/>
              <p:cNvSpPr>
                <a:spLocks noChangeArrowheads="1"/>
              </p:cNvSpPr>
              <p:nvPr/>
            </p:nvSpPr>
            <p:spPr bwMode="black">
              <a:xfrm>
                <a:off x="4217" y="3046"/>
                <a:ext cx="36" cy="4"/>
              </a:xfrm>
              <a:prstGeom prst="rect">
                <a:avLst/>
              </a:prstGeom>
              <a:solidFill>
                <a:schemeClr val="bg2"/>
              </a:solidFill>
              <a:ln w="9525">
                <a:noFill/>
                <a:miter lim="800000"/>
                <a:headEnd/>
                <a:tailEnd/>
              </a:ln>
            </p:spPr>
            <p:txBody>
              <a:bodyPr/>
              <a:lstStyle/>
              <a:p>
                <a:endParaRPr lang="en-US"/>
              </a:p>
            </p:txBody>
          </p:sp>
          <p:sp>
            <p:nvSpPr>
              <p:cNvPr id="103244" name="Rectangle 844"/>
              <p:cNvSpPr>
                <a:spLocks noChangeArrowheads="1"/>
              </p:cNvSpPr>
              <p:nvPr/>
            </p:nvSpPr>
            <p:spPr bwMode="black">
              <a:xfrm>
                <a:off x="4217" y="3046"/>
                <a:ext cx="36" cy="4"/>
              </a:xfrm>
              <a:prstGeom prst="rect">
                <a:avLst/>
              </a:prstGeom>
              <a:solidFill>
                <a:schemeClr val="bg2"/>
              </a:solidFill>
              <a:ln w="9525">
                <a:noFill/>
                <a:miter lim="800000"/>
                <a:headEnd/>
                <a:tailEnd/>
              </a:ln>
            </p:spPr>
            <p:txBody>
              <a:bodyPr/>
              <a:lstStyle/>
              <a:p>
                <a:endParaRPr lang="en-US"/>
              </a:p>
            </p:txBody>
          </p:sp>
          <p:sp>
            <p:nvSpPr>
              <p:cNvPr id="103245" name="Rectangle 845"/>
              <p:cNvSpPr>
                <a:spLocks noChangeArrowheads="1"/>
              </p:cNvSpPr>
              <p:nvPr/>
            </p:nvSpPr>
            <p:spPr bwMode="black">
              <a:xfrm>
                <a:off x="4217" y="3046"/>
                <a:ext cx="36" cy="4"/>
              </a:xfrm>
              <a:prstGeom prst="rect">
                <a:avLst/>
              </a:prstGeom>
              <a:solidFill>
                <a:schemeClr val="bg2"/>
              </a:solidFill>
              <a:ln w="9525">
                <a:noFill/>
                <a:miter lim="800000"/>
                <a:headEnd/>
                <a:tailEnd/>
              </a:ln>
            </p:spPr>
            <p:txBody>
              <a:bodyPr/>
              <a:lstStyle/>
              <a:p>
                <a:endParaRPr lang="en-US"/>
              </a:p>
            </p:txBody>
          </p:sp>
          <p:sp>
            <p:nvSpPr>
              <p:cNvPr id="103246" name="Rectangle 846"/>
              <p:cNvSpPr>
                <a:spLocks noChangeArrowheads="1"/>
              </p:cNvSpPr>
              <p:nvPr/>
            </p:nvSpPr>
            <p:spPr bwMode="black">
              <a:xfrm>
                <a:off x="4217" y="3046"/>
                <a:ext cx="36" cy="4"/>
              </a:xfrm>
              <a:prstGeom prst="rect">
                <a:avLst/>
              </a:prstGeom>
              <a:solidFill>
                <a:schemeClr val="bg2"/>
              </a:solidFill>
              <a:ln w="9525">
                <a:noFill/>
                <a:miter lim="800000"/>
                <a:headEnd/>
                <a:tailEnd/>
              </a:ln>
            </p:spPr>
            <p:txBody>
              <a:bodyPr/>
              <a:lstStyle/>
              <a:p>
                <a:endParaRPr lang="en-US"/>
              </a:p>
            </p:txBody>
          </p:sp>
          <p:sp>
            <p:nvSpPr>
              <p:cNvPr id="103247" name="Rectangle 847"/>
              <p:cNvSpPr>
                <a:spLocks noChangeArrowheads="1"/>
              </p:cNvSpPr>
              <p:nvPr/>
            </p:nvSpPr>
            <p:spPr bwMode="black">
              <a:xfrm>
                <a:off x="4217" y="3048"/>
                <a:ext cx="36" cy="4"/>
              </a:xfrm>
              <a:prstGeom prst="rect">
                <a:avLst/>
              </a:prstGeom>
              <a:solidFill>
                <a:schemeClr val="bg2"/>
              </a:solidFill>
              <a:ln w="9525">
                <a:noFill/>
                <a:miter lim="800000"/>
                <a:headEnd/>
                <a:tailEnd/>
              </a:ln>
            </p:spPr>
            <p:txBody>
              <a:bodyPr/>
              <a:lstStyle/>
              <a:p>
                <a:endParaRPr lang="en-US"/>
              </a:p>
            </p:txBody>
          </p:sp>
          <p:sp>
            <p:nvSpPr>
              <p:cNvPr id="103248" name="Rectangle 848"/>
              <p:cNvSpPr>
                <a:spLocks noChangeArrowheads="1"/>
              </p:cNvSpPr>
              <p:nvPr/>
            </p:nvSpPr>
            <p:spPr bwMode="black">
              <a:xfrm>
                <a:off x="4217" y="3048"/>
                <a:ext cx="36" cy="4"/>
              </a:xfrm>
              <a:prstGeom prst="rect">
                <a:avLst/>
              </a:prstGeom>
              <a:solidFill>
                <a:schemeClr val="bg2"/>
              </a:solidFill>
              <a:ln w="9525">
                <a:noFill/>
                <a:miter lim="800000"/>
                <a:headEnd/>
                <a:tailEnd/>
              </a:ln>
            </p:spPr>
            <p:txBody>
              <a:bodyPr/>
              <a:lstStyle/>
              <a:p>
                <a:endParaRPr lang="en-US"/>
              </a:p>
            </p:txBody>
          </p:sp>
          <p:sp>
            <p:nvSpPr>
              <p:cNvPr id="103249" name="Rectangle 849"/>
              <p:cNvSpPr>
                <a:spLocks noChangeArrowheads="1"/>
              </p:cNvSpPr>
              <p:nvPr/>
            </p:nvSpPr>
            <p:spPr bwMode="black">
              <a:xfrm>
                <a:off x="4217" y="3048"/>
                <a:ext cx="36" cy="4"/>
              </a:xfrm>
              <a:prstGeom prst="rect">
                <a:avLst/>
              </a:prstGeom>
              <a:solidFill>
                <a:schemeClr val="bg2"/>
              </a:solidFill>
              <a:ln w="9525">
                <a:noFill/>
                <a:miter lim="800000"/>
                <a:headEnd/>
                <a:tailEnd/>
              </a:ln>
            </p:spPr>
            <p:txBody>
              <a:bodyPr/>
              <a:lstStyle/>
              <a:p>
                <a:endParaRPr lang="en-US"/>
              </a:p>
            </p:txBody>
          </p:sp>
          <p:sp>
            <p:nvSpPr>
              <p:cNvPr id="103250" name="Rectangle 850"/>
              <p:cNvSpPr>
                <a:spLocks noChangeArrowheads="1"/>
              </p:cNvSpPr>
              <p:nvPr/>
            </p:nvSpPr>
            <p:spPr bwMode="black">
              <a:xfrm>
                <a:off x="4217" y="3050"/>
                <a:ext cx="36" cy="4"/>
              </a:xfrm>
              <a:prstGeom prst="rect">
                <a:avLst/>
              </a:prstGeom>
              <a:solidFill>
                <a:schemeClr val="bg2"/>
              </a:solidFill>
              <a:ln w="9525">
                <a:noFill/>
                <a:miter lim="800000"/>
                <a:headEnd/>
                <a:tailEnd/>
              </a:ln>
            </p:spPr>
            <p:txBody>
              <a:bodyPr/>
              <a:lstStyle/>
              <a:p>
                <a:endParaRPr lang="en-US"/>
              </a:p>
            </p:txBody>
          </p:sp>
          <p:sp>
            <p:nvSpPr>
              <p:cNvPr id="103251" name="Rectangle 851"/>
              <p:cNvSpPr>
                <a:spLocks noChangeArrowheads="1"/>
              </p:cNvSpPr>
              <p:nvPr/>
            </p:nvSpPr>
            <p:spPr bwMode="black">
              <a:xfrm>
                <a:off x="4217" y="3050"/>
                <a:ext cx="36" cy="4"/>
              </a:xfrm>
              <a:prstGeom prst="rect">
                <a:avLst/>
              </a:prstGeom>
              <a:solidFill>
                <a:schemeClr val="bg2"/>
              </a:solidFill>
              <a:ln w="9525">
                <a:noFill/>
                <a:miter lim="800000"/>
                <a:headEnd/>
                <a:tailEnd/>
              </a:ln>
            </p:spPr>
            <p:txBody>
              <a:bodyPr/>
              <a:lstStyle/>
              <a:p>
                <a:endParaRPr lang="en-US"/>
              </a:p>
            </p:txBody>
          </p:sp>
          <p:sp>
            <p:nvSpPr>
              <p:cNvPr id="103252" name="Rectangle 852"/>
              <p:cNvSpPr>
                <a:spLocks noChangeArrowheads="1"/>
              </p:cNvSpPr>
              <p:nvPr/>
            </p:nvSpPr>
            <p:spPr bwMode="black">
              <a:xfrm>
                <a:off x="4217" y="3050"/>
                <a:ext cx="36" cy="4"/>
              </a:xfrm>
              <a:prstGeom prst="rect">
                <a:avLst/>
              </a:prstGeom>
              <a:solidFill>
                <a:schemeClr val="bg2"/>
              </a:solidFill>
              <a:ln w="9525">
                <a:noFill/>
                <a:miter lim="800000"/>
                <a:headEnd/>
                <a:tailEnd/>
              </a:ln>
            </p:spPr>
            <p:txBody>
              <a:bodyPr/>
              <a:lstStyle/>
              <a:p>
                <a:endParaRPr lang="en-US"/>
              </a:p>
            </p:txBody>
          </p:sp>
          <p:sp>
            <p:nvSpPr>
              <p:cNvPr id="103253" name="Rectangle 853"/>
              <p:cNvSpPr>
                <a:spLocks noChangeArrowheads="1"/>
              </p:cNvSpPr>
              <p:nvPr/>
            </p:nvSpPr>
            <p:spPr bwMode="black">
              <a:xfrm>
                <a:off x="4217" y="3050"/>
                <a:ext cx="36" cy="4"/>
              </a:xfrm>
              <a:prstGeom prst="rect">
                <a:avLst/>
              </a:prstGeom>
              <a:solidFill>
                <a:schemeClr val="bg2"/>
              </a:solidFill>
              <a:ln w="9525">
                <a:noFill/>
                <a:miter lim="800000"/>
                <a:headEnd/>
                <a:tailEnd/>
              </a:ln>
            </p:spPr>
            <p:txBody>
              <a:bodyPr/>
              <a:lstStyle/>
              <a:p>
                <a:endParaRPr lang="en-US"/>
              </a:p>
            </p:txBody>
          </p:sp>
          <p:sp>
            <p:nvSpPr>
              <p:cNvPr id="103254" name="Rectangle 854"/>
              <p:cNvSpPr>
                <a:spLocks noChangeArrowheads="1"/>
              </p:cNvSpPr>
              <p:nvPr/>
            </p:nvSpPr>
            <p:spPr bwMode="black">
              <a:xfrm>
                <a:off x="4217" y="3050"/>
                <a:ext cx="36" cy="6"/>
              </a:xfrm>
              <a:prstGeom prst="rect">
                <a:avLst/>
              </a:prstGeom>
              <a:solidFill>
                <a:schemeClr val="bg2"/>
              </a:solidFill>
              <a:ln w="9525">
                <a:noFill/>
                <a:miter lim="800000"/>
                <a:headEnd/>
                <a:tailEnd/>
              </a:ln>
            </p:spPr>
            <p:txBody>
              <a:bodyPr/>
              <a:lstStyle/>
              <a:p>
                <a:endParaRPr lang="en-US"/>
              </a:p>
            </p:txBody>
          </p:sp>
          <p:sp>
            <p:nvSpPr>
              <p:cNvPr id="103255" name="Rectangle 855"/>
              <p:cNvSpPr>
                <a:spLocks noChangeArrowheads="1"/>
              </p:cNvSpPr>
              <p:nvPr/>
            </p:nvSpPr>
            <p:spPr bwMode="black">
              <a:xfrm>
                <a:off x="4217" y="3050"/>
                <a:ext cx="36" cy="6"/>
              </a:xfrm>
              <a:prstGeom prst="rect">
                <a:avLst/>
              </a:prstGeom>
              <a:solidFill>
                <a:schemeClr val="bg2"/>
              </a:solidFill>
              <a:ln w="9525">
                <a:noFill/>
                <a:miter lim="800000"/>
                <a:headEnd/>
                <a:tailEnd/>
              </a:ln>
            </p:spPr>
            <p:txBody>
              <a:bodyPr/>
              <a:lstStyle/>
              <a:p>
                <a:endParaRPr lang="en-US"/>
              </a:p>
            </p:txBody>
          </p:sp>
          <p:sp>
            <p:nvSpPr>
              <p:cNvPr id="103256" name="Rectangle 856"/>
              <p:cNvSpPr>
                <a:spLocks noChangeArrowheads="1"/>
              </p:cNvSpPr>
              <p:nvPr/>
            </p:nvSpPr>
            <p:spPr bwMode="black">
              <a:xfrm>
                <a:off x="4217" y="3050"/>
                <a:ext cx="36" cy="6"/>
              </a:xfrm>
              <a:prstGeom prst="rect">
                <a:avLst/>
              </a:prstGeom>
              <a:solidFill>
                <a:schemeClr val="bg2"/>
              </a:solidFill>
              <a:ln w="9525">
                <a:noFill/>
                <a:miter lim="800000"/>
                <a:headEnd/>
                <a:tailEnd/>
              </a:ln>
            </p:spPr>
            <p:txBody>
              <a:bodyPr/>
              <a:lstStyle/>
              <a:p>
                <a:endParaRPr lang="en-US"/>
              </a:p>
            </p:txBody>
          </p:sp>
          <p:sp>
            <p:nvSpPr>
              <p:cNvPr id="103257" name="Rectangle 857"/>
              <p:cNvSpPr>
                <a:spLocks noChangeArrowheads="1"/>
              </p:cNvSpPr>
              <p:nvPr/>
            </p:nvSpPr>
            <p:spPr bwMode="black">
              <a:xfrm>
                <a:off x="4217" y="3052"/>
                <a:ext cx="36" cy="5"/>
              </a:xfrm>
              <a:prstGeom prst="rect">
                <a:avLst/>
              </a:prstGeom>
              <a:solidFill>
                <a:schemeClr val="bg2"/>
              </a:solidFill>
              <a:ln w="9525">
                <a:noFill/>
                <a:miter lim="800000"/>
                <a:headEnd/>
                <a:tailEnd/>
              </a:ln>
            </p:spPr>
            <p:txBody>
              <a:bodyPr/>
              <a:lstStyle/>
              <a:p>
                <a:endParaRPr lang="en-US"/>
              </a:p>
            </p:txBody>
          </p:sp>
          <p:sp>
            <p:nvSpPr>
              <p:cNvPr id="103258" name="Rectangle 858"/>
              <p:cNvSpPr>
                <a:spLocks noChangeArrowheads="1"/>
              </p:cNvSpPr>
              <p:nvPr/>
            </p:nvSpPr>
            <p:spPr bwMode="black">
              <a:xfrm>
                <a:off x="4217" y="3052"/>
                <a:ext cx="36" cy="5"/>
              </a:xfrm>
              <a:prstGeom prst="rect">
                <a:avLst/>
              </a:prstGeom>
              <a:solidFill>
                <a:schemeClr val="bg2"/>
              </a:solidFill>
              <a:ln w="9525">
                <a:noFill/>
                <a:miter lim="800000"/>
                <a:headEnd/>
                <a:tailEnd/>
              </a:ln>
            </p:spPr>
            <p:txBody>
              <a:bodyPr/>
              <a:lstStyle/>
              <a:p>
                <a:endParaRPr lang="en-US"/>
              </a:p>
            </p:txBody>
          </p:sp>
          <p:sp>
            <p:nvSpPr>
              <p:cNvPr id="103259" name="Rectangle 859"/>
              <p:cNvSpPr>
                <a:spLocks noChangeArrowheads="1"/>
              </p:cNvSpPr>
              <p:nvPr/>
            </p:nvSpPr>
            <p:spPr bwMode="black">
              <a:xfrm>
                <a:off x="4217" y="3052"/>
                <a:ext cx="36" cy="5"/>
              </a:xfrm>
              <a:prstGeom prst="rect">
                <a:avLst/>
              </a:prstGeom>
              <a:solidFill>
                <a:schemeClr val="bg2"/>
              </a:solidFill>
              <a:ln w="9525">
                <a:noFill/>
                <a:miter lim="800000"/>
                <a:headEnd/>
                <a:tailEnd/>
              </a:ln>
            </p:spPr>
            <p:txBody>
              <a:bodyPr/>
              <a:lstStyle/>
              <a:p>
                <a:endParaRPr lang="en-US"/>
              </a:p>
            </p:txBody>
          </p:sp>
          <p:sp>
            <p:nvSpPr>
              <p:cNvPr id="103260" name="Rectangle 860"/>
              <p:cNvSpPr>
                <a:spLocks noChangeArrowheads="1"/>
              </p:cNvSpPr>
              <p:nvPr/>
            </p:nvSpPr>
            <p:spPr bwMode="black">
              <a:xfrm>
                <a:off x="4217" y="3054"/>
                <a:ext cx="36" cy="4"/>
              </a:xfrm>
              <a:prstGeom prst="rect">
                <a:avLst/>
              </a:prstGeom>
              <a:solidFill>
                <a:schemeClr val="bg2"/>
              </a:solidFill>
              <a:ln w="9525">
                <a:noFill/>
                <a:miter lim="800000"/>
                <a:headEnd/>
                <a:tailEnd/>
              </a:ln>
            </p:spPr>
            <p:txBody>
              <a:bodyPr/>
              <a:lstStyle/>
              <a:p>
                <a:endParaRPr lang="en-US"/>
              </a:p>
            </p:txBody>
          </p:sp>
          <p:sp>
            <p:nvSpPr>
              <p:cNvPr id="103261" name="Rectangle 861"/>
              <p:cNvSpPr>
                <a:spLocks noChangeArrowheads="1"/>
              </p:cNvSpPr>
              <p:nvPr/>
            </p:nvSpPr>
            <p:spPr bwMode="black">
              <a:xfrm>
                <a:off x="4217" y="3054"/>
                <a:ext cx="36" cy="4"/>
              </a:xfrm>
              <a:prstGeom prst="rect">
                <a:avLst/>
              </a:prstGeom>
              <a:solidFill>
                <a:schemeClr val="bg2"/>
              </a:solidFill>
              <a:ln w="9525">
                <a:noFill/>
                <a:miter lim="800000"/>
                <a:headEnd/>
                <a:tailEnd/>
              </a:ln>
            </p:spPr>
            <p:txBody>
              <a:bodyPr/>
              <a:lstStyle/>
              <a:p>
                <a:endParaRPr lang="en-US"/>
              </a:p>
            </p:txBody>
          </p:sp>
          <p:sp>
            <p:nvSpPr>
              <p:cNvPr id="103262" name="Rectangle 862"/>
              <p:cNvSpPr>
                <a:spLocks noChangeArrowheads="1"/>
              </p:cNvSpPr>
              <p:nvPr/>
            </p:nvSpPr>
            <p:spPr bwMode="black">
              <a:xfrm>
                <a:off x="4217" y="3054"/>
                <a:ext cx="36" cy="4"/>
              </a:xfrm>
              <a:prstGeom prst="rect">
                <a:avLst/>
              </a:prstGeom>
              <a:solidFill>
                <a:schemeClr val="bg2"/>
              </a:solidFill>
              <a:ln w="9525">
                <a:noFill/>
                <a:miter lim="800000"/>
                <a:headEnd/>
                <a:tailEnd/>
              </a:ln>
            </p:spPr>
            <p:txBody>
              <a:bodyPr/>
              <a:lstStyle/>
              <a:p>
                <a:endParaRPr lang="en-US"/>
              </a:p>
            </p:txBody>
          </p:sp>
          <p:sp>
            <p:nvSpPr>
              <p:cNvPr id="103263" name="Rectangle 863"/>
              <p:cNvSpPr>
                <a:spLocks noChangeArrowheads="1"/>
              </p:cNvSpPr>
              <p:nvPr/>
            </p:nvSpPr>
            <p:spPr bwMode="black">
              <a:xfrm>
                <a:off x="4217" y="3056"/>
                <a:ext cx="36" cy="4"/>
              </a:xfrm>
              <a:prstGeom prst="rect">
                <a:avLst/>
              </a:prstGeom>
              <a:solidFill>
                <a:schemeClr val="bg2"/>
              </a:solidFill>
              <a:ln w="9525">
                <a:noFill/>
                <a:miter lim="800000"/>
                <a:headEnd/>
                <a:tailEnd/>
              </a:ln>
            </p:spPr>
            <p:txBody>
              <a:bodyPr/>
              <a:lstStyle/>
              <a:p>
                <a:endParaRPr lang="en-US"/>
              </a:p>
            </p:txBody>
          </p:sp>
          <p:sp>
            <p:nvSpPr>
              <p:cNvPr id="103264" name="Rectangle 864"/>
              <p:cNvSpPr>
                <a:spLocks noChangeArrowheads="1"/>
              </p:cNvSpPr>
              <p:nvPr/>
            </p:nvSpPr>
            <p:spPr bwMode="black">
              <a:xfrm>
                <a:off x="4217" y="3056"/>
                <a:ext cx="36" cy="4"/>
              </a:xfrm>
              <a:prstGeom prst="rect">
                <a:avLst/>
              </a:prstGeom>
              <a:solidFill>
                <a:schemeClr val="bg2"/>
              </a:solidFill>
              <a:ln w="9525">
                <a:noFill/>
                <a:miter lim="800000"/>
                <a:headEnd/>
                <a:tailEnd/>
              </a:ln>
            </p:spPr>
            <p:txBody>
              <a:bodyPr/>
              <a:lstStyle/>
              <a:p>
                <a:endParaRPr lang="en-US"/>
              </a:p>
            </p:txBody>
          </p:sp>
          <p:sp>
            <p:nvSpPr>
              <p:cNvPr id="103265" name="Rectangle 865"/>
              <p:cNvSpPr>
                <a:spLocks noChangeArrowheads="1"/>
              </p:cNvSpPr>
              <p:nvPr/>
            </p:nvSpPr>
            <p:spPr bwMode="black">
              <a:xfrm>
                <a:off x="4217" y="3056"/>
                <a:ext cx="36" cy="4"/>
              </a:xfrm>
              <a:prstGeom prst="rect">
                <a:avLst/>
              </a:prstGeom>
              <a:solidFill>
                <a:schemeClr val="bg2"/>
              </a:solidFill>
              <a:ln w="9525">
                <a:noFill/>
                <a:miter lim="800000"/>
                <a:headEnd/>
                <a:tailEnd/>
              </a:ln>
            </p:spPr>
            <p:txBody>
              <a:bodyPr/>
              <a:lstStyle/>
              <a:p>
                <a:endParaRPr lang="en-US"/>
              </a:p>
            </p:txBody>
          </p:sp>
          <p:sp>
            <p:nvSpPr>
              <p:cNvPr id="103267" name="Rectangle 867"/>
              <p:cNvSpPr>
                <a:spLocks noChangeArrowheads="1"/>
              </p:cNvSpPr>
              <p:nvPr/>
            </p:nvSpPr>
            <p:spPr bwMode="black">
              <a:xfrm>
                <a:off x="4217" y="3057"/>
                <a:ext cx="36" cy="5"/>
              </a:xfrm>
              <a:prstGeom prst="rect">
                <a:avLst/>
              </a:prstGeom>
              <a:solidFill>
                <a:schemeClr val="bg2"/>
              </a:solidFill>
              <a:ln w="9525">
                <a:noFill/>
                <a:miter lim="800000"/>
                <a:headEnd/>
                <a:tailEnd/>
              </a:ln>
            </p:spPr>
            <p:txBody>
              <a:bodyPr/>
              <a:lstStyle/>
              <a:p>
                <a:endParaRPr lang="en-US"/>
              </a:p>
            </p:txBody>
          </p:sp>
          <p:sp>
            <p:nvSpPr>
              <p:cNvPr id="103268" name="Rectangle 868"/>
              <p:cNvSpPr>
                <a:spLocks noChangeArrowheads="1"/>
              </p:cNvSpPr>
              <p:nvPr/>
            </p:nvSpPr>
            <p:spPr bwMode="black">
              <a:xfrm>
                <a:off x="4217" y="3057"/>
                <a:ext cx="36" cy="5"/>
              </a:xfrm>
              <a:prstGeom prst="rect">
                <a:avLst/>
              </a:prstGeom>
              <a:solidFill>
                <a:schemeClr val="bg2"/>
              </a:solidFill>
              <a:ln w="9525">
                <a:noFill/>
                <a:miter lim="800000"/>
                <a:headEnd/>
                <a:tailEnd/>
              </a:ln>
            </p:spPr>
            <p:txBody>
              <a:bodyPr/>
              <a:lstStyle/>
              <a:p>
                <a:endParaRPr lang="en-US"/>
              </a:p>
            </p:txBody>
          </p:sp>
          <p:sp>
            <p:nvSpPr>
              <p:cNvPr id="103269" name="Rectangle 869"/>
              <p:cNvSpPr>
                <a:spLocks noChangeArrowheads="1"/>
              </p:cNvSpPr>
              <p:nvPr/>
            </p:nvSpPr>
            <p:spPr bwMode="black">
              <a:xfrm>
                <a:off x="4217" y="3057"/>
                <a:ext cx="36" cy="5"/>
              </a:xfrm>
              <a:prstGeom prst="rect">
                <a:avLst/>
              </a:prstGeom>
              <a:solidFill>
                <a:schemeClr val="bg2"/>
              </a:solidFill>
              <a:ln w="9525">
                <a:noFill/>
                <a:miter lim="800000"/>
                <a:headEnd/>
                <a:tailEnd/>
              </a:ln>
            </p:spPr>
            <p:txBody>
              <a:bodyPr/>
              <a:lstStyle/>
              <a:p>
                <a:endParaRPr lang="en-US"/>
              </a:p>
            </p:txBody>
          </p:sp>
          <p:sp>
            <p:nvSpPr>
              <p:cNvPr id="103270" name="Rectangle 870"/>
              <p:cNvSpPr>
                <a:spLocks noChangeArrowheads="1"/>
              </p:cNvSpPr>
              <p:nvPr/>
            </p:nvSpPr>
            <p:spPr bwMode="black">
              <a:xfrm>
                <a:off x="4217" y="3058"/>
                <a:ext cx="36" cy="5"/>
              </a:xfrm>
              <a:prstGeom prst="rect">
                <a:avLst/>
              </a:prstGeom>
              <a:solidFill>
                <a:schemeClr val="bg2"/>
              </a:solidFill>
              <a:ln w="9525">
                <a:noFill/>
                <a:miter lim="800000"/>
                <a:headEnd/>
                <a:tailEnd/>
              </a:ln>
            </p:spPr>
            <p:txBody>
              <a:bodyPr/>
              <a:lstStyle/>
              <a:p>
                <a:endParaRPr lang="en-US"/>
              </a:p>
            </p:txBody>
          </p:sp>
          <p:sp>
            <p:nvSpPr>
              <p:cNvPr id="103271" name="Rectangle 871"/>
              <p:cNvSpPr>
                <a:spLocks noChangeArrowheads="1"/>
              </p:cNvSpPr>
              <p:nvPr/>
            </p:nvSpPr>
            <p:spPr bwMode="black">
              <a:xfrm>
                <a:off x="4213" y="3032"/>
                <a:ext cx="5" cy="28"/>
              </a:xfrm>
              <a:prstGeom prst="rect">
                <a:avLst/>
              </a:prstGeom>
              <a:solidFill>
                <a:schemeClr val="bg2"/>
              </a:solidFill>
              <a:ln w="9525">
                <a:noFill/>
                <a:miter lim="800000"/>
                <a:headEnd/>
                <a:tailEnd/>
              </a:ln>
            </p:spPr>
            <p:txBody>
              <a:bodyPr/>
              <a:lstStyle/>
              <a:p>
                <a:endParaRPr lang="en-US"/>
              </a:p>
            </p:txBody>
          </p:sp>
          <p:sp>
            <p:nvSpPr>
              <p:cNvPr id="103272" name="Rectangle 872"/>
              <p:cNvSpPr>
                <a:spLocks noChangeArrowheads="1"/>
              </p:cNvSpPr>
              <p:nvPr/>
            </p:nvSpPr>
            <p:spPr bwMode="black">
              <a:xfrm>
                <a:off x="4217" y="3030"/>
                <a:ext cx="36" cy="4"/>
              </a:xfrm>
              <a:prstGeom prst="rect">
                <a:avLst/>
              </a:prstGeom>
              <a:solidFill>
                <a:schemeClr val="bg2"/>
              </a:solidFill>
              <a:ln w="9525">
                <a:noFill/>
                <a:miter lim="800000"/>
                <a:headEnd/>
                <a:tailEnd/>
              </a:ln>
            </p:spPr>
            <p:txBody>
              <a:bodyPr/>
              <a:lstStyle/>
              <a:p>
                <a:endParaRPr lang="en-US"/>
              </a:p>
            </p:txBody>
          </p:sp>
          <p:sp>
            <p:nvSpPr>
              <p:cNvPr id="103273" name="Rectangle 873"/>
              <p:cNvSpPr>
                <a:spLocks noChangeArrowheads="1"/>
              </p:cNvSpPr>
              <p:nvPr/>
            </p:nvSpPr>
            <p:spPr bwMode="black">
              <a:xfrm>
                <a:off x="4251" y="3032"/>
                <a:ext cx="6" cy="28"/>
              </a:xfrm>
              <a:prstGeom prst="rect">
                <a:avLst/>
              </a:prstGeom>
              <a:solidFill>
                <a:schemeClr val="bg2"/>
              </a:solidFill>
              <a:ln w="9525">
                <a:noFill/>
                <a:miter lim="800000"/>
                <a:headEnd/>
                <a:tailEnd/>
              </a:ln>
            </p:spPr>
            <p:txBody>
              <a:bodyPr/>
              <a:lstStyle/>
              <a:p>
                <a:endParaRPr lang="en-US"/>
              </a:p>
            </p:txBody>
          </p:sp>
          <p:sp>
            <p:nvSpPr>
              <p:cNvPr id="103274" name="Rectangle 874"/>
              <p:cNvSpPr>
                <a:spLocks noChangeArrowheads="1"/>
              </p:cNvSpPr>
              <p:nvPr/>
            </p:nvSpPr>
            <p:spPr bwMode="black">
              <a:xfrm>
                <a:off x="4217" y="3058"/>
                <a:ext cx="36" cy="5"/>
              </a:xfrm>
              <a:prstGeom prst="rect">
                <a:avLst/>
              </a:prstGeom>
              <a:solidFill>
                <a:schemeClr val="bg2"/>
              </a:solidFill>
              <a:ln w="9525">
                <a:noFill/>
                <a:miter lim="800000"/>
                <a:headEnd/>
                <a:tailEnd/>
              </a:ln>
            </p:spPr>
            <p:txBody>
              <a:bodyPr/>
              <a:lstStyle/>
              <a:p>
                <a:endParaRPr lang="en-US"/>
              </a:p>
            </p:txBody>
          </p:sp>
          <p:sp>
            <p:nvSpPr>
              <p:cNvPr id="103275" name="Rectangle 875"/>
              <p:cNvSpPr>
                <a:spLocks noChangeArrowheads="1"/>
              </p:cNvSpPr>
              <p:nvPr/>
            </p:nvSpPr>
            <p:spPr bwMode="black">
              <a:xfrm>
                <a:off x="4511" y="3394"/>
                <a:ext cx="38" cy="5"/>
              </a:xfrm>
              <a:prstGeom prst="rect">
                <a:avLst/>
              </a:prstGeom>
              <a:solidFill>
                <a:schemeClr val="bg2"/>
              </a:solidFill>
              <a:ln w="9525">
                <a:noFill/>
                <a:miter lim="800000"/>
                <a:headEnd/>
                <a:tailEnd/>
              </a:ln>
            </p:spPr>
            <p:txBody>
              <a:bodyPr/>
              <a:lstStyle/>
              <a:p>
                <a:endParaRPr lang="en-US"/>
              </a:p>
            </p:txBody>
          </p:sp>
          <p:sp>
            <p:nvSpPr>
              <p:cNvPr id="103276" name="Rectangle 876"/>
              <p:cNvSpPr>
                <a:spLocks noChangeArrowheads="1"/>
              </p:cNvSpPr>
              <p:nvPr/>
            </p:nvSpPr>
            <p:spPr bwMode="black">
              <a:xfrm>
                <a:off x="4511" y="3394"/>
                <a:ext cx="38" cy="3"/>
              </a:xfrm>
              <a:prstGeom prst="rect">
                <a:avLst/>
              </a:prstGeom>
              <a:solidFill>
                <a:schemeClr val="bg2"/>
              </a:solidFill>
              <a:ln w="9525">
                <a:noFill/>
                <a:miter lim="800000"/>
                <a:headEnd/>
                <a:tailEnd/>
              </a:ln>
            </p:spPr>
            <p:txBody>
              <a:bodyPr/>
              <a:lstStyle/>
              <a:p>
                <a:endParaRPr lang="en-US"/>
              </a:p>
            </p:txBody>
          </p:sp>
          <p:sp>
            <p:nvSpPr>
              <p:cNvPr id="103277" name="Rectangle 877"/>
              <p:cNvSpPr>
                <a:spLocks noChangeArrowheads="1"/>
              </p:cNvSpPr>
              <p:nvPr/>
            </p:nvSpPr>
            <p:spPr bwMode="black">
              <a:xfrm>
                <a:off x="4511" y="3393"/>
                <a:ext cx="38" cy="4"/>
              </a:xfrm>
              <a:prstGeom prst="rect">
                <a:avLst/>
              </a:prstGeom>
              <a:solidFill>
                <a:schemeClr val="bg2"/>
              </a:solidFill>
              <a:ln w="9525">
                <a:noFill/>
                <a:miter lim="800000"/>
                <a:headEnd/>
                <a:tailEnd/>
              </a:ln>
            </p:spPr>
            <p:txBody>
              <a:bodyPr/>
              <a:lstStyle/>
              <a:p>
                <a:endParaRPr lang="en-US"/>
              </a:p>
            </p:txBody>
          </p:sp>
          <p:sp>
            <p:nvSpPr>
              <p:cNvPr id="103278" name="Rectangle 878"/>
              <p:cNvSpPr>
                <a:spLocks noChangeArrowheads="1"/>
              </p:cNvSpPr>
              <p:nvPr/>
            </p:nvSpPr>
            <p:spPr bwMode="black">
              <a:xfrm>
                <a:off x="4511" y="3393"/>
                <a:ext cx="38" cy="4"/>
              </a:xfrm>
              <a:prstGeom prst="rect">
                <a:avLst/>
              </a:prstGeom>
              <a:solidFill>
                <a:schemeClr val="bg2"/>
              </a:solidFill>
              <a:ln w="9525">
                <a:noFill/>
                <a:miter lim="800000"/>
                <a:headEnd/>
                <a:tailEnd/>
              </a:ln>
            </p:spPr>
            <p:txBody>
              <a:bodyPr/>
              <a:lstStyle/>
              <a:p>
                <a:endParaRPr lang="en-US"/>
              </a:p>
            </p:txBody>
          </p:sp>
          <p:sp>
            <p:nvSpPr>
              <p:cNvPr id="103279" name="Rectangle 879"/>
              <p:cNvSpPr>
                <a:spLocks noChangeArrowheads="1"/>
              </p:cNvSpPr>
              <p:nvPr/>
            </p:nvSpPr>
            <p:spPr bwMode="black">
              <a:xfrm>
                <a:off x="4511" y="3393"/>
                <a:ext cx="38" cy="4"/>
              </a:xfrm>
              <a:prstGeom prst="rect">
                <a:avLst/>
              </a:prstGeom>
              <a:solidFill>
                <a:schemeClr val="bg2"/>
              </a:solidFill>
              <a:ln w="9525">
                <a:noFill/>
                <a:miter lim="800000"/>
                <a:headEnd/>
                <a:tailEnd/>
              </a:ln>
            </p:spPr>
            <p:txBody>
              <a:bodyPr/>
              <a:lstStyle/>
              <a:p>
                <a:endParaRPr lang="en-US"/>
              </a:p>
            </p:txBody>
          </p:sp>
          <p:sp>
            <p:nvSpPr>
              <p:cNvPr id="103281" name="Rectangle 881"/>
              <p:cNvSpPr>
                <a:spLocks noChangeArrowheads="1"/>
              </p:cNvSpPr>
              <p:nvPr/>
            </p:nvSpPr>
            <p:spPr bwMode="black">
              <a:xfrm>
                <a:off x="4511" y="3391"/>
                <a:ext cx="38" cy="4"/>
              </a:xfrm>
              <a:prstGeom prst="rect">
                <a:avLst/>
              </a:prstGeom>
              <a:solidFill>
                <a:schemeClr val="bg2"/>
              </a:solidFill>
              <a:ln w="9525">
                <a:noFill/>
                <a:miter lim="800000"/>
                <a:headEnd/>
                <a:tailEnd/>
              </a:ln>
            </p:spPr>
            <p:txBody>
              <a:bodyPr/>
              <a:lstStyle/>
              <a:p>
                <a:endParaRPr lang="en-US"/>
              </a:p>
            </p:txBody>
          </p:sp>
          <p:sp>
            <p:nvSpPr>
              <p:cNvPr id="103282" name="Rectangle 882"/>
              <p:cNvSpPr>
                <a:spLocks noChangeArrowheads="1"/>
              </p:cNvSpPr>
              <p:nvPr/>
            </p:nvSpPr>
            <p:spPr bwMode="black">
              <a:xfrm>
                <a:off x="4511" y="3391"/>
                <a:ext cx="38" cy="4"/>
              </a:xfrm>
              <a:prstGeom prst="rect">
                <a:avLst/>
              </a:prstGeom>
              <a:solidFill>
                <a:schemeClr val="bg2"/>
              </a:solidFill>
              <a:ln w="9525">
                <a:noFill/>
                <a:miter lim="800000"/>
                <a:headEnd/>
                <a:tailEnd/>
              </a:ln>
            </p:spPr>
            <p:txBody>
              <a:bodyPr/>
              <a:lstStyle/>
              <a:p>
                <a:endParaRPr lang="en-US"/>
              </a:p>
            </p:txBody>
          </p:sp>
          <p:sp>
            <p:nvSpPr>
              <p:cNvPr id="103284" name="Rectangle 884"/>
              <p:cNvSpPr>
                <a:spLocks noChangeArrowheads="1"/>
              </p:cNvSpPr>
              <p:nvPr/>
            </p:nvSpPr>
            <p:spPr bwMode="black">
              <a:xfrm>
                <a:off x="4511" y="3389"/>
                <a:ext cx="38" cy="5"/>
              </a:xfrm>
              <a:prstGeom prst="rect">
                <a:avLst/>
              </a:prstGeom>
              <a:solidFill>
                <a:schemeClr val="bg2"/>
              </a:solidFill>
              <a:ln w="9525">
                <a:noFill/>
                <a:miter lim="800000"/>
                <a:headEnd/>
                <a:tailEnd/>
              </a:ln>
            </p:spPr>
            <p:txBody>
              <a:bodyPr/>
              <a:lstStyle/>
              <a:p>
                <a:endParaRPr lang="en-US"/>
              </a:p>
            </p:txBody>
          </p:sp>
          <p:sp>
            <p:nvSpPr>
              <p:cNvPr id="103285" name="Rectangle 885"/>
              <p:cNvSpPr>
                <a:spLocks noChangeArrowheads="1"/>
              </p:cNvSpPr>
              <p:nvPr/>
            </p:nvSpPr>
            <p:spPr bwMode="black">
              <a:xfrm>
                <a:off x="4511" y="3389"/>
                <a:ext cx="38" cy="5"/>
              </a:xfrm>
              <a:prstGeom prst="rect">
                <a:avLst/>
              </a:prstGeom>
              <a:solidFill>
                <a:schemeClr val="bg2"/>
              </a:solidFill>
              <a:ln w="9525">
                <a:noFill/>
                <a:miter lim="800000"/>
                <a:headEnd/>
                <a:tailEnd/>
              </a:ln>
            </p:spPr>
            <p:txBody>
              <a:bodyPr/>
              <a:lstStyle/>
              <a:p>
                <a:endParaRPr lang="en-US"/>
              </a:p>
            </p:txBody>
          </p:sp>
          <p:sp>
            <p:nvSpPr>
              <p:cNvPr id="103286" name="Rectangle 886"/>
              <p:cNvSpPr>
                <a:spLocks noChangeArrowheads="1"/>
              </p:cNvSpPr>
              <p:nvPr/>
            </p:nvSpPr>
            <p:spPr bwMode="black">
              <a:xfrm>
                <a:off x="4511" y="3389"/>
                <a:ext cx="38" cy="4"/>
              </a:xfrm>
              <a:prstGeom prst="rect">
                <a:avLst/>
              </a:prstGeom>
              <a:solidFill>
                <a:schemeClr val="bg2"/>
              </a:solidFill>
              <a:ln w="9525">
                <a:noFill/>
                <a:miter lim="800000"/>
                <a:headEnd/>
                <a:tailEnd/>
              </a:ln>
            </p:spPr>
            <p:txBody>
              <a:bodyPr/>
              <a:lstStyle/>
              <a:p>
                <a:endParaRPr lang="en-US"/>
              </a:p>
            </p:txBody>
          </p:sp>
          <p:sp>
            <p:nvSpPr>
              <p:cNvPr id="103287" name="Rectangle 887"/>
              <p:cNvSpPr>
                <a:spLocks noChangeArrowheads="1"/>
              </p:cNvSpPr>
              <p:nvPr/>
            </p:nvSpPr>
            <p:spPr bwMode="black">
              <a:xfrm>
                <a:off x="4511" y="3388"/>
                <a:ext cx="38" cy="5"/>
              </a:xfrm>
              <a:prstGeom prst="rect">
                <a:avLst/>
              </a:prstGeom>
              <a:solidFill>
                <a:schemeClr val="bg2"/>
              </a:solidFill>
              <a:ln w="9525">
                <a:noFill/>
                <a:miter lim="800000"/>
                <a:headEnd/>
                <a:tailEnd/>
              </a:ln>
            </p:spPr>
            <p:txBody>
              <a:bodyPr/>
              <a:lstStyle/>
              <a:p>
                <a:endParaRPr lang="en-US"/>
              </a:p>
            </p:txBody>
          </p:sp>
          <p:sp>
            <p:nvSpPr>
              <p:cNvPr id="103288" name="Rectangle 888"/>
              <p:cNvSpPr>
                <a:spLocks noChangeArrowheads="1"/>
              </p:cNvSpPr>
              <p:nvPr/>
            </p:nvSpPr>
            <p:spPr bwMode="black">
              <a:xfrm>
                <a:off x="4511" y="3388"/>
                <a:ext cx="38" cy="5"/>
              </a:xfrm>
              <a:prstGeom prst="rect">
                <a:avLst/>
              </a:prstGeom>
              <a:solidFill>
                <a:schemeClr val="bg2"/>
              </a:solidFill>
              <a:ln w="9525">
                <a:noFill/>
                <a:miter lim="800000"/>
                <a:headEnd/>
                <a:tailEnd/>
              </a:ln>
            </p:spPr>
            <p:txBody>
              <a:bodyPr/>
              <a:lstStyle/>
              <a:p>
                <a:endParaRPr lang="en-US"/>
              </a:p>
            </p:txBody>
          </p:sp>
          <p:sp>
            <p:nvSpPr>
              <p:cNvPr id="103289" name="Rectangle 889"/>
              <p:cNvSpPr>
                <a:spLocks noChangeArrowheads="1"/>
              </p:cNvSpPr>
              <p:nvPr/>
            </p:nvSpPr>
            <p:spPr bwMode="black">
              <a:xfrm>
                <a:off x="4511" y="3388"/>
                <a:ext cx="38" cy="5"/>
              </a:xfrm>
              <a:prstGeom prst="rect">
                <a:avLst/>
              </a:prstGeom>
              <a:solidFill>
                <a:schemeClr val="bg2"/>
              </a:solidFill>
              <a:ln w="9525">
                <a:noFill/>
                <a:miter lim="800000"/>
                <a:headEnd/>
                <a:tailEnd/>
              </a:ln>
            </p:spPr>
            <p:txBody>
              <a:bodyPr/>
              <a:lstStyle/>
              <a:p>
                <a:endParaRPr lang="en-US"/>
              </a:p>
            </p:txBody>
          </p:sp>
          <p:sp>
            <p:nvSpPr>
              <p:cNvPr id="103290" name="Rectangle 890"/>
              <p:cNvSpPr>
                <a:spLocks noChangeArrowheads="1"/>
              </p:cNvSpPr>
              <p:nvPr/>
            </p:nvSpPr>
            <p:spPr bwMode="black">
              <a:xfrm>
                <a:off x="4511" y="3386"/>
                <a:ext cx="38" cy="5"/>
              </a:xfrm>
              <a:prstGeom prst="rect">
                <a:avLst/>
              </a:prstGeom>
              <a:solidFill>
                <a:schemeClr val="bg2"/>
              </a:solidFill>
              <a:ln w="9525">
                <a:noFill/>
                <a:miter lim="800000"/>
                <a:headEnd/>
                <a:tailEnd/>
              </a:ln>
            </p:spPr>
            <p:txBody>
              <a:bodyPr/>
              <a:lstStyle/>
              <a:p>
                <a:endParaRPr lang="en-US"/>
              </a:p>
            </p:txBody>
          </p:sp>
          <p:sp>
            <p:nvSpPr>
              <p:cNvPr id="103291" name="Rectangle 891"/>
              <p:cNvSpPr>
                <a:spLocks noChangeArrowheads="1"/>
              </p:cNvSpPr>
              <p:nvPr/>
            </p:nvSpPr>
            <p:spPr bwMode="black">
              <a:xfrm>
                <a:off x="4511" y="3386"/>
                <a:ext cx="38" cy="5"/>
              </a:xfrm>
              <a:prstGeom prst="rect">
                <a:avLst/>
              </a:prstGeom>
              <a:solidFill>
                <a:schemeClr val="bg2"/>
              </a:solidFill>
              <a:ln w="9525">
                <a:noFill/>
                <a:miter lim="800000"/>
                <a:headEnd/>
                <a:tailEnd/>
              </a:ln>
            </p:spPr>
            <p:txBody>
              <a:bodyPr/>
              <a:lstStyle/>
              <a:p>
                <a:endParaRPr lang="en-US"/>
              </a:p>
            </p:txBody>
          </p:sp>
          <p:sp>
            <p:nvSpPr>
              <p:cNvPr id="103292" name="Rectangle 892"/>
              <p:cNvSpPr>
                <a:spLocks noChangeArrowheads="1"/>
              </p:cNvSpPr>
              <p:nvPr/>
            </p:nvSpPr>
            <p:spPr bwMode="black">
              <a:xfrm>
                <a:off x="4511" y="3386"/>
                <a:ext cx="38" cy="5"/>
              </a:xfrm>
              <a:prstGeom prst="rect">
                <a:avLst/>
              </a:prstGeom>
              <a:solidFill>
                <a:schemeClr val="bg2"/>
              </a:solidFill>
              <a:ln w="9525">
                <a:noFill/>
                <a:miter lim="800000"/>
                <a:headEnd/>
                <a:tailEnd/>
              </a:ln>
            </p:spPr>
            <p:txBody>
              <a:bodyPr/>
              <a:lstStyle/>
              <a:p>
                <a:endParaRPr lang="en-US"/>
              </a:p>
            </p:txBody>
          </p:sp>
          <p:sp>
            <p:nvSpPr>
              <p:cNvPr id="103293" name="Rectangle 893"/>
              <p:cNvSpPr>
                <a:spLocks noChangeArrowheads="1"/>
              </p:cNvSpPr>
              <p:nvPr/>
            </p:nvSpPr>
            <p:spPr bwMode="black">
              <a:xfrm>
                <a:off x="4511" y="3386"/>
                <a:ext cx="38" cy="3"/>
              </a:xfrm>
              <a:prstGeom prst="rect">
                <a:avLst/>
              </a:prstGeom>
              <a:solidFill>
                <a:schemeClr val="bg2"/>
              </a:solidFill>
              <a:ln w="9525">
                <a:noFill/>
                <a:miter lim="800000"/>
                <a:headEnd/>
                <a:tailEnd/>
              </a:ln>
            </p:spPr>
            <p:txBody>
              <a:bodyPr/>
              <a:lstStyle/>
              <a:p>
                <a:endParaRPr lang="en-US"/>
              </a:p>
            </p:txBody>
          </p:sp>
          <p:sp>
            <p:nvSpPr>
              <p:cNvPr id="103294" name="Rectangle 894"/>
              <p:cNvSpPr>
                <a:spLocks noChangeArrowheads="1"/>
              </p:cNvSpPr>
              <p:nvPr/>
            </p:nvSpPr>
            <p:spPr bwMode="black">
              <a:xfrm>
                <a:off x="4511" y="3385"/>
                <a:ext cx="38" cy="4"/>
              </a:xfrm>
              <a:prstGeom prst="rect">
                <a:avLst/>
              </a:prstGeom>
              <a:solidFill>
                <a:schemeClr val="bg2"/>
              </a:solidFill>
              <a:ln w="9525">
                <a:noFill/>
                <a:miter lim="800000"/>
                <a:headEnd/>
                <a:tailEnd/>
              </a:ln>
            </p:spPr>
            <p:txBody>
              <a:bodyPr/>
              <a:lstStyle/>
              <a:p>
                <a:endParaRPr lang="en-US"/>
              </a:p>
            </p:txBody>
          </p:sp>
          <p:sp>
            <p:nvSpPr>
              <p:cNvPr id="103295" name="Rectangle 895"/>
              <p:cNvSpPr>
                <a:spLocks noChangeArrowheads="1"/>
              </p:cNvSpPr>
              <p:nvPr/>
            </p:nvSpPr>
            <p:spPr bwMode="black">
              <a:xfrm>
                <a:off x="4511" y="3385"/>
                <a:ext cx="38" cy="4"/>
              </a:xfrm>
              <a:prstGeom prst="rect">
                <a:avLst/>
              </a:prstGeom>
              <a:solidFill>
                <a:schemeClr val="bg2"/>
              </a:solidFill>
              <a:ln w="9525">
                <a:noFill/>
                <a:miter lim="800000"/>
                <a:headEnd/>
                <a:tailEnd/>
              </a:ln>
            </p:spPr>
            <p:txBody>
              <a:bodyPr/>
              <a:lstStyle/>
              <a:p>
                <a:endParaRPr lang="en-US"/>
              </a:p>
            </p:txBody>
          </p:sp>
          <p:sp>
            <p:nvSpPr>
              <p:cNvPr id="103296" name="Rectangle 896"/>
              <p:cNvSpPr>
                <a:spLocks noChangeArrowheads="1"/>
              </p:cNvSpPr>
              <p:nvPr/>
            </p:nvSpPr>
            <p:spPr bwMode="black">
              <a:xfrm>
                <a:off x="4511" y="3385"/>
                <a:ext cx="38" cy="3"/>
              </a:xfrm>
              <a:prstGeom prst="rect">
                <a:avLst/>
              </a:prstGeom>
              <a:solidFill>
                <a:schemeClr val="bg2"/>
              </a:solidFill>
              <a:ln w="9525">
                <a:noFill/>
                <a:miter lim="800000"/>
                <a:headEnd/>
                <a:tailEnd/>
              </a:ln>
            </p:spPr>
            <p:txBody>
              <a:bodyPr/>
              <a:lstStyle/>
              <a:p>
                <a:endParaRPr lang="en-US"/>
              </a:p>
            </p:txBody>
          </p:sp>
          <p:sp>
            <p:nvSpPr>
              <p:cNvPr id="103297" name="Rectangle 897"/>
              <p:cNvSpPr>
                <a:spLocks noChangeArrowheads="1"/>
              </p:cNvSpPr>
              <p:nvPr/>
            </p:nvSpPr>
            <p:spPr bwMode="black">
              <a:xfrm>
                <a:off x="4511" y="3383"/>
                <a:ext cx="38" cy="5"/>
              </a:xfrm>
              <a:prstGeom prst="rect">
                <a:avLst/>
              </a:prstGeom>
              <a:solidFill>
                <a:schemeClr val="bg2"/>
              </a:solidFill>
              <a:ln w="9525">
                <a:noFill/>
                <a:miter lim="800000"/>
                <a:headEnd/>
                <a:tailEnd/>
              </a:ln>
            </p:spPr>
            <p:txBody>
              <a:bodyPr/>
              <a:lstStyle/>
              <a:p>
                <a:endParaRPr lang="en-US"/>
              </a:p>
            </p:txBody>
          </p:sp>
          <p:sp>
            <p:nvSpPr>
              <p:cNvPr id="103298" name="Rectangle 898"/>
              <p:cNvSpPr>
                <a:spLocks noChangeArrowheads="1"/>
              </p:cNvSpPr>
              <p:nvPr/>
            </p:nvSpPr>
            <p:spPr bwMode="black">
              <a:xfrm>
                <a:off x="4511" y="3383"/>
                <a:ext cx="38" cy="5"/>
              </a:xfrm>
              <a:prstGeom prst="rect">
                <a:avLst/>
              </a:prstGeom>
              <a:solidFill>
                <a:schemeClr val="bg2"/>
              </a:solidFill>
              <a:ln w="9525">
                <a:noFill/>
                <a:miter lim="800000"/>
                <a:headEnd/>
                <a:tailEnd/>
              </a:ln>
            </p:spPr>
            <p:txBody>
              <a:bodyPr/>
              <a:lstStyle/>
              <a:p>
                <a:endParaRPr lang="en-US"/>
              </a:p>
            </p:txBody>
          </p:sp>
          <p:sp>
            <p:nvSpPr>
              <p:cNvPr id="103299" name="Rectangle 899"/>
              <p:cNvSpPr>
                <a:spLocks noChangeArrowheads="1"/>
              </p:cNvSpPr>
              <p:nvPr/>
            </p:nvSpPr>
            <p:spPr bwMode="black">
              <a:xfrm>
                <a:off x="4511" y="3383"/>
                <a:ext cx="38" cy="3"/>
              </a:xfrm>
              <a:prstGeom prst="rect">
                <a:avLst/>
              </a:prstGeom>
              <a:solidFill>
                <a:schemeClr val="bg2"/>
              </a:solidFill>
              <a:ln w="9525">
                <a:noFill/>
                <a:miter lim="800000"/>
                <a:headEnd/>
                <a:tailEnd/>
              </a:ln>
            </p:spPr>
            <p:txBody>
              <a:bodyPr/>
              <a:lstStyle/>
              <a:p>
                <a:endParaRPr lang="en-US"/>
              </a:p>
            </p:txBody>
          </p:sp>
          <p:sp>
            <p:nvSpPr>
              <p:cNvPr id="103300" name="Rectangle 900"/>
              <p:cNvSpPr>
                <a:spLocks noChangeArrowheads="1"/>
              </p:cNvSpPr>
              <p:nvPr/>
            </p:nvSpPr>
            <p:spPr bwMode="black">
              <a:xfrm>
                <a:off x="4511" y="3381"/>
                <a:ext cx="38" cy="5"/>
              </a:xfrm>
              <a:prstGeom prst="rect">
                <a:avLst/>
              </a:prstGeom>
              <a:solidFill>
                <a:schemeClr val="bg2"/>
              </a:solidFill>
              <a:ln w="9525">
                <a:noFill/>
                <a:miter lim="800000"/>
                <a:headEnd/>
                <a:tailEnd/>
              </a:ln>
            </p:spPr>
            <p:txBody>
              <a:bodyPr/>
              <a:lstStyle/>
              <a:p>
                <a:endParaRPr lang="en-US"/>
              </a:p>
            </p:txBody>
          </p:sp>
          <p:sp>
            <p:nvSpPr>
              <p:cNvPr id="103301" name="Rectangle 901"/>
              <p:cNvSpPr>
                <a:spLocks noChangeArrowheads="1"/>
              </p:cNvSpPr>
              <p:nvPr/>
            </p:nvSpPr>
            <p:spPr bwMode="black">
              <a:xfrm>
                <a:off x="4511" y="3381"/>
                <a:ext cx="38" cy="5"/>
              </a:xfrm>
              <a:prstGeom prst="rect">
                <a:avLst/>
              </a:prstGeom>
              <a:solidFill>
                <a:schemeClr val="bg2"/>
              </a:solidFill>
              <a:ln w="9525">
                <a:noFill/>
                <a:miter lim="800000"/>
                <a:headEnd/>
                <a:tailEnd/>
              </a:ln>
            </p:spPr>
            <p:txBody>
              <a:bodyPr/>
              <a:lstStyle/>
              <a:p>
                <a:endParaRPr lang="en-US"/>
              </a:p>
            </p:txBody>
          </p:sp>
          <p:sp>
            <p:nvSpPr>
              <p:cNvPr id="103302" name="Rectangle 902"/>
              <p:cNvSpPr>
                <a:spLocks noChangeArrowheads="1"/>
              </p:cNvSpPr>
              <p:nvPr/>
            </p:nvSpPr>
            <p:spPr bwMode="black">
              <a:xfrm>
                <a:off x="4511" y="3381"/>
                <a:ext cx="38" cy="5"/>
              </a:xfrm>
              <a:prstGeom prst="rect">
                <a:avLst/>
              </a:prstGeom>
              <a:solidFill>
                <a:schemeClr val="bg2"/>
              </a:solidFill>
              <a:ln w="9525">
                <a:noFill/>
                <a:miter lim="800000"/>
                <a:headEnd/>
                <a:tailEnd/>
              </a:ln>
            </p:spPr>
            <p:txBody>
              <a:bodyPr/>
              <a:lstStyle/>
              <a:p>
                <a:endParaRPr lang="en-US"/>
              </a:p>
            </p:txBody>
          </p:sp>
          <p:sp>
            <p:nvSpPr>
              <p:cNvPr id="103303" name="Rectangle 903"/>
              <p:cNvSpPr>
                <a:spLocks noChangeArrowheads="1"/>
              </p:cNvSpPr>
              <p:nvPr/>
            </p:nvSpPr>
            <p:spPr bwMode="black">
              <a:xfrm>
                <a:off x="4511" y="3381"/>
                <a:ext cx="38" cy="4"/>
              </a:xfrm>
              <a:prstGeom prst="rect">
                <a:avLst/>
              </a:prstGeom>
              <a:solidFill>
                <a:schemeClr val="bg2"/>
              </a:solidFill>
              <a:ln w="9525">
                <a:noFill/>
                <a:miter lim="800000"/>
                <a:headEnd/>
                <a:tailEnd/>
              </a:ln>
            </p:spPr>
            <p:txBody>
              <a:bodyPr/>
              <a:lstStyle/>
              <a:p>
                <a:endParaRPr lang="en-US"/>
              </a:p>
            </p:txBody>
          </p:sp>
          <p:sp>
            <p:nvSpPr>
              <p:cNvPr id="103304" name="Rectangle 904"/>
              <p:cNvSpPr>
                <a:spLocks noChangeArrowheads="1"/>
              </p:cNvSpPr>
              <p:nvPr/>
            </p:nvSpPr>
            <p:spPr bwMode="black">
              <a:xfrm>
                <a:off x="4511" y="3380"/>
                <a:ext cx="38" cy="5"/>
              </a:xfrm>
              <a:prstGeom prst="rect">
                <a:avLst/>
              </a:prstGeom>
              <a:solidFill>
                <a:schemeClr val="bg2"/>
              </a:solidFill>
              <a:ln w="9525">
                <a:noFill/>
                <a:miter lim="800000"/>
                <a:headEnd/>
                <a:tailEnd/>
              </a:ln>
            </p:spPr>
            <p:txBody>
              <a:bodyPr/>
              <a:lstStyle/>
              <a:p>
                <a:endParaRPr lang="en-US"/>
              </a:p>
            </p:txBody>
          </p:sp>
          <p:sp>
            <p:nvSpPr>
              <p:cNvPr id="103305" name="Rectangle 905"/>
              <p:cNvSpPr>
                <a:spLocks noChangeArrowheads="1"/>
              </p:cNvSpPr>
              <p:nvPr/>
            </p:nvSpPr>
            <p:spPr bwMode="black">
              <a:xfrm>
                <a:off x="4511" y="3380"/>
                <a:ext cx="38" cy="5"/>
              </a:xfrm>
              <a:prstGeom prst="rect">
                <a:avLst/>
              </a:prstGeom>
              <a:solidFill>
                <a:schemeClr val="bg2"/>
              </a:solidFill>
              <a:ln w="9525">
                <a:noFill/>
                <a:miter lim="800000"/>
                <a:headEnd/>
                <a:tailEnd/>
              </a:ln>
            </p:spPr>
            <p:txBody>
              <a:bodyPr/>
              <a:lstStyle/>
              <a:p>
                <a:endParaRPr lang="en-US"/>
              </a:p>
            </p:txBody>
          </p:sp>
          <p:sp>
            <p:nvSpPr>
              <p:cNvPr id="103306" name="Rectangle 906"/>
              <p:cNvSpPr>
                <a:spLocks noChangeArrowheads="1"/>
              </p:cNvSpPr>
              <p:nvPr/>
            </p:nvSpPr>
            <p:spPr bwMode="black">
              <a:xfrm>
                <a:off x="4511" y="3394"/>
                <a:ext cx="38" cy="5"/>
              </a:xfrm>
              <a:prstGeom prst="rect">
                <a:avLst/>
              </a:prstGeom>
              <a:solidFill>
                <a:schemeClr val="bg2"/>
              </a:solidFill>
              <a:ln w="9525">
                <a:noFill/>
                <a:miter lim="800000"/>
                <a:headEnd/>
                <a:tailEnd/>
              </a:ln>
            </p:spPr>
            <p:txBody>
              <a:bodyPr/>
              <a:lstStyle/>
              <a:p>
                <a:endParaRPr lang="en-US"/>
              </a:p>
            </p:txBody>
          </p:sp>
          <p:sp>
            <p:nvSpPr>
              <p:cNvPr id="103307" name="Rectangle 907"/>
              <p:cNvSpPr>
                <a:spLocks noChangeArrowheads="1"/>
              </p:cNvSpPr>
              <p:nvPr/>
            </p:nvSpPr>
            <p:spPr bwMode="black">
              <a:xfrm>
                <a:off x="4511" y="3395"/>
                <a:ext cx="38" cy="6"/>
              </a:xfrm>
              <a:prstGeom prst="rect">
                <a:avLst/>
              </a:prstGeom>
              <a:solidFill>
                <a:schemeClr val="bg2"/>
              </a:solidFill>
              <a:ln w="9525">
                <a:noFill/>
                <a:miter lim="800000"/>
                <a:headEnd/>
                <a:tailEnd/>
              </a:ln>
            </p:spPr>
            <p:txBody>
              <a:bodyPr/>
              <a:lstStyle/>
              <a:p>
                <a:endParaRPr lang="en-US"/>
              </a:p>
            </p:txBody>
          </p:sp>
          <p:sp>
            <p:nvSpPr>
              <p:cNvPr id="103308" name="Rectangle 908"/>
              <p:cNvSpPr>
                <a:spLocks noChangeArrowheads="1"/>
              </p:cNvSpPr>
              <p:nvPr/>
            </p:nvSpPr>
            <p:spPr bwMode="black">
              <a:xfrm>
                <a:off x="4511" y="3395"/>
                <a:ext cx="38" cy="6"/>
              </a:xfrm>
              <a:prstGeom prst="rect">
                <a:avLst/>
              </a:prstGeom>
              <a:solidFill>
                <a:schemeClr val="bg2"/>
              </a:solidFill>
              <a:ln w="9525">
                <a:noFill/>
                <a:miter lim="800000"/>
                <a:headEnd/>
                <a:tailEnd/>
              </a:ln>
            </p:spPr>
            <p:txBody>
              <a:bodyPr/>
              <a:lstStyle/>
              <a:p>
                <a:endParaRPr lang="en-US"/>
              </a:p>
            </p:txBody>
          </p:sp>
          <p:sp>
            <p:nvSpPr>
              <p:cNvPr id="103309" name="Rectangle 909"/>
              <p:cNvSpPr>
                <a:spLocks noChangeArrowheads="1"/>
              </p:cNvSpPr>
              <p:nvPr/>
            </p:nvSpPr>
            <p:spPr bwMode="black">
              <a:xfrm>
                <a:off x="4511" y="3395"/>
                <a:ext cx="38" cy="6"/>
              </a:xfrm>
              <a:prstGeom prst="rect">
                <a:avLst/>
              </a:prstGeom>
              <a:solidFill>
                <a:schemeClr val="bg2"/>
              </a:solidFill>
              <a:ln w="9525">
                <a:noFill/>
                <a:miter lim="800000"/>
                <a:headEnd/>
                <a:tailEnd/>
              </a:ln>
            </p:spPr>
            <p:txBody>
              <a:bodyPr/>
              <a:lstStyle/>
              <a:p>
                <a:endParaRPr lang="en-US"/>
              </a:p>
            </p:txBody>
          </p:sp>
          <p:sp>
            <p:nvSpPr>
              <p:cNvPr id="103310" name="Rectangle 910"/>
              <p:cNvSpPr>
                <a:spLocks noChangeArrowheads="1"/>
              </p:cNvSpPr>
              <p:nvPr/>
            </p:nvSpPr>
            <p:spPr bwMode="black">
              <a:xfrm>
                <a:off x="4511" y="3397"/>
                <a:ext cx="38" cy="4"/>
              </a:xfrm>
              <a:prstGeom prst="rect">
                <a:avLst/>
              </a:prstGeom>
              <a:solidFill>
                <a:schemeClr val="bg2"/>
              </a:solidFill>
              <a:ln w="9525">
                <a:noFill/>
                <a:miter lim="800000"/>
                <a:headEnd/>
                <a:tailEnd/>
              </a:ln>
            </p:spPr>
            <p:txBody>
              <a:bodyPr/>
              <a:lstStyle/>
              <a:p>
                <a:endParaRPr lang="en-US"/>
              </a:p>
            </p:txBody>
          </p:sp>
          <p:sp>
            <p:nvSpPr>
              <p:cNvPr id="103311" name="Rectangle 911"/>
              <p:cNvSpPr>
                <a:spLocks noChangeArrowheads="1"/>
              </p:cNvSpPr>
              <p:nvPr/>
            </p:nvSpPr>
            <p:spPr bwMode="black">
              <a:xfrm>
                <a:off x="4511" y="3397"/>
                <a:ext cx="38" cy="4"/>
              </a:xfrm>
              <a:prstGeom prst="rect">
                <a:avLst/>
              </a:prstGeom>
              <a:solidFill>
                <a:schemeClr val="bg2"/>
              </a:solidFill>
              <a:ln w="9525">
                <a:noFill/>
                <a:miter lim="800000"/>
                <a:headEnd/>
                <a:tailEnd/>
              </a:ln>
            </p:spPr>
            <p:txBody>
              <a:bodyPr/>
              <a:lstStyle/>
              <a:p>
                <a:endParaRPr lang="en-US"/>
              </a:p>
            </p:txBody>
          </p:sp>
          <p:sp>
            <p:nvSpPr>
              <p:cNvPr id="103312" name="Rectangle 912"/>
              <p:cNvSpPr>
                <a:spLocks noChangeArrowheads="1"/>
              </p:cNvSpPr>
              <p:nvPr/>
            </p:nvSpPr>
            <p:spPr bwMode="black">
              <a:xfrm>
                <a:off x="4511" y="3397"/>
                <a:ext cx="38" cy="4"/>
              </a:xfrm>
              <a:prstGeom prst="rect">
                <a:avLst/>
              </a:prstGeom>
              <a:solidFill>
                <a:schemeClr val="bg2"/>
              </a:solidFill>
              <a:ln w="9525">
                <a:noFill/>
                <a:miter lim="800000"/>
                <a:headEnd/>
                <a:tailEnd/>
              </a:ln>
            </p:spPr>
            <p:txBody>
              <a:bodyPr/>
              <a:lstStyle/>
              <a:p>
                <a:endParaRPr lang="en-US"/>
              </a:p>
            </p:txBody>
          </p:sp>
          <p:sp>
            <p:nvSpPr>
              <p:cNvPr id="103313" name="Rectangle 913"/>
              <p:cNvSpPr>
                <a:spLocks noChangeArrowheads="1"/>
              </p:cNvSpPr>
              <p:nvPr/>
            </p:nvSpPr>
            <p:spPr bwMode="black">
              <a:xfrm>
                <a:off x="4511" y="3397"/>
                <a:ext cx="38" cy="4"/>
              </a:xfrm>
              <a:prstGeom prst="rect">
                <a:avLst/>
              </a:prstGeom>
              <a:solidFill>
                <a:schemeClr val="bg2"/>
              </a:solidFill>
              <a:ln w="9525">
                <a:noFill/>
                <a:miter lim="800000"/>
                <a:headEnd/>
                <a:tailEnd/>
              </a:ln>
            </p:spPr>
            <p:txBody>
              <a:bodyPr/>
              <a:lstStyle/>
              <a:p>
                <a:endParaRPr lang="en-US"/>
              </a:p>
            </p:txBody>
          </p:sp>
          <p:sp>
            <p:nvSpPr>
              <p:cNvPr id="103314" name="Rectangle 914"/>
              <p:cNvSpPr>
                <a:spLocks noChangeArrowheads="1"/>
              </p:cNvSpPr>
              <p:nvPr/>
            </p:nvSpPr>
            <p:spPr bwMode="black">
              <a:xfrm>
                <a:off x="4511" y="3399"/>
                <a:ext cx="38" cy="4"/>
              </a:xfrm>
              <a:prstGeom prst="rect">
                <a:avLst/>
              </a:prstGeom>
              <a:solidFill>
                <a:schemeClr val="bg2"/>
              </a:solidFill>
              <a:ln w="9525">
                <a:noFill/>
                <a:miter lim="800000"/>
                <a:headEnd/>
                <a:tailEnd/>
              </a:ln>
            </p:spPr>
            <p:txBody>
              <a:bodyPr/>
              <a:lstStyle/>
              <a:p>
                <a:endParaRPr lang="en-US"/>
              </a:p>
            </p:txBody>
          </p:sp>
          <p:sp>
            <p:nvSpPr>
              <p:cNvPr id="103315" name="Rectangle 915"/>
              <p:cNvSpPr>
                <a:spLocks noChangeArrowheads="1"/>
              </p:cNvSpPr>
              <p:nvPr/>
            </p:nvSpPr>
            <p:spPr bwMode="black">
              <a:xfrm>
                <a:off x="4511" y="3399"/>
                <a:ext cx="38" cy="4"/>
              </a:xfrm>
              <a:prstGeom prst="rect">
                <a:avLst/>
              </a:prstGeom>
              <a:solidFill>
                <a:schemeClr val="bg2"/>
              </a:solidFill>
              <a:ln w="9525">
                <a:noFill/>
                <a:miter lim="800000"/>
                <a:headEnd/>
                <a:tailEnd/>
              </a:ln>
            </p:spPr>
            <p:txBody>
              <a:bodyPr/>
              <a:lstStyle/>
              <a:p>
                <a:endParaRPr lang="en-US"/>
              </a:p>
            </p:txBody>
          </p:sp>
          <p:sp>
            <p:nvSpPr>
              <p:cNvPr id="103316" name="Rectangle 916"/>
              <p:cNvSpPr>
                <a:spLocks noChangeArrowheads="1"/>
              </p:cNvSpPr>
              <p:nvPr/>
            </p:nvSpPr>
            <p:spPr bwMode="black">
              <a:xfrm>
                <a:off x="4511" y="3399"/>
                <a:ext cx="38" cy="4"/>
              </a:xfrm>
              <a:prstGeom prst="rect">
                <a:avLst/>
              </a:prstGeom>
              <a:solidFill>
                <a:schemeClr val="bg2"/>
              </a:solidFill>
              <a:ln w="9525">
                <a:noFill/>
                <a:miter lim="800000"/>
                <a:headEnd/>
                <a:tailEnd/>
              </a:ln>
            </p:spPr>
            <p:txBody>
              <a:bodyPr/>
              <a:lstStyle/>
              <a:p>
                <a:endParaRPr lang="en-US"/>
              </a:p>
            </p:txBody>
          </p:sp>
          <p:sp>
            <p:nvSpPr>
              <p:cNvPr id="103317" name="Rectangle 917"/>
              <p:cNvSpPr>
                <a:spLocks noChangeArrowheads="1"/>
              </p:cNvSpPr>
              <p:nvPr/>
            </p:nvSpPr>
            <p:spPr bwMode="black">
              <a:xfrm>
                <a:off x="4511" y="3401"/>
                <a:ext cx="38" cy="4"/>
              </a:xfrm>
              <a:prstGeom prst="rect">
                <a:avLst/>
              </a:prstGeom>
              <a:solidFill>
                <a:schemeClr val="bg2"/>
              </a:solidFill>
              <a:ln w="9525">
                <a:noFill/>
                <a:miter lim="800000"/>
                <a:headEnd/>
                <a:tailEnd/>
              </a:ln>
            </p:spPr>
            <p:txBody>
              <a:bodyPr/>
              <a:lstStyle/>
              <a:p>
                <a:endParaRPr lang="en-US"/>
              </a:p>
            </p:txBody>
          </p:sp>
          <p:sp>
            <p:nvSpPr>
              <p:cNvPr id="103318" name="Rectangle 918"/>
              <p:cNvSpPr>
                <a:spLocks noChangeArrowheads="1"/>
              </p:cNvSpPr>
              <p:nvPr/>
            </p:nvSpPr>
            <p:spPr bwMode="black">
              <a:xfrm>
                <a:off x="4511" y="3401"/>
                <a:ext cx="38" cy="4"/>
              </a:xfrm>
              <a:prstGeom prst="rect">
                <a:avLst/>
              </a:prstGeom>
              <a:solidFill>
                <a:schemeClr val="bg2"/>
              </a:solidFill>
              <a:ln w="9525">
                <a:noFill/>
                <a:miter lim="800000"/>
                <a:headEnd/>
                <a:tailEnd/>
              </a:ln>
            </p:spPr>
            <p:txBody>
              <a:bodyPr/>
              <a:lstStyle/>
              <a:p>
                <a:endParaRPr lang="en-US"/>
              </a:p>
            </p:txBody>
          </p:sp>
          <p:sp>
            <p:nvSpPr>
              <p:cNvPr id="103319" name="Rectangle 919"/>
              <p:cNvSpPr>
                <a:spLocks noChangeArrowheads="1"/>
              </p:cNvSpPr>
              <p:nvPr/>
            </p:nvSpPr>
            <p:spPr bwMode="black">
              <a:xfrm>
                <a:off x="4511" y="3401"/>
                <a:ext cx="38" cy="4"/>
              </a:xfrm>
              <a:prstGeom prst="rect">
                <a:avLst/>
              </a:prstGeom>
              <a:solidFill>
                <a:schemeClr val="bg2"/>
              </a:solidFill>
              <a:ln w="9525">
                <a:noFill/>
                <a:miter lim="800000"/>
                <a:headEnd/>
                <a:tailEnd/>
              </a:ln>
            </p:spPr>
            <p:txBody>
              <a:bodyPr/>
              <a:lstStyle/>
              <a:p>
                <a:endParaRPr lang="en-US"/>
              </a:p>
            </p:txBody>
          </p:sp>
          <p:sp>
            <p:nvSpPr>
              <p:cNvPr id="103320" name="Rectangle 920"/>
              <p:cNvSpPr>
                <a:spLocks noChangeArrowheads="1"/>
              </p:cNvSpPr>
              <p:nvPr/>
            </p:nvSpPr>
            <p:spPr bwMode="black">
              <a:xfrm>
                <a:off x="4511" y="3401"/>
                <a:ext cx="38" cy="4"/>
              </a:xfrm>
              <a:prstGeom prst="rect">
                <a:avLst/>
              </a:prstGeom>
              <a:solidFill>
                <a:schemeClr val="bg2"/>
              </a:solidFill>
              <a:ln w="9525">
                <a:noFill/>
                <a:miter lim="800000"/>
                <a:headEnd/>
                <a:tailEnd/>
              </a:ln>
            </p:spPr>
            <p:txBody>
              <a:bodyPr/>
              <a:lstStyle/>
              <a:p>
                <a:endParaRPr lang="en-US"/>
              </a:p>
            </p:txBody>
          </p:sp>
          <p:sp>
            <p:nvSpPr>
              <p:cNvPr id="103321" name="Rectangle 921"/>
              <p:cNvSpPr>
                <a:spLocks noChangeArrowheads="1"/>
              </p:cNvSpPr>
              <p:nvPr/>
            </p:nvSpPr>
            <p:spPr bwMode="black">
              <a:xfrm>
                <a:off x="4511" y="3401"/>
                <a:ext cx="38" cy="6"/>
              </a:xfrm>
              <a:prstGeom prst="rect">
                <a:avLst/>
              </a:prstGeom>
              <a:solidFill>
                <a:schemeClr val="bg2"/>
              </a:solidFill>
              <a:ln w="9525">
                <a:noFill/>
                <a:miter lim="800000"/>
                <a:headEnd/>
                <a:tailEnd/>
              </a:ln>
            </p:spPr>
            <p:txBody>
              <a:bodyPr/>
              <a:lstStyle/>
              <a:p>
                <a:endParaRPr lang="en-US"/>
              </a:p>
            </p:txBody>
          </p:sp>
          <p:sp>
            <p:nvSpPr>
              <p:cNvPr id="103322" name="Rectangle 922"/>
              <p:cNvSpPr>
                <a:spLocks noChangeArrowheads="1"/>
              </p:cNvSpPr>
              <p:nvPr/>
            </p:nvSpPr>
            <p:spPr bwMode="black">
              <a:xfrm>
                <a:off x="4511" y="3401"/>
                <a:ext cx="38" cy="6"/>
              </a:xfrm>
              <a:prstGeom prst="rect">
                <a:avLst/>
              </a:prstGeom>
              <a:solidFill>
                <a:schemeClr val="bg2"/>
              </a:solidFill>
              <a:ln w="9525">
                <a:noFill/>
                <a:miter lim="800000"/>
                <a:headEnd/>
                <a:tailEnd/>
              </a:ln>
            </p:spPr>
            <p:txBody>
              <a:bodyPr/>
              <a:lstStyle/>
              <a:p>
                <a:endParaRPr lang="en-US"/>
              </a:p>
            </p:txBody>
          </p:sp>
          <p:sp>
            <p:nvSpPr>
              <p:cNvPr id="103323" name="Rectangle 923"/>
              <p:cNvSpPr>
                <a:spLocks noChangeArrowheads="1"/>
              </p:cNvSpPr>
              <p:nvPr/>
            </p:nvSpPr>
            <p:spPr bwMode="black">
              <a:xfrm>
                <a:off x="4511" y="3403"/>
                <a:ext cx="38" cy="4"/>
              </a:xfrm>
              <a:prstGeom prst="rect">
                <a:avLst/>
              </a:prstGeom>
              <a:solidFill>
                <a:schemeClr val="bg2"/>
              </a:solidFill>
              <a:ln w="9525">
                <a:noFill/>
                <a:miter lim="800000"/>
                <a:headEnd/>
                <a:tailEnd/>
              </a:ln>
            </p:spPr>
            <p:txBody>
              <a:bodyPr/>
              <a:lstStyle/>
              <a:p>
                <a:endParaRPr lang="en-US"/>
              </a:p>
            </p:txBody>
          </p:sp>
          <p:sp>
            <p:nvSpPr>
              <p:cNvPr id="103324" name="Rectangle 924"/>
              <p:cNvSpPr>
                <a:spLocks noChangeArrowheads="1"/>
              </p:cNvSpPr>
              <p:nvPr/>
            </p:nvSpPr>
            <p:spPr bwMode="black">
              <a:xfrm>
                <a:off x="4511" y="3403"/>
                <a:ext cx="38" cy="5"/>
              </a:xfrm>
              <a:prstGeom prst="rect">
                <a:avLst/>
              </a:prstGeom>
              <a:solidFill>
                <a:schemeClr val="bg2"/>
              </a:solidFill>
              <a:ln w="9525">
                <a:noFill/>
                <a:miter lim="800000"/>
                <a:headEnd/>
                <a:tailEnd/>
              </a:ln>
            </p:spPr>
            <p:txBody>
              <a:bodyPr/>
              <a:lstStyle/>
              <a:p>
                <a:endParaRPr lang="en-US"/>
              </a:p>
            </p:txBody>
          </p:sp>
          <p:sp>
            <p:nvSpPr>
              <p:cNvPr id="103325" name="Rectangle 925"/>
              <p:cNvSpPr>
                <a:spLocks noChangeArrowheads="1"/>
              </p:cNvSpPr>
              <p:nvPr/>
            </p:nvSpPr>
            <p:spPr bwMode="black">
              <a:xfrm>
                <a:off x="4511" y="3403"/>
                <a:ext cx="38" cy="5"/>
              </a:xfrm>
              <a:prstGeom prst="rect">
                <a:avLst/>
              </a:prstGeom>
              <a:solidFill>
                <a:schemeClr val="bg2"/>
              </a:solidFill>
              <a:ln w="9525">
                <a:noFill/>
                <a:miter lim="800000"/>
                <a:headEnd/>
                <a:tailEnd/>
              </a:ln>
            </p:spPr>
            <p:txBody>
              <a:bodyPr/>
              <a:lstStyle/>
              <a:p>
                <a:endParaRPr lang="en-US"/>
              </a:p>
            </p:txBody>
          </p:sp>
          <p:sp>
            <p:nvSpPr>
              <p:cNvPr id="103326" name="Rectangle 926"/>
              <p:cNvSpPr>
                <a:spLocks noChangeArrowheads="1"/>
              </p:cNvSpPr>
              <p:nvPr/>
            </p:nvSpPr>
            <p:spPr bwMode="black">
              <a:xfrm>
                <a:off x="4511" y="3403"/>
                <a:ext cx="38" cy="5"/>
              </a:xfrm>
              <a:prstGeom prst="rect">
                <a:avLst/>
              </a:prstGeom>
              <a:solidFill>
                <a:schemeClr val="bg2"/>
              </a:solidFill>
              <a:ln w="9525">
                <a:noFill/>
                <a:miter lim="800000"/>
                <a:headEnd/>
                <a:tailEnd/>
              </a:ln>
            </p:spPr>
            <p:txBody>
              <a:bodyPr/>
              <a:lstStyle/>
              <a:p>
                <a:endParaRPr lang="en-US"/>
              </a:p>
            </p:txBody>
          </p:sp>
          <p:sp>
            <p:nvSpPr>
              <p:cNvPr id="103327" name="Rectangle 927"/>
              <p:cNvSpPr>
                <a:spLocks noChangeArrowheads="1"/>
              </p:cNvSpPr>
              <p:nvPr/>
            </p:nvSpPr>
            <p:spPr bwMode="black">
              <a:xfrm>
                <a:off x="4511" y="3405"/>
                <a:ext cx="38" cy="4"/>
              </a:xfrm>
              <a:prstGeom prst="rect">
                <a:avLst/>
              </a:prstGeom>
              <a:solidFill>
                <a:schemeClr val="bg2"/>
              </a:solidFill>
              <a:ln w="9525">
                <a:noFill/>
                <a:miter lim="800000"/>
                <a:headEnd/>
                <a:tailEnd/>
              </a:ln>
            </p:spPr>
            <p:txBody>
              <a:bodyPr/>
              <a:lstStyle/>
              <a:p>
                <a:endParaRPr lang="en-US"/>
              </a:p>
            </p:txBody>
          </p:sp>
          <p:sp>
            <p:nvSpPr>
              <p:cNvPr id="103328" name="Rectangle 928"/>
              <p:cNvSpPr>
                <a:spLocks noChangeArrowheads="1"/>
              </p:cNvSpPr>
              <p:nvPr/>
            </p:nvSpPr>
            <p:spPr bwMode="black">
              <a:xfrm>
                <a:off x="4511" y="3405"/>
                <a:ext cx="38" cy="4"/>
              </a:xfrm>
              <a:prstGeom prst="rect">
                <a:avLst/>
              </a:prstGeom>
              <a:solidFill>
                <a:schemeClr val="bg2"/>
              </a:solidFill>
              <a:ln w="9525">
                <a:noFill/>
                <a:miter lim="800000"/>
                <a:headEnd/>
                <a:tailEnd/>
              </a:ln>
            </p:spPr>
            <p:txBody>
              <a:bodyPr/>
              <a:lstStyle/>
              <a:p>
                <a:endParaRPr lang="en-US"/>
              </a:p>
            </p:txBody>
          </p:sp>
          <p:sp>
            <p:nvSpPr>
              <p:cNvPr id="103329" name="Rectangle 929"/>
              <p:cNvSpPr>
                <a:spLocks noChangeArrowheads="1"/>
              </p:cNvSpPr>
              <p:nvPr/>
            </p:nvSpPr>
            <p:spPr bwMode="black">
              <a:xfrm>
                <a:off x="4511" y="3405"/>
                <a:ext cx="38" cy="4"/>
              </a:xfrm>
              <a:prstGeom prst="rect">
                <a:avLst/>
              </a:prstGeom>
              <a:solidFill>
                <a:schemeClr val="bg2"/>
              </a:solidFill>
              <a:ln w="9525">
                <a:noFill/>
                <a:miter lim="800000"/>
                <a:headEnd/>
                <a:tailEnd/>
              </a:ln>
            </p:spPr>
            <p:txBody>
              <a:bodyPr/>
              <a:lstStyle/>
              <a:p>
                <a:endParaRPr lang="en-US"/>
              </a:p>
            </p:txBody>
          </p:sp>
          <p:sp>
            <p:nvSpPr>
              <p:cNvPr id="103330" name="Rectangle 930"/>
              <p:cNvSpPr>
                <a:spLocks noChangeArrowheads="1"/>
              </p:cNvSpPr>
              <p:nvPr/>
            </p:nvSpPr>
            <p:spPr bwMode="black">
              <a:xfrm>
                <a:off x="4511" y="3407"/>
                <a:ext cx="38" cy="4"/>
              </a:xfrm>
              <a:prstGeom prst="rect">
                <a:avLst/>
              </a:prstGeom>
              <a:solidFill>
                <a:schemeClr val="bg2"/>
              </a:solidFill>
              <a:ln w="9525">
                <a:noFill/>
                <a:miter lim="800000"/>
                <a:headEnd/>
                <a:tailEnd/>
              </a:ln>
            </p:spPr>
            <p:txBody>
              <a:bodyPr/>
              <a:lstStyle/>
              <a:p>
                <a:endParaRPr lang="en-US"/>
              </a:p>
            </p:txBody>
          </p:sp>
          <p:sp>
            <p:nvSpPr>
              <p:cNvPr id="103331" name="Rectangle 931"/>
              <p:cNvSpPr>
                <a:spLocks noChangeArrowheads="1"/>
              </p:cNvSpPr>
              <p:nvPr/>
            </p:nvSpPr>
            <p:spPr bwMode="black">
              <a:xfrm>
                <a:off x="4511" y="3407"/>
                <a:ext cx="38" cy="4"/>
              </a:xfrm>
              <a:prstGeom prst="rect">
                <a:avLst/>
              </a:prstGeom>
              <a:solidFill>
                <a:schemeClr val="bg2"/>
              </a:solidFill>
              <a:ln w="9525">
                <a:noFill/>
                <a:miter lim="800000"/>
                <a:headEnd/>
                <a:tailEnd/>
              </a:ln>
            </p:spPr>
            <p:txBody>
              <a:bodyPr/>
              <a:lstStyle/>
              <a:p>
                <a:endParaRPr lang="en-US"/>
              </a:p>
            </p:txBody>
          </p:sp>
          <p:sp>
            <p:nvSpPr>
              <p:cNvPr id="103332" name="Rectangle 932"/>
              <p:cNvSpPr>
                <a:spLocks noChangeArrowheads="1"/>
              </p:cNvSpPr>
              <p:nvPr/>
            </p:nvSpPr>
            <p:spPr bwMode="black">
              <a:xfrm>
                <a:off x="4511" y="3407"/>
                <a:ext cx="38" cy="4"/>
              </a:xfrm>
              <a:prstGeom prst="rect">
                <a:avLst/>
              </a:prstGeom>
              <a:solidFill>
                <a:schemeClr val="bg2"/>
              </a:solidFill>
              <a:ln w="9525">
                <a:noFill/>
                <a:miter lim="800000"/>
                <a:headEnd/>
                <a:tailEnd/>
              </a:ln>
            </p:spPr>
            <p:txBody>
              <a:bodyPr/>
              <a:lstStyle/>
              <a:p>
                <a:endParaRPr lang="en-US"/>
              </a:p>
            </p:txBody>
          </p:sp>
          <p:sp>
            <p:nvSpPr>
              <p:cNvPr id="103334" name="Rectangle 934"/>
              <p:cNvSpPr>
                <a:spLocks noChangeArrowheads="1"/>
              </p:cNvSpPr>
              <p:nvPr/>
            </p:nvSpPr>
            <p:spPr bwMode="black">
              <a:xfrm>
                <a:off x="4511" y="3408"/>
                <a:ext cx="38" cy="5"/>
              </a:xfrm>
              <a:prstGeom prst="rect">
                <a:avLst/>
              </a:prstGeom>
              <a:solidFill>
                <a:schemeClr val="bg2"/>
              </a:solidFill>
              <a:ln w="9525">
                <a:noFill/>
                <a:miter lim="800000"/>
                <a:headEnd/>
                <a:tailEnd/>
              </a:ln>
            </p:spPr>
            <p:txBody>
              <a:bodyPr/>
              <a:lstStyle/>
              <a:p>
                <a:endParaRPr lang="en-US"/>
              </a:p>
            </p:txBody>
          </p:sp>
          <p:sp>
            <p:nvSpPr>
              <p:cNvPr id="103335" name="Rectangle 935"/>
              <p:cNvSpPr>
                <a:spLocks noChangeArrowheads="1"/>
              </p:cNvSpPr>
              <p:nvPr/>
            </p:nvSpPr>
            <p:spPr bwMode="black">
              <a:xfrm>
                <a:off x="4509" y="3381"/>
                <a:ext cx="5" cy="28"/>
              </a:xfrm>
              <a:prstGeom prst="rect">
                <a:avLst/>
              </a:prstGeom>
              <a:solidFill>
                <a:schemeClr val="bg2"/>
              </a:solidFill>
              <a:ln w="9525">
                <a:noFill/>
                <a:miter lim="800000"/>
                <a:headEnd/>
                <a:tailEnd/>
              </a:ln>
            </p:spPr>
            <p:txBody>
              <a:bodyPr/>
              <a:lstStyle/>
              <a:p>
                <a:endParaRPr lang="en-US"/>
              </a:p>
            </p:txBody>
          </p:sp>
          <p:sp>
            <p:nvSpPr>
              <p:cNvPr id="103336" name="Rectangle 936"/>
              <p:cNvSpPr>
                <a:spLocks noChangeArrowheads="1"/>
              </p:cNvSpPr>
              <p:nvPr/>
            </p:nvSpPr>
            <p:spPr bwMode="black">
              <a:xfrm>
                <a:off x="4511" y="3378"/>
                <a:ext cx="38" cy="5"/>
              </a:xfrm>
              <a:prstGeom prst="rect">
                <a:avLst/>
              </a:prstGeom>
              <a:solidFill>
                <a:schemeClr val="bg2"/>
              </a:solidFill>
              <a:ln w="9525">
                <a:noFill/>
                <a:miter lim="800000"/>
                <a:headEnd/>
                <a:tailEnd/>
              </a:ln>
            </p:spPr>
            <p:txBody>
              <a:bodyPr/>
              <a:lstStyle/>
              <a:p>
                <a:endParaRPr lang="en-US"/>
              </a:p>
            </p:txBody>
          </p:sp>
          <p:sp>
            <p:nvSpPr>
              <p:cNvPr id="103337" name="Rectangle 937"/>
              <p:cNvSpPr>
                <a:spLocks noChangeArrowheads="1"/>
              </p:cNvSpPr>
              <p:nvPr/>
            </p:nvSpPr>
            <p:spPr bwMode="black">
              <a:xfrm>
                <a:off x="4545" y="3381"/>
                <a:ext cx="6" cy="28"/>
              </a:xfrm>
              <a:prstGeom prst="rect">
                <a:avLst/>
              </a:prstGeom>
              <a:solidFill>
                <a:schemeClr val="bg2"/>
              </a:solidFill>
              <a:ln w="9525">
                <a:noFill/>
                <a:miter lim="800000"/>
                <a:headEnd/>
                <a:tailEnd/>
              </a:ln>
            </p:spPr>
            <p:txBody>
              <a:bodyPr/>
              <a:lstStyle/>
              <a:p>
                <a:endParaRPr lang="en-US"/>
              </a:p>
            </p:txBody>
          </p:sp>
          <p:sp>
            <p:nvSpPr>
              <p:cNvPr id="103338" name="Rectangle 938"/>
              <p:cNvSpPr>
                <a:spLocks noChangeArrowheads="1"/>
              </p:cNvSpPr>
              <p:nvPr/>
            </p:nvSpPr>
            <p:spPr bwMode="black">
              <a:xfrm>
                <a:off x="4511" y="3408"/>
                <a:ext cx="38" cy="5"/>
              </a:xfrm>
              <a:prstGeom prst="rect">
                <a:avLst/>
              </a:prstGeom>
              <a:solidFill>
                <a:schemeClr val="bg2"/>
              </a:solidFill>
              <a:ln w="9525">
                <a:noFill/>
                <a:miter lim="800000"/>
                <a:headEnd/>
                <a:tailEnd/>
              </a:ln>
            </p:spPr>
            <p:txBody>
              <a:bodyPr/>
              <a:lstStyle/>
              <a:p>
                <a:endParaRPr lang="en-US"/>
              </a:p>
            </p:txBody>
          </p:sp>
          <p:sp>
            <p:nvSpPr>
              <p:cNvPr id="103339" name="Rectangle 939"/>
              <p:cNvSpPr>
                <a:spLocks noChangeArrowheads="1"/>
              </p:cNvSpPr>
              <p:nvPr/>
            </p:nvSpPr>
            <p:spPr bwMode="black">
              <a:xfrm>
                <a:off x="4807" y="3394"/>
                <a:ext cx="36" cy="5"/>
              </a:xfrm>
              <a:prstGeom prst="rect">
                <a:avLst/>
              </a:prstGeom>
              <a:solidFill>
                <a:schemeClr val="bg2"/>
              </a:solidFill>
              <a:ln w="9525">
                <a:noFill/>
                <a:miter lim="800000"/>
                <a:headEnd/>
                <a:tailEnd/>
              </a:ln>
            </p:spPr>
            <p:txBody>
              <a:bodyPr/>
              <a:lstStyle/>
              <a:p>
                <a:endParaRPr lang="en-US"/>
              </a:p>
            </p:txBody>
          </p:sp>
          <p:sp>
            <p:nvSpPr>
              <p:cNvPr id="103340" name="Rectangle 940"/>
              <p:cNvSpPr>
                <a:spLocks noChangeArrowheads="1"/>
              </p:cNvSpPr>
              <p:nvPr/>
            </p:nvSpPr>
            <p:spPr bwMode="black">
              <a:xfrm>
                <a:off x="4807" y="3394"/>
                <a:ext cx="36" cy="3"/>
              </a:xfrm>
              <a:prstGeom prst="rect">
                <a:avLst/>
              </a:prstGeom>
              <a:solidFill>
                <a:schemeClr val="bg2"/>
              </a:solidFill>
              <a:ln w="9525">
                <a:noFill/>
                <a:miter lim="800000"/>
                <a:headEnd/>
                <a:tailEnd/>
              </a:ln>
            </p:spPr>
            <p:txBody>
              <a:bodyPr/>
              <a:lstStyle/>
              <a:p>
                <a:endParaRPr lang="en-US"/>
              </a:p>
            </p:txBody>
          </p:sp>
          <p:sp>
            <p:nvSpPr>
              <p:cNvPr id="103341" name="Rectangle 941"/>
              <p:cNvSpPr>
                <a:spLocks noChangeArrowheads="1"/>
              </p:cNvSpPr>
              <p:nvPr/>
            </p:nvSpPr>
            <p:spPr bwMode="black">
              <a:xfrm>
                <a:off x="4807" y="3393"/>
                <a:ext cx="36" cy="4"/>
              </a:xfrm>
              <a:prstGeom prst="rect">
                <a:avLst/>
              </a:prstGeom>
              <a:solidFill>
                <a:schemeClr val="bg2"/>
              </a:solidFill>
              <a:ln w="9525">
                <a:noFill/>
                <a:miter lim="800000"/>
                <a:headEnd/>
                <a:tailEnd/>
              </a:ln>
            </p:spPr>
            <p:txBody>
              <a:bodyPr/>
              <a:lstStyle/>
              <a:p>
                <a:endParaRPr lang="en-US"/>
              </a:p>
            </p:txBody>
          </p:sp>
          <p:sp>
            <p:nvSpPr>
              <p:cNvPr id="103342" name="Rectangle 942"/>
              <p:cNvSpPr>
                <a:spLocks noChangeArrowheads="1"/>
              </p:cNvSpPr>
              <p:nvPr/>
            </p:nvSpPr>
            <p:spPr bwMode="black">
              <a:xfrm>
                <a:off x="4807" y="3393"/>
                <a:ext cx="36" cy="4"/>
              </a:xfrm>
              <a:prstGeom prst="rect">
                <a:avLst/>
              </a:prstGeom>
              <a:solidFill>
                <a:schemeClr val="bg2"/>
              </a:solidFill>
              <a:ln w="9525">
                <a:noFill/>
                <a:miter lim="800000"/>
                <a:headEnd/>
                <a:tailEnd/>
              </a:ln>
            </p:spPr>
            <p:txBody>
              <a:bodyPr/>
              <a:lstStyle/>
              <a:p>
                <a:endParaRPr lang="en-US"/>
              </a:p>
            </p:txBody>
          </p:sp>
          <p:sp>
            <p:nvSpPr>
              <p:cNvPr id="103343" name="Rectangle 943"/>
              <p:cNvSpPr>
                <a:spLocks noChangeArrowheads="1"/>
              </p:cNvSpPr>
              <p:nvPr/>
            </p:nvSpPr>
            <p:spPr bwMode="black">
              <a:xfrm>
                <a:off x="4807" y="3393"/>
                <a:ext cx="36" cy="4"/>
              </a:xfrm>
              <a:prstGeom prst="rect">
                <a:avLst/>
              </a:prstGeom>
              <a:solidFill>
                <a:schemeClr val="bg2"/>
              </a:solidFill>
              <a:ln w="9525">
                <a:noFill/>
                <a:miter lim="800000"/>
                <a:headEnd/>
                <a:tailEnd/>
              </a:ln>
            </p:spPr>
            <p:txBody>
              <a:bodyPr/>
              <a:lstStyle/>
              <a:p>
                <a:endParaRPr lang="en-US"/>
              </a:p>
            </p:txBody>
          </p:sp>
          <p:sp>
            <p:nvSpPr>
              <p:cNvPr id="103345" name="Rectangle 945"/>
              <p:cNvSpPr>
                <a:spLocks noChangeArrowheads="1"/>
              </p:cNvSpPr>
              <p:nvPr/>
            </p:nvSpPr>
            <p:spPr bwMode="black">
              <a:xfrm>
                <a:off x="4807" y="3391"/>
                <a:ext cx="36" cy="4"/>
              </a:xfrm>
              <a:prstGeom prst="rect">
                <a:avLst/>
              </a:prstGeom>
              <a:solidFill>
                <a:schemeClr val="bg2"/>
              </a:solidFill>
              <a:ln w="9525">
                <a:noFill/>
                <a:miter lim="800000"/>
                <a:headEnd/>
                <a:tailEnd/>
              </a:ln>
            </p:spPr>
            <p:txBody>
              <a:bodyPr/>
              <a:lstStyle/>
              <a:p>
                <a:endParaRPr lang="en-US"/>
              </a:p>
            </p:txBody>
          </p:sp>
          <p:sp>
            <p:nvSpPr>
              <p:cNvPr id="103346" name="Rectangle 946"/>
              <p:cNvSpPr>
                <a:spLocks noChangeArrowheads="1"/>
              </p:cNvSpPr>
              <p:nvPr/>
            </p:nvSpPr>
            <p:spPr bwMode="black">
              <a:xfrm>
                <a:off x="4807" y="3391"/>
                <a:ext cx="36" cy="4"/>
              </a:xfrm>
              <a:prstGeom prst="rect">
                <a:avLst/>
              </a:prstGeom>
              <a:solidFill>
                <a:schemeClr val="bg2"/>
              </a:solidFill>
              <a:ln w="9525">
                <a:noFill/>
                <a:miter lim="800000"/>
                <a:headEnd/>
                <a:tailEnd/>
              </a:ln>
            </p:spPr>
            <p:txBody>
              <a:bodyPr/>
              <a:lstStyle/>
              <a:p>
                <a:endParaRPr lang="en-US"/>
              </a:p>
            </p:txBody>
          </p:sp>
          <p:sp>
            <p:nvSpPr>
              <p:cNvPr id="103348" name="Rectangle 948"/>
              <p:cNvSpPr>
                <a:spLocks noChangeArrowheads="1"/>
              </p:cNvSpPr>
              <p:nvPr/>
            </p:nvSpPr>
            <p:spPr bwMode="black">
              <a:xfrm>
                <a:off x="4807" y="3389"/>
                <a:ext cx="36" cy="5"/>
              </a:xfrm>
              <a:prstGeom prst="rect">
                <a:avLst/>
              </a:prstGeom>
              <a:solidFill>
                <a:schemeClr val="bg2"/>
              </a:solidFill>
              <a:ln w="9525">
                <a:noFill/>
                <a:miter lim="800000"/>
                <a:headEnd/>
                <a:tailEnd/>
              </a:ln>
            </p:spPr>
            <p:txBody>
              <a:bodyPr/>
              <a:lstStyle/>
              <a:p>
                <a:endParaRPr lang="en-US"/>
              </a:p>
            </p:txBody>
          </p:sp>
          <p:sp>
            <p:nvSpPr>
              <p:cNvPr id="103349" name="Rectangle 949"/>
              <p:cNvSpPr>
                <a:spLocks noChangeArrowheads="1"/>
              </p:cNvSpPr>
              <p:nvPr/>
            </p:nvSpPr>
            <p:spPr bwMode="black">
              <a:xfrm>
                <a:off x="4807" y="3389"/>
                <a:ext cx="36" cy="5"/>
              </a:xfrm>
              <a:prstGeom prst="rect">
                <a:avLst/>
              </a:prstGeom>
              <a:solidFill>
                <a:schemeClr val="bg2"/>
              </a:solidFill>
              <a:ln w="9525">
                <a:noFill/>
                <a:miter lim="800000"/>
                <a:headEnd/>
                <a:tailEnd/>
              </a:ln>
            </p:spPr>
            <p:txBody>
              <a:bodyPr/>
              <a:lstStyle/>
              <a:p>
                <a:endParaRPr lang="en-US"/>
              </a:p>
            </p:txBody>
          </p:sp>
          <p:sp>
            <p:nvSpPr>
              <p:cNvPr id="103350" name="Rectangle 950"/>
              <p:cNvSpPr>
                <a:spLocks noChangeArrowheads="1"/>
              </p:cNvSpPr>
              <p:nvPr/>
            </p:nvSpPr>
            <p:spPr bwMode="black">
              <a:xfrm>
                <a:off x="4807" y="3389"/>
                <a:ext cx="36" cy="4"/>
              </a:xfrm>
              <a:prstGeom prst="rect">
                <a:avLst/>
              </a:prstGeom>
              <a:solidFill>
                <a:schemeClr val="bg2"/>
              </a:solidFill>
              <a:ln w="9525">
                <a:noFill/>
                <a:miter lim="800000"/>
                <a:headEnd/>
                <a:tailEnd/>
              </a:ln>
            </p:spPr>
            <p:txBody>
              <a:bodyPr/>
              <a:lstStyle/>
              <a:p>
                <a:endParaRPr lang="en-US"/>
              </a:p>
            </p:txBody>
          </p:sp>
          <p:sp>
            <p:nvSpPr>
              <p:cNvPr id="103351" name="Rectangle 951"/>
              <p:cNvSpPr>
                <a:spLocks noChangeArrowheads="1"/>
              </p:cNvSpPr>
              <p:nvPr/>
            </p:nvSpPr>
            <p:spPr bwMode="black">
              <a:xfrm>
                <a:off x="4807" y="3388"/>
                <a:ext cx="36" cy="5"/>
              </a:xfrm>
              <a:prstGeom prst="rect">
                <a:avLst/>
              </a:prstGeom>
              <a:solidFill>
                <a:schemeClr val="bg2"/>
              </a:solidFill>
              <a:ln w="9525">
                <a:noFill/>
                <a:miter lim="800000"/>
                <a:headEnd/>
                <a:tailEnd/>
              </a:ln>
            </p:spPr>
            <p:txBody>
              <a:bodyPr/>
              <a:lstStyle/>
              <a:p>
                <a:endParaRPr lang="en-US"/>
              </a:p>
            </p:txBody>
          </p:sp>
          <p:sp>
            <p:nvSpPr>
              <p:cNvPr id="103352" name="Rectangle 952"/>
              <p:cNvSpPr>
                <a:spLocks noChangeArrowheads="1"/>
              </p:cNvSpPr>
              <p:nvPr/>
            </p:nvSpPr>
            <p:spPr bwMode="black">
              <a:xfrm>
                <a:off x="4807" y="3388"/>
                <a:ext cx="36" cy="5"/>
              </a:xfrm>
              <a:prstGeom prst="rect">
                <a:avLst/>
              </a:prstGeom>
              <a:solidFill>
                <a:schemeClr val="bg2"/>
              </a:solidFill>
              <a:ln w="9525">
                <a:noFill/>
                <a:miter lim="800000"/>
                <a:headEnd/>
                <a:tailEnd/>
              </a:ln>
            </p:spPr>
            <p:txBody>
              <a:bodyPr/>
              <a:lstStyle/>
              <a:p>
                <a:endParaRPr lang="en-US"/>
              </a:p>
            </p:txBody>
          </p:sp>
          <p:sp>
            <p:nvSpPr>
              <p:cNvPr id="103353" name="Rectangle 953"/>
              <p:cNvSpPr>
                <a:spLocks noChangeArrowheads="1"/>
              </p:cNvSpPr>
              <p:nvPr/>
            </p:nvSpPr>
            <p:spPr bwMode="black">
              <a:xfrm>
                <a:off x="4807" y="3388"/>
                <a:ext cx="36" cy="5"/>
              </a:xfrm>
              <a:prstGeom prst="rect">
                <a:avLst/>
              </a:prstGeom>
              <a:solidFill>
                <a:schemeClr val="bg2"/>
              </a:solidFill>
              <a:ln w="9525">
                <a:noFill/>
                <a:miter lim="800000"/>
                <a:headEnd/>
                <a:tailEnd/>
              </a:ln>
            </p:spPr>
            <p:txBody>
              <a:bodyPr/>
              <a:lstStyle/>
              <a:p>
                <a:endParaRPr lang="en-US"/>
              </a:p>
            </p:txBody>
          </p:sp>
          <p:sp>
            <p:nvSpPr>
              <p:cNvPr id="103354" name="Rectangle 954"/>
              <p:cNvSpPr>
                <a:spLocks noChangeArrowheads="1"/>
              </p:cNvSpPr>
              <p:nvPr/>
            </p:nvSpPr>
            <p:spPr bwMode="black">
              <a:xfrm>
                <a:off x="4807" y="3386"/>
                <a:ext cx="36" cy="5"/>
              </a:xfrm>
              <a:prstGeom prst="rect">
                <a:avLst/>
              </a:prstGeom>
              <a:solidFill>
                <a:schemeClr val="bg2"/>
              </a:solidFill>
              <a:ln w="9525">
                <a:noFill/>
                <a:miter lim="800000"/>
                <a:headEnd/>
                <a:tailEnd/>
              </a:ln>
            </p:spPr>
            <p:txBody>
              <a:bodyPr/>
              <a:lstStyle/>
              <a:p>
                <a:endParaRPr lang="en-US"/>
              </a:p>
            </p:txBody>
          </p:sp>
          <p:sp>
            <p:nvSpPr>
              <p:cNvPr id="103355" name="Rectangle 955"/>
              <p:cNvSpPr>
                <a:spLocks noChangeArrowheads="1"/>
              </p:cNvSpPr>
              <p:nvPr/>
            </p:nvSpPr>
            <p:spPr bwMode="black">
              <a:xfrm>
                <a:off x="4807" y="3386"/>
                <a:ext cx="36" cy="5"/>
              </a:xfrm>
              <a:prstGeom prst="rect">
                <a:avLst/>
              </a:prstGeom>
              <a:solidFill>
                <a:schemeClr val="bg2"/>
              </a:solidFill>
              <a:ln w="9525">
                <a:noFill/>
                <a:miter lim="800000"/>
                <a:headEnd/>
                <a:tailEnd/>
              </a:ln>
            </p:spPr>
            <p:txBody>
              <a:bodyPr/>
              <a:lstStyle/>
              <a:p>
                <a:endParaRPr lang="en-US"/>
              </a:p>
            </p:txBody>
          </p:sp>
          <p:sp>
            <p:nvSpPr>
              <p:cNvPr id="103356" name="Rectangle 956"/>
              <p:cNvSpPr>
                <a:spLocks noChangeArrowheads="1"/>
              </p:cNvSpPr>
              <p:nvPr/>
            </p:nvSpPr>
            <p:spPr bwMode="black">
              <a:xfrm>
                <a:off x="4807" y="3386"/>
                <a:ext cx="36" cy="5"/>
              </a:xfrm>
              <a:prstGeom prst="rect">
                <a:avLst/>
              </a:prstGeom>
              <a:solidFill>
                <a:schemeClr val="bg2"/>
              </a:solidFill>
              <a:ln w="9525">
                <a:noFill/>
                <a:miter lim="800000"/>
                <a:headEnd/>
                <a:tailEnd/>
              </a:ln>
            </p:spPr>
            <p:txBody>
              <a:bodyPr/>
              <a:lstStyle/>
              <a:p>
                <a:endParaRPr lang="en-US"/>
              </a:p>
            </p:txBody>
          </p:sp>
          <p:sp>
            <p:nvSpPr>
              <p:cNvPr id="103357" name="Rectangle 957"/>
              <p:cNvSpPr>
                <a:spLocks noChangeArrowheads="1"/>
              </p:cNvSpPr>
              <p:nvPr/>
            </p:nvSpPr>
            <p:spPr bwMode="black">
              <a:xfrm>
                <a:off x="4807" y="3386"/>
                <a:ext cx="36" cy="3"/>
              </a:xfrm>
              <a:prstGeom prst="rect">
                <a:avLst/>
              </a:prstGeom>
              <a:solidFill>
                <a:schemeClr val="bg2"/>
              </a:solidFill>
              <a:ln w="9525">
                <a:noFill/>
                <a:miter lim="800000"/>
                <a:headEnd/>
                <a:tailEnd/>
              </a:ln>
            </p:spPr>
            <p:txBody>
              <a:bodyPr/>
              <a:lstStyle/>
              <a:p>
                <a:endParaRPr lang="en-US"/>
              </a:p>
            </p:txBody>
          </p:sp>
          <p:sp>
            <p:nvSpPr>
              <p:cNvPr id="103358" name="Rectangle 958"/>
              <p:cNvSpPr>
                <a:spLocks noChangeArrowheads="1"/>
              </p:cNvSpPr>
              <p:nvPr/>
            </p:nvSpPr>
            <p:spPr bwMode="black">
              <a:xfrm>
                <a:off x="4807" y="3385"/>
                <a:ext cx="36" cy="4"/>
              </a:xfrm>
              <a:prstGeom prst="rect">
                <a:avLst/>
              </a:prstGeom>
              <a:solidFill>
                <a:schemeClr val="bg2"/>
              </a:solidFill>
              <a:ln w="9525">
                <a:noFill/>
                <a:miter lim="800000"/>
                <a:headEnd/>
                <a:tailEnd/>
              </a:ln>
            </p:spPr>
            <p:txBody>
              <a:bodyPr/>
              <a:lstStyle/>
              <a:p>
                <a:endParaRPr lang="en-US"/>
              </a:p>
            </p:txBody>
          </p:sp>
          <p:sp>
            <p:nvSpPr>
              <p:cNvPr id="103359" name="Rectangle 959"/>
              <p:cNvSpPr>
                <a:spLocks noChangeArrowheads="1"/>
              </p:cNvSpPr>
              <p:nvPr/>
            </p:nvSpPr>
            <p:spPr bwMode="black">
              <a:xfrm>
                <a:off x="4807" y="3385"/>
                <a:ext cx="36" cy="4"/>
              </a:xfrm>
              <a:prstGeom prst="rect">
                <a:avLst/>
              </a:prstGeom>
              <a:solidFill>
                <a:schemeClr val="bg2"/>
              </a:solidFill>
              <a:ln w="9525">
                <a:noFill/>
                <a:miter lim="800000"/>
                <a:headEnd/>
                <a:tailEnd/>
              </a:ln>
            </p:spPr>
            <p:txBody>
              <a:bodyPr/>
              <a:lstStyle/>
              <a:p>
                <a:endParaRPr lang="en-US"/>
              </a:p>
            </p:txBody>
          </p:sp>
          <p:sp>
            <p:nvSpPr>
              <p:cNvPr id="103360" name="Rectangle 960"/>
              <p:cNvSpPr>
                <a:spLocks noChangeArrowheads="1"/>
              </p:cNvSpPr>
              <p:nvPr/>
            </p:nvSpPr>
            <p:spPr bwMode="black">
              <a:xfrm>
                <a:off x="4807" y="3385"/>
                <a:ext cx="36" cy="3"/>
              </a:xfrm>
              <a:prstGeom prst="rect">
                <a:avLst/>
              </a:prstGeom>
              <a:solidFill>
                <a:schemeClr val="bg2"/>
              </a:solidFill>
              <a:ln w="9525">
                <a:noFill/>
                <a:miter lim="800000"/>
                <a:headEnd/>
                <a:tailEnd/>
              </a:ln>
            </p:spPr>
            <p:txBody>
              <a:bodyPr/>
              <a:lstStyle/>
              <a:p>
                <a:endParaRPr lang="en-US"/>
              </a:p>
            </p:txBody>
          </p:sp>
          <p:sp>
            <p:nvSpPr>
              <p:cNvPr id="103361" name="Rectangle 961"/>
              <p:cNvSpPr>
                <a:spLocks noChangeArrowheads="1"/>
              </p:cNvSpPr>
              <p:nvPr/>
            </p:nvSpPr>
            <p:spPr bwMode="black">
              <a:xfrm>
                <a:off x="4807" y="3383"/>
                <a:ext cx="36" cy="5"/>
              </a:xfrm>
              <a:prstGeom prst="rect">
                <a:avLst/>
              </a:prstGeom>
              <a:solidFill>
                <a:schemeClr val="bg2"/>
              </a:solidFill>
              <a:ln w="9525">
                <a:noFill/>
                <a:miter lim="800000"/>
                <a:headEnd/>
                <a:tailEnd/>
              </a:ln>
            </p:spPr>
            <p:txBody>
              <a:bodyPr/>
              <a:lstStyle/>
              <a:p>
                <a:endParaRPr lang="en-US"/>
              </a:p>
            </p:txBody>
          </p:sp>
          <p:sp>
            <p:nvSpPr>
              <p:cNvPr id="103362" name="Rectangle 962"/>
              <p:cNvSpPr>
                <a:spLocks noChangeArrowheads="1"/>
              </p:cNvSpPr>
              <p:nvPr/>
            </p:nvSpPr>
            <p:spPr bwMode="black">
              <a:xfrm>
                <a:off x="4807" y="3383"/>
                <a:ext cx="36" cy="5"/>
              </a:xfrm>
              <a:prstGeom prst="rect">
                <a:avLst/>
              </a:prstGeom>
              <a:solidFill>
                <a:schemeClr val="bg2"/>
              </a:solidFill>
              <a:ln w="9525">
                <a:noFill/>
                <a:miter lim="800000"/>
                <a:headEnd/>
                <a:tailEnd/>
              </a:ln>
            </p:spPr>
            <p:txBody>
              <a:bodyPr/>
              <a:lstStyle/>
              <a:p>
                <a:endParaRPr lang="en-US"/>
              </a:p>
            </p:txBody>
          </p:sp>
          <p:sp>
            <p:nvSpPr>
              <p:cNvPr id="103363" name="Rectangle 963"/>
              <p:cNvSpPr>
                <a:spLocks noChangeArrowheads="1"/>
              </p:cNvSpPr>
              <p:nvPr/>
            </p:nvSpPr>
            <p:spPr bwMode="black">
              <a:xfrm>
                <a:off x="4807" y="3383"/>
                <a:ext cx="36" cy="3"/>
              </a:xfrm>
              <a:prstGeom prst="rect">
                <a:avLst/>
              </a:prstGeom>
              <a:solidFill>
                <a:schemeClr val="bg2"/>
              </a:solidFill>
              <a:ln w="9525">
                <a:noFill/>
                <a:miter lim="800000"/>
                <a:headEnd/>
                <a:tailEnd/>
              </a:ln>
            </p:spPr>
            <p:txBody>
              <a:bodyPr/>
              <a:lstStyle/>
              <a:p>
                <a:endParaRPr lang="en-US"/>
              </a:p>
            </p:txBody>
          </p:sp>
          <p:sp>
            <p:nvSpPr>
              <p:cNvPr id="103364" name="Rectangle 964"/>
              <p:cNvSpPr>
                <a:spLocks noChangeArrowheads="1"/>
              </p:cNvSpPr>
              <p:nvPr/>
            </p:nvSpPr>
            <p:spPr bwMode="black">
              <a:xfrm>
                <a:off x="4807" y="3381"/>
                <a:ext cx="36" cy="5"/>
              </a:xfrm>
              <a:prstGeom prst="rect">
                <a:avLst/>
              </a:prstGeom>
              <a:solidFill>
                <a:schemeClr val="bg2"/>
              </a:solidFill>
              <a:ln w="9525">
                <a:noFill/>
                <a:miter lim="800000"/>
                <a:headEnd/>
                <a:tailEnd/>
              </a:ln>
            </p:spPr>
            <p:txBody>
              <a:bodyPr/>
              <a:lstStyle/>
              <a:p>
                <a:endParaRPr lang="en-US"/>
              </a:p>
            </p:txBody>
          </p:sp>
          <p:sp>
            <p:nvSpPr>
              <p:cNvPr id="103365" name="Rectangle 965"/>
              <p:cNvSpPr>
                <a:spLocks noChangeArrowheads="1"/>
              </p:cNvSpPr>
              <p:nvPr/>
            </p:nvSpPr>
            <p:spPr bwMode="black">
              <a:xfrm>
                <a:off x="4807" y="3381"/>
                <a:ext cx="36" cy="5"/>
              </a:xfrm>
              <a:prstGeom prst="rect">
                <a:avLst/>
              </a:prstGeom>
              <a:solidFill>
                <a:schemeClr val="bg2"/>
              </a:solidFill>
              <a:ln w="9525">
                <a:noFill/>
                <a:miter lim="800000"/>
                <a:headEnd/>
                <a:tailEnd/>
              </a:ln>
            </p:spPr>
            <p:txBody>
              <a:bodyPr/>
              <a:lstStyle/>
              <a:p>
                <a:endParaRPr lang="en-US"/>
              </a:p>
            </p:txBody>
          </p:sp>
          <p:sp>
            <p:nvSpPr>
              <p:cNvPr id="103366" name="Rectangle 966"/>
              <p:cNvSpPr>
                <a:spLocks noChangeArrowheads="1"/>
              </p:cNvSpPr>
              <p:nvPr/>
            </p:nvSpPr>
            <p:spPr bwMode="black">
              <a:xfrm>
                <a:off x="4807" y="3381"/>
                <a:ext cx="36" cy="5"/>
              </a:xfrm>
              <a:prstGeom prst="rect">
                <a:avLst/>
              </a:prstGeom>
              <a:solidFill>
                <a:schemeClr val="bg2"/>
              </a:solidFill>
              <a:ln w="9525">
                <a:noFill/>
                <a:miter lim="800000"/>
                <a:headEnd/>
                <a:tailEnd/>
              </a:ln>
            </p:spPr>
            <p:txBody>
              <a:bodyPr/>
              <a:lstStyle/>
              <a:p>
                <a:endParaRPr lang="en-US"/>
              </a:p>
            </p:txBody>
          </p:sp>
          <p:sp>
            <p:nvSpPr>
              <p:cNvPr id="103367" name="Rectangle 967"/>
              <p:cNvSpPr>
                <a:spLocks noChangeArrowheads="1"/>
              </p:cNvSpPr>
              <p:nvPr/>
            </p:nvSpPr>
            <p:spPr bwMode="black">
              <a:xfrm>
                <a:off x="4807" y="3381"/>
                <a:ext cx="36" cy="4"/>
              </a:xfrm>
              <a:prstGeom prst="rect">
                <a:avLst/>
              </a:prstGeom>
              <a:solidFill>
                <a:schemeClr val="bg2"/>
              </a:solidFill>
              <a:ln w="9525">
                <a:noFill/>
                <a:miter lim="800000"/>
                <a:headEnd/>
                <a:tailEnd/>
              </a:ln>
            </p:spPr>
            <p:txBody>
              <a:bodyPr/>
              <a:lstStyle/>
              <a:p>
                <a:endParaRPr lang="en-US"/>
              </a:p>
            </p:txBody>
          </p:sp>
          <p:sp>
            <p:nvSpPr>
              <p:cNvPr id="103368" name="Rectangle 968"/>
              <p:cNvSpPr>
                <a:spLocks noChangeArrowheads="1"/>
              </p:cNvSpPr>
              <p:nvPr/>
            </p:nvSpPr>
            <p:spPr bwMode="black">
              <a:xfrm>
                <a:off x="4807" y="3380"/>
                <a:ext cx="36" cy="5"/>
              </a:xfrm>
              <a:prstGeom prst="rect">
                <a:avLst/>
              </a:prstGeom>
              <a:solidFill>
                <a:schemeClr val="bg2"/>
              </a:solidFill>
              <a:ln w="9525">
                <a:noFill/>
                <a:miter lim="800000"/>
                <a:headEnd/>
                <a:tailEnd/>
              </a:ln>
            </p:spPr>
            <p:txBody>
              <a:bodyPr/>
              <a:lstStyle/>
              <a:p>
                <a:endParaRPr lang="en-US"/>
              </a:p>
            </p:txBody>
          </p:sp>
          <p:sp>
            <p:nvSpPr>
              <p:cNvPr id="103369" name="Rectangle 969"/>
              <p:cNvSpPr>
                <a:spLocks noChangeArrowheads="1"/>
              </p:cNvSpPr>
              <p:nvPr/>
            </p:nvSpPr>
            <p:spPr bwMode="black">
              <a:xfrm>
                <a:off x="4807" y="3380"/>
                <a:ext cx="36" cy="5"/>
              </a:xfrm>
              <a:prstGeom prst="rect">
                <a:avLst/>
              </a:prstGeom>
              <a:solidFill>
                <a:schemeClr val="bg2"/>
              </a:solidFill>
              <a:ln w="9525">
                <a:noFill/>
                <a:miter lim="800000"/>
                <a:headEnd/>
                <a:tailEnd/>
              </a:ln>
            </p:spPr>
            <p:txBody>
              <a:bodyPr/>
              <a:lstStyle/>
              <a:p>
                <a:endParaRPr lang="en-US"/>
              </a:p>
            </p:txBody>
          </p:sp>
          <p:sp>
            <p:nvSpPr>
              <p:cNvPr id="103370" name="Rectangle 970"/>
              <p:cNvSpPr>
                <a:spLocks noChangeArrowheads="1"/>
              </p:cNvSpPr>
              <p:nvPr/>
            </p:nvSpPr>
            <p:spPr bwMode="black">
              <a:xfrm>
                <a:off x="4807" y="3394"/>
                <a:ext cx="36" cy="5"/>
              </a:xfrm>
              <a:prstGeom prst="rect">
                <a:avLst/>
              </a:prstGeom>
              <a:solidFill>
                <a:schemeClr val="bg2"/>
              </a:solidFill>
              <a:ln w="9525">
                <a:noFill/>
                <a:miter lim="800000"/>
                <a:headEnd/>
                <a:tailEnd/>
              </a:ln>
            </p:spPr>
            <p:txBody>
              <a:bodyPr/>
              <a:lstStyle/>
              <a:p>
                <a:endParaRPr lang="en-US"/>
              </a:p>
            </p:txBody>
          </p:sp>
          <p:sp>
            <p:nvSpPr>
              <p:cNvPr id="103371" name="Rectangle 971"/>
              <p:cNvSpPr>
                <a:spLocks noChangeArrowheads="1"/>
              </p:cNvSpPr>
              <p:nvPr/>
            </p:nvSpPr>
            <p:spPr bwMode="black">
              <a:xfrm>
                <a:off x="4807" y="3395"/>
                <a:ext cx="36" cy="6"/>
              </a:xfrm>
              <a:prstGeom prst="rect">
                <a:avLst/>
              </a:prstGeom>
              <a:solidFill>
                <a:schemeClr val="bg2"/>
              </a:solidFill>
              <a:ln w="9525">
                <a:noFill/>
                <a:miter lim="800000"/>
                <a:headEnd/>
                <a:tailEnd/>
              </a:ln>
            </p:spPr>
            <p:txBody>
              <a:bodyPr/>
              <a:lstStyle/>
              <a:p>
                <a:endParaRPr lang="en-US"/>
              </a:p>
            </p:txBody>
          </p:sp>
          <p:sp>
            <p:nvSpPr>
              <p:cNvPr id="103372" name="Rectangle 972"/>
              <p:cNvSpPr>
                <a:spLocks noChangeArrowheads="1"/>
              </p:cNvSpPr>
              <p:nvPr/>
            </p:nvSpPr>
            <p:spPr bwMode="black">
              <a:xfrm>
                <a:off x="4807" y="3395"/>
                <a:ext cx="36" cy="6"/>
              </a:xfrm>
              <a:prstGeom prst="rect">
                <a:avLst/>
              </a:prstGeom>
              <a:solidFill>
                <a:schemeClr val="bg2"/>
              </a:solidFill>
              <a:ln w="9525">
                <a:noFill/>
                <a:miter lim="800000"/>
                <a:headEnd/>
                <a:tailEnd/>
              </a:ln>
            </p:spPr>
            <p:txBody>
              <a:bodyPr/>
              <a:lstStyle/>
              <a:p>
                <a:endParaRPr lang="en-US"/>
              </a:p>
            </p:txBody>
          </p:sp>
          <p:sp>
            <p:nvSpPr>
              <p:cNvPr id="103373" name="Rectangle 973"/>
              <p:cNvSpPr>
                <a:spLocks noChangeArrowheads="1"/>
              </p:cNvSpPr>
              <p:nvPr/>
            </p:nvSpPr>
            <p:spPr bwMode="black">
              <a:xfrm>
                <a:off x="4807" y="3395"/>
                <a:ext cx="36" cy="6"/>
              </a:xfrm>
              <a:prstGeom prst="rect">
                <a:avLst/>
              </a:prstGeom>
              <a:solidFill>
                <a:schemeClr val="bg2"/>
              </a:solidFill>
              <a:ln w="9525">
                <a:noFill/>
                <a:miter lim="800000"/>
                <a:headEnd/>
                <a:tailEnd/>
              </a:ln>
            </p:spPr>
            <p:txBody>
              <a:bodyPr/>
              <a:lstStyle/>
              <a:p>
                <a:endParaRPr lang="en-US"/>
              </a:p>
            </p:txBody>
          </p:sp>
          <p:sp>
            <p:nvSpPr>
              <p:cNvPr id="103374" name="Rectangle 974"/>
              <p:cNvSpPr>
                <a:spLocks noChangeArrowheads="1"/>
              </p:cNvSpPr>
              <p:nvPr/>
            </p:nvSpPr>
            <p:spPr bwMode="black">
              <a:xfrm>
                <a:off x="4807" y="3397"/>
                <a:ext cx="36" cy="4"/>
              </a:xfrm>
              <a:prstGeom prst="rect">
                <a:avLst/>
              </a:prstGeom>
              <a:solidFill>
                <a:schemeClr val="bg2"/>
              </a:solidFill>
              <a:ln w="9525">
                <a:noFill/>
                <a:miter lim="800000"/>
                <a:headEnd/>
                <a:tailEnd/>
              </a:ln>
            </p:spPr>
            <p:txBody>
              <a:bodyPr/>
              <a:lstStyle/>
              <a:p>
                <a:endParaRPr lang="en-US"/>
              </a:p>
            </p:txBody>
          </p:sp>
          <p:sp>
            <p:nvSpPr>
              <p:cNvPr id="103375" name="Rectangle 975"/>
              <p:cNvSpPr>
                <a:spLocks noChangeArrowheads="1"/>
              </p:cNvSpPr>
              <p:nvPr/>
            </p:nvSpPr>
            <p:spPr bwMode="black">
              <a:xfrm>
                <a:off x="4807" y="3397"/>
                <a:ext cx="36" cy="4"/>
              </a:xfrm>
              <a:prstGeom prst="rect">
                <a:avLst/>
              </a:prstGeom>
              <a:solidFill>
                <a:schemeClr val="bg2"/>
              </a:solidFill>
              <a:ln w="9525">
                <a:noFill/>
                <a:miter lim="800000"/>
                <a:headEnd/>
                <a:tailEnd/>
              </a:ln>
            </p:spPr>
            <p:txBody>
              <a:bodyPr/>
              <a:lstStyle/>
              <a:p>
                <a:endParaRPr lang="en-US"/>
              </a:p>
            </p:txBody>
          </p:sp>
          <p:sp>
            <p:nvSpPr>
              <p:cNvPr id="103376" name="Rectangle 976"/>
              <p:cNvSpPr>
                <a:spLocks noChangeArrowheads="1"/>
              </p:cNvSpPr>
              <p:nvPr/>
            </p:nvSpPr>
            <p:spPr bwMode="black">
              <a:xfrm>
                <a:off x="4807" y="3397"/>
                <a:ext cx="36" cy="4"/>
              </a:xfrm>
              <a:prstGeom prst="rect">
                <a:avLst/>
              </a:prstGeom>
              <a:solidFill>
                <a:schemeClr val="bg2"/>
              </a:solidFill>
              <a:ln w="9525">
                <a:noFill/>
                <a:miter lim="800000"/>
                <a:headEnd/>
                <a:tailEnd/>
              </a:ln>
            </p:spPr>
            <p:txBody>
              <a:bodyPr/>
              <a:lstStyle/>
              <a:p>
                <a:endParaRPr lang="en-US"/>
              </a:p>
            </p:txBody>
          </p:sp>
          <p:sp>
            <p:nvSpPr>
              <p:cNvPr id="103377" name="Rectangle 977"/>
              <p:cNvSpPr>
                <a:spLocks noChangeArrowheads="1"/>
              </p:cNvSpPr>
              <p:nvPr/>
            </p:nvSpPr>
            <p:spPr bwMode="black">
              <a:xfrm>
                <a:off x="4807" y="3397"/>
                <a:ext cx="36" cy="4"/>
              </a:xfrm>
              <a:prstGeom prst="rect">
                <a:avLst/>
              </a:prstGeom>
              <a:solidFill>
                <a:schemeClr val="bg2"/>
              </a:solidFill>
              <a:ln w="9525">
                <a:noFill/>
                <a:miter lim="800000"/>
                <a:headEnd/>
                <a:tailEnd/>
              </a:ln>
            </p:spPr>
            <p:txBody>
              <a:bodyPr/>
              <a:lstStyle/>
              <a:p>
                <a:endParaRPr lang="en-US"/>
              </a:p>
            </p:txBody>
          </p:sp>
          <p:sp>
            <p:nvSpPr>
              <p:cNvPr id="103378" name="Rectangle 978"/>
              <p:cNvSpPr>
                <a:spLocks noChangeArrowheads="1"/>
              </p:cNvSpPr>
              <p:nvPr/>
            </p:nvSpPr>
            <p:spPr bwMode="black">
              <a:xfrm>
                <a:off x="4807" y="3399"/>
                <a:ext cx="36" cy="4"/>
              </a:xfrm>
              <a:prstGeom prst="rect">
                <a:avLst/>
              </a:prstGeom>
              <a:solidFill>
                <a:schemeClr val="bg2"/>
              </a:solidFill>
              <a:ln w="9525">
                <a:noFill/>
                <a:miter lim="800000"/>
                <a:headEnd/>
                <a:tailEnd/>
              </a:ln>
            </p:spPr>
            <p:txBody>
              <a:bodyPr/>
              <a:lstStyle/>
              <a:p>
                <a:endParaRPr lang="en-US"/>
              </a:p>
            </p:txBody>
          </p:sp>
          <p:sp>
            <p:nvSpPr>
              <p:cNvPr id="103379" name="Rectangle 979"/>
              <p:cNvSpPr>
                <a:spLocks noChangeArrowheads="1"/>
              </p:cNvSpPr>
              <p:nvPr/>
            </p:nvSpPr>
            <p:spPr bwMode="black">
              <a:xfrm>
                <a:off x="4807" y="3399"/>
                <a:ext cx="36" cy="4"/>
              </a:xfrm>
              <a:prstGeom prst="rect">
                <a:avLst/>
              </a:prstGeom>
              <a:solidFill>
                <a:schemeClr val="bg2"/>
              </a:solidFill>
              <a:ln w="9525">
                <a:noFill/>
                <a:miter lim="800000"/>
                <a:headEnd/>
                <a:tailEnd/>
              </a:ln>
            </p:spPr>
            <p:txBody>
              <a:bodyPr/>
              <a:lstStyle/>
              <a:p>
                <a:endParaRPr lang="en-US"/>
              </a:p>
            </p:txBody>
          </p:sp>
          <p:sp>
            <p:nvSpPr>
              <p:cNvPr id="103380" name="Rectangle 980"/>
              <p:cNvSpPr>
                <a:spLocks noChangeArrowheads="1"/>
              </p:cNvSpPr>
              <p:nvPr/>
            </p:nvSpPr>
            <p:spPr bwMode="black">
              <a:xfrm>
                <a:off x="4807" y="3399"/>
                <a:ext cx="36" cy="4"/>
              </a:xfrm>
              <a:prstGeom prst="rect">
                <a:avLst/>
              </a:prstGeom>
              <a:solidFill>
                <a:schemeClr val="bg2"/>
              </a:solidFill>
              <a:ln w="9525">
                <a:noFill/>
                <a:miter lim="800000"/>
                <a:headEnd/>
                <a:tailEnd/>
              </a:ln>
            </p:spPr>
            <p:txBody>
              <a:bodyPr/>
              <a:lstStyle/>
              <a:p>
                <a:endParaRPr lang="en-US"/>
              </a:p>
            </p:txBody>
          </p:sp>
          <p:sp>
            <p:nvSpPr>
              <p:cNvPr id="103381" name="Rectangle 981"/>
              <p:cNvSpPr>
                <a:spLocks noChangeArrowheads="1"/>
              </p:cNvSpPr>
              <p:nvPr/>
            </p:nvSpPr>
            <p:spPr bwMode="black">
              <a:xfrm>
                <a:off x="4807" y="3401"/>
                <a:ext cx="36" cy="4"/>
              </a:xfrm>
              <a:prstGeom prst="rect">
                <a:avLst/>
              </a:prstGeom>
              <a:solidFill>
                <a:schemeClr val="bg2"/>
              </a:solidFill>
              <a:ln w="9525">
                <a:noFill/>
                <a:miter lim="800000"/>
                <a:headEnd/>
                <a:tailEnd/>
              </a:ln>
            </p:spPr>
            <p:txBody>
              <a:bodyPr/>
              <a:lstStyle/>
              <a:p>
                <a:endParaRPr lang="en-US"/>
              </a:p>
            </p:txBody>
          </p:sp>
          <p:sp>
            <p:nvSpPr>
              <p:cNvPr id="103382" name="Rectangle 982"/>
              <p:cNvSpPr>
                <a:spLocks noChangeArrowheads="1"/>
              </p:cNvSpPr>
              <p:nvPr/>
            </p:nvSpPr>
            <p:spPr bwMode="black">
              <a:xfrm>
                <a:off x="4807" y="3401"/>
                <a:ext cx="36" cy="4"/>
              </a:xfrm>
              <a:prstGeom prst="rect">
                <a:avLst/>
              </a:prstGeom>
              <a:solidFill>
                <a:schemeClr val="bg2"/>
              </a:solidFill>
              <a:ln w="9525">
                <a:noFill/>
                <a:miter lim="800000"/>
                <a:headEnd/>
                <a:tailEnd/>
              </a:ln>
            </p:spPr>
            <p:txBody>
              <a:bodyPr/>
              <a:lstStyle/>
              <a:p>
                <a:endParaRPr lang="en-US"/>
              </a:p>
            </p:txBody>
          </p:sp>
          <p:sp>
            <p:nvSpPr>
              <p:cNvPr id="103383" name="Rectangle 983"/>
              <p:cNvSpPr>
                <a:spLocks noChangeArrowheads="1"/>
              </p:cNvSpPr>
              <p:nvPr/>
            </p:nvSpPr>
            <p:spPr bwMode="black">
              <a:xfrm>
                <a:off x="4807" y="3401"/>
                <a:ext cx="36" cy="4"/>
              </a:xfrm>
              <a:prstGeom prst="rect">
                <a:avLst/>
              </a:prstGeom>
              <a:solidFill>
                <a:schemeClr val="bg2"/>
              </a:solidFill>
              <a:ln w="9525">
                <a:noFill/>
                <a:miter lim="800000"/>
                <a:headEnd/>
                <a:tailEnd/>
              </a:ln>
            </p:spPr>
            <p:txBody>
              <a:bodyPr/>
              <a:lstStyle/>
              <a:p>
                <a:endParaRPr lang="en-US"/>
              </a:p>
            </p:txBody>
          </p:sp>
          <p:sp>
            <p:nvSpPr>
              <p:cNvPr id="103384" name="Rectangle 984"/>
              <p:cNvSpPr>
                <a:spLocks noChangeArrowheads="1"/>
              </p:cNvSpPr>
              <p:nvPr/>
            </p:nvSpPr>
            <p:spPr bwMode="black">
              <a:xfrm>
                <a:off x="4807" y="3401"/>
                <a:ext cx="36" cy="4"/>
              </a:xfrm>
              <a:prstGeom prst="rect">
                <a:avLst/>
              </a:prstGeom>
              <a:solidFill>
                <a:schemeClr val="bg2"/>
              </a:solidFill>
              <a:ln w="9525">
                <a:noFill/>
                <a:miter lim="800000"/>
                <a:headEnd/>
                <a:tailEnd/>
              </a:ln>
            </p:spPr>
            <p:txBody>
              <a:bodyPr/>
              <a:lstStyle/>
              <a:p>
                <a:endParaRPr lang="en-US"/>
              </a:p>
            </p:txBody>
          </p:sp>
          <p:sp>
            <p:nvSpPr>
              <p:cNvPr id="103385" name="Rectangle 985"/>
              <p:cNvSpPr>
                <a:spLocks noChangeArrowheads="1"/>
              </p:cNvSpPr>
              <p:nvPr/>
            </p:nvSpPr>
            <p:spPr bwMode="black">
              <a:xfrm>
                <a:off x="4807" y="3401"/>
                <a:ext cx="36" cy="6"/>
              </a:xfrm>
              <a:prstGeom prst="rect">
                <a:avLst/>
              </a:prstGeom>
              <a:solidFill>
                <a:schemeClr val="bg2"/>
              </a:solidFill>
              <a:ln w="9525">
                <a:noFill/>
                <a:miter lim="800000"/>
                <a:headEnd/>
                <a:tailEnd/>
              </a:ln>
            </p:spPr>
            <p:txBody>
              <a:bodyPr/>
              <a:lstStyle/>
              <a:p>
                <a:endParaRPr lang="en-US"/>
              </a:p>
            </p:txBody>
          </p:sp>
          <p:sp>
            <p:nvSpPr>
              <p:cNvPr id="103386" name="Rectangle 986"/>
              <p:cNvSpPr>
                <a:spLocks noChangeArrowheads="1"/>
              </p:cNvSpPr>
              <p:nvPr/>
            </p:nvSpPr>
            <p:spPr bwMode="black">
              <a:xfrm>
                <a:off x="4807" y="3401"/>
                <a:ext cx="36" cy="6"/>
              </a:xfrm>
              <a:prstGeom prst="rect">
                <a:avLst/>
              </a:prstGeom>
              <a:solidFill>
                <a:schemeClr val="bg2"/>
              </a:solidFill>
              <a:ln w="9525">
                <a:noFill/>
                <a:miter lim="800000"/>
                <a:headEnd/>
                <a:tailEnd/>
              </a:ln>
            </p:spPr>
            <p:txBody>
              <a:bodyPr/>
              <a:lstStyle/>
              <a:p>
                <a:endParaRPr lang="en-US"/>
              </a:p>
            </p:txBody>
          </p:sp>
          <p:sp>
            <p:nvSpPr>
              <p:cNvPr id="103387" name="Rectangle 987"/>
              <p:cNvSpPr>
                <a:spLocks noChangeArrowheads="1"/>
              </p:cNvSpPr>
              <p:nvPr/>
            </p:nvSpPr>
            <p:spPr bwMode="black">
              <a:xfrm>
                <a:off x="4807" y="3403"/>
                <a:ext cx="36" cy="4"/>
              </a:xfrm>
              <a:prstGeom prst="rect">
                <a:avLst/>
              </a:prstGeom>
              <a:solidFill>
                <a:schemeClr val="bg2"/>
              </a:solidFill>
              <a:ln w="9525">
                <a:noFill/>
                <a:miter lim="800000"/>
                <a:headEnd/>
                <a:tailEnd/>
              </a:ln>
            </p:spPr>
            <p:txBody>
              <a:bodyPr/>
              <a:lstStyle/>
              <a:p>
                <a:endParaRPr lang="en-US"/>
              </a:p>
            </p:txBody>
          </p:sp>
          <p:sp>
            <p:nvSpPr>
              <p:cNvPr id="103388" name="Rectangle 988"/>
              <p:cNvSpPr>
                <a:spLocks noChangeArrowheads="1"/>
              </p:cNvSpPr>
              <p:nvPr/>
            </p:nvSpPr>
            <p:spPr bwMode="black">
              <a:xfrm>
                <a:off x="4807" y="3403"/>
                <a:ext cx="36" cy="5"/>
              </a:xfrm>
              <a:prstGeom prst="rect">
                <a:avLst/>
              </a:prstGeom>
              <a:solidFill>
                <a:schemeClr val="bg2"/>
              </a:solidFill>
              <a:ln w="9525">
                <a:noFill/>
                <a:miter lim="800000"/>
                <a:headEnd/>
                <a:tailEnd/>
              </a:ln>
            </p:spPr>
            <p:txBody>
              <a:bodyPr/>
              <a:lstStyle/>
              <a:p>
                <a:endParaRPr lang="en-US"/>
              </a:p>
            </p:txBody>
          </p:sp>
          <p:sp>
            <p:nvSpPr>
              <p:cNvPr id="103389" name="Rectangle 989"/>
              <p:cNvSpPr>
                <a:spLocks noChangeArrowheads="1"/>
              </p:cNvSpPr>
              <p:nvPr/>
            </p:nvSpPr>
            <p:spPr bwMode="black">
              <a:xfrm>
                <a:off x="4807" y="3403"/>
                <a:ext cx="36" cy="5"/>
              </a:xfrm>
              <a:prstGeom prst="rect">
                <a:avLst/>
              </a:prstGeom>
              <a:solidFill>
                <a:schemeClr val="bg2"/>
              </a:solidFill>
              <a:ln w="9525">
                <a:noFill/>
                <a:miter lim="800000"/>
                <a:headEnd/>
                <a:tailEnd/>
              </a:ln>
            </p:spPr>
            <p:txBody>
              <a:bodyPr/>
              <a:lstStyle/>
              <a:p>
                <a:endParaRPr lang="en-US"/>
              </a:p>
            </p:txBody>
          </p:sp>
          <p:sp>
            <p:nvSpPr>
              <p:cNvPr id="103390" name="Rectangle 990"/>
              <p:cNvSpPr>
                <a:spLocks noChangeArrowheads="1"/>
              </p:cNvSpPr>
              <p:nvPr/>
            </p:nvSpPr>
            <p:spPr bwMode="black">
              <a:xfrm>
                <a:off x="4807" y="3403"/>
                <a:ext cx="36" cy="5"/>
              </a:xfrm>
              <a:prstGeom prst="rect">
                <a:avLst/>
              </a:prstGeom>
              <a:solidFill>
                <a:schemeClr val="bg2"/>
              </a:solidFill>
              <a:ln w="9525">
                <a:noFill/>
                <a:miter lim="800000"/>
                <a:headEnd/>
                <a:tailEnd/>
              </a:ln>
            </p:spPr>
            <p:txBody>
              <a:bodyPr/>
              <a:lstStyle/>
              <a:p>
                <a:endParaRPr lang="en-US"/>
              </a:p>
            </p:txBody>
          </p:sp>
          <p:sp>
            <p:nvSpPr>
              <p:cNvPr id="103391" name="Rectangle 991"/>
              <p:cNvSpPr>
                <a:spLocks noChangeArrowheads="1"/>
              </p:cNvSpPr>
              <p:nvPr/>
            </p:nvSpPr>
            <p:spPr bwMode="black">
              <a:xfrm>
                <a:off x="4807" y="3405"/>
                <a:ext cx="36" cy="4"/>
              </a:xfrm>
              <a:prstGeom prst="rect">
                <a:avLst/>
              </a:prstGeom>
              <a:solidFill>
                <a:schemeClr val="bg2"/>
              </a:solidFill>
              <a:ln w="9525">
                <a:noFill/>
                <a:miter lim="800000"/>
                <a:headEnd/>
                <a:tailEnd/>
              </a:ln>
            </p:spPr>
            <p:txBody>
              <a:bodyPr/>
              <a:lstStyle/>
              <a:p>
                <a:endParaRPr lang="en-US"/>
              </a:p>
            </p:txBody>
          </p:sp>
          <p:sp>
            <p:nvSpPr>
              <p:cNvPr id="103392" name="Rectangle 992"/>
              <p:cNvSpPr>
                <a:spLocks noChangeArrowheads="1"/>
              </p:cNvSpPr>
              <p:nvPr/>
            </p:nvSpPr>
            <p:spPr bwMode="black">
              <a:xfrm>
                <a:off x="4807" y="3405"/>
                <a:ext cx="36" cy="4"/>
              </a:xfrm>
              <a:prstGeom prst="rect">
                <a:avLst/>
              </a:prstGeom>
              <a:solidFill>
                <a:schemeClr val="bg2"/>
              </a:solidFill>
              <a:ln w="9525">
                <a:noFill/>
                <a:miter lim="800000"/>
                <a:headEnd/>
                <a:tailEnd/>
              </a:ln>
            </p:spPr>
            <p:txBody>
              <a:bodyPr/>
              <a:lstStyle/>
              <a:p>
                <a:endParaRPr lang="en-US"/>
              </a:p>
            </p:txBody>
          </p:sp>
          <p:sp>
            <p:nvSpPr>
              <p:cNvPr id="103393" name="Rectangle 993"/>
              <p:cNvSpPr>
                <a:spLocks noChangeArrowheads="1"/>
              </p:cNvSpPr>
              <p:nvPr/>
            </p:nvSpPr>
            <p:spPr bwMode="black">
              <a:xfrm>
                <a:off x="4807" y="3405"/>
                <a:ext cx="36" cy="4"/>
              </a:xfrm>
              <a:prstGeom prst="rect">
                <a:avLst/>
              </a:prstGeom>
              <a:solidFill>
                <a:schemeClr val="bg2"/>
              </a:solidFill>
              <a:ln w="9525">
                <a:noFill/>
                <a:miter lim="800000"/>
                <a:headEnd/>
                <a:tailEnd/>
              </a:ln>
            </p:spPr>
            <p:txBody>
              <a:bodyPr/>
              <a:lstStyle/>
              <a:p>
                <a:endParaRPr lang="en-US"/>
              </a:p>
            </p:txBody>
          </p:sp>
          <p:sp>
            <p:nvSpPr>
              <p:cNvPr id="103394" name="Rectangle 994"/>
              <p:cNvSpPr>
                <a:spLocks noChangeArrowheads="1"/>
              </p:cNvSpPr>
              <p:nvPr/>
            </p:nvSpPr>
            <p:spPr bwMode="black">
              <a:xfrm>
                <a:off x="4807" y="3407"/>
                <a:ext cx="36" cy="4"/>
              </a:xfrm>
              <a:prstGeom prst="rect">
                <a:avLst/>
              </a:prstGeom>
              <a:solidFill>
                <a:schemeClr val="bg2"/>
              </a:solidFill>
              <a:ln w="9525">
                <a:noFill/>
                <a:miter lim="800000"/>
                <a:headEnd/>
                <a:tailEnd/>
              </a:ln>
            </p:spPr>
            <p:txBody>
              <a:bodyPr/>
              <a:lstStyle/>
              <a:p>
                <a:endParaRPr lang="en-US"/>
              </a:p>
            </p:txBody>
          </p:sp>
          <p:sp>
            <p:nvSpPr>
              <p:cNvPr id="103395" name="Rectangle 995"/>
              <p:cNvSpPr>
                <a:spLocks noChangeArrowheads="1"/>
              </p:cNvSpPr>
              <p:nvPr/>
            </p:nvSpPr>
            <p:spPr bwMode="black">
              <a:xfrm>
                <a:off x="4807" y="3407"/>
                <a:ext cx="36" cy="4"/>
              </a:xfrm>
              <a:prstGeom prst="rect">
                <a:avLst/>
              </a:prstGeom>
              <a:solidFill>
                <a:schemeClr val="bg2"/>
              </a:solidFill>
              <a:ln w="9525">
                <a:noFill/>
                <a:miter lim="800000"/>
                <a:headEnd/>
                <a:tailEnd/>
              </a:ln>
            </p:spPr>
            <p:txBody>
              <a:bodyPr/>
              <a:lstStyle/>
              <a:p>
                <a:endParaRPr lang="en-US"/>
              </a:p>
            </p:txBody>
          </p:sp>
          <p:sp>
            <p:nvSpPr>
              <p:cNvPr id="103396" name="Rectangle 996"/>
              <p:cNvSpPr>
                <a:spLocks noChangeArrowheads="1"/>
              </p:cNvSpPr>
              <p:nvPr/>
            </p:nvSpPr>
            <p:spPr bwMode="black">
              <a:xfrm>
                <a:off x="4807" y="3407"/>
                <a:ext cx="36" cy="4"/>
              </a:xfrm>
              <a:prstGeom prst="rect">
                <a:avLst/>
              </a:prstGeom>
              <a:solidFill>
                <a:schemeClr val="bg2"/>
              </a:solidFill>
              <a:ln w="9525">
                <a:noFill/>
                <a:miter lim="800000"/>
                <a:headEnd/>
                <a:tailEnd/>
              </a:ln>
            </p:spPr>
            <p:txBody>
              <a:bodyPr/>
              <a:lstStyle/>
              <a:p>
                <a:endParaRPr lang="en-US"/>
              </a:p>
            </p:txBody>
          </p:sp>
          <p:sp>
            <p:nvSpPr>
              <p:cNvPr id="103398" name="Rectangle 998"/>
              <p:cNvSpPr>
                <a:spLocks noChangeArrowheads="1"/>
              </p:cNvSpPr>
              <p:nvPr/>
            </p:nvSpPr>
            <p:spPr bwMode="black">
              <a:xfrm>
                <a:off x="4807" y="3408"/>
                <a:ext cx="36" cy="5"/>
              </a:xfrm>
              <a:prstGeom prst="rect">
                <a:avLst/>
              </a:prstGeom>
              <a:solidFill>
                <a:schemeClr val="bg2"/>
              </a:solidFill>
              <a:ln w="9525">
                <a:noFill/>
                <a:miter lim="800000"/>
                <a:headEnd/>
                <a:tailEnd/>
              </a:ln>
            </p:spPr>
            <p:txBody>
              <a:bodyPr/>
              <a:lstStyle/>
              <a:p>
                <a:endParaRPr lang="en-US"/>
              </a:p>
            </p:txBody>
          </p:sp>
          <p:sp>
            <p:nvSpPr>
              <p:cNvPr id="103399" name="Rectangle 999"/>
              <p:cNvSpPr>
                <a:spLocks noChangeArrowheads="1"/>
              </p:cNvSpPr>
              <p:nvPr/>
            </p:nvSpPr>
            <p:spPr bwMode="black">
              <a:xfrm>
                <a:off x="4804" y="3381"/>
                <a:ext cx="5" cy="28"/>
              </a:xfrm>
              <a:prstGeom prst="rect">
                <a:avLst/>
              </a:prstGeom>
              <a:solidFill>
                <a:schemeClr val="bg2"/>
              </a:solidFill>
              <a:ln w="9525">
                <a:noFill/>
                <a:miter lim="800000"/>
                <a:headEnd/>
                <a:tailEnd/>
              </a:ln>
            </p:spPr>
            <p:txBody>
              <a:bodyPr/>
              <a:lstStyle/>
              <a:p>
                <a:endParaRPr lang="en-US"/>
              </a:p>
            </p:txBody>
          </p:sp>
          <p:sp>
            <p:nvSpPr>
              <p:cNvPr id="103400" name="Rectangle 1000"/>
              <p:cNvSpPr>
                <a:spLocks noChangeArrowheads="1"/>
              </p:cNvSpPr>
              <p:nvPr/>
            </p:nvSpPr>
            <p:spPr bwMode="black">
              <a:xfrm>
                <a:off x="4807" y="3378"/>
                <a:ext cx="36" cy="5"/>
              </a:xfrm>
              <a:prstGeom prst="rect">
                <a:avLst/>
              </a:prstGeom>
              <a:solidFill>
                <a:schemeClr val="bg2"/>
              </a:solidFill>
              <a:ln w="9525">
                <a:noFill/>
                <a:miter lim="800000"/>
                <a:headEnd/>
                <a:tailEnd/>
              </a:ln>
            </p:spPr>
            <p:txBody>
              <a:bodyPr/>
              <a:lstStyle/>
              <a:p>
                <a:endParaRPr lang="en-US"/>
              </a:p>
            </p:txBody>
          </p:sp>
          <p:sp>
            <p:nvSpPr>
              <p:cNvPr id="103401" name="Rectangle 1001"/>
              <p:cNvSpPr>
                <a:spLocks noChangeArrowheads="1"/>
              </p:cNvSpPr>
              <p:nvPr/>
            </p:nvSpPr>
            <p:spPr bwMode="black">
              <a:xfrm>
                <a:off x="4841" y="3381"/>
                <a:ext cx="6" cy="28"/>
              </a:xfrm>
              <a:prstGeom prst="rect">
                <a:avLst/>
              </a:prstGeom>
              <a:solidFill>
                <a:schemeClr val="bg2"/>
              </a:solidFill>
              <a:ln w="9525">
                <a:noFill/>
                <a:miter lim="800000"/>
                <a:headEnd/>
                <a:tailEnd/>
              </a:ln>
            </p:spPr>
            <p:txBody>
              <a:bodyPr/>
              <a:lstStyle/>
              <a:p>
                <a:endParaRPr lang="en-US"/>
              </a:p>
            </p:txBody>
          </p:sp>
          <p:sp>
            <p:nvSpPr>
              <p:cNvPr id="103402" name="Rectangle 1002"/>
              <p:cNvSpPr>
                <a:spLocks noChangeArrowheads="1"/>
              </p:cNvSpPr>
              <p:nvPr/>
            </p:nvSpPr>
            <p:spPr bwMode="black">
              <a:xfrm>
                <a:off x="4807" y="3408"/>
                <a:ext cx="36" cy="5"/>
              </a:xfrm>
              <a:prstGeom prst="rect">
                <a:avLst/>
              </a:prstGeom>
              <a:solidFill>
                <a:schemeClr val="bg2"/>
              </a:solidFill>
              <a:ln w="9525">
                <a:noFill/>
                <a:miter lim="800000"/>
                <a:headEnd/>
                <a:tailEnd/>
              </a:ln>
            </p:spPr>
            <p:txBody>
              <a:bodyPr/>
              <a:lstStyle/>
              <a:p>
                <a:endParaRPr lang="en-US"/>
              </a:p>
            </p:txBody>
          </p:sp>
          <p:sp>
            <p:nvSpPr>
              <p:cNvPr id="103403" name="Rectangle 1003"/>
              <p:cNvSpPr>
                <a:spLocks noChangeArrowheads="1"/>
              </p:cNvSpPr>
              <p:nvPr/>
            </p:nvSpPr>
            <p:spPr bwMode="black">
              <a:xfrm>
                <a:off x="4807" y="3044"/>
                <a:ext cx="36" cy="6"/>
              </a:xfrm>
              <a:prstGeom prst="rect">
                <a:avLst/>
              </a:prstGeom>
              <a:solidFill>
                <a:schemeClr val="bg2"/>
              </a:solidFill>
              <a:ln w="9525">
                <a:noFill/>
                <a:miter lim="800000"/>
                <a:headEnd/>
                <a:tailEnd/>
              </a:ln>
            </p:spPr>
            <p:txBody>
              <a:bodyPr/>
              <a:lstStyle/>
              <a:p>
                <a:endParaRPr lang="en-US"/>
              </a:p>
            </p:txBody>
          </p:sp>
          <p:sp>
            <p:nvSpPr>
              <p:cNvPr id="103404" name="Rectangle 1004"/>
              <p:cNvSpPr>
                <a:spLocks noChangeArrowheads="1"/>
              </p:cNvSpPr>
              <p:nvPr/>
            </p:nvSpPr>
            <p:spPr bwMode="black">
              <a:xfrm>
                <a:off x="4807" y="3044"/>
                <a:ext cx="36" cy="6"/>
              </a:xfrm>
              <a:prstGeom prst="rect">
                <a:avLst/>
              </a:prstGeom>
              <a:solidFill>
                <a:schemeClr val="bg2"/>
              </a:solidFill>
              <a:ln w="9525">
                <a:noFill/>
                <a:miter lim="800000"/>
                <a:headEnd/>
                <a:tailEnd/>
              </a:ln>
            </p:spPr>
            <p:txBody>
              <a:bodyPr/>
              <a:lstStyle/>
              <a:p>
                <a:endParaRPr lang="en-US"/>
              </a:p>
            </p:txBody>
          </p:sp>
          <p:sp>
            <p:nvSpPr>
              <p:cNvPr id="103405" name="Rectangle 1005"/>
              <p:cNvSpPr>
                <a:spLocks noChangeArrowheads="1"/>
              </p:cNvSpPr>
              <p:nvPr/>
            </p:nvSpPr>
            <p:spPr bwMode="black">
              <a:xfrm>
                <a:off x="4807" y="3043"/>
                <a:ext cx="36" cy="5"/>
              </a:xfrm>
              <a:prstGeom prst="rect">
                <a:avLst/>
              </a:prstGeom>
              <a:solidFill>
                <a:schemeClr val="bg2"/>
              </a:solidFill>
              <a:ln w="9525">
                <a:noFill/>
                <a:miter lim="800000"/>
                <a:headEnd/>
                <a:tailEnd/>
              </a:ln>
            </p:spPr>
            <p:txBody>
              <a:bodyPr/>
              <a:lstStyle/>
              <a:p>
                <a:endParaRPr lang="en-US"/>
              </a:p>
            </p:txBody>
          </p:sp>
          <p:sp>
            <p:nvSpPr>
              <p:cNvPr id="103406" name="Rectangle 1006"/>
              <p:cNvSpPr>
                <a:spLocks noChangeArrowheads="1"/>
              </p:cNvSpPr>
              <p:nvPr/>
            </p:nvSpPr>
            <p:spPr bwMode="black">
              <a:xfrm>
                <a:off x="4807" y="3043"/>
                <a:ext cx="36" cy="5"/>
              </a:xfrm>
              <a:prstGeom prst="rect">
                <a:avLst/>
              </a:prstGeom>
              <a:solidFill>
                <a:schemeClr val="bg2"/>
              </a:solidFill>
              <a:ln w="9525">
                <a:noFill/>
                <a:miter lim="800000"/>
                <a:headEnd/>
                <a:tailEnd/>
              </a:ln>
            </p:spPr>
            <p:txBody>
              <a:bodyPr/>
              <a:lstStyle/>
              <a:p>
                <a:endParaRPr lang="en-US"/>
              </a:p>
            </p:txBody>
          </p:sp>
          <p:sp>
            <p:nvSpPr>
              <p:cNvPr id="103407" name="Rectangle 1007"/>
              <p:cNvSpPr>
                <a:spLocks noChangeArrowheads="1"/>
              </p:cNvSpPr>
              <p:nvPr/>
            </p:nvSpPr>
            <p:spPr bwMode="black">
              <a:xfrm>
                <a:off x="4807" y="3043"/>
                <a:ext cx="36" cy="5"/>
              </a:xfrm>
              <a:prstGeom prst="rect">
                <a:avLst/>
              </a:prstGeom>
              <a:solidFill>
                <a:schemeClr val="bg2"/>
              </a:solidFill>
              <a:ln w="9525">
                <a:noFill/>
                <a:miter lim="800000"/>
                <a:headEnd/>
                <a:tailEnd/>
              </a:ln>
            </p:spPr>
            <p:txBody>
              <a:bodyPr/>
              <a:lstStyle/>
              <a:p>
                <a:endParaRPr lang="en-US"/>
              </a:p>
            </p:txBody>
          </p:sp>
          <p:sp>
            <p:nvSpPr>
              <p:cNvPr id="103408" name="Rectangle 1008"/>
              <p:cNvSpPr>
                <a:spLocks noChangeArrowheads="1"/>
              </p:cNvSpPr>
              <p:nvPr/>
            </p:nvSpPr>
            <p:spPr bwMode="black">
              <a:xfrm>
                <a:off x="4807" y="3042"/>
                <a:ext cx="36" cy="4"/>
              </a:xfrm>
              <a:prstGeom prst="rect">
                <a:avLst/>
              </a:prstGeom>
              <a:solidFill>
                <a:schemeClr val="bg2"/>
              </a:solidFill>
              <a:ln w="9525">
                <a:noFill/>
                <a:miter lim="800000"/>
                <a:headEnd/>
                <a:tailEnd/>
              </a:ln>
            </p:spPr>
            <p:txBody>
              <a:bodyPr/>
              <a:lstStyle/>
              <a:p>
                <a:endParaRPr lang="en-US"/>
              </a:p>
            </p:txBody>
          </p:sp>
          <p:sp>
            <p:nvSpPr>
              <p:cNvPr id="103409" name="Rectangle 1009"/>
              <p:cNvSpPr>
                <a:spLocks noChangeArrowheads="1"/>
              </p:cNvSpPr>
              <p:nvPr/>
            </p:nvSpPr>
            <p:spPr bwMode="black">
              <a:xfrm>
                <a:off x="4807" y="3042"/>
                <a:ext cx="36" cy="4"/>
              </a:xfrm>
              <a:prstGeom prst="rect">
                <a:avLst/>
              </a:prstGeom>
              <a:solidFill>
                <a:schemeClr val="bg2"/>
              </a:solidFill>
              <a:ln w="9525">
                <a:noFill/>
                <a:miter lim="800000"/>
                <a:headEnd/>
                <a:tailEnd/>
              </a:ln>
            </p:spPr>
            <p:txBody>
              <a:bodyPr/>
              <a:lstStyle/>
              <a:p>
                <a:endParaRPr lang="en-US"/>
              </a:p>
            </p:txBody>
          </p:sp>
          <p:sp>
            <p:nvSpPr>
              <p:cNvPr id="103411" name="Rectangle 1011"/>
              <p:cNvSpPr>
                <a:spLocks noChangeArrowheads="1"/>
              </p:cNvSpPr>
              <p:nvPr/>
            </p:nvSpPr>
            <p:spPr bwMode="black">
              <a:xfrm>
                <a:off x="4807" y="3041"/>
                <a:ext cx="36" cy="4"/>
              </a:xfrm>
              <a:prstGeom prst="rect">
                <a:avLst/>
              </a:prstGeom>
              <a:solidFill>
                <a:schemeClr val="bg2"/>
              </a:solidFill>
              <a:ln w="9525">
                <a:noFill/>
                <a:miter lim="800000"/>
                <a:headEnd/>
                <a:tailEnd/>
              </a:ln>
            </p:spPr>
            <p:txBody>
              <a:bodyPr/>
              <a:lstStyle/>
              <a:p>
                <a:endParaRPr lang="en-US"/>
              </a:p>
            </p:txBody>
          </p:sp>
          <p:sp>
            <p:nvSpPr>
              <p:cNvPr id="103413" name="Rectangle 1013"/>
              <p:cNvSpPr>
                <a:spLocks noChangeArrowheads="1"/>
              </p:cNvSpPr>
              <p:nvPr/>
            </p:nvSpPr>
            <p:spPr bwMode="black">
              <a:xfrm>
                <a:off x="4807" y="3039"/>
                <a:ext cx="36" cy="4"/>
              </a:xfrm>
              <a:prstGeom prst="rect">
                <a:avLst/>
              </a:prstGeom>
              <a:solidFill>
                <a:schemeClr val="bg2"/>
              </a:solidFill>
              <a:ln w="9525">
                <a:noFill/>
                <a:miter lim="800000"/>
                <a:headEnd/>
                <a:tailEnd/>
              </a:ln>
            </p:spPr>
            <p:txBody>
              <a:bodyPr/>
              <a:lstStyle/>
              <a:p>
                <a:endParaRPr lang="en-US"/>
              </a:p>
            </p:txBody>
          </p:sp>
          <p:sp>
            <p:nvSpPr>
              <p:cNvPr id="103414" name="Rectangle 1014"/>
              <p:cNvSpPr>
                <a:spLocks noChangeArrowheads="1"/>
              </p:cNvSpPr>
              <p:nvPr/>
            </p:nvSpPr>
            <p:spPr bwMode="black">
              <a:xfrm>
                <a:off x="4807" y="3039"/>
                <a:ext cx="36" cy="4"/>
              </a:xfrm>
              <a:prstGeom prst="rect">
                <a:avLst/>
              </a:prstGeom>
              <a:solidFill>
                <a:schemeClr val="bg2"/>
              </a:solidFill>
              <a:ln w="9525">
                <a:noFill/>
                <a:miter lim="800000"/>
                <a:headEnd/>
                <a:tailEnd/>
              </a:ln>
            </p:spPr>
            <p:txBody>
              <a:bodyPr/>
              <a:lstStyle/>
              <a:p>
                <a:endParaRPr lang="en-US"/>
              </a:p>
            </p:txBody>
          </p:sp>
          <p:sp>
            <p:nvSpPr>
              <p:cNvPr id="103415" name="Rectangle 1015"/>
              <p:cNvSpPr>
                <a:spLocks noChangeArrowheads="1"/>
              </p:cNvSpPr>
              <p:nvPr/>
            </p:nvSpPr>
            <p:spPr bwMode="black">
              <a:xfrm>
                <a:off x="4807" y="3039"/>
                <a:ext cx="36" cy="4"/>
              </a:xfrm>
              <a:prstGeom prst="rect">
                <a:avLst/>
              </a:prstGeom>
              <a:solidFill>
                <a:schemeClr val="bg2"/>
              </a:solidFill>
              <a:ln w="9525">
                <a:noFill/>
                <a:miter lim="800000"/>
                <a:headEnd/>
                <a:tailEnd/>
              </a:ln>
            </p:spPr>
            <p:txBody>
              <a:bodyPr/>
              <a:lstStyle/>
              <a:p>
                <a:endParaRPr lang="en-US"/>
              </a:p>
            </p:txBody>
          </p:sp>
          <p:sp>
            <p:nvSpPr>
              <p:cNvPr id="103416" name="Rectangle 1016"/>
              <p:cNvSpPr>
                <a:spLocks noChangeArrowheads="1"/>
              </p:cNvSpPr>
              <p:nvPr/>
            </p:nvSpPr>
            <p:spPr bwMode="black">
              <a:xfrm>
                <a:off x="4807" y="3037"/>
                <a:ext cx="36" cy="6"/>
              </a:xfrm>
              <a:prstGeom prst="rect">
                <a:avLst/>
              </a:prstGeom>
              <a:solidFill>
                <a:schemeClr val="bg2"/>
              </a:solidFill>
              <a:ln w="9525">
                <a:noFill/>
                <a:miter lim="800000"/>
                <a:headEnd/>
                <a:tailEnd/>
              </a:ln>
            </p:spPr>
            <p:txBody>
              <a:bodyPr/>
              <a:lstStyle/>
              <a:p>
                <a:endParaRPr lang="en-US"/>
              </a:p>
            </p:txBody>
          </p:sp>
          <p:sp>
            <p:nvSpPr>
              <p:cNvPr id="103417" name="Rectangle 1017"/>
              <p:cNvSpPr>
                <a:spLocks noChangeArrowheads="1"/>
              </p:cNvSpPr>
              <p:nvPr/>
            </p:nvSpPr>
            <p:spPr bwMode="black">
              <a:xfrm>
                <a:off x="4807" y="3037"/>
                <a:ext cx="36" cy="6"/>
              </a:xfrm>
              <a:prstGeom prst="rect">
                <a:avLst/>
              </a:prstGeom>
              <a:solidFill>
                <a:schemeClr val="bg2"/>
              </a:solidFill>
              <a:ln w="9525">
                <a:noFill/>
                <a:miter lim="800000"/>
                <a:headEnd/>
                <a:tailEnd/>
              </a:ln>
            </p:spPr>
            <p:txBody>
              <a:bodyPr/>
              <a:lstStyle/>
              <a:p>
                <a:endParaRPr lang="en-US"/>
              </a:p>
            </p:txBody>
          </p:sp>
          <p:sp>
            <p:nvSpPr>
              <p:cNvPr id="103418" name="Rectangle 1018"/>
              <p:cNvSpPr>
                <a:spLocks noChangeArrowheads="1"/>
              </p:cNvSpPr>
              <p:nvPr/>
            </p:nvSpPr>
            <p:spPr bwMode="black">
              <a:xfrm>
                <a:off x="4807" y="3037"/>
                <a:ext cx="36" cy="6"/>
              </a:xfrm>
              <a:prstGeom prst="rect">
                <a:avLst/>
              </a:prstGeom>
              <a:solidFill>
                <a:schemeClr val="bg2"/>
              </a:solidFill>
              <a:ln w="9525">
                <a:noFill/>
                <a:miter lim="800000"/>
                <a:headEnd/>
                <a:tailEnd/>
              </a:ln>
            </p:spPr>
            <p:txBody>
              <a:bodyPr/>
              <a:lstStyle/>
              <a:p>
                <a:endParaRPr lang="en-US"/>
              </a:p>
            </p:txBody>
          </p:sp>
          <p:sp>
            <p:nvSpPr>
              <p:cNvPr id="103419" name="Rectangle 1019"/>
              <p:cNvSpPr>
                <a:spLocks noChangeArrowheads="1"/>
              </p:cNvSpPr>
              <p:nvPr/>
            </p:nvSpPr>
            <p:spPr bwMode="black">
              <a:xfrm>
                <a:off x="4807" y="3036"/>
                <a:ext cx="36" cy="5"/>
              </a:xfrm>
              <a:prstGeom prst="rect">
                <a:avLst/>
              </a:prstGeom>
              <a:solidFill>
                <a:schemeClr val="bg2"/>
              </a:solidFill>
              <a:ln w="9525">
                <a:noFill/>
                <a:miter lim="800000"/>
                <a:headEnd/>
                <a:tailEnd/>
              </a:ln>
            </p:spPr>
            <p:txBody>
              <a:bodyPr/>
              <a:lstStyle/>
              <a:p>
                <a:endParaRPr lang="en-US"/>
              </a:p>
            </p:txBody>
          </p:sp>
          <p:sp>
            <p:nvSpPr>
              <p:cNvPr id="103420" name="Rectangle 1020"/>
              <p:cNvSpPr>
                <a:spLocks noChangeArrowheads="1"/>
              </p:cNvSpPr>
              <p:nvPr/>
            </p:nvSpPr>
            <p:spPr bwMode="black">
              <a:xfrm>
                <a:off x="4807" y="3036"/>
                <a:ext cx="36" cy="5"/>
              </a:xfrm>
              <a:prstGeom prst="rect">
                <a:avLst/>
              </a:prstGeom>
              <a:solidFill>
                <a:schemeClr val="bg2"/>
              </a:solidFill>
              <a:ln w="9525">
                <a:noFill/>
                <a:miter lim="800000"/>
                <a:headEnd/>
                <a:tailEnd/>
              </a:ln>
            </p:spPr>
            <p:txBody>
              <a:bodyPr/>
              <a:lstStyle/>
              <a:p>
                <a:endParaRPr lang="en-US"/>
              </a:p>
            </p:txBody>
          </p:sp>
          <p:sp>
            <p:nvSpPr>
              <p:cNvPr id="103421" name="Rectangle 1021"/>
              <p:cNvSpPr>
                <a:spLocks noChangeArrowheads="1"/>
              </p:cNvSpPr>
              <p:nvPr/>
            </p:nvSpPr>
            <p:spPr bwMode="black">
              <a:xfrm>
                <a:off x="4807" y="3036"/>
                <a:ext cx="36" cy="5"/>
              </a:xfrm>
              <a:prstGeom prst="rect">
                <a:avLst/>
              </a:prstGeom>
              <a:solidFill>
                <a:schemeClr val="bg2"/>
              </a:solidFill>
              <a:ln w="9525">
                <a:noFill/>
                <a:miter lim="800000"/>
                <a:headEnd/>
                <a:tailEnd/>
              </a:ln>
            </p:spPr>
            <p:txBody>
              <a:bodyPr/>
              <a:lstStyle/>
              <a:p>
                <a:endParaRPr lang="en-US"/>
              </a:p>
            </p:txBody>
          </p:sp>
          <p:sp>
            <p:nvSpPr>
              <p:cNvPr id="103422" name="Rectangle 1022"/>
              <p:cNvSpPr>
                <a:spLocks noChangeArrowheads="1"/>
              </p:cNvSpPr>
              <p:nvPr/>
            </p:nvSpPr>
            <p:spPr bwMode="black">
              <a:xfrm>
                <a:off x="4807" y="3034"/>
                <a:ext cx="36" cy="5"/>
              </a:xfrm>
              <a:prstGeom prst="rect">
                <a:avLst/>
              </a:prstGeom>
              <a:solidFill>
                <a:schemeClr val="bg2"/>
              </a:solidFill>
              <a:ln w="9525">
                <a:noFill/>
                <a:miter lim="800000"/>
                <a:headEnd/>
                <a:tailEnd/>
              </a:ln>
            </p:spPr>
            <p:txBody>
              <a:bodyPr/>
              <a:lstStyle/>
              <a:p>
                <a:endParaRPr lang="en-US"/>
              </a:p>
            </p:txBody>
          </p:sp>
          <p:sp>
            <p:nvSpPr>
              <p:cNvPr id="103423" name="Rectangle 1023"/>
              <p:cNvSpPr>
                <a:spLocks noChangeArrowheads="1"/>
              </p:cNvSpPr>
              <p:nvPr/>
            </p:nvSpPr>
            <p:spPr bwMode="black">
              <a:xfrm>
                <a:off x="4807" y="3034"/>
                <a:ext cx="36" cy="5"/>
              </a:xfrm>
              <a:prstGeom prst="rect">
                <a:avLst/>
              </a:prstGeom>
              <a:solidFill>
                <a:schemeClr val="bg2"/>
              </a:solidFill>
              <a:ln w="9525">
                <a:noFill/>
                <a:miter lim="800000"/>
                <a:headEnd/>
                <a:tailEnd/>
              </a:ln>
            </p:spPr>
            <p:txBody>
              <a:bodyPr/>
              <a:lstStyle/>
              <a:p>
                <a:endParaRPr lang="en-US"/>
              </a:p>
            </p:txBody>
          </p:sp>
          <p:sp>
            <p:nvSpPr>
              <p:cNvPr id="143360" name="Rectangle 1024"/>
              <p:cNvSpPr>
                <a:spLocks noChangeArrowheads="1"/>
              </p:cNvSpPr>
              <p:nvPr/>
            </p:nvSpPr>
            <p:spPr bwMode="black">
              <a:xfrm>
                <a:off x="4807" y="3034"/>
                <a:ext cx="36" cy="5"/>
              </a:xfrm>
              <a:prstGeom prst="rect">
                <a:avLst/>
              </a:prstGeom>
              <a:solidFill>
                <a:schemeClr val="bg2"/>
              </a:solidFill>
              <a:ln w="9525">
                <a:noFill/>
                <a:miter lim="800000"/>
                <a:headEnd/>
                <a:tailEnd/>
              </a:ln>
            </p:spPr>
            <p:txBody>
              <a:bodyPr/>
              <a:lstStyle/>
              <a:p>
                <a:endParaRPr lang="en-US"/>
              </a:p>
            </p:txBody>
          </p:sp>
          <p:sp>
            <p:nvSpPr>
              <p:cNvPr id="143361" name="Rectangle 1025"/>
              <p:cNvSpPr>
                <a:spLocks noChangeArrowheads="1"/>
              </p:cNvSpPr>
              <p:nvPr/>
            </p:nvSpPr>
            <p:spPr bwMode="black">
              <a:xfrm>
                <a:off x="4807" y="3034"/>
                <a:ext cx="36" cy="3"/>
              </a:xfrm>
              <a:prstGeom prst="rect">
                <a:avLst/>
              </a:prstGeom>
              <a:solidFill>
                <a:schemeClr val="bg2"/>
              </a:solidFill>
              <a:ln w="9525">
                <a:noFill/>
                <a:miter lim="800000"/>
                <a:headEnd/>
                <a:tailEnd/>
              </a:ln>
            </p:spPr>
            <p:txBody>
              <a:bodyPr/>
              <a:lstStyle/>
              <a:p>
                <a:endParaRPr lang="en-US"/>
              </a:p>
            </p:txBody>
          </p:sp>
          <p:sp>
            <p:nvSpPr>
              <p:cNvPr id="143362" name="Rectangle 1026"/>
              <p:cNvSpPr>
                <a:spLocks noChangeArrowheads="1"/>
              </p:cNvSpPr>
              <p:nvPr/>
            </p:nvSpPr>
            <p:spPr bwMode="black">
              <a:xfrm>
                <a:off x="4807" y="3033"/>
                <a:ext cx="36" cy="4"/>
              </a:xfrm>
              <a:prstGeom prst="rect">
                <a:avLst/>
              </a:prstGeom>
              <a:solidFill>
                <a:schemeClr val="bg2"/>
              </a:solidFill>
              <a:ln w="9525">
                <a:noFill/>
                <a:miter lim="800000"/>
                <a:headEnd/>
                <a:tailEnd/>
              </a:ln>
            </p:spPr>
            <p:txBody>
              <a:bodyPr/>
              <a:lstStyle/>
              <a:p>
                <a:endParaRPr lang="en-US"/>
              </a:p>
            </p:txBody>
          </p:sp>
          <p:sp>
            <p:nvSpPr>
              <p:cNvPr id="143363" name="Rectangle 1027"/>
              <p:cNvSpPr>
                <a:spLocks noChangeArrowheads="1"/>
              </p:cNvSpPr>
              <p:nvPr/>
            </p:nvSpPr>
            <p:spPr bwMode="black">
              <a:xfrm>
                <a:off x="4807" y="3033"/>
                <a:ext cx="36" cy="4"/>
              </a:xfrm>
              <a:prstGeom prst="rect">
                <a:avLst/>
              </a:prstGeom>
              <a:solidFill>
                <a:schemeClr val="bg2"/>
              </a:solidFill>
              <a:ln w="9525">
                <a:noFill/>
                <a:miter lim="800000"/>
                <a:headEnd/>
                <a:tailEnd/>
              </a:ln>
            </p:spPr>
            <p:txBody>
              <a:bodyPr/>
              <a:lstStyle/>
              <a:p>
                <a:endParaRPr lang="en-US"/>
              </a:p>
            </p:txBody>
          </p:sp>
          <p:sp>
            <p:nvSpPr>
              <p:cNvPr id="143364" name="Rectangle 1028"/>
              <p:cNvSpPr>
                <a:spLocks noChangeArrowheads="1"/>
              </p:cNvSpPr>
              <p:nvPr/>
            </p:nvSpPr>
            <p:spPr bwMode="black">
              <a:xfrm>
                <a:off x="4807" y="3033"/>
                <a:ext cx="36" cy="4"/>
              </a:xfrm>
              <a:prstGeom prst="rect">
                <a:avLst/>
              </a:prstGeom>
              <a:solidFill>
                <a:schemeClr val="bg2"/>
              </a:solidFill>
              <a:ln w="9525">
                <a:noFill/>
                <a:miter lim="800000"/>
                <a:headEnd/>
                <a:tailEnd/>
              </a:ln>
            </p:spPr>
            <p:txBody>
              <a:bodyPr/>
              <a:lstStyle/>
              <a:p>
                <a:endParaRPr lang="en-US"/>
              </a:p>
            </p:txBody>
          </p:sp>
          <p:sp>
            <p:nvSpPr>
              <p:cNvPr id="143365" name="Rectangle 1029"/>
              <p:cNvSpPr>
                <a:spLocks noChangeArrowheads="1"/>
              </p:cNvSpPr>
              <p:nvPr/>
            </p:nvSpPr>
            <p:spPr bwMode="black">
              <a:xfrm>
                <a:off x="4807" y="3031"/>
                <a:ext cx="36" cy="5"/>
              </a:xfrm>
              <a:prstGeom prst="rect">
                <a:avLst/>
              </a:prstGeom>
              <a:solidFill>
                <a:schemeClr val="bg2"/>
              </a:solidFill>
              <a:ln w="9525">
                <a:noFill/>
                <a:miter lim="800000"/>
                <a:headEnd/>
                <a:tailEnd/>
              </a:ln>
            </p:spPr>
            <p:txBody>
              <a:bodyPr/>
              <a:lstStyle/>
              <a:p>
                <a:endParaRPr lang="en-US"/>
              </a:p>
            </p:txBody>
          </p:sp>
          <p:sp>
            <p:nvSpPr>
              <p:cNvPr id="143366" name="Rectangle 1030"/>
              <p:cNvSpPr>
                <a:spLocks noChangeArrowheads="1"/>
              </p:cNvSpPr>
              <p:nvPr/>
            </p:nvSpPr>
            <p:spPr bwMode="black">
              <a:xfrm>
                <a:off x="4807" y="3031"/>
                <a:ext cx="36" cy="5"/>
              </a:xfrm>
              <a:prstGeom prst="rect">
                <a:avLst/>
              </a:prstGeom>
              <a:solidFill>
                <a:schemeClr val="bg2"/>
              </a:solidFill>
              <a:ln w="9525">
                <a:noFill/>
                <a:miter lim="800000"/>
                <a:headEnd/>
                <a:tailEnd/>
              </a:ln>
            </p:spPr>
            <p:txBody>
              <a:bodyPr/>
              <a:lstStyle/>
              <a:p>
                <a:endParaRPr lang="en-US"/>
              </a:p>
            </p:txBody>
          </p:sp>
          <p:sp>
            <p:nvSpPr>
              <p:cNvPr id="143367" name="Rectangle 1031"/>
              <p:cNvSpPr>
                <a:spLocks noChangeArrowheads="1"/>
              </p:cNvSpPr>
              <p:nvPr/>
            </p:nvSpPr>
            <p:spPr bwMode="black">
              <a:xfrm>
                <a:off x="4807" y="3031"/>
                <a:ext cx="36" cy="5"/>
              </a:xfrm>
              <a:prstGeom prst="rect">
                <a:avLst/>
              </a:prstGeom>
              <a:solidFill>
                <a:schemeClr val="bg2"/>
              </a:solidFill>
              <a:ln w="9525">
                <a:noFill/>
                <a:miter lim="800000"/>
                <a:headEnd/>
                <a:tailEnd/>
              </a:ln>
            </p:spPr>
            <p:txBody>
              <a:bodyPr/>
              <a:lstStyle/>
              <a:p>
                <a:endParaRPr lang="en-US"/>
              </a:p>
            </p:txBody>
          </p:sp>
          <p:sp>
            <p:nvSpPr>
              <p:cNvPr id="143368" name="Rectangle 1032"/>
              <p:cNvSpPr>
                <a:spLocks noChangeArrowheads="1"/>
              </p:cNvSpPr>
              <p:nvPr/>
            </p:nvSpPr>
            <p:spPr bwMode="black">
              <a:xfrm>
                <a:off x="4807" y="3030"/>
                <a:ext cx="36" cy="4"/>
              </a:xfrm>
              <a:prstGeom prst="rect">
                <a:avLst/>
              </a:prstGeom>
              <a:solidFill>
                <a:schemeClr val="bg2"/>
              </a:solidFill>
              <a:ln w="9525">
                <a:noFill/>
                <a:miter lim="800000"/>
                <a:headEnd/>
                <a:tailEnd/>
              </a:ln>
            </p:spPr>
            <p:txBody>
              <a:bodyPr/>
              <a:lstStyle/>
              <a:p>
                <a:endParaRPr lang="en-US"/>
              </a:p>
            </p:txBody>
          </p:sp>
          <p:sp>
            <p:nvSpPr>
              <p:cNvPr id="143369" name="Rectangle 1033"/>
              <p:cNvSpPr>
                <a:spLocks noChangeArrowheads="1"/>
              </p:cNvSpPr>
              <p:nvPr/>
            </p:nvSpPr>
            <p:spPr bwMode="black">
              <a:xfrm>
                <a:off x="4807" y="3030"/>
                <a:ext cx="36" cy="4"/>
              </a:xfrm>
              <a:prstGeom prst="rect">
                <a:avLst/>
              </a:prstGeom>
              <a:solidFill>
                <a:schemeClr val="bg2"/>
              </a:solidFill>
              <a:ln w="9525">
                <a:noFill/>
                <a:miter lim="800000"/>
                <a:headEnd/>
                <a:tailEnd/>
              </a:ln>
            </p:spPr>
            <p:txBody>
              <a:bodyPr/>
              <a:lstStyle/>
              <a:p>
                <a:endParaRPr lang="en-US"/>
              </a:p>
            </p:txBody>
          </p:sp>
          <p:sp>
            <p:nvSpPr>
              <p:cNvPr id="143370" name="Rectangle 1034"/>
              <p:cNvSpPr>
                <a:spLocks noChangeArrowheads="1"/>
              </p:cNvSpPr>
              <p:nvPr/>
            </p:nvSpPr>
            <p:spPr bwMode="black">
              <a:xfrm>
                <a:off x="4807" y="3030"/>
                <a:ext cx="36" cy="4"/>
              </a:xfrm>
              <a:prstGeom prst="rect">
                <a:avLst/>
              </a:prstGeom>
              <a:solidFill>
                <a:schemeClr val="bg2"/>
              </a:solidFill>
              <a:ln w="9525">
                <a:noFill/>
                <a:miter lim="800000"/>
                <a:headEnd/>
                <a:tailEnd/>
              </a:ln>
            </p:spPr>
            <p:txBody>
              <a:bodyPr/>
              <a:lstStyle/>
              <a:p>
                <a:endParaRPr lang="en-US"/>
              </a:p>
            </p:txBody>
          </p:sp>
          <p:sp>
            <p:nvSpPr>
              <p:cNvPr id="143371" name="Rectangle 1035"/>
              <p:cNvSpPr>
                <a:spLocks noChangeArrowheads="1"/>
              </p:cNvSpPr>
              <p:nvPr/>
            </p:nvSpPr>
            <p:spPr bwMode="black">
              <a:xfrm>
                <a:off x="4807" y="3043"/>
                <a:ext cx="36" cy="6"/>
              </a:xfrm>
              <a:prstGeom prst="rect">
                <a:avLst/>
              </a:prstGeom>
              <a:solidFill>
                <a:schemeClr val="bg2"/>
              </a:solidFill>
              <a:ln w="9525">
                <a:noFill/>
                <a:miter lim="800000"/>
                <a:headEnd/>
                <a:tailEnd/>
              </a:ln>
            </p:spPr>
            <p:txBody>
              <a:bodyPr/>
              <a:lstStyle/>
              <a:p>
                <a:endParaRPr lang="en-US"/>
              </a:p>
            </p:txBody>
          </p:sp>
          <p:sp>
            <p:nvSpPr>
              <p:cNvPr id="143372" name="Rectangle 1036"/>
              <p:cNvSpPr>
                <a:spLocks noChangeArrowheads="1"/>
              </p:cNvSpPr>
              <p:nvPr/>
            </p:nvSpPr>
            <p:spPr bwMode="black">
              <a:xfrm>
                <a:off x="4807" y="3045"/>
                <a:ext cx="36" cy="4"/>
              </a:xfrm>
              <a:prstGeom prst="rect">
                <a:avLst/>
              </a:prstGeom>
              <a:solidFill>
                <a:schemeClr val="bg2"/>
              </a:solidFill>
              <a:ln w="9525">
                <a:noFill/>
                <a:miter lim="800000"/>
                <a:headEnd/>
                <a:tailEnd/>
              </a:ln>
            </p:spPr>
            <p:txBody>
              <a:bodyPr/>
              <a:lstStyle/>
              <a:p>
                <a:endParaRPr lang="en-US"/>
              </a:p>
            </p:txBody>
          </p:sp>
          <p:sp>
            <p:nvSpPr>
              <p:cNvPr id="143373" name="Rectangle 1037"/>
              <p:cNvSpPr>
                <a:spLocks noChangeArrowheads="1"/>
              </p:cNvSpPr>
              <p:nvPr/>
            </p:nvSpPr>
            <p:spPr bwMode="black">
              <a:xfrm>
                <a:off x="4807" y="3045"/>
                <a:ext cx="36" cy="5"/>
              </a:xfrm>
              <a:prstGeom prst="rect">
                <a:avLst/>
              </a:prstGeom>
              <a:solidFill>
                <a:schemeClr val="bg2"/>
              </a:solidFill>
              <a:ln w="9525">
                <a:noFill/>
                <a:miter lim="800000"/>
                <a:headEnd/>
                <a:tailEnd/>
              </a:ln>
            </p:spPr>
            <p:txBody>
              <a:bodyPr/>
              <a:lstStyle/>
              <a:p>
                <a:endParaRPr lang="en-US"/>
              </a:p>
            </p:txBody>
          </p:sp>
          <p:sp>
            <p:nvSpPr>
              <p:cNvPr id="143374" name="Rectangle 1038"/>
              <p:cNvSpPr>
                <a:spLocks noChangeArrowheads="1"/>
              </p:cNvSpPr>
              <p:nvPr/>
            </p:nvSpPr>
            <p:spPr bwMode="black">
              <a:xfrm>
                <a:off x="4807" y="3045"/>
                <a:ext cx="36" cy="5"/>
              </a:xfrm>
              <a:prstGeom prst="rect">
                <a:avLst/>
              </a:prstGeom>
              <a:solidFill>
                <a:schemeClr val="bg2"/>
              </a:solidFill>
              <a:ln w="9525">
                <a:noFill/>
                <a:miter lim="800000"/>
                <a:headEnd/>
                <a:tailEnd/>
              </a:ln>
            </p:spPr>
            <p:txBody>
              <a:bodyPr/>
              <a:lstStyle/>
              <a:p>
                <a:endParaRPr lang="en-US"/>
              </a:p>
            </p:txBody>
          </p:sp>
          <p:sp>
            <p:nvSpPr>
              <p:cNvPr id="143375" name="Rectangle 1039"/>
              <p:cNvSpPr>
                <a:spLocks noChangeArrowheads="1"/>
              </p:cNvSpPr>
              <p:nvPr/>
            </p:nvSpPr>
            <p:spPr bwMode="black">
              <a:xfrm>
                <a:off x="4807" y="3045"/>
                <a:ext cx="36" cy="5"/>
              </a:xfrm>
              <a:prstGeom prst="rect">
                <a:avLst/>
              </a:prstGeom>
              <a:solidFill>
                <a:schemeClr val="bg2"/>
              </a:solidFill>
              <a:ln w="9525">
                <a:noFill/>
                <a:miter lim="800000"/>
                <a:headEnd/>
                <a:tailEnd/>
              </a:ln>
            </p:spPr>
            <p:txBody>
              <a:bodyPr/>
              <a:lstStyle/>
              <a:p>
                <a:endParaRPr lang="en-US"/>
              </a:p>
            </p:txBody>
          </p:sp>
          <p:sp>
            <p:nvSpPr>
              <p:cNvPr id="143376" name="Rectangle 1040"/>
              <p:cNvSpPr>
                <a:spLocks noChangeArrowheads="1"/>
              </p:cNvSpPr>
              <p:nvPr/>
            </p:nvSpPr>
            <p:spPr bwMode="black">
              <a:xfrm>
                <a:off x="4807" y="3047"/>
                <a:ext cx="36" cy="4"/>
              </a:xfrm>
              <a:prstGeom prst="rect">
                <a:avLst/>
              </a:prstGeom>
              <a:solidFill>
                <a:schemeClr val="bg2"/>
              </a:solidFill>
              <a:ln w="9525">
                <a:noFill/>
                <a:miter lim="800000"/>
                <a:headEnd/>
                <a:tailEnd/>
              </a:ln>
            </p:spPr>
            <p:txBody>
              <a:bodyPr/>
              <a:lstStyle/>
              <a:p>
                <a:endParaRPr lang="en-US"/>
              </a:p>
            </p:txBody>
          </p:sp>
          <p:sp>
            <p:nvSpPr>
              <p:cNvPr id="143377" name="Rectangle 1041"/>
              <p:cNvSpPr>
                <a:spLocks noChangeArrowheads="1"/>
              </p:cNvSpPr>
              <p:nvPr/>
            </p:nvSpPr>
            <p:spPr bwMode="black">
              <a:xfrm>
                <a:off x="4807" y="3047"/>
                <a:ext cx="36" cy="4"/>
              </a:xfrm>
              <a:prstGeom prst="rect">
                <a:avLst/>
              </a:prstGeom>
              <a:solidFill>
                <a:schemeClr val="bg2"/>
              </a:solidFill>
              <a:ln w="9525">
                <a:noFill/>
                <a:miter lim="800000"/>
                <a:headEnd/>
                <a:tailEnd/>
              </a:ln>
            </p:spPr>
            <p:txBody>
              <a:bodyPr/>
              <a:lstStyle/>
              <a:p>
                <a:endParaRPr lang="en-US"/>
              </a:p>
            </p:txBody>
          </p:sp>
          <p:sp>
            <p:nvSpPr>
              <p:cNvPr id="143378" name="Rectangle 1042"/>
              <p:cNvSpPr>
                <a:spLocks noChangeArrowheads="1"/>
              </p:cNvSpPr>
              <p:nvPr/>
            </p:nvSpPr>
            <p:spPr bwMode="black">
              <a:xfrm>
                <a:off x="4807" y="3047"/>
                <a:ext cx="36" cy="4"/>
              </a:xfrm>
              <a:prstGeom prst="rect">
                <a:avLst/>
              </a:prstGeom>
              <a:solidFill>
                <a:schemeClr val="bg2"/>
              </a:solidFill>
              <a:ln w="9525">
                <a:noFill/>
                <a:miter lim="800000"/>
                <a:headEnd/>
                <a:tailEnd/>
              </a:ln>
            </p:spPr>
            <p:txBody>
              <a:bodyPr/>
              <a:lstStyle/>
              <a:p>
                <a:endParaRPr lang="en-US"/>
              </a:p>
            </p:txBody>
          </p:sp>
          <p:sp>
            <p:nvSpPr>
              <p:cNvPr id="143379" name="Rectangle 1043"/>
              <p:cNvSpPr>
                <a:spLocks noChangeArrowheads="1"/>
              </p:cNvSpPr>
              <p:nvPr/>
            </p:nvSpPr>
            <p:spPr bwMode="black">
              <a:xfrm>
                <a:off x="4807" y="3049"/>
                <a:ext cx="36" cy="4"/>
              </a:xfrm>
              <a:prstGeom prst="rect">
                <a:avLst/>
              </a:prstGeom>
              <a:solidFill>
                <a:schemeClr val="bg2"/>
              </a:solidFill>
              <a:ln w="9525">
                <a:noFill/>
                <a:miter lim="800000"/>
                <a:headEnd/>
                <a:tailEnd/>
              </a:ln>
            </p:spPr>
            <p:txBody>
              <a:bodyPr/>
              <a:lstStyle/>
              <a:p>
                <a:endParaRPr lang="en-US"/>
              </a:p>
            </p:txBody>
          </p:sp>
          <p:sp>
            <p:nvSpPr>
              <p:cNvPr id="143380" name="Rectangle 1044"/>
              <p:cNvSpPr>
                <a:spLocks noChangeArrowheads="1"/>
              </p:cNvSpPr>
              <p:nvPr/>
            </p:nvSpPr>
            <p:spPr bwMode="black">
              <a:xfrm>
                <a:off x="4807" y="3049"/>
                <a:ext cx="36" cy="4"/>
              </a:xfrm>
              <a:prstGeom prst="rect">
                <a:avLst/>
              </a:prstGeom>
              <a:solidFill>
                <a:schemeClr val="bg2"/>
              </a:solidFill>
              <a:ln w="9525">
                <a:noFill/>
                <a:miter lim="800000"/>
                <a:headEnd/>
                <a:tailEnd/>
              </a:ln>
            </p:spPr>
            <p:txBody>
              <a:bodyPr/>
              <a:lstStyle/>
              <a:p>
                <a:endParaRPr lang="en-US"/>
              </a:p>
            </p:txBody>
          </p:sp>
          <p:sp>
            <p:nvSpPr>
              <p:cNvPr id="143381" name="Rectangle 1045"/>
              <p:cNvSpPr>
                <a:spLocks noChangeArrowheads="1"/>
              </p:cNvSpPr>
              <p:nvPr/>
            </p:nvSpPr>
            <p:spPr bwMode="black">
              <a:xfrm>
                <a:off x="4807" y="3049"/>
                <a:ext cx="36" cy="4"/>
              </a:xfrm>
              <a:prstGeom prst="rect">
                <a:avLst/>
              </a:prstGeom>
              <a:solidFill>
                <a:schemeClr val="bg2"/>
              </a:solidFill>
              <a:ln w="9525">
                <a:noFill/>
                <a:miter lim="800000"/>
                <a:headEnd/>
                <a:tailEnd/>
              </a:ln>
            </p:spPr>
            <p:txBody>
              <a:bodyPr/>
              <a:lstStyle/>
              <a:p>
                <a:endParaRPr lang="en-US"/>
              </a:p>
            </p:txBody>
          </p:sp>
          <p:sp>
            <p:nvSpPr>
              <p:cNvPr id="143383" name="Rectangle 1047"/>
              <p:cNvSpPr>
                <a:spLocks noChangeArrowheads="1"/>
              </p:cNvSpPr>
              <p:nvPr/>
            </p:nvSpPr>
            <p:spPr bwMode="black">
              <a:xfrm>
                <a:off x="4807" y="3050"/>
                <a:ext cx="36" cy="5"/>
              </a:xfrm>
              <a:prstGeom prst="rect">
                <a:avLst/>
              </a:prstGeom>
              <a:solidFill>
                <a:schemeClr val="bg2"/>
              </a:solidFill>
              <a:ln w="9525">
                <a:noFill/>
                <a:miter lim="800000"/>
                <a:headEnd/>
                <a:tailEnd/>
              </a:ln>
            </p:spPr>
            <p:txBody>
              <a:bodyPr/>
              <a:lstStyle/>
              <a:p>
                <a:endParaRPr lang="en-US"/>
              </a:p>
            </p:txBody>
          </p:sp>
          <p:sp>
            <p:nvSpPr>
              <p:cNvPr id="143384" name="Rectangle 1048"/>
              <p:cNvSpPr>
                <a:spLocks noChangeArrowheads="1"/>
              </p:cNvSpPr>
              <p:nvPr/>
            </p:nvSpPr>
            <p:spPr bwMode="black">
              <a:xfrm>
                <a:off x="4807" y="3050"/>
                <a:ext cx="36" cy="5"/>
              </a:xfrm>
              <a:prstGeom prst="rect">
                <a:avLst/>
              </a:prstGeom>
              <a:solidFill>
                <a:schemeClr val="bg2"/>
              </a:solidFill>
              <a:ln w="9525">
                <a:noFill/>
                <a:miter lim="800000"/>
                <a:headEnd/>
                <a:tailEnd/>
              </a:ln>
            </p:spPr>
            <p:txBody>
              <a:bodyPr/>
              <a:lstStyle/>
              <a:p>
                <a:endParaRPr lang="en-US"/>
              </a:p>
            </p:txBody>
          </p:sp>
          <p:sp>
            <p:nvSpPr>
              <p:cNvPr id="143385" name="Rectangle 1049"/>
              <p:cNvSpPr>
                <a:spLocks noChangeArrowheads="1"/>
              </p:cNvSpPr>
              <p:nvPr/>
            </p:nvSpPr>
            <p:spPr bwMode="black">
              <a:xfrm>
                <a:off x="4807" y="3050"/>
                <a:ext cx="36" cy="5"/>
              </a:xfrm>
              <a:prstGeom prst="rect">
                <a:avLst/>
              </a:prstGeom>
              <a:solidFill>
                <a:schemeClr val="bg2"/>
              </a:solidFill>
              <a:ln w="9525">
                <a:noFill/>
                <a:miter lim="800000"/>
                <a:headEnd/>
                <a:tailEnd/>
              </a:ln>
            </p:spPr>
            <p:txBody>
              <a:bodyPr/>
              <a:lstStyle/>
              <a:p>
                <a:endParaRPr lang="en-US"/>
              </a:p>
            </p:txBody>
          </p:sp>
          <p:sp>
            <p:nvSpPr>
              <p:cNvPr id="143386" name="Rectangle 1050"/>
              <p:cNvSpPr>
                <a:spLocks noChangeArrowheads="1"/>
              </p:cNvSpPr>
              <p:nvPr/>
            </p:nvSpPr>
            <p:spPr bwMode="black">
              <a:xfrm>
                <a:off x="4807" y="3051"/>
                <a:ext cx="36" cy="6"/>
              </a:xfrm>
              <a:prstGeom prst="rect">
                <a:avLst/>
              </a:prstGeom>
              <a:solidFill>
                <a:schemeClr val="bg2"/>
              </a:solidFill>
              <a:ln w="9525">
                <a:noFill/>
                <a:miter lim="800000"/>
                <a:headEnd/>
                <a:tailEnd/>
              </a:ln>
            </p:spPr>
            <p:txBody>
              <a:bodyPr/>
              <a:lstStyle/>
              <a:p>
                <a:endParaRPr lang="en-US"/>
              </a:p>
            </p:txBody>
          </p:sp>
          <p:sp>
            <p:nvSpPr>
              <p:cNvPr id="143387" name="Rectangle 1051"/>
              <p:cNvSpPr>
                <a:spLocks noChangeArrowheads="1"/>
              </p:cNvSpPr>
              <p:nvPr/>
            </p:nvSpPr>
            <p:spPr bwMode="black">
              <a:xfrm>
                <a:off x="4807" y="3051"/>
                <a:ext cx="36" cy="6"/>
              </a:xfrm>
              <a:prstGeom prst="rect">
                <a:avLst/>
              </a:prstGeom>
              <a:solidFill>
                <a:schemeClr val="bg2"/>
              </a:solidFill>
              <a:ln w="9525">
                <a:noFill/>
                <a:miter lim="800000"/>
                <a:headEnd/>
                <a:tailEnd/>
              </a:ln>
            </p:spPr>
            <p:txBody>
              <a:bodyPr/>
              <a:lstStyle/>
              <a:p>
                <a:endParaRPr lang="en-US"/>
              </a:p>
            </p:txBody>
          </p:sp>
          <p:sp>
            <p:nvSpPr>
              <p:cNvPr id="143388" name="Rectangle 1052"/>
              <p:cNvSpPr>
                <a:spLocks noChangeArrowheads="1"/>
              </p:cNvSpPr>
              <p:nvPr/>
            </p:nvSpPr>
            <p:spPr bwMode="black">
              <a:xfrm>
                <a:off x="4807" y="3051"/>
                <a:ext cx="36" cy="6"/>
              </a:xfrm>
              <a:prstGeom prst="rect">
                <a:avLst/>
              </a:prstGeom>
              <a:solidFill>
                <a:schemeClr val="bg2"/>
              </a:solidFill>
              <a:ln w="9525">
                <a:noFill/>
                <a:miter lim="800000"/>
                <a:headEnd/>
                <a:tailEnd/>
              </a:ln>
            </p:spPr>
            <p:txBody>
              <a:bodyPr/>
              <a:lstStyle/>
              <a:p>
                <a:endParaRPr lang="en-US"/>
              </a:p>
            </p:txBody>
          </p:sp>
          <p:sp>
            <p:nvSpPr>
              <p:cNvPr id="143389" name="Rectangle 1053"/>
              <p:cNvSpPr>
                <a:spLocks noChangeArrowheads="1"/>
              </p:cNvSpPr>
              <p:nvPr/>
            </p:nvSpPr>
            <p:spPr bwMode="black">
              <a:xfrm>
                <a:off x="4807" y="3053"/>
                <a:ext cx="36" cy="5"/>
              </a:xfrm>
              <a:prstGeom prst="rect">
                <a:avLst/>
              </a:prstGeom>
              <a:solidFill>
                <a:schemeClr val="bg2"/>
              </a:solidFill>
              <a:ln w="9525">
                <a:noFill/>
                <a:miter lim="800000"/>
                <a:headEnd/>
                <a:tailEnd/>
              </a:ln>
            </p:spPr>
            <p:txBody>
              <a:bodyPr/>
              <a:lstStyle/>
              <a:p>
                <a:endParaRPr lang="en-US"/>
              </a:p>
            </p:txBody>
          </p:sp>
          <p:sp>
            <p:nvSpPr>
              <p:cNvPr id="143390" name="Rectangle 1054"/>
              <p:cNvSpPr>
                <a:spLocks noChangeArrowheads="1"/>
              </p:cNvSpPr>
              <p:nvPr/>
            </p:nvSpPr>
            <p:spPr bwMode="black">
              <a:xfrm>
                <a:off x="4807" y="3053"/>
                <a:ext cx="36" cy="5"/>
              </a:xfrm>
              <a:prstGeom prst="rect">
                <a:avLst/>
              </a:prstGeom>
              <a:solidFill>
                <a:schemeClr val="bg2"/>
              </a:solidFill>
              <a:ln w="9525">
                <a:noFill/>
                <a:miter lim="800000"/>
                <a:headEnd/>
                <a:tailEnd/>
              </a:ln>
            </p:spPr>
            <p:txBody>
              <a:bodyPr/>
              <a:lstStyle/>
              <a:p>
                <a:endParaRPr lang="en-US"/>
              </a:p>
            </p:txBody>
          </p:sp>
          <p:sp>
            <p:nvSpPr>
              <p:cNvPr id="143391" name="Rectangle 1055"/>
              <p:cNvSpPr>
                <a:spLocks noChangeArrowheads="1"/>
              </p:cNvSpPr>
              <p:nvPr/>
            </p:nvSpPr>
            <p:spPr bwMode="black">
              <a:xfrm>
                <a:off x="4807" y="3053"/>
                <a:ext cx="36" cy="5"/>
              </a:xfrm>
              <a:prstGeom prst="rect">
                <a:avLst/>
              </a:prstGeom>
              <a:solidFill>
                <a:schemeClr val="bg2"/>
              </a:solidFill>
              <a:ln w="9525">
                <a:noFill/>
                <a:miter lim="800000"/>
                <a:headEnd/>
                <a:tailEnd/>
              </a:ln>
            </p:spPr>
            <p:txBody>
              <a:bodyPr/>
              <a:lstStyle/>
              <a:p>
                <a:endParaRPr lang="en-US"/>
              </a:p>
            </p:txBody>
          </p:sp>
          <p:sp>
            <p:nvSpPr>
              <p:cNvPr id="143392" name="Rectangle 1056"/>
              <p:cNvSpPr>
                <a:spLocks noChangeArrowheads="1"/>
              </p:cNvSpPr>
              <p:nvPr/>
            </p:nvSpPr>
            <p:spPr bwMode="black">
              <a:xfrm>
                <a:off x="4807" y="3055"/>
                <a:ext cx="36" cy="4"/>
              </a:xfrm>
              <a:prstGeom prst="rect">
                <a:avLst/>
              </a:prstGeom>
              <a:solidFill>
                <a:schemeClr val="bg2"/>
              </a:solidFill>
              <a:ln w="9525">
                <a:noFill/>
                <a:miter lim="800000"/>
                <a:headEnd/>
                <a:tailEnd/>
              </a:ln>
            </p:spPr>
            <p:txBody>
              <a:bodyPr/>
              <a:lstStyle/>
              <a:p>
                <a:endParaRPr lang="en-US"/>
              </a:p>
            </p:txBody>
          </p:sp>
          <p:sp>
            <p:nvSpPr>
              <p:cNvPr id="143393" name="Rectangle 1057"/>
              <p:cNvSpPr>
                <a:spLocks noChangeArrowheads="1"/>
              </p:cNvSpPr>
              <p:nvPr/>
            </p:nvSpPr>
            <p:spPr bwMode="black">
              <a:xfrm>
                <a:off x="4807" y="3055"/>
                <a:ext cx="36" cy="4"/>
              </a:xfrm>
              <a:prstGeom prst="rect">
                <a:avLst/>
              </a:prstGeom>
              <a:solidFill>
                <a:schemeClr val="bg2"/>
              </a:solidFill>
              <a:ln w="9525">
                <a:noFill/>
                <a:miter lim="800000"/>
                <a:headEnd/>
                <a:tailEnd/>
              </a:ln>
            </p:spPr>
            <p:txBody>
              <a:bodyPr/>
              <a:lstStyle/>
              <a:p>
                <a:endParaRPr lang="en-US"/>
              </a:p>
            </p:txBody>
          </p:sp>
          <p:sp>
            <p:nvSpPr>
              <p:cNvPr id="143394" name="Rectangle 1058"/>
              <p:cNvSpPr>
                <a:spLocks noChangeArrowheads="1"/>
              </p:cNvSpPr>
              <p:nvPr/>
            </p:nvSpPr>
            <p:spPr bwMode="black">
              <a:xfrm>
                <a:off x="4807" y="3055"/>
                <a:ext cx="36" cy="4"/>
              </a:xfrm>
              <a:prstGeom prst="rect">
                <a:avLst/>
              </a:prstGeom>
              <a:solidFill>
                <a:schemeClr val="bg2"/>
              </a:solidFill>
              <a:ln w="9525">
                <a:noFill/>
                <a:miter lim="800000"/>
                <a:headEnd/>
                <a:tailEnd/>
              </a:ln>
            </p:spPr>
            <p:txBody>
              <a:bodyPr/>
              <a:lstStyle/>
              <a:p>
                <a:endParaRPr lang="en-US"/>
              </a:p>
            </p:txBody>
          </p:sp>
          <p:sp>
            <p:nvSpPr>
              <p:cNvPr id="143396" name="Rectangle 1060"/>
              <p:cNvSpPr>
                <a:spLocks noChangeArrowheads="1"/>
              </p:cNvSpPr>
              <p:nvPr/>
            </p:nvSpPr>
            <p:spPr bwMode="black">
              <a:xfrm>
                <a:off x="4807" y="3057"/>
                <a:ext cx="36" cy="4"/>
              </a:xfrm>
              <a:prstGeom prst="rect">
                <a:avLst/>
              </a:prstGeom>
              <a:solidFill>
                <a:schemeClr val="bg2"/>
              </a:solidFill>
              <a:ln w="9525">
                <a:noFill/>
                <a:miter lim="800000"/>
                <a:headEnd/>
                <a:tailEnd/>
              </a:ln>
            </p:spPr>
            <p:txBody>
              <a:bodyPr/>
              <a:lstStyle/>
              <a:p>
                <a:endParaRPr lang="en-US"/>
              </a:p>
            </p:txBody>
          </p:sp>
          <p:sp>
            <p:nvSpPr>
              <p:cNvPr id="143397" name="Rectangle 1061"/>
              <p:cNvSpPr>
                <a:spLocks noChangeArrowheads="1"/>
              </p:cNvSpPr>
              <p:nvPr/>
            </p:nvSpPr>
            <p:spPr bwMode="black">
              <a:xfrm>
                <a:off x="4807" y="3057"/>
                <a:ext cx="36" cy="4"/>
              </a:xfrm>
              <a:prstGeom prst="rect">
                <a:avLst/>
              </a:prstGeom>
              <a:solidFill>
                <a:schemeClr val="bg2"/>
              </a:solidFill>
              <a:ln w="9525">
                <a:noFill/>
                <a:miter lim="800000"/>
                <a:headEnd/>
                <a:tailEnd/>
              </a:ln>
            </p:spPr>
            <p:txBody>
              <a:bodyPr/>
              <a:lstStyle/>
              <a:p>
                <a:endParaRPr lang="en-US"/>
              </a:p>
            </p:txBody>
          </p:sp>
          <p:sp>
            <p:nvSpPr>
              <p:cNvPr id="143398" name="Rectangle 1062"/>
              <p:cNvSpPr>
                <a:spLocks noChangeArrowheads="1"/>
              </p:cNvSpPr>
              <p:nvPr/>
            </p:nvSpPr>
            <p:spPr bwMode="black">
              <a:xfrm>
                <a:off x="4807" y="3057"/>
                <a:ext cx="36" cy="4"/>
              </a:xfrm>
              <a:prstGeom prst="rect">
                <a:avLst/>
              </a:prstGeom>
              <a:solidFill>
                <a:schemeClr val="bg2"/>
              </a:solidFill>
              <a:ln w="9525">
                <a:noFill/>
                <a:miter lim="800000"/>
                <a:headEnd/>
                <a:tailEnd/>
              </a:ln>
            </p:spPr>
            <p:txBody>
              <a:bodyPr/>
              <a:lstStyle/>
              <a:p>
                <a:endParaRPr lang="en-US"/>
              </a:p>
            </p:txBody>
          </p:sp>
          <p:sp>
            <p:nvSpPr>
              <p:cNvPr id="143399" name="Rectangle 1063"/>
              <p:cNvSpPr>
                <a:spLocks noChangeArrowheads="1"/>
              </p:cNvSpPr>
              <p:nvPr/>
            </p:nvSpPr>
            <p:spPr bwMode="black">
              <a:xfrm>
                <a:off x="4807" y="3058"/>
                <a:ext cx="36" cy="5"/>
              </a:xfrm>
              <a:prstGeom prst="rect">
                <a:avLst/>
              </a:prstGeom>
              <a:solidFill>
                <a:schemeClr val="bg2"/>
              </a:solidFill>
              <a:ln w="9525">
                <a:noFill/>
                <a:miter lim="800000"/>
                <a:headEnd/>
                <a:tailEnd/>
              </a:ln>
            </p:spPr>
            <p:txBody>
              <a:bodyPr/>
              <a:lstStyle/>
              <a:p>
                <a:endParaRPr lang="en-US"/>
              </a:p>
            </p:txBody>
          </p:sp>
          <p:sp>
            <p:nvSpPr>
              <p:cNvPr id="143400" name="Rectangle 1064"/>
              <p:cNvSpPr>
                <a:spLocks noChangeArrowheads="1"/>
              </p:cNvSpPr>
              <p:nvPr/>
            </p:nvSpPr>
            <p:spPr bwMode="black">
              <a:xfrm>
                <a:off x="4804" y="3031"/>
                <a:ext cx="5" cy="28"/>
              </a:xfrm>
              <a:prstGeom prst="rect">
                <a:avLst/>
              </a:prstGeom>
              <a:solidFill>
                <a:schemeClr val="bg2"/>
              </a:solidFill>
              <a:ln w="9525">
                <a:noFill/>
                <a:miter lim="800000"/>
                <a:headEnd/>
                <a:tailEnd/>
              </a:ln>
            </p:spPr>
            <p:txBody>
              <a:bodyPr/>
              <a:lstStyle/>
              <a:p>
                <a:endParaRPr lang="en-US"/>
              </a:p>
            </p:txBody>
          </p:sp>
          <p:sp>
            <p:nvSpPr>
              <p:cNvPr id="143401" name="Rectangle 1065"/>
              <p:cNvSpPr>
                <a:spLocks noChangeArrowheads="1"/>
              </p:cNvSpPr>
              <p:nvPr/>
            </p:nvSpPr>
            <p:spPr bwMode="black">
              <a:xfrm>
                <a:off x="4807" y="3030"/>
                <a:ext cx="36" cy="3"/>
              </a:xfrm>
              <a:prstGeom prst="rect">
                <a:avLst/>
              </a:prstGeom>
              <a:solidFill>
                <a:schemeClr val="bg2"/>
              </a:solidFill>
              <a:ln w="9525">
                <a:noFill/>
                <a:miter lim="800000"/>
                <a:headEnd/>
                <a:tailEnd/>
              </a:ln>
            </p:spPr>
            <p:txBody>
              <a:bodyPr/>
              <a:lstStyle/>
              <a:p>
                <a:endParaRPr lang="en-US"/>
              </a:p>
            </p:txBody>
          </p:sp>
          <p:sp>
            <p:nvSpPr>
              <p:cNvPr id="143402" name="Rectangle 1066"/>
              <p:cNvSpPr>
                <a:spLocks noChangeArrowheads="1"/>
              </p:cNvSpPr>
              <p:nvPr/>
            </p:nvSpPr>
            <p:spPr bwMode="black">
              <a:xfrm>
                <a:off x="4841" y="3031"/>
                <a:ext cx="6" cy="28"/>
              </a:xfrm>
              <a:prstGeom prst="rect">
                <a:avLst/>
              </a:prstGeom>
              <a:solidFill>
                <a:schemeClr val="bg2"/>
              </a:solidFill>
              <a:ln w="9525">
                <a:noFill/>
                <a:miter lim="800000"/>
                <a:headEnd/>
                <a:tailEnd/>
              </a:ln>
            </p:spPr>
            <p:txBody>
              <a:bodyPr/>
              <a:lstStyle/>
              <a:p>
                <a:endParaRPr lang="en-US"/>
              </a:p>
            </p:txBody>
          </p:sp>
          <p:sp>
            <p:nvSpPr>
              <p:cNvPr id="143403" name="Rectangle 1067"/>
              <p:cNvSpPr>
                <a:spLocks noChangeArrowheads="1"/>
              </p:cNvSpPr>
              <p:nvPr/>
            </p:nvSpPr>
            <p:spPr bwMode="black">
              <a:xfrm>
                <a:off x="4807" y="3058"/>
                <a:ext cx="36" cy="5"/>
              </a:xfrm>
              <a:prstGeom prst="rect">
                <a:avLst/>
              </a:prstGeom>
              <a:solidFill>
                <a:schemeClr val="bg2"/>
              </a:solidFill>
              <a:ln w="9525">
                <a:noFill/>
                <a:miter lim="800000"/>
                <a:headEnd/>
                <a:tailEnd/>
              </a:ln>
            </p:spPr>
            <p:txBody>
              <a:bodyPr/>
              <a:lstStyle/>
              <a:p>
                <a:endParaRPr lang="en-US"/>
              </a:p>
            </p:txBody>
          </p:sp>
          <p:sp>
            <p:nvSpPr>
              <p:cNvPr id="143404" name="Rectangle 1068"/>
              <p:cNvSpPr>
                <a:spLocks noChangeArrowheads="1"/>
              </p:cNvSpPr>
              <p:nvPr/>
            </p:nvSpPr>
            <p:spPr bwMode="black">
              <a:xfrm>
                <a:off x="3332" y="2344"/>
                <a:ext cx="35" cy="4"/>
              </a:xfrm>
              <a:prstGeom prst="rect">
                <a:avLst/>
              </a:prstGeom>
              <a:solidFill>
                <a:schemeClr val="bg2"/>
              </a:solidFill>
              <a:ln w="9525">
                <a:noFill/>
                <a:miter lim="800000"/>
                <a:headEnd/>
                <a:tailEnd/>
              </a:ln>
            </p:spPr>
            <p:txBody>
              <a:bodyPr/>
              <a:lstStyle/>
              <a:p>
                <a:endParaRPr lang="en-US"/>
              </a:p>
            </p:txBody>
          </p:sp>
          <p:sp>
            <p:nvSpPr>
              <p:cNvPr id="143406" name="Rectangle 1070"/>
              <p:cNvSpPr>
                <a:spLocks noChangeArrowheads="1"/>
              </p:cNvSpPr>
              <p:nvPr/>
            </p:nvSpPr>
            <p:spPr bwMode="black">
              <a:xfrm>
                <a:off x="3332" y="2342"/>
                <a:ext cx="35" cy="5"/>
              </a:xfrm>
              <a:prstGeom prst="rect">
                <a:avLst/>
              </a:prstGeom>
              <a:solidFill>
                <a:schemeClr val="bg2"/>
              </a:solidFill>
              <a:ln w="9525">
                <a:noFill/>
                <a:miter lim="800000"/>
                <a:headEnd/>
                <a:tailEnd/>
              </a:ln>
            </p:spPr>
            <p:txBody>
              <a:bodyPr/>
              <a:lstStyle/>
              <a:p>
                <a:endParaRPr lang="en-US"/>
              </a:p>
            </p:txBody>
          </p:sp>
          <p:sp>
            <p:nvSpPr>
              <p:cNvPr id="143407" name="Rectangle 1071"/>
              <p:cNvSpPr>
                <a:spLocks noChangeArrowheads="1"/>
              </p:cNvSpPr>
              <p:nvPr/>
            </p:nvSpPr>
            <p:spPr bwMode="black">
              <a:xfrm>
                <a:off x="3332" y="2342"/>
                <a:ext cx="35" cy="5"/>
              </a:xfrm>
              <a:prstGeom prst="rect">
                <a:avLst/>
              </a:prstGeom>
              <a:solidFill>
                <a:schemeClr val="bg2"/>
              </a:solidFill>
              <a:ln w="9525">
                <a:noFill/>
                <a:miter lim="800000"/>
                <a:headEnd/>
                <a:tailEnd/>
              </a:ln>
            </p:spPr>
            <p:txBody>
              <a:bodyPr/>
              <a:lstStyle/>
              <a:p>
                <a:endParaRPr lang="en-US"/>
              </a:p>
            </p:txBody>
          </p:sp>
          <p:sp>
            <p:nvSpPr>
              <p:cNvPr id="143408" name="Rectangle 1072"/>
              <p:cNvSpPr>
                <a:spLocks noChangeArrowheads="1"/>
              </p:cNvSpPr>
              <p:nvPr/>
            </p:nvSpPr>
            <p:spPr bwMode="black">
              <a:xfrm>
                <a:off x="3332" y="2342"/>
                <a:ext cx="35" cy="5"/>
              </a:xfrm>
              <a:prstGeom prst="rect">
                <a:avLst/>
              </a:prstGeom>
              <a:solidFill>
                <a:schemeClr val="bg2"/>
              </a:solidFill>
              <a:ln w="9525">
                <a:noFill/>
                <a:miter lim="800000"/>
                <a:headEnd/>
                <a:tailEnd/>
              </a:ln>
            </p:spPr>
            <p:txBody>
              <a:bodyPr/>
              <a:lstStyle/>
              <a:p>
                <a:endParaRPr lang="en-US"/>
              </a:p>
            </p:txBody>
          </p:sp>
          <p:sp>
            <p:nvSpPr>
              <p:cNvPr id="143409" name="Rectangle 1073"/>
              <p:cNvSpPr>
                <a:spLocks noChangeArrowheads="1"/>
              </p:cNvSpPr>
              <p:nvPr/>
            </p:nvSpPr>
            <p:spPr bwMode="black">
              <a:xfrm>
                <a:off x="3332" y="2341"/>
                <a:ext cx="35" cy="5"/>
              </a:xfrm>
              <a:prstGeom prst="rect">
                <a:avLst/>
              </a:prstGeom>
              <a:solidFill>
                <a:schemeClr val="bg2"/>
              </a:solidFill>
              <a:ln w="9525">
                <a:noFill/>
                <a:miter lim="800000"/>
                <a:headEnd/>
                <a:tailEnd/>
              </a:ln>
            </p:spPr>
            <p:txBody>
              <a:bodyPr/>
              <a:lstStyle/>
              <a:p>
                <a:endParaRPr lang="en-US"/>
              </a:p>
            </p:txBody>
          </p:sp>
          <p:sp>
            <p:nvSpPr>
              <p:cNvPr id="143410" name="Rectangle 1074"/>
              <p:cNvSpPr>
                <a:spLocks noChangeArrowheads="1"/>
              </p:cNvSpPr>
              <p:nvPr/>
            </p:nvSpPr>
            <p:spPr bwMode="black">
              <a:xfrm>
                <a:off x="3332" y="2341"/>
                <a:ext cx="35" cy="5"/>
              </a:xfrm>
              <a:prstGeom prst="rect">
                <a:avLst/>
              </a:prstGeom>
              <a:solidFill>
                <a:schemeClr val="bg2"/>
              </a:solidFill>
              <a:ln w="9525">
                <a:noFill/>
                <a:miter lim="800000"/>
                <a:headEnd/>
                <a:tailEnd/>
              </a:ln>
            </p:spPr>
            <p:txBody>
              <a:bodyPr/>
              <a:lstStyle/>
              <a:p>
                <a:endParaRPr lang="en-US"/>
              </a:p>
            </p:txBody>
          </p:sp>
          <p:sp>
            <p:nvSpPr>
              <p:cNvPr id="143411" name="Rectangle 1075"/>
              <p:cNvSpPr>
                <a:spLocks noChangeArrowheads="1"/>
              </p:cNvSpPr>
              <p:nvPr/>
            </p:nvSpPr>
            <p:spPr bwMode="black">
              <a:xfrm>
                <a:off x="3332" y="2341"/>
                <a:ext cx="35" cy="5"/>
              </a:xfrm>
              <a:prstGeom prst="rect">
                <a:avLst/>
              </a:prstGeom>
              <a:solidFill>
                <a:schemeClr val="bg2"/>
              </a:solidFill>
              <a:ln w="9525">
                <a:noFill/>
                <a:miter lim="800000"/>
                <a:headEnd/>
                <a:tailEnd/>
              </a:ln>
            </p:spPr>
            <p:txBody>
              <a:bodyPr/>
              <a:lstStyle/>
              <a:p>
                <a:endParaRPr lang="en-US"/>
              </a:p>
            </p:txBody>
          </p:sp>
          <p:sp>
            <p:nvSpPr>
              <p:cNvPr id="143412" name="Rectangle 1076"/>
              <p:cNvSpPr>
                <a:spLocks noChangeArrowheads="1"/>
              </p:cNvSpPr>
              <p:nvPr/>
            </p:nvSpPr>
            <p:spPr bwMode="black">
              <a:xfrm>
                <a:off x="3332" y="2339"/>
                <a:ext cx="35" cy="5"/>
              </a:xfrm>
              <a:prstGeom prst="rect">
                <a:avLst/>
              </a:prstGeom>
              <a:solidFill>
                <a:schemeClr val="bg2"/>
              </a:solidFill>
              <a:ln w="9525">
                <a:noFill/>
                <a:miter lim="800000"/>
                <a:headEnd/>
                <a:tailEnd/>
              </a:ln>
            </p:spPr>
            <p:txBody>
              <a:bodyPr/>
              <a:lstStyle/>
              <a:p>
                <a:endParaRPr lang="en-US"/>
              </a:p>
            </p:txBody>
          </p:sp>
          <p:sp>
            <p:nvSpPr>
              <p:cNvPr id="143413" name="Rectangle 1077"/>
              <p:cNvSpPr>
                <a:spLocks noChangeArrowheads="1"/>
              </p:cNvSpPr>
              <p:nvPr/>
            </p:nvSpPr>
            <p:spPr bwMode="black">
              <a:xfrm>
                <a:off x="3332" y="2339"/>
                <a:ext cx="35" cy="5"/>
              </a:xfrm>
              <a:prstGeom prst="rect">
                <a:avLst/>
              </a:prstGeom>
              <a:solidFill>
                <a:schemeClr val="bg2"/>
              </a:solidFill>
              <a:ln w="9525">
                <a:noFill/>
                <a:miter lim="800000"/>
                <a:headEnd/>
                <a:tailEnd/>
              </a:ln>
            </p:spPr>
            <p:txBody>
              <a:bodyPr/>
              <a:lstStyle/>
              <a:p>
                <a:endParaRPr lang="en-US"/>
              </a:p>
            </p:txBody>
          </p:sp>
          <p:sp>
            <p:nvSpPr>
              <p:cNvPr id="143414" name="Rectangle 1078"/>
              <p:cNvSpPr>
                <a:spLocks noChangeArrowheads="1"/>
              </p:cNvSpPr>
              <p:nvPr/>
            </p:nvSpPr>
            <p:spPr bwMode="black">
              <a:xfrm>
                <a:off x="3332" y="2339"/>
                <a:ext cx="35" cy="5"/>
              </a:xfrm>
              <a:prstGeom prst="rect">
                <a:avLst/>
              </a:prstGeom>
              <a:solidFill>
                <a:schemeClr val="bg2"/>
              </a:solidFill>
              <a:ln w="9525">
                <a:noFill/>
                <a:miter lim="800000"/>
                <a:headEnd/>
                <a:tailEnd/>
              </a:ln>
            </p:spPr>
            <p:txBody>
              <a:bodyPr/>
              <a:lstStyle/>
              <a:p>
                <a:endParaRPr lang="en-US"/>
              </a:p>
            </p:txBody>
          </p:sp>
          <p:sp>
            <p:nvSpPr>
              <p:cNvPr id="143415" name="Rectangle 1079"/>
              <p:cNvSpPr>
                <a:spLocks noChangeArrowheads="1"/>
              </p:cNvSpPr>
              <p:nvPr/>
            </p:nvSpPr>
            <p:spPr bwMode="black">
              <a:xfrm>
                <a:off x="3332" y="2339"/>
                <a:ext cx="35" cy="3"/>
              </a:xfrm>
              <a:prstGeom prst="rect">
                <a:avLst/>
              </a:prstGeom>
              <a:solidFill>
                <a:schemeClr val="bg2"/>
              </a:solidFill>
              <a:ln w="9525">
                <a:noFill/>
                <a:miter lim="800000"/>
                <a:headEnd/>
                <a:tailEnd/>
              </a:ln>
            </p:spPr>
            <p:txBody>
              <a:bodyPr/>
              <a:lstStyle/>
              <a:p>
                <a:endParaRPr lang="en-US"/>
              </a:p>
            </p:txBody>
          </p:sp>
          <p:sp>
            <p:nvSpPr>
              <p:cNvPr id="143416" name="Rectangle 1080"/>
              <p:cNvSpPr>
                <a:spLocks noChangeArrowheads="1"/>
              </p:cNvSpPr>
              <p:nvPr/>
            </p:nvSpPr>
            <p:spPr bwMode="black">
              <a:xfrm>
                <a:off x="3332" y="2338"/>
                <a:ext cx="35" cy="4"/>
              </a:xfrm>
              <a:prstGeom prst="rect">
                <a:avLst/>
              </a:prstGeom>
              <a:solidFill>
                <a:schemeClr val="bg2"/>
              </a:solidFill>
              <a:ln w="9525">
                <a:noFill/>
                <a:miter lim="800000"/>
                <a:headEnd/>
                <a:tailEnd/>
              </a:ln>
            </p:spPr>
            <p:txBody>
              <a:bodyPr/>
              <a:lstStyle/>
              <a:p>
                <a:endParaRPr lang="en-US"/>
              </a:p>
            </p:txBody>
          </p:sp>
          <p:sp>
            <p:nvSpPr>
              <p:cNvPr id="143417" name="Rectangle 1081"/>
              <p:cNvSpPr>
                <a:spLocks noChangeArrowheads="1"/>
              </p:cNvSpPr>
              <p:nvPr/>
            </p:nvSpPr>
            <p:spPr bwMode="black">
              <a:xfrm>
                <a:off x="3332" y="2338"/>
                <a:ext cx="35" cy="4"/>
              </a:xfrm>
              <a:prstGeom prst="rect">
                <a:avLst/>
              </a:prstGeom>
              <a:solidFill>
                <a:schemeClr val="bg2"/>
              </a:solidFill>
              <a:ln w="9525">
                <a:noFill/>
                <a:miter lim="800000"/>
                <a:headEnd/>
                <a:tailEnd/>
              </a:ln>
            </p:spPr>
            <p:txBody>
              <a:bodyPr/>
              <a:lstStyle/>
              <a:p>
                <a:endParaRPr lang="en-US"/>
              </a:p>
            </p:txBody>
          </p:sp>
          <p:sp>
            <p:nvSpPr>
              <p:cNvPr id="143418" name="Rectangle 1082"/>
              <p:cNvSpPr>
                <a:spLocks noChangeArrowheads="1"/>
              </p:cNvSpPr>
              <p:nvPr/>
            </p:nvSpPr>
            <p:spPr bwMode="black">
              <a:xfrm>
                <a:off x="3332" y="2338"/>
                <a:ext cx="35" cy="4"/>
              </a:xfrm>
              <a:prstGeom prst="rect">
                <a:avLst/>
              </a:prstGeom>
              <a:solidFill>
                <a:schemeClr val="bg2"/>
              </a:solidFill>
              <a:ln w="9525">
                <a:noFill/>
                <a:miter lim="800000"/>
                <a:headEnd/>
                <a:tailEnd/>
              </a:ln>
            </p:spPr>
            <p:txBody>
              <a:bodyPr/>
              <a:lstStyle/>
              <a:p>
                <a:endParaRPr lang="en-US"/>
              </a:p>
            </p:txBody>
          </p:sp>
          <p:sp>
            <p:nvSpPr>
              <p:cNvPr id="143419" name="Rectangle 1083"/>
              <p:cNvSpPr>
                <a:spLocks noChangeArrowheads="1"/>
              </p:cNvSpPr>
              <p:nvPr/>
            </p:nvSpPr>
            <p:spPr bwMode="black">
              <a:xfrm>
                <a:off x="3332" y="2336"/>
                <a:ext cx="35" cy="5"/>
              </a:xfrm>
              <a:prstGeom prst="rect">
                <a:avLst/>
              </a:prstGeom>
              <a:solidFill>
                <a:schemeClr val="bg2"/>
              </a:solidFill>
              <a:ln w="9525">
                <a:noFill/>
                <a:miter lim="800000"/>
                <a:headEnd/>
                <a:tailEnd/>
              </a:ln>
            </p:spPr>
            <p:txBody>
              <a:bodyPr/>
              <a:lstStyle/>
              <a:p>
                <a:endParaRPr lang="en-US"/>
              </a:p>
            </p:txBody>
          </p:sp>
          <p:sp>
            <p:nvSpPr>
              <p:cNvPr id="143420" name="Rectangle 1084"/>
              <p:cNvSpPr>
                <a:spLocks noChangeArrowheads="1"/>
              </p:cNvSpPr>
              <p:nvPr/>
            </p:nvSpPr>
            <p:spPr bwMode="black">
              <a:xfrm>
                <a:off x="3332" y="2336"/>
                <a:ext cx="35" cy="5"/>
              </a:xfrm>
              <a:prstGeom prst="rect">
                <a:avLst/>
              </a:prstGeom>
              <a:solidFill>
                <a:schemeClr val="bg2"/>
              </a:solidFill>
              <a:ln w="9525">
                <a:noFill/>
                <a:miter lim="800000"/>
                <a:headEnd/>
                <a:tailEnd/>
              </a:ln>
            </p:spPr>
            <p:txBody>
              <a:bodyPr/>
              <a:lstStyle/>
              <a:p>
                <a:endParaRPr lang="en-US"/>
              </a:p>
            </p:txBody>
          </p:sp>
          <p:sp>
            <p:nvSpPr>
              <p:cNvPr id="143421" name="Rectangle 1085"/>
              <p:cNvSpPr>
                <a:spLocks noChangeArrowheads="1"/>
              </p:cNvSpPr>
              <p:nvPr/>
            </p:nvSpPr>
            <p:spPr bwMode="black">
              <a:xfrm>
                <a:off x="3332" y="2336"/>
                <a:ext cx="35" cy="5"/>
              </a:xfrm>
              <a:prstGeom prst="rect">
                <a:avLst/>
              </a:prstGeom>
              <a:solidFill>
                <a:schemeClr val="bg2"/>
              </a:solidFill>
              <a:ln w="9525">
                <a:noFill/>
                <a:miter lim="800000"/>
                <a:headEnd/>
                <a:tailEnd/>
              </a:ln>
            </p:spPr>
            <p:txBody>
              <a:bodyPr/>
              <a:lstStyle/>
              <a:p>
                <a:endParaRPr lang="en-US"/>
              </a:p>
            </p:txBody>
          </p:sp>
          <p:sp>
            <p:nvSpPr>
              <p:cNvPr id="143422" name="Rectangle 1086"/>
              <p:cNvSpPr>
                <a:spLocks noChangeArrowheads="1"/>
              </p:cNvSpPr>
              <p:nvPr/>
            </p:nvSpPr>
            <p:spPr bwMode="black">
              <a:xfrm>
                <a:off x="3332" y="2334"/>
                <a:ext cx="35" cy="5"/>
              </a:xfrm>
              <a:prstGeom prst="rect">
                <a:avLst/>
              </a:prstGeom>
              <a:solidFill>
                <a:schemeClr val="bg2"/>
              </a:solidFill>
              <a:ln w="9525">
                <a:noFill/>
                <a:miter lim="800000"/>
                <a:headEnd/>
                <a:tailEnd/>
              </a:ln>
            </p:spPr>
            <p:txBody>
              <a:bodyPr/>
              <a:lstStyle/>
              <a:p>
                <a:endParaRPr lang="en-US"/>
              </a:p>
            </p:txBody>
          </p:sp>
          <p:sp>
            <p:nvSpPr>
              <p:cNvPr id="143423" name="Rectangle 1087"/>
              <p:cNvSpPr>
                <a:spLocks noChangeArrowheads="1"/>
              </p:cNvSpPr>
              <p:nvPr/>
            </p:nvSpPr>
            <p:spPr bwMode="black">
              <a:xfrm>
                <a:off x="3332" y="2334"/>
                <a:ext cx="35" cy="5"/>
              </a:xfrm>
              <a:prstGeom prst="rect">
                <a:avLst/>
              </a:prstGeom>
              <a:solidFill>
                <a:schemeClr val="bg2"/>
              </a:solidFill>
              <a:ln w="9525">
                <a:noFill/>
                <a:miter lim="800000"/>
                <a:headEnd/>
                <a:tailEnd/>
              </a:ln>
            </p:spPr>
            <p:txBody>
              <a:bodyPr/>
              <a:lstStyle/>
              <a:p>
                <a:endParaRPr lang="en-US"/>
              </a:p>
            </p:txBody>
          </p:sp>
          <p:sp>
            <p:nvSpPr>
              <p:cNvPr id="143424" name="Rectangle 1088"/>
              <p:cNvSpPr>
                <a:spLocks noChangeArrowheads="1"/>
              </p:cNvSpPr>
              <p:nvPr/>
            </p:nvSpPr>
            <p:spPr bwMode="black">
              <a:xfrm>
                <a:off x="3332" y="2334"/>
                <a:ext cx="35" cy="5"/>
              </a:xfrm>
              <a:prstGeom prst="rect">
                <a:avLst/>
              </a:prstGeom>
              <a:solidFill>
                <a:schemeClr val="bg2"/>
              </a:solidFill>
              <a:ln w="9525">
                <a:noFill/>
                <a:miter lim="800000"/>
                <a:headEnd/>
                <a:tailEnd/>
              </a:ln>
            </p:spPr>
            <p:txBody>
              <a:bodyPr/>
              <a:lstStyle/>
              <a:p>
                <a:endParaRPr lang="en-US"/>
              </a:p>
            </p:txBody>
          </p:sp>
          <p:sp>
            <p:nvSpPr>
              <p:cNvPr id="143425" name="Rectangle 1089"/>
              <p:cNvSpPr>
                <a:spLocks noChangeArrowheads="1"/>
              </p:cNvSpPr>
              <p:nvPr/>
            </p:nvSpPr>
            <p:spPr bwMode="black">
              <a:xfrm>
                <a:off x="3332" y="2334"/>
                <a:ext cx="35" cy="4"/>
              </a:xfrm>
              <a:prstGeom prst="rect">
                <a:avLst/>
              </a:prstGeom>
              <a:solidFill>
                <a:schemeClr val="bg2"/>
              </a:solidFill>
              <a:ln w="9525">
                <a:noFill/>
                <a:miter lim="800000"/>
                <a:headEnd/>
                <a:tailEnd/>
              </a:ln>
            </p:spPr>
            <p:txBody>
              <a:bodyPr/>
              <a:lstStyle/>
              <a:p>
                <a:endParaRPr lang="en-US"/>
              </a:p>
            </p:txBody>
          </p:sp>
          <p:sp>
            <p:nvSpPr>
              <p:cNvPr id="143426" name="Rectangle 1090"/>
              <p:cNvSpPr>
                <a:spLocks noChangeArrowheads="1"/>
              </p:cNvSpPr>
              <p:nvPr/>
            </p:nvSpPr>
            <p:spPr bwMode="black">
              <a:xfrm>
                <a:off x="3332" y="2333"/>
                <a:ext cx="35" cy="5"/>
              </a:xfrm>
              <a:prstGeom prst="rect">
                <a:avLst/>
              </a:prstGeom>
              <a:solidFill>
                <a:schemeClr val="bg2"/>
              </a:solidFill>
              <a:ln w="9525">
                <a:noFill/>
                <a:miter lim="800000"/>
                <a:headEnd/>
                <a:tailEnd/>
              </a:ln>
            </p:spPr>
            <p:txBody>
              <a:bodyPr/>
              <a:lstStyle/>
              <a:p>
                <a:endParaRPr lang="en-US"/>
              </a:p>
            </p:txBody>
          </p:sp>
          <p:sp>
            <p:nvSpPr>
              <p:cNvPr id="143427" name="Rectangle 1091"/>
              <p:cNvSpPr>
                <a:spLocks noChangeArrowheads="1"/>
              </p:cNvSpPr>
              <p:nvPr/>
            </p:nvSpPr>
            <p:spPr bwMode="black">
              <a:xfrm>
                <a:off x="3332" y="2333"/>
                <a:ext cx="35" cy="5"/>
              </a:xfrm>
              <a:prstGeom prst="rect">
                <a:avLst/>
              </a:prstGeom>
              <a:solidFill>
                <a:schemeClr val="bg2"/>
              </a:solidFill>
              <a:ln w="9525">
                <a:noFill/>
                <a:miter lim="800000"/>
                <a:headEnd/>
                <a:tailEnd/>
              </a:ln>
            </p:spPr>
            <p:txBody>
              <a:bodyPr/>
              <a:lstStyle/>
              <a:p>
                <a:endParaRPr lang="en-US"/>
              </a:p>
            </p:txBody>
          </p:sp>
          <p:sp>
            <p:nvSpPr>
              <p:cNvPr id="143428" name="Rectangle 1092"/>
              <p:cNvSpPr>
                <a:spLocks noChangeArrowheads="1"/>
              </p:cNvSpPr>
              <p:nvPr/>
            </p:nvSpPr>
            <p:spPr bwMode="black">
              <a:xfrm>
                <a:off x="3332" y="2333"/>
                <a:ext cx="35" cy="3"/>
              </a:xfrm>
              <a:prstGeom prst="rect">
                <a:avLst/>
              </a:prstGeom>
              <a:solidFill>
                <a:schemeClr val="bg2"/>
              </a:solidFill>
              <a:ln w="9525">
                <a:noFill/>
                <a:miter lim="800000"/>
                <a:headEnd/>
                <a:tailEnd/>
              </a:ln>
            </p:spPr>
            <p:txBody>
              <a:bodyPr/>
              <a:lstStyle/>
              <a:p>
                <a:endParaRPr lang="en-US"/>
              </a:p>
            </p:txBody>
          </p:sp>
          <p:sp>
            <p:nvSpPr>
              <p:cNvPr id="143429" name="Rectangle 1093"/>
              <p:cNvSpPr>
                <a:spLocks noChangeArrowheads="1"/>
              </p:cNvSpPr>
              <p:nvPr/>
            </p:nvSpPr>
            <p:spPr bwMode="black">
              <a:xfrm>
                <a:off x="3332" y="2331"/>
                <a:ext cx="35" cy="5"/>
              </a:xfrm>
              <a:prstGeom prst="rect">
                <a:avLst/>
              </a:prstGeom>
              <a:solidFill>
                <a:schemeClr val="bg2"/>
              </a:solidFill>
              <a:ln w="9525">
                <a:noFill/>
                <a:miter lim="800000"/>
                <a:headEnd/>
                <a:tailEnd/>
              </a:ln>
            </p:spPr>
            <p:txBody>
              <a:bodyPr/>
              <a:lstStyle/>
              <a:p>
                <a:endParaRPr lang="en-US"/>
              </a:p>
            </p:txBody>
          </p:sp>
          <p:sp>
            <p:nvSpPr>
              <p:cNvPr id="143430" name="Rectangle 1094"/>
              <p:cNvSpPr>
                <a:spLocks noChangeArrowheads="1"/>
              </p:cNvSpPr>
              <p:nvPr/>
            </p:nvSpPr>
            <p:spPr bwMode="black">
              <a:xfrm>
                <a:off x="3332" y="2331"/>
                <a:ext cx="35" cy="5"/>
              </a:xfrm>
              <a:prstGeom prst="rect">
                <a:avLst/>
              </a:prstGeom>
              <a:solidFill>
                <a:schemeClr val="bg2"/>
              </a:solidFill>
              <a:ln w="9525">
                <a:noFill/>
                <a:miter lim="800000"/>
                <a:headEnd/>
                <a:tailEnd/>
              </a:ln>
            </p:spPr>
            <p:txBody>
              <a:bodyPr/>
              <a:lstStyle/>
              <a:p>
                <a:endParaRPr lang="en-US"/>
              </a:p>
            </p:txBody>
          </p:sp>
          <p:sp>
            <p:nvSpPr>
              <p:cNvPr id="143431" name="Rectangle 1095"/>
              <p:cNvSpPr>
                <a:spLocks noChangeArrowheads="1"/>
              </p:cNvSpPr>
              <p:nvPr/>
            </p:nvSpPr>
            <p:spPr bwMode="black">
              <a:xfrm>
                <a:off x="3332" y="2331"/>
                <a:ext cx="35" cy="5"/>
              </a:xfrm>
              <a:prstGeom prst="rect">
                <a:avLst/>
              </a:prstGeom>
              <a:solidFill>
                <a:schemeClr val="bg2"/>
              </a:solidFill>
              <a:ln w="9525">
                <a:noFill/>
                <a:miter lim="800000"/>
                <a:headEnd/>
                <a:tailEnd/>
              </a:ln>
            </p:spPr>
            <p:txBody>
              <a:bodyPr/>
              <a:lstStyle/>
              <a:p>
                <a:endParaRPr lang="en-US"/>
              </a:p>
            </p:txBody>
          </p:sp>
          <p:sp>
            <p:nvSpPr>
              <p:cNvPr id="143432" name="Rectangle 1096"/>
              <p:cNvSpPr>
                <a:spLocks noChangeArrowheads="1"/>
              </p:cNvSpPr>
              <p:nvPr/>
            </p:nvSpPr>
            <p:spPr bwMode="black">
              <a:xfrm>
                <a:off x="3332" y="2330"/>
                <a:ext cx="35" cy="4"/>
              </a:xfrm>
              <a:prstGeom prst="rect">
                <a:avLst/>
              </a:prstGeom>
              <a:solidFill>
                <a:schemeClr val="bg2"/>
              </a:solidFill>
              <a:ln w="9525">
                <a:noFill/>
                <a:miter lim="800000"/>
                <a:headEnd/>
                <a:tailEnd/>
              </a:ln>
            </p:spPr>
            <p:txBody>
              <a:bodyPr/>
              <a:lstStyle/>
              <a:p>
                <a:endParaRPr lang="en-US"/>
              </a:p>
            </p:txBody>
          </p:sp>
          <p:sp>
            <p:nvSpPr>
              <p:cNvPr id="143433" name="Rectangle 1097"/>
              <p:cNvSpPr>
                <a:spLocks noChangeArrowheads="1"/>
              </p:cNvSpPr>
              <p:nvPr/>
            </p:nvSpPr>
            <p:spPr bwMode="black">
              <a:xfrm>
                <a:off x="3332" y="2330"/>
                <a:ext cx="35" cy="4"/>
              </a:xfrm>
              <a:prstGeom prst="rect">
                <a:avLst/>
              </a:prstGeom>
              <a:solidFill>
                <a:schemeClr val="bg2"/>
              </a:solidFill>
              <a:ln w="9525">
                <a:noFill/>
                <a:miter lim="800000"/>
                <a:headEnd/>
                <a:tailEnd/>
              </a:ln>
            </p:spPr>
            <p:txBody>
              <a:bodyPr/>
              <a:lstStyle/>
              <a:p>
                <a:endParaRPr lang="en-US"/>
              </a:p>
            </p:txBody>
          </p:sp>
          <p:sp>
            <p:nvSpPr>
              <p:cNvPr id="143434" name="Rectangle 1098"/>
              <p:cNvSpPr>
                <a:spLocks noChangeArrowheads="1"/>
              </p:cNvSpPr>
              <p:nvPr/>
            </p:nvSpPr>
            <p:spPr bwMode="black">
              <a:xfrm>
                <a:off x="3332" y="2330"/>
                <a:ext cx="35" cy="4"/>
              </a:xfrm>
              <a:prstGeom prst="rect">
                <a:avLst/>
              </a:prstGeom>
              <a:solidFill>
                <a:schemeClr val="bg2"/>
              </a:solidFill>
              <a:ln w="9525">
                <a:noFill/>
                <a:miter lim="800000"/>
                <a:headEnd/>
                <a:tailEnd/>
              </a:ln>
            </p:spPr>
            <p:txBody>
              <a:bodyPr/>
              <a:lstStyle/>
              <a:p>
                <a:endParaRPr lang="en-US"/>
              </a:p>
            </p:txBody>
          </p:sp>
          <p:sp>
            <p:nvSpPr>
              <p:cNvPr id="143435" name="Rectangle 1099"/>
              <p:cNvSpPr>
                <a:spLocks noChangeArrowheads="1"/>
              </p:cNvSpPr>
              <p:nvPr/>
            </p:nvSpPr>
            <p:spPr bwMode="black">
              <a:xfrm>
                <a:off x="3332" y="2344"/>
                <a:ext cx="35" cy="4"/>
              </a:xfrm>
              <a:prstGeom prst="rect">
                <a:avLst/>
              </a:prstGeom>
              <a:solidFill>
                <a:schemeClr val="bg2"/>
              </a:solidFill>
              <a:ln w="9525">
                <a:noFill/>
                <a:miter lim="800000"/>
                <a:headEnd/>
                <a:tailEnd/>
              </a:ln>
            </p:spPr>
            <p:txBody>
              <a:bodyPr/>
              <a:lstStyle/>
              <a:p>
                <a:endParaRPr lang="en-US"/>
              </a:p>
            </p:txBody>
          </p:sp>
          <p:sp>
            <p:nvSpPr>
              <p:cNvPr id="143436" name="Rectangle 1100"/>
              <p:cNvSpPr>
                <a:spLocks noChangeArrowheads="1"/>
              </p:cNvSpPr>
              <p:nvPr/>
            </p:nvSpPr>
            <p:spPr bwMode="black">
              <a:xfrm>
                <a:off x="3332" y="2344"/>
                <a:ext cx="35" cy="4"/>
              </a:xfrm>
              <a:prstGeom prst="rect">
                <a:avLst/>
              </a:prstGeom>
              <a:solidFill>
                <a:schemeClr val="bg2"/>
              </a:solidFill>
              <a:ln w="9525">
                <a:noFill/>
                <a:miter lim="800000"/>
                <a:headEnd/>
                <a:tailEnd/>
              </a:ln>
            </p:spPr>
            <p:txBody>
              <a:bodyPr/>
              <a:lstStyle/>
              <a:p>
                <a:endParaRPr lang="en-US"/>
              </a:p>
            </p:txBody>
          </p:sp>
          <p:sp>
            <p:nvSpPr>
              <p:cNvPr id="143437" name="Rectangle 1101"/>
              <p:cNvSpPr>
                <a:spLocks noChangeArrowheads="1"/>
              </p:cNvSpPr>
              <p:nvPr/>
            </p:nvSpPr>
            <p:spPr bwMode="black">
              <a:xfrm>
                <a:off x="3332" y="2346"/>
                <a:ext cx="35" cy="4"/>
              </a:xfrm>
              <a:prstGeom prst="rect">
                <a:avLst/>
              </a:prstGeom>
              <a:solidFill>
                <a:schemeClr val="bg2"/>
              </a:solidFill>
              <a:ln w="9525">
                <a:noFill/>
                <a:miter lim="800000"/>
                <a:headEnd/>
                <a:tailEnd/>
              </a:ln>
            </p:spPr>
            <p:txBody>
              <a:bodyPr/>
              <a:lstStyle/>
              <a:p>
                <a:endParaRPr lang="en-US"/>
              </a:p>
            </p:txBody>
          </p:sp>
          <p:sp>
            <p:nvSpPr>
              <p:cNvPr id="143438" name="Rectangle 1102"/>
              <p:cNvSpPr>
                <a:spLocks noChangeArrowheads="1"/>
              </p:cNvSpPr>
              <p:nvPr/>
            </p:nvSpPr>
            <p:spPr bwMode="black">
              <a:xfrm>
                <a:off x="3332" y="2346"/>
                <a:ext cx="35" cy="4"/>
              </a:xfrm>
              <a:prstGeom prst="rect">
                <a:avLst/>
              </a:prstGeom>
              <a:solidFill>
                <a:schemeClr val="bg2"/>
              </a:solidFill>
              <a:ln w="9525">
                <a:noFill/>
                <a:miter lim="800000"/>
                <a:headEnd/>
                <a:tailEnd/>
              </a:ln>
            </p:spPr>
            <p:txBody>
              <a:bodyPr/>
              <a:lstStyle/>
              <a:p>
                <a:endParaRPr lang="en-US"/>
              </a:p>
            </p:txBody>
          </p:sp>
          <p:sp>
            <p:nvSpPr>
              <p:cNvPr id="143439" name="Rectangle 1103"/>
              <p:cNvSpPr>
                <a:spLocks noChangeArrowheads="1"/>
              </p:cNvSpPr>
              <p:nvPr/>
            </p:nvSpPr>
            <p:spPr bwMode="black">
              <a:xfrm>
                <a:off x="3332" y="2346"/>
                <a:ext cx="35" cy="4"/>
              </a:xfrm>
              <a:prstGeom prst="rect">
                <a:avLst/>
              </a:prstGeom>
              <a:solidFill>
                <a:schemeClr val="bg2"/>
              </a:solidFill>
              <a:ln w="9525">
                <a:noFill/>
                <a:miter lim="800000"/>
                <a:headEnd/>
                <a:tailEnd/>
              </a:ln>
            </p:spPr>
            <p:txBody>
              <a:bodyPr/>
              <a:lstStyle/>
              <a:p>
                <a:endParaRPr lang="en-US"/>
              </a:p>
            </p:txBody>
          </p:sp>
          <p:sp>
            <p:nvSpPr>
              <p:cNvPr id="143440" name="Rectangle 1104"/>
              <p:cNvSpPr>
                <a:spLocks noChangeArrowheads="1"/>
              </p:cNvSpPr>
              <p:nvPr/>
            </p:nvSpPr>
            <p:spPr bwMode="black">
              <a:xfrm>
                <a:off x="3332" y="2347"/>
                <a:ext cx="35" cy="5"/>
              </a:xfrm>
              <a:prstGeom prst="rect">
                <a:avLst/>
              </a:prstGeom>
              <a:solidFill>
                <a:schemeClr val="bg2"/>
              </a:solidFill>
              <a:ln w="9525">
                <a:noFill/>
                <a:miter lim="800000"/>
                <a:headEnd/>
                <a:tailEnd/>
              </a:ln>
            </p:spPr>
            <p:txBody>
              <a:bodyPr/>
              <a:lstStyle/>
              <a:p>
                <a:endParaRPr lang="en-US"/>
              </a:p>
            </p:txBody>
          </p:sp>
          <p:sp>
            <p:nvSpPr>
              <p:cNvPr id="143441" name="Rectangle 1105"/>
              <p:cNvSpPr>
                <a:spLocks noChangeArrowheads="1"/>
              </p:cNvSpPr>
              <p:nvPr/>
            </p:nvSpPr>
            <p:spPr bwMode="black">
              <a:xfrm>
                <a:off x="3332" y="2347"/>
                <a:ext cx="35" cy="5"/>
              </a:xfrm>
              <a:prstGeom prst="rect">
                <a:avLst/>
              </a:prstGeom>
              <a:solidFill>
                <a:schemeClr val="bg2"/>
              </a:solidFill>
              <a:ln w="9525">
                <a:noFill/>
                <a:miter lim="800000"/>
                <a:headEnd/>
                <a:tailEnd/>
              </a:ln>
            </p:spPr>
            <p:txBody>
              <a:bodyPr/>
              <a:lstStyle/>
              <a:p>
                <a:endParaRPr lang="en-US"/>
              </a:p>
            </p:txBody>
          </p:sp>
          <p:sp>
            <p:nvSpPr>
              <p:cNvPr id="143442" name="Rectangle 1106"/>
              <p:cNvSpPr>
                <a:spLocks noChangeArrowheads="1"/>
              </p:cNvSpPr>
              <p:nvPr/>
            </p:nvSpPr>
            <p:spPr bwMode="black">
              <a:xfrm>
                <a:off x="3332" y="2347"/>
                <a:ext cx="35" cy="5"/>
              </a:xfrm>
              <a:prstGeom prst="rect">
                <a:avLst/>
              </a:prstGeom>
              <a:solidFill>
                <a:schemeClr val="bg2"/>
              </a:solidFill>
              <a:ln w="9525">
                <a:noFill/>
                <a:miter lim="800000"/>
                <a:headEnd/>
                <a:tailEnd/>
              </a:ln>
            </p:spPr>
            <p:txBody>
              <a:bodyPr/>
              <a:lstStyle/>
              <a:p>
                <a:endParaRPr lang="en-US"/>
              </a:p>
            </p:txBody>
          </p:sp>
          <p:sp>
            <p:nvSpPr>
              <p:cNvPr id="143443" name="Rectangle 1107"/>
              <p:cNvSpPr>
                <a:spLocks noChangeArrowheads="1"/>
              </p:cNvSpPr>
              <p:nvPr/>
            </p:nvSpPr>
            <p:spPr bwMode="black">
              <a:xfrm>
                <a:off x="3332" y="2348"/>
                <a:ext cx="35" cy="6"/>
              </a:xfrm>
              <a:prstGeom prst="rect">
                <a:avLst/>
              </a:prstGeom>
              <a:solidFill>
                <a:schemeClr val="bg2"/>
              </a:solidFill>
              <a:ln w="9525">
                <a:noFill/>
                <a:miter lim="800000"/>
                <a:headEnd/>
                <a:tailEnd/>
              </a:ln>
            </p:spPr>
            <p:txBody>
              <a:bodyPr/>
              <a:lstStyle/>
              <a:p>
                <a:endParaRPr lang="en-US"/>
              </a:p>
            </p:txBody>
          </p:sp>
          <p:sp>
            <p:nvSpPr>
              <p:cNvPr id="143444" name="Rectangle 1108"/>
              <p:cNvSpPr>
                <a:spLocks noChangeArrowheads="1"/>
              </p:cNvSpPr>
              <p:nvPr/>
            </p:nvSpPr>
            <p:spPr bwMode="black">
              <a:xfrm>
                <a:off x="3332" y="2348"/>
                <a:ext cx="35" cy="6"/>
              </a:xfrm>
              <a:prstGeom prst="rect">
                <a:avLst/>
              </a:prstGeom>
              <a:solidFill>
                <a:schemeClr val="bg2"/>
              </a:solidFill>
              <a:ln w="9525">
                <a:noFill/>
                <a:miter lim="800000"/>
                <a:headEnd/>
                <a:tailEnd/>
              </a:ln>
            </p:spPr>
            <p:txBody>
              <a:bodyPr/>
              <a:lstStyle/>
              <a:p>
                <a:endParaRPr lang="en-US"/>
              </a:p>
            </p:txBody>
          </p:sp>
          <p:sp>
            <p:nvSpPr>
              <p:cNvPr id="143445" name="Rectangle 1109"/>
              <p:cNvSpPr>
                <a:spLocks noChangeArrowheads="1"/>
              </p:cNvSpPr>
              <p:nvPr/>
            </p:nvSpPr>
            <p:spPr bwMode="black">
              <a:xfrm>
                <a:off x="3332" y="2348"/>
                <a:ext cx="35" cy="6"/>
              </a:xfrm>
              <a:prstGeom prst="rect">
                <a:avLst/>
              </a:prstGeom>
              <a:solidFill>
                <a:schemeClr val="bg2"/>
              </a:solidFill>
              <a:ln w="9525">
                <a:noFill/>
                <a:miter lim="800000"/>
                <a:headEnd/>
                <a:tailEnd/>
              </a:ln>
            </p:spPr>
            <p:txBody>
              <a:bodyPr/>
              <a:lstStyle/>
              <a:p>
                <a:endParaRPr lang="en-US"/>
              </a:p>
            </p:txBody>
          </p:sp>
          <p:sp>
            <p:nvSpPr>
              <p:cNvPr id="143446" name="Rectangle 1110"/>
              <p:cNvSpPr>
                <a:spLocks noChangeArrowheads="1"/>
              </p:cNvSpPr>
              <p:nvPr/>
            </p:nvSpPr>
            <p:spPr bwMode="black">
              <a:xfrm>
                <a:off x="3332" y="2350"/>
                <a:ext cx="35" cy="4"/>
              </a:xfrm>
              <a:prstGeom prst="rect">
                <a:avLst/>
              </a:prstGeom>
              <a:solidFill>
                <a:schemeClr val="bg2"/>
              </a:solidFill>
              <a:ln w="9525">
                <a:noFill/>
                <a:miter lim="800000"/>
                <a:headEnd/>
                <a:tailEnd/>
              </a:ln>
            </p:spPr>
            <p:txBody>
              <a:bodyPr/>
              <a:lstStyle/>
              <a:p>
                <a:endParaRPr lang="en-US"/>
              </a:p>
            </p:txBody>
          </p:sp>
          <p:sp>
            <p:nvSpPr>
              <p:cNvPr id="143447" name="Rectangle 1111"/>
              <p:cNvSpPr>
                <a:spLocks noChangeArrowheads="1"/>
              </p:cNvSpPr>
              <p:nvPr/>
            </p:nvSpPr>
            <p:spPr bwMode="black">
              <a:xfrm>
                <a:off x="3332" y="2350"/>
                <a:ext cx="35" cy="4"/>
              </a:xfrm>
              <a:prstGeom prst="rect">
                <a:avLst/>
              </a:prstGeom>
              <a:solidFill>
                <a:schemeClr val="bg2"/>
              </a:solidFill>
              <a:ln w="9525">
                <a:noFill/>
                <a:miter lim="800000"/>
                <a:headEnd/>
                <a:tailEnd/>
              </a:ln>
            </p:spPr>
            <p:txBody>
              <a:bodyPr/>
              <a:lstStyle/>
              <a:p>
                <a:endParaRPr lang="en-US"/>
              </a:p>
            </p:txBody>
          </p:sp>
          <p:sp>
            <p:nvSpPr>
              <p:cNvPr id="143448" name="Rectangle 1112"/>
              <p:cNvSpPr>
                <a:spLocks noChangeArrowheads="1"/>
              </p:cNvSpPr>
              <p:nvPr/>
            </p:nvSpPr>
            <p:spPr bwMode="black">
              <a:xfrm>
                <a:off x="3332" y="2350"/>
                <a:ext cx="35" cy="4"/>
              </a:xfrm>
              <a:prstGeom prst="rect">
                <a:avLst/>
              </a:prstGeom>
              <a:solidFill>
                <a:schemeClr val="bg2"/>
              </a:solidFill>
              <a:ln w="9525">
                <a:noFill/>
                <a:miter lim="800000"/>
                <a:headEnd/>
                <a:tailEnd/>
              </a:ln>
            </p:spPr>
            <p:txBody>
              <a:bodyPr/>
              <a:lstStyle/>
              <a:p>
                <a:endParaRPr lang="en-US"/>
              </a:p>
            </p:txBody>
          </p:sp>
          <p:sp>
            <p:nvSpPr>
              <p:cNvPr id="143449" name="Rectangle 1113"/>
              <p:cNvSpPr>
                <a:spLocks noChangeArrowheads="1"/>
              </p:cNvSpPr>
              <p:nvPr/>
            </p:nvSpPr>
            <p:spPr bwMode="black">
              <a:xfrm>
                <a:off x="3332" y="2350"/>
                <a:ext cx="35" cy="4"/>
              </a:xfrm>
              <a:prstGeom prst="rect">
                <a:avLst/>
              </a:prstGeom>
              <a:solidFill>
                <a:schemeClr val="bg2"/>
              </a:solidFill>
              <a:ln w="9525">
                <a:noFill/>
                <a:miter lim="800000"/>
                <a:headEnd/>
                <a:tailEnd/>
              </a:ln>
            </p:spPr>
            <p:txBody>
              <a:bodyPr/>
              <a:lstStyle/>
              <a:p>
                <a:endParaRPr lang="en-US"/>
              </a:p>
            </p:txBody>
          </p:sp>
          <p:sp>
            <p:nvSpPr>
              <p:cNvPr id="143450" name="Rectangle 1114"/>
              <p:cNvSpPr>
                <a:spLocks noChangeArrowheads="1"/>
              </p:cNvSpPr>
              <p:nvPr/>
            </p:nvSpPr>
            <p:spPr bwMode="black">
              <a:xfrm>
                <a:off x="3332" y="2352"/>
                <a:ext cx="35" cy="4"/>
              </a:xfrm>
              <a:prstGeom prst="rect">
                <a:avLst/>
              </a:prstGeom>
              <a:solidFill>
                <a:schemeClr val="bg2"/>
              </a:solidFill>
              <a:ln w="9525">
                <a:noFill/>
                <a:miter lim="800000"/>
                <a:headEnd/>
                <a:tailEnd/>
              </a:ln>
            </p:spPr>
            <p:txBody>
              <a:bodyPr/>
              <a:lstStyle/>
              <a:p>
                <a:endParaRPr lang="en-US"/>
              </a:p>
            </p:txBody>
          </p:sp>
          <p:sp>
            <p:nvSpPr>
              <p:cNvPr id="143451" name="Rectangle 1115"/>
              <p:cNvSpPr>
                <a:spLocks noChangeArrowheads="1"/>
              </p:cNvSpPr>
              <p:nvPr/>
            </p:nvSpPr>
            <p:spPr bwMode="black">
              <a:xfrm>
                <a:off x="3332" y="2352"/>
                <a:ext cx="35" cy="4"/>
              </a:xfrm>
              <a:prstGeom prst="rect">
                <a:avLst/>
              </a:prstGeom>
              <a:solidFill>
                <a:schemeClr val="bg2"/>
              </a:solidFill>
              <a:ln w="9525">
                <a:noFill/>
                <a:miter lim="800000"/>
                <a:headEnd/>
                <a:tailEnd/>
              </a:ln>
            </p:spPr>
            <p:txBody>
              <a:bodyPr/>
              <a:lstStyle/>
              <a:p>
                <a:endParaRPr lang="en-US"/>
              </a:p>
            </p:txBody>
          </p:sp>
          <p:sp>
            <p:nvSpPr>
              <p:cNvPr id="143452" name="Rectangle 1116"/>
              <p:cNvSpPr>
                <a:spLocks noChangeArrowheads="1"/>
              </p:cNvSpPr>
              <p:nvPr/>
            </p:nvSpPr>
            <p:spPr bwMode="black">
              <a:xfrm>
                <a:off x="3332" y="2352"/>
                <a:ext cx="35" cy="4"/>
              </a:xfrm>
              <a:prstGeom prst="rect">
                <a:avLst/>
              </a:prstGeom>
              <a:solidFill>
                <a:schemeClr val="bg2"/>
              </a:solidFill>
              <a:ln w="9525">
                <a:noFill/>
                <a:miter lim="800000"/>
                <a:headEnd/>
                <a:tailEnd/>
              </a:ln>
            </p:spPr>
            <p:txBody>
              <a:bodyPr/>
              <a:lstStyle/>
              <a:p>
                <a:endParaRPr lang="en-US"/>
              </a:p>
            </p:txBody>
          </p:sp>
          <p:sp>
            <p:nvSpPr>
              <p:cNvPr id="143453" name="Rectangle 1117"/>
              <p:cNvSpPr>
                <a:spLocks noChangeArrowheads="1"/>
              </p:cNvSpPr>
              <p:nvPr/>
            </p:nvSpPr>
            <p:spPr bwMode="black">
              <a:xfrm>
                <a:off x="3332" y="2354"/>
                <a:ext cx="35" cy="4"/>
              </a:xfrm>
              <a:prstGeom prst="rect">
                <a:avLst/>
              </a:prstGeom>
              <a:solidFill>
                <a:schemeClr val="bg2"/>
              </a:solidFill>
              <a:ln w="9525">
                <a:noFill/>
                <a:miter lim="800000"/>
                <a:headEnd/>
                <a:tailEnd/>
              </a:ln>
            </p:spPr>
            <p:txBody>
              <a:bodyPr/>
              <a:lstStyle/>
              <a:p>
                <a:endParaRPr lang="en-US"/>
              </a:p>
            </p:txBody>
          </p:sp>
          <p:sp>
            <p:nvSpPr>
              <p:cNvPr id="143454" name="Rectangle 1118"/>
              <p:cNvSpPr>
                <a:spLocks noChangeArrowheads="1"/>
              </p:cNvSpPr>
              <p:nvPr/>
            </p:nvSpPr>
            <p:spPr bwMode="black">
              <a:xfrm>
                <a:off x="3332" y="2354"/>
                <a:ext cx="35" cy="4"/>
              </a:xfrm>
              <a:prstGeom prst="rect">
                <a:avLst/>
              </a:prstGeom>
              <a:solidFill>
                <a:schemeClr val="bg2"/>
              </a:solidFill>
              <a:ln w="9525">
                <a:noFill/>
                <a:miter lim="800000"/>
                <a:headEnd/>
                <a:tailEnd/>
              </a:ln>
            </p:spPr>
            <p:txBody>
              <a:bodyPr/>
              <a:lstStyle/>
              <a:p>
                <a:endParaRPr lang="en-US"/>
              </a:p>
            </p:txBody>
          </p:sp>
          <p:sp>
            <p:nvSpPr>
              <p:cNvPr id="143455" name="Rectangle 1119"/>
              <p:cNvSpPr>
                <a:spLocks noChangeArrowheads="1"/>
              </p:cNvSpPr>
              <p:nvPr/>
            </p:nvSpPr>
            <p:spPr bwMode="black">
              <a:xfrm>
                <a:off x="3332" y="2354"/>
                <a:ext cx="35" cy="4"/>
              </a:xfrm>
              <a:prstGeom prst="rect">
                <a:avLst/>
              </a:prstGeom>
              <a:solidFill>
                <a:schemeClr val="bg2"/>
              </a:solidFill>
              <a:ln w="9525">
                <a:noFill/>
                <a:miter lim="800000"/>
                <a:headEnd/>
                <a:tailEnd/>
              </a:ln>
            </p:spPr>
            <p:txBody>
              <a:bodyPr/>
              <a:lstStyle/>
              <a:p>
                <a:endParaRPr lang="en-US"/>
              </a:p>
            </p:txBody>
          </p:sp>
          <p:sp>
            <p:nvSpPr>
              <p:cNvPr id="143456" name="Rectangle 1120"/>
              <p:cNvSpPr>
                <a:spLocks noChangeArrowheads="1"/>
              </p:cNvSpPr>
              <p:nvPr/>
            </p:nvSpPr>
            <p:spPr bwMode="black">
              <a:xfrm>
                <a:off x="3332" y="2354"/>
                <a:ext cx="35" cy="4"/>
              </a:xfrm>
              <a:prstGeom prst="rect">
                <a:avLst/>
              </a:prstGeom>
              <a:solidFill>
                <a:schemeClr val="bg2"/>
              </a:solidFill>
              <a:ln w="9525">
                <a:noFill/>
                <a:miter lim="800000"/>
                <a:headEnd/>
                <a:tailEnd/>
              </a:ln>
            </p:spPr>
            <p:txBody>
              <a:bodyPr/>
              <a:lstStyle/>
              <a:p>
                <a:endParaRPr lang="en-US"/>
              </a:p>
            </p:txBody>
          </p:sp>
          <p:sp>
            <p:nvSpPr>
              <p:cNvPr id="143457" name="Rectangle 1121"/>
              <p:cNvSpPr>
                <a:spLocks noChangeArrowheads="1"/>
              </p:cNvSpPr>
              <p:nvPr/>
            </p:nvSpPr>
            <p:spPr bwMode="black">
              <a:xfrm>
                <a:off x="3332" y="2354"/>
                <a:ext cx="35" cy="6"/>
              </a:xfrm>
              <a:prstGeom prst="rect">
                <a:avLst/>
              </a:prstGeom>
              <a:solidFill>
                <a:schemeClr val="bg2"/>
              </a:solidFill>
              <a:ln w="9525">
                <a:noFill/>
                <a:miter lim="800000"/>
                <a:headEnd/>
                <a:tailEnd/>
              </a:ln>
            </p:spPr>
            <p:txBody>
              <a:bodyPr/>
              <a:lstStyle/>
              <a:p>
                <a:endParaRPr lang="en-US"/>
              </a:p>
            </p:txBody>
          </p:sp>
          <p:sp>
            <p:nvSpPr>
              <p:cNvPr id="143458" name="Rectangle 1122"/>
              <p:cNvSpPr>
                <a:spLocks noChangeArrowheads="1"/>
              </p:cNvSpPr>
              <p:nvPr/>
            </p:nvSpPr>
            <p:spPr bwMode="black">
              <a:xfrm>
                <a:off x="3332" y="2354"/>
                <a:ext cx="35" cy="6"/>
              </a:xfrm>
              <a:prstGeom prst="rect">
                <a:avLst/>
              </a:prstGeom>
              <a:solidFill>
                <a:schemeClr val="bg2"/>
              </a:solidFill>
              <a:ln w="9525">
                <a:noFill/>
                <a:miter lim="800000"/>
                <a:headEnd/>
                <a:tailEnd/>
              </a:ln>
            </p:spPr>
            <p:txBody>
              <a:bodyPr/>
              <a:lstStyle/>
              <a:p>
                <a:endParaRPr lang="en-US"/>
              </a:p>
            </p:txBody>
          </p:sp>
          <p:sp>
            <p:nvSpPr>
              <p:cNvPr id="143459" name="Rectangle 1123"/>
              <p:cNvSpPr>
                <a:spLocks noChangeArrowheads="1"/>
              </p:cNvSpPr>
              <p:nvPr/>
            </p:nvSpPr>
            <p:spPr bwMode="black">
              <a:xfrm>
                <a:off x="3332" y="2354"/>
                <a:ext cx="35" cy="6"/>
              </a:xfrm>
              <a:prstGeom prst="rect">
                <a:avLst/>
              </a:prstGeom>
              <a:solidFill>
                <a:schemeClr val="bg2"/>
              </a:solidFill>
              <a:ln w="9525">
                <a:noFill/>
                <a:miter lim="800000"/>
                <a:headEnd/>
                <a:tailEnd/>
              </a:ln>
            </p:spPr>
            <p:txBody>
              <a:bodyPr/>
              <a:lstStyle/>
              <a:p>
                <a:endParaRPr lang="en-US"/>
              </a:p>
            </p:txBody>
          </p:sp>
          <p:sp>
            <p:nvSpPr>
              <p:cNvPr id="143460" name="Rectangle 1124"/>
              <p:cNvSpPr>
                <a:spLocks noChangeArrowheads="1"/>
              </p:cNvSpPr>
              <p:nvPr/>
            </p:nvSpPr>
            <p:spPr bwMode="black">
              <a:xfrm>
                <a:off x="3332" y="2356"/>
                <a:ext cx="35" cy="5"/>
              </a:xfrm>
              <a:prstGeom prst="rect">
                <a:avLst/>
              </a:prstGeom>
              <a:solidFill>
                <a:schemeClr val="bg2"/>
              </a:solidFill>
              <a:ln w="9525">
                <a:noFill/>
                <a:miter lim="800000"/>
                <a:headEnd/>
                <a:tailEnd/>
              </a:ln>
            </p:spPr>
            <p:txBody>
              <a:bodyPr/>
              <a:lstStyle/>
              <a:p>
                <a:endParaRPr lang="en-US"/>
              </a:p>
            </p:txBody>
          </p:sp>
          <p:sp>
            <p:nvSpPr>
              <p:cNvPr id="143461" name="Rectangle 1125"/>
              <p:cNvSpPr>
                <a:spLocks noChangeArrowheads="1"/>
              </p:cNvSpPr>
              <p:nvPr/>
            </p:nvSpPr>
            <p:spPr bwMode="black">
              <a:xfrm>
                <a:off x="3332" y="2356"/>
                <a:ext cx="35" cy="5"/>
              </a:xfrm>
              <a:prstGeom prst="rect">
                <a:avLst/>
              </a:prstGeom>
              <a:solidFill>
                <a:schemeClr val="bg2"/>
              </a:solidFill>
              <a:ln w="9525">
                <a:noFill/>
                <a:miter lim="800000"/>
                <a:headEnd/>
                <a:tailEnd/>
              </a:ln>
            </p:spPr>
            <p:txBody>
              <a:bodyPr/>
              <a:lstStyle/>
              <a:p>
                <a:endParaRPr lang="en-US"/>
              </a:p>
            </p:txBody>
          </p:sp>
          <p:sp>
            <p:nvSpPr>
              <p:cNvPr id="143462" name="Rectangle 1126"/>
              <p:cNvSpPr>
                <a:spLocks noChangeArrowheads="1"/>
              </p:cNvSpPr>
              <p:nvPr/>
            </p:nvSpPr>
            <p:spPr bwMode="black">
              <a:xfrm>
                <a:off x="3332" y="2356"/>
                <a:ext cx="35" cy="5"/>
              </a:xfrm>
              <a:prstGeom prst="rect">
                <a:avLst/>
              </a:prstGeom>
              <a:solidFill>
                <a:schemeClr val="bg2"/>
              </a:solidFill>
              <a:ln w="9525">
                <a:noFill/>
                <a:miter lim="800000"/>
                <a:headEnd/>
                <a:tailEnd/>
              </a:ln>
            </p:spPr>
            <p:txBody>
              <a:bodyPr/>
              <a:lstStyle/>
              <a:p>
                <a:endParaRPr lang="en-US"/>
              </a:p>
            </p:txBody>
          </p:sp>
          <p:sp>
            <p:nvSpPr>
              <p:cNvPr id="143463" name="Rectangle 1127"/>
              <p:cNvSpPr>
                <a:spLocks noChangeArrowheads="1"/>
              </p:cNvSpPr>
              <p:nvPr/>
            </p:nvSpPr>
            <p:spPr bwMode="black">
              <a:xfrm>
                <a:off x="3332" y="2358"/>
                <a:ext cx="35" cy="4"/>
              </a:xfrm>
              <a:prstGeom prst="rect">
                <a:avLst/>
              </a:prstGeom>
              <a:solidFill>
                <a:schemeClr val="bg2"/>
              </a:solidFill>
              <a:ln w="9525">
                <a:noFill/>
                <a:miter lim="800000"/>
                <a:headEnd/>
                <a:tailEnd/>
              </a:ln>
            </p:spPr>
            <p:txBody>
              <a:bodyPr/>
              <a:lstStyle/>
              <a:p>
                <a:endParaRPr lang="en-US"/>
              </a:p>
            </p:txBody>
          </p:sp>
          <p:sp>
            <p:nvSpPr>
              <p:cNvPr id="143464" name="Rectangle 1128"/>
              <p:cNvSpPr>
                <a:spLocks noChangeArrowheads="1"/>
              </p:cNvSpPr>
              <p:nvPr/>
            </p:nvSpPr>
            <p:spPr bwMode="black">
              <a:xfrm>
                <a:off x="3330" y="2331"/>
                <a:ext cx="6" cy="29"/>
              </a:xfrm>
              <a:prstGeom prst="rect">
                <a:avLst/>
              </a:prstGeom>
              <a:solidFill>
                <a:schemeClr val="bg2"/>
              </a:solidFill>
              <a:ln w="9525">
                <a:noFill/>
                <a:miter lim="800000"/>
                <a:headEnd/>
                <a:tailEnd/>
              </a:ln>
            </p:spPr>
            <p:txBody>
              <a:bodyPr/>
              <a:lstStyle/>
              <a:p>
                <a:endParaRPr lang="en-US"/>
              </a:p>
            </p:txBody>
          </p:sp>
          <p:sp>
            <p:nvSpPr>
              <p:cNvPr id="143465" name="Rectangle 1129"/>
              <p:cNvSpPr>
                <a:spLocks noChangeArrowheads="1"/>
              </p:cNvSpPr>
              <p:nvPr/>
            </p:nvSpPr>
            <p:spPr bwMode="black">
              <a:xfrm>
                <a:off x="3332" y="2328"/>
                <a:ext cx="35" cy="5"/>
              </a:xfrm>
              <a:prstGeom prst="rect">
                <a:avLst/>
              </a:prstGeom>
              <a:solidFill>
                <a:schemeClr val="bg2"/>
              </a:solidFill>
              <a:ln w="9525">
                <a:noFill/>
                <a:miter lim="800000"/>
                <a:headEnd/>
                <a:tailEnd/>
              </a:ln>
            </p:spPr>
            <p:txBody>
              <a:bodyPr/>
              <a:lstStyle/>
              <a:p>
                <a:endParaRPr lang="en-US"/>
              </a:p>
            </p:txBody>
          </p:sp>
          <p:sp>
            <p:nvSpPr>
              <p:cNvPr id="143466" name="Rectangle 1130"/>
              <p:cNvSpPr>
                <a:spLocks noChangeArrowheads="1"/>
              </p:cNvSpPr>
              <p:nvPr/>
            </p:nvSpPr>
            <p:spPr bwMode="black">
              <a:xfrm>
                <a:off x="3366" y="2331"/>
                <a:ext cx="6" cy="29"/>
              </a:xfrm>
              <a:prstGeom prst="rect">
                <a:avLst/>
              </a:prstGeom>
              <a:solidFill>
                <a:schemeClr val="bg2"/>
              </a:solidFill>
              <a:ln w="9525">
                <a:noFill/>
                <a:miter lim="800000"/>
                <a:headEnd/>
                <a:tailEnd/>
              </a:ln>
            </p:spPr>
            <p:txBody>
              <a:bodyPr/>
              <a:lstStyle/>
              <a:p>
                <a:endParaRPr lang="en-US"/>
              </a:p>
            </p:txBody>
          </p:sp>
          <p:sp>
            <p:nvSpPr>
              <p:cNvPr id="143467" name="Rectangle 1131"/>
              <p:cNvSpPr>
                <a:spLocks noChangeArrowheads="1"/>
              </p:cNvSpPr>
              <p:nvPr/>
            </p:nvSpPr>
            <p:spPr bwMode="black">
              <a:xfrm>
                <a:off x="3332" y="2358"/>
                <a:ext cx="35" cy="4"/>
              </a:xfrm>
              <a:prstGeom prst="rect">
                <a:avLst/>
              </a:prstGeom>
              <a:solidFill>
                <a:schemeClr val="bg2"/>
              </a:solidFill>
              <a:ln w="9525">
                <a:noFill/>
                <a:miter lim="800000"/>
                <a:headEnd/>
                <a:tailEnd/>
              </a:ln>
            </p:spPr>
            <p:txBody>
              <a:bodyPr/>
              <a:lstStyle/>
              <a:p>
                <a:endParaRPr lang="en-US"/>
              </a:p>
            </p:txBody>
          </p:sp>
          <p:sp>
            <p:nvSpPr>
              <p:cNvPr id="143468" name="Rectangle 1132"/>
              <p:cNvSpPr>
                <a:spLocks noChangeArrowheads="1"/>
              </p:cNvSpPr>
              <p:nvPr/>
            </p:nvSpPr>
            <p:spPr bwMode="black">
              <a:xfrm>
                <a:off x="3332" y="1994"/>
                <a:ext cx="35" cy="4"/>
              </a:xfrm>
              <a:prstGeom prst="rect">
                <a:avLst/>
              </a:prstGeom>
              <a:solidFill>
                <a:schemeClr val="bg2"/>
              </a:solidFill>
              <a:ln w="9525">
                <a:noFill/>
                <a:miter lim="800000"/>
                <a:headEnd/>
                <a:tailEnd/>
              </a:ln>
            </p:spPr>
            <p:txBody>
              <a:bodyPr/>
              <a:lstStyle/>
              <a:p>
                <a:endParaRPr lang="en-US"/>
              </a:p>
            </p:txBody>
          </p:sp>
          <p:sp>
            <p:nvSpPr>
              <p:cNvPr id="143469" name="Rectangle 1133"/>
              <p:cNvSpPr>
                <a:spLocks noChangeArrowheads="1"/>
              </p:cNvSpPr>
              <p:nvPr/>
            </p:nvSpPr>
            <p:spPr bwMode="black">
              <a:xfrm>
                <a:off x="3332" y="1992"/>
                <a:ext cx="35" cy="5"/>
              </a:xfrm>
              <a:prstGeom prst="rect">
                <a:avLst/>
              </a:prstGeom>
              <a:solidFill>
                <a:schemeClr val="bg2"/>
              </a:solidFill>
              <a:ln w="9525">
                <a:noFill/>
                <a:miter lim="800000"/>
                <a:headEnd/>
                <a:tailEnd/>
              </a:ln>
            </p:spPr>
            <p:txBody>
              <a:bodyPr/>
              <a:lstStyle/>
              <a:p>
                <a:endParaRPr lang="en-US"/>
              </a:p>
            </p:txBody>
          </p:sp>
          <p:sp>
            <p:nvSpPr>
              <p:cNvPr id="143470" name="Rectangle 1134"/>
              <p:cNvSpPr>
                <a:spLocks noChangeArrowheads="1"/>
              </p:cNvSpPr>
              <p:nvPr/>
            </p:nvSpPr>
            <p:spPr bwMode="black">
              <a:xfrm>
                <a:off x="3332" y="1992"/>
                <a:ext cx="35" cy="5"/>
              </a:xfrm>
              <a:prstGeom prst="rect">
                <a:avLst/>
              </a:prstGeom>
              <a:solidFill>
                <a:schemeClr val="bg2"/>
              </a:solidFill>
              <a:ln w="9525">
                <a:noFill/>
                <a:miter lim="800000"/>
                <a:headEnd/>
                <a:tailEnd/>
              </a:ln>
            </p:spPr>
            <p:txBody>
              <a:bodyPr/>
              <a:lstStyle/>
              <a:p>
                <a:endParaRPr lang="en-US"/>
              </a:p>
            </p:txBody>
          </p:sp>
          <p:sp>
            <p:nvSpPr>
              <p:cNvPr id="143471" name="Rectangle 1135"/>
              <p:cNvSpPr>
                <a:spLocks noChangeArrowheads="1"/>
              </p:cNvSpPr>
              <p:nvPr/>
            </p:nvSpPr>
            <p:spPr bwMode="black">
              <a:xfrm>
                <a:off x="3332" y="1992"/>
                <a:ext cx="35" cy="5"/>
              </a:xfrm>
              <a:prstGeom prst="rect">
                <a:avLst/>
              </a:prstGeom>
              <a:solidFill>
                <a:schemeClr val="bg2"/>
              </a:solidFill>
              <a:ln w="9525">
                <a:noFill/>
                <a:miter lim="800000"/>
                <a:headEnd/>
                <a:tailEnd/>
              </a:ln>
            </p:spPr>
            <p:txBody>
              <a:bodyPr/>
              <a:lstStyle/>
              <a:p>
                <a:endParaRPr lang="en-US"/>
              </a:p>
            </p:txBody>
          </p:sp>
          <p:sp>
            <p:nvSpPr>
              <p:cNvPr id="143472" name="Rectangle 1136"/>
              <p:cNvSpPr>
                <a:spLocks noChangeArrowheads="1"/>
              </p:cNvSpPr>
              <p:nvPr/>
            </p:nvSpPr>
            <p:spPr bwMode="black">
              <a:xfrm>
                <a:off x="3332" y="1992"/>
                <a:ext cx="35" cy="4"/>
              </a:xfrm>
              <a:prstGeom prst="rect">
                <a:avLst/>
              </a:prstGeom>
              <a:solidFill>
                <a:schemeClr val="bg2"/>
              </a:solidFill>
              <a:ln w="9525">
                <a:noFill/>
                <a:miter lim="800000"/>
                <a:headEnd/>
                <a:tailEnd/>
              </a:ln>
            </p:spPr>
            <p:txBody>
              <a:bodyPr/>
              <a:lstStyle/>
              <a:p>
                <a:endParaRPr lang="en-US"/>
              </a:p>
            </p:txBody>
          </p:sp>
          <p:sp>
            <p:nvSpPr>
              <p:cNvPr id="143473" name="Rectangle 1137"/>
              <p:cNvSpPr>
                <a:spLocks noChangeArrowheads="1"/>
              </p:cNvSpPr>
              <p:nvPr/>
            </p:nvSpPr>
            <p:spPr bwMode="black">
              <a:xfrm>
                <a:off x="3332" y="1990"/>
                <a:ext cx="35" cy="6"/>
              </a:xfrm>
              <a:prstGeom prst="rect">
                <a:avLst/>
              </a:prstGeom>
              <a:solidFill>
                <a:schemeClr val="bg2"/>
              </a:solidFill>
              <a:ln w="9525">
                <a:noFill/>
                <a:miter lim="800000"/>
                <a:headEnd/>
                <a:tailEnd/>
              </a:ln>
            </p:spPr>
            <p:txBody>
              <a:bodyPr/>
              <a:lstStyle/>
              <a:p>
                <a:endParaRPr lang="en-US"/>
              </a:p>
            </p:txBody>
          </p:sp>
          <p:sp>
            <p:nvSpPr>
              <p:cNvPr id="143474" name="Rectangle 1138"/>
              <p:cNvSpPr>
                <a:spLocks noChangeArrowheads="1"/>
              </p:cNvSpPr>
              <p:nvPr/>
            </p:nvSpPr>
            <p:spPr bwMode="black">
              <a:xfrm>
                <a:off x="3332" y="1990"/>
                <a:ext cx="35" cy="6"/>
              </a:xfrm>
              <a:prstGeom prst="rect">
                <a:avLst/>
              </a:prstGeom>
              <a:solidFill>
                <a:schemeClr val="bg2"/>
              </a:solidFill>
              <a:ln w="9525">
                <a:noFill/>
                <a:miter lim="800000"/>
                <a:headEnd/>
                <a:tailEnd/>
              </a:ln>
            </p:spPr>
            <p:txBody>
              <a:bodyPr/>
              <a:lstStyle/>
              <a:p>
                <a:endParaRPr lang="en-US"/>
              </a:p>
            </p:txBody>
          </p:sp>
          <p:sp>
            <p:nvSpPr>
              <p:cNvPr id="143475" name="Rectangle 1139"/>
              <p:cNvSpPr>
                <a:spLocks noChangeArrowheads="1"/>
              </p:cNvSpPr>
              <p:nvPr/>
            </p:nvSpPr>
            <p:spPr bwMode="black">
              <a:xfrm>
                <a:off x="3332" y="1990"/>
                <a:ext cx="35" cy="6"/>
              </a:xfrm>
              <a:prstGeom prst="rect">
                <a:avLst/>
              </a:prstGeom>
              <a:solidFill>
                <a:schemeClr val="bg2"/>
              </a:solidFill>
              <a:ln w="9525">
                <a:noFill/>
                <a:miter lim="800000"/>
                <a:headEnd/>
                <a:tailEnd/>
              </a:ln>
            </p:spPr>
            <p:txBody>
              <a:bodyPr/>
              <a:lstStyle/>
              <a:p>
                <a:endParaRPr lang="en-US"/>
              </a:p>
            </p:txBody>
          </p:sp>
          <p:sp>
            <p:nvSpPr>
              <p:cNvPr id="143476" name="Rectangle 1140"/>
              <p:cNvSpPr>
                <a:spLocks noChangeArrowheads="1"/>
              </p:cNvSpPr>
              <p:nvPr/>
            </p:nvSpPr>
            <p:spPr bwMode="black">
              <a:xfrm>
                <a:off x="3332" y="1990"/>
                <a:ext cx="35" cy="4"/>
              </a:xfrm>
              <a:prstGeom prst="rect">
                <a:avLst/>
              </a:prstGeom>
              <a:solidFill>
                <a:schemeClr val="bg2"/>
              </a:solidFill>
              <a:ln w="9525">
                <a:noFill/>
                <a:miter lim="800000"/>
                <a:headEnd/>
                <a:tailEnd/>
              </a:ln>
            </p:spPr>
            <p:txBody>
              <a:bodyPr/>
              <a:lstStyle/>
              <a:p>
                <a:endParaRPr lang="en-US"/>
              </a:p>
            </p:txBody>
          </p:sp>
          <p:sp>
            <p:nvSpPr>
              <p:cNvPr id="143477" name="Rectangle 1141"/>
              <p:cNvSpPr>
                <a:spLocks noChangeArrowheads="1"/>
              </p:cNvSpPr>
              <p:nvPr/>
            </p:nvSpPr>
            <p:spPr bwMode="black">
              <a:xfrm>
                <a:off x="3332" y="1990"/>
                <a:ext cx="35" cy="4"/>
              </a:xfrm>
              <a:prstGeom prst="rect">
                <a:avLst/>
              </a:prstGeom>
              <a:solidFill>
                <a:schemeClr val="bg2"/>
              </a:solidFill>
              <a:ln w="9525">
                <a:noFill/>
                <a:miter lim="800000"/>
                <a:headEnd/>
                <a:tailEnd/>
              </a:ln>
            </p:spPr>
            <p:txBody>
              <a:bodyPr/>
              <a:lstStyle/>
              <a:p>
                <a:endParaRPr lang="en-US"/>
              </a:p>
            </p:txBody>
          </p:sp>
          <p:sp>
            <p:nvSpPr>
              <p:cNvPr id="143478" name="Rectangle 1142"/>
              <p:cNvSpPr>
                <a:spLocks noChangeArrowheads="1"/>
              </p:cNvSpPr>
              <p:nvPr/>
            </p:nvSpPr>
            <p:spPr bwMode="black">
              <a:xfrm>
                <a:off x="3332" y="1990"/>
                <a:ext cx="35" cy="4"/>
              </a:xfrm>
              <a:prstGeom prst="rect">
                <a:avLst/>
              </a:prstGeom>
              <a:solidFill>
                <a:schemeClr val="bg2"/>
              </a:solidFill>
              <a:ln w="9525">
                <a:noFill/>
                <a:miter lim="800000"/>
                <a:headEnd/>
                <a:tailEnd/>
              </a:ln>
            </p:spPr>
            <p:txBody>
              <a:bodyPr/>
              <a:lstStyle/>
              <a:p>
                <a:endParaRPr lang="en-US"/>
              </a:p>
            </p:txBody>
          </p:sp>
          <p:sp>
            <p:nvSpPr>
              <p:cNvPr id="143479" name="Rectangle 1143"/>
              <p:cNvSpPr>
                <a:spLocks noChangeArrowheads="1"/>
              </p:cNvSpPr>
              <p:nvPr/>
            </p:nvSpPr>
            <p:spPr bwMode="black">
              <a:xfrm>
                <a:off x="3332" y="1988"/>
                <a:ext cx="35" cy="4"/>
              </a:xfrm>
              <a:prstGeom prst="rect">
                <a:avLst/>
              </a:prstGeom>
              <a:solidFill>
                <a:schemeClr val="bg2"/>
              </a:solidFill>
              <a:ln w="9525">
                <a:noFill/>
                <a:miter lim="800000"/>
                <a:headEnd/>
                <a:tailEnd/>
              </a:ln>
            </p:spPr>
            <p:txBody>
              <a:bodyPr/>
              <a:lstStyle/>
              <a:p>
                <a:endParaRPr lang="en-US"/>
              </a:p>
            </p:txBody>
          </p:sp>
          <p:sp>
            <p:nvSpPr>
              <p:cNvPr id="143480" name="Rectangle 1144"/>
              <p:cNvSpPr>
                <a:spLocks noChangeArrowheads="1"/>
              </p:cNvSpPr>
              <p:nvPr/>
            </p:nvSpPr>
            <p:spPr bwMode="black">
              <a:xfrm>
                <a:off x="3332" y="1988"/>
                <a:ext cx="35" cy="4"/>
              </a:xfrm>
              <a:prstGeom prst="rect">
                <a:avLst/>
              </a:prstGeom>
              <a:solidFill>
                <a:schemeClr val="bg2"/>
              </a:solidFill>
              <a:ln w="9525">
                <a:noFill/>
                <a:miter lim="800000"/>
                <a:headEnd/>
                <a:tailEnd/>
              </a:ln>
            </p:spPr>
            <p:txBody>
              <a:bodyPr/>
              <a:lstStyle/>
              <a:p>
                <a:endParaRPr lang="en-US"/>
              </a:p>
            </p:txBody>
          </p:sp>
          <p:sp>
            <p:nvSpPr>
              <p:cNvPr id="143481" name="Rectangle 1145"/>
              <p:cNvSpPr>
                <a:spLocks noChangeArrowheads="1"/>
              </p:cNvSpPr>
              <p:nvPr/>
            </p:nvSpPr>
            <p:spPr bwMode="black">
              <a:xfrm>
                <a:off x="3332" y="1988"/>
                <a:ext cx="35" cy="4"/>
              </a:xfrm>
              <a:prstGeom prst="rect">
                <a:avLst/>
              </a:prstGeom>
              <a:solidFill>
                <a:schemeClr val="bg2"/>
              </a:solidFill>
              <a:ln w="9525">
                <a:noFill/>
                <a:miter lim="800000"/>
                <a:headEnd/>
                <a:tailEnd/>
              </a:ln>
            </p:spPr>
            <p:txBody>
              <a:bodyPr/>
              <a:lstStyle/>
              <a:p>
                <a:endParaRPr lang="en-US"/>
              </a:p>
            </p:txBody>
          </p:sp>
          <p:sp>
            <p:nvSpPr>
              <p:cNvPr id="143483" name="Rectangle 1147"/>
              <p:cNvSpPr>
                <a:spLocks noChangeArrowheads="1"/>
              </p:cNvSpPr>
              <p:nvPr/>
            </p:nvSpPr>
            <p:spPr bwMode="black">
              <a:xfrm>
                <a:off x="3332" y="1986"/>
                <a:ext cx="35" cy="4"/>
              </a:xfrm>
              <a:prstGeom prst="rect">
                <a:avLst/>
              </a:prstGeom>
              <a:solidFill>
                <a:schemeClr val="bg2"/>
              </a:solidFill>
              <a:ln w="9525">
                <a:noFill/>
                <a:miter lim="800000"/>
                <a:headEnd/>
                <a:tailEnd/>
              </a:ln>
            </p:spPr>
            <p:txBody>
              <a:bodyPr/>
              <a:lstStyle/>
              <a:p>
                <a:endParaRPr lang="en-US"/>
              </a:p>
            </p:txBody>
          </p:sp>
          <p:sp>
            <p:nvSpPr>
              <p:cNvPr id="143484" name="Rectangle 1148"/>
              <p:cNvSpPr>
                <a:spLocks noChangeArrowheads="1"/>
              </p:cNvSpPr>
              <p:nvPr/>
            </p:nvSpPr>
            <p:spPr bwMode="black">
              <a:xfrm>
                <a:off x="3332" y="1986"/>
                <a:ext cx="35" cy="4"/>
              </a:xfrm>
              <a:prstGeom prst="rect">
                <a:avLst/>
              </a:prstGeom>
              <a:solidFill>
                <a:schemeClr val="bg2"/>
              </a:solidFill>
              <a:ln w="9525">
                <a:noFill/>
                <a:miter lim="800000"/>
                <a:headEnd/>
                <a:tailEnd/>
              </a:ln>
            </p:spPr>
            <p:txBody>
              <a:bodyPr/>
              <a:lstStyle/>
              <a:p>
                <a:endParaRPr lang="en-US"/>
              </a:p>
            </p:txBody>
          </p:sp>
          <p:sp>
            <p:nvSpPr>
              <p:cNvPr id="143485" name="Rectangle 1149"/>
              <p:cNvSpPr>
                <a:spLocks noChangeArrowheads="1"/>
              </p:cNvSpPr>
              <p:nvPr/>
            </p:nvSpPr>
            <p:spPr bwMode="black">
              <a:xfrm>
                <a:off x="3332" y="1986"/>
                <a:ext cx="35" cy="4"/>
              </a:xfrm>
              <a:prstGeom prst="rect">
                <a:avLst/>
              </a:prstGeom>
              <a:solidFill>
                <a:schemeClr val="bg2"/>
              </a:solidFill>
              <a:ln w="9525">
                <a:noFill/>
                <a:miter lim="800000"/>
                <a:headEnd/>
                <a:tailEnd/>
              </a:ln>
            </p:spPr>
            <p:txBody>
              <a:bodyPr/>
              <a:lstStyle/>
              <a:p>
                <a:endParaRPr lang="en-US"/>
              </a:p>
            </p:txBody>
          </p:sp>
          <p:sp>
            <p:nvSpPr>
              <p:cNvPr id="143486" name="Rectangle 1150"/>
              <p:cNvSpPr>
                <a:spLocks noChangeArrowheads="1"/>
              </p:cNvSpPr>
              <p:nvPr/>
            </p:nvSpPr>
            <p:spPr bwMode="black">
              <a:xfrm>
                <a:off x="3332" y="1984"/>
                <a:ext cx="35" cy="6"/>
              </a:xfrm>
              <a:prstGeom prst="rect">
                <a:avLst/>
              </a:prstGeom>
              <a:solidFill>
                <a:schemeClr val="bg2"/>
              </a:solidFill>
              <a:ln w="9525">
                <a:noFill/>
                <a:miter lim="800000"/>
                <a:headEnd/>
                <a:tailEnd/>
              </a:ln>
            </p:spPr>
            <p:txBody>
              <a:bodyPr/>
              <a:lstStyle/>
              <a:p>
                <a:endParaRPr lang="en-US"/>
              </a:p>
            </p:txBody>
          </p:sp>
          <p:sp>
            <p:nvSpPr>
              <p:cNvPr id="143487" name="Rectangle 1151"/>
              <p:cNvSpPr>
                <a:spLocks noChangeArrowheads="1"/>
              </p:cNvSpPr>
              <p:nvPr/>
            </p:nvSpPr>
            <p:spPr bwMode="black">
              <a:xfrm>
                <a:off x="3332" y="1984"/>
                <a:ext cx="35" cy="6"/>
              </a:xfrm>
              <a:prstGeom prst="rect">
                <a:avLst/>
              </a:prstGeom>
              <a:solidFill>
                <a:schemeClr val="bg2"/>
              </a:solidFill>
              <a:ln w="9525">
                <a:noFill/>
                <a:miter lim="800000"/>
                <a:headEnd/>
                <a:tailEnd/>
              </a:ln>
            </p:spPr>
            <p:txBody>
              <a:bodyPr/>
              <a:lstStyle/>
              <a:p>
                <a:endParaRPr lang="en-US"/>
              </a:p>
            </p:txBody>
          </p:sp>
          <p:sp>
            <p:nvSpPr>
              <p:cNvPr id="143488" name="Rectangle 1152"/>
              <p:cNvSpPr>
                <a:spLocks noChangeArrowheads="1"/>
              </p:cNvSpPr>
              <p:nvPr/>
            </p:nvSpPr>
            <p:spPr bwMode="black">
              <a:xfrm>
                <a:off x="3332" y="1984"/>
                <a:ext cx="35" cy="6"/>
              </a:xfrm>
              <a:prstGeom prst="rect">
                <a:avLst/>
              </a:prstGeom>
              <a:solidFill>
                <a:schemeClr val="bg2"/>
              </a:solidFill>
              <a:ln w="9525">
                <a:noFill/>
                <a:miter lim="800000"/>
                <a:headEnd/>
                <a:tailEnd/>
              </a:ln>
            </p:spPr>
            <p:txBody>
              <a:bodyPr/>
              <a:lstStyle/>
              <a:p>
                <a:endParaRPr lang="en-US"/>
              </a:p>
            </p:txBody>
          </p:sp>
          <p:sp>
            <p:nvSpPr>
              <p:cNvPr id="143489" name="Rectangle 1153"/>
              <p:cNvSpPr>
                <a:spLocks noChangeArrowheads="1"/>
              </p:cNvSpPr>
              <p:nvPr/>
            </p:nvSpPr>
            <p:spPr bwMode="black">
              <a:xfrm>
                <a:off x="3332" y="1983"/>
                <a:ext cx="35" cy="5"/>
              </a:xfrm>
              <a:prstGeom prst="rect">
                <a:avLst/>
              </a:prstGeom>
              <a:solidFill>
                <a:schemeClr val="bg2"/>
              </a:solidFill>
              <a:ln w="9525">
                <a:noFill/>
                <a:miter lim="800000"/>
                <a:headEnd/>
                <a:tailEnd/>
              </a:ln>
            </p:spPr>
            <p:txBody>
              <a:bodyPr/>
              <a:lstStyle/>
              <a:p>
                <a:endParaRPr lang="en-US"/>
              </a:p>
            </p:txBody>
          </p:sp>
          <p:sp>
            <p:nvSpPr>
              <p:cNvPr id="143490" name="Rectangle 1154"/>
              <p:cNvSpPr>
                <a:spLocks noChangeArrowheads="1"/>
              </p:cNvSpPr>
              <p:nvPr/>
            </p:nvSpPr>
            <p:spPr bwMode="black">
              <a:xfrm>
                <a:off x="3332" y="1983"/>
                <a:ext cx="35" cy="5"/>
              </a:xfrm>
              <a:prstGeom prst="rect">
                <a:avLst/>
              </a:prstGeom>
              <a:solidFill>
                <a:schemeClr val="bg2"/>
              </a:solidFill>
              <a:ln w="9525">
                <a:noFill/>
                <a:miter lim="800000"/>
                <a:headEnd/>
                <a:tailEnd/>
              </a:ln>
            </p:spPr>
            <p:txBody>
              <a:bodyPr/>
              <a:lstStyle/>
              <a:p>
                <a:endParaRPr lang="en-US"/>
              </a:p>
            </p:txBody>
          </p:sp>
          <p:sp>
            <p:nvSpPr>
              <p:cNvPr id="143491" name="Rectangle 1155"/>
              <p:cNvSpPr>
                <a:spLocks noChangeArrowheads="1"/>
              </p:cNvSpPr>
              <p:nvPr/>
            </p:nvSpPr>
            <p:spPr bwMode="black">
              <a:xfrm>
                <a:off x="3332" y="1983"/>
                <a:ext cx="35" cy="5"/>
              </a:xfrm>
              <a:prstGeom prst="rect">
                <a:avLst/>
              </a:prstGeom>
              <a:solidFill>
                <a:schemeClr val="bg2"/>
              </a:solidFill>
              <a:ln w="9525">
                <a:noFill/>
                <a:miter lim="800000"/>
                <a:headEnd/>
                <a:tailEnd/>
              </a:ln>
            </p:spPr>
            <p:txBody>
              <a:bodyPr/>
              <a:lstStyle/>
              <a:p>
                <a:endParaRPr lang="en-US"/>
              </a:p>
            </p:txBody>
          </p:sp>
          <p:sp>
            <p:nvSpPr>
              <p:cNvPr id="143492" name="Rectangle 1156"/>
              <p:cNvSpPr>
                <a:spLocks noChangeArrowheads="1"/>
              </p:cNvSpPr>
              <p:nvPr/>
            </p:nvSpPr>
            <p:spPr bwMode="black">
              <a:xfrm>
                <a:off x="3332" y="1982"/>
                <a:ext cx="35" cy="4"/>
              </a:xfrm>
              <a:prstGeom prst="rect">
                <a:avLst/>
              </a:prstGeom>
              <a:solidFill>
                <a:schemeClr val="bg2"/>
              </a:solidFill>
              <a:ln w="9525">
                <a:noFill/>
                <a:miter lim="800000"/>
                <a:headEnd/>
                <a:tailEnd/>
              </a:ln>
            </p:spPr>
            <p:txBody>
              <a:bodyPr/>
              <a:lstStyle/>
              <a:p>
                <a:endParaRPr lang="en-US"/>
              </a:p>
            </p:txBody>
          </p:sp>
          <p:sp>
            <p:nvSpPr>
              <p:cNvPr id="143493" name="Rectangle 1157"/>
              <p:cNvSpPr>
                <a:spLocks noChangeArrowheads="1"/>
              </p:cNvSpPr>
              <p:nvPr/>
            </p:nvSpPr>
            <p:spPr bwMode="black">
              <a:xfrm>
                <a:off x="3332" y="1982"/>
                <a:ext cx="35" cy="4"/>
              </a:xfrm>
              <a:prstGeom prst="rect">
                <a:avLst/>
              </a:prstGeom>
              <a:solidFill>
                <a:schemeClr val="bg2"/>
              </a:solidFill>
              <a:ln w="9525">
                <a:noFill/>
                <a:miter lim="800000"/>
                <a:headEnd/>
                <a:tailEnd/>
              </a:ln>
            </p:spPr>
            <p:txBody>
              <a:bodyPr/>
              <a:lstStyle/>
              <a:p>
                <a:endParaRPr lang="en-US"/>
              </a:p>
            </p:txBody>
          </p:sp>
          <p:sp>
            <p:nvSpPr>
              <p:cNvPr id="143494" name="Rectangle 1158"/>
              <p:cNvSpPr>
                <a:spLocks noChangeArrowheads="1"/>
              </p:cNvSpPr>
              <p:nvPr/>
            </p:nvSpPr>
            <p:spPr bwMode="black">
              <a:xfrm>
                <a:off x="3332" y="1982"/>
                <a:ext cx="35" cy="4"/>
              </a:xfrm>
              <a:prstGeom prst="rect">
                <a:avLst/>
              </a:prstGeom>
              <a:solidFill>
                <a:schemeClr val="bg2"/>
              </a:solidFill>
              <a:ln w="9525">
                <a:noFill/>
                <a:miter lim="800000"/>
                <a:headEnd/>
                <a:tailEnd/>
              </a:ln>
            </p:spPr>
            <p:txBody>
              <a:bodyPr/>
              <a:lstStyle/>
              <a:p>
                <a:endParaRPr lang="en-US"/>
              </a:p>
            </p:txBody>
          </p:sp>
          <p:sp>
            <p:nvSpPr>
              <p:cNvPr id="143495" name="Rectangle 1159"/>
              <p:cNvSpPr>
                <a:spLocks noChangeArrowheads="1"/>
              </p:cNvSpPr>
              <p:nvPr/>
            </p:nvSpPr>
            <p:spPr bwMode="black">
              <a:xfrm>
                <a:off x="3332" y="1982"/>
                <a:ext cx="35" cy="2"/>
              </a:xfrm>
              <a:prstGeom prst="rect">
                <a:avLst/>
              </a:prstGeom>
              <a:solidFill>
                <a:schemeClr val="bg2"/>
              </a:solidFill>
              <a:ln w="9525">
                <a:noFill/>
                <a:miter lim="800000"/>
                <a:headEnd/>
                <a:tailEnd/>
              </a:ln>
            </p:spPr>
            <p:txBody>
              <a:bodyPr/>
              <a:lstStyle/>
              <a:p>
                <a:endParaRPr lang="en-US"/>
              </a:p>
            </p:txBody>
          </p:sp>
          <p:sp>
            <p:nvSpPr>
              <p:cNvPr id="143496" name="Rectangle 1160"/>
              <p:cNvSpPr>
                <a:spLocks noChangeArrowheads="1"/>
              </p:cNvSpPr>
              <p:nvPr/>
            </p:nvSpPr>
            <p:spPr bwMode="black">
              <a:xfrm>
                <a:off x="3332" y="1980"/>
                <a:ext cx="35" cy="4"/>
              </a:xfrm>
              <a:prstGeom prst="rect">
                <a:avLst/>
              </a:prstGeom>
              <a:solidFill>
                <a:schemeClr val="bg2"/>
              </a:solidFill>
              <a:ln w="9525">
                <a:noFill/>
                <a:miter lim="800000"/>
                <a:headEnd/>
                <a:tailEnd/>
              </a:ln>
            </p:spPr>
            <p:txBody>
              <a:bodyPr/>
              <a:lstStyle/>
              <a:p>
                <a:endParaRPr lang="en-US"/>
              </a:p>
            </p:txBody>
          </p:sp>
          <p:sp>
            <p:nvSpPr>
              <p:cNvPr id="143497" name="Rectangle 1161"/>
              <p:cNvSpPr>
                <a:spLocks noChangeArrowheads="1"/>
              </p:cNvSpPr>
              <p:nvPr/>
            </p:nvSpPr>
            <p:spPr bwMode="black">
              <a:xfrm>
                <a:off x="3332" y="1980"/>
                <a:ext cx="35" cy="4"/>
              </a:xfrm>
              <a:prstGeom prst="rect">
                <a:avLst/>
              </a:prstGeom>
              <a:solidFill>
                <a:schemeClr val="bg2"/>
              </a:solidFill>
              <a:ln w="9525">
                <a:noFill/>
                <a:miter lim="800000"/>
                <a:headEnd/>
                <a:tailEnd/>
              </a:ln>
            </p:spPr>
            <p:txBody>
              <a:bodyPr/>
              <a:lstStyle/>
              <a:p>
                <a:endParaRPr lang="en-US"/>
              </a:p>
            </p:txBody>
          </p:sp>
          <p:sp>
            <p:nvSpPr>
              <p:cNvPr id="143498" name="Rectangle 1162"/>
              <p:cNvSpPr>
                <a:spLocks noChangeArrowheads="1"/>
              </p:cNvSpPr>
              <p:nvPr/>
            </p:nvSpPr>
            <p:spPr bwMode="black">
              <a:xfrm>
                <a:off x="3332" y="1980"/>
                <a:ext cx="35" cy="4"/>
              </a:xfrm>
              <a:prstGeom prst="rect">
                <a:avLst/>
              </a:prstGeom>
              <a:solidFill>
                <a:schemeClr val="bg2"/>
              </a:solidFill>
              <a:ln w="9525">
                <a:noFill/>
                <a:miter lim="800000"/>
                <a:headEnd/>
                <a:tailEnd/>
              </a:ln>
            </p:spPr>
            <p:txBody>
              <a:bodyPr/>
              <a:lstStyle/>
              <a:p>
                <a:endParaRPr lang="en-US"/>
              </a:p>
            </p:txBody>
          </p:sp>
          <p:sp>
            <p:nvSpPr>
              <p:cNvPr id="143499" name="Rectangle 1163"/>
              <p:cNvSpPr>
                <a:spLocks noChangeArrowheads="1"/>
              </p:cNvSpPr>
              <p:nvPr/>
            </p:nvSpPr>
            <p:spPr bwMode="black">
              <a:xfrm>
                <a:off x="3332" y="1994"/>
                <a:ext cx="35" cy="4"/>
              </a:xfrm>
              <a:prstGeom prst="rect">
                <a:avLst/>
              </a:prstGeom>
              <a:solidFill>
                <a:schemeClr val="bg2"/>
              </a:solidFill>
              <a:ln w="9525">
                <a:noFill/>
                <a:miter lim="800000"/>
                <a:headEnd/>
                <a:tailEnd/>
              </a:ln>
            </p:spPr>
            <p:txBody>
              <a:bodyPr/>
              <a:lstStyle/>
              <a:p>
                <a:endParaRPr lang="en-US"/>
              </a:p>
            </p:txBody>
          </p:sp>
          <p:sp>
            <p:nvSpPr>
              <p:cNvPr id="143501" name="Rectangle 1165"/>
              <p:cNvSpPr>
                <a:spLocks noChangeArrowheads="1"/>
              </p:cNvSpPr>
              <p:nvPr/>
            </p:nvSpPr>
            <p:spPr bwMode="black">
              <a:xfrm>
                <a:off x="3332" y="1996"/>
                <a:ext cx="35" cy="4"/>
              </a:xfrm>
              <a:prstGeom prst="rect">
                <a:avLst/>
              </a:prstGeom>
              <a:solidFill>
                <a:schemeClr val="bg2"/>
              </a:solidFill>
              <a:ln w="9525">
                <a:noFill/>
                <a:miter lim="800000"/>
                <a:headEnd/>
                <a:tailEnd/>
              </a:ln>
            </p:spPr>
            <p:txBody>
              <a:bodyPr/>
              <a:lstStyle/>
              <a:p>
                <a:endParaRPr lang="en-US"/>
              </a:p>
            </p:txBody>
          </p:sp>
          <p:sp>
            <p:nvSpPr>
              <p:cNvPr id="143502" name="Rectangle 1166"/>
              <p:cNvSpPr>
                <a:spLocks noChangeArrowheads="1"/>
              </p:cNvSpPr>
              <p:nvPr/>
            </p:nvSpPr>
            <p:spPr bwMode="black">
              <a:xfrm>
                <a:off x="3332" y="1996"/>
                <a:ext cx="35" cy="4"/>
              </a:xfrm>
              <a:prstGeom prst="rect">
                <a:avLst/>
              </a:prstGeom>
              <a:solidFill>
                <a:schemeClr val="bg2"/>
              </a:solidFill>
              <a:ln w="9525">
                <a:noFill/>
                <a:miter lim="800000"/>
                <a:headEnd/>
                <a:tailEnd/>
              </a:ln>
            </p:spPr>
            <p:txBody>
              <a:bodyPr/>
              <a:lstStyle/>
              <a:p>
                <a:endParaRPr lang="en-US"/>
              </a:p>
            </p:txBody>
          </p:sp>
          <p:sp>
            <p:nvSpPr>
              <p:cNvPr id="143503" name="Rectangle 1167"/>
              <p:cNvSpPr>
                <a:spLocks noChangeArrowheads="1"/>
              </p:cNvSpPr>
              <p:nvPr/>
            </p:nvSpPr>
            <p:spPr bwMode="black">
              <a:xfrm>
                <a:off x="3332" y="1996"/>
                <a:ext cx="35" cy="4"/>
              </a:xfrm>
              <a:prstGeom prst="rect">
                <a:avLst/>
              </a:prstGeom>
              <a:solidFill>
                <a:schemeClr val="bg2"/>
              </a:solidFill>
              <a:ln w="9525">
                <a:noFill/>
                <a:miter lim="800000"/>
                <a:headEnd/>
                <a:tailEnd/>
              </a:ln>
            </p:spPr>
            <p:txBody>
              <a:bodyPr/>
              <a:lstStyle/>
              <a:p>
                <a:endParaRPr lang="en-US"/>
              </a:p>
            </p:txBody>
          </p:sp>
          <p:sp>
            <p:nvSpPr>
              <p:cNvPr id="143505" name="Rectangle 1169"/>
              <p:cNvSpPr>
                <a:spLocks noChangeArrowheads="1"/>
              </p:cNvSpPr>
              <p:nvPr/>
            </p:nvSpPr>
            <p:spPr bwMode="black">
              <a:xfrm>
                <a:off x="3332" y="1997"/>
                <a:ext cx="35" cy="5"/>
              </a:xfrm>
              <a:prstGeom prst="rect">
                <a:avLst/>
              </a:prstGeom>
              <a:solidFill>
                <a:schemeClr val="bg2"/>
              </a:solidFill>
              <a:ln w="9525">
                <a:noFill/>
                <a:miter lim="800000"/>
                <a:headEnd/>
                <a:tailEnd/>
              </a:ln>
            </p:spPr>
            <p:txBody>
              <a:bodyPr/>
              <a:lstStyle/>
              <a:p>
                <a:endParaRPr lang="en-US"/>
              </a:p>
            </p:txBody>
          </p:sp>
          <p:sp>
            <p:nvSpPr>
              <p:cNvPr id="143506" name="Rectangle 1170"/>
              <p:cNvSpPr>
                <a:spLocks noChangeArrowheads="1"/>
              </p:cNvSpPr>
              <p:nvPr/>
            </p:nvSpPr>
            <p:spPr bwMode="black">
              <a:xfrm>
                <a:off x="3332" y="1997"/>
                <a:ext cx="35" cy="5"/>
              </a:xfrm>
              <a:prstGeom prst="rect">
                <a:avLst/>
              </a:prstGeom>
              <a:solidFill>
                <a:schemeClr val="bg2"/>
              </a:solidFill>
              <a:ln w="9525">
                <a:noFill/>
                <a:miter lim="800000"/>
                <a:headEnd/>
                <a:tailEnd/>
              </a:ln>
            </p:spPr>
            <p:txBody>
              <a:bodyPr/>
              <a:lstStyle/>
              <a:p>
                <a:endParaRPr lang="en-US"/>
              </a:p>
            </p:txBody>
          </p:sp>
          <p:sp>
            <p:nvSpPr>
              <p:cNvPr id="143507" name="Rectangle 1171"/>
              <p:cNvSpPr>
                <a:spLocks noChangeArrowheads="1"/>
              </p:cNvSpPr>
              <p:nvPr/>
            </p:nvSpPr>
            <p:spPr bwMode="black">
              <a:xfrm>
                <a:off x="3332" y="1998"/>
                <a:ext cx="35" cy="4"/>
              </a:xfrm>
              <a:prstGeom prst="rect">
                <a:avLst/>
              </a:prstGeom>
              <a:solidFill>
                <a:schemeClr val="bg2"/>
              </a:solidFill>
              <a:ln w="9525">
                <a:noFill/>
                <a:miter lim="800000"/>
                <a:headEnd/>
                <a:tailEnd/>
              </a:ln>
            </p:spPr>
            <p:txBody>
              <a:bodyPr/>
              <a:lstStyle/>
              <a:p>
                <a:endParaRPr lang="en-US"/>
              </a:p>
            </p:txBody>
          </p:sp>
          <p:sp>
            <p:nvSpPr>
              <p:cNvPr id="143508" name="Rectangle 1172"/>
              <p:cNvSpPr>
                <a:spLocks noChangeArrowheads="1"/>
              </p:cNvSpPr>
              <p:nvPr/>
            </p:nvSpPr>
            <p:spPr bwMode="black">
              <a:xfrm>
                <a:off x="3332" y="1998"/>
                <a:ext cx="35" cy="5"/>
              </a:xfrm>
              <a:prstGeom prst="rect">
                <a:avLst/>
              </a:prstGeom>
              <a:solidFill>
                <a:schemeClr val="bg2"/>
              </a:solidFill>
              <a:ln w="9525">
                <a:noFill/>
                <a:miter lim="800000"/>
                <a:headEnd/>
                <a:tailEnd/>
              </a:ln>
            </p:spPr>
            <p:txBody>
              <a:bodyPr/>
              <a:lstStyle/>
              <a:p>
                <a:endParaRPr lang="en-US"/>
              </a:p>
            </p:txBody>
          </p:sp>
          <p:sp>
            <p:nvSpPr>
              <p:cNvPr id="143509" name="Rectangle 1173"/>
              <p:cNvSpPr>
                <a:spLocks noChangeArrowheads="1"/>
              </p:cNvSpPr>
              <p:nvPr/>
            </p:nvSpPr>
            <p:spPr bwMode="black">
              <a:xfrm>
                <a:off x="3332" y="1998"/>
                <a:ext cx="35" cy="5"/>
              </a:xfrm>
              <a:prstGeom prst="rect">
                <a:avLst/>
              </a:prstGeom>
              <a:solidFill>
                <a:schemeClr val="bg2"/>
              </a:solidFill>
              <a:ln w="9525">
                <a:noFill/>
                <a:miter lim="800000"/>
                <a:headEnd/>
                <a:tailEnd/>
              </a:ln>
            </p:spPr>
            <p:txBody>
              <a:bodyPr/>
              <a:lstStyle/>
              <a:p>
                <a:endParaRPr lang="en-US"/>
              </a:p>
            </p:txBody>
          </p:sp>
          <p:sp>
            <p:nvSpPr>
              <p:cNvPr id="143511" name="Rectangle 1175"/>
              <p:cNvSpPr>
                <a:spLocks noChangeArrowheads="1"/>
              </p:cNvSpPr>
              <p:nvPr/>
            </p:nvSpPr>
            <p:spPr bwMode="black">
              <a:xfrm>
                <a:off x="3332" y="2000"/>
                <a:ext cx="35" cy="5"/>
              </a:xfrm>
              <a:prstGeom prst="rect">
                <a:avLst/>
              </a:prstGeom>
              <a:solidFill>
                <a:schemeClr val="bg2"/>
              </a:solidFill>
              <a:ln w="9525">
                <a:noFill/>
                <a:miter lim="800000"/>
                <a:headEnd/>
                <a:tailEnd/>
              </a:ln>
            </p:spPr>
            <p:txBody>
              <a:bodyPr/>
              <a:lstStyle/>
              <a:p>
                <a:endParaRPr lang="en-US"/>
              </a:p>
            </p:txBody>
          </p:sp>
          <p:sp>
            <p:nvSpPr>
              <p:cNvPr id="143512" name="Rectangle 1176"/>
              <p:cNvSpPr>
                <a:spLocks noChangeArrowheads="1"/>
              </p:cNvSpPr>
              <p:nvPr/>
            </p:nvSpPr>
            <p:spPr bwMode="black">
              <a:xfrm>
                <a:off x="3332" y="2000"/>
                <a:ext cx="35" cy="5"/>
              </a:xfrm>
              <a:prstGeom prst="rect">
                <a:avLst/>
              </a:prstGeom>
              <a:solidFill>
                <a:schemeClr val="bg2"/>
              </a:solidFill>
              <a:ln w="9525">
                <a:noFill/>
                <a:miter lim="800000"/>
                <a:headEnd/>
                <a:tailEnd/>
              </a:ln>
            </p:spPr>
            <p:txBody>
              <a:bodyPr/>
              <a:lstStyle/>
              <a:p>
                <a:endParaRPr lang="en-US"/>
              </a:p>
            </p:txBody>
          </p:sp>
          <p:sp>
            <p:nvSpPr>
              <p:cNvPr id="143513" name="Rectangle 1177"/>
              <p:cNvSpPr>
                <a:spLocks noChangeArrowheads="1"/>
              </p:cNvSpPr>
              <p:nvPr/>
            </p:nvSpPr>
            <p:spPr bwMode="black">
              <a:xfrm>
                <a:off x="3332" y="2000"/>
                <a:ext cx="35" cy="5"/>
              </a:xfrm>
              <a:prstGeom prst="rect">
                <a:avLst/>
              </a:prstGeom>
              <a:solidFill>
                <a:schemeClr val="bg2"/>
              </a:solidFill>
              <a:ln w="9525">
                <a:noFill/>
                <a:miter lim="800000"/>
                <a:headEnd/>
                <a:tailEnd/>
              </a:ln>
            </p:spPr>
            <p:txBody>
              <a:bodyPr/>
              <a:lstStyle/>
              <a:p>
                <a:endParaRPr lang="en-US"/>
              </a:p>
            </p:txBody>
          </p:sp>
          <p:sp>
            <p:nvSpPr>
              <p:cNvPr id="143514" name="Rectangle 1178"/>
              <p:cNvSpPr>
                <a:spLocks noChangeArrowheads="1"/>
              </p:cNvSpPr>
              <p:nvPr/>
            </p:nvSpPr>
            <p:spPr bwMode="black">
              <a:xfrm>
                <a:off x="3332" y="2002"/>
                <a:ext cx="35" cy="4"/>
              </a:xfrm>
              <a:prstGeom prst="rect">
                <a:avLst/>
              </a:prstGeom>
              <a:solidFill>
                <a:schemeClr val="bg2"/>
              </a:solidFill>
              <a:ln w="9525">
                <a:noFill/>
                <a:miter lim="800000"/>
                <a:headEnd/>
                <a:tailEnd/>
              </a:ln>
            </p:spPr>
            <p:txBody>
              <a:bodyPr/>
              <a:lstStyle/>
              <a:p>
                <a:endParaRPr lang="en-US"/>
              </a:p>
            </p:txBody>
          </p:sp>
          <p:sp>
            <p:nvSpPr>
              <p:cNvPr id="143515" name="Rectangle 1179"/>
              <p:cNvSpPr>
                <a:spLocks noChangeArrowheads="1"/>
              </p:cNvSpPr>
              <p:nvPr/>
            </p:nvSpPr>
            <p:spPr bwMode="black">
              <a:xfrm>
                <a:off x="3332" y="2002"/>
                <a:ext cx="35" cy="4"/>
              </a:xfrm>
              <a:prstGeom prst="rect">
                <a:avLst/>
              </a:prstGeom>
              <a:solidFill>
                <a:schemeClr val="bg2"/>
              </a:solidFill>
              <a:ln w="9525">
                <a:noFill/>
                <a:miter lim="800000"/>
                <a:headEnd/>
                <a:tailEnd/>
              </a:ln>
            </p:spPr>
            <p:txBody>
              <a:bodyPr/>
              <a:lstStyle/>
              <a:p>
                <a:endParaRPr lang="en-US"/>
              </a:p>
            </p:txBody>
          </p:sp>
          <p:sp>
            <p:nvSpPr>
              <p:cNvPr id="143516" name="Rectangle 1180"/>
              <p:cNvSpPr>
                <a:spLocks noChangeArrowheads="1"/>
              </p:cNvSpPr>
              <p:nvPr/>
            </p:nvSpPr>
            <p:spPr bwMode="black">
              <a:xfrm>
                <a:off x="3332" y="2002"/>
                <a:ext cx="35" cy="4"/>
              </a:xfrm>
              <a:prstGeom prst="rect">
                <a:avLst/>
              </a:prstGeom>
              <a:solidFill>
                <a:schemeClr val="bg2"/>
              </a:solidFill>
              <a:ln w="9525">
                <a:noFill/>
                <a:miter lim="800000"/>
                <a:headEnd/>
                <a:tailEnd/>
              </a:ln>
            </p:spPr>
            <p:txBody>
              <a:bodyPr/>
              <a:lstStyle/>
              <a:p>
                <a:endParaRPr lang="en-US"/>
              </a:p>
            </p:txBody>
          </p:sp>
          <p:sp>
            <p:nvSpPr>
              <p:cNvPr id="143517" name="Rectangle 1181"/>
              <p:cNvSpPr>
                <a:spLocks noChangeArrowheads="1"/>
              </p:cNvSpPr>
              <p:nvPr/>
            </p:nvSpPr>
            <p:spPr bwMode="black">
              <a:xfrm>
                <a:off x="3332" y="2003"/>
                <a:ext cx="35" cy="3"/>
              </a:xfrm>
              <a:prstGeom prst="rect">
                <a:avLst/>
              </a:prstGeom>
              <a:solidFill>
                <a:schemeClr val="bg2"/>
              </a:solidFill>
              <a:ln w="9525">
                <a:noFill/>
                <a:miter lim="800000"/>
                <a:headEnd/>
                <a:tailEnd/>
              </a:ln>
            </p:spPr>
            <p:txBody>
              <a:bodyPr/>
              <a:lstStyle/>
              <a:p>
                <a:endParaRPr lang="en-US"/>
              </a:p>
            </p:txBody>
          </p:sp>
          <p:sp>
            <p:nvSpPr>
              <p:cNvPr id="143518" name="Rectangle 1182"/>
              <p:cNvSpPr>
                <a:spLocks noChangeArrowheads="1"/>
              </p:cNvSpPr>
              <p:nvPr/>
            </p:nvSpPr>
            <p:spPr bwMode="black">
              <a:xfrm>
                <a:off x="3332" y="2003"/>
                <a:ext cx="35" cy="5"/>
              </a:xfrm>
              <a:prstGeom prst="rect">
                <a:avLst/>
              </a:prstGeom>
              <a:solidFill>
                <a:schemeClr val="bg2"/>
              </a:solidFill>
              <a:ln w="9525">
                <a:noFill/>
                <a:miter lim="800000"/>
                <a:headEnd/>
                <a:tailEnd/>
              </a:ln>
            </p:spPr>
            <p:txBody>
              <a:bodyPr/>
              <a:lstStyle/>
              <a:p>
                <a:endParaRPr lang="en-US"/>
              </a:p>
            </p:txBody>
          </p:sp>
          <p:sp>
            <p:nvSpPr>
              <p:cNvPr id="143519" name="Rectangle 1183"/>
              <p:cNvSpPr>
                <a:spLocks noChangeArrowheads="1"/>
              </p:cNvSpPr>
              <p:nvPr/>
            </p:nvSpPr>
            <p:spPr bwMode="black">
              <a:xfrm>
                <a:off x="3332" y="2003"/>
                <a:ext cx="35" cy="5"/>
              </a:xfrm>
              <a:prstGeom prst="rect">
                <a:avLst/>
              </a:prstGeom>
              <a:solidFill>
                <a:schemeClr val="bg2"/>
              </a:solidFill>
              <a:ln w="9525">
                <a:noFill/>
                <a:miter lim="800000"/>
                <a:headEnd/>
                <a:tailEnd/>
              </a:ln>
            </p:spPr>
            <p:txBody>
              <a:bodyPr/>
              <a:lstStyle/>
              <a:p>
                <a:endParaRPr lang="en-US"/>
              </a:p>
            </p:txBody>
          </p:sp>
          <p:sp>
            <p:nvSpPr>
              <p:cNvPr id="143520" name="Rectangle 1184"/>
              <p:cNvSpPr>
                <a:spLocks noChangeArrowheads="1"/>
              </p:cNvSpPr>
              <p:nvPr/>
            </p:nvSpPr>
            <p:spPr bwMode="black">
              <a:xfrm>
                <a:off x="3332" y="2005"/>
                <a:ext cx="35" cy="5"/>
              </a:xfrm>
              <a:prstGeom prst="rect">
                <a:avLst/>
              </a:prstGeom>
              <a:solidFill>
                <a:schemeClr val="bg2"/>
              </a:solidFill>
              <a:ln w="9525">
                <a:noFill/>
                <a:miter lim="800000"/>
                <a:headEnd/>
                <a:tailEnd/>
              </a:ln>
            </p:spPr>
            <p:txBody>
              <a:bodyPr/>
              <a:lstStyle/>
              <a:p>
                <a:endParaRPr lang="en-US"/>
              </a:p>
            </p:txBody>
          </p:sp>
          <p:sp>
            <p:nvSpPr>
              <p:cNvPr id="143521" name="Rectangle 1185"/>
              <p:cNvSpPr>
                <a:spLocks noChangeArrowheads="1"/>
              </p:cNvSpPr>
              <p:nvPr/>
            </p:nvSpPr>
            <p:spPr bwMode="black">
              <a:xfrm>
                <a:off x="3332" y="2005"/>
                <a:ext cx="35" cy="5"/>
              </a:xfrm>
              <a:prstGeom prst="rect">
                <a:avLst/>
              </a:prstGeom>
              <a:solidFill>
                <a:schemeClr val="bg2"/>
              </a:solidFill>
              <a:ln w="9525">
                <a:noFill/>
                <a:miter lim="800000"/>
                <a:headEnd/>
                <a:tailEnd/>
              </a:ln>
            </p:spPr>
            <p:txBody>
              <a:bodyPr/>
              <a:lstStyle/>
              <a:p>
                <a:endParaRPr lang="en-US"/>
              </a:p>
            </p:txBody>
          </p:sp>
          <p:sp>
            <p:nvSpPr>
              <p:cNvPr id="143522" name="Rectangle 1186"/>
              <p:cNvSpPr>
                <a:spLocks noChangeArrowheads="1"/>
              </p:cNvSpPr>
              <p:nvPr/>
            </p:nvSpPr>
            <p:spPr bwMode="black">
              <a:xfrm>
                <a:off x="3332" y="2005"/>
                <a:ext cx="35" cy="5"/>
              </a:xfrm>
              <a:prstGeom prst="rect">
                <a:avLst/>
              </a:prstGeom>
              <a:solidFill>
                <a:schemeClr val="bg2"/>
              </a:solidFill>
              <a:ln w="9525">
                <a:noFill/>
                <a:miter lim="800000"/>
                <a:headEnd/>
                <a:tailEnd/>
              </a:ln>
            </p:spPr>
            <p:txBody>
              <a:bodyPr/>
              <a:lstStyle/>
              <a:p>
                <a:endParaRPr lang="en-US"/>
              </a:p>
            </p:txBody>
          </p:sp>
          <p:sp>
            <p:nvSpPr>
              <p:cNvPr id="143523" name="Rectangle 1187"/>
              <p:cNvSpPr>
                <a:spLocks noChangeArrowheads="1"/>
              </p:cNvSpPr>
              <p:nvPr/>
            </p:nvSpPr>
            <p:spPr bwMode="black">
              <a:xfrm>
                <a:off x="3332" y="2006"/>
                <a:ext cx="35" cy="4"/>
              </a:xfrm>
              <a:prstGeom prst="rect">
                <a:avLst/>
              </a:prstGeom>
              <a:solidFill>
                <a:schemeClr val="bg2"/>
              </a:solidFill>
              <a:ln w="9525">
                <a:noFill/>
                <a:miter lim="800000"/>
                <a:headEnd/>
                <a:tailEnd/>
              </a:ln>
            </p:spPr>
            <p:txBody>
              <a:bodyPr/>
              <a:lstStyle/>
              <a:p>
                <a:endParaRPr lang="en-US"/>
              </a:p>
            </p:txBody>
          </p:sp>
          <p:sp>
            <p:nvSpPr>
              <p:cNvPr id="143524" name="Rectangle 1188"/>
              <p:cNvSpPr>
                <a:spLocks noChangeArrowheads="1"/>
              </p:cNvSpPr>
              <p:nvPr/>
            </p:nvSpPr>
            <p:spPr bwMode="black">
              <a:xfrm>
                <a:off x="3332" y="2006"/>
                <a:ext cx="35" cy="5"/>
              </a:xfrm>
              <a:prstGeom prst="rect">
                <a:avLst/>
              </a:prstGeom>
              <a:solidFill>
                <a:schemeClr val="bg2"/>
              </a:solidFill>
              <a:ln w="9525">
                <a:noFill/>
                <a:miter lim="800000"/>
                <a:headEnd/>
                <a:tailEnd/>
              </a:ln>
            </p:spPr>
            <p:txBody>
              <a:bodyPr/>
              <a:lstStyle/>
              <a:p>
                <a:endParaRPr lang="en-US"/>
              </a:p>
            </p:txBody>
          </p:sp>
          <p:sp>
            <p:nvSpPr>
              <p:cNvPr id="143525" name="Rectangle 1189"/>
              <p:cNvSpPr>
                <a:spLocks noChangeArrowheads="1"/>
              </p:cNvSpPr>
              <p:nvPr/>
            </p:nvSpPr>
            <p:spPr bwMode="black">
              <a:xfrm>
                <a:off x="3332" y="2006"/>
                <a:ext cx="35" cy="5"/>
              </a:xfrm>
              <a:prstGeom prst="rect">
                <a:avLst/>
              </a:prstGeom>
              <a:solidFill>
                <a:schemeClr val="bg2"/>
              </a:solidFill>
              <a:ln w="9525">
                <a:noFill/>
                <a:miter lim="800000"/>
                <a:headEnd/>
                <a:tailEnd/>
              </a:ln>
            </p:spPr>
            <p:txBody>
              <a:bodyPr/>
              <a:lstStyle/>
              <a:p>
                <a:endParaRPr lang="en-US"/>
              </a:p>
            </p:txBody>
          </p:sp>
          <p:sp>
            <p:nvSpPr>
              <p:cNvPr id="143526" name="Rectangle 1190"/>
              <p:cNvSpPr>
                <a:spLocks noChangeArrowheads="1"/>
              </p:cNvSpPr>
              <p:nvPr/>
            </p:nvSpPr>
            <p:spPr bwMode="black">
              <a:xfrm>
                <a:off x="3332" y="2006"/>
                <a:ext cx="35" cy="5"/>
              </a:xfrm>
              <a:prstGeom prst="rect">
                <a:avLst/>
              </a:prstGeom>
              <a:solidFill>
                <a:schemeClr val="bg2"/>
              </a:solidFill>
              <a:ln w="9525">
                <a:noFill/>
                <a:miter lim="800000"/>
                <a:headEnd/>
                <a:tailEnd/>
              </a:ln>
            </p:spPr>
            <p:txBody>
              <a:bodyPr/>
              <a:lstStyle/>
              <a:p>
                <a:endParaRPr lang="en-US"/>
              </a:p>
            </p:txBody>
          </p:sp>
          <p:sp>
            <p:nvSpPr>
              <p:cNvPr id="143528" name="Rectangle 1192"/>
              <p:cNvSpPr>
                <a:spLocks noChangeArrowheads="1"/>
              </p:cNvSpPr>
              <p:nvPr/>
            </p:nvSpPr>
            <p:spPr bwMode="black">
              <a:xfrm>
                <a:off x="3330" y="1982"/>
                <a:ext cx="6" cy="28"/>
              </a:xfrm>
              <a:prstGeom prst="rect">
                <a:avLst/>
              </a:prstGeom>
              <a:solidFill>
                <a:schemeClr val="bg2"/>
              </a:solidFill>
              <a:ln w="9525">
                <a:noFill/>
                <a:miter lim="800000"/>
                <a:headEnd/>
                <a:tailEnd/>
              </a:ln>
            </p:spPr>
            <p:txBody>
              <a:bodyPr/>
              <a:lstStyle/>
              <a:p>
                <a:endParaRPr lang="en-US"/>
              </a:p>
            </p:txBody>
          </p:sp>
          <p:sp>
            <p:nvSpPr>
              <p:cNvPr id="143530" name="Rectangle 1194"/>
              <p:cNvSpPr>
                <a:spLocks noChangeArrowheads="1"/>
              </p:cNvSpPr>
              <p:nvPr/>
            </p:nvSpPr>
            <p:spPr bwMode="black">
              <a:xfrm>
                <a:off x="3366" y="1982"/>
                <a:ext cx="6" cy="28"/>
              </a:xfrm>
              <a:prstGeom prst="rect">
                <a:avLst/>
              </a:prstGeom>
              <a:solidFill>
                <a:schemeClr val="bg2"/>
              </a:solidFill>
              <a:ln w="9525">
                <a:noFill/>
                <a:miter lim="800000"/>
                <a:headEnd/>
                <a:tailEnd/>
              </a:ln>
            </p:spPr>
            <p:txBody>
              <a:bodyPr/>
              <a:lstStyle/>
              <a:p>
                <a:endParaRPr lang="en-US"/>
              </a:p>
            </p:txBody>
          </p:sp>
          <p:sp>
            <p:nvSpPr>
              <p:cNvPr id="143531" name="Rectangle 1195"/>
              <p:cNvSpPr>
                <a:spLocks noChangeArrowheads="1"/>
              </p:cNvSpPr>
              <p:nvPr/>
            </p:nvSpPr>
            <p:spPr bwMode="black">
              <a:xfrm>
                <a:off x="3332" y="2008"/>
                <a:ext cx="35" cy="5"/>
              </a:xfrm>
              <a:prstGeom prst="rect">
                <a:avLst/>
              </a:prstGeom>
              <a:solidFill>
                <a:schemeClr val="bg2"/>
              </a:solidFill>
              <a:ln w="9525">
                <a:noFill/>
                <a:miter lim="800000"/>
                <a:headEnd/>
                <a:tailEnd/>
              </a:ln>
            </p:spPr>
            <p:txBody>
              <a:bodyPr/>
              <a:lstStyle/>
              <a:p>
                <a:endParaRPr lang="en-US"/>
              </a:p>
            </p:txBody>
          </p:sp>
          <p:sp>
            <p:nvSpPr>
              <p:cNvPr id="143532" name="Rectangle 1196"/>
              <p:cNvSpPr>
                <a:spLocks noChangeArrowheads="1"/>
              </p:cNvSpPr>
              <p:nvPr/>
            </p:nvSpPr>
            <p:spPr bwMode="black">
              <a:xfrm>
                <a:off x="3332" y="1644"/>
                <a:ext cx="35" cy="5"/>
              </a:xfrm>
              <a:prstGeom prst="rect">
                <a:avLst/>
              </a:prstGeom>
              <a:solidFill>
                <a:schemeClr val="bg2"/>
              </a:solidFill>
              <a:ln w="9525">
                <a:noFill/>
                <a:miter lim="800000"/>
                <a:headEnd/>
                <a:tailEnd/>
              </a:ln>
            </p:spPr>
            <p:txBody>
              <a:bodyPr/>
              <a:lstStyle/>
              <a:p>
                <a:endParaRPr lang="en-US"/>
              </a:p>
            </p:txBody>
          </p:sp>
          <p:sp>
            <p:nvSpPr>
              <p:cNvPr id="143534" name="Rectangle 1198"/>
              <p:cNvSpPr>
                <a:spLocks noChangeArrowheads="1"/>
              </p:cNvSpPr>
              <p:nvPr/>
            </p:nvSpPr>
            <p:spPr bwMode="black">
              <a:xfrm>
                <a:off x="3332" y="1642"/>
                <a:ext cx="35" cy="5"/>
              </a:xfrm>
              <a:prstGeom prst="rect">
                <a:avLst/>
              </a:prstGeom>
              <a:solidFill>
                <a:schemeClr val="bg2"/>
              </a:solidFill>
              <a:ln w="9525">
                <a:noFill/>
                <a:miter lim="800000"/>
                <a:headEnd/>
                <a:tailEnd/>
              </a:ln>
            </p:spPr>
            <p:txBody>
              <a:bodyPr/>
              <a:lstStyle/>
              <a:p>
                <a:endParaRPr lang="en-US"/>
              </a:p>
            </p:txBody>
          </p:sp>
          <p:sp>
            <p:nvSpPr>
              <p:cNvPr id="143535" name="Rectangle 1199"/>
              <p:cNvSpPr>
                <a:spLocks noChangeArrowheads="1"/>
              </p:cNvSpPr>
              <p:nvPr/>
            </p:nvSpPr>
            <p:spPr bwMode="black">
              <a:xfrm>
                <a:off x="3332" y="1642"/>
                <a:ext cx="35" cy="5"/>
              </a:xfrm>
              <a:prstGeom prst="rect">
                <a:avLst/>
              </a:prstGeom>
              <a:solidFill>
                <a:schemeClr val="bg2"/>
              </a:solidFill>
              <a:ln w="9525">
                <a:noFill/>
                <a:miter lim="800000"/>
                <a:headEnd/>
                <a:tailEnd/>
              </a:ln>
            </p:spPr>
            <p:txBody>
              <a:bodyPr/>
              <a:lstStyle/>
              <a:p>
                <a:endParaRPr lang="en-US"/>
              </a:p>
            </p:txBody>
          </p:sp>
          <p:sp>
            <p:nvSpPr>
              <p:cNvPr id="143536" name="Rectangle 1200"/>
              <p:cNvSpPr>
                <a:spLocks noChangeArrowheads="1"/>
              </p:cNvSpPr>
              <p:nvPr/>
            </p:nvSpPr>
            <p:spPr bwMode="black">
              <a:xfrm>
                <a:off x="3332" y="1642"/>
                <a:ext cx="35" cy="5"/>
              </a:xfrm>
              <a:prstGeom prst="rect">
                <a:avLst/>
              </a:prstGeom>
              <a:solidFill>
                <a:schemeClr val="bg2"/>
              </a:solidFill>
              <a:ln w="9525">
                <a:noFill/>
                <a:miter lim="800000"/>
                <a:headEnd/>
                <a:tailEnd/>
              </a:ln>
            </p:spPr>
            <p:txBody>
              <a:bodyPr/>
              <a:lstStyle/>
              <a:p>
                <a:endParaRPr lang="en-US"/>
              </a:p>
            </p:txBody>
          </p:sp>
          <p:sp>
            <p:nvSpPr>
              <p:cNvPr id="143537" name="Rectangle 1201"/>
              <p:cNvSpPr>
                <a:spLocks noChangeArrowheads="1"/>
              </p:cNvSpPr>
              <p:nvPr/>
            </p:nvSpPr>
            <p:spPr bwMode="black">
              <a:xfrm>
                <a:off x="3332" y="1641"/>
                <a:ext cx="35" cy="4"/>
              </a:xfrm>
              <a:prstGeom prst="rect">
                <a:avLst/>
              </a:prstGeom>
              <a:solidFill>
                <a:schemeClr val="bg2"/>
              </a:solidFill>
              <a:ln w="9525">
                <a:noFill/>
                <a:miter lim="800000"/>
                <a:headEnd/>
                <a:tailEnd/>
              </a:ln>
            </p:spPr>
            <p:txBody>
              <a:bodyPr/>
              <a:lstStyle/>
              <a:p>
                <a:endParaRPr lang="en-US"/>
              </a:p>
            </p:txBody>
          </p:sp>
          <p:sp>
            <p:nvSpPr>
              <p:cNvPr id="143538" name="Rectangle 1202"/>
              <p:cNvSpPr>
                <a:spLocks noChangeArrowheads="1"/>
              </p:cNvSpPr>
              <p:nvPr/>
            </p:nvSpPr>
            <p:spPr bwMode="black">
              <a:xfrm>
                <a:off x="3332" y="1641"/>
                <a:ext cx="35" cy="4"/>
              </a:xfrm>
              <a:prstGeom prst="rect">
                <a:avLst/>
              </a:prstGeom>
              <a:solidFill>
                <a:schemeClr val="bg2"/>
              </a:solidFill>
              <a:ln w="9525">
                <a:noFill/>
                <a:miter lim="800000"/>
                <a:headEnd/>
                <a:tailEnd/>
              </a:ln>
            </p:spPr>
            <p:txBody>
              <a:bodyPr/>
              <a:lstStyle/>
              <a:p>
                <a:endParaRPr lang="en-US"/>
              </a:p>
            </p:txBody>
          </p:sp>
          <p:sp>
            <p:nvSpPr>
              <p:cNvPr id="143539" name="Rectangle 1203"/>
              <p:cNvSpPr>
                <a:spLocks noChangeArrowheads="1"/>
              </p:cNvSpPr>
              <p:nvPr/>
            </p:nvSpPr>
            <p:spPr bwMode="black">
              <a:xfrm>
                <a:off x="3332" y="1641"/>
                <a:ext cx="35" cy="4"/>
              </a:xfrm>
              <a:prstGeom prst="rect">
                <a:avLst/>
              </a:prstGeom>
              <a:solidFill>
                <a:schemeClr val="bg2"/>
              </a:solidFill>
              <a:ln w="9525">
                <a:noFill/>
                <a:miter lim="800000"/>
                <a:headEnd/>
                <a:tailEnd/>
              </a:ln>
            </p:spPr>
            <p:txBody>
              <a:bodyPr/>
              <a:lstStyle/>
              <a:p>
                <a:endParaRPr lang="en-US"/>
              </a:p>
            </p:txBody>
          </p:sp>
          <p:sp>
            <p:nvSpPr>
              <p:cNvPr id="143540" name="Rectangle 1204"/>
              <p:cNvSpPr>
                <a:spLocks noChangeArrowheads="1"/>
              </p:cNvSpPr>
              <p:nvPr/>
            </p:nvSpPr>
            <p:spPr bwMode="black">
              <a:xfrm>
                <a:off x="3332" y="1639"/>
                <a:ext cx="35" cy="5"/>
              </a:xfrm>
              <a:prstGeom prst="rect">
                <a:avLst/>
              </a:prstGeom>
              <a:solidFill>
                <a:schemeClr val="bg2"/>
              </a:solidFill>
              <a:ln w="9525">
                <a:noFill/>
                <a:miter lim="800000"/>
                <a:headEnd/>
                <a:tailEnd/>
              </a:ln>
            </p:spPr>
            <p:txBody>
              <a:bodyPr/>
              <a:lstStyle/>
              <a:p>
                <a:endParaRPr lang="en-US"/>
              </a:p>
            </p:txBody>
          </p:sp>
          <p:sp>
            <p:nvSpPr>
              <p:cNvPr id="143541" name="Rectangle 1205"/>
              <p:cNvSpPr>
                <a:spLocks noChangeArrowheads="1"/>
              </p:cNvSpPr>
              <p:nvPr/>
            </p:nvSpPr>
            <p:spPr bwMode="black">
              <a:xfrm>
                <a:off x="3332" y="1639"/>
                <a:ext cx="35" cy="5"/>
              </a:xfrm>
              <a:prstGeom prst="rect">
                <a:avLst/>
              </a:prstGeom>
              <a:solidFill>
                <a:schemeClr val="bg2"/>
              </a:solidFill>
              <a:ln w="9525">
                <a:noFill/>
                <a:miter lim="800000"/>
                <a:headEnd/>
                <a:tailEnd/>
              </a:ln>
            </p:spPr>
            <p:txBody>
              <a:bodyPr/>
              <a:lstStyle/>
              <a:p>
                <a:endParaRPr lang="en-US"/>
              </a:p>
            </p:txBody>
          </p:sp>
          <p:sp>
            <p:nvSpPr>
              <p:cNvPr id="143542" name="Rectangle 1206"/>
              <p:cNvSpPr>
                <a:spLocks noChangeArrowheads="1"/>
              </p:cNvSpPr>
              <p:nvPr/>
            </p:nvSpPr>
            <p:spPr bwMode="black">
              <a:xfrm>
                <a:off x="3332" y="1639"/>
                <a:ext cx="35" cy="5"/>
              </a:xfrm>
              <a:prstGeom prst="rect">
                <a:avLst/>
              </a:prstGeom>
              <a:solidFill>
                <a:schemeClr val="bg2"/>
              </a:solidFill>
              <a:ln w="9525">
                <a:noFill/>
                <a:miter lim="800000"/>
                <a:headEnd/>
                <a:tailEnd/>
              </a:ln>
            </p:spPr>
            <p:txBody>
              <a:bodyPr/>
              <a:lstStyle/>
              <a:p>
                <a:endParaRPr lang="en-US"/>
              </a:p>
            </p:txBody>
          </p:sp>
          <p:sp>
            <p:nvSpPr>
              <p:cNvPr id="143543" name="Rectangle 1207"/>
              <p:cNvSpPr>
                <a:spLocks noChangeArrowheads="1"/>
              </p:cNvSpPr>
              <p:nvPr/>
            </p:nvSpPr>
            <p:spPr bwMode="black">
              <a:xfrm>
                <a:off x="3332" y="1638"/>
                <a:ext cx="35" cy="4"/>
              </a:xfrm>
              <a:prstGeom prst="rect">
                <a:avLst/>
              </a:prstGeom>
              <a:solidFill>
                <a:schemeClr val="bg2"/>
              </a:solidFill>
              <a:ln w="9525">
                <a:noFill/>
                <a:miter lim="800000"/>
                <a:headEnd/>
                <a:tailEnd/>
              </a:ln>
            </p:spPr>
            <p:txBody>
              <a:bodyPr/>
              <a:lstStyle/>
              <a:p>
                <a:endParaRPr lang="en-US"/>
              </a:p>
            </p:txBody>
          </p:sp>
          <p:sp>
            <p:nvSpPr>
              <p:cNvPr id="143544" name="Rectangle 1208"/>
              <p:cNvSpPr>
                <a:spLocks noChangeArrowheads="1"/>
              </p:cNvSpPr>
              <p:nvPr/>
            </p:nvSpPr>
            <p:spPr bwMode="black">
              <a:xfrm>
                <a:off x="3332" y="1638"/>
                <a:ext cx="35" cy="4"/>
              </a:xfrm>
              <a:prstGeom prst="rect">
                <a:avLst/>
              </a:prstGeom>
              <a:solidFill>
                <a:schemeClr val="bg2"/>
              </a:solidFill>
              <a:ln w="9525">
                <a:noFill/>
                <a:miter lim="800000"/>
                <a:headEnd/>
                <a:tailEnd/>
              </a:ln>
            </p:spPr>
            <p:txBody>
              <a:bodyPr/>
              <a:lstStyle/>
              <a:p>
                <a:endParaRPr lang="en-US"/>
              </a:p>
            </p:txBody>
          </p:sp>
          <p:sp>
            <p:nvSpPr>
              <p:cNvPr id="143545" name="Rectangle 1209"/>
              <p:cNvSpPr>
                <a:spLocks noChangeArrowheads="1"/>
              </p:cNvSpPr>
              <p:nvPr/>
            </p:nvSpPr>
            <p:spPr bwMode="black">
              <a:xfrm>
                <a:off x="3332" y="1638"/>
                <a:ext cx="35" cy="4"/>
              </a:xfrm>
              <a:prstGeom prst="rect">
                <a:avLst/>
              </a:prstGeom>
              <a:solidFill>
                <a:schemeClr val="bg2"/>
              </a:solidFill>
              <a:ln w="9525">
                <a:noFill/>
                <a:miter lim="800000"/>
                <a:headEnd/>
                <a:tailEnd/>
              </a:ln>
            </p:spPr>
            <p:txBody>
              <a:bodyPr/>
              <a:lstStyle/>
              <a:p>
                <a:endParaRPr lang="en-US"/>
              </a:p>
            </p:txBody>
          </p:sp>
          <p:sp>
            <p:nvSpPr>
              <p:cNvPr id="143546" name="Rectangle 1210"/>
              <p:cNvSpPr>
                <a:spLocks noChangeArrowheads="1"/>
              </p:cNvSpPr>
              <p:nvPr/>
            </p:nvSpPr>
            <p:spPr bwMode="black">
              <a:xfrm>
                <a:off x="3332" y="1638"/>
                <a:ext cx="35" cy="3"/>
              </a:xfrm>
              <a:prstGeom prst="rect">
                <a:avLst/>
              </a:prstGeom>
              <a:solidFill>
                <a:schemeClr val="bg2"/>
              </a:solidFill>
              <a:ln w="9525">
                <a:noFill/>
                <a:miter lim="800000"/>
                <a:headEnd/>
                <a:tailEnd/>
              </a:ln>
            </p:spPr>
            <p:txBody>
              <a:bodyPr/>
              <a:lstStyle/>
              <a:p>
                <a:endParaRPr lang="en-US"/>
              </a:p>
            </p:txBody>
          </p:sp>
          <p:sp>
            <p:nvSpPr>
              <p:cNvPr id="143548" name="Rectangle 1212"/>
              <p:cNvSpPr>
                <a:spLocks noChangeArrowheads="1"/>
              </p:cNvSpPr>
              <p:nvPr/>
            </p:nvSpPr>
            <p:spPr bwMode="black">
              <a:xfrm>
                <a:off x="3332" y="1637"/>
                <a:ext cx="35" cy="4"/>
              </a:xfrm>
              <a:prstGeom prst="rect">
                <a:avLst/>
              </a:prstGeom>
              <a:solidFill>
                <a:schemeClr val="bg2"/>
              </a:solidFill>
              <a:ln w="9525">
                <a:noFill/>
                <a:miter lim="800000"/>
                <a:headEnd/>
                <a:tailEnd/>
              </a:ln>
            </p:spPr>
            <p:txBody>
              <a:bodyPr/>
              <a:lstStyle/>
              <a:p>
                <a:endParaRPr lang="en-US"/>
              </a:p>
            </p:txBody>
          </p:sp>
          <p:sp>
            <p:nvSpPr>
              <p:cNvPr id="143549" name="Rectangle 1213"/>
              <p:cNvSpPr>
                <a:spLocks noChangeArrowheads="1"/>
              </p:cNvSpPr>
              <p:nvPr/>
            </p:nvSpPr>
            <p:spPr bwMode="black">
              <a:xfrm>
                <a:off x="3332" y="1637"/>
                <a:ext cx="35" cy="4"/>
              </a:xfrm>
              <a:prstGeom prst="rect">
                <a:avLst/>
              </a:prstGeom>
              <a:solidFill>
                <a:schemeClr val="bg2"/>
              </a:solidFill>
              <a:ln w="9525">
                <a:noFill/>
                <a:miter lim="800000"/>
                <a:headEnd/>
                <a:tailEnd/>
              </a:ln>
            </p:spPr>
            <p:txBody>
              <a:bodyPr/>
              <a:lstStyle/>
              <a:p>
                <a:endParaRPr lang="en-US"/>
              </a:p>
            </p:txBody>
          </p:sp>
          <p:sp>
            <p:nvSpPr>
              <p:cNvPr id="143550" name="Rectangle 1214"/>
              <p:cNvSpPr>
                <a:spLocks noChangeArrowheads="1"/>
              </p:cNvSpPr>
              <p:nvPr/>
            </p:nvSpPr>
            <p:spPr bwMode="black">
              <a:xfrm>
                <a:off x="3332" y="1637"/>
                <a:ext cx="35" cy="4"/>
              </a:xfrm>
              <a:prstGeom prst="rect">
                <a:avLst/>
              </a:prstGeom>
              <a:solidFill>
                <a:schemeClr val="bg2"/>
              </a:solidFill>
              <a:ln w="9525">
                <a:noFill/>
                <a:miter lim="800000"/>
                <a:headEnd/>
                <a:tailEnd/>
              </a:ln>
            </p:spPr>
            <p:txBody>
              <a:bodyPr/>
              <a:lstStyle/>
              <a:p>
                <a:endParaRPr lang="en-US"/>
              </a:p>
            </p:txBody>
          </p:sp>
          <p:sp>
            <p:nvSpPr>
              <p:cNvPr id="143551" name="Rectangle 1215"/>
              <p:cNvSpPr>
                <a:spLocks noChangeArrowheads="1"/>
              </p:cNvSpPr>
              <p:nvPr/>
            </p:nvSpPr>
            <p:spPr bwMode="black">
              <a:xfrm>
                <a:off x="3332" y="1635"/>
                <a:ext cx="35" cy="4"/>
              </a:xfrm>
              <a:prstGeom prst="rect">
                <a:avLst/>
              </a:prstGeom>
              <a:solidFill>
                <a:schemeClr val="bg2"/>
              </a:solidFill>
              <a:ln w="9525">
                <a:noFill/>
                <a:miter lim="800000"/>
                <a:headEnd/>
                <a:tailEnd/>
              </a:ln>
            </p:spPr>
            <p:txBody>
              <a:bodyPr/>
              <a:lstStyle/>
              <a:p>
                <a:endParaRPr lang="en-US"/>
              </a:p>
            </p:txBody>
          </p:sp>
          <p:sp>
            <p:nvSpPr>
              <p:cNvPr id="143552" name="Rectangle 1216"/>
              <p:cNvSpPr>
                <a:spLocks noChangeArrowheads="1"/>
              </p:cNvSpPr>
              <p:nvPr/>
            </p:nvSpPr>
            <p:spPr bwMode="black">
              <a:xfrm>
                <a:off x="3332" y="1635"/>
                <a:ext cx="35" cy="4"/>
              </a:xfrm>
              <a:prstGeom prst="rect">
                <a:avLst/>
              </a:prstGeom>
              <a:solidFill>
                <a:schemeClr val="bg2"/>
              </a:solidFill>
              <a:ln w="9525">
                <a:noFill/>
                <a:miter lim="800000"/>
                <a:headEnd/>
                <a:tailEnd/>
              </a:ln>
            </p:spPr>
            <p:txBody>
              <a:bodyPr/>
              <a:lstStyle/>
              <a:p>
                <a:endParaRPr lang="en-US"/>
              </a:p>
            </p:txBody>
          </p:sp>
          <p:sp>
            <p:nvSpPr>
              <p:cNvPr id="143553" name="Rectangle 1217"/>
              <p:cNvSpPr>
                <a:spLocks noChangeArrowheads="1"/>
              </p:cNvSpPr>
              <p:nvPr/>
            </p:nvSpPr>
            <p:spPr bwMode="black">
              <a:xfrm>
                <a:off x="3332" y="1635"/>
                <a:ext cx="35" cy="4"/>
              </a:xfrm>
              <a:prstGeom prst="rect">
                <a:avLst/>
              </a:prstGeom>
              <a:solidFill>
                <a:schemeClr val="bg2"/>
              </a:solidFill>
              <a:ln w="9525">
                <a:noFill/>
                <a:miter lim="800000"/>
                <a:headEnd/>
                <a:tailEnd/>
              </a:ln>
            </p:spPr>
            <p:txBody>
              <a:bodyPr/>
              <a:lstStyle/>
              <a:p>
                <a:endParaRPr lang="en-US"/>
              </a:p>
            </p:txBody>
          </p:sp>
          <p:sp>
            <p:nvSpPr>
              <p:cNvPr id="143554" name="Rectangle 1218"/>
              <p:cNvSpPr>
                <a:spLocks noChangeArrowheads="1"/>
              </p:cNvSpPr>
              <p:nvPr/>
            </p:nvSpPr>
            <p:spPr bwMode="black">
              <a:xfrm>
                <a:off x="3332" y="1633"/>
                <a:ext cx="35" cy="6"/>
              </a:xfrm>
              <a:prstGeom prst="rect">
                <a:avLst/>
              </a:prstGeom>
              <a:solidFill>
                <a:schemeClr val="bg2"/>
              </a:solidFill>
              <a:ln w="9525">
                <a:noFill/>
                <a:miter lim="800000"/>
                <a:headEnd/>
                <a:tailEnd/>
              </a:ln>
            </p:spPr>
            <p:txBody>
              <a:bodyPr/>
              <a:lstStyle/>
              <a:p>
                <a:endParaRPr lang="en-US"/>
              </a:p>
            </p:txBody>
          </p:sp>
          <p:sp>
            <p:nvSpPr>
              <p:cNvPr id="143555" name="Rectangle 1219"/>
              <p:cNvSpPr>
                <a:spLocks noChangeArrowheads="1"/>
              </p:cNvSpPr>
              <p:nvPr/>
            </p:nvSpPr>
            <p:spPr bwMode="black">
              <a:xfrm>
                <a:off x="3332" y="1633"/>
                <a:ext cx="35" cy="6"/>
              </a:xfrm>
              <a:prstGeom prst="rect">
                <a:avLst/>
              </a:prstGeom>
              <a:solidFill>
                <a:schemeClr val="bg2"/>
              </a:solidFill>
              <a:ln w="9525">
                <a:noFill/>
                <a:miter lim="800000"/>
                <a:headEnd/>
                <a:tailEnd/>
              </a:ln>
            </p:spPr>
            <p:txBody>
              <a:bodyPr/>
              <a:lstStyle/>
              <a:p>
                <a:endParaRPr lang="en-US"/>
              </a:p>
            </p:txBody>
          </p:sp>
          <p:sp>
            <p:nvSpPr>
              <p:cNvPr id="143556" name="Rectangle 1220"/>
              <p:cNvSpPr>
                <a:spLocks noChangeArrowheads="1"/>
              </p:cNvSpPr>
              <p:nvPr/>
            </p:nvSpPr>
            <p:spPr bwMode="black">
              <a:xfrm>
                <a:off x="3332" y="1633"/>
                <a:ext cx="35" cy="6"/>
              </a:xfrm>
              <a:prstGeom prst="rect">
                <a:avLst/>
              </a:prstGeom>
              <a:solidFill>
                <a:schemeClr val="bg2"/>
              </a:solidFill>
              <a:ln w="9525">
                <a:noFill/>
                <a:miter lim="800000"/>
                <a:headEnd/>
                <a:tailEnd/>
              </a:ln>
            </p:spPr>
            <p:txBody>
              <a:bodyPr/>
              <a:lstStyle/>
              <a:p>
                <a:endParaRPr lang="en-US"/>
              </a:p>
            </p:txBody>
          </p:sp>
          <p:sp>
            <p:nvSpPr>
              <p:cNvPr id="143557" name="Rectangle 1221"/>
              <p:cNvSpPr>
                <a:spLocks noChangeArrowheads="1"/>
              </p:cNvSpPr>
              <p:nvPr/>
            </p:nvSpPr>
            <p:spPr bwMode="black">
              <a:xfrm>
                <a:off x="3332" y="1633"/>
                <a:ext cx="35" cy="4"/>
              </a:xfrm>
              <a:prstGeom prst="rect">
                <a:avLst/>
              </a:prstGeom>
              <a:solidFill>
                <a:schemeClr val="bg2"/>
              </a:solidFill>
              <a:ln w="9525">
                <a:noFill/>
                <a:miter lim="800000"/>
                <a:headEnd/>
                <a:tailEnd/>
              </a:ln>
            </p:spPr>
            <p:txBody>
              <a:bodyPr/>
              <a:lstStyle/>
              <a:p>
                <a:endParaRPr lang="en-US"/>
              </a:p>
            </p:txBody>
          </p:sp>
          <p:sp>
            <p:nvSpPr>
              <p:cNvPr id="143558" name="Rectangle 1222"/>
              <p:cNvSpPr>
                <a:spLocks noChangeArrowheads="1"/>
              </p:cNvSpPr>
              <p:nvPr/>
            </p:nvSpPr>
            <p:spPr bwMode="black">
              <a:xfrm>
                <a:off x="3332" y="1632"/>
                <a:ext cx="35" cy="5"/>
              </a:xfrm>
              <a:prstGeom prst="rect">
                <a:avLst/>
              </a:prstGeom>
              <a:solidFill>
                <a:schemeClr val="bg2"/>
              </a:solidFill>
              <a:ln w="9525">
                <a:noFill/>
                <a:miter lim="800000"/>
                <a:headEnd/>
                <a:tailEnd/>
              </a:ln>
            </p:spPr>
            <p:txBody>
              <a:bodyPr/>
              <a:lstStyle/>
              <a:p>
                <a:endParaRPr lang="en-US"/>
              </a:p>
            </p:txBody>
          </p:sp>
          <p:sp>
            <p:nvSpPr>
              <p:cNvPr id="143559" name="Rectangle 1223"/>
              <p:cNvSpPr>
                <a:spLocks noChangeArrowheads="1"/>
              </p:cNvSpPr>
              <p:nvPr/>
            </p:nvSpPr>
            <p:spPr bwMode="black">
              <a:xfrm>
                <a:off x="3332" y="1632"/>
                <a:ext cx="35" cy="5"/>
              </a:xfrm>
              <a:prstGeom prst="rect">
                <a:avLst/>
              </a:prstGeom>
              <a:solidFill>
                <a:schemeClr val="bg2"/>
              </a:solidFill>
              <a:ln w="9525">
                <a:noFill/>
                <a:miter lim="800000"/>
                <a:headEnd/>
                <a:tailEnd/>
              </a:ln>
            </p:spPr>
            <p:txBody>
              <a:bodyPr/>
              <a:lstStyle/>
              <a:p>
                <a:endParaRPr lang="en-US"/>
              </a:p>
            </p:txBody>
          </p:sp>
          <p:sp>
            <p:nvSpPr>
              <p:cNvPr id="143560" name="Rectangle 1224"/>
              <p:cNvSpPr>
                <a:spLocks noChangeArrowheads="1"/>
              </p:cNvSpPr>
              <p:nvPr/>
            </p:nvSpPr>
            <p:spPr bwMode="black">
              <a:xfrm>
                <a:off x="3332" y="1632"/>
                <a:ext cx="35" cy="5"/>
              </a:xfrm>
              <a:prstGeom prst="rect">
                <a:avLst/>
              </a:prstGeom>
              <a:solidFill>
                <a:schemeClr val="bg2"/>
              </a:solidFill>
              <a:ln w="9525">
                <a:noFill/>
                <a:miter lim="800000"/>
                <a:headEnd/>
                <a:tailEnd/>
              </a:ln>
            </p:spPr>
            <p:txBody>
              <a:bodyPr/>
              <a:lstStyle/>
              <a:p>
                <a:endParaRPr lang="en-US"/>
              </a:p>
            </p:txBody>
          </p:sp>
          <p:sp>
            <p:nvSpPr>
              <p:cNvPr id="143561" name="Rectangle 1225"/>
              <p:cNvSpPr>
                <a:spLocks noChangeArrowheads="1"/>
              </p:cNvSpPr>
              <p:nvPr/>
            </p:nvSpPr>
            <p:spPr bwMode="black">
              <a:xfrm>
                <a:off x="3332" y="1631"/>
                <a:ext cx="35" cy="4"/>
              </a:xfrm>
              <a:prstGeom prst="rect">
                <a:avLst/>
              </a:prstGeom>
              <a:solidFill>
                <a:schemeClr val="bg2"/>
              </a:solidFill>
              <a:ln w="9525">
                <a:noFill/>
                <a:miter lim="800000"/>
                <a:headEnd/>
                <a:tailEnd/>
              </a:ln>
            </p:spPr>
            <p:txBody>
              <a:bodyPr/>
              <a:lstStyle/>
              <a:p>
                <a:endParaRPr lang="en-US"/>
              </a:p>
            </p:txBody>
          </p:sp>
          <p:sp>
            <p:nvSpPr>
              <p:cNvPr id="143562" name="Rectangle 1226"/>
              <p:cNvSpPr>
                <a:spLocks noChangeArrowheads="1"/>
              </p:cNvSpPr>
              <p:nvPr/>
            </p:nvSpPr>
            <p:spPr bwMode="black">
              <a:xfrm>
                <a:off x="3332" y="1631"/>
                <a:ext cx="35" cy="4"/>
              </a:xfrm>
              <a:prstGeom prst="rect">
                <a:avLst/>
              </a:prstGeom>
              <a:solidFill>
                <a:schemeClr val="bg2"/>
              </a:solidFill>
              <a:ln w="9525">
                <a:noFill/>
                <a:miter lim="800000"/>
                <a:headEnd/>
                <a:tailEnd/>
              </a:ln>
            </p:spPr>
            <p:txBody>
              <a:bodyPr/>
              <a:lstStyle/>
              <a:p>
                <a:endParaRPr lang="en-US"/>
              </a:p>
            </p:txBody>
          </p:sp>
          <p:sp>
            <p:nvSpPr>
              <p:cNvPr id="143563" name="Rectangle 1227"/>
              <p:cNvSpPr>
                <a:spLocks noChangeArrowheads="1"/>
              </p:cNvSpPr>
              <p:nvPr/>
            </p:nvSpPr>
            <p:spPr bwMode="black">
              <a:xfrm>
                <a:off x="3332" y="1631"/>
                <a:ext cx="35" cy="4"/>
              </a:xfrm>
              <a:prstGeom prst="rect">
                <a:avLst/>
              </a:prstGeom>
              <a:solidFill>
                <a:schemeClr val="bg2"/>
              </a:solidFill>
              <a:ln w="9525">
                <a:noFill/>
                <a:miter lim="800000"/>
                <a:headEnd/>
                <a:tailEnd/>
              </a:ln>
            </p:spPr>
            <p:txBody>
              <a:bodyPr/>
              <a:lstStyle/>
              <a:p>
                <a:endParaRPr lang="en-US"/>
              </a:p>
            </p:txBody>
          </p:sp>
          <p:sp>
            <p:nvSpPr>
              <p:cNvPr id="143564" name="Rectangle 1228"/>
              <p:cNvSpPr>
                <a:spLocks noChangeArrowheads="1"/>
              </p:cNvSpPr>
              <p:nvPr/>
            </p:nvSpPr>
            <p:spPr bwMode="black">
              <a:xfrm>
                <a:off x="3332" y="1645"/>
                <a:ext cx="35" cy="4"/>
              </a:xfrm>
              <a:prstGeom prst="rect">
                <a:avLst/>
              </a:prstGeom>
              <a:solidFill>
                <a:schemeClr val="bg2"/>
              </a:solidFill>
              <a:ln w="9525">
                <a:noFill/>
                <a:miter lim="800000"/>
                <a:headEnd/>
                <a:tailEnd/>
              </a:ln>
            </p:spPr>
            <p:txBody>
              <a:bodyPr/>
              <a:lstStyle/>
              <a:p>
                <a:endParaRPr lang="en-US"/>
              </a:p>
            </p:txBody>
          </p:sp>
          <p:sp>
            <p:nvSpPr>
              <p:cNvPr id="143565" name="Rectangle 1229"/>
              <p:cNvSpPr>
                <a:spLocks noChangeArrowheads="1"/>
              </p:cNvSpPr>
              <p:nvPr/>
            </p:nvSpPr>
            <p:spPr bwMode="black">
              <a:xfrm>
                <a:off x="3332" y="1645"/>
                <a:ext cx="35" cy="4"/>
              </a:xfrm>
              <a:prstGeom prst="rect">
                <a:avLst/>
              </a:prstGeom>
              <a:solidFill>
                <a:schemeClr val="bg2"/>
              </a:solidFill>
              <a:ln w="9525">
                <a:noFill/>
                <a:miter lim="800000"/>
                <a:headEnd/>
                <a:tailEnd/>
              </a:ln>
            </p:spPr>
            <p:txBody>
              <a:bodyPr/>
              <a:lstStyle/>
              <a:p>
                <a:endParaRPr lang="en-US"/>
              </a:p>
            </p:txBody>
          </p:sp>
          <p:sp>
            <p:nvSpPr>
              <p:cNvPr id="143566" name="Rectangle 1230"/>
              <p:cNvSpPr>
                <a:spLocks noChangeArrowheads="1"/>
              </p:cNvSpPr>
              <p:nvPr/>
            </p:nvSpPr>
            <p:spPr bwMode="black">
              <a:xfrm>
                <a:off x="3332" y="1646"/>
                <a:ext cx="35" cy="5"/>
              </a:xfrm>
              <a:prstGeom prst="rect">
                <a:avLst/>
              </a:prstGeom>
              <a:solidFill>
                <a:schemeClr val="bg2"/>
              </a:solidFill>
              <a:ln w="9525">
                <a:noFill/>
                <a:miter lim="800000"/>
                <a:headEnd/>
                <a:tailEnd/>
              </a:ln>
            </p:spPr>
            <p:txBody>
              <a:bodyPr/>
              <a:lstStyle/>
              <a:p>
                <a:endParaRPr lang="en-US"/>
              </a:p>
            </p:txBody>
          </p:sp>
          <p:sp>
            <p:nvSpPr>
              <p:cNvPr id="143567" name="Rectangle 1231"/>
              <p:cNvSpPr>
                <a:spLocks noChangeArrowheads="1"/>
              </p:cNvSpPr>
              <p:nvPr/>
            </p:nvSpPr>
            <p:spPr bwMode="black">
              <a:xfrm>
                <a:off x="3332" y="1646"/>
                <a:ext cx="35" cy="5"/>
              </a:xfrm>
              <a:prstGeom prst="rect">
                <a:avLst/>
              </a:prstGeom>
              <a:solidFill>
                <a:schemeClr val="bg2"/>
              </a:solidFill>
              <a:ln w="9525">
                <a:noFill/>
                <a:miter lim="800000"/>
                <a:headEnd/>
                <a:tailEnd/>
              </a:ln>
            </p:spPr>
            <p:txBody>
              <a:bodyPr/>
              <a:lstStyle/>
              <a:p>
                <a:endParaRPr lang="en-US"/>
              </a:p>
            </p:txBody>
          </p:sp>
          <p:sp>
            <p:nvSpPr>
              <p:cNvPr id="143568" name="Rectangle 1232"/>
              <p:cNvSpPr>
                <a:spLocks noChangeArrowheads="1"/>
              </p:cNvSpPr>
              <p:nvPr/>
            </p:nvSpPr>
            <p:spPr bwMode="black">
              <a:xfrm>
                <a:off x="3332" y="1646"/>
                <a:ext cx="35" cy="5"/>
              </a:xfrm>
              <a:prstGeom prst="rect">
                <a:avLst/>
              </a:prstGeom>
              <a:solidFill>
                <a:schemeClr val="bg2"/>
              </a:solidFill>
              <a:ln w="9525">
                <a:noFill/>
                <a:miter lim="800000"/>
                <a:headEnd/>
                <a:tailEnd/>
              </a:ln>
            </p:spPr>
            <p:txBody>
              <a:bodyPr/>
              <a:lstStyle/>
              <a:p>
                <a:endParaRPr lang="en-US"/>
              </a:p>
            </p:txBody>
          </p:sp>
          <p:sp>
            <p:nvSpPr>
              <p:cNvPr id="143569" name="Rectangle 1233"/>
              <p:cNvSpPr>
                <a:spLocks noChangeArrowheads="1"/>
              </p:cNvSpPr>
              <p:nvPr/>
            </p:nvSpPr>
            <p:spPr bwMode="black">
              <a:xfrm>
                <a:off x="3332" y="1647"/>
                <a:ext cx="35" cy="5"/>
              </a:xfrm>
              <a:prstGeom prst="rect">
                <a:avLst/>
              </a:prstGeom>
              <a:solidFill>
                <a:schemeClr val="bg2"/>
              </a:solidFill>
              <a:ln w="9525">
                <a:noFill/>
                <a:miter lim="800000"/>
                <a:headEnd/>
                <a:tailEnd/>
              </a:ln>
            </p:spPr>
            <p:txBody>
              <a:bodyPr/>
              <a:lstStyle/>
              <a:p>
                <a:endParaRPr lang="en-US"/>
              </a:p>
            </p:txBody>
          </p:sp>
          <p:sp>
            <p:nvSpPr>
              <p:cNvPr id="143570" name="Rectangle 1234"/>
              <p:cNvSpPr>
                <a:spLocks noChangeArrowheads="1"/>
              </p:cNvSpPr>
              <p:nvPr/>
            </p:nvSpPr>
            <p:spPr bwMode="black">
              <a:xfrm>
                <a:off x="3332" y="1647"/>
                <a:ext cx="35" cy="5"/>
              </a:xfrm>
              <a:prstGeom prst="rect">
                <a:avLst/>
              </a:prstGeom>
              <a:solidFill>
                <a:schemeClr val="bg2"/>
              </a:solidFill>
              <a:ln w="9525">
                <a:noFill/>
                <a:miter lim="800000"/>
                <a:headEnd/>
                <a:tailEnd/>
              </a:ln>
            </p:spPr>
            <p:txBody>
              <a:bodyPr/>
              <a:lstStyle/>
              <a:p>
                <a:endParaRPr lang="en-US"/>
              </a:p>
            </p:txBody>
          </p:sp>
          <p:sp>
            <p:nvSpPr>
              <p:cNvPr id="143571" name="Rectangle 1235"/>
              <p:cNvSpPr>
                <a:spLocks noChangeArrowheads="1"/>
              </p:cNvSpPr>
              <p:nvPr/>
            </p:nvSpPr>
            <p:spPr bwMode="black">
              <a:xfrm>
                <a:off x="3332" y="1647"/>
                <a:ext cx="35" cy="5"/>
              </a:xfrm>
              <a:prstGeom prst="rect">
                <a:avLst/>
              </a:prstGeom>
              <a:solidFill>
                <a:schemeClr val="bg2"/>
              </a:solidFill>
              <a:ln w="9525">
                <a:noFill/>
                <a:miter lim="800000"/>
                <a:headEnd/>
                <a:tailEnd/>
              </a:ln>
            </p:spPr>
            <p:txBody>
              <a:bodyPr/>
              <a:lstStyle/>
              <a:p>
                <a:endParaRPr lang="en-US"/>
              </a:p>
            </p:txBody>
          </p:sp>
          <p:sp>
            <p:nvSpPr>
              <p:cNvPr id="143572" name="Rectangle 1236"/>
              <p:cNvSpPr>
                <a:spLocks noChangeArrowheads="1"/>
              </p:cNvSpPr>
              <p:nvPr/>
            </p:nvSpPr>
            <p:spPr bwMode="black">
              <a:xfrm>
                <a:off x="3332" y="1649"/>
                <a:ext cx="35" cy="3"/>
              </a:xfrm>
              <a:prstGeom prst="rect">
                <a:avLst/>
              </a:prstGeom>
              <a:solidFill>
                <a:schemeClr val="bg2"/>
              </a:solidFill>
              <a:ln w="9525">
                <a:noFill/>
                <a:miter lim="800000"/>
                <a:headEnd/>
                <a:tailEnd/>
              </a:ln>
            </p:spPr>
            <p:txBody>
              <a:bodyPr/>
              <a:lstStyle/>
              <a:p>
                <a:endParaRPr lang="en-US"/>
              </a:p>
            </p:txBody>
          </p:sp>
          <p:sp>
            <p:nvSpPr>
              <p:cNvPr id="143573" name="Rectangle 1237"/>
              <p:cNvSpPr>
                <a:spLocks noChangeArrowheads="1"/>
              </p:cNvSpPr>
              <p:nvPr/>
            </p:nvSpPr>
            <p:spPr bwMode="black">
              <a:xfrm>
                <a:off x="3332" y="1649"/>
                <a:ext cx="35" cy="5"/>
              </a:xfrm>
              <a:prstGeom prst="rect">
                <a:avLst/>
              </a:prstGeom>
              <a:solidFill>
                <a:schemeClr val="bg2"/>
              </a:solidFill>
              <a:ln w="9525">
                <a:noFill/>
                <a:miter lim="800000"/>
                <a:headEnd/>
                <a:tailEnd/>
              </a:ln>
            </p:spPr>
            <p:txBody>
              <a:bodyPr/>
              <a:lstStyle/>
              <a:p>
                <a:endParaRPr lang="en-US"/>
              </a:p>
            </p:txBody>
          </p:sp>
          <p:sp>
            <p:nvSpPr>
              <p:cNvPr id="143574" name="Rectangle 1238"/>
              <p:cNvSpPr>
                <a:spLocks noChangeArrowheads="1"/>
              </p:cNvSpPr>
              <p:nvPr/>
            </p:nvSpPr>
            <p:spPr bwMode="black">
              <a:xfrm>
                <a:off x="3332" y="1649"/>
                <a:ext cx="35" cy="5"/>
              </a:xfrm>
              <a:prstGeom prst="rect">
                <a:avLst/>
              </a:prstGeom>
              <a:solidFill>
                <a:schemeClr val="bg2"/>
              </a:solidFill>
              <a:ln w="9525">
                <a:noFill/>
                <a:miter lim="800000"/>
                <a:headEnd/>
                <a:tailEnd/>
              </a:ln>
            </p:spPr>
            <p:txBody>
              <a:bodyPr/>
              <a:lstStyle/>
              <a:p>
                <a:endParaRPr lang="en-US"/>
              </a:p>
            </p:txBody>
          </p:sp>
          <p:sp>
            <p:nvSpPr>
              <p:cNvPr id="143575" name="Rectangle 1239"/>
              <p:cNvSpPr>
                <a:spLocks noChangeArrowheads="1"/>
              </p:cNvSpPr>
              <p:nvPr/>
            </p:nvSpPr>
            <p:spPr bwMode="black">
              <a:xfrm>
                <a:off x="3332" y="1649"/>
                <a:ext cx="35" cy="5"/>
              </a:xfrm>
              <a:prstGeom prst="rect">
                <a:avLst/>
              </a:prstGeom>
              <a:solidFill>
                <a:schemeClr val="bg2"/>
              </a:solidFill>
              <a:ln w="9525">
                <a:noFill/>
                <a:miter lim="800000"/>
                <a:headEnd/>
                <a:tailEnd/>
              </a:ln>
            </p:spPr>
            <p:txBody>
              <a:bodyPr/>
              <a:lstStyle/>
              <a:p>
                <a:endParaRPr lang="en-US"/>
              </a:p>
            </p:txBody>
          </p:sp>
          <p:sp>
            <p:nvSpPr>
              <p:cNvPr id="143576" name="Rectangle 1240"/>
              <p:cNvSpPr>
                <a:spLocks noChangeArrowheads="1"/>
              </p:cNvSpPr>
              <p:nvPr/>
            </p:nvSpPr>
            <p:spPr bwMode="black">
              <a:xfrm>
                <a:off x="3332" y="1651"/>
                <a:ext cx="35" cy="4"/>
              </a:xfrm>
              <a:prstGeom prst="rect">
                <a:avLst/>
              </a:prstGeom>
              <a:solidFill>
                <a:schemeClr val="bg2"/>
              </a:solidFill>
              <a:ln w="9525">
                <a:noFill/>
                <a:miter lim="800000"/>
                <a:headEnd/>
                <a:tailEnd/>
              </a:ln>
            </p:spPr>
            <p:txBody>
              <a:bodyPr/>
              <a:lstStyle/>
              <a:p>
                <a:endParaRPr lang="en-US"/>
              </a:p>
            </p:txBody>
          </p:sp>
          <p:sp>
            <p:nvSpPr>
              <p:cNvPr id="143577" name="Rectangle 1241"/>
              <p:cNvSpPr>
                <a:spLocks noChangeArrowheads="1"/>
              </p:cNvSpPr>
              <p:nvPr/>
            </p:nvSpPr>
            <p:spPr bwMode="black">
              <a:xfrm>
                <a:off x="3332" y="1651"/>
                <a:ext cx="35" cy="4"/>
              </a:xfrm>
              <a:prstGeom prst="rect">
                <a:avLst/>
              </a:prstGeom>
              <a:solidFill>
                <a:schemeClr val="bg2"/>
              </a:solidFill>
              <a:ln w="9525">
                <a:noFill/>
                <a:miter lim="800000"/>
                <a:headEnd/>
                <a:tailEnd/>
              </a:ln>
            </p:spPr>
            <p:txBody>
              <a:bodyPr/>
              <a:lstStyle/>
              <a:p>
                <a:endParaRPr lang="en-US"/>
              </a:p>
            </p:txBody>
          </p:sp>
          <p:sp>
            <p:nvSpPr>
              <p:cNvPr id="143578" name="Rectangle 1242"/>
              <p:cNvSpPr>
                <a:spLocks noChangeArrowheads="1"/>
              </p:cNvSpPr>
              <p:nvPr/>
            </p:nvSpPr>
            <p:spPr bwMode="black">
              <a:xfrm>
                <a:off x="3332" y="1651"/>
                <a:ext cx="35" cy="4"/>
              </a:xfrm>
              <a:prstGeom prst="rect">
                <a:avLst/>
              </a:prstGeom>
              <a:solidFill>
                <a:schemeClr val="bg2"/>
              </a:solidFill>
              <a:ln w="9525">
                <a:noFill/>
                <a:miter lim="800000"/>
                <a:headEnd/>
                <a:tailEnd/>
              </a:ln>
            </p:spPr>
            <p:txBody>
              <a:bodyPr/>
              <a:lstStyle/>
              <a:p>
                <a:endParaRPr lang="en-US"/>
              </a:p>
            </p:txBody>
          </p:sp>
          <p:sp>
            <p:nvSpPr>
              <p:cNvPr id="143579" name="Rectangle 1243"/>
              <p:cNvSpPr>
                <a:spLocks noChangeArrowheads="1"/>
              </p:cNvSpPr>
              <p:nvPr/>
            </p:nvSpPr>
            <p:spPr bwMode="black">
              <a:xfrm>
                <a:off x="3332" y="1652"/>
                <a:ext cx="35" cy="5"/>
              </a:xfrm>
              <a:prstGeom prst="rect">
                <a:avLst/>
              </a:prstGeom>
              <a:solidFill>
                <a:schemeClr val="bg2"/>
              </a:solidFill>
              <a:ln w="9525">
                <a:noFill/>
                <a:miter lim="800000"/>
                <a:headEnd/>
                <a:tailEnd/>
              </a:ln>
            </p:spPr>
            <p:txBody>
              <a:bodyPr/>
              <a:lstStyle/>
              <a:p>
                <a:endParaRPr lang="en-US"/>
              </a:p>
            </p:txBody>
          </p:sp>
          <p:sp>
            <p:nvSpPr>
              <p:cNvPr id="143580" name="Rectangle 1244"/>
              <p:cNvSpPr>
                <a:spLocks noChangeArrowheads="1"/>
              </p:cNvSpPr>
              <p:nvPr/>
            </p:nvSpPr>
            <p:spPr bwMode="black">
              <a:xfrm>
                <a:off x="3332" y="1652"/>
                <a:ext cx="35" cy="5"/>
              </a:xfrm>
              <a:prstGeom prst="rect">
                <a:avLst/>
              </a:prstGeom>
              <a:solidFill>
                <a:schemeClr val="bg2"/>
              </a:solidFill>
              <a:ln w="9525">
                <a:noFill/>
                <a:miter lim="800000"/>
                <a:headEnd/>
                <a:tailEnd/>
              </a:ln>
            </p:spPr>
            <p:txBody>
              <a:bodyPr/>
              <a:lstStyle/>
              <a:p>
                <a:endParaRPr lang="en-US"/>
              </a:p>
            </p:txBody>
          </p:sp>
          <p:sp>
            <p:nvSpPr>
              <p:cNvPr id="143581" name="Rectangle 1245"/>
              <p:cNvSpPr>
                <a:spLocks noChangeArrowheads="1"/>
              </p:cNvSpPr>
              <p:nvPr/>
            </p:nvSpPr>
            <p:spPr bwMode="black">
              <a:xfrm>
                <a:off x="3332" y="1652"/>
                <a:ext cx="35" cy="5"/>
              </a:xfrm>
              <a:prstGeom prst="rect">
                <a:avLst/>
              </a:prstGeom>
              <a:solidFill>
                <a:schemeClr val="bg2"/>
              </a:solidFill>
              <a:ln w="9525">
                <a:noFill/>
                <a:miter lim="800000"/>
                <a:headEnd/>
                <a:tailEnd/>
              </a:ln>
            </p:spPr>
            <p:txBody>
              <a:bodyPr/>
              <a:lstStyle/>
              <a:p>
                <a:endParaRPr lang="en-US"/>
              </a:p>
            </p:txBody>
          </p:sp>
          <p:sp>
            <p:nvSpPr>
              <p:cNvPr id="143582" name="Rectangle 1246"/>
              <p:cNvSpPr>
                <a:spLocks noChangeArrowheads="1"/>
              </p:cNvSpPr>
              <p:nvPr/>
            </p:nvSpPr>
            <p:spPr bwMode="black">
              <a:xfrm>
                <a:off x="3332" y="1654"/>
                <a:ext cx="35" cy="3"/>
              </a:xfrm>
              <a:prstGeom prst="rect">
                <a:avLst/>
              </a:prstGeom>
              <a:solidFill>
                <a:schemeClr val="bg2"/>
              </a:solidFill>
              <a:ln w="9525">
                <a:noFill/>
                <a:miter lim="800000"/>
                <a:headEnd/>
                <a:tailEnd/>
              </a:ln>
            </p:spPr>
            <p:txBody>
              <a:bodyPr/>
              <a:lstStyle/>
              <a:p>
                <a:endParaRPr lang="en-US"/>
              </a:p>
            </p:txBody>
          </p:sp>
          <p:sp>
            <p:nvSpPr>
              <p:cNvPr id="143583" name="Rectangle 1247"/>
              <p:cNvSpPr>
                <a:spLocks noChangeArrowheads="1"/>
              </p:cNvSpPr>
              <p:nvPr/>
            </p:nvSpPr>
            <p:spPr bwMode="black">
              <a:xfrm>
                <a:off x="3332" y="1654"/>
                <a:ext cx="35" cy="4"/>
              </a:xfrm>
              <a:prstGeom prst="rect">
                <a:avLst/>
              </a:prstGeom>
              <a:solidFill>
                <a:schemeClr val="bg2"/>
              </a:solidFill>
              <a:ln w="9525">
                <a:noFill/>
                <a:miter lim="800000"/>
                <a:headEnd/>
                <a:tailEnd/>
              </a:ln>
            </p:spPr>
            <p:txBody>
              <a:bodyPr/>
              <a:lstStyle/>
              <a:p>
                <a:endParaRPr lang="en-US"/>
              </a:p>
            </p:txBody>
          </p:sp>
          <p:sp>
            <p:nvSpPr>
              <p:cNvPr id="143584" name="Rectangle 1248"/>
              <p:cNvSpPr>
                <a:spLocks noChangeArrowheads="1"/>
              </p:cNvSpPr>
              <p:nvPr/>
            </p:nvSpPr>
            <p:spPr bwMode="black">
              <a:xfrm>
                <a:off x="3332" y="1654"/>
                <a:ext cx="35" cy="4"/>
              </a:xfrm>
              <a:prstGeom prst="rect">
                <a:avLst/>
              </a:prstGeom>
              <a:solidFill>
                <a:schemeClr val="bg2"/>
              </a:solidFill>
              <a:ln w="9525">
                <a:noFill/>
                <a:miter lim="800000"/>
                <a:headEnd/>
                <a:tailEnd/>
              </a:ln>
            </p:spPr>
            <p:txBody>
              <a:bodyPr/>
              <a:lstStyle/>
              <a:p>
                <a:endParaRPr lang="en-US"/>
              </a:p>
            </p:txBody>
          </p:sp>
          <p:sp>
            <p:nvSpPr>
              <p:cNvPr id="143585" name="Rectangle 1249"/>
              <p:cNvSpPr>
                <a:spLocks noChangeArrowheads="1"/>
              </p:cNvSpPr>
              <p:nvPr/>
            </p:nvSpPr>
            <p:spPr bwMode="black">
              <a:xfrm>
                <a:off x="3332" y="1655"/>
                <a:ext cx="35" cy="3"/>
              </a:xfrm>
              <a:prstGeom prst="rect">
                <a:avLst/>
              </a:prstGeom>
              <a:solidFill>
                <a:schemeClr val="bg2"/>
              </a:solidFill>
              <a:ln w="9525">
                <a:noFill/>
                <a:miter lim="800000"/>
                <a:headEnd/>
                <a:tailEnd/>
              </a:ln>
            </p:spPr>
            <p:txBody>
              <a:bodyPr/>
              <a:lstStyle/>
              <a:p>
                <a:endParaRPr lang="en-US"/>
              </a:p>
            </p:txBody>
          </p:sp>
          <p:sp>
            <p:nvSpPr>
              <p:cNvPr id="143586" name="Rectangle 1250"/>
              <p:cNvSpPr>
                <a:spLocks noChangeArrowheads="1"/>
              </p:cNvSpPr>
              <p:nvPr/>
            </p:nvSpPr>
            <p:spPr bwMode="black">
              <a:xfrm>
                <a:off x="3332" y="1655"/>
                <a:ext cx="35" cy="5"/>
              </a:xfrm>
              <a:prstGeom prst="rect">
                <a:avLst/>
              </a:prstGeom>
              <a:solidFill>
                <a:schemeClr val="bg2"/>
              </a:solidFill>
              <a:ln w="9525">
                <a:noFill/>
                <a:miter lim="800000"/>
                <a:headEnd/>
                <a:tailEnd/>
              </a:ln>
            </p:spPr>
            <p:txBody>
              <a:bodyPr/>
              <a:lstStyle/>
              <a:p>
                <a:endParaRPr lang="en-US"/>
              </a:p>
            </p:txBody>
          </p:sp>
          <p:sp>
            <p:nvSpPr>
              <p:cNvPr id="143587" name="Rectangle 1251"/>
              <p:cNvSpPr>
                <a:spLocks noChangeArrowheads="1"/>
              </p:cNvSpPr>
              <p:nvPr/>
            </p:nvSpPr>
            <p:spPr bwMode="black">
              <a:xfrm>
                <a:off x="3332" y="1655"/>
                <a:ext cx="35" cy="5"/>
              </a:xfrm>
              <a:prstGeom prst="rect">
                <a:avLst/>
              </a:prstGeom>
              <a:solidFill>
                <a:schemeClr val="bg2"/>
              </a:solidFill>
              <a:ln w="9525">
                <a:noFill/>
                <a:miter lim="800000"/>
                <a:headEnd/>
                <a:tailEnd/>
              </a:ln>
            </p:spPr>
            <p:txBody>
              <a:bodyPr/>
              <a:lstStyle/>
              <a:p>
                <a:endParaRPr lang="en-US"/>
              </a:p>
            </p:txBody>
          </p:sp>
          <p:sp>
            <p:nvSpPr>
              <p:cNvPr id="143588" name="Rectangle 1252"/>
              <p:cNvSpPr>
                <a:spLocks noChangeArrowheads="1"/>
              </p:cNvSpPr>
              <p:nvPr/>
            </p:nvSpPr>
            <p:spPr bwMode="black">
              <a:xfrm>
                <a:off x="3332" y="1655"/>
                <a:ext cx="35" cy="5"/>
              </a:xfrm>
              <a:prstGeom prst="rect">
                <a:avLst/>
              </a:prstGeom>
              <a:solidFill>
                <a:schemeClr val="bg2"/>
              </a:solidFill>
              <a:ln w="9525">
                <a:noFill/>
                <a:miter lim="800000"/>
                <a:headEnd/>
                <a:tailEnd/>
              </a:ln>
            </p:spPr>
            <p:txBody>
              <a:bodyPr/>
              <a:lstStyle/>
              <a:p>
                <a:endParaRPr lang="en-US"/>
              </a:p>
            </p:txBody>
          </p:sp>
          <p:sp>
            <p:nvSpPr>
              <p:cNvPr id="143589" name="Rectangle 1253"/>
              <p:cNvSpPr>
                <a:spLocks noChangeArrowheads="1"/>
              </p:cNvSpPr>
              <p:nvPr/>
            </p:nvSpPr>
            <p:spPr bwMode="black">
              <a:xfrm>
                <a:off x="3332" y="1657"/>
                <a:ext cx="35" cy="5"/>
              </a:xfrm>
              <a:prstGeom prst="rect">
                <a:avLst/>
              </a:prstGeom>
              <a:solidFill>
                <a:schemeClr val="bg2"/>
              </a:solidFill>
              <a:ln w="9525">
                <a:noFill/>
                <a:miter lim="800000"/>
                <a:headEnd/>
                <a:tailEnd/>
              </a:ln>
            </p:spPr>
            <p:txBody>
              <a:bodyPr/>
              <a:lstStyle/>
              <a:p>
                <a:endParaRPr lang="en-US"/>
              </a:p>
            </p:txBody>
          </p:sp>
          <p:sp>
            <p:nvSpPr>
              <p:cNvPr id="143590" name="Rectangle 1254"/>
              <p:cNvSpPr>
                <a:spLocks noChangeArrowheads="1"/>
              </p:cNvSpPr>
              <p:nvPr/>
            </p:nvSpPr>
            <p:spPr bwMode="black">
              <a:xfrm>
                <a:off x="3332" y="1657"/>
                <a:ext cx="35" cy="5"/>
              </a:xfrm>
              <a:prstGeom prst="rect">
                <a:avLst/>
              </a:prstGeom>
              <a:solidFill>
                <a:schemeClr val="bg2"/>
              </a:solidFill>
              <a:ln w="9525">
                <a:noFill/>
                <a:miter lim="800000"/>
                <a:headEnd/>
                <a:tailEnd/>
              </a:ln>
            </p:spPr>
            <p:txBody>
              <a:bodyPr/>
              <a:lstStyle/>
              <a:p>
                <a:endParaRPr lang="en-US"/>
              </a:p>
            </p:txBody>
          </p:sp>
          <p:sp>
            <p:nvSpPr>
              <p:cNvPr id="143591" name="Rectangle 1255"/>
              <p:cNvSpPr>
                <a:spLocks noChangeArrowheads="1"/>
              </p:cNvSpPr>
              <p:nvPr/>
            </p:nvSpPr>
            <p:spPr bwMode="black">
              <a:xfrm>
                <a:off x="3332" y="1657"/>
                <a:ext cx="35" cy="5"/>
              </a:xfrm>
              <a:prstGeom prst="rect">
                <a:avLst/>
              </a:prstGeom>
              <a:solidFill>
                <a:schemeClr val="bg2"/>
              </a:solidFill>
              <a:ln w="9525">
                <a:noFill/>
                <a:miter lim="800000"/>
                <a:headEnd/>
                <a:tailEnd/>
              </a:ln>
            </p:spPr>
            <p:txBody>
              <a:bodyPr/>
              <a:lstStyle/>
              <a:p>
                <a:endParaRPr lang="en-US"/>
              </a:p>
            </p:txBody>
          </p:sp>
          <p:sp>
            <p:nvSpPr>
              <p:cNvPr id="143592" name="Rectangle 1256"/>
              <p:cNvSpPr>
                <a:spLocks noChangeArrowheads="1"/>
              </p:cNvSpPr>
              <p:nvPr/>
            </p:nvSpPr>
            <p:spPr bwMode="black">
              <a:xfrm>
                <a:off x="3332" y="1658"/>
                <a:ext cx="35" cy="6"/>
              </a:xfrm>
              <a:prstGeom prst="rect">
                <a:avLst/>
              </a:prstGeom>
              <a:solidFill>
                <a:schemeClr val="bg2"/>
              </a:solidFill>
              <a:ln w="9525">
                <a:noFill/>
                <a:miter lim="800000"/>
                <a:headEnd/>
                <a:tailEnd/>
              </a:ln>
            </p:spPr>
            <p:txBody>
              <a:bodyPr/>
              <a:lstStyle/>
              <a:p>
                <a:endParaRPr lang="en-US"/>
              </a:p>
            </p:txBody>
          </p:sp>
          <p:sp>
            <p:nvSpPr>
              <p:cNvPr id="143593" name="Rectangle 1257"/>
              <p:cNvSpPr>
                <a:spLocks noChangeArrowheads="1"/>
              </p:cNvSpPr>
              <p:nvPr/>
            </p:nvSpPr>
            <p:spPr bwMode="black">
              <a:xfrm>
                <a:off x="3330" y="1632"/>
                <a:ext cx="6" cy="28"/>
              </a:xfrm>
              <a:prstGeom prst="rect">
                <a:avLst/>
              </a:prstGeom>
              <a:solidFill>
                <a:schemeClr val="bg2"/>
              </a:solidFill>
              <a:ln w="9525">
                <a:noFill/>
                <a:miter lim="800000"/>
                <a:headEnd/>
                <a:tailEnd/>
              </a:ln>
            </p:spPr>
            <p:txBody>
              <a:bodyPr/>
              <a:lstStyle/>
              <a:p>
                <a:endParaRPr lang="en-US"/>
              </a:p>
            </p:txBody>
          </p:sp>
          <p:sp>
            <p:nvSpPr>
              <p:cNvPr id="143594" name="Rectangle 1258"/>
              <p:cNvSpPr>
                <a:spLocks noChangeArrowheads="1"/>
              </p:cNvSpPr>
              <p:nvPr/>
            </p:nvSpPr>
            <p:spPr bwMode="black">
              <a:xfrm>
                <a:off x="3332" y="1629"/>
                <a:ext cx="35" cy="4"/>
              </a:xfrm>
              <a:prstGeom prst="rect">
                <a:avLst/>
              </a:prstGeom>
              <a:solidFill>
                <a:schemeClr val="bg2"/>
              </a:solidFill>
              <a:ln w="9525">
                <a:noFill/>
                <a:miter lim="800000"/>
                <a:headEnd/>
                <a:tailEnd/>
              </a:ln>
            </p:spPr>
            <p:txBody>
              <a:bodyPr/>
              <a:lstStyle/>
              <a:p>
                <a:endParaRPr lang="en-US"/>
              </a:p>
            </p:txBody>
          </p:sp>
          <p:sp>
            <p:nvSpPr>
              <p:cNvPr id="143595" name="Rectangle 1259"/>
              <p:cNvSpPr>
                <a:spLocks noChangeArrowheads="1"/>
              </p:cNvSpPr>
              <p:nvPr/>
            </p:nvSpPr>
            <p:spPr bwMode="black">
              <a:xfrm>
                <a:off x="3366" y="1632"/>
                <a:ext cx="6" cy="28"/>
              </a:xfrm>
              <a:prstGeom prst="rect">
                <a:avLst/>
              </a:prstGeom>
              <a:solidFill>
                <a:schemeClr val="bg2"/>
              </a:solidFill>
              <a:ln w="9525">
                <a:noFill/>
                <a:miter lim="800000"/>
                <a:headEnd/>
                <a:tailEnd/>
              </a:ln>
            </p:spPr>
            <p:txBody>
              <a:bodyPr/>
              <a:lstStyle/>
              <a:p>
                <a:endParaRPr lang="en-US"/>
              </a:p>
            </p:txBody>
          </p:sp>
          <p:sp>
            <p:nvSpPr>
              <p:cNvPr id="143596" name="Rectangle 1260"/>
              <p:cNvSpPr>
                <a:spLocks noChangeArrowheads="1"/>
              </p:cNvSpPr>
              <p:nvPr/>
            </p:nvSpPr>
            <p:spPr bwMode="black">
              <a:xfrm>
                <a:off x="3332" y="1658"/>
                <a:ext cx="35" cy="6"/>
              </a:xfrm>
              <a:prstGeom prst="rect">
                <a:avLst/>
              </a:prstGeom>
              <a:solidFill>
                <a:schemeClr val="bg2"/>
              </a:solidFill>
              <a:ln w="9525">
                <a:noFill/>
                <a:miter lim="800000"/>
                <a:headEnd/>
                <a:tailEnd/>
              </a:ln>
            </p:spPr>
            <p:txBody>
              <a:bodyPr/>
              <a:lstStyle/>
              <a:p>
                <a:endParaRPr lang="en-US"/>
              </a:p>
            </p:txBody>
          </p:sp>
          <p:sp>
            <p:nvSpPr>
              <p:cNvPr id="143597" name="Rectangle 1261"/>
              <p:cNvSpPr>
                <a:spLocks noChangeArrowheads="1"/>
              </p:cNvSpPr>
              <p:nvPr/>
            </p:nvSpPr>
            <p:spPr bwMode="black">
              <a:xfrm>
                <a:off x="3332" y="1294"/>
                <a:ext cx="35" cy="5"/>
              </a:xfrm>
              <a:prstGeom prst="rect">
                <a:avLst/>
              </a:prstGeom>
              <a:solidFill>
                <a:schemeClr val="bg2"/>
              </a:solidFill>
              <a:ln w="9525">
                <a:noFill/>
                <a:miter lim="800000"/>
                <a:headEnd/>
                <a:tailEnd/>
              </a:ln>
            </p:spPr>
            <p:txBody>
              <a:bodyPr/>
              <a:lstStyle/>
              <a:p>
                <a:endParaRPr lang="en-US"/>
              </a:p>
            </p:txBody>
          </p:sp>
          <p:sp>
            <p:nvSpPr>
              <p:cNvPr id="143598" name="Rectangle 1262"/>
              <p:cNvSpPr>
                <a:spLocks noChangeArrowheads="1"/>
              </p:cNvSpPr>
              <p:nvPr/>
            </p:nvSpPr>
            <p:spPr bwMode="black">
              <a:xfrm>
                <a:off x="3332" y="1294"/>
                <a:ext cx="35" cy="4"/>
              </a:xfrm>
              <a:prstGeom prst="rect">
                <a:avLst/>
              </a:prstGeom>
              <a:solidFill>
                <a:schemeClr val="bg2"/>
              </a:solidFill>
              <a:ln w="9525">
                <a:noFill/>
                <a:miter lim="800000"/>
                <a:headEnd/>
                <a:tailEnd/>
              </a:ln>
            </p:spPr>
            <p:txBody>
              <a:bodyPr/>
              <a:lstStyle/>
              <a:p>
                <a:endParaRPr lang="en-US"/>
              </a:p>
            </p:txBody>
          </p:sp>
          <p:sp>
            <p:nvSpPr>
              <p:cNvPr id="143599" name="Rectangle 1263"/>
              <p:cNvSpPr>
                <a:spLocks noChangeArrowheads="1"/>
              </p:cNvSpPr>
              <p:nvPr/>
            </p:nvSpPr>
            <p:spPr bwMode="black">
              <a:xfrm>
                <a:off x="3332" y="1293"/>
                <a:ext cx="35" cy="5"/>
              </a:xfrm>
              <a:prstGeom prst="rect">
                <a:avLst/>
              </a:prstGeom>
              <a:solidFill>
                <a:schemeClr val="bg2"/>
              </a:solidFill>
              <a:ln w="9525">
                <a:noFill/>
                <a:miter lim="800000"/>
                <a:headEnd/>
                <a:tailEnd/>
              </a:ln>
            </p:spPr>
            <p:txBody>
              <a:bodyPr/>
              <a:lstStyle/>
              <a:p>
                <a:endParaRPr lang="en-US"/>
              </a:p>
            </p:txBody>
          </p:sp>
          <p:sp>
            <p:nvSpPr>
              <p:cNvPr id="143600" name="Rectangle 1264"/>
              <p:cNvSpPr>
                <a:spLocks noChangeArrowheads="1"/>
              </p:cNvSpPr>
              <p:nvPr/>
            </p:nvSpPr>
            <p:spPr bwMode="black">
              <a:xfrm>
                <a:off x="3332" y="1293"/>
                <a:ext cx="35" cy="5"/>
              </a:xfrm>
              <a:prstGeom prst="rect">
                <a:avLst/>
              </a:prstGeom>
              <a:solidFill>
                <a:schemeClr val="bg2"/>
              </a:solidFill>
              <a:ln w="9525">
                <a:noFill/>
                <a:miter lim="800000"/>
                <a:headEnd/>
                <a:tailEnd/>
              </a:ln>
            </p:spPr>
            <p:txBody>
              <a:bodyPr/>
              <a:lstStyle/>
              <a:p>
                <a:endParaRPr lang="en-US"/>
              </a:p>
            </p:txBody>
          </p:sp>
          <p:sp>
            <p:nvSpPr>
              <p:cNvPr id="143601" name="Rectangle 1265"/>
              <p:cNvSpPr>
                <a:spLocks noChangeArrowheads="1"/>
              </p:cNvSpPr>
              <p:nvPr/>
            </p:nvSpPr>
            <p:spPr bwMode="black">
              <a:xfrm>
                <a:off x="3332" y="1293"/>
                <a:ext cx="35" cy="3"/>
              </a:xfrm>
              <a:prstGeom prst="rect">
                <a:avLst/>
              </a:prstGeom>
              <a:solidFill>
                <a:schemeClr val="bg2"/>
              </a:solidFill>
              <a:ln w="9525">
                <a:noFill/>
                <a:miter lim="800000"/>
                <a:headEnd/>
                <a:tailEnd/>
              </a:ln>
            </p:spPr>
            <p:txBody>
              <a:bodyPr/>
              <a:lstStyle/>
              <a:p>
                <a:endParaRPr lang="en-US"/>
              </a:p>
            </p:txBody>
          </p:sp>
          <p:sp>
            <p:nvSpPr>
              <p:cNvPr id="143602" name="Rectangle 1266"/>
              <p:cNvSpPr>
                <a:spLocks noChangeArrowheads="1"/>
              </p:cNvSpPr>
              <p:nvPr/>
            </p:nvSpPr>
            <p:spPr bwMode="black">
              <a:xfrm>
                <a:off x="3332" y="1291"/>
                <a:ext cx="35" cy="5"/>
              </a:xfrm>
              <a:prstGeom prst="rect">
                <a:avLst/>
              </a:prstGeom>
              <a:solidFill>
                <a:schemeClr val="bg2"/>
              </a:solidFill>
              <a:ln w="9525">
                <a:noFill/>
                <a:miter lim="800000"/>
                <a:headEnd/>
                <a:tailEnd/>
              </a:ln>
            </p:spPr>
            <p:txBody>
              <a:bodyPr/>
              <a:lstStyle/>
              <a:p>
                <a:endParaRPr lang="en-US"/>
              </a:p>
            </p:txBody>
          </p:sp>
          <p:sp>
            <p:nvSpPr>
              <p:cNvPr id="143603" name="Rectangle 1267"/>
              <p:cNvSpPr>
                <a:spLocks noChangeArrowheads="1"/>
              </p:cNvSpPr>
              <p:nvPr/>
            </p:nvSpPr>
            <p:spPr bwMode="black">
              <a:xfrm>
                <a:off x="3332" y="1291"/>
                <a:ext cx="35" cy="5"/>
              </a:xfrm>
              <a:prstGeom prst="rect">
                <a:avLst/>
              </a:prstGeom>
              <a:solidFill>
                <a:schemeClr val="bg2"/>
              </a:solidFill>
              <a:ln w="9525">
                <a:noFill/>
                <a:miter lim="800000"/>
                <a:headEnd/>
                <a:tailEnd/>
              </a:ln>
            </p:spPr>
            <p:txBody>
              <a:bodyPr/>
              <a:lstStyle/>
              <a:p>
                <a:endParaRPr lang="en-US"/>
              </a:p>
            </p:txBody>
          </p:sp>
          <p:sp>
            <p:nvSpPr>
              <p:cNvPr id="143604" name="Rectangle 1268"/>
              <p:cNvSpPr>
                <a:spLocks noChangeArrowheads="1"/>
              </p:cNvSpPr>
              <p:nvPr/>
            </p:nvSpPr>
            <p:spPr bwMode="black">
              <a:xfrm>
                <a:off x="3332" y="1291"/>
                <a:ext cx="35" cy="3"/>
              </a:xfrm>
              <a:prstGeom prst="rect">
                <a:avLst/>
              </a:prstGeom>
              <a:solidFill>
                <a:schemeClr val="bg2"/>
              </a:solidFill>
              <a:ln w="9525">
                <a:noFill/>
                <a:miter lim="800000"/>
                <a:headEnd/>
                <a:tailEnd/>
              </a:ln>
            </p:spPr>
            <p:txBody>
              <a:bodyPr/>
              <a:lstStyle/>
              <a:p>
                <a:endParaRPr lang="en-US"/>
              </a:p>
            </p:txBody>
          </p:sp>
          <p:sp>
            <p:nvSpPr>
              <p:cNvPr id="143605" name="Rectangle 1269"/>
              <p:cNvSpPr>
                <a:spLocks noChangeArrowheads="1"/>
              </p:cNvSpPr>
              <p:nvPr/>
            </p:nvSpPr>
            <p:spPr bwMode="black">
              <a:xfrm>
                <a:off x="3332" y="1290"/>
                <a:ext cx="35" cy="4"/>
              </a:xfrm>
              <a:prstGeom prst="rect">
                <a:avLst/>
              </a:prstGeom>
              <a:solidFill>
                <a:schemeClr val="bg2"/>
              </a:solidFill>
              <a:ln w="9525">
                <a:noFill/>
                <a:miter lim="800000"/>
                <a:headEnd/>
                <a:tailEnd/>
              </a:ln>
            </p:spPr>
            <p:txBody>
              <a:bodyPr/>
              <a:lstStyle/>
              <a:p>
                <a:endParaRPr lang="en-US"/>
              </a:p>
            </p:txBody>
          </p:sp>
          <p:sp>
            <p:nvSpPr>
              <p:cNvPr id="143606" name="Rectangle 1270"/>
              <p:cNvSpPr>
                <a:spLocks noChangeArrowheads="1"/>
              </p:cNvSpPr>
              <p:nvPr/>
            </p:nvSpPr>
            <p:spPr bwMode="black">
              <a:xfrm>
                <a:off x="3332" y="1290"/>
                <a:ext cx="35" cy="4"/>
              </a:xfrm>
              <a:prstGeom prst="rect">
                <a:avLst/>
              </a:prstGeom>
              <a:solidFill>
                <a:schemeClr val="bg2"/>
              </a:solidFill>
              <a:ln w="9525">
                <a:noFill/>
                <a:miter lim="800000"/>
                <a:headEnd/>
                <a:tailEnd/>
              </a:ln>
            </p:spPr>
            <p:txBody>
              <a:bodyPr/>
              <a:lstStyle/>
              <a:p>
                <a:endParaRPr lang="en-US"/>
              </a:p>
            </p:txBody>
          </p:sp>
          <p:sp>
            <p:nvSpPr>
              <p:cNvPr id="143607" name="Rectangle 1271"/>
              <p:cNvSpPr>
                <a:spLocks noChangeArrowheads="1"/>
              </p:cNvSpPr>
              <p:nvPr/>
            </p:nvSpPr>
            <p:spPr bwMode="black">
              <a:xfrm>
                <a:off x="3332" y="1290"/>
                <a:ext cx="35" cy="4"/>
              </a:xfrm>
              <a:prstGeom prst="rect">
                <a:avLst/>
              </a:prstGeom>
              <a:solidFill>
                <a:schemeClr val="bg2"/>
              </a:solidFill>
              <a:ln w="9525">
                <a:noFill/>
                <a:miter lim="800000"/>
                <a:headEnd/>
                <a:tailEnd/>
              </a:ln>
            </p:spPr>
            <p:txBody>
              <a:bodyPr/>
              <a:lstStyle/>
              <a:p>
                <a:endParaRPr lang="en-US"/>
              </a:p>
            </p:txBody>
          </p:sp>
          <p:sp>
            <p:nvSpPr>
              <p:cNvPr id="143608" name="Rectangle 1272"/>
              <p:cNvSpPr>
                <a:spLocks noChangeArrowheads="1"/>
              </p:cNvSpPr>
              <p:nvPr/>
            </p:nvSpPr>
            <p:spPr bwMode="black">
              <a:xfrm>
                <a:off x="3332" y="1290"/>
                <a:ext cx="35" cy="3"/>
              </a:xfrm>
              <a:prstGeom prst="rect">
                <a:avLst/>
              </a:prstGeom>
              <a:solidFill>
                <a:schemeClr val="bg2"/>
              </a:solidFill>
              <a:ln w="9525">
                <a:noFill/>
                <a:miter lim="800000"/>
                <a:headEnd/>
                <a:tailEnd/>
              </a:ln>
            </p:spPr>
            <p:txBody>
              <a:bodyPr/>
              <a:lstStyle/>
              <a:p>
                <a:endParaRPr lang="en-US"/>
              </a:p>
            </p:txBody>
          </p:sp>
          <p:sp>
            <p:nvSpPr>
              <p:cNvPr id="143609" name="Rectangle 1273"/>
              <p:cNvSpPr>
                <a:spLocks noChangeArrowheads="1"/>
              </p:cNvSpPr>
              <p:nvPr/>
            </p:nvSpPr>
            <p:spPr bwMode="black">
              <a:xfrm>
                <a:off x="3332" y="1288"/>
                <a:ext cx="35" cy="5"/>
              </a:xfrm>
              <a:prstGeom prst="rect">
                <a:avLst/>
              </a:prstGeom>
              <a:solidFill>
                <a:schemeClr val="bg2"/>
              </a:solidFill>
              <a:ln w="9525">
                <a:noFill/>
                <a:miter lim="800000"/>
                <a:headEnd/>
                <a:tailEnd/>
              </a:ln>
            </p:spPr>
            <p:txBody>
              <a:bodyPr/>
              <a:lstStyle/>
              <a:p>
                <a:endParaRPr lang="en-US"/>
              </a:p>
            </p:txBody>
          </p:sp>
          <p:sp>
            <p:nvSpPr>
              <p:cNvPr id="143610" name="Rectangle 1274"/>
              <p:cNvSpPr>
                <a:spLocks noChangeArrowheads="1"/>
              </p:cNvSpPr>
              <p:nvPr/>
            </p:nvSpPr>
            <p:spPr bwMode="black">
              <a:xfrm>
                <a:off x="3332" y="1288"/>
                <a:ext cx="35" cy="5"/>
              </a:xfrm>
              <a:prstGeom prst="rect">
                <a:avLst/>
              </a:prstGeom>
              <a:solidFill>
                <a:schemeClr val="bg2"/>
              </a:solidFill>
              <a:ln w="9525">
                <a:noFill/>
                <a:miter lim="800000"/>
                <a:headEnd/>
                <a:tailEnd/>
              </a:ln>
            </p:spPr>
            <p:txBody>
              <a:bodyPr/>
              <a:lstStyle/>
              <a:p>
                <a:endParaRPr lang="en-US"/>
              </a:p>
            </p:txBody>
          </p:sp>
          <p:sp>
            <p:nvSpPr>
              <p:cNvPr id="143611" name="Rectangle 1275"/>
              <p:cNvSpPr>
                <a:spLocks noChangeArrowheads="1"/>
              </p:cNvSpPr>
              <p:nvPr/>
            </p:nvSpPr>
            <p:spPr bwMode="black">
              <a:xfrm>
                <a:off x="3332" y="1287"/>
                <a:ext cx="35" cy="4"/>
              </a:xfrm>
              <a:prstGeom prst="rect">
                <a:avLst/>
              </a:prstGeom>
              <a:solidFill>
                <a:schemeClr val="bg2"/>
              </a:solidFill>
              <a:ln w="9525">
                <a:noFill/>
                <a:miter lim="800000"/>
                <a:headEnd/>
                <a:tailEnd/>
              </a:ln>
            </p:spPr>
            <p:txBody>
              <a:bodyPr/>
              <a:lstStyle/>
              <a:p>
                <a:endParaRPr lang="en-US"/>
              </a:p>
            </p:txBody>
          </p:sp>
          <p:sp>
            <p:nvSpPr>
              <p:cNvPr id="143612" name="Rectangle 1276"/>
              <p:cNvSpPr>
                <a:spLocks noChangeArrowheads="1"/>
              </p:cNvSpPr>
              <p:nvPr/>
            </p:nvSpPr>
            <p:spPr bwMode="black">
              <a:xfrm>
                <a:off x="3332" y="1287"/>
                <a:ext cx="35" cy="4"/>
              </a:xfrm>
              <a:prstGeom prst="rect">
                <a:avLst/>
              </a:prstGeom>
              <a:solidFill>
                <a:schemeClr val="bg2"/>
              </a:solidFill>
              <a:ln w="9525">
                <a:noFill/>
                <a:miter lim="800000"/>
                <a:headEnd/>
                <a:tailEnd/>
              </a:ln>
            </p:spPr>
            <p:txBody>
              <a:bodyPr/>
              <a:lstStyle/>
              <a:p>
                <a:endParaRPr lang="en-US"/>
              </a:p>
            </p:txBody>
          </p:sp>
          <p:sp>
            <p:nvSpPr>
              <p:cNvPr id="143613" name="Rectangle 1277"/>
              <p:cNvSpPr>
                <a:spLocks noChangeArrowheads="1"/>
              </p:cNvSpPr>
              <p:nvPr/>
            </p:nvSpPr>
            <p:spPr bwMode="black">
              <a:xfrm>
                <a:off x="3332" y="1287"/>
                <a:ext cx="35" cy="4"/>
              </a:xfrm>
              <a:prstGeom prst="rect">
                <a:avLst/>
              </a:prstGeom>
              <a:solidFill>
                <a:schemeClr val="bg2"/>
              </a:solidFill>
              <a:ln w="9525">
                <a:noFill/>
                <a:miter lim="800000"/>
                <a:headEnd/>
                <a:tailEnd/>
              </a:ln>
            </p:spPr>
            <p:txBody>
              <a:bodyPr/>
              <a:lstStyle/>
              <a:p>
                <a:endParaRPr lang="en-US"/>
              </a:p>
            </p:txBody>
          </p:sp>
          <p:sp>
            <p:nvSpPr>
              <p:cNvPr id="143614" name="Rectangle 1278"/>
              <p:cNvSpPr>
                <a:spLocks noChangeArrowheads="1"/>
              </p:cNvSpPr>
              <p:nvPr/>
            </p:nvSpPr>
            <p:spPr bwMode="black">
              <a:xfrm>
                <a:off x="3332" y="1287"/>
                <a:ext cx="35" cy="3"/>
              </a:xfrm>
              <a:prstGeom prst="rect">
                <a:avLst/>
              </a:prstGeom>
              <a:solidFill>
                <a:schemeClr val="bg2"/>
              </a:solidFill>
              <a:ln w="9525">
                <a:noFill/>
                <a:miter lim="800000"/>
                <a:headEnd/>
                <a:tailEnd/>
              </a:ln>
            </p:spPr>
            <p:txBody>
              <a:bodyPr/>
              <a:lstStyle/>
              <a:p>
                <a:endParaRPr lang="en-US"/>
              </a:p>
            </p:txBody>
          </p:sp>
          <p:sp>
            <p:nvSpPr>
              <p:cNvPr id="143615" name="Rectangle 1279"/>
              <p:cNvSpPr>
                <a:spLocks noChangeArrowheads="1"/>
              </p:cNvSpPr>
              <p:nvPr/>
            </p:nvSpPr>
            <p:spPr bwMode="black">
              <a:xfrm>
                <a:off x="3332" y="1285"/>
                <a:ext cx="35" cy="5"/>
              </a:xfrm>
              <a:prstGeom prst="rect">
                <a:avLst/>
              </a:prstGeom>
              <a:solidFill>
                <a:schemeClr val="bg2"/>
              </a:solidFill>
              <a:ln w="9525">
                <a:noFill/>
                <a:miter lim="800000"/>
                <a:headEnd/>
                <a:tailEnd/>
              </a:ln>
            </p:spPr>
            <p:txBody>
              <a:bodyPr/>
              <a:lstStyle/>
              <a:p>
                <a:endParaRPr lang="en-US"/>
              </a:p>
            </p:txBody>
          </p:sp>
          <p:sp>
            <p:nvSpPr>
              <p:cNvPr id="143616" name="Rectangle 1280"/>
              <p:cNvSpPr>
                <a:spLocks noChangeArrowheads="1"/>
              </p:cNvSpPr>
              <p:nvPr/>
            </p:nvSpPr>
            <p:spPr bwMode="black">
              <a:xfrm>
                <a:off x="3332" y="1285"/>
                <a:ext cx="35" cy="5"/>
              </a:xfrm>
              <a:prstGeom prst="rect">
                <a:avLst/>
              </a:prstGeom>
              <a:solidFill>
                <a:schemeClr val="bg2"/>
              </a:solidFill>
              <a:ln w="9525">
                <a:noFill/>
                <a:miter lim="800000"/>
                <a:headEnd/>
                <a:tailEnd/>
              </a:ln>
            </p:spPr>
            <p:txBody>
              <a:bodyPr/>
              <a:lstStyle/>
              <a:p>
                <a:endParaRPr lang="en-US"/>
              </a:p>
            </p:txBody>
          </p:sp>
          <p:sp>
            <p:nvSpPr>
              <p:cNvPr id="143617" name="Rectangle 1281"/>
              <p:cNvSpPr>
                <a:spLocks noChangeArrowheads="1"/>
              </p:cNvSpPr>
              <p:nvPr/>
            </p:nvSpPr>
            <p:spPr bwMode="black">
              <a:xfrm>
                <a:off x="3332" y="1285"/>
                <a:ext cx="35" cy="5"/>
              </a:xfrm>
              <a:prstGeom prst="rect">
                <a:avLst/>
              </a:prstGeom>
              <a:solidFill>
                <a:schemeClr val="bg2"/>
              </a:solidFill>
              <a:ln w="9525">
                <a:noFill/>
                <a:miter lim="800000"/>
                <a:headEnd/>
                <a:tailEnd/>
              </a:ln>
            </p:spPr>
            <p:txBody>
              <a:bodyPr/>
              <a:lstStyle/>
              <a:p>
                <a:endParaRPr lang="en-US"/>
              </a:p>
            </p:txBody>
          </p:sp>
          <p:sp>
            <p:nvSpPr>
              <p:cNvPr id="143618" name="Rectangle 1282"/>
              <p:cNvSpPr>
                <a:spLocks noChangeArrowheads="1"/>
              </p:cNvSpPr>
              <p:nvPr/>
            </p:nvSpPr>
            <p:spPr bwMode="black">
              <a:xfrm>
                <a:off x="3332" y="1285"/>
                <a:ext cx="35" cy="3"/>
              </a:xfrm>
              <a:prstGeom prst="rect">
                <a:avLst/>
              </a:prstGeom>
              <a:solidFill>
                <a:schemeClr val="bg2"/>
              </a:solidFill>
              <a:ln w="9525">
                <a:noFill/>
                <a:miter lim="800000"/>
                <a:headEnd/>
                <a:tailEnd/>
              </a:ln>
            </p:spPr>
            <p:txBody>
              <a:bodyPr/>
              <a:lstStyle/>
              <a:p>
                <a:endParaRPr lang="en-US"/>
              </a:p>
            </p:txBody>
          </p:sp>
          <p:sp>
            <p:nvSpPr>
              <p:cNvPr id="143619" name="Rectangle 1283"/>
              <p:cNvSpPr>
                <a:spLocks noChangeArrowheads="1"/>
              </p:cNvSpPr>
              <p:nvPr/>
            </p:nvSpPr>
            <p:spPr bwMode="black">
              <a:xfrm>
                <a:off x="3332" y="1283"/>
                <a:ext cx="35" cy="5"/>
              </a:xfrm>
              <a:prstGeom prst="rect">
                <a:avLst/>
              </a:prstGeom>
              <a:solidFill>
                <a:schemeClr val="bg2"/>
              </a:solidFill>
              <a:ln w="9525">
                <a:noFill/>
                <a:miter lim="800000"/>
                <a:headEnd/>
                <a:tailEnd/>
              </a:ln>
            </p:spPr>
            <p:txBody>
              <a:bodyPr/>
              <a:lstStyle/>
              <a:p>
                <a:endParaRPr lang="en-US"/>
              </a:p>
            </p:txBody>
          </p:sp>
          <p:sp>
            <p:nvSpPr>
              <p:cNvPr id="143620" name="Rectangle 1284"/>
              <p:cNvSpPr>
                <a:spLocks noChangeArrowheads="1"/>
              </p:cNvSpPr>
              <p:nvPr/>
            </p:nvSpPr>
            <p:spPr bwMode="black">
              <a:xfrm>
                <a:off x="3332" y="1283"/>
                <a:ext cx="35" cy="5"/>
              </a:xfrm>
              <a:prstGeom prst="rect">
                <a:avLst/>
              </a:prstGeom>
              <a:solidFill>
                <a:schemeClr val="bg2"/>
              </a:solidFill>
              <a:ln w="9525">
                <a:noFill/>
                <a:miter lim="800000"/>
                <a:headEnd/>
                <a:tailEnd/>
              </a:ln>
            </p:spPr>
            <p:txBody>
              <a:bodyPr/>
              <a:lstStyle/>
              <a:p>
                <a:endParaRPr lang="en-US"/>
              </a:p>
            </p:txBody>
          </p:sp>
          <p:sp>
            <p:nvSpPr>
              <p:cNvPr id="143621" name="Rectangle 1285"/>
              <p:cNvSpPr>
                <a:spLocks noChangeArrowheads="1"/>
              </p:cNvSpPr>
              <p:nvPr/>
            </p:nvSpPr>
            <p:spPr bwMode="black">
              <a:xfrm>
                <a:off x="3332" y="1281"/>
                <a:ext cx="35" cy="6"/>
              </a:xfrm>
              <a:prstGeom prst="rect">
                <a:avLst/>
              </a:prstGeom>
              <a:solidFill>
                <a:schemeClr val="bg2"/>
              </a:solidFill>
              <a:ln w="9525">
                <a:noFill/>
                <a:miter lim="800000"/>
                <a:headEnd/>
                <a:tailEnd/>
              </a:ln>
            </p:spPr>
            <p:txBody>
              <a:bodyPr/>
              <a:lstStyle/>
              <a:p>
                <a:endParaRPr lang="en-US"/>
              </a:p>
            </p:txBody>
          </p:sp>
          <p:sp>
            <p:nvSpPr>
              <p:cNvPr id="143622" name="Rectangle 1286"/>
              <p:cNvSpPr>
                <a:spLocks noChangeArrowheads="1"/>
              </p:cNvSpPr>
              <p:nvPr/>
            </p:nvSpPr>
            <p:spPr bwMode="black">
              <a:xfrm>
                <a:off x="3332" y="1281"/>
                <a:ext cx="35" cy="6"/>
              </a:xfrm>
              <a:prstGeom prst="rect">
                <a:avLst/>
              </a:prstGeom>
              <a:solidFill>
                <a:schemeClr val="bg2"/>
              </a:solidFill>
              <a:ln w="9525">
                <a:noFill/>
                <a:miter lim="800000"/>
                <a:headEnd/>
                <a:tailEnd/>
              </a:ln>
            </p:spPr>
            <p:txBody>
              <a:bodyPr/>
              <a:lstStyle/>
              <a:p>
                <a:endParaRPr lang="en-US"/>
              </a:p>
            </p:txBody>
          </p:sp>
          <p:sp>
            <p:nvSpPr>
              <p:cNvPr id="143623" name="Rectangle 1287"/>
              <p:cNvSpPr>
                <a:spLocks noChangeArrowheads="1"/>
              </p:cNvSpPr>
              <p:nvPr/>
            </p:nvSpPr>
            <p:spPr bwMode="black">
              <a:xfrm>
                <a:off x="3332" y="1281"/>
                <a:ext cx="35" cy="6"/>
              </a:xfrm>
              <a:prstGeom prst="rect">
                <a:avLst/>
              </a:prstGeom>
              <a:solidFill>
                <a:schemeClr val="bg2"/>
              </a:solidFill>
              <a:ln w="9525">
                <a:noFill/>
                <a:miter lim="800000"/>
                <a:headEnd/>
                <a:tailEnd/>
              </a:ln>
            </p:spPr>
            <p:txBody>
              <a:bodyPr/>
              <a:lstStyle/>
              <a:p>
                <a:endParaRPr lang="en-US"/>
              </a:p>
            </p:txBody>
          </p:sp>
          <p:sp>
            <p:nvSpPr>
              <p:cNvPr id="143624" name="Rectangle 1288"/>
              <p:cNvSpPr>
                <a:spLocks noChangeArrowheads="1"/>
              </p:cNvSpPr>
              <p:nvPr/>
            </p:nvSpPr>
            <p:spPr bwMode="black">
              <a:xfrm>
                <a:off x="3332" y="1281"/>
                <a:ext cx="35" cy="4"/>
              </a:xfrm>
              <a:prstGeom prst="rect">
                <a:avLst/>
              </a:prstGeom>
              <a:solidFill>
                <a:schemeClr val="bg2"/>
              </a:solidFill>
              <a:ln w="9525">
                <a:noFill/>
                <a:miter lim="800000"/>
                <a:headEnd/>
                <a:tailEnd/>
              </a:ln>
            </p:spPr>
            <p:txBody>
              <a:bodyPr/>
              <a:lstStyle/>
              <a:p>
                <a:endParaRPr lang="en-US"/>
              </a:p>
            </p:txBody>
          </p:sp>
          <p:sp>
            <p:nvSpPr>
              <p:cNvPr id="143625" name="Rectangle 1289"/>
              <p:cNvSpPr>
                <a:spLocks noChangeArrowheads="1"/>
              </p:cNvSpPr>
              <p:nvPr/>
            </p:nvSpPr>
            <p:spPr bwMode="black">
              <a:xfrm>
                <a:off x="3332" y="1281"/>
                <a:ext cx="35" cy="4"/>
              </a:xfrm>
              <a:prstGeom prst="rect">
                <a:avLst/>
              </a:prstGeom>
              <a:solidFill>
                <a:schemeClr val="bg2"/>
              </a:solidFill>
              <a:ln w="9525">
                <a:noFill/>
                <a:miter lim="800000"/>
                <a:headEnd/>
                <a:tailEnd/>
              </a:ln>
            </p:spPr>
            <p:txBody>
              <a:bodyPr/>
              <a:lstStyle/>
              <a:p>
                <a:endParaRPr lang="en-US"/>
              </a:p>
            </p:txBody>
          </p:sp>
          <p:sp>
            <p:nvSpPr>
              <p:cNvPr id="143626" name="Rectangle 1290"/>
              <p:cNvSpPr>
                <a:spLocks noChangeArrowheads="1"/>
              </p:cNvSpPr>
              <p:nvPr/>
            </p:nvSpPr>
            <p:spPr bwMode="black">
              <a:xfrm>
                <a:off x="3332" y="1281"/>
                <a:ext cx="35" cy="4"/>
              </a:xfrm>
              <a:prstGeom prst="rect">
                <a:avLst/>
              </a:prstGeom>
              <a:solidFill>
                <a:schemeClr val="bg2"/>
              </a:solidFill>
              <a:ln w="9525">
                <a:noFill/>
                <a:miter lim="800000"/>
                <a:headEnd/>
                <a:tailEnd/>
              </a:ln>
            </p:spPr>
            <p:txBody>
              <a:bodyPr/>
              <a:lstStyle/>
              <a:p>
                <a:endParaRPr lang="en-US"/>
              </a:p>
            </p:txBody>
          </p:sp>
          <p:sp>
            <p:nvSpPr>
              <p:cNvPr id="143627" name="Rectangle 1291"/>
              <p:cNvSpPr>
                <a:spLocks noChangeArrowheads="1"/>
              </p:cNvSpPr>
              <p:nvPr/>
            </p:nvSpPr>
            <p:spPr bwMode="black">
              <a:xfrm>
                <a:off x="3332" y="1281"/>
                <a:ext cx="35" cy="4"/>
              </a:xfrm>
              <a:prstGeom prst="rect">
                <a:avLst/>
              </a:prstGeom>
              <a:solidFill>
                <a:schemeClr val="bg2"/>
              </a:solidFill>
              <a:ln w="9525">
                <a:noFill/>
                <a:miter lim="800000"/>
                <a:headEnd/>
                <a:tailEnd/>
              </a:ln>
            </p:spPr>
            <p:txBody>
              <a:bodyPr/>
              <a:lstStyle/>
              <a:p>
                <a:endParaRPr lang="en-US"/>
              </a:p>
            </p:txBody>
          </p:sp>
          <p:sp>
            <p:nvSpPr>
              <p:cNvPr id="143628" name="Rectangle 1292"/>
              <p:cNvSpPr>
                <a:spLocks noChangeArrowheads="1"/>
              </p:cNvSpPr>
              <p:nvPr/>
            </p:nvSpPr>
            <p:spPr bwMode="black">
              <a:xfrm>
                <a:off x="3332" y="1294"/>
                <a:ext cx="35" cy="5"/>
              </a:xfrm>
              <a:prstGeom prst="rect">
                <a:avLst/>
              </a:prstGeom>
              <a:solidFill>
                <a:schemeClr val="bg2"/>
              </a:solidFill>
              <a:ln w="9525">
                <a:noFill/>
                <a:miter lim="800000"/>
                <a:headEnd/>
                <a:tailEnd/>
              </a:ln>
            </p:spPr>
            <p:txBody>
              <a:bodyPr/>
              <a:lstStyle/>
              <a:p>
                <a:endParaRPr lang="en-US"/>
              </a:p>
            </p:txBody>
          </p:sp>
          <p:sp>
            <p:nvSpPr>
              <p:cNvPr id="143629" name="Rectangle 1293"/>
              <p:cNvSpPr>
                <a:spLocks noChangeArrowheads="1"/>
              </p:cNvSpPr>
              <p:nvPr/>
            </p:nvSpPr>
            <p:spPr bwMode="black">
              <a:xfrm>
                <a:off x="3332" y="1294"/>
                <a:ext cx="35" cy="5"/>
              </a:xfrm>
              <a:prstGeom prst="rect">
                <a:avLst/>
              </a:prstGeom>
              <a:solidFill>
                <a:schemeClr val="bg2"/>
              </a:solidFill>
              <a:ln w="9525">
                <a:noFill/>
                <a:miter lim="800000"/>
                <a:headEnd/>
                <a:tailEnd/>
              </a:ln>
            </p:spPr>
            <p:txBody>
              <a:bodyPr/>
              <a:lstStyle/>
              <a:p>
                <a:endParaRPr lang="en-US"/>
              </a:p>
            </p:txBody>
          </p:sp>
          <p:sp>
            <p:nvSpPr>
              <p:cNvPr id="143630" name="Rectangle 1294"/>
              <p:cNvSpPr>
                <a:spLocks noChangeArrowheads="1"/>
              </p:cNvSpPr>
              <p:nvPr/>
            </p:nvSpPr>
            <p:spPr bwMode="black">
              <a:xfrm>
                <a:off x="3332" y="1296"/>
                <a:ext cx="35" cy="5"/>
              </a:xfrm>
              <a:prstGeom prst="rect">
                <a:avLst/>
              </a:prstGeom>
              <a:solidFill>
                <a:schemeClr val="bg2"/>
              </a:solidFill>
              <a:ln w="9525">
                <a:noFill/>
                <a:miter lim="800000"/>
                <a:headEnd/>
                <a:tailEnd/>
              </a:ln>
            </p:spPr>
            <p:txBody>
              <a:bodyPr/>
              <a:lstStyle/>
              <a:p>
                <a:endParaRPr lang="en-US"/>
              </a:p>
            </p:txBody>
          </p:sp>
          <p:sp>
            <p:nvSpPr>
              <p:cNvPr id="143631" name="Rectangle 1295"/>
              <p:cNvSpPr>
                <a:spLocks noChangeArrowheads="1"/>
              </p:cNvSpPr>
              <p:nvPr/>
            </p:nvSpPr>
            <p:spPr bwMode="black">
              <a:xfrm>
                <a:off x="3332" y="1296"/>
                <a:ext cx="35" cy="5"/>
              </a:xfrm>
              <a:prstGeom prst="rect">
                <a:avLst/>
              </a:prstGeom>
              <a:solidFill>
                <a:schemeClr val="bg2"/>
              </a:solidFill>
              <a:ln w="9525">
                <a:noFill/>
                <a:miter lim="800000"/>
                <a:headEnd/>
                <a:tailEnd/>
              </a:ln>
            </p:spPr>
            <p:txBody>
              <a:bodyPr/>
              <a:lstStyle/>
              <a:p>
                <a:endParaRPr lang="en-US"/>
              </a:p>
            </p:txBody>
          </p:sp>
          <p:sp>
            <p:nvSpPr>
              <p:cNvPr id="143632" name="Rectangle 1296"/>
              <p:cNvSpPr>
                <a:spLocks noChangeArrowheads="1"/>
              </p:cNvSpPr>
              <p:nvPr/>
            </p:nvSpPr>
            <p:spPr bwMode="black">
              <a:xfrm>
                <a:off x="3332" y="1296"/>
                <a:ext cx="35" cy="5"/>
              </a:xfrm>
              <a:prstGeom prst="rect">
                <a:avLst/>
              </a:prstGeom>
              <a:solidFill>
                <a:schemeClr val="bg2"/>
              </a:solidFill>
              <a:ln w="9525">
                <a:noFill/>
                <a:miter lim="800000"/>
                <a:headEnd/>
                <a:tailEnd/>
              </a:ln>
            </p:spPr>
            <p:txBody>
              <a:bodyPr/>
              <a:lstStyle/>
              <a:p>
                <a:endParaRPr lang="en-US"/>
              </a:p>
            </p:txBody>
          </p:sp>
          <p:sp>
            <p:nvSpPr>
              <p:cNvPr id="143633" name="Rectangle 1297"/>
              <p:cNvSpPr>
                <a:spLocks noChangeArrowheads="1"/>
              </p:cNvSpPr>
              <p:nvPr/>
            </p:nvSpPr>
            <p:spPr bwMode="black">
              <a:xfrm>
                <a:off x="3332" y="1298"/>
                <a:ext cx="35" cy="3"/>
              </a:xfrm>
              <a:prstGeom prst="rect">
                <a:avLst/>
              </a:prstGeom>
              <a:solidFill>
                <a:schemeClr val="bg2"/>
              </a:solidFill>
              <a:ln w="9525">
                <a:noFill/>
                <a:miter lim="800000"/>
                <a:headEnd/>
                <a:tailEnd/>
              </a:ln>
            </p:spPr>
            <p:txBody>
              <a:bodyPr/>
              <a:lstStyle/>
              <a:p>
                <a:endParaRPr lang="en-US"/>
              </a:p>
            </p:txBody>
          </p:sp>
          <p:sp>
            <p:nvSpPr>
              <p:cNvPr id="143634" name="Rectangle 1298"/>
              <p:cNvSpPr>
                <a:spLocks noChangeArrowheads="1"/>
              </p:cNvSpPr>
              <p:nvPr/>
            </p:nvSpPr>
            <p:spPr bwMode="black">
              <a:xfrm>
                <a:off x="3332" y="1298"/>
                <a:ext cx="35" cy="4"/>
              </a:xfrm>
              <a:prstGeom prst="rect">
                <a:avLst/>
              </a:prstGeom>
              <a:solidFill>
                <a:schemeClr val="bg2"/>
              </a:solidFill>
              <a:ln w="9525">
                <a:noFill/>
                <a:miter lim="800000"/>
                <a:headEnd/>
                <a:tailEnd/>
              </a:ln>
            </p:spPr>
            <p:txBody>
              <a:bodyPr/>
              <a:lstStyle/>
              <a:p>
                <a:endParaRPr lang="en-US"/>
              </a:p>
            </p:txBody>
          </p:sp>
          <p:sp>
            <p:nvSpPr>
              <p:cNvPr id="143635" name="Rectangle 1299"/>
              <p:cNvSpPr>
                <a:spLocks noChangeArrowheads="1"/>
              </p:cNvSpPr>
              <p:nvPr/>
            </p:nvSpPr>
            <p:spPr bwMode="black">
              <a:xfrm>
                <a:off x="3332" y="1298"/>
                <a:ext cx="35" cy="4"/>
              </a:xfrm>
              <a:prstGeom prst="rect">
                <a:avLst/>
              </a:prstGeom>
              <a:solidFill>
                <a:schemeClr val="bg2"/>
              </a:solidFill>
              <a:ln w="9525">
                <a:noFill/>
                <a:miter lim="800000"/>
                <a:headEnd/>
                <a:tailEnd/>
              </a:ln>
            </p:spPr>
            <p:txBody>
              <a:bodyPr/>
              <a:lstStyle/>
              <a:p>
                <a:endParaRPr lang="en-US"/>
              </a:p>
            </p:txBody>
          </p:sp>
          <p:sp>
            <p:nvSpPr>
              <p:cNvPr id="143636" name="Rectangle 1300"/>
              <p:cNvSpPr>
                <a:spLocks noChangeArrowheads="1"/>
              </p:cNvSpPr>
              <p:nvPr/>
            </p:nvSpPr>
            <p:spPr bwMode="black">
              <a:xfrm>
                <a:off x="3332" y="1299"/>
                <a:ext cx="35" cy="5"/>
              </a:xfrm>
              <a:prstGeom prst="rect">
                <a:avLst/>
              </a:prstGeom>
              <a:solidFill>
                <a:schemeClr val="bg2"/>
              </a:solidFill>
              <a:ln w="9525">
                <a:noFill/>
                <a:miter lim="800000"/>
                <a:headEnd/>
                <a:tailEnd/>
              </a:ln>
            </p:spPr>
            <p:txBody>
              <a:bodyPr/>
              <a:lstStyle/>
              <a:p>
                <a:endParaRPr lang="en-US"/>
              </a:p>
            </p:txBody>
          </p:sp>
          <p:sp>
            <p:nvSpPr>
              <p:cNvPr id="143637" name="Rectangle 1301"/>
              <p:cNvSpPr>
                <a:spLocks noChangeArrowheads="1"/>
              </p:cNvSpPr>
              <p:nvPr/>
            </p:nvSpPr>
            <p:spPr bwMode="black">
              <a:xfrm>
                <a:off x="3332" y="1299"/>
                <a:ext cx="35" cy="5"/>
              </a:xfrm>
              <a:prstGeom prst="rect">
                <a:avLst/>
              </a:prstGeom>
              <a:solidFill>
                <a:schemeClr val="bg2"/>
              </a:solidFill>
              <a:ln w="9525">
                <a:noFill/>
                <a:miter lim="800000"/>
                <a:headEnd/>
                <a:tailEnd/>
              </a:ln>
            </p:spPr>
            <p:txBody>
              <a:bodyPr/>
              <a:lstStyle/>
              <a:p>
                <a:endParaRPr lang="en-US"/>
              </a:p>
            </p:txBody>
          </p:sp>
          <p:sp>
            <p:nvSpPr>
              <p:cNvPr id="143638" name="Rectangle 1302"/>
              <p:cNvSpPr>
                <a:spLocks noChangeArrowheads="1"/>
              </p:cNvSpPr>
              <p:nvPr/>
            </p:nvSpPr>
            <p:spPr bwMode="black">
              <a:xfrm>
                <a:off x="3332" y="1299"/>
                <a:ext cx="35" cy="5"/>
              </a:xfrm>
              <a:prstGeom prst="rect">
                <a:avLst/>
              </a:prstGeom>
              <a:solidFill>
                <a:schemeClr val="bg2"/>
              </a:solidFill>
              <a:ln w="9525">
                <a:noFill/>
                <a:miter lim="800000"/>
                <a:headEnd/>
                <a:tailEnd/>
              </a:ln>
            </p:spPr>
            <p:txBody>
              <a:bodyPr/>
              <a:lstStyle/>
              <a:p>
                <a:endParaRPr lang="en-US"/>
              </a:p>
            </p:txBody>
          </p:sp>
          <p:sp>
            <p:nvSpPr>
              <p:cNvPr id="143639" name="Rectangle 1303"/>
              <p:cNvSpPr>
                <a:spLocks noChangeArrowheads="1"/>
              </p:cNvSpPr>
              <p:nvPr/>
            </p:nvSpPr>
            <p:spPr bwMode="black">
              <a:xfrm>
                <a:off x="3332" y="1299"/>
                <a:ext cx="35" cy="5"/>
              </a:xfrm>
              <a:prstGeom prst="rect">
                <a:avLst/>
              </a:prstGeom>
              <a:solidFill>
                <a:schemeClr val="bg2"/>
              </a:solidFill>
              <a:ln w="9525">
                <a:noFill/>
                <a:miter lim="800000"/>
                <a:headEnd/>
                <a:tailEnd/>
              </a:ln>
            </p:spPr>
            <p:txBody>
              <a:bodyPr/>
              <a:lstStyle/>
              <a:p>
                <a:endParaRPr lang="en-US"/>
              </a:p>
            </p:txBody>
          </p:sp>
          <p:sp>
            <p:nvSpPr>
              <p:cNvPr id="143640" name="Rectangle 1304"/>
              <p:cNvSpPr>
                <a:spLocks noChangeArrowheads="1"/>
              </p:cNvSpPr>
              <p:nvPr/>
            </p:nvSpPr>
            <p:spPr bwMode="black">
              <a:xfrm>
                <a:off x="3332" y="1301"/>
                <a:ext cx="35" cy="5"/>
              </a:xfrm>
              <a:prstGeom prst="rect">
                <a:avLst/>
              </a:prstGeom>
              <a:solidFill>
                <a:schemeClr val="bg2"/>
              </a:solidFill>
              <a:ln w="9525">
                <a:noFill/>
                <a:miter lim="800000"/>
                <a:headEnd/>
                <a:tailEnd/>
              </a:ln>
            </p:spPr>
            <p:txBody>
              <a:bodyPr/>
              <a:lstStyle/>
              <a:p>
                <a:endParaRPr lang="en-US"/>
              </a:p>
            </p:txBody>
          </p:sp>
          <p:sp>
            <p:nvSpPr>
              <p:cNvPr id="143641" name="Rectangle 1305"/>
              <p:cNvSpPr>
                <a:spLocks noChangeArrowheads="1"/>
              </p:cNvSpPr>
              <p:nvPr/>
            </p:nvSpPr>
            <p:spPr bwMode="black">
              <a:xfrm>
                <a:off x="3332" y="1301"/>
                <a:ext cx="35" cy="5"/>
              </a:xfrm>
              <a:prstGeom prst="rect">
                <a:avLst/>
              </a:prstGeom>
              <a:solidFill>
                <a:schemeClr val="bg2"/>
              </a:solidFill>
              <a:ln w="9525">
                <a:noFill/>
                <a:miter lim="800000"/>
                <a:headEnd/>
                <a:tailEnd/>
              </a:ln>
            </p:spPr>
            <p:txBody>
              <a:bodyPr/>
              <a:lstStyle/>
              <a:p>
                <a:endParaRPr lang="en-US"/>
              </a:p>
            </p:txBody>
          </p:sp>
          <p:sp>
            <p:nvSpPr>
              <p:cNvPr id="143642" name="Rectangle 1306"/>
              <p:cNvSpPr>
                <a:spLocks noChangeArrowheads="1"/>
              </p:cNvSpPr>
              <p:nvPr/>
            </p:nvSpPr>
            <p:spPr bwMode="black">
              <a:xfrm>
                <a:off x="3332" y="1301"/>
                <a:ext cx="35" cy="5"/>
              </a:xfrm>
              <a:prstGeom prst="rect">
                <a:avLst/>
              </a:prstGeom>
              <a:solidFill>
                <a:schemeClr val="bg2"/>
              </a:solidFill>
              <a:ln w="9525">
                <a:noFill/>
                <a:miter lim="800000"/>
                <a:headEnd/>
                <a:tailEnd/>
              </a:ln>
            </p:spPr>
            <p:txBody>
              <a:bodyPr/>
              <a:lstStyle/>
              <a:p>
                <a:endParaRPr lang="en-US"/>
              </a:p>
            </p:txBody>
          </p:sp>
          <p:sp>
            <p:nvSpPr>
              <p:cNvPr id="143643" name="Rectangle 1307"/>
              <p:cNvSpPr>
                <a:spLocks noChangeArrowheads="1"/>
              </p:cNvSpPr>
              <p:nvPr/>
            </p:nvSpPr>
            <p:spPr bwMode="black">
              <a:xfrm>
                <a:off x="3332" y="1302"/>
                <a:ext cx="35" cy="4"/>
              </a:xfrm>
              <a:prstGeom prst="rect">
                <a:avLst/>
              </a:prstGeom>
              <a:solidFill>
                <a:schemeClr val="bg2"/>
              </a:solidFill>
              <a:ln w="9525">
                <a:noFill/>
                <a:miter lim="800000"/>
                <a:headEnd/>
                <a:tailEnd/>
              </a:ln>
            </p:spPr>
            <p:txBody>
              <a:bodyPr/>
              <a:lstStyle/>
              <a:p>
                <a:endParaRPr lang="en-US"/>
              </a:p>
            </p:txBody>
          </p:sp>
          <p:sp>
            <p:nvSpPr>
              <p:cNvPr id="143644" name="Rectangle 1308"/>
              <p:cNvSpPr>
                <a:spLocks noChangeArrowheads="1"/>
              </p:cNvSpPr>
              <p:nvPr/>
            </p:nvSpPr>
            <p:spPr bwMode="black">
              <a:xfrm>
                <a:off x="3332" y="1302"/>
                <a:ext cx="35" cy="5"/>
              </a:xfrm>
              <a:prstGeom prst="rect">
                <a:avLst/>
              </a:prstGeom>
              <a:solidFill>
                <a:schemeClr val="bg2"/>
              </a:solidFill>
              <a:ln w="9525">
                <a:noFill/>
                <a:miter lim="800000"/>
                <a:headEnd/>
                <a:tailEnd/>
              </a:ln>
            </p:spPr>
            <p:txBody>
              <a:bodyPr/>
              <a:lstStyle/>
              <a:p>
                <a:endParaRPr lang="en-US"/>
              </a:p>
            </p:txBody>
          </p:sp>
          <p:sp>
            <p:nvSpPr>
              <p:cNvPr id="143645" name="Rectangle 1309"/>
              <p:cNvSpPr>
                <a:spLocks noChangeArrowheads="1"/>
              </p:cNvSpPr>
              <p:nvPr/>
            </p:nvSpPr>
            <p:spPr bwMode="black">
              <a:xfrm>
                <a:off x="3332" y="1302"/>
                <a:ext cx="35" cy="5"/>
              </a:xfrm>
              <a:prstGeom prst="rect">
                <a:avLst/>
              </a:prstGeom>
              <a:solidFill>
                <a:schemeClr val="bg2"/>
              </a:solidFill>
              <a:ln w="9525">
                <a:noFill/>
                <a:miter lim="800000"/>
                <a:headEnd/>
                <a:tailEnd/>
              </a:ln>
            </p:spPr>
            <p:txBody>
              <a:bodyPr/>
              <a:lstStyle/>
              <a:p>
                <a:endParaRPr lang="en-US"/>
              </a:p>
            </p:txBody>
          </p:sp>
          <p:sp>
            <p:nvSpPr>
              <p:cNvPr id="143646" name="Rectangle 1310"/>
              <p:cNvSpPr>
                <a:spLocks noChangeArrowheads="1"/>
              </p:cNvSpPr>
              <p:nvPr/>
            </p:nvSpPr>
            <p:spPr bwMode="black">
              <a:xfrm>
                <a:off x="3332" y="1304"/>
                <a:ext cx="35" cy="4"/>
              </a:xfrm>
              <a:prstGeom prst="rect">
                <a:avLst/>
              </a:prstGeom>
              <a:solidFill>
                <a:schemeClr val="bg2"/>
              </a:solidFill>
              <a:ln w="9525">
                <a:noFill/>
                <a:miter lim="800000"/>
                <a:headEnd/>
                <a:tailEnd/>
              </a:ln>
            </p:spPr>
            <p:txBody>
              <a:bodyPr/>
              <a:lstStyle/>
              <a:p>
                <a:endParaRPr lang="en-US"/>
              </a:p>
            </p:txBody>
          </p:sp>
          <p:sp>
            <p:nvSpPr>
              <p:cNvPr id="143647" name="Rectangle 1311"/>
              <p:cNvSpPr>
                <a:spLocks noChangeArrowheads="1"/>
              </p:cNvSpPr>
              <p:nvPr/>
            </p:nvSpPr>
            <p:spPr bwMode="black">
              <a:xfrm>
                <a:off x="3332" y="1304"/>
                <a:ext cx="35" cy="4"/>
              </a:xfrm>
              <a:prstGeom prst="rect">
                <a:avLst/>
              </a:prstGeom>
              <a:solidFill>
                <a:schemeClr val="bg2"/>
              </a:solidFill>
              <a:ln w="9525">
                <a:noFill/>
                <a:miter lim="800000"/>
                <a:headEnd/>
                <a:tailEnd/>
              </a:ln>
            </p:spPr>
            <p:txBody>
              <a:bodyPr/>
              <a:lstStyle/>
              <a:p>
                <a:endParaRPr lang="en-US"/>
              </a:p>
            </p:txBody>
          </p:sp>
          <p:sp>
            <p:nvSpPr>
              <p:cNvPr id="143648" name="Rectangle 1312"/>
              <p:cNvSpPr>
                <a:spLocks noChangeArrowheads="1"/>
              </p:cNvSpPr>
              <p:nvPr/>
            </p:nvSpPr>
            <p:spPr bwMode="black">
              <a:xfrm>
                <a:off x="3332" y="1304"/>
                <a:ext cx="35" cy="4"/>
              </a:xfrm>
              <a:prstGeom prst="rect">
                <a:avLst/>
              </a:prstGeom>
              <a:solidFill>
                <a:schemeClr val="bg2"/>
              </a:solidFill>
              <a:ln w="9525">
                <a:noFill/>
                <a:miter lim="800000"/>
                <a:headEnd/>
                <a:tailEnd/>
              </a:ln>
            </p:spPr>
            <p:txBody>
              <a:bodyPr/>
              <a:lstStyle/>
              <a:p>
                <a:endParaRPr lang="en-US"/>
              </a:p>
            </p:txBody>
          </p:sp>
          <p:sp>
            <p:nvSpPr>
              <p:cNvPr id="143649" name="Rectangle 1313"/>
              <p:cNvSpPr>
                <a:spLocks noChangeArrowheads="1"/>
              </p:cNvSpPr>
              <p:nvPr/>
            </p:nvSpPr>
            <p:spPr bwMode="black">
              <a:xfrm>
                <a:off x="3332" y="1304"/>
                <a:ext cx="35" cy="4"/>
              </a:xfrm>
              <a:prstGeom prst="rect">
                <a:avLst/>
              </a:prstGeom>
              <a:solidFill>
                <a:schemeClr val="bg2"/>
              </a:solidFill>
              <a:ln w="9525">
                <a:noFill/>
                <a:miter lim="800000"/>
                <a:headEnd/>
                <a:tailEnd/>
              </a:ln>
            </p:spPr>
            <p:txBody>
              <a:bodyPr/>
              <a:lstStyle/>
              <a:p>
                <a:endParaRPr lang="en-US"/>
              </a:p>
            </p:txBody>
          </p:sp>
          <p:sp>
            <p:nvSpPr>
              <p:cNvPr id="143650" name="Rectangle 1314"/>
              <p:cNvSpPr>
                <a:spLocks noChangeArrowheads="1"/>
              </p:cNvSpPr>
              <p:nvPr/>
            </p:nvSpPr>
            <p:spPr bwMode="black">
              <a:xfrm>
                <a:off x="3332" y="1306"/>
                <a:ext cx="35" cy="4"/>
              </a:xfrm>
              <a:prstGeom prst="rect">
                <a:avLst/>
              </a:prstGeom>
              <a:solidFill>
                <a:schemeClr val="bg2"/>
              </a:solidFill>
              <a:ln w="9525">
                <a:noFill/>
                <a:miter lim="800000"/>
                <a:headEnd/>
                <a:tailEnd/>
              </a:ln>
            </p:spPr>
            <p:txBody>
              <a:bodyPr/>
              <a:lstStyle/>
              <a:p>
                <a:endParaRPr lang="en-US"/>
              </a:p>
            </p:txBody>
          </p:sp>
          <p:sp>
            <p:nvSpPr>
              <p:cNvPr id="143651" name="Rectangle 1315"/>
              <p:cNvSpPr>
                <a:spLocks noChangeArrowheads="1"/>
              </p:cNvSpPr>
              <p:nvPr/>
            </p:nvSpPr>
            <p:spPr bwMode="black">
              <a:xfrm>
                <a:off x="3332" y="1306"/>
                <a:ext cx="35" cy="4"/>
              </a:xfrm>
              <a:prstGeom prst="rect">
                <a:avLst/>
              </a:prstGeom>
              <a:solidFill>
                <a:schemeClr val="bg2"/>
              </a:solidFill>
              <a:ln w="9525">
                <a:noFill/>
                <a:miter lim="800000"/>
                <a:headEnd/>
                <a:tailEnd/>
              </a:ln>
            </p:spPr>
            <p:txBody>
              <a:bodyPr/>
              <a:lstStyle/>
              <a:p>
                <a:endParaRPr lang="en-US"/>
              </a:p>
            </p:txBody>
          </p:sp>
          <p:sp>
            <p:nvSpPr>
              <p:cNvPr id="143652" name="Rectangle 1316"/>
              <p:cNvSpPr>
                <a:spLocks noChangeArrowheads="1"/>
              </p:cNvSpPr>
              <p:nvPr/>
            </p:nvSpPr>
            <p:spPr bwMode="black">
              <a:xfrm>
                <a:off x="3332" y="1306"/>
                <a:ext cx="35" cy="4"/>
              </a:xfrm>
              <a:prstGeom prst="rect">
                <a:avLst/>
              </a:prstGeom>
              <a:solidFill>
                <a:schemeClr val="bg2"/>
              </a:solidFill>
              <a:ln w="9525">
                <a:noFill/>
                <a:miter lim="800000"/>
                <a:headEnd/>
                <a:tailEnd/>
              </a:ln>
            </p:spPr>
            <p:txBody>
              <a:bodyPr/>
              <a:lstStyle/>
              <a:p>
                <a:endParaRPr lang="en-US"/>
              </a:p>
            </p:txBody>
          </p:sp>
          <p:sp>
            <p:nvSpPr>
              <p:cNvPr id="143653" name="Rectangle 1317"/>
              <p:cNvSpPr>
                <a:spLocks noChangeArrowheads="1"/>
              </p:cNvSpPr>
              <p:nvPr/>
            </p:nvSpPr>
            <p:spPr bwMode="black">
              <a:xfrm>
                <a:off x="3332" y="1307"/>
                <a:ext cx="35" cy="5"/>
              </a:xfrm>
              <a:prstGeom prst="rect">
                <a:avLst/>
              </a:prstGeom>
              <a:solidFill>
                <a:schemeClr val="bg2"/>
              </a:solidFill>
              <a:ln w="9525">
                <a:noFill/>
                <a:miter lim="800000"/>
                <a:headEnd/>
                <a:tailEnd/>
              </a:ln>
            </p:spPr>
            <p:txBody>
              <a:bodyPr/>
              <a:lstStyle/>
              <a:p>
                <a:endParaRPr lang="en-US"/>
              </a:p>
            </p:txBody>
          </p:sp>
          <p:sp>
            <p:nvSpPr>
              <p:cNvPr id="143654" name="Rectangle 1318"/>
              <p:cNvSpPr>
                <a:spLocks noChangeArrowheads="1"/>
              </p:cNvSpPr>
              <p:nvPr/>
            </p:nvSpPr>
            <p:spPr bwMode="black">
              <a:xfrm>
                <a:off x="3332" y="1307"/>
                <a:ext cx="35" cy="5"/>
              </a:xfrm>
              <a:prstGeom prst="rect">
                <a:avLst/>
              </a:prstGeom>
              <a:solidFill>
                <a:schemeClr val="bg2"/>
              </a:solidFill>
              <a:ln w="9525">
                <a:noFill/>
                <a:miter lim="800000"/>
                <a:headEnd/>
                <a:tailEnd/>
              </a:ln>
            </p:spPr>
            <p:txBody>
              <a:bodyPr/>
              <a:lstStyle/>
              <a:p>
                <a:endParaRPr lang="en-US"/>
              </a:p>
            </p:txBody>
          </p:sp>
          <p:sp>
            <p:nvSpPr>
              <p:cNvPr id="143655" name="Rectangle 1319"/>
              <p:cNvSpPr>
                <a:spLocks noChangeArrowheads="1"/>
              </p:cNvSpPr>
              <p:nvPr/>
            </p:nvSpPr>
            <p:spPr bwMode="black">
              <a:xfrm>
                <a:off x="3332" y="1307"/>
                <a:ext cx="35" cy="5"/>
              </a:xfrm>
              <a:prstGeom prst="rect">
                <a:avLst/>
              </a:prstGeom>
              <a:solidFill>
                <a:schemeClr val="bg2"/>
              </a:solidFill>
              <a:ln w="9525">
                <a:noFill/>
                <a:miter lim="800000"/>
                <a:headEnd/>
                <a:tailEnd/>
              </a:ln>
            </p:spPr>
            <p:txBody>
              <a:bodyPr/>
              <a:lstStyle/>
              <a:p>
                <a:endParaRPr lang="en-US"/>
              </a:p>
            </p:txBody>
          </p:sp>
          <p:sp>
            <p:nvSpPr>
              <p:cNvPr id="143656" name="Rectangle 1320"/>
              <p:cNvSpPr>
                <a:spLocks noChangeArrowheads="1"/>
              </p:cNvSpPr>
              <p:nvPr/>
            </p:nvSpPr>
            <p:spPr bwMode="black">
              <a:xfrm>
                <a:off x="3332" y="1308"/>
                <a:ext cx="35" cy="6"/>
              </a:xfrm>
              <a:prstGeom prst="rect">
                <a:avLst/>
              </a:prstGeom>
              <a:solidFill>
                <a:schemeClr val="bg2"/>
              </a:solidFill>
              <a:ln w="9525">
                <a:noFill/>
                <a:miter lim="800000"/>
                <a:headEnd/>
                <a:tailEnd/>
              </a:ln>
            </p:spPr>
            <p:txBody>
              <a:bodyPr/>
              <a:lstStyle/>
              <a:p>
                <a:endParaRPr lang="en-US"/>
              </a:p>
            </p:txBody>
          </p:sp>
          <p:sp>
            <p:nvSpPr>
              <p:cNvPr id="143657" name="Rectangle 1321"/>
              <p:cNvSpPr>
                <a:spLocks noChangeArrowheads="1"/>
              </p:cNvSpPr>
              <p:nvPr/>
            </p:nvSpPr>
            <p:spPr bwMode="black">
              <a:xfrm>
                <a:off x="3330" y="1281"/>
                <a:ext cx="6" cy="29"/>
              </a:xfrm>
              <a:prstGeom prst="rect">
                <a:avLst/>
              </a:prstGeom>
              <a:solidFill>
                <a:schemeClr val="bg2"/>
              </a:solidFill>
              <a:ln w="9525">
                <a:noFill/>
                <a:miter lim="800000"/>
                <a:headEnd/>
                <a:tailEnd/>
              </a:ln>
            </p:spPr>
            <p:txBody>
              <a:bodyPr/>
              <a:lstStyle/>
              <a:p>
                <a:endParaRPr lang="en-US"/>
              </a:p>
            </p:txBody>
          </p:sp>
          <p:sp>
            <p:nvSpPr>
              <p:cNvPr id="143658" name="Rectangle 1322"/>
              <p:cNvSpPr>
                <a:spLocks noChangeArrowheads="1"/>
              </p:cNvSpPr>
              <p:nvPr/>
            </p:nvSpPr>
            <p:spPr bwMode="black">
              <a:xfrm>
                <a:off x="3332" y="1279"/>
                <a:ext cx="35" cy="4"/>
              </a:xfrm>
              <a:prstGeom prst="rect">
                <a:avLst/>
              </a:prstGeom>
              <a:solidFill>
                <a:schemeClr val="bg2"/>
              </a:solidFill>
              <a:ln w="9525">
                <a:noFill/>
                <a:miter lim="800000"/>
                <a:headEnd/>
                <a:tailEnd/>
              </a:ln>
            </p:spPr>
            <p:txBody>
              <a:bodyPr/>
              <a:lstStyle/>
              <a:p>
                <a:endParaRPr lang="en-US"/>
              </a:p>
            </p:txBody>
          </p:sp>
          <p:sp>
            <p:nvSpPr>
              <p:cNvPr id="143659" name="Rectangle 1323"/>
              <p:cNvSpPr>
                <a:spLocks noChangeArrowheads="1"/>
              </p:cNvSpPr>
              <p:nvPr/>
            </p:nvSpPr>
            <p:spPr bwMode="black">
              <a:xfrm>
                <a:off x="3366" y="1281"/>
                <a:ext cx="6" cy="29"/>
              </a:xfrm>
              <a:prstGeom prst="rect">
                <a:avLst/>
              </a:prstGeom>
              <a:solidFill>
                <a:schemeClr val="bg2"/>
              </a:solidFill>
              <a:ln w="9525">
                <a:noFill/>
                <a:miter lim="800000"/>
                <a:headEnd/>
                <a:tailEnd/>
              </a:ln>
            </p:spPr>
            <p:txBody>
              <a:bodyPr/>
              <a:lstStyle/>
              <a:p>
                <a:endParaRPr lang="en-US"/>
              </a:p>
            </p:txBody>
          </p:sp>
          <p:sp>
            <p:nvSpPr>
              <p:cNvPr id="143660" name="Rectangle 1324"/>
              <p:cNvSpPr>
                <a:spLocks noChangeArrowheads="1"/>
              </p:cNvSpPr>
              <p:nvPr/>
            </p:nvSpPr>
            <p:spPr bwMode="black">
              <a:xfrm>
                <a:off x="3332" y="1308"/>
                <a:ext cx="35" cy="6"/>
              </a:xfrm>
              <a:prstGeom prst="rect">
                <a:avLst/>
              </a:prstGeom>
              <a:solidFill>
                <a:schemeClr val="bg2"/>
              </a:solidFill>
              <a:ln w="9525">
                <a:noFill/>
                <a:miter lim="800000"/>
                <a:headEnd/>
                <a:tailEnd/>
              </a:ln>
            </p:spPr>
            <p:txBody>
              <a:bodyPr/>
              <a:lstStyle/>
              <a:p>
                <a:endParaRPr lang="en-US"/>
              </a:p>
            </p:txBody>
          </p:sp>
          <p:sp>
            <p:nvSpPr>
              <p:cNvPr id="143661" name="Rectangle 1325"/>
              <p:cNvSpPr>
                <a:spLocks noChangeArrowheads="1"/>
              </p:cNvSpPr>
              <p:nvPr/>
            </p:nvSpPr>
            <p:spPr bwMode="black">
              <a:xfrm>
                <a:off x="3332" y="944"/>
                <a:ext cx="35" cy="5"/>
              </a:xfrm>
              <a:prstGeom prst="rect">
                <a:avLst/>
              </a:prstGeom>
              <a:solidFill>
                <a:schemeClr val="bg2"/>
              </a:solidFill>
              <a:ln w="9525">
                <a:noFill/>
                <a:miter lim="800000"/>
                <a:headEnd/>
                <a:tailEnd/>
              </a:ln>
            </p:spPr>
            <p:txBody>
              <a:bodyPr/>
              <a:lstStyle/>
              <a:p>
                <a:endParaRPr lang="en-US"/>
              </a:p>
            </p:txBody>
          </p:sp>
          <p:sp>
            <p:nvSpPr>
              <p:cNvPr id="143662" name="Rectangle 1326"/>
              <p:cNvSpPr>
                <a:spLocks noChangeArrowheads="1"/>
              </p:cNvSpPr>
              <p:nvPr/>
            </p:nvSpPr>
            <p:spPr bwMode="black">
              <a:xfrm>
                <a:off x="3332" y="943"/>
                <a:ext cx="35" cy="5"/>
              </a:xfrm>
              <a:prstGeom prst="rect">
                <a:avLst/>
              </a:prstGeom>
              <a:solidFill>
                <a:schemeClr val="bg2"/>
              </a:solidFill>
              <a:ln w="9525">
                <a:noFill/>
                <a:miter lim="800000"/>
                <a:headEnd/>
                <a:tailEnd/>
              </a:ln>
            </p:spPr>
            <p:txBody>
              <a:bodyPr/>
              <a:lstStyle/>
              <a:p>
                <a:endParaRPr lang="en-US"/>
              </a:p>
            </p:txBody>
          </p:sp>
          <p:sp>
            <p:nvSpPr>
              <p:cNvPr id="143663" name="Rectangle 1327"/>
              <p:cNvSpPr>
                <a:spLocks noChangeArrowheads="1"/>
              </p:cNvSpPr>
              <p:nvPr/>
            </p:nvSpPr>
            <p:spPr bwMode="black">
              <a:xfrm>
                <a:off x="3332" y="943"/>
                <a:ext cx="35" cy="5"/>
              </a:xfrm>
              <a:prstGeom prst="rect">
                <a:avLst/>
              </a:prstGeom>
              <a:solidFill>
                <a:schemeClr val="bg2"/>
              </a:solidFill>
              <a:ln w="9525">
                <a:noFill/>
                <a:miter lim="800000"/>
                <a:headEnd/>
                <a:tailEnd/>
              </a:ln>
            </p:spPr>
            <p:txBody>
              <a:bodyPr/>
              <a:lstStyle/>
              <a:p>
                <a:endParaRPr lang="en-US"/>
              </a:p>
            </p:txBody>
          </p:sp>
          <p:sp>
            <p:nvSpPr>
              <p:cNvPr id="143664" name="Rectangle 1328"/>
              <p:cNvSpPr>
                <a:spLocks noChangeArrowheads="1"/>
              </p:cNvSpPr>
              <p:nvPr/>
            </p:nvSpPr>
            <p:spPr bwMode="black">
              <a:xfrm>
                <a:off x="3332" y="943"/>
                <a:ext cx="35" cy="5"/>
              </a:xfrm>
              <a:prstGeom prst="rect">
                <a:avLst/>
              </a:prstGeom>
              <a:solidFill>
                <a:schemeClr val="bg2"/>
              </a:solidFill>
              <a:ln w="9525">
                <a:noFill/>
                <a:miter lim="800000"/>
                <a:headEnd/>
                <a:tailEnd/>
              </a:ln>
            </p:spPr>
            <p:txBody>
              <a:bodyPr/>
              <a:lstStyle/>
              <a:p>
                <a:endParaRPr lang="en-US"/>
              </a:p>
            </p:txBody>
          </p:sp>
          <p:sp>
            <p:nvSpPr>
              <p:cNvPr id="143665" name="Rectangle 1329"/>
              <p:cNvSpPr>
                <a:spLocks noChangeArrowheads="1"/>
              </p:cNvSpPr>
              <p:nvPr/>
            </p:nvSpPr>
            <p:spPr bwMode="black">
              <a:xfrm>
                <a:off x="3332" y="943"/>
                <a:ext cx="35" cy="3"/>
              </a:xfrm>
              <a:prstGeom prst="rect">
                <a:avLst/>
              </a:prstGeom>
              <a:solidFill>
                <a:schemeClr val="bg2"/>
              </a:solidFill>
              <a:ln w="9525">
                <a:noFill/>
                <a:miter lim="800000"/>
                <a:headEnd/>
                <a:tailEnd/>
              </a:ln>
            </p:spPr>
            <p:txBody>
              <a:bodyPr/>
              <a:lstStyle/>
              <a:p>
                <a:endParaRPr lang="en-US"/>
              </a:p>
            </p:txBody>
          </p:sp>
          <p:sp>
            <p:nvSpPr>
              <p:cNvPr id="143666" name="Rectangle 1330"/>
              <p:cNvSpPr>
                <a:spLocks noChangeArrowheads="1"/>
              </p:cNvSpPr>
              <p:nvPr/>
            </p:nvSpPr>
            <p:spPr bwMode="black">
              <a:xfrm>
                <a:off x="3332" y="941"/>
                <a:ext cx="35" cy="5"/>
              </a:xfrm>
              <a:prstGeom prst="rect">
                <a:avLst/>
              </a:prstGeom>
              <a:solidFill>
                <a:schemeClr val="bg2"/>
              </a:solidFill>
              <a:ln w="9525">
                <a:noFill/>
                <a:miter lim="800000"/>
                <a:headEnd/>
                <a:tailEnd/>
              </a:ln>
            </p:spPr>
            <p:txBody>
              <a:bodyPr/>
              <a:lstStyle/>
              <a:p>
                <a:endParaRPr lang="en-US"/>
              </a:p>
            </p:txBody>
          </p:sp>
          <p:sp>
            <p:nvSpPr>
              <p:cNvPr id="143667" name="Rectangle 1331"/>
              <p:cNvSpPr>
                <a:spLocks noChangeArrowheads="1"/>
              </p:cNvSpPr>
              <p:nvPr/>
            </p:nvSpPr>
            <p:spPr bwMode="black">
              <a:xfrm>
                <a:off x="3332" y="941"/>
                <a:ext cx="35" cy="5"/>
              </a:xfrm>
              <a:prstGeom prst="rect">
                <a:avLst/>
              </a:prstGeom>
              <a:solidFill>
                <a:schemeClr val="bg2"/>
              </a:solidFill>
              <a:ln w="9525">
                <a:noFill/>
                <a:miter lim="800000"/>
                <a:headEnd/>
                <a:tailEnd/>
              </a:ln>
            </p:spPr>
            <p:txBody>
              <a:bodyPr/>
              <a:lstStyle/>
              <a:p>
                <a:endParaRPr lang="en-US"/>
              </a:p>
            </p:txBody>
          </p:sp>
          <p:sp>
            <p:nvSpPr>
              <p:cNvPr id="143668" name="Rectangle 1332"/>
              <p:cNvSpPr>
                <a:spLocks noChangeArrowheads="1"/>
              </p:cNvSpPr>
              <p:nvPr/>
            </p:nvSpPr>
            <p:spPr bwMode="black">
              <a:xfrm>
                <a:off x="3332" y="941"/>
                <a:ext cx="35" cy="3"/>
              </a:xfrm>
              <a:prstGeom prst="rect">
                <a:avLst/>
              </a:prstGeom>
              <a:solidFill>
                <a:schemeClr val="bg2"/>
              </a:solidFill>
              <a:ln w="9525">
                <a:noFill/>
                <a:miter lim="800000"/>
                <a:headEnd/>
                <a:tailEnd/>
              </a:ln>
            </p:spPr>
            <p:txBody>
              <a:bodyPr/>
              <a:lstStyle/>
              <a:p>
                <a:endParaRPr lang="en-US"/>
              </a:p>
            </p:txBody>
          </p:sp>
          <p:sp>
            <p:nvSpPr>
              <p:cNvPr id="143669" name="Rectangle 1333"/>
              <p:cNvSpPr>
                <a:spLocks noChangeArrowheads="1"/>
              </p:cNvSpPr>
              <p:nvPr/>
            </p:nvSpPr>
            <p:spPr bwMode="black">
              <a:xfrm>
                <a:off x="3332" y="940"/>
                <a:ext cx="35" cy="4"/>
              </a:xfrm>
              <a:prstGeom prst="rect">
                <a:avLst/>
              </a:prstGeom>
              <a:solidFill>
                <a:schemeClr val="bg2"/>
              </a:solidFill>
              <a:ln w="9525">
                <a:noFill/>
                <a:miter lim="800000"/>
                <a:headEnd/>
                <a:tailEnd/>
              </a:ln>
            </p:spPr>
            <p:txBody>
              <a:bodyPr/>
              <a:lstStyle/>
              <a:p>
                <a:endParaRPr lang="en-US"/>
              </a:p>
            </p:txBody>
          </p:sp>
          <p:sp>
            <p:nvSpPr>
              <p:cNvPr id="143670" name="Rectangle 1334"/>
              <p:cNvSpPr>
                <a:spLocks noChangeArrowheads="1"/>
              </p:cNvSpPr>
              <p:nvPr/>
            </p:nvSpPr>
            <p:spPr bwMode="black">
              <a:xfrm>
                <a:off x="3332" y="940"/>
                <a:ext cx="35" cy="4"/>
              </a:xfrm>
              <a:prstGeom prst="rect">
                <a:avLst/>
              </a:prstGeom>
              <a:solidFill>
                <a:schemeClr val="bg2"/>
              </a:solidFill>
              <a:ln w="9525">
                <a:noFill/>
                <a:miter lim="800000"/>
                <a:headEnd/>
                <a:tailEnd/>
              </a:ln>
            </p:spPr>
            <p:txBody>
              <a:bodyPr/>
              <a:lstStyle/>
              <a:p>
                <a:endParaRPr lang="en-US"/>
              </a:p>
            </p:txBody>
          </p:sp>
          <p:sp>
            <p:nvSpPr>
              <p:cNvPr id="143671" name="Rectangle 1335"/>
              <p:cNvSpPr>
                <a:spLocks noChangeArrowheads="1"/>
              </p:cNvSpPr>
              <p:nvPr/>
            </p:nvSpPr>
            <p:spPr bwMode="black">
              <a:xfrm>
                <a:off x="3332" y="940"/>
                <a:ext cx="35" cy="4"/>
              </a:xfrm>
              <a:prstGeom prst="rect">
                <a:avLst/>
              </a:prstGeom>
              <a:solidFill>
                <a:schemeClr val="bg2"/>
              </a:solidFill>
              <a:ln w="9525">
                <a:noFill/>
                <a:miter lim="800000"/>
                <a:headEnd/>
                <a:tailEnd/>
              </a:ln>
            </p:spPr>
            <p:txBody>
              <a:bodyPr/>
              <a:lstStyle/>
              <a:p>
                <a:endParaRPr lang="en-US"/>
              </a:p>
            </p:txBody>
          </p:sp>
          <p:sp>
            <p:nvSpPr>
              <p:cNvPr id="143672" name="Rectangle 1336"/>
              <p:cNvSpPr>
                <a:spLocks noChangeArrowheads="1"/>
              </p:cNvSpPr>
              <p:nvPr/>
            </p:nvSpPr>
            <p:spPr bwMode="black">
              <a:xfrm>
                <a:off x="3332" y="938"/>
                <a:ext cx="35" cy="5"/>
              </a:xfrm>
              <a:prstGeom prst="rect">
                <a:avLst/>
              </a:prstGeom>
              <a:solidFill>
                <a:schemeClr val="bg2"/>
              </a:solidFill>
              <a:ln w="9525">
                <a:noFill/>
                <a:miter lim="800000"/>
                <a:headEnd/>
                <a:tailEnd/>
              </a:ln>
            </p:spPr>
            <p:txBody>
              <a:bodyPr/>
              <a:lstStyle/>
              <a:p>
                <a:endParaRPr lang="en-US"/>
              </a:p>
            </p:txBody>
          </p:sp>
          <p:sp>
            <p:nvSpPr>
              <p:cNvPr id="143673" name="Rectangle 1337"/>
              <p:cNvSpPr>
                <a:spLocks noChangeArrowheads="1"/>
              </p:cNvSpPr>
              <p:nvPr/>
            </p:nvSpPr>
            <p:spPr bwMode="black">
              <a:xfrm>
                <a:off x="3332" y="938"/>
                <a:ext cx="35" cy="5"/>
              </a:xfrm>
              <a:prstGeom prst="rect">
                <a:avLst/>
              </a:prstGeom>
              <a:solidFill>
                <a:schemeClr val="bg2"/>
              </a:solidFill>
              <a:ln w="9525">
                <a:noFill/>
                <a:miter lim="800000"/>
                <a:headEnd/>
                <a:tailEnd/>
              </a:ln>
            </p:spPr>
            <p:txBody>
              <a:bodyPr/>
              <a:lstStyle/>
              <a:p>
                <a:endParaRPr lang="en-US"/>
              </a:p>
            </p:txBody>
          </p:sp>
          <p:sp>
            <p:nvSpPr>
              <p:cNvPr id="143674" name="Rectangle 1338"/>
              <p:cNvSpPr>
                <a:spLocks noChangeArrowheads="1"/>
              </p:cNvSpPr>
              <p:nvPr/>
            </p:nvSpPr>
            <p:spPr bwMode="black">
              <a:xfrm>
                <a:off x="3332" y="938"/>
                <a:ext cx="35" cy="5"/>
              </a:xfrm>
              <a:prstGeom prst="rect">
                <a:avLst/>
              </a:prstGeom>
              <a:solidFill>
                <a:schemeClr val="bg2"/>
              </a:solidFill>
              <a:ln w="9525">
                <a:noFill/>
                <a:miter lim="800000"/>
                <a:headEnd/>
                <a:tailEnd/>
              </a:ln>
            </p:spPr>
            <p:txBody>
              <a:bodyPr/>
              <a:lstStyle/>
              <a:p>
                <a:endParaRPr lang="en-US"/>
              </a:p>
            </p:txBody>
          </p:sp>
          <p:sp>
            <p:nvSpPr>
              <p:cNvPr id="143675" name="Rectangle 1339"/>
              <p:cNvSpPr>
                <a:spLocks noChangeArrowheads="1"/>
              </p:cNvSpPr>
              <p:nvPr/>
            </p:nvSpPr>
            <p:spPr bwMode="black">
              <a:xfrm>
                <a:off x="3332" y="938"/>
                <a:ext cx="35" cy="3"/>
              </a:xfrm>
              <a:prstGeom prst="rect">
                <a:avLst/>
              </a:prstGeom>
              <a:solidFill>
                <a:schemeClr val="bg2"/>
              </a:solidFill>
              <a:ln w="9525">
                <a:noFill/>
                <a:miter lim="800000"/>
                <a:headEnd/>
                <a:tailEnd/>
              </a:ln>
            </p:spPr>
            <p:txBody>
              <a:bodyPr/>
              <a:lstStyle/>
              <a:p>
                <a:endParaRPr lang="en-US"/>
              </a:p>
            </p:txBody>
          </p:sp>
          <p:sp>
            <p:nvSpPr>
              <p:cNvPr id="143676" name="Rectangle 1340"/>
              <p:cNvSpPr>
                <a:spLocks noChangeArrowheads="1"/>
              </p:cNvSpPr>
              <p:nvPr/>
            </p:nvSpPr>
            <p:spPr bwMode="black">
              <a:xfrm>
                <a:off x="3332" y="936"/>
                <a:ext cx="35" cy="5"/>
              </a:xfrm>
              <a:prstGeom prst="rect">
                <a:avLst/>
              </a:prstGeom>
              <a:solidFill>
                <a:schemeClr val="bg2"/>
              </a:solidFill>
              <a:ln w="9525">
                <a:noFill/>
                <a:miter lim="800000"/>
                <a:headEnd/>
                <a:tailEnd/>
              </a:ln>
            </p:spPr>
            <p:txBody>
              <a:bodyPr/>
              <a:lstStyle/>
              <a:p>
                <a:endParaRPr lang="en-US"/>
              </a:p>
            </p:txBody>
          </p:sp>
          <p:sp>
            <p:nvSpPr>
              <p:cNvPr id="143677" name="Rectangle 1341"/>
              <p:cNvSpPr>
                <a:spLocks noChangeArrowheads="1"/>
              </p:cNvSpPr>
              <p:nvPr/>
            </p:nvSpPr>
            <p:spPr bwMode="black">
              <a:xfrm>
                <a:off x="3332" y="936"/>
                <a:ext cx="35" cy="5"/>
              </a:xfrm>
              <a:prstGeom prst="rect">
                <a:avLst/>
              </a:prstGeom>
              <a:solidFill>
                <a:schemeClr val="bg2"/>
              </a:solidFill>
              <a:ln w="9525">
                <a:noFill/>
                <a:miter lim="800000"/>
                <a:headEnd/>
                <a:tailEnd/>
              </a:ln>
            </p:spPr>
            <p:txBody>
              <a:bodyPr/>
              <a:lstStyle/>
              <a:p>
                <a:endParaRPr lang="en-US"/>
              </a:p>
            </p:txBody>
          </p:sp>
          <p:sp>
            <p:nvSpPr>
              <p:cNvPr id="143678" name="Rectangle 1342"/>
              <p:cNvSpPr>
                <a:spLocks noChangeArrowheads="1"/>
              </p:cNvSpPr>
              <p:nvPr/>
            </p:nvSpPr>
            <p:spPr bwMode="black">
              <a:xfrm>
                <a:off x="3332" y="935"/>
                <a:ext cx="35" cy="5"/>
              </a:xfrm>
              <a:prstGeom prst="rect">
                <a:avLst/>
              </a:prstGeom>
              <a:solidFill>
                <a:schemeClr val="bg2"/>
              </a:solidFill>
              <a:ln w="9525">
                <a:noFill/>
                <a:miter lim="800000"/>
                <a:headEnd/>
                <a:tailEnd/>
              </a:ln>
            </p:spPr>
            <p:txBody>
              <a:bodyPr/>
              <a:lstStyle/>
              <a:p>
                <a:endParaRPr lang="en-US"/>
              </a:p>
            </p:txBody>
          </p:sp>
          <p:sp>
            <p:nvSpPr>
              <p:cNvPr id="143679" name="Rectangle 1343"/>
              <p:cNvSpPr>
                <a:spLocks noChangeArrowheads="1"/>
              </p:cNvSpPr>
              <p:nvPr/>
            </p:nvSpPr>
            <p:spPr bwMode="black">
              <a:xfrm>
                <a:off x="3332" y="935"/>
                <a:ext cx="35" cy="5"/>
              </a:xfrm>
              <a:prstGeom prst="rect">
                <a:avLst/>
              </a:prstGeom>
              <a:solidFill>
                <a:schemeClr val="bg2"/>
              </a:solidFill>
              <a:ln w="9525">
                <a:noFill/>
                <a:miter lim="800000"/>
                <a:headEnd/>
                <a:tailEnd/>
              </a:ln>
            </p:spPr>
            <p:txBody>
              <a:bodyPr/>
              <a:lstStyle/>
              <a:p>
                <a:endParaRPr lang="en-US"/>
              </a:p>
            </p:txBody>
          </p:sp>
          <p:sp>
            <p:nvSpPr>
              <p:cNvPr id="143680" name="Rectangle 1344"/>
              <p:cNvSpPr>
                <a:spLocks noChangeArrowheads="1"/>
              </p:cNvSpPr>
              <p:nvPr/>
            </p:nvSpPr>
            <p:spPr bwMode="black">
              <a:xfrm>
                <a:off x="3332" y="935"/>
                <a:ext cx="35" cy="5"/>
              </a:xfrm>
              <a:prstGeom prst="rect">
                <a:avLst/>
              </a:prstGeom>
              <a:solidFill>
                <a:schemeClr val="bg2"/>
              </a:solidFill>
              <a:ln w="9525">
                <a:noFill/>
                <a:miter lim="800000"/>
                <a:headEnd/>
                <a:tailEnd/>
              </a:ln>
            </p:spPr>
            <p:txBody>
              <a:bodyPr/>
              <a:lstStyle/>
              <a:p>
                <a:endParaRPr lang="en-US"/>
              </a:p>
            </p:txBody>
          </p:sp>
          <p:sp>
            <p:nvSpPr>
              <p:cNvPr id="143681" name="Rectangle 1345"/>
              <p:cNvSpPr>
                <a:spLocks noChangeArrowheads="1"/>
              </p:cNvSpPr>
              <p:nvPr/>
            </p:nvSpPr>
            <p:spPr bwMode="black">
              <a:xfrm>
                <a:off x="3332" y="935"/>
                <a:ext cx="35" cy="5"/>
              </a:xfrm>
              <a:prstGeom prst="rect">
                <a:avLst/>
              </a:prstGeom>
              <a:solidFill>
                <a:schemeClr val="bg2"/>
              </a:solidFill>
              <a:ln w="9525">
                <a:noFill/>
                <a:miter lim="800000"/>
                <a:headEnd/>
                <a:tailEnd/>
              </a:ln>
            </p:spPr>
            <p:txBody>
              <a:bodyPr/>
              <a:lstStyle/>
              <a:p>
                <a:endParaRPr lang="en-US"/>
              </a:p>
            </p:txBody>
          </p:sp>
          <p:sp>
            <p:nvSpPr>
              <p:cNvPr id="143682" name="Rectangle 1346"/>
              <p:cNvSpPr>
                <a:spLocks noChangeArrowheads="1"/>
              </p:cNvSpPr>
              <p:nvPr/>
            </p:nvSpPr>
            <p:spPr bwMode="black">
              <a:xfrm>
                <a:off x="3332" y="933"/>
                <a:ext cx="35" cy="5"/>
              </a:xfrm>
              <a:prstGeom prst="rect">
                <a:avLst/>
              </a:prstGeom>
              <a:solidFill>
                <a:schemeClr val="bg2"/>
              </a:solidFill>
              <a:ln w="9525">
                <a:noFill/>
                <a:miter lim="800000"/>
                <a:headEnd/>
                <a:tailEnd/>
              </a:ln>
            </p:spPr>
            <p:txBody>
              <a:bodyPr/>
              <a:lstStyle/>
              <a:p>
                <a:endParaRPr lang="en-US"/>
              </a:p>
            </p:txBody>
          </p:sp>
          <p:sp>
            <p:nvSpPr>
              <p:cNvPr id="143683" name="Rectangle 1347"/>
              <p:cNvSpPr>
                <a:spLocks noChangeArrowheads="1"/>
              </p:cNvSpPr>
              <p:nvPr/>
            </p:nvSpPr>
            <p:spPr bwMode="black">
              <a:xfrm>
                <a:off x="3332" y="933"/>
                <a:ext cx="35" cy="5"/>
              </a:xfrm>
              <a:prstGeom prst="rect">
                <a:avLst/>
              </a:prstGeom>
              <a:solidFill>
                <a:schemeClr val="bg2"/>
              </a:solidFill>
              <a:ln w="9525">
                <a:noFill/>
                <a:miter lim="800000"/>
                <a:headEnd/>
                <a:tailEnd/>
              </a:ln>
            </p:spPr>
            <p:txBody>
              <a:bodyPr/>
              <a:lstStyle/>
              <a:p>
                <a:endParaRPr lang="en-US"/>
              </a:p>
            </p:txBody>
          </p:sp>
          <p:sp>
            <p:nvSpPr>
              <p:cNvPr id="143684" name="Rectangle 1348"/>
              <p:cNvSpPr>
                <a:spLocks noChangeArrowheads="1"/>
              </p:cNvSpPr>
              <p:nvPr/>
            </p:nvSpPr>
            <p:spPr bwMode="black">
              <a:xfrm>
                <a:off x="3332" y="933"/>
                <a:ext cx="35" cy="5"/>
              </a:xfrm>
              <a:prstGeom prst="rect">
                <a:avLst/>
              </a:prstGeom>
              <a:solidFill>
                <a:schemeClr val="bg2"/>
              </a:solidFill>
              <a:ln w="9525">
                <a:noFill/>
                <a:miter lim="800000"/>
                <a:headEnd/>
                <a:tailEnd/>
              </a:ln>
            </p:spPr>
            <p:txBody>
              <a:bodyPr/>
              <a:lstStyle/>
              <a:p>
                <a:endParaRPr lang="en-US"/>
              </a:p>
            </p:txBody>
          </p:sp>
          <p:sp>
            <p:nvSpPr>
              <p:cNvPr id="143685" name="Rectangle 1349"/>
              <p:cNvSpPr>
                <a:spLocks noChangeArrowheads="1"/>
              </p:cNvSpPr>
              <p:nvPr/>
            </p:nvSpPr>
            <p:spPr bwMode="black">
              <a:xfrm>
                <a:off x="3332" y="932"/>
                <a:ext cx="35" cy="4"/>
              </a:xfrm>
              <a:prstGeom prst="rect">
                <a:avLst/>
              </a:prstGeom>
              <a:solidFill>
                <a:schemeClr val="bg2"/>
              </a:solidFill>
              <a:ln w="9525">
                <a:noFill/>
                <a:miter lim="800000"/>
                <a:headEnd/>
                <a:tailEnd/>
              </a:ln>
            </p:spPr>
            <p:txBody>
              <a:bodyPr/>
              <a:lstStyle/>
              <a:p>
                <a:endParaRPr lang="en-US"/>
              </a:p>
            </p:txBody>
          </p:sp>
          <p:sp>
            <p:nvSpPr>
              <p:cNvPr id="143686" name="Rectangle 1350"/>
              <p:cNvSpPr>
                <a:spLocks noChangeArrowheads="1"/>
              </p:cNvSpPr>
              <p:nvPr/>
            </p:nvSpPr>
            <p:spPr bwMode="black">
              <a:xfrm>
                <a:off x="3332" y="932"/>
                <a:ext cx="35" cy="4"/>
              </a:xfrm>
              <a:prstGeom prst="rect">
                <a:avLst/>
              </a:prstGeom>
              <a:solidFill>
                <a:schemeClr val="bg2"/>
              </a:solidFill>
              <a:ln w="9525">
                <a:noFill/>
                <a:miter lim="800000"/>
                <a:headEnd/>
                <a:tailEnd/>
              </a:ln>
            </p:spPr>
            <p:txBody>
              <a:bodyPr/>
              <a:lstStyle/>
              <a:p>
                <a:endParaRPr lang="en-US"/>
              </a:p>
            </p:txBody>
          </p:sp>
          <p:sp>
            <p:nvSpPr>
              <p:cNvPr id="143687" name="Rectangle 1351"/>
              <p:cNvSpPr>
                <a:spLocks noChangeArrowheads="1"/>
              </p:cNvSpPr>
              <p:nvPr/>
            </p:nvSpPr>
            <p:spPr bwMode="black">
              <a:xfrm>
                <a:off x="3332" y="932"/>
                <a:ext cx="35" cy="4"/>
              </a:xfrm>
              <a:prstGeom prst="rect">
                <a:avLst/>
              </a:prstGeom>
              <a:solidFill>
                <a:schemeClr val="bg2"/>
              </a:solidFill>
              <a:ln w="9525">
                <a:noFill/>
                <a:miter lim="800000"/>
                <a:headEnd/>
                <a:tailEnd/>
              </a:ln>
            </p:spPr>
            <p:txBody>
              <a:bodyPr/>
              <a:lstStyle/>
              <a:p>
                <a:endParaRPr lang="en-US"/>
              </a:p>
            </p:txBody>
          </p:sp>
          <p:sp>
            <p:nvSpPr>
              <p:cNvPr id="143688" name="Rectangle 1352"/>
              <p:cNvSpPr>
                <a:spLocks noChangeArrowheads="1"/>
              </p:cNvSpPr>
              <p:nvPr/>
            </p:nvSpPr>
            <p:spPr bwMode="black">
              <a:xfrm>
                <a:off x="3332" y="930"/>
                <a:ext cx="35" cy="5"/>
              </a:xfrm>
              <a:prstGeom prst="rect">
                <a:avLst/>
              </a:prstGeom>
              <a:solidFill>
                <a:schemeClr val="bg2"/>
              </a:solidFill>
              <a:ln w="9525">
                <a:noFill/>
                <a:miter lim="800000"/>
                <a:headEnd/>
                <a:tailEnd/>
              </a:ln>
            </p:spPr>
            <p:txBody>
              <a:bodyPr/>
              <a:lstStyle/>
              <a:p>
                <a:endParaRPr lang="en-US"/>
              </a:p>
            </p:txBody>
          </p:sp>
          <p:sp>
            <p:nvSpPr>
              <p:cNvPr id="143689" name="Rectangle 1353"/>
              <p:cNvSpPr>
                <a:spLocks noChangeArrowheads="1"/>
              </p:cNvSpPr>
              <p:nvPr/>
            </p:nvSpPr>
            <p:spPr bwMode="black">
              <a:xfrm>
                <a:off x="3332" y="930"/>
                <a:ext cx="35" cy="5"/>
              </a:xfrm>
              <a:prstGeom prst="rect">
                <a:avLst/>
              </a:prstGeom>
              <a:solidFill>
                <a:schemeClr val="bg2"/>
              </a:solidFill>
              <a:ln w="9525">
                <a:noFill/>
                <a:miter lim="800000"/>
                <a:headEnd/>
                <a:tailEnd/>
              </a:ln>
            </p:spPr>
            <p:txBody>
              <a:bodyPr/>
              <a:lstStyle/>
              <a:p>
                <a:endParaRPr lang="en-US"/>
              </a:p>
            </p:txBody>
          </p:sp>
          <p:sp>
            <p:nvSpPr>
              <p:cNvPr id="143690" name="Rectangle 1354"/>
              <p:cNvSpPr>
                <a:spLocks noChangeArrowheads="1"/>
              </p:cNvSpPr>
              <p:nvPr/>
            </p:nvSpPr>
            <p:spPr bwMode="black">
              <a:xfrm>
                <a:off x="3332" y="930"/>
                <a:ext cx="35" cy="5"/>
              </a:xfrm>
              <a:prstGeom prst="rect">
                <a:avLst/>
              </a:prstGeom>
              <a:solidFill>
                <a:schemeClr val="bg2"/>
              </a:solidFill>
              <a:ln w="9525">
                <a:noFill/>
                <a:miter lim="800000"/>
                <a:headEnd/>
                <a:tailEnd/>
              </a:ln>
            </p:spPr>
            <p:txBody>
              <a:bodyPr/>
              <a:lstStyle/>
              <a:p>
                <a:endParaRPr lang="en-US"/>
              </a:p>
            </p:txBody>
          </p:sp>
          <p:sp>
            <p:nvSpPr>
              <p:cNvPr id="143691" name="Rectangle 1355"/>
              <p:cNvSpPr>
                <a:spLocks noChangeArrowheads="1"/>
              </p:cNvSpPr>
              <p:nvPr/>
            </p:nvSpPr>
            <p:spPr bwMode="black">
              <a:xfrm>
                <a:off x="3332" y="930"/>
                <a:ext cx="35" cy="5"/>
              </a:xfrm>
              <a:prstGeom prst="rect">
                <a:avLst/>
              </a:prstGeom>
              <a:solidFill>
                <a:schemeClr val="bg2"/>
              </a:solidFill>
              <a:ln w="9525">
                <a:noFill/>
                <a:miter lim="800000"/>
                <a:headEnd/>
                <a:tailEnd/>
              </a:ln>
            </p:spPr>
            <p:txBody>
              <a:bodyPr/>
              <a:lstStyle/>
              <a:p>
                <a:endParaRPr lang="en-US"/>
              </a:p>
            </p:txBody>
          </p:sp>
          <p:sp>
            <p:nvSpPr>
              <p:cNvPr id="143692" name="Rectangle 1356"/>
              <p:cNvSpPr>
                <a:spLocks noChangeArrowheads="1"/>
              </p:cNvSpPr>
              <p:nvPr/>
            </p:nvSpPr>
            <p:spPr bwMode="black">
              <a:xfrm>
                <a:off x="3332" y="944"/>
                <a:ext cx="35" cy="5"/>
              </a:xfrm>
              <a:prstGeom prst="rect">
                <a:avLst/>
              </a:prstGeom>
              <a:solidFill>
                <a:schemeClr val="bg2"/>
              </a:solidFill>
              <a:ln w="9525">
                <a:noFill/>
                <a:miter lim="800000"/>
                <a:headEnd/>
                <a:tailEnd/>
              </a:ln>
            </p:spPr>
            <p:txBody>
              <a:bodyPr/>
              <a:lstStyle/>
              <a:p>
                <a:endParaRPr lang="en-US"/>
              </a:p>
            </p:txBody>
          </p:sp>
          <p:sp>
            <p:nvSpPr>
              <p:cNvPr id="143693" name="Rectangle 1357"/>
              <p:cNvSpPr>
                <a:spLocks noChangeArrowheads="1"/>
              </p:cNvSpPr>
              <p:nvPr/>
            </p:nvSpPr>
            <p:spPr bwMode="black">
              <a:xfrm>
                <a:off x="3332" y="944"/>
                <a:ext cx="35" cy="5"/>
              </a:xfrm>
              <a:prstGeom prst="rect">
                <a:avLst/>
              </a:prstGeom>
              <a:solidFill>
                <a:schemeClr val="bg2"/>
              </a:solidFill>
              <a:ln w="9525">
                <a:noFill/>
                <a:miter lim="800000"/>
                <a:headEnd/>
                <a:tailEnd/>
              </a:ln>
            </p:spPr>
            <p:txBody>
              <a:bodyPr/>
              <a:lstStyle/>
              <a:p>
                <a:endParaRPr lang="en-US"/>
              </a:p>
            </p:txBody>
          </p:sp>
          <p:sp>
            <p:nvSpPr>
              <p:cNvPr id="143694" name="Rectangle 1358"/>
              <p:cNvSpPr>
                <a:spLocks noChangeArrowheads="1"/>
              </p:cNvSpPr>
              <p:nvPr/>
            </p:nvSpPr>
            <p:spPr bwMode="black">
              <a:xfrm>
                <a:off x="3332" y="946"/>
                <a:ext cx="35" cy="3"/>
              </a:xfrm>
              <a:prstGeom prst="rect">
                <a:avLst/>
              </a:prstGeom>
              <a:solidFill>
                <a:schemeClr val="bg2"/>
              </a:solidFill>
              <a:ln w="9525">
                <a:noFill/>
                <a:miter lim="800000"/>
                <a:headEnd/>
                <a:tailEnd/>
              </a:ln>
            </p:spPr>
            <p:txBody>
              <a:bodyPr/>
              <a:lstStyle/>
              <a:p>
                <a:endParaRPr lang="en-US"/>
              </a:p>
            </p:txBody>
          </p:sp>
          <p:sp>
            <p:nvSpPr>
              <p:cNvPr id="143695" name="Rectangle 1359"/>
              <p:cNvSpPr>
                <a:spLocks noChangeArrowheads="1"/>
              </p:cNvSpPr>
              <p:nvPr/>
            </p:nvSpPr>
            <p:spPr bwMode="black">
              <a:xfrm>
                <a:off x="3332" y="946"/>
                <a:ext cx="35" cy="4"/>
              </a:xfrm>
              <a:prstGeom prst="rect">
                <a:avLst/>
              </a:prstGeom>
              <a:solidFill>
                <a:schemeClr val="bg2"/>
              </a:solidFill>
              <a:ln w="9525">
                <a:noFill/>
                <a:miter lim="800000"/>
                <a:headEnd/>
                <a:tailEnd/>
              </a:ln>
            </p:spPr>
            <p:txBody>
              <a:bodyPr/>
              <a:lstStyle/>
              <a:p>
                <a:endParaRPr lang="en-US"/>
              </a:p>
            </p:txBody>
          </p:sp>
          <p:sp>
            <p:nvSpPr>
              <p:cNvPr id="143696" name="Rectangle 1360"/>
              <p:cNvSpPr>
                <a:spLocks noChangeArrowheads="1"/>
              </p:cNvSpPr>
              <p:nvPr/>
            </p:nvSpPr>
            <p:spPr bwMode="black">
              <a:xfrm>
                <a:off x="3332" y="946"/>
                <a:ext cx="35" cy="4"/>
              </a:xfrm>
              <a:prstGeom prst="rect">
                <a:avLst/>
              </a:prstGeom>
              <a:solidFill>
                <a:schemeClr val="bg2"/>
              </a:solidFill>
              <a:ln w="9525">
                <a:noFill/>
                <a:miter lim="800000"/>
                <a:headEnd/>
                <a:tailEnd/>
              </a:ln>
            </p:spPr>
            <p:txBody>
              <a:bodyPr/>
              <a:lstStyle/>
              <a:p>
                <a:endParaRPr lang="en-US"/>
              </a:p>
            </p:txBody>
          </p:sp>
          <p:sp>
            <p:nvSpPr>
              <p:cNvPr id="143698" name="Rectangle 1362"/>
              <p:cNvSpPr>
                <a:spLocks noChangeArrowheads="1"/>
              </p:cNvSpPr>
              <p:nvPr/>
            </p:nvSpPr>
            <p:spPr bwMode="black">
              <a:xfrm>
                <a:off x="3332" y="948"/>
                <a:ext cx="35" cy="4"/>
              </a:xfrm>
              <a:prstGeom prst="rect">
                <a:avLst/>
              </a:prstGeom>
              <a:solidFill>
                <a:schemeClr val="bg2"/>
              </a:solidFill>
              <a:ln w="9525">
                <a:noFill/>
                <a:miter lim="800000"/>
                <a:headEnd/>
                <a:tailEnd/>
              </a:ln>
            </p:spPr>
            <p:txBody>
              <a:bodyPr/>
              <a:lstStyle/>
              <a:p>
                <a:endParaRPr lang="en-US"/>
              </a:p>
            </p:txBody>
          </p:sp>
          <p:sp>
            <p:nvSpPr>
              <p:cNvPr id="143699" name="Rectangle 1363"/>
              <p:cNvSpPr>
                <a:spLocks noChangeArrowheads="1"/>
              </p:cNvSpPr>
              <p:nvPr/>
            </p:nvSpPr>
            <p:spPr bwMode="black">
              <a:xfrm>
                <a:off x="3332" y="948"/>
                <a:ext cx="35" cy="4"/>
              </a:xfrm>
              <a:prstGeom prst="rect">
                <a:avLst/>
              </a:prstGeom>
              <a:solidFill>
                <a:schemeClr val="bg2"/>
              </a:solidFill>
              <a:ln w="9525">
                <a:noFill/>
                <a:miter lim="800000"/>
                <a:headEnd/>
                <a:tailEnd/>
              </a:ln>
            </p:spPr>
            <p:txBody>
              <a:bodyPr/>
              <a:lstStyle/>
              <a:p>
                <a:endParaRPr lang="en-US"/>
              </a:p>
            </p:txBody>
          </p:sp>
          <p:sp>
            <p:nvSpPr>
              <p:cNvPr id="143700" name="Rectangle 1364"/>
              <p:cNvSpPr>
                <a:spLocks noChangeArrowheads="1"/>
              </p:cNvSpPr>
              <p:nvPr/>
            </p:nvSpPr>
            <p:spPr bwMode="black">
              <a:xfrm>
                <a:off x="3332" y="949"/>
                <a:ext cx="35" cy="3"/>
              </a:xfrm>
              <a:prstGeom prst="rect">
                <a:avLst/>
              </a:prstGeom>
              <a:solidFill>
                <a:schemeClr val="bg2"/>
              </a:solidFill>
              <a:ln w="9525">
                <a:noFill/>
                <a:miter lim="800000"/>
                <a:headEnd/>
                <a:tailEnd/>
              </a:ln>
            </p:spPr>
            <p:txBody>
              <a:bodyPr/>
              <a:lstStyle/>
              <a:p>
                <a:endParaRPr lang="en-US"/>
              </a:p>
            </p:txBody>
          </p:sp>
          <p:sp>
            <p:nvSpPr>
              <p:cNvPr id="143701" name="Rectangle 1365"/>
              <p:cNvSpPr>
                <a:spLocks noChangeArrowheads="1"/>
              </p:cNvSpPr>
              <p:nvPr/>
            </p:nvSpPr>
            <p:spPr bwMode="black">
              <a:xfrm>
                <a:off x="3332" y="949"/>
                <a:ext cx="35" cy="5"/>
              </a:xfrm>
              <a:prstGeom prst="rect">
                <a:avLst/>
              </a:prstGeom>
              <a:solidFill>
                <a:schemeClr val="bg2"/>
              </a:solidFill>
              <a:ln w="9525">
                <a:noFill/>
                <a:miter lim="800000"/>
                <a:headEnd/>
                <a:tailEnd/>
              </a:ln>
            </p:spPr>
            <p:txBody>
              <a:bodyPr/>
              <a:lstStyle/>
              <a:p>
                <a:endParaRPr lang="en-US"/>
              </a:p>
            </p:txBody>
          </p:sp>
          <p:sp>
            <p:nvSpPr>
              <p:cNvPr id="143702" name="Rectangle 1366"/>
              <p:cNvSpPr>
                <a:spLocks noChangeArrowheads="1"/>
              </p:cNvSpPr>
              <p:nvPr/>
            </p:nvSpPr>
            <p:spPr bwMode="black">
              <a:xfrm>
                <a:off x="3332" y="949"/>
                <a:ext cx="35" cy="5"/>
              </a:xfrm>
              <a:prstGeom prst="rect">
                <a:avLst/>
              </a:prstGeom>
              <a:solidFill>
                <a:schemeClr val="bg2"/>
              </a:solidFill>
              <a:ln w="9525">
                <a:noFill/>
                <a:miter lim="800000"/>
                <a:headEnd/>
                <a:tailEnd/>
              </a:ln>
            </p:spPr>
            <p:txBody>
              <a:bodyPr/>
              <a:lstStyle/>
              <a:p>
                <a:endParaRPr lang="en-US"/>
              </a:p>
            </p:txBody>
          </p:sp>
          <p:sp>
            <p:nvSpPr>
              <p:cNvPr id="143703" name="Rectangle 1367"/>
              <p:cNvSpPr>
                <a:spLocks noChangeArrowheads="1"/>
              </p:cNvSpPr>
              <p:nvPr/>
            </p:nvSpPr>
            <p:spPr bwMode="black">
              <a:xfrm>
                <a:off x="3332" y="949"/>
                <a:ext cx="35" cy="5"/>
              </a:xfrm>
              <a:prstGeom prst="rect">
                <a:avLst/>
              </a:prstGeom>
              <a:solidFill>
                <a:schemeClr val="bg2"/>
              </a:solidFill>
              <a:ln w="9525">
                <a:noFill/>
                <a:miter lim="800000"/>
                <a:headEnd/>
                <a:tailEnd/>
              </a:ln>
            </p:spPr>
            <p:txBody>
              <a:bodyPr/>
              <a:lstStyle/>
              <a:p>
                <a:endParaRPr lang="en-US"/>
              </a:p>
            </p:txBody>
          </p:sp>
          <p:sp>
            <p:nvSpPr>
              <p:cNvPr id="143704" name="Rectangle 1368"/>
              <p:cNvSpPr>
                <a:spLocks noChangeArrowheads="1"/>
              </p:cNvSpPr>
              <p:nvPr/>
            </p:nvSpPr>
            <p:spPr bwMode="black">
              <a:xfrm>
                <a:off x="3332" y="950"/>
                <a:ext cx="35" cy="4"/>
              </a:xfrm>
              <a:prstGeom prst="rect">
                <a:avLst/>
              </a:prstGeom>
              <a:solidFill>
                <a:schemeClr val="bg2"/>
              </a:solidFill>
              <a:ln w="9525">
                <a:noFill/>
                <a:miter lim="800000"/>
                <a:headEnd/>
                <a:tailEnd/>
              </a:ln>
            </p:spPr>
            <p:txBody>
              <a:bodyPr/>
              <a:lstStyle/>
              <a:p>
                <a:endParaRPr lang="en-US"/>
              </a:p>
            </p:txBody>
          </p:sp>
          <p:sp>
            <p:nvSpPr>
              <p:cNvPr id="143705" name="Rectangle 1369"/>
              <p:cNvSpPr>
                <a:spLocks noChangeArrowheads="1"/>
              </p:cNvSpPr>
              <p:nvPr/>
            </p:nvSpPr>
            <p:spPr bwMode="black">
              <a:xfrm>
                <a:off x="3332" y="950"/>
                <a:ext cx="35" cy="6"/>
              </a:xfrm>
              <a:prstGeom prst="rect">
                <a:avLst/>
              </a:prstGeom>
              <a:solidFill>
                <a:schemeClr val="bg2"/>
              </a:solidFill>
              <a:ln w="9525">
                <a:noFill/>
                <a:miter lim="800000"/>
                <a:headEnd/>
                <a:tailEnd/>
              </a:ln>
            </p:spPr>
            <p:txBody>
              <a:bodyPr/>
              <a:lstStyle/>
              <a:p>
                <a:endParaRPr lang="en-US"/>
              </a:p>
            </p:txBody>
          </p:sp>
          <p:sp>
            <p:nvSpPr>
              <p:cNvPr id="143706" name="Rectangle 1370"/>
              <p:cNvSpPr>
                <a:spLocks noChangeArrowheads="1"/>
              </p:cNvSpPr>
              <p:nvPr/>
            </p:nvSpPr>
            <p:spPr bwMode="black">
              <a:xfrm>
                <a:off x="3332" y="950"/>
                <a:ext cx="35" cy="6"/>
              </a:xfrm>
              <a:prstGeom prst="rect">
                <a:avLst/>
              </a:prstGeom>
              <a:solidFill>
                <a:schemeClr val="bg2"/>
              </a:solidFill>
              <a:ln w="9525">
                <a:noFill/>
                <a:miter lim="800000"/>
                <a:headEnd/>
                <a:tailEnd/>
              </a:ln>
            </p:spPr>
            <p:txBody>
              <a:bodyPr/>
              <a:lstStyle/>
              <a:p>
                <a:endParaRPr lang="en-US"/>
              </a:p>
            </p:txBody>
          </p:sp>
          <p:sp>
            <p:nvSpPr>
              <p:cNvPr id="143707" name="Rectangle 1371"/>
              <p:cNvSpPr>
                <a:spLocks noChangeArrowheads="1"/>
              </p:cNvSpPr>
              <p:nvPr/>
            </p:nvSpPr>
            <p:spPr bwMode="black">
              <a:xfrm>
                <a:off x="3332" y="952"/>
                <a:ext cx="35" cy="5"/>
              </a:xfrm>
              <a:prstGeom prst="rect">
                <a:avLst/>
              </a:prstGeom>
              <a:solidFill>
                <a:schemeClr val="bg2"/>
              </a:solidFill>
              <a:ln w="9525">
                <a:noFill/>
                <a:miter lim="800000"/>
                <a:headEnd/>
                <a:tailEnd/>
              </a:ln>
            </p:spPr>
            <p:txBody>
              <a:bodyPr/>
              <a:lstStyle/>
              <a:p>
                <a:endParaRPr lang="en-US"/>
              </a:p>
            </p:txBody>
          </p:sp>
          <p:sp>
            <p:nvSpPr>
              <p:cNvPr id="143708" name="Rectangle 1372"/>
              <p:cNvSpPr>
                <a:spLocks noChangeArrowheads="1"/>
              </p:cNvSpPr>
              <p:nvPr/>
            </p:nvSpPr>
            <p:spPr bwMode="black">
              <a:xfrm>
                <a:off x="3332" y="952"/>
                <a:ext cx="35" cy="5"/>
              </a:xfrm>
              <a:prstGeom prst="rect">
                <a:avLst/>
              </a:prstGeom>
              <a:solidFill>
                <a:schemeClr val="bg2"/>
              </a:solidFill>
              <a:ln w="9525">
                <a:noFill/>
                <a:miter lim="800000"/>
                <a:headEnd/>
                <a:tailEnd/>
              </a:ln>
            </p:spPr>
            <p:txBody>
              <a:bodyPr/>
              <a:lstStyle/>
              <a:p>
                <a:endParaRPr lang="en-US"/>
              </a:p>
            </p:txBody>
          </p:sp>
          <p:sp>
            <p:nvSpPr>
              <p:cNvPr id="143709" name="Rectangle 1373"/>
              <p:cNvSpPr>
                <a:spLocks noChangeArrowheads="1"/>
              </p:cNvSpPr>
              <p:nvPr/>
            </p:nvSpPr>
            <p:spPr bwMode="black">
              <a:xfrm>
                <a:off x="3332" y="952"/>
                <a:ext cx="35" cy="5"/>
              </a:xfrm>
              <a:prstGeom prst="rect">
                <a:avLst/>
              </a:prstGeom>
              <a:solidFill>
                <a:schemeClr val="bg2"/>
              </a:solidFill>
              <a:ln w="9525">
                <a:noFill/>
                <a:miter lim="800000"/>
                <a:headEnd/>
                <a:tailEnd/>
              </a:ln>
            </p:spPr>
            <p:txBody>
              <a:bodyPr/>
              <a:lstStyle/>
              <a:p>
                <a:endParaRPr lang="en-US"/>
              </a:p>
            </p:txBody>
          </p:sp>
          <p:sp>
            <p:nvSpPr>
              <p:cNvPr id="143710" name="Rectangle 1374"/>
              <p:cNvSpPr>
                <a:spLocks noChangeArrowheads="1"/>
              </p:cNvSpPr>
              <p:nvPr/>
            </p:nvSpPr>
            <p:spPr bwMode="black">
              <a:xfrm>
                <a:off x="3332" y="954"/>
                <a:ext cx="35" cy="3"/>
              </a:xfrm>
              <a:prstGeom prst="rect">
                <a:avLst/>
              </a:prstGeom>
              <a:solidFill>
                <a:schemeClr val="bg2"/>
              </a:solidFill>
              <a:ln w="9525">
                <a:noFill/>
                <a:miter lim="800000"/>
                <a:headEnd/>
                <a:tailEnd/>
              </a:ln>
            </p:spPr>
            <p:txBody>
              <a:bodyPr/>
              <a:lstStyle/>
              <a:p>
                <a:endParaRPr lang="en-US"/>
              </a:p>
            </p:txBody>
          </p:sp>
          <p:sp>
            <p:nvSpPr>
              <p:cNvPr id="143711" name="Rectangle 1375"/>
              <p:cNvSpPr>
                <a:spLocks noChangeArrowheads="1"/>
              </p:cNvSpPr>
              <p:nvPr/>
            </p:nvSpPr>
            <p:spPr bwMode="black">
              <a:xfrm>
                <a:off x="3332" y="954"/>
                <a:ext cx="35" cy="4"/>
              </a:xfrm>
              <a:prstGeom prst="rect">
                <a:avLst/>
              </a:prstGeom>
              <a:solidFill>
                <a:schemeClr val="bg2"/>
              </a:solidFill>
              <a:ln w="9525">
                <a:noFill/>
                <a:miter lim="800000"/>
                <a:headEnd/>
                <a:tailEnd/>
              </a:ln>
            </p:spPr>
            <p:txBody>
              <a:bodyPr/>
              <a:lstStyle/>
              <a:p>
                <a:endParaRPr lang="en-US"/>
              </a:p>
            </p:txBody>
          </p:sp>
          <p:sp>
            <p:nvSpPr>
              <p:cNvPr id="143712" name="Rectangle 1376"/>
              <p:cNvSpPr>
                <a:spLocks noChangeArrowheads="1"/>
              </p:cNvSpPr>
              <p:nvPr/>
            </p:nvSpPr>
            <p:spPr bwMode="black">
              <a:xfrm>
                <a:off x="3332" y="954"/>
                <a:ext cx="35" cy="4"/>
              </a:xfrm>
              <a:prstGeom prst="rect">
                <a:avLst/>
              </a:prstGeom>
              <a:solidFill>
                <a:schemeClr val="bg2"/>
              </a:solidFill>
              <a:ln w="9525">
                <a:noFill/>
                <a:miter lim="800000"/>
                <a:headEnd/>
                <a:tailEnd/>
              </a:ln>
            </p:spPr>
            <p:txBody>
              <a:bodyPr/>
              <a:lstStyle/>
              <a:p>
                <a:endParaRPr lang="en-US"/>
              </a:p>
            </p:txBody>
          </p:sp>
          <p:sp>
            <p:nvSpPr>
              <p:cNvPr id="143713" name="Rectangle 1377"/>
              <p:cNvSpPr>
                <a:spLocks noChangeArrowheads="1"/>
              </p:cNvSpPr>
              <p:nvPr/>
            </p:nvSpPr>
            <p:spPr bwMode="black">
              <a:xfrm>
                <a:off x="3332" y="954"/>
                <a:ext cx="35" cy="4"/>
              </a:xfrm>
              <a:prstGeom prst="rect">
                <a:avLst/>
              </a:prstGeom>
              <a:solidFill>
                <a:schemeClr val="bg2"/>
              </a:solidFill>
              <a:ln w="9525">
                <a:noFill/>
                <a:miter lim="800000"/>
                <a:headEnd/>
                <a:tailEnd/>
              </a:ln>
            </p:spPr>
            <p:txBody>
              <a:bodyPr/>
              <a:lstStyle/>
              <a:p>
                <a:endParaRPr lang="en-US"/>
              </a:p>
            </p:txBody>
          </p:sp>
          <p:sp>
            <p:nvSpPr>
              <p:cNvPr id="143714" name="Rectangle 1378"/>
              <p:cNvSpPr>
                <a:spLocks noChangeArrowheads="1"/>
              </p:cNvSpPr>
              <p:nvPr/>
            </p:nvSpPr>
            <p:spPr bwMode="black">
              <a:xfrm>
                <a:off x="3332" y="956"/>
                <a:ext cx="35" cy="4"/>
              </a:xfrm>
              <a:prstGeom prst="rect">
                <a:avLst/>
              </a:prstGeom>
              <a:solidFill>
                <a:schemeClr val="bg2"/>
              </a:solidFill>
              <a:ln w="9525">
                <a:noFill/>
                <a:miter lim="800000"/>
                <a:headEnd/>
                <a:tailEnd/>
              </a:ln>
            </p:spPr>
            <p:txBody>
              <a:bodyPr/>
              <a:lstStyle/>
              <a:p>
                <a:endParaRPr lang="en-US"/>
              </a:p>
            </p:txBody>
          </p:sp>
          <p:sp>
            <p:nvSpPr>
              <p:cNvPr id="143715" name="Rectangle 1379"/>
              <p:cNvSpPr>
                <a:spLocks noChangeArrowheads="1"/>
              </p:cNvSpPr>
              <p:nvPr/>
            </p:nvSpPr>
            <p:spPr bwMode="black">
              <a:xfrm>
                <a:off x="3332" y="956"/>
                <a:ext cx="35" cy="4"/>
              </a:xfrm>
              <a:prstGeom prst="rect">
                <a:avLst/>
              </a:prstGeom>
              <a:solidFill>
                <a:schemeClr val="bg2"/>
              </a:solidFill>
              <a:ln w="9525">
                <a:noFill/>
                <a:miter lim="800000"/>
                <a:headEnd/>
                <a:tailEnd/>
              </a:ln>
            </p:spPr>
            <p:txBody>
              <a:bodyPr/>
              <a:lstStyle/>
              <a:p>
                <a:endParaRPr lang="en-US"/>
              </a:p>
            </p:txBody>
          </p:sp>
          <p:sp>
            <p:nvSpPr>
              <p:cNvPr id="143716" name="Rectangle 1380"/>
              <p:cNvSpPr>
                <a:spLocks noChangeArrowheads="1"/>
              </p:cNvSpPr>
              <p:nvPr/>
            </p:nvSpPr>
            <p:spPr bwMode="black">
              <a:xfrm>
                <a:off x="3332" y="956"/>
                <a:ext cx="35" cy="4"/>
              </a:xfrm>
              <a:prstGeom prst="rect">
                <a:avLst/>
              </a:prstGeom>
              <a:solidFill>
                <a:schemeClr val="bg2"/>
              </a:solidFill>
              <a:ln w="9525">
                <a:noFill/>
                <a:miter lim="800000"/>
                <a:headEnd/>
                <a:tailEnd/>
              </a:ln>
            </p:spPr>
            <p:txBody>
              <a:bodyPr/>
              <a:lstStyle/>
              <a:p>
                <a:endParaRPr lang="en-US"/>
              </a:p>
            </p:txBody>
          </p:sp>
          <p:sp>
            <p:nvSpPr>
              <p:cNvPr id="143717" name="Rectangle 1381"/>
              <p:cNvSpPr>
                <a:spLocks noChangeArrowheads="1"/>
              </p:cNvSpPr>
              <p:nvPr/>
            </p:nvSpPr>
            <p:spPr bwMode="black">
              <a:xfrm>
                <a:off x="3332" y="957"/>
                <a:ext cx="35" cy="5"/>
              </a:xfrm>
              <a:prstGeom prst="rect">
                <a:avLst/>
              </a:prstGeom>
              <a:solidFill>
                <a:schemeClr val="bg2"/>
              </a:solidFill>
              <a:ln w="9525">
                <a:noFill/>
                <a:miter lim="800000"/>
                <a:headEnd/>
                <a:tailEnd/>
              </a:ln>
            </p:spPr>
            <p:txBody>
              <a:bodyPr/>
              <a:lstStyle/>
              <a:p>
                <a:endParaRPr lang="en-US"/>
              </a:p>
            </p:txBody>
          </p:sp>
          <p:sp>
            <p:nvSpPr>
              <p:cNvPr id="143718" name="Rectangle 1382"/>
              <p:cNvSpPr>
                <a:spLocks noChangeArrowheads="1"/>
              </p:cNvSpPr>
              <p:nvPr/>
            </p:nvSpPr>
            <p:spPr bwMode="black">
              <a:xfrm>
                <a:off x="3332" y="957"/>
                <a:ext cx="35" cy="5"/>
              </a:xfrm>
              <a:prstGeom prst="rect">
                <a:avLst/>
              </a:prstGeom>
              <a:solidFill>
                <a:schemeClr val="bg2"/>
              </a:solidFill>
              <a:ln w="9525">
                <a:noFill/>
                <a:miter lim="800000"/>
                <a:headEnd/>
                <a:tailEnd/>
              </a:ln>
            </p:spPr>
            <p:txBody>
              <a:bodyPr/>
              <a:lstStyle/>
              <a:p>
                <a:endParaRPr lang="en-US"/>
              </a:p>
            </p:txBody>
          </p:sp>
          <p:sp>
            <p:nvSpPr>
              <p:cNvPr id="143719" name="Rectangle 1383"/>
              <p:cNvSpPr>
                <a:spLocks noChangeArrowheads="1"/>
              </p:cNvSpPr>
              <p:nvPr/>
            </p:nvSpPr>
            <p:spPr bwMode="black">
              <a:xfrm>
                <a:off x="3332" y="957"/>
                <a:ext cx="35" cy="5"/>
              </a:xfrm>
              <a:prstGeom prst="rect">
                <a:avLst/>
              </a:prstGeom>
              <a:solidFill>
                <a:schemeClr val="bg2"/>
              </a:solidFill>
              <a:ln w="9525">
                <a:noFill/>
                <a:miter lim="800000"/>
                <a:headEnd/>
                <a:tailEnd/>
              </a:ln>
            </p:spPr>
            <p:txBody>
              <a:bodyPr/>
              <a:lstStyle/>
              <a:p>
                <a:endParaRPr lang="en-US"/>
              </a:p>
            </p:txBody>
          </p:sp>
          <p:sp>
            <p:nvSpPr>
              <p:cNvPr id="143720" name="Rectangle 1384"/>
              <p:cNvSpPr>
                <a:spLocks noChangeArrowheads="1"/>
              </p:cNvSpPr>
              <p:nvPr/>
            </p:nvSpPr>
            <p:spPr bwMode="black">
              <a:xfrm>
                <a:off x="3332" y="958"/>
                <a:ext cx="35" cy="4"/>
              </a:xfrm>
              <a:prstGeom prst="rect">
                <a:avLst/>
              </a:prstGeom>
              <a:solidFill>
                <a:schemeClr val="bg2"/>
              </a:solidFill>
              <a:ln w="9525">
                <a:noFill/>
                <a:miter lim="800000"/>
                <a:headEnd/>
                <a:tailEnd/>
              </a:ln>
            </p:spPr>
            <p:txBody>
              <a:bodyPr/>
              <a:lstStyle/>
              <a:p>
                <a:endParaRPr lang="en-US"/>
              </a:p>
            </p:txBody>
          </p:sp>
          <p:sp>
            <p:nvSpPr>
              <p:cNvPr id="143721" name="Rectangle 1385"/>
              <p:cNvSpPr>
                <a:spLocks noChangeArrowheads="1"/>
              </p:cNvSpPr>
              <p:nvPr/>
            </p:nvSpPr>
            <p:spPr bwMode="black">
              <a:xfrm>
                <a:off x="3330" y="932"/>
                <a:ext cx="6" cy="28"/>
              </a:xfrm>
              <a:prstGeom prst="rect">
                <a:avLst/>
              </a:prstGeom>
              <a:solidFill>
                <a:schemeClr val="bg2"/>
              </a:solidFill>
              <a:ln w="9525">
                <a:noFill/>
                <a:miter lim="800000"/>
                <a:headEnd/>
                <a:tailEnd/>
              </a:ln>
            </p:spPr>
            <p:txBody>
              <a:bodyPr/>
              <a:lstStyle/>
              <a:p>
                <a:endParaRPr lang="en-US"/>
              </a:p>
            </p:txBody>
          </p:sp>
          <p:sp>
            <p:nvSpPr>
              <p:cNvPr id="143722" name="Rectangle 1386"/>
              <p:cNvSpPr>
                <a:spLocks noChangeArrowheads="1"/>
              </p:cNvSpPr>
              <p:nvPr/>
            </p:nvSpPr>
            <p:spPr bwMode="black">
              <a:xfrm>
                <a:off x="3332" y="929"/>
                <a:ext cx="35" cy="4"/>
              </a:xfrm>
              <a:prstGeom prst="rect">
                <a:avLst/>
              </a:prstGeom>
              <a:solidFill>
                <a:schemeClr val="bg2"/>
              </a:solidFill>
              <a:ln w="9525">
                <a:noFill/>
                <a:miter lim="800000"/>
                <a:headEnd/>
                <a:tailEnd/>
              </a:ln>
            </p:spPr>
            <p:txBody>
              <a:bodyPr/>
              <a:lstStyle/>
              <a:p>
                <a:endParaRPr lang="en-US"/>
              </a:p>
            </p:txBody>
          </p:sp>
          <p:sp>
            <p:nvSpPr>
              <p:cNvPr id="143723" name="Rectangle 1387"/>
              <p:cNvSpPr>
                <a:spLocks noChangeArrowheads="1"/>
              </p:cNvSpPr>
              <p:nvPr/>
            </p:nvSpPr>
            <p:spPr bwMode="black">
              <a:xfrm>
                <a:off x="3366" y="932"/>
                <a:ext cx="6" cy="28"/>
              </a:xfrm>
              <a:prstGeom prst="rect">
                <a:avLst/>
              </a:prstGeom>
              <a:solidFill>
                <a:schemeClr val="bg2"/>
              </a:solidFill>
              <a:ln w="9525">
                <a:noFill/>
                <a:miter lim="800000"/>
                <a:headEnd/>
                <a:tailEnd/>
              </a:ln>
            </p:spPr>
            <p:txBody>
              <a:bodyPr/>
              <a:lstStyle/>
              <a:p>
                <a:endParaRPr lang="en-US"/>
              </a:p>
            </p:txBody>
          </p:sp>
          <p:sp>
            <p:nvSpPr>
              <p:cNvPr id="143724" name="Rectangle 1388"/>
              <p:cNvSpPr>
                <a:spLocks noChangeArrowheads="1"/>
              </p:cNvSpPr>
              <p:nvPr/>
            </p:nvSpPr>
            <p:spPr bwMode="black">
              <a:xfrm>
                <a:off x="3332" y="958"/>
                <a:ext cx="35" cy="4"/>
              </a:xfrm>
              <a:prstGeom prst="rect">
                <a:avLst/>
              </a:prstGeom>
              <a:solidFill>
                <a:schemeClr val="bg2"/>
              </a:solidFill>
              <a:ln w="9525">
                <a:noFill/>
                <a:miter lim="800000"/>
                <a:headEnd/>
                <a:tailEnd/>
              </a:ln>
            </p:spPr>
            <p:txBody>
              <a:bodyPr/>
              <a:lstStyle/>
              <a:p>
                <a:endParaRPr lang="en-US"/>
              </a:p>
            </p:txBody>
          </p:sp>
          <p:sp>
            <p:nvSpPr>
              <p:cNvPr id="143725" name="Rectangle 1389"/>
              <p:cNvSpPr>
                <a:spLocks noChangeArrowheads="1"/>
              </p:cNvSpPr>
              <p:nvPr/>
            </p:nvSpPr>
            <p:spPr bwMode="black">
              <a:xfrm>
                <a:off x="3960" y="2345"/>
                <a:ext cx="257" cy="4"/>
              </a:xfrm>
              <a:prstGeom prst="rect">
                <a:avLst/>
              </a:prstGeom>
              <a:solidFill>
                <a:schemeClr val="bg2"/>
              </a:solidFill>
              <a:ln w="9525">
                <a:noFill/>
                <a:miter lim="800000"/>
                <a:headEnd/>
                <a:tailEnd/>
              </a:ln>
            </p:spPr>
            <p:txBody>
              <a:bodyPr/>
              <a:lstStyle/>
              <a:p>
                <a:endParaRPr lang="en-US"/>
              </a:p>
            </p:txBody>
          </p:sp>
          <p:sp>
            <p:nvSpPr>
              <p:cNvPr id="143727" name="Rectangle 1391"/>
              <p:cNvSpPr>
                <a:spLocks noChangeArrowheads="1"/>
              </p:cNvSpPr>
              <p:nvPr/>
            </p:nvSpPr>
            <p:spPr bwMode="black">
              <a:xfrm>
                <a:off x="3960" y="2343"/>
                <a:ext cx="257" cy="5"/>
              </a:xfrm>
              <a:prstGeom prst="rect">
                <a:avLst/>
              </a:prstGeom>
              <a:solidFill>
                <a:schemeClr val="bg2"/>
              </a:solidFill>
              <a:ln w="9525">
                <a:noFill/>
                <a:miter lim="800000"/>
                <a:headEnd/>
                <a:tailEnd/>
              </a:ln>
            </p:spPr>
            <p:txBody>
              <a:bodyPr/>
              <a:lstStyle/>
              <a:p>
                <a:endParaRPr lang="en-US"/>
              </a:p>
            </p:txBody>
          </p:sp>
          <p:sp>
            <p:nvSpPr>
              <p:cNvPr id="143728" name="Rectangle 1392"/>
              <p:cNvSpPr>
                <a:spLocks noChangeArrowheads="1"/>
              </p:cNvSpPr>
              <p:nvPr/>
            </p:nvSpPr>
            <p:spPr bwMode="black">
              <a:xfrm>
                <a:off x="3960" y="2343"/>
                <a:ext cx="257" cy="5"/>
              </a:xfrm>
              <a:prstGeom prst="rect">
                <a:avLst/>
              </a:prstGeom>
              <a:solidFill>
                <a:schemeClr val="bg2"/>
              </a:solidFill>
              <a:ln w="9525">
                <a:noFill/>
                <a:miter lim="800000"/>
                <a:headEnd/>
                <a:tailEnd/>
              </a:ln>
            </p:spPr>
            <p:txBody>
              <a:bodyPr/>
              <a:lstStyle/>
              <a:p>
                <a:endParaRPr lang="en-US"/>
              </a:p>
            </p:txBody>
          </p:sp>
          <p:sp>
            <p:nvSpPr>
              <p:cNvPr id="143729" name="Rectangle 1393"/>
              <p:cNvSpPr>
                <a:spLocks noChangeArrowheads="1"/>
              </p:cNvSpPr>
              <p:nvPr/>
            </p:nvSpPr>
            <p:spPr bwMode="black">
              <a:xfrm>
                <a:off x="3960" y="2343"/>
                <a:ext cx="257" cy="5"/>
              </a:xfrm>
              <a:prstGeom prst="rect">
                <a:avLst/>
              </a:prstGeom>
              <a:solidFill>
                <a:schemeClr val="bg2"/>
              </a:solidFill>
              <a:ln w="9525">
                <a:noFill/>
                <a:miter lim="800000"/>
                <a:headEnd/>
                <a:tailEnd/>
              </a:ln>
            </p:spPr>
            <p:txBody>
              <a:bodyPr/>
              <a:lstStyle/>
              <a:p>
                <a:endParaRPr lang="en-US"/>
              </a:p>
            </p:txBody>
          </p:sp>
          <p:sp>
            <p:nvSpPr>
              <p:cNvPr id="143730" name="Rectangle 1394"/>
              <p:cNvSpPr>
                <a:spLocks noChangeArrowheads="1"/>
              </p:cNvSpPr>
              <p:nvPr/>
            </p:nvSpPr>
            <p:spPr bwMode="black">
              <a:xfrm>
                <a:off x="3960" y="2341"/>
                <a:ext cx="257" cy="5"/>
              </a:xfrm>
              <a:prstGeom prst="rect">
                <a:avLst/>
              </a:prstGeom>
              <a:solidFill>
                <a:schemeClr val="bg2"/>
              </a:solidFill>
              <a:ln w="9525">
                <a:noFill/>
                <a:miter lim="800000"/>
                <a:headEnd/>
                <a:tailEnd/>
              </a:ln>
            </p:spPr>
            <p:txBody>
              <a:bodyPr/>
              <a:lstStyle/>
              <a:p>
                <a:endParaRPr lang="en-US"/>
              </a:p>
            </p:txBody>
          </p:sp>
          <p:sp>
            <p:nvSpPr>
              <p:cNvPr id="143731" name="Rectangle 1395"/>
              <p:cNvSpPr>
                <a:spLocks noChangeArrowheads="1"/>
              </p:cNvSpPr>
              <p:nvPr/>
            </p:nvSpPr>
            <p:spPr bwMode="black">
              <a:xfrm>
                <a:off x="3960" y="2341"/>
                <a:ext cx="257" cy="5"/>
              </a:xfrm>
              <a:prstGeom prst="rect">
                <a:avLst/>
              </a:prstGeom>
              <a:solidFill>
                <a:schemeClr val="bg2"/>
              </a:solidFill>
              <a:ln w="9525">
                <a:noFill/>
                <a:miter lim="800000"/>
                <a:headEnd/>
                <a:tailEnd/>
              </a:ln>
            </p:spPr>
            <p:txBody>
              <a:bodyPr/>
              <a:lstStyle/>
              <a:p>
                <a:endParaRPr lang="en-US"/>
              </a:p>
            </p:txBody>
          </p:sp>
          <p:sp>
            <p:nvSpPr>
              <p:cNvPr id="143732" name="Rectangle 1396"/>
              <p:cNvSpPr>
                <a:spLocks noChangeArrowheads="1"/>
              </p:cNvSpPr>
              <p:nvPr/>
            </p:nvSpPr>
            <p:spPr bwMode="black">
              <a:xfrm>
                <a:off x="3960" y="2341"/>
                <a:ext cx="257" cy="5"/>
              </a:xfrm>
              <a:prstGeom prst="rect">
                <a:avLst/>
              </a:prstGeom>
              <a:solidFill>
                <a:schemeClr val="bg2"/>
              </a:solidFill>
              <a:ln w="9525">
                <a:noFill/>
                <a:miter lim="800000"/>
                <a:headEnd/>
                <a:tailEnd/>
              </a:ln>
            </p:spPr>
            <p:txBody>
              <a:bodyPr/>
              <a:lstStyle/>
              <a:p>
                <a:endParaRPr lang="en-US"/>
              </a:p>
            </p:txBody>
          </p:sp>
          <p:sp>
            <p:nvSpPr>
              <p:cNvPr id="143733" name="Rectangle 1397"/>
              <p:cNvSpPr>
                <a:spLocks noChangeArrowheads="1"/>
              </p:cNvSpPr>
              <p:nvPr/>
            </p:nvSpPr>
            <p:spPr bwMode="black">
              <a:xfrm>
                <a:off x="3960" y="2340"/>
                <a:ext cx="257" cy="5"/>
              </a:xfrm>
              <a:prstGeom prst="rect">
                <a:avLst/>
              </a:prstGeom>
              <a:solidFill>
                <a:schemeClr val="bg2"/>
              </a:solidFill>
              <a:ln w="9525">
                <a:noFill/>
                <a:miter lim="800000"/>
                <a:headEnd/>
                <a:tailEnd/>
              </a:ln>
            </p:spPr>
            <p:txBody>
              <a:bodyPr/>
              <a:lstStyle/>
              <a:p>
                <a:endParaRPr lang="en-US"/>
              </a:p>
            </p:txBody>
          </p:sp>
          <p:sp>
            <p:nvSpPr>
              <p:cNvPr id="143734" name="Rectangle 1398"/>
              <p:cNvSpPr>
                <a:spLocks noChangeArrowheads="1"/>
              </p:cNvSpPr>
              <p:nvPr/>
            </p:nvSpPr>
            <p:spPr bwMode="black">
              <a:xfrm>
                <a:off x="3960" y="2340"/>
                <a:ext cx="257" cy="5"/>
              </a:xfrm>
              <a:prstGeom prst="rect">
                <a:avLst/>
              </a:prstGeom>
              <a:solidFill>
                <a:schemeClr val="bg2"/>
              </a:solidFill>
              <a:ln w="9525">
                <a:noFill/>
                <a:miter lim="800000"/>
                <a:headEnd/>
                <a:tailEnd/>
              </a:ln>
            </p:spPr>
            <p:txBody>
              <a:bodyPr/>
              <a:lstStyle/>
              <a:p>
                <a:endParaRPr lang="en-US"/>
              </a:p>
            </p:txBody>
          </p:sp>
          <p:sp>
            <p:nvSpPr>
              <p:cNvPr id="143735" name="Rectangle 1399"/>
              <p:cNvSpPr>
                <a:spLocks noChangeArrowheads="1"/>
              </p:cNvSpPr>
              <p:nvPr/>
            </p:nvSpPr>
            <p:spPr bwMode="black">
              <a:xfrm>
                <a:off x="3960" y="2340"/>
                <a:ext cx="257" cy="5"/>
              </a:xfrm>
              <a:prstGeom prst="rect">
                <a:avLst/>
              </a:prstGeom>
              <a:solidFill>
                <a:schemeClr val="bg2"/>
              </a:solidFill>
              <a:ln w="9525">
                <a:noFill/>
                <a:miter lim="800000"/>
                <a:headEnd/>
                <a:tailEnd/>
              </a:ln>
            </p:spPr>
            <p:txBody>
              <a:bodyPr/>
              <a:lstStyle/>
              <a:p>
                <a:endParaRPr lang="en-US"/>
              </a:p>
            </p:txBody>
          </p:sp>
          <p:sp>
            <p:nvSpPr>
              <p:cNvPr id="143737" name="Rectangle 1401"/>
              <p:cNvSpPr>
                <a:spLocks noChangeArrowheads="1"/>
              </p:cNvSpPr>
              <p:nvPr/>
            </p:nvSpPr>
            <p:spPr bwMode="black">
              <a:xfrm>
                <a:off x="3960" y="2338"/>
                <a:ext cx="257" cy="5"/>
              </a:xfrm>
              <a:prstGeom prst="rect">
                <a:avLst/>
              </a:prstGeom>
              <a:solidFill>
                <a:schemeClr val="bg2"/>
              </a:solidFill>
              <a:ln w="9525">
                <a:noFill/>
                <a:miter lim="800000"/>
                <a:headEnd/>
                <a:tailEnd/>
              </a:ln>
            </p:spPr>
            <p:txBody>
              <a:bodyPr/>
              <a:lstStyle/>
              <a:p>
                <a:endParaRPr lang="en-US"/>
              </a:p>
            </p:txBody>
          </p:sp>
          <p:sp>
            <p:nvSpPr>
              <p:cNvPr id="143738" name="Rectangle 1402"/>
              <p:cNvSpPr>
                <a:spLocks noChangeArrowheads="1"/>
              </p:cNvSpPr>
              <p:nvPr/>
            </p:nvSpPr>
            <p:spPr bwMode="black">
              <a:xfrm>
                <a:off x="3960" y="2338"/>
                <a:ext cx="257" cy="5"/>
              </a:xfrm>
              <a:prstGeom prst="rect">
                <a:avLst/>
              </a:prstGeom>
              <a:solidFill>
                <a:schemeClr val="bg2"/>
              </a:solidFill>
              <a:ln w="9525">
                <a:noFill/>
                <a:miter lim="800000"/>
                <a:headEnd/>
                <a:tailEnd/>
              </a:ln>
            </p:spPr>
            <p:txBody>
              <a:bodyPr/>
              <a:lstStyle/>
              <a:p>
                <a:endParaRPr lang="en-US"/>
              </a:p>
            </p:txBody>
          </p:sp>
          <p:sp>
            <p:nvSpPr>
              <p:cNvPr id="143739" name="Rectangle 1403"/>
              <p:cNvSpPr>
                <a:spLocks noChangeArrowheads="1"/>
              </p:cNvSpPr>
              <p:nvPr/>
            </p:nvSpPr>
            <p:spPr bwMode="black">
              <a:xfrm>
                <a:off x="3960" y="2338"/>
                <a:ext cx="257" cy="5"/>
              </a:xfrm>
              <a:prstGeom prst="rect">
                <a:avLst/>
              </a:prstGeom>
              <a:solidFill>
                <a:schemeClr val="bg2"/>
              </a:solidFill>
              <a:ln w="9525">
                <a:noFill/>
                <a:miter lim="800000"/>
                <a:headEnd/>
                <a:tailEnd/>
              </a:ln>
            </p:spPr>
            <p:txBody>
              <a:bodyPr/>
              <a:lstStyle/>
              <a:p>
                <a:endParaRPr lang="en-US"/>
              </a:p>
            </p:txBody>
          </p:sp>
          <p:sp>
            <p:nvSpPr>
              <p:cNvPr id="143740" name="Rectangle 1404"/>
              <p:cNvSpPr>
                <a:spLocks noChangeArrowheads="1"/>
              </p:cNvSpPr>
              <p:nvPr/>
            </p:nvSpPr>
            <p:spPr bwMode="black">
              <a:xfrm>
                <a:off x="3960" y="2337"/>
                <a:ext cx="257" cy="4"/>
              </a:xfrm>
              <a:prstGeom prst="rect">
                <a:avLst/>
              </a:prstGeom>
              <a:solidFill>
                <a:schemeClr val="bg2"/>
              </a:solidFill>
              <a:ln w="9525">
                <a:noFill/>
                <a:miter lim="800000"/>
                <a:headEnd/>
                <a:tailEnd/>
              </a:ln>
            </p:spPr>
            <p:txBody>
              <a:bodyPr/>
              <a:lstStyle/>
              <a:p>
                <a:endParaRPr lang="en-US"/>
              </a:p>
            </p:txBody>
          </p:sp>
          <p:sp>
            <p:nvSpPr>
              <p:cNvPr id="143741" name="Rectangle 1405"/>
              <p:cNvSpPr>
                <a:spLocks noChangeArrowheads="1"/>
              </p:cNvSpPr>
              <p:nvPr/>
            </p:nvSpPr>
            <p:spPr bwMode="black">
              <a:xfrm>
                <a:off x="3960" y="2337"/>
                <a:ext cx="257" cy="4"/>
              </a:xfrm>
              <a:prstGeom prst="rect">
                <a:avLst/>
              </a:prstGeom>
              <a:solidFill>
                <a:schemeClr val="bg2"/>
              </a:solidFill>
              <a:ln w="9525">
                <a:noFill/>
                <a:miter lim="800000"/>
                <a:headEnd/>
                <a:tailEnd/>
              </a:ln>
            </p:spPr>
            <p:txBody>
              <a:bodyPr/>
              <a:lstStyle/>
              <a:p>
                <a:endParaRPr lang="en-US"/>
              </a:p>
            </p:txBody>
          </p:sp>
          <p:sp>
            <p:nvSpPr>
              <p:cNvPr id="143742" name="Rectangle 1406"/>
              <p:cNvSpPr>
                <a:spLocks noChangeArrowheads="1"/>
              </p:cNvSpPr>
              <p:nvPr/>
            </p:nvSpPr>
            <p:spPr bwMode="black">
              <a:xfrm>
                <a:off x="3960" y="2337"/>
                <a:ext cx="257" cy="4"/>
              </a:xfrm>
              <a:prstGeom prst="rect">
                <a:avLst/>
              </a:prstGeom>
              <a:solidFill>
                <a:schemeClr val="bg2"/>
              </a:solidFill>
              <a:ln w="9525">
                <a:noFill/>
                <a:miter lim="800000"/>
                <a:headEnd/>
                <a:tailEnd/>
              </a:ln>
            </p:spPr>
            <p:txBody>
              <a:bodyPr/>
              <a:lstStyle/>
              <a:p>
                <a:endParaRPr lang="en-US"/>
              </a:p>
            </p:txBody>
          </p:sp>
          <p:sp>
            <p:nvSpPr>
              <p:cNvPr id="143743" name="Rectangle 1407"/>
              <p:cNvSpPr>
                <a:spLocks noChangeArrowheads="1"/>
              </p:cNvSpPr>
              <p:nvPr/>
            </p:nvSpPr>
            <p:spPr bwMode="black">
              <a:xfrm>
                <a:off x="3960" y="2335"/>
                <a:ext cx="257" cy="5"/>
              </a:xfrm>
              <a:prstGeom prst="rect">
                <a:avLst/>
              </a:prstGeom>
              <a:solidFill>
                <a:schemeClr val="bg2"/>
              </a:solidFill>
              <a:ln w="9525">
                <a:noFill/>
                <a:miter lim="800000"/>
                <a:headEnd/>
                <a:tailEnd/>
              </a:ln>
            </p:spPr>
            <p:txBody>
              <a:bodyPr/>
              <a:lstStyle/>
              <a:p>
                <a:endParaRPr lang="en-US"/>
              </a:p>
            </p:txBody>
          </p:sp>
          <p:sp>
            <p:nvSpPr>
              <p:cNvPr id="143744" name="Rectangle 1408"/>
              <p:cNvSpPr>
                <a:spLocks noChangeArrowheads="1"/>
              </p:cNvSpPr>
              <p:nvPr/>
            </p:nvSpPr>
            <p:spPr bwMode="black">
              <a:xfrm>
                <a:off x="3960" y="2335"/>
                <a:ext cx="257" cy="5"/>
              </a:xfrm>
              <a:prstGeom prst="rect">
                <a:avLst/>
              </a:prstGeom>
              <a:solidFill>
                <a:schemeClr val="bg2"/>
              </a:solidFill>
              <a:ln w="9525">
                <a:noFill/>
                <a:miter lim="800000"/>
                <a:headEnd/>
                <a:tailEnd/>
              </a:ln>
            </p:spPr>
            <p:txBody>
              <a:bodyPr/>
              <a:lstStyle/>
              <a:p>
                <a:endParaRPr lang="en-US"/>
              </a:p>
            </p:txBody>
          </p:sp>
          <p:sp>
            <p:nvSpPr>
              <p:cNvPr id="143745" name="Rectangle 1409"/>
              <p:cNvSpPr>
                <a:spLocks noChangeArrowheads="1"/>
              </p:cNvSpPr>
              <p:nvPr/>
            </p:nvSpPr>
            <p:spPr bwMode="black">
              <a:xfrm>
                <a:off x="3960" y="2335"/>
                <a:ext cx="257" cy="5"/>
              </a:xfrm>
              <a:prstGeom prst="rect">
                <a:avLst/>
              </a:prstGeom>
              <a:solidFill>
                <a:schemeClr val="bg2"/>
              </a:solidFill>
              <a:ln w="9525">
                <a:noFill/>
                <a:miter lim="800000"/>
                <a:headEnd/>
                <a:tailEnd/>
              </a:ln>
            </p:spPr>
            <p:txBody>
              <a:bodyPr/>
              <a:lstStyle/>
              <a:p>
                <a:endParaRPr lang="en-US"/>
              </a:p>
            </p:txBody>
          </p:sp>
          <p:sp>
            <p:nvSpPr>
              <p:cNvPr id="143746" name="Rectangle 1410"/>
              <p:cNvSpPr>
                <a:spLocks noChangeArrowheads="1"/>
              </p:cNvSpPr>
              <p:nvPr/>
            </p:nvSpPr>
            <p:spPr bwMode="black">
              <a:xfrm>
                <a:off x="3960" y="2335"/>
                <a:ext cx="257" cy="3"/>
              </a:xfrm>
              <a:prstGeom prst="rect">
                <a:avLst/>
              </a:prstGeom>
              <a:solidFill>
                <a:schemeClr val="bg2"/>
              </a:solidFill>
              <a:ln w="9525">
                <a:noFill/>
                <a:miter lim="800000"/>
                <a:headEnd/>
                <a:tailEnd/>
              </a:ln>
            </p:spPr>
            <p:txBody>
              <a:bodyPr/>
              <a:lstStyle/>
              <a:p>
                <a:endParaRPr lang="en-US"/>
              </a:p>
            </p:txBody>
          </p:sp>
          <p:sp>
            <p:nvSpPr>
              <p:cNvPr id="143747" name="Rectangle 1411"/>
              <p:cNvSpPr>
                <a:spLocks noChangeArrowheads="1"/>
              </p:cNvSpPr>
              <p:nvPr/>
            </p:nvSpPr>
            <p:spPr bwMode="black">
              <a:xfrm>
                <a:off x="3960" y="2334"/>
                <a:ext cx="257" cy="4"/>
              </a:xfrm>
              <a:prstGeom prst="rect">
                <a:avLst/>
              </a:prstGeom>
              <a:solidFill>
                <a:schemeClr val="bg2"/>
              </a:solidFill>
              <a:ln w="9525">
                <a:solidFill>
                  <a:schemeClr val="bg2"/>
                </a:solidFill>
                <a:miter lim="800000"/>
                <a:headEnd/>
                <a:tailEnd/>
              </a:ln>
            </p:spPr>
            <p:txBody>
              <a:bodyPr/>
              <a:lstStyle/>
              <a:p>
                <a:endParaRPr lang="en-US"/>
              </a:p>
            </p:txBody>
          </p:sp>
          <p:sp>
            <p:nvSpPr>
              <p:cNvPr id="143749" name="Rectangle 1413"/>
              <p:cNvSpPr>
                <a:spLocks noChangeArrowheads="1"/>
              </p:cNvSpPr>
              <p:nvPr/>
            </p:nvSpPr>
            <p:spPr bwMode="black">
              <a:xfrm>
                <a:off x="3960" y="2344"/>
                <a:ext cx="257" cy="5"/>
              </a:xfrm>
              <a:prstGeom prst="rect">
                <a:avLst/>
              </a:prstGeom>
              <a:solidFill>
                <a:schemeClr val="bg2"/>
              </a:solidFill>
              <a:ln w="9525">
                <a:noFill/>
                <a:miter lim="800000"/>
                <a:headEnd/>
                <a:tailEnd/>
              </a:ln>
            </p:spPr>
            <p:txBody>
              <a:bodyPr/>
              <a:lstStyle/>
              <a:p>
                <a:endParaRPr lang="en-US"/>
              </a:p>
            </p:txBody>
          </p:sp>
          <p:sp>
            <p:nvSpPr>
              <p:cNvPr id="143750" name="Rectangle 1414"/>
              <p:cNvSpPr>
                <a:spLocks noChangeArrowheads="1"/>
              </p:cNvSpPr>
              <p:nvPr/>
            </p:nvSpPr>
            <p:spPr bwMode="black">
              <a:xfrm>
                <a:off x="3960" y="2344"/>
                <a:ext cx="257" cy="5"/>
              </a:xfrm>
              <a:prstGeom prst="rect">
                <a:avLst/>
              </a:prstGeom>
              <a:solidFill>
                <a:schemeClr val="bg2"/>
              </a:solidFill>
              <a:ln w="9525">
                <a:noFill/>
                <a:miter lim="800000"/>
                <a:headEnd/>
                <a:tailEnd/>
              </a:ln>
            </p:spPr>
            <p:txBody>
              <a:bodyPr/>
              <a:lstStyle/>
              <a:p>
                <a:endParaRPr lang="en-US"/>
              </a:p>
            </p:txBody>
          </p:sp>
          <p:sp>
            <p:nvSpPr>
              <p:cNvPr id="143751" name="Rectangle 1415"/>
              <p:cNvSpPr>
                <a:spLocks noChangeArrowheads="1"/>
              </p:cNvSpPr>
              <p:nvPr/>
            </p:nvSpPr>
            <p:spPr bwMode="black">
              <a:xfrm>
                <a:off x="3960" y="2346"/>
                <a:ext cx="257" cy="5"/>
              </a:xfrm>
              <a:prstGeom prst="rect">
                <a:avLst/>
              </a:prstGeom>
              <a:solidFill>
                <a:schemeClr val="bg2"/>
              </a:solidFill>
              <a:ln w="9525">
                <a:noFill/>
                <a:miter lim="800000"/>
                <a:headEnd/>
                <a:tailEnd/>
              </a:ln>
            </p:spPr>
            <p:txBody>
              <a:bodyPr/>
              <a:lstStyle/>
              <a:p>
                <a:endParaRPr lang="en-US"/>
              </a:p>
            </p:txBody>
          </p:sp>
          <p:sp>
            <p:nvSpPr>
              <p:cNvPr id="143752" name="Rectangle 1416"/>
              <p:cNvSpPr>
                <a:spLocks noChangeArrowheads="1"/>
              </p:cNvSpPr>
              <p:nvPr/>
            </p:nvSpPr>
            <p:spPr bwMode="black">
              <a:xfrm>
                <a:off x="3960" y="2346"/>
                <a:ext cx="257" cy="5"/>
              </a:xfrm>
              <a:prstGeom prst="rect">
                <a:avLst/>
              </a:prstGeom>
              <a:solidFill>
                <a:schemeClr val="bg2"/>
              </a:solidFill>
              <a:ln w="9525">
                <a:noFill/>
                <a:miter lim="800000"/>
                <a:headEnd/>
                <a:tailEnd/>
              </a:ln>
            </p:spPr>
            <p:txBody>
              <a:bodyPr/>
              <a:lstStyle/>
              <a:p>
                <a:endParaRPr lang="en-US"/>
              </a:p>
            </p:txBody>
          </p:sp>
          <p:sp>
            <p:nvSpPr>
              <p:cNvPr id="143753" name="Rectangle 1417"/>
              <p:cNvSpPr>
                <a:spLocks noChangeArrowheads="1"/>
              </p:cNvSpPr>
              <p:nvPr/>
            </p:nvSpPr>
            <p:spPr bwMode="black">
              <a:xfrm>
                <a:off x="3960" y="2346"/>
                <a:ext cx="257" cy="5"/>
              </a:xfrm>
              <a:prstGeom prst="rect">
                <a:avLst/>
              </a:prstGeom>
              <a:solidFill>
                <a:schemeClr val="bg2"/>
              </a:solidFill>
              <a:ln w="9525">
                <a:noFill/>
                <a:miter lim="800000"/>
                <a:headEnd/>
                <a:tailEnd/>
              </a:ln>
            </p:spPr>
            <p:txBody>
              <a:bodyPr/>
              <a:lstStyle/>
              <a:p>
                <a:endParaRPr lang="en-US"/>
              </a:p>
            </p:txBody>
          </p:sp>
          <p:sp>
            <p:nvSpPr>
              <p:cNvPr id="143754" name="Rectangle 1418"/>
              <p:cNvSpPr>
                <a:spLocks noChangeArrowheads="1"/>
              </p:cNvSpPr>
              <p:nvPr/>
            </p:nvSpPr>
            <p:spPr bwMode="black">
              <a:xfrm>
                <a:off x="3960" y="2348"/>
                <a:ext cx="257" cy="4"/>
              </a:xfrm>
              <a:prstGeom prst="rect">
                <a:avLst/>
              </a:prstGeom>
              <a:solidFill>
                <a:schemeClr val="bg2"/>
              </a:solidFill>
              <a:ln w="9525">
                <a:noFill/>
                <a:miter lim="800000"/>
                <a:headEnd/>
                <a:tailEnd/>
              </a:ln>
            </p:spPr>
            <p:txBody>
              <a:bodyPr/>
              <a:lstStyle/>
              <a:p>
                <a:endParaRPr lang="en-US"/>
              </a:p>
            </p:txBody>
          </p:sp>
          <p:sp>
            <p:nvSpPr>
              <p:cNvPr id="143755" name="Rectangle 1419"/>
              <p:cNvSpPr>
                <a:spLocks noChangeArrowheads="1"/>
              </p:cNvSpPr>
              <p:nvPr/>
            </p:nvSpPr>
            <p:spPr bwMode="black">
              <a:xfrm>
                <a:off x="3960" y="2348"/>
                <a:ext cx="257" cy="4"/>
              </a:xfrm>
              <a:prstGeom prst="rect">
                <a:avLst/>
              </a:prstGeom>
              <a:solidFill>
                <a:schemeClr val="bg2"/>
              </a:solidFill>
              <a:ln w="9525">
                <a:noFill/>
                <a:miter lim="800000"/>
                <a:headEnd/>
                <a:tailEnd/>
              </a:ln>
            </p:spPr>
            <p:txBody>
              <a:bodyPr/>
              <a:lstStyle/>
              <a:p>
                <a:endParaRPr lang="en-US"/>
              </a:p>
            </p:txBody>
          </p:sp>
          <p:sp>
            <p:nvSpPr>
              <p:cNvPr id="143756" name="Rectangle 1420"/>
              <p:cNvSpPr>
                <a:spLocks noChangeArrowheads="1"/>
              </p:cNvSpPr>
              <p:nvPr/>
            </p:nvSpPr>
            <p:spPr bwMode="black">
              <a:xfrm>
                <a:off x="3960" y="2348"/>
                <a:ext cx="257" cy="4"/>
              </a:xfrm>
              <a:prstGeom prst="rect">
                <a:avLst/>
              </a:prstGeom>
              <a:solidFill>
                <a:schemeClr val="bg2"/>
              </a:solidFill>
              <a:ln w="9525">
                <a:noFill/>
                <a:miter lim="800000"/>
                <a:headEnd/>
                <a:tailEnd/>
              </a:ln>
            </p:spPr>
            <p:txBody>
              <a:bodyPr/>
              <a:lstStyle/>
              <a:p>
                <a:endParaRPr lang="en-US"/>
              </a:p>
            </p:txBody>
          </p:sp>
          <p:sp>
            <p:nvSpPr>
              <p:cNvPr id="143757" name="Rectangle 1421"/>
              <p:cNvSpPr>
                <a:spLocks noChangeArrowheads="1"/>
              </p:cNvSpPr>
              <p:nvPr/>
            </p:nvSpPr>
            <p:spPr bwMode="black">
              <a:xfrm>
                <a:off x="3960" y="2349"/>
                <a:ext cx="257" cy="5"/>
              </a:xfrm>
              <a:prstGeom prst="rect">
                <a:avLst/>
              </a:prstGeom>
              <a:solidFill>
                <a:schemeClr val="bg2"/>
              </a:solidFill>
              <a:ln w="9525">
                <a:noFill/>
                <a:miter lim="800000"/>
                <a:headEnd/>
                <a:tailEnd/>
              </a:ln>
            </p:spPr>
            <p:txBody>
              <a:bodyPr/>
              <a:lstStyle/>
              <a:p>
                <a:endParaRPr lang="en-US"/>
              </a:p>
            </p:txBody>
          </p:sp>
          <p:sp>
            <p:nvSpPr>
              <p:cNvPr id="143758" name="Rectangle 1422"/>
              <p:cNvSpPr>
                <a:spLocks noChangeArrowheads="1"/>
              </p:cNvSpPr>
              <p:nvPr/>
            </p:nvSpPr>
            <p:spPr bwMode="black">
              <a:xfrm>
                <a:off x="3960" y="2349"/>
                <a:ext cx="257" cy="5"/>
              </a:xfrm>
              <a:prstGeom prst="rect">
                <a:avLst/>
              </a:prstGeom>
              <a:solidFill>
                <a:schemeClr val="bg2"/>
              </a:solidFill>
              <a:ln w="9525">
                <a:noFill/>
                <a:miter lim="800000"/>
                <a:headEnd/>
                <a:tailEnd/>
              </a:ln>
            </p:spPr>
            <p:txBody>
              <a:bodyPr/>
              <a:lstStyle/>
              <a:p>
                <a:endParaRPr lang="en-US"/>
              </a:p>
            </p:txBody>
          </p:sp>
          <p:sp>
            <p:nvSpPr>
              <p:cNvPr id="143759" name="Rectangle 1423"/>
              <p:cNvSpPr>
                <a:spLocks noChangeArrowheads="1"/>
              </p:cNvSpPr>
              <p:nvPr/>
            </p:nvSpPr>
            <p:spPr bwMode="black">
              <a:xfrm>
                <a:off x="3960" y="2349"/>
                <a:ext cx="257" cy="5"/>
              </a:xfrm>
              <a:prstGeom prst="rect">
                <a:avLst/>
              </a:prstGeom>
              <a:solidFill>
                <a:schemeClr val="bg2"/>
              </a:solidFill>
              <a:ln w="9525">
                <a:noFill/>
                <a:miter lim="800000"/>
                <a:headEnd/>
                <a:tailEnd/>
              </a:ln>
            </p:spPr>
            <p:txBody>
              <a:bodyPr/>
              <a:lstStyle/>
              <a:p>
                <a:endParaRPr lang="en-US"/>
              </a:p>
            </p:txBody>
          </p:sp>
          <p:sp>
            <p:nvSpPr>
              <p:cNvPr id="143760" name="Rectangle 1424"/>
              <p:cNvSpPr>
                <a:spLocks noChangeArrowheads="1"/>
              </p:cNvSpPr>
              <p:nvPr/>
            </p:nvSpPr>
            <p:spPr bwMode="black">
              <a:xfrm>
                <a:off x="3960" y="2351"/>
                <a:ext cx="257" cy="3"/>
              </a:xfrm>
              <a:prstGeom prst="rect">
                <a:avLst/>
              </a:prstGeom>
              <a:solidFill>
                <a:schemeClr val="bg2"/>
              </a:solidFill>
              <a:ln w="9525">
                <a:noFill/>
                <a:miter lim="800000"/>
                <a:headEnd/>
                <a:tailEnd/>
              </a:ln>
            </p:spPr>
            <p:txBody>
              <a:bodyPr/>
              <a:lstStyle/>
              <a:p>
                <a:endParaRPr lang="en-US"/>
              </a:p>
            </p:txBody>
          </p:sp>
          <p:sp>
            <p:nvSpPr>
              <p:cNvPr id="143761" name="Rectangle 1425"/>
              <p:cNvSpPr>
                <a:spLocks noChangeArrowheads="1"/>
              </p:cNvSpPr>
              <p:nvPr/>
            </p:nvSpPr>
            <p:spPr bwMode="black">
              <a:xfrm>
                <a:off x="3960" y="2351"/>
                <a:ext cx="257" cy="4"/>
              </a:xfrm>
              <a:prstGeom prst="rect">
                <a:avLst/>
              </a:prstGeom>
              <a:solidFill>
                <a:schemeClr val="bg2"/>
              </a:solidFill>
              <a:ln w="9525">
                <a:noFill/>
                <a:miter lim="800000"/>
                <a:headEnd/>
                <a:tailEnd/>
              </a:ln>
            </p:spPr>
            <p:txBody>
              <a:bodyPr/>
              <a:lstStyle/>
              <a:p>
                <a:endParaRPr lang="en-US"/>
              </a:p>
            </p:txBody>
          </p:sp>
          <p:sp>
            <p:nvSpPr>
              <p:cNvPr id="143762" name="Rectangle 1426"/>
              <p:cNvSpPr>
                <a:spLocks noChangeArrowheads="1"/>
              </p:cNvSpPr>
              <p:nvPr/>
            </p:nvSpPr>
            <p:spPr bwMode="black">
              <a:xfrm>
                <a:off x="3960" y="2351"/>
                <a:ext cx="257" cy="4"/>
              </a:xfrm>
              <a:prstGeom prst="rect">
                <a:avLst/>
              </a:prstGeom>
              <a:solidFill>
                <a:schemeClr val="bg2"/>
              </a:solidFill>
              <a:ln w="9525">
                <a:noFill/>
                <a:miter lim="800000"/>
                <a:headEnd/>
                <a:tailEnd/>
              </a:ln>
            </p:spPr>
            <p:txBody>
              <a:bodyPr/>
              <a:lstStyle/>
              <a:p>
                <a:endParaRPr lang="en-US"/>
              </a:p>
            </p:txBody>
          </p:sp>
          <p:sp>
            <p:nvSpPr>
              <p:cNvPr id="143763" name="Rectangle 1427"/>
              <p:cNvSpPr>
                <a:spLocks noChangeArrowheads="1"/>
              </p:cNvSpPr>
              <p:nvPr/>
            </p:nvSpPr>
            <p:spPr bwMode="black">
              <a:xfrm>
                <a:off x="3960" y="2351"/>
                <a:ext cx="257" cy="4"/>
              </a:xfrm>
              <a:prstGeom prst="rect">
                <a:avLst/>
              </a:prstGeom>
              <a:solidFill>
                <a:schemeClr val="bg2"/>
              </a:solidFill>
              <a:ln w="9525">
                <a:noFill/>
                <a:miter lim="800000"/>
                <a:headEnd/>
                <a:tailEnd/>
              </a:ln>
            </p:spPr>
            <p:txBody>
              <a:bodyPr/>
              <a:lstStyle/>
              <a:p>
                <a:endParaRPr lang="en-US"/>
              </a:p>
            </p:txBody>
          </p:sp>
          <p:sp>
            <p:nvSpPr>
              <p:cNvPr id="143764" name="Rectangle 1428"/>
              <p:cNvSpPr>
                <a:spLocks noChangeArrowheads="1"/>
              </p:cNvSpPr>
              <p:nvPr/>
            </p:nvSpPr>
            <p:spPr bwMode="black">
              <a:xfrm>
                <a:off x="3960" y="2352"/>
                <a:ext cx="257" cy="5"/>
              </a:xfrm>
              <a:prstGeom prst="rect">
                <a:avLst/>
              </a:prstGeom>
              <a:solidFill>
                <a:schemeClr val="bg2"/>
              </a:solidFill>
              <a:ln w="9525">
                <a:noFill/>
                <a:miter lim="800000"/>
                <a:headEnd/>
                <a:tailEnd/>
              </a:ln>
            </p:spPr>
            <p:txBody>
              <a:bodyPr/>
              <a:lstStyle/>
              <a:p>
                <a:endParaRPr lang="en-US"/>
              </a:p>
            </p:txBody>
          </p:sp>
          <p:sp>
            <p:nvSpPr>
              <p:cNvPr id="143765" name="Rectangle 1429"/>
              <p:cNvSpPr>
                <a:spLocks noChangeArrowheads="1"/>
              </p:cNvSpPr>
              <p:nvPr/>
            </p:nvSpPr>
            <p:spPr bwMode="black">
              <a:xfrm>
                <a:off x="3960" y="2352"/>
                <a:ext cx="257" cy="5"/>
              </a:xfrm>
              <a:prstGeom prst="rect">
                <a:avLst/>
              </a:prstGeom>
              <a:solidFill>
                <a:schemeClr val="bg2"/>
              </a:solidFill>
              <a:ln w="9525">
                <a:noFill/>
                <a:miter lim="800000"/>
                <a:headEnd/>
                <a:tailEnd/>
              </a:ln>
            </p:spPr>
            <p:txBody>
              <a:bodyPr/>
              <a:lstStyle/>
              <a:p>
                <a:endParaRPr lang="en-US"/>
              </a:p>
            </p:txBody>
          </p:sp>
          <p:sp>
            <p:nvSpPr>
              <p:cNvPr id="143766" name="Rectangle 1430"/>
              <p:cNvSpPr>
                <a:spLocks noChangeArrowheads="1"/>
              </p:cNvSpPr>
              <p:nvPr/>
            </p:nvSpPr>
            <p:spPr bwMode="black">
              <a:xfrm>
                <a:off x="3960" y="2352"/>
                <a:ext cx="257" cy="5"/>
              </a:xfrm>
              <a:prstGeom prst="rect">
                <a:avLst/>
              </a:prstGeom>
              <a:solidFill>
                <a:schemeClr val="bg2"/>
              </a:solidFill>
              <a:ln w="9525">
                <a:noFill/>
                <a:miter lim="800000"/>
                <a:headEnd/>
                <a:tailEnd/>
              </a:ln>
            </p:spPr>
            <p:txBody>
              <a:bodyPr/>
              <a:lstStyle/>
              <a:p>
                <a:endParaRPr lang="en-US"/>
              </a:p>
            </p:txBody>
          </p:sp>
          <p:sp>
            <p:nvSpPr>
              <p:cNvPr id="143767" name="Rectangle 1431"/>
              <p:cNvSpPr>
                <a:spLocks noChangeArrowheads="1"/>
              </p:cNvSpPr>
              <p:nvPr/>
            </p:nvSpPr>
            <p:spPr bwMode="black">
              <a:xfrm>
                <a:off x="3960" y="2354"/>
                <a:ext cx="257" cy="5"/>
              </a:xfrm>
              <a:prstGeom prst="rect">
                <a:avLst/>
              </a:prstGeom>
              <a:solidFill>
                <a:schemeClr val="bg2"/>
              </a:solidFill>
              <a:ln w="9525">
                <a:noFill/>
                <a:miter lim="800000"/>
                <a:headEnd/>
                <a:tailEnd/>
              </a:ln>
            </p:spPr>
            <p:txBody>
              <a:bodyPr/>
              <a:lstStyle/>
              <a:p>
                <a:endParaRPr lang="en-US"/>
              </a:p>
            </p:txBody>
          </p:sp>
          <p:sp>
            <p:nvSpPr>
              <p:cNvPr id="143768" name="Rectangle 1432"/>
              <p:cNvSpPr>
                <a:spLocks noChangeArrowheads="1"/>
              </p:cNvSpPr>
              <p:nvPr/>
            </p:nvSpPr>
            <p:spPr bwMode="black">
              <a:xfrm>
                <a:off x="3960" y="2354"/>
                <a:ext cx="257" cy="5"/>
              </a:xfrm>
              <a:prstGeom prst="rect">
                <a:avLst/>
              </a:prstGeom>
              <a:solidFill>
                <a:schemeClr val="bg2"/>
              </a:solidFill>
              <a:ln w="9525">
                <a:noFill/>
                <a:miter lim="800000"/>
                <a:headEnd/>
                <a:tailEnd/>
              </a:ln>
            </p:spPr>
            <p:txBody>
              <a:bodyPr/>
              <a:lstStyle/>
              <a:p>
                <a:endParaRPr lang="en-US"/>
              </a:p>
            </p:txBody>
          </p:sp>
          <p:sp>
            <p:nvSpPr>
              <p:cNvPr id="143769" name="Rectangle 1433"/>
              <p:cNvSpPr>
                <a:spLocks noChangeArrowheads="1"/>
              </p:cNvSpPr>
              <p:nvPr/>
            </p:nvSpPr>
            <p:spPr bwMode="black">
              <a:xfrm>
                <a:off x="3960" y="2354"/>
                <a:ext cx="257" cy="5"/>
              </a:xfrm>
              <a:prstGeom prst="rect">
                <a:avLst/>
              </a:prstGeom>
              <a:solidFill>
                <a:schemeClr val="bg2"/>
              </a:solidFill>
              <a:ln w="9525">
                <a:solidFill>
                  <a:schemeClr val="bg2"/>
                </a:solidFill>
                <a:miter lim="800000"/>
                <a:headEnd/>
                <a:tailEnd/>
              </a:ln>
            </p:spPr>
            <p:txBody>
              <a:bodyPr/>
              <a:lstStyle/>
              <a:p>
                <a:endParaRPr lang="en-US"/>
              </a:p>
            </p:txBody>
          </p:sp>
          <p:sp>
            <p:nvSpPr>
              <p:cNvPr id="143770" name="Rectangle 1434"/>
              <p:cNvSpPr>
                <a:spLocks noChangeArrowheads="1"/>
              </p:cNvSpPr>
              <p:nvPr/>
            </p:nvSpPr>
            <p:spPr bwMode="black">
              <a:xfrm>
                <a:off x="3922" y="2344"/>
                <a:ext cx="38" cy="5"/>
              </a:xfrm>
              <a:prstGeom prst="rect">
                <a:avLst/>
              </a:prstGeom>
              <a:solidFill>
                <a:schemeClr val="bg2"/>
              </a:solidFill>
              <a:ln w="9525">
                <a:noFill/>
                <a:miter lim="800000"/>
                <a:headEnd/>
                <a:tailEnd/>
              </a:ln>
            </p:spPr>
            <p:txBody>
              <a:bodyPr/>
              <a:lstStyle/>
              <a:p>
                <a:endParaRPr lang="en-US"/>
              </a:p>
            </p:txBody>
          </p:sp>
          <p:sp>
            <p:nvSpPr>
              <p:cNvPr id="143771" name="Rectangle 1435"/>
              <p:cNvSpPr>
                <a:spLocks noChangeArrowheads="1"/>
              </p:cNvSpPr>
              <p:nvPr/>
            </p:nvSpPr>
            <p:spPr bwMode="black">
              <a:xfrm>
                <a:off x="3922" y="2344"/>
                <a:ext cx="38" cy="4"/>
              </a:xfrm>
              <a:prstGeom prst="rect">
                <a:avLst/>
              </a:prstGeom>
              <a:solidFill>
                <a:schemeClr val="bg2"/>
              </a:solidFill>
              <a:ln w="9525">
                <a:noFill/>
                <a:miter lim="800000"/>
                <a:headEnd/>
                <a:tailEnd/>
              </a:ln>
            </p:spPr>
            <p:txBody>
              <a:bodyPr/>
              <a:lstStyle/>
              <a:p>
                <a:endParaRPr lang="en-US"/>
              </a:p>
            </p:txBody>
          </p:sp>
          <p:sp>
            <p:nvSpPr>
              <p:cNvPr id="143772" name="Rectangle 1436"/>
              <p:cNvSpPr>
                <a:spLocks noChangeArrowheads="1"/>
              </p:cNvSpPr>
              <p:nvPr/>
            </p:nvSpPr>
            <p:spPr bwMode="black">
              <a:xfrm>
                <a:off x="3922" y="2343"/>
                <a:ext cx="38" cy="5"/>
              </a:xfrm>
              <a:prstGeom prst="rect">
                <a:avLst/>
              </a:prstGeom>
              <a:solidFill>
                <a:schemeClr val="bg2"/>
              </a:solidFill>
              <a:ln w="9525">
                <a:noFill/>
                <a:miter lim="800000"/>
                <a:headEnd/>
                <a:tailEnd/>
              </a:ln>
            </p:spPr>
            <p:txBody>
              <a:bodyPr/>
              <a:lstStyle/>
              <a:p>
                <a:endParaRPr lang="en-US"/>
              </a:p>
            </p:txBody>
          </p:sp>
          <p:sp>
            <p:nvSpPr>
              <p:cNvPr id="143773" name="Rectangle 1437"/>
              <p:cNvSpPr>
                <a:spLocks noChangeArrowheads="1"/>
              </p:cNvSpPr>
              <p:nvPr/>
            </p:nvSpPr>
            <p:spPr bwMode="black">
              <a:xfrm>
                <a:off x="3922" y="2343"/>
                <a:ext cx="38" cy="5"/>
              </a:xfrm>
              <a:prstGeom prst="rect">
                <a:avLst/>
              </a:prstGeom>
              <a:solidFill>
                <a:schemeClr val="bg2"/>
              </a:solidFill>
              <a:ln w="9525">
                <a:noFill/>
                <a:miter lim="800000"/>
                <a:headEnd/>
                <a:tailEnd/>
              </a:ln>
            </p:spPr>
            <p:txBody>
              <a:bodyPr/>
              <a:lstStyle/>
              <a:p>
                <a:endParaRPr lang="en-US"/>
              </a:p>
            </p:txBody>
          </p:sp>
          <p:sp>
            <p:nvSpPr>
              <p:cNvPr id="143774" name="Rectangle 1438"/>
              <p:cNvSpPr>
                <a:spLocks noChangeArrowheads="1"/>
              </p:cNvSpPr>
              <p:nvPr/>
            </p:nvSpPr>
            <p:spPr bwMode="black">
              <a:xfrm>
                <a:off x="3922" y="2343"/>
                <a:ext cx="38" cy="5"/>
              </a:xfrm>
              <a:prstGeom prst="rect">
                <a:avLst/>
              </a:prstGeom>
              <a:solidFill>
                <a:schemeClr val="bg2"/>
              </a:solidFill>
              <a:ln w="9525">
                <a:noFill/>
                <a:miter lim="800000"/>
                <a:headEnd/>
                <a:tailEnd/>
              </a:ln>
            </p:spPr>
            <p:txBody>
              <a:bodyPr/>
              <a:lstStyle/>
              <a:p>
                <a:endParaRPr lang="en-US"/>
              </a:p>
            </p:txBody>
          </p:sp>
          <p:sp>
            <p:nvSpPr>
              <p:cNvPr id="143775" name="Rectangle 1439"/>
              <p:cNvSpPr>
                <a:spLocks noChangeArrowheads="1"/>
              </p:cNvSpPr>
              <p:nvPr/>
            </p:nvSpPr>
            <p:spPr bwMode="black">
              <a:xfrm>
                <a:off x="3922" y="2341"/>
                <a:ext cx="38" cy="5"/>
              </a:xfrm>
              <a:prstGeom prst="rect">
                <a:avLst/>
              </a:prstGeom>
              <a:solidFill>
                <a:schemeClr val="bg2"/>
              </a:solidFill>
              <a:ln w="9525">
                <a:noFill/>
                <a:miter lim="800000"/>
                <a:headEnd/>
                <a:tailEnd/>
              </a:ln>
            </p:spPr>
            <p:txBody>
              <a:bodyPr/>
              <a:lstStyle/>
              <a:p>
                <a:endParaRPr lang="en-US"/>
              </a:p>
            </p:txBody>
          </p:sp>
          <p:sp>
            <p:nvSpPr>
              <p:cNvPr id="143776" name="Rectangle 1440"/>
              <p:cNvSpPr>
                <a:spLocks noChangeArrowheads="1"/>
              </p:cNvSpPr>
              <p:nvPr/>
            </p:nvSpPr>
            <p:spPr bwMode="black">
              <a:xfrm>
                <a:off x="3922" y="2341"/>
                <a:ext cx="38" cy="5"/>
              </a:xfrm>
              <a:prstGeom prst="rect">
                <a:avLst/>
              </a:prstGeom>
              <a:solidFill>
                <a:schemeClr val="bg2"/>
              </a:solidFill>
              <a:ln w="9525">
                <a:noFill/>
                <a:miter lim="800000"/>
                <a:headEnd/>
                <a:tailEnd/>
              </a:ln>
            </p:spPr>
            <p:txBody>
              <a:bodyPr/>
              <a:lstStyle/>
              <a:p>
                <a:endParaRPr lang="en-US"/>
              </a:p>
            </p:txBody>
          </p:sp>
          <p:sp>
            <p:nvSpPr>
              <p:cNvPr id="143777" name="Rectangle 1441"/>
              <p:cNvSpPr>
                <a:spLocks noChangeArrowheads="1"/>
              </p:cNvSpPr>
              <p:nvPr/>
            </p:nvSpPr>
            <p:spPr bwMode="black">
              <a:xfrm>
                <a:off x="3922" y="2341"/>
                <a:ext cx="38" cy="5"/>
              </a:xfrm>
              <a:prstGeom prst="rect">
                <a:avLst/>
              </a:prstGeom>
              <a:solidFill>
                <a:schemeClr val="bg2"/>
              </a:solidFill>
              <a:ln w="9525">
                <a:noFill/>
                <a:miter lim="800000"/>
                <a:headEnd/>
                <a:tailEnd/>
              </a:ln>
            </p:spPr>
            <p:txBody>
              <a:bodyPr/>
              <a:lstStyle/>
              <a:p>
                <a:endParaRPr lang="en-US"/>
              </a:p>
            </p:txBody>
          </p:sp>
          <p:sp>
            <p:nvSpPr>
              <p:cNvPr id="143778" name="Rectangle 1442"/>
              <p:cNvSpPr>
                <a:spLocks noChangeArrowheads="1"/>
              </p:cNvSpPr>
              <p:nvPr/>
            </p:nvSpPr>
            <p:spPr bwMode="black">
              <a:xfrm>
                <a:off x="3922" y="2340"/>
                <a:ext cx="38" cy="4"/>
              </a:xfrm>
              <a:prstGeom prst="rect">
                <a:avLst/>
              </a:prstGeom>
              <a:solidFill>
                <a:schemeClr val="bg2"/>
              </a:solidFill>
              <a:ln w="9525">
                <a:noFill/>
                <a:miter lim="800000"/>
                <a:headEnd/>
                <a:tailEnd/>
              </a:ln>
            </p:spPr>
            <p:txBody>
              <a:bodyPr/>
              <a:lstStyle/>
              <a:p>
                <a:endParaRPr lang="en-US"/>
              </a:p>
            </p:txBody>
          </p:sp>
          <p:sp>
            <p:nvSpPr>
              <p:cNvPr id="143779" name="Rectangle 1443"/>
              <p:cNvSpPr>
                <a:spLocks noChangeArrowheads="1"/>
              </p:cNvSpPr>
              <p:nvPr/>
            </p:nvSpPr>
            <p:spPr bwMode="black">
              <a:xfrm>
                <a:off x="3922" y="2340"/>
                <a:ext cx="38" cy="4"/>
              </a:xfrm>
              <a:prstGeom prst="rect">
                <a:avLst/>
              </a:prstGeom>
              <a:solidFill>
                <a:schemeClr val="bg2"/>
              </a:solidFill>
              <a:ln w="9525">
                <a:noFill/>
                <a:miter lim="800000"/>
                <a:headEnd/>
                <a:tailEnd/>
              </a:ln>
            </p:spPr>
            <p:txBody>
              <a:bodyPr/>
              <a:lstStyle/>
              <a:p>
                <a:endParaRPr lang="en-US"/>
              </a:p>
            </p:txBody>
          </p:sp>
          <p:sp>
            <p:nvSpPr>
              <p:cNvPr id="143780" name="Rectangle 1444"/>
              <p:cNvSpPr>
                <a:spLocks noChangeArrowheads="1"/>
              </p:cNvSpPr>
              <p:nvPr/>
            </p:nvSpPr>
            <p:spPr bwMode="black">
              <a:xfrm>
                <a:off x="3922" y="2340"/>
                <a:ext cx="38" cy="4"/>
              </a:xfrm>
              <a:prstGeom prst="rect">
                <a:avLst/>
              </a:prstGeom>
              <a:solidFill>
                <a:schemeClr val="bg2"/>
              </a:solidFill>
              <a:ln w="9525">
                <a:noFill/>
                <a:miter lim="800000"/>
                <a:headEnd/>
                <a:tailEnd/>
              </a:ln>
            </p:spPr>
            <p:txBody>
              <a:bodyPr/>
              <a:lstStyle/>
              <a:p>
                <a:endParaRPr lang="en-US"/>
              </a:p>
            </p:txBody>
          </p:sp>
          <p:sp>
            <p:nvSpPr>
              <p:cNvPr id="143782" name="Rectangle 1446"/>
              <p:cNvSpPr>
                <a:spLocks noChangeArrowheads="1"/>
              </p:cNvSpPr>
              <p:nvPr/>
            </p:nvSpPr>
            <p:spPr bwMode="black">
              <a:xfrm>
                <a:off x="3922" y="2338"/>
                <a:ext cx="38" cy="5"/>
              </a:xfrm>
              <a:prstGeom prst="rect">
                <a:avLst/>
              </a:prstGeom>
              <a:solidFill>
                <a:schemeClr val="bg2"/>
              </a:solidFill>
              <a:ln w="9525">
                <a:noFill/>
                <a:miter lim="800000"/>
                <a:headEnd/>
                <a:tailEnd/>
              </a:ln>
            </p:spPr>
            <p:txBody>
              <a:bodyPr/>
              <a:lstStyle/>
              <a:p>
                <a:endParaRPr lang="en-US"/>
              </a:p>
            </p:txBody>
          </p:sp>
          <p:sp>
            <p:nvSpPr>
              <p:cNvPr id="143783" name="Rectangle 1447"/>
              <p:cNvSpPr>
                <a:spLocks noChangeArrowheads="1"/>
              </p:cNvSpPr>
              <p:nvPr/>
            </p:nvSpPr>
            <p:spPr bwMode="black">
              <a:xfrm>
                <a:off x="3922" y="2338"/>
                <a:ext cx="38" cy="5"/>
              </a:xfrm>
              <a:prstGeom prst="rect">
                <a:avLst/>
              </a:prstGeom>
              <a:solidFill>
                <a:schemeClr val="bg2"/>
              </a:solidFill>
              <a:ln w="9525">
                <a:noFill/>
                <a:miter lim="800000"/>
                <a:headEnd/>
                <a:tailEnd/>
              </a:ln>
            </p:spPr>
            <p:txBody>
              <a:bodyPr/>
              <a:lstStyle/>
              <a:p>
                <a:endParaRPr lang="en-US"/>
              </a:p>
            </p:txBody>
          </p:sp>
          <p:sp>
            <p:nvSpPr>
              <p:cNvPr id="143784" name="Rectangle 1448"/>
              <p:cNvSpPr>
                <a:spLocks noChangeArrowheads="1"/>
              </p:cNvSpPr>
              <p:nvPr/>
            </p:nvSpPr>
            <p:spPr bwMode="black">
              <a:xfrm>
                <a:off x="3922" y="2338"/>
                <a:ext cx="38" cy="5"/>
              </a:xfrm>
              <a:prstGeom prst="rect">
                <a:avLst/>
              </a:prstGeom>
              <a:solidFill>
                <a:schemeClr val="bg2"/>
              </a:solidFill>
              <a:ln w="9525">
                <a:noFill/>
                <a:miter lim="800000"/>
                <a:headEnd/>
                <a:tailEnd/>
              </a:ln>
            </p:spPr>
            <p:txBody>
              <a:bodyPr/>
              <a:lstStyle/>
              <a:p>
                <a:endParaRPr lang="en-US"/>
              </a:p>
            </p:txBody>
          </p:sp>
          <p:sp>
            <p:nvSpPr>
              <p:cNvPr id="143785" name="Rectangle 1449"/>
              <p:cNvSpPr>
                <a:spLocks noChangeArrowheads="1"/>
              </p:cNvSpPr>
              <p:nvPr/>
            </p:nvSpPr>
            <p:spPr bwMode="black">
              <a:xfrm>
                <a:off x="3922" y="2336"/>
                <a:ext cx="38" cy="5"/>
              </a:xfrm>
              <a:prstGeom prst="rect">
                <a:avLst/>
              </a:prstGeom>
              <a:solidFill>
                <a:schemeClr val="bg2"/>
              </a:solidFill>
              <a:ln w="9525">
                <a:noFill/>
                <a:miter lim="800000"/>
                <a:headEnd/>
                <a:tailEnd/>
              </a:ln>
            </p:spPr>
            <p:txBody>
              <a:bodyPr/>
              <a:lstStyle/>
              <a:p>
                <a:endParaRPr lang="en-US"/>
              </a:p>
            </p:txBody>
          </p:sp>
          <p:sp>
            <p:nvSpPr>
              <p:cNvPr id="143786" name="Rectangle 1450"/>
              <p:cNvSpPr>
                <a:spLocks noChangeArrowheads="1"/>
              </p:cNvSpPr>
              <p:nvPr/>
            </p:nvSpPr>
            <p:spPr bwMode="black">
              <a:xfrm>
                <a:off x="3922" y="2336"/>
                <a:ext cx="38" cy="5"/>
              </a:xfrm>
              <a:prstGeom prst="rect">
                <a:avLst/>
              </a:prstGeom>
              <a:solidFill>
                <a:schemeClr val="bg2"/>
              </a:solidFill>
              <a:ln w="9525">
                <a:noFill/>
                <a:miter lim="800000"/>
                <a:headEnd/>
                <a:tailEnd/>
              </a:ln>
            </p:spPr>
            <p:txBody>
              <a:bodyPr/>
              <a:lstStyle/>
              <a:p>
                <a:endParaRPr lang="en-US"/>
              </a:p>
            </p:txBody>
          </p:sp>
          <p:sp>
            <p:nvSpPr>
              <p:cNvPr id="143787" name="Rectangle 1451"/>
              <p:cNvSpPr>
                <a:spLocks noChangeArrowheads="1"/>
              </p:cNvSpPr>
              <p:nvPr/>
            </p:nvSpPr>
            <p:spPr bwMode="black">
              <a:xfrm>
                <a:off x="3922" y="2336"/>
                <a:ext cx="38" cy="5"/>
              </a:xfrm>
              <a:prstGeom prst="rect">
                <a:avLst/>
              </a:prstGeom>
              <a:solidFill>
                <a:schemeClr val="bg2"/>
              </a:solidFill>
              <a:ln w="9525">
                <a:noFill/>
                <a:miter lim="800000"/>
                <a:headEnd/>
                <a:tailEnd/>
              </a:ln>
            </p:spPr>
            <p:txBody>
              <a:bodyPr/>
              <a:lstStyle/>
              <a:p>
                <a:endParaRPr lang="en-US"/>
              </a:p>
            </p:txBody>
          </p:sp>
          <p:sp>
            <p:nvSpPr>
              <p:cNvPr id="143788" name="Rectangle 1452"/>
              <p:cNvSpPr>
                <a:spLocks noChangeArrowheads="1"/>
              </p:cNvSpPr>
              <p:nvPr/>
            </p:nvSpPr>
            <p:spPr bwMode="black">
              <a:xfrm>
                <a:off x="3922" y="2334"/>
                <a:ext cx="38" cy="6"/>
              </a:xfrm>
              <a:prstGeom prst="rect">
                <a:avLst/>
              </a:prstGeom>
              <a:solidFill>
                <a:schemeClr val="bg2"/>
              </a:solidFill>
              <a:ln w="9525">
                <a:noFill/>
                <a:miter lim="800000"/>
                <a:headEnd/>
                <a:tailEnd/>
              </a:ln>
            </p:spPr>
            <p:txBody>
              <a:bodyPr/>
              <a:lstStyle/>
              <a:p>
                <a:endParaRPr lang="en-US"/>
              </a:p>
            </p:txBody>
          </p:sp>
          <p:sp>
            <p:nvSpPr>
              <p:cNvPr id="143789" name="Rectangle 1453"/>
              <p:cNvSpPr>
                <a:spLocks noChangeArrowheads="1"/>
              </p:cNvSpPr>
              <p:nvPr/>
            </p:nvSpPr>
            <p:spPr bwMode="black">
              <a:xfrm>
                <a:off x="3922" y="2334"/>
                <a:ext cx="38" cy="6"/>
              </a:xfrm>
              <a:prstGeom prst="rect">
                <a:avLst/>
              </a:prstGeom>
              <a:solidFill>
                <a:schemeClr val="bg2"/>
              </a:solidFill>
              <a:ln w="9525">
                <a:noFill/>
                <a:miter lim="800000"/>
                <a:headEnd/>
                <a:tailEnd/>
              </a:ln>
            </p:spPr>
            <p:txBody>
              <a:bodyPr/>
              <a:lstStyle/>
              <a:p>
                <a:endParaRPr lang="en-US"/>
              </a:p>
            </p:txBody>
          </p:sp>
          <p:sp>
            <p:nvSpPr>
              <p:cNvPr id="143790" name="Rectangle 1454"/>
              <p:cNvSpPr>
                <a:spLocks noChangeArrowheads="1"/>
              </p:cNvSpPr>
              <p:nvPr/>
            </p:nvSpPr>
            <p:spPr bwMode="black">
              <a:xfrm>
                <a:off x="3922" y="2334"/>
                <a:ext cx="38" cy="6"/>
              </a:xfrm>
              <a:prstGeom prst="rect">
                <a:avLst/>
              </a:prstGeom>
              <a:solidFill>
                <a:schemeClr val="bg2"/>
              </a:solidFill>
              <a:ln w="9525">
                <a:noFill/>
                <a:miter lim="800000"/>
                <a:headEnd/>
                <a:tailEnd/>
              </a:ln>
            </p:spPr>
            <p:txBody>
              <a:bodyPr/>
              <a:lstStyle/>
              <a:p>
                <a:endParaRPr lang="en-US"/>
              </a:p>
            </p:txBody>
          </p:sp>
          <p:sp>
            <p:nvSpPr>
              <p:cNvPr id="143791" name="Rectangle 1455"/>
              <p:cNvSpPr>
                <a:spLocks noChangeArrowheads="1"/>
              </p:cNvSpPr>
              <p:nvPr/>
            </p:nvSpPr>
            <p:spPr bwMode="black">
              <a:xfrm>
                <a:off x="3922" y="2334"/>
                <a:ext cx="38" cy="4"/>
              </a:xfrm>
              <a:prstGeom prst="rect">
                <a:avLst/>
              </a:prstGeom>
              <a:solidFill>
                <a:schemeClr val="bg2"/>
              </a:solidFill>
              <a:ln w="9525">
                <a:noFill/>
                <a:miter lim="800000"/>
                <a:headEnd/>
                <a:tailEnd/>
              </a:ln>
            </p:spPr>
            <p:txBody>
              <a:bodyPr/>
              <a:lstStyle/>
              <a:p>
                <a:endParaRPr lang="en-US"/>
              </a:p>
            </p:txBody>
          </p:sp>
          <p:sp>
            <p:nvSpPr>
              <p:cNvPr id="143792" name="Rectangle 1456"/>
              <p:cNvSpPr>
                <a:spLocks noChangeArrowheads="1"/>
              </p:cNvSpPr>
              <p:nvPr/>
            </p:nvSpPr>
            <p:spPr bwMode="black">
              <a:xfrm>
                <a:off x="3922" y="2334"/>
                <a:ext cx="38" cy="4"/>
              </a:xfrm>
              <a:prstGeom prst="rect">
                <a:avLst/>
              </a:prstGeom>
              <a:solidFill>
                <a:schemeClr val="bg2"/>
              </a:solidFill>
              <a:ln w="9525">
                <a:noFill/>
                <a:miter lim="800000"/>
                <a:headEnd/>
                <a:tailEnd/>
              </a:ln>
            </p:spPr>
            <p:txBody>
              <a:bodyPr/>
              <a:lstStyle/>
              <a:p>
                <a:endParaRPr lang="en-US"/>
              </a:p>
            </p:txBody>
          </p:sp>
          <p:sp>
            <p:nvSpPr>
              <p:cNvPr id="143793" name="Rectangle 1457"/>
              <p:cNvSpPr>
                <a:spLocks noChangeArrowheads="1"/>
              </p:cNvSpPr>
              <p:nvPr/>
            </p:nvSpPr>
            <p:spPr bwMode="black">
              <a:xfrm>
                <a:off x="3922" y="2334"/>
                <a:ext cx="38" cy="4"/>
              </a:xfrm>
              <a:prstGeom prst="rect">
                <a:avLst/>
              </a:prstGeom>
              <a:solidFill>
                <a:schemeClr val="bg2"/>
              </a:solidFill>
              <a:ln w="9525">
                <a:noFill/>
                <a:miter lim="800000"/>
                <a:headEnd/>
                <a:tailEnd/>
              </a:ln>
            </p:spPr>
            <p:txBody>
              <a:bodyPr/>
              <a:lstStyle/>
              <a:p>
                <a:endParaRPr lang="en-US"/>
              </a:p>
            </p:txBody>
          </p:sp>
          <p:sp>
            <p:nvSpPr>
              <p:cNvPr id="143794" name="Rectangle 1458"/>
              <p:cNvSpPr>
                <a:spLocks noChangeArrowheads="1"/>
              </p:cNvSpPr>
              <p:nvPr/>
            </p:nvSpPr>
            <p:spPr bwMode="black">
              <a:xfrm>
                <a:off x="3922" y="2334"/>
                <a:ext cx="38" cy="2"/>
              </a:xfrm>
              <a:prstGeom prst="rect">
                <a:avLst/>
              </a:prstGeom>
              <a:solidFill>
                <a:schemeClr val="bg2"/>
              </a:solidFill>
              <a:ln w="9525">
                <a:noFill/>
                <a:miter lim="800000"/>
                <a:headEnd/>
                <a:tailEnd/>
              </a:ln>
            </p:spPr>
            <p:txBody>
              <a:bodyPr/>
              <a:lstStyle/>
              <a:p>
                <a:endParaRPr lang="en-US"/>
              </a:p>
            </p:txBody>
          </p:sp>
          <p:sp>
            <p:nvSpPr>
              <p:cNvPr id="143795" name="Rectangle 1459"/>
              <p:cNvSpPr>
                <a:spLocks noChangeArrowheads="1"/>
              </p:cNvSpPr>
              <p:nvPr/>
            </p:nvSpPr>
            <p:spPr bwMode="black">
              <a:xfrm>
                <a:off x="3922" y="2332"/>
                <a:ext cx="38" cy="4"/>
              </a:xfrm>
              <a:prstGeom prst="rect">
                <a:avLst/>
              </a:prstGeom>
              <a:solidFill>
                <a:schemeClr val="bg2"/>
              </a:solidFill>
              <a:ln w="9525">
                <a:noFill/>
                <a:miter lim="800000"/>
                <a:headEnd/>
                <a:tailEnd/>
              </a:ln>
            </p:spPr>
            <p:txBody>
              <a:bodyPr/>
              <a:lstStyle/>
              <a:p>
                <a:endParaRPr lang="en-US"/>
              </a:p>
            </p:txBody>
          </p:sp>
          <p:sp>
            <p:nvSpPr>
              <p:cNvPr id="143796" name="Rectangle 1460"/>
              <p:cNvSpPr>
                <a:spLocks noChangeArrowheads="1"/>
              </p:cNvSpPr>
              <p:nvPr/>
            </p:nvSpPr>
            <p:spPr bwMode="black">
              <a:xfrm>
                <a:off x="3922" y="2332"/>
                <a:ext cx="38" cy="4"/>
              </a:xfrm>
              <a:prstGeom prst="rect">
                <a:avLst/>
              </a:prstGeom>
              <a:solidFill>
                <a:schemeClr val="bg2"/>
              </a:solidFill>
              <a:ln w="9525">
                <a:noFill/>
                <a:miter lim="800000"/>
                <a:headEnd/>
                <a:tailEnd/>
              </a:ln>
            </p:spPr>
            <p:txBody>
              <a:bodyPr/>
              <a:lstStyle/>
              <a:p>
                <a:endParaRPr lang="en-US"/>
              </a:p>
            </p:txBody>
          </p:sp>
          <p:sp>
            <p:nvSpPr>
              <p:cNvPr id="143797" name="Rectangle 1461"/>
              <p:cNvSpPr>
                <a:spLocks noChangeArrowheads="1"/>
              </p:cNvSpPr>
              <p:nvPr/>
            </p:nvSpPr>
            <p:spPr bwMode="black">
              <a:xfrm>
                <a:off x="3922" y="2332"/>
                <a:ext cx="38" cy="4"/>
              </a:xfrm>
              <a:prstGeom prst="rect">
                <a:avLst/>
              </a:prstGeom>
              <a:solidFill>
                <a:schemeClr val="bg2"/>
              </a:solidFill>
              <a:ln w="9525">
                <a:noFill/>
                <a:miter lim="800000"/>
                <a:headEnd/>
                <a:tailEnd/>
              </a:ln>
            </p:spPr>
            <p:txBody>
              <a:bodyPr/>
              <a:lstStyle/>
              <a:p>
                <a:endParaRPr lang="en-US"/>
              </a:p>
            </p:txBody>
          </p:sp>
          <p:sp>
            <p:nvSpPr>
              <p:cNvPr id="143798" name="Rectangle 1462"/>
              <p:cNvSpPr>
                <a:spLocks noChangeArrowheads="1"/>
              </p:cNvSpPr>
              <p:nvPr/>
            </p:nvSpPr>
            <p:spPr bwMode="black">
              <a:xfrm>
                <a:off x="3922" y="2330"/>
                <a:ext cx="38" cy="4"/>
              </a:xfrm>
              <a:prstGeom prst="rect">
                <a:avLst/>
              </a:prstGeom>
              <a:solidFill>
                <a:schemeClr val="bg2"/>
              </a:solidFill>
              <a:ln w="9525">
                <a:noFill/>
                <a:miter lim="800000"/>
                <a:headEnd/>
                <a:tailEnd/>
              </a:ln>
            </p:spPr>
            <p:txBody>
              <a:bodyPr/>
              <a:lstStyle/>
              <a:p>
                <a:endParaRPr lang="en-US"/>
              </a:p>
            </p:txBody>
          </p:sp>
          <p:sp>
            <p:nvSpPr>
              <p:cNvPr id="143799" name="Rectangle 1463"/>
              <p:cNvSpPr>
                <a:spLocks noChangeArrowheads="1"/>
              </p:cNvSpPr>
              <p:nvPr/>
            </p:nvSpPr>
            <p:spPr bwMode="black">
              <a:xfrm>
                <a:off x="3922" y="2330"/>
                <a:ext cx="38" cy="4"/>
              </a:xfrm>
              <a:prstGeom prst="rect">
                <a:avLst/>
              </a:prstGeom>
              <a:solidFill>
                <a:schemeClr val="bg2"/>
              </a:solidFill>
              <a:ln w="9525">
                <a:noFill/>
                <a:miter lim="800000"/>
                <a:headEnd/>
                <a:tailEnd/>
              </a:ln>
            </p:spPr>
            <p:txBody>
              <a:bodyPr/>
              <a:lstStyle/>
              <a:p>
                <a:endParaRPr lang="en-US"/>
              </a:p>
            </p:txBody>
          </p:sp>
          <p:sp>
            <p:nvSpPr>
              <p:cNvPr id="143800" name="Rectangle 1464"/>
              <p:cNvSpPr>
                <a:spLocks noChangeArrowheads="1"/>
              </p:cNvSpPr>
              <p:nvPr/>
            </p:nvSpPr>
            <p:spPr bwMode="black">
              <a:xfrm>
                <a:off x="3922" y="2330"/>
                <a:ext cx="38" cy="4"/>
              </a:xfrm>
              <a:prstGeom prst="rect">
                <a:avLst/>
              </a:prstGeom>
              <a:solidFill>
                <a:schemeClr val="bg2"/>
              </a:solidFill>
              <a:ln w="9525">
                <a:noFill/>
                <a:miter lim="800000"/>
                <a:headEnd/>
                <a:tailEnd/>
              </a:ln>
            </p:spPr>
            <p:txBody>
              <a:bodyPr/>
              <a:lstStyle/>
              <a:p>
                <a:endParaRPr lang="en-US"/>
              </a:p>
            </p:txBody>
          </p:sp>
          <p:sp>
            <p:nvSpPr>
              <p:cNvPr id="143801" name="Rectangle 1465"/>
              <p:cNvSpPr>
                <a:spLocks noChangeArrowheads="1"/>
              </p:cNvSpPr>
              <p:nvPr/>
            </p:nvSpPr>
            <p:spPr bwMode="black">
              <a:xfrm>
                <a:off x="3922" y="2344"/>
                <a:ext cx="38" cy="5"/>
              </a:xfrm>
              <a:prstGeom prst="rect">
                <a:avLst/>
              </a:prstGeom>
              <a:solidFill>
                <a:schemeClr val="bg2"/>
              </a:solidFill>
              <a:ln w="9525">
                <a:noFill/>
                <a:miter lim="800000"/>
                <a:headEnd/>
                <a:tailEnd/>
              </a:ln>
            </p:spPr>
            <p:txBody>
              <a:bodyPr/>
              <a:lstStyle/>
              <a:p>
                <a:endParaRPr lang="en-US"/>
              </a:p>
            </p:txBody>
          </p:sp>
          <p:sp>
            <p:nvSpPr>
              <p:cNvPr id="143802" name="Rectangle 1466"/>
              <p:cNvSpPr>
                <a:spLocks noChangeArrowheads="1"/>
              </p:cNvSpPr>
              <p:nvPr/>
            </p:nvSpPr>
            <p:spPr bwMode="black">
              <a:xfrm>
                <a:off x="3922" y="2344"/>
                <a:ext cx="38" cy="5"/>
              </a:xfrm>
              <a:prstGeom prst="rect">
                <a:avLst/>
              </a:prstGeom>
              <a:solidFill>
                <a:schemeClr val="bg2"/>
              </a:solidFill>
              <a:ln w="9525">
                <a:noFill/>
                <a:miter lim="800000"/>
                <a:headEnd/>
                <a:tailEnd/>
              </a:ln>
            </p:spPr>
            <p:txBody>
              <a:bodyPr/>
              <a:lstStyle/>
              <a:p>
                <a:endParaRPr lang="en-US"/>
              </a:p>
            </p:txBody>
          </p:sp>
          <p:sp>
            <p:nvSpPr>
              <p:cNvPr id="143803" name="Rectangle 1467"/>
              <p:cNvSpPr>
                <a:spLocks noChangeArrowheads="1"/>
              </p:cNvSpPr>
              <p:nvPr/>
            </p:nvSpPr>
            <p:spPr bwMode="black">
              <a:xfrm>
                <a:off x="3922" y="2346"/>
                <a:ext cx="38" cy="5"/>
              </a:xfrm>
              <a:prstGeom prst="rect">
                <a:avLst/>
              </a:prstGeom>
              <a:solidFill>
                <a:schemeClr val="bg2"/>
              </a:solidFill>
              <a:ln w="9525">
                <a:noFill/>
                <a:miter lim="800000"/>
                <a:headEnd/>
                <a:tailEnd/>
              </a:ln>
            </p:spPr>
            <p:txBody>
              <a:bodyPr/>
              <a:lstStyle/>
              <a:p>
                <a:endParaRPr lang="en-US"/>
              </a:p>
            </p:txBody>
          </p:sp>
          <p:sp>
            <p:nvSpPr>
              <p:cNvPr id="143804" name="Rectangle 1468"/>
              <p:cNvSpPr>
                <a:spLocks noChangeArrowheads="1"/>
              </p:cNvSpPr>
              <p:nvPr/>
            </p:nvSpPr>
            <p:spPr bwMode="black">
              <a:xfrm>
                <a:off x="3922" y="2346"/>
                <a:ext cx="38" cy="5"/>
              </a:xfrm>
              <a:prstGeom prst="rect">
                <a:avLst/>
              </a:prstGeom>
              <a:solidFill>
                <a:schemeClr val="bg2"/>
              </a:solidFill>
              <a:ln w="9525">
                <a:noFill/>
                <a:miter lim="800000"/>
                <a:headEnd/>
                <a:tailEnd/>
              </a:ln>
            </p:spPr>
            <p:txBody>
              <a:bodyPr/>
              <a:lstStyle/>
              <a:p>
                <a:endParaRPr lang="en-US"/>
              </a:p>
            </p:txBody>
          </p:sp>
          <p:sp>
            <p:nvSpPr>
              <p:cNvPr id="143805" name="Rectangle 1469"/>
              <p:cNvSpPr>
                <a:spLocks noChangeArrowheads="1"/>
              </p:cNvSpPr>
              <p:nvPr/>
            </p:nvSpPr>
            <p:spPr bwMode="black">
              <a:xfrm>
                <a:off x="3922" y="2346"/>
                <a:ext cx="38" cy="5"/>
              </a:xfrm>
              <a:prstGeom prst="rect">
                <a:avLst/>
              </a:prstGeom>
              <a:solidFill>
                <a:schemeClr val="bg2"/>
              </a:solidFill>
              <a:ln w="9525">
                <a:noFill/>
                <a:miter lim="800000"/>
                <a:headEnd/>
                <a:tailEnd/>
              </a:ln>
            </p:spPr>
            <p:txBody>
              <a:bodyPr/>
              <a:lstStyle/>
              <a:p>
                <a:endParaRPr lang="en-US"/>
              </a:p>
            </p:txBody>
          </p:sp>
          <p:sp>
            <p:nvSpPr>
              <p:cNvPr id="143806" name="Rectangle 1470"/>
              <p:cNvSpPr>
                <a:spLocks noChangeArrowheads="1"/>
              </p:cNvSpPr>
              <p:nvPr/>
            </p:nvSpPr>
            <p:spPr bwMode="black">
              <a:xfrm>
                <a:off x="3922" y="2348"/>
                <a:ext cx="38" cy="4"/>
              </a:xfrm>
              <a:prstGeom prst="rect">
                <a:avLst/>
              </a:prstGeom>
              <a:solidFill>
                <a:schemeClr val="bg2"/>
              </a:solidFill>
              <a:ln w="9525">
                <a:noFill/>
                <a:miter lim="800000"/>
                <a:headEnd/>
                <a:tailEnd/>
              </a:ln>
            </p:spPr>
            <p:txBody>
              <a:bodyPr/>
              <a:lstStyle/>
              <a:p>
                <a:endParaRPr lang="en-US"/>
              </a:p>
            </p:txBody>
          </p:sp>
          <p:sp>
            <p:nvSpPr>
              <p:cNvPr id="143807" name="Rectangle 1471"/>
              <p:cNvSpPr>
                <a:spLocks noChangeArrowheads="1"/>
              </p:cNvSpPr>
              <p:nvPr/>
            </p:nvSpPr>
            <p:spPr bwMode="black">
              <a:xfrm>
                <a:off x="3922" y="2348"/>
                <a:ext cx="38" cy="4"/>
              </a:xfrm>
              <a:prstGeom prst="rect">
                <a:avLst/>
              </a:prstGeom>
              <a:solidFill>
                <a:schemeClr val="bg2"/>
              </a:solidFill>
              <a:ln w="9525">
                <a:noFill/>
                <a:miter lim="800000"/>
                <a:headEnd/>
                <a:tailEnd/>
              </a:ln>
            </p:spPr>
            <p:txBody>
              <a:bodyPr/>
              <a:lstStyle/>
              <a:p>
                <a:endParaRPr lang="en-US"/>
              </a:p>
            </p:txBody>
          </p:sp>
          <p:sp>
            <p:nvSpPr>
              <p:cNvPr id="143808" name="Rectangle 1472"/>
              <p:cNvSpPr>
                <a:spLocks noChangeArrowheads="1"/>
              </p:cNvSpPr>
              <p:nvPr/>
            </p:nvSpPr>
            <p:spPr bwMode="black">
              <a:xfrm>
                <a:off x="3922" y="2348"/>
                <a:ext cx="38" cy="4"/>
              </a:xfrm>
              <a:prstGeom prst="rect">
                <a:avLst/>
              </a:prstGeom>
              <a:solidFill>
                <a:schemeClr val="bg2"/>
              </a:solidFill>
              <a:ln w="9525">
                <a:noFill/>
                <a:miter lim="800000"/>
                <a:headEnd/>
                <a:tailEnd/>
              </a:ln>
            </p:spPr>
            <p:txBody>
              <a:bodyPr/>
              <a:lstStyle/>
              <a:p>
                <a:endParaRPr lang="en-US"/>
              </a:p>
            </p:txBody>
          </p:sp>
          <p:sp>
            <p:nvSpPr>
              <p:cNvPr id="143809" name="Rectangle 1473"/>
              <p:cNvSpPr>
                <a:spLocks noChangeArrowheads="1"/>
              </p:cNvSpPr>
              <p:nvPr/>
            </p:nvSpPr>
            <p:spPr bwMode="black">
              <a:xfrm>
                <a:off x="3922" y="2349"/>
                <a:ext cx="38" cy="5"/>
              </a:xfrm>
              <a:prstGeom prst="rect">
                <a:avLst/>
              </a:prstGeom>
              <a:solidFill>
                <a:schemeClr val="bg2"/>
              </a:solidFill>
              <a:ln w="9525">
                <a:noFill/>
                <a:miter lim="800000"/>
                <a:headEnd/>
                <a:tailEnd/>
              </a:ln>
            </p:spPr>
            <p:txBody>
              <a:bodyPr/>
              <a:lstStyle/>
              <a:p>
                <a:endParaRPr lang="en-US"/>
              </a:p>
            </p:txBody>
          </p:sp>
          <p:sp>
            <p:nvSpPr>
              <p:cNvPr id="143810" name="Rectangle 1474"/>
              <p:cNvSpPr>
                <a:spLocks noChangeArrowheads="1"/>
              </p:cNvSpPr>
              <p:nvPr/>
            </p:nvSpPr>
            <p:spPr bwMode="black">
              <a:xfrm>
                <a:off x="3922" y="2349"/>
                <a:ext cx="38" cy="5"/>
              </a:xfrm>
              <a:prstGeom prst="rect">
                <a:avLst/>
              </a:prstGeom>
              <a:solidFill>
                <a:schemeClr val="bg2"/>
              </a:solidFill>
              <a:ln w="9525">
                <a:noFill/>
                <a:miter lim="800000"/>
                <a:headEnd/>
                <a:tailEnd/>
              </a:ln>
            </p:spPr>
            <p:txBody>
              <a:bodyPr/>
              <a:lstStyle/>
              <a:p>
                <a:endParaRPr lang="en-US"/>
              </a:p>
            </p:txBody>
          </p:sp>
          <p:sp>
            <p:nvSpPr>
              <p:cNvPr id="143811" name="Rectangle 1475"/>
              <p:cNvSpPr>
                <a:spLocks noChangeArrowheads="1"/>
              </p:cNvSpPr>
              <p:nvPr/>
            </p:nvSpPr>
            <p:spPr bwMode="black">
              <a:xfrm>
                <a:off x="3922" y="2349"/>
                <a:ext cx="38" cy="5"/>
              </a:xfrm>
              <a:prstGeom prst="rect">
                <a:avLst/>
              </a:prstGeom>
              <a:solidFill>
                <a:schemeClr val="bg2"/>
              </a:solidFill>
              <a:ln w="9525">
                <a:noFill/>
                <a:miter lim="800000"/>
                <a:headEnd/>
                <a:tailEnd/>
              </a:ln>
            </p:spPr>
            <p:txBody>
              <a:bodyPr/>
              <a:lstStyle/>
              <a:p>
                <a:endParaRPr lang="en-US"/>
              </a:p>
            </p:txBody>
          </p:sp>
          <p:sp>
            <p:nvSpPr>
              <p:cNvPr id="143812" name="Rectangle 1476"/>
              <p:cNvSpPr>
                <a:spLocks noChangeArrowheads="1"/>
              </p:cNvSpPr>
              <p:nvPr/>
            </p:nvSpPr>
            <p:spPr bwMode="black">
              <a:xfrm>
                <a:off x="3922" y="2351"/>
                <a:ext cx="38" cy="3"/>
              </a:xfrm>
              <a:prstGeom prst="rect">
                <a:avLst/>
              </a:prstGeom>
              <a:solidFill>
                <a:schemeClr val="bg2"/>
              </a:solidFill>
              <a:ln w="9525">
                <a:noFill/>
                <a:miter lim="800000"/>
                <a:headEnd/>
                <a:tailEnd/>
              </a:ln>
            </p:spPr>
            <p:txBody>
              <a:bodyPr/>
              <a:lstStyle/>
              <a:p>
                <a:endParaRPr lang="en-US"/>
              </a:p>
            </p:txBody>
          </p:sp>
          <p:sp>
            <p:nvSpPr>
              <p:cNvPr id="143813" name="Rectangle 1477"/>
              <p:cNvSpPr>
                <a:spLocks noChangeArrowheads="1"/>
              </p:cNvSpPr>
              <p:nvPr/>
            </p:nvSpPr>
            <p:spPr bwMode="black">
              <a:xfrm>
                <a:off x="3922" y="2351"/>
                <a:ext cx="38" cy="4"/>
              </a:xfrm>
              <a:prstGeom prst="rect">
                <a:avLst/>
              </a:prstGeom>
              <a:solidFill>
                <a:schemeClr val="bg2"/>
              </a:solidFill>
              <a:ln w="9525">
                <a:noFill/>
                <a:miter lim="800000"/>
                <a:headEnd/>
                <a:tailEnd/>
              </a:ln>
            </p:spPr>
            <p:txBody>
              <a:bodyPr/>
              <a:lstStyle/>
              <a:p>
                <a:endParaRPr lang="en-US"/>
              </a:p>
            </p:txBody>
          </p:sp>
          <p:sp>
            <p:nvSpPr>
              <p:cNvPr id="143814" name="Rectangle 1478"/>
              <p:cNvSpPr>
                <a:spLocks noChangeArrowheads="1"/>
              </p:cNvSpPr>
              <p:nvPr/>
            </p:nvSpPr>
            <p:spPr bwMode="black">
              <a:xfrm>
                <a:off x="3922" y="2351"/>
                <a:ext cx="38" cy="4"/>
              </a:xfrm>
              <a:prstGeom prst="rect">
                <a:avLst/>
              </a:prstGeom>
              <a:solidFill>
                <a:schemeClr val="bg2"/>
              </a:solidFill>
              <a:ln w="9525">
                <a:noFill/>
                <a:miter lim="800000"/>
                <a:headEnd/>
                <a:tailEnd/>
              </a:ln>
            </p:spPr>
            <p:txBody>
              <a:bodyPr/>
              <a:lstStyle/>
              <a:p>
                <a:endParaRPr lang="en-US"/>
              </a:p>
            </p:txBody>
          </p:sp>
          <p:sp>
            <p:nvSpPr>
              <p:cNvPr id="143815" name="Rectangle 1479"/>
              <p:cNvSpPr>
                <a:spLocks noChangeArrowheads="1"/>
              </p:cNvSpPr>
              <p:nvPr/>
            </p:nvSpPr>
            <p:spPr bwMode="black">
              <a:xfrm>
                <a:off x="3922" y="2351"/>
                <a:ext cx="38" cy="4"/>
              </a:xfrm>
              <a:prstGeom prst="rect">
                <a:avLst/>
              </a:prstGeom>
              <a:solidFill>
                <a:schemeClr val="bg2"/>
              </a:solidFill>
              <a:ln w="9525">
                <a:noFill/>
                <a:miter lim="800000"/>
                <a:headEnd/>
                <a:tailEnd/>
              </a:ln>
            </p:spPr>
            <p:txBody>
              <a:bodyPr/>
              <a:lstStyle/>
              <a:p>
                <a:endParaRPr lang="en-US"/>
              </a:p>
            </p:txBody>
          </p:sp>
          <p:sp>
            <p:nvSpPr>
              <p:cNvPr id="143816" name="Rectangle 1480"/>
              <p:cNvSpPr>
                <a:spLocks noChangeArrowheads="1"/>
              </p:cNvSpPr>
              <p:nvPr/>
            </p:nvSpPr>
            <p:spPr bwMode="black">
              <a:xfrm>
                <a:off x="3922" y="2352"/>
                <a:ext cx="38" cy="5"/>
              </a:xfrm>
              <a:prstGeom prst="rect">
                <a:avLst/>
              </a:prstGeom>
              <a:solidFill>
                <a:schemeClr val="bg2"/>
              </a:solidFill>
              <a:ln w="9525">
                <a:noFill/>
                <a:miter lim="800000"/>
                <a:headEnd/>
                <a:tailEnd/>
              </a:ln>
            </p:spPr>
            <p:txBody>
              <a:bodyPr/>
              <a:lstStyle/>
              <a:p>
                <a:endParaRPr lang="en-US"/>
              </a:p>
            </p:txBody>
          </p:sp>
          <p:sp>
            <p:nvSpPr>
              <p:cNvPr id="143817" name="Rectangle 1481"/>
              <p:cNvSpPr>
                <a:spLocks noChangeArrowheads="1"/>
              </p:cNvSpPr>
              <p:nvPr/>
            </p:nvSpPr>
            <p:spPr bwMode="black">
              <a:xfrm>
                <a:off x="3922" y="2352"/>
                <a:ext cx="38" cy="5"/>
              </a:xfrm>
              <a:prstGeom prst="rect">
                <a:avLst/>
              </a:prstGeom>
              <a:solidFill>
                <a:schemeClr val="bg2"/>
              </a:solidFill>
              <a:ln w="9525">
                <a:noFill/>
                <a:miter lim="800000"/>
                <a:headEnd/>
                <a:tailEnd/>
              </a:ln>
            </p:spPr>
            <p:txBody>
              <a:bodyPr/>
              <a:lstStyle/>
              <a:p>
                <a:endParaRPr lang="en-US"/>
              </a:p>
            </p:txBody>
          </p:sp>
          <p:sp>
            <p:nvSpPr>
              <p:cNvPr id="143818" name="Rectangle 1482"/>
              <p:cNvSpPr>
                <a:spLocks noChangeArrowheads="1"/>
              </p:cNvSpPr>
              <p:nvPr/>
            </p:nvSpPr>
            <p:spPr bwMode="black">
              <a:xfrm>
                <a:off x="3922" y="2352"/>
                <a:ext cx="38" cy="5"/>
              </a:xfrm>
              <a:prstGeom prst="rect">
                <a:avLst/>
              </a:prstGeom>
              <a:solidFill>
                <a:schemeClr val="bg2"/>
              </a:solidFill>
              <a:ln w="9525">
                <a:noFill/>
                <a:miter lim="800000"/>
                <a:headEnd/>
                <a:tailEnd/>
              </a:ln>
            </p:spPr>
            <p:txBody>
              <a:bodyPr/>
              <a:lstStyle/>
              <a:p>
                <a:endParaRPr lang="en-US"/>
              </a:p>
            </p:txBody>
          </p:sp>
          <p:sp>
            <p:nvSpPr>
              <p:cNvPr id="143819" name="Rectangle 1483"/>
              <p:cNvSpPr>
                <a:spLocks noChangeArrowheads="1"/>
              </p:cNvSpPr>
              <p:nvPr/>
            </p:nvSpPr>
            <p:spPr bwMode="black">
              <a:xfrm>
                <a:off x="3922" y="2354"/>
                <a:ext cx="38" cy="5"/>
              </a:xfrm>
              <a:prstGeom prst="rect">
                <a:avLst/>
              </a:prstGeom>
              <a:solidFill>
                <a:schemeClr val="bg2"/>
              </a:solidFill>
              <a:ln w="9525">
                <a:noFill/>
                <a:miter lim="800000"/>
                <a:headEnd/>
                <a:tailEnd/>
              </a:ln>
            </p:spPr>
            <p:txBody>
              <a:bodyPr/>
              <a:lstStyle/>
              <a:p>
                <a:endParaRPr lang="en-US"/>
              </a:p>
            </p:txBody>
          </p:sp>
          <p:sp>
            <p:nvSpPr>
              <p:cNvPr id="143820" name="Rectangle 1484"/>
              <p:cNvSpPr>
                <a:spLocks noChangeArrowheads="1"/>
              </p:cNvSpPr>
              <p:nvPr/>
            </p:nvSpPr>
            <p:spPr bwMode="black">
              <a:xfrm>
                <a:off x="3922" y="2354"/>
                <a:ext cx="38" cy="5"/>
              </a:xfrm>
              <a:prstGeom prst="rect">
                <a:avLst/>
              </a:prstGeom>
              <a:solidFill>
                <a:schemeClr val="bg2"/>
              </a:solidFill>
              <a:ln w="9525">
                <a:noFill/>
                <a:miter lim="800000"/>
                <a:headEnd/>
                <a:tailEnd/>
              </a:ln>
            </p:spPr>
            <p:txBody>
              <a:bodyPr/>
              <a:lstStyle/>
              <a:p>
                <a:endParaRPr lang="en-US"/>
              </a:p>
            </p:txBody>
          </p:sp>
          <p:sp>
            <p:nvSpPr>
              <p:cNvPr id="143821" name="Rectangle 1485"/>
              <p:cNvSpPr>
                <a:spLocks noChangeArrowheads="1"/>
              </p:cNvSpPr>
              <p:nvPr/>
            </p:nvSpPr>
            <p:spPr bwMode="black">
              <a:xfrm>
                <a:off x="3922" y="2354"/>
                <a:ext cx="38" cy="5"/>
              </a:xfrm>
              <a:prstGeom prst="rect">
                <a:avLst/>
              </a:prstGeom>
              <a:solidFill>
                <a:schemeClr val="bg2"/>
              </a:solidFill>
              <a:ln w="9525">
                <a:noFill/>
                <a:miter lim="800000"/>
                <a:headEnd/>
                <a:tailEnd/>
              </a:ln>
            </p:spPr>
            <p:txBody>
              <a:bodyPr/>
              <a:lstStyle/>
              <a:p>
                <a:endParaRPr lang="en-US"/>
              </a:p>
            </p:txBody>
          </p:sp>
          <p:sp>
            <p:nvSpPr>
              <p:cNvPr id="143822" name="Rectangle 1486"/>
              <p:cNvSpPr>
                <a:spLocks noChangeArrowheads="1"/>
              </p:cNvSpPr>
              <p:nvPr/>
            </p:nvSpPr>
            <p:spPr bwMode="black">
              <a:xfrm>
                <a:off x="3922" y="2355"/>
                <a:ext cx="38" cy="4"/>
              </a:xfrm>
              <a:prstGeom prst="rect">
                <a:avLst/>
              </a:prstGeom>
              <a:solidFill>
                <a:schemeClr val="bg2"/>
              </a:solidFill>
              <a:ln w="9525">
                <a:noFill/>
                <a:miter lim="800000"/>
                <a:headEnd/>
                <a:tailEnd/>
              </a:ln>
            </p:spPr>
            <p:txBody>
              <a:bodyPr/>
              <a:lstStyle/>
              <a:p>
                <a:endParaRPr lang="en-US"/>
              </a:p>
            </p:txBody>
          </p:sp>
          <p:sp>
            <p:nvSpPr>
              <p:cNvPr id="143823" name="Rectangle 1487"/>
              <p:cNvSpPr>
                <a:spLocks noChangeArrowheads="1"/>
              </p:cNvSpPr>
              <p:nvPr/>
            </p:nvSpPr>
            <p:spPr bwMode="black">
              <a:xfrm>
                <a:off x="3922" y="2355"/>
                <a:ext cx="38" cy="5"/>
              </a:xfrm>
              <a:prstGeom prst="rect">
                <a:avLst/>
              </a:prstGeom>
              <a:solidFill>
                <a:schemeClr val="bg2"/>
              </a:solidFill>
              <a:ln w="9525">
                <a:noFill/>
                <a:miter lim="800000"/>
                <a:headEnd/>
                <a:tailEnd/>
              </a:ln>
            </p:spPr>
            <p:txBody>
              <a:bodyPr/>
              <a:lstStyle/>
              <a:p>
                <a:endParaRPr lang="en-US"/>
              </a:p>
            </p:txBody>
          </p:sp>
          <p:sp>
            <p:nvSpPr>
              <p:cNvPr id="143824" name="Rectangle 1488"/>
              <p:cNvSpPr>
                <a:spLocks noChangeArrowheads="1"/>
              </p:cNvSpPr>
              <p:nvPr/>
            </p:nvSpPr>
            <p:spPr bwMode="black">
              <a:xfrm>
                <a:off x="3922" y="2355"/>
                <a:ext cx="38" cy="5"/>
              </a:xfrm>
              <a:prstGeom prst="rect">
                <a:avLst/>
              </a:prstGeom>
              <a:solidFill>
                <a:schemeClr val="bg2"/>
              </a:solidFill>
              <a:ln w="9525">
                <a:noFill/>
                <a:miter lim="800000"/>
                <a:headEnd/>
                <a:tailEnd/>
              </a:ln>
            </p:spPr>
            <p:txBody>
              <a:bodyPr/>
              <a:lstStyle/>
              <a:p>
                <a:endParaRPr lang="en-US"/>
              </a:p>
            </p:txBody>
          </p:sp>
          <p:sp>
            <p:nvSpPr>
              <p:cNvPr id="143825" name="Rectangle 1489"/>
              <p:cNvSpPr>
                <a:spLocks noChangeArrowheads="1"/>
              </p:cNvSpPr>
              <p:nvPr/>
            </p:nvSpPr>
            <p:spPr bwMode="black">
              <a:xfrm>
                <a:off x="3922" y="2355"/>
                <a:ext cx="38" cy="5"/>
              </a:xfrm>
              <a:prstGeom prst="rect">
                <a:avLst/>
              </a:prstGeom>
              <a:solidFill>
                <a:schemeClr val="bg2"/>
              </a:solidFill>
              <a:ln w="9525">
                <a:noFill/>
                <a:miter lim="800000"/>
                <a:headEnd/>
                <a:tailEnd/>
              </a:ln>
            </p:spPr>
            <p:txBody>
              <a:bodyPr/>
              <a:lstStyle/>
              <a:p>
                <a:endParaRPr lang="en-US"/>
              </a:p>
            </p:txBody>
          </p:sp>
          <p:sp>
            <p:nvSpPr>
              <p:cNvPr id="143826" name="Rectangle 1490"/>
              <p:cNvSpPr>
                <a:spLocks noChangeArrowheads="1"/>
              </p:cNvSpPr>
              <p:nvPr/>
            </p:nvSpPr>
            <p:spPr bwMode="black">
              <a:xfrm>
                <a:off x="3922" y="2357"/>
                <a:ext cx="38" cy="4"/>
              </a:xfrm>
              <a:prstGeom prst="rect">
                <a:avLst/>
              </a:prstGeom>
              <a:solidFill>
                <a:schemeClr val="bg2"/>
              </a:solidFill>
              <a:ln w="9525">
                <a:noFill/>
                <a:miter lim="800000"/>
                <a:headEnd/>
                <a:tailEnd/>
              </a:ln>
            </p:spPr>
            <p:txBody>
              <a:bodyPr/>
              <a:lstStyle/>
              <a:p>
                <a:endParaRPr lang="en-US"/>
              </a:p>
            </p:txBody>
          </p:sp>
          <p:sp>
            <p:nvSpPr>
              <p:cNvPr id="143827" name="Rectangle 1491"/>
              <p:cNvSpPr>
                <a:spLocks noChangeArrowheads="1"/>
              </p:cNvSpPr>
              <p:nvPr/>
            </p:nvSpPr>
            <p:spPr bwMode="black">
              <a:xfrm>
                <a:off x="3922" y="2357"/>
                <a:ext cx="38" cy="4"/>
              </a:xfrm>
              <a:prstGeom prst="rect">
                <a:avLst/>
              </a:prstGeom>
              <a:solidFill>
                <a:schemeClr val="bg2"/>
              </a:solidFill>
              <a:ln w="9525">
                <a:noFill/>
                <a:miter lim="800000"/>
                <a:headEnd/>
                <a:tailEnd/>
              </a:ln>
            </p:spPr>
            <p:txBody>
              <a:bodyPr/>
              <a:lstStyle/>
              <a:p>
                <a:endParaRPr lang="en-US"/>
              </a:p>
            </p:txBody>
          </p:sp>
          <p:sp>
            <p:nvSpPr>
              <p:cNvPr id="143828" name="Rectangle 1492"/>
              <p:cNvSpPr>
                <a:spLocks noChangeArrowheads="1"/>
              </p:cNvSpPr>
              <p:nvPr/>
            </p:nvSpPr>
            <p:spPr bwMode="black">
              <a:xfrm>
                <a:off x="3922" y="2357"/>
                <a:ext cx="38" cy="4"/>
              </a:xfrm>
              <a:prstGeom prst="rect">
                <a:avLst/>
              </a:prstGeom>
              <a:solidFill>
                <a:schemeClr val="bg2"/>
              </a:solidFill>
              <a:ln w="9525">
                <a:noFill/>
                <a:miter lim="800000"/>
                <a:headEnd/>
                <a:tailEnd/>
              </a:ln>
            </p:spPr>
            <p:txBody>
              <a:bodyPr/>
              <a:lstStyle/>
              <a:p>
                <a:endParaRPr lang="en-US"/>
              </a:p>
            </p:txBody>
          </p:sp>
          <p:sp>
            <p:nvSpPr>
              <p:cNvPr id="143829" name="Rectangle 1493"/>
              <p:cNvSpPr>
                <a:spLocks noChangeArrowheads="1"/>
              </p:cNvSpPr>
              <p:nvPr/>
            </p:nvSpPr>
            <p:spPr bwMode="black">
              <a:xfrm>
                <a:off x="3922" y="2359"/>
                <a:ext cx="38" cy="4"/>
              </a:xfrm>
              <a:prstGeom prst="rect">
                <a:avLst/>
              </a:prstGeom>
              <a:solidFill>
                <a:schemeClr val="bg2"/>
              </a:solidFill>
              <a:ln w="9525">
                <a:noFill/>
                <a:miter lim="800000"/>
                <a:headEnd/>
                <a:tailEnd/>
              </a:ln>
            </p:spPr>
            <p:txBody>
              <a:bodyPr/>
              <a:lstStyle/>
              <a:p>
                <a:endParaRPr lang="en-US"/>
              </a:p>
            </p:txBody>
          </p:sp>
          <p:sp>
            <p:nvSpPr>
              <p:cNvPr id="143830" name="Rectangle 1494"/>
              <p:cNvSpPr>
                <a:spLocks noChangeArrowheads="1"/>
              </p:cNvSpPr>
              <p:nvPr/>
            </p:nvSpPr>
            <p:spPr bwMode="black">
              <a:xfrm>
                <a:off x="3919" y="2332"/>
                <a:ext cx="6" cy="28"/>
              </a:xfrm>
              <a:prstGeom prst="rect">
                <a:avLst/>
              </a:prstGeom>
              <a:solidFill>
                <a:schemeClr val="bg2"/>
              </a:solidFill>
              <a:ln w="9525">
                <a:noFill/>
                <a:miter lim="800000"/>
                <a:headEnd/>
                <a:tailEnd/>
              </a:ln>
            </p:spPr>
            <p:txBody>
              <a:bodyPr/>
              <a:lstStyle/>
              <a:p>
                <a:endParaRPr lang="en-US"/>
              </a:p>
            </p:txBody>
          </p:sp>
          <p:sp>
            <p:nvSpPr>
              <p:cNvPr id="143831" name="Rectangle 1495"/>
              <p:cNvSpPr>
                <a:spLocks noChangeArrowheads="1"/>
              </p:cNvSpPr>
              <p:nvPr/>
            </p:nvSpPr>
            <p:spPr bwMode="black">
              <a:xfrm>
                <a:off x="3922" y="2328"/>
                <a:ext cx="38" cy="6"/>
              </a:xfrm>
              <a:prstGeom prst="rect">
                <a:avLst/>
              </a:prstGeom>
              <a:solidFill>
                <a:schemeClr val="bg2"/>
              </a:solidFill>
              <a:ln w="9525">
                <a:noFill/>
                <a:miter lim="800000"/>
                <a:headEnd/>
                <a:tailEnd/>
              </a:ln>
            </p:spPr>
            <p:txBody>
              <a:bodyPr/>
              <a:lstStyle/>
              <a:p>
                <a:endParaRPr lang="en-US"/>
              </a:p>
            </p:txBody>
          </p:sp>
          <p:sp>
            <p:nvSpPr>
              <p:cNvPr id="143832" name="Rectangle 1496"/>
              <p:cNvSpPr>
                <a:spLocks noChangeArrowheads="1"/>
              </p:cNvSpPr>
              <p:nvPr/>
            </p:nvSpPr>
            <p:spPr bwMode="black">
              <a:xfrm>
                <a:off x="3956" y="2332"/>
                <a:ext cx="6" cy="28"/>
              </a:xfrm>
              <a:prstGeom prst="rect">
                <a:avLst/>
              </a:prstGeom>
              <a:solidFill>
                <a:schemeClr val="bg2"/>
              </a:solidFill>
              <a:ln w="9525">
                <a:noFill/>
                <a:miter lim="800000"/>
                <a:headEnd/>
                <a:tailEnd/>
              </a:ln>
            </p:spPr>
            <p:txBody>
              <a:bodyPr/>
              <a:lstStyle/>
              <a:p>
                <a:endParaRPr lang="en-US"/>
              </a:p>
            </p:txBody>
          </p:sp>
          <p:sp>
            <p:nvSpPr>
              <p:cNvPr id="143833" name="Rectangle 1497"/>
              <p:cNvSpPr>
                <a:spLocks noChangeArrowheads="1"/>
              </p:cNvSpPr>
              <p:nvPr/>
            </p:nvSpPr>
            <p:spPr bwMode="black">
              <a:xfrm>
                <a:off x="3922" y="2359"/>
                <a:ext cx="38" cy="4"/>
              </a:xfrm>
              <a:prstGeom prst="rect">
                <a:avLst/>
              </a:prstGeom>
              <a:solidFill>
                <a:schemeClr val="bg2"/>
              </a:solidFill>
              <a:ln w="9525">
                <a:noFill/>
                <a:miter lim="800000"/>
                <a:headEnd/>
                <a:tailEnd/>
              </a:ln>
            </p:spPr>
            <p:txBody>
              <a:bodyPr/>
              <a:lstStyle/>
              <a:p>
                <a:endParaRPr lang="en-US"/>
              </a:p>
            </p:txBody>
          </p:sp>
          <p:sp>
            <p:nvSpPr>
              <p:cNvPr id="143834" name="Rectangle 1498"/>
              <p:cNvSpPr>
                <a:spLocks noChangeArrowheads="1"/>
              </p:cNvSpPr>
              <p:nvPr/>
            </p:nvSpPr>
            <p:spPr bwMode="black">
              <a:xfrm>
                <a:off x="4217" y="2344"/>
                <a:ext cx="36" cy="5"/>
              </a:xfrm>
              <a:prstGeom prst="rect">
                <a:avLst/>
              </a:prstGeom>
              <a:solidFill>
                <a:schemeClr val="bg2"/>
              </a:solidFill>
              <a:ln w="9525">
                <a:noFill/>
                <a:miter lim="800000"/>
                <a:headEnd/>
                <a:tailEnd/>
              </a:ln>
            </p:spPr>
            <p:txBody>
              <a:bodyPr/>
              <a:lstStyle/>
              <a:p>
                <a:endParaRPr lang="en-US"/>
              </a:p>
            </p:txBody>
          </p:sp>
          <p:sp>
            <p:nvSpPr>
              <p:cNvPr id="143835" name="Rectangle 1499"/>
              <p:cNvSpPr>
                <a:spLocks noChangeArrowheads="1"/>
              </p:cNvSpPr>
              <p:nvPr/>
            </p:nvSpPr>
            <p:spPr bwMode="black">
              <a:xfrm>
                <a:off x="4217" y="2344"/>
                <a:ext cx="36" cy="4"/>
              </a:xfrm>
              <a:prstGeom prst="rect">
                <a:avLst/>
              </a:prstGeom>
              <a:solidFill>
                <a:schemeClr val="bg2"/>
              </a:solidFill>
              <a:ln w="9525">
                <a:noFill/>
                <a:miter lim="800000"/>
                <a:headEnd/>
                <a:tailEnd/>
              </a:ln>
            </p:spPr>
            <p:txBody>
              <a:bodyPr/>
              <a:lstStyle/>
              <a:p>
                <a:endParaRPr lang="en-US"/>
              </a:p>
            </p:txBody>
          </p:sp>
          <p:sp>
            <p:nvSpPr>
              <p:cNvPr id="143836" name="Rectangle 1500"/>
              <p:cNvSpPr>
                <a:spLocks noChangeArrowheads="1"/>
              </p:cNvSpPr>
              <p:nvPr/>
            </p:nvSpPr>
            <p:spPr bwMode="black">
              <a:xfrm>
                <a:off x="4217" y="2343"/>
                <a:ext cx="36" cy="5"/>
              </a:xfrm>
              <a:prstGeom prst="rect">
                <a:avLst/>
              </a:prstGeom>
              <a:solidFill>
                <a:schemeClr val="bg2"/>
              </a:solidFill>
              <a:ln w="9525">
                <a:noFill/>
                <a:miter lim="800000"/>
                <a:headEnd/>
                <a:tailEnd/>
              </a:ln>
            </p:spPr>
            <p:txBody>
              <a:bodyPr/>
              <a:lstStyle/>
              <a:p>
                <a:endParaRPr lang="en-US"/>
              </a:p>
            </p:txBody>
          </p:sp>
          <p:sp>
            <p:nvSpPr>
              <p:cNvPr id="143837" name="Rectangle 1501"/>
              <p:cNvSpPr>
                <a:spLocks noChangeArrowheads="1"/>
              </p:cNvSpPr>
              <p:nvPr/>
            </p:nvSpPr>
            <p:spPr bwMode="black">
              <a:xfrm>
                <a:off x="4217" y="2343"/>
                <a:ext cx="36" cy="5"/>
              </a:xfrm>
              <a:prstGeom prst="rect">
                <a:avLst/>
              </a:prstGeom>
              <a:solidFill>
                <a:schemeClr val="bg2"/>
              </a:solidFill>
              <a:ln w="9525">
                <a:noFill/>
                <a:miter lim="800000"/>
                <a:headEnd/>
                <a:tailEnd/>
              </a:ln>
            </p:spPr>
            <p:txBody>
              <a:bodyPr/>
              <a:lstStyle/>
              <a:p>
                <a:endParaRPr lang="en-US"/>
              </a:p>
            </p:txBody>
          </p:sp>
          <p:sp>
            <p:nvSpPr>
              <p:cNvPr id="143838" name="Rectangle 1502"/>
              <p:cNvSpPr>
                <a:spLocks noChangeArrowheads="1"/>
              </p:cNvSpPr>
              <p:nvPr/>
            </p:nvSpPr>
            <p:spPr bwMode="black">
              <a:xfrm>
                <a:off x="4217" y="2343"/>
                <a:ext cx="36" cy="5"/>
              </a:xfrm>
              <a:prstGeom prst="rect">
                <a:avLst/>
              </a:prstGeom>
              <a:solidFill>
                <a:schemeClr val="bg2"/>
              </a:solidFill>
              <a:ln w="9525">
                <a:noFill/>
                <a:miter lim="800000"/>
                <a:headEnd/>
                <a:tailEnd/>
              </a:ln>
            </p:spPr>
            <p:txBody>
              <a:bodyPr/>
              <a:lstStyle/>
              <a:p>
                <a:endParaRPr lang="en-US"/>
              </a:p>
            </p:txBody>
          </p:sp>
          <p:sp>
            <p:nvSpPr>
              <p:cNvPr id="143839" name="Rectangle 1503"/>
              <p:cNvSpPr>
                <a:spLocks noChangeArrowheads="1"/>
              </p:cNvSpPr>
              <p:nvPr/>
            </p:nvSpPr>
            <p:spPr bwMode="black">
              <a:xfrm>
                <a:off x="4217" y="2341"/>
                <a:ext cx="36" cy="5"/>
              </a:xfrm>
              <a:prstGeom prst="rect">
                <a:avLst/>
              </a:prstGeom>
              <a:solidFill>
                <a:schemeClr val="bg2"/>
              </a:solidFill>
              <a:ln w="9525">
                <a:noFill/>
                <a:miter lim="800000"/>
                <a:headEnd/>
                <a:tailEnd/>
              </a:ln>
            </p:spPr>
            <p:txBody>
              <a:bodyPr/>
              <a:lstStyle/>
              <a:p>
                <a:endParaRPr lang="en-US"/>
              </a:p>
            </p:txBody>
          </p:sp>
          <p:sp>
            <p:nvSpPr>
              <p:cNvPr id="143840" name="Rectangle 1504"/>
              <p:cNvSpPr>
                <a:spLocks noChangeArrowheads="1"/>
              </p:cNvSpPr>
              <p:nvPr/>
            </p:nvSpPr>
            <p:spPr bwMode="black">
              <a:xfrm>
                <a:off x="4217" y="2341"/>
                <a:ext cx="36" cy="5"/>
              </a:xfrm>
              <a:prstGeom prst="rect">
                <a:avLst/>
              </a:prstGeom>
              <a:solidFill>
                <a:schemeClr val="bg2"/>
              </a:solidFill>
              <a:ln w="9525">
                <a:noFill/>
                <a:miter lim="800000"/>
                <a:headEnd/>
                <a:tailEnd/>
              </a:ln>
            </p:spPr>
            <p:txBody>
              <a:bodyPr/>
              <a:lstStyle/>
              <a:p>
                <a:endParaRPr lang="en-US"/>
              </a:p>
            </p:txBody>
          </p:sp>
          <p:sp>
            <p:nvSpPr>
              <p:cNvPr id="143841" name="Rectangle 1505"/>
              <p:cNvSpPr>
                <a:spLocks noChangeArrowheads="1"/>
              </p:cNvSpPr>
              <p:nvPr/>
            </p:nvSpPr>
            <p:spPr bwMode="black">
              <a:xfrm>
                <a:off x="4217" y="2341"/>
                <a:ext cx="36" cy="5"/>
              </a:xfrm>
              <a:prstGeom prst="rect">
                <a:avLst/>
              </a:prstGeom>
              <a:solidFill>
                <a:schemeClr val="bg2"/>
              </a:solidFill>
              <a:ln w="9525">
                <a:noFill/>
                <a:miter lim="800000"/>
                <a:headEnd/>
                <a:tailEnd/>
              </a:ln>
            </p:spPr>
            <p:txBody>
              <a:bodyPr/>
              <a:lstStyle/>
              <a:p>
                <a:endParaRPr lang="en-US"/>
              </a:p>
            </p:txBody>
          </p:sp>
          <p:sp>
            <p:nvSpPr>
              <p:cNvPr id="143842" name="Rectangle 1506"/>
              <p:cNvSpPr>
                <a:spLocks noChangeArrowheads="1"/>
              </p:cNvSpPr>
              <p:nvPr/>
            </p:nvSpPr>
            <p:spPr bwMode="black">
              <a:xfrm>
                <a:off x="4217" y="2340"/>
                <a:ext cx="36" cy="4"/>
              </a:xfrm>
              <a:prstGeom prst="rect">
                <a:avLst/>
              </a:prstGeom>
              <a:solidFill>
                <a:schemeClr val="bg2"/>
              </a:solidFill>
              <a:ln w="9525">
                <a:noFill/>
                <a:miter lim="800000"/>
                <a:headEnd/>
                <a:tailEnd/>
              </a:ln>
            </p:spPr>
            <p:txBody>
              <a:bodyPr/>
              <a:lstStyle/>
              <a:p>
                <a:endParaRPr lang="en-US"/>
              </a:p>
            </p:txBody>
          </p:sp>
          <p:sp>
            <p:nvSpPr>
              <p:cNvPr id="143843" name="Rectangle 1507"/>
              <p:cNvSpPr>
                <a:spLocks noChangeArrowheads="1"/>
              </p:cNvSpPr>
              <p:nvPr/>
            </p:nvSpPr>
            <p:spPr bwMode="black">
              <a:xfrm>
                <a:off x="4217" y="2340"/>
                <a:ext cx="36" cy="4"/>
              </a:xfrm>
              <a:prstGeom prst="rect">
                <a:avLst/>
              </a:prstGeom>
              <a:solidFill>
                <a:schemeClr val="bg2"/>
              </a:solidFill>
              <a:ln w="9525">
                <a:noFill/>
                <a:miter lim="800000"/>
                <a:headEnd/>
                <a:tailEnd/>
              </a:ln>
            </p:spPr>
            <p:txBody>
              <a:bodyPr/>
              <a:lstStyle/>
              <a:p>
                <a:endParaRPr lang="en-US"/>
              </a:p>
            </p:txBody>
          </p:sp>
          <p:sp>
            <p:nvSpPr>
              <p:cNvPr id="143844" name="Rectangle 1508"/>
              <p:cNvSpPr>
                <a:spLocks noChangeArrowheads="1"/>
              </p:cNvSpPr>
              <p:nvPr/>
            </p:nvSpPr>
            <p:spPr bwMode="black">
              <a:xfrm>
                <a:off x="4217" y="2340"/>
                <a:ext cx="36" cy="4"/>
              </a:xfrm>
              <a:prstGeom prst="rect">
                <a:avLst/>
              </a:prstGeom>
              <a:solidFill>
                <a:schemeClr val="bg2"/>
              </a:solidFill>
              <a:ln w="9525">
                <a:noFill/>
                <a:miter lim="800000"/>
                <a:headEnd/>
                <a:tailEnd/>
              </a:ln>
            </p:spPr>
            <p:txBody>
              <a:bodyPr/>
              <a:lstStyle/>
              <a:p>
                <a:endParaRPr lang="en-US"/>
              </a:p>
            </p:txBody>
          </p:sp>
          <p:sp>
            <p:nvSpPr>
              <p:cNvPr id="143846" name="Rectangle 1510"/>
              <p:cNvSpPr>
                <a:spLocks noChangeArrowheads="1"/>
              </p:cNvSpPr>
              <p:nvPr/>
            </p:nvSpPr>
            <p:spPr bwMode="black">
              <a:xfrm>
                <a:off x="4217" y="2338"/>
                <a:ext cx="36" cy="5"/>
              </a:xfrm>
              <a:prstGeom prst="rect">
                <a:avLst/>
              </a:prstGeom>
              <a:solidFill>
                <a:schemeClr val="bg2"/>
              </a:solidFill>
              <a:ln w="9525">
                <a:noFill/>
                <a:miter lim="800000"/>
                <a:headEnd/>
                <a:tailEnd/>
              </a:ln>
            </p:spPr>
            <p:txBody>
              <a:bodyPr/>
              <a:lstStyle/>
              <a:p>
                <a:endParaRPr lang="en-US"/>
              </a:p>
            </p:txBody>
          </p:sp>
          <p:sp>
            <p:nvSpPr>
              <p:cNvPr id="143847" name="Rectangle 1511"/>
              <p:cNvSpPr>
                <a:spLocks noChangeArrowheads="1"/>
              </p:cNvSpPr>
              <p:nvPr/>
            </p:nvSpPr>
            <p:spPr bwMode="black">
              <a:xfrm>
                <a:off x="4217" y="2338"/>
                <a:ext cx="36" cy="5"/>
              </a:xfrm>
              <a:prstGeom prst="rect">
                <a:avLst/>
              </a:prstGeom>
              <a:solidFill>
                <a:schemeClr val="bg2"/>
              </a:solidFill>
              <a:ln w="9525">
                <a:noFill/>
                <a:miter lim="800000"/>
                <a:headEnd/>
                <a:tailEnd/>
              </a:ln>
            </p:spPr>
            <p:txBody>
              <a:bodyPr/>
              <a:lstStyle/>
              <a:p>
                <a:endParaRPr lang="en-US"/>
              </a:p>
            </p:txBody>
          </p:sp>
          <p:sp>
            <p:nvSpPr>
              <p:cNvPr id="143848" name="Rectangle 1512"/>
              <p:cNvSpPr>
                <a:spLocks noChangeArrowheads="1"/>
              </p:cNvSpPr>
              <p:nvPr/>
            </p:nvSpPr>
            <p:spPr bwMode="black">
              <a:xfrm>
                <a:off x="4217" y="2338"/>
                <a:ext cx="36" cy="5"/>
              </a:xfrm>
              <a:prstGeom prst="rect">
                <a:avLst/>
              </a:prstGeom>
              <a:solidFill>
                <a:schemeClr val="bg2"/>
              </a:solidFill>
              <a:ln w="9525">
                <a:noFill/>
                <a:miter lim="800000"/>
                <a:headEnd/>
                <a:tailEnd/>
              </a:ln>
            </p:spPr>
            <p:txBody>
              <a:bodyPr/>
              <a:lstStyle/>
              <a:p>
                <a:endParaRPr lang="en-US"/>
              </a:p>
            </p:txBody>
          </p:sp>
          <p:sp>
            <p:nvSpPr>
              <p:cNvPr id="143849" name="Rectangle 1513"/>
              <p:cNvSpPr>
                <a:spLocks noChangeArrowheads="1"/>
              </p:cNvSpPr>
              <p:nvPr/>
            </p:nvSpPr>
            <p:spPr bwMode="black">
              <a:xfrm>
                <a:off x="4217" y="2336"/>
                <a:ext cx="36" cy="5"/>
              </a:xfrm>
              <a:prstGeom prst="rect">
                <a:avLst/>
              </a:prstGeom>
              <a:solidFill>
                <a:schemeClr val="bg2"/>
              </a:solidFill>
              <a:ln w="9525">
                <a:noFill/>
                <a:miter lim="800000"/>
                <a:headEnd/>
                <a:tailEnd/>
              </a:ln>
            </p:spPr>
            <p:txBody>
              <a:bodyPr/>
              <a:lstStyle/>
              <a:p>
                <a:endParaRPr lang="en-US"/>
              </a:p>
            </p:txBody>
          </p:sp>
          <p:sp>
            <p:nvSpPr>
              <p:cNvPr id="143850" name="Rectangle 1514"/>
              <p:cNvSpPr>
                <a:spLocks noChangeArrowheads="1"/>
              </p:cNvSpPr>
              <p:nvPr/>
            </p:nvSpPr>
            <p:spPr bwMode="black">
              <a:xfrm>
                <a:off x="4217" y="2336"/>
                <a:ext cx="36" cy="5"/>
              </a:xfrm>
              <a:prstGeom prst="rect">
                <a:avLst/>
              </a:prstGeom>
              <a:solidFill>
                <a:schemeClr val="bg2"/>
              </a:solidFill>
              <a:ln w="9525">
                <a:noFill/>
                <a:miter lim="800000"/>
                <a:headEnd/>
                <a:tailEnd/>
              </a:ln>
            </p:spPr>
            <p:txBody>
              <a:bodyPr/>
              <a:lstStyle/>
              <a:p>
                <a:endParaRPr lang="en-US"/>
              </a:p>
            </p:txBody>
          </p:sp>
          <p:sp>
            <p:nvSpPr>
              <p:cNvPr id="143851" name="Rectangle 1515"/>
              <p:cNvSpPr>
                <a:spLocks noChangeArrowheads="1"/>
              </p:cNvSpPr>
              <p:nvPr/>
            </p:nvSpPr>
            <p:spPr bwMode="black">
              <a:xfrm>
                <a:off x="4217" y="2336"/>
                <a:ext cx="36" cy="5"/>
              </a:xfrm>
              <a:prstGeom prst="rect">
                <a:avLst/>
              </a:prstGeom>
              <a:solidFill>
                <a:schemeClr val="bg2"/>
              </a:solidFill>
              <a:ln w="9525">
                <a:noFill/>
                <a:miter lim="800000"/>
                <a:headEnd/>
                <a:tailEnd/>
              </a:ln>
            </p:spPr>
            <p:txBody>
              <a:bodyPr/>
              <a:lstStyle/>
              <a:p>
                <a:endParaRPr lang="en-US"/>
              </a:p>
            </p:txBody>
          </p:sp>
          <p:sp>
            <p:nvSpPr>
              <p:cNvPr id="143852" name="Rectangle 1516"/>
              <p:cNvSpPr>
                <a:spLocks noChangeArrowheads="1"/>
              </p:cNvSpPr>
              <p:nvPr/>
            </p:nvSpPr>
            <p:spPr bwMode="black">
              <a:xfrm>
                <a:off x="4217" y="2334"/>
                <a:ext cx="36" cy="6"/>
              </a:xfrm>
              <a:prstGeom prst="rect">
                <a:avLst/>
              </a:prstGeom>
              <a:solidFill>
                <a:schemeClr val="bg2"/>
              </a:solidFill>
              <a:ln w="9525">
                <a:noFill/>
                <a:miter lim="800000"/>
                <a:headEnd/>
                <a:tailEnd/>
              </a:ln>
            </p:spPr>
            <p:txBody>
              <a:bodyPr/>
              <a:lstStyle/>
              <a:p>
                <a:endParaRPr lang="en-US"/>
              </a:p>
            </p:txBody>
          </p:sp>
          <p:sp>
            <p:nvSpPr>
              <p:cNvPr id="143853" name="Rectangle 1517"/>
              <p:cNvSpPr>
                <a:spLocks noChangeArrowheads="1"/>
              </p:cNvSpPr>
              <p:nvPr/>
            </p:nvSpPr>
            <p:spPr bwMode="black">
              <a:xfrm>
                <a:off x="4217" y="2334"/>
                <a:ext cx="36" cy="6"/>
              </a:xfrm>
              <a:prstGeom prst="rect">
                <a:avLst/>
              </a:prstGeom>
              <a:solidFill>
                <a:schemeClr val="bg2"/>
              </a:solidFill>
              <a:ln w="9525">
                <a:noFill/>
                <a:miter lim="800000"/>
                <a:headEnd/>
                <a:tailEnd/>
              </a:ln>
            </p:spPr>
            <p:txBody>
              <a:bodyPr/>
              <a:lstStyle/>
              <a:p>
                <a:endParaRPr lang="en-US"/>
              </a:p>
            </p:txBody>
          </p:sp>
          <p:sp>
            <p:nvSpPr>
              <p:cNvPr id="143854" name="Rectangle 1518"/>
              <p:cNvSpPr>
                <a:spLocks noChangeArrowheads="1"/>
              </p:cNvSpPr>
              <p:nvPr/>
            </p:nvSpPr>
            <p:spPr bwMode="black">
              <a:xfrm>
                <a:off x="4217" y="2334"/>
                <a:ext cx="36" cy="6"/>
              </a:xfrm>
              <a:prstGeom prst="rect">
                <a:avLst/>
              </a:prstGeom>
              <a:solidFill>
                <a:schemeClr val="bg2"/>
              </a:solidFill>
              <a:ln w="9525">
                <a:noFill/>
                <a:miter lim="800000"/>
                <a:headEnd/>
                <a:tailEnd/>
              </a:ln>
            </p:spPr>
            <p:txBody>
              <a:bodyPr/>
              <a:lstStyle/>
              <a:p>
                <a:endParaRPr lang="en-US"/>
              </a:p>
            </p:txBody>
          </p:sp>
          <p:sp>
            <p:nvSpPr>
              <p:cNvPr id="143855" name="Rectangle 1519"/>
              <p:cNvSpPr>
                <a:spLocks noChangeArrowheads="1"/>
              </p:cNvSpPr>
              <p:nvPr/>
            </p:nvSpPr>
            <p:spPr bwMode="black">
              <a:xfrm>
                <a:off x="4217" y="2334"/>
                <a:ext cx="36" cy="4"/>
              </a:xfrm>
              <a:prstGeom prst="rect">
                <a:avLst/>
              </a:prstGeom>
              <a:solidFill>
                <a:schemeClr val="bg2"/>
              </a:solidFill>
              <a:ln w="9525">
                <a:noFill/>
                <a:miter lim="800000"/>
                <a:headEnd/>
                <a:tailEnd/>
              </a:ln>
            </p:spPr>
            <p:txBody>
              <a:bodyPr/>
              <a:lstStyle/>
              <a:p>
                <a:endParaRPr lang="en-US"/>
              </a:p>
            </p:txBody>
          </p:sp>
          <p:sp>
            <p:nvSpPr>
              <p:cNvPr id="143856" name="Rectangle 1520"/>
              <p:cNvSpPr>
                <a:spLocks noChangeArrowheads="1"/>
              </p:cNvSpPr>
              <p:nvPr/>
            </p:nvSpPr>
            <p:spPr bwMode="black">
              <a:xfrm>
                <a:off x="4217" y="2334"/>
                <a:ext cx="36" cy="4"/>
              </a:xfrm>
              <a:prstGeom prst="rect">
                <a:avLst/>
              </a:prstGeom>
              <a:solidFill>
                <a:schemeClr val="bg2"/>
              </a:solidFill>
              <a:ln w="9525">
                <a:noFill/>
                <a:miter lim="800000"/>
                <a:headEnd/>
                <a:tailEnd/>
              </a:ln>
            </p:spPr>
            <p:txBody>
              <a:bodyPr/>
              <a:lstStyle/>
              <a:p>
                <a:endParaRPr lang="en-US"/>
              </a:p>
            </p:txBody>
          </p:sp>
          <p:sp>
            <p:nvSpPr>
              <p:cNvPr id="143857" name="Rectangle 1521"/>
              <p:cNvSpPr>
                <a:spLocks noChangeArrowheads="1"/>
              </p:cNvSpPr>
              <p:nvPr/>
            </p:nvSpPr>
            <p:spPr bwMode="black">
              <a:xfrm>
                <a:off x="4217" y="2334"/>
                <a:ext cx="36" cy="4"/>
              </a:xfrm>
              <a:prstGeom prst="rect">
                <a:avLst/>
              </a:prstGeom>
              <a:solidFill>
                <a:schemeClr val="bg2"/>
              </a:solidFill>
              <a:ln w="9525">
                <a:noFill/>
                <a:miter lim="800000"/>
                <a:headEnd/>
                <a:tailEnd/>
              </a:ln>
            </p:spPr>
            <p:txBody>
              <a:bodyPr/>
              <a:lstStyle/>
              <a:p>
                <a:endParaRPr lang="en-US"/>
              </a:p>
            </p:txBody>
          </p:sp>
          <p:sp>
            <p:nvSpPr>
              <p:cNvPr id="143858" name="Rectangle 1522"/>
              <p:cNvSpPr>
                <a:spLocks noChangeArrowheads="1"/>
              </p:cNvSpPr>
              <p:nvPr/>
            </p:nvSpPr>
            <p:spPr bwMode="black">
              <a:xfrm>
                <a:off x="4217" y="2334"/>
                <a:ext cx="36" cy="2"/>
              </a:xfrm>
              <a:prstGeom prst="rect">
                <a:avLst/>
              </a:prstGeom>
              <a:solidFill>
                <a:schemeClr val="bg2"/>
              </a:solidFill>
              <a:ln w="9525">
                <a:noFill/>
                <a:miter lim="800000"/>
                <a:headEnd/>
                <a:tailEnd/>
              </a:ln>
            </p:spPr>
            <p:txBody>
              <a:bodyPr/>
              <a:lstStyle/>
              <a:p>
                <a:endParaRPr lang="en-US"/>
              </a:p>
            </p:txBody>
          </p:sp>
          <p:sp>
            <p:nvSpPr>
              <p:cNvPr id="143859" name="Rectangle 1523"/>
              <p:cNvSpPr>
                <a:spLocks noChangeArrowheads="1"/>
              </p:cNvSpPr>
              <p:nvPr/>
            </p:nvSpPr>
            <p:spPr bwMode="black">
              <a:xfrm>
                <a:off x="4217" y="2332"/>
                <a:ext cx="36" cy="4"/>
              </a:xfrm>
              <a:prstGeom prst="rect">
                <a:avLst/>
              </a:prstGeom>
              <a:solidFill>
                <a:schemeClr val="bg2"/>
              </a:solidFill>
              <a:ln w="9525">
                <a:noFill/>
                <a:miter lim="800000"/>
                <a:headEnd/>
                <a:tailEnd/>
              </a:ln>
            </p:spPr>
            <p:txBody>
              <a:bodyPr/>
              <a:lstStyle/>
              <a:p>
                <a:endParaRPr lang="en-US"/>
              </a:p>
            </p:txBody>
          </p:sp>
          <p:sp>
            <p:nvSpPr>
              <p:cNvPr id="143860" name="Rectangle 1524"/>
              <p:cNvSpPr>
                <a:spLocks noChangeArrowheads="1"/>
              </p:cNvSpPr>
              <p:nvPr/>
            </p:nvSpPr>
            <p:spPr bwMode="black">
              <a:xfrm>
                <a:off x="4217" y="2332"/>
                <a:ext cx="36" cy="4"/>
              </a:xfrm>
              <a:prstGeom prst="rect">
                <a:avLst/>
              </a:prstGeom>
              <a:solidFill>
                <a:schemeClr val="bg2"/>
              </a:solidFill>
              <a:ln w="9525">
                <a:noFill/>
                <a:miter lim="800000"/>
                <a:headEnd/>
                <a:tailEnd/>
              </a:ln>
            </p:spPr>
            <p:txBody>
              <a:bodyPr/>
              <a:lstStyle/>
              <a:p>
                <a:endParaRPr lang="en-US"/>
              </a:p>
            </p:txBody>
          </p:sp>
          <p:sp>
            <p:nvSpPr>
              <p:cNvPr id="143861" name="Rectangle 1525"/>
              <p:cNvSpPr>
                <a:spLocks noChangeArrowheads="1"/>
              </p:cNvSpPr>
              <p:nvPr/>
            </p:nvSpPr>
            <p:spPr bwMode="black">
              <a:xfrm>
                <a:off x="4217" y="2332"/>
                <a:ext cx="36" cy="4"/>
              </a:xfrm>
              <a:prstGeom prst="rect">
                <a:avLst/>
              </a:prstGeom>
              <a:solidFill>
                <a:schemeClr val="bg2"/>
              </a:solidFill>
              <a:ln w="9525">
                <a:noFill/>
                <a:miter lim="800000"/>
                <a:headEnd/>
                <a:tailEnd/>
              </a:ln>
            </p:spPr>
            <p:txBody>
              <a:bodyPr/>
              <a:lstStyle/>
              <a:p>
                <a:endParaRPr lang="en-US"/>
              </a:p>
            </p:txBody>
          </p:sp>
          <p:sp>
            <p:nvSpPr>
              <p:cNvPr id="143862" name="Rectangle 1526"/>
              <p:cNvSpPr>
                <a:spLocks noChangeArrowheads="1"/>
              </p:cNvSpPr>
              <p:nvPr/>
            </p:nvSpPr>
            <p:spPr bwMode="black">
              <a:xfrm>
                <a:off x="4217" y="2330"/>
                <a:ext cx="36" cy="4"/>
              </a:xfrm>
              <a:prstGeom prst="rect">
                <a:avLst/>
              </a:prstGeom>
              <a:solidFill>
                <a:schemeClr val="bg2"/>
              </a:solidFill>
              <a:ln w="9525">
                <a:noFill/>
                <a:miter lim="800000"/>
                <a:headEnd/>
                <a:tailEnd/>
              </a:ln>
            </p:spPr>
            <p:txBody>
              <a:bodyPr/>
              <a:lstStyle/>
              <a:p>
                <a:endParaRPr lang="en-US"/>
              </a:p>
            </p:txBody>
          </p:sp>
          <p:sp>
            <p:nvSpPr>
              <p:cNvPr id="143863" name="Rectangle 1527"/>
              <p:cNvSpPr>
                <a:spLocks noChangeArrowheads="1"/>
              </p:cNvSpPr>
              <p:nvPr/>
            </p:nvSpPr>
            <p:spPr bwMode="black">
              <a:xfrm>
                <a:off x="4217" y="2330"/>
                <a:ext cx="36" cy="4"/>
              </a:xfrm>
              <a:prstGeom prst="rect">
                <a:avLst/>
              </a:prstGeom>
              <a:solidFill>
                <a:schemeClr val="bg2"/>
              </a:solidFill>
              <a:ln w="9525">
                <a:noFill/>
                <a:miter lim="800000"/>
                <a:headEnd/>
                <a:tailEnd/>
              </a:ln>
            </p:spPr>
            <p:txBody>
              <a:bodyPr/>
              <a:lstStyle/>
              <a:p>
                <a:endParaRPr lang="en-US"/>
              </a:p>
            </p:txBody>
          </p:sp>
          <p:sp>
            <p:nvSpPr>
              <p:cNvPr id="143864" name="Rectangle 1528"/>
              <p:cNvSpPr>
                <a:spLocks noChangeArrowheads="1"/>
              </p:cNvSpPr>
              <p:nvPr/>
            </p:nvSpPr>
            <p:spPr bwMode="black">
              <a:xfrm>
                <a:off x="4217" y="2330"/>
                <a:ext cx="36" cy="4"/>
              </a:xfrm>
              <a:prstGeom prst="rect">
                <a:avLst/>
              </a:prstGeom>
              <a:solidFill>
                <a:schemeClr val="bg2"/>
              </a:solidFill>
              <a:ln w="9525">
                <a:noFill/>
                <a:miter lim="800000"/>
                <a:headEnd/>
                <a:tailEnd/>
              </a:ln>
            </p:spPr>
            <p:txBody>
              <a:bodyPr/>
              <a:lstStyle/>
              <a:p>
                <a:endParaRPr lang="en-US"/>
              </a:p>
            </p:txBody>
          </p:sp>
          <p:sp>
            <p:nvSpPr>
              <p:cNvPr id="143865" name="Rectangle 1529"/>
              <p:cNvSpPr>
                <a:spLocks noChangeArrowheads="1"/>
              </p:cNvSpPr>
              <p:nvPr/>
            </p:nvSpPr>
            <p:spPr bwMode="black">
              <a:xfrm>
                <a:off x="4217" y="2344"/>
                <a:ext cx="36" cy="5"/>
              </a:xfrm>
              <a:prstGeom prst="rect">
                <a:avLst/>
              </a:prstGeom>
              <a:solidFill>
                <a:schemeClr val="bg2"/>
              </a:solidFill>
              <a:ln w="9525">
                <a:noFill/>
                <a:miter lim="800000"/>
                <a:headEnd/>
                <a:tailEnd/>
              </a:ln>
            </p:spPr>
            <p:txBody>
              <a:bodyPr/>
              <a:lstStyle/>
              <a:p>
                <a:endParaRPr lang="en-US"/>
              </a:p>
            </p:txBody>
          </p:sp>
          <p:sp>
            <p:nvSpPr>
              <p:cNvPr id="143866" name="Rectangle 1530"/>
              <p:cNvSpPr>
                <a:spLocks noChangeArrowheads="1"/>
              </p:cNvSpPr>
              <p:nvPr/>
            </p:nvSpPr>
            <p:spPr bwMode="black">
              <a:xfrm>
                <a:off x="4217" y="2344"/>
                <a:ext cx="36" cy="5"/>
              </a:xfrm>
              <a:prstGeom prst="rect">
                <a:avLst/>
              </a:prstGeom>
              <a:solidFill>
                <a:schemeClr val="bg2"/>
              </a:solidFill>
              <a:ln w="9525">
                <a:noFill/>
                <a:miter lim="800000"/>
                <a:headEnd/>
                <a:tailEnd/>
              </a:ln>
            </p:spPr>
            <p:txBody>
              <a:bodyPr/>
              <a:lstStyle/>
              <a:p>
                <a:endParaRPr lang="en-US"/>
              </a:p>
            </p:txBody>
          </p:sp>
          <p:sp>
            <p:nvSpPr>
              <p:cNvPr id="143867" name="Rectangle 1531"/>
              <p:cNvSpPr>
                <a:spLocks noChangeArrowheads="1"/>
              </p:cNvSpPr>
              <p:nvPr/>
            </p:nvSpPr>
            <p:spPr bwMode="black">
              <a:xfrm>
                <a:off x="4217" y="2346"/>
                <a:ext cx="36" cy="5"/>
              </a:xfrm>
              <a:prstGeom prst="rect">
                <a:avLst/>
              </a:prstGeom>
              <a:solidFill>
                <a:schemeClr val="bg2"/>
              </a:solidFill>
              <a:ln w="9525">
                <a:noFill/>
                <a:miter lim="800000"/>
                <a:headEnd/>
                <a:tailEnd/>
              </a:ln>
            </p:spPr>
            <p:txBody>
              <a:bodyPr/>
              <a:lstStyle/>
              <a:p>
                <a:endParaRPr lang="en-US"/>
              </a:p>
            </p:txBody>
          </p:sp>
          <p:sp>
            <p:nvSpPr>
              <p:cNvPr id="143868" name="Rectangle 1532"/>
              <p:cNvSpPr>
                <a:spLocks noChangeArrowheads="1"/>
              </p:cNvSpPr>
              <p:nvPr/>
            </p:nvSpPr>
            <p:spPr bwMode="black">
              <a:xfrm>
                <a:off x="4217" y="2346"/>
                <a:ext cx="36" cy="5"/>
              </a:xfrm>
              <a:prstGeom prst="rect">
                <a:avLst/>
              </a:prstGeom>
              <a:solidFill>
                <a:schemeClr val="bg2"/>
              </a:solidFill>
              <a:ln w="9525">
                <a:noFill/>
                <a:miter lim="800000"/>
                <a:headEnd/>
                <a:tailEnd/>
              </a:ln>
            </p:spPr>
            <p:txBody>
              <a:bodyPr/>
              <a:lstStyle/>
              <a:p>
                <a:endParaRPr lang="en-US"/>
              </a:p>
            </p:txBody>
          </p:sp>
          <p:sp>
            <p:nvSpPr>
              <p:cNvPr id="143869" name="Rectangle 1533"/>
              <p:cNvSpPr>
                <a:spLocks noChangeArrowheads="1"/>
              </p:cNvSpPr>
              <p:nvPr/>
            </p:nvSpPr>
            <p:spPr bwMode="black">
              <a:xfrm>
                <a:off x="4217" y="2346"/>
                <a:ext cx="36" cy="5"/>
              </a:xfrm>
              <a:prstGeom prst="rect">
                <a:avLst/>
              </a:prstGeom>
              <a:solidFill>
                <a:schemeClr val="bg2"/>
              </a:solidFill>
              <a:ln w="9525">
                <a:noFill/>
                <a:miter lim="800000"/>
                <a:headEnd/>
                <a:tailEnd/>
              </a:ln>
            </p:spPr>
            <p:txBody>
              <a:bodyPr/>
              <a:lstStyle/>
              <a:p>
                <a:endParaRPr lang="en-US"/>
              </a:p>
            </p:txBody>
          </p:sp>
          <p:sp>
            <p:nvSpPr>
              <p:cNvPr id="143870" name="Rectangle 1534"/>
              <p:cNvSpPr>
                <a:spLocks noChangeArrowheads="1"/>
              </p:cNvSpPr>
              <p:nvPr/>
            </p:nvSpPr>
            <p:spPr bwMode="black">
              <a:xfrm>
                <a:off x="4217" y="2348"/>
                <a:ext cx="36" cy="4"/>
              </a:xfrm>
              <a:prstGeom prst="rect">
                <a:avLst/>
              </a:prstGeom>
              <a:solidFill>
                <a:schemeClr val="bg2"/>
              </a:solidFill>
              <a:ln w="9525">
                <a:noFill/>
                <a:miter lim="800000"/>
                <a:headEnd/>
                <a:tailEnd/>
              </a:ln>
            </p:spPr>
            <p:txBody>
              <a:bodyPr/>
              <a:lstStyle/>
              <a:p>
                <a:endParaRPr lang="en-US"/>
              </a:p>
            </p:txBody>
          </p:sp>
          <p:sp>
            <p:nvSpPr>
              <p:cNvPr id="143871" name="Rectangle 1535"/>
              <p:cNvSpPr>
                <a:spLocks noChangeArrowheads="1"/>
              </p:cNvSpPr>
              <p:nvPr/>
            </p:nvSpPr>
            <p:spPr bwMode="black">
              <a:xfrm>
                <a:off x="4217" y="2348"/>
                <a:ext cx="36" cy="4"/>
              </a:xfrm>
              <a:prstGeom prst="rect">
                <a:avLst/>
              </a:prstGeom>
              <a:solidFill>
                <a:schemeClr val="bg2"/>
              </a:solidFill>
              <a:ln w="9525">
                <a:noFill/>
                <a:miter lim="800000"/>
                <a:headEnd/>
                <a:tailEnd/>
              </a:ln>
            </p:spPr>
            <p:txBody>
              <a:bodyPr/>
              <a:lstStyle/>
              <a:p>
                <a:endParaRPr lang="en-US"/>
              </a:p>
            </p:txBody>
          </p:sp>
          <p:sp>
            <p:nvSpPr>
              <p:cNvPr id="143872" name="Rectangle 1536"/>
              <p:cNvSpPr>
                <a:spLocks noChangeArrowheads="1"/>
              </p:cNvSpPr>
              <p:nvPr/>
            </p:nvSpPr>
            <p:spPr bwMode="black">
              <a:xfrm>
                <a:off x="4217" y="2348"/>
                <a:ext cx="36" cy="4"/>
              </a:xfrm>
              <a:prstGeom prst="rect">
                <a:avLst/>
              </a:prstGeom>
              <a:solidFill>
                <a:schemeClr val="bg2"/>
              </a:solidFill>
              <a:ln w="9525">
                <a:noFill/>
                <a:miter lim="800000"/>
                <a:headEnd/>
                <a:tailEnd/>
              </a:ln>
            </p:spPr>
            <p:txBody>
              <a:bodyPr/>
              <a:lstStyle/>
              <a:p>
                <a:endParaRPr lang="en-US"/>
              </a:p>
            </p:txBody>
          </p:sp>
          <p:sp>
            <p:nvSpPr>
              <p:cNvPr id="143873" name="Rectangle 1537"/>
              <p:cNvSpPr>
                <a:spLocks noChangeArrowheads="1"/>
              </p:cNvSpPr>
              <p:nvPr/>
            </p:nvSpPr>
            <p:spPr bwMode="black">
              <a:xfrm>
                <a:off x="4217" y="2349"/>
                <a:ext cx="36" cy="5"/>
              </a:xfrm>
              <a:prstGeom prst="rect">
                <a:avLst/>
              </a:prstGeom>
              <a:solidFill>
                <a:schemeClr val="bg2"/>
              </a:solidFill>
              <a:ln w="9525">
                <a:noFill/>
                <a:miter lim="800000"/>
                <a:headEnd/>
                <a:tailEnd/>
              </a:ln>
            </p:spPr>
            <p:txBody>
              <a:bodyPr/>
              <a:lstStyle/>
              <a:p>
                <a:endParaRPr lang="en-US"/>
              </a:p>
            </p:txBody>
          </p:sp>
          <p:sp>
            <p:nvSpPr>
              <p:cNvPr id="143874" name="Rectangle 1538"/>
              <p:cNvSpPr>
                <a:spLocks noChangeArrowheads="1"/>
              </p:cNvSpPr>
              <p:nvPr/>
            </p:nvSpPr>
            <p:spPr bwMode="black">
              <a:xfrm>
                <a:off x="4217" y="2349"/>
                <a:ext cx="36" cy="5"/>
              </a:xfrm>
              <a:prstGeom prst="rect">
                <a:avLst/>
              </a:prstGeom>
              <a:solidFill>
                <a:schemeClr val="bg2"/>
              </a:solidFill>
              <a:ln w="9525">
                <a:noFill/>
                <a:miter lim="800000"/>
                <a:headEnd/>
                <a:tailEnd/>
              </a:ln>
            </p:spPr>
            <p:txBody>
              <a:bodyPr/>
              <a:lstStyle/>
              <a:p>
                <a:endParaRPr lang="en-US"/>
              </a:p>
            </p:txBody>
          </p:sp>
          <p:sp>
            <p:nvSpPr>
              <p:cNvPr id="143875" name="Rectangle 1539"/>
              <p:cNvSpPr>
                <a:spLocks noChangeArrowheads="1"/>
              </p:cNvSpPr>
              <p:nvPr/>
            </p:nvSpPr>
            <p:spPr bwMode="black">
              <a:xfrm>
                <a:off x="4217" y="2349"/>
                <a:ext cx="36" cy="5"/>
              </a:xfrm>
              <a:prstGeom prst="rect">
                <a:avLst/>
              </a:prstGeom>
              <a:solidFill>
                <a:schemeClr val="bg2"/>
              </a:solidFill>
              <a:ln w="9525">
                <a:noFill/>
                <a:miter lim="800000"/>
                <a:headEnd/>
                <a:tailEnd/>
              </a:ln>
            </p:spPr>
            <p:txBody>
              <a:bodyPr/>
              <a:lstStyle/>
              <a:p>
                <a:endParaRPr lang="en-US"/>
              </a:p>
            </p:txBody>
          </p:sp>
          <p:sp>
            <p:nvSpPr>
              <p:cNvPr id="143876" name="Rectangle 1540"/>
              <p:cNvSpPr>
                <a:spLocks noChangeArrowheads="1"/>
              </p:cNvSpPr>
              <p:nvPr/>
            </p:nvSpPr>
            <p:spPr bwMode="black">
              <a:xfrm>
                <a:off x="4217" y="2351"/>
                <a:ext cx="36" cy="3"/>
              </a:xfrm>
              <a:prstGeom prst="rect">
                <a:avLst/>
              </a:prstGeom>
              <a:solidFill>
                <a:schemeClr val="bg2"/>
              </a:solidFill>
              <a:ln w="9525">
                <a:noFill/>
                <a:miter lim="800000"/>
                <a:headEnd/>
                <a:tailEnd/>
              </a:ln>
            </p:spPr>
            <p:txBody>
              <a:bodyPr/>
              <a:lstStyle/>
              <a:p>
                <a:endParaRPr lang="en-US"/>
              </a:p>
            </p:txBody>
          </p:sp>
          <p:sp>
            <p:nvSpPr>
              <p:cNvPr id="143877" name="Rectangle 1541"/>
              <p:cNvSpPr>
                <a:spLocks noChangeArrowheads="1"/>
              </p:cNvSpPr>
              <p:nvPr/>
            </p:nvSpPr>
            <p:spPr bwMode="black">
              <a:xfrm>
                <a:off x="4217" y="2351"/>
                <a:ext cx="36" cy="4"/>
              </a:xfrm>
              <a:prstGeom prst="rect">
                <a:avLst/>
              </a:prstGeom>
              <a:solidFill>
                <a:schemeClr val="bg2"/>
              </a:solidFill>
              <a:ln w="9525">
                <a:noFill/>
                <a:miter lim="800000"/>
                <a:headEnd/>
                <a:tailEnd/>
              </a:ln>
            </p:spPr>
            <p:txBody>
              <a:bodyPr/>
              <a:lstStyle/>
              <a:p>
                <a:endParaRPr lang="en-US"/>
              </a:p>
            </p:txBody>
          </p:sp>
          <p:sp>
            <p:nvSpPr>
              <p:cNvPr id="143878" name="Rectangle 1542"/>
              <p:cNvSpPr>
                <a:spLocks noChangeArrowheads="1"/>
              </p:cNvSpPr>
              <p:nvPr/>
            </p:nvSpPr>
            <p:spPr bwMode="black">
              <a:xfrm>
                <a:off x="4217" y="2351"/>
                <a:ext cx="36" cy="4"/>
              </a:xfrm>
              <a:prstGeom prst="rect">
                <a:avLst/>
              </a:prstGeom>
              <a:solidFill>
                <a:schemeClr val="bg2"/>
              </a:solidFill>
              <a:ln w="9525">
                <a:noFill/>
                <a:miter lim="800000"/>
                <a:headEnd/>
                <a:tailEnd/>
              </a:ln>
            </p:spPr>
            <p:txBody>
              <a:bodyPr/>
              <a:lstStyle/>
              <a:p>
                <a:endParaRPr lang="en-US"/>
              </a:p>
            </p:txBody>
          </p:sp>
          <p:sp>
            <p:nvSpPr>
              <p:cNvPr id="143879" name="Rectangle 1543"/>
              <p:cNvSpPr>
                <a:spLocks noChangeArrowheads="1"/>
              </p:cNvSpPr>
              <p:nvPr/>
            </p:nvSpPr>
            <p:spPr bwMode="black">
              <a:xfrm>
                <a:off x="4217" y="2351"/>
                <a:ext cx="36" cy="4"/>
              </a:xfrm>
              <a:prstGeom prst="rect">
                <a:avLst/>
              </a:prstGeom>
              <a:solidFill>
                <a:schemeClr val="bg2"/>
              </a:solidFill>
              <a:ln w="9525">
                <a:noFill/>
                <a:miter lim="800000"/>
                <a:headEnd/>
                <a:tailEnd/>
              </a:ln>
            </p:spPr>
            <p:txBody>
              <a:bodyPr/>
              <a:lstStyle/>
              <a:p>
                <a:endParaRPr lang="en-US"/>
              </a:p>
            </p:txBody>
          </p:sp>
          <p:sp>
            <p:nvSpPr>
              <p:cNvPr id="143880" name="Rectangle 1544"/>
              <p:cNvSpPr>
                <a:spLocks noChangeArrowheads="1"/>
              </p:cNvSpPr>
              <p:nvPr/>
            </p:nvSpPr>
            <p:spPr bwMode="black">
              <a:xfrm>
                <a:off x="4217" y="2352"/>
                <a:ext cx="36" cy="5"/>
              </a:xfrm>
              <a:prstGeom prst="rect">
                <a:avLst/>
              </a:prstGeom>
              <a:solidFill>
                <a:schemeClr val="bg2"/>
              </a:solidFill>
              <a:ln w="9525">
                <a:noFill/>
                <a:miter lim="800000"/>
                <a:headEnd/>
                <a:tailEnd/>
              </a:ln>
            </p:spPr>
            <p:txBody>
              <a:bodyPr/>
              <a:lstStyle/>
              <a:p>
                <a:endParaRPr lang="en-US"/>
              </a:p>
            </p:txBody>
          </p:sp>
          <p:sp>
            <p:nvSpPr>
              <p:cNvPr id="143881" name="Rectangle 1545"/>
              <p:cNvSpPr>
                <a:spLocks noChangeArrowheads="1"/>
              </p:cNvSpPr>
              <p:nvPr/>
            </p:nvSpPr>
            <p:spPr bwMode="black">
              <a:xfrm>
                <a:off x="4217" y="2352"/>
                <a:ext cx="36" cy="5"/>
              </a:xfrm>
              <a:prstGeom prst="rect">
                <a:avLst/>
              </a:prstGeom>
              <a:solidFill>
                <a:schemeClr val="bg2"/>
              </a:solidFill>
              <a:ln w="9525">
                <a:noFill/>
                <a:miter lim="800000"/>
                <a:headEnd/>
                <a:tailEnd/>
              </a:ln>
            </p:spPr>
            <p:txBody>
              <a:bodyPr/>
              <a:lstStyle/>
              <a:p>
                <a:endParaRPr lang="en-US"/>
              </a:p>
            </p:txBody>
          </p:sp>
          <p:sp>
            <p:nvSpPr>
              <p:cNvPr id="143882" name="Rectangle 1546"/>
              <p:cNvSpPr>
                <a:spLocks noChangeArrowheads="1"/>
              </p:cNvSpPr>
              <p:nvPr/>
            </p:nvSpPr>
            <p:spPr bwMode="black">
              <a:xfrm>
                <a:off x="4217" y="2352"/>
                <a:ext cx="36" cy="5"/>
              </a:xfrm>
              <a:prstGeom prst="rect">
                <a:avLst/>
              </a:prstGeom>
              <a:solidFill>
                <a:schemeClr val="bg2"/>
              </a:solidFill>
              <a:ln w="9525">
                <a:noFill/>
                <a:miter lim="800000"/>
                <a:headEnd/>
                <a:tailEnd/>
              </a:ln>
            </p:spPr>
            <p:txBody>
              <a:bodyPr/>
              <a:lstStyle/>
              <a:p>
                <a:endParaRPr lang="en-US"/>
              </a:p>
            </p:txBody>
          </p:sp>
          <p:sp>
            <p:nvSpPr>
              <p:cNvPr id="143883" name="Rectangle 1547"/>
              <p:cNvSpPr>
                <a:spLocks noChangeArrowheads="1"/>
              </p:cNvSpPr>
              <p:nvPr/>
            </p:nvSpPr>
            <p:spPr bwMode="black">
              <a:xfrm>
                <a:off x="4217" y="2354"/>
                <a:ext cx="36" cy="5"/>
              </a:xfrm>
              <a:prstGeom prst="rect">
                <a:avLst/>
              </a:prstGeom>
              <a:solidFill>
                <a:schemeClr val="bg2"/>
              </a:solidFill>
              <a:ln w="9525">
                <a:noFill/>
                <a:miter lim="800000"/>
                <a:headEnd/>
                <a:tailEnd/>
              </a:ln>
            </p:spPr>
            <p:txBody>
              <a:bodyPr/>
              <a:lstStyle/>
              <a:p>
                <a:endParaRPr lang="en-US"/>
              </a:p>
            </p:txBody>
          </p:sp>
          <p:sp>
            <p:nvSpPr>
              <p:cNvPr id="143884" name="Rectangle 1548"/>
              <p:cNvSpPr>
                <a:spLocks noChangeArrowheads="1"/>
              </p:cNvSpPr>
              <p:nvPr/>
            </p:nvSpPr>
            <p:spPr bwMode="black">
              <a:xfrm>
                <a:off x="4217" y="2354"/>
                <a:ext cx="36" cy="5"/>
              </a:xfrm>
              <a:prstGeom prst="rect">
                <a:avLst/>
              </a:prstGeom>
              <a:solidFill>
                <a:schemeClr val="bg2"/>
              </a:solidFill>
              <a:ln w="9525">
                <a:noFill/>
                <a:miter lim="800000"/>
                <a:headEnd/>
                <a:tailEnd/>
              </a:ln>
            </p:spPr>
            <p:txBody>
              <a:bodyPr/>
              <a:lstStyle/>
              <a:p>
                <a:endParaRPr lang="en-US"/>
              </a:p>
            </p:txBody>
          </p:sp>
          <p:sp>
            <p:nvSpPr>
              <p:cNvPr id="143885" name="Rectangle 1549"/>
              <p:cNvSpPr>
                <a:spLocks noChangeArrowheads="1"/>
              </p:cNvSpPr>
              <p:nvPr/>
            </p:nvSpPr>
            <p:spPr bwMode="black">
              <a:xfrm>
                <a:off x="4217" y="2354"/>
                <a:ext cx="36" cy="5"/>
              </a:xfrm>
              <a:prstGeom prst="rect">
                <a:avLst/>
              </a:prstGeom>
              <a:solidFill>
                <a:schemeClr val="bg2"/>
              </a:solidFill>
              <a:ln w="9525">
                <a:noFill/>
                <a:miter lim="800000"/>
                <a:headEnd/>
                <a:tailEnd/>
              </a:ln>
            </p:spPr>
            <p:txBody>
              <a:bodyPr/>
              <a:lstStyle/>
              <a:p>
                <a:endParaRPr lang="en-US"/>
              </a:p>
            </p:txBody>
          </p:sp>
          <p:sp>
            <p:nvSpPr>
              <p:cNvPr id="143886" name="Rectangle 1550"/>
              <p:cNvSpPr>
                <a:spLocks noChangeArrowheads="1"/>
              </p:cNvSpPr>
              <p:nvPr/>
            </p:nvSpPr>
            <p:spPr bwMode="black">
              <a:xfrm>
                <a:off x="4217" y="2355"/>
                <a:ext cx="36" cy="4"/>
              </a:xfrm>
              <a:prstGeom prst="rect">
                <a:avLst/>
              </a:prstGeom>
              <a:solidFill>
                <a:schemeClr val="bg2"/>
              </a:solidFill>
              <a:ln w="9525">
                <a:noFill/>
                <a:miter lim="800000"/>
                <a:headEnd/>
                <a:tailEnd/>
              </a:ln>
            </p:spPr>
            <p:txBody>
              <a:bodyPr/>
              <a:lstStyle/>
              <a:p>
                <a:endParaRPr lang="en-US"/>
              </a:p>
            </p:txBody>
          </p:sp>
          <p:sp>
            <p:nvSpPr>
              <p:cNvPr id="143887" name="Rectangle 1551"/>
              <p:cNvSpPr>
                <a:spLocks noChangeArrowheads="1"/>
              </p:cNvSpPr>
              <p:nvPr/>
            </p:nvSpPr>
            <p:spPr bwMode="black">
              <a:xfrm>
                <a:off x="4217" y="2355"/>
                <a:ext cx="36" cy="5"/>
              </a:xfrm>
              <a:prstGeom prst="rect">
                <a:avLst/>
              </a:prstGeom>
              <a:solidFill>
                <a:schemeClr val="bg2"/>
              </a:solidFill>
              <a:ln w="9525">
                <a:noFill/>
                <a:miter lim="800000"/>
                <a:headEnd/>
                <a:tailEnd/>
              </a:ln>
            </p:spPr>
            <p:txBody>
              <a:bodyPr/>
              <a:lstStyle/>
              <a:p>
                <a:endParaRPr lang="en-US"/>
              </a:p>
            </p:txBody>
          </p:sp>
          <p:sp>
            <p:nvSpPr>
              <p:cNvPr id="143888" name="Rectangle 1552"/>
              <p:cNvSpPr>
                <a:spLocks noChangeArrowheads="1"/>
              </p:cNvSpPr>
              <p:nvPr/>
            </p:nvSpPr>
            <p:spPr bwMode="black">
              <a:xfrm>
                <a:off x="4217" y="2355"/>
                <a:ext cx="36" cy="5"/>
              </a:xfrm>
              <a:prstGeom prst="rect">
                <a:avLst/>
              </a:prstGeom>
              <a:solidFill>
                <a:schemeClr val="bg2"/>
              </a:solidFill>
              <a:ln w="9525">
                <a:noFill/>
                <a:miter lim="800000"/>
                <a:headEnd/>
                <a:tailEnd/>
              </a:ln>
            </p:spPr>
            <p:txBody>
              <a:bodyPr/>
              <a:lstStyle/>
              <a:p>
                <a:endParaRPr lang="en-US"/>
              </a:p>
            </p:txBody>
          </p:sp>
          <p:sp>
            <p:nvSpPr>
              <p:cNvPr id="143889" name="Rectangle 1553"/>
              <p:cNvSpPr>
                <a:spLocks noChangeArrowheads="1"/>
              </p:cNvSpPr>
              <p:nvPr/>
            </p:nvSpPr>
            <p:spPr bwMode="black">
              <a:xfrm>
                <a:off x="4217" y="2355"/>
                <a:ext cx="36" cy="5"/>
              </a:xfrm>
              <a:prstGeom prst="rect">
                <a:avLst/>
              </a:prstGeom>
              <a:solidFill>
                <a:schemeClr val="bg2"/>
              </a:solidFill>
              <a:ln w="9525">
                <a:noFill/>
                <a:miter lim="800000"/>
                <a:headEnd/>
                <a:tailEnd/>
              </a:ln>
            </p:spPr>
            <p:txBody>
              <a:bodyPr/>
              <a:lstStyle/>
              <a:p>
                <a:endParaRPr lang="en-US"/>
              </a:p>
            </p:txBody>
          </p:sp>
          <p:sp>
            <p:nvSpPr>
              <p:cNvPr id="143890" name="Rectangle 1554"/>
              <p:cNvSpPr>
                <a:spLocks noChangeArrowheads="1"/>
              </p:cNvSpPr>
              <p:nvPr/>
            </p:nvSpPr>
            <p:spPr bwMode="black">
              <a:xfrm>
                <a:off x="4217" y="2357"/>
                <a:ext cx="36" cy="4"/>
              </a:xfrm>
              <a:prstGeom prst="rect">
                <a:avLst/>
              </a:prstGeom>
              <a:solidFill>
                <a:schemeClr val="bg2"/>
              </a:solidFill>
              <a:ln w="9525">
                <a:noFill/>
                <a:miter lim="800000"/>
                <a:headEnd/>
                <a:tailEnd/>
              </a:ln>
            </p:spPr>
            <p:txBody>
              <a:bodyPr/>
              <a:lstStyle/>
              <a:p>
                <a:endParaRPr lang="en-US"/>
              </a:p>
            </p:txBody>
          </p:sp>
          <p:sp>
            <p:nvSpPr>
              <p:cNvPr id="143891" name="Rectangle 1555"/>
              <p:cNvSpPr>
                <a:spLocks noChangeArrowheads="1"/>
              </p:cNvSpPr>
              <p:nvPr/>
            </p:nvSpPr>
            <p:spPr bwMode="black">
              <a:xfrm>
                <a:off x="4217" y="2357"/>
                <a:ext cx="36" cy="4"/>
              </a:xfrm>
              <a:prstGeom prst="rect">
                <a:avLst/>
              </a:prstGeom>
              <a:solidFill>
                <a:schemeClr val="bg2"/>
              </a:solidFill>
              <a:ln w="9525">
                <a:noFill/>
                <a:miter lim="800000"/>
                <a:headEnd/>
                <a:tailEnd/>
              </a:ln>
            </p:spPr>
            <p:txBody>
              <a:bodyPr/>
              <a:lstStyle/>
              <a:p>
                <a:endParaRPr lang="en-US"/>
              </a:p>
            </p:txBody>
          </p:sp>
          <p:sp>
            <p:nvSpPr>
              <p:cNvPr id="143892" name="Rectangle 1556"/>
              <p:cNvSpPr>
                <a:spLocks noChangeArrowheads="1"/>
              </p:cNvSpPr>
              <p:nvPr/>
            </p:nvSpPr>
            <p:spPr bwMode="black">
              <a:xfrm>
                <a:off x="4217" y="2357"/>
                <a:ext cx="36" cy="4"/>
              </a:xfrm>
              <a:prstGeom prst="rect">
                <a:avLst/>
              </a:prstGeom>
              <a:solidFill>
                <a:schemeClr val="bg2"/>
              </a:solidFill>
              <a:ln w="9525">
                <a:noFill/>
                <a:miter lim="800000"/>
                <a:headEnd/>
                <a:tailEnd/>
              </a:ln>
            </p:spPr>
            <p:txBody>
              <a:bodyPr/>
              <a:lstStyle/>
              <a:p>
                <a:endParaRPr lang="en-US"/>
              </a:p>
            </p:txBody>
          </p:sp>
          <p:sp>
            <p:nvSpPr>
              <p:cNvPr id="143893" name="Rectangle 1557"/>
              <p:cNvSpPr>
                <a:spLocks noChangeArrowheads="1"/>
              </p:cNvSpPr>
              <p:nvPr/>
            </p:nvSpPr>
            <p:spPr bwMode="black">
              <a:xfrm>
                <a:off x="4217" y="2359"/>
                <a:ext cx="36" cy="4"/>
              </a:xfrm>
              <a:prstGeom prst="rect">
                <a:avLst/>
              </a:prstGeom>
              <a:solidFill>
                <a:schemeClr val="bg2"/>
              </a:solidFill>
              <a:ln w="9525">
                <a:noFill/>
                <a:miter lim="800000"/>
                <a:headEnd/>
                <a:tailEnd/>
              </a:ln>
            </p:spPr>
            <p:txBody>
              <a:bodyPr/>
              <a:lstStyle/>
              <a:p>
                <a:endParaRPr lang="en-US"/>
              </a:p>
            </p:txBody>
          </p:sp>
          <p:sp>
            <p:nvSpPr>
              <p:cNvPr id="143894" name="Rectangle 1558"/>
              <p:cNvSpPr>
                <a:spLocks noChangeArrowheads="1"/>
              </p:cNvSpPr>
              <p:nvPr/>
            </p:nvSpPr>
            <p:spPr bwMode="black">
              <a:xfrm>
                <a:off x="4213" y="2332"/>
                <a:ext cx="6" cy="28"/>
              </a:xfrm>
              <a:prstGeom prst="rect">
                <a:avLst/>
              </a:prstGeom>
              <a:solidFill>
                <a:schemeClr val="bg2"/>
              </a:solidFill>
              <a:ln w="9525">
                <a:noFill/>
                <a:miter lim="800000"/>
                <a:headEnd/>
                <a:tailEnd/>
              </a:ln>
            </p:spPr>
            <p:txBody>
              <a:bodyPr/>
              <a:lstStyle/>
              <a:p>
                <a:endParaRPr lang="en-US"/>
              </a:p>
            </p:txBody>
          </p:sp>
          <p:sp>
            <p:nvSpPr>
              <p:cNvPr id="143895" name="Rectangle 1559"/>
              <p:cNvSpPr>
                <a:spLocks noChangeArrowheads="1"/>
              </p:cNvSpPr>
              <p:nvPr/>
            </p:nvSpPr>
            <p:spPr bwMode="black">
              <a:xfrm>
                <a:off x="4217" y="2328"/>
                <a:ext cx="36" cy="6"/>
              </a:xfrm>
              <a:prstGeom prst="rect">
                <a:avLst/>
              </a:prstGeom>
              <a:solidFill>
                <a:schemeClr val="bg2"/>
              </a:solidFill>
              <a:ln w="9525">
                <a:noFill/>
                <a:miter lim="800000"/>
                <a:headEnd/>
                <a:tailEnd/>
              </a:ln>
            </p:spPr>
            <p:txBody>
              <a:bodyPr/>
              <a:lstStyle/>
              <a:p>
                <a:endParaRPr lang="en-US"/>
              </a:p>
            </p:txBody>
          </p:sp>
          <p:sp>
            <p:nvSpPr>
              <p:cNvPr id="143896" name="Rectangle 1560"/>
              <p:cNvSpPr>
                <a:spLocks noChangeArrowheads="1"/>
              </p:cNvSpPr>
              <p:nvPr/>
            </p:nvSpPr>
            <p:spPr bwMode="black">
              <a:xfrm>
                <a:off x="4251" y="2332"/>
                <a:ext cx="6" cy="28"/>
              </a:xfrm>
              <a:prstGeom prst="rect">
                <a:avLst/>
              </a:prstGeom>
              <a:solidFill>
                <a:schemeClr val="bg2"/>
              </a:solidFill>
              <a:ln w="9525">
                <a:noFill/>
                <a:miter lim="800000"/>
                <a:headEnd/>
                <a:tailEnd/>
              </a:ln>
            </p:spPr>
            <p:txBody>
              <a:bodyPr/>
              <a:lstStyle/>
              <a:p>
                <a:endParaRPr lang="en-US"/>
              </a:p>
            </p:txBody>
          </p:sp>
          <p:sp>
            <p:nvSpPr>
              <p:cNvPr id="143897" name="Rectangle 1561"/>
              <p:cNvSpPr>
                <a:spLocks noChangeArrowheads="1"/>
              </p:cNvSpPr>
              <p:nvPr/>
            </p:nvSpPr>
            <p:spPr bwMode="black">
              <a:xfrm>
                <a:off x="4217" y="2359"/>
                <a:ext cx="36" cy="4"/>
              </a:xfrm>
              <a:prstGeom prst="rect">
                <a:avLst/>
              </a:prstGeom>
              <a:solidFill>
                <a:schemeClr val="bg2"/>
              </a:solidFill>
              <a:ln w="9525">
                <a:noFill/>
                <a:miter lim="800000"/>
                <a:headEnd/>
                <a:tailEnd/>
              </a:ln>
            </p:spPr>
            <p:txBody>
              <a:bodyPr/>
              <a:lstStyle/>
              <a:p>
                <a:endParaRPr lang="en-US"/>
              </a:p>
            </p:txBody>
          </p:sp>
          <p:sp>
            <p:nvSpPr>
              <p:cNvPr id="143898" name="Rectangle 1562"/>
              <p:cNvSpPr>
                <a:spLocks noChangeArrowheads="1"/>
              </p:cNvSpPr>
              <p:nvPr/>
            </p:nvSpPr>
            <p:spPr bwMode="black">
              <a:xfrm>
                <a:off x="3960" y="1995"/>
                <a:ext cx="257" cy="4"/>
              </a:xfrm>
              <a:prstGeom prst="rect">
                <a:avLst/>
              </a:prstGeom>
              <a:solidFill>
                <a:schemeClr val="bg2"/>
              </a:solidFill>
              <a:ln w="9525">
                <a:noFill/>
                <a:miter lim="800000"/>
                <a:headEnd/>
                <a:tailEnd/>
              </a:ln>
            </p:spPr>
            <p:txBody>
              <a:bodyPr/>
              <a:lstStyle/>
              <a:p>
                <a:endParaRPr lang="en-US"/>
              </a:p>
            </p:txBody>
          </p:sp>
          <p:sp>
            <p:nvSpPr>
              <p:cNvPr id="143899" name="Rectangle 1563"/>
              <p:cNvSpPr>
                <a:spLocks noChangeArrowheads="1"/>
              </p:cNvSpPr>
              <p:nvPr/>
            </p:nvSpPr>
            <p:spPr bwMode="black">
              <a:xfrm>
                <a:off x="3960" y="1993"/>
                <a:ext cx="257" cy="4"/>
              </a:xfrm>
              <a:prstGeom prst="rect">
                <a:avLst/>
              </a:prstGeom>
              <a:solidFill>
                <a:schemeClr val="bg2"/>
              </a:solidFill>
              <a:ln w="9525">
                <a:noFill/>
                <a:miter lim="800000"/>
                <a:headEnd/>
                <a:tailEnd/>
              </a:ln>
            </p:spPr>
            <p:txBody>
              <a:bodyPr/>
              <a:lstStyle/>
              <a:p>
                <a:endParaRPr lang="en-US"/>
              </a:p>
            </p:txBody>
          </p:sp>
          <p:sp>
            <p:nvSpPr>
              <p:cNvPr id="143900" name="Rectangle 1564"/>
              <p:cNvSpPr>
                <a:spLocks noChangeArrowheads="1"/>
              </p:cNvSpPr>
              <p:nvPr/>
            </p:nvSpPr>
            <p:spPr bwMode="black">
              <a:xfrm>
                <a:off x="3960" y="1993"/>
                <a:ext cx="257" cy="4"/>
              </a:xfrm>
              <a:prstGeom prst="rect">
                <a:avLst/>
              </a:prstGeom>
              <a:solidFill>
                <a:schemeClr val="bg2"/>
              </a:solidFill>
              <a:ln w="9525">
                <a:noFill/>
                <a:miter lim="800000"/>
                <a:headEnd/>
                <a:tailEnd/>
              </a:ln>
            </p:spPr>
            <p:txBody>
              <a:bodyPr/>
              <a:lstStyle/>
              <a:p>
                <a:endParaRPr lang="en-US"/>
              </a:p>
            </p:txBody>
          </p:sp>
          <p:sp>
            <p:nvSpPr>
              <p:cNvPr id="143901" name="Rectangle 1565"/>
              <p:cNvSpPr>
                <a:spLocks noChangeArrowheads="1"/>
              </p:cNvSpPr>
              <p:nvPr/>
            </p:nvSpPr>
            <p:spPr bwMode="black">
              <a:xfrm>
                <a:off x="3960" y="1993"/>
                <a:ext cx="257" cy="4"/>
              </a:xfrm>
              <a:prstGeom prst="rect">
                <a:avLst/>
              </a:prstGeom>
              <a:solidFill>
                <a:schemeClr val="bg2"/>
              </a:solidFill>
              <a:ln w="9525">
                <a:noFill/>
                <a:miter lim="800000"/>
                <a:headEnd/>
                <a:tailEnd/>
              </a:ln>
            </p:spPr>
            <p:txBody>
              <a:bodyPr/>
              <a:lstStyle/>
              <a:p>
                <a:endParaRPr lang="en-US"/>
              </a:p>
            </p:txBody>
          </p:sp>
          <p:sp>
            <p:nvSpPr>
              <p:cNvPr id="143902" name="Rectangle 1566"/>
              <p:cNvSpPr>
                <a:spLocks noChangeArrowheads="1"/>
              </p:cNvSpPr>
              <p:nvPr/>
            </p:nvSpPr>
            <p:spPr bwMode="black">
              <a:xfrm>
                <a:off x="3960" y="1993"/>
                <a:ext cx="257" cy="3"/>
              </a:xfrm>
              <a:prstGeom prst="rect">
                <a:avLst/>
              </a:prstGeom>
              <a:solidFill>
                <a:schemeClr val="bg2"/>
              </a:solidFill>
              <a:ln w="9525">
                <a:noFill/>
                <a:miter lim="800000"/>
                <a:headEnd/>
                <a:tailEnd/>
              </a:ln>
            </p:spPr>
            <p:txBody>
              <a:bodyPr/>
              <a:lstStyle/>
              <a:p>
                <a:endParaRPr lang="en-US"/>
              </a:p>
            </p:txBody>
          </p:sp>
          <p:sp>
            <p:nvSpPr>
              <p:cNvPr id="143903" name="Rectangle 1567"/>
              <p:cNvSpPr>
                <a:spLocks noChangeArrowheads="1"/>
              </p:cNvSpPr>
              <p:nvPr/>
            </p:nvSpPr>
            <p:spPr bwMode="black">
              <a:xfrm>
                <a:off x="3960" y="1991"/>
                <a:ext cx="257" cy="5"/>
              </a:xfrm>
              <a:prstGeom prst="rect">
                <a:avLst/>
              </a:prstGeom>
              <a:solidFill>
                <a:schemeClr val="bg2"/>
              </a:solidFill>
              <a:ln w="9525">
                <a:noFill/>
                <a:miter lim="800000"/>
                <a:headEnd/>
                <a:tailEnd/>
              </a:ln>
            </p:spPr>
            <p:txBody>
              <a:bodyPr/>
              <a:lstStyle/>
              <a:p>
                <a:endParaRPr lang="en-US"/>
              </a:p>
            </p:txBody>
          </p:sp>
          <p:sp>
            <p:nvSpPr>
              <p:cNvPr id="143904" name="Rectangle 1568"/>
              <p:cNvSpPr>
                <a:spLocks noChangeArrowheads="1"/>
              </p:cNvSpPr>
              <p:nvPr/>
            </p:nvSpPr>
            <p:spPr bwMode="black">
              <a:xfrm>
                <a:off x="3960" y="1991"/>
                <a:ext cx="257" cy="5"/>
              </a:xfrm>
              <a:prstGeom prst="rect">
                <a:avLst/>
              </a:prstGeom>
              <a:solidFill>
                <a:schemeClr val="bg2"/>
              </a:solidFill>
              <a:ln w="9525">
                <a:noFill/>
                <a:miter lim="800000"/>
                <a:headEnd/>
                <a:tailEnd/>
              </a:ln>
            </p:spPr>
            <p:txBody>
              <a:bodyPr/>
              <a:lstStyle/>
              <a:p>
                <a:endParaRPr lang="en-US"/>
              </a:p>
            </p:txBody>
          </p:sp>
          <p:sp>
            <p:nvSpPr>
              <p:cNvPr id="143905" name="Rectangle 1569"/>
              <p:cNvSpPr>
                <a:spLocks noChangeArrowheads="1"/>
              </p:cNvSpPr>
              <p:nvPr/>
            </p:nvSpPr>
            <p:spPr bwMode="black">
              <a:xfrm>
                <a:off x="3960" y="1991"/>
                <a:ext cx="257" cy="5"/>
              </a:xfrm>
              <a:prstGeom prst="rect">
                <a:avLst/>
              </a:prstGeom>
              <a:solidFill>
                <a:schemeClr val="bg2"/>
              </a:solidFill>
              <a:ln w="9525">
                <a:noFill/>
                <a:miter lim="800000"/>
                <a:headEnd/>
                <a:tailEnd/>
              </a:ln>
            </p:spPr>
            <p:txBody>
              <a:bodyPr/>
              <a:lstStyle/>
              <a:p>
                <a:endParaRPr lang="en-US"/>
              </a:p>
            </p:txBody>
          </p:sp>
          <p:sp>
            <p:nvSpPr>
              <p:cNvPr id="143906" name="Rectangle 1570"/>
              <p:cNvSpPr>
                <a:spLocks noChangeArrowheads="1"/>
              </p:cNvSpPr>
              <p:nvPr/>
            </p:nvSpPr>
            <p:spPr bwMode="black">
              <a:xfrm>
                <a:off x="3960" y="1991"/>
                <a:ext cx="257" cy="4"/>
              </a:xfrm>
              <a:prstGeom prst="rect">
                <a:avLst/>
              </a:prstGeom>
              <a:solidFill>
                <a:schemeClr val="bg2"/>
              </a:solidFill>
              <a:ln w="9525">
                <a:noFill/>
                <a:miter lim="800000"/>
                <a:headEnd/>
                <a:tailEnd/>
              </a:ln>
            </p:spPr>
            <p:txBody>
              <a:bodyPr/>
              <a:lstStyle/>
              <a:p>
                <a:endParaRPr lang="en-US"/>
              </a:p>
            </p:txBody>
          </p:sp>
          <p:sp>
            <p:nvSpPr>
              <p:cNvPr id="143907" name="Rectangle 1571"/>
              <p:cNvSpPr>
                <a:spLocks noChangeArrowheads="1"/>
              </p:cNvSpPr>
              <p:nvPr/>
            </p:nvSpPr>
            <p:spPr bwMode="black">
              <a:xfrm>
                <a:off x="3960" y="1990"/>
                <a:ext cx="257" cy="5"/>
              </a:xfrm>
              <a:prstGeom prst="rect">
                <a:avLst/>
              </a:prstGeom>
              <a:solidFill>
                <a:schemeClr val="bg2"/>
              </a:solidFill>
              <a:ln w="9525">
                <a:noFill/>
                <a:miter lim="800000"/>
                <a:headEnd/>
                <a:tailEnd/>
              </a:ln>
            </p:spPr>
            <p:txBody>
              <a:bodyPr/>
              <a:lstStyle/>
              <a:p>
                <a:endParaRPr lang="en-US"/>
              </a:p>
            </p:txBody>
          </p:sp>
          <p:sp>
            <p:nvSpPr>
              <p:cNvPr id="143908" name="Rectangle 1572"/>
              <p:cNvSpPr>
                <a:spLocks noChangeArrowheads="1"/>
              </p:cNvSpPr>
              <p:nvPr/>
            </p:nvSpPr>
            <p:spPr bwMode="black">
              <a:xfrm>
                <a:off x="3960" y="1990"/>
                <a:ext cx="257" cy="5"/>
              </a:xfrm>
              <a:prstGeom prst="rect">
                <a:avLst/>
              </a:prstGeom>
              <a:solidFill>
                <a:schemeClr val="bg2"/>
              </a:solidFill>
              <a:ln w="9525">
                <a:noFill/>
                <a:miter lim="800000"/>
                <a:headEnd/>
                <a:tailEnd/>
              </a:ln>
            </p:spPr>
            <p:txBody>
              <a:bodyPr/>
              <a:lstStyle/>
              <a:p>
                <a:endParaRPr lang="en-US"/>
              </a:p>
            </p:txBody>
          </p:sp>
          <p:sp>
            <p:nvSpPr>
              <p:cNvPr id="143909" name="Rectangle 1573"/>
              <p:cNvSpPr>
                <a:spLocks noChangeArrowheads="1"/>
              </p:cNvSpPr>
              <p:nvPr/>
            </p:nvSpPr>
            <p:spPr bwMode="black">
              <a:xfrm>
                <a:off x="3960" y="1988"/>
                <a:ext cx="257" cy="5"/>
              </a:xfrm>
              <a:prstGeom prst="rect">
                <a:avLst/>
              </a:prstGeom>
              <a:solidFill>
                <a:schemeClr val="bg2"/>
              </a:solidFill>
              <a:ln w="9525">
                <a:noFill/>
                <a:miter lim="800000"/>
                <a:headEnd/>
                <a:tailEnd/>
              </a:ln>
            </p:spPr>
            <p:txBody>
              <a:bodyPr/>
              <a:lstStyle/>
              <a:p>
                <a:endParaRPr lang="en-US"/>
              </a:p>
            </p:txBody>
          </p:sp>
          <p:sp>
            <p:nvSpPr>
              <p:cNvPr id="143910" name="Rectangle 1574"/>
              <p:cNvSpPr>
                <a:spLocks noChangeArrowheads="1"/>
              </p:cNvSpPr>
              <p:nvPr/>
            </p:nvSpPr>
            <p:spPr bwMode="black">
              <a:xfrm>
                <a:off x="3960" y="1988"/>
                <a:ext cx="257" cy="5"/>
              </a:xfrm>
              <a:prstGeom prst="rect">
                <a:avLst/>
              </a:prstGeom>
              <a:solidFill>
                <a:schemeClr val="bg2"/>
              </a:solidFill>
              <a:ln w="9525">
                <a:noFill/>
                <a:miter lim="800000"/>
                <a:headEnd/>
                <a:tailEnd/>
              </a:ln>
            </p:spPr>
            <p:txBody>
              <a:bodyPr/>
              <a:lstStyle/>
              <a:p>
                <a:endParaRPr lang="en-US"/>
              </a:p>
            </p:txBody>
          </p:sp>
          <p:sp>
            <p:nvSpPr>
              <p:cNvPr id="143911" name="Rectangle 1575"/>
              <p:cNvSpPr>
                <a:spLocks noChangeArrowheads="1"/>
              </p:cNvSpPr>
              <p:nvPr/>
            </p:nvSpPr>
            <p:spPr bwMode="black">
              <a:xfrm>
                <a:off x="3960" y="1988"/>
                <a:ext cx="257" cy="5"/>
              </a:xfrm>
              <a:prstGeom prst="rect">
                <a:avLst/>
              </a:prstGeom>
              <a:solidFill>
                <a:schemeClr val="bg2"/>
              </a:solidFill>
              <a:ln w="9525">
                <a:noFill/>
                <a:miter lim="800000"/>
                <a:headEnd/>
                <a:tailEnd/>
              </a:ln>
            </p:spPr>
            <p:txBody>
              <a:bodyPr/>
              <a:lstStyle/>
              <a:p>
                <a:endParaRPr lang="en-US"/>
              </a:p>
            </p:txBody>
          </p:sp>
          <p:sp>
            <p:nvSpPr>
              <p:cNvPr id="143913" name="Rectangle 1577"/>
              <p:cNvSpPr>
                <a:spLocks noChangeArrowheads="1"/>
              </p:cNvSpPr>
              <p:nvPr/>
            </p:nvSpPr>
            <p:spPr bwMode="black">
              <a:xfrm>
                <a:off x="3960" y="1987"/>
                <a:ext cx="257" cy="4"/>
              </a:xfrm>
              <a:prstGeom prst="rect">
                <a:avLst/>
              </a:prstGeom>
              <a:solidFill>
                <a:schemeClr val="bg2"/>
              </a:solidFill>
              <a:ln w="9525">
                <a:noFill/>
                <a:miter lim="800000"/>
                <a:headEnd/>
                <a:tailEnd/>
              </a:ln>
            </p:spPr>
            <p:txBody>
              <a:bodyPr/>
              <a:lstStyle/>
              <a:p>
                <a:endParaRPr lang="en-US"/>
              </a:p>
            </p:txBody>
          </p:sp>
          <p:sp>
            <p:nvSpPr>
              <p:cNvPr id="143914" name="Rectangle 1578"/>
              <p:cNvSpPr>
                <a:spLocks noChangeArrowheads="1"/>
              </p:cNvSpPr>
              <p:nvPr/>
            </p:nvSpPr>
            <p:spPr bwMode="black">
              <a:xfrm>
                <a:off x="3960" y="1987"/>
                <a:ext cx="257" cy="4"/>
              </a:xfrm>
              <a:prstGeom prst="rect">
                <a:avLst/>
              </a:prstGeom>
              <a:solidFill>
                <a:schemeClr val="bg2"/>
              </a:solidFill>
              <a:ln w="9525">
                <a:noFill/>
                <a:miter lim="800000"/>
                <a:headEnd/>
                <a:tailEnd/>
              </a:ln>
            </p:spPr>
            <p:txBody>
              <a:bodyPr/>
              <a:lstStyle/>
              <a:p>
                <a:endParaRPr lang="en-US"/>
              </a:p>
            </p:txBody>
          </p:sp>
          <p:sp>
            <p:nvSpPr>
              <p:cNvPr id="143915" name="Rectangle 1579"/>
              <p:cNvSpPr>
                <a:spLocks noChangeArrowheads="1"/>
              </p:cNvSpPr>
              <p:nvPr/>
            </p:nvSpPr>
            <p:spPr bwMode="black">
              <a:xfrm>
                <a:off x="3960" y="1987"/>
                <a:ext cx="257" cy="4"/>
              </a:xfrm>
              <a:prstGeom prst="rect">
                <a:avLst/>
              </a:prstGeom>
              <a:solidFill>
                <a:schemeClr val="bg2"/>
              </a:solidFill>
              <a:ln w="9525">
                <a:noFill/>
                <a:miter lim="800000"/>
                <a:headEnd/>
                <a:tailEnd/>
              </a:ln>
            </p:spPr>
            <p:txBody>
              <a:bodyPr/>
              <a:lstStyle/>
              <a:p>
                <a:endParaRPr lang="en-US"/>
              </a:p>
            </p:txBody>
          </p:sp>
          <p:sp>
            <p:nvSpPr>
              <p:cNvPr id="143916" name="Rectangle 1580"/>
              <p:cNvSpPr>
                <a:spLocks noChangeArrowheads="1"/>
              </p:cNvSpPr>
              <p:nvPr/>
            </p:nvSpPr>
            <p:spPr bwMode="black">
              <a:xfrm>
                <a:off x="3960" y="1985"/>
                <a:ext cx="257" cy="5"/>
              </a:xfrm>
              <a:prstGeom prst="rect">
                <a:avLst/>
              </a:prstGeom>
              <a:solidFill>
                <a:schemeClr val="bg2"/>
              </a:solidFill>
              <a:ln w="9525">
                <a:noFill/>
                <a:miter lim="800000"/>
                <a:headEnd/>
                <a:tailEnd/>
              </a:ln>
            </p:spPr>
            <p:txBody>
              <a:bodyPr/>
              <a:lstStyle/>
              <a:p>
                <a:endParaRPr lang="en-US"/>
              </a:p>
            </p:txBody>
          </p:sp>
          <p:sp>
            <p:nvSpPr>
              <p:cNvPr id="143917" name="Rectangle 1581"/>
              <p:cNvSpPr>
                <a:spLocks noChangeArrowheads="1"/>
              </p:cNvSpPr>
              <p:nvPr/>
            </p:nvSpPr>
            <p:spPr bwMode="black">
              <a:xfrm>
                <a:off x="3960" y="1985"/>
                <a:ext cx="257" cy="5"/>
              </a:xfrm>
              <a:prstGeom prst="rect">
                <a:avLst/>
              </a:prstGeom>
              <a:solidFill>
                <a:schemeClr val="bg2"/>
              </a:solidFill>
              <a:ln w="9525">
                <a:noFill/>
                <a:miter lim="800000"/>
                <a:headEnd/>
                <a:tailEnd/>
              </a:ln>
            </p:spPr>
            <p:txBody>
              <a:bodyPr/>
              <a:lstStyle/>
              <a:p>
                <a:endParaRPr lang="en-US"/>
              </a:p>
            </p:txBody>
          </p:sp>
          <p:sp>
            <p:nvSpPr>
              <p:cNvPr id="143918" name="Rectangle 1582"/>
              <p:cNvSpPr>
                <a:spLocks noChangeArrowheads="1"/>
              </p:cNvSpPr>
              <p:nvPr/>
            </p:nvSpPr>
            <p:spPr bwMode="black">
              <a:xfrm>
                <a:off x="3960" y="1985"/>
                <a:ext cx="257" cy="5"/>
              </a:xfrm>
              <a:prstGeom prst="rect">
                <a:avLst/>
              </a:prstGeom>
              <a:solidFill>
                <a:schemeClr val="bg2"/>
              </a:solidFill>
              <a:ln w="9525">
                <a:solidFill>
                  <a:schemeClr val="bg2"/>
                </a:solidFill>
                <a:miter lim="800000"/>
                <a:headEnd/>
                <a:tailEnd/>
              </a:ln>
            </p:spPr>
            <p:txBody>
              <a:bodyPr/>
              <a:lstStyle/>
              <a:p>
                <a:endParaRPr lang="en-US"/>
              </a:p>
            </p:txBody>
          </p:sp>
          <p:sp>
            <p:nvSpPr>
              <p:cNvPr id="143919" name="Rectangle 1583"/>
              <p:cNvSpPr>
                <a:spLocks noChangeArrowheads="1"/>
              </p:cNvSpPr>
              <p:nvPr/>
            </p:nvSpPr>
            <p:spPr bwMode="black">
              <a:xfrm>
                <a:off x="3960" y="1983"/>
                <a:ext cx="257" cy="5"/>
              </a:xfrm>
              <a:prstGeom prst="rect">
                <a:avLst/>
              </a:prstGeom>
              <a:solidFill>
                <a:schemeClr val="bg2"/>
              </a:solidFill>
              <a:ln w="9525">
                <a:noFill/>
                <a:miter lim="800000"/>
                <a:headEnd/>
                <a:tailEnd/>
              </a:ln>
            </p:spPr>
            <p:txBody>
              <a:bodyPr/>
              <a:lstStyle/>
              <a:p>
                <a:endParaRPr lang="en-US"/>
              </a:p>
            </p:txBody>
          </p:sp>
          <p:sp>
            <p:nvSpPr>
              <p:cNvPr id="143920" name="Rectangle 1584"/>
              <p:cNvSpPr>
                <a:spLocks noChangeArrowheads="1"/>
              </p:cNvSpPr>
              <p:nvPr/>
            </p:nvSpPr>
            <p:spPr bwMode="black">
              <a:xfrm>
                <a:off x="3960" y="1983"/>
                <a:ext cx="257" cy="5"/>
              </a:xfrm>
              <a:prstGeom prst="rect">
                <a:avLst/>
              </a:prstGeom>
              <a:solidFill>
                <a:schemeClr val="bg2"/>
              </a:solidFill>
              <a:ln w="9525">
                <a:noFill/>
                <a:miter lim="800000"/>
                <a:headEnd/>
                <a:tailEnd/>
              </a:ln>
            </p:spPr>
            <p:txBody>
              <a:bodyPr/>
              <a:lstStyle/>
              <a:p>
                <a:endParaRPr lang="en-US"/>
              </a:p>
            </p:txBody>
          </p:sp>
          <p:sp>
            <p:nvSpPr>
              <p:cNvPr id="143921" name="Rectangle 1585"/>
              <p:cNvSpPr>
                <a:spLocks noChangeArrowheads="1"/>
              </p:cNvSpPr>
              <p:nvPr/>
            </p:nvSpPr>
            <p:spPr bwMode="black">
              <a:xfrm>
                <a:off x="3960" y="1995"/>
                <a:ext cx="257" cy="4"/>
              </a:xfrm>
              <a:prstGeom prst="rect">
                <a:avLst/>
              </a:prstGeom>
              <a:solidFill>
                <a:schemeClr val="bg2"/>
              </a:solidFill>
              <a:ln w="9525">
                <a:noFill/>
                <a:miter lim="800000"/>
                <a:headEnd/>
                <a:tailEnd/>
              </a:ln>
            </p:spPr>
            <p:txBody>
              <a:bodyPr/>
              <a:lstStyle/>
              <a:p>
                <a:endParaRPr lang="en-US"/>
              </a:p>
            </p:txBody>
          </p:sp>
          <p:sp>
            <p:nvSpPr>
              <p:cNvPr id="143923" name="Rectangle 1587"/>
              <p:cNvSpPr>
                <a:spLocks noChangeArrowheads="1"/>
              </p:cNvSpPr>
              <p:nvPr/>
            </p:nvSpPr>
            <p:spPr bwMode="black">
              <a:xfrm>
                <a:off x="3960" y="1996"/>
                <a:ext cx="257" cy="5"/>
              </a:xfrm>
              <a:prstGeom prst="rect">
                <a:avLst/>
              </a:prstGeom>
              <a:solidFill>
                <a:schemeClr val="bg2"/>
              </a:solidFill>
              <a:ln w="9525">
                <a:noFill/>
                <a:miter lim="800000"/>
                <a:headEnd/>
                <a:tailEnd/>
              </a:ln>
            </p:spPr>
            <p:txBody>
              <a:bodyPr/>
              <a:lstStyle/>
              <a:p>
                <a:endParaRPr lang="en-US"/>
              </a:p>
            </p:txBody>
          </p:sp>
          <p:sp>
            <p:nvSpPr>
              <p:cNvPr id="143924" name="Rectangle 1588"/>
              <p:cNvSpPr>
                <a:spLocks noChangeArrowheads="1"/>
              </p:cNvSpPr>
              <p:nvPr/>
            </p:nvSpPr>
            <p:spPr bwMode="black">
              <a:xfrm>
                <a:off x="3960" y="1996"/>
                <a:ext cx="257" cy="5"/>
              </a:xfrm>
              <a:prstGeom prst="rect">
                <a:avLst/>
              </a:prstGeom>
              <a:solidFill>
                <a:schemeClr val="bg2"/>
              </a:solidFill>
              <a:ln w="9525">
                <a:noFill/>
                <a:miter lim="800000"/>
                <a:headEnd/>
                <a:tailEnd/>
              </a:ln>
            </p:spPr>
            <p:txBody>
              <a:bodyPr/>
              <a:lstStyle/>
              <a:p>
                <a:endParaRPr lang="en-US"/>
              </a:p>
            </p:txBody>
          </p:sp>
          <p:sp>
            <p:nvSpPr>
              <p:cNvPr id="143925" name="Rectangle 1589"/>
              <p:cNvSpPr>
                <a:spLocks noChangeArrowheads="1"/>
              </p:cNvSpPr>
              <p:nvPr/>
            </p:nvSpPr>
            <p:spPr bwMode="black">
              <a:xfrm>
                <a:off x="3960" y="1996"/>
                <a:ext cx="257" cy="5"/>
              </a:xfrm>
              <a:prstGeom prst="rect">
                <a:avLst/>
              </a:prstGeom>
              <a:solidFill>
                <a:schemeClr val="bg2"/>
              </a:solidFill>
              <a:ln w="9525">
                <a:noFill/>
                <a:miter lim="800000"/>
                <a:headEnd/>
                <a:tailEnd/>
              </a:ln>
            </p:spPr>
            <p:txBody>
              <a:bodyPr/>
              <a:lstStyle/>
              <a:p>
                <a:endParaRPr lang="en-US"/>
              </a:p>
            </p:txBody>
          </p:sp>
          <p:sp>
            <p:nvSpPr>
              <p:cNvPr id="143926" name="Rectangle 1590"/>
              <p:cNvSpPr>
                <a:spLocks noChangeArrowheads="1"/>
              </p:cNvSpPr>
              <p:nvPr/>
            </p:nvSpPr>
            <p:spPr bwMode="black">
              <a:xfrm>
                <a:off x="3960" y="1997"/>
                <a:ext cx="257" cy="4"/>
              </a:xfrm>
              <a:prstGeom prst="rect">
                <a:avLst/>
              </a:prstGeom>
              <a:solidFill>
                <a:schemeClr val="bg2"/>
              </a:solidFill>
              <a:ln w="9525">
                <a:noFill/>
                <a:miter lim="800000"/>
                <a:headEnd/>
                <a:tailEnd/>
              </a:ln>
            </p:spPr>
            <p:txBody>
              <a:bodyPr/>
              <a:lstStyle/>
              <a:p>
                <a:endParaRPr lang="en-US"/>
              </a:p>
            </p:txBody>
          </p:sp>
          <p:sp>
            <p:nvSpPr>
              <p:cNvPr id="143927" name="Rectangle 1591"/>
              <p:cNvSpPr>
                <a:spLocks noChangeArrowheads="1"/>
              </p:cNvSpPr>
              <p:nvPr/>
            </p:nvSpPr>
            <p:spPr bwMode="black">
              <a:xfrm>
                <a:off x="3960" y="1997"/>
                <a:ext cx="257" cy="6"/>
              </a:xfrm>
              <a:prstGeom prst="rect">
                <a:avLst/>
              </a:prstGeom>
              <a:solidFill>
                <a:schemeClr val="bg2"/>
              </a:solidFill>
              <a:ln w="9525">
                <a:noFill/>
                <a:miter lim="800000"/>
                <a:headEnd/>
                <a:tailEnd/>
              </a:ln>
            </p:spPr>
            <p:txBody>
              <a:bodyPr/>
              <a:lstStyle/>
              <a:p>
                <a:endParaRPr lang="en-US"/>
              </a:p>
            </p:txBody>
          </p:sp>
          <p:sp>
            <p:nvSpPr>
              <p:cNvPr id="143928" name="Rectangle 1592"/>
              <p:cNvSpPr>
                <a:spLocks noChangeArrowheads="1"/>
              </p:cNvSpPr>
              <p:nvPr/>
            </p:nvSpPr>
            <p:spPr bwMode="black">
              <a:xfrm>
                <a:off x="3960" y="1997"/>
                <a:ext cx="257" cy="6"/>
              </a:xfrm>
              <a:prstGeom prst="rect">
                <a:avLst/>
              </a:prstGeom>
              <a:solidFill>
                <a:schemeClr val="bg2"/>
              </a:solidFill>
              <a:ln w="9525">
                <a:noFill/>
                <a:miter lim="800000"/>
                <a:headEnd/>
                <a:tailEnd/>
              </a:ln>
            </p:spPr>
            <p:txBody>
              <a:bodyPr/>
              <a:lstStyle/>
              <a:p>
                <a:endParaRPr lang="en-US"/>
              </a:p>
            </p:txBody>
          </p:sp>
          <p:sp>
            <p:nvSpPr>
              <p:cNvPr id="143929" name="Rectangle 1593"/>
              <p:cNvSpPr>
                <a:spLocks noChangeArrowheads="1"/>
              </p:cNvSpPr>
              <p:nvPr/>
            </p:nvSpPr>
            <p:spPr bwMode="black">
              <a:xfrm>
                <a:off x="3960" y="1999"/>
                <a:ext cx="257" cy="4"/>
              </a:xfrm>
              <a:prstGeom prst="rect">
                <a:avLst/>
              </a:prstGeom>
              <a:solidFill>
                <a:schemeClr val="bg2"/>
              </a:solidFill>
              <a:ln w="9525">
                <a:noFill/>
                <a:miter lim="800000"/>
                <a:headEnd/>
                <a:tailEnd/>
              </a:ln>
            </p:spPr>
            <p:txBody>
              <a:bodyPr/>
              <a:lstStyle/>
              <a:p>
                <a:endParaRPr lang="en-US"/>
              </a:p>
            </p:txBody>
          </p:sp>
          <p:sp>
            <p:nvSpPr>
              <p:cNvPr id="143930" name="Rectangle 1594"/>
              <p:cNvSpPr>
                <a:spLocks noChangeArrowheads="1"/>
              </p:cNvSpPr>
              <p:nvPr/>
            </p:nvSpPr>
            <p:spPr bwMode="black">
              <a:xfrm>
                <a:off x="3960" y="1999"/>
                <a:ext cx="257" cy="4"/>
              </a:xfrm>
              <a:prstGeom prst="rect">
                <a:avLst/>
              </a:prstGeom>
              <a:solidFill>
                <a:schemeClr val="bg2"/>
              </a:solidFill>
              <a:ln w="9525">
                <a:noFill/>
                <a:miter lim="800000"/>
                <a:headEnd/>
                <a:tailEnd/>
              </a:ln>
            </p:spPr>
            <p:txBody>
              <a:bodyPr/>
              <a:lstStyle/>
              <a:p>
                <a:endParaRPr lang="en-US"/>
              </a:p>
            </p:txBody>
          </p:sp>
          <p:sp>
            <p:nvSpPr>
              <p:cNvPr id="143931" name="Rectangle 1595"/>
              <p:cNvSpPr>
                <a:spLocks noChangeArrowheads="1"/>
              </p:cNvSpPr>
              <p:nvPr/>
            </p:nvSpPr>
            <p:spPr bwMode="black">
              <a:xfrm>
                <a:off x="3960" y="1999"/>
                <a:ext cx="257" cy="4"/>
              </a:xfrm>
              <a:prstGeom prst="rect">
                <a:avLst/>
              </a:prstGeom>
              <a:solidFill>
                <a:schemeClr val="bg2"/>
              </a:solidFill>
              <a:ln w="9525">
                <a:noFill/>
                <a:miter lim="800000"/>
                <a:headEnd/>
                <a:tailEnd/>
              </a:ln>
            </p:spPr>
            <p:txBody>
              <a:bodyPr/>
              <a:lstStyle/>
              <a:p>
                <a:endParaRPr lang="en-US"/>
              </a:p>
            </p:txBody>
          </p:sp>
          <p:sp>
            <p:nvSpPr>
              <p:cNvPr id="143933" name="Rectangle 1597"/>
              <p:cNvSpPr>
                <a:spLocks noChangeArrowheads="1"/>
              </p:cNvSpPr>
              <p:nvPr/>
            </p:nvSpPr>
            <p:spPr bwMode="black">
              <a:xfrm>
                <a:off x="3960" y="2001"/>
                <a:ext cx="257" cy="4"/>
              </a:xfrm>
              <a:prstGeom prst="rect">
                <a:avLst/>
              </a:prstGeom>
              <a:solidFill>
                <a:schemeClr val="bg2"/>
              </a:solidFill>
              <a:ln w="9525">
                <a:noFill/>
                <a:miter lim="800000"/>
                <a:headEnd/>
                <a:tailEnd/>
              </a:ln>
            </p:spPr>
            <p:txBody>
              <a:bodyPr/>
              <a:lstStyle/>
              <a:p>
                <a:endParaRPr lang="en-US"/>
              </a:p>
            </p:txBody>
          </p:sp>
          <p:sp>
            <p:nvSpPr>
              <p:cNvPr id="143934" name="Rectangle 1598"/>
              <p:cNvSpPr>
                <a:spLocks noChangeArrowheads="1"/>
              </p:cNvSpPr>
              <p:nvPr/>
            </p:nvSpPr>
            <p:spPr bwMode="black">
              <a:xfrm>
                <a:off x="3960" y="2001"/>
                <a:ext cx="257" cy="4"/>
              </a:xfrm>
              <a:prstGeom prst="rect">
                <a:avLst/>
              </a:prstGeom>
              <a:solidFill>
                <a:schemeClr val="bg2"/>
              </a:solidFill>
              <a:ln w="9525">
                <a:noFill/>
                <a:miter lim="800000"/>
                <a:headEnd/>
                <a:tailEnd/>
              </a:ln>
            </p:spPr>
            <p:txBody>
              <a:bodyPr/>
              <a:lstStyle/>
              <a:p>
                <a:endParaRPr lang="en-US"/>
              </a:p>
            </p:txBody>
          </p:sp>
          <p:sp>
            <p:nvSpPr>
              <p:cNvPr id="143935" name="Rectangle 1599"/>
              <p:cNvSpPr>
                <a:spLocks noChangeArrowheads="1"/>
              </p:cNvSpPr>
              <p:nvPr/>
            </p:nvSpPr>
            <p:spPr bwMode="black">
              <a:xfrm>
                <a:off x="3960" y="2001"/>
                <a:ext cx="257" cy="4"/>
              </a:xfrm>
              <a:prstGeom prst="rect">
                <a:avLst/>
              </a:prstGeom>
              <a:solidFill>
                <a:schemeClr val="bg2"/>
              </a:solidFill>
              <a:ln w="9525">
                <a:noFill/>
                <a:miter lim="800000"/>
                <a:headEnd/>
                <a:tailEnd/>
              </a:ln>
            </p:spPr>
            <p:txBody>
              <a:bodyPr/>
              <a:lstStyle/>
              <a:p>
                <a:endParaRPr lang="en-US"/>
              </a:p>
            </p:txBody>
          </p:sp>
          <p:sp>
            <p:nvSpPr>
              <p:cNvPr id="143936" name="Rectangle 1600"/>
              <p:cNvSpPr>
                <a:spLocks noChangeArrowheads="1"/>
              </p:cNvSpPr>
              <p:nvPr/>
            </p:nvSpPr>
            <p:spPr bwMode="black">
              <a:xfrm>
                <a:off x="3960" y="2003"/>
                <a:ext cx="257" cy="4"/>
              </a:xfrm>
              <a:prstGeom prst="rect">
                <a:avLst/>
              </a:prstGeom>
              <a:solidFill>
                <a:schemeClr val="bg2"/>
              </a:solidFill>
              <a:ln w="9525">
                <a:noFill/>
                <a:miter lim="800000"/>
                <a:headEnd/>
                <a:tailEnd/>
              </a:ln>
            </p:spPr>
            <p:txBody>
              <a:bodyPr/>
              <a:lstStyle/>
              <a:p>
                <a:endParaRPr lang="en-US"/>
              </a:p>
            </p:txBody>
          </p:sp>
          <p:sp>
            <p:nvSpPr>
              <p:cNvPr id="143937" name="Rectangle 1601"/>
              <p:cNvSpPr>
                <a:spLocks noChangeArrowheads="1"/>
              </p:cNvSpPr>
              <p:nvPr/>
            </p:nvSpPr>
            <p:spPr bwMode="black">
              <a:xfrm>
                <a:off x="3960" y="2003"/>
                <a:ext cx="257" cy="4"/>
              </a:xfrm>
              <a:prstGeom prst="rect">
                <a:avLst/>
              </a:prstGeom>
              <a:solidFill>
                <a:schemeClr val="bg2"/>
              </a:solidFill>
              <a:ln w="9525">
                <a:noFill/>
                <a:miter lim="800000"/>
                <a:headEnd/>
                <a:tailEnd/>
              </a:ln>
            </p:spPr>
            <p:txBody>
              <a:bodyPr/>
              <a:lstStyle/>
              <a:p>
                <a:endParaRPr lang="en-US"/>
              </a:p>
            </p:txBody>
          </p:sp>
          <p:sp>
            <p:nvSpPr>
              <p:cNvPr id="143938" name="Rectangle 1602"/>
              <p:cNvSpPr>
                <a:spLocks noChangeArrowheads="1"/>
              </p:cNvSpPr>
              <p:nvPr/>
            </p:nvSpPr>
            <p:spPr bwMode="black">
              <a:xfrm>
                <a:off x="3960" y="2003"/>
                <a:ext cx="257" cy="4"/>
              </a:xfrm>
              <a:prstGeom prst="rect">
                <a:avLst/>
              </a:prstGeom>
              <a:solidFill>
                <a:schemeClr val="bg2"/>
              </a:solidFill>
              <a:ln w="9525">
                <a:noFill/>
                <a:miter lim="800000"/>
                <a:headEnd/>
                <a:tailEnd/>
              </a:ln>
            </p:spPr>
            <p:txBody>
              <a:bodyPr/>
              <a:lstStyle/>
              <a:p>
                <a:endParaRPr lang="en-US"/>
              </a:p>
            </p:txBody>
          </p:sp>
          <p:sp>
            <p:nvSpPr>
              <p:cNvPr id="143939" name="Rectangle 1603"/>
              <p:cNvSpPr>
                <a:spLocks noChangeArrowheads="1"/>
              </p:cNvSpPr>
              <p:nvPr/>
            </p:nvSpPr>
            <p:spPr bwMode="black">
              <a:xfrm>
                <a:off x="3960" y="2003"/>
                <a:ext cx="257" cy="4"/>
              </a:xfrm>
              <a:prstGeom prst="rect">
                <a:avLst/>
              </a:prstGeom>
              <a:solidFill>
                <a:schemeClr val="bg2"/>
              </a:solidFill>
              <a:ln w="9525">
                <a:noFill/>
                <a:miter lim="800000"/>
                <a:headEnd/>
                <a:tailEnd/>
              </a:ln>
            </p:spPr>
            <p:txBody>
              <a:bodyPr/>
              <a:lstStyle/>
              <a:p>
                <a:endParaRPr lang="en-US"/>
              </a:p>
            </p:txBody>
          </p:sp>
          <p:sp>
            <p:nvSpPr>
              <p:cNvPr id="143940" name="Rectangle 1604"/>
              <p:cNvSpPr>
                <a:spLocks noChangeArrowheads="1"/>
              </p:cNvSpPr>
              <p:nvPr/>
            </p:nvSpPr>
            <p:spPr bwMode="black">
              <a:xfrm>
                <a:off x="3960" y="2003"/>
                <a:ext cx="257" cy="6"/>
              </a:xfrm>
              <a:prstGeom prst="rect">
                <a:avLst/>
              </a:prstGeom>
              <a:solidFill>
                <a:schemeClr val="bg2"/>
              </a:solidFill>
              <a:ln w="9525">
                <a:noFill/>
                <a:miter lim="800000"/>
                <a:headEnd/>
                <a:tailEnd/>
              </a:ln>
            </p:spPr>
            <p:txBody>
              <a:bodyPr/>
              <a:lstStyle/>
              <a:p>
                <a:endParaRPr lang="en-US"/>
              </a:p>
            </p:txBody>
          </p:sp>
          <p:sp>
            <p:nvSpPr>
              <p:cNvPr id="143941" name="Rectangle 1605"/>
              <p:cNvSpPr>
                <a:spLocks noChangeArrowheads="1"/>
              </p:cNvSpPr>
              <p:nvPr/>
            </p:nvSpPr>
            <p:spPr bwMode="black">
              <a:xfrm>
                <a:off x="3960" y="2003"/>
                <a:ext cx="257" cy="6"/>
              </a:xfrm>
              <a:prstGeom prst="rect">
                <a:avLst/>
              </a:prstGeom>
              <a:solidFill>
                <a:schemeClr val="bg2"/>
              </a:solidFill>
              <a:ln w="9525">
                <a:noFill/>
                <a:miter lim="800000"/>
                <a:headEnd/>
                <a:tailEnd/>
              </a:ln>
            </p:spPr>
            <p:txBody>
              <a:bodyPr/>
              <a:lstStyle/>
              <a:p>
                <a:endParaRPr lang="en-US"/>
              </a:p>
            </p:txBody>
          </p:sp>
          <p:sp>
            <p:nvSpPr>
              <p:cNvPr id="143942" name="Rectangle 1606"/>
              <p:cNvSpPr>
                <a:spLocks noChangeArrowheads="1"/>
              </p:cNvSpPr>
              <p:nvPr/>
            </p:nvSpPr>
            <p:spPr bwMode="black">
              <a:xfrm>
                <a:off x="3960" y="2003"/>
                <a:ext cx="257" cy="6"/>
              </a:xfrm>
              <a:prstGeom prst="rect">
                <a:avLst/>
              </a:prstGeom>
              <a:solidFill>
                <a:schemeClr val="bg2"/>
              </a:solidFill>
              <a:ln w="9525">
                <a:solidFill>
                  <a:schemeClr val="bg2"/>
                </a:solidFill>
                <a:miter lim="800000"/>
                <a:headEnd/>
                <a:tailEnd/>
              </a:ln>
            </p:spPr>
            <p:txBody>
              <a:bodyPr/>
              <a:lstStyle/>
              <a:p>
                <a:endParaRPr lang="en-US"/>
              </a:p>
            </p:txBody>
          </p:sp>
          <p:sp>
            <p:nvSpPr>
              <p:cNvPr id="143943" name="Rectangle 1607"/>
              <p:cNvSpPr>
                <a:spLocks noChangeArrowheads="1"/>
              </p:cNvSpPr>
              <p:nvPr/>
            </p:nvSpPr>
            <p:spPr bwMode="black">
              <a:xfrm>
                <a:off x="3956" y="1985"/>
                <a:ext cx="6" cy="22"/>
              </a:xfrm>
              <a:prstGeom prst="rect">
                <a:avLst/>
              </a:prstGeom>
              <a:solidFill>
                <a:schemeClr val="bg2"/>
              </a:solidFill>
              <a:ln w="9525">
                <a:noFill/>
                <a:miter lim="800000"/>
                <a:headEnd/>
                <a:tailEnd/>
              </a:ln>
            </p:spPr>
            <p:txBody>
              <a:bodyPr/>
              <a:lstStyle/>
              <a:p>
                <a:endParaRPr lang="en-US"/>
              </a:p>
            </p:txBody>
          </p:sp>
          <p:sp>
            <p:nvSpPr>
              <p:cNvPr id="143944" name="Rectangle 1608"/>
              <p:cNvSpPr>
                <a:spLocks noChangeArrowheads="1"/>
              </p:cNvSpPr>
              <p:nvPr/>
            </p:nvSpPr>
            <p:spPr bwMode="black">
              <a:xfrm>
                <a:off x="3960" y="1983"/>
                <a:ext cx="257" cy="5"/>
              </a:xfrm>
              <a:prstGeom prst="rect">
                <a:avLst/>
              </a:prstGeom>
              <a:solidFill>
                <a:schemeClr val="bg2"/>
              </a:solidFill>
              <a:ln w="9525">
                <a:solidFill>
                  <a:schemeClr val="bg2"/>
                </a:solidFill>
                <a:miter lim="800000"/>
                <a:headEnd/>
                <a:tailEnd/>
              </a:ln>
            </p:spPr>
            <p:txBody>
              <a:bodyPr/>
              <a:lstStyle/>
              <a:p>
                <a:endParaRPr lang="en-US"/>
              </a:p>
            </p:txBody>
          </p:sp>
          <p:sp>
            <p:nvSpPr>
              <p:cNvPr id="143945" name="Rectangle 1609"/>
              <p:cNvSpPr>
                <a:spLocks noChangeArrowheads="1"/>
              </p:cNvSpPr>
              <p:nvPr/>
            </p:nvSpPr>
            <p:spPr bwMode="black">
              <a:xfrm>
                <a:off x="4213" y="1985"/>
                <a:ext cx="6" cy="22"/>
              </a:xfrm>
              <a:prstGeom prst="rect">
                <a:avLst/>
              </a:prstGeom>
              <a:solidFill>
                <a:schemeClr val="bg2"/>
              </a:solidFill>
              <a:ln w="9525">
                <a:noFill/>
                <a:miter lim="800000"/>
                <a:headEnd/>
                <a:tailEnd/>
              </a:ln>
            </p:spPr>
            <p:txBody>
              <a:bodyPr/>
              <a:lstStyle/>
              <a:p>
                <a:endParaRPr lang="en-US"/>
              </a:p>
            </p:txBody>
          </p:sp>
          <p:sp>
            <p:nvSpPr>
              <p:cNvPr id="143946" name="Rectangle 1610"/>
              <p:cNvSpPr>
                <a:spLocks noChangeArrowheads="1"/>
              </p:cNvSpPr>
              <p:nvPr/>
            </p:nvSpPr>
            <p:spPr bwMode="black">
              <a:xfrm>
                <a:off x="3922" y="1995"/>
                <a:ext cx="38" cy="4"/>
              </a:xfrm>
              <a:prstGeom prst="rect">
                <a:avLst/>
              </a:prstGeom>
              <a:solidFill>
                <a:schemeClr val="bg2"/>
              </a:solidFill>
              <a:ln w="9525">
                <a:noFill/>
                <a:miter lim="800000"/>
                <a:headEnd/>
                <a:tailEnd/>
              </a:ln>
            </p:spPr>
            <p:txBody>
              <a:bodyPr/>
              <a:lstStyle/>
              <a:p>
                <a:endParaRPr lang="en-US"/>
              </a:p>
            </p:txBody>
          </p:sp>
          <p:sp>
            <p:nvSpPr>
              <p:cNvPr id="143947" name="Rectangle 1611"/>
              <p:cNvSpPr>
                <a:spLocks noChangeArrowheads="1"/>
              </p:cNvSpPr>
              <p:nvPr/>
            </p:nvSpPr>
            <p:spPr bwMode="black">
              <a:xfrm>
                <a:off x="3922" y="1993"/>
                <a:ext cx="38" cy="4"/>
              </a:xfrm>
              <a:prstGeom prst="rect">
                <a:avLst/>
              </a:prstGeom>
              <a:solidFill>
                <a:schemeClr val="bg2"/>
              </a:solidFill>
              <a:ln w="9525">
                <a:noFill/>
                <a:miter lim="800000"/>
                <a:headEnd/>
                <a:tailEnd/>
              </a:ln>
            </p:spPr>
            <p:txBody>
              <a:bodyPr/>
              <a:lstStyle/>
              <a:p>
                <a:endParaRPr lang="en-US"/>
              </a:p>
            </p:txBody>
          </p:sp>
          <p:sp>
            <p:nvSpPr>
              <p:cNvPr id="143948" name="Rectangle 1612"/>
              <p:cNvSpPr>
                <a:spLocks noChangeArrowheads="1"/>
              </p:cNvSpPr>
              <p:nvPr/>
            </p:nvSpPr>
            <p:spPr bwMode="black">
              <a:xfrm>
                <a:off x="3922" y="1993"/>
                <a:ext cx="38" cy="4"/>
              </a:xfrm>
              <a:prstGeom prst="rect">
                <a:avLst/>
              </a:prstGeom>
              <a:solidFill>
                <a:schemeClr val="bg2"/>
              </a:solidFill>
              <a:ln w="9525">
                <a:noFill/>
                <a:miter lim="800000"/>
                <a:headEnd/>
                <a:tailEnd/>
              </a:ln>
            </p:spPr>
            <p:txBody>
              <a:bodyPr/>
              <a:lstStyle/>
              <a:p>
                <a:endParaRPr lang="en-US"/>
              </a:p>
            </p:txBody>
          </p:sp>
          <p:sp>
            <p:nvSpPr>
              <p:cNvPr id="143950" name="Rectangle 1614"/>
              <p:cNvSpPr>
                <a:spLocks noChangeArrowheads="1"/>
              </p:cNvSpPr>
              <p:nvPr/>
            </p:nvSpPr>
            <p:spPr bwMode="black">
              <a:xfrm>
                <a:off x="3922" y="1993"/>
                <a:ext cx="38" cy="4"/>
              </a:xfrm>
              <a:prstGeom prst="rect">
                <a:avLst/>
              </a:prstGeom>
              <a:solidFill>
                <a:schemeClr val="bg2"/>
              </a:solidFill>
              <a:ln w="9525">
                <a:noFill/>
                <a:miter lim="800000"/>
                <a:headEnd/>
                <a:tailEnd/>
              </a:ln>
            </p:spPr>
            <p:txBody>
              <a:bodyPr/>
              <a:lstStyle/>
              <a:p>
                <a:endParaRPr lang="en-US"/>
              </a:p>
            </p:txBody>
          </p:sp>
          <p:sp>
            <p:nvSpPr>
              <p:cNvPr id="143951" name="Rectangle 1615"/>
              <p:cNvSpPr>
                <a:spLocks noChangeArrowheads="1"/>
              </p:cNvSpPr>
              <p:nvPr/>
            </p:nvSpPr>
            <p:spPr bwMode="black">
              <a:xfrm>
                <a:off x="3922" y="1993"/>
                <a:ext cx="38" cy="3"/>
              </a:xfrm>
              <a:prstGeom prst="rect">
                <a:avLst/>
              </a:prstGeom>
              <a:solidFill>
                <a:schemeClr val="bg2"/>
              </a:solidFill>
              <a:ln w="9525">
                <a:noFill/>
                <a:miter lim="800000"/>
                <a:headEnd/>
                <a:tailEnd/>
              </a:ln>
            </p:spPr>
            <p:txBody>
              <a:bodyPr/>
              <a:lstStyle/>
              <a:p>
                <a:endParaRPr lang="en-US"/>
              </a:p>
            </p:txBody>
          </p:sp>
          <p:sp>
            <p:nvSpPr>
              <p:cNvPr id="143952" name="Rectangle 1616"/>
              <p:cNvSpPr>
                <a:spLocks noChangeArrowheads="1"/>
              </p:cNvSpPr>
              <p:nvPr/>
            </p:nvSpPr>
            <p:spPr bwMode="black">
              <a:xfrm>
                <a:off x="3922" y="1991"/>
                <a:ext cx="38" cy="5"/>
              </a:xfrm>
              <a:prstGeom prst="rect">
                <a:avLst/>
              </a:prstGeom>
              <a:solidFill>
                <a:schemeClr val="bg2"/>
              </a:solidFill>
              <a:ln w="9525">
                <a:noFill/>
                <a:miter lim="800000"/>
                <a:headEnd/>
                <a:tailEnd/>
              </a:ln>
            </p:spPr>
            <p:txBody>
              <a:bodyPr/>
              <a:lstStyle/>
              <a:p>
                <a:endParaRPr lang="en-US"/>
              </a:p>
            </p:txBody>
          </p:sp>
          <p:sp>
            <p:nvSpPr>
              <p:cNvPr id="143953" name="Rectangle 1617"/>
              <p:cNvSpPr>
                <a:spLocks noChangeArrowheads="1"/>
              </p:cNvSpPr>
              <p:nvPr/>
            </p:nvSpPr>
            <p:spPr bwMode="black">
              <a:xfrm>
                <a:off x="3922" y="1991"/>
                <a:ext cx="38" cy="5"/>
              </a:xfrm>
              <a:prstGeom prst="rect">
                <a:avLst/>
              </a:prstGeom>
              <a:solidFill>
                <a:schemeClr val="bg2"/>
              </a:solidFill>
              <a:ln w="9525">
                <a:noFill/>
                <a:miter lim="800000"/>
                <a:headEnd/>
                <a:tailEnd/>
              </a:ln>
            </p:spPr>
            <p:txBody>
              <a:bodyPr/>
              <a:lstStyle/>
              <a:p>
                <a:endParaRPr lang="en-US"/>
              </a:p>
            </p:txBody>
          </p:sp>
          <p:sp>
            <p:nvSpPr>
              <p:cNvPr id="143954" name="Rectangle 1618"/>
              <p:cNvSpPr>
                <a:spLocks noChangeArrowheads="1"/>
              </p:cNvSpPr>
              <p:nvPr/>
            </p:nvSpPr>
            <p:spPr bwMode="black">
              <a:xfrm>
                <a:off x="3922" y="1991"/>
                <a:ext cx="38" cy="5"/>
              </a:xfrm>
              <a:prstGeom prst="rect">
                <a:avLst/>
              </a:prstGeom>
              <a:solidFill>
                <a:schemeClr val="bg2"/>
              </a:solidFill>
              <a:ln w="9525">
                <a:noFill/>
                <a:miter lim="800000"/>
                <a:headEnd/>
                <a:tailEnd/>
              </a:ln>
            </p:spPr>
            <p:txBody>
              <a:bodyPr/>
              <a:lstStyle/>
              <a:p>
                <a:endParaRPr lang="en-US"/>
              </a:p>
            </p:txBody>
          </p:sp>
          <p:sp>
            <p:nvSpPr>
              <p:cNvPr id="143955" name="Rectangle 1619"/>
              <p:cNvSpPr>
                <a:spLocks noChangeArrowheads="1"/>
              </p:cNvSpPr>
              <p:nvPr/>
            </p:nvSpPr>
            <p:spPr bwMode="black">
              <a:xfrm>
                <a:off x="3922" y="1991"/>
                <a:ext cx="38" cy="3"/>
              </a:xfrm>
              <a:prstGeom prst="rect">
                <a:avLst/>
              </a:prstGeom>
              <a:solidFill>
                <a:schemeClr val="bg2"/>
              </a:solidFill>
              <a:ln w="9525">
                <a:noFill/>
                <a:miter lim="800000"/>
                <a:headEnd/>
                <a:tailEnd/>
              </a:ln>
            </p:spPr>
            <p:txBody>
              <a:bodyPr/>
              <a:lstStyle/>
              <a:p>
                <a:endParaRPr lang="en-US"/>
              </a:p>
            </p:txBody>
          </p:sp>
          <p:sp>
            <p:nvSpPr>
              <p:cNvPr id="143956" name="Rectangle 1620"/>
              <p:cNvSpPr>
                <a:spLocks noChangeArrowheads="1"/>
              </p:cNvSpPr>
              <p:nvPr/>
            </p:nvSpPr>
            <p:spPr bwMode="black">
              <a:xfrm>
                <a:off x="3922" y="1990"/>
                <a:ext cx="38" cy="4"/>
              </a:xfrm>
              <a:prstGeom prst="rect">
                <a:avLst/>
              </a:prstGeom>
              <a:solidFill>
                <a:schemeClr val="bg2"/>
              </a:solidFill>
              <a:ln w="9525">
                <a:noFill/>
                <a:miter lim="800000"/>
                <a:headEnd/>
                <a:tailEnd/>
              </a:ln>
            </p:spPr>
            <p:txBody>
              <a:bodyPr/>
              <a:lstStyle/>
              <a:p>
                <a:endParaRPr lang="en-US"/>
              </a:p>
            </p:txBody>
          </p:sp>
          <p:sp>
            <p:nvSpPr>
              <p:cNvPr id="143957" name="Rectangle 1621"/>
              <p:cNvSpPr>
                <a:spLocks noChangeArrowheads="1"/>
              </p:cNvSpPr>
              <p:nvPr/>
            </p:nvSpPr>
            <p:spPr bwMode="black">
              <a:xfrm>
                <a:off x="3922" y="1990"/>
                <a:ext cx="38" cy="4"/>
              </a:xfrm>
              <a:prstGeom prst="rect">
                <a:avLst/>
              </a:prstGeom>
              <a:solidFill>
                <a:schemeClr val="bg2"/>
              </a:solidFill>
              <a:ln w="9525">
                <a:noFill/>
                <a:miter lim="800000"/>
                <a:headEnd/>
                <a:tailEnd/>
              </a:ln>
            </p:spPr>
            <p:txBody>
              <a:bodyPr/>
              <a:lstStyle/>
              <a:p>
                <a:endParaRPr lang="en-US"/>
              </a:p>
            </p:txBody>
          </p:sp>
          <p:sp>
            <p:nvSpPr>
              <p:cNvPr id="143958" name="Rectangle 1622"/>
              <p:cNvSpPr>
                <a:spLocks noChangeArrowheads="1"/>
              </p:cNvSpPr>
              <p:nvPr/>
            </p:nvSpPr>
            <p:spPr bwMode="black">
              <a:xfrm>
                <a:off x="3922" y="1988"/>
                <a:ext cx="38" cy="5"/>
              </a:xfrm>
              <a:prstGeom prst="rect">
                <a:avLst/>
              </a:prstGeom>
              <a:solidFill>
                <a:schemeClr val="bg2"/>
              </a:solidFill>
              <a:ln w="9525">
                <a:noFill/>
                <a:miter lim="800000"/>
                <a:headEnd/>
                <a:tailEnd/>
              </a:ln>
            </p:spPr>
            <p:txBody>
              <a:bodyPr/>
              <a:lstStyle/>
              <a:p>
                <a:endParaRPr lang="en-US"/>
              </a:p>
            </p:txBody>
          </p:sp>
          <p:sp>
            <p:nvSpPr>
              <p:cNvPr id="143959" name="Rectangle 1623"/>
              <p:cNvSpPr>
                <a:spLocks noChangeArrowheads="1"/>
              </p:cNvSpPr>
              <p:nvPr/>
            </p:nvSpPr>
            <p:spPr bwMode="black">
              <a:xfrm>
                <a:off x="3922" y="1988"/>
                <a:ext cx="38" cy="5"/>
              </a:xfrm>
              <a:prstGeom prst="rect">
                <a:avLst/>
              </a:prstGeom>
              <a:solidFill>
                <a:schemeClr val="bg2"/>
              </a:solidFill>
              <a:ln w="9525">
                <a:noFill/>
                <a:miter lim="800000"/>
                <a:headEnd/>
                <a:tailEnd/>
              </a:ln>
            </p:spPr>
            <p:txBody>
              <a:bodyPr/>
              <a:lstStyle/>
              <a:p>
                <a:endParaRPr lang="en-US"/>
              </a:p>
            </p:txBody>
          </p:sp>
          <p:sp>
            <p:nvSpPr>
              <p:cNvPr id="143960" name="Rectangle 1624"/>
              <p:cNvSpPr>
                <a:spLocks noChangeArrowheads="1"/>
              </p:cNvSpPr>
              <p:nvPr/>
            </p:nvSpPr>
            <p:spPr bwMode="black">
              <a:xfrm>
                <a:off x="3922" y="1988"/>
                <a:ext cx="38" cy="5"/>
              </a:xfrm>
              <a:prstGeom prst="rect">
                <a:avLst/>
              </a:prstGeom>
              <a:solidFill>
                <a:schemeClr val="bg2"/>
              </a:solidFill>
              <a:ln w="9525">
                <a:noFill/>
                <a:miter lim="800000"/>
                <a:headEnd/>
                <a:tailEnd/>
              </a:ln>
            </p:spPr>
            <p:txBody>
              <a:bodyPr/>
              <a:lstStyle/>
              <a:p>
                <a:endParaRPr lang="en-US"/>
              </a:p>
            </p:txBody>
          </p:sp>
          <p:sp>
            <p:nvSpPr>
              <p:cNvPr id="143962" name="Rectangle 1626"/>
              <p:cNvSpPr>
                <a:spLocks noChangeArrowheads="1"/>
              </p:cNvSpPr>
              <p:nvPr/>
            </p:nvSpPr>
            <p:spPr bwMode="black">
              <a:xfrm>
                <a:off x="3922" y="1986"/>
                <a:ext cx="38" cy="5"/>
              </a:xfrm>
              <a:prstGeom prst="rect">
                <a:avLst/>
              </a:prstGeom>
              <a:solidFill>
                <a:schemeClr val="bg2"/>
              </a:solidFill>
              <a:ln w="9525">
                <a:noFill/>
                <a:miter lim="800000"/>
                <a:headEnd/>
                <a:tailEnd/>
              </a:ln>
            </p:spPr>
            <p:txBody>
              <a:bodyPr/>
              <a:lstStyle/>
              <a:p>
                <a:endParaRPr lang="en-US"/>
              </a:p>
            </p:txBody>
          </p:sp>
          <p:sp>
            <p:nvSpPr>
              <p:cNvPr id="143963" name="Rectangle 1627"/>
              <p:cNvSpPr>
                <a:spLocks noChangeArrowheads="1"/>
              </p:cNvSpPr>
              <p:nvPr/>
            </p:nvSpPr>
            <p:spPr bwMode="black">
              <a:xfrm>
                <a:off x="3922" y="1986"/>
                <a:ext cx="38" cy="5"/>
              </a:xfrm>
              <a:prstGeom prst="rect">
                <a:avLst/>
              </a:prstGeom>
              <a:solidFill>
                <a:schemeClr val="bg2"/>
              </a:solidFill>
              <a:ln w="9525">
                <a:noFill/>
                <a:miter lim="800000"/>
                <a:headEnd/>
                <a:tailEnd/>
              </a:ln>
            </p:spPr>
            <p:txBody>
              <a:bodyPr/>
              <a:lstStyle/>
              <a:p>
                <a:endParaRPr lang="en-US"/>
              </a:p>
            </p:txBody>
          </p:sp>
          <p:sp>
            <p:nvSpPr>
              <p:cNvPr id="143964" name="Rectangle 1628"/>
              <p:cNvSpPr>
                <a:spLocks noChangeArrowheads="1"/>
              </p:cNvSpPr>
              <p:nvPr/>
            </p:nvSpPr>
            <p:spPr bwMode="black">
              <a:xfrm>
                <a:off x="3922" y="1986"/>
                <a:ext cx="38" cy="5"/>
              </a:xfrm>
              <a:prstGeom prst="rect">
                <a:avLst/>
              </a:prstGeom>
              <a:solidFill>
                <a:schemeClr val="bg2"/>
              </a:solidFill>
              <a:ln w="9525">
                <a:noFill/>
                <a:miter lim="800000"/>
                <a:headEnd/>
                <a:tailEnd/>
              </a:ln>
            </p:spPr>
            <p:txBody>
              <a:bodyPr/>
              <a:lstStyle/>
              <a:p>
                <a:endParaRPr lang="en-US"/>
              </a:p>
            </p:txBody>
          </p:sp>
          <p:sp>
            <p:nvSpPr>
              <p:cNvPr id="143965" name="Rectangle 1629"/>
              <p:cNvSpPr>
                <a:spLocks noChangeArrowheads="1"/>
              </p:cNvSpPr>
              <p:nvPr/>
            </p:nvSpPr>
            <p:spPr bwMode="black">
              <a:xfrm>
                <a:off x="3922" y="1984"/>
                <a:ext cx="38" cy="6"/>
              </a:xfrm>
              <a:prstGeom prst="rect">
                <a:avLst/>
              </a:prstGeom>
              <a:solidFill>
                <a:schemeClr val="bg2"/>
              </a:solidFill>
              <a:ln w="9525">
                <a:noFill/>
                <a:miter lim="800000"/>
                <a:headEnd/>
                <a:tailEnd/>
              </a:ln>
            </p:spPr>
            <p:txBody>
              <a:bodyPr/>
              <a:lstStyle/>
              <a:p>
                <a:endParaRPr lang="en-US"/>
              </a:p>
            </p:txBody>
          </p:sp>
          <p:sp>
            <p:nvSpPr>
              <p:cNvPr id="143966" name="Rectangle 1630"/>
              <p:cNvSpPr>
                <a:spLocks noChangeArrowheads="1"/>
              </p:cNvSpPr>
              <p:nvPr/>
            </p:nvSpPr>
            <p:spPr bwMode="black">
              <a:xfrm>
                <a:off x="3922" y="1984"/>
                <a:ext cx="38" cy="6"/>
              </a:xfrm>
              <a:prstGeom prst="rect">
                <a:avLst/>
              </a:prstGeom>
              <a:solidFill>
                <a:schemeClr val="bg2"/>
              </a:solidFill>
              <a:ln w="9525">
                <a:noFill/>
                <a:miter lim="800000"/>
                <a:headEnd/>
                <a:tailEnd/>
              </a:ln>
            </p:spPr>
            <p:txBody>
              <a:bodyPr/>
              <a:lstStyle/>
              <a:p>
                <a:endParaRPr lang="en-US"/>
              </a:p>
            </p:txBody>
          </p:sp>
          <p:sp>
            <p:nvSpPr>
              <p:cNvPr id="143967" name="Rectangle 1631"/>
              <p:cNvSpPr>
                <a:spLocks noChangeArrowheads="1"/>
              </p:cNvSpPr>
              <p:nvPr/>
            </p:nvSpPr>
            <p:spPr bwMode="black">
              <a:xfrm>
                <a:off x="3922" y="1984"/>
                <a:ext cx="38" cy="6"/>
              </a:xfrm>
              <a:prstGeom prst="rect">
                <a:avLst/>
              </a:prstGeom>
              <a:solidFill>
                <a:schemeClr val="bg2"/>
              </a:solidFill>
              <a:ln w="9525">
                <a:noFill/>
                <a:miter lim="800000"/>
                <a:headEnd/>
                <a:tailEnd/>
              </a:ln>
            </p:spPr>
            <p:txBody>
              <a:bodyPr/>
              <a:lstStyle/>
              <a:p>
                <a:endParaRPr lang="en-US"/>
              </a:p>
            </p:txBody>
          </p:sp>
          <p:sp>
            <p:nvSpPr>
              <p:cNvPr id="143968" name="Rectangle 1632"/>
              <p:cNvSpPr>
                <a:spLocks noChangeArrowheads="1"/>
              </p:cNvSpPr>
              <p:nvPr/>
            </p:nvSpPr>
            <p:spPr bwMode="black">
              <a:xfrm>
                <a:off x="3922" y="1983"/>
                <a:ext cx="38" cy="5"/>
              </a:xfrm>
              <a:prstGeom prst="rect">
                <a:avLst/>
              </a:prstGeom>
              <a:solidFill>
                <a:schemeClr val="bg2"/>
              </a:solidFill>
              <a:ln w="9525">
                <a:noFill/>
                <a:miter lim="800000"/>
                <a:headEnd/>
                <a:tailEnd/>
              </a:ln>
            </p:spPr>
            <p:txBody>
              <a:bodyPr/>
              <a:lstStyle/>
              <a:p>
                <a:endParaRPr lang="en-US"/>
              </a:p>
            </p:txBody>
          </p:sp>
          <p:sp>
            <p:nvSpPr>
              <p:cNvPr id="143969" name="Rectangle 1633"/>
              <p:cNvSpPr>
                <a:spLocks noChangeArrowheads="1"/>
              </p:cNvSpPr>
              <p:nvPr/>
            </p:nvSpPr>
            <p:spPr bwMode="black">
              <a:xfrm>
                <a:off x="3922" y="1983"/>
                <a:ext cx="38" cy="5"/>
              </a:xfrm>
              <a:prstGeom prst="rect">
                <a:avLst/>
              </a:prstGeom>
              <a:solidFill>
                <a:schemeClr val="bg2"/>
              </a:solidFill>
              <a:ln w="9525">
                <a:noFill/>
                <a:miter lim="800000"/>
                <a:headEnd/>
                <a:tailEnd/>
              </a:ln>
            </p:spPr>
            <p:txBody>
              <a:bodyPr/>
              <a:lstStyle/>
              <a:p>
                <a:endParaRPr lang="en-US"/>
              </a:p>
            </p:txBody>
          </p:sp>
          <p:sp>
            <p:nvSpPr>
              <p:cNvPr id="143970" name="Rectangle 1634"/>
              <p:cNvSpPr>
                <a:spLocks noChangeArrowheads="1"/>
              </p:cNvSpPr>
              <p:nvPr/>
            </p:nvSpPr>
            <p:spPr bwMode="black">
              <a:xfrm>
                <a:off x="3922" y="1983"/>
                <a:ext cx="38" cy="5"/>
              </a:xfrm>
              <a:prstGeom prst="rect">
                <a:avLst/>
              </a:prstGeom>
              <a:solidFill>
                <a:schemeClr val="bg2"/>
              </a:solidFill>
              <a:ln w="9525">
                <a:noFill/>
                <a:miter lim="800000"/>
                <a:headEnd/>
                <a:tailEnd/>
              </a:ln>
            </p:spPr>
            <p:txBody>
              <a:bodyPr/>
              <a:lstStyle/>
              <a:p>
                <a:endParaRPr lang="en-US"/>
              </a:p>
            </p:txBody>
          </p:sp>
          <p:sp>
            <p:nvSpPr>
              <p:cNvPr id="143971" name="Rectangle 1635"/>
              <p:cNvSpPr>
                <a:spLocks noChangeArrowheads="1"/>
              </p:cNvSpPr>
              <p:nvPr/>
            </p:nvSpPr>
            <p:spPr bwMode="black">
              <a:xfrm>
                <a:off x="3922" y="1982"/>
                <a:ext cx="38" cy="4"/>
              </a:xfrm>
              <a:prstGeom prst="rect">
                <a:avLst/>
              </a:prstGeom>
              <a:solidFill>
                <a:schemeClr val="bg2"/>
              </a:solidFill>
              <a:ln w="9525">
                <a:noFill/>
                <a:miter lim="800000"/>
                <a:headEnd/>
                <a:tailEnd/>
              </a:ln>
            </p:spPr>
            <p:txBody>
              <a:bodyPr/>
              <a:lstStyle/>
              <a:p>
                <a:endParaRPr lang="en-US"/>
              </a:p>
            </p:txBody>
          </p:sp>
          <p:sp>
            <p:nvSpPr>
              <p:cNvPr id="143972" name="Rectangle 1636"/>
              <p:cNvSpPr>
                <a:spLocks noChangeArrowheads="1"/>
              </p:cNvSpPr>
              <p:nvPr/>
            </p:nvSpPr>
            <p:spPr bwMode="black">
              <a:xfrm>
                <a:off x="3922" y="1982"/>
                <a:ext cx="38" cy="4"/>
              </a:xfrm>
              <a:prstGeom prst="rect">
                <a:avLst/>
              </a:prstGeom>
              <a:solidFill>
                <a:schemeClr val="bg2"/>
              </a:solidFill>
              <a:ln w="9525">
                <a:noFill/>
                <a:miter lim="800000"/>
                <a:headEnd/>
                <a:tailEnd/>
              </a:ln>
            </p:spPr>
            <p:txBody>
              <a:bodyPr/>
              <a:lstStyle/>
              <a:p>
                <a:endParaRPr lang="en-US"/>
              </a:p>
            </p:txBody>
          </p:sp>
          <p:sp>
            <p:nvSpPr>
              <p:cNvPr id="143973" name="Rectangle 1637"/>
              <p:cNvSpPr>
                <a:spLocks noChangeArrowheads="1"/>
              </p:cNvSpPr>
              <p:nvPr/>
            </p:nvSpPr>
            <p:spPr bwMode="black">
              <a:xfrm>
                <a:off x="3922" y="1982"/>
                <a:ext cx="38" cy="4"/>
              </a:xfrm>
              <a:prstGeom prst="rect">
                <a:avLst/>
              </a:prstGeom>
              <a:solidFill>
                <a:schemeClr val="bg2"/>
              </a:solidFill>
              <a:ln w="9525">
                <a:noFill/>
                <a:miter lim="800000"/>
                <a:headEnd/>
                <a:tailEnd/>
              </a:ln>
            </p:spPr>
            <p:txBody>
              <a:bodyPr/>
              <a:lstStyle/>
              <a:p>
                <a:endParaRPr lang="en-US"/>
              </a:p>
            </p:txBody>
          </p:sp>
          <p:sp>
            <p:nvSpPr>
              <p:cNvPr id="143974" name="Rectangle 1638"/>
              <p:cNvSpPr>
                <a:spLocks noChangeArrowheads="1"/>
              </p:cNvSpPr>
              <p:nvPr/>
            </p:nvSpPr>
            <p:spPr bwMode="black">
              <a:xfrm>
                <a:off x="3922" y="1982"/>
                <a:ext cx="38" cy="2"/>
              </a:xfrm>
              <a:prstGeom prst="rect">
                <a:avLst/>
              </a:prstGeom>
              <a:solidFill>
                <a:schemeClr val="bg2"/>
              </a:solidFill>
              <a:ln w="9525">
                <a:noFill/>
                <a:miter lim="800000"/>
                <a:headEnd/>
                <a:tailEnd/>
              </a:ln>
            </p:spPr>
            <p:txBody>
              <a:bodyPr/>
              <a:lstStyle/>
              <a:p>
                <a:endParaRPr lang="en-US"/>
              </a:p>
            </p:txBody>
          </p:sp>
          <p:sp>
            <p:nvSpPr>
              <p:cNvPr id="143975" name="Rectangle 1639"/>
              <p:cNvSpPr>
                <a:spLocks noChangeArrowheads="1"/>
              </p:cNvSpPr>
              <p:nvPr/>
            </p:nvSpPr>
            <p:spPr bwMode="black">
              <a:xfrm>
                <a:off x="3922" y="1980"/>
                <a:ext cx="38" cy="4"/>
              </a:xfrm>
              <a:prstGeom prst="rect">
                <a:avLst/>
              </a:prstGeom>
              <a:solidFill>
                <a:schemeClr val="bg2"/>
              </a:solidFill>
              <a:ln w="9525">
                <a:noFill/>
                <a:miter lim="800000"/>
                <a:headEnd/>
                <a:tailEnd/>
              </a:ln>
            </p:spPr>
            <p:txBody>
              <a:bodyPr/>
              <a:lstStyle/>
              <a:p>
                <a:endParaRPr lang="en-US"/>
              </a:p>
            </p:txBody>
          </p:sp>
          <p:sp>
            <p:nvSpPr>
              <p:cNvPr id="143976" name="Rectangle 1640"/>
              <p:cNvSpPr>
                <a:spLocks noChangeArrowheads="1"/>
              </p:cNvSpPr>
              <p:nvPr/>
            </p:nvSpPr>
            <p:spPr bwMode="black">
              <a:xfrm>
                <a:off x="3922" y="1980"/>
                <a:ext cx="38" cy="4"/>
              </a:xfrm>
              <a:prstGeom prst="rect">
                <a:avLst/>
              </a:prstGeom>
              <a:solidFill>
                <a:schemeClr val="bg2"/>
              </a:solidFill>
              <a:ln w="9525">
                <a:noFill/>
                <a:miter lim="800000"/>
                <a:headEnd/>
                <a:tailEnd/>
              </a:ln>
            </p:spPr>
            <p:txBody>
              <a:bodyPr/>
              <a:lstStyle/>
              <a:p>
                <a:endParaRPr lang="en-US"/>
              </a:p>
            </p:txBody>
          </p:sp>
          <p:sp>
            <p:nvSpPr>
              <p:cNvPr id="143977" name="Rectangle 1641"/>
              <p:cNvSpPr>
                <a:spLocks noChangeArrowheads="1"/>
              </p:cNvSpPr>
              <p:nvPr/>
            </p:nvSpPr>
            <p:spPr bwMode="black">
              <a:xfrm>
                <a:off x="3922" y="1980"/>
                <a:ext cx="38" cy="4"/>
              </a:xfrm>
              <a:prstGeom prst="rect">
                <a:avLst/>
              </a:prstGeom>
              <a:solidFill>
                <a:schemeClr val="bg2"/>
              </a:solidFill>
              <a:ln w="9525">
                <a:noFill/>
                <a:miter lim="800000"/>
                <a:headEnd/>
                <a:tailEnd/>
              </a:ln>
            </p:spPr>
            <p:txBody>
              <a:bodyPr/>
              <a:lstStyle/>
              <a:p>
                <a:endParaRPr lang="en-US"/>
              </a:p>
            </p:txBody>
          </p:sp>
          <p:sp>
            <p:nvSpPr>
              <p:cNvPr id="143978" name="Rectangle 1642"/>
              <p:cNvSpPr>
                <a:spLocks noChangeArrowheads="1"/>
              </p:cNvSpPr>
              <p:nvPr/>
            </p:nvSpPr>
            <p:spPr bwMode="black">
              <a:xfrm>
                <a:off x="3922" y="1994"/>
                <a:ext cx="38" cy="5"/>
              </a:xfrm>
              <a:prstGeom prst="rect">
                <a:avLst/>
              </a:prstGeom>
              <a:solidFill>
                <a:schemeClr val="bg2"/>
              </a:solidFill>
              <a:ln w="9525">
                <a:noFill/>
                <a:miter lim="800000"/>
                <a:headEnd/>
                <a:tailEnd/>
              </a:ln>
            </p:spPr>
            <p:txBody>
              <a:bodyPr/>
              <a:lstStyle/>
              <a:p>
                <a:endParaRPr lang="en-US"/>
              </a:p>
            </p:txBody>
          </p:sp>
          <p:sp>
            <p:nvSpPr>
              <p:cNvPr id="143980" name="Rectangle 1644"/>
              <p:cNvSpPr>
                <a:spLocks noChangeArrowheads="1"/>
              </p:cNvSpPr>
              <p:nvPr/>
            </p:nvSpPr>
            <p:spPr bwMode="black">
              <a:xfrm>
                <a:off x="3922" y="1996"/>
                <a:ext cx="38" cy="5"/>
              </a:xfrm>
              <a:prstGeom prst="rect">
                <a:avLst/>
              </a:prstGeom>
              <a:solidFill>
                <a:schemeClr val="bg2"/>
              </a:solidFill>
              <a:ln w="9525">
                <a:noFill/>
                <a:miter lim="800000"/>
                <a:headEnd/>
                <a:tailEnd/>
              </a:ln>
            </p:spPr>
            <p:txBody>
              <a:bodyPr/>
              <a:lstStyle/>
              <a:p>
                <a:endParaRPr lang="en-US"/>
              </a:p>
            </p:txBody>
          </p:sp>
          <p:sp>
            <p:nvSpPr>
              <p:cNvPr id="143981" name="Rectangle 1645"/>
              <p:cNvSpPr>
                <a:spLocks noChangeArrowheads="1"/>
              </p:cNvSpPr>
              <p:nvPr/>
            </p:nvSpPr>
            <p:spPr bwMode="black">
              <a:xfrm>
                <a:off x="3922" y="1996"/>
                <a:ext cx="38" cy="5"/>
              </a:xfrm>
              <a:prstGeom prst="rect">
                <a:avLst/>
              </a:prstGeom>
              <a:solidFill>
                <a:schemeClr val="bg2"/>
              </a:solidFill>
              <a:ln w="9525">
                <a:noFill/>
                <a:miter lim="800000"/>
                <a:headEnd/>
                <a:tailEnd/>
              </a:ln>
            </p:spPr>
            <p:txBody>
              <a:bodyPr/>
              <a:lstStyle/>
              <a:p>
                <a:endParaRPr lang="en-US"/>
              </a:p>
            </p:txBody>
          </p:sp>
          <p:sp>
            <p:nvSpPr>
              <p:cNvPr id="143982" name="Rectangle 1646"/>
              <p:cNvSpPr>
                <a:spLocks noChangeArrowheads="1"/>
              </p:cNvSpPr>
              <p:nvPr/>
            </p:nvSpPr>
            <p:spPr bwMode="black">
              <a:xfrm>
                <a:off x="3922" y="1996"/>
                <a:ext cx="38" cy="5"/>
              </a:xfrm>
              <a:prstGeom prst="rect">
                <a:avLst/>
              </a:prstGeom>
              <a:solidFill>
                <a:schemeClr val="bg2"/>
              </a:solidFill>
              <a:ln w="9525">
                <a:noFill/>
                <a:miter lim="800000"/>
                <a:headEnd/>
                <a:tailEnd/>
              </a:ln>
            </p:spPr>
            <p:txBody>
              <a:bodyPr/>
              <a:lstStyle/>
              <a:p>
                <a:endParaRPr lang="en-US"/>
              </a:p>
            </p:txBody>
          </p:sp>
          <p:sp>
            <p:nvSpPr>
              <p:cNvPr id="143983" name="Rectangle 1647"/>
              <p:cNvSpPr>
                <a:spLocks noChangeArrowheads="1"/>
              </p:cNvSpPr>
              <p:nvPr/>
            </p:nvSpPr>
            <p:spPr bwMode="black">
              <a:xfrm>
                <a:off x="3922" y="1997"/>
                <a:ext cx="38" cy="4"/>
              </a:xfrm>
              <a:prstGeom prst="rect">
                <a:avLst/>
              </a:prstGeom>
              <a:solidFill>
                <a:schemeClr val="bg2"/>
              </a:solidFill>
              <a:ln w="9525">
                <a:noFill/>
                <a:miter lim="800000"/>
                <a:headEnd/>
                <a:tailEnd/>
              </a:ln>
            </p:spPr>
            <p:txBody>
              <a:bodyPr/>
              <a:lstStyle/>
              <a:p>
                <a:endParaRPr lang="en-US"/>
              </a:p>
            </p:txBody>
          </p:sp>
          <p:sp>
            <p:nvSpPr>
              <p:cNvPr id="143984" name="Rectangle 1648"/>
              <p:cNvSpPr>
                <a:spLocks noChangeArrowheads="1"/>
              </p:cNvSpPr>
              <p:nvPr/>
            </p:nvSpPr>
            <p:spPr bwMode="black">
              <a:xfrm>
                <a:off x="3922" y="1997"/>
                <a:ext cx="38" cy="5"/>
              </a:xfrm>
              <a:prstGeom prst="rect">
                <a:avLst/>
              </a:prstGeom>
              <a:solidFill>
                <a:schemeClr val="bg2"/>
              </a:solidFill>
              <a:ln w="9525">
                <a:noFill/>
                <a:miter lim="800000"/>
                <a:headEnd/>
                <a:tailEnd/>
              </a:ln>
            </p:spPr>
            <p:txBody>
              <a:bodyPr/>
              <a:lstStyle/>
              <a:p>
                <a:endParaRPr lang="en-US"/>
              </a:p>
            </p:txBody>
          </p:sp>
          <p:sp>
            <p:nvSpPr>
              <p:cNvPr id="143985" name="Rectangle 1649"/>
              <p:cNvSpPr>
                <a:spLocks noChangeArrowheads="1"/>
              </p:cNvSpPr>
              <p:nvPr/>
            </p:nvSpPr>
            <p:spPr bwMode="black">
              <a:xfrm>
                <a:off x="3922" y="1997"/>
                <a:ext cx="38" cy="5"/>
              </a:xfrm>
              <a:prstGeom prst="rect">
                <a:avLst/>
              </a:prstGeom>
              <a:solidFill>
                <a:schemeClr val="bg2"/>
              </a:solidFill>
              <a:ln w="9525">
                <a:noFill/>
                <a:miter lim="800000"/>
                <a:headEnd/>
                <a:tailEnd/>
              </a:ln>
            </p:spPr>
            <p:txBody>
              <a:bodyPr/>
              <a:lstStyle/>
              <a:p>
                <a:endParaRPr lang="en-US"/>
              </a:p>
            </p:txBody>
          </p:sp>
          <p:sp>
            <p:nvSpPr>
              <p:cNvPr id="143986" name="Rectangle 1650"/>
              <p:cNvSpPr>
                <a:spLocks noChangeArrowheads="1"/>
              </p:cNvSpPr>
              <p:nvPr/>
            </p:nvSpPr>
            <p:spPr bwMode="black">
              <a:xfrm>
                <a:off x="3922" y="1999"/>
                <a:ext cx="38" cy="3"/>
              </a:xfrm>
              <a:prstGeom prst="rect">
                <a:avLst/>
              </a:prstGeom>
              <a:solidFill>
                <a:schemeClr val="bg2"/>
              </a:solidFill>
              <a:ln w="9525">
                <a:noFill/>
                <a:miter lim="800000"/>
                <a:headEnd/>
                <a:tailEnd/>
              </a:ln>
            </p:spPr>
            <p:txBody>
              <a:bodyPr/>
              <a:lstStyle/>
              <a:p>
                <a:endParaRPr lang="en-US"/>
              </a:p>
            </p:txBody>
          </p:sp>
          <p:sp>
            <p:nvSpPr>
              <p:cNvPr id="143987" name="Rectangle 1651"/>
              <p:cNvSpPr>
                <a:spLocks noChangeArrowheads="1"/>
              </p:cNvSpPr>
              <p:nvPr/>
            </p:nvSpPr>
            <p:spPr bwMode="black">
              <a:xfrm>
                <a:off x="3922" y="1999"/>
                <a:ext cx="38" cy="4"/>
              </a:xfrm>
              <a:prstGeom prst="rect">
                <a:avLst/>
              </a:prstGeom>
              <a:solidFill>
                <a:schemeClr val="bg2"/>
              </a:solidFill>
              <a:ln w="9525">
                <a:noFill/>
                <a:miter lim="800000"/>
                <a:headEnd/>
                <a:tailEnd/>
              </a:ln>
            </p:spPr>
            <p:txBody>
              <a:bodyPr/>
              <a:lstStyle/>
              <a:p>
                <a:endParaRPr lang="en-US"/>
              </a:p>
            </p:txBody>
          </p:sp>
          <p:sp>
            <p:nvSpPr>
              <p:cNvPr id="143988" name="Rectangle 1652"/>
              <p:cNvSpPr>
                <a:spLocks noChangeArrowheads="1"/>
              </p:cNvSpPr>
              <p:nvPr/>
            </p:nvSpPr>
            <p:spPr bwMode="black">
              <a:xfrm>
                <a:off x="3922" y="1999"/>
                <a:ext cx="38" cy="4"/>
              </a:xfrm>
              <a:prstGeom prst="rect">
                <a:avLst/>
              </a:prstGeom>
              <a:solidFill>
                <a:schemeClr val="bg2"/>
              </a:solidFill>
              <a:ln w="9525">
                <a:noFill/>
                <a:miter lim="800000"/>
                <a:headEnd/>
                <a:tailEnd/>
              </a:ln>
            </p:spPr>
            <p:txBody>
              <a:bodyPr/>
              <a:lstStyle/>
              <a:p>
                <a:endParaRPr lang="en-US"/>
              </a:p>
            </p:txBody>
          </p:sp>
          <p:sp>
            <p:nvSpPr>
              <p:cNvPr id="143990" name="Rectangle 1654"/>
              <p:cNvSpPr>
                <a:spLocks noChangeArrowheads="1"/>
              </p:cNvSpPr>
              <p:nvPr/>
            </p:nvSpPr>
            <p:spPr bwMode="black">
              <a:xfrm>
                <a:off x="3922" y="2001"/>
                <a:ext cx="38" cy="4"/>
              </a:xfrm>
              <a:prstGeom prst="rect">
                <a:avLst/>
              </a:prstGeom>
              <a:solidFill>
                <a:schemeClr val="bg2"/>
              </a:solidFill>
              <a:ln w="9525">
                <a:noFill/>
                <a:miter lim="800000"/>
                <a:headEnd/>
                <a:tailEnd/>
              </a:ln>
            </p:spPr>
            <p:txBody>
              <a:bodyPr/>
              <a:lstStyle/>
              <a:p>
                <a:endParaRPr lang="en-US"/>
              </a:p>
            </p:txBody>
          </p:sp>
          <p:sp>
            <p:nvSpPr>
              <p:cNvPr id="143991" name="Rectangle 1655"/>
              <p:cNvSpPr>
                <a:spLocks noChangeArrowheads="1"/>
              </p:cNvSpPr>
              <p:nvPr/>
            </p:nvSpPr>
            <p:spPr bwMode="black">
              <a:xfrm>
                <a:off x="3922" y="2001"/>
                <a:ext cx="38" cy="4"/>
              </a:xfrm>
              <a:prstGeom prst="rect">
                <a:avLst/>
              </a:prstGeom>
              <a:solidFill>
                <a:schemeClr val="bg2"/>
              </a:solidFill>
              <a:ln w="9525">
                <a:noFill/>
                <a:miter lim="800000"/>
                <a:headEnd/>
                <a:tailEnd/>
              </a:ln>
            </p:spPr>
            <p:txBody>
              <a:bodyPr/>
              <a:lstStyle/>
              <a:p>
                <a:endParaRPr lang="en-US"/>
              </a:p>
            </p:txBody>
          </p:sp>
          <p:sp>
            <p:nvSpPr>
              <p:cNvPr id="143992" name="Rectangle 1656"/>
              <p:cNvSpPr>
                <a:spLocks noChangeArrowheads="1"/>
              </p:cNvSpPr>
              <p:nvPr/>
            </p:nvSpPr>
            <p:spPr bwMode="black">
              <a:xfrm>
                <a:off x="3922" y="2001"/>
                <a:ext cx="38" cy="4"/>
              </a:xfrm>
              <a:prstGeom prst="rect">
                <a:avLst/>
              </a:prstGeom>
              <a:solidFill>
                <a:schemeClr val="bg2"/>
              </a:solidFill>
              <a:ln w="9525">
                <a:noFill/>
                <a:miter lim="800000"/>
                <a:headEnd/>
                <a:tailEnd/>
              </a:ln>
            </p:spPr>
            <p:txBody>
              <a:bodyPr/>
              <a:lstStyle/>
              <a:p>
                <a:endParaRPr lang="en-US"/>
              </a:p>
            </p:txBody>
          </p:sp>
          <p:sp>
            <p:nvSpPr>
              <p:cNvPr id="143993" name="Rectangle 1657"/>
              <p:cNvSpPr>
                <a:spLocks noChangeArrowheads="1"/>
              </p:cNvSpPr>
              <p:nvPr/>
            </p:nvSpPr>
            <p:spPr bwMode="black">
              <a:xfrm>
                <a:off x="3922" y="2002"/>
                <a:ext cx="38" cy="5"/>
              </a:xfrm>
              <a:prstGeom prst="rect">
                <a:avLst/>
              </a:prstGeom>
              <a:solidFill>
                <a:schemeClr val="bg2"/>
              </a:solidFill>
              <a:ln w="9525">
                <a:noFill/>
                <a:miter lim="800000"/>
                <a:headEnd/>
                <a:tailEnd/>
              </a:ln>
            </p:spPr>
            <p:txBody>
              <a:bodyPr/>
              <a:lstStyle/>
              <a:p>
                <a:endParaRPr lang="en-US"/>
              </a:p>
            </p:txBody>
          </p:sp>
          <p:sp>
            <p:nvSpPr>
              <p:cNvPr id="143994" name="Rectangle 1658"/>
              <p:cNvSpPr>
                <a:spLocks noChangeArrowheads="1"/>
              </p:cNvSpPr>
              <p:nvPr/>
            </p:nvSpPr>
            <p:spPr bwMode="black">
              <a:xfrm>
                <a:off x="3922" y="2002"/>
                <a:ext cx="38" cy="5"/>
              </a:xfrm>
              <a:prstGeom prst="rect">
                <a:avLst/>
              </a:prstGeom>
              <a:solidFill>
                <a:schemeClr val="bg2"/>
              </a:solidFill>
              <a:ln w="9525">
                <a:noFill/>
                <a:miter lim="800000"/>
                <a:headEnd/>
                <a:tailEnd/>
              </a:ln>
            </p:spPr>
            <p:txBody>
              <a:bodyPr/>
              <a:lstStyle/>
              <a:p>
                <a:endParaRPr lang="en-US"/>
              </a:p>
            </p:txBody>
          </p:sp>
          <p:sp>
            <p:nvSpPr>
              <p:cNvPr id="143995" name="Rectangle 1659"/>
              <p:cNvSpPr>
                <a:spLocks noChangeArrowheads="1"/>
              </p:cNvSpPr>
              <p:nvPr/>
            </p:nvSpPr>
            <p:spPr bwMode="black">
              <a:xfrm>
                <a:off x="3922" y="2002"/>
                <a:ext cx="38" cy="5"/>
              </a:xfrm>
              <a:prstGeom prst="rect">
                <a:avLst/>
              </a:prstGeom>
              <a:solidFill>
                <a:schemeClr val="bg2"/>
              </a:solidFill>
              <a:ln w="9525">
                <a:noFill/>
                <a:miter lim="800000"/>
                <a:headEnd/>
                <a:tailEnd/>
              </a:ln>
            </p:spPr>
            <p:txBody>
              <a:bodyPr/>
              <a:lstStyle/>
              <a:p>
                <a:endParaRPr lang="en-US"/>
              </a:p>
            </p:txBody>
          </p:sp>
          <p:sp>
            <p:nvSpPr>
              <p:cNvPr id="143996" name="Rectangle 1660"/>
              <p:cNvSpPr>
                <a:spLocks noChangeArrowheads="1"/>
              </p:cNvSpPr>
              <p:nvPr/>
            </p:nvSpPr>
            <p:spPr bwMode="black">
              <a:xfrm>
                <a:off x="3922" y="2003"/>
                <a:ext cx="38" cy="4"/>
              </a:xfrm>
              <a:prstGeom prst="rect">
                <a:avLst/>
              </a:prstGeom>
              <a:solidFill>
                <a:schemeClr val="bg2"/>
              </a:solidFill>
              <a:ln w="9525">
                <a:noFill/>
                <a:miter lim="800000"/>
                <a:headEnd/>
                <a:tailEnd/>
              </a:ln>
            </p:spPr>
            <p:txBody>
              <a:bodyPr/>
              <a:lstStyle/>
              <a:p>
                <a:endParaRPr lang="en-US"/>
              </a:p>
            </p:txBody>
          </p:sp>
          <p:sp>
            <p:nvSpPr>
              <p:cNvPr id="143997" name="Rectangle 1661"/>
              <p:cNvSpPr>
                <a:spLocks noChangeArrowheads="1"/>
              </p:cNvSpPr>
              <p:nvPr/>
            </p:nvSpPr>
            <p:spPr bwMode="black">
              <a:xfrm>
                <a:off x="3922" y="2003"/>
                <a:ext cx="38" cy="6"/>
              </a:xfrm>
              <a:prstGeom prst="rect">
                <a:avLst/>
              </a:prstGeom>
              <a:solidFill>
                <a:schemeClr val="bg2"/>
              </a:solidFill>
              <a:ln w="9525">
                <a:noFill/>
                <a:miter lim="800000"/>
                <a:headEnd/>
                <a:tailEnd/>
              </a:ln>
            </p:spPr>
            <p:txBody>
              <a:bodyPr/>
              <a:lstStyle/>
              <a:p>
                <a:endParaRPr lang="en-US"/>
              </a:p>
            </p:txBody>
          </p:sp>
          <p:sp>
            <p:nvSpPr>
              <p:cNvPr id="143998" name="Rectangle 1662"/>
              <p:cNvSpPr>
                <a:spLocks noChangeArrowheads="1"/>
              </p:cNvSpPr>
              <p:nvPr/>
            </p:nvSpPr>
            <p:spPr bwMode="black">
              <a:xfrm>
                <a:off x="3922" y="2003"/>
                <a:ext cx="38" cy="6"/>
              </a:xfrm>
              <a:prstGeom prst="rect">
                <a:avLst/>
              </a:prstGeom>
              <a:solidFill>
                <a:schemeClr val="bg2"/>
              </a:solidFill>
              <a:ln w="9525">
                <a:noFill/>
                <a:miter lim="800000"/>
                <a:headEnd/>
                <a:tailEnd/>
              </a:ln>
            </p:spPr>
            <p:txBody>
              <a:bodyPr/>
              <a:lstStyle/>
              <a:p>
                <a:endParaRPr lang="en-US"/>
              </a:p>
            </p:txBody>
          </p:sp>
          <p:sp>
            <p:nvSpPr>
              <p:cNvPr id="143999" name="Rectangle 1663"/>
              <p:cNvSpPr>
                <a:spLocks noChangeArrowheads="1"/>
              </p:cNvSpPr>
              <p:nvPr/>
            </p:nvSpPr>
            <p:spPr bwMode="black">
              <a:xfrm>
                <a:off x="3922" y="2005"/>
                <a:ext cx="38" cy="5"/>
              </a:xfrm>
              <a:prstGeom prst="rect">
                <a:avLst/>
              </a:prstGeom>
              <a:solidFill>
                <a:schemeClr val="bg2"/>
              </a:solidFill>
              <a:ln w="9525">
                <a:noFill/>
                <a:miter lim="800000"/>
                <a:headEnd/>
                <a:tailEnd/>
              </a:ln>
            </p:spPr>
            <p:txBody>
              <a:bodyPr/>
              <a:lstStyle/>
              <a:p>
                <a:endParaRPr lang="en-US"/>
              </a:p>
            </p:txBody>
          </p:sp>
          <p:sp>
            <p:nvSpPr>
              <p:cNvPr id="144000" name="Rectangle 1664"/>
              <p:cNvSpPr>
                <a:spLocks noChangeArrowheads="1"/>
              </p:cNvSpPr>
              <p:nvPr/>
            </p:nvSpPr>
            <p:spPr bwMode="black">
              <a:xfrm>
                <a:off x="3922" y="2005"/>
                <a:ext cx="38" cy="5"/>
              </a:xfrm>
              <a:prstGeom prst="rect">
                <a:avLst/>
              </a:prstGeom>
              <a:solidFill>
                <a:schemeClr val="bg2"/>
              </a:solidFill>
              <a:ln w="9525">
                <a:noFill/>
                <a:miter lim="800000"/>
                <a:headEnd/>
                <a:tailEnd/>
              </a:ln>
            </p:spPr>
            <p:txBody>
              <a:bodyPr/>
              <a:lstStyle/>
              <a:p>
                <a:endParaRPr lang="en-US"/>
              </a:p>
            </p:txBody>
          </p:sp>
          <p:sp>
            <p:nvSpPr>
              <p:cNvPr id="144001" name="Rectangle 1665"/>
              <p:cNvSpPr>
                <a:spLocks noChangeArrowheads="1"/>
              </p:cNvSpPr>
              <p:nvPr/>
            </p:nvSpPr>
            <p:spPr bwMode="black">
              <a:xfrm>
                <a:off x="3922" y="2005"/>
                <a:ext cx="38" cy="5"/>
              </a:xfrm>
              <a:prstGeom prst="rect">
                <a:avLst/>
              </a:prstGeom>
              <a:solidFill>
                <a:schemeClr val="bg2"/>
              </a:solidFill>
              <a:ln w="9525">
                <a:noFill/>
                <a:miter lim="800000"/>
                <a:headEnd/>
                <a:tailEnd/>
              </a:ln>
            </p:spPr>
            <p:txBody>
              <a:bodyPr/>
              <a:lstStyle/>
              <a:p>
                <a:endParaRPr lang="en-US"/>
              </a:p>
            </p:txBody>
          </p:sp>
          <p:sp>
            <p:nvSpPr>
              <p:cNvPr id="144002" name="Rectangle 1666"/>
              <p:cNvSpPr>
                <a:spLocks noChangeArrowheads="1"/>
              </p:cNvSpPr>
              <p:nvPr/>
            </p:nvSpPr>
            <p:spPr bwMode="black">
              <a:xfrm>
                <a:off x="3922" y="2007"/>
                <a:ext cx="38" cy="3"/>
              </a:xfrm>
              <a:prstGeom prst="rect">
                <a:avLst/>
              </a:prstGeom>
              <a:solidFill>
                <a:schemeClr val="bg2"/>
              </a:solidFill>
              <a:ln w="9525">
                <a:noFill/>
                <a:miter lim="800000"/>
                <a:headEnd/>
                <a:tailEnd/>
              </a:ln>
            </p:spPr>
            <p:txBody>
              <a:bodyPr/>
              <a:lstStyle/>
              <a:p>
                <a:endParaRPr lang="en-US"/>
              </a:p>
            </p:txBody>
          </p:sp>
          <p:sp>
            <p:nvSpPr>
              <p:cNvPr id="144003" name="Rectangle 1667"/>
              <p:cNvSpPr>
                <a:spLocks noChangeArrowheads="1"/>
              </p:cNvSpPr>
              <p:nvPr/>
            </p:nvSpPr>
            <p:spPr bwMode="black">
              <a:xfrm>
                <a:off x="3922" y="2007"/>
                <a:ext cx="38" cy="4"/>
              </a:xfrm>
              <a:prstGeom prst="rect">
                <a:avLst/>
              </a:prstGeom>
              <a:solidFill>
                <a:schemeClr val="bg2"/>
              </a:solidFill>
              <a:ln w="9525">
                <a:noFill/>
                <a:miter lim="800000"/>
                <a:headEnd/>
                <a:tailEnd/>
              </a:ln>
            </p:spPr>
            <p:txBody>
              <a:bodyPr/>
              <a:lstStyle/>
              <a:p>
                <a:endParaRPr lang="en-US"/>
              </a:p>
            </p:txBody>
          </p:sp>
          <p:sp>
            <p:nvSpPr>
              <p:cNvPr id="144004" name="Rectangle 1668"/>
              <p:cNvSpPr>
                <a:spLocks noChangeArrowheads="1"/>
              </p:cNvSpPr>
              <p:nvPr/>
            </p:nvSpPr>
            <p:spPr bwMode="black">
              <a:xfrm>
                <a:off x="3922" y="2007"/>
                <a:ext cx="38" cy="4"/>
              </a:xfrm>
              <a:prstGeom prst="rect">
                <a:avLst/>
              </a:prstGeom>
              <a:solidFill>
                <a:schemeClr val="bg2"/>
              </a:solidFill>
              <a:ln w="9525">
                <a:noFill/>
                <a:miter lim="800000"/>
                <a:headEnd/>
                <a:tailEnd/>
              </a:ln>
            </p:spPr>
            <p:txBody>
              <a:bodyPr/>
              <a:lstStyle/>
              <a:p>
                <a:endParaRPr lang="en-US"/>
              </a:p>
            </p:txBody>
          </p:sp>
          <p:sp>
            <p:nvSpPr>
              <p:cNvPr id="144005" name="Rectangle 1669"/>
              <p:cNvSpPr>
                <a:spLocks noChangeArrowheads="1"/>
              </p:cNvSpPr>
              <p:nvPr/>
            </p:nvSpPr>
            <p:spPr bwMode="black">
              <a:xfrm>
                <a:off x="3922" y="2007"/>
                <a:ext cx="38" cy="4"/>
              </a:xfrm>
              <a:prstGeom prst="rect">
                <a:avLst/>
              </a:prstGeom>
              <a:solidFill>
                <a:schemeClr val="bg2"/>
              </a:solidFill>
              <a:ln w="9525">
                <a:noFill/>
                <a:miter lim="800000"/>
                <a:headEnd/>
                <a:tailEnd/>
              </a:ln>
            </p:spPr>
            <p:txBody>
              <a:bodyPr/>
              <a:lstStyle/>
              <a:p>
                <a:endParaRPr lang="en-US"/>
              </a:p>
            </p:txBody>
          </p:sp>
          <p:sp>
            <p:nvSpPr>
              <p:cNvPr id="144007" name="Rectangle 1671"/>
              <p:cNvSpPr>
                <a:spLocks noChangeArrowheads="1"/>
              </p:cNvSpPr>
              <p:nvPr/>
            </p:nvSpPr>
            <p:spPr bwMode="black">
              <a:xfrm>
                <a:off x="3919" y="1982"/>
                <a:ext cx="6" cy="28"/>
              </a:xfrm>
              <a:prstGeom prst="rect">
                <a:avLst/>
              </a:prstGeom>
              <a:solidFill>
                <a:schemeClr val="bg2"/>
              </a:solidFill>
              <a:ln w="9525">
                <a:noFill/>
                <a:miter lim="800000"/>
                <a:headEnd/>
                <a:tailEnd/>
              </a:ln>
            </p:spPr>
            <p:txBody>
              <a:bodyPr/>
              <a:lstStyle/>
              <a:p>
                <a:endParaRPr lang="en-US"/>
              </a:p>
            </p:txBody>
          </p:sp>
          <p:sp>
            <p:nvSpPr>
              <p:cNvPr id="144009" name="Rectangle 1673"/>
              <p:cNvSpPr>
                <a:spLocks noChangeArrowheads="1"/>
              </p:cNvSpPr>
              <p:nvPr/>
            </p:nvSpPr>
            <p:spPr bwMode="black">
              <a:xfrm>
                <a:off x="3956" y="1982"/>
                <a:ext cx="6" cy="28"/>
              </a:xfrm>
              <a:prstGeom prst="rect">
                <a:avLst/>
              </a:prstGeom>
              <a:solidFill>
                <a:schemeClr val="bg2"/>
              </a:solidFill>
              <a:ln w="9525">
                <a:noFill/>
                <a:miter lim="800000"/>
                <a:headEnd/>
                <a:tailEnd/>
              </a:ln>
            </p:spPr>
            <p:txBody>
              <a:bodyPr/>
              <a:lstStyle/>
              <a:p>
                <a:endParaRPr lang="en-US"/>
              </a:p>
            </p:txBody>
          </p:sp>
          <p:sp>
            <p:nvSpPr>
              <p:cNvPr id="144010" name="Rectangle 1674"/>
              <p:cNvSpPr>
                <a:spLocks noChangeArrowheads="1"/>
              </p:cNvSpPr>
              <p:nvPr/>
            </p:nvSpPr>
            <p:spPr bwMode="black">
              <a:xfrm>
                <a:off x="3922" y="2009"/>
                <a:ext cx="38" cy="4"/>
              </a:xfrm>
              <a:prstGeom prst="rect">
                <a:avLst/>
              </a:prstGeom>
              <a:solidFill>
                <a:schemeClr val="bg2"/>
              </a:solidFill>
              <a:ln w="9525">
                <a:noFill/>
                <a:miter lim="800000"/>
                <a:headEnd/>
                <a:tailEnd/>
              </a:ln>
            </p:spPr>
            <p:txBody>
              <a:bodyPr/>
              <a:lstStyle/>
              <a:p>
                <a:endParaRPr lang="en-US"/>
              </a:p>
            </p:txBody>
          </p:sp>
          <p:sp>
            <p:nvSpPr>
              <p:cNvPr id="144011" name="Rectangle 1675"/>
              <p:cNvSpPr>
                <a:spLocks noChangeArrowheads="1"/>
              </p:cNvSpPr>
              <p:nvPr/>
            </p:nvSpPr>
            <p:spPr bwMode="black">
              <a:xfrm>
                <a:off x="4217" y="1994"/>
                <a:ext cx="36" cy="5"/>
              </a:xfrm>
              <a:prstGeom prst="rect">
                <a:avLst/>
              </a:prstGeom>
              <a:solidFill>
                <a:schemeClr val="bg2"/>
              </a:solidFill>
              <a:ln w="9525">
                <a:noFill/>
                <a:miter lim="800000"/>
                <a:headEnd/>
                <a:tailEnd/>
              </a:ln>
            </p:spPr>
            <p:txBody>
              <a:bodyPr/>
              <a:lstStyle/>
              <a:p>
                <a:endParaRPr lang="en-US"/>
              </a:p>
            </p:txBody>
          </p:sp>
          <p:sp>
            <p:nvSpPr>
              <p:cNvPr id="144012" name="Rectangle 1676"/>
              <p:cNvSpPr>
                <a:spLocks noChangeArrowheads="1"/>
              </p:cNvSpPr>
              <p:nvPr/>
            </p:nvSpPr>
            <p:spPr bwMode="black">
              <a:xfrm>
                <a:off x="4217" y="1993"/>
                <a:ext cx="36" cy="4"/>
              </a:xfrm>
              <a:prstGeom prst="rect">
                <a:avLst/>
              </a:prstGeom>
              <a:solidFill>
                <a:schemeClr val="bg2"/>
              </a:solidFill>
              <a:ln w="9525">
                <a:noFill/>
                <a:miter lim="800000"/>
                <a:headEnd/>
                <a:tailEnd/>
              </a:ln>
            </p:spPr>
            <p:txBody>
              <a:bodyPr/>
              <a:lstStyle/>
              <a:p>
                <a:endParaRPr lang="en-US"/>
              </a:p>
            </p:txBody>
          </p:sp>
          <p:sp>
            <p:nvSpPr>
              <p:cNvPr id="144013" name="Rectangle 1677"/>
              <p:cNvSpPr>
                <a:spLocks noChangeArrowheads="1"/>
              </p:cNvSpPr>
              <p:nvPr/>
            </p:nvSpPr>
            <p:spPr bwMode="black">
              <a:xfrm>
                <a:off x="4217" y="1993"/>
                <a:ext cx="36" cy="4"/>
              </a:xfrm>
              <a:prstGeom prst="rect">
                <a:avLst/>
              </a:prstGeom>
              <a:solidFill>
                <a:schemeClr val="bg2"/>
              </a:solidFill>
              <a:ln w="9525">
                <a:noFill/>
                <a:miter lim="800000"/>
                <a:headEnd/>
                <a:tailEnd/>
              </a:ln>
            </p:spPr>
            <p:txBody>
              <a:bodyPr/>
              <a:lstStyle/>
              <a:p>
                <a:endParaRPr lang="en-US"/>
              </a:p>
            </p:txBody>
          </p:sp>
          <p:sp>
            <p:nvSpPr>
              <p:cNvPr id="144014" name="Rectangle 1678"/>
              <p:cNvSpPr>
                <a:spLocks noChangeArrowheads="1"/>
              </p:cNvSpPr>
              <p:nvPr/>
            </p:nvSpPr>
            <p:spPr bwMode="black">
              <a:xfrm>
                <a:off x="4217" y="1993"/>
                <a:ext cx="36" cy="4"/>
              </a:xfrm>
              <a:prstGeom prst="rect">
                <a:avLst/>
              </a:prstGeom>
              <a:solidFill>
                <a:schemeClr val="bg2"/>
              </a:solidFill>
              <a:ln w="9525">
                <a:noFill/>
                <a:miter lim="800000"/>
                <a:headEnd/>
                <a:tailEnd/>
              </a:ln>
            </p:spPr>
            <p:txBody>
              <a:bodyPr/>
              <a:lstStyle/>
              <a:p>
                <a:endParaRPr lang="en-US"/>
              </a:p>
            </p:txBody>
          </p:sp>
          <p:sp>
            <p:nvSpPr>
              <p:cNvPr id="144015" name="Rectangle 1679"/>
              <p:cNvSpPr>
                <a:spLocks noChangeArrowheads="1"/>
              </p:cNvSpPr>
              <p:nvPr/>
            </p:nvSpPr>
            <p:spPr bwMode="black">
              <a:xfrm>
                <a:off x="4217" y="1993"/>
                <a:ext cx="36" cy="3"/>
              </a:xfrm>
              <a:prstGeom prst="rect">
                <a:avLst/>
              </a:prstGeom>
              <a:solidFill>
                <a:schemeClr val="bg2"/>
              </a:solidFill>
              <a:ln w="9525">
                <a:noFill/>
                <a:miter lim="800000"/>
                <a:headEnd/>
                <a:tailEnd/>
              </a:ln>
            </p:spPr>
            <p:txBody>
              <a:bodyPr/>
              <a:lstStyle/>
              <a:p>
                <a:endParaRPr lang="en-US"/>
              </a:p>
            </p:txBody>
          </p:sp>
          <p:sp>
            <p:nvSpPr>
              <p:cNvPr id="144016" name="Rectangle 1680"/>
              <p:cNvSpPr>
                <a:spLocks noChangeArrowheads="1"/>
              </p:cNvSpPr>
              <p:nvPr/>
            </p:nvSpPr>
            <p:spPr bwMode="black">
              <a:xfrm>
                <a:off x="4217" y="1991"/>
                <a:ext cx="36" cy="5"/>
              </a:xfrm>
              <a:prstGeom prst="rect">
                <a:avLst/>
              </a:prstGeom>
              <a:solidFill>
                <a:schemeClr val="bg2"/>
              </a:solidFill>
              <a:ln w="9525">
                <a:noFill/>
                <a:miter lim="800000"/>
                <a:headEnd/>
                <a:tailEnd/>
              </a:ln>
            </p:spPr>
            <p:txBody>
              <a:bodyPr/>
              <a:lstStyle/>
              <a:p>
                <a:endParaRPr lang="en-US"/>
              </a:p>
            </p:txBody>
          </p:sp>
          <p:sp>
            <p:nvSpPr>
              <p:cNvPr id="144017" name="Rectangle 1681"/>
              <p:cNvSpPr>
                <a:spLocks noChangeArrowheads="1"/>
              </p:cNvSpPr>
              <p:nvPr/>
            </p:nvSpPr>
            <p:spPr bwMode="black">
              <a:xfrm>
                <a:off x="4217" y="1991"/>
                <a:ext cx="36" cy="5"/>
              </a:xfrm>
              <a:prstGeom prst="rect">
                <a:avLst/>
              </a:prstGeom>
              <a:solidFill>
                <a:schemeClr val="bg2"/>
              </a:solidFill>
              <a:ln w="9525">
                <a:noFill/>
                <a:miter lim="800000"/>
                <a:headEnd/>
                <a:tailEnd/>
              </a:ln>
            </p:spPr>
            <p:txBody>
              <a:bodyPr/>
              <a:lstStyle/>
              <a:p>
                <a:endParaRPr lang="en-US"/>
              </a:p>
            </p:txBody>
          </p:sp>
          <p:sp>
            <p:nvSpPr>
              <p:cNvPr id="144018" name="Rectangle 1682"/>
              <p:cNvSpPr>
                <a:spLocks noChangeArrowheads="1"/>
              </p:cNvSpPr>
              <p:nvPr/>
            </p:nvSpPr>
            <p:spPr bwMode="black">
              <a:xfrm>
                <a:off x="4217" y="1991"/>
                <a:ext cx="36" cy="5"/>
              </a:xfrm>
              <a:prstGeom prst="rect">
                <a:avLst/>
              </a:prstGeom>
              <a:solidFill>
                <a:schemeClr val="bg2"/>
              </a:solidFill>
              <a:ln w="9525">
                <a:noFill/>
                <a:miter lim="800000"/>
                <a:headEnd/>
                <a:tailEnd/>
              </a:ln>
            </p:spPr>
            <p:txBody>
              <a:bodyPr/>
              <a:lstStyle/>
              <a:p>
                <a:endParaRPr lang="en-US"/>
              </a:p>
            </p:txBody>
          </p:sp>
          <p:sp>
            <p:nvSpPr>
              <p:cNvPr id="144019" name="Rectangle 1683"/>
              <p:cNvSpPr>
                <a:spLocks noChangeArrowheads="1"/>
              </p:cNvSpPr>
              <p:nvPr/>
            </p:nvSpPr>
            <p:spPr bwMode="black">
              <a:xfrm>
                <a:off x="4217" y="1991"/>
                <a:ext cx="36" cy="3"/>
              </a:xfrm>
              <a:prstGeom prst="rect">
                <a:avLst/>
              </a:prstGeom>
              <a:solidFill>
                <a:schemeClr val="bg2"/>
              </a:solidFill>
              <a:ln w="9525">
                <a:noFill/>
                <a:miter lim="800000"/>
                <a:headEnd/>
                <a:tailEnd/>
              </a:ln>
            </p:spPr>
            <p:txBody>
              <a:bodyPr/>
              <a:lstStyle/>
              <a:p>
                <a:endParaRPr lang="en-US"/>
              </a:p>
            </p:txBody>
          </p:sp>
          <p:sp>
            <p:nvSpPr>
              <p:cNvPr id="144020" name="Rectangle 1684"/>
              <p:cNvSpPr>
                <a:spLocks noChangeArrowheads="1"/>
              </p:cNvSpPr>
              <p:nvPr/>
            </p:nvSpPr>
            <p:spPr bwMode="black">
              <a:xfrm>
                <a:off x="4217" y="1990"/>
                <a:ext cx="36" cy="4"/>
              </a:xfrm>
              <a:prstGeom prst="rect">
                <a:avLst/>
              </a:prstGeom>
              <a:solidFill>
                <a:schemeClr val="bg2"/>
              </a:solidFill>
              <a:ln w="9525">
                <a:noFill/>
                <a:miter lim="800000"/>
                <a:headEnd/>
                <a:tailEnd/>
              </a:ln>
            </p:spPr>
            <p:txBody>
              <a:bodyPr/>
              <a:lstStyle/>
              <a:p>
                <a:endParaRPr lang="en-US"/>
              </a:p>
            </p:txBody>
          </p:sp>
          <p:sp>
            <p:nvSpPr>
              <p:cNvPr id="144021" name="Rectangle 1685"/>
              <p:cNvSpPr>
                <a:spLocks noChangeArrowheads="1"/>
              </p:cNvSpPr>
              <p:nvPr/>
            </p:nvSpPr>
            <p:spPr bwMode="black">
              <a:xfrm>
                <a:off x="4217" y="1990"/>
                <a:ext cx="36" cy="4"/>
              </a:xfrm>
              <a:prstGeom prst="rect">
                <a:avLst/>
              </a:prstGeom>
              <a:solidFill>
                <a:schemeClr val="bg2"/>
              </a:solidFill>
              <a:ln w="9525">
                <a:noFill/>
                <a:miter lim="800000"/>
                <a:headEnd/>
                <a:tailEnd/>
              </a:ln>
            </p:spPr>
            <p:txBody>
              <a:bodyPr/>
              <a:lstStyle/>
              <a:p>
                <a:endParaRPr lang="en-US"/>
              </a:p>
            </p:txBody>
          </p:sp>
          <p:sp>
            <p:nvSpPr>
              <p:cNvPr id="144022" name="Rectangle 1686"/>
              <p:cNvSpPr>
                <a:spLocks noChangeArrowheads="1"/>
              </p:cNvSpPr>
              <p:nvPr/>
            </p:nvSpPr>
            <p:spPr bwMode="black">
              <a:xfrm>
                <a:off x="4217" y="1988"/>
                <a:ext cx="36" cy="5"/>
              </a:xfrm>
              <a:prstGeom prst="rect">
                <a:avLst/>
              </a:prstGeom>
              <a:solidFill>
                <a:schemeClr val="bg2"/>
              </a:solidFill>
              <a:ln w="9525">
                <a:noFill/>
                <a:miter lim="800000"/>
                <a:headEnd/>
                <a:tailEnd/>
              </a:ln>
            </p:spPr>
            <p:txBody>
              <a:bodyPr/>
              <a:lstStyle/>
              <a:p>
                <a:endParaRPr lang="en-US"/>
              </a:p>
            </p:txBody>
          </p:sp>
          <p:sp>
            <p:nvSpPr>
              <p:cNvPr id="144023" name="Rectangle 1687"/>
              <p:cNvSpPr>
                <a:spLocks noChangeArrowheads="1"/>
              </p:cNvSpPr>
              <p:nvPr/>
            </p:nvSpPr>
            <p:spPr bwMode="black">
              <a:xfrm>
                <a:off x="4217" y="1988"/>
                <a:ext cx="36" cy="5"/>
              </a:xfrm>
              <a:prstGeom prst="rect">
                <a:avLst/>
              </a:prstGeom>
              <a:solidFill>
                <a:schemeClr val="bg2"/>
              </a:solidFill>
              <a:ln w="9525">
                <a:noFill/>
                <a:miter lim="800000"/>
                <a:headEnd/>
                <a:tailEnd/>
              </a:ln>
            </p:spPr>
            <p:txBody>
              <a:bodyPr/>
              <a:lstStyle/>
              <a:p>
                <a:endParaRPr lang="en-US"/>
              </a:p>
            </p:txBody>
          </p:sp>
          <p:sp>
            <p:nvSpPr>
              <p:cNvPr id="144024" name="Rectangle 1688"/>
              <p:cNvSpPr>
                <a:spLocks noChangeArrowheads="1"/>
              </p:cNvSpPr>
              <p:nvPr/>
            </p:nvSpPr>
            <p:spPr bwMode="black">
              <a:xfrm>
                <a:off x="4217" y="1988"/>
                <a:ext cx="36" cy="5"/>
              </a:xfrm>
              <a:prstGeom prst="rect">
                <a:avLst/>
              </a:prstGeom>
              <a:solidFill>
                <a:schemeClr val="bg2"/>
              </a:solidFill>
              <a:ln w="9525">
                <a:noFill/>
                <a:miter lim="800000"/>
                <a:headEnd/>
                <a:tailEnd/>
              </a:ln>
            </p:spPr>
            <p:txBody>
              <a:bodyPr/>
              <a:lstStyle/>
              <a:p>
                <a:endParaRPr lang="en-US"/>
              </a:p>
            </p:txBody>
          </p:sp>
          <p:sp>
            <p:nvSpPr>
              <p:cNvPr id="144026" name="Rectangle 1690"/>
              <p:cNvSpPr>
                <a:spLocks noChangeArrowheads="1"/>
              </p:cNvSpPr>
              <p:nvPr/>
            </p:nvSpPr>
            <p:spPr bwMode="black">
              <a:xfrm>
                <a:off x="4217" y="1986"/>
                <a:ext cx="36" cy="5"/>
              </a:xfrm>
              <a:prstGeom prst="rect">
                <a:avLst/>
              </a:prstGeom>
              <a:solidFill>
                <a:schemeClr val="bg2"/>
              </a:solidFill>
              <a:ln w="9525">
                <a:noFill/>
                <a:miter lim="800000"/>
                <a:headEnd/>
                <a:tailEnd/>
              </a:ln>
            </p:spPr>
            <p:txBody>
              <a:bodyPr/>
              <a:lstStyle/>
              <a:p>
                <a:endParaRPr lang="en-US"/>
              </a:p>
            </p:txBody>
          </p:sp>
          <p:sp>
            <p:nvSpPr>
              <p:cNvPr id="144027" name="Rectangle 1691"/>
              <p:cNvSpPr>
                <a:spLocks noChangeArrowheads="1"/>
              </p:cNvSpPr>
              <p:nvPr/>
            </p:nvSpPr>
            <p:spPr bwMode="black">
              <a:xfrm>
                <a:off x="4217" y="1986"/>
                <a:ext cx="36" cy="5"/>
              </a:xfrm>
              <a:prstGeom prst="rect">
                <a:avLst/>
              </a:prstGeom>
              <a:solidFill>
                <a:schemeClr val="bg2"/>
              </a:solidFill>
              <a:ln w="9525">
                <a:noFill/>
                <a:miter lim="800000"/>
                <a:headEnd/>
                <a:tailEnd/>
              </a:ln>
            </p:spPr>
            <p:txBody>
              <a:bodyPr/>
              <a:lstStyle/>
              <a:p>
                <a:endParaRPr lang="en-US"/>
              </a:p>
            </p:txBody>
          </p:sp>
          <p:sp>
            <p:nvSpPr>
              <p:cNvPr id="144028" name="Rectangle 1692"/>
              <p:cNvSpPr>
                <a:spLocks noChangeArrowheads="1"/>
              </p:cNvSpPr>
              <p:nvPr/>
            </p:nvSpPr>
            <p:spPr bwMode="black">
              <a:xfrm>
                <a:off x="4217" y="1986"/>
                <a:ext cx="36" cy="5"/>
              </a:xfrm>
              <a:prstGeom prst="rect">
                <a:avLst/>
              </a:prstGeom>
              <a:solidFill>
                <a:schemeClr val="bg2"/>
              </a:solidFill>
              <a:ln w="9525">
                <a:noFill/>
                <a:miter lim="800000"/>
                <a:headEnd/>
                <a:tailEnd/>
              </a:ln>
            </p:spPr>
            <p:txBody>
              <a:bodyPr/>
              <a:lstStyle/>
              <a:p>
                <a:endParaRPr lang="en-US"/>
              </a:p>
            </p:txBody>
          </p:sp>
          <p:sp>
            <p:nvSpPr>
              <p:cNvPr id="144029" name="Rectangle 1693"/>
              <p:cNvSpPr>
                <a:spLocks noChangeArrowheads="1"/>
              </p:cNvSpPr>
              <p:nvPr/>
            </p:nvSpPr>
            <p:spPr bwMode="black">
              <a:xfrm>
                <a:off x="4217" y="1984"/>
                <a:ext cx="36" cy="6"/>
              </a:xfrm>
              <a:prstGeom prst="rect">
                <a:avLst/>
              </a:prstGeom>
              <a:solidFill>
                <a:schemeClr val="bg2"/>
              </a:solidFill>
              <a:ln w="9525">
                <a:noFill/>
                <a:miter lim="800000"/>
                <a:headEnd/>
                <a:tailEnd/>
              </a:ln>
            </p:spPr>
            <p:txBody>
              <a:bodyPr/>
              <a:lstStyle/>
              <a:p>
                <a:endParaRPr lang="en-US"/>
              </a:p>
            </p:txBody>
          </p:sp>
          <p:sp>
            <p:nvSpPr>
              <p:cNvPr id="144030" name="Rectangle 1694"/>
              <p:cNvSpPr>
                <a:spLocks noChangeArrowheads="1"/>
              </p:cNvSpPr>
              <p:nvPr/>
            </p:nvSpPr>
            <p:spPr bwMode="black">
              <a:xfrm>
                <a:off x="4217" y="1984"/>
                <a:ext cx="36" cy="6"/>
              </a:xfrm>
              <a:prstGeom prst="rect">
                <a:avLst/>
              </a:prstGeom>
              <a:solidFill>
                <a:schemeClr val="bg2"/>
              </a:solidFill>
              <a:ln w="9525">
                <a:noFill/>
                <a:miter lim="800000"/>
                <a:headEnd/>
                <a:tailEnd/>
              </a:ln>
            </p:spPr>
            <p:txBody>
              <a:bodyPr/>
              <a:lstStyle/>
              <a:p>
                <a:endParaRPr lang="en-US"/>
              </a:p>
            </p:txBody>
          </p:sp>
          <p:sp>
            <p:nvSpPr>
              <p:cNvPr id="144031" name="Rectangle 1695"/>
              <p:cNvSpPr>
                <a:spLocks noChangeArrowheads="1"/>
              </p:cNvSpPr>
              <p:nvPr/>
            </p:nvSpPr>
            <p:spPr bwMode="black">
              <a:xfrm>
                <a:off x="4217" y="1984"/>
                <a:ext cx="36" cy="6"/>
              </a:xfrm>
              <a:prstGeom prst="rect">
                <a:avLst/>
              </a:prstGeom>
              <a:solidFill>
                <a:schemeClr val="bg2"/>
              </a:solidFill>
              <a:ln w="9525">
                <a:noFill/>
                <a:miter lim="800000"/>
                <a:headEnd/>
                <a:tailEnd/>
              </a:ln>
            </p:spPr>
            <p:txBody>
              <a:bodyPr/>
              <a:lstStyle/>
              <a:p>
                <a:endParaRPr lang="en-US"/>
              </a:p>
            </p:txBody>
          </p:sp>
          <p:sp>
            <p:nvSpPr>
              <p:cNvPr id="144032" name="Rectangle 1696"/>
              <p:cNvSpPr>
                <a:spLocks noChangeArrowheads="1"/>
              </p:cNvSpPr>
              <p:nvPr/>
            </p:nvSpPr>
            <p:spPr bwMode="black">
              <a:xfrm>
                <a:off x="4217" y="1983"/>
                <a:ext cx="36" cy="5"/>
              </a:xfrm>
              <a:prstGeom prst="rect">
                <a:avLst/>
              </a:prstGeom>
              <a:solidFill>
                <a:schemeClr val="bg2"/>
              </a:solidFill>
              <a:ln w="9525">
                <a:noFill/>
                <a:miter lim="800000"/>
                <a:headEnd/>
                <a:tailEnd/>
              </a:ln>
            </p:spPr>
            <p:txBody>
              <a:bodyPr/>
              <a:lstStyle/>
              <a:p>
                <a:endParaRPr lang="en-US"/>
              </a:p>
            </p:txBody>
          </p:sp>
          <p:sp>
            <p:nvSpPr>
              <p:cNvPr id="144033" name="Rectangle 1697"/>
              <p:cNvSpPr>
                <a:spLocks noChangeArrowheads="1"/>
              </p:cNvSpPr>
              <p:nvPr/>
            </p:nvSpPr>
            <p:spPr bwMode="black">
              <a:xfrm>
                <a:off x="4217" y="1983"/>
                <a:ext cx="36" cy="5"/>
              </a:xfrm>
              <a:prstGeom prst="rect">
                <a:avLst/>
              </a:prstGeom>
              <a:solidFill>
                <a:schemeClr val="bg2"/>
              </a:solidFill>
              <a:ln w="9525">
                <a:noFill/>
                <a:miter lim="800000"/>
                <a:headEnd/>
                <a:tailEnd/>
              </a:ln>
            </p:spPr>
            <p:txBody>
              <a:bodyPr/>
              <a:lstStyle/>
              <a:p>
                <a:endParaRPr lang="en-US"/>
              </a:p>
            </p:txBody>
          </p:sp>
          <p:sp>
            <p:nvSpPr>
              <p:cNvPr id="144034" name="Rectangle 1698"/>
              <p:cNvSpPr>
                <a:spLocks noChangeArrowheads="1"/>
              </p:cNvSpPr>
              <p:nvPr/>
            </p:nvSpPr>
            <p:spPr bwMode="black">
              <a:xfrm>
                <a:off x="4217" y="1983"/>
                <a:ext cx="36" cy="5"/>
              </a:xfrm>
              <a:prstGeom prst="rect">
                <a:avLst/>
              </a:prstGeom>
              <a:solidFill>
                <a:schemeClr val="bg2"/>
              </a:solidFill>
              <a:ln w="9525">
                <a:noFill/>
                <a:miter lim="800000"/>
                <a:headEnd/>
                <a:tailEnd/>
              </a:ln>
            </p:spPr>
            <p:txBody>
              <a:bodyPr/>
              <a:lstStyle/>
              <a:p>
                <a:endParaRPr lang="en-US"/>
              </a:p>
            </p:txBody>
          </p:sp>
          <p:sp>
            <p:nvSpPr>
              <p:cNvPr id="144035" name="Rectangle 1699"/>
              <p:cNvSpPr>
                <a:spLocks noChangeArrowheads="1"/>
              </p:cNvSpPr>
              <p:nvPr/>
            </p:nvSpPr>
            <p:spPr bwMode="black">
              <a:xfrm>
                <a:off x="4217" y="1982"/>
                <a:ext cx="36" cy="4"/>
              </a:xfrm>
              <a:prstGeom prst="rect">
                <a:avLst/>
              </a:prstGeom>
              <a:solidFill>
                <a:schemeClr val="bg2"/>
              </a:solidFill>
              <a:ln w="9525">
                <a:noFill/>
                <a:miter lim="800000"/>
                <a:headEnd/>
                <a:tailEnd/>
              </a:ln>
            </p:spPr>
            <p:txBody>
              <a:bodyPr/>
              <a:lstStyle/>
              <a:p>
                <a:endParaRPr lang="en-US"/>
              </a:p>
            </p:txBody>
          </p:sp>
          <p:sp>
            <p:nvSpPr>
              <p:cNvPr id="144036" name="Rectangle 1700"/>
              <p:cNvSpPr>
                <a:spLocks noChangeArrowheads="1"/>
              </p:cNvSpPr>
              <p:nvPr/>
            </p:nvSpPr>
            <p:spPr bwMode="black">
              <a:xfrm>
                <a:off x="4217" y="1982"/>
                <a:ext cx="36" cy="4"/>
              </a:xfrm>
              <a:prstGeom prst="rect">
                <a:avLst/>
              </a:prstGeom>
              <a:solidFill>
                <a:schemeClr val="bg2"/>
              </a:solidFill>
              <a:ln w="9525">
                <a:noFill/>
                <a:miter lim="800000"/>
                <a:headEnd/>
                <a:tailEnd/>
              </a:ln>
            </p:spPr>
            <p:txBody>
              <a:bodyPr/>
              <a:lstStyle/>
              <a:p>
                <a:endParaRPr lang="en-US"/>
              </a:p>
            </p:txBody>
          </p:sp>
          <p:sp>
            <p:nvSpPr>
              <p:cNvPr id="144037" name="Rectangle 1701"/>
              <p:cNvSpPr>
                <a:spLocks noChangeArrowheads="1"/>
              </p:cNvSpPr>
              <p:nvPr/>
            </p:nvSpPr>
            <p:spPr bwMode="black">
              <a:xfrm>
                <a:off x="4217" y="1982"/>
                <a:ext cx="36" cy="4"/>
              </a:xfrm>
              <a:prstGeom prst="rect">
                <a:avLst/>
              </a:prstGeom>
              <a:solidFill>
                <a:schemeClr val="bg2"/>
              </a:solidFill>
              <a:ln w="9525">
                <a:noFill/>
                <a:miter lim="800000"/>
                <a:headEnd/>
                <a:tailEnd/>
              </a:ln>
            </p:spPr>
            <p:txBody>
              <a:bodyPr/>
              <a:lstStyle/>
              <a:p>
                <a:endParaRPr lang="en-US"/>
              </a:p>
            </p:txBody>
          </p:sp>
          <p:sp>
            <p:nvSpPr>
              <p:cNvPr id="144038" name="Rectangle 1702"/>
              <p:cNvSpPr>
                <a:spLocks noChangeArrowheads="1"/>
              </p:cNvSpPr>
              <p:nvPr/>
            </p:nvSpPr>
            <p:spPr bwMode="black">
              <a:xfrm>
                <a:off x="4217" y="1982"/>
                <a:ext cx="36" cy="2"/>
              </a:xfrm>
              <a:prstGeom prst="rect">
                <a:avLst/>
              </a:prstGeom>
              <a:solidFill>
                <a:schemeClr val="bg2"/>
              </a:solidFill>
              <a:ln w="9525">
                <a:noFill/>
                <a:miter lim="800000"/>
                <a:headEnd/>
                <a:tailEnd/>
              </a:ln>
            </p:spPr>
            <p:txBody>
              <a:bodyPr/>
              <a:lstStyle/>
              <a:p>
                <a:endParaRPr lang="en-US"/>
              </a:p>
            </p:txBody>
          </p:sp>
          <p:sp>
            <p:nvSpPr>
              <p:cNvPr id="144039" name="Rectangle 1703"/>
              <p:cNvSpPr>
                <a:spLocks noChangeArrowheads="1"/>
              </p:cNvSpPr>
              <p:nvPr/>
            </p:nvSpPr>
            <p:spPr bwMode="black">
              <a:xfrm>
                <a:off x="4217" y="1980"/>
                <a:ext cx="36" cy="4"/>
              </a:xfrm>
              <a:prstGeom prst="rect">
                <a:avLst/>
              </a:prstGeom>
              <a:solidFill>
                <a:schemeClr val="bg2"/>
              </a:solidFill>
              <a:ln w="9525">
                <a:noFill/>
                <a:miter lim="800000"/>
                <a:headEnd/>
                <a:tailEnd/>
              </a:ln>
            </p:spPr>
            <p:txBody>
              <a:bodyPr/>
              <a:lstStyle/>
              <a:p>
                <a:endParaRPr lang="en-US"/>
              </a:p>
            </p:txBody>
          </p:sp>
          <p:sp>
            <p:nvSpPr>
              <p:cNvPr id="144040" name="Rectangle 1704"/>
              <p:cNvSpPr>
                <a:spLocks noChangeArrowheads="1"/>
              </p:cNvSpPr>
              <p:nvPr/>
            </p:nvSpPr>
            <p:spPr bwMode="black">
              <a:xfrm>
                <a:off x="4217" y="1980"/>
                <a:ext cx="36" cy="4"/>
              </a:xfrm>
              <a:prstGeom prst="rect">
                <a:avLst/>
              </a:prstGeom>
              <a:solidFill>
                <a:schemeClr val="bg2"/>
              </a:solidFill>
              <a:ln w="9525">
                <a:noFill/>
                <a:miter lim="800000"/>
                <a:headEnd/>
                <a:tailEnd/>
              </a:ln>
            </p:spPr>
            <p:txBody>
              <a:bodyPr/>
              <a:lstStyle/>
              <a:p>
                <a:endParaRPr lang="en-US"/>
              </a:p>
            </p:txBody>
          </p:sp>
          <p:sp>
            <p:nvSpPr>
              <p:cNvPr id="144041" name="Rectangle 1705"/>
              <p:cNvSpPr>
                <a:spLocks noChangeArrowheads="1"/>
              </p:cNvSpPr>
              <p:nvPr/>
            </p:nvSpPr>
            <p:spPr bwMode="black">
              <a:xfrm>
                <a:off x="4217" y="1980"/>
                <a:ext cx="36" cy="4"/>
              </a:xfrm>
              <a:prstGeom prst="rect">
                <a:avLst/>
              </a:prstGeom>
              <a:solidFill>
                <a:schemeClr val="bg2"/>
              </a:solidFill>
              <a:ln w="9525">
                <a:noFill/>
                <a:miter lim="800000"/>
                <a:headEnd/>
                <a:tailEnd/>
              </a:ln>
            </p:spPr>
            <p:txBody>
              <a:bodyPr/>
              <a:lstStyle/>
              <a:p>
                <a:endParaRPr lang="en-US"/>
              </a:p>
            </p:txBody>
          </p:sp>
          <p:sp>
            <p:nvSpPr>
              <p:cNvPr id="144042" name="Rectangle 1706"/>
              <p:cNvSpPr>
                <a:spLocks noChangeArrowheads="1"/>
              </p:cNvSpPr>
              <p:nvPr/>
            </p:nvSpPr>
            <p:spPr bwMode="black">
              <a:xfrm>
                <a:off x="4217" y="1994"/>
                <a:ext cx="36" cy="5"/>
              </a:xfrm>
              <a:prstGeom prst="rect">
                <a:avLst/>
              </a:prstGeom>
              <a:solidFill>
                <a:schemeClr val="bg2"/>
              </a:solidFill>
              <a:ln w="9525">
                <a:noFill/>
                <a:miter lim="800000"/>
                <a:headEnd/>
                <a:tailEnd/>
              </a:ln>
            </p:spPr>
            <p:txBody>
              <a:bodyPr/>
              <a:lstStyle/>
              <a:p>
                <a:endParaRPr lang="en-US"/>
              </a:p>
            </p:txBody>
          </p:sp>
          <p:sp>
            <p:nvSpPr>
              <p:cNvPr id="144044" name="Rectangle 1708"/>
              <p:cNvSpPr>
                <a:spLocks noChangeArrowheads="1"/>
              </p:cNvSpPr>
              <p:nvPr/>
            </p:nvSpPr>
            <p:spPr bwMode="black">
              <a:xfrm>
                <a:off x="4217" y="1996"/>
                <a:ext cx="36" cy="5"/>
              </a:xfrm>
              <a:prstGeom prst="rect">
                <a:avLst/>
              </a:prstGeom>
              <a:solidFill>
                <a:schemeClr val="bg2"/>
              </a:solidFill>
              <a:ln w="9525">
                <a:noFill/>
                <a:miter lim="800000"/>
                <a:headEnd/>
                <a:tailEnd/>
              </a:ln>
            </p:spPr>
            <p:txBody>
              <a:bodyPr/>
              <a:lstStyle/>
              <a:p>
                <a:endParaRPr lang="en-US"/>
              </a:p>
            </p:txBody>
          </p:sp>
          <p:sp>
            <p:nvSpPr>
              <p:cNvPr id="144045" name="Rectangle 1709"/>
              <p:cNvSpPr>
                <a:spLocks noChangeArrowheads="1"/>
              </p:cNvSpPr>
              <p:nvPr/>
            </p:nvSpPr>
            <p:spPr bwMode="black">
              <a:xfrm>
                <a:off x="4217" y="1996"/>
                <a:ext cx="36" cy="5"/>
              </a:xfrm>
              <a:prstGeom prst="rect">
                <a:avLst/>
              </a:prstGeom>
              <a:solidFill>
                <a:schemeClr val="bg2"/>
              </a:solidFill>
              <a:ln w="9525">
                <a:noFill/>
                <a:miter lim="800000"/>
                <a:headEnd/>
                <a:tailEnd/>
              </a:ln>
            </p:spPr>
            <p:txBody>
              <a:bodyPr/>
              <a:lstStyle/>
              <a:p>
                <a:endParaRPr lang="en-US"/>
              </a:p>
            </p:txBody>
          </p:sp>
          <p:sp>
            <p:nvSpPr>
              <p:cNvPr id="144046" name="Rectangle 1710"/>
              <p:cNvSpPr>
                <a:spLocks noChangeArrowheads="1"/>
              </p:cNvSpPr>
              <p:nvPr/>
            </p:nvSpPr>
            <p:spPr bwMode="black">
              <a:xfrm>
                <a:off x="4217" y="1996"/>
                <a:ext cx="36" cy="5"/>
              </a:xfrm>
              <a:prstGeom prst="rect">
                <a:avLst/>
              </a:prstGeom>
              <a:solidFill>
                <a:schemeClr val="bg2"/>
              </a:solidFill>
              <a:ln w="9525">
                <a:noFill/>
                <a:miter lim="800000"/>
                <a:headEnd/>
                <a:tailEnd/>
              </a:ln>
            </p:spPr>
            <p:txBody>
              <a:bodyPr/>
              <a:lstStyle/>
              <a:p>
                <a:endParaRPr lang="en-US"/>
              </a:p>
            </p:txBody>
          </p:sp>
          <p:sp>
            <p:nvSpPr>
              <p:cNvPr id="144047" name="Rectangle 1711"/>
              <p:cNvSpPr>
                <a:spLocks noChangeArrowheads="1"/>
              </p:cNvSpPr>
              <p:nvPr/>
            </p:nvSpPr>
            <p:spPr bwMode="black">
              <a:xfrm>
                <a:off x="4217" y="1997"/>
                <a:ext cx="36" cy="4"/>
              </a:xfrm>
              <a:prstGeom prst="rect">
                <a:avLst/>
              </a:prstGeom>
              <a:solidFill>
                <a:schemeClr val="bg2"/>
              </a:solidFill>
              <a:ln w="9525">
                <a:noFill/>
                <a:miter lim="800000"/>
                <a:headEnd/>
                <a:tailEnd/>
              </a:ln>
            </p:spPr>
            <p:txBody>
              <a:bodyPr/>
              <a:lstStyle/>
              <a:p>
                <a:endParaRPr lang="en-US"/>
              </a:p>
            </p:txBody>
          </p:sp>
          <p:sp>
            <p:nvSpPr>
              <p:cNvPr id="144048" name="Rectangle 1712"/>
              <p:cNvSpPr>
                <a:spLocks noChangeArrowheads="1"/>
              </p:cNvSpPr>
              <p:nvPr/>
            </p:nvSpPr>
            <p:spPr bwMode="black">
              <a:xfrm>
                <a:off x="4217" y="1997"/>
                <a:ext cx="36" cy="5"/>
              </a:xfrm>
              <a:prstGeom prst="rect">
                <a:avLst/>
              </a:prstGeom>
              <a:solidFill>
                <a:schemeClr val="bg2"/>
              </a:solidFill>
              <a:ln w="9525">
                <a:noFill/>
                <a:miter lim="800000"/>
                <a:headEnd/>
                <a:tailEnd/>
              </a:ln>
            </p:spPr>
            <p:txBody>
              <a:bodyPr/>
              <a:lstStyle/>
              <a:p>
                <a:endParaRPr lang="en-US"/>
              </a:p>
            </p:txBody>
          </p:sp>
          <p:sp>
            <p:nvSpPr>
              <p:cNvPr id="144049" name="Rectangle 1713"/>
              <p:cNvSpPr>
                <a:spLocks noChangeArrowheads="1"/>
              </p:cNvSpPr>
              <p:nvPr/>
            </p:nvSpPr>
            <p:spPr bwMode="black">
              <a:xfrm>
                <a:off x="4217" y="1997"/>
                <a:ext cx="36" cy="5"/>
              </a:xfrm>
              <a:prstGeom prst="rect">
                <a:avLst/>
              </a:prstGeom>
              <a:solidFill>
                <a:schemeClr val="bg2"/>
              </a:solidFill>
              <a:ln w="9525">
                <a:noFill/>
                <a:miter lim="800000"/>
                <a:headEnd/>
                <a:tailEnd/>
              </a:ln>
            </p:spPr>
            <p:txBody>
              <a:bodyPr/>
              <a:lstStyle/>
              <a:p>
                <a:endParaRPr lang="en-US"/>
              </a:p>
            </p:txBody>
          </p:sp>
          <p:sp>
            <p:nvSpPr>
              <p:cNvPr id="144050" name="Rectangle 1714"/>
              <p:cNvSpPr>
                <a:spLocks noChangeArrowheads="1"/>
              </p:cNvSpPr>
              <p:nvPr/>
            </p:nvSpPr>
            <p:spPr bwMode="black">
              <a:xfrm>
                <a:off x="4217" y="1999"/>
                <a:ext cx="36" cy="3"/>
              </a:xfrm>
              <a:prstGeom prst="rect">
                <a:avLst/>
              </a:prstGeom>
              <a:solidFill>
                <a:schemeClr val="bg2"/>
              </a:solidFill>
              <a:ln w="9525">
                <a:noFill/>
                <a:miter lim="800000"/>
                <a:headEnd/>
                <a:tailEnd/>
              </a:ln>
            </p:spPr>
            <p:txBody>
              <a:bodyPr/>
              <a:lstStyle/>
              <a:p>
                <a:endParaRPr lang="en-US"/>
              </a:p>
            </p:txBody>
          </p:sp>
          <p:sp>
            <p:nvSpPr>
              <p:cNvPr id="144051" name="Rectangle 1715"/>
              <p:cNvSpPr>
                <a:spLocks noChangeArrowheads="1"/>
              </p:cNvSpPr>
              <p:nvPr/>
            </p:nvSpPr>
            <p:spPr bwMode="black">
              <a:xfrm>
                <a:off x="4217" y="1999"/>
                <a:ext cx="36" cy="4"/>
              </a:xfrm>
              <a:prstGeom prst="rect">
                <a:avLst/>
              </a:prstGeom>
              <a:solidFill>
                <a:schemeClr val="bg2"/>
              </a:solidFill>
              <a:ln w="9525">
                <a:noFill/>
                <a:miter lim="800000"/>
                <a:headEnd/>
                <a:tailEnd/>
              </a:ln>
            </p:spPr>
            <p:txBody>
              <a:bodyPr/>
              <a:lstStyle/>
              <a:p>
                <a:endParaRPr lang="en-US"/>
              </a:p>
            </p:txBody>
          </p:sp>
          <p:sp>
            <p:nvSpPr>
              <p:cNvPr id="144052" name="Rectangle 1716"/>
              <p:cNvSpPr>
                <a:spLocks noChangeArrowheads="1"/>
              </p:cNvSpPr>
              <p:nvPr/>
            </p:nvSpPr>
            <p:spPr bwMode="black">
              <a:xfrm>
                <a:off x="4217" y="1999"/>
                <a:ext cx="36" cy="4"/>
              </a:xfrm>
              <a:prstGeom prst="rect">
                <a:avLst/>
              </a:prstGeom>
              <a:solidFill>
                <a:schemeClr val="bg2"/>
              </a:solidFill>
              <a:ln w="9525">
                <a:noFill/>
                <a:miter lim="800000"/>
                <a:headEnd/>
                <a:tailEnd/>
              </a:ln>
            </p:spPr>
            <p:txBody>
              <a:bodyPr/>
              <a:lstStyle/>
              <a:p>
                <a:endParaRPr lang="en-US"/>
              </a:p>
            </p:txBody>
          </p:sp>
          <p:sp>
            <p:nvSpPr>
              <p:cNvPr id="144054" name="Rectangle 1718"/>
              <p:cNvSpPr>
                <a:spLocks noChangeArrowheads="1"/>
              </p:cNvSpPr>
              <p:nvPr/>
            </p:nvSpPr>
            <p:spPr bwMode="black">
              <a:xfrm>
                <a:off x="4217" y="2001"/>
                <a:ext cx="36" cy="4"/>
              </a:xfrm>
              <a:prstGeom prst="rect">
                <a:avLst/>
              </a:prstGeom>
              <a:solidFill>
                <a:schemeClr val="bg2"/>
              </a:solidFill>
              <a:ln w="9525">
                <a:noFill/>
                <a:miter lim="800000"/>
                <a:headEnd/>
                <a:tailEnd/>
              </a:ln>
            </p:spPr>
            <p:txBody>
              <a:bodyPr/>
              <a:lstStyle/>
              <a:p>
                <a:endParaRPr lang="en-US"/>
              </a:p>
            </p:txBody>
          </p:sp>
          <p:sp>
            <p:nvSpPr>
              <p:cNvPr id="144055" name="Rectangle 1719"/>
              <p:cNvSpPr>
                <a:spLocks noChangeArrowheads="1"/>
              </p:cNvSpPr>
              <p:nvPr/>
            </p:nvSpPr>
            <p:spPr bwMode="black">
              <a:xfrm>
                <a:off x="4217" y="2001"/>
                <a:ext cx="36" cy="4"/>
              </a:xfrm>
              <a:prstGeom prst="rect">
                <a:avLst/>
              </a:prstGeom>
              <a:solidFill>
                <a:schemeClr val="bg2"/>
              </a:solidFill>
              <a:ln w="9525">
                <a:noFill/>
                <a:miter lim="800000"/>
                <a:headEnd/>
                <a:tailEnd/>
              </a:ln>
            </p:spPr>
            <p:txBody>
              <a:bodyPr/>
              <a:lstStyle/>
              <a:p>
                <a:endParaRPr lang="en-US"/>
              </a:p>
            </p:txBody>
          </p:sp>
          <p:sp>
            <p:nvSpPr>
              <p:cNvPr id="144056" name="Rectangle 1720"/>
              <p:cNvSpPr>
                <a:spLocks noChangeArrowheads="1"/>
              </p:cNvSpPr>
              <p:nvPr/>
            </p:nvSpPr>
            <p:spPr bwMode="black">
              <a:xfrm>
                <a:off x="4217" y="2001"/>
                <a:ext cx="36" cy="4"/>
              </a:xfrm>
              <a:prstGeom prst="rect">
                <a:avLst/>
              </a:prstGeom>
              <a:solidFill>
                <a:schemeClr val="bg2"/>
              </a:solidFill>
              <a:ln w="9525">
                <a:noFill/>
                <a:miter lim="800000"/>
                <a:headEnd/>
                <a:tailEnd/>
              </a:ln>
            </p:spPr>
            <p:txBody>
              <a:bodyPr/>
              <a:lstStyle/>
              <a:p>
                <a:endParaRPr lang="en-US"/>
              </a:p>
            </p:txBody>
          </p:sp>
          <p:sp>
            <p:nvSpPr>
              <p:cNvPr id="144057" name="Rectangle 1721"/>
              <p:cNvSpPr>
                <a:spLocks noChangeArrowheads="1"/>
              </p:cNvSpPr>
              <p:nvPr/>
            </p:nvSpPr>
            <p:spPr bwMode="black">
              <a:xfrm>
                <a:off x="4217" y="2002"/>
                <a:ext cx="36" cy="5"/>
              </a:xfrm>
              <a:prstGeom prst="rect">
                <a:avLst/>
              </a:prstGeom>
              <a:solidFill>
                <a:schemeClr val="bg2"/>
              </a:solidFill>
              <a:ln w="9525">
                <a:noFill/>
                <a:miter lim="800000"/>
                <a:headEnd/>
                <a:tailEnd/>
              </a:ln>
            </p:spPr>
            <p:txBody>
              <a:bodyPr/>
              <a:lstStyle/>
              <a:p>
                <a:endParaRPr lang="en-US"/>
              </a:p>
            </p:txBody>
          </p:sp>
          <p:sp>
            <p:nvSpPr>
              <p:cNvPr id="144058" name="Rectangle 1722"/>
              <p:cNvSpPr>
                <a:spLocks noChangeArrowheads="1"/>
              </p:cNvSpPr>
              <p:nvPr/>
            </p:nvSpPr>
            <p:spPr bwMode="black">
              <a:xfrm>
                <a:off x="4217" y="2002"/>
                <a:ext cx="36" cy="5"/>
              </a:xfrm>
              <a:prstGeom prst="rect">
                <a:avLst/>
              </a:prstGeom>
              <a:solidFill>
                <a:schemeClr val="bg2"/>
              </a:solidFill>
              <a:ln w="9525">
                <a:noFill/>
                <a:miter lim="800000"/>
                <a:headEnd/>
                <a:tailEnd/>
              </a:ln>
            </p:spPr>
            <p:txBody>
              <a:bodyPr/>
              <a:lstStyle/>
              <a:p>
                <a:endParaRPr lang="en-US"/>
              </a:p>
            </p:txBody>
          </p:sp>
          <p:sp>
            <p:nvSpPr>
              <p:cNvPr id="144059" name="Rectangle 1723"/>
              <p:cNvSpPr>
                <a:spLocks noChangeArrowheads="1"/>
              </p:cNvSpPr>
              <p:nvPr/>
            </p:nvSpPr>
            <p:spPr bwMode="black">
              <a:xfrm>
                <a:off x="4217" y="2002"/>
                <a:ext cx="36" cy="5"/>
              </a:xfrm>
              <a:prstGeom prst="rect">
                <a:avLst/>
              </a:prstGeom>
              <a:solidFill>
                <a:schemeClr val="bg2"/>
              </a:solidFill>
              <a:ln w="9525">
                <a:noFill/>
                <a:miter lim="800000"/>
                <a:headEnd/>
                <a:tailEnd/>
              </a:ln>
            </p:spPr>
            <p:txBody>
              <a:bodyPr/>
              <a:lstStyle/>
              <a:p>
                <a:endParaRPr lang="en-US"/>
              </a:p>
            </p:txBody>
          </p:sp>
          <p:sp>
            <p:nvSpPr>
              <p:cNvPr id="144060" name="Rectangle 1724"/>
              <p:cNvSpPr>
                <a:spLocks noChangeArrowheads="1"/>
              </p:cNvSpPr>
              <p:nvPr/>
            </p:nvSpPr>
            <p:spPr bwMode="black">
              <a:xfrm>
                <a:off x="4217" y="2003"/>
                <a:ext cx="36" cy="4"/>
              </a:xfrm>
              <a:prstGeom prst="rect">
                <a:avLst/>
              </a:prstGeom>
              <a:solidFill>
                <a:schemeClr val="bg2"/>
              </a:solidFill>
              <a:ln w="9525">
                <a:noFill/>
                <a:miter lim="800000"/>
                <a:headEnd/>
                <a:tailEnd/>
              </a:ln>
            </p:spPr>
            <p:txBody>
              <a:bodyPr/>
              <a:lstStyle/>
              <a:p>
                <a:endParaRPr lang="en-US"/>
              </a:p>
            </p:txBody>
          </p:sp>
          <p:sp>
            <p:nvSpPr>
              <p:cNvPr id="144061" name="Rectangle 1725"/>
              <p:cNvSpPr>
                <a:spLocks noChangeArrowheads="1"/>
              </p:cNvSpPr>
              <p:nvPr/>
            </p:nvSpPr>
            <p:spPr bwMode="black">
              <a:xfrm>
                <a:off x="4217" y="2003"/>
                <a:ext cx="36" cy="6"/>
              </a:xfrm>
              <a:prstGeom prst="rect">
                <a:avLst/>
              </a:prstGeom>
              <a:solidFill>
                <a:schemeClr val="bg2"/>
              </a:solidFill>
              <a:ln w="9525">
                <a:noFill/>
                <a:miter lim="800000"/>
                <a:headEnd/>
                <a:tailEnd/>
              </a:ln>
            </p:spPr>
            <p:txBody>
              <a:bodyPr/>
              <a:lstStyle/>
              <a:p>
                <a:endParaRPr lang="en-US"/>
              </a:p>
            </p:txBody>
          </p:sp>
          <p:sp>
            <p:nvSpPr>
              <p:cNvPr id="144062" name="Rectangle 1726"/>
              <p:cNvSpPr>
                <a:spLocks noChangeArrowheads="1"/>
              </p:cNvSpPr>
              <p:nvPr/>
            </p:nvSpPr>
            <p:spPr bwMode="black">
              <a:xfrm>
                <a:off x="4217" y="2003"/>
                <a:ext cx="36" cy="6"/>
              </a:xfrm>
              <a:prstGeom prst="rect">
                <a:avLst/>
              </a:prstGeom>
              <a:solidFill>
                <a:schemeClr val="bg2"/>
              </a:solidFill>
              <a:ln w="9525">
                <a:noFill/>
                <a:miter lim="800000"/>
                <a:headEnd/>
                <a:tailEnd/>
              </a:ln>
            </p:spPr>
            <p:txBody>
              <a:bodyPr/>
              <a:lstStyle/>
              <a:p>
                <a:endParaRPr lang="en-US"/>
              </a:p>
            </p:txBody>
          </p:sp>
          <p:sp>
            <p:nvSpPr>
              <p:cNvPr id="144063" name="Rectangle 1727"/>
              <p:cNvSpPr>
                <a:spLocks noChangeArrowheads="1"/>
              </p:cNvSpPr>
              <p:nvPr/>
            </p:nvSpPr>
            <p:spPr bwMode="black">
              <a:xfrm>
                <a:off x="4217" y="2005"/>
                <a:ext cx="36" cy="5"/>
              </a:xfrm>
              <a:prstGeom prst="rect">
                <a:avLst/>
              </a:prstGeom>
              <a:solidFill>
                <a:schemeClr val="bg2"/>
              </a:solidFill>
              <a:ln w="9525">
                <a:noFill/>
                <a:miter lim="800000"/>
                <a:headEnd/>
                <a:tailEnd/>
              </a:ln>
            </p:spPr>
            <p:txBody>
              <a:bodyPr/>
              <a:lstStyle/>
              <a:p>
                <a:endParaRPr lang="en-US"/>
              </a:p>
            </p:txBody>
          </p:sp>
          <p:sp>
            <p:nvSpPr>
              <p:cNvPr id="144064" name="Rectangle 1728"/>
              <p:cNvSpPr>
                <a:spLocks noChangeArrowheads="1"/>
              </p:cNvSpPr>
              <p:nvPr/>
            </p:nvSpPr>
            <p:spPr bwMode="black">
              <a:xfrm>
                <a:off x="4217" y="2005"/>
                <a:ext cx="36" cy="5"/>
              </a:xfrm>
              <a:prstGeom prst="rect">
                <a:avLst/>
              </a:prstGeom>
              <a:solidFill>
                <a:schemeClr val="bg2"/>
              </a:solidFill>
              <a:ln w="9525">
                <a:noFill/>
                <a:miter lim="800000"/>
                <a:headEnd/>
                <a:tailEnd/>
              </a:ln>
            </p:spPr>
            <p:txBody>
              <a:bodyPr/>
              <a:lstStyle/>
              <a:p>
                <a:endParaRPr lang="en-US"/>
              </a:p>
            </p:txBody>
          </p:sp>
          <p:sp>
            <p:nvSpPr>
              <p:cNvPr id="144065" name="Rectangle 1729"/>
              <p:cNvSpPr>
                <a:spLocks noChangeArrowheads="1"/>
              </p:cNvSpPr>
              <p:nvPr/>
            </p:nvSpPr>
            <p:spPr bwMode="black">
              <a:xfrm>
                <a:off x="4217" y="2005"/>
                <a:ext cx="36" cy="5"/>
              </a:xfrm>
              <a:prstGeom prst="rect">
                <a:avLst/>
              </a:prstGeom>
              <a:solidFill>
                <a:schemeClr val="bg2"/>
              </a:solidFill>
              <a:ln w="9525">
                <a:noFill/>
                <a:miter lim="800000"/>
                <a:headEnd/>
                <a:tailEnd/>
              </a:ln>
            </p:spPr>
            <p:txBody>
              <a:bodyPr/>
              <a:lstStyle/>
              <a:p>
                <a:endParaRPr lang="en-US"/>
              </a:p>
            </p:txBody>
          </p:sp>
          <p:sp>
            <p:nvSpPr>
              <p:cNvPr id="144066" name="Rectangle 1730"/>
              <p:cNvSpPr>
                <a:spLocks noChangeArrowheads="1"/>
              </p:cNvSpPr>
              <p:nvPr/>
            </p:nvSpPr>
            <p:spPr bwMode="black">
              <a:xfrm>
                <a:off x="4217" y="2007"/>
                <a:ext cx="36" cy="3"/>
              </a:xfrm>
              <a:prstGeom prst="rect">
                <a:avLst/>
              </a:prstGeom>
              <a:solidFill>
                <a:schemeClr val="bg2"/>
              </a:solidFill>
              <a:ln w="9525">
                <a:noFill/>
                <a:miter lim="800000"/>
                <a:headEnd/>
                <a:tailEnd/>
              </a:ln>
            </p:spPr>
            <p:txBody>
              <a:bodyPr/>
              <a:lstStyle/>
              <a:p>
                <a:endParaRPr lang="en-US"/>
              </a:p>
            </p:txBody>
          </p:sp>
          <p:sp>
            <p:nvSpPr>
              <p:cNvPr id="144067" name="Rectangle 1731"/>
              <p:cNvSpPr>
                <a:spLocks noChangeArrowheads="1"/>
              </p:cNvSpPr>
              <p:nvPr/>
            </p:nvSpPr>
            <p:spPr bwMode="black">
              <a:xfrm>
                <a:off x="4217" y="2007"/>
                <a:ext cx="36" cy="4"/>
              </a:xfrm>
              <a:prstGeom prst="rect">
                <a:avLst/>
              </a:prstGeom>
              <a:solidFill>
                <a:schemeClr val="bg2"/>
              </a:solidFill>
              <a:ln w="9525">
                <a:noFill/>
                <a:miter lim="800000"/>
                <a:headEnd/>
                <a:tailEnd/>
              </a:ln>
            </p:spPr>
            <p:txBody>
              <a:bodyPr/>
              <a:lstStyle/>
              <a:p>
                <a:endParaRPr lang="en-US"/>
              </a:p>
            </p:txBody>
          </p:sp>
          <p:sp>
            <p:nvSpPr>
              <p:cNvPr id="144068" name="Rectangle 1732"/>
              <p:cNvSpPr>
                <a:spLocks noChangeArrowheads="1"/>
              </p:cNvSpPr>
              <p:nvPr/>
            </p:nvSpPr>
            <p:spPr bwMode="black">
              <a:xfrm>
                <a:off x="4217" y="2007"/>
                <a:ext cx="36" cy="4"/>
              </a:xfrm>
              <a:prstGeom prst="rect">
                <a:avLst/>
              </a:prstGeom>
              <a:solidFill>
                <a:schemeClr val="bg2"/>
              </a:solidFill>
              <a:ln w="9525">
                <a:noFill/>
                <a:miter lim="800000"/>
                <a:headEnd/>
                <a:tailEnd/>
              </a:ln>
            </p:spPr>
            <p:txBody>
              <a:bodyPr/>
              <a:lstStyle/>
              <a:p>
                <a:endParaRPr lang="en-US"/>
              </a:p>
            </p:txBody>
          </p:sp>
          <p:sp>
            <p:nvSpPr>
              <p:cNvPr id="144069" name="Rectangle 1733"/>
              <p:cNvSpPr>
                <a:spLocks noChangeArrowheads="1"/>
              </p:cNvSpPr>
              <p:nvPr/>
            </p:nvSpPr>
            <p:spPr bwMode="black">
              <a:xfrm>
                <a:off x="4217" y="2007"/>
                <a:ext cx="36" cy="4"/>
              </a:xfrm>
              <a:prstGeom prst="rect">
                <a:avLst/>
              </a:prstGeom>
              <a:solidFill>
                <a:schemeClr val="bg2"/>
              </a:solidFill>
              <a:ln w="9525">
                <a:noFill/>
                <a:miter lim="800000"/>
                <a:headEnd/>
                <a:tailEnd/>
              </a:ln>
            </p:spPr>
            <p:txBody>
              <a:bodyPr/>
              <a:lstStyle/>
              <a:p>
                <a:endParaRPr lang="en-US"/>
              </a:p>
            </p:txBody>
          </p:sp>
          <p:sp>
            <p:nvSpPr>
              <p:cNvPr id="144071" name="Rectangle 1735"/>
              <p:cNvSpPr>
                <a:spLocks noChangeArrowheads="1"/>
              </p:cNvSpPr>
              <p:nvPr/>
            </p:nvSpPr>
            <p:spPr bwMode="black">
              <a:xfrm>
                <a:off x="4213" y="1982"/>
                <a:ext cx="6" cy="28"/>
              </a:xfrm>
              <a:prstGeom prst="rect">
                <a:avLst/>
              </a:prstGeom>
              <a:solidFill>
                <a:schemeClr val="bg2"/>
              </a:solidFill>
              <a:ln w="9525">
                <a:solidFill>
                  <a:schemeClr val="bg2"/>
                </a:solidFill>
                <a:miter lim="800000"/>
                <a:headEnd/>
                <a:tailEnd/>
              </a:ln>
            </p:spPr>
            <p:txBody>
              <a:bodyPr/>
              <a:lstStyle/>
              <a:p>
                <a:endParaRPr lang="en-US"/>
              </a:p>
            </p:txBody>
          </p:sp>
          <p:sp>
            <p:nvSpPr>
              <p:cNvPr id="144072" name="Rectangle 1736"/>
              <p:cNvSpPr>
                <a:spLocks noChangeArrowheads="1"/>
              </p:cNvSpPr>
              <p:nvPr/>
            </p:nvSpPr>
            <p:spPr bwMode="black">
              <a:xfrm>
                <a:off x="4217" y="1980"/>
                <a:ext cx="36" cy="3"/>
              </a:xfrm>
              <a:prstGeom prst="rect">
                <a:avLst/>
              </a:prstGeom>
              <a:solidFill>
                <a:schemeClr val="bg2"/>
              </a:solidFill>
              <a:ln w="9525">
                <a:solidFill>
                  <a:schemeClr val="bg2"/>
                </a:solidFill>
                <a:miter lim="800000"/>
                <a:headEnd/>
                <a:tailEnd/>
              </a:ln>
            </p:spPr>
            <p:txBody>
              <a:bodyPr/>
              <a:lstStyle/>
              <a:p>
                <a:endParaRPr lang="en-US"/>
              </a:p>
            </p:txBody>
          </p:sp>
          <p:sp>
            <p:nvSpPr>
              <p:cNvPr id="144073" name="Rectangle 1737"/>
              <p:cNvSpPr>
                <a:spLocks noChangeArrowheads="1"/>
              </p:cNvSpPr>
              <p:nvPr/>
            </p:nvSpPr>
            <p:spPr bwMode="black">
              <a:xfrm>
                <a:off x="4251" y="1982"/>
                <a:ext cx="6" cy="28"/>
              </a:xfrm>
              <a:prstGeom prst="rect">
                <a:avLst/>
              </a:prstGeom>
              <a:solidFill>
                <a:schemeClr val="bg2"/>
              </a:solidFill>
              <a:ln w="9525">
                <a:solidFill>
                  <a:schemeClr val="bg2"/>
                </a:solidFill>
                <a:miter lim="800000"/>
                <a:headEnd/>
                <a:tailEnd/>
              </a:ln>
            </p:spPr>
            <p:txBody>
              <a:bodyPr/>
              <a:lstStyle/>
              <a:p>
                <a:endParaRPr lang="en-US"/>
              </a:p>
            </p:txBody>
          </p:sp>
          <p:sp>
            <p:nvSpPr>
              <p:cNvPr id="144074" name="Rectangle 1738"/>
              <p:cNvSpPr>
                <a:spLocks noChangeArrowheads="1"/>
              </p:cNvSpPr>
              <p:nvPr/>
            </p:nvSpPr>
            <p:spPr bwMode="black">
              <a:xfrm>
                <a:off x="4217" y="2009"/>
                <a:ext cx="36" cy="4"/>
              </a:xfrm>
              <a:prstGeom prst="rect">
                <a:avLst/>
              </a:prstGeom>
              <a:solidFill>
                <a:schemeClr val="bg2"/>
              </a:solidFill>
              <a:ln w="9525">
                <a:solidFill>
                  <a:schemeClr val="bg2"/>
                </a:solidFill>
                <a:miter lim="800000"/>
                <a:headEnd/>
                <a:tailEnd/>
              </a:ln>
            </p:spPr>
            <p:txBody>
              <a:bodyPr/>
              <a:lstStyle/>
              <a:p>
                <a:endParaRPr lang="en-US"/>
              </a:p>
            </p:txBody>
          </p:sp>
          <p:sp>
            <p:nvSpPr>
              <p:cNvPr id="144075" name="Rectangle 1739"/>
              <p:cNvSpPr>
                <a:spLocks noChangeArrowheads="1"/>
              </p:cNvSpPr>
              <p:nvPr/>
            </p:nvSpPr>
            <p:spPr bwMode="black">
              <a:xfrm>
                <a:off x="3960" y="1644"/>
                <a:ext cx="257" cy="5"/>
              </a:xfrm>
              <a:prstGeom prst="rect">
                <a:avLst/>
              </a:prstGeom>
              <a:solidFill>
                <a:schemeClr val="bg2"/>
              </a:solidFill>
              <a:ln w="9525">
                <a:noFill/>
                <a:miter lim="800000"/>
                <a:headEnd/>
                <a:tailEnd/>
              </a:ln>
            </p:spPr>
            <p:txBody>
              <a:bodyPr/>
              <a:lstStyle/>
              <a:p>
                <a:endParaRPr lang="en-US"/>
              </a:p>
            </p:txBody>
          </p:sp>
          <p:sp>
            <p:nvSpPr>
              <p:cNvPr id="144077" name="Rectangle 1741"/>
              <p:cNvSpPr>
                <a:spLocks noChangeArrowheads="1"/>
              </p:cNvSpPr>
              <p:nvPr/>
            </p:nvSpPr>
            <p:spPr bwMode="black">
              <a:xfrm>
                <a:off x="3960" y="1642"/>
                <a:ext cx="257" cy="5"/>
              </a:xfrm>
              <a:prstGeom prst="rect">
                <a:avLst/>
              </a:prstGeom>
              <a:solidFill>
                <a:schemeClr val="bg2"/>
              </a:solidFill>
              <a:ln w="9525">
                <a:noFill/>
                <a:miter lim="800000"/>
                <a:headEnd/>
                <a:tailEnd/>
              </a:ln>
            </p:spPr>
            <p:txBody>
              <a:bodyPr/>
              <a:lstStyle/>
              <a:p>
                <a:endParaRPr lang="en-US"/>
              </a:p>
            </p:txBody>
          </p:sp>
          <p:sp>
            <p:nvSpPr>
              <p:cNvPr id="144078" name="Rectangle 1742"/>
              <p:cNvSpPr>
                <a:spLocks noChangeArrowheads="1"/>
              </p:cNvSpPr>
              <p:nvPr/>
            </p:nvSpPr>
            <p:spPr bwMode="black">
              <a:xfrm>
                <a:off x="3960" y="1642"/>
                <a:ext cx="257" cy="5"/>
              </a:xfrm>
              <a:prstGeom prst="rect">
                <a:avLst/>
              </a:prstGeom>
              <a:solidFill>
                <a:schemeClr val="bg2"/>
              </a:solidFill>
              <a:ln w="9525">
                <a:noFill/>
                <a:miter lim="800000"/>
                <a:headEnd/>
                <a:tailEnd/>
              </a:ln>
            </p:spPr>
            <p:txBody>
              <a:bodyPr/>
              <a:lstStyle/>
              <a:p>
                <a:endParaRPr lang="en-US"/>
              </a:p>
            </p:txBody>
          </p:sp>
          <p:sp>
            <p:nvSpPr>
              <p:cNvPr id="144079" name="Rectangle 1743"/>
              <p:cNvSpPr>
                <a:spLocks noChangeArrowheads="1"/>
              </p:cNvSpPr>
              <p:nvPr/>
            </p:nvSpPr>
            <p:spPr bwMode="black">
              <a:xfrm>
                <a:off x="3960" y="1642"/>
                <a:ext cx="257" cy="5"/>
              </a:xfrm>
              <a:prstGeom prst="rect">
                <a:avLst/>
              </a:prstGeom>
              <a:solidFill>
                <a:schemeClr val="bg2"/>
              </a:solidFill>
              <a:ln w="9525">
                <a:noFill/>
                <a:miter lim="800000"/>
                <a:headEnd/>
                <a:tailEnd/>
              </a:ln>
            </p:spPr>
            <p:txBody>
              <a:bodyPr/>
              <a:lstStyle/>
              <a:p>
                <a:endParaRPr lang="en-US"/>
              </a:p>
            </p:txBody>
          </p:sp>
          <p:sp>
            <p:nvSpPr>
              <p:cNvPr id="144080" name="Rectangle 1744"/>
              <p:cNvSpPr>
                <a:spLocks noChangeArrowheads="1"/>
              </p:cNvSpPr>
              <p:nvPr/>
            </p:nvSpPr>
            <p:spPr bwMode="black">
              <a:xfrm>
                <a:off x="3960" y="1641"/>
                <a:ext cx="257" cy="4"/>
              </a:xfrm>
              <a:prstGeom prst="rect">
                <a:avLst/>
              </a:prstGeom>
              <a:solidFill>
                <a:schemeClr val="bg2"/>
              </a:solidFill>
              <a:ln w="9525">
                <a:noFill/>
                <a:miter lim="800000"/>
                <a:headEnd/>
                <a:tailEnd/>
              </a:ln>
            </p:spPr>
            <p:txBody>
              <a:bodyPr/>
              <a:lstStyle/>
              <a:p>
                <a:endParaRPr lang="en-US"/>
              </a:p>
            </p:txBody>
          </p:sp>
          <p:sp>
            <p:nvSpPr>
              <p:cNvPr id="144081" name="Rectangle 1745"/>
              <p:cNvSpPr>
                <a:spLocks noChangeArrowheads="1"/>
              </p:cNvSpPr>
              <p:nvPr/>
            </p:nvSpPr>
            <p:spPr bwMode="black">
              <a:xfrm>
                <a:off x="3960" y="1641"/>
                <a:ext cx="257" cy="4"/>
              </a:xfrm>
              <a:prstGeom prst="rect">
                <a:avLst/>
              </a:prstGeom>
              <a:solidFill>
                <a:schemeClr val="bg2"/>
              </a:solidFill>
              <a:ln w="9525">
                <a:noFill/>
                <a:miter lim="800000"/>
                <a:headEnd/>
                <a:tailEnd/>
              </a:ln>
            </p:spPr>
            <p:txBody>
              <a:bodyPr/>
              <a:lstStyle/>
              <a:p>
                <a:endParaRPr lang="en-US"/>
              </a:p>
            </p:txBody>
          </p:sp>
          <p:sp>
            <p:nvSpPr>
              <p:cNvPr id="144082" name="Rectangle 1746"/>
              <p:cNvSpPr>
                <a:spLocks noChangeArrowheads="1"/>
              </p:cNvSpPr>
              <p:nvPr/>
            </p:nvSpPr>
            <p:spPr bwMode="black">
              <a:xfrm>
                <a:off x="3960" y="1641"/>
                <a:ext cx="257" cy="4"/>
              </a:xfrm>
              <a:prstGeom prst="rect">
                <a:avLst/>
              </a:prstGeom>
              <a:solidFill>
                <a:schemeClr val="bg2"/>
              </a:solidFill>
              <a:ln w="9525">
                <a:noFill/>
                <a:miter lim="800000"/>
                <a:headEnd/>
                <a:tailEnd/>
              </a:ln>
            </p:spPr>
            <p:txBody>
              <a:bodyPr/>
              <a:lstStyle/>
              <a:p>
                <a:endParaRPr lang="en-US"/>
              </a:p>
            </p:txBody>
          </p:sp>
          <p:sp>
            <p:nvSpPr>
              <p:cNvPr id="144083" name="Rectangle 1747"/>
              <p:cNvSpPr>
                <a:spLocks noChangeArrowheads="1"/>
              </p:cNvSpPr>
              <p:nvPr/>
            </p:nvSpPr>
            <p:spPr bwMode="black">
              <a:xfrm>
                <a:off x="3960" y="1639"/>
                <a:ext cx="257" cy="5"/>
              </a:xfrm>
              <a:prstGeom prst="rect">
                <a:avLst/>
              </a:prstGeom>
              <a:solidFill>
                <a:schemeClr val="bg2"/>
              </a:solidFill>
              <a:ln w="9525">
                <a:noFill/>
                <a:miter lim="800000"/>
                <a:headEnd/>
                <a:tailEnd/>
              </a:ln>
            </p:spPr>
            <p:txBody>
              <a:bodyPr/>
              <a:lstStyle/>
              <a:p>
                <a:endParaRPr lang="en-US"/>
              </a:p>
            </p:txBody>
          </p:sp>
          <p:sp>
            <p:nvSpPr>
              <p:cNvPr id="144084" name="Rectangle 1748"/>
              <p:cNvSpPr>
                <a:spLocks noChangeArrowheads="1"/>
              </p:cNvSpPr>
              <p:nvPr/>
            </p:nvSpPr>
            <p:spPr bwMode="black">
              <a:xfrm>
                <a:off x="3960" y="1639"/>
                <a:ext cx="257" cy="5"/>
              </a:xfrm>
              <a:prstGeom prst="rect">
                <a:avLst/>
              </a:prstGeom>
              <a:solidFill>
                <a:schemeClr val="bg2"/>
              </a:solidFill>
              <a:ln w="9525">
                <a:noFill/>
                <a:miter lim="800000"/>
                <a:headEnd/>
                <a:tailEnd/>
              </a:ln>
            </p:spPr>
            <p:txBody>
              <a:bodyPr/>
              <a:lstStyle/>
              <a:p>
                <a:endParaRPr lang="en-US"/>
              </a:p>
            </p:txBody>
          </p:sp>
          <p:sp>
            <p:nvSpPr>
              <p:cNvPr id="144085" name="Rectangle 1749"/>
              <p:cNvSpPr>
                <a:spLocks noChangeArrowheads="1"/>
              </p:cNvSpPr>
              <p:nvPr/>
            </p:nvSpPr>
            <p:spPr bwMode="black">
              <a:xfrm>
                <a:off x="3960" y="1639"/>
                <a:ext cx="257" cy="5"/>
              </a:xfrm>
              <a:prstGeom prst="rect">
                <a:avLst/>
              </a:prstGeom>
              <a:solidFill>
                <a:schemeClr val="bg2"/>
              </a:solidFill>
              <a:ln w="9525">
                <a:noFill/>
                <a:miter lim="800000"/>
                <a:headEnd/>
                <a:tailEnd/>
              </a:ln>
            </p:spPr>
            <p:txBody>
              <a:bodyPr/>
              <a:lstStyle/>
              <a:p>
                <a:endParaRPr lang="en-US"/>
              </a:p>
            </p:txBody>
          </p:sp>
          <p:sp>
            <p:nvSpPr>
              <p:cNvPr id="144086" name="Rectangle 1750"/>
              <p:cNvSpPr>
                <a:spLocks noChangeArrowheads="1"/>
              </p:cNvSpPr>
              <p:nvPr/>
            </p:nvSpPr>
            <p:spPr bwMode="black">
              <a:xfrm>
                <a:off x="3960" y="1638"/>
                <a:ext cx="257" cy="4"/>
              </a:xfrm>
              <a:prstGeom prst="rect">
                <a:avLst/>
              </a:prstGeom>
              <a:solidFill>
                <a:schemeClr val="bg2"/>
              </a:solidFill>
              <a:ln w="9525">
                <a:noFill/>
                <a:miter lim="800000"/>
                <a:headEnd/>
                <a:tailEnd/>
              </a:ln>
            </p:spPr>
            <p:txBody>
              <a:bodyPr/>
              <a:lstStyle/>
              <a:p>
                <a:endParaRPr lang="en-US"/>
              </a:p>
            </p:txBody>
          </p:sp>
          <p:sp>
            <p:nvSpPr>
              <p:cNvPr id="144087" name="Rectangle 1751"/>
              <p:cNvSpPr>
                <a:spLocks noChangeArrowheads="1"/>
              </p:cNvSpPr>
              <p:nvPr/>
            </p:nvSpPr>
            <p:spPr bwMode="black">
              <a:xfrm>
                <a:off x="3960" y="1638"/>
                <a:ext cx="257" cy="4"/>
              </a:xfrm>
              <a:prstGeom prst="rect">
                <a:avLst/>
              </a:prstGeom>
              <a:solidFill>
                <a:schemeClr val="bg2"/>
              </a:solidFill>
              <a:ln w="9525">
                <a:noFill/>
                <a:miter lim="800000"/>
                <a:headEnd/>
                <a:tailEnd/>
              </a:ln>
            </p:spPr>
            <p:txBody>
              <a:bodyPr/>
              <a:lstStyle/>
              <a:p>
                <a:endParaRPr lang="en-US"/>
              </a:p>
            </p:txBody>
          </p:sp>
          <p:sp>
            <p:nvSpPr>
              <p:cNvPr id="144088" name="Rectangle 1752"/>
              <p:cNvSpPr>
                <a:spLocks noChangeArrowheads="1"/>
              </p:cNvSpPr>
              <p:nvPr/>
            </p:nvSpPr>
            <p:spPr bwMode="black">
              <a:xfrm>
                <a:off x="3960" y="1638"/>
                <a:ext cx="257" cy="4"/>
              </a:xfrm>
              <a:prstGeom prst="rect">
                <a:avLst/>
              </a:prstGeom>
              <a:solidFill>
                <a:schemeClr val="bg2"/>
              </a:solidFill>
              <a:ln w="9525">
                <a:noFill/>
                <a:miter lim="800000"/>
                <a:headEnd/>
                <a:tailEnd/>
              </a:ln>
            </p:spPr>
            <p:txBody>
              <a:bodyPr/>
              <a:lstStyle/>
              <a:p>
                <a:endParaRPr lang="en-US"/>
              </a:p>
            </p:txBody>
          </p:sp>
          <p:sp>
            <p:nvSpPr>
              <p:cNvPr id="144089" name="Rectangle 1753"/>
              <p:cNvSpPr>
                <a:spLocks noChangeArrowheads="1"/>
              </p:cNvSpPr>
              <p:nvPr/>
            </p:nvSpPr>
            <p:spPr bwMode="black">
              <a:xfrm>
                <a:off x="3960" y="1638"/>
                <a:ext cx="257" cy="3"/>
              </a:xfrm>
              <a:prstGeom prst="rect">
                <a:avLst/>
              </a:prstGeom>
              <a:solidFill>
                <a:schemeClr val="bg2"/>
              </a:solidFill>
              <a:ln w="9525">
                <a:noFill/>
                <a:miter lim="800000"/>
                <a:headEnd/>
                <a:tailEnd/>
              </a:ln>
            </p:spPr>
            <p:txBody>
              <a:bodyPr/>
              <a:lstStyle/>
              <a:p>
                <a:endParaRPr lang="en-US"/>
              </a:p>
            </p:txBody>
          </p:sp>
          <p:sp>
            <p:nvSpPr>
              <p:cNvPr id="144090" name="Rectangle 1754"/>
              <p:cNvSpPr>
                <a:spLocks noChangeArrowheads="1"/>
              </p:cNvSpPr>
              <p:nvPr/>
            </p:nvSpPr>
            <p:spPr bwMode="black">
              <a:xfrm>
                <a:off x="3960" y="1636"/>
                <a:ext cx="257" cy="5"/>
              </a:xfrm>
              <a:prstGeom prst="rect">
                <a:avLst/>
              </a:prstGeom>
              <a:solidFill>
                <a:schemeClr val="bg2"/>
              </a:solidFill>
              <a:ln w="9525">
                <a:noFill/>
                <a:miter lim="800000"/>
                <a:headEnd/>
                <a:tailEnd/>
              </a:ln>
            </p:spPr>
            <p:txBody>
              <a:bodyPr/>
              <a:lstStyle/>
              <a:p>
                <a:endParaRPr lang="en-US"/>
              </a:p>
            </p:txBody>
          </p:sp>
          <p:sp>
            <p:nvSpPr>
              <p:cNvPr id="144091" name="Rectangle 1755"/>
              <p:cNvSpPr>
                <a:spLocks noChangeArrowheads="1"/>
              </p:cNvSpPr>
              <p:nvPr/>
            </p:nvSpPr>
            <p:spPr bwMode="black">
              <a:xfrm>
                <a:off x="3960" y="1636"/>
                <a:ext cx="257" cy="5"/>
              </a:xfrm>
              <a:prstGeom prst="rect">
                <a:avLst/>
              </a:prstGeom>
              <a:solidFill>
                <a:schemeClr val="bg2"/>
              </a:solidFill>
              <a:ln w="9525">
                <a:noFill/>
                <a:miter lim="800000"/>
                <a:headEnd/>
                <a:tailEnd/>
              </a:ln>
            </p:spPr>
            <p:txBody>
              <a:bodyPr/>
              <a:lstStyle/>
              <a:p>
                <a:endParaRPr lang="en-US"/>
              </a:p>
            </p:txBody>
          </p:sp>
          <p:sp>
            <p:nvSpPr>
              <p:cNvPr id="144092" name="Rectangle 1756"/>
              <p:cNvSpPr>
                <a:spLocks noChangeArrowheads="1"/>
              </p:cNvSpPr>
              <p:nvPr/>
            </p:nvSpPr>
            <p:spPr bwMode="black">
              <a:xfrm>
                <a:off x="3960" y="1636"/>
                <a:ext cx="257" cy="5"/>
              </a:xfrm>
              <a:prstGeom prst="rect">
                <a:avLst/>
              </a:prstGeom>
              <a:solidFill>
                <a:schemeClr val="bg2"/>
              </a:solidFill>
              <a:ln w="9525">
                <a:solidFill>
                  <a:schemeClr val="bg2"/>
                </a:solidFill>
                <a:miter lim="800000"/>
                <a:headEnd/>
                <a:tailEnd/>
              </a:ln>
            </p:spPr>
            <p:txBody>
              <a:bodyPr/>
              <a:lstStyle/>
              <a:p>
                <a:endParaRPr lang="en-US"/>
              </a:p>
            </p:txBody>
          </p:sp>
          <p:sp>
            <p:nvSpPr>
              <p:cNvPr id="144093" name="Rectangle 1757"/>
              <p:cNvSpPr>
                <a:spLocks noChangeArrowheads="1"/>
              </p:cNvSpPr>
              <p:nvPr/>
            </p:nvSpPr>
            <p:spPr bwMode="black">
              <a:xfrm>
                <a:off x="3960" y="1634"/>
                <a:ext cx="257" cy="5"/>
              </a:xfrm>
              <a:prstGeom prst="rect">
                <a:avLst/>
              </a:prstGeom>
              <a:solidFill>
                <a:schemeClr val="bg2"/>
              </a:solidFill>
              <a:ln w="9525">
                <a:noFill/>
                <a:miter lim="800000"/>
                <a:headEnd/>
                <a:tailEnd/>
              </a:ln>
            </p:spPr>
            <p:txBody>
              <a:bodyPr/>
              <a:lstStyle/>
              <a:p>
                <a:endParaRPr lang="en-US"/>
              </a:p>
            </p:txBody>
          </p:sp>
          <p:sp>
            <p:nvSpPr>
              <p:cNvPr id="144094" name="Rectangle 1758"/>
              <p:cNvSpPr>
                <a:spLocks noChangeArrowheads="1"/>
              </p:cNvSpPr>
              <p:nvPr/>
            </p:nvSpPr>
            <p:spPr bwMode="black">
              <a:xfrm>
                <a:off x="3960" y="1634"/>
                <a:ext cx="257" cy="5"/>
              </a:xfrm>
              <a:prstGeom prst="rect">
                <a:avLst/>
              </a:prstGeom>
              <a:solidFill>
                <a:schemeClr val="bg2"/>
              </a:solidFill>
              <a:ln w="9525">
                <a:noFill/>
                <a:miter lim="800000"/>
                <a:headEnd/>
                <a:tailEnd/>
              </a:ln>
            </p:spPr>
            <p:txBody>
              <a:bodyPr/>
              <a:lstStyle/>
              <a:p>
                <a:endParaRPr lang="en-US"/>
              </a:p>
            </p:txBody>
          </p:sp>
          <p:sp>
            <p:nvSpPr>
              <p:cNvPr id="144095" name="Rectangle 1759"/>
              <p:cNvSpPr>
                <a:spLocks noChangeArrowheads="1"/>
              </p:cNvSpPr>
              <p:nvPr/>
            </p:nvSpPr>
            <p:spPr bwMode="black">
              <a:xfrm>
                <a:off x="3960" y="1634"/>
                <a:ext cx="257" cy="5"/>
              </a:xfrm>
              <a:prstGeom prst="rect">
                <a:avLst/>
              </a:prstGeom>
              <a:solidFill>
                <a:schemeClr val="bg2"/>
              </a:solidFill>
              <a:ln w="9525">
                <a:noFill/>
                <a:miter lim="800000"/>
                <a:headEnd/>
                <a:tailEnd/>
              </a:ln>
            </p:spPr>
            <p:txBody>
              <a:bodyPr/>
              <a:lstStyle/>
              <a:p>
                <a:endParaRPr lang="en-US"/>
              </a:p>
            </p:txBody>
          </p:sp>
          <p:sp>
            <p:nvSpPr>
              <p:cNvPr id="144096" name="Rectangle 1760"/>
              <p:cNvSpPr>
                <a:spLocks noChangeArrowheads="1"/>
              </p:cNvSpPr>
              <p:nvPr/>
            </p:nvSpPr>
            <p:spPr bwMode="black">
              <a:xfrm>
                <a:off x="3960" y="1633"/>
                <a:ext cx="257" cy="5"/>
              </a:xfrm>
              <a:prstGeom prst="rect">
                <a:avLst/>
              </a:prstGeom>
              <a:solidFill>
                <a:schemeClr val="bg2"/>
              </a:solidFill>
              <a:ln w="9525">
                <a:noFill/>
                <a:miter lim="800000"/>
                <a:headEnd/>
                <a:tailEnd/>
              </a:ln>
            </p:spPr>
            <p:txBody>
              <a:bodyPr/>
              <a:lstStyle/>
              <a:p>
                <a:endParaRPr lang="en-US"/>
              </a:p>
            </p:txBody>
          </p:sp>
          <p:sp>
            <p:nvSpPr>
              <p:cNvPr id="144097" name="Rectangle 1761"/>
              <p:cNvSpPr>
                <a:spLocks noChangeArrowheads="1"/>
              </p:cNvSpPr>
              <p:nvPr/>
            </p:nvSpPr>
            <p:spPr bwMode="black">
              <a:xfrm>
                <a:off x="3960" y="1633"/>
                <a:ext cx="257" cy="5"/>
              </a:xfrm>
              <a:prstGeom prst="rect">
                <a:avLst/>
              </a:prstGeom>
              <a:solidFill>
                <a:schemeClr val="bg2"/>
              </a:solidFill>
              <a:ln w="9525">
                <a:noFill/>
                <a:miter lim="800000"/>
                <a:headEnd/>
                <a:tailEnd/>
              </a:ln>
            </p:spPr>
            <p:txBody>
              <a:bodyPr/>
              <a:lstStyle/>
              <a:p>
                <a:endParaRPr lang="en-US"/>
              </a:p>
            </p:txBody>
          </p:sp>
          <p:sp>
            <p:nvSpPr>
              <p:cNvPr id="144098" name="Rectangle 1762"/>
              <p:cNvSpPr>
                <a:spLocks noChangeArrowheads="1"/>
              </p:cNvSpPr>
              <p:nvPr/>
            </p:nvSpPr>
            <p:spPr bwMode="black">
              <a:xfrm>
                <a:off x="3960" y="1644"/>
                <a:ext cx="257" cy="5"/>
              </a:xfrm>
              <a:prstGeom prst="rect">
                <a:avLst/>
              </a:prstGeom>
              <a:solidFill>
                <a:schemeClr val="bg2"/>
              </a:solidFill>
              <a:ln w="9525">
                <a:noFill/>
                <a:miter lim="800000"/>
                <a:headEnd/>
                <a:tailEnd/>
              </a:ln>
            </p:spPr>
            <p:txBody>
              <a:bodyPr/>
              <a:lstStyle/>
              <a:p>
                <a:endParaRPr lang="en-US"/>
              </a:p>
            </p:txBody>
          </p:sp>
          <p:sp>
            <p:nvSpPr>
              <p:cNvPr id="144099" name="Rectangle 1763"/>
              <p:cNvSpPr>
                <a:spLocks noChangeArrowheads="1"/>
              </p:cNvSpPr>
              <p:nvPr/>
            </p:nvSpPr>
            <p:spPr bwMode="black">
              <a:xfrm>
                <a:off x="3960" y="1644"/>
                <a:ext cx="257" cy="5"/>
              </a:xfrm>
              <a:prstGeom prst="rect">
                <a:avLst/>
              </a:prstGeom>
              <a:solidFill>
                <a:schemeClr val="bg2"/>
              </a:solidFill>
              <a:ln w="9525">
                <a:noFill/>
                <a:miter lim="800000"/>
                <a:headEnd/>
                <a:tailEnd/>
              </a:ln>
            </p:spPr>
            <p:txBody>
              <a:bodyPr/>
              <a:lstStyle/>
              <a:p>
                <a:endParaRPr lang="en-US"/>
              </a:p>
            </p:txBody>
          </p:sp>
          <p:sp>
            <p:nvSpPr>
              <p:cNvPr id="144100" name="Rectangle 1764"/>
              <p:cNvSpPr>
                <a:spLocks noChangeArrowheads="1"/>
              </p:cNvSpPr>
              <p:nvPr/>
            </p:nvSpPr>
            <p:spPr bwMode="black">
              <a:xfrm>
                <a:off x="3960" y="1645"/>
                <a:ext cx="257" cy="5"/>
              </a:xfrm>
              <a:prstGeom prst="rect">
                <a:avLst/>
              </a:prstGeom>
              <a:solidFill>
                <a:schemeClr val="bg2"/>
              </a:solidFill>
              <a:ln w="9525">
                <a:noFill/>
                <a:miter lim="800000"/>
                <a:headEnd/>
                <a:tailEnd/>
              </a:ln>
            </p:spPr>
            <p:txBody>
              <a:bodyPr/>
              <a:lstStyle/>
              <a:p>
                <a:endParaRPr lang="en-US"/>
              </a:p>
            </p:txBody>
          </p:sp>
          <p:sp>
            <p:nvSpPr>
              <p:cNvPr id="144101" name="Rectangle 1765"/>
              <p:cNvSpPr>
                <a:spLocks noChangeArrowheads="1"/>
              </p:cNvSpPr>
              <p:nvPr/>
            </p:nvSpPr>
            <p:spPr bwMode="black">
              <a:xfrm>
                <a:off x="3960" y="1645"/>
                <a:ext cx="257" cy="5"/>
              </a:xfrm>
              <a:prstGeom prst="rect">
                <a:avLst/>
              </a:prstGeom>
              <a:solidFill>
                <a:schemeClr val="bg2"/>
              </a:solidFill>
              <a:ln w="9525">
                <a:noFill/>
                <a:miter lim="800000"/>
                <a:headEnd/>
                <a:tailEnd/>
              </a:ln>
            </p:spPr>
            <p:txBody>
              <a:bodyPr/>
              <a:lstStyle/>
              <a:p>
                <a:endParaRPr lang="en-US"/>
              </a:p>
            </p:txBody>
          </p:sp>
          <p:sp>
            <p:nvSpPr>
              <p:cNvPr id="144102" name="Rectangle 1766"/>
              <p:cNvSpPr>
                <a:spLocks noChangeArrowheads="1"/>
              </p:cNvSpPr>
              <p:nvPr/>
            </p:nvSpPr>
            <p:spPr bwMode="black">
              <a:xfrm>
                <a:off x="3960" y="1645"/>
                <a:ext cx="257" cy="5"/>
              </a:xfrm>
              <a:prstGeom prst="rect">
                <a:avLst/>
              </a:prstGeom>
              <a:solidFill>
                <a:schemeClr val="bg2"/>
              </a:solidFill>
              <a:ln w="9525">
                <a:noFill/>
                <a:miter lim="800000"/>
                <a:headEnd/>
                <a:tailEnd/>
              </a:ln>
            </p:spPr>
            <p:txBody>
              <a:bodyPr/>
              <a:lstStyle/>
              <a:p>
                <a:endParaRPr lang="en-US"/>
              </a:p>
            </p:txBody>
          </p:sp>
          <p:sp>
            <p:nvSpPr>
              <p:cNvPr id="144103" name="Rectangle 1767"/>
              <p:cNvSpPr>
                <a:spLocks noChangeArrowheads="1"/>
              </p:cNvSpPr>
              <p:nvPr/>
            </p:nvSpPr>
            <p:spPr bwMode="black">
              <a:xfrm>
                <a:off x="3960" y="1647"/>
                <a:ext cx="257" cy="5"/>
              </a:xfrm>
              <a:prstGeom prst="rect">
                <a:avLst/>
              </a:prstGeom>
              <a:solidFill>
                <a:schemeClr val="bg2"/>
              </a:solidFill>
              <a:ln w="9525">
                <a:noFill/>
                <a:miter lim="800000"/>
                <a:headEnd/>
                <a:tailEnd/>
              </a:ln>
            </p:spPr>
            <p:txBody>
              <a:bodyPr/>
              <a:lstStyle/>
              <a:p>
                <a:endParaRPr lang="en-US"/>
              </a:p>
            </p:txBody>
          </p:sp>
          <p:sp>
            <p:nvSpPr>
              <p:cNvPr id="144104" name="Rectangle 1768"/>
              <p:cNvSpPr>
                <a:spLocks noChangeArrowheads="1"/>
              </p:cNvSpPr>
              <p:nvPr/>
            </p:nvSpPr>
            <p:spPr bwMode="black">
              <a:xfrm>
                <a:off x="3960" y="1647"/>
                <a:ext cx="257" cy="5"/>
              </a:xfrm>
              <a:prstGeom prst="rect">
                <a:avLst/>
              </a:prstGeom>
              <a:solidFill>
                <a:schemeClr val="bg2"/>
              </a:solidFill>
              <a:ln w="9525">
                <a:noFill/>
                <a:miter lim="800000"/>
                <a:headEnd/>
                <a:tailEnd/>
              </a:ln>
            </p:spPr>
            <p:txBody>
              <a:bodyPr/>
              <a:lstStyle/>
              <a:p>
                <a:endParaRPr lang="en-US"/>
              </a:p>
            </p:txBody>
          </p:sp>
          <p:sp>
            <p:nvSpPr>
              <p:cNvPr id="144105" name="Rectangle 1769"/>
              <p:cNvSpPr>
                <a:spLocks noChangeArrowheads="1"/>
              </p:cNvSpPr>
              <p:nvPr/>
            </p:nvSpPr>
            <p:spPr bwMode="black">
              <a:xfrm>
                <a:off x="3960" y="1647"/>
                <a:ext cx="257" cy="5"/>
              </a:xfrm>
              <a:prstGeom prst="rect">
                <a:avLst/>
              </a:prstGeom>
              <a:solidFill>
                <a:schemeClr val="bg2"/>
              </a:solidFill>
              <a:ln w="9525">
                <a:noFill/>
                <a:miter lim="800000"/>
                <a:headEnd/>
                <a:tailEnd/>
              </a:ln>
            </p:spPr>
            <p:txBody>
              <a:bodyPr/>
              <a:lstStyle/>
              <a:p>
                <a:endParaRPr lang="en-US"/>
              </a:p>
            </p:txBody>
          </p:sp>
          <p:sp>
            <p:nvSpPr>
              <p:cNvPr id="144106" name="Rectangle 1770"/>
              <p:cNvSpPr>
                <a:spLocks noChangeArrowheads="1"/>
              </p:cNvSpPr>
              <p:nvPr/>
            </p:nvSpPr>
            <p:spPr bwMode="black">
              <a:xfrm>
                <a:off x="3960" y="1649"/>
                <a:ext cx="257" cy="3"/>
              </a:xfrm>
              <a:prstGeom prst="rect">
                <a:avLst/>
              </a:prstGeom>
              <a:solidFill>
                <a:schemeClr val="bg2"/>
              </a:solidFill>
              <a:ln w="9525">
                <a:noFill/>
                <a:miter lim="800000"/>
                <a:headEnd/>
                <a:tailEnd/>
              </a:ln>
            </p:spPr>
            <p:txBody>
              <a:bodyPr/>
              <a:lstStyle/>
              <a:p>
                <a:endParaRPr lang="en-US"/>
              </a:p>
            </p:txBody>
          </p:sp>
          <p:sp>
            <p:nvSpPr>
              <p:cNvPr id="144107" name="Rectangle 1771"/>
              <p:cNvSpPr>
                <a:spLocks noChangeArrowheads="1"/>
              </p:cNvSpPr>
              <p:nvPr/>
            </p:nvSpPr>
            <p:spPr bwMode="black">
              <a:xfrm>
                <a:off x="3960" y="1649"/>
                <a:ext cx="257" cy="4"/>
              </a:xfrm>
              <a:prstGeom prst="rect">
                <a:avLst/>
              </a:prstGeom>
              <a:solidFill>
                <a:schemeClr val="bg2"/>
              </a:solidFill>
              <a:ln w="9525">
                <a:noFill/>
                <a:miter lim="800000"/>
                <a:headEnd/>
                <a:tailEnd/>
              </a:ln>
            </p:spPr>
            <p:txBody>
              <a:bodyPr/>
              <a:lstStyle/>
              <a:p>
                <a:endParaRPr lang="en-US"/>
              </a:p>
            </p:txBody>
          </p:sp>
          <p:sp>
            <p:nvSpPr>
              <p:cNvPr id="144108" name="Rectangle 1772"/>
              <p:cNvSpPr>
                <a:spLocks noChangeArrowheads="1"/>
              </p:cNvSpPr>
              <p:nvPr/>
            </p:nvSpPr>
            <p:spPr bwMode="black">
              <a:xfrm>
                <a:off x="3960" y="1649"/>
                <a:ext cx="257" cy="4"/>
              </a:xfrm>
              <a:prstGeom prst="rect">
                <a:avLst/>
              </a:prstGeom>
              <a:solidFill>
                <a:schemeClr val="bg2"/>
              </a:solidFill>
              <a:ln w="9525">
                <a:noFill/>
                <a:miter lim="800000"/>
                <a:headEnd/>
                <a:tailEnd/>
              </a:ln>
            </p:spPr>
            <p:txBody>
              <a:bodyPr/>
              <a:lstStyle/>
              <a:p>
                <a:endParaRPr lang="en-US"/>
              </a:p>
            </p:txBody>
          </p:sp>
          <p:sp>
            <p:nvSpPr>
              <p:cNvPr id="144109" name="Rectangle 1773"/>
              <p:cNvSpPr>
                <a:spLocks noChangeArrowheads="1"/>
              </p:cNvSpPr>
              <p:nvPr/>
            </p:nvSpPr>
            <p:spPr bwMode="black">
              <a:xfrm>
                <a:off x="3960" y="1649"/>
                <a:ext cx="257" cy="4"/>
              </a:xfrm>
              <a:prstGeom prst="rect">
                <a:avLst/>
              </a:prstGeom>
              <a:solidFill>
                <a:schemeClr val="bg2"/>
              </a:solidFill>
              <a:ln w="9525">
                <a:noFill/>
                <a:miter lim="800000"/>
                <a:headEnd/>
                <a:tailEnd/>
              </a:ln>
            </p:spPr>
            <p:txBody>
              <a:bodyPr/>
              <a:lstStyle/>
              <a:p>
                <a:endParaRPr lang="en-US"/>
              </a:p>
            </p:txBody>
          </p:sp>
          <p:sp>
            <p:nvSpPr>
              <p:cNvPr id="144110" name="Rectangle 1774"/>
              <p:cNvSpPr>
                <a:spLocks noChangeArrowheads="1"/>
              </p:cNvSpPr>
              <p:nvPr/>
            </p:nvSpPr>
            <p:spPr bwMode="black">
              <a:xfrm>
                <a:off x="3960" y="1650"/>
                <a:ext cx="257" cy="5"/>
              </a:xfrm>
              <a:prstGeom prst="rect">
                <a:avLst/>
              </a:prstGeom>
              <a:solidFill>
                <a:schemeClr val="bg2"/>
              </a:solidFill>
              <a:ln w="9525">
                <a:noFill/>
                <a:miter lim="800000"/>
                <a:headEnd/>
                <a:tailEnd/>
              </a:ln>
            </p:spPr>
            <p:txBody>
              <a:bodyPr/>
              <a:lstStyle/>
              <a:p>
                <a:endParaRPr lang="en-US"/>
              </a:p>
            </p:txBody>
          </p:sp>
          <p:sp>
            <p:nvSpPr>
              <p:cNvPr id="144111" name="Rectangle 1775"/>
              <p:cNvSpPr>
                <a:spLocks noChangeArrowheads="1"/>
              </p:cNvSpPr>
              <p:nvPr/>
            </p:nvSpPr>
            <p:spPr bwMode="black">
              <a:xfrm>
                <a:off x="3960" y="1650"/>
                <a:ext cx="257" cy="5"/>
              </a:xfrm>
              <a:prstGeom prst="rect">
                <a:avLst/>
              </a:prstGeom>
              <a:solidFill>
                <a:schemeClr val="bg2"/>
              </a:solidFill>
              <a:ln w="9525">
                <a:noFill/>
                <a:miter lim="800000"/>
                <a:headEnd/>
                <a:tailEnd/>
              </a:ln>
            </p:spPr>
            <p:txBody>
              <a:bodyPr/>
              <a:lstStyle/>
              <a:p>
                <a:endParaRPr lang="en-US"/>
              </a:p>
            </p:txBody>
          </p:sp>
          <p:sp>
            <p:nvSpPr>
              <p:cNvPr id="144112" name="Rectangle 1776"/>
              <p:cNvSpPr>
                <a:spLocks noChangeArrowheads="1"/>
              </p:cNvSpPr>
              <p:nvPr/>
            </p:nvSpPr>
            <p:spPr bwMode="black">
              <a:xfrm>
                <a:off x="3960" y="1650"/>
                <a:ext cx="257" cy="5"/>
              </a:xfrm>
              <a:prstGeom prst="rect">
                <a:avLst/>
              </a:prstGeom>
              <a:solidFill>
                <a:schemeClr val="bg2"/>
              </a:solidFill>
              <a:ln w="9525">
                <a:noFill/>
                <a:miter lim="800000"/>
                <a:headEnd/>
                <a:tailEnd/>
              </a:ln>
            </p:spPr>
            <p:txBody>
              <a:bodyPr/>
              <a:lstStyle/>
              <a:p>
                <a:endParaRPr lang="en-US"/>
              </a:p>
            </p:txBody>
          </p:sp>
          <p:sp>
            <p:nvSpPr>
              <p:cNvPr id="144113" name="Rectangle 1777"/>
              <p:cNvSpPr>
                <a:spLocks noChangeArrowheads="1"/>
              </p:cNvSpPr>
              <p:nvPr/>
            </p:nvSpPr>
            <p:spPr bwMode="black">
              <a:xfrm>
                <a:off x="3960" y="1652"/>
                <a:ext cx="257" cy="5"/>
              </a:xfrm>
              <a:prstGeom prst="rect">
                <a:avLst/>
              </a:prstGeom>
              <a:solidFill>
                <a:schemeClr val="bg2"/>
              </a:solidFill>
              <a:ln w="9525">
                <a:noFill/>
                <a:miter lim="800000"/>
                <a:headEnd/>
                <a:tailEnd/>
              </a:ln>
            </p:spPr>
            <p:txBody>
              <a:bodyPr/>
              <a:lstStyle/>
              <a:p>
                <a:endParaRPr lang="en-US"/>
              </a:p>
            </p:txBody>
          </p:sp>
          <p:sp>
            <p:nvSpPr>
              <p:cNvPr id="144114" name="Rectangle 1778"/>
              <p:cNvSpPr>
                <a:spLocks noChangeArrowheads="1"/>
              </p:cNvSpPr>
              <p:nvPr/>
            </p:nvSpPr>
            <p:spPr bwMode="black">
              <a:xfrm>
                <a:off x="3960" y="1652"/>
                <a:ext cx="257" cy="5"/>
              </a:xfrm>
              <a:prstGeom prst="rect">
                <a:avLst/>
              </a:prstGeom>
              <a:solidFill>
                <a:schemeClr val="bg2"/>
              </a:solidFill>
              <a:ln w="9525">
                <a:noFill/>
                <a:miter lim="800000"/>
                <a:headEnd/>
                <a:tailEnd/>
              </a:ln>
            </p:spPr>
            <p:txBody>
              <a:bodyPr/>
              <a:lstStyle/>
              <a:p>
                <a:endParaRPr lang="en-US"/>
              </a:p>
            </p:txBody>
          </p:sp>
          <p:sp>
            <p:nvSpPr>
              <p:cNvPr id="144115" name="Rectangle 1779"/>
              <p:cNvSpPr>
                <a:spLocks noChangeArrowheads="1"/>
              </p:cNvSpPr>
              <p:nvPr/>
            </p:nvSpPr>
            <p:spPr bwMode="black">
              <a:xfrm>
                <a:off x="3960" y="1652"/>
                <a:ext cx="257" cy="5"/>
              </a:xfrm>
              <a:prstGeom prst="rect">
                <a:avLst/>
              </a:prstGeom>
              <a:solidFill>
                <a:schemeClr val="bg2"/>
              </a:solidFill>
              <a:ln w="9525">
                <a:noFill/>
                <a:miter lim="800000"/>
                <a:headEnd/>
                <a:tailEnd/>
              </a:ln>
            </p:spPr>
            <p:txBody>
              <a:bodyPr/>
              <a:lstStyle/>
              <a:p>
                <a:endParaRPr lang="en-US"/>
              </a:p>
            </p:txBody>
          </p:sp>
          <p:sp>
            <p:nvSpPr>
              <p:cNvPr id="144116" name="Rectangle 1780"/>
              <p:cNvSpPr>
                <a:spLocks noChangeArrowheads="1"/>
              </p:cNvSpPr>
              <p:nvPr/>
            </p:nvSpPr>
            <p:spPr bwMode="black">
              <a:xfrm>
                <a:off x="3960" y="1653"/>
                <a:ext cx="257" cy="4"/>
              </a:xfrm>
              <a:prstGeom prst="rect">
                <a:avLst/>
              </a:prstGeom>
              <a:solidFill>
                <a:schemeClr val="bg2"/>
              </a:solidFill>
              <a:ln w="9525">
                <a:noFill/>
                <a:miter lim="800000"/>
                <a:headEnd/>
                <a:tailEnd/>
              </a:ln>
            </p:spPr>
            <p:txBody>
              <a:bodyPr/>
              <a:lstStyle/>
              <a:p>
                <a:endParaRPr lang="en-US"/>
              </a:p>
            </p:txBody>
          </p:sp>
          <p:sp>
            <p:nvSpPr>
              <p:cNvPr id="144117" name="Rectangle 1781"/>
              <p:cNvSpPr>
                <a:spLocks noChangeArrowheads="1"/>
              </p:cNvSpPr>
              <p:nvPr/>
            </p:nvSpPr>
            <p:spPr bwMode="black">
              <a:xfrm>
                <a:off x="3960" y="1653"/>
                <a:ext cx="257" cy="5"/>
              </a:xfrm>
              <a:prstGeom prst="rect">
                <a:avLst/>
              </a:prstGeom>
              <a:solidFill>
                <a:schemeClr val="bg2"/>
              </a:solidFill>
              <a:ln w="9525">
                <a:noFill/>
                <a:miter lim="800000"/>
                <a:headEnd/>
                <a:tailEnd/>
              </a:ln>
            </p:spPr>
            <p:txBody>
              <a:bodyPr/>
              <a:lstStyle/>
              <a:p>
                <a:endParaRPr lang="en-US"/>
              </a:p>
            </p:txBody>
          </p:sp>
          <p:sp>
            <p:nvSpPr>
              <p:cNvPr id="144118" name="Rectangle 1782"/>
              <p:cNvSpPr>
                <a:spLocks noChangeArrowheads="1"/>
              </p:cNvSpPr>
              <p:nvPr/>
            </p:nvSpPr>
            <p:spPr bwMode="black">
              <a:xfrm>
                <a:off x="3960" y="1653"/>
                <a:ext cx="257" cy="5"/>
              </a:xfrm>
              <a:prstGeom prst="rect">
                <a:avLst/>
              </a:prstGeom>
              <a:solidFill>
                <a:schemeClr val="bg2"/>
              </a:solidFill>
              <a:ln w="9525">
                <a:solidFill>
                  <a:schemeClr val="bg2"/>
                </a:solidFill>
                <a:miter lim="800000"/>
                <a:headEnd/>
                <a:tailEnd/>
              </a:ln>
            </p:spPr>
            <p:txBody>
              <a:bodyPr/>
              <a:lstStyle/>
              <a:p>
                <a:endParaRPr lang="en-US"/>
              </a:p>
            </p:txBody>
          </p:sp>
          <p:sp>
            <p:nvSpPr>
              <p:cNvPr id="144119" name="Rectangle 1783"/>
              <p:cNvSpPr>
                <a:spLocks noChangeArrowheads="1"/>
              </p:cNvSpPr>
              <p:nvPr/>
            </p:nvSpPr>
            <p:spPr bwMode="black">
              <a:xfrm>
                <a:off x="3922" y="1644"/>
                <a:ext cx="38" cy="5"/>
              </a:xfrm>
              <a:prstGeom prst="rect">
                <a:avLst/>
              </a:prstGeom>
              <a:solidFill>
                <a:schemeClr val="bg2"/>
              </a:solidFill>
              <a:ln w="9525">
                <a:noFill/>
                <a:miter lim="800000"/>
                <a:headEnd/>
                <a:tailEnd/>
              </a:ln>
            </p:spPr>
            <p:txBody>
              <a:bodyPr/>
              <a:lstStyle/>
              <a:p>
                <a:endParaRPr lang="en-US"/>
              </a:p>
            </p:txBody>
          </p:sp>
          <p:sp>
            <p:nvSpPr>
              <p:cNvPr id="144121" name="Rectangle 1785"/>
              <p:cNvSpPr>
                <a:spLocks noChangeArrowheads="1"/>
              </p:cNvSpPr>
              <p:nvPr/>
            </p:nvSpPr>
            <p:spPr bwMode="black">
              <a:xfrm>
                <a:off x="3922" y="1642"/>
                <a:ext cx="38" cy="5"/>
              </a:xfrm>
              <a:prstGeom prst="rect">
                <a:avLst/>
              </a:prstGeom>
              <a:solidFill>
                <a:schemeClr val="bg2"/>
              </a:solidFill>
              <a:ln w="9525">
                <a:noFill/>
                <a:miter lim="800000"/>
                <a:headEnd/>
                <a:tailEnd/>
              </a:ln>
            </p:spPr>
            <p:txBody>
              <a:bodyPr/>
              <a:lstStyle/>
              <a:p>
                <a:endParaRPr lang="en-US"/>
              </a:p>
            </p:txBody>
          </p:sp>
          <p:sp>
            <p:nvSpPr>
              <p:cNvPr id="144122" name="Rectangle 1786"/>
              <p:cNvSpPr>
                <a:spLocks noChangeArrowheads="1"/>
              </p:cNvSpPr>
              <p:nvPr/>
            </p:nvSpPr>
            <p:spPr bwMode="black">
              <a:xfrm>
                <a:off x="3922" y="1642"/>
                <a:ext cx="38" cy="5"/>
              </a:xfrm>
              <a:prstGeom prst="rect">
                <a:avLst/>
              </a:prstGeom>
              <a:solidFill>
                <a:schemeClr val="bg2"/>
              </a:solidFill>
              <a:ln w="9525">
                <a:noFill/>
                <a:miter lim="800000"/>
                <a:headEnd/>
                <a:tailEnd/>
              </a:ln>
            </p:spPr>
            <p:txBody>
              <a:bodyPr/>
              <a:lstStyle/>
              <a:p>
                <a:endParaRPr lang="en-US"/>
              </a:p>
            </p:txBody>
          </p:sp>
          <p:sp>
            <p:nvSpPr>
              <p:cNvPr id="144123" name="Rectangle 1787"/>
              <p:cNvSpPr>
                <a:spLocks noChangeArrowheads="1"/>
              </p:cNvSpPr>
              <p:nvPr/>
            </p:nvSpPr>
            <p:spPr bwMode="black">
              <a:xfrm>
                <a:off x="3922" y="1642"/>
                <a:ext cx="38" cy="5"/>
              </a:xfrm>
              <a:prstGeom prst="rect">
                <a:avLst/>
              </a:prstGeom>
              <a:solidFill>
                <a:schemeClr val="bg2"/>
              </a:solidFill>
              <a:ln w="9525">
                <a:noFill/>
                <a:miter lim="800000"/>
                <a:headEnd/>
                <a:tailEnd/>
              </a:ln>
            </p:spPr>
            <p:txBody>
              <a:bodyPr/>
              <a:lstStyle/>
              <a:p>
                <a:endParaRPr lang="en-US"/>
              </a:p>
            </p:txBody>
          </p:sp>
          <p:sp>
            <p:nvSpPr>
              <p:cNvPr id="144124" name="Rectangle 1788"/>
              <p:cNvSpPr>
                <a:spLocks noChangeArrowheads="1"/>
              </p:cNvSpPr>
              <p:nvPr/>
            </p:nvSpPr>
            <p:spPr bwMode="black">
              <a:xfrm>
                <a:off x="3922" y="1641"/>
                <a:ext cx="38" cy="4"/>
              </a:xfrm>
              <a:prstGeom prst="rect">
                <a:avLst/>
              </a:prstGeom>
              <a:solidFill>
                <a:schemeClr val="bg2"/>
              </a:solidFill>
              <a:ln w="9525">
                <a:noFill/>
                <a:miter lim="800000"/>
                <a:headEnd/>
                <a:tailEnd/>
              </a:ln>
            </p:spPr>
            <p:txBody>
              <a:bodyPr/>
              <a:lstStyle/>
              <a:p>
                <a:endParaRPr lang="en-US"/>
              </a:p>
            </p:txBody>
          </p:sp>
          <p:sp>
            <p:nvSpPr>
              <p:cNvPr id="144125" name="Rectangle 1789"/>
              <p:cNvSpPr>
                <a:spLocks noChangeArrowheads="1"/>
              </p:cNvSpPr>
              <p:nvPr/>
            </p:nvSpPr>
            <p:spPr bwMode="black">
              <a:xfrm>
                <a:off x="3922" y="1641"/>
                <a:ext cx="38" cy="4"/>
              </a:xfrm>
              <a:prstGeom prst="rect">
                <a:avLst/>
              </a:prstGeom>
              <a:solidFill>
                <a:schemeClr val="bg2"/>
              </a:solidFill>
              <a:ln w="9525">
                <a:noFill/>
                <a:miter lim="800000"/>
                <a:headEnd/>
                <a:tailEnd/>
              </a:ln>
            </p:spPr>
            <p:txBody>
              <a:bodyPr/>
              <a:lstStyle/>
              <a:p>
                <a:endParaRPr lang="en-US"/>
              </a:p>
            </p:txBody>
          </p:sp>
          <p:sp>
            <p:nvSpPr>
              <p:cNvPr id="144126" name="Rectangle 1790"/>
              <p:cNvSpPr>
                <a:spLocks noChangeArrowheads="1"/>
              </p:cNvSpPr>
              <p:nvPr/>
            </p:nvSpPr>
            <p:spPr bwMode="black">
              <a:xfrm>
                <a:off x="3922" y="1641"/>
                <a:ext cx="38" cy="4"/>
              </a:xfrm>
              <a:prstGeom prst="rect">
                <a:avLst/>
              </a:prstGeom>
              <a:solidFill>
                <a:schemeClr val="bg2"/>
              </a:solidFill>
              <a:ln w="9525">
                <a:noFill/>
                <a:miter lim="800000"/>
                <a:headEnd/>
                <a:tailEnd/>
              </a:ln>
            </p:spPr>
            <p:txBody>
              <a:bodyPr/>
              <a:lstStyle/>
              <a:p>
                <a:endParaRPr lang="en-US"/>
              </a:p>
            </p:txBody>
          </p:sp>
          <p:sp>
            <p:nvSpPr>
              <p:cNvPr id="144127" name="Rectangle 1791"/>
              <p:cNvSpPr>
                <a:spLocks noChangeArrowheads="1"/>
              </p:cNvSpPr>
              <p:nvPr/>
            </p:nvSpPr>
            <p:spPr bwMode="black">
              <a:xfrm>
                <a:off x="3922" y="1639"/>
                <a:ext cx="38" cy="5"/>
              </a:xfrm>
              <a:prstGeom prst="rect">
                <a:avLst/>
              </a:prstGeom>
              <a:solidFill>
                <a:schemeClr val="bg2"/>
              </a:solidFill>
              <a:ln w="9525">
                <a:noFill/>
                <a:miter lim="800000"/>
                <a:headEnd/>
                <a:tailEnd/>
              </a:ln>
            </p:spPr>
            <p:txBody>
              <a:bodyPr/>
              <a:lstStyle/>
              <a:p>
                <a:endParaRPr lang="en-US"/>
              </a:p>
            </p:txBody>
          </p:sp>
          <p:sp>
            <p:nvSpPr>
              <p:cNvPr id="144128" name="Rectangle 1792"/>
              <p:cNvSpPr>
                <a:spLocks noChangeArrowheads="1"/>
              </p:cNvSpPr>
              <p:nvPr/>
            </p:nvSpPr>
            <p:spPr bwMode="black">
              <a:xfrm>
                <a:off x="3922" y="1639"/>
                <a:ext cx="38" cy="5"/>
              </a:xfrm>
              <a:prstGeom prst="rect">
                <a:avLst/>
              </a:prstGeom>
              <a:solidFill>
                <a:schemeClr val="bg2"/>
              </a:solidFill>
              <a:ln w="9525">
                <a:noFill/>
                <a:miter lim="800000"/>
                <a:headEnd/>
                <a:tailEnd/>
              </a:ln>
            </p:spPr>
            <p:txBody>
              <a:bodyPr/>
              <a:lstStyle/>
              <a:p>
                <a:endParaRPr lang="en-US"/>
              </a:p>
            </p:txBody>
          </p:sp>
          <p:sp>
            <p:nvSpPr>
              <p:cNvPr id="144129" name="Rectangle 1793"/>
              <p:cNvSpPr>
                <a:spLocks noChangeArrowheads="1"/>
              </p:cNvSpPr>
              <p:nvPr/>
            </p:nvSpPr>
            <p:spPr bwMode="black">
              <a:xfrm>
                <a:off x="3922" y="1639"/>
                <a:ext cx="38" cy="5"/>
              </a:xfrm>
              <a:prstGeom prst="rect">
                <a:avLst/>
              </a:prstGeom>
              <a:solidFill>
                <a:schemeClr val="bg2"/>
              </a:solidFill>
              <a:ln w="9525">
                <a:noFill/>
                <a:miter lim="800000"/>
                <a:headEnd/>
                <a:tailEnd/>
              </a:ln>
            </p:spPr>
            <p:txBody>
              <a:bodyPr/>
              <a:lstStyle/>
              <a:p>
                <a:endParaRPr lang="en-US"/>
              </a:p>
            </p:txBody>
          </p:sp>
          <p:sp>
            <p:nvSpPr>
              <p:cNvPr id="144130" name="Rectangle 1794"/>
              <p:cNvSpPr>
                <a:spLocks noChangeArrowheads="1"/>
              </p:cNvSpPr>
              <p:nvPr/>
            </p:nvSpPr>
            <p:spPr bwMode="black">
              <a:xfrm>
                <a:off x="3922" y="1638"/>
                <a:ext cx="38" cy="4"/>
              </a:xfrm>
              <a:prstGeom prst="rect">
                <a:avLst/>
              </a:prstGeom>
              <a:solidFill>
                <a:schemeClr val="bg2"/>
              </a:solidFill>
              <a:ln w="9525">
                <a:noFill/>
                <a:miter lim="800000"/>
                <a:headEnd/>
                <a:tailEnd/>
              </a:ln>
            </p:spPr>
            <p:txBody>
              <a:bodyPr/>
              <a:lstStyle/>
              <a:p>
                <a:endParaRPr lang="en-US"/>
              </a:p>
            </p:txBody>
          </p:sp>
          <p:sp>
            <p:nvSpPr>
              <p:cNvPr id="144131" name="Rectangle 1795"/>
              <p:cNvSpPr>
                <a:spLocks noChangeArrowheads="1"/>
              </p:cNvSpPr>
              <p:nvPr/>
            </p:nvSpPr>
            <p:spPr bwMode="black">
              <a:xfrm>
                <a:off x="3922" y="1638"/>
                <a:ext cx="38" cy="4"/>
              </a:xfrm>
              <a:prstGeom prst="rect">
                <a:avLst/>
              </a:prstGeom>
              <a:solidFill>
                <a:schemeClr val="bg2"/>
              </a:solidFill>
              <a:ln w="9525">
                <a:noFill/>
                <a:miter lim="800000"/>
                <a:headEnd/>
                <a:tailEnd/>
              </a:ln>
            </p:spPr>
            <p:txBody>
              <a:bodyPr/>
              <a:lstStyle/>
              <a:p>
                <a:endParaRPr lang="en-US"/>
              </a:p>
            </p:txBody>
          </p:sp>
          <p:sp>
            <p:nvSpPr>
              <p:cNvPr id="144132" name="Rectangle 1796"/>
              <p:cNvSpPr>
                <a:spLocks noChangeArrowheads="1"/>
              </p:cNvSpPr>
              <p:nvPr/>
            </p:nvSpPr>
            <p:spPr bwMode="black">
              <a:xfrm>
                <a:off x="3922" y="1638"/>
                <a:ext cx="38" cy="4"/>
              </a:xfrm>
              <a:prstGeom prst="rect">
                <a:avLst/>
              </a:prstGeom>
              <a:solidFill>
                <a:schemeClr val="bg2"/>
              </a:solidFill>
              <a:ln w="9525">
                <a:noFill/>
                <a:miter lim="800000"/>
                <a:headEnd/>
                <a:tailEnd/>
              </a:ln>
            </p:spPr>
            <p:txBody>
              <a:bodyPr/>
              <a:lstStyle/>
              <a:p>
                <a:endParaRPr lang="en-US"/>
              </a:p>
            </p:txBody>
          </p:sp>
          <p:sp>
            <p:nvSpPr>
              <p:cNvPr id="144133" name="Rectangle 1797"/>
              <p:cNvSpPr>
                <a:spLocks noChangeArrowheads="1"/>
              </p:cNvSpPr>
              <p:nvPr/>
            </p:nvSpPr>
            <p:spPr bwMode="black">
              <a:xfrm>
                <a:off x="3922" y="1638"/>
                <a:ext cx="38" cy="3"/>
              </a:xfrm>
              <a:prstGeom prst="rect">
                <a:avLst/>
              </a:prstGeom>
              <a:solidFill>
                <a:schemeClr val="bg2"/>
              </a:solidFill>
              <a:ln w="9525">
                <a:noFill/>
                <a:miter lim="800000"/>
                <a:headEnd/>
                <a:tailEnd/>
              </a:ln>
            </p:spPr>
            <p:txBody>
              <a:bodyPr/>
              <a:lstStyle/>
              <a:p>
                <a:endParaRPr lang="en-US"/>
              </a:p>
            </p:txBody>
          </p:sp>
          <p:sp>
            <p:nvSpPr>
              <p:cNvPr id="144134" name="Rectangle 1798"/>
              <p:cNvSpPr>
                <a:spLocks noChangeArrowheads="1"/>
              </p:cNvSpPr>
              <p:nvPr/>
            </p:nvSpPr>
            <p:spPr bwMode="black">
              <a:xfrm>
                <a:off x="3922" y="1636"/>
                <a:ext cx="38" cy="5"/>
              </a:xfrm>
              <a:prstGeom prst="rect">
                <a:avLst/>
              </a:prstGeom>
              <a:solidFill>
                <a:schemeClr val="bg2"/>
              </a:solidFill>
              <a:ln w="9525">
                <a:noFill/>
                <a:miter lim="800000"/>
                <a:headEnd/>
                <a:tailEnd/>
              </a:ln>
            </p:spPr>
            <p:txBody>
              <a:bodyPr/>
              <a:lstStyle/>
              <a:p>
                <a:endParaRPr lang="en-US"/>
              </a:p>
            </p:txBody>
          </p:sp>
          <p:sp>
            <p:nvSpPr>
              <p:cNvPr id="144135" name="Rectangle 1799"/>
              <p:cNvSpPr>
                <a:spLocks noChangeArrowheads="1"/>
              </p:cNvSpPr>
              <p:nvPr/>
            </p:nvSpPr>
            <p:spPr bwMode="black">
              <a:xfrm>
                <a:off x="3922" y="1636"/>
                <a:ext cx="38" cy="5"/>
              </a:xfrm>
              <a:prstGeom prst="rect">
                <a:avLst/>
              </a:prstGeom>
              <a:solidFill>
                <a:schemeClr val="bg2"/>
              </a:solidFill>
              <a:ln w="9525">
                <a:noFill/>
                <a:miter lim="800000"/>
                <a:headEnd/>
                <a:tailEnd/>
              </a:ln>
            </p:spPr>
            <p:txBody>
              <a:bodyPr/>
              <a:lstStyle/>
              <a:p>
                <a:endParaRPr lang="en-US"/>
              </a:p>
            </p:txBody>
          </p:sp>
          <p:sp>
            <p:nvSpPr>
              <p:cNvPr id="144136" name="Rectangle 1800"/>
              <p:cNvSpPr>
                <a:spLocks noChangeArrowheads="1"/>
              </p:cNvSpPr>
              <p:nvPr/>
            </p:nvSpPr>
            <p:spPr bwMode="black">
              <a:xfrm>
                <a:off x="3922" y="1636"/>
                <a:ext cx="38" cy="5"/>
              </a:xfrm>
              <a:prstGeom prst="rect">
                <a:avLst/>
              </a:prstGeom>
              <a:solidFill>
                <a:schemeClr val="bg2"/>
              </a:solidFill>
              <a:ln w="9525">
                <a:noFill/>
                <a:miter lim="800000"/>
                <a:headEnd/>
                <a:tailEnd/>
              </a:ln>
            </p:spPr>
            <p:txBody>
              <a:bodyPr/>
              <a:lstStyle/>
              <a:p>
                <a:endParaRPr lang="en-US"/>
              </a:p>
            </p:txBody>
          </p:sp>
          <p:sp>
            <p:nvSpPr>
              <p:cNvPr id="144137" name="Rectangle 1801"/>
              <p:cNvSpPr>
                <a:spLocks noChangeArrowheads="1"/>
              </p:cNvSpPr>
              <p:nvPr/>
            </p:nvSpPr>
            <p:spPr bwMode="black">
              <a:xfrm>
                <a:off x="3922" y="1634"/>
                <a:ext cx="38" cy="5"/>
              </a:xfrm>
              <a:prstGeom prst="rect">
                <a:avLst/>
              </a:prstGeom>
              <a:solidFill>
                <a:schemeClr val="bg2"/>
              </a:solidFill>
              <a:ln w="9525">
                <a:noFill/>
                <a:miter lim="800000"/>
                <a:headEnd/>
                <a:tailEnd/>
              </a:ln>
            </p:spPr>
            <p:txBody>
              <a:bodyPr/>
              <a:lstStyle/>
              <a:p>
                <a:endParaRPr lang="en-US"/>
              </a:p>
            </p:txBody>
          </p:sp>
          <p:sp>
            <p:nvSpPr>
              <p:cNvPr id="144138" name="Rectangle 1802"/>
              <p:cNvSpPr>
                <a:spLocks noChangeArrowheads="1"/>
              </p:cNvSpPr>
              <p:nvPr/>
            </p:nvSpPr>
            <p:spPr bwMode="black">
              <a:xfrm>
                <a:off x="3922" y="1634"/>
                <a:ext cx="38" cy="5"/>
              </a:xfrm>
              <a:prstGeom prst="rect">
                <a:avLst/>
              </a:prstGeom>
              <a:solidFill>
                <a:schemeClr val="bg2"/>
              </a:solidFill>
              <a:ln w="9525">
                <a:noFill/>
                <a:miter lim="800000"/>
                <a:headEnd/>
                <a:tailEnd/>
              </a:ln>
            </p:spPr>
            <p:txBody>
              <a:bodyPr/>
              <a:lstStyle/>
              <a:p>
                <a:endParaRPr lang="en-US"/>
              </a:p>
            </p:txBody>
          </p:sp>
          <p:sp>
            <p:nvSpPr>
              <p:cNvPr id="144139" name="Rectangle 1803"/>
              <p:cNvSpPr>
                <a:spLocks noChangeArrowheads="1"/>
              </p:cNvSpPr>
              <p:nvPr/>
            </p:nvSpPr>
            <p:spPr bwMode="black">
              <a:xfrm>
                <a:off x="3922" y="1634"/>
                <a:ext cx="38" cy="5"/>
              </a:xfrm>
              <a:prstGeom prst="rect">
                <a:avLst/>
              </a:prstGeom>
              <a:solidFill>
                <a:schemeClr val="bg2"/>
              </a:solidFill>
              <a:ln w="9525">
                <a:noFill/>
                <a:miter lim="800000"/>
                <a:headEnd/>
                <a:tailEnd/>
              </a:ln>
            </p:spPr>
            <p:txBody>
              <a:bodyPr/>
              <a:lstStyle/>
              <a:p>
                <a:endParaRPr lang="en-US"/>
              </a:p>
            </p:txBody>
          </p:sp>
          <p:sp>
            <p:nvSpPr>
              <p:cNvPr id="144140" name="Rectangle 1804"/>
              <p:cNvSpPr>
                <a:spLocks noChangeArrowheads="1"/>
              </p:cNvSpPr>
              <p:nvPr/>
            </p:nvSpPr>
            <p:spPr bwMode="black">
              <a:xfrm>
                <a:off x="3922" y="1633"/>
                <a:ext cx="38" cy="5"/>
              </a:xfrm>
              <a:prstGeom prst="rect">
                <a:avLst/>
              </a:prstGeom>
              <a:solidFill>
                <a:schemeClr val="bg2"/>
              </a:solidFill>
              <a:ln w="9525">
                <a:noFill/>
                <a:miter lim="800000"/>
                <a:headEnd/>
                <a:tailEnd/>
              </a:ln>
            </p:spPr>
            <p:txBody>
              <a:bodyPr/>
              <a:lstStyle/>
              <a:p>
                <a:endParaRPr lang="en-US"/>
              </a:p>
            </p:txBody>
          </p:sp>
          <p:sp>
            <p:nvSpPr>
              <p:cNvPr id="144141" name="Rectangle 1805"/>
              <p:cNvSpPr>
                <a:spLocks noChangeArrowheads="1"/>
              </p:cNvSpPr>
              <p:nvPr/>
            </p:nvSpPr>
            <p:spPr bwMode="black">
              <a:xfrm>
                <a:off x="3922" y="1633"/>
                <a:ext cx="38" cy="5"/>
              </a:xfrm>
              <a:prstGeom prst="rect">
                <a:avLst/>
              </a:prstGeom>
              <a:solidFill>
                <a:schemeClr val="bg2"/>
              </a:solidFill>
              <a:ln w="9525">
                <a:noFill/>
                <a:miter lim="800000"/>
                <a:headEnd/>
                <a:tailEnd/>
              </a:ln>
            </p:spPr>
            <p:txBody>
              <a:bodyPr/>
              <a:lstStyle/>
              <a:p>
                <a:endParaRPr lang="en-US"/>
              </a:p>
            </p:txBody>
          </p:sp>
          <p:sp>
            <p:nvSpPr>
              <p:cNvPr id="144142" name="Rectangle 1806"/>
              <p:cNvSpPr>
                <a:spLocks noChangeArrowheads="1"/>
              </p:cNvSpPr>
              <p:nvPr/>
            </p:nvSpPr>
            <p:spPr bwMode="black">
              <a:xfrm>
                <a:off x="3922" y="1633"/>
                <a:ext cx="38" cy="5"/>
              </a:xfrm>
              <a:prstGeom prst="rect">
                <a:avLst/>
              </a:prstGeom>
              <a:solidFill>
                <a:schemeClr val="bg2"/>
              </a:solidFill>
              <a:ln w="9525">
                <a:noFill/>
                <a:miter lim="800000"/>
                <a:headEnd/>
                <a:tailEnd/>
              </a:ln>
            </p:spPr>
            <p:txBody>
              <a:bodyPr/>
              <a:lstStyle/>
              <a:p>
                <a:endParaRPr lang="en-US"/>
              </a:p>
            </p:txBody>
          </p:sp>
          <p:sp>
            <p:nvSpPr>
              <p:cNvPr id="144143" name="Rectangle 1807"/>
              <p:cNvSpPr>
                <a:spLocks noChangeArrowheads="1"/>
              </p:cNvSpPr>
              <p:nvPr/>
            </p:nvSpPr>
            <p:spPr bwMode="black">
              <a:xfrm>
                <a:off x="3922" y="1633"/>
                <a:ext cx="38" cy="3"/>
              </a:xfrm>
              <a:prstGeom prst="rect">
                <a:avLst/>
              </a:prstGeom>
              <a:solidFill>
                <a:schemeClr val="bg2"/>
              </a:solidFill>
              <a:ln w="9525">
                <a:noFill/>
                <a:miter lim="800000"/>
                <a:headEnd/>
                <a:tailEnd/>
              </a:ln>
            </p:spPr>
            <p:txBody>
              <a:bodyPr/>
              <a:lstStyle/>
              <a:p>
                <a:endParaRPr lang="en-US"/>
              </a:p>
            </p:txBody>
          </p:sp>
          <p:sp>
            <p:nvSpPr>
              <p:cNvPr id="144144" name="Rectangle 1808"/>
              <p:cNvSpPr>
                <a:spLocks noChangeArrowheads="1"/>
              </p:cNvSpPr>
              <p:nvPr/>
            </p:nvSpPr>
            <p:spPr bwMode="black">
              <a:xfrm>
                <a:off x="3922" y="1632"/>
                <a:ext cx="38" cy="4"/>
              </a:xfrm>
              <a:prstGeom prst="rect">
                <a:avLst/>
              </a:prstGeom>
              <a:solidFill>
                <a:schemeClr val="bg2"/>
              </a:solidFill>
              <a:ln w="9525">
                <a:noFill/>
                <a:miter lim="800000"/>
                <a:headEnd/>
                <a:tailEnd/>
              </a:ln>
            </p:spPr>
            <p:txBody>
              <a:bodyPr/>
              <a:lstStyle/>
              <a:p>
                <a:endParaRPr lang="en-US"/>
              </a:p>
            </p:txBody>
          </p:sp>
          <p:sp>
            <p:nvSpPr>
              <p:cNvPr id="144145" name="Rectangle 1809"/>
              <p:cNvSpPr>
                <a:spLocks noChangeArrowheads="1"/>
              </p:cNvSpPr>
              <p:nvPr/>
            </p:nvSpPr>
            <p:spPr bwMode="black">
              <a:xfrm>
                <a:off x="3922" y="1632"/>
                <a:ext cx="38" cy="4"/>
              </a:xfrm>
              <a:prstGeom prst="rect">
                <a:avLst/>
              </a:prstGeom>
              <a:solidFill>
                <a:schemeClr val="bg2"/>
              </a:solidFill>
              <a:ln w="9525">
                <a:noFill/>
                <a:miter lim="800000"/>
                <a:headEnd/>
                <a:tailEnd/>
              </a:ln>
            </p:spPr>
            <p:txBody>
              <a:bodyPr/>
              <a:lstStyle/>
              <a:p>
                <a:endParaRPr lang="en-US"/>
              </a:p>
            </p:txBody>
          </p:sp>
          <p:sp>
            <p:nvSpPr>
              <p:cNvPr id="144146" name="Rectangle 1810"/>
              <p:cNvSpPr>
                <a:spLocks noChangeArrowheads="1"/>
              </p:cNvSpPr>
              <p:nvPr/>
            </p:nvSpPr>
            <p:spPr bwMode="black">
              <a:xfrm>
                <a:off x="3922" y="1632"/>
                <a:ext cx="38" cy="4"/>
              </a:xfrm>
              <a:prstGeom prst="rect">
                <a:avLst/>
              </a:prstGeom>
              <a:solidFill>
                <a:schemeClr val="bg2"/>
              </a:solidFill>
              <a:ln w="9525">
                <a:noFill/>
                <a:miter lim="800000"/>
                <a:headEnd/>
                <a:tailEnd/>
              </a:ln>
            </p:spPr>
            <p:txBody>
              <a:bodyPr/>
              <a:lstStyle/>
              <a:p>
                <a:endParaRPr lang="en-US"/>
              </a:p>
            </p:txBody>
          </p:sp>
          <p:sp>
            <p:nvSpPr>
              <p:cNvPr id="144147" name="Rectangle 1811"/>
              <p:cNvSpPr>
                <a:spLocks noChangeArrowheads="1"/>
              </p:cNvSpPr>
              <p:nvPr/>
            </p:nvSpPr>
            <p:spPr bwMode="black">
              <a:xfrm>
                <a:off x="3922" y="1630"/>
                <a:ext cx="38" cy="4"/>
              </a:xfrm>
              <a:prstGeom prst="rect">
                <a:avLst/>
              </a:prstGeom>
              <a:solidFill>
                <a:schemeClr val="bg2"/>
              </a:solidFill>
              <a:ln w="9525">
                <a:noFill/>
                <a:miter lim="800000"/>
                <a:headEnd/>
                <a:tailEnd/>
              </a:ln>
            </p:spPr>
            <p:txBody>
              <a:bodyPr/>
              <a:lstStyle/>
              <a:p>
                <a:endParaRPr lang="en-US"/>
              </a:p>
            </p:txBody>
          </p:sp>
          <p:sp>
            <p:nvSpPr>
              <p:cNvPr id="144148" name="Rectangle 1812"/>
              <p:cNvSpPr>
                <a:spLocks noChangeArrowheads="1"/>
              </p:cNvSpPr>
              <p:nvPr/>
            </p:nvSpPr>
            <p:spPr bwMode="black">
              <a:xfrm>
                <a:off x="3922" y="1630"/>
                <a:ext cx="38" cy="4"/>
              </a:xfrm>
              <a:prstGeom prst="rect">
                <a:avLst/>
              </a:prstGeom>
              <a:solidFill>
                <a:schemeClr val="bg2"/>
              </a:solidFill>
              <a:ln w="9525">
                <a:noFill/>
                <a:miter lim="800000"/>
                <a:headEnd/>
                <a:tailEnd/>
              </a:ln>
            </p:spPr>
            <p:txBody>
              <a:bodyPr/>
              <a:lstStyle/>
              <a:p>
                <a:endParaRPr lang="en-US"/>
              </a:p>
            </p:txBody>
          </p:sp>
          <p:sp>
            <p:nvSpPr>
              <p:cNvPr id="144149" name="Rectangle 1813"/>
              <p:cNvSpPr>
                <a:spLocks noChangeArrowheads="1"/>
              </p:cNvSpPr>
              <p:nvPr/>
            </p:nvSpPr>
            <p:spPr bwMode="black">
              <a:xfrm>
                <a:off x="3922" y="1630"/>
                <a:ext cx="38" cy="4"/>
              </a:xfrm>
              <a:prstGeom prst="rect">
                <a:avLst/>
              </a:prstGeom>
              <a:solidFill>
                <a:schemeClr val="bg2"/>
              </a:solidFill>
              <a:ln w="9525">
                <a:noFill/>
                <a:miter lim="800000"/>
                <a:headEnd/>
                <a:tailEnd/>
              </a:ln>
            </p:spPr>
            <p:txBody>
              <a:bodyPr/>
              <a:lstStyle/>
              <a:p>
                <a:endParaRPr lang="en-US"/>
              </a:p>
            </p:txBody>
          </p:sp>
          <p:sp>
            <p:nvSpPr>
              <p:cNvPr id="144151" name="Rectangle 1815"/>
              <p:cNvSpPr>
                <a:spLocks noChangeArrowheads="1"/>
              </p:cNvSpPr>
              <p:nvPr/>
            </p:nvSpPr>
            <p:spPr bwMode="black">
              <a:xfrm>
                <a:off x="3922" y="1644"/>
                <a:ext cx="38" cy="5"/>
              </a:xfrm>
              <a:prstGeom prst="rect">
                <a:avLst/>
              </a:prstGeom>
              <a:solidFill>
                <a:schemeClr val="bg2"/>
              </a:solidFill>
              <a:ln w="9525">
                <a:noFill/>
                <a:miter lim="800000"/>
                <a:headEnd/>
                <a:tailEnd/>
              </a:ln>
            </p:spPr>
            <p:txBody>
              <a:bodyPr/>
              <a:lstStyle/>
              <a:p>
                <a:endParaRPr lang="en-US"/>
              </a:p>
            </p:txBody>
          </p:sp>
          <p:sp>
            <p:nvSpPr>
              <p:cNvPr id="144152" name="Rectangle 1816"/>
              <p:cNvSpPr>
                <a:spLocks noChangeArrowheads="1"/>
              </p:cNvSpPr>
              <p:nvPr/>
            </p:nvSpPr>
            <p:spPr bwMode="black">
              <a:xfrm>
                <a:off x="3922" y="1644"/>
                <a:ext cx="38" cy="5"/>
              </a:xfrm>
              <a:prstGeom prst="rect">
                <a:avLst/>
              </a:prstGeom>
              <a:solidFill>
                <a:schemeClr val="bg2"/>
              </a:solidFill>
              <a:ln w="9525">
                <a:noFill/>
                <a:miter lim="800000"/>
                <a:headEnd/>
                <a:tailEnd/>
              </a:ln>
            </p:spPr>
            <p:txBody>
              <a:bodyPr/>
              <a:lstStyle/>
              <a:p>
                <a:endParaRPr lang="en-US"/>
              </a:p>
            </p:txBody>
          </p:sp>
          <p:sp>
            <p:nvSpPr>
              <p:cNvPr id="144153" name="Rectangle 1817"/>
              <p:cNvSpPr>
                <a:spLocks noChangeArrowheads="1"/>
              </p:cNvSpPr>
              <p:nvPr/>
            </p:nvSpPr>
            <p:spPr bwMode="black">
              <a:xfrm>
                <a:off x="3922" y="1645"/>
                <a:ext cx="38" cy="5"/>
              </a:xfrm>
              <a:prstGeom prst="rect">
                <a:avLst/>
              </a:prstGeom>
              <a:solidFill>
                <a:schemeClr val="bg2"/>
              </a:solidFill>
              <a:ln w="9525">
                <a:noFill/>
                <a:miter lim="800000"/>
                <a:headEnd/>
                <a:tailEnd/>
              </a:ln>
            </p:spPr>
            <p:txBody>
              <a:bodyPr/>
              <a:lstStyle/>
              <a:p>
                <a:endParaRPr lang="en-US"/>
              </a:p>
            </p:txBody>
          </p:sp>
          <p:sp>
            <p:nvSpPr>
              <p:cNvPr id="144154" name="Rectangle 1818"/>
              <p:cNvSpPr>
                <a:spLocks noChangeArrowheads="1"/>
              </p:cNvSpPr>
              <p:nvPr/>
            </p:nvSpPr>
            <p:spPr bwMode="black">
              <a:xfrm>
                <a:off x="3922" y="1645"/>
                <a:ext cx="38" cy="5"/>
              </a:xfrm>
              <a:prstGeom prst="rect">
                <a:avLst/>
              </a:prstGeom>
              <a:solidFill>
                <a:schemeClr val="bg2"/>
              </a:solidFill>
              <a:ln w="9525">
                <a:noFill/>
                <a:miter lim="800000"/>
                <a:headEnd/>
                <a:tailEnd/>
              </a:ln>
            </p:spPr>
            <p:txBody>
              <a:bodyPr/>
              <a:lstStyle/>
              <a:p>
                <a:endParaRPr lang="en-US"/>
              </a:p>
            </p:txBody>
          </p:sp>
          <p:sp>
            <p:nvSpPr>
              <p:cNvPr id="144155" name="Rectangle 1819"/>
              <p:cNvSpPr>
                <a:spLocks noChangeArrowheads="1"/>
              </p:cNvSpPr>
              <p:nvPr/>
            </p:nvSpPr>
            <p:spPr bwMode="black">
              <a:xfrm>
                <a:off x="3922" y="1645"/>
                <a:ext cx="38" cy="5"/>
              </a:xfrm>
              <a:prstGeom prst="rect">
                <a:avLst/>
              </a:prstGeom>
              <a:solidFill>
                <a:schemeClr val="bg2"/>
              </a:solidFill>
              <a:ln w="9525">
                <a:noFill/>
                <a:miter lim="800000"/>
                <a:headEnd/>
                <a:tailEnd/>
              </a:ln>
            </p:spPr>
            <p:txBody>
              <a:bodyPr/>
              <a:lstStyle/>
              <a:p>
                <a:endParaRPr lang="en-US"/>
              </a:p>
            </p:txBody>
          </p:sp>
          <p:sp>
            <p:nvSpPr>
              <p:cNvPr id="144156" name="Rectangle 1820"/>
              <p:cNvSpPr>
                <a:spLocks noChangeArrowheads="1"/>
              </p:cNvSpPr>
              <p:nvPr/>
            </p:nvSpPr>
            <p:spPr bwMode="black">
              <a:xfrm>
                <a:off x="3922" y="1647"/>
                <a:ext cx="38" cy="5"/>
              </a:xfrm>
              <a:prstGeom prst="rect">
                <a:avLst/>
              </a:prstGeom>
              <a:solidFill>
                <a:schemeClr val="bg2"/>
              </a:solidFill>
              <a:ln w="9525">
                <a:noFill/>
                <a:miter lim="800000"/>
                <a:headEnd/>
                <a:tailEnd/>
              </a:ln>
            </p:spPr>
            <p:txBody>
              <a:bodyPr/>
              <a:lstStyle/>
              <a:p>
                <a:endParaRPr lang="en-US"/>
              </a:p>
            </p:txBody>
          </p:sp>
          <p:sp>
            <p:nvSpPr>
              <p:cNvPr id="144157" name="Rectangle 1821"/>
              <p:cNvSpPr>
                <a:spLocks noChangeArrowheads="1"/>
              </p:cNvSpPr>
              <p:nvPr/>
            </p:nvSpPr>
            <p:spPr bwMode="black">
              <a:xfrm>
                <a:off x="3922" y="1647"/>
                <a:ext cx="38" cy="5"/>
              </a:xfrm>
              <a:prstGeom prst="rect">
                <a:avLst/>
              </a:prstGeom>
              <a:solidFill>
                <a:schemeClr val="bg2"/>
              </a:solidFill>
              <a:ln w="9525">
                <a:noFill/>
                <a:miter lim="800000"/>
                <a:headEnd/>
                <a:tailEnd/>
              </a:ln>
            </p:spPr>
            <p:txBody>
              <a:bodyPr/>
              <a:lstStyle/>
              <a:p>
                <a:endParaRPr lang="en-US"/>
              </a:p>
            </p:txBody>
          </p:sp>
          <p:sp>
            <p:nvSpPr>
              <p:cNvPr id="144158" name="Rectangle 1822"/>
              <p:cNvSpPr>
                <a:spLocks noChangeArrowheads="1"/>
              </p:cNvSpPr>
              <p:nvPr/>
            </p:nvSpPr>
            <p:spPr bwMode="black">
              <a:xfrm>
                <a:off x="3922" y="1647"/>
                <a:ext cx="38" cy="5"/>
              </a:xfrm>
              <a:prstGeom prst="rect">
                <a:avLst/>
              </a:prstGeom>
              <a:solidFill>
                <a:schemeClr val="bg2"/>
              </a:solidFill>
              <a:ln w="9525">
                <a:noFill/>
                <a:miter lim="800000"/>
                <a:headEnd/>
                <a:tailEnd/>
              </a:ln>
            </p:spPr>
            <p:txBody>
              <a:bodyPr/>
              <a:lstStyle/>
              <a:p>
                <a:endParaRPr lang="en-US"/>
              </a:p>
            </p:txBody>
          </p:sp>
          <p:sp>
            <p:nvSpPr>
              <p:cNvPr id="144159" name="Rectangle 1823"/>
              <p:cNvSpPr>
                <a:spLocks noChangeArrowheads="1"/>
              </p:cNvSpPr>
              <p:nvPr/>
            </p:nvSpPr>
            <p:spPr bwMode="black">
              <a:xfrm>
                <a:off x="3922" y="1649"/>
                <a:ext cx="38" cy="3"/>
              </a:xfrm>
              <a:prstGeom prst="rect">
                <a:avLst/>
              </a:prstGeom>
              <a:solidFill>
                <a:schemeClr val="bg2"/>
              </a:solidFill>
              <a:ln w="9525">
                <a:noFill/>
                <a:miter lim="800000"/>
                <a:headEnd/>
                <a:tailEnd/>
              </a:ln>
            </p:spPr>
            <p:txBody>
              <a:bodyPr/>
              <a:lstStyle/>
              <a:p>
                <a:endParaRPr lang="en-US"/>
              </a:p>
            </p:txBody>
          </p:sp>
          <p:sp>
            <p:nvSpPr>
              <p:cNvPr id="144160" name="Rectangle 1824"/>
              <p:cNvSpPr>
                <a:spLocks noChangeArrowheads="1"/>
              </p:cNvSpPr>
              <p:nvPr/>
            </p:nvSpPr>
            <p:spPr bwMode="black">
              <a:xfrm>
                <a:off x="3922" y="1649"/>
                <a:ext cx="38" cy="4"/>
              </a:xfrm>
              <a:prstGeom prst="rect">
                <a:avLst/>
              </a:prstGeom>
              <a:solidFill>
                <a:schemeClr val="bg2"/>
              </a:solidFill>
              <a:ln w="9525">
                <a:noFill/>
                <a:miter lim="800000"/>
                <a:headEnd/>
                <a:tailEnd/>
              </a:ln>
            </p:spPr>
            <p:txBody>
              <a:bodyPr/>
              <a:lstStyle/>
              <a:p>
                <a:endParaRPr lang="en-US"/>
              </a:p>
            </p:txBody>
          </p:sp>
          <p:sp>
            <p:nvSpPr>
              <p:cNvPr id="144161" name="Rectangle 1825"/>
              <p:cNvSpPr>
                <a:spLocks noChangeArrowheads="1"/>
              </p:cNvSpPr>
              <p:nvPr/>
            </p:nvSpPr>
            <p:spPr bwMode="black">
              <a:xfrm>
                <a:off x="3922" y="1649"/>
                <a:ext cx="38" cy="4"/>
              </a:xfrm>
              <a:prstGeom prst="rect">
                <a:avLst/>
              </a:prstGeom>
              <a:solidFill>
                <a:schemeClr val="bg2"/>
              </a:solidFill>
              <a:ln w="9525">
                <a:noFill/>
                <a:miter lim="800000"/>
                <a:headEnd/>
                <a:tailEnd/>
              </a:ln>
            </p:spPr>
            <p:txBody>
              <a:bodyPr/>
              <a:lstStyle/>
              <a:p>
                <a:endParaRPr lang="en-US"/>
              </a:p>
            </p:txBody>
          </p:sp>
          <p:sp>
            <p:nvSpPr>
              <p:cNvPr id="144162" name="Rectangle 1826"/>
              <p:cNvSpPr>
                <a:spLocks noChangeArrowheads="1"/>
              </p:cNvSpPr>
              <p:nvPr/>
            </p:nvSpPr>
            <p:spPr bwMode="black">
              <a:xfrm>
                <a:off x="3922" y="1649"/>
                <a:ext cx="38" cy="4"/>
              </a:xfrm>
              <a:prstGeom prst="rect">
                <a:avLst/>
              </a:prstGeom>
              <a:solidFill>
                <a:schemeClr val="bg2"/>
              </a:solidFill>
              <a:ln w="9525">
                <a:noFill/>
                <a:miter lim="800000"/>
                <a:headEnd/>
                <a:tailEnd/>
              </a:ln>
            </p:spPr>
            <p:txBody>
              <a:bodyPr/>
              <a:lstStyle/>
              <a:p>
                <a:endParaRPr lang="en-US"/>
              </a:p>
            </p:txBody>
          </p:sp>
          <p:sp>
            <p:nvSpPr>
              <p:cNvPr id="144163" name="Rectangle 1827"/>
              <p:cNvSpPr>
                <a:spLocks noChangeArrowheads="1"/>
              </p:cNvSpPr>
              <p:nvPr/>
            </p:nvSpPr>
            <p:spPr bwMode="black">
              <a:xfrm>
                <a:off x="3922" y="1650"/>
                <a:ext cx="38" cy="5"/>
              </a:xfrm>
              <a:prstGeom prst="rect">
                <a:avLst/>
              </a:prstGeom>
              <a:solidFill>
                <a:schemeClr val="bg2"/>
              </a:solidFill>
              <a:ln w="9525">
                <a:noFill/>
                <a:miter lim="800000"/>
                <a:headEnd/>
                <a:tailEnd/>
              </a:ln>
            </p:spPr>
            <p:txBody>
              <a:bodyPr/>
              <a:lstStyle/>
              <a:p>
                <a:endParaRPr lang="en-US"/>
              </a:p>
            </p:txBody>
          </p:sp>
          <p:sp>
            <p:nvSpPr>
              <p:cNvPr id="144164" name="Rectangle 1828"/>
              <p:cNvSpPr>
                <a:spLocks noChangeArrowheads="1"/>
              </p:cNvSpPr>
              <p:nvPr/>
            </p:nvSpPr>
            <p:spPr bwMode="black">
              <a:xfrm>
                <a:off x="3922" y="1650"/>
                <a:ext cx="38" cy="5"/>
              </a:xfrm>
              <a:prstGeom prst="rect">
                <a:avLst/>
              </a:prstGeom>
              <a:solidFill>
                <a:schemeClr val="bg2"/>
              </a:solidFill>
              <a:ln w="9525">
                <a:noFill/>
                <a:miter lim="800000"/>
                <a:headEnd/>
                <a:tailEnd/>
              </a:ln>
            </p:spPr>
            <p:txBody>
              <a:bodyPr/>
              <a:lstStyle/>
              <a:p>
                <a:endParaRPr lang="en-US"/>
              </a:p>
            </p:txBody>
          </p:sp>
          <p:sp>
            <p:nvSpPr>
              <p:cNvPr id="144165" name="Rectangle 1829"/>
              <p:cNvSpPr>
                <a:spLocks noChangeArrowheads="1"/>
              </p:cNvSpPr>
              <p:nvPr/>
            </p:nvSpPr>
            <p:spPr bwMode="black">
              <a:xfrm>
                <a:off x="3922" y="1650"/>
                <a:ext cx="38" cy="5"/>
              </a:xfrm>
              <a:prstGeom prst="rect">
                <a:avLst/>
              </a:prstGeom>
              <a:solidFill>
                <a:schemeClr val="bg2"/>
              </a:solidFill>
              <a:ln w="9525">
                <a:noFill/>
                <a:miter lim="800000"/>
                <a:headEnd/>
                <a:tailEnd/>
              </a:ln>
            </p:spPr>
            <p:txBody>
              <a:bodyPr/>
              <a:lstStyle/>
              <a:p>
                <a:endParaRPr lang="en-US"/>
              </a:p>
            </p:txBody>
          </p:sp>
          <p:sp>
            <p:nvSpPr>
              <p:cNvPr id="144166" name="Rectangle 1830"/>
              <p:cNvSpPr>
                <a:spLocks noChangeArrowheads="1"/>
              </p:cNvSpPr>
              <p:nvPr/>
            </p:nvSpPr>
            <p:spPr bwMode="black">
              <a:xfrm>
                <a:off x="3922" y="1652"/>
                <a:ext cx="38" cy="5"/>
              </a:xfrm>
              <a:prstGeom prst="rect">
                <a:avLst/>
              </a:prstGeom>
              <a:solidFill>
                <a:schemeClr val="bg2"/>
              </a:solidFill>
              <a:ln w="9525">
                <a:noFill/>
                <a:miter lim="800000"/>
                <a:headEnd/>
                <a:tailEnd/>
              </a:ln>
            </p:spPr>
            <p:txBody>
              <a:bodyPr/>
              <a:lstStyle/>
              <a:p>
                <a:endParaRPr lang="en-US"/>
              </a:p>
            </p:txBody>
          </p:sp>
          <p:sp>
            <p:nvSpPr>
              <p:cNvPr id="144167" name="Rectangle 1831"/>
              <p:cNvSpPr>
                <a:spLocks noChangeArrowheads="1"/>
              </p:cNvSpPr>
              <p:nvPr/>
            </p:nvSpPr>
            <p:spPr bwMode="black">
              <a:xfrm>
                <a:off x="3922" y="1652"/>
                <a:ext cx="38" cy="5"/>
              </a:xfrm>
              <a:prstGeom prst="rect">
                <a:avLst/>
              </a:prstGeom>
              <a:solidFill>
                <a:schemeClr val="bg2"/>
              </a:solidFill>
              <a:ln w="9525">
                <a:noFill/>
                <a:miter lim="800000"/>
                <a:headEnd/>
                <a:tailEnd/>
              </a:ln>
            </p:spPr>
            <p:txBody>
              <a:bodyPr/>
              <a:lstStyle/>
              <a:p>
                <a:endParaRPr lang="en-US"/>
              </a:p>
            </p:txBody>
          </p:sp>
          <p:sp>
            <p:nvSpPr>
              <p:cNvPr id="144168" name="Rectangle 1832"/>
              <p:cNvSpPr>
                <a:spLocks noChangeArrowheads="1"/>
              </p:cNvSpPr>
              <p:nvPr/>
            </p:nvSpPr>
            <p:spPr bwMode="black">
              <a:xfrm>
                <a:off x="3922" y="1652"/>
                <a:ext cx="38" cy="5"/>
              </a:xfrm>
              <a:prstGeom prst="rect">
                <a:avLst/>
              </a:prstGeom>
              <a:solidFill>
                <a:schemeClr val="bg2"/>
              </a:solidFill>
              <a:ln w="9525">
                <a:noFill/>
                <a:miter lim="800000"/>
                <a:headEnd/>
                <a:tailEnd/>
              </a:ln>
            </p:spPr>
            <p:txBody>
              <a:bodyPr/>
              <a:lstStyle/>
              <a:p>
                <a:endParaRPr lang="en-US"/>
              </a:p>
            </p:txBody>
          </p:sp>
          <p:sp>
            <p:nvSpPr>
              <p:cNvPr id="144169" name="Rectangle 1833"/>
              <p:cNvSpPr>
                <a:spLocks noChangeArrowheads="1"/>
              </p:cNvSpPr>
              <p:nvPr/>
            </p:nvSpPr>
            <p:spPr bwMode="black">
              <a:xfrm>
                <a:off x="3922" y="1653"/>
                <a:ext cx="38" cy="4"/>
              </a:xfrm>
              <a:prstGeom prst="rect">
                <a:avLst/>
              </a:prstGeom>
              <a:solidFill>
                <a:schemeClr val="bg2"/>
              </a:solidFill>
              <a:ln w="9525">
                <a:noFill/>
                <a:miter lim="800000"/>
                <a:headEnd/>
                <a:tailEnd/>
              </a:ln>
            </p:spPr>
            <p:txBody>
              <a:bodyPr/>
              <a:lstStyle/>
              <a:p>
                <a:endParaRPr lang="en-US"/>
              </a:p>
            </p:txBody>
          </p:sp>
          <p:sp>
            <p:nvSpPr>
              <p:cNvPr id="144170" name="Rectangle 1834"/>
              <p:cNvSpPr>
                <a:spLocks noChangeArrowheads="1"/>
              </p:cNvSpPr>
              <p:nvPr/>
            </p:nvSpPr>
            <p:spPr bwMode="black">
              <a:xfrm>
                <a:off x="3922" y="1653"/>
                <a:ext cx="38" cy="5"/>
              </a:xfrm>
              <a:prstGeom prst="rect">
                <a:avLst/>
              </a:prstGeom>
              <a:solidFill>
                <a:schemeClr val="bg2"/>
              </a:solidFill>
              <a:ln w="9525">
                <a:noFill/>
                <a:miter lim="800000"/>
                <a:headEnd/>
                <a:tailEnd/>
              </a:ln>
            </p:spPr>
            <p:txBody>
              <a:bodyPr/>
              <a:lstStyle/>
              <a:p>
                <a:endParaRPr lang="en-US"/>
              </a:p>
            </p:txBody>
          </p:sp>
          <p:sp>
            <p:nvSpPr>
              <p:cNvPr id="144171" name="Rectangle 1835"/>
              <p:cNvSpPr>
                <a:spLocks noChangeArrowheads="1"/>
              </p:cNvSpPr>
              <p:nvPr/>
            </p:nvSpPr>
            <p:spPr bwMode="black">
              <a:xfrm>
                <a:off x="3922" y="1653"/>
                <a:ext cx="38" cy="5"/>
              </a:xfrm>
              <a:prstGeom prst="rect">
                <a:avLst/>
              </a:prstGeom>
              <a:solidFill>
                <a:schemeClr val="bg2"/>
              </a:solidFill>
              <a:ln w="9525">
                <a:noFill/>
                <a:miter lim="800000"/>
                <a:headEnd/>
                <a:tailEnd/>
              </a:ln>
            </p:spPr>
            <p:txBody>
              <a:bodyPr/>
              <a:lstStyle/>
              <a:p>
                <a:endParaRPr lang="en-US"/>
              </a:p>
            </p:txBody>
          </p:sp>
          <p:sp>
            <p:nvSpPr>
              <p:cNvPr id="144172" name="Rectangle 1836"/>
              <p:cNvSpPr>
                <a:spLocks noChangeArrowheads="1"/>
              </p:cNvSpPr>
              <p:nvPr/>
            </p:nvSpPr>
            <p:spPr bwMode="black">
              <a:xfrm>
                <a:off x="3922" y="1655"/>
                <a:ext cx="38" cy="3"/>
              </a:xfrm>
              <a:prstGeom prst="rect">
                <a:avLst/>
              </a:prstGeom>
              <a:solidFill>
                <a:schemeClr val="bg2"/>
              </a:solidFill>
              <a:ln w="9525">
                <a:noFill/>
                <a:miter lim="800000"/>
                <a:headEnd/>
                <a:tailEnd/>
              </a:ln>
            </p:spPr>
            <p:txBody>
              <a:bodyPr/>
              <a:lstStyle/>
              <a:p>
                <a:endParaRPr lang="en-US"/>
              </a:p>
            </p:txBody>
          </p:sp>
          <p:sp>
            <p:nvSpPr>
              <p:cNvPr id="144173" name="Rectangle 1837"/>
              <p:cNvSpPr>
                <a:spLocks noChangeArrowheads="1"/>
              </p:cNvSpPr>
              <p:nvPr/>
            </p:nvSpPr>
            <p:spPr bwMode="black">
              <a:xfrm>
                <a:off x="3922" y="1655"/>
                <a:ext cx="38" cy="4"/>
              </a:xfrm>
              <a:prstGeom prst="rect">
                <a:avLst/>
              </a:prstGeom>
              <a:solidFill>
                <a:schemeClr val="bg2"/>
              </a:solidFill>
              <a:ln w="9525">
                <a:noFill/>
                <a:miter lim="800000"/>
                <a:headEnd/>
                <a:tailEnd/>
              </a:ln>
            </p:spPr>
            <p:txBody>
              <a:bodyPr/>
              <a:lstStyle/>
              <a:p>
                <a:endParaRPr lang="en-US"/>
              </a:p>
            </p:txBody>
          </p:sp>
          <p:sp>
            <p:nvSpPr>
              <p:cNvPr id="144174" name="Rectangle 1838"/>
              <p:cNvSpPr>
                <a:spLocks noChangeArrowheads="1"/>
              </p:cNvSpPr>
              <p:nvPr/>
            </p:nvSpPr>
            <p:spPr bwMode="black">
              <a:xfrm>
                <a:off x="3922" y="1655"/>
                <a:ext cx="38" cy="4"/>
              </a:xfrm>
              <a:prstGeom prst="rect">
                <a:avLst/>
              </a:prstGeom>
              <a:solidFill>
                <a:schemeClr val="bg2"/>
              </a:solidFill>
              <a:ln w="9525">
                <a:noFill/>
                <a:miter lim="800000"/>
                <a:headEnd/>
                <a:tailEnd/>
              </a:ln>
            </p:spPr>
            <p:txBody>
              <a:bodyPr/>
              <a:lstStyle/>
              <a:p>
                <a:endParaRPr lang="en-US"/>
              </a:p>
            </p:txBody>
          </p:sp>
          <p:sp>
            <p:nvSpPr>
              <p:cNvPr id="144175" name="Rectangle 1839"/>
              <p:cNvSpPr>
                <a:spLocks noChangeArrowheads="1"/>
              </p:cNvSpPr>
              <p:nvPr/>
            </p:nvSpPr>
            <p:spPr bwMode="black">
              <a:xfrm>
                <a:off x="3922" y="1655"/>
                <a:ext cx="38" cy="4"/>
              </a:xfrm>
              <a:prstGeom prst="rect">
                <a:avLst/>
              </a:prstGeom>
              <a:solidFill>
                <a:schemeClr val="bg2"/>
              </a:solidFill>
              <a:ln w="9525">
                <a:noFill/>
                <a:miter lim="800000"/>
                <a:headEnd/>
                <a:tailEnd/>
              </a:ln>
            </p:spPr>
            <p:txBody>
              <a:bodyPr/>
              <a:lstStyle/>
              <a:p>
                <a:endParaRPr lang="en-US"/>
              </a:p>
            </p:txBody>
          </p:sp>
          <p:sp>
            <p:nvSpPr>
              <p:cNvPr id="144176" name="Rectangle 1840"/>
              <p:cNvSpPr>
                <a:spLocks noChangeArrowheads="1"/>
              </p:cNvSpPr>
              <p:nvPr/>
            </p:nvSpPr>
            <p:spPr bwMode="black">
              <a:xfrm>
                <a:off x="3922" y="1657"/>
                <a:ext cx="38" cy="4"/>
              </a:xfrm>
              <a:prstGeom prst="rect">
                <a:avLst/>
              </a:prstGeom>
              <a:solidFill>
                <a:schemeClr val="bg2"/>
              </a:solidFill>
              <a:ln w="9525">
                <a:noFill/>
                <a:miter lim="800000"/>
                <a:headEnd/>
                <a:tailEnd/>
              </a:ln>
            </p:spPr>
            <p:txBody>
              <a:bodyPr/>
              <a:lstStyle/>
              <a:p>
                <a:endParaRPr lang="en-US"/>
              </a:p>
            </p:txBody>
          </p:sp>
          <p:sp>
            <p:nvSpPr>
              <p:cNvPr id="144177" name="Rectangle 1841"/>
              <p:cNvSpPr>
                <a:spLocks noChangeArrowheads="1"/>
              </p:cNvSpPr>
              <p:nvPr/>
            </p:nvSpPr>
            <p:spPr bwMode="black">
              <a:xfrm>
                <a:off x="3922" y="1657"/>
                <a:ext cx="38" cy="4"/>
              </a:xfrm>
              <a:prstGeom prst="rect">
                <a:avLst/>
              </a:prstGeom>
              <a:solidFill>
                <a:schemeClr val="bg2"/>
              </a:solidFill>
              <a:ln w="9525">
                <a:noFill/>
                <a:miter lim="800000"/>
                <a:headEnd/>
                <a:tailEnd/>
              </a:ln>
            </p:spPr>
            <p:txBody>
              <a:bodyPr/>
              <a:lstStyle/>
              <a:p>
                <a:endParaRPr lang="en-US"/>
              </a:p>
            </p:txBody>
          </p:sp>
          <p:sp>
            <p:nvSpPr>
              <p:cNvPr id="144178" name="Rectangle 1842"/>
              <p:cNvSpPr>
                <a:spLocks noChangeArrowheads="1"/>
              </p:cNvSpPr>
              <p:nvPr/>
            </p:nvSpPr>
            <p:spPr bwMode="black">
              <a:xfrm>
                <a:off x="3922" y="1657"/>
                <a:ext cx="38" cy="4"/>
              </a:xfrm>
              <a:prstGeom prst="rect">
                <a:avLst/>
              </a:prstGeom>
              <a:solidFill>
                <a:schemeClr val="bg2"/>
              </a:solidFill>
              <a:ln w="9525">
                <a:noFill/>
                <a:miter lim="800000"/>
                <a:headEnd/>
                <a:tailEnd/>
              </a:ln>
            </p:spPr>
            <p:txBody>
              <a:bodyPr/>
              <a:lstStyle/>
              <a:p>
                <a:endParaRPr lang="en-US"/>
              </a:p>
            </p:txBody>
          </p:sp>
          <p:sp>
            <p:nvSpPr>
              <p:cNvPr id="144179" name="Rectangle 1843"/>
              <p:cNvSpPr>
                <a:spLocks noChangeArrowheads="1"/>
              </p:cNvSpPr>
              <p:nvPr/>
            </p:nvSpPr>
            <p:spPr bwMode="black">
              <a:xfrm>
                <a:off x="3922" y="1658"/>
                <a:ext cx="38" cy="5"/>
              </a:xfrm>
              <a:prstGeom prst="rect">
                <a:avLst/>
              </a:prstGeom>
              <a:solidFill>
                <a:schemeClr val="bg2"/>
              </a:solidFill>
              <a:ln w="9525">
                <a:noFill/>
                <a:miter lim="800000"/>
                <a:headEnd/>
                <a:tailEnd/>
              </a:ln>
            </p:spPr>
            <p:txBody>
              <a:bodyPr/>
              <a:lstStyle/>
              <a:p>
                <a:endParaRPr lang="en-US"/>
              </a:p>
            </p:txBody>
          </p:sp>
          <p:sp>
            <p:nvSpPr>
              <p:cNvPr id="144180" name="Rectangle 1844"/>
              <p:cNvSpPr>
                <a:spLocks noChangeArrowheads="1"/>
              </p:cNvSpPr>
              <p:nvPr/>
            </p:nvSpPr>
            <p:spPr bwMode="black">
              <a:xfrm>
                <a:off x="3919" y="1632"/>
                <a:ext cx="6" cy="27"/>
              </a:xfrm>
              <a:prstGeom prst="rect">
                <a:avLst/>
              </a:prstGeom>
              <a:solidFill>
                <a:schemeClr val="bg2"/>
              </a:solidFill>
              <a:ln w="9525">
                <a:noFill/>
                <a:miter lim="800000"/>
                <a:headEnd/>
                <a:tailEnd/>
              </a:ln>
            </p:spPr>
            <p:txBody>
              <a:bodyPr/>
              <a:lstStyle/>
              <a:p>
                <a:endParaRPr lang="en-US"/>
              </a:p>
            </p:txBody>
          </p:sp>
          <p:sp>
            <p:nvSpPr>
              <p:cNvPr id="144181" name="Rectangle 1845"/>
              <p:cNvSpPr>
                <a:spLocks noChangeArrowheads="1"/>
              </p:cNvSpPr>
              <p:nvPr/>
            </p:nvSpPr>
            <p:spPr bwMode="black">
              <a:xfrm>
                <a:off x="3922" y="1628"/>
                <a:ext cx="38" cy="4"/>
              </a:xfrm>
              <a:prstGeom prst="rect">
                <a:avLst/>
              </a:prstGeom>
              <a:solidFill>
                <a:schemeClr val="bg2"/>
              </a:solidFill>
              <a:ln w="9525">
                <a:noFill/>
                <a:miter lim="800000"/>
                <a:headEnd/>
                <a:tailEnd/>
              </a:ln>
            </p:spPr>
            <p:txBody>
              <a:bodyPr/>
              <a:lstStyle/>
              <a:p>
                <a:endParaRPr lang="en-US"/>
              </a:p>
            </p:txBody>
          </p:sp>
          <p:sp>
            <p:nvSpPr>
              <p:cNvPr id="144182" name="Rectangle 1846"/>
              <p:cNvSpPr>
                <a:spLocks noChangeArrowheads="1"/>
              </p:cNvSpPr>
              <p:nvPr/>
            </p:nvSpPr>
            <p:spPr bwMode="black">
              <a:xfrm>
                <a:off x="3956" y="1632"/>
                <a:ext cx="6" cy="27"/>
              </a:xfrm>
              <a:prstGeom prst="rect">
                <a:avLst/>
              </a:prstGeom>
              <a:solidFill>
                <a:schemeClr val="bg2"/>
              </a:solidFill>
              <a:ln w="9525">
                <a:noFill/>
                <a:miter lim="800000"/>
                <a:headEnd/>
                <a:tailEnd/>
              </a:ln>
            </p:spPr>
            <p:txBody>
              <a:bodyPr/>
              <a:lstStyle/>
              <a:p>
                <a:endParaRPr lang="en-US"/>
              </a:p>
            </p:txBody>
          </p:sp>
          <p:sp>
            <p:nvSpPr>
              <p:cNvPr id="144183" name="Rectangle 1847"/>
              <p:cNvSpPr>
                <a:spLocks noChangeArrowheads="1"/>
              </p:cNvSpPr>
              <p:nvPr/>
            </p:nvSpPr>
            <p:spPr bwMode="black">
              <a:xfrm>
                <a:off x="3922" y="1658"/>
                <a:ext cx="38" cy="5"/>
              </a:xfrm>
              <a:prstGeom prst="rect">
                <a:avLst/>
              </a:prstGeom>
              <a:solidFill>
                <a:schemeClr val="bg2"/>
              </a:solidFill>
              <a:ln w="9525">
                <a:noFill/>
                <a:miter lim="800000"/>
                <a:headEnd/>
                <a:tailEnd/>
              </a:ln>
            </p:spPr>
            <p:txBody>
              <a:bodyPr/>
              <a:lstStyle/>
              <a:p>
                <a:endParaRPr lang="en-US"/>
              </a:p>
            </p:txBody>
          </p:sp>
          <p:sp>
            <p:nvSpPr>
              <p:cNvPr id="144184" name="Rectangle 1848"/>
              <p:cNvSpPr>
                <a:spLocks noChangeArrowheads="1"/>
              </p:cNvSpPr>
              <p:nvPr/>
            </p:nvSpPr>
            <p:spPr bwMode="black">
              <a:xfrm>
                <a:off x="4217" y="1644"/>
                <a:ext cx="36" cy="5"/>
              </a:xfrm>
              <a:prstGeom prst="rect">
                <a:avLst/>
              </a:prstGeom>
              <a:solidFill>
                <a:schemeClr val="bg2"/>
              </a:solidFill>
              <a:ln w="9525">
                <a:noFill/>
                <a:miter lim="800000"/>
                <a:headEnd/>
                <a:tailEnd/>
              </a:ln>
            </p:spPr>
            <p:txBody>
              <a:bodyPr/>
              <a:lstStyle/>
              <a:p>
                <a:endParaRPr lang="en-US"/>
              </a:p>
            </p:txBody>
          </p:sp>
          <p:sp>
            <p:nvSpPr>
              <p:cNvPr id="144186" name="Rectangle 1850"/>
              <p:cNvSpPr>
                <a:spLocks noChangeArrowheads="1"/>
              </p:cNvSpPr>
              <p:nvPr/>
            </p:nvSpPr>
            <p:spPr bwMode="black">
              <a:xfrm>
                <a:off x="4217" y="1642"/>
                <a:ext cx="36" cy="5"/>
              </a:xfrm>
              <a:prstGeom prst="rect">
                <a:avLst/>
              </a:prstGeom>
              <a:solidFill>
                <a:schemeClr val="bg2"/>
              </a:solidFill>
              <a:ln w="9525">
                <a:noFill/>
                <a:miter lim="800000"/>
                <a:headEnd/>
                <a:tailEnd/>
              </a:ln>
            </p:spPr>
            <p:txBody>
              <a:bodyPr/>
              <a:lstStyle/>
              <a:p>
                <a:endParaRPr lang="en-US"/>
              </a:p>
            </p:txBody>
          </p:sp>
          <p:sp>
            <p:nvSpPr>
              <p:cNvPr id="144187" name="Rectangle 1851"/>
              <p:cNvSpPr>
                <a:spLocks noChangeArrowheads="1"/>
              </p:cNvSpPr>
              <p:nvPr/>
            </p:nvSpPr>
            <p:spPr bwMode="black">
              <a:xfrm>
                <a:off x="4217" y="1642"/>
                <a:ext cx="36" cy="5"/>
              </a:xfrm>
              <a:prstGeom prst="rect">
                <a:avLst/>
              </a:prstGeom>
              <a:solidFill>
                <a:schemeClr val="bg2"/>
              </a:solidFill>
              <a:ln w="9525">
                <a:noFill/>
                <a:miter lim="800000"/>
                <a:headEnd/>
                <a:tailEnd/>
              </a:ln>
            </p:spPr>
            <p:txBody>
              <a:bodyPr/>
              <a:lstStyle/>
              <a:p>
                <a:endParaRPr lang="en-US"/>
              </a:p>
            </p:txBody>
          </p:sp>
          <p:sp>
            <p:nvSpPr>
              <p:cNvPr id="144188" name="Rectangle 1852"/>
              <p:cNvSpPr>
                <a:spLocks noChangeArrowheads="1"/>
              </p:cNvSpPr>
              <p:nvPr/>
            </p:nvSpPr>
            <p:spPr bwMode="black">
              <a:xfrm>
                <a:off x="4217" y="1642"/>
                <a:ext cx="36" cy="5"/>
              </a:xfrm>
              <a:prstGeom prst="rect">
                <a:avLst/>
              </a:prstGeom>
              <a:solidFill>
                <a:schemeClr val="bg2"/>
              </a:solidFill>
              <a:ln w="9525">
                <a:noFill/>
                <a:miter lim="800000"/>
                <a:headEnd/>
                <a:tailEnd/>
              </a:ln>
            </p:spPr>
            <p:txBody>
              <a:bodyPr/>
              <a:lstStyle/>
              <a:p>
                <a:endParaRPr lang="en-US"/>
              </a:p>
            </p:txBody>
          </p:sp>
          <p:sp>
            <p:nvSpPr>
              <p:cNvPr id="144189" name="Rectangle 1853"/>
              <p:cNvSpPr>
                <a:spLocks noChangeArrowheads="1"/>
              </p:cNvSpPr>
              <p:nvPr/>
            </p:nvSpPr>
            <p:spPr bwMode="black">
              <a:xfrm>
                <a:off x="4217" y="1640"/>
                <a:ext cx="36" cy="5"/>
              </a:xfrm>
              <a:prstGeom prst="rect">
                <a:avLst/>
              </a:prstGeom>
              <a:solidFill>
                <a:schemeClr val="bg2"/>
              </a:solidFill>
              <a:ln w="9525">
                <a:noFill/>
                <a:miter lim="800000"/>
                <a:headEnd/>
                <a:tailEnd/>
              </a:ln>
            </p:spPr>
            <p:txBody>
              <a:bodyPr/>
              <a:lstStyle/>
              <a:p>
                <a:endParaRPr lang="en-US"/>
              </a:p>
            </p:txBody>
          </p:sp>
          <p:sp>
            <p:nvSpPr>
              <p:cNvPr id="144190" name="Rectangle 1854"/>
              <p:cNvSpPr>
                <a:spLocks noChangeArrowheads="1"/>
              </p:cNvSpPr>
              <p:nvPr/>
            </p:nvSpPr>
            <p:spPr bwMode="black">
              <a:xfrm>
                <a:off x="4217" y="1640"/>
                <a:ext cx="36" cy="5"/>
              </a:xfrm>
              <a:prstGeom prst="rect">
                <a:avLst/>
              </a:prstGeom>
              <a:solidFill>
                <a:schemeClr val="bg2"/>
              </a:solidFill>
              <a:ln w="9525">
                <a:noFill/>
                <a:miter lim="800000"/>
                <a:headEnd/>
                <a:tailEnd/>
              </a:ln>
            </p:spPr>
            <p:txBody>
              <a:bodyPr/>
              <a:lstStyle/>
              <a:p>
                <a:endParaRPr lang="en-US"/>
              </a:p>
            </p:txBody>
          </p:sp>
          <p:sp>
            <p:nvSpPr>
              <p:cNvPr id="144191" name="Rectangle 1855"/>
              <p:cNvSpPr>
                <a:spLocks noChangeArrowheads="1"/>
              </p:cNvSpPr>
              <p:nvPr/>
            </p:nvSpPr>
            <p:spPr bwMode="black">
              <a:xfrm>
                <a:off x="4217" y="1640"/>
                <a:ext cx="36" cy="5"/>
              </a:xfrm>
              <a:prstGeom prst="rect">
                <a:avLst/>
              </a:prstGeom>
              <a:solidFill>
                <a:schemeClr val="bg2"/>
              </a:solidFill>
              <a:ln w="9525">
                <a:noFill/>
                <a:miter lim="800000"/>
                <a:headEnd/>
                <a:tailEnd/>
              </a:ln>
            </p:spPr>
            <p:txBody>
              <a:bodyPr/>
              <a:lstStyle/>
              <a:p>
                <a:endParaRPr lang="en-US"/>
              </a:p>
            </p:txBody>
          </p:sp>
          <p:sp>
            <p:nvSpPr>
              <p:cNvPr id="144192" name="Rectangle 1856"/>
              <p:cNvSpPr>
                <a:spLocks noChangeArrowheads="1"/>
              </p:cNvSpPr>
              <p:nvPr/>
            </p:nvSpPr>
            <p:spPr bwMode="black">
              <a:xfrm>
                <a:off x="4217" y="1639"/>
                <a:ext cx="36" cy="5"/>
              </a:xfrm>
              <a:prstGeom prst="rect">
                <a:avLst/>
              </a:prstGeom>
              <a:solidFill>
                <a:schemeClr val="bg2"/>
              </a:solidFill>
              <a:ln w="9525">
                <a:noFill/>
                <a:miter lim="800000"/>
                <a:headEnd/>
                <a:tailEnd/>
              </a:ln>
            </p:spPr>
            <p:txBody>
              <a:bodyPr/>
              <a:lstStyle/>
              <a:p>
                <a:endParaRPr lang="en-US"/>
              </a:p>
            </p:txBody>
          </p:sp>
          <p:sp>
            <p:nvSpPr>
              <p:cNvPr id="144193" name="Rectangle 1857"/>
              <p:cNvSpPr>
                <a:spLocks noChangeArrowheads="1"/>
              </p:cNvSpPr>
              <p:nvPr/>
            </p:nvSpPr>
            <p:spPr bwMode="black">
              <a:xfrm>
                <a:off x="4217" y="1639"/>
                <a:ext cx="36" cy="5"/>
              </a:xfrm>
              <a:prstGeom prst="rect">
                <a:avLst/>
              </a:prstGeom>
              <a:solidFill>
                <a:schemeClr val="bg2"/>
              </a:solidFill>
              <a:ln w="9525">
                <a:noFill/>
                <a:miter lim="800000"/>
                <a:headEnd/>
                <a:tailEnd/>
              </a:ln>
            </p:spPr>
            <p:txBody>
              <a:bodyPr/>
              <a:lstStyle/>
              <a:p>
                <a:endParaRPr lang="en-US"/>
              </a:p>
            </p:txBody>
          </p:sp>
          <p:sp>
            <p:nvSpPr>
              <p:cNvPr id="144194" name="Rectangle 1858"/>
              <p:cNvSpPr>
                <a:spLocks noChangeArrowheads="1"/>
              </p:cNvSpPr>
              <p:nvPr/>
            </p:nvSpPr>
            <p:spPr bwMode="black">
              <a:xfrm>
                <a:off x="4217" y="1639"/>
                <a:ext cx="36" cy="5"/>
              </a:xfrm>
              <a:prstGeom prst="rect">
                <a:avLst/>
              </a:prstGeom>
              <a:solidFill>
                <a:schemeClr val="bg2"/>
              </a:solidFill>
              <a:ln w="9525">
                <a:noFill/>
                <a:miter lim="800000"/>
                <a:headEnd/>
                <a:tailEnd/>
              </a:ln>
            </p:spPr>
            <p:txBody>
              <a:bodyPr/>
              <a:lstStyle/>
              <a:p>
                <a:endParaRPr lang="en-US"/>
              </a:p>
            </p:txBody>
          </p:sp>
          <p:sp>
            <p:nvSpPr>
              <p:cNvPr id="144195" name="Rectangle 1859"/>
              <p:cNvSpPr>
                <a:spLocks noChangeArrowheads="1"/>
              </p:cNvSpPr>
              <p:nvPr/>
            </p:nvSpPr>
            <p:spPr bwMode="black">
              <a:xfrm>
                <a:off x="4217" y="1638"/>
                <a:ext cx="36" cy="4"/>
              </a:xfrm>
              <a:prstGeom prst="rect">
                <a:avLst/>
              </a:prstGeom>
              <a:solidFill>
                <a:schemeClr val="bg2"/>
              </a:solidFill>
              <a:ln w="9525">
                <a:noFill/>
                <a:miter lim="800000"/>
                <a:headEnd/>
                <a:tailEnd/>
              </a:ln>
            </p:spPr>
            <p:txBody>
              <a:bodyPr/>
              <a:lstStyle/>
              <a:p>
                <a:endParaRPr lang="en-US"/>
              </a:p>
            </p:txBody>
          </p:sp>
          <p:sp>
            <p:nvSpPr>
              <p:cNvPr id="144196" name="Rectangle 1860"/>
              <p:cNvSpPr>
                <a:spLocks noChangeArrowheads="1"/>
              </p:cNvSpPr>
              <p:nvPr/>
            </p:nvSpPr>
            <p:spPr bwMode="black">
              <a:xfrm>
                <a:off x="4217" y="1638"/>
                <a:ext cx="36" cy="4"/>
              </a:xfrm>
              <a:prstGeom prst="rect">
                <a:avLst/>
              </a:prstGeom>
              <a:solidFill>
                <a:schemeClr val="bg2"/>
              </a:solidFill>
              <a:ln w="9525">
                <a:noFill/>
                <a:miter lim="800000"/>
                <a:headEnd/>
                <a:tailEnd/>
              </a:ln>
            </p:spPr>
            <p:txBody>
              <a:bodyPr/>
              <a:lstStyle/>
              <a:p>
                <a:endParaRPr lang="en-US"/>
              </a:p>
            </p:txBody>
          </p:sp>
          <p:sp>
            <p:nvSpPr>
              <p:cNvPr id="144197" name="Rectangle 1861"/>
              <p:cNvSpPr>
                <a:spLocks noChangeArrowheads="1"/>
              </p:cNvSpPr>
              <p:nvPr/>
            </p:nvSpPr>
            <p:spPr bwMode="black">
              <a:xfrm>
                <a:off x="4217" y="1638"/>
                <a:ext cx="36" cy="4"/>
              </a:xfrm>
              <a:prstGeom prst="rect">
                <a:avLst/>
              </a:prstGeom>
              <a:solidFill>
                <a:schemeClr val="bg2"/>
              </a:solidFill>
              <a:ln w="9525">
                <a:noFill/>
                <a:miter lim="800000"/>
                <a:headEnd/>
                <a:tailEnd/>
              </a:ln>
            </p:spPr>
            <p:txBody>
              <a:bodyPr/>
              <a:lstStyle/>
              <a:p>
                <a:endParaRPr lang="en-US"/>
              </a:p>
            </p:txBody>
          </p:sp>
          <p:sp>
            <p:nvSpPr>
              <p:cNvPr id="144198" name="Rectangle 1862"/>
              <p:cNvSpPr>
                <a:spLocks noChangeArrowheads="1"/>
              </p:cNvSpPr>
              <p:nvPr/>
            </p:nvSpPr>
            <p:spPr bwMode="black">
              <a:xfrm>
                <a:off x="4217" y="1638"/>
                <a:ext cx="36" cy="2"/>
              </a:xfrm>
              <a:prstGeom prst="rect">
                <a:avLst/>
              </a:prstGeom>
              <a:solidFill>
                <a:schemeClr val="bg2"/>
              </a:solidFill>
              <a:ln w="9525">
                <a:noFill/>
                <a:miter lim="800000"/>
                <a:headEnd/>
                <a:tailEnd/>
              </a:ln>
            </p:spPr>
            <p:txBody>
              <a:bodyPr/>
              <a:lstStyle/>
              <a:p>
                <a:endParaRPr lang="en-US"/>
              </a:p>
            </p:txBody>
          </p:sp>
          <p:sp>
            <p:nvSpPr>
              <p:cNvPr id="144199" name="Rectangle 1863"/>
              <p:cNvSpPr>
                <a:spLocks noChangeArrowheads="1"/>
              </p:cNvSpPr>
              <p:nvPr/>
            </p:nvSpPr>
            <p:spPr bwMode="black">
              <a:xfrm>
                <a:off x="4217" y="1636"/>
                <a:ext cx="36" cy="4"/>
              </a:xfrm>
              <a:prstGeom prst="rect">
                <a:avLst/>
              </a:prstGeom>
              <a:solidFill>
                <a:schemeClr val="bg2"/>
              </a:solidFill>
              <a:ln w="9525">
                <a:noFill/>
                <a:miter lim="800000"/>
                <a:headEnd/>
                <a:tailEnd/>
              </a:ln>
            </p:spPr>
            <p:txBody>
              <a:bodyPr/>
              <a:lstStyle/>
              <a:p>
                <a:endParaRPr lang="en-US"/>
              </a:p>
            </p:txBody>
          </p:sp>
          <p:sp>
            <p:nvSpPr>
              <p:cNvPr id="144200" name="Rectangle 1864"/>
              <p:cNvSpPr>
                <a:spLocks noChangeArrowheads="1"/>
              </p:cNvSpPr>
              <p:nvPr/>
            </p:nvSpPr>
            <p:spPr bwMode="black">
              <a:xfrm>
                <a:off x="4217" y="1636"/>
                <a:ext cx="36" cy="4"/>
              </a:xfrm>
              <a:prstGeom prst="rect">
                <a:avLst/>
              </a:prstGeom>
              <a:solidFill>
                <a:schemeClr val="bg2"/>
              </a:solidFill>
              <a:ln w="9525">
                <a:noFill/>
                <a:miter lim="800000"/>
                <a:headEnd/>
                <a:tailEnd/>
              </a:ln>
            </p:spPr>
            <p:txBody>
              <a:bodyPr/>
              <a:lstStyle/>
              <a:p>
                <a:endParaRPr lang="en-US"/>
              </a:p>
            </p:txBody>
          </p:sp>
          <p:sp>
            <p:nvSpPr>
              <p:cNvPr id="144201" name="Rectangle 1865"/>
              <p:cNvSpPr>
                <a:spLocks noChangeArrowheads="1"/>
              </p:cNvSpPr>
              <p:nvPr/>
            </p:nvSpPr>
            <p:spPr bwMode="black">
              <a:xfrm>
                <a:off x="4217" y="1636"/>
                <a:ext cx="36" cy="4"/>
              </a:xfrm>
              <a:prstGeom prst="rect">
                <a:avLst/>
              </a:prstGeom>
              <a:solidFill>
                <a:schemeClr val="bg2"/>
              </a:solidFill>
              <a:ln w="9525">
                <a:noFill/>
                <a:miter lim="800000"/>
                <a:headEnd/>
                <a:tailEnd/>
              </a:ln>
            </p:spPr>
            <p:txBody>
              <a:bodyPr/>
              <a:lstStyle/>
              <a:p>
                <a:endParaRPr lang="en-US"/>
              </a:p>
            </p:txBody>
          </p:sp>
          <p:sp>
            <p:nvSpPr>
              <p:cNvPr id="144202" name="Rectangle 1866"/>
              <p:cNvSpPr>
                <a:spLocks noChangeArrowheads="1"/>
              </p:cNvSpPr>
              <p:nvPr/>
            </p:nvSpPr>
            <p:spPr bwMode="black">
              <a:xfrm>
                <a:off x="4217" y="1634"/>
                <a:ext cx="36" cy="5"/>
              </a:xfrm>
              <a:prstGeom prst="rect">
                <a:avLst/>
              </a:prstGeom>
              <a:solidFill>
                <a:schemeClr val="bg2"/>
              </a:solidFill>
              <a:ln w="9525">
                <a:noFill/>
                <a:miter lim="800000"/>
                <a:headEnd/>
                <a:tailEnd/>
              </a:ln>
            </p:spPr>
            <p:txBody>
              <a:bodyPr/>
              <a:lstStyle/>
              <a:p>
                <a:endParaRPr lang="en-US"/>
              </a:p>
            </p:txBody>
          </p:sp>
          <p:sp>
            <p:nvSpPr>
              <p:cNvPr id="144203" name="Rectangle 1867"/>
              <p:cNvSpPr>
                <a:spLocks noChangeArrowheads="1"/>
              </p:cNvSpPr>
              <p:nvPr/>
            </p:nvSpPr>
            <p:spPr bwMode="black">
              <a:xfrm>
                <a:off x="4217" y="1634"/>
                <a:ext cx="36" cy="5"/>
              </a:xfrm>
              <a:prstGeom prst="rect">
                <a:avLst/>
              </a:prstGeom>
              <a:solidFill>
                <a:schemeClr val="bg2"/>
              </a:solidFill>
              <a:ln w="9525">
                <a:noFill/>
                <a:miter lim="800000"/>
                <a:headEnd/>
                <a:tailEnd/>
              </a:ln>
            </p:spPr>
            <p:txBody>
              <a:bodyPr/>
              <a:lstStyle/>
              <a:p>
                <a:endParaRPr lang="en-US"/>
              </a:p>
            </p:txBody>
          </p:sp>
          <p:sp>
            <p:nvSpPr>
              <p:cNvPr id="144204" name="Rectangle 1868"/>
              <p:cNvSpPr>
                <a:spLocks noChangeArrowheads="1"/>
              </p:cNvSpPr>
              <p:nvPr/>
            </p:nvSpPr>
            <p:spPr bwMode="black">
              <a:xfrm>
                <a:off x="4217" y="1634"/>
                <a:ext cx="36" cy="5"/>
              </a:xfrm>
              <a:prstGeom prst="rect">
                <a:avLst/>
              </a:prstGeom>
              <a:solidFill>
                <a:schemeClr val="bg2"/>
              </a:solidFill>
              <a:ln w="9525">
                <a:noFill/>
                <a:miter lim="800000"/>
                <a:headEnd/>
                <a:tailEnd/>
              </a:ln>
            </p:spPr>
            <p:txBody>
              <a:bodyPr/>
              <a:lstStyle/>
              <a:p>
                <a:endParaRPr lang="en-US"/>
              </a:p>
            </p:txBody>
          </p:sp>
          <p:sp>
            <p:nvSpPr>
              <p:cNvPr id="144205" name="Rectangle 1869"/>
              <p:cNvSpPr>
                <a:spLocks noChangeArrowheads="1"/>
              </p:cNvSpPr>
              <p:nvPr/>
            </p:nvSpPr>
            <p:spPr bwMode="black">
              <a:xfrm>
                <a:off x="4217" y="1632"/>
                <a:ext cx="36" cy="6"/>
              </a:xfrm>
              <a:prstGeom prst="rect">
                <a:avLst/>
              </a:prstGeom>
              <a:solidFill>
                <a:schemeClr val="bg2"/>
              </a:solidFill>
              <a:ln w="9525">
                <a:noFill/>
                <a:miter lim="800000"/>
                <a:headEnd/>
                <a:tailEnd/>
              </a:ln>
            </p:spPr>
            <p:txBody>
              <a:bodyPr/>
              <a:lstStyle/>
              <a:p>
                <a:endParaRPr lang="en-US"/>
              </a:p>
            </p:txBody>
          </p:sp>
          <p:sp>
            <p:nvSpPr>
              <p:cNvPr id="144206" name="Rectangle 1870"/>
              <p:cNvSpPr>
                <a:spLocks noChangeArrowheads="1"/>
              </p:cNvSpPr>
              <p:nvPr/>
            </p:nvSpPr>
            <p:spPr bwMode="black">
              <a:xfrm>
                <a:off x="4217" y="1632"/>
                <a:ext cx="36" cy="6"/>
              </a:xfrm>
              <a:prstGeom prst="rect">
                <a:avLst/>
              </a:prstGeom>
              <a:solidFill>
                <a:schemeClr val="bg2"/>
              </a:solidFill>
              <a:ln w="9525">
                <a:noFill/>
                <a:miter lim="800000"/>
                <a:headEnd/>
                <a:tailEnd/>
              </a:ln>
            </p:spPr>
            <p:txBody>
              <a:bodyPr/>
              <a:lstStyle/>
              <a:p>
                <a:endParaRPr lang="en-US"/>
              </a:p>
            </p:txBody>
          </p:sp>
          <p:sp>
            <p:nvSpPr>
              <p:cNvPr id="144207" name="Rectangle 1871"/>
              <p:cNvSpPr>
                <a:spLocks noChangeArrowheads="1"/>
              </p:cNvSpPr>
              <p:nvPr/>
            </p:nvSpPr>
            <p:spPr bwMode="black">
              <a:xfrm>
                <a:off x="4217" y="1632"/>
                <a:ext cx="36" cy="6"/>
              </a:xfrm>
              <a:prstGeom prst="rect">
                <a:avLst/>
              </a:prstGeom>
              <a:solidFill>
                <a:schemeClr val="bg2"/>
              </a:solidFill>
              <a:ln w="9525">
                <a:noFill/>
                <a:miter lim="800000"/>
                <a:headEnd/>
                <a:tailEnd/>
              </a:ln>
            </p:spPr>
            <p:txBody>
              <a:bodyPr/>
              <a:lstStyle/>
              <a:p>
                <a:endParaRPr lang="en-US"/>
              </a:p>
            </p:txBody>
          </p:sp>
          <p:sp>
            <p:nvSpPr>
              <p:cNvPr id="144208" name="Rectangle 1872"/>
              <p:cNvSpPr>
                <a:spLocks noChangeArrowheads="1"/>
              </p:cNvSpPr>
              <p:nvPr/>
            </p:nvSpPr>
            <p:spPr bwMode="black">
              <a:xfrm>
                <a:off x="4217" y="1632"/>
                <a:ext cx="36" cy="4"/>
              </a:xfrm>
              <a:prstGeom prst="rect">
                <a:avLst/>
              </a:prstGeom>
              <a:solidFill>
                <a:schemeClr val="bg2"/>
              </a:solidFill>
              <a:ln w="9525">
                <a:noFill/>
                <a:miter lim="800000"/>
                <a:headEnd/>
                <a:tailEnd/>
              </a:ln>
            </p:spPr>
            <p:txBody>
              <a:bodyPr/>
              <a:lstStyle/>
              <a:p>
                <a:endParaRPr lang="en-US"/>
              </a:p>
            </p:txBody>
          </p:sp>
          <p:sp>
            <p:nvSpPr>
              <p:cNvPr id="144209" name="Rectangle 1873"/>
              <p:cNvSpPr>
                <a:spLocks noChangeArrowheads="1"/>
              </p:cNvSpPr>
              <p:nvPr/>
            </p:nvSpPr>
            <p:spPr bwMode="black">
              <a:xfrm>
                <a:off x="4217" y="1632"/>
                <a:ext cx="36" cy="4"/>
              </a:xfrm>
              <a:prstGeom prst="rect">
                <a:avLst/>
              </a:prstGeom>
              <a:solidFill>
                <a:schemeClr val="bg2"/>
              </a:solidFill>
              <a:ln w="9525">
                <a:noFill/>
                <a:miter lim="800000"/>
                <a:headEnd/>
                <a:tailEnd/>
              </a:ln>
            </p:spPr>
            <p:txBody>
              <a:bodyPr/>
              <a:lstStyle/>
              <a:p>
                <a:endParaRPr lang="en-US"/>
              </a:p>
            </p:txBody>
          </p:sp>
          <p:sp>
            <p:nvSpPr>
              <p:cNvPr id="144210" name="Rectangle 1874"/>
              <p:cNvSpPr>
                <a:spLocks noChangeArrowheads="1"/>
              </p:cNvSpPr>
              <p:nvPr/>
            </p:nvSpPr>
            <p:spPr bwMode="black">
              <a:xfrm>
                <a:off x="4217" y="1632"/>
                <a:ext cx="36" cy="4"/>
              </a:xfrm>
              <a:prstGeom prst="rect">
                <a:avLst/>
              </a:prstGeom>
              <a:solidFill>
                <a:schemeClr val="bg2"/>
              </a:solidFill>
              <a:ln w="9525">
                <a:noFill/>
                <a:miter lim="800000"/>
                <a:headEnd/>
                <a:tailEnd/>
              </a:ln>
            </p:spPr>
            <p:txBody>
              <a:bodyPr/>
              <a:lstStyle/>
              <a:p>
                <a:endParaRPr lang="en-US"/>
              </a:p>
            </p:txBody>
          </p:sp>
          <p:sp>
            <p:nvSpPr>
              <p:cNvPr id="144211" name="Rectangle 1875"/>
              <p:cNvSpPr>
                <a:spLocks noChangeArrowheads="1"/>
              </p:cNvSpPr>
              <p:nvPr/>
            </p:nvSpPr>
            <p:spPr bwMode="black">
              <a:xfrm>
                <a:off x="4217" y="1632"/>
                <a:ext cx="36" cy="4"/>
              </a:xfrm>
              <a:prstGeom prst="rect">
                <a:avLst/>
              </a:prstGeom>
              <a:solidFill>
                <a:schemeClr val="bg2"/>
              </a:solidFill>
              <a:ln w="9525">
                <a:noFill/>
                <a:miter lim="800000"/>
                <a:headEnd/>
                <a:tailEnd/>
              </a:ln>
            </p:spPr>
            <p:txBody>
              <a:bodyPr/>
              <a:lstStyle/>
              <a:p>
                <a:endParaRPr lang="en-US"/>
              </a:p>
            </p:txBody>
          </p:sp>
          <p:sp>
            <p:nvSpPr>
              <p:cNvPr id="144212" name="Rectangle 1876"/>
              <p:cNvSpPr>
                <a:spLocks noChangeArrowheads="1"/>
              </p:cNvSpPr>
              <p:nvPr/>
            </p:nvSpPr>
            <p:spPr bwMode="black">
              <a:xfrm>
                <a:off x="4217" y="1630"/>
                <a:ext cx="36" cy="4"/>
              </a:xfrm>
              <a:prstGeom prst="rect">
                <a:avLst/>
              </a:prstGeom>
              <a:solidFill>
                <a:schemeClr val="bg2"/>
              </a:solidFill>
              <a:ln w="9525">
                <a:noFill/>
                <a:miter lim="800000"/>
                <a:headEnd/>
                <a:tailEnd/>
              </a:ln>
            </p:spPr>
            <p:txBody>
              <a:bodyPr/>
              <a:lstStyle/>
              <a:p>
                <a:endParaRPr lang="en-US"/>
              </a:p>
            </p:txBody>
          </p:sp>
          <p:sp>
            <p:nvSpPr>
              <p:cNvPr id="144213" name="Rectangle 1877"/>
              <p:cNvSpPr>
                <a:spLocks noChangeArrowheads="1"/>
              </p:cNvSpPr>
              <p:nvPr/>
            </p:nvSpPr>
            <p:spPr bwMode="black">
              <a:xfrm>
                <a:off x="4217" y="1630"/>
                <a:ext cx="36" cy="4"/>
              </a:xfrm>
              <a:prstGeom prst="rect">
                <a:avLst/>
              </a:prstGeom>
              <a:solidFill>
                <a:schemeClr val="bg2"/>
              </a:solidFill>
              <a:ln w="9525">
                <a:noFill/>
                <a:miter lim="800000"/>
                <a:headEnd/>
                <a:tailEnd/>
              </a:ln>
            </p:spPr>
            <p:txBody>
              <a:bodyPr/>
              <a:lstStyle/>
              <a:p>
                <a:endParaRPr lang="en-US"/>
              </a:p>
            </p:txBody>
          </p:sp>
          <p:sp>
            <p:nvSpPr>
              <p:cNvPr id="144214" name="Rectangle 1878"/>
              <p:cNvSpPr>
                <a:spLocks noChangeArrowheads="1"/>
              </p:cNvSpPr>
              <p:nvPr/>
            </p:nvSpPr>
            <p:spPr bwMode="black">
              <a:xfrm>
                <a:off x="4217" y="1630"/>
                <a:ext cx="36" cy="4"/>
              </a:xfrm>
              <a:prstGeom prst="rect">
                <a:avLst/>
              </a:prstGeom>
              <a:solidFill>
                <a:schemeClr val="bg2"/>
              </a:solidFill>
              <a:ln w="9525">
                <a:noFill/>
                <a:miter lim="800000"/>
                <a:headEnd/>
                <a:tailEnd/>
              </a:ln>
            </p:spPr>
            <p:txBody>
              <a:bodyPr/>
              <a:lstStyle/>
              <a:p>
                <a:endParaRPr lang="en-US"/>
              </a:p>
            </p:txBody>
          </p:sp>
          <p:sp>
            <p:nvSpPr>
              <p:cNvPr id="144215" name="Rectangle 1879"/>
              <p:cNvSpPr>
                <a:spLocks noChangeArrowheads="1"/>
              </p:cNvSpPr>
              <p:nvPr/>
            </p:nvSpPr>
            <p:spPr bwMode="black">
              <a:xfrm>
                <a:off x="4217" y="1644"/>
                <a:ext cx="36" cy="5"/>
              </a:xfrm>
              <a:prstGeom prst="rect">
                <a:avLst/>
              </a:prstGeom>
              <a:solidFill>
                <a:schemeClr val="bg2"/>
              </a:solidFill>
              <a:ln w="9525">
                <a:noFill/>
                <a:miter lim="800000"/>
                <a:headEnd/>
                <a:tailEnd/>
              </a:ln>
            </p:spPr>
            <p:txBody>
              <a:bodyPr/>
              <a:lstStyle/>
              <a:p>
                <a:endParaRPr lang="en-US"/>
              </a:p>
            </p:txBody>
          </p:sp>
          <p:sp>
            <p:nvSpPr>
              <p:cNvPr id="144216" name="Rectangle 1880"/>
              <p:cNvSpPr>
                <a:spLocks noChangeArrowheads="1"/>
              </p:cNvSpPr>
              <p:nvPr/>
            </p:nvSpPr>
            <p:spPr bwMode="black">
              <a:xfrm>
                <a:off x="4217" y="1644"/>
                <a:ext cx="36" cy="5"/>
              </a:xfrm>
              <a:prstGeom prst="rect">
                <a:avLst/>
              </a:prstGeom>
              <a:solidFill>
                <a:schemeClr val="bg2"/>
              </a:solidFill>
              <a:ln w="9525">
                <a:noFill/>
                <a:miter lim="800000"/>
                <a:headEnd/>
                <a:tailEnd/>
              </a:ln>
            </p:spPr>
            <p:txBody>
              <a:bodyPr/>
              <a:lstStyle/>
              <a:p>
                <a:endParaRPr lang="en-US"/>
              </a:p>
            </p:txBody>
          </p:sp>
          <p:sp>
            <p:nvSpPr>
              <p:cNvPr id="144217" name="Rectangle 1881"/>
              <p:cNvSpPr>
                <a:spLocks noChangeArrowheads="1"/>
              </p:cNvSpPr>
              <p:nvPr/>
            </p:nvSpPr>
            <p:spPr bwMode="black">
              <a:xfrm>
                <a:off x="4217" y="1645"/>
                <a:ext cx="36" cy="5"/>
              </a:xfrm>
              <a:prstGeom prst="rect">
                <a:avLst/>
              </a:prstGeom>
              <a:solidFill>
                <a:schemeClr val="bg2"/>
              </a:solidFill>
              <a:ln w="9525">
                <a:noFill/>
                <a:miter lim="800000"/>
                <a:headEnd/>
                <a:tailEnd/>
              </a:ln>
            </p:spPr>
            <p:txBody>
              <a:bodyPr/>
              <a:lstStyle/>
              <a:p>
                <a:endParaRPr lang="en-US"/>
              </a:p>
            </p:txBody>
          </p:sp>
          <p:sp>
            <p:nvSpPr>
              <p:cNvPr id="144218" name="Rectangle 1882"/>
              <p:cNvSpPr>
                <a:spLocks noChangeArrowheads="1"/>
              </p:cNvSpPr>
              <p:nvPr/>
            </p:nvSpPr>
            <p:spPr bwMode="black">
              <a:xfrm>
                <a:off x="4217" y="1645"/>
                <a:ext cx="36" cy="5"/>
              </a:xfrm>
              <a:prstGeom prst="rect">
                <a:avLst/>
              </a:prstGeom>
              <a:solidFill>
                <a:schemeClr val="bg2"/>
              </a:solidFill>
              <a:ln w="9525">
                <a:noFill/>
                <a:miter lim="800000"/>
                <a:headEnd/>
                <a:tailEnd/>
              </a:ln>
            </p:spPr>
            <p:txBody>
              <a:bodyPr/>
              <a:lstStyle/>
              <a:p>
                <a:endParaRPr lang="en-US"/>
              </a:p>
            </p:txBody>
          </p:sp>
          <p:sp>
            <p:nvSpPr>
              <p:cNvPr id="144219" name="Rectangle 1883"/>
              <p:cNvSpPr>
                <a:spLocks noChangeArrowheads="1"/>
              </p:cNvSpPr>
              <p:nvPr/>
            </p:nvSpPr>
            <p:spPr bwMode="black">
              <a:xfrm>
                <a:off x="4217" y="1645"/>
                <a:ext cx="36" cy="5"/>
              </a:xfrm>
              <a:prstGeom prst="rect">
                <a:avLst/>
              </a:prstGeom>
              <a:solidFill>
                <a:schemeClr val="bg2"/>
              </a:solidFill>
              <a:ln w="9525">
                <a:noFill/>
                <a:miter lim="800000"/>
                <a:headEnd/>
                <a:tailEnd/>
              </a:ln>
            </p:spPr>
            <p:txBody>
              <a:bodyPr/>
              <a:lstStyle/>
              <a:p>
                <a:endParaRPr lang="en-US"/>
              </a:p>
            </p:txBody>
          </p:sp>
          <p:sp>
            <p:nvSpPr>
              <p:cNvPr id="144220" name="Rectangle 1884"/>
              <p:cNvSpPr>
                <a:spLocks noChangeArrowheads="1"/>
              </p:cNvSpPr>
              <p:nvPr/>
            </p:nvSpPr>
            <p:spPr bwMode="black">
              <a:xfrm>
                <a:off x="4217" y="1647"/>
                <a:ext cx="36" cy="5"/>
              </a:xfrm>
              <a:prstGeom prst="rect">
                <a:avLst/>
              </a:prstGeom>
              <a:solidFill>
                <a:schemeClr val="bg2"/>
              </a:solidFill>
              <a:ln w="9525">
                <a:noFill/>
                <a:miter lim="800000"/>
                <a:headEnd/>
                <a:tailEnd/>
              </a:ln>
            </p:spPr>
            <p:txBody>
              <a:bodyPr/>
              <a:lstStyle/>
              <a:p>
                <a:endParaRPr lang="en-US"/>
              </a:p>
            </p:txBody>
          </p:sp>
          <p:sp>
            <p:nvSpPr>
              <p:cNvPr id="144221" name="Rectangle 1885"/>
              <p:cNvSpPr>
                <a:spLocks noChangeArrowheads="1"/>
              </p:cNvSpPr>
              <p:nvPr/>
            </p:nvSpPr>
            <p:spPr bwMode="black">
              <a:xfrm>
                <a:off x="4217" y="1647"/>
                <a:ext cx="36" cy="5"/>
              </a:xfrm>
              <a:prstGeom prst="rect">
                <a:avLst/>
              </a:prstGeom>
              <a:solidFill>
                <a:schemeClr val="bg2"/>
              </a:solidFill>
              <a:ln w="9525">
                <a:noFill/>
                <a:miter lim="800000"/>
                <a:headEnd/>
                <a:tailEnd/>
              </a:ln>
            </p:spPr>
            <p:txBody>
              <a:bodyPr/>
              <a:lstStyle/>
              <a:p>
                <a:endParaRPr lang="en-US"/>
              </a:p>
            </p:txBody>
          </p:sp>
          <p:sp>
            <p:nvSpPr>
              <p:cNvPr id="144222" name="Rectangle 1886"/>
              <p:cNvSpPr>
                <a:spLocks noChangeArrowheads="1"/>
              </p:cNvSpPr>
              <p:nvPr/>
            </p:nvSpPr>
            <p:spPr bwMode="black">
              <a:xfrm>
                <a:off x="4217" y="1647"/>
                <a:ext cx="36" cy="5"/>
              </a:xfrm>
              <a:prstGeom prst="rect">
                <a:avLst/>
              </a:prstGeom>
              <a:solidFill>
                <a:schemeClr val="bg2"/>
              </a:solidFill>
              <a:ln w="9525">
                <a:noFill/>
                <a:miter lim="800000"/>
                <a:headEnd/>
                <a:tailEnd/>
              </a:ln>
            </p:spPr>
            <p:txBody>
              <a:bodyPr/>
              <a:lstStyle/>
              <a:p>
                <a:endParaRPr lang="en-US"/>
              </a:p>
            </p:txBody>
          </p:sp>
          <p:sp>
            <p:nvSpPr>
              <p:cNvPr id="144223" name="Rectangle 1887"/>
              <p:cNvSpPr>
                <a:spLocks noChangeArrowheads="1"/>
              </p:cNvSpPr>
              <p:nvPr/>
            </p:nvSpPr>
            <p:spPr bwMode="black">
              <a:xfrm>
                <a:off x="4217" y="1649"/>
                <a:ext cx="36" cy="3"/>
              </a:xfrm>
              <a:prstGeom prst="rect">
                <a:avLst/>
              </a:prstGeom>
              <a:solidFill>
                <a:schemeClr val="bg2"/>
              </a:solidFill>
              <a:ln w="9525">
                <a:noFill/>
                <a:miter lim="800000"/>
                <a:headEnd/>
                <a:tailEnd/>
              </a:ln>
            </p:spPr>
            <p:txBody>
              <a:bodyPr/>
              <a:lstStyle/>
              <a:p>
                <a:endParaRPr lang="en-US"/>
              </a:p>
            </p:txBody>
          </p:sp>
          <p:sp>
            <p:nvSpPr>
              <p:cNvPr id="144224" name="Rectangle 1888"/>
              <p:cNvSpPr>
                <a:spLocks noChangeArrowheads="1"/>
              </p:cNvSpPr>
              <p:nvPr/>
            </p:nvSpPr>
            <p:spPr bwMode="black">
              <a:xfrm>
                <a:off x="4217" y="1649"/>
                <a:ext cx="36" cy="4"/>
              </a:xfrm>
              <a:prstGeom prst="rect">
                <a:avLst/>
              </a:prstGeom>
              <a:solidFill>
                <a:schemeClr val="bg2"/>
              </a:solidFill>
              <a:ln w="9525">
                <a:noFill/>
                <a:miter lim="800000"/>
                <a:headEnd/>
                <a:tailEnd/>
              </a:ln>
            </p:spPr>
            <p:txBody>
              <a:bodyPr/>
              <a:lstStyle/>
              <a:p>
                <a:endParaRPr lang="en-US"/>
              </a:p>
            </p:txBody>
          </p:sp>
          <p:sp>
            <p:nvSpPr>
              <p:cNvPr id="144225" name="Rectangle 1889"/>
              <p:cNvSpPr>
                <a:spLocks noChangeArrowheads="1"/>
              </p:cNvSpPr>
              <p:nvPr/>
            </p:nvSpPr>
            <p:spPr bwMode="black">
              <a:xfrm>
                <a:off x="4217" y="1649"/>
                <a:ext cx="36" cy="4"/>
              </a:xfrm>
              <a:prstGeom prst="rect">
                <a:avLst/>
              </a:prstGeom>
              <a:solidFill>
                <a:schemeClr val="bg2"/>
              </a:solidFill>
              <a:ln w="9525">
                <a:noFill/>
                <a:miter lim="800000"/>
                <a:headEnd/>
                <a:tailEnd/>
              </a:ln>
            </p:spPr>
            <p:txBody>
              <a:bodyPr/>
              <a:lstStyle/>
              <a:p>
                <a:endParaRPr lang="en-US"/>
              </a:p>
            </p:txBody>
          </p:sp>
          <p:sp>
            <p:nvSpPr>
              <p:cNvPr id="144226" name="Rectangle 1890"/>
              <p:cNvSpPr>
                <a:spLocks noChangeArrowheads="1"/>
              </p:cNvSpPr>
              <p:nvPr/>
            </p:nvSpPr>
            <p:spPr bwMode="black">
              <a:xfrm>
                <a:off x="4217" y="1649"/>
                <a:ext cx="36" cy="4"/>
              </a:xfrm>
              <a:prstGeom prst="rect">
                <a:avLst/>
              </a:prstGeom>
              <a:solidFill>
                <a:schemeClr val="bg2"/>
              </a:solidFill>
              <a:ln w="9525">
                <a:noFill/>
                <a:miter lim="800000"/>
                <a:headEnd/>
                <a:tailEnd/>
              </a:ln>
            </p:spPr>
            <p:txBody>
              <a:bodyPr/>
              <a:lstStyle/>
              <a:p>
                <a:endParaRPr lang="en-US"/>
              </a:p>
            </p:txBody>
          </p:sp>
          <p:sp>
            <p:nvSpPr>
              <p:cNvPr id="144227" name="Rectangle 1891"/>
              <p:cNvSpPr>
                <a:spLocks noChangeArrowheads="1"/>
              </p:cNvSpPr>
              <p:nvPr/>
            </p:nvSpPr>
            <p:spPr bwMode="black">
              <a:xfrm>
                <a:off x="4217" y="1650"/>
                <a:ext cx="36" cy="5"/>
              </a:xfrm>
              <a:prstGeom prst="rect">
                <a:avLst/>
              </a:prstGeom>
              <a:solidFill>
                <a:schemeClr val="bg2"/>
              </a:solidFill>
              <a:ln w="9525">
                <a:noFill/>
                <a:miter lim="800000"/>
                <a:headEnd/>
                <a:tailEnd/>
              </a:ln>
            </p:spPr>
            <p:txBody>
              <a:bodyPr/>
              <a:lstStyle/>
              <a:p>
                <a:endParaRPr lang="en-US"/>
              </a:p>
            </p:txBody>
          </p:sp>
          <p:sp>
            <p:nvSpPr>
              <p:cNvPr id="144228" name="Rectangle 1892"/>
              <p:cNvSpPr>
                <a:spLocks noChangeArrowheads="1"/>
              </p:cNvSpPr>
              <p:nvPr/>
            </p:nvSpPr>
            <p:spPr bwMode="black">
              <a:xfrm>
                <a:off x="4217" y="1650"/>
                <a:ext cx="36" cy="5"/>
              </a:xfrm>
              <a:prstGeom prst="rect">
                <a:avLst/>
              </a:prstGeom>
              <a:solidFill>
                <a:schemeClr val="bg2"/>
              </a:solidFill>
              <a:ln w="9525">
                <a:noFill/>
                <a:miter lim="800000"/>
                <a:headEnd/>
                <a:tailEnd/>
              </a:ln>
            </p:spPr>
            <p:txBody>
              <a:bodyPr/>
              <a:lstStyle/>
              <a:p>
                <a:endParaRPr lang="en-US"/>
              </a:p>
            </p:txBody>
          </p:sp>
          <p:sp>
            <p:nvSpPr>
              <p:cNvPr id="144229" name="Rectangle 1893"/>
              <p:cNvSpPr>
                <a:spLocks noChangeArrowheads="1"/>
              </p:cNvSpPr>
              <p:nvPr/>
            </p:nvSpPr>
            <p:spPr bwMode="black">
              <a:xfrm>
                <a:off x="4217" y="1650"/>
                <a:ext cx="36" cy="5"/>
              </a:xfrm>
              <a:prstGeom prst="rect">
                <a:avLst/>
              </a:prstGeom>
              <a:solidFill>
                <a:schemeClr val="bg2"/>
              </a:solidFill>
              <a:ln w="9525">
                <a:noFill/>
                <a:miter lim="800000"/>
                <a:headEnd/>
                <a:tailEnd/>
              </a:ln>
            </p:spPr>
            <p:txBody>
              <a:bodyPr/>
              <a:lstStyle/>
              <a:p>
                <a:endParaRPr lang="en-US"/>
              </a:p>
            </p:txBody>
          </p:sp>
          <p:sp>
            <p:nvSpPr>
              <p:cNvPr id="144230" name="Rectangle 1894"/>
              <p:cNvSpPr>
                <a:spLocks noChangeArrowheads="1"/>
              </p:cNvSpPr>
              <p:nvPr/>
            </p:nvSpPr>
            <p:spPr bwMode="black">
              <a:xfrm>
                <a:off x="4217" y="1652"/>
                <a:ext cx="36" cy="5"/>
              </a:xfrm>
              <a:prstGeom prst="rect">
                <a:avLst/>
              </a:prstGeom>
              <a:solidFill>
                <a:schemeClr val="bg2"/>
              </a:solidFill>
              <a:ln w="9525">
                <a:noFill/>
                <a:miter lim="800000"/>
                <a:headEnd/>
                <a:tailEnd/>
              </a:ln>
            </p:spPr>
            <p:txBody>
              <a:bodyPr/>
              <a:lstStyle/>
              <a:p>
                <a:endParaRPr lang="en-US"/>
              </a:p>
            </p:txBody>
          </p:sp>
          <p:sp>
            <p:nvSpPr>
              <p:cNvPr id="144231" name="Rectangle 1895"/>
              <p:cNvSpPr>
                <a:spLocks noChangeArrowheads="1"/>
              </p:cNvSpPr>
              <p:nvPr/>
            </p:nvSpPr>
            <p:spPr bwMode="black">
              <a:xfrm>
                <a:off x="4217" y="1652"/>
                <a:ext cx="36" cy="5"/>
              </a:xfrm>
              <a:prstGeom prst="rect">
                <a:avLst/>
              </a:prstGeom>
              <a:solidFill>
                <a:schemeClr val="bg2"/>
              </a:solidFill>
              <a:ln w="9525">
                <a:noFill/>
                <a:miter lim="800000"/>
                <a:headEnd/>
                <a:tailEnd/>
              </a:ln>
            </p:spPr>
            <p:txBody>
              <a:bodyPr/>
              <a:lstStyle/>
              <a:p>
                <a:endParaRPr lang="en-US"/>
              </a:p>
            </p:txBody>
          </p:sp>
          <p:sp>
            <p:nvSpPr>
              <p:cNvPr id="144232" name="Rectangle 1896"/>
              <p:cNvSpPr>
                <a:spLocks noChangeArrowheads="1"/>
              </p:cNvSpPr>
              <p:nvPr/>
            </p:nvSpPr>
            <p:spPr bwMode="black">
              <a:xfrm>
                <a:off x="4217" y="1652"/>
                <a:ext cx="36" cy="5"/>
              </a:xfrm>
              <a:prstGeom prst="rect">
                <a:avLst/>
              </a:prstGeom>
              <a:solidFill>
                <a:schemeClr val="bg2"/>
              </a:solidFill>
              <a:ln w="9525">
                <a:noFill/>
                <a:miter lim="800000"/>
                <a:headEnd/>
                <a:tailEnd/>
              </a:ln>
            </p:spPr>
            <p:txBody>
              <a:bodyPr/>
              <a:lstStyle/>
              <a:p>
                <a:endParaRPr lang="en-US"/>
              </a:p>
            </p:txBody>
          </p:sp>
          <p:sp>
            <p:nvSpPr>
              <p:cNvPr id="144233" name="Rectangle 1897"/>
              <p:cNvSpPr>
                <a:spLocks noChangeArrowheads="1"/>
              </p:cNvSpPr>
              <p:nvPr/>
            </p:nvSpPr>
            <p:spPr bwMode="black">
              <a:xfrm>
                <a:off x="4217" y="1653"/>
                <a:ext cx="36" cy="4"/>
              </a:xfrm>
              <a:prstGeom prst="rect">
                <a:avLst/>
              </a:prstGeom>
              <a:solidFill>
                <a:schemeClr val="bg2"/>
              </a:solidFill>
              <a:ln w="9525">
                <a:noFill/>
                <a:miter lim="800000"/>
                <a:headEnd/>
                <a:tailEnd/>
              </a:ln>
            </p:spPr>
            <p:txBody>
              <a:bodyPr/>
              <a:lstStyle/>
              <a:p>
                <a:endParaRPr lang="en-US"/>
              </a:p>
            </p:txBody>
          </p:sp>
          <p:sp>
            <p:nvSpPr>
              <p:cNvPr id="144234" name="Rectangle 1898"/>
              <p:cNvSpPr>
                <a:spLocks noChangeArrowheads="1"/>
              </p:cNvSpPr>
              <p:nvPr/>
            </p:nvSpPr>
            <p:spPr bwMode="black">
              <a:xfrm>
                <a:off x="4217" y="1653"/>
                <a:ext cx="36" cy="5"/>
              </a:xfrm>
              <a:prstGeom prst="rect">
                <a:avLst/>
              </a:prstGeom>
              <a:solidFill>
                <a:schemeClr val="bg2"/>
              </a:solidFill>
              <a:ln w="9525">
                <a:noFill/>
                <a:miter lim="800000"/>
                <a:headEnd/>
                <a:tailEnd/>
              </a:ln>
            </p:spPr>
            <p:txBody>
              <a:bodyPr/>
              <a:lstStyle/>
              <a:p>
                <a:endParaRPr lang="en-US"/>
              </a:p>
            </p:txBody>
          </p:sp>
          <p:sp>
            <p:nvSpPr>
              <p:cNvPr id="144235" name="Rectangle 1899"/>
              <p:cNvSpPr>
                <a:spLocks noChangeArrowheads="1"/>
              </p:cNvSpPr>
              <p:nvPr/>
            </p:nvSpPr>
            <p:spPr bwMode="black">
              <a:xfrm>
                <a:off x="4217" y="1653"/>
                <a:ext cx="36" cy="5"/>
              </a:xfrm>
              <a:prstGeom prst="rect">
                <a:avLst/>
              </a:prstGeom>
              <a:solidFill>
                <a:schemeClr val="bg2"/>
              </a:solidFill>
              <a:ln w="9525">
                <a:noFill/>
                <a:miter lim="800000"/>
                <a:headEnd/>
                <a:tailEnd/>
              </a:ln>
            </p:spPr>
            <p:txBody>
              <a:bodyPr/>
              <a:lstStyle/>
              <a:p>
                <a:endParaRPr lang="en-US"/>
              </a:p>
            </p:txBody>
          </p:sp>
          <p:sp>
            <p:nvSpPr>
              <p:cNvPr id="144236" name="Rectangle 1900"/>
              <p:cNvSpPr>
                <a:spLocks noChangeArrowheads="1"/>
              </p:cNvSpPr>
              <p:nvPr/>
            </p:nvSpPr>
            <p:spPr bwMode="black">
              <a:xfrm>
                <a:off x="4217" y="1655"/>
                <a:ext cx="36" cy="3"/>
              </a:xfrm>
              <a:prstGeom prst="rect">
                <a:avLst/>
              </a:prstGeom>
              <a:solidFill>
                <a:schemeClr val="bg2"/>
              </a:solidFill>
              <a:ln w="9525">
                <a:noFill/>
                <a:miter lim="800000"/>
                <a:headEnd/>
                <a:tailEnd/>
              </a:ln>
            </p:spPr>
            <p:txBody>
              <a:bodyPr/>
              <a:lstStyle/>
              <a:p>
                <a:endParaRPr lang="en-US"/>
              </a:p>
            </p:txBody>
          </p:sp>
          <p:sp>
            <p:nvSpPr>
              <p:cNvPr id="144237" name="Rectangle 1901"/>
              <p:cNvSpPr>
                <a:spLocks noChangeArrowheads="1"/>
              </p:cNvSpPr>
              <p:nvPr/>
            </p:nvSpPr>
            <p:spPr bwMode="black">
              <a:xfrm>
                <a:off x="4217" y="1655"/>
                <a:ext cx="36" cy="4"/>
              </a:xfrm>
              <a:prstGeom prst="rect">
                <a:avLst/>
              </a:prstGeom>
              <a:solidFill>
                <a:schemeClr val="bg2"/>
              </a:solidFill>
              <a:ln w="9525">
                <a:noFill/>
                <a:miter lim="800000"/>
                <a:headEnd/>
                <a:tailEnd/>
              </a:ln>
            </p:spPr>
            <p:txBody>
              <a:bodyPr/>
              <a:lstStyle/>
              <a:p>
                <a:endParaRPr lang="en-US"/>
              </a:p>
            </p:txBody>
          </p:sp>
          <p:sp>
            <p:nvSpPr>
              <p:cNvPr id="144238" name="Rectangle 1902"/>
              <p:cNvSpPr>
                <a:spLocks noChangeArrowheads="1"/>
              </p:cNvSpPr>
              <p:nvPr/>
            </p:nvSpPr>
            <p:spPr bwMode="black">
              <a:xfrm>
                <a:off x="4217" y="1655"/>
                <a:ext cx="36" cy="4"/>
              </a:xfrm>
              <a:prstGeom prst="rect">
                <a:avLst/>
              </a:prstGeom>
              <a:solidFill>
                <a:schemeClr val="bg2"/>
              </a:solidFill>
              <a:ln w="9525">
                <a:noFill/>
                <a:miter lim="800000"/>
                <a:headEnd/>
                <a:tailEnd/>
              </a:ln>
            </p:spPr>
            <p:txBody>
              <a:bodyPr/>
              <a:lstStyle/>
              <a:p>
                <a:endParaRPr lang="en-US"/>
              </a:p>
            </p:txBody>
          </p:sp>
          <p:sp>
            <p:nvSpPr>
              <p:cNvPr id="144239" name="Rectangle 1903"/>
              <p:cNvSpPr>
                <a:spLocks noChangeArrowheads="1"/>
              </p:cNvSpPr>
              <p:nvPr/>
            </p:nvSpPr>
            <p:spPr bwMode="black">
              <a:xfrm>
                <a:off x="4217" y="1655"/>
                <a:ext cx="36" cy="4"/>
              </a:xfrm>
              <a:prstGeom prst="rect">
                <a:avLst/>
              </a:prstGeom>
              <a:solidFill>
                <a:schemeClr val="bg2"/>
              </a:solidFill>
              <a:ln w="9525">
                <a:noFill/>
                <a:miter lim="800000"/>
                <a:headEnd/>
                <a:tailEnd/>
              </a:ln>
            </p:spPr>
            <p:txBody>
              <a:bodyPr/>
              <a:lstStyle/>
              <a:p>
                <a:endParaRPr lang="en-US"/>
              </a:p>
            </p:txBody>
          </p:sp>
          <p:sp>
            <p:nvSpPr>
              <p:cNvPr id="144240" name="Rectangle 1904"/>
              <p:cNvSpPr>
                <a:spLocks noChangeArrowheads="1"/>
              </p:cNvSpPr>
              <p:nvPr/>
            </p:nvSpPr>
            <p:spPr bwMode="black">
              <a:xfrm>
                <a:off x="4217" y="1657"/>
                <a:ext cx="36" cy="4"/>
              </a:xfrm>
              <a:prstGeom prst="rect">
                <a:avLst/>
              </a:prstGeom>
              <a:solidFill>
                <a:schemeClr val="bg2"/>
              </a:solidFill>
              <a:ln w="9525">
                <a:noFill/>
                <a:miter lim="800000"/>
                <a:headEnd/>
                <a:tailEnd/>
              </a:ln>
            </p:spPr>
            <p:txBody>
              <a:bodyPr/>
              <a:lstStyle/>
              <a:p>
                <a:endParaRPr lang="en-US"/>
              </a:p>
            </p:txBody>
          </p:sp>
          <p:sp>
            <p:nvSpPr>
              <p:cNvPr id="144241" name="Rectangle 1905"/>
              <p:cNvSpPr>
                <a:spLocks noChangeArrowheads="1"/>
              </p:cNvSpPr>
              <p:nvPr/>
            </p:nvSpPr>
            <p:spPr bwMode="black">
              <a:xfrm>
                <a:off x="4217" y="1657"/>
                <a:ext cx="36" cy="4"/>
              </a:xfrm>
              <a:prstGeom prst="rect">
                <a:avLst/>
              </a:prstGeom>
              <a:solidFill>
                <a:schemeClr val="bg2"/>
              </a:solidFill>
              <a:ln w="9525">
                <a:noFill/>
                <a:miter lim="800000"/>
                <a:headEnd/>
                <a:tailEnd/>
              </a:ln>
            </p:spPr>
            <p:txBody>
              <a:bodyPr/>
              <a:lstStyle/>
              <a:p>
                <a:endParaRPr lang="en-US"/>
              </a:p>
            </p:txBody>
          </p:sp>
          <p:sp>
            <p:nvSpPr>
              <p:cNvPr id="144242" name="Rectangle 1906"/>
              <p:cNvSpPr>
                <a:spLocks noChangeArrowheads="1"/>
              </p:cNvSpPr>
              <p:nvPr/>
            </p:nvSpPr>
            <p:spPr bwMode="black">
              <a:xfrm>
                <a:off x="4217" y="1657"/>
                <a:ext cx="36" cy="4"/>
              </a:xfrm>
              <a:prstGeom prst="rect">
                <a:avLst/>
              </a:prstGeom>
              <a:solidFill>
                <a:schemeClr val="bg2"/>
              </a:solidFill>
              <a:ln w="9525">
                <a:noFill/>
                <a:miter lim="800000"/>
                <a:headEnd/>
                <a:tailEnd/>
              </a:ln>
            </p:spPr>
            <p:txBody>
              <a:bodyPr/>
              <a:lstStyle/>
              <a:p>
                <a:endParaRPr lang="en-US"/>
              </a:p>
            </p:txBody>
          </p:sp>
          <p:sp>
            <p:nvSpPr>
              <p:cNvPr id="144243" name="Rectangle 1907"/>
              <p:cNvSpPr>
                <a:spLocks noChangeArrowheads="1"/>
              </p:cNvSpPr>
              <p:nvPr/>
            </p:nvSpPr>
            <p:spPr bwMode="black">
              <a:xfrm>
                <a:off x="4217" y="1658"/>
                <a:ext cx="36" cy="5"/>
              </a:xfrm>
              <a:prstGeom prst="rect">
                <a:avLst/>
              </a:prstGeom>
              <a:solidFill>
                <a:schemeClr val="bg2"/>
              </a:solidFill>
              <a:ln w="9525">
                <a:noFill/>
                <a:miter lim="800000"/>
                <a:headEnd/>
                <a:tailEnd/>
              </a:ln>
            </p:spPr>
            <p:txBody>
              <a:bodyPr/>
              <a:lstStyle/>
              <a:p>
                <a:endParaRPr lang="en-US"/>
              </a:p>
            </p:txBody>
          </p:sp>
          <p:sp>
            <p:nvSpPr>
              <p:cNvPr id="144244" name="Rectangle 1908"/>
              <p:cNvSpPr>
                <a:spLocks noChangeArrowheads="1"/>
              </p:cNvSpPr>
              <p:nvPr/>
            </p:nvSpPr>
            <p:spPr bwMode="black">
              <a:xfrm>
                <a:off x="4213" y="1632"/>
                <a:ext cx="6" cy="27"/>
              </a:xfrm>
              <a:prstGeom prst="rect">
                <a:avLst/>
              </a:prstGeom>
              <a:solidFill>
                <a:schemeClr val="bg2"/>
              </a:solidFill>
              <a:ln w="9525">
                <a:noFill/>
                <a:miter lim="800000"/>
                <a:headEnd/>
                <a:tailEnd/>
              </a:ln>
            </p:spPr>
            <p:txBody>
              <a:bodyPr/>
              <a:lstStyle/>
              <a:p>
                <a:endParaRPr lang="en-US"/>
              </a:p>
            </p:txBody>
          </p:sp>
          <p:sp>
            <p:nvSpPr>
              <p:cNvPr id="144245" name="Rectangle 1909"/>
              <p:cNvSpPr>
                <a:spLocks noChangeArrowheads="1"/>
              </p:cNvSpPr>
              <p:nvPr/>
            </p:nvSpPr>
            <p:spPr bwMode="black">
              <a:xfrm>
                <a:off x="4217" y="1628"/>
                <a:ext cx="36" cy="4"/>
              </a:xfrm>
              <a:prstGeom prst="rect">
                <a:avLst/>
              </a:prstGeom>
              <a:solidFill>
                <a:schemeClr val="bg2"/>
              </a:solidFill>
              <a:ln w="9525">
                <a:noFill/>
                <a:miter lim="800000"/>
                <a:headEnd/>
                <a:tailEnd/>
              </a:ln>
            </p:spPr>
            <p:txBody>
              <a:bodyPr/>
              <a:lstStyle/>
              <a:p>
                <a:endParaRPr lang="en-US"/>
              </a:p>
            </p:txBody>
          </p:sp>
          <p:sp>
            <p:nvSpPr>
              <p:cNvPr id="144246" name="Rectangle 1910"/>
              <p:cNvSpPr>
                <a:spLocks noChangeArrowheads="1"/>
              </p:cNvSpPr>
              <p:nvPr/>
            </p:nvSpPr>
            <p:spPr bwMode="black">
              <a:xfrm>
                <a:off x="4251" y="1632"/>
                <a:ext cx="6" cy="27"/>
              </a:xfrm>
              <a:prstGeom prst="rect">
                <a:avLst/>
              </a:prstGeom>
              <a:solidFill>
                <a:schemeClr val="bg2"/>
              </a:solidFill>
              <a:ln w="9525">
                <a:noFill/>
                <a:miter lim="800000"/>
                <a:headEnd/>
                <a:tailEnd/>
              </a:ln>
            </p:spPr>
            <p:txBody>
              <a:bodyPr/>
              <a:lstStyle/>
              <a:p>
                <a:endParaRPr lang="en-US"/>
              </a:p>
            </p:txBody>
          </p:sp>
          <p:sp>
            <p:nvSpPr>
              <p:cNvPr id="144247" name="Rectangle 1911"/>
              <p:cNvSpPr>
                <a:spLocks noChangeArrowheads="1"/>
              </p:cNvSpPr>
              <p:nvPr/>
            </p:nvSpPr>
            <p:spPr bwMode="black">
              <a:xfrm>
                <a:off x="4217" y="1658"/>
                <a:ext cx="36" cy="5"/>
              </a:xfrm>
              <a:prstGeom prst="rect">
                <a:avLst/>
              </a:prstGeom>
              <a:solidFill>
                <a:schemeClr val="bg2"/>
              </a:solidFill>
              <a:ln w="9525">
                <a:noFill/>
                <a:miter lim="800000"/>
                <a:headEnd/>
                <a:tailEnd/>
              </a:ln>
            </p:spPr>
            <p:txBody>
              <a:bodyPr/>
              <a:lstStyle/>
              <a:p>
                <a:endParaRPr lang="en-US"/>
              </a:p>
            </p:txBody>
          </p:sp>
          <p:sp>
            <p:nvSpPr>
              <p:cNvPr id="144248" name="Rectangle 1912"/>
              <p:cNvSpPr>
                <a:spLocks noChangeArrowheads="1"/>
              </p:cNvSpPr>
              <p:nvPr/>
            </p:nvSpPr>
            <p:spPr bwMode="black">
              <a:xfrm>
                <a:off x="4807" y="2344"/>
                <a:ext cx="36" cy="5"/>
              </a:xfrm>
              <a:prstGeom prst="rect">
                <a:avLst/>
              </a:prstGeom>
              <a:solidFill>
                <a:schemeClr val="bg2"/>
              </a:solidFill>
              <a:ln w="9525">
                <a:noFill/>
                <a:miter lim="800000"/>
                <a:headEnd/>
                <a:tailEnd/>
              </a:ln>
            </p:spPr>
            <p:txBody>
              <a:bodyPr/>
              <a:lstStyle/>
              <a:p>
                <a:endParaRPr lang="en-US"/>
              </a:p>
            </p:txBody>
          </p:sp>
          <p:sp>
            <p:nvSpPr>
              <p:cNvPr id="144249" name="Rectangle 1913"/>
              <p:cNvSpPr>
                <a:spLocks noChangeArrowheads="1"/>
              </p:cNvSpPr>
              <p:nvPr/>
            </p:nvSpPr>
            <p:spPr bwMode="black">
              <a:xfrm>
                <a:off x="4807" y="2344"/>
                <a:ext cx="36" cy="4"/>
              </a:xfrm>
              <a:prstGeom prst="rect">
                <a:avLst/>
              </a:prstGeom>
              <a:solidFill>
                <a:schemeClr val="bg2"/>
              </a:solidFill>
              <a:ln w="9525">
                <a:noFill/>
                <a:miter lim="800000"/>
                <a:headEnd/>
                <a:tailEnd/>
              </a:ln>
            </p:spPr>
            <p:txBody>
              <a:bodyPr/>
              <a:lstStyle/>
              <a:p>
                <a:endParaRPr lang="en-US"/>
              </a:p>
            </p:txBody>
          </p:sp>
          <p:sp>
            <p:nvSpPr>
              <p:cNvPr id="144250" name="Rectangle 1914"/>
              <p:cNvSpPr>
                <a:spLocks noChangeArrowheads="1"/>
              </p:cNvSpPr>
              <p:nvPr/>
            </p:nvSpPr>
            <p:spPr bwMode="black">
              <a:xfrm>
                <a:off x="4807" y="2343"/>
                <a:ext cx="36" cy="5"/>
              </a:xfrm>
              <a:prstGeom prst="rect">
                <a:avLst/>
              </a:prstGeom>
              <a:solidFill>
                <a:schemeClr val="bg2"/>
              </a:solidFill>
              <a:ln w="9525">
                <a:noFill/>
                <a:miter lim="800000"/>
                <a:headEnd/>
                <a:tailEnd/>
              </a:ln>
            </p:spPr>
            <p:txBody>
              <a:bodyPr/>
              <a:lstStyle/>
              <a:p>
                <a:endParaRPr lang="en-US"/>
              </a:p>
            </p:txBody>
          </p:sp>
          <p:sp>
            <p:nvSpPr>
              <p:cNvPr id="144251" name="Rectangle 1915"/>
              <p:cNvSpPr>
                <a:spLocks noChangeArrowheads="1"/>
              </p:cNvSpPr>
              <p:nvPr/>
            </p:nvSpPr>
            <p:spPr bwMode="black">
              <a:xfrm>
                <a:off x="4807" y="2343"/>
                <a:ext cx="36" cy="5"/>
              </a:xfrm>
              <a:prstGeom prst="rect">
                <a:avLst/>
              </a:prstGeom>
              <a:solidFill>
                <a:schemeClr val="bg2"/>
              </a:solidFill>
              <a:ln w="9525">
                <a:noFill/>
                <a:miter lim="800000"/>
                <a:headEnd/>
                <a:tailEnd/>
              </a:ln>
            </p:spPr>
            <p:txBody>
              <a:bodyPr/>
              <a:lstStyle/>
              <a:p>
                <a:endParaRPr lang="en-US"/>
              </a:p>
            </p:txBody>
          </p:sp>
          <p:sp>
            <p:nvSpPr>
              <p:cNvPr id="144252" name="Rectangle 1916"/>
              <p:cNvSpPr>
                <a:spLocks noChangeArrowheads="1"/>
              </p:cNvSpPr>
              <p:nvPr/>
            </p:nvSpPr>
            <p:spPr bwMode="black">
              <a:xfrm>
                <a:off x="4807" y="2343"/>
                <a:ext cx="36" cy="5"/>
              </a:xfrm>
              <a:prstGeom prst="rect">
                <a:avLst/>
              </a:prstGeom>
              <a:solidFill>
                <a:schemeClr val="bg2"/>
              </a:solidFill>
              <a:ln w="9525">
                <a:noFill/>
                <a:miter lim="800000"/>
                <a:headEnd/>
                <a:tailEnd/>
              </a:ln>
            </p:spPr>
            <p:txBody>
              <a:bodyPr/>
              <a:lstStyle/>
              <a:p>
                <a:endParaRPr lang="en-US"/>
              </a:p>
            </p:txBody>
          </p:sp>
          <p:sp>
            <p:nvSpPr>
              <p:cNvPr id="144253" name="Rectangle 1917"/>
              <p:cNvSpPr>
                <a:spLocks noChangeArrowheads="1"/>
              </p:cNvSpPr>
              <p:nvPr/>
            </p:nvSpPr>
            <p:spPr bwMode="black">
              <a:xfrm>
                <a:off x="4807" y="2341"/>
                <a:ext cx="36" cy="5"/>
              </a:xfrm>
              <a:prstGeom prst="rect">
                <a:avLst/>
              </a:prstGeom>
              <a:solidFill>
                <a:schemeClr val="bg2"/>
              </a:solidFill>
              <a:ln w="9525">
                <a:noFill/>
                <a:miter lim="800000"/>
                <a:headEnd/>
                <a:tailEnd/>
              </a:ln>
            </p:spPr>
            <p:txBody>
              <a:bodyPr/>
              <a:lstStyle/>
              <a:p>
                <a:endParaRPr lang="en-US"/>
              </a:p>
            </p:txBody>
          </p:sp>
          <p:sp>
            <p:nvSpPr>
              <p:cNvPr id="144254" name="Rectangle 1918"/>
              <p:cNvSpPr>
                <a:spLocks noChangeArrowheads="1"/>
              </p:cNvSpPr>
              <p:nvPr/>
            </p:nvSpPr>
            <p:spPr bwMode="black">
              <a:xfrm>
                <a:off x="4807" y="2341"/>
                <a:ext cx="36" cy="5"/>
              </a:xfrm>
              <a:prstGeom prst="rect">
                <a:avLst/>
              </a:prstGeom>
              <a:solidFill>
                <a:schemeClr val="bg2"/>
              </a:solidFill>
              <a:ln w="9525">
                <a:noFill/>
                <a:miter lim="800000"/>
                <a:headEnd/>
                <a:tailEnd/>
              </a:ln>
            </p:spPr>
            <p:txBody>
              <a:bodyPr/>
              <a:lstStyle/>
              <a:p>
                <a:endParaRPr lang="en-US"/>
              </a:p>
            </p:txBody>
          </p:sp>
          <p:sp>
            <p:nvSpPr>
              <p:cNvPr id="144255" name="Rectangle 1919"/>
              <p:cNvSpPr>
                <a:spLocks noChangeArrowheads="1"/>
              </p:cNvSpPr>
              <p:nvPr/>
            </p:nvSpPr>
            <p:spPr bwMode="black">
              <a:xfrm>
                <a:off x="4807" y="2341"/>
                <a:ext cx="36" cy="5"/>
              </a:xfrm>
              <a:prstGeom prst="rect">
                <a:avLst/>
              </a:prstGeom>
              <a:solidFill>
                <a:schemeClr val="bg2"/>
              </a:solidFill>
              <a:ln w="9525">
                <a:noFill/>
                <a:miter lim="800000"/>
                <a:headEnd/>
                <a:tailEnd/>
              </a:ln>
            </p:spPr>
            <p:txBody>
              <a:bodyPr/>
              <a:lstStyle/>
              <a:p>
                <a:endParaRPr lang="en-US"/>
              </a:p>
            </p:txBody>
          </p:sp>
          <p:sp>
            <p:nvSpPr>
              <p:cNvPr id="144256" name="Rectangle 1920"/>
              <p:cNvSpPr>
                <a:spLocks noChangeArrowheads="1"/>
              </p:cNvSpPr>
              <p:nvPr/>
            </p:nvSpPr>
            <p:spPr bwMode="black">
              <a:xfrm>
                <a:off x="4807" y="2340"/>
                <a:ext cx="36" cy="4"/>
              </a:xfrm>
              <a:prstGeom prst="rect">
                <a:avLst/>
              </a:prstGeom>
              <a:solidFill>
                <a:schemeClr val="bg2"/>
              </a:solidFill>
              <a:ln w="9525">
                <a:noFill/>
                <a:miter lim="800000"/>
                <a:headEnd/>
                <a:tailEnd/>
              </a:ln>
            </p:spPr>
            <p:txBody>
              <a:bodyPr/>
              <a:lstStyle/>
              <a:p>
                <a:endParaRPr lang="en-US"/>
              </a:p>
            </p:txBody>
          </p:sp>
          <p:sp>
            <p:nvSpPr>
              <p:cNvPr id="144257" name="Rectangle 1921"/>
              <p:cNvSpPr>
                <a:spLocks noChangeArrowheads="1"/>
              </p:cNvSpPr>
              <p:nvPr/>
            </p:nvSpPr>
            <p:spPr bwMode="black">
              <a:xfrm>
                <a:off x="4807" y="2340"/>
                <a:ext cx="36" cy="4"/>
              </a:xfrm>
              <a:prstGeom prst="rect">
                <a:avLst/>
              </a:prstGeom>
              <a:solidFill>
                <a:schemeClr val="bg2"/>
              </a:solidFill>
              <a:ln w="9525">
                <a:noFill/>
                <a:miter lim="800000"/>
                <a:headEnd/>
                <a:tailEnd/>
              </a:ln>
            </p:spPr>
            <p:txBody>
              <a:bodyPr/>
              <a:lstStyle/>
              <a:p>
                <a:endParaRPr lang="en-US"/>
              </a:p>
            </p:txBody>
          </p:sp>
          <p:sp>
            <p:nvSpPr>
              <p:cNvPr id="144258" name="Rectangle 1922"/>
              <p:cNvSpPr>
                <a:spLocks noChangeArrowheads="1"/>
              </p:cNvSpPr>
              <p:nvPr/>
            </p:nvSpPr>
            <p:spPr bwMode="black">
              <a:xfrm>
                <a:off x="4807" y="2340"/>
                <a:ext cx="36" cy="4"/>
              </a:xfrm>
              <a:prstGeom prst="rect">
                <a:avLst/>
              </a:prstGeom>
              <a:solidFill>
                <a:schemeClr val="bg2"/>
              </a:solidFill>
              <a:ln w="9525">
                <a:noFill/>
                <a:miter lim="800000"/>
                <a:headEnd/>
                <a:tailEnd/>
              </a:ln>
            </p:spPr>
            <p:txBody>
              <a:bodyPr/>
              <a:lstStyle/>
              <a:p>
                <a:endParaRPr lang="en-US"/>
              </a:p>
            </p:txBody>
          </p:sp>
          <p:sp>
            <p:nvSpPr>
              <p:cNvPr id="144260" name="Rectangle 1924"/>
              <p:cNvSpPr>
                <a:spLocks noChangeArrowheads="1"/>
              </p:cNvSpPr>
              <p:nvPr/>
            </p:nvSpPr>
            <p:spPr bwMode="black">
              <a:xfrm>
                <a:off x="4807" y="2338"/>
                <a:ext cx="36" cy="5"/>
              </a:xfrm>
              <a:prstGeom prst="rect">
                <a:avLst/>
              </a:prstGeom>
              <a:solidFill>
                <a:schemeClr val="bg2"/>
              </a:solidFill>
              <a:ln w="9525">
                <a:noFill/>
                <a:miter lim="800000"/>
                <a:headEnd/>
                <a:tailEnd/>
              </a:ln>
            </p:spPr>
            <p:txBody>
              <a:bodyPr/>
              <a:lstStyle/>
              <a:p>
                <a:endParaRPr lang="en-US"/>
              </a:p>
            </p:txBody>
          </p:sp>
          <p:sp>
            <p:nvSpPr>
              <p:cNvPr id="144261" name="Rectangle 1925"/>
              <p:cNvSpPr>
                <a:spLocks noChangeArrowheads="1"/>
              </p:cNvSpPr>
              <p:nvPr/>
            </p:nvSpPr>
            <p:spPr bwMode="black">
              <a:xfrm>
                <a:off x="4807" y="2338"/>
                <a:ext cx="36" cy="5"/>
              </a:xfrm>
              <a:prstGeom prst="rect">
                <a:avLst/>
              </a:prstGeom>
              <a:solidFill>
                <a:schemeClr val="bg2"/>
              </a:solidFill>
              <a:ln w="9525">
                <a:noFill/>
                <a:miter lim="800000"/>
                <a:headEnd/>
                <a:tailEnd/>
              </a:ln>
            </p:spPr>
            <p:txBody>
              <a:bodyPr/>
              <a:lstStyle/>
              <a:p>
                <a:endParaRPr lang="en-US"/>
              </a:p>
            </p:txBody>
          </p:sp>
          <p:sp>
            <p:nvSpPr>
              <p:cNvPr id="144262" name="Rectangle 1926"/>
              <p:cNvSpPr>
                <a:spLocks noChangeArrowheads="1"/>
              </p:cNvSpPr>
              <p:nvPr/>
            </p:nvSpPr>
            <p:spPr bwMode="black">
              <a:xfrm>
                <a:off x="4807" y="2338"/>
                <a:ext cx="36" cy="5"/>
              </a:xfrm>
              <a:prstGeom prst="rect">
                <a:avLst/>
              </a:prstGeom>
              <a:solidFill>
                <a:schemeClr val="bg2"/>
              </a:solidFill>
              <a:ln w="9525">
                <a:noFill/>
                <a:miter lim="800000"/>
                <a:headEnd/>
                <a:tailEnd/>
              </a:ln>
            </p:spPr>
            <p:txBody>
              <a:bodyPr/>
              <a:lstStyle/>
              <a:p>
                <a:endParaRPr lang="en-US"/>
              </a:p>
            </p:txBody>
          </p:sp>
          <p:sp>
            <p:nvSpPr>
              <p:cNvPr id="144263" name="Rectangle 1927"/>
              <p:cNvSpPr>
                <a:spLocks noChangeArrowheads="1"/>
              </p:cNvSpPr>
              <p:nvPr/>
            </p:nvSpPr>
            <p:spPr bwMode="black">
              <a:xfrm>
                <a:off x="4807" y="2336"/>
                <a:ext cx="36" cy="5"/>
              </a:xfrm>
              <a:prstGeom prst="rect">
                <a:avLst/>
              </a:prstGeom>
              <a:solidFill>
                <a:schemeClr val="bg2"/>
              </a:solidFill>
              <a:ln w="9525">
                <a:noFill/>
                <a:miter lim="800000"/>
                <a:headEnd/>
                <a:tailEnd/>
              </a:ln>
            </p:spPr>
            <p:txBody>
              <a:bodyPr/>
              <a:lstStyle/>
              <a:p>
                <a:endParaRPr lang="en-US"/>
              </a:p>
            </p:txBody>
          </p:sp>
          <p:sp>
            <p:nvSpPr>
              <p:cNvPr id="144264" name="Rectangle 1928"/>
              <p:cNvSpPr>
                <a:spLocks noChangeArrowheads="1"/>
              </p:cNvSpPr>
              <p:nvPr/>
            </p:nvSpPr>
            <p:spPr bwMode="black">
              <a:xfrm>
                <a:off x="4807" y="2336"/>
                <a:ext cx="36" cy="5"/>
              </a:xfrm>
              <a:prstGeom prst="rect">
                <a:avLst/>
              </a:prstGeom>
              <a:solidFill>
                <a:schemeClr val="bg2"/>
              </a:solidFill>
              <a:ln w="9525">
                <a:noFill/>
                <a:miter lim="800000"/>
                <a:headEnd/>
                <a:tailEnd/>
              </a:ln>
            </p:spPr>
            <p:txBody>
              <a:bodyPr/>
              <a:lstStyle/>
              <a:p>
                <a:endParaRPr lang="en-US"/>
              </a:p>
            </p:txBody>
          </p:sp>
          <p:sp>
            <p:nvSpPr>
              <p:cNvPr id="144265" name="Rectangle 1929"/>
              <p:cNvSpPr>
                <a:spLocks noChangeArrowheads="1"/>
              </p:cNvSpPr>
              <p:nvPr/>
            </p:nvSpPr>
            <p:spPr bwMode="black">
              <a:xfrm>
                <a:off x="4807" y="2336"/>
                <a:ext cx="36" cy="5"/>
              </a:xfrm>
              <a:prstGeom prst="rect">
                <a:avLst/>
              </a:prstGeom>
              <a:solidFill>
                <a:schemeClr val="bg2"/>
              </a:solidFill>
              <a:ln w="9525">
                <a:noFill/>
                <a:miter lim="800000"/>
                <a:headEnd/>
                <a:tailEnd/>
              </a:ln>
            </p:spPr>
            <p:txBody>
              <a:bodyPr/>
              <a:lstStyle/>
              <a:p>
                <a:endParaRPr lang="en-US"/>
              </a:p>
            </p:txBody>
          </p:sp>
          <p:sp>
            <p:nvSpPr>
              <p:cNvPr id="144266" name="Rectangle 1930"/>
              <p:cNvSpPr>
                <a:spLocks noChangeArrowheads="1"/>
              </p:cNvSpPr>
              <p:nvPr/>
            </p:nvSpPr>
            <p:spPr bwMode="black">
              <a:xfrm>
                <a:off x="4807" y="2334"/>
                <a:ext cx="36" cy="6"/>
              </a:xfrm>
              <a:prstGeom prst="rect">
                <a:avLst/>
              </a:prstGeom>
              <a:solidFill>
                <a:schemeClr val="bg2"/>
              </a:solidFill>
              <a:ln w="9525">
                <a:noFill/>
                <a:miter lim="800000"/>
                <a:headEnd/>
                <a:tailEnd/>
              </a:ln>
            </p:spPr>
            <p:txBody>
              <a:bodyPr/>
              <a:lstStyle/>
              <a:p>
                <a:endParaRPr lang="en-US"/>
              </a:p>
            </p:txBody>
          </p:sp>
          <p:sp>
            <p:nvSpPr>
              <p:cNvPr id="144267" name="Rectangle 1931"/>
              <p:cNvSpPr>
                <a:spLocks noChangeArrowheads="1"/>
              </p:cNvSpPr>
              <p:nvPr/>
            </p:nvSpPr>
            <p:spPr bwMode="black">
              <a:xfrm>
                <a:off x="4807" y="2334"/>
                <a:ext cx="36" cy="6"/>
              </a:xfrm>
              <a:prstGeom prst="rect">
                <a:avLst/>
              </a:prstGeom>
              <a:solidFill>
                <a:schemeClr val="bg2"/>
              </a:solidFill>
              <a:ln w="9525">
                <a:noFill/>
                <a:miter lim="800000"/>
                <a:headEnd/>
                <a:tailEnd/>
              </a:ln>
            </p:spPr>
            <p:txBody>
              <a:bodyPr/>
              <a:lstStyle/>
              <a:p>
                <a:endParaRPr lang="en-US"/>
              </a:p>
            </p:txBody>
          </p:sp>
          <p:sp>
            <p:nvSpPr>
              <p:cNvPr id="144268" name="Rectangle 1932"/>
              <p:cNvSpPr>
                <a:spLocks noChangeArrowheads="1"/>
              </p:cNvSpPr>
              <p:nvPr/>
            </p:nvSpPr>
            <p:spPr bwMode="black">
              <a:xfrm>
                <a:off x="4807" y="2334"/>
                <a:ext cx="36" cy="6"/>
              </a:xfrm>
              <a:prstGeom prst="rect">
                <a:avLst/>
              </a:prstGeom>
              <a:solidFill>
                <a:schemeClr val="bg2"/>
              </a:solidFill>
              <a:ln w="9525">
                <a:noFill/>
                <a:miter lim="800000"/>
                <a:headEnd/>
                <a:tailEnd/>
              </a:ln>
            </p:spPr>
            <p:txBody>
              <a:bodyPr/>
              <a:lstStyle/>
              <a:p>
                <a:endParaRPr lang="en-US"/>
              </a:p>
            </p:txBody>
          </p:sp>
          <p:sp>
            <p:nvSpPr>
              <p:cNvPr id="144269" name="Rectangle 1933"/>
              <p:cNvSpPr>
                <a:spLocks noChangeArrowheads="1"/>
              </p:cNvSpPr>
              <p:nvPr/>
            </p:nvSpPr>
            <p:spPr bwMode="black">
              <a:xfrm>
                <a:off x="4807" y="2334"/>
                <a:ext cx="36" cy="4"/>
              </a:xfrm>
              <a:prstGeom prst="rect">
                <a:avLst/>
              </a:prstGeom>
              <a:solidFill>
                <a:schemeClr val="bg2"/>
              </a:solidFill>
              <a:ln w="9525">
                <a:noFill/>
                <a:miter lim="800000"/>
                <a:headEnd/>
                <a:tailEnd/>
              </a:ln>
            </p:spPr>
            <p:txBody>
              <a:bodyPr/>
              <a:lstStyle/>
              <a:p>
                <a:endParaRPr lang="en-US"/>
              </a:p>
            </p:txBody>
          </p:sp>
          <p:sp>
            <p:nvSpPr>
              <p:cNvPr id="144270" name="Rectangle 1934"/>
              <p:cNvSpPr>
                <a:spLocks noChangeArrowheads="1"/>
              </p:cNvSpPr>
              <p:nvPr/>
            </p:nvSpPr>
            <p:spPr bwMode="black">
              <a:xfrm>
                <a:off x="4807" y="2334"/>
                <a:ext cx="36" cy="4"/>
              </a:xfrm>
              <a:prstGeom prst="rect">
                <a:avLst/>
              </a:prstGeom>
              <a:solidFill>
                <a:schemeClr val="bg2"/>
              </a:solidFill>
              <a:ln w="9525">
                <a:noFill/>
                <a:miter lim="800000"/>
                <a:headEnd/>
                <a:tailEnd/>
              </a:ln>
            </p:spPr>
            <p:txBody>
              <a:bodyPr/>
              <a:lstStyle/>
              <a:p>
                <a:endParaRPr lang="en-US"/>
              </a:p>
            </p:txBody>
          </p:sp>
          <p:sp>
            <p:nvSpPr>
              <p:cNvPr id="144271" name="Rectangle 1935"/>
              <p:cNvSpPr>
                <a:spLocks noChangeArrowheads="1"/>
              </p:cNvSpPr>
              <p:nvPr/>
            </p:nvSpPr>
            <p:spPr bwMode="black">
              <a:xfrm>
                <a:off x="4807" y="2334"/>
                <a:ext cx="36" cy="4"/>
              </a:xfrm>
              <a:prstGeom prst="rect">
                <a:avLst/>
              </a:prstGeom>
              <a:solidFill>
                <a:schemeClr val="bg2"/>
              </a:solidFill>
              <a:ln w="9525">
                <a:solidFill>
                  <a:schemeClr val="bg2"/>
                </a:solidFill>
                <a:miter lim="800000"/>
                <a:headEnd/>
                <a:tailEnd/>
              </a:ln>
            </p:spPr>
            <p:txBody>
              <a:bodyPr/>
              <a:lstStyle/>
              <a:p>
                <a:endParaRPr lang="en-US"/>
              </a:p>
            </p:txBody>
          </p:sp>
          <p:sp>
            <p:nvSpPr>
              <p:cNvPr id="144272" name="Rectangle 1936"/>
              <p:cNvSpPr>
                <a:spLocks noChangeArrowheads="1"/>
              </p:cNvSpPr>
              <p:nvPr/>
            </p:nvSpPr>
            <p:spPr bwMode="black">
              <a:xfrm>
                <a:off x="4807" y="2334"/>
                <a:ext cx="36" cy="2"/>
              </a:xfrm>
              <a:prstGeom prst="rect">
                <a:avLst/>
              </a:prstGeom>
              <a:solidFill>
                <a:schemeClr val="bg2"/>
              </a:solidFill>
              <a:ln w="9525">
                <a:noFill/>
                <a:miter lim="800000"/>
                <a:headEnd/>
                <a:tailEnd/>
              </a:ln>
            </p:spPr>
            <p:txBody>
              <a:bodyPr/>
              <a:lstStyle/>
              <a:p>
                <a:endParaRPr lang="en-US"/>
              </a:p>
            </p:txBody>
          </p:sp>
          <p:sp>
            <p:nvSpPr>
              <p:cNvPr id="144273" name="Rectangle 1937"/>
              <p:cNvSpPr>
                <a:spLocks noChangeArrowheads="1"/>
              </p:cNvSpPr>
              <p:nvPr/>
            </p:nvSpPr>
            <p:spPr bwMode="black">
              <a:xfrm>
                <a:off x="4807" y="2332"/>
                <a:ext cx="36" cy="4"/>
              </a:xfrm>
              <a:prstGeom prst="rect">
                <a:avLst/>
              </a:prstGeom>
              <a:solidFill>
                <a:schemeClr val="bg2"/>
              </a:solidFill>
              <a:ln w="9525">
                <a:noFill/>
                <a:miter lim="800000"/>
                <a:headEnd/>
                <a:tailEnd/>
              </a:ln>
            </p:spPr>
            <p:txBody>
              <a:bodyPr/>
              <a:lstStyle/>
              <a:p>
                <a:endParaRPr lang="en-US"/>
              </a:p>
            </p:txBody>
          </p:sp>
          <p:sp>
            <p:nvSpPr>
              <p:cNvPr id="144274" name="Rectangle 1938"/>
              <p:cNvSpPr>
                <a:spLocks noChangeArrowheads="1"/>
              </p:cNvSpPr>
              <p:nvPr/>
            </p:nvSpPr>
            <p:spPr bwMode="black">
              <a:xfrm>
                <a:off x="4807" y="2332"/>
                <a:ext cx="36" cy="4"/>
              </a:xfrm>
              <a:prstGeom prst="rect">
                <a:avLst/>
              </a:prstGeom>
              <a:solidFill>
                <a:schemeClr val="bg2"/>
              </a:solidFill>
              <a:ln w="9525">
                <a:noFill/>
                <a:miter lim="800000"/>
                <a:headEnd/>
                <a:tailEnd/>
              </a:ln>
            </p:spPr>
            <p:txBody>
              <a:bodyPr/>
              <a:lstStyle/>
              <a:p>
                <a:endParaRPr lang="en-US"/>
              </a:p>
            </p:txBody>
          </p:sp>
          <p:sp>
            <p:nvSpPr>
              <p:cNvPr id="144275" name="Rectangle 1939"/>
              <p:cNvSpPr>
                <a:spLocks noChangeArrowheads="1"/>
              </p:cNvSpPr>
              <p:nvPr/>
            </p:nvSpPr>
            <p:spPr bwMode="black">
              <a:xfrm>
                <a:off x="4807" y="2332"/>
                <a:ext cx="36" cy="4"/>
              </a:xfrm>
              <a:prstGeom prst="rect">
                <a:avLst/>
              </a:prstGeom>
              <a:solidFill>
                <a:schemeClr val="bg2"/>
              </a:solidFill>
              <a:ln w="9525">
                <a:noFill/>
                <a:miter lim="800000"/>
                <a:headEnd/>
                <a:tailEnd/>
              </a:ln>
            </p:spPr>
            <p:txBody>
              <a:bodyPr/>
              <a:lstStyle/>
              <a:p>
                <a:endParaRPr lang="en-US"/>
              </a:p>
            </p:txBody>
          </p:sp>
          <p:sp>
            <p:nvSpPr>
              <p:cNvPr id="144276" name="Rectangle 1940"/>
              <p:cNvSpPr>
                <a:spLocks noChangeArrowheads="1"/>
              </p:cNvSpPr>
              <p:nvPr/>
            </p:nvSpPr>
            <p:spPr bwMode="black">
              <a:xfrm>
                <a:off x="4807" y="2330"/>
                <a:ext cx="36" cy="4"/>
              </a:xfrm>
              <a:prstGeom prst="rect">
                <a:avLst/>
              </a:prstGeom>
              <a:solidFill>
                <a:schemeClr val="bg2"/>
              </a:solidFill>
              <a:ln w="9525">
                <a:noFill/>
                <a:miter lim="800000"/>
                <a:headEnd/>
                <a:tailEnd/>
              </a:ln>
            </p:spPr>
            <p:txBody>
              <a:bodyPr/>
              <a:lstStyle/>
              <a:p>
                <a:endParaRPr lang="en-US"/>
              </a:p>
            </p:txBody>
          </p:sp>
          <p:sp>
            <p:nvSpPr>
              <p:cNvPr id="144277" name="Rectangle 1941"/>
              <p:cNvSpPr>
                <a:spLocks noChangeArrowheads="1"/>
              </p:cNvSpPr>
              <p:nvPr/>
            </p:nvSpPr>
            <p:spPr bwMode="black">
              <a:xfrm>
                <a:off x="4807" y="2330"/>
                <a:ext cx="36" cy="4"/>
              </a:xfrm>
              <a:prstGeom prst="rect">
                <a:avLst/>
              </a:prstGeom>
              <a:solidFill>
                <a:schemeClr val="bg2"/>
              </a:solidFill>
              <a:ln w="9525">
                <a:noFill/>
                <a:miter lim="800000"/>
                <a:headEnd/>
                <a:tailEnd/>
              </a:ln>
            </p:spPr>
            <p:txBody>
              <a:bodyPr/>
              <a:lstStyle/>
              <a:p>
                <a:endParaRPr lang="en-US"/>
              </a:p>
            </p:txBody>
          </p:sp>
          <p:sp>
            <p:nvSpPr>
              <p:cNvPr id="144278" name="Rectangle 1942"/>
              <p:cNvSpPr>
                <a:spLocks noChangeArrowheads="1"/>
              </p:cNvSpPr>
              <p:nvPr/>
            </p:nvSpPr>
            <p:spPr bwMode="black">
              <a:xfrm>
                <a:off x="4807" y="2330"/>
                <a:ext cx="36" cy="4"/>
              </a:xfrm>
              <a:prstGeom prst="rect">
                <a:avLst/>
              </a:prstGeom>
              <a:solidFill>
                <a:schemeClr val="bg2"/>
              </a:solidFill>
              <a:ln w="9525">
                <a:noFill/>
                <a:miter lim="800000"/>
                <a:headEnd/>
                <a:tailEnd/>
              </a:ln>
            </p:spPr>
            <p:txBody>
              <a:bodyPr/>
              <a:lstStyle/>
              <a:p>
                <a:endParaRPr lang="en-US"/>
              </a:p>
            </p:txBody>
          </p:sp>
          <p:sp>
            <p:nvSpPr>
              <p:cNvPr id="144279" name="Rectangle 1943"/>
              <p:cNvSpPr>
                <a:spLocks noChangeArrowheads="1"/>
              </p:cNvSpPr>
              <p:nvPr/>
            </p:nvSpPr>
            <p:spPr bwMode="black">
              <a:xfrm>
                <a:off x="4807" y="2344"/>
                <a:ext cx="36" cy="5"/>
              </a:xfrm>
              <a:prstGeom prst="rect">
                <a:avLst/>
              </a:prstGeom>
              <a:solidFill>
                <a:schemeClr val="bg2"/>
              </a:solidFill>
              <a:ln w="9525">
                <a:noFill/>
                <a:miter lim="800000"/>
                <a:headEnd/>
                <a:tailEnd/>
              </a:ln>
            </p:spPr>
            <p:txBody>
              <a:bodyPr/>
              <a:lstStyle/>
              <a:p>
                <a:endParaRPr lang="en-US"/>
              </a:p>
            </p:txBody>
          </p:sp>
          <p:sp>
            <p:nvSpPr>
              <p:cNvPr id="144280" name="Rectangle 1944"/>
              <p:cNvSpPr>
                <a:spLocks noChangeArrowheads="1"/>
              </p:cNvSpPr>
              <p:nvPr/>
            </p:nvSpPr>
            <p:spPr bwMode="black">
              <a:xfrm>
                <a:off x="4807" y="2344"/>
                <a:ext cx="36" cy="5"/>
              </a:xfrm>
              <a:prstGeom prst="rect">
                <a:avLst/>
              </a:prstGeom>
              <a:solidFill>
                <a:schemeClr val="bg2"/>
              </a:solidFill>
              <a:ln w="9525">
                <a:noFill/>
                <a:miter lim="800000"/>
                <a:headEnd/>
                <a:tailEnd/>
              </a:ln>
            </p:spPr>
            <p:txBody>
              <a:bodyPr/>
              <a:lstStyle/>
              <a:p>
                <a:endParaRPr lang="en-US"/>
              </a:p>
            </p:txBody>
          </p:sp>
          <p:sp>
            <p:nvSpPr>
              <p:cNvPr id="144281" name="Rectangle 1945"/>
              <p:cNvSpPr>
                <a:spLocks noChangeArrowheads="1"/>
              </p:cNvSpPr>
              <p:nvPr/>
            </p:nvSpPr>
            <p:spPr bwMode="black">
              <a:xfrm>
                <a:off x="4807" y="2346"/>
                <a:ext cx="36" cy="5"/>
              </a:xfrm>
              <a:prstGeom prst="rect">
                <a:avLst/>
              </a:prstGeom>
              <a:solidFill>
                <a:schemeClr val="bg2"/>
              </a:solidFill>
              <a:ln w="9525">
                <a:noFill/>
                <a:miter lim="800000"/>
                <a:headEnd/>
                <a:tailEnd/>
              </a:ln>
            </p:spPr>
            <p:txBody>
              <a:bodyPr/>
              <a:lstStyle/>
              <a:p>
                <a:endParaRPr lang="en-US"/>
              </a:p>
            </p:txBody>
          </p:sp>
          <p:sp>
            <p:nvSpPr>
              <p:cNvPr id="144282" name="Rectangle 1946"/>
              <p:cNvSpPr>
                <a:spLocks noChangeArrowheads="1"/>
              </p:cNvSpPr>
              <p:nvPr/>
            </p:nvSpPr>
            <p:spPr bwMode="black">
              <a:xfrm>
                <a:off x="4807" y="2346"/>
                <a:ext cx="36" cy="5"/>
              </a:xfrm>
              <a:prstGeom prst="rect">
                <a:avLst/>
              </a:prstGeom>
              <a:solidFill>
                <a:schemeClr val="bg2"/>
              </a:solidFill>
              <a:ln w="9525">
                <a:noFill/>
                <a:miter lim="800000"/>
                <a:headEnd/>
                <a:tailEnd/>
              </a:ln>
            </p:spPr>
            <p:txBody>
              <a:bodyPr/>
              <a:lstStyle/>
              <a:p>
                <a:endParaRPr lang="en-US"/>
              </a:p>
            </p:txBody>
          </p:sp>
          <p:sp>
            <p:nvSpPr>
              <p:cNvPr id="144283" name="Rectangle 1947"/>
              <p:cNvSpPr>
                <a:spLocks noChangeArrowheads="1"/>
              </p:cNvSpPr>
              <p:nvPr/>
            </p:nvSpPr>
            <p:spPr bwMode="black">
              <a:xfrm>
                <a:off x="4807" y="2346"/>
                <a:ext cx="36" cy="5"/>
              </a:xfrm>
              <a:prstGeom prst="rect">
                <a:avLst/>
              </a:prstGeom>
              <a:solidFill>
                <a:schemeClr val="bg2"/>
              </a:solidFill>
              <a:ln w="9525">
                <a:noFill/>
                <a:miter lim="800000"/>
                <a:headEnd/>
                <a:tailEnd/>
              </a:ln>
            </p:spPr>
            <p:txBody>
              <a:bodyPr/>
              <a:lstStyle/>
              <a:p>
                <a:endParaRPr lang="en-US"/>
              </a:p>
            </p:txBody>
          </p:sp>
          <p:sp>
            <p:nvSpPr>
              <p:cNvPr id="144284" name="Rectangle 1948"/>
              <p:cNvSpPr>
                <a:spLocks noChangeArrowheads="1"/>
              </p:cNvSpPr>
              <p:nvPr/>
            </p:nvSpPr>
            <p:spPr bwMode="black">
              <a:xfrm>
                <a:off x="4807" y="2348"/>
                <a:ext cx="36" cy="4"/>
              </a:xfrm>
              <a:prstGeom prst="rect">
                <a:avLst/>
              </a:prstGeom>
              <a:solidFill>
                <a:schemeClr val="bg2"/>
              </a:solidFill>
              <a:ln w="9525">
                <a:noFill/>
                <a:miter lim="800000"/>
                <a:headEnd/>
                <a:tailEnd/>
              </a:ln>
            </p:spPr>
            <p:txBody>
              <a:bodyPr/>
              <a:lstStyle/>
              <a:p>
                <a:endParaRPr lang="en-US"/>
              </a:p>
            </p:txBody>
          </p:sp>
          <p:sp>
            <p:nvSpPr>
              <p:cNvPr id="144285" name="Rectangle 1949"/>
              <p:cNvSpPr>
                <a:spLocks noChangeArrowheads="1"/>
              </p:cNvSpPr>
              <p:nvPr/>
            </p:nvSpPr>
            <p:spPr bwMode="black">
              <a:xfrm>
                <a:off x="4807" y="2348"/>
                <a:ext cx="36" cy="4"/>
              </a:xfrm>
              <a:prstGeom prst="rect">
                <a:avLst/>
              </a:prstGeom>
              <a:solidFill>
                <a:schemeClr val="bg2"/>
              </a:solidFill>
              <a:ln w="9525">
                <a:noFill/>
                <a:miter lim="800000"/>
                <a:headEnd/>
                <a:tailEnd/>
              </a:ln>
            </p:spPr>
            <p:txBody>
              <a:bodyPr/>
              <a:lstStyle/>
              <a:p>
                <a:endParaRPr lang="en-US"/>
              </a:p>
            </p:txBody>
          </p:sp>
          <p:sp>
            <p:nvSpPr>
              <p:cNvPr id="144286" name="Rectangle 1950"/>
              <p:cNvSpPr>
                <a:spLocks noChangeArrowheads="1"/>
              </p:cNvSpPr>
              <p:nvPr/>
            </p:nvSpPr>
            <p:spPr bwMode="black">
              <a:xfrm>
                <a:off x="4807" y="2348"/>
                <a:ext cx="36" cy="4"/>
              </a:xfrm>
              <a:prstGeom prst="rect">
                <a:avLst/>
              </a:prstGeom>
              <a:solidFill>
                <a:schemeClr val="bg2"/>
              </a:solidFill>
              <a:ln w="9525">
                <a:noFill/>
                <a:miter lim="800000"/>
                <a:headEnd/>
                <a:tailEnd/>
              </a:ln>
            </p:spPr>
            <p:txBody>
              <a:bodyPr/>
              <a:lstStyle/>
              <a:p>
                <a:endParaRPr lang="en-US"/>
              </a:p>
            </p:txBody>
          </p:sp>
          <p:sp>
            <p:nvSpPr>
              <p:cNvPr id="144287" name="Rectangle 1951"/>
              <p:cNvSpPr>
                <a:spLocks noChangeArrowheads="1"/>
              </p:cNvSpPr>
              <p:nvPr/>
            </p:nvSpPr>
            <p:spPr bwMode="black">
              <a:xfrm>
                <a:off x="4807" y="2349"/>
                <a:ext cx="36" cy="5"/>
              </a:xfrm>
              <a:prstGeom prst="rect">
                <a:avLst/>
              </a:prstGeom>
              <a:solidFill>
                <a:schemeClr val="bg2"/>
              </a:solidFill>
              <a:ln w="9525">
                <a:noFill/>
                <a:miter lim="800000"/>
                <a:headEnd/>
                <a:tailEnd/>
              </a:ln>
            </p:spPr>
            <p:txBody>
              <a:bodyPr/>
              <a:lstStyle/>
              <a:p>
                <a:endParaRPr lang="en-US"/>
              </a:p>
            </p:txBody>
          </p:sp>
          <p:sp>
            <p:nvSpPr>
              <p:cNvPr id="144288" name="Rectangle 1952"/>
              <p:cNvSpPr>
                <a:spLocks noChangeArrowheads="1"/>
              </p:cNvSpPr>
              <p:nvPr/>
            </p:nvSpPr>
            <p:spPr bwMode="black">
              <a:xfrm>
                <a:off x="4807" y="2349"/>
                <a:ext cx="36" cy="5"/>
              </a:xfrm>
              <a:prstGeom prst="rect">
                <a:avLst/>
              </a:prstGeom>
              <a:solidFill>
                <a:schemeClr val="bg2"/>
              </a:solidFill>
              <a:ln w="9525">
                <a:noFill/>
                <a:miter lim="800000"/>
                <a:headEnd/>
                <a:tailEnd/>
              </a:ln>
            </p:spPr>
            <p:txBody>
              <a:bodyPr/>
              <a:lstStyle/>
              <a:p>
                <a:endParaRPr lang="en-US"/>
              </a:p>
            </p:txBody>
          </p:sp>
          <p:sp>
            <p:nvSpPr>
              <p:cNvPr id="144289" name="Rectangle 1953"/>
              <p:cNvSpPr>
                <a:spLocks noChangeArrowheads="1"/>
              </p:cNvSpPr>
              <p:nvPr/>
            </p:nvSpPr>
            <p:spPr bwMode="black">
              <a:xfrm>
                <a:off x="4807" y="2349"/>
                <a:ext cx="36" cy="5"/>
              </a:xfrm>
              <a:prstGeom prst="rect">
                <a:avLst/>
              </a:prstGeom>
              <a:solidFill>
                <a:schemeClr val="bg2"/>
              </a:solidFill>
              <a:ln w="9525">
                <a:noFill/>
                <a:miter lim="800000"/>
                <a:headEnd/>
                <a:tailEnd/>
              </a:ln>
            </p:spPr>
            <p:txBody>
              <a:bodyPr/>
              <a:lstStyle/>
              <a:p>
                <a:endParaRPr lang="en-US"/>
              </a:p>
            </p:txBody>
          </p:sp>
          <p:sp>
            <p:nvSpPr>
              <p:cNvPr id="144290" name="Rectangle 1954"/>
              <p:cNvSpPr>
                <a:spLocks noChangeArrowheads="1"/>
              </p:cNvSpPr>
              <p:nvPr/>
            </p:nvSpPr>
            <p:spPr bwMode="black">
              <a:xfrm>
                <a:off x="4807" y="2351"/>
                <a:ext cx="36" cy="3"/>
              </a:xfrm>
              <a:prstGeom prst="rect">
                <a:avLst/>
              </a:prstGeom>
              <a:solidFill>
                <a:schemeClr val="bg2"/>
              </a:solidFill>
              <a:ln w="9525">
                <a:noFill/>
                <a:miter lim="800000"/>
                <a:headEnd/>
                <a:tailEnd/>
              </a:ln>
            </p:spPr>
            <p:txBody>
              <a:bodyPr/>
              <a:lstStyle/>
              <a:p>
                <a:endParaRPr lang="en-US"/>
              </a:p>
            </p:txBody>
          </p:sp>
          <p:sp>
            <p:nvSpPr>
              <p:cNvPr id="144291" name="Rectangle 1955"/>
              <p:cNvSpPr>
                <a:spLocks noChangeArrowheads="1"/>
              </p:cNvSpPr>
              <p:nvPr/>
            </p:nvSpPr>
            <p:spPr bwMode="black">
              <a:xfrm>
                <a:off x="4807" y="2351"/>
                <a:ext cx="36" cy="4"/>
              </a:xfrm>
              <a:prstGeom prst="rect">
                <a:avLst/>
              </a:prstGeom>
              <a:solidFill>
                <a:schemeClr val="bg2"/>
              </a:solidFill>
              <a:ln w="9525">
                <a:noFill/>
                <a:miter lim="800000"/>
                <a:headEnd/>
                <a:tailEnd/>
              </a:ln>
            </p:spPr>
            <p:txBody>
              <a:bodyPr/>
              <a:lstStyle/>
              <a:p>
                <a:endParaRPr lang="en-US"/>
              </a:p>
            </p:txBody>
          </p:sp>
          <p:sp>
            <p:nvSpPr>
              <p:cNvPr id="144292" name="Rectangle 1956"/>
              <p:cNvSpPr>
                <a:spLocks noChangeArrowheads="1"/>
              </p:cNvSpPr>
              <p:nvPr/>
            </p:nvSpPr>
            <p:spPr bwMode="black">
              <a:xfrm>
                <a:off x="4807" y="2351"/>
                <a:ext cx="36" cy="4"/>
              </a:xfrm>
              <a:prstGeom prst="rect">
                <a:avLst/>
              </a:prstGeom>
              <a:solidFill>
                <a:schemeClr val="bg2"/>
              </a:solidFill>
              <a:ln w="9525">
                <a:noFill/>
                <a:miter lim="800000"/>
                <a:headEnd/>
                <a:tailEnd/>
              </a:ln>
            </p:spPr>
            <p:txBody>
              <a:bodyPr/>
              <a:lstStyle/>
              <a:p>
                <a:endParaRPr lang="en-US"/>
              </a:p>
            </p:txBody>
          </p:sp>
          <p:sp>
            <p:nvSpPr>
              <p:cNvPr id="144293" name="Rectangle 1957"/>
              <p:cNvSpPr>
                <a:spLocks noChangeArrowheads="1"/>
              </p:cNvSpPr>
              <p:nvPr/>
            </p:nvSpPr>
            <p:spPr bwMode="black">
              <a:xfrm>
                <a:off x="4807" y="2351"/>
                <a:ext cx="36" cy="4"/>
              </a:xfrm>
              <a:prstGeom prst="rect">
                <a:avLst/>
              </a:prstGeom>
              <a:solidFill>
                <a:schemeClr val="bg2"/>
              </a:solidFill>
              <a:ln w="9525">
                <a:noFill/>
                <a:miter lim="800000"/>
                <a:headEnd/>
                <a:tailEnd/>
              </a:ln>
            </p:spPr>
            <p:txBody>
              <a:bodyPr/>
              <a:lstStyle/>
              <a:p>
                <a:endParaRPr lang="en-US"/>
              </a:p>
            </p:txBody>
          </p:sp>
          <p:sp>
            <p:nvSpPr>
              <p:cNvPr id="144294" name="Rectangle 1958"/>
              <p:cNvSpPr>
                <a:spLocks noChangeArrowheads="1"/>
              </p:cNvSpPr>
              <p:nvPr/>
            </p:nvSpPr>
            <p:spPr bwMode="black">
              <a:xfrm>
                <a:off x="4807" y="2352"/>
                <a:ext cx="36" cy="5"/>
              </a:xfrm>
              <a:prstGeom prst="rect">
                <a:avLst/>
              </a:prstGeom>
              <a:solidFill>
                <a:schemeClr val="bg2"/>
              </a:solidFill>
              <a:ln w="9525">
                <a:noFill/>
                <a:miter lim="800000"/>
                <a:headEnd/>
                <a:tailEnd/>
              </a:ln>
            </p:spPr>
            <p:txBody>
              <a:bodyPr/>
              <a:lstStyle/>
              <a:p>
                <a:endParaRPr lang="en-US"/>
              </a:p>
            </p:txBody>
          </p:sp>
          <p:sp>
            <p:nvSpPr>
              <p:cNvPr id="144295" name="Rectangle 1959"/>
              <p:cNvSpPr>
                <a:spLocks noChangeArrowheads="1"/>
              </p:cNvSpPr>
              <p:nvPr/>
            </p:nvSpPr>
            <p:spPr bwMode="black">
              <a:xfrm>
                <a:off x="4807" y="2352"/>
                <a:ext cx="36" cy="5"/>
              </a:xfrm>
              <a:prstGeom prst="rect">
                <a:avLst/>
              </a:prstGeom>
              <a:solidFill>
                <a:schemeClr val="bg2"/>
              </a:solidFill>
              <a:ln w="9525">
                <a:noFill/>
                <a:miter lim="800000"/>
                <a:headEnd/>
                <a:tailEnd/>
              </a:ln>
            </p:spPr>
            <p:txBody>
              <a:bodyPr/>
              <a:lstStyle/>
              <a:p>
                <a:endParaRPr lang="en-US"/>
              </a:p>
            </p:txBody>
          </p:sp>
          <p:sp>
            <p:nvSpPr>
              <p:cNvPr id="144296" name="Rectangle 1960"/>
              <p:cNvSpPr>
                <a:spLocks noChangeArrowheads="1"/>
              </p:cNvSpPr>
              <p:nvPr/>
            </p:nvSpPr>
            <p:spPr bwMode="black">
              <a:xfrm>
                <a:off x="4807" y="2352"/>
                <a:ext cx="36" cy="5"/>
              </a:xfrm>
              <a:prstGeom prst="rect">
                <a:avLst/>
              </a:prstGeom>
              <a:solidFill>
                <a:schemeClr val="bg2"/>
              </a:solidFill>
              <a:ln w="9525">
                <a:noFill/>
                <a:miter lim="800000"/>
                <a:headEnd/>
                <a:tailEnd/>
              </a:ln>
            </p:spPr>
            <p:txBody>
              <a:bodyPr/>
              <a:lstStyle/>
              <a:p>
                <a:endParaRPr lang="en-US"/>
              </a:p>
            </p:txBody>
          </p:sp>
          <p:sp>
            <p:nvSpPr>
              <p:cNvPr id="144297" name="Rectangle 1961"/>
              <p:cNvSpPr>
                <a:spLocks noChangeArrowheads="1"/>
              </p:cNvSpPr>
              <p:nvPr/>
            </p:nvSpPr>
            <p:spPr bwMode="black">
              <a:xfrm>
                <a:off x="4807" y="2354"/>
                <a:ext cx="36" cy="5"/>
              </a:xfrm>
              <a:prstGeom prst="rect">
                <a:avLst/>
              </a:prstGeom>
              <a:solidFill>
                <a:schemeClr val="bg2"/>
              </a:solidFill>
              <a:ln w="9525">
                <a:noFill/>
                <a:miter lim="800000"/>
                <a:headEnd/>
                <a:tailEnd/>
              </a:ln>
            </p:spPr>
            <p:txBody>
              <a:bodyPr/>
              <a:lstStyle/>
              <a:p>
                <a:endParaRPr lang="en-US"/>
              </a:p>
            </p:txBody>
          </p:sp>
          <p:sp>
            <p:nvSpPr>
              <p:cNvPr id="144298" name="Rectangle 1962"/>
              <p:cNvSpPr>
                <a:spLocks noChangeArrowheads="1"/>
              </p:cNvSpPr>
              <p:nvPr/>
            </p:nvSpPr>
            <p:spPr bwMode="black">
              <a:xfrm>
                <a:off x="4807" y="2354"/>
                <a:ext cx="36" cy="5"/>
              </a:xfrm>
              <a:prstGeom prst="rect">
                <a:avLst/>
              </a:prstGeom>
              <a:solidFill>
                <a:schemeClr val="bg2"/>
              </a:solidFill>
              <a:ln w="9525">
                <a:noFill/>
                <a:miter lim="800000"/>
                <a:headEnd/>
                <a:tailEnd/>
              </a:ln>
            </p:spPr>
            <p:txBody>
              <a:bodyPr/>
              <a:lstStyle/>
              <a:p>
                <a:endParaRPr lang="en-US"/>
              </a:p>
            </p:txBody>
          </p:sp>
          <p:sp>
            <p:nvSpPr>
              <p:cNvPr id="144299" name="Rectangle 1963"/>
              <p:cNvSpPr>
                <a:spLocks noChangeArrowheads="1"/>
              </p:cNvSpPr>
              <p:nvPr/>
            </p:nvSpPr>
            <p:spPr bwMode="black">
              <a:xfrm>
                <a:off x="4807" y="2354"/>
                <a:ext cx="36" cy="5"/>
              </a:xfrm>
              <a:prstGeom prst="rect">
                <a:avLst/>
              </a:prstGeom>
              <a:solidFill>
                <a:schemeClr val="bg2"/>
              </a:solidFill>
              <a:ln w="9525">
                <a:noFill/>
                <a:miter lim="800000"/>
                <a:headEnd/>
                <a:tailEnd/>
              </a:ln>
            </p:spPr>
            <p:txBody>
              <a:bodyPr/>
              <a:lstStyle/>
              <a:p>
                <a:endParaRPr lang="en-US"/>
              </a:p>
            </p:txBody>
          </p:sp>
          <p:sp>
            <p:nvSpPr>
              <p:cNvPr id="144300" name="Rectangle 1964"/>
              <p:cNvSpPr>
                <a:spLocks noChangeArrowheads="1"/>
              </p:cNvSpPr>
              <p:nvPr/>
            </p:nvSpPr>
            <p:spPr bwMode="black">
              <a:xfrm>
                <a:off x="4807" y="2355"/>
                <a:ext cx="36" cy="4"/>
              </a:xfrm>
              <a:prstGeom prst="rect">
                <a:avLst/>
              </a:prstGeom>
              <a:solidFill>
                <a:schemeClr val="bg2"/>
              </a:solidFill>
              <a:ln w="9525">
                <a:noFill/>
                <a:miter lim="800000"/>
                <a:headEnd/>
                <a:tailEnd/>
              </a:ln>
            </p:spPr>
            <p:txBody>
              <a:bodyPr/>
              <a:lstStyle/>
              <a:p>
                <a:endParaRPr lang="en-US"/>
              </a:p>
            </p:txBody>
          </p:sp>
          <p:sp>
            <p:nvSpPr>
              <p:cNvPr id="144301" name="Rectangle 1965"/>
              <p:cNvSpPr>
                <a:spLocks noChangeArrowheads="1"/>
              </p:cNvSpPr>
              <p:nvPr/>
            </p:nvSpPr>
            <p:spPr bwMode="black">
              <a:xfrm>
                <a:off x="4807" y="2355"/>
                <a:ext cx="36" cy="5"/>
              </a:xfrm>
              <a:prstGeom prst="rect">
                <a:avLst/>
              </a:prstGeom>
              <a:solidFill>
                <a:schemeClr val="bg2"/>
              </a:solidFill>
              <a:ln w="9525">
                <a:noFill/>
                <a:miter lim="800000"/>
                <a:headEnd/>
                <a:tailEnd/>
              </a:ln>
            </p:spPr>
            <p:txBody>
              <a:bodyPr/>
              <a:lstStyle/>
              <a:p>
                <a:endParaRPr lang="en-US"/>
              </a:p>
            </p:txBody>
          </p:sp>
          <p:sp>
            <p:nvSpPr>
              <p:cNvPr id="144302" name="Rectangle 1966"/>
              <p:cNvSpPr>
                <a:spLocks noChangeArrowheads="1"/>
              </p:cNvSpPr>
              <p:nvPr/>
            </p:nvSpPr>
            <p:spPr bwMode="black">
              <a:xfrm>
                <a:off x="4807" y="2355"/>
                <a:ext cx="36" cy="5"/>
              </a:xfrm>
              <a:prstGeom prst="rect">
                <a:avLst/>
              </a:prstGeom>
              <a:solidFill>
                <a:schemeClr val="bg2"/>
              </a:solidFill>
              <a:ln w="9525">
                <a:noFill/>
                <a:miter lim="800000"/>
                <a:headEnd/>
                <a:tailEnd/>
              </a:ln>
            </p:spPr>
            <p:txBody>
              <a:bodyPr/>
              <a:lstStyle/>
              <a:p>
                <a:endParaRPr lang="en-US"/>
              </a:p>
            </p:txBody>
          </p:sp>
          <p:sp>
            <p:nvSpPr>
              <p:cNvPr id="144303" name="Rectangle 1967"/>
              <p:cNvSpPr>
                <a:spLocks noChangeArrowheads="1"/>
              </p:cNvSpPr>
              <p:nvPr/>
            </p:nvSpPr>
            <p:spPr bwMode="black">
              <a:xfrm>
                <a:off x="4807" y="2355"/>
                <a:ext cx="36" cy="5"/>
              </a:xfrm>
              <a:prstGeom prst="rect">
                <a:avLst/>
              </a:prstGeom>
              <a:solidFill>
                <a:schemeClr val="bg2"/>
              </a:solidFill>
              <a:ln w="9525">
                <a:solidFill>
                  <a:schemeClr val="bg2"/>
                </a:solidFill>
                <a:miter lim="800000"/>
                <a:headEnd/>
                <a:tailEnd/>
              </a:ln>
            </p:spPr>
            <p:txBody>
              <a:bodyPr/>
              <a:lstStyle/>
              <a:p>
                <a:endParaRPr lang="en-US"/>
              </a:p>
            </p:txBody>
          </p:sp>
          <p:sp>
            <p:nvSpPr>
              <p:cNvPr id="144304" name="Rectangle 1968"/>
              <p:cNvSpPr>
                <a:spLocks noChangeArrowheads="1"/>
              </p:cNvSpPr>
              <p:nvPr/>
            </p:nvSpPr>
            <p:spPr bwMode="black">
              <a:xfrm>
                <a:off x="4807" y="2357"/>
                <a:ext cx="36" cy="4"/>
              </a:xfrm>
              <a:prstGeom prst="rect">
                <a:avLst/>
              </a:prstGeom>
              <a:solidFill>
                <a:schemeClr val="bg2"/>
              </a:solidFill>
              <a:ln w="9525">
                <a:noFill/>
                <a:miter lim="800000"/>
                <a:headEnd/>
                <a:tailEnd/>
              </a:ln>
            </p:spPr>
            <p:txBody>
              <a:bodyPr/>
              <a:lstStyle/>
              <a:p>
                <a:endParaRPr lang="en-US"/>
              </a:p>
            </p:txBody>
          </p:sp>
          <p:sp>
            <p:nvSpPr>
              <p:cNvPr id="144305" name="Rectangle 1969"/>
              <p:cNvSpPr>
                <a:spLocks noChangeArrowheads="1"/>
              </p:cNvSpPr>
              <p:nvPr/>
            </p:nvSpPr>
            <p:spPr bwMode="black">
              <a:xfrm>
                <a:off x="4807" y="2357"/>
                <a:ext cx="36" cy="4"/>
              </a:xfrm>
              <a:prstGeom prst="rect">
                <a:avLst/>
              </a:prstGeom>
              <a:solidFill>
                <a:schemeClr val="bg2"/>
              </a:solidFill>
              <a:ln w="9525">
                <a:noFill/>
                <a:miter lim="800000"/>
                <a:headEnd/>
                <a:tailEnd/>
              </a:ln>
            </p:spPr>
            <p:txBody>
              <a:bodyPr/>
              <a:lstStyle/>
              <a:p>
                <a:endParaRPr lang="en-US"/>
              </a:p>
            </p:txBody>
          </p:sp>
          <p:sp>
            <p:nvSpPr>
              <p:cNvPr id="144306" name="Rectangle 1970"/>
              <p:cNvSpPr>
                <a:spLocks noChangeArrowheads="1"/>
              </p:cNvSpPr>
              <p:nvPr/>
            </p:nvSpPr>
            <p:spPr bwMode="black">
              <a:xfrm>
                <a:off x="4807" y="2357"/>
                <a:ext cx="36" cy="4"/>
              </a:xfrm>
              <a:prstGeom prst="rect">
                <a:avLst/>
              </a:prstGeom>
              <a:solidFill>
                <a:schemeClr val="bg2"/>
              </a:solidFill>
              <a:ln w="9525">
                <a:noFill/>
                <a:miter lim="800000"/>
                <a:headEnd/>
                <a:tailEnd/>
              </a:ln>
            </p:spPr>
            <p:txBody>
              <a:bodyPr/>
              <a:lstStyle/>
              <a:p>
                <a:endParaRPr lang="en-US"/>
              </a:p>
            </p:txBody>
          </p:sp>
          <p:sp>
            <p:nvSpPr>
              <p:cNvPr id="144307" name="Rectangle 1971"/>
              <p:cNvSpPr>
                <a:spLocks noChangeArrowheads="1"/>
              </p:cNvSpPr>
              <p:nvPr/>
            </p:nvSpPr>
            <p:spPr bwMode="black">
              <a:xfrm>
                <a:off x="4807" y="2359"/>
                <a:ext cx="36" cy="4"/>
              </a:xfrm>
              <a:prstGeom prst="rect">
                <a:avLst/>
              </a:prstGeom>
              <a:solidFill>
                <a:schemeClr val="bg2"/>
              </a:solidFill>
              <a:ln w="9525">
                <a:noFill/>
                <a:miter lim="800000"/>
                <a:headEnd/>
                <a:tailEnd/>
              </a:ln>
            </p:spPr>
            <p:txBody>
              <a:bodyPr/>
              <a:lstStyle/>
              <a:p>
                <a:endParaRPr lang="en-US"/>
              </a:p>
            </p:txBody>
          </p:sp>
          <p:sp>
            <p:nvSpPr>
              <p:cNvPr id="144308" name="Rectangle 1972"/>
              <p:cNvSpPr>
                <a:spLocks noChangeArrowheads="1"/>
              </p:cNvSpPr>
              <p:nvPr/>
            </p:nvSpPr>
            <p:spPr bwMode="black">
              <a:xfrm>
                <a:off x="4804" y="2332"/>
                <a:ext cx="5" cy="28"/>
              </a:xfrm>
              <a:prstGeom prst="rect">
                <a:avLst/>
              </a:prstGeom>
              <a:solidFill>
                <a:schemeClr val="bg2"/>
              </a:solidFill>
              <a:ln w="9525">
                <a:solidFill>
                  <a:schemeClr val="bg2"/>
                </a:solidFill>
                <a:miter lim="800000"/>
                <a:headEnd/>
                <a:tailEnd/>
              </a:ln>
            </p:spPr>
            <p:txBody>
              <a:bodyPr/>
              <a:lstStyle/>
              <a:p>
                <a:endParaRPr lang="en-US"/>
              </a:p>
            </p:txBody>
          </p:sp>
          <p:sp>
            <p:nvSpPr>
              <p:cNvPr id="144309" name="Rectangle 1973"/>
              <p:cNvSpPr>
                <a:spLocks noChangeArrowheads="1"/>
              </p:cNvSpPr>
              <p:nvPr/>
            </p:nvSpPr>
            <p:spPr bwMode="black">
              <a:xfrm>
                <a:off x="4807" y="2328"/>
                <a:ext cx="36" cy="6"/>
              </a:xfrm>
              <a:prstGeom prst="rect">
                <a:avLst/>
              </a:prstGeom>
              <a:solidFill>
                <a:schemeClr val="bg2"/>
              </a:solidFill>
              <a:ln w="9525">
                <a:solidFill>
                  <a:schemeClr val="bg2"/>
                </a:solidFill>
                <a:miter lim="800000"/>
                <a:headEnd/>
                <a:tailEnd/>
              </a:ln>
            </p:spPr>
            <p:txBody>
              <a:bodyPr/>
              <a:lstStyle/>
              <a:p>
                <a:endParaRPr lang="en-US"/>
              </a:p>
            </p:txBody>
          </p:sp>
          <p:sp>
            <p:nvSpPr>
              <p:cNvPr id="144310" name="Rectangle 1974"/>
              <p:cNvSpPr>
                <a:spLocks noChangeArrowheads="1"/>
              </p:cNvSpPr>
              <p:nvPr/>
            </p:nvSpPr>
            <p:spPr bwMode="black">
              <a:xfrm>
                <a:off x="4841" y="2332"/>
                <a:ext cx="6" cy="28"/>
              </a:xfrm>
              <a:prstGeom prst="rect">
                <a:avLst/>
              </a:prstGeom>
              <a:solidFill>
                <a:schemeClr val="bg2"/>
              </a:solidFill>
              <a:ln w="9525">
                <a:solidFill>
                  <a:schemeClr val="bg2"/>
                </a:solidFill>
                <a:miter lim="800000"/>
                <a:headEnd/>
                <a:tailEnd/>
              </a:ln>
            </p:spPr>
            <p:txBody>
              <a:bodyPr/>
              <a:lstStyle/>
              <a:p>
                <a:endParaRPr lang="en-US"/>
              </a:p>
            </p:txBody>
          </p:sp>
          <p:sp>
            <p:nvSpPr>
              <p:cNvPr id="144311" name="Rectangle 1975"/>
              <p:cNvSpPr>
                <a:spLocks noChangeArrowheads="1"/>
              </p:cNvSpPr>
              <p:nvPr/>
            </p:nvSpPr>
            <p:spPr bwMode="black">
              <a:xfrm>
                <a:off x="4807" y="2359"/>
                <a:ext cx="36" cy="4"/>
              </a:xfrm>
              <a:prstGeom prst="rect">
                <a:avLst/>
              </a:prstGeom>
              <a:solidFill>
                <a:schemeClr val="bg2"/>
              </a:solidFill>
              <a:ln w="9525">
                <a:solidFill>
                  <a:schemeClr val="bg2"/>
                </a:solidFill>
                <a:miter lim="800000"/>
                <a:headEnd/>
                <a:tailEnd/>
              </a:ln>
            </p:spPr>
            <p:txBody>
              <a:bodyPr/>
              <a:lstStyle/>
              <a:p>
                <a:endParaRPr lang="en-US"/>
              </a:p>
            </p:txBody>
          </p:sp>
          <p:sp>
            <p:nvSpPr>
              <p:cNvPr id="144312" name="Rectangle 1976"/>
              <p:cNvSpPr>
                <a:spLocks noChangeArrowheads="1"/>
              </p:cNvSpPr>
              <p:nvPr/>
            </p:nvSpPr>
            <p:spPr bwMode="black">
              <a:xfrm>
                <a:off x="4807" y="1994"/>
                <a:ext cx="36" cy="5"/>
              </a:xfrm>
              <a:prstGeom prst="rect">
                <a:avLst/>
              </a:prstGeom>
              <a:solidFill>
                <a:schemeClr val="bg2"/>
              </a:solidFill>
              <a:ln w="9525">
                <a:noFill/>
                <a:miter lim="800000"/>
                <a:headEnd/>
                <a:tailEnd/>
              </a:ln>
            </p:spPr>
            <p:txBody>
              <a:bodyPr/>
              <a:lstStyle/>
              <a:p>
                <a:endParaRPr lang="en-US"/>
              </a:p>
            </p:txBody>
          </p:sp>
          <p:sp>
            <p:nvSpPr>
              <p:cNvPr id="144313" name="Rectangle 1977"/>
              <p:cNvSpPr>
                <a:spLocks noChangeArrowheads="1"/>
              </p:cNvSpPr>
              <p:nvPr/>
            </p:nvSpPr>
            <p:spPr bwMode="black">
              <a:xfrm>
                <a:off x="4807" y="1992"/>
                <a:ext cx="36" cy="5"/>
              </a:xfrm>
              <a:prstGeom prst="rect">
                <a:avLst/>
              </a:prstGeom>
              <a:solidFill>
                <a:schemeClr val="bg2"/>
              </a:solidFill>
              <a:ln w="9525">
                <a:noFill/>
                <a:miter lim="800000"/>
                <a:headEnd/>
                <a:tailEnd/>
              </a:ln>
            </p:spPr>
            <p:txBody>
              <a:bodyPr/>
              <a:lstStyle/>
              <a:p>
                <a:endParaRPr lang="en-US"/>
              </a:p>
            </p:txBody>
          </p:sp>
          <p:sp>
            <p:nvSpPr>
              <p:cNvPr id="144314" name="Rectangle 1978"/>
              <p:cNvSpPr>
                <a:spLocks noChangeArrowheads="1"/>
              </p:cNvSpPr>
              <p:nvPr/>
            </p:nvSpPr>
            <p:spPr bwMode="black">
              <a:xfrm>
                <a:off x="4807" y="1992"/>
                <a:ext cx="36" cy="5"/>
              </a:xfrm>
              <a:prstGeom prst="rect">
                <a:avLst/>
              </a:prstGeom>
              <a:solidFill>
                <a:schemeClr val="bg2"/>
              </a:solidFill>
              <a:ln w="9525">
                <a:noFill/>
                <a:miter lim="800000"/>
                <a:headEnd/>
                <a:tailEnd/>
              </a:ln>
            </p:spPr>
            <p:txBody>
              <a:bodyPr/>
              <a:lstStyle/>
              <a:p>
                <a:endParaRPr lang="en-US"/>
              </a:p>
            </p:txBody>
          </p:sp>
          <p:sp>
            <p:nvSpPr>
              <p:cNvPr id="144315" name="Rectangle 1979"/>
              <p:cNvSpPr>
                <a:spLocks noChangeArrowheads="1"/>
              </p:cNvSpPr>
              <p:nvPr/>
            </p:nvSpPr>
            <p:spPr bwMode="black">
              <a:xfrm>
                <a:off x="4807" y="1992"/>
                <a:ext cx="36" cy="5"/>
              </a:xfrm>
              <a:prstGeom prst="rect">
                <a:avLst/>
              </a:prstGeom>
              <a:solidFill>
                <a:schemeClr val="bg2"/>
              </a:solidFill>
              <a:ln w="9525">
                <a:noFill/>
                <a:miter lim="800000"/>
                <a:headEnd/>
                <a:tailEnd/>
              </a:ln>
            </p:spPr>
            <p:txBody>
              <a:bodyPr/>
              <a:lstStyle/>
              <a:p>
                <a:endParaRPr lang="en-US"/>
              </a:p>
            </p:txBody>
          </p:sp>
          <p:sp>
            <p:nvSpPr>
              <p:cNvPr id="144316" name="Rectangle 1980"/>
              <p:cNvSpPr>
                <a:spLocks noChangeArrowheads="1"/>
              </p:cNvSpPr>
              <p:nvPr/>
            </p:nvSpPr>
            <p:spPr bwMode="black">
              <a:xfrm>
                <a:off x="4807" y="1992"/>
                <a:ext cx="36" cy="4"/>
              </a:xfrm>
              <a:prstGeom prst="rect">
                <a:avLst/>
              </a:prstGeom>
              <a:solidFill>
                <a:schemeClr val="bg2"/>
              </a:solidFill>
              <a:ln w="9525">
                <a:noFill/>
                <a:miter lim="800000"/>
                <a:headEnd/>
                <a:tailEnd/>
              </a:ln>
            </p:spPr>
            <p:txBody>
              <a:bodyPr/>
              <a:lstStyle/>
              <a:p>
                <a:endParaRPr lang="en-US"/>
              </a:p>
            </p:txBody>
          </p:sp>
          <p:sp>
            <p:nvSpPr>
              <p:cNvPr id="144317" name="Rectangle 1981"/>
              <p:cNvSpPr>
                <a:spLocks noChangeArrowheads="1"/>
              </p:cNvSpPr>
              <p:nvPr/>
            </p:nvSpPr>
            <p:spPr bwMode="black">
              <a:xfrm>
                <a:off x="4807" y="1991"/>
                <a:ext cx="36" cy="5"/>
              </a:xfrm>
              <a:prstGeom prst="rect">
                <a:avLst/>
              </a:prstGeom>
              <a:solidFill>
                <a:schemeClr val="bg2"/>
              </a:solidFill>
              <a:ln w="9525">
                <a:noFill/>
                <a:miter lim="800000"/>
                <a:headEnd/>
                <a:tailEnd/>
              </a:ln>
            </p:spPr>
            <p:txBody>
              <a:bodyPr/>
              <a:lstStyle/>
              <a:p>
                <a:endParaRPr lang="en-US"/>
              </a:p>
            </p:txBody>
          </p:sp>
          <p:sp>
            <p:nvSpPr>
              <p:cNvPr id="144318" name="Rectangle 1982"/>
              <p:cNvSpPr>
                <a:spLocks noChangeArrowheads="1"/>
              </p:cNvSpPr>
              <p:nvPr/>
            </p:nvSpPr>
            <p:spPr bwMode="black">
              <a:xfrm>
                <a:off x="4807" y="1991"/>
                <a:ext cx="36" cy="5"/>
              </a:xfrm>
              <a:prstGeom prst="rect">
                <a:avLst/>
              </a:prstGeom>
              <a:solidFill>
                <a:schemeClr val="bg2"/>
              </a:solidFill>
              <a:ln w="9525">
                <a:noFill/>
                <a:miter lim="800000"/>
                <a:headEnd/>
                <a:tailEnd/>
              </a:ln>
            </p:spPr>
            <p:txBody>
              <a:bodyPr/>
              <a:lstStyle/>
              <a:p>
                <a:endParaRPr lang="en-US"/>
              </a:p>
            </p:txBody>
          </p:sp>
          <p:sp>
            <p:nvSpPr>
              <p:cNvPr id="144319" name="Rectangle 1983"/>
              <p:cNvSpPr>
                <a:spLocks noChangeArrowheads="1"/>
              </p:cNvSpPr>
              <p:nvPr/>
            </p:nvSpPr>
            <p:spPr bwMode="black">
              <a:xfrm>
                <a:off x="4807" y="1991"/>
                <a:ext cx="36" cy="5"/>
              </a:xfrm>
              <a:prstGeom prst="rect">
                <a:avLst/>
              </a:prstGeom>
              <a:solidFill>
                <a:schemeClr val="bg2"/>
              </a:solidFill>
              <a:ln w="9525">
                <a:noFill/>
                <a:miter lim="800000"/>
                <a:headEnd/>
                <a:tailEnd/>
              </a:ln>
            </p:spPr>
            <p:txBody>
              <a:bodyPr/>
              <a:lstStyle/>
              <a:p>
                <a:endParaRPr lang="en-US"/>
              </a:p>
            </p:txBody>
          </p:sp>
          <p:sp>
            <p:nvSpPr>
              <p:cNvPr id="144320" name="Rectangle 1984"/>
              <p:cNvSpPr>
                <a:spLocks noChangeArrowheads="1"/>
              </p:cNvSpPr>
              <p:nvPr/>
            </p:nvSpPr>
            <p:spPr bwMode="black">
              <a:xfrm>
                <a:off x="4807" y="1991"/>
                <a:ext cx="36" cy="3"/>
              </a:xfrm>
              <a:prstGeom prst="rect">
                <a:avLst/>
              </a:prstGeom>
              <a:solidFill>
                <a:schemeClr val="bg2"/>
              </a:solidFill>
              <a:ln w="9525">
                <a:noFill/>
                <a:miter lim="800000"/>
                <a:headEnd/>
                <a:tailEnd/>
              </a:ln>
            </p:spPr>
            <p:txBody>
              <a:bodyPr/>
              <a:lstStyle/>
              <a:p>
                <a:endParaRPr lang="en-US"/>
              </a:p>
            </p:txBody>
          </p:sp>
          <p:sp>
            <p:nvSpPr>
              <p:cNvPr id="144321" name="Rectangle 1985"/>
              <p:cNvSpPr>
                <a:spLocks noChangeArrowheads="1"/>
              </p:cNvSpPr>
              <p:nvPr/>
            </p:nvSpPr>
            <p:spPr bwMode="black">
              <a:xfrm>
                <a:off x="4807" y="1990"/>
                <a:ext cx="36" cy="4"/>
              </a:xfrm>
              <a:prstGeom prst="rect">
                <a:avLst/>
              </a:prstGeom>
              <a:solidFill>
                <a:schemeClr val="bg2"/>
              </a:solidFill>
              <a:ln w="9525">
                <a:noFill/>
                <a:miter lim="800000"/>
                <a:headEnd/>
                <a:tailEnd/>
              </a:ln>
            </p:spPr>
            <p:txBody>
              <a:bodyPr/>
              <a:lstStyle/>
              <a:p>
                <a:endParaRPr lang="en-US"/>
              </a:p>
            </p:txBody>
          </p:sp>
          <p:sp>
            <p:nvSpPr>
              <p:cNvPr id="144322" name="Rectangle 1986"/>
              <p:cNvSpPr>
                <a:spLocks noChangeArrowheads="1"/>
              </p:cNvSpPr>
              <p:nvPr/>
            </p:nvSpPr>
            <p:spPr bwMode="black">
              <a:xfrm>
                <a:off x="4807" y="1990"/>
                <a:ext cx="36" cy="4"/>
              </a:xfrm>
              <a:prstGeom prst="rect">
                <a:avLst/>
              </a:prstGeom>
              <a:solidFill>
                <a:schemeClr val="bg2"/>
              </a:solidFill>
              <a:ln w="9525">
                <a:noFill/>
                <a:miter lim="800000"/>
                <a:headEnd/>
                <a:tailEnd/>
              </a:ln>
            </p:spPr>
            <p:txBody>
              <a:bodyPr/>
              <a:lstStyle/>
              <a:p>
                <a:endParaRPr lang="en-US"/>
              </a:p>
            </p:txBody>
          </p:sp>
          <p:sp>
            <p:nvSpPr>
              <p:cNvPr id="144323" name="Rectangle 1987"/>
              <p:cNvSpPr>
                <a:spLocks noChangeArrowheads="1"/>
              </p:cNvSpPr>
              <p:nvPr/>
            </p:nvSpPr>
            <p:spPr bwMode="black">
              <a:xfrm>
                <a:off x="4807" y="1988"/>
                <a:ext cx="36" cy="4"/>
              </a:xfrm>
              <a:prstGeom prst="rect">
                <a:avLst/>
              </a:prstGeom>
              <a:solidFill>
                <a:schemeClr val="bg2"/>
              </a:solidFill>
              <a:ln w="9525">
                <a:noFill/>
                <a:miter lim="800000"/>
                <a:headEnd/>
                <a:tailEnd/>
              </a:ln>
            </p:spPr>
            <p:txBody>
              <a:bodyPr/>
              <a:lstStyle/>
              <a:p>
                <a:endParaRPr lang="en-US"/>
              </a:p>
            </p:txBody>
          </p:sp>
          <p:sp>
            <p:nvSpPr>
              <p:cNvPr id="144324" name="Rectangle 1988"/>
              <p:cNvSpPr>
                <a:spLocks noChangeArrowheads="1"/>
              </p:cNvSpPr>
              <p:nvPr/>
            </p:nvSpPr>
            <p:spPr bwMode="black">
              <a:xfrm>
                <a:off x="4807" y="1988"/>
                <a:ext cx="36" cy="4"/>
              </a:xfrm>
              <a:prstGeom prst="rect">
                <a:avLst/>
              </a:prstGeom>
              <a:solidFill>
                <a:schemeClr val="bg2"/>
              </a:solidFill>
              <a:ln w="9525">
                <a:noFill/>
                <a:miter lim="800000"/>
                <a:headEnd/>
                <a:tailEnd/>
              </a:ln>
            </p:spPr>
            <p:txBody>
              <a:bodyPr/>
              <a:lstStyle/>
              <a:p>
                <a:endParaRPr lang="en-US"/>
              </a:p>
            </p:txBody>
          </p:sp>
          <p:sp>
            <p:nvSpPr>
              <p:cNvPr id="144325" name="Rectangle 1989"/>
              <p:cNvSpPr>
                <a:spLocks noChangeArrowheads="1"/>
              </p:cNvSpPr>
              <p:nvPr/>
            </p:nvSpPr>
            <p:spPr bwMode="black">
              <a:xfrm>
                <a:off x="4807" y="1988"/>
                <a:ext cx="36" cy="4"/>
              </a:xfrm>
              <a:prstGeom prst="rect">
                <a:avLst/>
              </a:prstGeom>
              <a:solidFill>
                <a:schemeClr val="bg2"/>
              </a:solidFill>
              <a:ln w="9525">
                <a:noFill/>
                <a:miter lim="800000"/>
                <a:headEnd/>
                <a:tailEnd/>
              </a:ln>
            </p:spPr>
            <p:txBody>
              <a:bodyPr/>
              <a:lstStyle/>
              <a:p>
                <a:endParaRPr lang="en-US"/>
              </a:p>
            </p:txBody>
          </p:sp>
          <p:sp>
            <p:nvSpPr>
              <p:cNvPr id="144327" name="Rectangle 1991"/>
              <p:cNvSpPr>
                <a:spLocks noChangeArrowheads="1"/>
              </p:cNvSpPr>
              <p:nvPr/>
            </p:nvSpPr>
            <p:spPr bwMode="black">
              <a:xfrm>
                <a:off x="4807" y="1986"/>
                <a:ext cx="36" cy="5"/>
              </a:xfrm>
              <a:prstGeom prst="rect">
                <a:avLst/>
              </a:prstGeom>
              <a:solidFill>
                <a:schemeClr val="bg2"/>
              </a:solidFill>
              <a:ln w="9525">
                <a:noFill/>
                <a:miter lim="800000"/>
                <a:headEnd/>
                <a:tailEnd/>
              </a:ln>
            </p:spPr>
            <p:txBody>
              <a:bodyPr/>
              <a:lstStyle/>
              <a:p>
                <a:endParaRPr lang="en-US"/>
              </a:p>
            </p:txBody>
          </p:sp>
          <p:sp>
            <p:nvSpPr>
              <p:cNvPr id="144328" name="Rectangle 1992"/>
              <p:cNvSpPr>
                <a:spLocks noChangeArrowheads="1"/>
              </p:cNvSpPr>
              <p:nvPr/>
            </p:nvSpPr>
            <p:spPr bwMode="black">
              <a:xfrm>
                <a:off x="4807" y="1986"/>
                <a:ext cx="36" cy="5"/>
              </a:xfrm>
              <a:prstGeom prst="rect">
                <a:avLst/>
              </a:prstGeom>
              <a:solidFill>
                <a:schemeClr val="bg2"/>
              </a:solidFill>
              <a:ln w="9525">
                <a:noFill/>
                <a:miter lim="800000"/>
                <a:headEnd/>
                <a:tailEnd/>
              </a:ln>
            </p:spPr>
            <p:txBody>
              <a:bodyPr/>
              <a:lstStyle/>
              <a:p>
                <a:endParaRPr lang="en-US"/>
              </a:p>
            </p:txBody>
          </p:sp>
          <p:sp>
            <p:nvSpPr>
              <p:cNvPr id="144329" name="Rectangle 1993"/>
              <p:cNvSpPr>
                <a:spLocks noChangeArrowheads="1"/>
              </p:cNvSpPr>
              <p:nvPr/>
            </p:nvSpPr>
            <p:spPr bwMode="black">
              <a:xfrm>
                <a:off x="4807" y="1986"/>
                <a:ext cx="36" cy="5"/>
              </a:xfrm>
              <a:prstGeom prst="rect">
                <a:avLst/>
              </a:prstGeom>
              <a:solidFill>
                <a:schemeClr val="bg2"/>
              </a:solidFill>
              <a:ln w="9525">
                <a:noFill/>
                <a:miter lim="800000"/>
                <a:headEnd/>
                <a:tailEnd/>
              </a:ln>
            </p:spPr>
            <p:txBody>
              <a:bodyPr/>
              <a:lstStyle/>
              <a:p>
                <a:endParaRPr lang="en-US"/>
              </a:p>
            </p:txBody>
          </p:sp>
          <p:sp>
            <p:nvSpPr>
              <p:cNvPr id="144330" name="Rectangle 1994"/>
              <p:cNvSpPr>
                <a:spLocks noChangeArrowheads="1"/>
              </p:cNvSpPr>
              <p:nvPr/>
            </p:nvSpPr>
            <p:spPr bwMode="black">
              <a:xfrm>
                <a:off x="4807" y="1984"/>
                <a:ext cx="36" cy="6"/>
              </a:xfrm>
              <a:prstGeom prst="rect">
                <a:avLst/>
              </a:prstGeom>
              <a:solidFill>
                <a:schemeClr val="bg2"/>
              </a:solidFill>
              <a:ln w="9525">
                <a:noFill/>
                <a:miter lim="800000"/>
                <a:headEnd/>
                <a:tailEnd/>
              </a:ln>
            </p:spPr>
            <p:txBody>
              <a:bodyPr/>
              <a:lstStyle/>
              <a:p>
                <a:endParaRPr lang="en-US"/>
              </a:p>
            </p:txBody>
          </p:sp>
          <p:sp>
            <p:nvSpPr>
              <p:cNvPr id="144331" name="Rectangle 1995"/>
              <p:cNvSpPr>
                <a:spLocks noChangeArrowheads="1"/>
              </p:cNvSpPr>
              <p:nvPr/>
            </p:nvSpPr>
            <p:spPr bwMode="black">
              <a:xfrm>
                <a:off x="4807" y="1984"/>
                <a:ext cx="36" cy="6"/>
              </a:xfrm>
              <a:prstGeom prst="rect">
                <a:avLst/>
              </a:prstGeom>
              <a:solidFill>
                <a:schemeClr val="bg2"/>
              </a:solidFill>
              <a:ln w="9525">
                <a:noFill/>
                <a:miter lim="800000"/>
                <a:headEnd/>
                <a:tailEnd/>
              </a:ln>
            </p:spPr>
            <p:txBody>
              <a:bodyPr/>
              <a:lstStyle/>
              <a:p>
                <a:endParaRPr lang="en-US"/>
              </a:p>
            </p:txBody>
          </p:sp>
          <p:sp>
            <p:nvSpPr>
              <p:cNvPr id="144332" name="Rectangle 1996"/>
              <p:cNvSpPr>
                <a:spLocks noChangeArrowheads="1"/>
              </p:cNvSpPr>
              <p:nvPr/>
            </p:nvSpPr>
            <p:spPr bwMode="black">
              <a:xfrm>
                <a:off x="4807" y="1984"/>
                <a:ext cx="36" cy="6"/>
              </a:xfrm>
              <a:prstGeom prst="rect">
                <a:avLst/>
              </a:prstGeom>
              <a:solidFill>
                <a:schemeClr val="bg2"/>
              </a:solidFill>
              <a:ln w="9525">
                <a:noFill/>
                <a:miter lim="800000"/>
                <a:headEnd/>
                <a:tailEnd/>
              </a:ln>
            </p:spPr>
            <p:txBody>
              <a:bodyPr/>
              <a:lstStyle/>
              <a:p>
                <a:endParaRPr lang="en-US"/>
              </a:p>
            </p:txBody>
          </p:sp>
          <p:sp>
            <p:nvSpPr>
              <p:cNvPr id="144333" name="Rectangle 1997"/>
              <p:cNvSpPr>
                <a:spLocks noChangeArrowheads="1"/>
              </p:cNvSpPr>
              <p:nvPr/>
            </p:nvSpPr>
            <p:spPr bwMode="black">
              <a:xfrm>
                <a:off x="4807" y="1983"/>
                <a:ext cx="36" cy="5"/>
              </a:xfrm>
              <a:prstGeom prst="rect">
                <a:avLst/>
              </a:prstGeom>
              <a:solidFill>
                <a:schemeClr val="bg2"/>
              </a:solidFill>
              <a:ln w="9525">
                <a:noFill/>
                <a:miter lim="800000"/>
                <a:headEnd/>
                <a:tailEnd/>
              </a:ln>
            </p:spPr>
            <p:txBody>
              <a:bodyPr/>
              <a:lstStyle/>
              <a:p>
                <a:endParaRPr lang="en-US"/>
              </a:p>
            </p:txBody>
          </p:sp>
          <p:sp>
            <p:nvSpPr>
              <p:cNvPr id="144334" name="Rectangle 1998"/>
              <p:cNvSpPr>
                <a:spLocks noChangeArrowheads="1"/>
              </p:cNvSpPr>
              <p:nvPr/>
            </p:nvSpPr>
            <p:spPr bwMode="black">
              <a:xfrm>
                <a:off x="4807" y="1983"/>
                <a:ext cx="36" cy="5"/>
              </a:xfrm>
              <a:prstGeom prst="rect">
                <a:avLst/>
              </a:prstGeom>
              <a:solidFill>
                <a:schemeClr val="bg2"/>
              </a:solidFill>
              <a:ln w="9525">
                <a:noFill/>
                <a:miter lim="800000"/>
                <a:headEnd/>
                <a:tailEnd/>
              </a:ln>
            </p:spPr>
            <p:txBody>
              <a:bodyPr/>
              <a:lstStyle/>
              <a:p>
                <a:endParaRPr lang="en-US"/>
              </a:p>
            </p:txBody>
          </p:sp>
          <p:sp>
            <p:nvSpPr>
              <p:cNvPr id="144335" name="Rectangle 1999"/>
              <p:cNvSpPr>
                <a:spLocks noChangeArrowheads="1"/>
              </p:cNvSpPr>
              <p:nvPr/>
            </p:nvSpPr>
            <p:spPr bwMode="black">
              <a:xfrm>
                <a:off x="4807" y="1983"/>
                <a:ext cx="36" cy="5"/>
              </a:xfrm>
              <a:prstGeom prst="rect">
                <a:avLst/>
              </a:prstGeom>
              <a:solidFill>
                <a:schemeClr val="bg2"/>
              </a:solidFill>
              <a:ln w="9525">
                <a:solidFill>
                  <a:schemeClr val="bg2"/>
                </a:solidFill>
                <a:miter lim="800000"/>
                <a:headEnd/>
                <a:tailEnd/>
              </a:ln>
            </p:spPr>
            <p:txBody>
              <a:bodyPr/>
              <a:lstStyle/>
              <a:p>
                <a:endParaRPr lang="en-US"/>
              </a:p>
            </p:txBody>
          </p:sp>
          <p:sp>
            <p:nvSpPr>
              <p:cNvPr id="144336" name="Rectangle 2000"/>
              <p:cNvSpPr>
                <a:spLocks noChangeArrowheads="1"/>
              </p:cNvSpPr>
              <p:nvPr/>
            </p:nvSpPr>
            <p:spPr bwMode="black">
              <a:xfrm>
                <a:off x="4807" y="1982"/>
                <a:ext cx="36" cy="4"/>
              </a:xfrm>
              <a:prstGeom prst="rect">
                <a:avLst/>
              </a:prstGeom>
              <a:solidFill>
                <a:schemeClr val="bg2"/>
              </a:solidFill>
              <a:ln w="9525">
                <a:noFill/>
                <a:miter lim="800000"/>
                <a:headEnd/>
                <a:tailEnd/>
              </a:ln>
            </p:spPr>
            <p:txBody>
              <a:bodyPr/>
              <a:lstStyle/>
              <a:p>
                <a:endParaRPr lang="en-US"/>
              </a:p>
            </p:txBody>
          </p:sp>
          <p:sp>
            <p:nvSpPr>
              <p:cNvPr id="144337" name="Rectangle 2001"/>
              <p:cNvSpPr>
                <a:spLocks noChangeArrowheads="1"/>
              </p:cNvSpPr>
              <p:nvPr/>
            </p:nvSpPr>
            <p:spPr bwMode="black">
              <a:xfrm>
                <a:off x="4807" y="1982"/>
                <a:ext cx="36" cy="4"/>
              </a:xfrm>
              <a:prstGeom prst="rect">
                <a:avLst/>
              </a:prstGeom>
              <a:solidFill>
                <a:schemeClr val="bg2"/>
              </a:solidFill>
              <a:ln w="9525">
                <a:noFill/>
                <a:miter lim="800000"/>
                <a:headEnd/>
                <a:tailEnd/>
              </a:ln>
            </p:spPr>
            <p:txBody>
              <a:bodyPr/>
              <a:lstStyle/>
              <a:p>
                <a:endParaRPr lang="en-US"/>
              </a:p>
            </p:txBody>
          </p:sp>
          <p:sp>
            <p:nvSpPr>
              <p:cNvPr id="144338" name="Rectangle 2002"/>
              <p:cNvSpPr>
                <a:spLocks noChangeArrowheads="1"/>
              </p:cNvSpPr>
              <p:nvPr/>
            </p:nvSpPr>
            <p:spPr bwMode="black">
              <a:xfrm>
                <a:off x="4807" y="1982"/>
                <a:ext cx="36" cy="4"/>
              </a:xfrm>
              <a:prstGeom prst="rect">
                <a:avLst/>
              </a:prstGeom>
              <a:solidFill>
                <a:schemeClr val="bg2"/>
              </a:solidFill>
              <a:ln w="9525">
                <a:noFill/>
                <a:miter lim="800000"/>
                <a:headEnd/>
                <a:tailEnd/>
              </a:ln>
            </p:spPr>
            <p:txBody>
              <a:bodyPr/>
              <a:lstStyle/>
              <a:p>
                <a:endParaRPr lang="en-US"/>
              </a:p>
            </p:txBody>
          </p:sp>
          <p:sp>
            <p:nvSpPr>
              <p:cNvPr id="144339" name="Rectangle 2003"/>
              <p:cNvSpPr>
                <a:spLocks noChangeArrowheads="1"/>
              </p:cNvSpPr>
              <p:nvPr/>
            </p:nvSpPr>
            <p:spPr bwMode="black">
              <a:xfrm>
                <a:off x="4807" y="1982"/>
                <a:ext cx="36" cy="2"/>
              </a:xfrm>
              <a:prstGeom prst="rect">
                <a:avLst/>
              </a:prstGeom>
              <a:solidFill>
                <a:schemeClr val="bg2"/>
              </a:solidFill>
              <a:ln w="9525">
                <a:noFill/>
                <a:miter lim="800000"/>
                <a:headEnd/>
                <a:tailEnd/>
              </a:ln>
            </p:spPr>
            <p:txBody>
              <a:bodyPr/>
              <a:lstStyle/>
              <a:p>
                <a:endParaRPr lang="en-US"/>
              </a:p>
            </p:txBody>
          </p:sp>
          <p:sp>
            <p:nvSpPr>
              <p:cNvPr id="144340" name="Rectangle 2004"/>
              <p:cNvSpPr>
                <a:spLocks noChangeArrowheads="1"/>
              </p:cNvSpPr>
              <p:nvPr/>
            </p:nvSpPr>
            <p:spPr bwMode="black">
              <a:xfrm>
                <a:off x="4807" y="1980"/>
                <a:ext cx="36" cy="4"/>
              </a:xfrm>
              <a:prstGeom prst="rect">
                <a:avLst/>
              </a:prstGeom>
              <a:solidFill>
                <a:schemeClr val="bg2"/>
              </a:solidFill>
              <a:ln w="9525">
                <a:noFill/>
                <a:miter lim="800000"/>
                <a:headEnd/>
                <a:tailEnd/>
              </a:ln>
            </p:spPr>
            <p:txBody>
              <a:bodyPr/>
              <a:lstStyle/>
              <a:p>
                <a:endParaRPr lang="en-US"/>
              </a:p>
            </p:txBody>
          </p:sp>
          <p:sp>
            <p:nvSpPr>
              <p:cNvPr id="144341" name="Rectangle 2005"/>
              <p:cNvSpPr>
                <a:spLocks noChangeArrowheads="1"/>
              </p:cNvSpPr>
              <p:nvPr/>
            </p:nvSpPr>
            <p:spPr bwMode="black">
              <a:xfrm>
                <a:off x="4807" y="1980"/>
                <a:ext cx="36" cy="4"/>
              </a:xfrm>
              <a:prstGeom prst="rect">
                <a:avLst/>
              </a:prstGeom>
              <a:solidFill>
                <a:schemeClr val="bg2"/>
              </a:solidFill>
              <a:ln w="9525">
                <a:noFill/>
                <a:miter lim="800000"/>
                <a:headEnd/>
                <a:tailEnd/>
              </a:ln>
            </p:spPr>
            <p:txBody>
              <a:bodyPr/>
              <a:lstStyle/>
              <a:p>
                <a:endParaRPr lang="en-US"/>
              </a:p>
            </p:txBody>
          </p:sp>
          <p:sp>
            <p:nvSpPr>
              <p:cNvPr id="144342" name="Rectangle 2006"/>
              <p:cNvSpPr>
                <a:spLocks noChangeArrowheads="1"/>
              </p:cNvSpPr>
              <p:nvPr/>
            </p:nvSpPr>
            <p:spPr bwMode="black">
              <a:xfrm>
                <a:off x="4807" y="1980"/>
                <a:ext cx="36" cy="4"/>
              </a:xfrm>
              <a:prstGeom prst="rect">
                <a:avLst/>
              </a:prstGeom>
              <a:solidFill>
                <a:schemeClr val="bg2"/>
              </a:solidFill>
              <a:ln w="9525">
                <a:solidFill>
                  <a:schemeClr val="bg2"/>
                </a:solidFill>
                <a:miter lim="800000"/>
                <a:headEnd/>
                <a:tailEnd/>
              </a:ln>
            </p:spPr>
            <p:txBody>
              <a:bodyPr/>
              <a:lstStyle/>
              <a:p>
                <a:endParaRPr lang="en-US"/>
              </a:p>
            </p:txBody>
          </p:sp>
          <p:sp>
            <p:nvSpPr>
              <p:cNvPr id="144343" name="Rectangle 2007"/>
              <p:cNvSpPr>
                <a:spLocks noChangeArrowheads="1"/>
              </p:cNvSpPr>
              <p:nvPr/>
            </p:nvSpPr>
            <p:spPr bwMode="black">
              <a:xfrm>
                <a:off x="4807" y="1994"/>
                <a:ext cx="36" cy="5"/>
              </a:xfrm>
              <a:prstGeom prst="rect">
                <a:avLst/>
              </a:prstGeom>
              <a:solidFill>
                <a:schemeClr val="bg2"/>
              </a:solidFill>
              <a:ln w="9525">
                <a:noFill/>
                <a:miter lim="800000"/>
                <a:headEnd/>
                <a:tailEnd/>
              </a:ln>
            </p:spPr>
            <p:txBody>
              <a:bodyPr/>
              <a:lstStyle/>
              <a:p>
                <a:endParaRPr lang="en-US"/>
              </a:p>
            </p:txBody>
          </p:sp>
          <p:sp>
            <p:nvSpPr>
              <p:cNvPr id="144345" name="Rectangle 2009"/>
              <p:cNvSpPr>
                <a:spLocks noChangeArrowheads="1"/>
              </p:cNvSpPr>
              <p:nvPr/>
            </p:nvSpPr>
            <p:spPr bwMode="black">
              <a:xfrm>
                <a:off x="4807" y="1996"/>
                <a:ext cx="36" cy="4"/>
              </a:xfrm>
              <a:prstGeom prst="rect">
                <a:avLst/>
              </a:prstGeom>
              <a:solidFill>
                <a:schemeClr val="bg2"/>
              </a:solidFill>
              <a:ln w="9525">
                <a:noFill/>
                <a:miter lim="800000"/>
                <a:headEnd/>
                <a:tailEnd/>
              </a:ln>
            </p:spPr>
            <p:txBody>
              <a:bodyPr/>
              <a:lstStyle/>
              <a:p>
                <a:endParaRPr lang="en-US"/>
              </a:p>
            </p:txBody>
          </p:sp>
          <p:sp>
            <p:nvSpPr>
              <p:cNvPr id="144346" name="Rectangle 2010"/>
              <p:cNvSpPr>
                <a:spLocks noChangeArrowheads="1"/>
              </p:cNvSpPr>
              <p:nvPr/>
            </p:nvSpPr>
            <p:spPr bwMode="black">
              <a:xfrm>
                <a:off x="4807" y="1996"/>
                <a:ext cx="36" cy="4"/>
              </a:xfrm>
              <a:prstGeom prst="rect">
                <a:avLst/>
              </a:prstGeom>
              <a:solidFill>
                <a:schemeClr val="bg2"/>
              </a:solidFill>
              <a:ln w="9525">
                <a:noFill/>
                <a:miter lim="800000"/>
                <a:headEnd/>
                <a:tailEnd/>
              </a:ln>
            </p:spPr>
            <p:txBody>
              <a:bodyPr/>
              <a:lstStyle/>
              <a:p>
                <a:endParaRPr lang="en-US"/>
              </a:p>
            </p:txBody>
          </p:sp>
          <p:sp>
            <p:nvSpPr>
              <p:cNvPr id="144347" name="Rectangle 2011"/>
              <p:cNvSpPr>
                <a:spLocks noChangeArrowheads="1"/>
              </p:cNvSpPr>
              <p:nvPr/>
            </p:nvSpPr>
            <p:spPr bwMode="black">
              <a:xfrm>
                <a:off x="4807" y="1996"/>
                <a:ext cx="36" cy="4"/>
              </a:xfrm>
              <a:prstGeom prst="rect">
                <a:avLst/>
              </a:prstGeom>
              <a:solidFill>
                <a:schemeClr val="bg2"/>
              </a:solidFill>
              <a:ln w="9525">
                <a:noFill/>
                <a:miter lim="800000"/>
                <a:headEnd/>
                <a:tailEnd/>
              </a:ln>
            </p:spPr>
            <p:txBody>
              <a:bodyPr/>
              <a:lstStyle/>
              <a:p>
                <a:endParaRPr lang="en-US"/>
              </a:p>
            </p:txBody>
          </p:sp>
          <p:sp>
            <p:nvSpPr>
              <p:cNvPr id="144349" name="Rectangle 2013"/>
              <p:cNvSpPr>
                <a:spLocks noChangeArrowheads="1"/>
              </p:cNvSpPr>
              <p:nvPr/>
            </p:nvSpPr>
            <p:spPr bwMode="black">
              <a:xfrm>
                <a:off x="4807" y="1997"/>
                <a:ext cx="36" cy="5"/>
              </a:xfrm>
              <a:prstGeom prst="rect">
                <a:avLst/>
              </a:prstGeom>
              <a:solidFill>
                <a:schemeClr val="bg2"/>
              </a:solidFill>
              <a:ln w="9525">
                <a:noFill/>
                <a:miter lim="800000"/>
                <a:headEnd/>
                <a:tailEnd/>
              </a:ln>
            </p:spPr>
            <p:txBody>
              <a:bodyPr/>
              <a:lstStyle/>
              <a:p>
                <a:endParaRPr lang="en-US"/>
              </a:p>
            </p:txBody>
          </p:sp>
          <p:sp>
            <p:nvSpPr>
              <p:cNvPr id="144350" name="Rectangle 2014"/>
              <p:cNvSpPr>
                <a:spLocks noChangeArrowheads="1"/>
              </p:cNvSpPr>
              <p:nvPr/>
            </p:nvSpPr>
            <p:spPr bwMode="black">
              <a:xfrm>
                <a:off x="4807" y="1997"/>
                <a:ext cx="36" cy="5"/>
              </a:xfrm>
              <a:prstGeom prst="rect">
                <a:avLst/>
              </a:prstGeom>
              <a:solidFill>
                <a:schemeClr val="bg2"/>
              </a:solidFill>
              <a:ln w="9525">
                <a:noFill/>
                <a:miter lim="800000"/>
                <a:headEnd/>
                <a:tailEnd/>
              </a:ln>
            </p:spPr>
            <p:txBody>
              <a:bodyPr/>
              <a:lstStyle/>
              <a:p>
                <a:endParaRPr lang="en-US"/>
              </a:p>
            </p:txBody>
          </p:sp>
          <p:sp>
            <p:nvSpPr>
              <p:cNvPr id="144352" name="Rectangle 2016"/>
              <p:cNvSpPr>
                <a:spLocks noChangeArrowheads="1"/>
              </p:cNvSpPr>
              <p:nvPr/>
            </p:nvSpPr>
            <p:spPr bwMode="black">
              <a:xfrm>
                <a:off x="4807" y="1999"/>
                <a:ext cx="36" cy="3"/>
              </a:xfrm>
              <a:prstGeom prst="rect">
                <a:avLst/>
              </a:prstGeom>
              <a:solidFill>
                <a:schemeClr val="bg2"/>
              </a:solidFill>
              <a:ln w="9525">
                <a:noFill/>
                <a:miter lim="800000"/>
                <a:headEnd/>
                <a:tailEnd/>
              </a:ln>
            </p:spPr>
            <p:txBody>
              <a:bodyPr/>
              <a:lstStyle/>
              <a:p>
                <a:endParaRPr lang="en-US"/>
              </a:p>
            </p:txBody>
          </p:sp>
          <p:sp>
            <p:nvSpPr>
              <p:cNvPr id="144353" name="Rectangle 2017"/>
              <p:cNvSpPr>
                <a:spLocks noChangeArrowheads="1"/>
              </p:cNvSpPr>
              <p:nvPr/>
            </p:nvSpPr>
            <p:spPr bwMode="black">
              <a:xfrm>
                <a:off x="4807" y="1999"/>
                <a:ext cx="36" cy="4"/>
              </a:xfrm>
              <a:prstGeom prst="rect">
                <a:avLst/>
              </a:prstGeom>
              <a:solidFill>
                <a:schemeClr val="bg2"/>
              </a:solidFill>
              <a:ln w="9525">
                <a:noFill/>
                <a:miter lim="800000"/>
                <a:headEnd/>
                <a:tailEnd/>
              </a:ln>
            </p:spPr>
            <p:txBody>
              <a:bodyPr/>
              <a:lstStyle/>
              <a:p>
                <a:endParaRPr lang="en-US"/>
              </a:p>
            </p:txBody>
          </p:sp>
          <p:sp>
            <p:nvSpPr>
              <p:cNvPr id="144354" name="Rectangle 2018"/>
              <p:cNvSpPr>
                <a:spLocks noChangeArrowheads="1"/>
              </p:cNvSpPr>
              <p:nvPr/>
            </p:nvSpPr>
            <p:spPr bwMode="black">
              <a:xfrm>
                <a:off x="4807" y="1999"/>
                <a:ext cx="36" cy="4"/>
              </a:xfrm>
              <a:prstGeom prst="rect">
                <a:avLst/>
              </a:prstGeom>
              <a:solidFill>
                <a:schemeClr val="bg2"/>
              </a:solidFill>
              <a:ln w="9525">
                <a:noFill/>
                <a:miter lim="800000"/>
                <a:headEnd/>
                <a:tailEnd/>
              </a:ln>
            </p:spPr>
            <p:txBody>
              <a:bodyPr/>
              <a:lstStyle/>
              <a:p>
                <a:endParaRPr lang="en-US"/>
              </a:p>
            </p:txBody>
          </p:sp>
          <p:sp>
            <p:nvSpPr>
              <p:cNvPr id="144356" name="Rectangle 2020"/>
              <p:cNvSpPr>
                <a:spLocks noChangeArrowheads="1"/>
              </p:cNvSpPr>
              <p:nvPr/>
            </p:nvSpPr>
            <p:spPr bwMode="black">
              <a:xfrm>
                <a:off x="4807" y="2001"/>
                <a:ext cx="36" cy="4"/>
              </a:xfrm>
              <a:prstGeom prst="rect">
                <a:avLst/>
              </a:prstGeom>
              <a:solidFill>
                <a:schemeClr val="bg2"/>
              </a:solidFill>
              <a:ln w="9525">
                <a:noFill/>
                <a:miter lim="800000"/>
                <a:headEnd/>
                <a:tailEnd/>
              </a:ln>
            </p:spPr>
            <p:txBody>
              <a:bodyPr/>
              <a:lstStyle/>
              <a:p>
                <a:endParaRPr lang="en-US"/>
              </a:p>
            </p:txBody>
          </p:sp>
          <p:sp>
            <p:nvSpPr>
              <p:cNvPr id="144357" name="Rectangle 2021"/>
              <p:cNvSpPr>
                <a:spLocks noChangeArrowheads="1"/>
              </p:cNvSpPr>
              <p:nvPr/>
            </p:nvSpPr>
            <p:spPr bwMode="black">
              <a:xfrm>
                <a:off x="4807" y="2001"/>
                <a:ext cx="36" cy="4"/>
              </a:xfrm>
              <a:prstGeom prst="rect">
                <a:avLst/>
              </a:prstGeom>
              <a:solidFill>
                <a:schemeClr val="bg2"/>
              </a:solidFill>
              <a:ln w="9525">
                <a:noFill/>
                <a:miter lim="800000"/>
                <a:headEnd/>
                <a:tailEnd/>
              </a:ln>
            </p:spPr>
            <p:txBody>
              <a:bodyPr/>
              <a:lstStyle/>
              <a:p>
                <a:endParaRPr lang="en-US"/>
              </a:p>
            </p:txBody>
          </p:sp>
          <p:sp>
            <p:nvSpPr>
              <p:cNvPr id="144358" name="Rectangle 2022"/>
              <p:cNvSpPr>
                <a:spLocks noChangeArrowheads="1"/>
              </p:cNvSpPr>
              <p:nvPr/>
            </p:nvSpPr>
            <p:spPr bwMode="black">
              <a:xfrm>
                <a:off x="4807" y="2001"/>
                <a:ext cx="36" cy="4"/>
              </a:xfrm>
              <a:prstGeom prst="rect">
                <a:avLst/>
              </a:prstGeom>
              <a:solidFill>
                <a:schemeClr val="bg2"/>
              </a:solidFill>
              <a:ln w="9525">
                <a:noFill/>
                <a:miter lim="800000"/>
                <a:headEnd/>
                <a:tailEnd/>
              </a:ln>
            </p:spPr>
            <p:txBody>
              <a:bodyPr/>
              <a:lstStyle/>
              <a:p>
                <a:endParaRPr lang="en-US"/>
              </a:p>
            </p:txBody>
          </p:sp>
          <p:sp>
            <p:nvSpPr>
              <p:cNvPr id="144359" name="Rectangle 2023"/>
              <p:cNvSpPr>
                <a:spLocks noChangeArrowheads="1"/>
              </p:cNvSpPr>
              <p:nvPr/>
            </p:nvSpPr>
            <p:spPr bwMode="black">
              <a:xfrm>
                <a:off x="4807" y="2002"/>
                <a:ext cx="36" cy="5"/>
              </a:xfrm>
              <a:prstGeom prst="rect">
                <a:avLst/>
              </a:prstGeom>
              <a:solidFill>
                <a:schemeClr val="bg2"/>
              </a:solidFill>
              <a:ln w="9525">
                <a:noFill/>
                <a:miter lim="800000"/>
                <a:headEnd/>
                <a:tailEnd/>
              </a:ln>
            </p:spPr>
            <p:txBody>
              <a:bodyPr/>
              <a:lstStyle/>
              <a:p>
                <a:endParaRPr lang="en-US"/>
              </a:p>
            </p:txBody>
          </p:sp>
          <p:sp>
            <p:nvSpPr>
              <p:cNvPr id="144360" name="Rectangle 2024"/>
              <p:cNvSpPr>
                <a:spLocks noChangeArrowheads="1"/>
              </p:cNvSpPr>
              <p:nvPr/>
            </p:nvSpPr>
            <p:spPr bwMode="black">
              <a:xfrm>
                <a:off x="4807" y="2002"/>
                <a:ext cx="36" cy="5"/>
              </a:xfrm>
              <a:prstGeom prst="rect">
                <a:avLst/>
              </a:prstGeom>
              <a:solidFill>
                <a:schemeClr val="bg2"/>
              </a:solidFill>
              <a:ln w="9525">
                <a:noFill/>
                <a:miter lim="800000"/>
                <a:headEnd/>
                <a:tailEnd/>
              </a:ln>
            </p:spPr>
            <p:txBody>
              <a:bodyPr/>
              <a:lstStyle/>
              <a:p>
                <a:endParaRPr lang="en-US"/>
              </a:p>
            </p:txBody>
          </p:sp>
          <p:sp>
            <p:nvSpPr>
              <p:cNvPr id="144361" name="Rectangle 2025"/>
              <p:cNvSpPr>
                <a:spLocks noChangeArrowheads="1"/>
              </p:cNvSpPr>
              <p:nvPr/>
            </p:nvSpPr>
            <p:spPr bwMode="black">
              <a:xfrm>
                <a:off x="4807" y="2002"/>
                <a:ext cx="36" cy="5"/>
              </a:xfrm>
              <a:prstGeom prst="rect">
                <a:avLst/>
              </a:prstGeom>
              <a:solidFill>
                <a:schemeClr val="bg2"/>
              </a:solidFill>
              <a:ln w="9525">
                <a:noFill/>
                <a:miter lim="800000"/>
                <a:headEnd/>
                <a:tailEnd/>
              </a:ln>
            </p:spPr>
            <p:txBody>
              <a:bodyPr/>
              <a:lstStyle/>
              <a:p>
                <a:endParaRPr lang="en-US"/>
              </a:p>
            </p:txBody>
          </p:sp>
          <p:sp>
            <p:nvSpPr>
              <p:cNvPr id="144362" name="Rectangle 2026"/>
              <p:cNvSpPr>
                <a:spLocks noChangeArrowheads="1"/>
              </p:cNvSpPr>
              <p:nvPr/>
            </p:nvSpPr>
            <p:spPr bwMode="black">
              <a:xfrm>
                <a:off x="4807" y="2003"/>
                <a:ext cx="36" cy="4"/>
              </a:xfrm>
              <a:prstGeom prst="rect">
                <a:avLst/>
              </a:prstGeom>
              <a:solidFill>
                <a:schemeClr val="bg2"/>
              </a:solidFill>
              <a:ln w="9525">
                <a:noFill/>
                <a:miter lim="800000"/>
                <a:headEnd/>
                <a:tailEnd/>
              </a:ln>
            </p:spPr>
            <p:txBody>
              <a:bodyPr/>
              <a:lstStyle/>
              <a:p>
                <a:endParaRPr lang="en-US"/>
              </a:p>
            </p:txBody>
          </p:sp>
          <p:sp>
            <p:nvSpPr>
              <p:cNvPr id="144363" name="Rectangle 2027"/>
              <p:cNvSpPr>
                <a:spLocks noChangeArrowheads="1"/>
              </p:cNvSpPr>
              <p:nvPr/>
            </p:nvSpPr>
            <p:spPr bwMode="black">
              <a:xfrm>
                <a:off x="4807" y="2003"/>
                <a:ext cx="36" cy="6"/>
              </a:xfrm>
              <a:prstGeom prst="rect">
                <a:avLst/>
              </a:prstGeom>
              <a:solidFill>
                <a:schemeClr val="bg2"/>
              </a:solidFill>
              <a:ln w="9525">
                <a:noFill/>
                <a:miter lim="800000"/>
                <a:headEnd/>
                <a:tailEnd/>
              </a:ln>
            </p:spPr>
            <p:txBody>
              <a:bodyPr/>
              <a:lstStyle/>
              <a:p>
                <a:endParaRPr lang="en-US"/>
              </a:p>
            </p:txBody>
          </p:sp>
          <p:sp>
            <p:nvSpPr>
              <p:cNvPr id="144364" name="Rectangle 2028"/>
              <p:cNvSpPr>
                <a:spLocks noChangeArrowheads="1"/>
              </p:cNvSpPr>
              <p:nvPr/>
            </p:nvSpPr>
            <p:spPr bwMode="black">
              <a:xfrm>
                <a:off x="4807" y="2003"/>
                <a:ext cx="36" cy="6"/>
              </a:xfrm>
              <a:prstGeom prst="rect">
                <a:avLst/>
              </a:prstGeom>
              <a:solidFill>
                <a:schemeClr val="bg2"/>
              </a:solidFill>
              <a:ln w="9525">
                <a:noFill/>
                <a:miter lim="800000"/>
                <a:headEnd/>
                <a:tailEnd/>
              </a:ln>
            </p:spPr>
            <p:txBody>
              <a:bodyPr/>
              <a:lstStyle/>
              <a:p>
                <a:endParaRPr lang="en-US"/>
              </a:p>
            </p:txBody>
          </p:sp>
          <p:sp>
            <p:nvSpPr>
              <p:cNvPr id="144365" name="Rectangle 2029"/>
              <p:cNvSpPr>
                <a:spLocks noChangeArrowheads="1"/>
              </p:cNvSpPr>
              <p:nvPr/>
            </p:nvSpPr>
            <p:spPr bwMode="black">
              <a:xfrm>
                <a:off x="4807" y="2005"/>
                <a:ext cx="36" cy="5"/>
              </a:xfrm>
              <a:prstGeom prst="rect">
                <a:avLst/>
              </a:prstGeom>
              <a:solidFill>
                <a:schemeClr val="bg2"/>
              </a:solidFill>
              <a:ln w="9525">
                <a:noFill/>
                <a:miter lim="800000"/>
                <a:headEnd/>
                <a:tailEnd/>
              </a:ln>
            </p:spPr>
            <p:txBody>
              <a:bodyPr/>
              <a:lstStyle/>
              <a:p>
                <a:endParaRPr lang="en-US"/>
              </a:p>
            </p:txBody>
          </p:sp>
          <p:sp>
            <p:nvSpPr>
              <p:cNvPr id="144366" name="Rectangle 2030"/>
              <p:cNvSpPr>
                <a:spLocks noChangeArrowheads="1"/>
              </p:cNvSpPr>
              <p:nvPr/>
            </p:nvSpPr>
            <p:spPr bwMode="black">
              <a:xfrm>
                <a:off x="4807" y="2005"/>
                <a:ext cx="36" cy="5"/>
              </a:xfrm>
              <a:prstGeom prst="rect">
                <a:avLst/>
              </a:prstGeom>
              <a:solidFill>
                <a:schemeClr val="bg2"/>
              </a:solidFill>
              <a:ln w="9525">
                <a:noFill/>
                <a:miter lim="800000"/>
                <a:headEnd/>
                <a:tailEnd/>
              </a:ln>
            </p:spPr>
            <p:txBody>
              <a:bodyPr/>
              <a:lstStyle/>
              <a:p>
                <a:endParaRPr lang="en-US"/>
              </a:p>
            </p:txBody>
          </p:sp>
          <p:sp>
            <p:nvSpPr>
              <p:cNvPr id="144367" name="Rectangle 2031"/>
              <p:cNvSpPr>
                <a:spLocks noChangeArrowheads="1"/>
              </p:cNvSpPr>
              <p:nvPr/>
            </p:nvSpPr>
            <p:spPr bwMode="black">
              <a:xfrm>
                <a:off x="4807" y="2005"/>
                <a:ext cx="36" cy="5"/>
              </a:xfrm>
              <a:prstGeom prst="rect">
                <a:avLst/>
              </a:prstGeom>
              <a:solidFill>
                <a:schemeClr val="bg2"/>
              </a:solidFill>
              <a:ln w="9525">
                <a:solidFill>
                  <a:schemeClr val="bg2"/>
                </a:solidFill>
                <a:miter lim="800000"/>
                <a:headEnd/>
                <a:tailEnd/>
              </a:ln>
            </p:spPr>
            <p:txBody>
              <a:bodyPr/>
              <a:lstStyle/>
              <a:p>
                <a:endParaRPr lang="en-US"/>
              </a:p>
            </p:txBody>
          </p:sp>
          <p:sp>
            <p:nvSpPr>
              <p:cNvPr id="144368" name="Rectangle 2032"/>
              <p:cNvSpPr>
                <a:spLocks noChangeArrowheads="1"/>
              </p:cNvSpPr>
              <p:nvPr/>
            </p:nvSpPr>
            <p:spPr bwMode="black">
              <a:xfrm>
                <a:off x="4807" y="2007"/>
                <a:ext cx="36" cy="3"/>
              </a:xfrm>
              <a:prstGeom prst="rect">
                <a:avLst/>
              </a:prstGeom>
              <a:solidFill>
                <a:schemeClr val="bg2"/>
              </a:solidFill>
              <a:ln w="9525">
                <a:noFill/>
                <a:miter lim="800000"/>
                <a:headEnd/>
                <a:tailEnd/>
              </a:ln>
            </p:spPr>
            <p:txBody>
              <a:bodyPr/>
              <a:lstStyle/>
              <a:p>
                <a:endParaRPr lang="en-US"/>
              </a:p>
            </p:txBody>
          </p:sp>
          <p:sp>
            <p:nvSpPr>
              <p:cNvPr id="144369" name="Rectangle 2033"/>
              <p:cNvSpPr>
                <a:spLocks noChangeArrowheads="1"/>
              </p:cNvSpPr>
              <p:nvPr/>
            </p:nvSpPr>
            <p:spPr bwMode="black">
              <a:xfrm>
                <a:off x="4807" y="2007"/>
                <a:ext cx="36" cy="4"/>
              </a:xfrm>
              <a:prstGeom prst="rect">
                <a:avLst/>
              </a:prstGeom>
              <a:solidFill>
                <a:schemeClr val="bg2"/>
              </a:solidFill>
              <a:ln w="9525">
                <a:noFill/>
                <a:miter lim="800000"/>
                <a:headEnd/>
                <a:tailEnd/>
              </a:ln>
            </p:spPr>
            <p:txBody>
              <a:bodyPr/>
              <a:lstStyle/>
              <a:p>
                <a:endParaRPr lang="en-US"/>
              </a:p>
            </p:txBody>
          </p:sp>
          <p:sp>
            <p:nvSpPr>
              <p:cNvPr id="144370" name="Rectangle 2034"/>
              <p:cNvSpPr>
                <a:spLocks noChangeArrowheads="1"/>
              </p:cNvSpPr>
              <p:nvPr/>
            </p:nvSpPr>
            <p:spPr bwMode="black">
              <a:xfrm>
                <a:off x="4807" y="2007"/>
                <a:ext cx="36" cy="4"/>
              </a:xfrm>
              <a:prstGeom prst="rect">
                <a:avLst/>
              </a:prstGeom>
              <a:solidFill>
                <a:schemeClr val="bg2"/>
              </a:solidFill>
              <a:ln w="9525">
                <a:noFill/>
                <a:miter lim="800000"/>
                <a:headEnd/>
                <a:tailEnd/>
              </a:ln>
            </p:spPr>
            <p:txBody>
              <a:bodyPr/>
              <a:lstStyle/>
              <a:p>
                <a:endParaRPr lang="en-US"/>
              </a:p>
            </p:txBody>
          </p:sp>
          <p:sp>
            <p:nvSpPr>
              <p:cNvPr id="144371" name="Rectangle 2035"/>
              <p:cNvSpPr>
                <a:spLocks noChangeArrowheads="1"/>
              </p:cNvSpPr>
              <p:nvPr/>
            </p:nvSpPr>
            <p:spPr bwMode="black">
              <a:xfrm>
                <a:off x="4807" y="2007"/>
                <a:ext cx="36" cy="4"/>
              </a:xfrm>
              <a:prstGeom prst="rect">
                <a:avLst/>
              </a:prstGeom>
              <a:solidFill>
                <a:schemeClr val="bg2"/>
              </a:solidFill>
              <a:ln w="9525">
                <a:noFill/>
                <a:miter lim="800000"/>
                <a:headEnd/>
                <a:tailEnd/>
              </a:ln>
            </p:spPr>
            <p:txBody>
              <a:bodyPr/>
              <a:lstStyle/>
              <a:p>
                <a:endParaRPr lang="en-US"/>
              </a:p>
            </p:txBody>
          </p:sp>
          <p:sp>
            <p:nvSpPr>
              <p:cNvPr id="144373" name="Rectangle 2037"/>
              <p:cNvSpPr>
                <a:spLocks noChangeArrowheads="1"/>
              </p:cNvSpPr>
              <p:nvPr/>
            </p:nvSpPr>
            <p:spPr bwMode="black">
              <a:xfrm>
                <a:off x="4804" y="1982"/>
                <a:ext cx="5" cy="28"/>
              </a:xfrm>
              <a:prstGeom prst="rect">
                <a:avLst/>
              </a:prstGeom>
              <a:solidFill>
                <a:schemeClr val="bg2"/>
              </a:solidFill>
              <a:ln w="9525">
                <a:solidFill>
                  <a:schemeClr val="bg2"/>
                </a:solidFill>
                <a:miter lim="800000"/>
                <a:headEnd/>
                <a:tailEnd/>
              </a:ln>
            </p:spPr>
            <p:txBody>
              <a:bodyPr/>
              <a:lstStyle/>
              <a:p>
                <a:endParaRPr lang="en-US"/>
              </a:p>
            </p:txBody>
          </p:sp>
          <p:sp>
            <p:nvSpPr>
              <p:cNvPr id="144374" name="Rectangle 2038"/>
              <p:cNvSpPr>
                <a:spLocks noChangeArrowheads="1"/>
              </p:cNvSpPr>
              <p:nvPr/>
            </p:nvSpPr>
            <p:spPr bwMode="black">
              <a:xfrm>
                <a:off x="4807" y="1980"/>
                <a:ext cx="36" cy="3"/>
              </a:xfrm>
              <a:prstGeom prst="rect">
                <a:avLst/>
              </a:prstGeom>
              <a:solidFill>
                <a:schemeClr val="bg2"/>
              </a:solidFill>
              <a:ln w="9525">
                <a:solidFill>
                  <a:schemeClr val="bg2"/>
                </a:solidFill>
                <a:miter lim="800000"/>
                <a:headEnd/>
                <a:tailEnd/>
              </a:ln>
            </p:spPr>
            <p:txBody>
              <a:bodyPr/>
              <a:lstStyle/>
              <a:p>
                <a:endParaRPr lang="en-US"/>
              </a:p>
            </p:txBody>
          </p:sp>
          <p:sp>
            <p:nvSpPr>
              <p:cNvPr id="144375" name="Rectangle 2039"/>
              <p:cNvSpPr>
                <a:spLocks noChangeArrowheads="1"/>
              </p:cNvSpPr>
              <p:nvPr/>
            </p:nvSpPr>
            <p:spPr bwMode="black">
              <a:xfrm>
                <a:off x="4841" y="1982"/>
                <a:ext cx="6" cy="28"/>
              </a:xfrm>
              <a:prstGeom prst="rect">
                <a:avLst/>
              </a:prstGeom>
              <a:solidFill>
                <a:schemeClr val="bg2"/>
              </a:solidFill>
              <a:ln w="9525">
                <a:solidFill>
                  <a:schemeClr val="bg2"/>
                </a:solidFill>
                <a:miter lim="800000"/>
                <a:headEnd/>
                <a:tailEnd/>
              </a:ln>
            </p:spPr>
            <p:txBody>
              <a:bodyPr/>
              <a:lstStyle/>
              <a:p>
                <a:endParaRPr lang="en-US"/>
              </a:p>
            </p:txBody>
          </p:sp>
          <p:sp>
            <p:nvSpPr>
              <p:cNvPr id="144376" name="Rectangle 2040"/>
              <p:cNvSpPr>
                <a:spLocks noChangeArrowheads="1"/>
              </p:cNvSpPr>
              <p:nvPr/>
            </p:nvSpPr>
            <p:spPr bwMode="black">
              <a:xfrm>
                <a:off x="4807" y="2009"/>
                <a:ext cx="36" cy="4"/>
              </a:xfrm>
              <a:prstGeom prst="rect">
                <a:avLst/>
              </a:prstGeom>
              <a:solidFill>
                <a:schemeClr val="bg2"/>
              </a:solidFill>
              <a:ln w="9525">
                <a:solidFill>
                  <a:schemeClr val="bg2"/>
                </a:solidFill>
                <a:miter lim="800000"/>
                <a:headEnd/>
                <a:tailEnd/>
              </a:ln>
            </p:spPr>
            <p:txBody>
              <a:bodyPr/>
              <a:lstStyle/>
              <a:p>
                <a:endParaRPr lang="en-US"/>
              </a:p>
            </p:txBody>
          </p:sp>
          <p:sp>
            <p:nvSpPr>
              <p:cNvPr id="144377" name="Rectangle 2041"/>
              <p:cNvSpPr>
                <a:spLocks noChangeArrowheads="1"/>
              </p:cNvSpPr>
              <p:nvPr/>
            </p:nvSpPr>
            <p:spPr bwMode="black">
              <a:xfrm>
                <a:off x="4807" y="1645"/>
                <a:ext cx="36" cy="4"/>
              </a:xfrm>
              <a:prstGeom prst="rect">
                <a:avLst/>
              </a:prstGeom>
              <a:solidFill>
                <a:schemeClr val="bg2"/>
              </a:solidFill>
              <a:ln w="9525">
                <a:noFill/>
                <a:miter lim="800000"/>
                <a:headEnd/>
                <a:tailEnd/>
              </a:ln>
            </p:spPr>
            <p:txBody>
              <a:bodyPr/>
              <a:lstStyle/>
              <a:p>
                <a:endParaRPr lang="en-US"/>
              </a:p>
            </p:txBody>
          </p:sp>
          <p:sp>
            <p:nvSpPr>
              <p:cNvPr id="144379" name="Rectangle 2043"/>
              <p:cNvSpPr>
                <a:spLocks noChangeArrowheads="1"/>
              </p:cNvSpPr>
              <p:nvPr/>
            </p:nvSpPr>
            <p:spPr bwMode="black">
              <a:xfrm>
                <a:off x="4807" y="1643"/>
                <a:ext cx="36" cy="4"/>
              </a:xfrm>
              <a:prstGeom prst="rect">
                <a:avLst/>
              </a:prstGeom>
              <a:solidFill>
                <a:schemeClr val="bg2"/>
              </a:solidFill>
              <a:ln w="9525">
                <a:noFill/>
                <a:miter lim="800000"/>
                <a:headEnd/>
                <a:tailEnd/>
              </a:ln>
            </p:spPr>
            <p:txBody>
              <a:bodyPr/>
              <a:lstStyle/>
              <a:p>
                <a:endParaRPr lang="en-US"/>
              </a:p>
            </p:txBody>
          </p:sp>
          <p:sp>
            <p:nvSpPr>
              <p:cNvPr id="144380" name="Rectangle 2044"/>
              <p:cNvSpPr>
                <a:spLocks noChangeArrowheads="1"/>
              </p:cNvSpPr>
              <p:nvPr/>
            </p:nvSpPr>
            <p:spPr bwMode="black">
              <a:xfrm>
                <a:off x="4807" y="1643"/>
                <a:ext cx="36" cy="4"/>
              </a:xfrm>
              <a:prstGeom prst="rect">
                <a:avLst/>
              </a:prstGeom>
              <a:solidFill>
                <a:schemeClr val="bg2"/>
              </a:solidFill>
              <a:ln w="9525">
                <a:noFill/>
                <a:miter lim="800000"/>
                <a:headEnd/>
                <a:tailEnd/>
              </a:ln>
            </p:spPr>
            <p:txBody>
              <a:bodyPr/>
              <a:lstStyle/>
              <a:p>
                <a:endParaRPr lang="en-US"/>
              </a:p>
            </p:txBody>
          </p:sp>
          <p:sp>
            <p:nvSpPr>
              <p:cNvPr id="144381" name="Rectangle 2045"/>
              <p:cNvSpPr>
                <a:spLocks noChangeArrowheads="1"/>
              </p:cNvSpPr>
              <p:nvPr/>
            </p:nvSpPr>
            <p:spPr bwMode="black">
              <a:xfrm>
                <a:off x="4807" y="1643"/>
                <a:ext cx="36" cy="4"/>
              </a:xfrm>
              <a:prstGeom prst="rect">
                <a:avLst/>
              </a:prstGeom>
              <a:solidFill>
                <a:schemeClr val="bg2"/>
              </a:solidFill>
              <a:ln w="9525">
                <a:noFill/>
                <a:miter lim="800000"/>
                <a:headEnd/>
                <a:tailEnd/>
              </a:ln>
            </p:spPr>
            <p:txBody>
              <a:bodyPr/>
              <a:lstStyle/>
              <a:p>
                <a:endParaRPr lang="en-US"/>
              </a:p>
            </p:txBody>
          </p:sp>
          <p:sp>
            <p:nvSpPr>
              <p:cNvPr id="144382" name="Rectangle 2046"/>
              <p:cNvSpPr>
                <a:spLocks noChangeArrowheads="1"/>
              </p:cNvSpPr>
              <p:nvPr/>
            </p:nvSpPr>
            <p:spPr bwMode="black">
              <a:xfrm>
                <a:off x="4807" y="1641"/>
                <a:ext cx="36" cy="4"/>
              </a:xfrm>
              <a:prstGeom prst="rect">
                <a:avLst/>
              </a:prstGeom>
              <a:solidFill>
                <a:schemeClr val="bg2"/>
              </a:solidFill>
              <a:ln w="9525">
                <a:noFill/>
                <a:miter lim="800000"/>
                <a:headEnd/>
                <a:tailEnd/>
              </a:ln>
            </p:spPr>
            <p:txBody>
              <a:bodyPr/>
              <a:lstStyle/>
              <a:p>
                <a:endParaRPr lang="en-US"/>
              </a:p>
            </p:txBody>
          </p:sp>
          <p:sp>
            <p:nvSpPr>
              <p:cNvPr id="144383" name="Rectangle 2047"/>
              <p:cNvSpPr>
                <a:spLocks noChangeArrowheads="1"/>
              </p:cNvSpPr>
              <p:nvPr/>
            </p:nvSpPr>
            <p:spPr bwMode="black">
              <a:xfrm>
                <a:off x="4807" y="1641"/>
                <a:ext cx="36" cy="4"/>
              </a:xfrm>
              <a:prstGeom prst="rect">
                <a:avLst/>
              </a:prstGeom>
              <a:solidFill>
                <a:schemeClr val="bg2"/>
              </a:solidFill>
              <a:ln w="9525">
                <a:noFill/>
                <a:miter lim="800000"/>
                <a:headEnd/>
                <a:tailEnd/>
              </a:ln>
            </p:spPr>
            <p:txBody>
              <a:bodyPr/>
              <a:lstStyle/>
              <a:p>
                <a:endParaRPr lang="en-US"/>
              </a:p>
            </p:txBody>
          </p:sp>
          <p:sp>
            <p:nvSpPr>
              <p:cNvPr id="144384" name="Rectangle 2048"/>
              <p:cNvSpPr>
                <a:spLocks noChangeArrowheads="1"/>
              </p:cNvSpPr>
              <p:nvPr/>
            </p:nvSpPr>
            <p:spPr bwMode="black">
              <a:xfrm>
                <a:off x="4807" y="1641"/>
                <a:ext cx="36" cy="4"/>
              </a:xfrm>
              <a:prstGeom prst="rect">
                <a:avLst/>
              </a:prstGeom>
              <a:solidFill>
                <a:schemeClr val="bg2"/>
              </a:solidFill>
              <a:ln w="9525">
                <a:noFill/>
                <a:miter lim="800000"/>
                <a:headEnd/>
                <a:tailEnd/>
              </a:ln>
            </p:spPr>
            <p:txBody>
              <a:bodyPr/>
              <a:lstStyle/>
              <a:p>
                <a:endParaRPr lang="en-US"/>
              </a:p>
            </p:txBody>
          </p:sp>
          <p:sp>
            <p:nvSpPr>
              <p:cNvPr id="144385" name="Rectangle 2049"/>
              <p:cNvSpPr>
                <a:spLocks noChangeArrowheads="1"/>
              </p:cNvSpPr>
              <p:nvPr/>
            </p:nvSpPr>
            <p:spPr bwMode="black">
              <a:xfrm>
                <a:off x="4807" y="1639"/>
                <a:ext cx="36" cy="6"/>
              </a:xfrm>
              <a:prstGeom prst="rect">
                <a:avLst/>
              </a:prstGeom>
              <a:solidFill>
                <a:schemeClr val="bg2"/>
              </a:solidFill>
              <a:ln w="9525">
                <a:noFill/>
                <a:miter lim="800000"/>
                <a:headEnd/>
                <a:tailEnd/>
              </a:ln>
            </p:spPr>
            <p:txBody>
              <a:bodyPr/>
              <a:lstStyle/>
              <a:p>
                <a:endParaRPr lang="en-US"/>
              </a:p>
            </p:txBody>
          </p:sp>
          <p:sp>
            <p:nvSpPr>
              <p:cNvPr id="144386" name="Rectangle 2050"/>
              <p:cNvSpPr>
                <a:spLocks noChangeArrowheads="1"/>
              </p:cNvSpPr>
              <p:nvPr/>
            </p:nvSpPr>
            <p:spPr bwMode="black">
              <a:xfrm>
                <a:off x="4807" y="1639"/>
                <a:ext cx="36" cy="6"/>
              </a:xfrm>
              <a:prstGeom prst="rect">
                <a:avLst/>
              </a:prstGeom>
              <a:solidFill>
                <a:schemeClr val="bg2"/>
              </a:solidFill>
              <a:ln w="9525">
                <a:noFill/>
                <a:miter lim="800000"/>
                <a:headEnd/>
                <a:tailEnd/>
              </a:ln>
            </p:spPr>
            <p:txBody>
              <a:bodyPr/>
              <a:lstStyle/>
              <a:p>
                <a:endParaRPr lang="en-US"/>
              </a:p>
            </p:txBody>
          </p:sp>
          <p:sp>
            <p:nvSpPr>
              <p:cNvPr id="144387" name="Rectangle 2051"/>
              <p:cNvSpPr>
                <a:spLocks noChangeArrowheads="1"/>
              </p:cNvSpPr>
              <p:nvPr/>
            </p:nvSpPr>
            <p:spPr bwMode="black">
              <a:xfrm>
                <a:off x="4807" y="1639"/>
                <a:ext cx="36" cy="6"/>
              </a:xfrm>
              <a:prstGeom prst="rect">
                <a:avLst/>
              </a:prstGeom>
              <a:solidFill>
                <a:schemeClr val="bg2"/>
              </a:solidFill>
              <a:ln w="9525">
                <a:noFill/>
                <a:miter lim="800000"/>
                <a:headEnd/>
                <a:tailEnd/>
              </a:ln>
            </p:spPr>
            <p:txBody>
              <a:bodyPr/>
              <a:lstStyle/>
              <a:p>
                <a:endParaRPr lang="en-US"/>
              </a:p>
            </p:txBody>
          </p:sp>
          <p:sp>
            <p:nvSpPr>
              <p:cNvPr id="144388" name="Rectangle 2052"/>
              <p:cNvSpPr>
                <a:spLocks noChangeArrowheads="1"/>
              </p:cNvSpPr>
              <p:nvPr/>
            </p:nvSpPr>
            <p:spPr bwMode="black">
              <a:xfrm>
                <a:off x="4807" y="1638"/>
                <a:ext cx="36" cy="5"/>
              </a:xfrm>
              <a:prstGeom prst="rect">
                <a:avLst/>
              </a:prstGeom>
              <a:solidFill>
                <a:schemeClr val="bg2"/>
              </a:solidFill>
              <a:ln w="9525">
                <a:noFill/>
                <a:miter lim="800000"/>
                <a:headEnd/>
                <a:tailEnd/>
              </a:ln>
            </p:spPr>
            <p:txBody>
              <a:bodyPr/>
              <a:lstStyle/>
              <a:p>
                <a:endParaRPr lang="en-US"/>
              </a:p>
            </p:txBody>
          </p:sp>
          <p:sp>
            <p:nvSpPr>
              <p:cNvPr id="144389" name="Rectangle 2053"/>
              <p:cNvSpPr>
                <a:spLocks noChangeArrowheads="1"/>
              </p:cNvSpPr>
              <p:nvPr/>
            </p:nvSpPr>
            <p:spPr bwMode="black">
              <a:xfrm>
                <a:off x="4807" y="1638"/>
                <a:ext cx="36" cy="5"/>
              </a:xfrm>
              <a:prstGeom prst="rect">
                <a:avLst/>
              </a:prstGeom>
              <a:solidFill>
                <a:schemeClr val="bg2"/>
              </a:solidFill>
              <a:ln w="9525">
                <a:noFill/>
                <a:miter lim="800000"/>
                <a:headEnd/>
                <a:tailEnd/>
              </a:ln>
            </p:spPr>
            <p:txBody>
              <a:bodyPr/>
              <a:lstStyle/>
              <a:p>
                <a:endParaRPr lang="en-US"/>
              </a:p>
            </p:txBody>
          </p:sp>
          <p:sp>
            <p:nvSpPr>
              <p:cNvPr id="144390" name="Rectangle 2054"/>
              <p:cNvSpPr>
                <a:spLocks noChangeArrowheads="1"/>
              </p:cNvSpPr>
              <p:nvPr/>
            </p:nvSpPr>
            <p:spPr bwMode="black">
              <a:xfrm>
                <a:off x="4807" y="1638"/>
                <a:ext cx="36" cy="5"/>
              </a:xfrm>
              <a:prstGeom prst="rect">
                <a:avLst/>
              </a:prstGeom>
              <a:solidFill>
                <a:schemeClr val="bg2"/>
              </a:solidFill>
              <a:ln w="9525">
                <a:noFill/>
                <a:miter lim="800000"/>
                <a:headEnd/>
                <a:tailEnd/>
              </a:ln>
            </p:spPr>
            <p:txBody>
              <a:bodyPr/>
              <a:lstStyle/>
              <a:p>
                <a:endParaRPr lang="en-US"/>
              </a:p>
            </p:txBody>
          </p:sp>
          <p:sp>
            <p:nvSpPr>
              <p:cNvPr id="144391" name="Rectangle 2055"/>
              <p:cNvSpPr>
                <a:spLocks noChangeArrowheads="1"/>
              </p:cNvSpPr>
              <p:nvPr/>
            </p:nvSpPr>
            <p:spPr bwMode="black">
              <a:xfrm>
                <a:off x="4807" y="1638"/>
                <a:ext cx="36" cy="3"/>
              </a:xfrm>
              <a:prstGeom prst="rect">
                <a:avLst/>
              </a:prstGeom>
              <a:solidFill>
                <a:schemeClr val="bg2"/>
              </a:solidFill>
              <a:ln w="9525">
                <a:noFill/>
                <a:miter lim="800000"/>
                <a:headEnd/>
                <a:tailEnd/>
              </a:ln>
            </p:spPr>
            <p:txBody>
              <a:bodyPr/>
              <a:lstStyle/>
              <a:p>
                <a:endParaRPr lang="en-US"/>
              </a:p>
            </p:txBody>
          </p:sp>
          <p:sp>
            <p:nvSpPr>
              <p:cNvPr id="144392" name="Rectangle 2056"/>
              <p:cNvSpPr>
                <a:spLocks noChangeArrowheads="1"/>
              </p:cNvSpPr>
              <p:nvPr/>
            </p:nvSpPr>
            <p:spPr bwMode="black">
              <a:xfrm>
                <a:off x="4807" y="1637"/>
                <a:ext cx="36" cy="4"/>
              </a:xfrm>
              <a:prstGeom prst="rect">
                <a:avLst/>
              </a:prstGeom>
              <a:solidFill>
                <a:schemeClr val="bg2"/>
              </a:solidFill>
              <a:ln w="9525">
                <a:noFill/>
                <a:miter lim="800000"/>
                <a:headEnd/>
                <a:tailEnd/>
              </a:ln>
            </p:spPr>
            <p:txBody>
              <a:bodyPr/>
              <a:lstStyle/>
              <a:p>
                <a:endParaRPr lang="en-US"/>
              </a:p>
            </p:txBody>
          </p:sp>
          <p:sp>
            <p:nvSpPr>
              <p:cNvPr id="144393" name="Rectangle 2057"/>
              <p:cNvSpPr>
                <a:spLocks noChangeArrowheads="1"/>
              </p:cNvSpPr>
              <p:nvPr/>
            </p:nvSpPr>
            <p:spPr bwMode="black">
              <a:xfrm>
                <a:off x="4807" y="1637"/>
                <a:ext cx="36" cy="4"/>
              </a:xfrm>
              <a:prstGeom prst="rect">
                <a:avLst/>
              </a:prstGeom>
              <a:solidFill>
                <a:schemeClr val="bg2"/>
              </a:solidFill>
              <a:ln w="9525">
                <a:noFill/>
                <a:miter lim="800000"/>
                <a:headEnd/>
                <a:tailEnd/>
              </a:ln>
            </p:spPr>
            <p:txBody>
              <a:bodyPr/>
              <a:lstStyle/>
              <a:p>
                <a:endParaRPr lang="en-US"/>
              </a:p>
            </p:txBody>
          </p:sp>
          <p:sp>
            <p:nvSpPr>
              <p:cNvPr id="144394" name="Rectangle 2058"/>
              <p:cNvSpPr>
                <a:spLocks noChangeArrowheads="1"/>
              </p:cNvSpPr>
              <p:nvPr/>
            </p:nvSpPr>
            <p:spPr bwMode="black">
              <a:xfrm>
                <a:off x="4807" y="1637"/>
                <a:ext cx="36" cy="4"/>
              </a:xfrm>
              <a:prstGeom prst="rect">
                <a:avLst/>
              </a:prstGeom>
              <a:solidFill>
                <a:schemeClr val="bg2"/>
              </a:solidFill>
              <a:ln w="9525">
                <a:noFill/>
                <a:miter lim="800000"/>
                <a:headEnd/>
                <a:tailEnd/>
              </a:ln>
            </p:spPr>
            <p:txBody>
              <a:bodyPr/>
              <a:lstStyle/>
              <a:p>
                <a:endParaRPr lang="en-US"/>
              </a:p>
            </p:txBody>
          </p:sp>
          <p:sp>
            <p:nvSpPr>
              <p:cNvPr id="144395" name="Rectangle 2059"/>
              <p:cNvSpPr>
                <a:spLocks noChangeArrowheads="1"/>
              </p:cNvSpPr>
              <p:nvPr/>
            </p:nvSpPr>
            <p:spPr bwMode="black">
              <a:xfrm>
                <a:off x="4807" y="1635"/>
                <a:ext cx="36" cy="4"/>
              </a:xfrm>
              <a:prstGeom prst="rect">
                <a:avLst/>
              </a:prstGeom>
              <a:solidFill>
                <a:schemeClr val="bg2"/>
              </a:solidFill>
              <a:ln w="9525">
                <a:noFill/>
                <a:miter lim="800000"/>
                <a:headEnd/>
                <a:tailEnd/>
              </a:ln>
            </p:spPr>
            <p:txBody>
              <a:bodyPr/>
              <a:lstStyle/>
              <a:p>
                <a:endParaRPr lang="en-US"/>
              </a:p>
            </p:txBody>
          </p:sp>
          <p:sp>
            <p:nvSpPr>
              <p:cNvPr id="144396" name="Rectangle 2060"/>
              <p:cNvSpPr>
                <a:spLocks noChangeArrowheads="1"/>
              </p:cNvSpPr>
              <p:nvPr/>
            </p:nvSpPr>
            <p:spPr bwMode="black">
              <a:xfrm>
                <a:off x="4807" y="1635"/>
                <a:ext cx="36" cy="4"/>
              </a:xfrm>
              <a:prstGeom prst="rect">
                <a:avLst/>
              </a:prstGeom>
              <a:solidFill>
                <a:schemeClr val="bg2"/>
              </a:solidFill>
              <a:ln w="9525">
                <a:noFill/>
                <a:miter lim="800000"/>
                <a:headEnd/>
                <a:tailEnd/>
              </a:ln>
            </p:spPr>
            <p:txBody>
              <a:bodyPr/>
              <a:lstStyle/>
              <a:p>
                <a:endParaRPr lang="en-US"/>
              </a:p>
            </p:txBody>
          </p:sp>
          <p:sp>
            <p:nvSpPr>
              <p:cNvPr id="144397" name="Rectangle 2061"/>
              <p:cNvSpPr>
                <a:spLocks noChangeArrowheads="1"/>
              </p:cNvSpPr>
              <p:nvPr/>
            </p:nvSpPr>
            <p:spPr bwMode="black">
              <a:xfrm>
                <a:off x="4807" y="1635"/>
                <a:ext cx="36" cy="4"/>
              </a:xfrm>
              <a:prstGeom prst="rect">
                <a:avLst/>
              </a:prstGeom>
              <a:solidFill>
                <a:schemeClr val="bg2"/>
              </a:solidFill>
              <a:ln w="9525">
                <a:noFill/>
                <a:miter lim="800000"/>
                <a:headEnd/>
                <a:tailEnd/>
              </a:ln>
            </p:spPr>
            <p:txBody>
              <a:bodyPr/>
              <a:lstStyle/>
              <a:p>
                <a:endParaRPr lang="en-US"/>
              </a:p>
            </p:txBody>
          </p:sp>
          <p:sp>
            <p:nvSpPr>
              <p:cNvPr id="144398" name="Rectangle 2062"/>
              <p:cNvSpPr>
                <a:spLocks noChangeArrowheads="1"/>
              </p:cNvSpPr>
              <p:nvPr/>
            </p:nvSpPr>
            <p:spPr bwMode="black">
              <a:xfrm>
                <a:off x="4807" y="1633"/>
                <a:ext cx="36" cy="5"/>
              </a:xfrm>
              <a:prstGeom prst="rect">
                <a:avLst/>
              </a:prstGeom>
              <a:solidFill>
                <a:schemeClr val="bg2"/>
              </a:solidFill>
              <a:ln w="9525">
                <a:noFill/>
                <a:miter lim="800000"/>
                <a:headEnd/>
                <a:tailEnd/>
              </a:ln>
            </p:spPr>
            <p:txBody>
              <a:bodyPr/>
              <a:lstStyle/>
              <a:p>
                <a:endParaRPr lang="en-US"/>
              </a:p>
            </p:txBody>
          </p:sp>
          <p:sp>
            <p:nvSpPr>
              <p:cNvPr id="144399" name="Rectangle 2063"/>
              <p:cNvSpPr>
                <a:spLocks noChangeArrowheads="1"/>
              </p:cNvSpPr>
              <p:nvPr/>
            </p:nvSpPr>
            <p:spPr bwMode="black">
              <a:xfrm>
                <a:off x="4807" y="1633"/>
                <a:ext cx="36" cy="5"/>
              </a:xfrm>
              <a:prstGeom prst="rect">
                <a:avLst/>
              </a:prstGeom>
              <a:solidFill>
                <a:schemeClr val="bg2"/>
              </a:solidFill>
              <a:ln w="9525">
                <a:noFill/>
                <a:miter lim="800000"/>
                <a:headEnd/>
                <a:tailEnd/>
              </a:ln>
            </p:spPr>
            <p:txBody>
              <a:bodyPr/>
              <a:lstStyle/>
              <a:p>
                <a:endParaRPr lang="en-US"/>
              </a:p>
            </p:txBody>
          </p:sp>
          <p:sp>
            <p:nvSpPr>
              <p:cNvPr id="144400" name="Rectangle 2064"/>
              <p:cNvSpPr>
                <a:spLocks noChangeArrowheads="1"/>
              </p:cNvSpPr>
              <p:nvPr/>
            </p:nvSpPr>
            <p:spPr bwMode="black">
              <a:xfrm>
                <a:off x="4807" y="1633"/>
                <a:ext cx="36" cy="5"/>
              </a:xfrm>
              <a:prstGeom prst="rect">
                <a:avLst/>
              </a:prstGeom>
              <a:solidFill>
                <a:schemeClr val="bg2"/>
              </a:solidFill>
              <a:ln w="9525">
                <a:noFill/>
                <a:miter lim="800000"/>
                <a:headEnd/>
                <a:tailEnd/>
              </a:ln>
            </p:spPr>
            <p:txBody>
              <a:bodyPr/>
              <a:lstStyle/>
              <a:p>
                <a:endParaRPr lang="en-US"/>
              </a:p>
            </p:txBody>
          </p:sp>
          <p:sp>
            <p:nvSpPr>
              <p:cNvPr id="144401" name="Rectangle 2065"/>
              <p:cNvSpPr>
                <a:spLocks noChangeArrowheads="1"/>
              </p:cNvSpPr>
              <p:nvPr/>
            </p:nvSpPr>
            <p:spPr bwMode="black">
              <a:xfrm>
                <a:off x="4807" y="1633"/>
                <a:ext cx="36" cy="4"/>
              </a:xfrm>
              <a:prstGeom prst="rect">
                <a:avLst/>
              </a:prstGeom>
              <a:solidFill>
                <a:schemeClr val="bg2"/>
              </a:solidFill>
              <a:ln w="9525">
                <a:noFill/>
                <a:miter lim="800000"/>
                <a:headEnd/>
                <a:tailEnd/>
              </a:ln>
            </p:spPr>
            <p:txBody>
              <a:bodyPr/>
              <a:lstStyle/>
              <a:p>
                <a:endParaRPr lang="en-US"/>
              </a:p>
            </p:txBody>
          </p:sp>
          <p:sp>
            <p:nvSpPr>
              <p:cNvPr id="144402" name="Rectangle 2066"/>
              <p:cNvSpPr>
                <a:spLocks noChangeArrowheads="1"/>
              </p:cNvSpPr>
              <p:nvPr/>
            </p:nvSpPr>
            <p:spPr bwMode="black">
              <a:xfrm>
                <a:off x="4807" y="1632"/>
                <a:ext cx="36" cy="5"/>
              </a:xfrm>
              <a:prstGeom prst="rect">
                <a:avLst/>
              </a:prstGeom>
              <a:solidFill>
                <a:schemeClr val="bg2"/>
              </a:solidFill>
              <a:ln w="9525">
                <a:noFill/>
                <a:miter lim="800000"/>
                <a:headEnd/>
                <a:tailEnd/>
              </a:ln>
            </p:spPr>
            <p:txBody>
              <a:bodyPr/>
              <a:lstStyle/>
              <a:p>
                <a:endParaRPr lang="en-US"/>
              </a:p>
            </p:txBody>
          </p:sp>
          <p:sp>
            <p:nvSpPr>
              <p:cNvPr id="144403" name="Rectangle 2067"/>
              <p:cNvSpPr>
                <a:spLocks noChangeArrowheads="1"/>
              </p:cNvSpPr>
              <p:nvPr/>
            </p:nvSpPr>
            <p:spPr bwMode="black">
              <a:xfrm>
                <a:off x="4807" y="1632"/>
                <a:ext cx="36" cy="5"/>
              </a:xfrm>
              <a:prstGeom prst="rect">
                <a:avLst/>
              </a:prstGeom>
              <a:solidFill>
                <a:schemeClr val="bg2"/>
              </a:solidFill>
              <a:ln w="9525">
                <a:noFill/>
                <a:miter lim="800000"/>
                <a:headEnd/>
                <a:tailEnd/>
              </a:ln>
            </p:spPr>
            <p:txBody>
              <a:bodyPr/>
              <a:lstStyle/>
              <a:p>
                <a:endParaRPr lang="en-US"/>
              </a:p>
            </p:txBody>
          </p:sp>
          <p:sp>
            <p:nvSpPr>
              <p:cNvPr id="144404" name="Rectangle 2068"/>
              <p:cNvSpPr>
                <a:spLocks noChangeArrowheads="1"/>
              </p:cNvSpPr>
              <p:nvPr/>
            </p:nvSpPr>
            <p:spPr bwMode="black">
              <a:xfrm>
                <a:off x="4807" y="1632"/>
                <a:ext cx="36" cy="5"/>
              </a:xfrm>
              <a:prstGeom prst="rect">
                <a:avLst/>
              </a:prstGeom>
              <a:solidFill>
                <a:schemeClr val="bg2"/>
              </a:solidFill>
              <a:ln w="9525">
                <a:noFill/>
                <a:miter lim="800000"/>
                <a:headEnd/>
                <a:tailEnd/>
              </a:ln>
            </p:spPr>
            <p:txBody>
              <a:bodyPr/>
              <a:lstStyle/>
              <a:p>
                <a:endParaRPr lang="en-US"/>
              </a:p>
            </p:txBody>
          </p:sp>
          <p:sp>
            <p:nvSpPr>
              <p:cNvPr id="144405" name="Rectangle 2069"/>
              <p:cNvSpPr>
                <a:spLocks noChangeArrowheads="1"/>
              </p:cNvSpPr>
              <p:nvPr/>
            </p:nvSpPr>
            <p:spPr bwMode="black">
              <a:xfrm>
                <a:off x="4807" y="1630"/>
                <a:ext cx="36" cy="5"/>
              </a:xfrm>
              <a:prstGeom prst="rect">
                <a:avLst/>
              </a:prstGeom>
              <a:solidFill>
                <a:schemeClr val="bg2"/>
              </a:solidFill>
              <a:ln w="9525">
                <a:noFill/>
                <a:miter lim="800000"/>
                <a:headEnd/>
                <a:tailEnd/>
              </a:ln>
            </p:spPr>
            <p:txBody>
              <a:bodyPr/>
              <a:lstStyle/>
              <a:p>
                <a:endParaRPr lang="en-US"/>
              </a:p>
            </p:txBody>
          </p:sp>
          <p:sp>
            <p:nvSpPr>
              <p:cNvPr id="144406" name="Rectangle 2070"/>
              <p:cNvSpPr>
                <a:spLocks noChangeArrowheads="1"/>
              </p:cNvSpPr>
              <p:nvPr/>
            </p:nvSpPr>
            <p:spPr bwMode="black">
              <a:xfrm>
                <a:off x="4807" y="1630"/>
                <a:ext cx="36" cy="5"/>
              </a:xfrm>
              <a:prstGeom prst="rect">
                <a:avLst/>
              </a:prstGeom>
              <a:solidFill>
                <a:schemeClr val="bg2"/>
              </a:solidFill>
              <a:ln w="9525">
                <a:noFill/>
                <a:miter lim="800000"/>
                <a:headEnd/>
                <a:tailEnd/>
              </a:ln>
            </p:spPr>
            <p:txBody>
              <a:bodyPr/>
              <a:lstStyle/>
              <a:p>
                <a:endParaRPr lang="en-US"/>
              </a:p>
            </p:txBody>
          </p:sp>
          <p:sp>
            <p:nvSpPr>
              <p:cNvPr id="144407" name="Rectangle 2071"/>
              <p:cNvSpPr>
                <a:spLocks noChangeArrowheads="1"/>
              </p:cNvSpPr>
              <p:nvPr/>
            </p:nvSpPr>
            <p:spPr bwMode="black">
              <a:xfrm>
                <a:off x="4807" y="1630"/>
                <a:ext cx="36" cy="5"/>
              </a:xfrm>
              <a:prstGeom prst="rect">
                <a:avLst/>
              </a:prstGeom>
              <a:solidFill>
                <a:schemeClr val="bg2"/>
              </a:solidFill>
              <a:ln w="9525">
                <a:noFill/>
                <a:miter lim="800000"/>
                <a:headEnd/>
                <a:tailEnd/>
              </a:ln>
            </p:spPr>
            <p:txBody>
              <a:bodyPr/>
              <a:lstStyle/>
              <a:p>
                <a:endParaRPr lang="en-US"/>
              </a:p>
            </p:txBody>
          </p:sp>
          <p:sp>
            <p:nvSpPr>
              <p:cNvPr id="144408" name="Rectangle 2072"/>
              <p:cNvSpPr>
                <a:spLocks noChangeArrowheads="1"/>
              </p:cNvSpPr>
              <p:nvPr/>
            </p:nvSpPr>
            <p:spPr bwMode="black">
              <a:xfrm>
                <a:off x="4807" y="1645"/>
                <a:ext cx="36" cy="4"/>
              </a:xfrm>
              <a:prstGeom prst="rect">
                <a:avLst/>
              </a:prstGeom>
              <a:solidFill>
                <a:schemeClr val="bg2"/>
              </a:solidFill>
              <a:ln w="9525">
                <a:noFill/>
                <a:miter lim="800000"/>
                <a:headEnd/>
                <a:tailEnd/>
              </a:ln>
            </p:spPr>
            <p:txBody>
              <a:bodyPr/>
              <a:lstStyle/>
              <a:p>
                <a:endParaRPr lang="en-US"/>
              </a:p>
            </p:txBody>
          </p:sp>
          <p:sp>
            <p:nvSpPr>
              <p:cNvPr id="144409" name="Rectangle 2073"/>
              <p:cNvSpPr>
                <a:spLocks noChangeArrowheads="1"/>
              </p:cNvSpPr>
              <p:nvPr/>
            </p:nvSpPr>
            <p:spPr bwMode="black">
              <a:xfrm>
                <a:off x="4807" y="1645"/>
                <a:ext cx="36" cy="4"/>
              </a:xfrm>
              <a:prstGeom prst="rect">
                <a:avLst/>
              </a:prstGeom>
              <a:solidFill>
                <a:schemeClr val="bg2"/>
              </a:solidFill>
              <a:ln w="9525">
                <a:noFill/>
                <a:miter lim="800000"/>
                <a:headEnd/>
                <a:tailEnd/>
              </a:ln>
            </p:spPr>
            <p:txBody>
              <a:bodyPr/>
              <a:lstStyle/>
              <a:p>
                <a:endParaRPr lang="en-US"/>
              </a:p>
            </p:txBody>
          </p:sp>
          <p:sp>
            <p:nvSpPr>
              <p:cNvPr id="144410" name="Rectangle 2074"/>
              <p:cNvSpPr>
                <a:spLocks noChangeArrowheads="1"/>
              </p:cNvSpPr>
              <p:nvPr/>
            </p:nvSpPr>
            <p:spPr bwMode="black">
              <a:xfrm>
                <a:off x="4807" y="1645"/>
                <a:ext cx="36" cy="6"/>
              </a:xfrm>
              <a:prstGeom prst="rect">
                <a:avLst/>
              </a:prstGeom>
              <a:solidFill>
                <a:schemeClr val="bg2"/>
              </a:solidFill>
              <a:ln w="9525">
                <a:noFill/>
                <a:miter lim="800000"/>
                <a:headEnd/>
                <a:tailEnd/>
              </a:ln>
            </p:spPr>
            <p:txBody>
              <a:bodyPr/>
              <a:lstStyle/>
              <a:p>
                <a:endParaRPr lang="en-US"/>
              </a:p>
            </p:txBody>
          </p:sp>
          <p:sp>
            <p:nvSpPr>
              <p:cNvPr id="144411" name="Rectangle 2075"/>
              <p:cNvSpPr>
                <a:spLocks noChangeArrowheads="1"/>
              </p:cNvSpPr>
              <p:nvPr/>
            </p:nvSpPr>
            <p:spPr bwMode="black">
              <a:xfrm>
                <a:off x="4807" y="1645"/>
                <a:ext cx="36" cy="6"/>
              </a:xfrm>
              <a:prstGeom prst="rect">
                <a:avLst/>
              </a:prstGeom>
              <a:solidFill>
                <a:schemeClr val="bg2"/>
              </a:solidFill>
              <a:ln w="9525">
                <a:noFill/>
                <a:miter lim="800000"/>
                <a:headEnd/>
                <a:tailEnd/>
              </a:ln>
            </p:spPr>
            <p:txBody>
              <a:bodyPr/>
              <a:lstStyle/>
              <a:p>
                <a:endParaRPr lang="en-US"/>
              </a:p>
            </p:txBody>
          </p:sp>
          <p:sp>
            <p:nvSpPr>
              <p:cNvPr id="144412" name="Rectangle 2076"/>
              <p:cNvSpPr>
                <a:spLocks noChangeArrowheads="1"/>
              </p:cNvSpPr>
              <p:nvPr/>
            </p:nvSpPr>
            <p:spPr bwMode="black">
              <a:xfrm>
                <a:off x="4807" y="1645"/>
                <a:ext cx="36" cy="6"/>
              </a:xfrm>
              <a:prstGeom prst="rect">
                <a:avLst/>
              </a:prstGeom>
              <a:solidFill>
                <a:schemeClr val="bg2"/>
              </a:solidFill>
              <a:ln w="9525">
                <a:noFill/>
                <a:miter lim="800000"/>
                <a:headEnd/>
                <a:tailEnd/>
              </a:ln>
            </p:spPr>
            <p:txBody>
              <a:bodyPr/>
              <a:lstStyle/>
              <a:p>
                <a:endParaRPr lang="en-US"/>
              </a:p>
            </p:txBody>
          </p:sp>
          <p:sp>
            <p:nvSpPr>
              <p:cNvPr id="144413" name="Rectangle 2077"/>
              <p:cNvSpPr>
                <a:spLocks noChangeArrowheads="1"/>
              </p:cNvSpPr>
              <p:nvPr/>
            </p:nvSpPr>
            <p:spPr bwMode="black">
              <a:xfrm>
                <a:off x="4807" y="1647"/>
                <a:ext cx="36" cy="5"/>
              </a:xfrm>
              <a:prstGeom prst="rect">
                <a:avLst/>
              </a:prstGeom>
              <a:solidFill>
                <a:schemeClr val="bg2"/>
              </a:solidFill>
              <a:ln w="9525">
                <a:noFill/>
                <a:miter lim="800000"/>
                <a:headEnd/>
                <a:tailEnd/>
              </a:ln>
            </p:spPr>
            <p:txBody>
              <a:bodyPr/>
              <a:lstStyle/>
              <a:p>
                <a:endParaRPr lang="en-US"/>
              </a:p>
            </p:txBody>
          </p:sp>
          <p:sp>
            <p:nvSpPr>
              <p:cNvPr id="144414" name="Rectangle 2078"/>
              <p:cNvSpPr>
                <a:spLocks noChangeArrowheads="1"/>
              </p:cNvSpPr>
              <p:nvPr/>
            </p:nvSpPr>
            <p:spPr bwMode="black">
              <a:xfrm>
                <a:off x="4807" y="1647"/>
                <a:ext cx="36" cy="5"/>
              </a:xfrm>
              <a:prstGeom prst="rect">
                <a:avLst/>
              </a:prstGeom>
              <a:solidFill>
                <a:schemeClr val="bg2"/>
              </a:solidFill>
              <a:ln w="9525">
                <a:noFill/>
                <a:miter lim="800000"/>
                <a:headEnd/>
                <a:tailEnd/>
              </a:ln>
            </p:spPr>
            <p:txBody>
              <a:bodyPr/>
              <a:lstStyle/>
              <a:p>
                <a:endParaRPr lang="en-US"/>
              </a:p>
            </p:txBody>
          </p:sp>
          <p:sp>
            <p:nvSpPr>
              <p:cNvPr id="144415" name="Rectangle 2079"/>
              <p:cNvSpPr>
                <a:spLocks noChangeArrowheads="1"/>
              </p:cNvSpPr>
              <p:nvPr/>
            </p:nvSpPr>
            <p:spPr bwMode="black">
              <a:xfrm>
                <a:off x="4807" y="1647"/>
                <a:ext cx="36" cy="5"/>
              </a:xfrm>
              <a:prstGeom prst="rect">
                <a:avLst/>
              </a:prstGeom>
              <a:solidFill>
                <a:schemeClr val="bg2"/>
              </a:solidFill>
              <a:ln w="9525">
                <a:noFill/>
                <a:miter lim="800000"/>
                <a:headEnd/>
                <a:tailEnd/>
              </a:ln>
            </p:spPr>
            <p:txBody>
              <a:bodyPr/>
              <a:lstStyle/>
              <a:p>
                <a:endParaRPr lang="en-US"/>
              </a:p>
            </p:txBody>
          </p:sp>
          <p:sp>
            <p:nvSpPr>
              <p:cNvPr id="144416" name="Rectangle 2080"/>
              <p:cNvSpPr>
                <a:spLocks noChangeArrowheads="1"/>
              </p:cNvSpPr>
              <p:nvPr/>
            </p:nvSpPr>
            <p:spPr bwMode="black">
              <a:xfrm>
                <a:off x="4807" y="1649"/>
                <a:ext cx="36" cy="3"/>
              </a:xfrm>
              <a:prstGeom prst="rect">
                <a:avLst/>
              </a:prstGeom>
              <a:solidFill>
                <a:schemeClr val="bg2"/>
              </a:solidFill>
              <a:ln w="9525">
                <a:noFill/>
                <a:miter lim="800000"/>
                <a:headEnd/>
                <a:tailEnd/>
              </a:ln>
            </p:spPr>
            <p:txBody>
              <a:bodyPr/>
              <a:lstStyle/>
              <a:p>
                <a:endParaRPr lang="en-US"/>
              </a:p>
            </p:txBody>
          </p:sp>
          <p:sp>
            <p:nvSpPr>
              <p:cNvPr id="144417" name="Rectangle 2081"/>
              <p:cNvSpPr>
                <a:spLocks noChangeArrowheads="1"/>
              </p:cNvSpPr>
              <p:nvPr/>
            </p:nvSpPr>
            <p:spPr bwMode="black">
              <a:xfrm>
                <a:off x="4807" y="1649"/>
                <a:ext cx="36" cy="4"/>
              </a:xfrm>
              <a:prstGeom prst="rect">
                <a:avLst/>
              </a:prstGeom>
              <a:solidFill>
                <a:schemeClr val="bg2"/>
              </a:solidFill>
              <a:ln w="9525">
                <a:noFill/>
                <a:miter lim="800000"/>
                <a:headEnd/>
                <a:tailEnd/>
              </a:ln>
            </p:spPr>
            <p:txBody>
              <a:bodyPr/>
              <a:lstStyle/>
              <a:p>
                <a:endParaRPr lang="en-US"/>
              </a:p>
            </p:txBody>
          </p:sp>
          <p:sp>
            <p:nvSpPr>
              <p:cNvPr id="144418" name="Rectangle 2082"/>
              <p:cNvSpPr>
                <a:spLocks noChangeArrowheads="1"/>
              </p:cNvSpPr>
              <p:nvPr/>
            </p:nvSpPr>
            <p:spPr bwMode="black">
              <a:xfrm>
                <a:off x="4807" y="1649"/>
                <a:ext cx="36" cy="4"/>
              </a:xfrm>
              <a:prstGeom prst="rect">
                <a:avLst/>
              </a:prstGeom>
              <a:solidFill>
                <a:schemeClr val="bg2"/>
              </a:solidFill>
              <a:ln w="9525">
                <a:noFill/>
                <a:miter lim="800000"/>
                <a:headEnd/>
                <a:tailEnd/>
              </a:ln>
            </p:spPr>
            <p:txBody>
              <a:bodyPr/>
              <a:lstStyle/>
              <a:p>
                <a:endParaRPr lang="en-US"/>
              </a:p>
            </p:txBody>
          </p:sp>
          <p:sp>
            <p:nvSpPr>
              <p:cNvPr id="144419" name="Rectangle 2083"/>
              <p:cNvSpPr>
                <a:spLocks noChangeArrowheads="1"/>
              </p:cNvSpPr>
              <p:nvPr/>
            </p:nvSpPr>
            <p:spPr bwMode="black">
              <a:xfrm>
                <a:off x="4807" y="1649"/>
                <a:ext cx="36" cy="4"/>
              </a:xfrm>
              <a:prstGeom prst="rect">
                <a:avLst/>
              </a:prstGeom>
              <a:solidFill>
                <a:schemeClr val="bg2"/>
              </a:solidFill>
              <a:ln w="9525">
                <a:noFill/>
                <a:miter lim="800000"/>
                <a:headEnd/>
                <a:tailEnd/>
              </a:ln>
            </p:spPr>
            <p:txBody>
              <a:bodyPr/>
              <a:lstStyle/>
              <a:p>
                <a:endParaRPr lang="en-US"/>
              </a:p>
            </p:txBody>
          </p:sp>
          <p:sp>
            <p:nvSpPr>
              <p:cNvPr id="144420" name="Rectangle 2084"/>
              <p:cNvSpPr>
                <a:spLocks noChangeArrowheads="1"/>
              </p:cNvSpPr>
              <p:nvPr/>
            </p:nvSpPr>
            <p:spPr bwMode="black">
              <a:xfrm>
                <a:off x="4807" y="1651"/>
                <a:ext cx="36" cy="4"/>
              </a:xfrm>
              <a:prstGeom prst="rect">
                <a:avLst/>
              </a:prstGeom>
              <a:solidFill>
                <a:schemeClr val="bg2"/>
              </a:solidFill>
              <a:ln w="9525">
                <a:noFill/>
                <a:miter lim="800000"/>
                <a:headEnd/>
                <a:tailEnd/>
              </a:ln>
            </p:spPr>
            <p:txBody>
              <a:bodyPr/>
              <a:lstStyle/>
              <a:p>
                <a:endParaRPr lang="en-US"/>
              </a:p>
            </p:txBody>
          </p:sp>
          <p:sp>
            <p:nvSpPr>
              <p:cNvPr id="144421" name="Rectangle 2085"/>
              <p:cNvSpPr>
                <a:spLocks noChangeArrowheads="1"/>
              </p:cNvSpPr>
              <p:nvPr/>
            </p:nvSpPr>
            <p:spPr bwMode="black">
              <a:xfrm>
                <a:off x="4807" y="1651"/>
                <a:ext cx="36" cy="4"/>
              </a:xfrm>
              <a:prstGeom prst="rect">
                <a:avLst/>
              </a:prstGeom>
              <a:solidFill>
                <a:schemeClr val="bg2"/>
              </a:solidFill>
              <a:ln w="9525">
                <a:noFill/>
                <a:miter lim="800000"/>
                <a:headEnd/>
                <a:tailEnd/>
              </a:ln>
            </p:spPr>
            <p:txBody>
              <a:bodyPr/>
              <a:lstStyle/>
              <a:p>
                <a:endParaRPr lang="en-US"/>
              </a:p>
            </p:txBody>
          </p:sp>
          <p:sp>
            <p:nvSpPr>
              <p:cNvPr id="144422" name="Rectangle 2086"/>
              <p:cNvSpPr>
                <a:spLocks noChangeArrowheads="1"/>
              </p:cNvSpPr>
              <p:nvPr/>
            </p:nvSpPr>
            <p:spPr bwMode="black">
              <a:xfrm>
                <a:off x="4807" y="1651"/>
                <a:ext cx="36" cy="4"/>
              </a:xfrm>
              <a:prstGeom prst="rect">
                <a:avLst/>
              </a:prstGeom>
              <a:solidFill>
                <a:schemeClr val="bg2"/>
              </a:solidFill>
              <a:ln w="9525">
                <a:noFill/>
                <a:miter lim="800000"/>
                <a:headEnd/>
                <a:tailEnd/>
              </a:ln>
            </p:spPr>
            <p:txBody>
              <a:bodyPr/>
              <a:lstStyle/>
              <a:p>
                <a:endParaRPr lang="en-US"/>
              </a:p>
            </p:txBody>
          </p:sp>
          <p:sp>
            <p:nvSpPr>
              <p:cNvPr id="144423" name="Rectangle 2087"/>
              <p:cNvSpPr>
                <a:spLocks noChangeArrowheads="1"/>
              </p:cNvSpPr>
              <p:nvPr/>
            </p:nvSpPr>
            <p:spPr bwMode="black">
              <a:xfrm>
                <a:off x="4807" y="1652"/>
                <a:ext cx="36" cy="5"/>
              </a:xfrm>
              <a:prstGeom prst="rect">
                <a:avLst/>
              </a:prstGeom>
              <a:solidFill>
                <a:schemeClr val="bg2"/>
              </a:solidFill>
              <a:ln w="9525">
                <a:noFill/>
                <a:miter lim="800000"/>
                <a:headEnd/>
                <a:tailEnd/>
              </a:ln>
            </p:spPr>
            <p:txBody>
              <a:bodyPr/>
              <a:lstStyle/>
              <a:p>
                <a:endParaRPr lang="en-US"/>
              </a:p>
            </p:txBody>
          </p:sp>
          <p:sp>
            <p:nvSpPr>
              <p:cNvPr id="144424" name="Rectangle 2088"/>
              <p:cNvSpPr>
                <a:spLocks noChangeArrowheads="1"/>
              </p:cNvSpPr>
              <p:nvPr/>
            </p:nvSpPr>
            <p:spPr bwMode="black">
              <a:xfrm>
                <a:off x="4807" y="1652"/>
                <a:ext cx="36" cy="5"/>
              </a:xfrm>
              <a:prstGeom prst="rect">
                <a:avLst/>
              </a:prstGeom>
              <a:solidFill>
                <a:schemeClr val="bg2"/>
              </a:solidFill>
              <a:ln w="9525">
                <a:noFill/>
                <a:miter lim="800000"/>
                <a:headEnd/>
                <a:tailEnd/>
              </a:ln>
            </p:spPr>
            <p:txBody>
              <a:bodyPr/>
              <a:lstStyle/>
              <a:p>
                <a:endParaRPr lang="en-US"/>
              </a:p>
            </p:txBody>
          </p:sp>
          <p:sp>
            <p:nvSpPr>
              <p:cNvPr id="144425" name="Rectangle 2089"/>
              <p:cNvSpPr>
                <a:spLocks noChangeArrowheads="1"/>
              </p:cNvSpPr>
              <p:nvPr/>
            </p:nvSpPr>
            <p:spPr bwMode="black">
              <a:xfrm>
                <a:off x="4807" y="1652"/>
                <a:ext cx="36" cy="5"/>
              </a:xfrm>
              <a:prstGeom prst="rect">
                <a:avLst/>
              </a:prstGeom>
              <a:solidFill>
                <a:schemeClr val="bg2"/>
              </a:solidFill>
              <a:ln w="9525">
                <a:noFill/>
                <a:miter lim="800000"/>
                <a:headEnd/>
                <a:tailEnd/>
              </a:ln>
            </p:spPr>
            <p:txBody>
              <a:bodyPr/>
              <a:lstStyle/>
              <a:p>
                <a:endParaRPr lang="en-US"/>
              </a:p>
            </p:txBody>
          </p:sp>
          <p:sp>
            <p:nvSpPr>
              <p:cNvPr id="144426" name="Rectangle 2090"/>
              <p:cNvSpPr>
                <a:spLocks noChangeArrowheads="1"/>
              </p:cNvSpPr>
              <p:nvPr/>
            </p:nvSpPr>
            <p:spPr bwMode="black">
              <a:xfrm>
                <a:off x="4807" y="1653"/>
                <a:ext cx="36" cy="4"/>
              </a:xfrm>
              <a:prstGeom prst="rect">
                <a:avLst/>
              </a:prstGeom>
              <a:solidFill>
                <a:schemeClr val="bg2"/>
              </a:solidFill>
              <a:ln w="9525">
                <a:noFill/>
                <a:miter lim="800000"/>
                <a:headEnd/>
                <a:tailEnd/>
              </a:ln>
            </p:spPr>
            <p:txBody>
              <a:bodyPr/>
              <a:lstStyle/>
              <a:p>
                <a:endParaRPr lang="en-US"/>
              </a:p>
            </p:txBody>
          </p:sp>
          <p:sp>
            <p:nvSpPr>
              <p:cNvPr id="144427" name="Rectangle 2091"/>
              <p:cNvSpPr>
                <a:spLocks noChangeArrowheads="1"/>
              </p:cNvSpPr>
              <p:nvPr/>
            </p:nvSpPr>
            <p:spPr bwMode="black">
              <a:xfrm>
                <a:off x="4807" y="1653"/>
                <a:ext cx="36" cy="5"/>
              </a:xfrm>
              <a:prstGeom prst="rect">
                <a:avLst/>
              </a:prstGeom>
              <a:solidFill>
                <a:schemeClr val="bg2"/>
              </a:solidFill>
              <a:ln w="9525">
                <a:noFill/>
                <a:miter lim="800000"/>
                <a:headEnd/>
                <a:tailEnd/>
              </a:ln>
            </p:spPr>
            <p:txBody>
              <a:bodyPr/>
              <a:lstStyle/>
              <a:p>
                <a:endParaRPr lang="en-US"/>
              </a:p>
            </p:txBody>
          </p:sp>
          <p:sp>
            <p:nvSpPr>
              <p:cNvPr id="144428" name="Rectangle 2092"/>
              <p:cNvSpPr>
                <a:spLocks noChangeArrowheads="1"/>
              </p:cNvSpPr>
              <p:nvPr/>
            </p:nvSpPr>
            <p:spPr bwMode="black">
              <a:xfrm>
                <a:off x="4807" y="1653"/>
                <a:ext cx="36" cy="5"/>
              </a:xfrm>
              <a:prstGeom prst="rect">
                <a:avLst/>
              </a:prstGeom>
              <a:solidFill>
                <a:schemeClr val="bg2"/>
              </a:solidFill>
              <a:ln w="9525">
                <a:noFill/>
                <a:miter lim="800000"/>
                <a:headEnd/>
                <a:tailEnd/>
              </a:ln>
            </p:spPr>
            <p:txBody>
              <a:bodyPr/>
              <a:lstStyle/>
              <a:p>
                <a:endParaRPr lang="en-US"/>
              </a:p>
            </p:txBody>
          </p:sp>
          <p:sp>
            <p:nvSpPr>
              <p:cNvPr id="144429" name="Rectangle 2093"/>
              <p:cNvSpPr>
                <a:spLocks noChangeArrowheads="1"/>
              </p:cNvSpPr>
              <p:nvPr/>
            </p:nvSpPr>
            <p:spPr bwMode="black">
              <a:xfrm>
                <a:off x="4807" y="1655"/>
                <a:ext cx="36" cy="3"/>
              </a:xfrm>
              <a:prstGeom prst="rect">
                <a:avLst/>
              </a:prstGeom>
              <a:solidFill>
                <a:schemeClr val="bg2"/>
              </a:solidFill>
              <a:ln w="9525">
                <a:noFill/>
                <a:miter lim="800000"/>
                <a:headEnd/>
                <a:tailEnd/>
              </a:ln>
            </p:spPr>
            <p:txBody>
              <a:bodyPr/>
              <a:lstStyle/>
              <a:p>
                <a:endParaRPr lang="en-US"/>
              </a:p>
            </p:txBody>
          </p:sp>
          <p:sp>
            <p:nvSpPr>
              <p:cNvPr id="144430" name="Rectangle 2094"/>
              <p:cNvSpPr>
                <a:spLocks noChangeArrowheads="1"/>
              </p:cNvSpPr>
              <p:nvPr/>
            </p:nvSpPr>
            <p:spPr bwMode="black">
              <a:xfrm>
                <a:off x="4807" y="1655"/>
                <a:ext cx="36" cy="5"/>
              </a:xfrm>
              <a:prstGeom prst="rect">
                <a:avLst/>
              </a:prstGeom>
              <a:solidFill>
                <a:schemeClr val="bg2"/>
              </a:solidFill>
              <a:ln w="9525">
                <a:noFill/>
                <a:miter lim="800000"/>
                <a:headEnd/>
                <a:tailEnd/>
              </a:ln>
            </p:spPr>
            <p:txBody>
              <a:bodyPr/>
              <a:lstStyle/>
              <a:p>
                <a:endParaRPr lang="en-US"/>
              </a:p>
            </p:txBody>
          </p:sp>
          <p:sp>
            <p:nvSpPr>
              <p:cNvPr id="144431" name="Rectangle 2095"/>
              <p:cNvSpPr>
                <a:spLocks noChangeArrowheads="1"/>
              </p:cNvSpPr>
              <p:nvPr/>
            </p:nvSpPr>
            <p:spPr bwMode="black">
              <a:xfrm>
                <a:off x="4807" y="1655"/>
                <a:ext cx="36" cy="5"/>
              </a:xfrm>
              <a:prstGeom prst="rect">
                <a:avLst/>
              </a:prstGeom>
              <a:solidFill>
                <a:schemeClr val="bg2"/>
              </a:solidFill>
              <a:ln w="9525">
                <a:noFill/>
                <a:miter lim="800000"/>
                <a:headEnd/>
                <a:tailEnd/>
              </a:ln>
            </p:spPr>
            <p:txBody>
              <a:bodyPr/>
              <a:lstStyle/>
              <a:p>
                <a:endParaRPr lang="en-US"/>
              </a:p>
            </p:txBody>
          </p:sp>
          <p:sp>
            <p:nvSpPr>
              <p:cNvPr id="144432" name="Rectangle 2096"/>
              <p:cNvSpPr>
                <a:spLocks noChangeArrowheads="1"/>
              </p:cNvSpPr>
              <p:nvPr/>
            </p:nvSpPr>
            <p:spPr bwMode="black">
              <a:xfrm>
                <a:off x="4807" y="1655"/>
                <a:ext cx="36" cy="5"/>
              </a:xfrm>
              <a:prstGeom prst="rect">
                <a:avLst/>
              </a:prstGeom>
              <a:solidFill>
                <a:schemeClr val="bg2"/>
              </a:solidFill>
              <a:ln w="9525">
                <a:noFill/>
                <a:miter lim="800000"/>
                <a:headEnd/>
                <a:tailEnd/>
              </a:ln>
            </p:spPr>
            <p:txBody>
              <a:bodyPr/>
              <a:lstStyle/>
              <a:p>
                <a:endParaRPr lang="en-US"/>
              </a:p>
            </p:txBody>
          </p:sp>
          <p:sp>
            <p:nvSpPr>
              <p:cNvPr id="144433" name="Rectangle 2097"/>
              <p:cNvSpPr>
                <a:spLocks noChangeArrowheads="1"/>
              </p:cNvSpPr>
              <p:nvPr/>
            </p:nvSpPr>
            <p:spPr bwMode="black">
              <a:xfrm>
                <a:off x="4807" y="1657"/>
                <a:ext cx="36" cy="4"/>
              </a:xfrm>
              <a:prstGeom prst="rect">
                <a:avLst/>
              </a:prstGeom>
              <a:solidFill>
                <a:schemeClr val="bg2"/>
              </a:solidFill>
              <a:ln w="9525">
                <a:noFill/>
                <a:miter lim="800000"/>
                <a:headEnd/>
                <a:tailEnd/>
              </a:ln>
            </p:spPr>
            <p:txBody>
              <a:bodyPr/>
              <a:lstStyle/>
              <a:p>
                <a:endParaRPr lang="en-US"/>
              </a:p>
            </p:txBody>
          </p:sp>
          <p:sp>
            <p:nvSpPr>
              <p:cNvPr id="144434" name="Rectangle 2098"/>
              <p:cNvSpPr>
                <a:spLocks noChangeArrowheads="1"/>
              </p:cNvSpPr>
              <p:nvPr/>
            </p:nvSpPr>
            <p:spPr bwMode="black">
              <a:xfrm>
                <a:off x="4807" y="1657"/>
                <a:ext cx="36" cy="4"/>
              </a:xfrm>
              <a:prstGeom prst="rect">
                <a:avLst/>
              </a:prstGeom>
              <a:solidFill>
                <a:schemeClr val="bg2"/>
              </a:solidFill>
              <a:ln w="9525">
                <a:noFill/>
                <a:miter lim="800000"/>
                <a:headEnd/>
                <a:tailEnd/>
              </a:ln>
            </p:spPr>
            <p:txBody>
              <a:bodyPr/>
              <a:lstStyle/>
              <a:p>
                <a:endParaRPr lang="en-US"/>
              </a:p>
            </p:txBody>
          </p:sp>
          <p:sp>
            <p:nvSpPr>
              <p:cNvPr id="144435" name="Rectangle 2099"/>
              <p:cNvSpPr>
                <a:spLocks noChangeArrowheads="1"/>
              </p:cNvSpPr>
              <p:nvPr/>
            </p:nvSpPr>
            <p:spPr bwMode="black">
              <a:xfrm>
                <a:off x="4807" y="1657"/>
                <a:ext cx="36" cy="4"/>
              </a:xfrm>
              <a:prstGeom prst="rect">
                <a:avLst/>
              </a:prstGeom>
              <a:solidFill>
                <a:schemeClr val="bg2"/>
              </a:solidFill>
              <a:ln w="9525">
                <a:noFill/>
                <a:miter lim="800000"/>
                <a:headEnd/>
                <a:tailEnd/>
              </a:ln>
            </p:spPr>
            <p:txBody>
              <a:bodyPr/>
              <a:lstStyle/>
              <a:p>
                <a:endParaRPr lang="en-US"/>
              </a:p>
            </p:txBody>
          </p:sp>
          <p:sp>
            <p:nvSpPr>
              <p:cNvPr id="144436" name="Rectangle 2100"/>
              <p:cNvSpPr>
                <a:spLocks noChangeArrowheads="1"/>
              </p:cNvSpPr>
              <p:nvPr/>
            </p:nvSpPr>
            <p:spPr bwMode="black">
              <a:xfrm>
                <a:off x="4807" y="1658"/>
                <a:ext cx="36" cy="5"/>
              </a:xfrm>
              <a:prstGeom prst="rect">
                <a:avLst/>
              </a:prstGeom>
              <a:solidFill>
                <a:schemeClr val="bg2"/>
              </a:solidFill>
              <a:ln w="9525">
                <a:noFill/>
                <a:miter lim="800000"/>
                <a:headEnd/>
                <a:tailEnd/>
              </a:ln>
            </p:spPr>
            <p:txBody>
              <a:bodyPr/>
              <a:lstStyle/>
              <a:p>
                <a:endParaRPr lang="en-US"/>
              </a:p>
            </p:txBody>
          </p:sp>
          <p:sp>
            <p:nvSpPr>
              <p:cNvPr id="144437" name="Rectangle 2101"/>
              <p:cNvSpPr>
                <a:spLocks noChangeArrowheads="1"/>
              </p:cNvSpPr>
              <p:nvPr/>
            </p:nvSpPr>
            <p:spPr bwMode="black">
              <a:xfrm>
                <a:off x="4804" y="1632"/>
                <a:ext cx="5" cy="28"/>
              </a:xfrm>
              <a:prstGeom prst="rect">
                <a:avLst/>
              </a:prstGeom>
              <a:solidFill>
                <a:schemeClr val="bg2"/>
              </a:solidFill>
              <a:ln w="9525">
                <a:noFill/>
                <a:miter lim="800000"/>
                <a:headEnd/>
                <a:tailEnd/>
              </a:ln>
            </p:spPr>
            <p:txBody>
              <a:bodyPr/>
              <a:lstStyle/>
              <a:p>
                <a:endParaRPr lang="en-US"/>
              </a:p>
            </p:txBody>
          </p:sp>
          <p:sp>
            <p:nvSpPr>
              <p:cNvPr id="144438" name="Rectangle 2102"/>
              <p:cNvSpPr>
                <a:spLocks noChangeArrowheads="1"/>
              </p:cNvSpPr>
              <p:nvPr/>
            </p:nvSpPr>
            <p:spPr bwMode="black">
              <a:xfrm>
                <a:off x="4807" y="1629"/>
                <a:ext cx="36" cy="4"/>
              </a:xfrm>
              <a:prstGeom prst="rect">
                <a:avLst/>
              </a:prstGeom>
              <a:solidFill>
                <a:schemeClr val="bg2"/>
              </a:solidFill>
              <a:ln w="9525">
                <a:noFill/>
                <a:miter lim="800000"/>
                <a:headEnd/>
                <a:tailEnd/>
              </a:ln>
            </p:spPr>
            <p:txBody>
              <a:bodyPr/>
              <a:lstStyle/>
              <a:p>
                <a:endParaRPr lang="en-US"/>
              </a:p>
            </p:txBody>
          </p:sp>
          <p:sp>
            <p:nvSpPr>
              <p:cNvPr id="144439" name="Rectangle 2103"/>
              <p:cNvSpPr>
                <a:spLocks noChangeArrowheads="1"/>
              </p:cNvSpPr>
              <p:nvPr/>
            </p:nvSpPr>
            <p:spPr bwMode="black">
              <a:xfrm>
                <a:off x="4841" y="1632"/>
                <a:ext cx="6" cy="28"/>
              </a:xfrm>
              <a:prstGeom prst="rect">
                <a:avLst/>
              </a:prstGeom>
              <a:solidFill>
                <a:schemeClr val="bg2"/>
              </a:solidFill>
              <a:ln w="9525">
                <a:noFill/>
                <a:miter lim="800000"/>
                <a:headEnd/>
                <a:tailEnd/>
              </a:ln>
            </p:spPr>
            <p:txBody>
              <a:bodyPr/>
              <a:lstStyle/>
              <a:p>
                <a:endParaRPr lang="en-US"/>
              </a:p>
            </p:txBody>
          </p:sp>
          <p:sp>
            <p:nvSpPr>
              <p:cNvPr id="144440" name="Rectangle 2104"/>
              <p:cNvSpPr>
                <a:spLocks noChangeArrowheads="1"/>
              </p:cNvSpPr>
              <p:nvPr/>
            </p:nvSpPr>
            <p:spPr bwMode="black">
              <a:xfrm>
                <a:off x="4807" y="1658"/>
                <a:ext cx="36" cy="5"/>
              </a:xfrm>
              <a:prstGeom prst="rect">
                <a:avLst/>
              </a:prstGeom>
              <a:solidFill>
                <a:schemeClr val="bg2"/>
              </a:solidFill>
              <a:ln w="9525">
                <a:noFill/>
                <a:miter lim="800000"/>
                <a:headEnd/>
                <a:tailEnd/>
              </a:ln>
            </p:spPr>
            <p:txBody>
              <a:bodyPr/>
              <a:lstStyle/>
              <a:p>
                <a:endParaRPr lang="en-US"/>
              </a:p>
            </p:txBody>
          </p:sp>
          <p:sp>
            <p:nvSpPr>
              <p:cNvPr id="144441" name="Rectangle 2105"/>
              <p:cNvSpPr>
                <a:spLocks noChangeArrowheads="1"/>
              </p:cNvSpPr>
              <p:nvPr/>
            </p:nvSpPr>
            <p:spPr bwMode="black">
              <a:xfrm>
                <a:off x="3627" y="944"/>
                <a:ext cx="37" cy="5"/>
              </a:xfrm>
              <a:prstGeom prst="rect">
                <a:avLst/>
              </a:prstGeom>
              <a:solidFill>
                <a:schemeClr val="bg2"/>
              </a:solidFill>
              <a:ln w="9525">
                <a:noFill/>
                <a:miter lim="800000"/>
                <a:headEnd/>
                <a:tailEnd/>
              </a:ln>
            </p:spPr>
            <p:txBody>
              <a:bodyPr/>
              <a:lstStyle/>
              <a:p>
                <a:endParaRPr lang="en-US"/>
              </a:p>
            </p:txBody>
          </p:sp>
          <p:sp>
            <p:nvSpPr>
              <p:cNvPr id="144442" name="Rectangle 2106"/>
              <p:cNvSpPr>
                <a:spLocks noChangeArrowheads="1"/>
              </p:cNvSpPr>
              <p:nvPr/>
            </p:nvSpPr>
            <p:spPr bwMode="black">
              <a:xfrm>
                <a:off x="3627" y="943"/>
                <a:ext cx="37" cy="5"/>
              </a:xfrm>
              <a:prstGeom prst="rect">
                <a:avLst/>
              </a:prstGeom>
              <a:solidFill>
                <a:schemeClr val="bg2"/>
              </a:solidFill>
              <a:ln w="9525">
                <a:noFill/>
                <a:miter lim="800000"/>
                <a:headEnd/>
                <a:tailEnd/>
              </a:ln>
            </p:spPr>
            <p:txBody>
              <a:bodyPr/>
              <a:lstStyle/>
              <a:p>
                <a:endParaRPr lang="en-US"/>
              </a:p>
            </p:txBody>
          </p:sp>
          <p:sp>
            <p:nvSpPr>
              <p:cNvPr id="144443" name="Rectangle 2107"/>
              <p:cNvSpPr>
                <a:spLocks noChangeArrowheads="1"/>
              </p:cNvSpPr>
              <p:nvPr/>
            </p:nvSpPr>
            <p:spPr bwMode="black">
              <a:xfrm>
                <a:off x="3627" y="943"/>
                <a:ext cx="37" cy="5"/>
              </a:xfrm>
              <a:prstGeom prst="rect">
                <a:avLst/>
              </a:prstGeom>
              <a:solidFill>
                <a:schemeClr val="bg2"/>
              </a:solidFill>
              <a:ln w="9525">
                <a:noFill/>
                <a:miter lim="800000"/>
                <a:headEnd/>
                <a:tailEnd/>
              </a:ln>
            </p:spPr>
            <p:txBody>
              <a:bodyPr/>
              <a:lstStyle/>
              <a:p>
                <a:endParaRPr lang="en-US"/>
              </a:p>
            </p:txBody>
          </p:sp>
          <p:sp>
            <p:nvSpPr>
              <p:cNvPr id="144444" name="Rectangle 2108"/>
              <p:cNvSpPr>
                <a:spLocks noChangeArrowheads="1"/>
              </p:cNvSpPr>
              <p:nvPr/>
            </p:nvSpPr>
            <p:spPr bwMode="black">
              <a:xfrm>
                <a:off x="3627" y="943"/>
                <a:ext cx="37" cy="5"/>
              </a:xfrm>
              <a:prstGeom prst="rect">
                <a:avLst/>
              </a:prstGeom>
              <a:solidFill>
                <a:schemeClr val="bg2"/>
              </a:solidFill>
              <a:ln w="9525">
                <a:noFill/>
                <a:miter lim="800000"/>
                <a:headEnd/>
                <a:tailEnd/>
              </a:ln>
            </p:spPr>
            <p:txBody>
              <a:bodyPr/>
              <a:lstStyle/>
              <a:p>
                <a:endParaRPr lang="en-US"/>
              </a:p>
            </p:txBody>
          </p:sp>
          <p:sp>
            <p:nvSpPr>
              <p:cNvPr id="144445" name="Rectangle 2109"/>
              <p:cNvSpPr>
                <a:spLocks noChangeArrowheads="1"/>
              </p:cNvSpPr>
              <p:nvPr/>
            </p:nvSpPr>
            <p:spPr bwMode="black">
              <a:xfrm>
                <a:off x="3627" y="943"/>
                <a:ext cx="37" cy="3"/>
              </a:xfrm>
              <a:prstGeom prst="rect">
                <a:avLst/>
              </a:prstGeom>
              <a:solidFill>
                <a:schemeClr val="bg2"/>
              </a:solidFill>
              <a:ln w="9525">
                <a:noFill/>
                <a:miter lim="800000"/>
                <a:headEnd/>
                <a:tailEnd/>
              </a:ln>
            </p:spPr>
            <p:txBody>
              <a:bodyPr/>
              <a:lstStyle/>
              <a:p>
                <a:endParaRPr lang="en-US"/>
              </a:p>
            </p:txBody>
          </p:sp>
          <p:sp>
            <p:nvSpPr>
              <p:cNvPr id="144446" name="Rectangle 2110"/>
              <p:cNvSpPr>
                <a:spLocks noChangeArrowheads="1"/>
              </p:cNvSpPr>
              <p:nvPr/>
            </p:nvSpPr>
            <p:spPr bwMode="black">
              <a:xfrm>
                <a:off x="3627" y="941"/>
                <a:ext cx="37" cy="5"/>
              </a:xfrm>
              <a:prstGeom prst="rect">
                <a:avLst/>
              </a:prstGeom>
              <a:solidFill>
                <a:schemeClr val="bg2"/>
              </a:solidFill>
              <a:ln w="9525">
                <a:noFill/>
                <a:miter lim="800000"/>
                <a:headEnd/>
                <a:tailEnd/>
              </a:ln>
            </p:spPr>
            <p:txBody>
              <a:bodyPr/>
              <a:lstStyle/>
              <a:p>
                <a:endParaRPr lang="en-US"/>
              </a:p>
            </p:txBody>
          </p:sp>
          <p:sp>
            <p:nvSpPr>
              <p:cNvPr id="144447" name="Rectangle 2111"/>
              <p:cNvSpPr>
                <a:spLocks noChangeArrowheads="1"/>
              </p:cNvSpPr>
              <p:nvPr/>
            </p:nvSpPr>
            <p:spPr bwMode="black">
              <a:xfrm>
                <a:off x="3627" y="941"/>
                <a:ext cx="37" cy="5"/>
              </a:xfrm>
              <a:prstGeom prst="rect">
                <a:avLst/>
              </a:prstGeom>
              <a:solidFill>
                <a:schemeClr val="bg2"/>
              </a:solidFill>
              <a:ln w="9525">
                <a:noFill/>
                <a:miter lim="800000"/>
                <a:headEnd/>
                <a:tailEnd/>
              </a:ln>
            </p:spPr>
            <p:txBody>
              <a:bodyPr/>
              <a:lstStyle/>
              <a:p>
                <a:endParaRPr lang="en-US"/>
              </a:p>
            </p:txBody>
          </p:sp>
          <p:sp>
            <p:nvSpPr>
              <p:cNvPr id="144448" name="Rectangle 2112"/>
              <p:cNvSpPr>
                <a:spLocks noChangeArrowheads="1"/>
              </p:cNvSpPr>
              <p:nvPr/>
            </p:nvSpPr>
            <p:spPr bwMode="black">
              <a:xfrm>
                <a:off x="3627" y="941"/>
                <a:ext cx="37" cy="3"/>
              </a:xfrm>
              <a:prstGeom prst="rect">
                <a:avLst/>
              </a:prstGeom>
              <a:solidFill>
                <a:schemeClr val="bg2"/>
              </a:solidFill>
              <a:ln w="9525">
                <a:noFill/>
                <a:miter lim="800000"/>
                <a:headEnd/>
                <a:tailEnd/>
              </a:ln>
            </p:spPr>
            <p:txBody>
              <a:bodyPr/>
              <a:lstStyle/>
              <a:p>
                <a:endParaRPr lang="en-US"/>
              </a:p>
            </p:txBody>
          </p:sp>
          <p:sp>
            <p:nvSpPr>
              <p:cNvPr id="144449" name="Rectangle 2113"/>
              <p:cNvSpPr>
                <a:spLocks noChangeArrowheads="1"/>
              </p:cNvSpPr>
              <p:nvPr/>
            </p:nvSpPr>
            <p:spPr bwMode="black">
              <a:xfrm>
                <a:off x="3627" y="940"/>
                <a:ext cx="37" cy="4"/>
              </a:xfrm>
              <a:prstGeom prst="rect">
                <a:avLst/>
              </a:prstGeom>
              <a:solidFill>
                <a:schemeClr val="bg2"/>
              </a:solidFill>
              <a:ln w="9525">
                <a:noFill/>
                <a:miter lim="800000"/>
                <a:headEnd/>
                <a:tailEnd/>
              </a:ln>
            </p:spPr>
            <p:txBody>
              <a:bodyPr/>
              <a:lstStyle/>
              <a:p>
                <a:endParaRPr lang="en-US"/>
              </a:p>
            </p:txBody>
          </p:sp>
          <p:sp>
            <p:nvSpPr>
              <p:cNvPr id="144450" name="Rectangle 2114"/>
              <p:cNvSpPr>
                <a:spLocks noChangeArrowheads="1"/>
              </p:cNvSpPr>
              <p:nvPr/>
            </p:nvSpPr>
            <p:spPr bwMode="black">
              <a:xfrm>
                <a:off x="3627" y="940"/>
                <a:ext cx="37" cy="4"/>
              </a:xfrm>
              <a:prstGeom prst="rect">
                <a:avLst/>
              </a:prstGeom>
              <a:solidFill>
                <a:schemeClr val="bg2"/>
              </a:solidFill>
              <a:ln w="9525">
                <a:noFill/>
                <a:miter lim="800000"/>
                <a:headEnd/>
                <a:tailEnd/>
              </a:ln>
            </p:spPr>
            <p:txBody>
              <a:bodyPr/>
              <a:lstStyle/>
              <a:p>
                <a:endParaRPr lang="en-US"/>
              </a:p>
            </p:txBody>
          </p:sp>
          <p:sp>
            <p:nvSpPr>
              <p:cNvPr id="144451" name="Rectangle 2115"/>
              <p:cNvSpPr>
                <a:spLocks noChangeArrowheads="1"/>
              </p:cNvSpPr>
              <p:nvPr/>
            </p:nvSpPr>
            <p:spPr bwMode="black">
              <a:xfrm>
                <a:off x="3627" y="940"/>
                <a:ext cx="37" cy="4"/>
              </a:xfrm>
              <a:prstGeom prst="rect">
                <a:avLst/>
              </a:prstGeom>
              <a:solidFill>
                <a:schemeClr val="bg2"/>
              </a:solidFill>
              <a:ln w="9525">
                <a:noFill/>
                <a:miter lim="800000"/>
                <a:headEnd/>
                <a:tailEnd/>
              </a:ln>
            </p:spPr>
            <p:txBody>
              <a:bodyPr/>
              <a:lstStyle/>
              <a:p>
                <a:endParaRPr lang="en-US"/>
              </a:p>
            </p:txBody>
          </p:sp>
          <p:sp>
            <p:nvSpPr>
              <p:cNvPr id="144452" name="Rectangle 2116"/>
              <p:cNvSpPr>
                <a:spLocks noChangeArrowheads="1"/>
              </p:cNvSpPr>
              <p:nvPr/>
            </p:nvSpPr>
            <p:spPr bwMode="black">
              <a:xfrm>
                <a:off x="3627" y="938"/>
                <a:ext cx="37" cy="5"/>
              </a:xfrm>
              <a:prstGeom prst="rect">
                <a:avLst/>
              </a:prstGeom>
              <a:solidFill>
                <a:schemeClr val="bg2"/>
              </a:solidFill>
              <a:ln w="9525">
                <a:noFill/>
                <a:miter lim="800000"/>
                <a:headEnd/>
                <a:tailEnd/>
              </a:ln>
            </p:spPr>
            <p:txBody>
              <a:bodyPr/>
              <a:lstStyle/>
              <a:p>
                <a:endParaRPr lang="en-US"/>
              </a:p>
            </p:txBody>
          </p:sp>
          <p:sp>
            <p:nvSpPr>
              <p:cNvPr id="144453" name="Rectangle 2117"/>
              <p:cNvSpPr>
                <a:spLocks noChangeArrowheads="1"/>
              </p:cNvSpPr>
              <p:nvPr/>
            </p:nvSpPr>
            <p:spPr bwMode="black">
              <a:xfrm>
                <a:off x="3627" y="938"/>
                <a:ext cx="37" cy="5"/>
              </a:xfrm>
              <a:prstGeom prst="rect">
                <a:avLst/>
              </a:prstGeom>
              <a:solidFill>
                <a:schemeClr val="bg2"/>
              </a:solidFill>
              <a:ln w="9525">
                <a:noFill/>
                <a:miter lim="800000"/>
                <a:headEnd/>
                <a:tailEnd/>
              </a:ln>
            </p:spPr>
            <p:txBody>
              <a:bodyPr/>
              <a:lstStyle/>
              <a:p>
                <a:endParaRPr lang="en-US"/>
              </a:p>
            </p:txBody>
          </p:sp>
          <p:sp>
            <p:nvSpPr>
              <p:cNvPr id="144454" name="Rectangle 2118"/>
              <p:cNvSpPr>
                <a:spLocks noChangeArrowheads="1"/>
              </p:cNvSpPr>
              <p:nvPr/>
            </p:nvSpPr>
            <p:spPr bwMode="black">
              <a:xfrm>
                <a:off x="3627" y="938"/>
                <a:ext cx="37" cy="5"/>
              </a:xfrm>
              <a:prstGeom prst="rect">
                <a:avLst/>
              </a:prstGeom>
              <a:solidFill>
                <a:schemeClr val="bg2"/>
              </a:solidFill>
              <a:ln w="9525">
                <a:noFill/>
                <a:miter lim="800000"/>
                <a:headEnd/>
                <a:tailEnd/>
              </a:ln>
            </p:spPr>
            <p:txBody>
              <a:bodyPr/>
              <a:lstStyle/>
              <a:p>
                <a:endParaRPr lang="en-US"/>
              </a:p>
            </p:txBody>
          </p:sp>
          <p:sp>
            <p:nvSpPr>
              <p:cNvPr id="144455" name="Rectangle 2119"/>
              <p:cNvSpPr>
                <a:spLocks noChangeArrowheads="1"/>
              </p:cNvSpPr>
              <p:nvPr/>
            </p:nvSpPr>
            <p:spPr bwMode="black">
              <a:xfrm>
                <a:off x="3627" y="938"/>
                <a:ext cx="37" cy="3"/>
              </a:xfrm>
              <a:prstGeom prst="rect">
                <a:avLst/>
              </a:prstGeom>
              <a:solidFill>
                <a:schemeClr val="bg2"/>
              </a:solidFill>
              <a:ln w="9525">
                <a:noFill/>
                <a:miter lim="800000"/>
                <a:headEnd/>
                <a:tailEnd/>
              </a:ln>
            </p:spPr>
            <p:txBody>
              <a:bodyPr/>
              <a:lstStyle/>
              <a:p>
                <a:endParaRPr lang="en-US"/>
              </a:p>
            </p:txBody>
          </p:sp>
          <p:sp>
            <p:nvSpPr>
              <p:cNvPr id="144456" name="Rectangle 2120"/>
              <p:cNvSpPr>
                <a:spLocks noChangeArrowheads="1"/>
              </p:cNvSpPr>
              <p:nvPr/>
            </p:nvSpPr>
            <p:spPr bwMode="black">
              <a:xfrm>
                <a:off x="3627" y="936"/>
                <a:ext cx="37" cy="5"/>
              </a:xfrm>
              <a:prstGeom prst="rect">
                <a:avLst/>
              </a:prstGeom>
              <a:solidFill>
                <a:schemeClr val="bg2"/>
              </a:solidFill>
              <a:ln w="9525">
                <a:noFill/>
                <a:miter lim="800000"/>
                <a:headEnd/>
                <a:tailEnd/>
              </a:ln>
            </p:spPr>
            <p:txBody>
              <a:bodyPr/>
              <a:lstStyle/>
              <a:p>
                <a:endParaRPr lang="en-US"/>
              </a:p>
            </p:txBody>
          </p:sp>
          <p:sp>
            <p:nvSpPr>
              <p:cNvPr id="144457" name="Rectangle 2121"/>
              <p:cNvSpPr>
                <a:spLocks noChangeArrowheads="1"/>
              </p:cNvSpPr>
              <p:nvPr/>
            </p:nvSpPr>
            <p:spPr bwMode="black">
              <a:xfrm>
                <a:off x="3627" y="936"/>
                <a:ext cx="37" cy="5"/>
              </a:xfrm>
              <a:prstGeom prst="rect">
                <a:avLst/>
              </a:prstGeom>
              <a:solidFill>
                <a:schemeClr val="bg2"/>
              </a:solidFill>
              <a:ln w="9525">
                <a:noFill/>
                <a:miter lim="800000"/>
                <a:headEnd/>
                <a:tailEnd/>
              </a:ln>
            </p:spPr>
            <p:txBody>
              <a:bodyPr/>
              <a:lstStyle/>
              <a:p>
                <a:endParaRPr lang="en-US"/>
              </a:p>
            </p:txBody>
          </p:sp>
          <p:sp>
            <p:nvSpPr>
              <p:cNvPr id="144458" name="Rectangle 2122"/>
              <p:cNvSpPr>
                <a:spLocks noChangeArrowheads="1"/>
              </p:cNvSpPr>
              <p:nvPr/>
            </p:nvSpPr>
            <p:spPr bwMode="black">
              <a:xfrm>
                <a:off x="3627" y="935"/>
                <a:ext cx="37" cy="5"/>
              </a:xfrm>
              <a:prstGeom prst="rect">
                <a:avLst/>
              </a:prstGeom>
              <a:solidFill>
                <a:schemeClr val="bg2"/>
              </a:solidFill>
              <a:ln w="9525">
                <a:noFill/>
                <a:miter lim="800000"/>
                <a:headEnd/>
                <a:tailEnd/>
              </a:ln>
            </p:spPr>
            <p:txBody>
              <a:bodyPr/>
              <a:lstStyle/>
              <a:p>
                <a:endParaRPr lang="en-US"/>
              </a:p>
            </p:txBody>
          </p:sp>
          <p:sp>
            <p:nvSpPr>
              <p:cNvPr id="144459" name="Rectangle 2123"/>
              <p:cNvSpPr>
                <a:spLocks noChangeArrowheads="1"/>
              </p:cNvSpPr>
              <p:nvPr/>
            </p:nvSpPr>
            <p:spPr bwMode="black">
              <a:xfrm>
                <a:off x="3627" y="935"/>
                <a:ext cx="37" cy="5"/>
              </a:xfrm>
              <a:prstGeom prst="rect">
                <a:avLst/>
              </a:prstGeom>
              <a:solidFill>
                <a:schemeClr val="bg2"/>
              </a:solidFill>
              <a:ln w="9525">
                <a:noFill/>
                <a:miter lim="800000"/>
                <a:headEnd/>
                <a:tailEnd/>
              </a:ln>
            </p:spPr>
            <p:txBody>
              <a:bodyPr/>
              <a:lstStyle/>
              <a:p>
                <a:endParaRPr lang="en-US"/>
              </a:p>
            </p:txBody>
          </p:sp>
          <p:sp>
            <p:nvSpPr>
              <p:cNvPr id="144460" name="Rectangle 2124"/>
              <p:cNvSpPr>
                <a:spLocks noChangeArrowheads="1"/>
              </p:cNvSpPr>
              <p:nvPr/>
            </p:nvSpPr>
            <p:spPr bwMode="black">
              <a:xfrm>
                <a:off x="3627" y="935"/>
                <a:ext cx="37" cy="5"/>
              </a:xfrm>
              <a:prstGeom prst="rect">
                <a:avLst/>
              </a:prstGeom>
              <a:solidFill>
                <a:schemeClr val="bg2"/>
              </a:solidFill>
              <a:ln w="9525">
                <a:noFill/>
                <a:miter lim="800000"/>
                <a:headEnd/>
                <a:tailEnd/>
              </a:ln>
            </p:spPr>
            <p:txBody>
              <a:bodyPr/>
              <a:lstStyle/>
              <a:p>
                <a:endParaRPr lang="en-US"/>
              </a:p>
            </p:txBody>
          </p:sp>
          <p:sp>
            <p:nvSpPr>
              <p:cNvPr id="144461" name="Rectangle 2125"/>
              <p:cNvSpPr>
                <a:spLocks noChangeArrowheads="1"/>
              </p:cNvSpPr>
              <p:nvPr/>
            </p:nvSpPr>
            <p:spPr bwMode="black">
              <a:xfrm>
                <a:off x="3627" y="935"/>
                <a:ext cx="37" cy="5"/>
              </a:xfrm>
              <a:prstGeom prst="rect">
                <a:avLst/>
              </a:prstGeom>
              <a:solidFill>
                <a:schemeClr val="bg2"/>
              </a:solidFill>
              <a:ln w="9525">
                <a:noFill/>
                <a:miter lim="800000"/>
                <a:headEnd/>
                <a:tailEnd/>
              </a:ln>
            </p:spPr>
            <p:txBody>
              <a:bodyPr/>
              <a:lstStyle/>
              <a:p>
                <a:endParaRPr lang="en-US"/>
              </a:p>
            </p:txBody>
          </p:sp>
          <p:sp>
            <p:nvSpPr>
              <p:cNvPr id="144462" name="Rectangle 2126"/>
              <p:cNvSpPr>
                <a:spLocks noChangeArrowheads="1"/>
              </p:cNvSpPr>
              <p:nvPr/>
            </p:nvSpPr>
            <p:spPr bwMode="black">
              <a:xfrm>
                <a:off x="3627" y="933"/>
                <a:ext cx="37" cy="5"/>
              </a:xfrm>
              <a:prstGeom prst="rect">
                <a:avLst/>
              </a:prstGeom>
              <a:solidFill>
                <a:schemeClr val="bg2"/>
              </a:solidFill>
              <a:ln w="9525">
                <a:noFill/>
                <a:miter lim="800000"/>
                <a:headEnd/>
                <a:tailEnd/>
              </a:ln>
            </p:spPr>
            <p:txBody>
              <a:bodyPr/>
              <a:lstStyle/>
              <a:p>
                <a:endParaRPr lang="en-US"/>
              </a:p>
            </p:txBody>
          </p:sp>
          <p:sp>
            <p:nvSpPr>
              <p:cNvPr id="144463" name="Rectangle 2127"/>
              <p:cNvSpPr>
                <a:spLocks noChangeArrowheads="1"/>
              </p:cNvSpPr>
              <p:nvPr/>
            </p:nvSpPr>
            <p:spPr bwMode="black">
              <a:xfrm>
                <a:off x="3627" y="933"/>
                <a:ext cx="37" cy="5"/>
              </a:xfrm>
              <a:prstGeom prst="rect">
                <a:avLst/>
              </a:prstGeom>
              <a:solidFill>
                <a:schemeClr val="bg2"/>
              </a:solidFill>
              <a:ln w="9525">
                <a:noFill/>
                <a:miter lim="800000"/>
                <a:headEnd/>
                <a:tailEnd/>
              </a:ln>
            </p:spPr>
            <p:txBody>
              <a:bodyPr/>
              <a:lstStyle/>
              <a:p>
                <a:endParaRPr lang="en-US"/>
              </a:p>
            </p:txBody>
          </p:sp>
          <p:sp>
            <p:nvSpPr>
              <p:cNvPr id="144464" name="Rectangle 2128"/>
              <p:cNvSpPr>
                <a:spLocks noChangeArrowheads="1"/>
              </p:cNvSpPr>
              <p:nvPr/>
            </p:nvSpPr>
            <p:spPr bwMode="black">
              <a:xfrm>
                <a:off x="3627" y="933"/>
                <a:ext cx="37" cy="5"/>
              </a:xfrm>
              <a:prstGeom prst="rect">
                <a:avLst/>
              </a:prstGeom>
              <a:solidFill>
                <a:schemeClr val="bg2"/>
              </a:solidFill>
              <a:ln w="9525">
                <a:noFill/>
                <a:miter lim="800000"/>
                <a:headEnd/>
                <a:tailEnd/>
              </a:ln>
            </p:spPr>
            <p:txBody>
              <a:bodyPr/>
              <a:lstStyle/>
              <a:p>
                <a:endParaRPr lang="en-US"/>
              </a:p>
            </p:txBody>
          </p:sp>
          <p:sp>
            <p:nvSpPr>
              <p:cNvPr id="144465" name="Rectangle 2129"/>
              <p:cNvSpPr>
                <a:spLocks noChangeArrowheads="1"/>
              </p:cNvSpPr>
              <p:nvPr/>
            </p:nvSpPr>
            <p:spPr bwMode="black">
              <a:xfrm>
                <a:off x="3627" y="932"/>
                <a:ext cx="37" cy="4"/>
              </a:xfrm>
              <a:prstGeom prst="rect">
                <a:avLst/>
              </a:prstGeom>
              <a:solidFill>
                <a:schemeClr val="bg2"/>
              </a:solidFill>
              <a:ln w="9525">
                <a:noFill/>
                <a:miter lim="800000"/>
                <a:headEnd/>
                <a:tailEnd/>
              </a:ln>
            </p:spPr>
            <p:txBody>
              <a:bodyPr/>
              <a:lstStyle/>
              <a:p>
                <a:endParaRPr lang="en-US"/>
              </a:p>
            </p:txBody>
          </p:sp>
          <p:sp>
            <p:nvSpPr>
              <p:cNvPr id="144466" name="Rectangle 2130"/>
              <p:cNvSpPr>
                <a:spLocks noChangeArrowheads="1"/>
              </p:cNvSpPr>
              <p:nvPr/>
            </p:nvSpPr>
            <p:spPr bwMode="black">
              <a:xfrm>
                <a:off x="3627" y="932"/>
                <a:ext cx="37" cy="4"/>
              </a:xfrm>
              <a:prstGeom prst="rect">
                <a:avLst/>
              </a:prstGeom>
              <a:solidFill>
                <a:schemeClr val="bg2"/>
              </a:solidFill>
              <a:ln w="9525">
                <a:noFill/>
                <a:miter lim="800000"/>
                <a:headEnd/>
                <a:tailEnd/>
              </a:ln>
            </p:spPr>
            <p:txBody>
              <a:bodyPr/>
              <a:lstStyle/>
              <a:p>
                <a:endParaRPr lang="en-US"/>
              </a:p>
            </p:txBody>
          </p:sp>
          <p:sp>
            <p:nvSpPr>
              <p:cNvPr id="144467" name="Rectangle 2131"/>
              <p:cNvSpPr>
                <a:spLocks noChangeArrowheads="1"/>
              </p:cNvSpPr>
              <p:nvPr/>
            </p:nvSpPr>
            <p:spPr bwMode="black">
              <a:xfrm>
                <a:off x="3627" y="932"/>
                <a:ext cx="37" cy="4"/>
              </a:xfrm>
              <a:prstGeom prst="rect">
                <a:avLst/>
              </a:prstGeom>
              <a:solidFill>
                <a:schemeClr val="bg2"/>
              </a:solidFill>
              <a:ln w="9525">
                <a:noFill/>
                <a:miter lim="800000"/>
                <a:headEnd/>
                <a:tailEnd/>
              </a:ln>
            </p:spPr>
            <p:txBody>
              <a:bodyPr/>
              <a:lstStyle/>
              <a:p>
                <a:endParaRPr lang="en-US"/>
              </a:p>
            </p:txBody>
          </p:sp>
          <p:sp>
            <p:nvSpPr>
              <p:cNvPr id="144468" name="Rectangle 2132"/>
              <p:cNvSpPr>
                <a:spLocks noChangeArrowheads="1"/>
              </p:cNvSpPr>
              <p:nvPr/>
            </p:nvSpPr>
            <p:spPr bwMode="black">
              <a:xfrm>
                <a:off x="3627" y="930"/>
                <a:ext cx="37" cy="5"/>
              </a:xfrm>
              <a:prstGeom prst="rect">
                <a:avLst/>
              </a:prstGeom>
              <a:solidFill>
                <a:schemeClr val="bg2"/>
              </a:solidFill>
              <a:ln w="9525">
                <a:noFill/>
                <a:miter lim="800000"/>
                <a:headEnd/>
                <a:tailEnd/>
              </a:ln>
            </p:spPr>
            <p:txBody>
              <a:bodyPr/>
              <a:lstStyle/>
              <a:p>
                <a:endParaRPr lang="en-US"/>
              </a:p>
            </p:txBody>
          </p:sp>
          <p:sp>
            <p:nvSpPr>
              <p:cNvPr id="144469" name="Rectangle 2133"/>
              <p:cNvSpPr>
                <a:spLocks noChangeArrowheads="1"/>
              </p:cNvSpPr>
              <p:nvPr/>
            </p:nvSpPr>
            <p:spPr bwMode="black">
              <a:xfrm>
                <a:off x="3627" y="930"/>
                <a:ext cx="37" cy="5"/>
              </a:xfrm>
              <a:prstGeom prst="rect">
                <a:avLst/>
              </a:prstGeom>
              <a:solidFill>
                <a:schemeClr val="bg2"/>
              </a:solidFill>
              <a:ln w="9525">
                <a:noFill/>
                <a:miter lim="800000"/>
                <a:headEnd/>
                <a:tailEnd/>
              </a:ln>
            </p:spPr>
            <p:txBody>
              <a:bodyPr/>
              <a:lstStyle/>
              <a:p>
                <a:endParaRPr lang="en-US"/>
              </a:p>
            </p:txBody>
          </p:sp>
          <p:sp>
            <p:nvSpPr>
              <p:cNvPr id="144470" name="Rectangle 2134"/>
              <p:cNvSpPr>
                <a:spLocks noChangeArrowheads="1"/>
              </p:cNvSpPr>
              <p:nvPr/>
            </p:nvSpPr>
            <p:spPr bwMode="black">
              <a:xfrm>
                <a:off x="3627" y="930"/>
                <a:ext cx="37" cy="5"/>
              </a:xfrm>
              <a:prstGeom prst="rect">
                <a:avLst/>
              </a:prstGeom>
              <a:solidFill>
                <a:schemeClr val="bg2"/>
              </a:solidFill>
              <a:ln w="9525">
                <a:noFill/>
                <a:miter lim="800000"/>
                <a:headEnd/>
                <a:tailEnd/>
              </a:ln>
            </p:spPr>
            <p:txBody>
              <a:bodyPr/>
              <a:lstStyle/>
              <a:p>
                <a:endParaRPr lang="en-US"/>
              </a:p>
            </p:txBody>
          </p:sp>
          <p:sp>
            <p:nvSpPr>
              <p:cNvPr id="144471" name="Rectangle 2135"/>
              <p:cNvSpPr>
                <a:spLocks noChangeArrowheads="1"/>
              </p:cNvSpPr>
              <p:nvPr/>
            </p:nvSpPr>
            <p:spPr bwMode="black">
              <a:xfrm>
                <a:off x="3627" y="930"/>
                <a:ext cx="37" cy="5"/>
              </a:xfrm>
              <a:prstGeom prst="rect">
                <a:avLst/>
              </a:prstGeom>
              <a:solidFill>
                <a:schemeClr val="bg2"/>
              </a:solidFill>
              <a:ln w="9525">
                <a:noFill/>
                <a:miter lim="800000"/>
                <a:headEnd/>
                <a:tailEnd/>
              </a:ln>
            </p:spPr>
            <p:txBody>
              <a:bodyPr/>
              <a:lstStyle/>
              <a:p>
                <a:endParaRPr lang="en-US"/>
              </a:p>
            </p:txBody>
          </p:sp>
          <p:sp>
            <p:nvSpPr>
              <p:cNvPr id="144472" name="Rectangle 2136"/>
              <p:cNvSpPr>
                <a:spLocks noChangeArrowheads="1"/>
              </p:cNvSpPr>
              <p:nvPr/>
            </p:nvSpPr>
            <p:spPr bwMode="black">
              <a:xfrm>
                <a:off x="3627" y="944"/>
                <a:ext cx="37" cy="5"/>
              </a:xfrm>
              <a:prstGeom prst="rect">
                <a:avLst/>
              </a:prstGeom>
              <a:solidFill>
                <a:schemeClr val="bg2"/>
              </a:solidFill>
              <a:ln w="9525">
                <a:noFill/>
                <a:miter lim="800000"/>
                <a:headEnd/>
                <a:tailEnd/>
              </a:ln>
            </p:spPr>
            <p:txBody>
              <a:bodyPr/>
              <a:lstStyle/>
              <a:p>
                <a:endParaRPr lang="en-US"/>
              </a:p>
            </p:txBody>
          </p:sp>
          <p:sp>
            <p:nvSpPr>
              <p:cNvPr id="144473" name="Rectangle 2137"/>
              <p:cNvSpPr>
                <a:spLocks noChangeArrowheads="1"/>
              </p:cNvSpPr>
              <p:nvPr/>
            </p:nvSpPr>
            <p:spPr bwMode="black">
              <a:xfrm>
                <a:off x="3627" y="944"/>
                <a:ext cx="37" cy="5"/>
              </a:xfrm>
              <a:prstGeom prst="rect">
                <a:avLst/>
              </a:prstGeom>
              <a:solidFill>
                <a:schemeClr val="bg2"/>
              </a:solidFill>
              <a:ln w="9525">
                <a:noFill/>
                <a:miter lim="800000"/>
                <a:headEnd/>
                <a:tailEnd/>
              </a:ln>
            </p:spPr>
            <p:txBody>
              <a:bodyPr/>
              <a:lstStyle/>
              <a:p>
                <a:endParaRPr lang="en-US"/>
              </a:p>
            </p:txBody>
          </p:sp>
          <p:sp>
            <p:nvSpPr>
              <p:cNvPr id="144474" name="Rectangle 2138"/>
              <p:cNvSpPr>
                <a:spLocks noChangeArrowheads="1"/>
              </p:cNvSpPr>
              <p:nvPr/>
            </p:nvSpPr>
            <p:spPr bwMode="black">
              <a:xfrm>
                <a:off x="3627" y="946"/>
                <a:ext cx="37" cy="3"/>
              </a:xfrm>
              <a:prstGeom prst="rect">
                <a:avLst/>
              </a:prstGeom>
              <a:solidFill>
                <a:schemeClr val="bg2"/>
              </a:solidFill>
              <a:ln w="9525">
                <a:noFill/>
                <a:miter lim="800000"/>
                <a:headEnd/>
                <a:tailEnd/>
              </a:ln>
            </p:spPr>
            <p:txBody>
              <a:bodyPr/>
              <a:lstStyle/>
              <a:p>
                <a:endParaRPr lang="en-US"/>
              </a:p>
            </p:txBody>
          </p:sp>
          <p:sp>
            <p:nvSpPr>
              <p:cNvPr id="144475" name="Rectangle 2139"/>
              <p:cNvSpPr>
                <a:spLocks noChangeArrowheads="1"/>
              </p:cNvSpPr>
              <p:nvPr/>
            </p:nvSpPr>
            <p:spPr bwMode="black">
              <a:xfrm>
                <a:off x="3627" y="946"/>
                <a:ext cx="37" cy="4"/>
              </a:xfrm>
              <a:prstGeom prst="rect">
                <a:avLst/>
              </a:prstGeom>
              <a:solidFill>
                <a:schemeClr val="bg2"/>
              </a:solidFill>
              <a:ln w="9525">
                <a:noFill/>
                <a:miter lim="800000"/>
                <a:headEnd/>
                <a:tailEnd/>
              </a:ln>
            </p:spPr>
            <p:txBody>
              <a:bodyPr/>
              <a:lstStyle/>
              <a:p>
                <a:endParaRPr lang="en-US"/>
              </a:p>
            </p:txBody>
          </p:sp>
          <p:sp>
            <p:nvSpPr>
              <p:cNvPr id="144476" name="Rectangle 2140"/>
              <p:cNvSpPr>
                <a:spLocks noChangeArrowheads="1"/>
              </p:cNvSpPr>
              <p:nvPr/>
            </p:nvSpPr>
            <p:spPr bwMode="black">
              <a:xfrm>
                <a:off x="3627" y="946"/>
                <a:ext cx="37" cy="4"/>
              </a:xfrm>
              <a:prstGeom prst="rect">
                <a:avLst/>
              </a:prstGeom>
              <a:solidFill>
                <a:schemeClr val="bg2"/>
              </a:solidFill>
              <a:ln w="9525">
                <a:noFill/>
                <a:miter lim="800000"/>
                <a:headEnd/>
                <a:tailEnd/>
              </a:ln>
            </p:spPr>
            <p:txBody>
              <a:bodyPr/>
              <a:lstStyle/>
              <a:p>
                <a:endParaRPr lang="en-US"/>
              </a:p>
            </p:txBody>
          </p:sp>
          <p:sp>
            <p:nvSpPr>
              <p:cNvPr id="144478" name="Rectangle 2142"/>
              <p:cNvSpPr>
                <a:spLocks noChangeArrowheads="1"/>
              </p:cNvSpPr>
              <p:nvPr/>
            </p:nvSpPr>
            <p:spPr bwMode="black">
              <a:xfrm>
                <a:off x="3627" y="948"/>
                <a:ext cx="37" cy="4"/>
              </a:xfrm>
              <a:prstGeom prst="rect">
                <a:avLst/>
              </a:prstGeom>
              <a:solidFill>
                <a:schemeClr val="bg2"/>
              </a:solidFill>
              <a:ln w="9525">
                <a:noFill/>
                <a:miter lim="800000"/>
                <a:headEnd/>
                <a:tailEnd/>
              </a:ln>
            </p:spPr>
            <p:txBody>
              <a:bodyPr/>
              <a:lstStyle/>
              <a:p>
                <a:endParaRPr lang="en-US"/>
              </a:p>
            </p:txBody>
          </p:sp>
          <p:sp>
            <p:nvSpPr>
              <p:cNvPr id="144479" name="Rectangle 2143"/>
              <p:cNvSpPr>
                <a:spLocks noChangeArrowheads="1"/>
              </p:cNvSpPr>
              <p:nvPr/>
            </p:nvSpPr>
            <p:spPr bwMode="black">
              <a:xfrm>
                <a:off x="3627" y="948"/>
                <a:ext cx="37" cy="4"/>
              </a:xfrm>
              <a:prstGeom prst="rect">
                <a:avLst/>
              </a:prstGeom>
              <a:solidFill>
                <a:schemeClr val="bg2"/>
              </a:solidFill>
              <a:ln w="9525">
                <a:noFill/>
                <a:miter lim="800000"/>
                <a:headEnd/>
                <a:tailEnd/>
              </a:ln>
            </p:spPr>
            <p:txBody>
              <a:bodyPr/>
              <a:lstStyle/>
              <a:p>
                <a:endParaRPr lang="en-US"/>
              </a:p>
            </p:txBody>
          </p:sp>
          <p:sp>
            <p:nvSpPr>
              <p:cNvPr id="144480" name="Rectangle 2144"/>
              <p:cNvSpPr>
                <a:spLocks noChangeArrowheads="1"/>
              </p:cNvSpPr>
              <p:nvPr/>
            </p:nvSpPr>
            <p:spPr bwMode="black">
              <a:xfrm>
                <a:off x="3627" y="949"/>
                <a:ext cx="37" cy="3"/>
              </a:xfrm>
              <a:prstGeom prst="rect">
                <a:avLst/>
              </a:prstGeom>
              <a:solidFill>
                <a:schemeClr val="bg2"/>
              </a:solidFill>
              <a:ln w="9525">
                <a:noFill/>
                <a:miter lim="800000"/>
                <a:headEnd/>
                <a:tailEnd/>
              </a:ln>
            </p:spPr>
            <p:txBody>
              <a:bodyPr/>
              <a:lstStyle/>
              <a:p>
                <a:endParaRPr lang="en-US"/>
              </a:p>
            </p:txBody>
          </p:sp>
          <p:sp>
            <p:nvSpPr>
              <p:cNvPr id="144481" name="Rectangle 2145"/>
              <p:cNvSpPr>
                <a:spLocks noChangeArrowheads="1"/>
              </p:cNvSpPr>
              <p:nvPr/>
            </p:nvSpPr>
            <p:spPr bwMode="black">
              <a:xfrm>
                <a:off x="3627" y="949"/>
                <a:ext cx="37" cy="5"/>
              </a:xfrm>
              <a:prstGeom prst="rect">
                <a:avLst/>
              </a:prstGeom>
              <a:solidFill>
                <a:schemeClr val="bg2"/>
              </a:solidFill>
              <a:ln w="9525">
                <a:noFill/>
                <a:miter lim="800000"/>
                <a:headEnd/>
                <a:tailEnd/>
              </a:ln>
            </p:spPr>
            <p:txBody>
              <a:bodyPr/>
              <a:lstStyle/>
              <a:p>
                <a:endParaRPr lang="en-US"/>
              </a:p>
            </p:txBody>
          </p:sp>
          <p:sp>
            <p:nvSpPr>
              <p:cNvPr id="144482" name="Rectangle 2146"/>
              <p:cNvSpPr>
                <a:spLocks noChangeArrowheads="1"/>
              </p:cNvSpPr>
              <p:nvPr/>
            </p:nvSpPr>
            <p:spPr bwMode="black">
              <a:xfrm>
                <a:off x="3627" y="949"/>
                <a:ext cx="37" cy="5"/>
              </a:xfrm>
              <a:prstGeom prst="rect">
                <a:avLst/>
              </a:prstGeom>
              <a:solidFill>
                <a:schemeClr val="bg2"/>
              </a:solidFill>
              <a:ln w="9525">
                <a:noFill/>
                <a:miter lim="800000"/>
                <a:headEnd/>
                <a:tailEnd/>
              </a:ln>
            </p:spPr>
            <p:txBody>
              <a:bodyPr/>
              <a:lstStyle/>
              <a:p>
                <a:endParaRPr lang="en-US"/>
              </a:p>
            </p:txBody>
          </p:sp>
          <p:sp>
            <p:nvSpPr>
              <p:cNvPr id="144483" name="Rectangle 2147"/>
              <p:cNvSpPr>
                <a:spLocks noChangeArrowheads="1"/>
              </p:cNvSpPr>
              <p:nvPr/>
            </p:nvSpPr>
            <p:spPr bwMode="black">
              <a:xfrm>
                <a:off x="3627" y="949"/>
                <a:ext cx="37" cy="5"/>
              </a:xfrm>
              <a:prstGeom prst="rect">
                <a:avLst/>
              </a:prstGeom>
              <a:solidFill>
                <a:schemeClr val="bg2"/>
              </a:solidFill>
              <a:ln w="9525">
                <a:noFill/>
                <a:miter lim="800000"/>
                <a:headEnd/>
                <a:tailEnd/>
              </a:ln>
            </p:spPr>
            <p:txBody>
              <a:bodyPr/>
              <a:lstStyle/>
              <a:p>
                <a:endParaRPr lang="en-US"/>
              </a:p>
            </p:txBody>
          </p:sp>
          <p:sp>
            <p:nvSpPr>
              <p:cNvPr id="144484" name="Rectangle 2148"/>
              <p:cNvSpPr>
                <a:spLocks noChangeArrowheads="1"/>
              </p:cNvSpPr>
              <p:nvPr/>
            </p:nvSpPr>
            <p:spPr bwMode="black">
              <a:xfrm>
                <a:off x="3627" y="950"/>
                <a:ext cx="37" cy="4"/>
              </a:xfrm>
              <a:prstGeom prst="rect">
                <a:avLst/>
              </a:prstGeom>
              <a:solidFill>
                <a:schemeClr val="bg2"/>
              </a:solidFill>
              <a:ln w="9525">
                <a:noFill/>
                <a:miter lim="800000"/>
                <a:headEnd/>
                <a:tailEnd/>
              </a:ln>
            </p:spPr>
            <p:txBody>
              <a:bodyPr/>
              <a:lstStyle/>
              <a:p>
                <a:endParaRPr lang="en-US"/>
              </a:p>
            </p:txBody>
          </p:sp>
          <p:sp>
            <p:nvSpPr>
              <p:cNvPr id="144485" name="Rectangle 2149"/>
              <p:cNvSpPr>
                <a:spLocks noChangeArrowheads="1"/>
              </p:cNvSpPr>
              <p:nvPr/>
            </p:nvSpPr>
            <p:spPr bwMode="black">
              <a:xfrm>
                <a:off x="3627" y="950"/>
                <a:ext cx="37" cy="6"/>
              </a:xfrm>
              <a:prstGeom prst="rect">
                <a:avLst/>
              </a:prstGeom>
              <a:solidFill>
                <a:schemeClr val="bg2"/>
              </a:solidFill>
              <a:ln w="9525">
                <a:noFill/>
                <a:miter lim="800000"/>
                <a:headEnd/>
                <a:tailEnd/>
              </a:ln>
            </p:spPr>
            <p:txBody>
              <a:bodyPr/>
              <a:lstStyle/>
              <a:p>
                <a:endParaRPr lang="en-US"/>
              </a:p>
            </p:txBody>
          </p:sp>
          <p:sp>
            <p:nvSpPr>
              <p:cNvPr id="144486" name="Rectangle 2150"/>
              <p:cNvSpPr>
                <a:spLocks noChangeArrowheads="1"/>
              </p:cNvSpPr>
              <p:nvPr/>
            </p:nvSpPr>
            <p:spPr bwMode="black">
              <a:xfrm>
                <a:off x="3627" y="950"/>
                <a:ext cx="37" cy="6"/>
              </a:xfrm>
              <a:prstGeom prst="rect">
                <a:avLst/>
              </a:prstGeom>
              <a:solidFill>
                <a:schemeClr val="bg2"/>
              </a:solidFill>
              <a:ln w="9525">
                <a:noFill/>
                <a:miter lim="800000"/>
                <a:headEnd/>
                <a:tailEnd/>
              </a:ln>
            </p:spPr>
            <p:txBody>
              <a:bodyPr/>
              <a:lstStyle/>
              <a:p>
                <a:endParaRPr lang="en-US"/>
              </a:p>
            </p:txBody>
          </p:sp>
          <p:sp>
            <p:nvSpPr>
              <p:cNvPr id="144487" name="Rectangle 2151"/>
              <p:cNvSpPr>
                <a:spLocks noChangeArrowheads="1"/>
              </p:cNvSpPr>
              <p:nvPr/>
            </p:nvSpPr>
            <p:spPr bwMode="black">
              <a:xfrm>
                <a:off x="3627" y="952"/>
                <a:ext cx="37" cy="5"/>
              </a:xfrm>
              <a:prstGeom prst="rect">
                <a:avLst/>
              </a:prstGeom>
              <a:solidFill>
                <a:schemeClr val="bg2"/>
              </a:solidFill>
              <a:ln w="9525">
                <a:noFill/>
                <a:miter lim="800000"/>
                <a:headEnd/>
                <a:tailEnd/>
              </a:ln>
            </p:spPr>
            <p:txBody>
              <a:bodyPr/>
              <a:lstStyle/>
              <a:p>
                <a:endParaRPr lang="en-US"/>
              </a:p>
            </p:txBody>
          </p:sp>
          <p:sp>
            <p:nvSpPr>
              <p:cNvPr id="144488" name="Rectangle 2152"/>
              <p:cNvSpPr>
                <a:spLocks noChangeArrowheads="1"/>
              </p:cNvSpPr>
              <p:nvPr/>
            </p:nvSpPr>
            <p:spPr bwMode="black">
              <a:xfrm>
                <a:off x="3627" y="952"/>
                <a:ext cx="37" cy="5"/>
              </a:xfrm>
              <a:prstGeom prst="rect">
                <a:avLst/>
              </a:prstGeom>
              <a:solidFill>
                <a:schemeClr val="bg2"/>
              </a:solidFill>
              <a:ln w="9525">
                <a:noFill/>
                <a:miter lim="800000"/>
                <a:headEnd/>
                <a:tailEnd/>
              </a:ln>
            </p:spPr>
            <p:txBody>
              <a:bodyPr/>
              <a:lstStyle/>
              <a:p>
                <a:endParaRPr lang="en-US"/>
              </a:p>
            </p:txBody>
          </p:sp>
          <p:sp>
            <p:nvSpPr>
              <p:cNvPr id="144489" name="Rectangle 2153"/>
              <p:cNvSpPr>
                <a:spLocks noChangeArrowheads="1"/>
              </p:cNvSpPr>
              <p:nvPr/>
            </p:nvSpPr>
            <p:spPr bwMode="black">
              <a:xfrm>
                <a:off x="3627" y="952"/>
                <a:ext cx="37" cy="5"/>
              </a:xfrm>
              <a:prstGeom prst="rect">
                <a:avLst/>
              </a:prstGeom>
              <a:solidFill>
                <a:schemeClr val="bg2"/>
              </a:solidFill>
              <a:ln w="9525">
                <a:noFill/>
                <a:miter lim="800000"/>
                <a:headEnd/>
                <a:tailEnd/>
              </a:ln>
            </p:spPr>
            <p:txBody>
              <a:bodyPr/>
              <a:lstStyle/>
              <a:p>
                <a:endParaRPr lang="en-US"/>
              </a:p>
            </p:txBody>
          </p:sp>
          <p:sp>
            <p:nvSpPr>
              <p:cNvPr id="144490" name="Rectangle 2154"/>
              <p:cNvSpPr>
                <a:spLocks noChangeArrowheads="1"/>
              </p:cNvSpPr>
              <p:nvPr/>
            </p:nvSpPr>
            <p:spPr bwMode="black">
              <a:xfrm>
                <a:off x="3627" y="954"/>
                <a:ext cx="37" cy="3"/>
              </a:xfrm>
              <a:prstGeom prst="rect">
                <a:avLst/>
              </a:prstGeom>
              <a:solidFill>
                <a:schemeClr val="bg2"/>
              </a:solidFill>
              <a:ln w="9525">
                <a:noFill/>
                <a:miter lim="800000"/>
                <a:headEnd/>
                <a:tailEnd/>
              </a:ln>
            </p:spPr>
            <p:txBody>
              <a:bodyPr/>
              <a:lstStyle/>
              <a:p>
                <a:endParaRPr lang="en-US"/>
              </a:p>
            </p:txBody>
          </p:sp>
          <p:sp>
            <p:nvSpPr>
              <p:cNvPr id="144491" name="Rectangle 2155"/>
              <p:cNvSpPr>
                <a:spLocks noChangeArrowheads="1"/>
              </p:cNvSpPr>
              <p:nvPr/>
            </p:nvSpPr>
            <p:spPr bwMode="black">
              <a:xfrm>
                <a:off x="3627" y="954"/>
                <a:ext cx="37" cy="4"/>
              </a:xfrm>
              <a:prstGeom prst="rect">
                <a:avLst/>
              </a:prstGeom>
              <a:solidFill>
                <a:schemeClr val="bg2"/>
              </a:solidFill>
              <a:ln w="9525">
                <a:noFill/>
                <a:miter lim="800000"/>
                <a:headEnd/>
                <a:tailEnd/>
              </a:ln>
            </p:spPr>
            <p:txBody>
              <a:bodyPr/>
              <a:lstStyle/>
              <a:p>
                <a:endParaRPr lang="en-US"/>
              </a:p>
            </p:txBody>
          </p:sp>
          <p:sp>
            <p:nvSpPr>
              <p:cNvPr id="144492" name="Rectangle 2156"/>
              <p:cNvSpPr>
                <a:spLocks noChangeArrowheads="1"/>
              </p:cNvSpPr>
              <p:nvPr/>
            </p:nvSpPr>
            <p:spPr bwMode="black">
              <a:xfrm>
                <a:off x="3627" y="954"/>
                <a:ext cx="37" cy="4"/>
              </a:xfrm>
              <a:prstGeom prst="rect">
                <a:avLst/>
              </a:prstGeom>
              <a:solidFill>
                <a:schemeClr val="bg2"/>
              </a:solidFill>
              <a:ln w="9525">
                <a:noFill/>
                <a:miter lim="800000"/>
                <a:headEnd/>
                <a:tailEnd/>
              </a:ln>
            </p:spPr>
            <p:txBody>
              <a:bodyPr/>
              <a:lstStyle/>
              <a:p>
                <a:endParaRPr lang="en-US"/>
              </a:p>
            </p:txBody>
          </p:sp>
          <p:sp>
            <p:nvSpPr>
              <p:cNvPr id="144493" name="Rectangle 2157"/>
              <p:cNvSpPr>
                <a:spLocks noChangeArrowheads="1"/>
              </p:cNvSpPr>
              <p:nvPr/>
            </p:nvSpPr>
            <p:spPr bwMode="black">
              <a:xfrm>
                <a:off x="3627" y="954"/>
                <a:ext cx="37" cy="4"/>
              </a:xfrm>
              <a:prstGeom prst="rect">
                <a:avLst/>
              </a:prstGeom>
              <a:solidFill>
                <a:schemeClr val="bg2"/>
              </a:solidFill>
              <a:ln w="9525">
                <a:noFill/>
                <a:miter lim="800000"/>
                <a:headEnd/>
                <a:tailEnd/>
              </a:ln>
            </p:spPr>
            <p:txBody>
              <a:bodyPr/>
              <a:lstStyle/>
              <a:p>
                <a:endParaRPr lang="en-US"/>
              </a:p>
            </p:txBody>
          </p:sp>
          <p:sp>
            <p:nvSpPr>
              <p:cNvPr id="144494" name="Rectangle 2158"/>
              <p:cNvSpPr>
                <a:spLocks noChangeArrowheads="1"/>
              </p:cNvSpPr>
              <p:nvPr/>
            </p:nvSpPr>
            <p:spPr bwMode="black">
              <a:xfrm>
                <a:off x="3627" y="956"/>
                <a:ext cx="37" cy="4"/>
              </a:xfrm>
              <a:prstGeom prst="rect">
                <a:avLst/>
              </a:prstGeom>
              <a:solidFill>
                <a:schemeClr val="bg2"/>
              </a:solidFill>
              <a:ln w="9525">
                <a:noFill/>
                <a:miter lim="800000"/>
                <a:headEnd/>
                <a:tailEnd/>
              </a:ln>
            </p:spPr>
            <p:txBody>
              <a:bodyPr/>
              <a:lstStyle/>
              <a:p>
                <a:endParaRPr lang="en-US"/>
              </a:p>
            </p:txBody>
          </p:sp>
          <p:sp>
            <p:nvSpPr>
              <p:cNvPr id="144495" name="Rectangle 2159"/>
              <p:cNvSpPr>
                <a:spLocks noChangeArrowheads="1"/>
              </p:cNvSpPr>
              <p:nvPr/>
            </p:nvSpPr>
            <p:spPr bwMode="black">
              <a:xfrm>
                <a:off x="3627" y="956"/>
                <a:ext cx="37" cy="4"/>
              </a:xfrm>
              <a:prstGeom prst="rect">
                <a:avLst/>
              </a:prstGeom>
              <a:solidFill>
                <a:schemeClr val="bg2"/>
              </a:solidFill>
              <a:ln w="9525">
                <a:noFill/>
                <a:miter lim="800000"/>
                <a:headEnd/>
                <a:tailEnd/>
              </a:ln>
            </p:spPr>
            <p:txBody>
              <a:bodyPr/>
              <a:lstStyle/>
              <a:p>
                <a:endParaRPr lang="en-US"/>
              </a:p>
            </p:txBody>
          </p:sp>
          <p:sp>
            <p:nvSpPr>
              <p:cNvPr id="144496" name="Rectangle 2160"/>
              <p:cNvSpPr>
                <a:spLocks noChangeArrowheads="1"/>
              </p:cNvSpPr>
              <p:nvPr/>
            </p:nvSpPr>
            <p:spPr bwMode="black">
              <a:xfrm>
                <a:off x="3627" y="956"/>
                <a:ext cx="37" cy="4"/>
              </a:xfrm>
              <a:prstGeom prst="rect">
                <a:avLst/>
              </a:prstGeom>
              <a:solidFill>
                <a:schemeClr val="bg2"/>
              </a:solidFill>
              <a:ln w="9525">
                <a:noFill/>
                <a:miter lim="800000"/>
                <a:headEnd/>
                <a:tailEnd/>
              </a:ln>
            </p:spPr>
            <p:txBody>
              <a:bodyPr/>
              <a:lstStyle/>
              <a:p>
                <a:endParaRPr lang="en-US"/>
              </a:p>
            </p:txBody>
          </p:sp>
          <p:sp>
            <p:nvSpPr>
              <p:cNvPr id="144497" name="Rectangle 2161"/>
              <p:cNvSpPr>
                <a:spLocks noChangeArrowheads="1"/>
              </p:cNvSpPr>
              <p:nvPr/>
            </p:nvSpPr>
            <p:spPr bwMode="black">
              <a:xfrm>
                <a:off x="3627" y="957"/>
                <a:ext cx="37" cy="5"/>
              </a:xfrm>
              <a:prstGeom prst="rect">
                <a:avLst/>
              </a:prstGeom>
              <a:solidFill>
                <a:schemeClr val="bg2"/>
              </a:solidFill>
              <a:ln w="9525">
                <a:noFill/>
                <a:miter lim="800000"/>
                <a:headEnd/>
                <a:tailEnd/>
              </a:ln>
            </p:spPr>
            <p:txBody>
              <a:bodyPr/>
              <a:lstStyle/>
              <a:p>
                <a:endParaRPr lang="en-US"/>
              </a:p>
            </p:txBody>
          </p:sp>
          <p:sp>
            <p:nvSpPr>
              <p:cNvPr id="144498" name="Rectangle 2162"/>
              <p:cNvSpPr>
                <a:spLocks noChangeArrowheads="1"/>
              </p:cNvSpPr>
              <p:nvPr/>
            </p:nvSpPr>
            <p:spPr bwMode="black">
              <a:xfrm>
                <a:off x="3627" y="957"/>
                <a:ext cx="37" cy="5"/>
              </a:xfrm>
              <a:prstGeom prst="rect">
                <a:avLst/>
              </a:prstGeom>
              <a:solidFill>
                <a:schemeClr val="bg2"/>
              </a:solidFill>
              <a:ln w="9525">
                <a:noFill/>
                <a:miter lim="800000"/>
                <a:headEnd/>
                <a:tailEnd/>
              </a:ln>
            </p:spPr>
            <p:txBody>
              <a:bodyPr/>
              <a:lstStyle/>
              <a:p>
                <a:endParaRPr lang="en-US"/>
              </a:p>
            </p:txBody>
          </p:sp>
          <p:sp>
            <p:nvSpPr>
              <p:cNvPr id="144499" name="Rectangle 2163"/>
              <p:cNvSpPr>
                <a:spLocks noChangeArrowheads="1"/>
              </p:cNvSpPr>
              <p:nvPr/>
            </p:nvSpPr>
            <p:spPr bwMode="black">
              <a:xfrm>
                <a:off x="3627" y="957"/>
                <a:ext cx="37" cy="5"/>
              </a:xfrm>
              <a:prstGeom prst="rect">
                <a:avLst/>
              </a:prstGeom>
              <a:solidFill>
                <a:schemeClr val="bg2"/>
              </a:solidFill>
              <a:ln w="9525">
                <a:noFill/>
                <a:miter lim="800000"/>
                <a:headEnd/>
                <a:tailEnd/>
              </a:ln>
            </p:spPr>
            <p:txBody>
              <a:bodyPr/>
              <a:lstStyle/>
              <a:p>
                <a:endParaRPr lang="en-US"/>
              </a:p>
            </p:txBody>
          </p:sp>
          <p:sp>
            <p:nvSpPr>
              <p:cNvPr id="144500" name="Rectangle 2164"/>
              <p:cNvSpPr>
                <a:spLocks noChangeArrowheads="1"/>
              </p:cNvSpPr>
              <p:nvPr/>
            </p:nvSpPr>
            <p:spPr bwMode="black">
              <a:xfrm>
                <a:off x="3627" y="958"/>
                <a:ext cx="37" cy="4"/>
              </a:xfrm>
              <a:prstGeom prst="rect">
                <a:avLst/>
              </a:prstGeom>
              <a:solidFill>
                <a:schemeClr val="bg2"/>
              </a:solidFill>
              <a:ln w="9525">
                <a:noFill/>
                <a:miter lim="800000"/>
                <a:headEnd/>
                <a:tailEnd/>
              </a:ln>
            </p:spPr>
            <p:txBody>
              <a:bodyPr/>
              <a:lstStyle/>
              <a:p>
                <a:endParaRPr lang="en-US"/>
              </a:p>
            </p:txBody>
          </p:sp>
          <p:sp>
            <p:nvSpPr>
              <p:cNvPr id="144501" name="Rectangle 2165"/>
              <p:cNvSpPr>
                <a:spLocks noChangeArrowheads="1"/>
              </p:cNvSpPr>
              <p:nvPr/>
            </p:nvSpPr>
            <p:spPr bwMode="black">
              <a:xfrm>
                <a:off x="3623" y="932"/>
                <a:ext cx="6" cy="28"/>
              </a:xfrm>
              <a:prstGeom prst="rect">
                <a:avLst/>
              </a:prstGeom>
              <a:solidFill>
                <a:schemeClr val="bg2"/>
              </a:solidFill>
              <a:ln w="9525">
                <a:noFill/>
                <a:miter lim="800000"/>
                <a:headEnd/>
                <a:tailEnd/>
              </a:ln>
            </p:spPr>
            <p:txBody>
              <a:bodyPr/>
              <a:lstStyle/>
              <a:p>
                <a:endParaRPr lang="en-US"/>
              </a:p>
            </p:txBody>
          </p:sp>
          <p:sp>
            <p:nvSpPr>
              <p:cNvPr id="144502" name="Rectangle 2166"/>
              <p:cNvSpPr>
                <a:spLocks noChangeArrowheads="1"/>
              </p:cNvSpPr>
              <p:nvPr/>
            </p:nvSpPr>
            <p:spPr bwMode="black">
              <a:xfrm>
                <a:off x="3627" y="929"/>
                <a:ext cx="37" cy="4"/>
              </a:xfrm>
              <a:prstGeom prst="rect">
                <a:avLst/>
              </a:prstGeom>
              <a:solidFill>
                <a:schemeClr val="bg2"/>
              </a:solidFill>
              <a:ln w="9525">
                <a:noFill/>
                <a:miter lim="800000"/>
                <a:headEnd/>
                <a:tailEnd/>
              </a:ln>
            </p:spPr>
            <p:txBody>
              <a:bodyPr/>
              <a:lstStyle/>
              <a:p>
                <a:endParaRPr lang="en-US"/>
              </a:p>
            </p:txBody>
          </p:sp>
          <p:sp>
            <p:nvSpPr>
              <p:cNvPr id="144503" name="Rectangle 2167"/>
              <p:cNvSpPr>
                <a:spLocks noChangeArrowheads="1"/>
              </p:cNvSpPr>
              <p:nvPr/>
            </p:nvSpPr>
            <p:spPr bwMode="black">
              <a:xfrm>
                <a:off x="3661" y="932"/>
                <a:ext cx="5" cy="28"/>
              </a:xfrm>
              <a:prstGeom prst="rect">
                <a:avLst/>
              </a:prstGeom>
              <a:solidFill>
                <a:schemeClr val="bg2"/>
              </a:solidFill>
              <a:ln w="9525">
                <a:noFill/>
                <a:miter lim="800000"/>
                <a:headEnd/>
                <a:tailEnd/>
              </a:ln>
            </p:spPr>
            <p:txBody>
              <a:bodyPr/>
              <a:lstStyle/>
              <a:p>
                <a:endParaRPr lang="en-US"/>
              </a:p>
            </p:txBody>
          </p:sp>
          <p:sp>
            <p:nvSpPr>
              <p:cNvPr id="144504" name="Rectangle 2168"/>
              <p:cNvSpPr>
                <a:spLocks noChangeArrowheads="1"/>
              </p:cNvSpPr>
              <p:nvPr/>
            </p:nvSpPr>
            <p:spPr bwMode="black">
              <a:xfrm>
                <a:off x="3627" y="958"/>
                <a:ext cx="37" cy="4"/>
              </a:xfrm>
              <a:prstGeom prst="rect">
                <a:avLst/>
              </a:prstGeom>
              <a:solidFill>
                <a:schemeClr val="bg2"/>
              </a:solidFill>
              <a:ln w="9525">
                <a:noFill/>
                <a:miter lim="800000"/>
                <a:headEnd/>
                <a:tailEnd/>
              </a:ln>
            </p:spPr>
            <p:txBody>
              <a:bodyPr/>
              <a:lstStyle/>
              <a:p>
                <a:endParaRPr lang="en-US"/>
              </a:p>
            </p:txBody>
          </p:sp>
          <p:sp>
            <p:nvSpPr>
              <p:cNvPr id="144505" name="Rectangle 2169"/>
              <p:cNvSpPr>
                <a:spLocks noChangeArrowheads="1"/>
              </p:cNvSpPr>
              <p:nvPr/>
            </p:nvSpPr>
            <p:spPr bwMode="black">
              <a:xfrm>
                <a:off x="3921" y="1294"/>
                <a:ext cx="39" cy="5"/>
              </a:xfrm>
              <a:prstGeom prst="rect">
                <a:avLst/>
              </a:prstGeom>
              <a:solidFill>
                <a:schemeClr val="bg2"/>
              </a:solidFill>
              <a:ln w="9525">
                <a:noFill/>
                <a:miter lim="800000"/>
                <a:headEnd/>
                <a:tailEnd/>
              </a:ln>
            </p:spPr>
            <p:txBody>
              <a:bodyPr/>
              <a:lstStyle/>
              <a:p>
                <a:endParaRPr lang="en-US"/>
              </a:p>
            </p:txBody>
          </p:sp>
          <p:sp>
            <p:nvSpPr>
              <p:cNvPr id="144506" name="Rectangle 2170"/>
              <p:cNvSpPr>
                <a:spLocks noChangeArrowheads="1"/>
              </p:cNvSpPr>
              <p:nvPr/>
            </p:nvSpPr>
            <p:spPr bwMode="black">
              <a:xfrm>
                <a:off x="3921" y="1294"/>
                <a:ext cx="39" cy="3"/>
              </a:xfrm>
              <a:prstGeom prst="rect">
                <a:avLst/>
              </a:prstGeom>
              <a:solidFill>
                <a:schemeClr val="bg2"/>
              </a:solidFill>
              <a:ln w="9525">
                <a:noFill/>
                <a:miter lim="800000"/>
                <a:headEnd/>
                <a:tailEnd/>
              </a:ln>
            </p:spPr>
            <p:txBody>
              <a:bodyPr/>
              <a:lstStyle/>
              <a:p>
                <a:endParaRPr lang="en-US"/>
              </a:p>
            </p:txBody>
          </p:sp>
          <p:sp>
            <p:nvSpPr>
              <p:cNvPr id="144507" name="Rectangle 2171"/>
              <p:cNvSpPr>
                <a:spLocks noChangeArrowheads="1"/>
              </p:cNvSpPr>
              <p:nvPr/>
            </p:nvSpPr>
            <p:spPr bwMode="black">
              <a:xfrm>
                <a:off x="3921" y="1293"/>
                <a:ext cx="39" cy="4"/>
              </a:xfrm>
              <a:prstGeom prst="rect">
                <a:avLst/>
              </a:prstGeom>
              <a:solidFill>
                <a:schemeClr val="bg2"/>
              </a:solidFill>
              <a:ln w="9525">
                <a:noFill/>
                <a:miter lim="800000"/>
                <a:headEnd/>
                <a:tailEnd/>
              </a:ln>
            </p:spPr>
            <p:txBody>
              <a:bodyPr/>
              <a:lstStyle/>
              <a:p>
                <a:endParaRPr lang="en-US"/>
              </a:p>
            </p:txBody>
          </p:sp>
          <p:sp>
            <p:nvSpPr>
              <p:cNvPr id="144508" name="Rectangle 2172"/>
              <p:cNvSpPr>
                <a:spLocks noChangeArrowheads="1"/>
              </p:cNvSpPr>
              <p:nvPr/>
            </p:nvSpPr>
            <p:spPr bwMode="black">
              <a:xfrm>
                <a:off x="3921" y="1293"/>
                <a:ext cx="39" cy="4"/>
              </a:xfrm>
              <a:prstGeom prst="rect">
                <a:avLst/>
              </a:prstGeom>
              <a:solidFill>
                <a:schemeClr val="bg2"/>
              </a:solidFill>
              <a:ln w="9525">
                <a:noFill/>
                <a:miter lim="800000"/>
                <a:headEnd/>
                <a:tailEnd/>
              </a:ln>
            </p:spPr>
            <p:txBody>
              <a:bodyPr/>
              <a:lstStyle/>
              <a:p>
                <a:endParaRPr lang="en-US"/>
              </a:p>
            </p:txBody>
          </p:sp>
          <p:sp>
            <p:nvSpPr>
              <p:cNvPr id="144509" name="Rectangle 2173"/>
              <p:cNvSpPr>
                <a:spLocks noChangeArrowheads="1"/>
              </p:cNvSpPr>
              <p:nvPr/>
            </p:nvSpPr>
            <p:spPr bwMode="black">
              <a:xfrm>
                <a:off x="3921" y="1293"/>
                <a:ext cx="39" cy="3"/>
              </a:xfrm>
              <a:prstGeom prst="rect">
                <a:avLst/>
              </a:prstGeom>
              <a:solidFill>
                <a:schemeClr val="bg2"/>
              </a:solidFill>
              <a:ln w="9525">
                <a:noFill/>
                <a:miter lim="800000"/>
                <a:headEnd/>
                <a:tailEnd/>
              </a:ln>
            </p:spPr>
            <p:txBody>
              <a:bodyPr/>
              <a:lstStyle/>
              <a:p>
                <a:endParaRPr lang="en-US"/>
              </a:p>
            </p:txBody>
          </p:sp>
          <p:sp>
            <p:nvSpPr>
              <p:cNvPr id="144510" name="Rectangle 2174"/>
              <p:cNvSpPr>
                <a:spLocks noChangeArrowheads="1"/>
              </p:cNvSpPr>
              <p:nvPr/>
            </p:nvSpPr>
            <p:spPr bwMode="black">
              <a:xfrm>
                <a:off x="3921" y="1291"/>
                <a:ext cx="39" cy="5"/>
              </a:xfrm>
              <a:prstGeom prst="rect">
                <a:avLst/>
              </a:prstGeom>
              <a:solidFill>
                <a:schemeClr val="bg2"/>
              </a:solidFill>
              <a:ln w="9525">
                <a:noFill/>
                <a:miter lim="800000"/>
                <a:headEnd/>
                <a:tailEnd/>
              </a:ln>
            </p:spPr>
            <p:txBody>
              <a:bodyPr/>
              <a:lstStyle/>
              <a:p>
                <a:endParaRPr lang="en-US"/>
              </a:p>
            </p:txBody>
          </p:sp>
          <p:sp>
            <p:nvSpPr>
              <p:cNvPr id="144511" name="Rectangle 2175"/>
              <p:cNvSpPr>
                <a:spLocks noChangeArrowheads="1"/>
              </p:cNvSpPr>
              <p:nvPr/>
            </p:nvSpPr>
            <p:spPr bwMode="black">
              <a:xfrm>
                <a:off x="3921" y="1291"/>
                <a:ext cx="39" cy="5"/>
              </a:xfrm>
              <a:prstGeom prst="rect">
                <a:avLst/>
              </a:prstGeom>
              <a:solidFill>
                <a:schemeClr val="bg2"/>
              </a:solidFill>
              <a:ln w="9525">
                <a:noFill/>
                <a:miter lim="800000"/>
                <a:headEnd/>
                <a:tailEnd/>
              </a:ln>
            </p:spPr>
            <p:txBody>
              <a:bodyPr/>
              <a:lstStyle/>
              <a:p>
                <a:endParaRPr lang="en-US"/>
              </a:p>
            </p:txBody>
          </p:sp>
          <p:sp>
            <p:nvSpPr>
              <p:cNvPr id="144512" name="Rectangle 2176"/>
              <p:cNvSpPr>
                <a:spLocks noChangeArrowheads="1"/>
              </p:cNvSpPr>
              <p:nvPr/>
            </p:nvSpPr>
            <p:spPr bwMode="black">
              <a:xfrm>
                <a:off x="3921" y="1291"/>
                <a:ext cx="39" cy="3"/>
              </a:xfrm>
              <a:prstGeom prst="rect">
                <a:avLst/>
              </a:prstGeom>
              <a:solidFill>
                <a:schemeClr val="bg2"/>
              </a:solidFill>
              <a:ln w="9525">
                <a:noFill/>
                <a:miter lim="800000"/>
                <a:headEnd/>
                <a:tailEnd/>
              </a:ln>
            </p:spPr>
            <p:txBody>
              <a:bodyPr/>
              <a:lstStyle/>
              <a:p>
                <a:endParaRPr lang="en-US"/>
              </a:p>
            </p:txBody>
          </p:sp>
          <p:sp>
            <p:nvSpPr>
              <p:cNvPr id="144513" name="Rectangle 2177"/>
              <p:cNvSpPr>
                <a:spLocks noChangeArrowheads="1"/>
              </p:cNvSpPr>
              <p:nvPr/>
            </p:nvSpPr>
            <p:spPr bwMode="black">
              <a:xfrm>
                <a:off x="3921" y="1289"/>
                <a:ext cx="39" cy="5"/>
              </a:xfrm>
              <a:prstGeom prst="rect">
                <a:avLst/>
              </a:prstGeom>
              <a:solidFill>
                <a:schemeClr val="bg2"/>
              </a:solidFill>
              <a:ln w="9525">
                <a:noFill/>
                <a:miter lim="800000"/>
                <a:headEnd/>
                <a:tailEnd/>
              </a:ln>
            </p:spPr>
            <p:txBody>
              <a:bodyPr/>
              <a:lstStyle/>
              <a:p>
                <a:endParaRPr lang="en-US"/>
              </a:p>
            </p:txBody>
          </p:sp>
          <p:sp>
            <p:nvSpPr>
              <p:cNvPr id="144514" name="Rectangle 2178"/>
              <p:cNvSpPr>
                <a:spLocks noChangeArrowheads="1"/>
              </p:cNvSpPr>
              <p:nvPr/>
            </p:nvSpPr>
            <p:spPr bwMode="black">
              <a:xfrm>
                <a:off x="3921" y="1289"/>
                <a:ext cx="39" cy="5"/>
              </a:xfrm>
              <a:prstGeom prst="rect">
                <a:avLst/>
              </a:prstGeom>
              <a:solidFill>
                <a:schemeClr val="bg2"/>
              </a:solidFill>
              <a:ln w="9525">
                <a:noFill/>
                <a:miter lim="800000"/>
                <a:headEnd/>
                <a:tailEnd/>
              </a:ln>
            </p:spPr>
            <p:txBody>
              <a:bodyPr/>
              <a:lstStyle/>
              <a:p>
                <a:endParaRPr lang="en-US"/>
              </a:p>
            </p:txBody>
          </p:sp>
          <p:sp>
            <p:nvSpPr>
              <p:cNvPr id="144515" name="Rectangle 2179"/>
              <p:cNvSpPr>
                <a:spLocks noChangeArrowheads="1"/>
              </p:cNvSpPr>
              <p:nvPr/>
            </p:nvSpPr>
            <p:spPr bwMode="black">
              <a:xfrm>
                <a:off x="3921" y="1289"/>
                <a:ext cx="39" cy="5"/>
              </a:xfrm>
              <a:prstGeom prst="rect">
                <a:avLst/>
              </a:prstGeom>
              <a:solidFill>
                <a:schemeClr val="bg2"/>
              </a:solidFill>
              <a:ln w="9525">
                <a:noFill/>
                <a:miter lim="800000"/>
                <a:headEnd/>
                <a:tailEnd/>
              </a:ln>
            </p:spPr>
            <p:txBody>
              <a:bodyPr/>
              <a:lstStyle/>
              <a:p>
                <a:endParaRPr lang="en-US"/>
              </a:p>
            </p:txBody>
          </p:sp>
          <p:sp>
            <p:nvSpPr>
              <p:cNvPr id="144516" name="Rectangle 2180"/>
              <p:cNvSpPr>
                <a:spLocks noChangeArrowheads="1"/>
              </p:cNvSpPr>
              <p:nvPr/>
            </p:nvSpPr>
            <p:spPr bwMode="black">
              <a:xfrm>
                <a:off x="3921" y="1289"/>
                <a:ext cx="39" cy="4"/>
              </a:xfrm>
              <a:prstGeom prst="rect">
                <a:avLst/>
              </a:prstGeom>
              <a:solidFill>
                <a:schemeClr val="bg2"/>
              </a:solidFill>
              <a:ln w="9525">
                <a:noFill/>
                <a:miter lim="800000"/>
                <a:headEnd/>
                <a:tailEnd/>
              </a:ln>
            </p:spPr>
            <p:txBody>
              <a:bodyPr/>
              <a:lstStyle/>
              <a:p>
                <a:endParaRPr lang="en-US"/>
              </a:p>
            </p:txBody>
          </p:sp>
          <p:sp>
            <p:nvSpPr>
              <p:cNvPr id="144517" name="Rectangle 2181"/>
              <p:cNvSpPr>
                <a:spLocks noChangeArrowheads="1"/>
              </p:cNvSpPr>
              <p:nvPr/>
            </p:nvSpPr>
            <p:spPr bwMode="black">
              <a:xfrm>
                <a:off x="3921" y="1288"/>
                <a:ext cx="39" cy="5"/>
              </a:xfrm>
              <a:prstGeom prst="rect">
                <a:avLst/>
              </a:prstGeom>
              <a:solidFill>
                <a:schemeClr val="bg2"/>
              </a:solidFill>
              <a:ln w="9525">
                <a:noFill/>
                <a:miter lim="800000"/>
                <a:headEnd/>
                <a:tailEnd/>
              </a:ln>
            </p:spPr>
            <p:txBody>
              <a:bodyPr/>
              <a:lstStyle/>
              <a:p>
                <a:endParaRPr lang="en-US"/>
              </a:p>
            </p:txBody>
          </p:sp>
          <p:sp>
            <p:nvSpPr>
              <p:cNvPr id="144518" name="Rectangle 2182"/>
              <p:cNvSpPr>
                <a:spLocks noChangeArrowheads="1"/>
              </p:cNvSpPr>
              <p:nvPr/>
            </p:nvSpPr>
            <p:spPr bwMode="black">
              <a:xfrm>
                <a:off x="3921" y="1288"/>
                <a:ext cx="39" cy="5"/>
              </a:xfrm>
              <a:prstGeom prst="rect">
                <a:avLst/>
              </a:prstGeom>
              <a:solidFill>
                <a:schemeClr val="bg2"/>
              </a:solidFill>
              <a:ln w="9525">
                <a:noFill/>
                <a:miter lim="800000"/>
                <a:headEnd/>
                <a:tailEnd/>
              </a:ln>
            </p:spPr>
            <p:txBody>
              <a:bodyPr/>
              <a:lstStyle/>
              <a:p>
                <a:endParaRPr lang="en-US"/>
              </a:p>
            </p:txBody>
          </p:sp>
          <p:sp>
            <p:nvSpPr>
              <p:cNvPr id="144519" name="Rectangle 2183"/>
              <p:cNvSpPr>
                <a:spLocks noChangeArrowheads="1"/>
              </p:cNvSpPr>
              <p:nvPr/>
            </p:nvSpPr>
            <p:spPr bwMode="black">
              <a:xfrm>
                <a:off x="3921" y="1287"/>
                <a:ext cx="39" cy="4"/>
              </a:xfrm>
              <a:prstGeom prst="rect">
                <a:avLst/>
              </a:prstGeom>
              <a:solidFill>
                <a:schemeClr val="bg2"/>
              </a:solidFill>
              <a:ln w="9525">
                <a:noFill/>
                <a:miter lim="800000"/>
                <a:headEnd/>
                <a:tailEnd/>
              </a:ln>
            </p:spPr>
            <p:txBody>
              <a:bodyPr/>
              <a:lstStyle/>
              <a:p>
                <a:endParaRPr lang="en-US"/>
              </a:p>
            </p:txBody>
          </p:sp>
          <p:sp>
            <p:nvSpPr>
              <p:cNvPr id="144520" name="Rectangle 2184"/>
              <p:cNvSpPr>
                <a:spLocks noChangeArrowheads="1"/>
              </p:cNvSpPr>
              <p:nvPr/>
            </p:nvSpPr>
            <p:spPr bwMode="black">
              <a:xfrm>
                <a:off x="3921" y="1287"/>
                <a:ext cx="39" cy="4"/>
              </a:xfrm>
              <a:prstGeom prst="rect">
                <a:avLst/>
              </a:prstGeom>
              <a:solidFill>
                <a:schemeClr val="bg2"/>
              </a:solidFill>
              <a:ln w="9525">
                <a:noFill/>
                <a:miter lim="800000"/>
                <a:headEnd/>
                <a:tailEnd/>
              </a:ln>
            </p:spPr>
            <p:txBody>
              <a:bodyPr/>
              <a:lstStyle/>
              <a:p>
                <a:endParaRPr lang="en-US"/>
              </a:p>
            </p:txBody>
          </p:sp>
          <p:sp>
            <p:nvSpPr>
              <p:cNvPr id="144521" name="Rectangle 2185"/>
              <p:cNvSpPr>
                <a:spLocks noChangeArrowheads="1"/>
              </p:cNvSpPr>
              <p:nvPr/>
            </p:nvSpPr>
            <p:spPr bwMode="black">
              <a:xfrm>
                <a:off x="3921" y="1287"/>
                <a:ext cx="39" cy="4"/>
              </a:xfrm>
              <a:prstGeom prst="rect">
                <a:avLst/>
              </a:prstGeom>
              <a:solidFill>
                <a:schemeClr val="bg2"/>
              </a:solidFill>
              <a:ln w="9525">
                <a:noFill/>
                <a:miter lim="800000"/>
                <a:headEnd/>
                <a:tailEnd/>
              </a:ln>
            </p:spPr>
            <p:txBody>
              <a:bodyPr/>
              <a:lstStyle/>
              <a:p>
                <a:endParaRPr lang="en-US"/>
              </a:p>
            </p:txBody>
          </p:sp>
          <p:sp>
            <p:nvSpPr>
              <p:cNvPr id="144522" name="Rectangle 2186"/>
              <p:cNvSpPr>
                <a:spLocks noChangeArrowheads="1"/>
              </p:cNvSpPr>
              <p:nvPr/>
            </p:nvSpPr>
            <p:spPr bwMode="black">
              <a:xfrm>
                <a:off x="3921" y="1287"/>
                <a:ext cx="39" cy="2"/>
              </a:xfrm>
              <a:prstGeom prst="rect">
                <a:avLst/>
              </a:prstGeom>
              <a:solidFill>
                <a:schemeClr val="bg2"/>
              </a:solidFill>
              <a:ln w="9525">
                <a:noFill/>
                <a:miter lim="800000"/>
                <a:headEnd/>
                <a:tailEnd/>
              </a:ln>
            </p:spPr>
            <p:txBody>
              <a:bodyPr/>
              <a:lstStyle/>
              <a:p>
                <a:endParaRPr lang="en-US"/>
              </a:p>
            </p:txBody>
          </p:sp>
          <p:sp>
            <p:nvSpPr>
              <p:cNvPr id="144523" name="Rectangle 2187"/>
              <p:cNvSpPr>
                <a:spLocks noChangeArrowheads="1"/>
              </p:cNvSpPr>
              <p:nvPr/>
            </p:nvSpPr>
            <p:spPr bwMode="black">
              <a:xfrm>
                <a:off x="3921" y="1285"/>
                <a:ext cx="39" cy="4"/>
              </a:xfrm>
              <a:prstGeom prst="rect">
                <a:avLst/>
              </a:prstGeom>
              <a:solidFill>
                <a:schemeClr val="bg2"/>
              </a:solidFill>
              <a:ln w="9525">
                <a:noFill/>
                <a:miter lim="800000"/>
                <a:headEnd/>
                <a:tailEnd/>
              </a:ln>
            </p:spPr>
            <p:txBody>
              <a:bodyPr/>
              <a:lstStyle/>
              <a:p>
                <a:endParaRPr lang="en-US"/>
              </a:p>
            </p:txBody>
          </p:sp>
          <p:sp>
            <p:nvSpPr>
              <p:cNvPr id="144524" name="Rectangle 2188"/>
              <p:cNvSpPr>
                <a:spLocks noChangeArrowheads="1"/>
              </p:cNvSpPr>
              <p:nvPr/>
            </p:nvSpPr>
            <p:spPr bwMode="black">
              <a:xfrm>
                <a:off x="3921" y="1285"/>
                <a:ext cx="39" cy="4"/>
              </a:xfrm>
              <a:prstGeom prst="rect">
                <a:avLst/>
              </a:prstGeom>
              <a:solidFill>
                <a:schemeClr val="bg2"/>
              </a:solidFill>
              <a:ln w="9525">
                <a:noFill/>
                <a:miter lim="800000"/>
                <a:headEnd/>
                <a:tailEnd/>
              </a:ln>
            </p:spPr>
            <p:txBody>
              <a:bodyPr/>
              <a:lstStyle/>
              <a:p>
                <a:endParaRPr lang="en-US"/>
              </a:p>
            </p:txBody>
          </p:sp>
          <p:sp>
            <p:nvSpPr>
              <p:cNvPr id="144525" name="Rectangle 2189"/>
              <p:cNvSpPr>
                <a:spLocks noChangeArrowheads="1"/>
              </p:cNvSpPr>
              <p:nvPr/>
            </p:nvSpPr>
            <p:spPr bwMode="black">
              <a:xfrm>
                <a:off x="3921" y="1285"/>
                <a:ext cx="39" cy="4"/>
              </a:xfrm>
              <a:prstGeom prst="rect">
                <a:avLst/>
              </a:prstGeom>
              <a:solidFill>
                <a:schemeClr val="bg2"/>
              </a:solidFill>
              <a:ln w="9525">
                <a:noFill/>
                <a:miter lim="800000"/>
                <a:headEnd/>
                <a:tailEnd/>
              </a:ln>
            </p:spPr>
            <p:txBody>
              <a:bodyPr/>
              <a:lstStyle/>
              <a:p>
                <a:endParaRPr lang="en-US"/>
              </a:p>
            </p:txBody>
          </p:sp>
          <p:sp>
            <p:nvSpPr>
              <p:cNvPr id="144526" name="Rectangle 2190"/>
              <p:cNvSpPr>
                <a:spLocks noChangeArrowheads="1"/>
              </p:cNvSpPr>
              <p:nvPr/>
            </p:nvSpPr>
            <p:spPr bwMode="black">
              <a:xfrm>
                <a:off x="3921" y="1285"/>
                <a:ext cx="39" cy="3"/>
              </a:xfrm>
              <a:prstGeom prst="rect">
                <a:avLst/>
              </a:prstGeom>
              <a:solidFill>
                <a:schemeClr val="bg2"/>
              </a:solidFill>
              <a:ln w="9525">
                <a:noFill/>
                <a:miter lim="800000"/>
                <a:headEnd/>
                <a:tailEnd/>
              </a:ln>
            </p:spPr>
            <p:txBody>
              <a:bodyPr/>
              <a:lstStyle/>
              <a:p>
                <a:endParaRPr lang="en-US"/>
              </a:p>
            </p:txBody>
          </p:sp>
          <p:sp>
            <p:nvSpPr>
              <p:cNvPr id="144527" name="Rectangle 2191"/>
              <p:cNvSpPr>
                <a:spLocks noChangeArrowheads="1"/>
              </p:cNvSpPr>
              <p:nvPr/>
            </p:nvSpPr>
            <p:spPr bwMode="black">
              <a:xfrm>
                <a:off x="3921" y="1283"/>
                <a:ext cx="39" cy="5"/>
              </a:xfrm>
              <a:prstGeom prst="rect">
                <a:avLst/>
              </a:prstGeom>
              <a:solidFill>
                <a:schemeClr val="bg2"/>
              </a:solidFill>
              <a:ln w="9525">
                <a:noFill/>
                <a:miter lim="800000"/>
                <a:headEnd/>
                <a:tailEnd/>
              </a:ln>
            </p:spPr>
            <p:txBody>
              <a:bodyPr/>
              <a:lstStyle/>
              <a:p>
                <a:endParaRPr lang="en-US"/>
              </a:p>
            </p:txBody>
          </p:sp>
          <p:sp>
            <p:nvSpPr>
              <p:cNvPr id="144528" name="Rectangle 2192"/>
              <p:cNvSpPr>
                <a:spLocks noChangeArrowheads="1"/>
              </p:cNvSpPr>
              <p:nvPr/>
            </p:nvSpPr>
            <p:spPr bwMode="black">
              <a:xfrm>
                <a:off x="3921" y="1283"/>
                <a:ext cx="39" cy="5"/>
              </a:xfrm>
              <a:prstGeom prst="rect">
                <a:avLst/>
              </a:prstGeom>
              <a:solidFill>
                <a:schemeClr val="bg2"/>
              </a:solidFill>
              <a:ln w="9525">
                <a:noFill/>
                <a:miter lim="800000"/>
                <a:headEnd/>
                <a:tailEnd/>
              </a:ln>
            </p:spPr>
            <p:txBody>
              <a:bodyPr/>
              <a:lstStyle/>
              <a:p>
                <a:endParaRPr lang="en-US"/>
              </a:p>
            </p:txBody>
          </p:sp>
          <p:sp>
            <p:nvSpPr>
              <p:cNvPr id="144529" name="Rectangle 2193"/>
              <p:cNvSpPr>
                <a:spLocks noChangeArrowheads="1"/>
              </p:cNvSpPr>
              <p:nvPr/>
            </p:nvSpPr>
            <p:spPr bwMode="black">
              <a:xfrm>
                <a:off x="3921" y="1281"/>
                <a:ext cx="39" cy="6"/>
              </a:xfrm>
              <a:prstGeom prst="rect">
                <a:avLst/>
              </a:prstGeom>
              <a:solidFill>
                <a:schemeClr val="bg2"/>
              </a:solidFill>
              <a:ln w="9525">
                <a:noFill/>
                <a:miter lim="800000"/>
                <a:headEnd/>
                <a:tailEnd/>
              </a:ln>
            </p:spPr>
            <p:txBody>
              <a:bodyPr/>
              <a:lstStyle/>
              <a:p>
                <a:endParaRPr lang="en-US"/>
              </a:p>
            </p:txBody>
          </p:sp>
          <p:sp>
            <p:nvSpPr>
              <p:cNvPr id="144530" name="Rectangle 2194"/>
              <p:cNvSpPr>
                <a:spLocks noChangeArrowheads="1"/>
              </p:cNvSpPr>
              <p:nvPr/>
            </p:nvSpPr>
            <p:spPr bwMode="black">
              <a:xfrm>
                <a:off x="3921" y="1281"/>
                <a:ext cx="39" cy="6"/>
              </a:xfrm>
              <a:prstGeom prst="rect">
                <a:avLst/>
              </a:prstGeom>
              <a:solidFill>
                <a:schemeClr val="bg2"/>
              </a:solidFill>
              <a:ln w="9525">
                <a:noFill/>
                <a:miter lim="800000"/>
                <a:headEnd/>
                <a:tailEnd/>
              </a:ln>
            </p:spPr>
            <p:txBody>
              <a:bodyPr/>
              <a:lstStyle/>
              <a:p>
                <a:endParaRPr lang="en-US"/>
              </a:p>
            </p:txBody>
          </p:sp>
          <p:sp>
            <p:nvSpPr>
              <p:cNvPr id="144531" name="Rectangle 2195"/>
              <p:cNvSpPr>
                <a:spLocks noChangeArrowheads="1"/>
              </p:cNvSpPr>
              <p:nvPr/>
            </p:nvSpPr>
            <p:spPr bwMode="black">
              <a:xfrm>
                <a:off x="3921" y="1281"/>
                <a:ext cx="39" cy="6"/>
              </a:xfrm>
              <a:prstGeom prst="rect">
                <a:avLst/>
              </a:prstGeom>
              <a:solidFill>
                <a:schemeClr val="bg2"/>
              </a:solidFill>
              <a:ln w="9525">
                <a:noFill/>
                <a:miter lim="800000"/>
                <a:headEnd/>
                <a:tailEnd/>
              </a:ln>
            </p:spPr>
            <p:txBody>
              <a:bodyPr/>
              <a:lstStyle/>
              <a:p>
                <a:endParaRPr lang="en-US"/>
              </a:p>
            </p:txBody>
          </p:sp>
          <p:sp>
            <p:nvSpPr>
              <p:cNvPr id="144532" name="Rectangle 2196"/>
              <p:cNvSpPr>
                <a:spLocks noChangeArrowheads="1"/>
              </p:cNvSpPr>
              <p:nvPr/>
            </p:nvSpPr>
            <p:spPr bwMode="black">
              <a:xfrm>
                <a:off x="3921" y="1281"/>
                <a:ext cx="39" cy="4"/>
              </a:xfrm>
              <a:prstGeom prst="rect">
                <a:avLst/>
              </a:prstGeom>
              <a:solidFill>
                <a:schemeClr val="bg2"/>
              </a:solidFill>
              <a:ln w="9525">
                <a:noFill/>
                <a:miter lim="800000"/>
                <a:headEnd/>
                <a:tailEnd/>
              </a:ln>
            </p:spPr>
            <p:txBody>
              <a:bodyPr/>
              <a:lstStyle/>
              <a:p>
                <a:endParaRPr lang="en-US"/>
              </a:p>
            </p:txBody>
          </p:sp>
          <p:sp>
            <p:nvSpPr>
              <p:cNvPr id="144533" name="Rectangle 2197"/>
              <p:cNvSpPr>
                <a:spLocks noChangeArrowheads="1"/>
              </p:cNvSpPr>
              <p:nvPr/>
            </p:nvSpPr>
            <p:spPr bwMode="black">
              <a:xfrm>
                <a:off x="3921" y="1281"/>
                <a:ext cx="39" cy="4"/>
              </a:xfrm>
              <a:prstGeom prst="rect">
                <a:avLst/>
              </a:prstGeom>
              <a:solidFill>
                <a:schemeClr val="bg2"/>
              </a:solidFill>
              <a:ln w="9525">
                <a:noFill/>
                <a:miter lim="800000"/>
                <a:headEnd/>
                <a:tailEnd/>
              </a:ln>
            </p:spPr>
            <p:txBody>
              <a:bodyPr/>
              <a:lstStyle/>
              <a:p>
                <a:endParaRPr lang="en-US"/>
              </a:p>
            </p:txBody>
          </p:sp>
          <p:sp>
            <p:nvSpPr>
              <p:cNvPr id="144534" name="Rectangle 2198"/>
              <p:cNvSpPr>
                <a:spLocks noChangeArrowheads="1"/>
              </p:cNvSpPr>
              <p:nvPr/>
            </p:nvSpPr>
            <p:spPr bwMode="black">
              <a:xfrm>
                <a:off x="3921" y="1281"/>
                <a:ext cx="39" cy="4"/>
              </a:xfrm>
              <a:prstGeom prst="rect">
                <a:avLst/>
              </a:prstGeom>
              <a:solidFill>
                <a:schemeClr val="bg2"/>
              </a:solidFill>
              <a:ln w="9525">
                <a:noFill/>
                <a:miter lim="800000"/>
                <a:headEnd/>
                <a:tailEnd/>
              </a:ln>
            </p:spPr>
            <p:txBody>
              <a:bodyPr/>
              <a:lstStyle/>
              <a:p>
                <a:endParaRPr lang="en-US"/>
              </a:p>
            </p:txBody>
          </p:sp>
          <p:sp>
            <p:nvSpPr>
              <p:cNvPr id="144535" name="Rectangle 2199"/>
              <p:cNvSpPr>
                <a:spLocks noChangeArrowheads="1"/>
              </p:cNvSpPr>
              <p:nvPr/>
            </p:nvSpPr>
            <p:spPr bwMode="black">
              <a:xfrm>
                <a:off x="3921" y="1281"/>
                <a:ext cx="39" cy="4"/>
              </a:xfrm>
              <a:prstGeom prst="rect">
                <a:avLst/>
              </a:prstGeom>
              <a:solidFill>
                <a:schemeClr val="bg2"/>
              </a:solidFill>
              <a:ln w="9525">
                <a:noFill/>
                <a:miter lim="800000"/>
                <a:headEnd/>
                <a:tailEnd/>
              </a:ln>
            </p:spPr>
            <p:txBody>
              <a:bodyPr/>
              <a:lstStyle/>
              <a:p>
                <a:endParaRPr lang="en-US"/>
              </a:p>
            </p:txBody>
          </p:sp>
          <p:sp>
            <p:nvSpPr>
              <p:cNvPr id="144536" name="Rectangle 2200"/>
              <p:cNvSpPr>
                <a:spLocks noChangeArrowheads="1"/>
              </p:cNvSpPr>
              <p:nvPr/>
            </p:nvSpPr>
            <p:spPr bwMode="black">
              <a:xfrm>
                <a:off x="3921" y="1294"/>
                <a:ext cx="39" cy="5"/>
              </a:xfrm>
              <a:prstGeom prst="rect">
                <a:avLst/>
              </a:prstGeom>
              <a:solidFill>
                <a:schemeClr val="bg2"/>
              </a:solidFill>
              <a:ln w="9525">
                <a:noFill/>
                <a:miter lim="800000"/>
                <a:headEnd/>
                <a:tailEnd/>
              </a:ln>
            </p:spPr>
            <p:txBody>
              <a:bodyPr/>
              <a:lstStyle/>
              <a:p>
                <a:endParaRPr lang="en-US"/>
              </a:p>
            </p:txBody>
          </p:sp>
          <p:sp>
            <p:nvSpPr>
              <p:cNvPr id="144537" name="Rectangle 2201"/>
              <p:cNvSpPr>
                <a:spLocks noChangeArrowheads="1"/>
              </p:cNvSpPr>
              <p:nvPr/>
            </p:nvSpPr>
            <p:spPr bwMode="black">
              <a:xfrm>
                <a:off x="3921" y="1294"/>
                <a:ext cx="39" cy="5"/>
              </a:xfrm>
              <a:prstGeom prst="rect">
                <a:avLst/>
              </a:prstGeom>
              <a:solidFill>
                <a:schemeClr val="bg2"/>
              </a:solidFill>
              <a:ln w="9525">
                <a:noFill/>
                <a:miter lim="800000"/>
                <a:headEnd/>
                <a:tailEnd/>
              </a:ln>
            </p:spPr>
            <p:txBody>
              <a:bodyPr/>
              <a:lstStyle/>
              <a:p>
                <a:endParaRPr lang="en-US"/>
              </a:p>
            </p:txBody>
          </p:sp>
          <p:sp>
            <p:nvSpPr>
              <p:cNvPr id="144538" name="Rectangle 2202"/>
              <p:cNvSpPr>
                <a:spLocks noChangeArrowheads="1"/>
              </p:cNvSpPr>
              <p:nvPr/>
            </p:nvSpPr>
            <p:spPr bwMode="black">
              <a:xfrm>
                <a:off x="3921" y="1296"/>
                <a:ext cx="39" cy="5"/>
              </a:xfrm>
              <a:prstGeom prst="rect">
                <a:avLst/>
              </a:prstGeom>
              <a:solidFill>
                <a:schemeClr val="bg2"/>
              </a:solidFill>
              <a:ln w="9525">
                <a:noFill/>
                <a:miter lim="800000"/>
                <a:headEnd/>
                <a:tailEnd/>
              </a:ln>
            </p:spPr>
            <p:txBody>
              <a:bodyPr/>
              <a:lstStyle/>
              <a:p>
                <a:endParaRPr lang="en-US"/>
              </a:p>
            </p:txBody>
          </p:sp>
          <p:sp>
            <p:nvSpPr>
              <p:cNvPr id="144539" name="Rectangle 2203"/>
              <p:cNvSpPr>
                <a:spLocks noChangeArrowheads="1"/>
              </p:cNvSpPr>
              <p:nvPr/>
            </p:nvSpPr>
            <p:spPr bwMode="black">
              <a:xfrm>
                <a:off x="3921" y="1296"/>
                <a:ext cx="39" cy="5"/>
              </a:xfrm>
              <a:prstGeom prst="rect">
                <a:avLst/>
              </a:prstGeom>
              <a:solidFill>
                <a:schemeClr val="bg2"/>
              </a:solidFill>
              <a:ln w="9525">
                <a:noFill/>
                <a:miter lim="800000"/>
                <a:headEnd/>
                <a:tailEnd/>
              </a:ln>
            </p:spPr>
            <p:txBody>
              <a:bodyPr/>
              <a:lstStyle/>
              <a:p>
                <a:endParaRPr lang="en-US"/>
              </a:p>
            </p:txBody>
          </p:sp>
          <p:sp>
            <p:nvSpPr>
              <p:cNvPr id="144540" name="Rectangle 2204"/>
              <p:cNvSpPr>
                <a:spLocks noChangeArrowheads="1"/>
              </p:cNvSpPr>
              <p:nvPr/>
            </p:nvSpPr>
            <p:spPr bwMode="black">
              <a:xfrm>
                <a:off x="3921" y="1296"/>
                <a:ext cx="39" cy="5"/>
              </a:xfrm>
              <a:prstGeom prst="rect">
                <a:avLst/>
              </a:prstGeom>
              <a:solidFill>
                <a:schemeClr val="bg2"/>
              </a:solidFill>
              <a:ln w="9525">
                <a:noFill/>
                <a:miter lim="800000"/>
                <a:headEnd/>
                <a:tailEnd/>
              </a:ln>
            </p:spPr>
            <p:txBody>
              <a:bodyPr/>
              <a:lstStyle/>
              <a:p>
                <a:endParaRPr lang="en-US"/>
              </a:p>
            </p:txBody>
          </p:sp>
          <p:sp>
            <p:nvSpPr>
              <p:cNvPr id="144541" name="Rectangle 2205"/>
              <p:cNvSpPr>
                <a:spLocks noChangeArrowheads="1"/>
              </p:cNvSpPr>
              <p:nvPr/>
            </p:nvSpPr>
            <p:spPr bwMode="black">
              <a:xfrm>
                <a:off x="3921" y="1297"/>
                <a:ext cx="39" cy="4"/>
              </a:xfrm>
              <a:prstGeom prst="rect">
                <a:avLst/>
              </a:prstGeom>
              <a:solidFill>
                <a:schemeClr val="bg2"/>
              </a:solidFill>
              <a:ln w="9525">
                <a:noFill/>
                <a:miter lim="800000"/>
                <a:headEnd/>
                <a:tailEnd/>
              </a:ln>
            </p:spPr>
            <p:txBody>
              <a:bodyPr/>
              <a:lstStyle/>
              <a:p>
                <a:endParaRPr lang="en-US"/>
              </a:p>
            </p:txBody>
          </p:sp>
          <p:sp>
            <p:nvSpPr>
              <p:cNvPr id="144542" name="Rectangle 2206"/>
              <p:cNvSpPr>
                <a:spLocks noChangeArrowheads="1"/>
              </p:cNvSpPr>
              <p:nvPr/>
            </p:nvSpPr>
            <p:spPr bwMode="black">
              <a:xfrm>
                <a:off x="3921" y="1297"/>
                <a:ext cx="39" cy="5"/>
              </a:xfrm>
              <a:prstGeom prst="rect">
                <a:avLst/>
              </a:prstGeom>
              <a:solidFill>
                <a:schemeClr val="bg2"/>
              </a:solidFill>
              <a:ln w="9525">
                <a:noFill/>
                <a:miter lim="800000"/>
                <a:headEnd/>
                <a:tailEnd/>
              </a:ln>
            </p:spPr>
            <p:txBody>
              <a:bodyPr/>
              <a:lstStyle/>
              <a:p>
                <a:endParaRPr lang="en-US"/>
              </a:p>
            </p:txBody>
          </p:sp>
          <p:sp>
            <p:nvSpPr>
              <p:cNvPr id="144543" name="Rectangle 2207"/>
              <p:cNvSpPr>
                <a:spLocks noChangeArrowheads="1"/>
              </p:cNvSpPr>
              <p:nvPr/>
            </p:nvSpPr>
            <p:spPr bwMode="black">
              <a:xfrm>
                <a:off x="3921" y="1297"/>
                <a:ext cx="39" cy="5"/>
              </a:xfrm>
              <a:prstGeom prst="rect">
                <a:avLst/>
              </a:prstGeom>
              <a:solidFill>
                <a:schemeClr val="bg2"/>
              </a:solidFill>
              <a:ln w="9525">
                <a:noFill/>
                <a:miter lim="800000"/>
                <a:headEnd/>
                <a:tailEnd/>
              </a:ln>
            </p:spPr>
            <p:txBody>
              <a:bodyPr/>
              <a:lstStyle/>
              <a:p>
                <a:endParaRPr lang="en-US"/>
              </a:p>
            </p:txBody>
          </p:sp>
          <p:sp>
            <p:nvSpPr>
              <p:cNvPr id="144544" name="Rectangle 2208"/>
              <p:cNvSpPr>
                <a:spLocks noChangeArrowheads="1"/>
              </p:cNvSpPr>
              <p:nvPr/>
            </p:nvSpPr>
            <p:spPr bwMode="black">
              <a:xfrm>
                <a:off x="3921" y="1299"/>
                <a:ext cx="39" cy="5"/>
              </a:xfrm>
              <a:prstGeom prst="rect">
                <a:avLst/>
              </a:prstGeom>
              <a:solidFill>
                <a:schemeClr val="bg2"/>
              </a:solidFill>
              <a:ln w="9525">
                <a:noFill/>
                <a:miter lim="800000"/>
                <a:headEnd/>
                <a:tailEnd/>
              </a:ln>
            </p:spPr>
            <p:txBody>
              <a:bodyPr/>
              <a:lstStyle/>
              <a:p>
                <a:endParaRPr lang="en-US"/>
              </a:p>
            </p:txBody>
          </p:sp>
          <p:sp>
            <p:nvSpPr>
              <p:cNvPr id="144545" name="Rectangle 2209"/>
              <p:cNvSpPr>
                <a:spLocks noChangeArrowheads="1"/>
              </p:cNvSpPr>
              <p:nvPr/>
            </p:nvSpPr>
            <p:spPr bwMode="black">
              <a:xfrm>
                <a:off x="3921" y="1299"/>
                <a:ext cx="39" cy="5"/>
              </a:xfrm>
              <a:prstGeom prst="rect">
                <a:avLst/>
              </a:prstGeom>
              <a:solidFill>
                <a:schemeClr val="bg2"/>
              </a:solidFill>
              <a:ln w="9525">
                <a:noFill/>
                <a:miter lim="800000"/>
                <a:headEnd/>
                <a:tailEnd/>
              </a:ln>
            </p:spPr>
            <p:txBody>
              <a:bodyPr/>
              <a:lstStyle/>
              <a:p>
                <a:endParaRPr lang="en-US"/>
              </a:p>
            </p:txBody>
          </p:sp>
          <p:sp>
            <p:nvSpPr>
              <p:cNvPr id="144546" name="Rectangle 2210"/>
              <p:cNvSpPr>
                <a:spLocks noChangeArrowheads="1"/>
              </p:cNvSpPr>
              <p:nvPr/>
            </p:nvSpPr>
            <p:spPr bwMode="black">
              <a:xfrm>
                <a:off x="3921" y="1299"/>
                <a:ext cx="39" cy="5"/>
              </a:xfrm>
              <a:prstGeom prst="rect">
                <a:avLst/>
              </a:prstGeom>
              <a:solidFill>
                <a:schemeClr val="bg2"/>
              </a:solidFill>
              <a:ln w="9525">
                <a:noFill/>
                <a:miter lim="800000"/>
                <a:headEnd/>
                <a:tailEnd/>
              </a:ln>
            </p:spPr>
            <p:txBody>
              <a:bodyPr/>
              <a:lstStyle/>
              <a:p>
                <a:endParaRPr lang="en-US"/>
              </a:p>
            </p:txBody>
          </p:sp>
          <p:sp>
            <p:nvSpPr>
              <p:cNvPr id="144547" name="Rectangle 2211"/>
              <p:cNvSpPr>
                <a:spLocks noChangeArrowheads="1"/>
              </p:cNvSpPr>
              <p:nvPr/>
            </p:nvSpPr>
            <p:spPr bwMode="black">
              <a:xfrm>
                <a:off x="3921" y="1299"/>
                <a:ext cx="39" cy="5"/>
              </a:xfrm>
              <a:prstGeom prst="rect">
                <a:avLst/>
              </a:prstGeom>
              <a:solidFill>
                <a:schemeClr val="bg2"/>
              </a:solidFill>
              <a:ln w="9525">
                <a:noFill/>
                <a:miter lim="800000"/>
                <a:headEnd/>
                <a:tailEnd/>
              </a:ln>
            </p:spPr>
            <p:txBody>
              <a:bodyPr/>
              <a:lstStyle/>
              <a:p>
                <a:endParaRPr lang="en-US"/>
              </a:p>
            </p:txBody>
          </p:sp>
          <p:sp>
            <p:nvSpPr>
              <p:cNvPr id="144548" name="Rectangle 2212"/>
              <p:cNvSpPr>
                <a:spLocks noChangeArrowheads="1"/>
              </p:cNvSpPr>
              <p:nvPr/>
            </p:nvSpPr>
            <p:spPr bwMode="black">
              <a:xfrm>
                <a:off x="3921" y="1301"/>
                <a:ext cx="39" cy="4"/>
              </a:xfrm>
              <a:prstGeom prst="rect">
                <a:avLst/>
              </a:prstGeom>
              <a:solidFill>
                <a:schemeClr val="bg2"/>
              </a:solidFill>
              <a:ln w="9525">
                <a:noFill/>
                <a:miter lim="800000"/>
                <a:headEnd/>
                <a:tailEnd/>
              </a:ln>
            </p:spPr>
            <p:txBody>
              <a:bodyPr/>
              <a:lstStyle/>
              <a:p>
                <a:endParaRPr lang="en-US"/>
              </a:p>
            </p:txBody>
          </p:sp>
          <p:sp>
            <p:nvSpPr>
              <p:cNvPr id="144549" name="Rectangle 2213"/>
              <p:cNvSpPr>
                <a:spLocks noChangeArrowheads="1"/>
              </p:cNvSpPr>
              <p:nvPr/>
            </p:nvSpPr>
            <p:spPr bwMode="black">
              <a:xfrm>
                <a:off x="3921" y="1301"/>
                <a:ext cx="39" cy="4"/>
              </a:xfrm>
              <a:prstGeom prst="rect">
                <a:avLst/>
              </a:prstGeom>
              <a:solidFill>
                <a:schemeClr val="bg2"/>
              </a:solidFill>
              <a:ln w="9525">
                <a:noFill/>
                <a:miter lim="800000"/>
                <a:headEnd/>
                <a:tailEnd/>
              </a:ln>
            </p:spPr>
            <p:txBody>
              <a:bodyPr/>
              <a:lstStyle/>
              <a:p>
                <a:endParaRPr lang="en-US"/>
              </a:p>
            </p:txBody>
          </p:sp>
          <p:sp>
            <p:nvSpPr>
              <p:cNvPr id="144550" name="Rectangle 2214"/>
              <p:cNvSpPr>
                <a:spLocks noChangeArrowheads="1"/>
              </p:cNvSpPr>
              <p:nvPr/>
            </p:nvSpPr>
            <p:spPr bwMode="black">
              <a:xfrm>
                <a:off x="3921" y="1301"/>
                <a:ext cx="39" cy="4"/>
              </a:xfrm>
              <a:prstGeom prst="rect">
                <a:avLst/>
              </a:prstGeom>
              <a:solidFill>
                <a:schemeClr val="bg2"/>
              </a:solidFill>
              <a:ln w="9525">
                <a:noFill/>
                <a:miter lim="800000"/>
                <a:headEnd/>
                <a:tailEnd/>
              </a:ln>
            </p:spPr>
            <p:txBody>
              <a:bodyPr/>
              <a:lstStyle/>
              <a:p>
                <a:endParaRPr lang="en-US"/>
              </a:p>
            </p:txBody>
          </p:sp>
          <p:sp>
            <p:nvSpPr>
              <p:cNvPr id="144553" name="Rectangle 2217"/>
              <p:cNvSpPr>
                <a:spLocks noChangeArrowheads="1"/>
              </p:cNvSpPr>
              <p:nvPr/>
            </p:nvSpPr>
            <p:spPr bwMode="black">
              <a:xfrm>
                <a:off x="3922" y="1301"/>
                <a:ext cx="38" cy="6"/>
              </a:xfrm>
              <a:prstGeom prst="rect">
                <a:avLst/>
              </a:prstGeom>
              <a:solidFill>
                <a:schemeClr val="bg2"/>
              </a:solidFill>
              <a:ln w="9525">
                <a:noFill/>
                <a:miter lim="800000"/>
                <a:headEnd/>
                <a:tailEnd/>
              </a:ln>
            </p:spPr>
            <p:txBody>
              <a:bodyPr/>
              <a:lstStyle/>
              <a:p>
                <a:endParaRPr lang="en-US"/>
              </a:p>
            </p:txBody>
          </p:sp>
          <p:sp>
            <p:nvSpPr>
              <p:cNvPr id="144554" name="Rectangle 2218"/>
              <p:cNvSpPr>
                <a:spLocks noChangeArrowheads="1"/>
              </p:cNvSpPr>
              <p:nvPr/>
            </p:nvSpPr>
            <p:spPr bwMode="black">
              <a:xfrm>
                <a:off x="3922" y="1301"/>
                <a:ext cx="38" cy="6"/>
              </a:xfrm>
              <a:prstGeom prst="rect">
                <a:avLst/>
              </a:prstGeom>
              <a:solidFill>
                <a:schemeClr val="bg2"/>
              </a:solidFill>
              <a:ln w="9525">
                <a:noFill/>
                <a:miter lim="800000"/>
                <a:headEnd/>
                <a:tailEnd/>
              </a:ln>
            </p:spPr>
            <p:txBody>
              <a:bodyPr/>
              <a:lstStyle/>
              <a:p>
                <a:endParaRPr lang="en-US"/>
              </a:p>
            </p:txBody>
          </p:sp>
          <p:sp>
            <p:nvSpPr>
              <p:cNvPr id="144555" name="Rectangle 2219"/>
              <p:cNvSpPr>
                <a:spLocks noChangeArrowheads="1"/>
              </p:cNvSpPr>
              <p:nvPr/>
            </p:nvSpPr>
            <p:spPr bwMode="black">
              <a:xfrm>
                <a:off x="3922" y="1303"/>
                <a:ext cx="38" cy="5"/>
              </a:xfrm>
              <a:prstGeom prst="rect">
                <a:avLst/>
              </a:prstGeom>
              <a:solidFill>
                <a:schemeClr val="bg2"/>
              </a:solidFill>
              <a:ln w="9525">
                <a:noFill/>
                <a:miter lim="800000"/>
                <a:headEnd/>
                <a:tailEnd/>
              </a:ln>
            </p:spPr>
            <p:txBody>
              <a:bodyPr/>
              <a:lstStyle/>
              <a:p>
                <a:endParaRPr lang="en-US"/>
              </a:p>
            </p:txBody>
          </p:sp>
          <p:sp>
            <p:nvSpPr>
              <p:cNvPr id="144556" name="Rectangle 2220"/>
              <p:cNvSpPr>
                <a:spLocks noChangeArrowheads="1"/>
              </p:cNvSpPr>
              <p:nvPr/>
            </p:nvSpPr>
            <p:spPr bwMode="black">
              <a:xfrm>
                <a:off x="3922" y="1303"/>
                <a:ext cx="38" cy="5"/>
              </a:xfrm>
              <a:prstGeom prst="rect">
                <a:avLst/>
              </a:prstGeom>
              <a:solidFill>
                <a:schemeClr val="bg2"/>
              </a:solidFill>
              <a:ln w="9525">
                <a:noFill/>
                <a:miter lim="800000"/>
                <a:headEnd/>
                <a:tailEnd/>
              </a:ln>
            </p:spPr>
            <p:txBody>
              <a:bodyPr/>
              <a:lstStyle/>
              <a:p>
                <a:endParaRPr lang="en-US"/>
              </a:p>
            </p:txBody>
          </p:sp>
          <p:sp>
            <p:nvSpPr>
              <p:cNvPr id="144557" name="Rectangle 2221"/>
              <p:cNvSpPr>
                <a:spLocks noChangeArrowheads="1"/>
              </p:cNvSpPr>
              <p:nvPr/>
            </p:nvSpPr>
            <p:spPr bwMode="black">
              <a:xfrm>
                <a:off x="3922" y="1303"/>
                <a:ext cx="38" cy="5"/>
              </a:xfrm>
              <a:prstGeom prst="rect">
                <a:avLst/>
              </a:prstGeom>
              <a:solidFill>
                <a:schemeClr val="bg2"/>
              </a:solidFill>
              <a:ln w="9525">
                <a:noFill/>
                <a:miter lim="800000"/>
                <a:headEnd/>
                <a:tailEnd/>
              </a:ln>
            </p:spPr>
            <p:txBody>
              <a:bodyPr/>
              <a:lstStyle/>
              <a:p>
                <a:endParaRPr lang="en-US"/>
              </a:p>
            </p:txBody>
          </p:sp>
          <p:sp>
            <p:nvSpPr>
              <p:cNvPr id="144558" name="Rectangle 2222"/>
              <p:cNvSpPr>
                <a:spLocks noChangeArrowheads="1"/>
              </p:cNvSpPr>
              <p:nvPr/>
            </p:nvSpPr>
            <p:spPr bwMode="black">
              <a:xfrm>
                <a:off x="3922" y="1303"/>
                <a:ext cx="38" cy="5"/>
              </a:xfrm>
              <a:prstGeom prst="rect">
                <a:avLst/>
              </a:prstGeom>
              <a:solidFill>
                <a:schemeClr val="bg2"/>
              </a:solidFill>
              <a:ln w="9525">
                <a:noFill/>
                <a:miter lim="800000"/>
                <a:headEnd/>
                <a:tailEnd/>
              </a:ln>
            </p:spPr>
            <p:txBody>
              <a:bodyPr/>
              <a:lstStyle/>
              <a:p>
                <a:endParaRPr lang="en-US"/>
              </a:p>
            </p:txBody>
          </p:sp>
          <p:sp>
            <p:nvSpPr>
              <p:cNvPr id="144559" name="Rectangle 2223"/>
              <p:cNvSpPr>
                <a:spLocks noChangeArrowheads="1"/>
              </p:cNvSpPr>
              <p:nvPr/>
            </p:nvSpPr>
            <p:spPr bwMode="black">
              <a:xfrm>
                <a:off x="3922" y="1305"/>
                <a:ext cx="38" cy="4"/>
              </a:xfrm>
              <a:prstGeom prst="rect">
                <a:avLst/>
              </a:prstGeom>
              <a:solidFill>
                <a:schemeClr val="bg2"/>
              </a:solidFill>
              <a:ln w="9525">
                <a:noFill/>
                <a:miter lim="800000"/>
                <a:headEnd/>
                <a:tailEnd/>
              </a:ln>
            </p:spPr>
            <p:txBody>
              <a:bodyPr/>
              <a:lstStyle/>
              <a:p>
                <a:endParaRPr lang="en-US"/>
              </a:p>
            </p:txBody>
          </p:sp>
          <p:sp>
            <p:nvSpPr>
              <p:cNvPr id="144560" name="Rectangle 2224"/>
              <p:cNvSpPr>
                <a:spLocks noChangeArrowheads="1"/>
              </p:cNvSpPr>
              <p:nvPr/>
            </p:nvSpPr>
            <p:spPr bwMode="black">
              <a:xfrm>
                <a:off x="3922" y="1305"/>
                <a:ext cx="38" cy="4"/>
              </a:xfrm>
              <a:prstGeom prst="rect">
                <a:avLst/>
              </a:prstGeom>
              <a:solidFill>
                <a:schemeClr val="bg2"/>
              </a:solidFill>
              <a:ln w="9525">
                <a:noFill/>
                <a:miter lim="800000"/>
                <a:headEnd/>
                <a:tailEnd/>
              </a:ln>
            </p:spPr>
            <p:txBody>
              <a:bodyPr/>
              <a:lstStyle/>
              <a:p>
                <a:endParaRPr lang="en-US"/>
              </a:p>
            </p:txBody>
          </p:sp>
          <p:sp>
            <p:nvSpPr>
              <p:cNvPr id="144561" name="Rectangle 2225"/>
              <p:cNvSpPr>
                <a:spLocks noChangeArrowheads="1"/>
              </p:cNvSpPr>
              <p:nvPr/>
            </p:nvSpPr>
            <p:spPr bwMode="black">
              <a:xfrm>
                <a:off x="3922" y="1305"/>
                <a:ext cx="38" cy="4"/>
              </a:xfrm>
              <a:prstGeom prst="rect">
                <a:avLst/>
              </a:prstGeom>
              <a:solidFill>
                <a:schemeClr val="bg2"/>
              </a:solidFill>
              <a:ln w="9525">
                <a:noFill/>
                <a:miter lim="800000"/>
                <a:headEnd/>
                <a:tailEnd/>
              </a:ln>
            </p:spPr>
            <p:txBody>
              <a:bodyPr/>
              <a:lstStyle/>
              <a:p>
                <a:endParaRPr lang="en-US"/>
              </a:p>
            </p:txBody>
          </p:sp>
          <p:sp>
            <p:nvSpPr>
              <p:cNvPr id="144562" name="Rectangle 2226"/>
              <p:cNvSpPr>
                <a:spLocks noChangeArrowheads="1"/>
              </p:cNvSpPr>
              <p:nvPr/>
            </p:nvSpPr>
            <p:spPr bwMode="black">
              <a:xfrm>
                <a:off x="3922" y="1307"/>
                <a:ext cx="38" cy="4"/>
              </a:xfrm>
              <a:prstGeom prst="rect">
                <a:avLst/>
              </a:prstGeom>
              <a:solidFill>
                <a:schemeClr val="bg2"/>
              </a:solidFill>
              <a:ln w="9525">
                <a:noFill/>
                <a:miter lim="800000"/>
                <a:headEnd/>
                <a:tailEnd/>
              </a:ln>
            </p:spPr>
            <p:txBody>
              <a:bodyPr/>
              <a:lstStyle/>
              <a:p>
                <a:endParaRPr lang="en-US"/>
              </a:p>
            </p:txBody>
          </p:sp>
          <p:sp>
            <p:nvSpPr>
              <p:cNvPr id="144563" name="Rectangle 2227"/>
              <p:cNvSpPr>
                <a:spLocks noChangeArrowheads="1"/>
              </p:cNvSpPr>
              <p:nvPr/>
            </p:nvSpPr>
            <p:spPr bwMode="black">
              <a:xfrm>
                <a:off x="3922" y="1307"/>
                <a:ext cx="38" cy="4"/>
              </a:xfrm>
              <a:prstGeom prst="rect">
                <a:avLst/>
              </a:prstGeom>
              <a:solidFill>
                <a:schemeClr val="bg2"/>
              </a:solidFill>
              <a:ln w="9525">
                <a:noFill/>
                <a:miter lim="800000"/>
                <a:headEnd/>
                <a:tailEnd/>
              </a:ln>
            </p:spPr>
            <p:txBody>
              <a:bodyPr/>
              <a:lstStyle/>
              <a:p>
                <a:endParaRPr lang="en-US"/>
              </a:p>
            </p:txBody>
          </p:sp>
          <p:sp>
            <p:nvSpPr>
              <p:cNvPr id="144564" name="Rectangle 2228"/>
              <p:cNvSpPr>
                <a:spLocks noChangeArrowheads="1"/>
              </p:cNvSpPr>
              <p:nvPr/>
            </p:nvSpPr>
            <p:spPr bwMode="black">
              <a:xfrm>
                <a:off x="3922" y="1307"/>
                <a:ext cx="38" cy="4"/>
              </a:xfrm>
              <a:prstGeom prst="rect">
                <a:avLst/>
              </a:prstGeom>
              <a:solidFill>
                <a:schemeClr val="bg2"/>
              </a:solidFill>
              <a:ln w="9525">
                <a:noFill/>
                <a:miter lim="800000"/>
                <a:headEnd/>
                <a:tailEnd/>
              </a:ln>
            </p:spPr>
            <p:txBody>
              <a:bodyPr/>
              <a:lstStyle/>
              <a:p>
                <a:endParaRPr lang="en-US"/>
              </a:p>
            </p:txBody>
          </p:sp>
          <p:sp>
            <p:nvSpPr>
              <p:cNvPr id="144565" name="Rectangle 2229"/>
              <p:cNvSpPr>
                <a:spLocks noChangeArrowheads="1"/>
              </p:cNvSpPr>
              <p:nvPr/>
            </p:nvSpPr>
            <p:spPr bwMode="black">
              <a:xfrm>
                <a:off x="3922" y="1308"/>
                <a:ext cx="38" cy="5"/>
              </a:xfrm>
              <a:prstGeom prst="rect">
                <a:avLst/>
              </a:prstGeom>
              <a:solidFill>
                <a:schemeClr val="bg2"/>
              </a:solidFill>
              <a:ln w="9525">
                <a:noFill/>
                <a:miter lim="800000"/>
                <a:headEnd/>
                <a:tailEnd/>
              </a:ln>
            </p:spPr>
            <p:txBody>
              <a:bodyPr/>
              <a:lstStyle/>
              <a:p>
                <a:endParaRPr lang="en-US"/>
              </a:p>
            </p:txBody>
          </p:sp>
          <p:sp>
            <p:nvSpPr>
              <p:cNvPr id="144566" name="Rectangle 2230"/>
              <p:cNvSpPr>
                <a:spLocks noChangeArrowheads="1"/>
              </p:cNvSpPr>
              <p:nvPr/>
            </p:nvSpPr>
            <p:spPr bwMode="black">
              <a:xfrm>
                <a:off x="3919" y="1281"/>
                <a:ext cx="6" cy="28"/>
              </a:xfrm>
              <a:prstGeom prst="rect">
                <a:avLst/>
              </a:prstGeom>
              <a:solidFill>
                <a:schemeClr val="bg2"/>
              </a:solidFill>
              <a:ln w="9525">
                <a:noFill/>
                <a:miter lim="800000"/>
                <a:headEnd/>
                <a:tailEnd/>
              </a:ln>
            </p:spPr>
            <p:txBody>
              <a:bodyPr/>
              <a:lstStyle/>
              <a:p>
                <a:endParaRPr lang="en-US"/>
              </a:p>
            </p:txBody>
          </p:sp>
          <p:sp>
            <p:nvSpPr>
              <p:cNvPr id="144567" name="Rectangle 2231"/>
              <p:cNvSpPr>
                <a:spLocks noChangeArrowheads="1"/>
              </p:cNvSpPr>
              <p:nvPr/>
            </p:nvSpPr>
            <p:spPr bwMode="black">
              <a:xfrm>
                <a:off x="3922" y="1278"/>
                <a:ext cx="38" cy="5"/>
              </a:xfrm>
              <a:prstGeom prst="rect">
                <a:avLst/>
              </a:prstGeom>
              <a:solidFill>
                <a:schemeClr val="bg2"/>
              </a:solidFill>
              <a:ln w="9525">
                <a:noFill/>
                <a:miter lim="800000"/>
                <a:headEnd/>
                <a:tailEnd/>
              </a:ln>
            </p:spPr>
            <p:txBody>
              <a:bodyPr/>
              <a:lstStyle/>
              <a:p>
                <a:endParaRPr lang="en-US"/>
              </a:p>
            </p:txBody>
          </p:sp>
          <p:sp>
            <p:nvSpPr>
              <p:cNvPr id="144568" name="Rectangle 2232"/>
              <p:cNvSpPr>
                <a:spLocks noChangeArrowheads="1"/>
              </p:cNvSpPr>
              <p:nvPr/>
            </p:nvSpPr>
            <p:spPr bwMode="black">
              <a:xfrm>
                <a:off x="3956" y="1281"/>
                <a:ext cx="6" cy="28"/>
              </a:xfrm>
              <a:prstGeom prst="rect">
                <a:avLst/>
              </a:prstGeom>
              <a:solidFill>
                <a:schemeClr val="bg2"/>
              </a:solidFill>
              <a:ln w="9525">
                <a:noFill/>
                <a:miter lim="800000"/>
                <a:headEnd/>
                <a:tailEnd/>
              </a:ln>
            </p:spPr>
            <p:txBody>
              <a:bodyPr/>
              <a:lstStyle/>
              <a:p>
                <a:endParaRPr lang="en-US"/>
              </a:p>
            </p:txBody>
          </p:sp>
          <p:sp>
            <p:nvSpPr>
              <p:cNvPr id="144569" name="Rectangle 2233"/>
              <p:cNvSpPr>
                <a:spLocks noChangeArrowheads="1"/>
              </p:cNvSpPr>
              <p:nvPr/>
            </p:nvSpPr>
            <p:spPr bwMode="black">
              <a:xfrm>
                <a:off x="3922" y="1308"/>
                <a:ext cx="38" cy="5"/>
              </a:xfrm>
              <a:prstGeom prst="rect">
                <a:avLst/>
              </a:prstGeom>
              <a:solidFill>
                <a:schemeClr val="bg2"/>
              </a:solidFill>
              <a:ln w="9525">
                <a:noFill/>
                <a:miter lim="800000"/>
                <a:headEnd/>
                <a:tailEnd/>
              </a:ln>
            </p:spPr>
            <p:txBody>
              <a:bodyPr/>
              <a:lstStyle/>
              <a:p>
                <a:endParaRPr lang="en-US"/>
              </a:p>
            </p:txBody>
          </p:sp>
          <p:sp>
            <p:nvSpPr>
              <p:cNvPr id="144570" name="Rectangle 2234"/>
              <p:cNvSpPr>
                <a:spLocks noChangeArrowheads="1"/>
              </p:cNvSpPr>
              <p:nvPr/>
            </p:nvSpPr>
            <p:spPr bwMode="black">
              <a:xfrm>
                <a:off x="4217" y="1294"/>
                <a:ext cx="36" cy="5"/>
              </a:xfrm>
              <a:prstGeom prst="rect">
                <a:avLst/>
              </a:prstGeom>
              <a:solidFill>
                <a:schemeClr val="bg2"/>
              </a:solidFill>
              <a:ln w="9525">
                <a:noFill/>
                <a:miter lim="800000"/>
                <a:headEnd/>
                <a:tailEnd/>
              </a:ln>
            </p:spPr>
            <p:txBody>
              <a:bodyPr/>
              <a:lstStyle/>
              <a:p>
                <a:endParaRPr lang="en-US"/>
              </a:p>
            </p:txBody>
          </p:sp>
          <p:sp>
            <p:nvSpPr>
              <p:cNvPr id="144571" name="Rectangle 2235"/>
              <p:cNvSpPr>
                <a:spLocks noChangeArrowheads="1"/>
              </p:cNvSpPr>
              <p:nvPr/>
            </p:nvSpPr>
            <p:spPr bwMode="black">
              <a:xfrm>
                <a:off x="4217" y="1294"/>
                <a:ext cx="36" cy="3"/>
              </a:xfrm>
              <a:prstGeom prst="rect">
                <a:avLst/>
              </a:prstGeom>
              <a:solidFill>
                <a:schemeClr val="bg2"/>
              </a:solidFill>
              <a:ln w="9525">
                <a:noFill/>
                <a:miter lim="800000"/>
                <a:headEnd/>
                <a:tailEnd/>
              </a:ln>
            </p:spPr>
            <p:txBody>
              <a:bodyPr/>
              <a:lstStyle/>
              <a:p>
                <a:endParaRPr lang="en-US"/>
              </a:p>
            </p:txBody>
          </p:sp>
          <p:sp>
            <p:nvSpPr>
              <p:cNvPr id="144572" name="Rectangle 2236"/>
              <p:cNvSpPr>
                <a:spLocks noChangeArrowheads="1"/>
              </p:cNvSpPr>
              <p:nvPr/>
            </p:nvSpPr>
            <p:spPr bwMode="black">
              <a:xfrm>
                <a:off x="4217" y="1293"/>
                <a:ext cx="36" cy="4"/>
              </a:xfrm>
              <a:prstGeom prst="rect">
                <a:avLst/>
              </a:prstGeom>
              <a:solidFill>
                <a:schemeClr val="bg2"/>
              </a:solidFill>
              <a:ln w="9525">
                <a:noFill/>
                <a:miter lim="800000"/>
                <a:headEnd/>
                <a:tailEnd/>
              </a:ln>
            </p:spPr>
            <p:txBody>
              <a:bodyPr/>
              <a:lstStyle/>
              <a:p>
                <a:endParaRPr lang="en-US"/>
              </a:p>
            </p:txBody>
          </p:sp>
          <p:sp>
            <p:nvSpPr>
              <p:cNvPr id="144573" name="Rectangle 2237"/>
              <p:cNvSpPr>
                <a:spLocks noChangeArrowheads="1"/>
              </p:cNvSpPr>
              <p:nvPr/>
            </p:nvSpPr>
            <p:spPr bwMode="black">
              <a:xfrm>
                <a:off x="4217" y="1293"/>
                <a:ext cx="36" cy="4"/>
              </a:xfrm>
              <a:prstGeom prst="rect">
                <a:avLst/>
              </a:prstGeom>
              <a:solidFill>
                <a:schemeClr val="bg2"/>
              </a:solidFill>
              <a:ln w="9525">
                <a:noFill/>
                <a:miter lim="800000"/>
                <a:headEnd/>
                <a:tailEnd/>
              </a:ln>
            </p:spPr>
            <p:txBody>
              <a:bodyPr/>
              <a:lstStyle/>
              <a:p>
                <a:endParaRPr lang="en-US"/>
              </a:p>
            </p:txBody>
          </p:sp>
          <p:sp>
            <p:nvSpPr>
              <p:cNvPr id="144575" name="Rectangle 2239"/>
              <p:cNvSpPr>
                <a:spLocks noChangeArrowheads="1"/>
              </p:cNvSpPr>
              <p:nvPr/>
            </p:nvSpPr>
            <p:spPr bwMode="black">
              <a:xfrm>
                <a:off x="4217" y="1291"/>
                <a:ext cx="36" cy="4"/>
              </a:xfrm>
              <a:prstGeom prst="rect">
                <a:avLst/>
              </a:prstGeom>
              <a:solidFill>
                <a:schemeClr val="bg2"/>
              </a:solidFill>
              <a:ln w="9525">
                <a:noFill/>
                <a:miter lim="800000"/>
                <a:headEnd/>
                <a:tailEnd/>
              </a:ln>
            </p:spPr>
            <p:txBody>
              <a:bodyPr/>
              <a:lstStyle/>
              <a:p>
                <a:endParaRPr lang="en-US"/>
              </a:p>
            </p:txBody>
          </p:sp>
          <p:sp>
            <p:nvSpPr>
              <p:cNvPr id="144576" name="Rectangle 2240"/>
              <p:cNvSpPr>
                <a:spLocks noChangeArrowheads="1"/>
              </p:cNvSpPr>
              <p:nvPr/>
            </p:nvSpPr>
            <p:spPr bwMode="black">
              <a:xfrm>
                <a:off x="4217" y="1291"/>
                <a:ext cx="36" cy="4"/>
              </a:xfrm>
              <a:prstGeom prst="rect">
                <a:avLst/>
              </a:prstGeom>
              <a:solidFill>
                <a:schemeClr val="bg2"/>
              </a:solidFill>
              <a:ln w="9525">
                <a:noFill/>
                <a:miter lim="800000"/>
                <a:headEnd/>
                <a:tailEnd/>
              </a:ln>
            </p:spPr>
            <p:txBody>
              <a:bodyPr/>
              <a:lstStyle/>
              <a:p>
                <a:endParaRPr lang="en-US"/>
              </a:p>
            </p:txBody>
          </p:sp>
          <p:sp>
            <p:nvSpPr>
              <p:cNvPr id="144577" name="Rectangle 2241"/>
              <p:cNvSpPr>
                <a:spLocks noChangeArrowheads="1"/>
              </p:cNvSpPr>
              <p:nvPr/>
            </p:nvSpPr>
            <p:spPr bwMode="black">
              <a:xfrm>
                <a:off x="4217" y="1291"/>
                <a:ext cx="36" cy="3"/>
              </a:xfrm>
              <a:prstGeom prst="rect">
                <a:avLst/>
              </a:prstGeom>
              <a:solidFill>
                <a:schemeClr val="bg2"/>
              </a:solidFill>
              <a:ln w="9525">
                <a:noFill/>
                <a:miter lim="800000"/>
                <a:headEnd/>
                <a:tailEnd/>
              </a:ln>
            </p:spPr>
            <p:txBody>
              <a:bodyPr/>
              <a:lstStyle/>
              <a:p>
                <a:endParaRPr lang="en-US"/>
              </a:p>
            </p:txBody>
          </p:sp>
          <p:sp>
            <p:nvSpPr>
              <p:cNvPr id="144578" name="Rectangle 2242"/>
              <p:cNvSpPr>
                <a:spLocks noChangeArrowheads="1"/>
              </p:cNvSpPr>
              <p:nvPr/>
            </p:nvSpPr>
            <p:spPr bwMode="black">
              <a:xfrm>
                <a:off x="4217" y="1289"/>
                <a:ext cx="36" cy="5"/>
              </a:xfrm>
              <a:prstGeom prst="rect">
                <a:avLst/>
              </a:prstGeom>
              <a:solidFill>
                <a:schemeClr val="bg2"/>
              </a:solidFill>
              <a:ln w="9525">
                <a:noFill/>
                <a:miter lim="800000"/>
                <a:headEnd/>
                <a:tailEnd/>
              </a:ln>
            </p:spPr>
            <p:txBody>
              <a:bodyPr/>
              <a:lstStyle/>
              <a:p>
                <a:endParaRPr lang="en-US"/>
              </a:p>
            </p:txBody>
          </p:sp>
          <p:sp>
            <p:nvSpPr>
              <p:cNvPr id="144579" name="Rectangle 2243"/>
              <p:cNvSpPr>
                <a:spLocks noChangeArrowheads="1"/>
              </p:cNvSpPr>
              <p:nvPr/>
            </p:nvSpPr>
            <p:spPr bwMode="black">
              <a:xfrm>
                <a:off x="4217" y="1289"/>
                <a:ext cx="36" cy="5"/>
              </a:xfrm>
              <a:prstGeom prst="rect">
                <a:avLst/>
              </a:prstGeom>
              <a:solidFill>
                <a:schemeClr val="bg2"/>
              </a:solidFill>
              <a:ln w="9525">
                <a:noFill/>
                <a:miter lim="800000"/>
                <a:headEnd/>
                <a:tailEnd/>
              </a:ln>
            </p:spPr>
            <p:txBody>
              <a:bodyPr/>
              <a:lstStyle/>
              <a:p>
                <a:endParaRPr lang="en-US"/>
              </a:p>
            </p:txBody>
          </p:sp>
          <p:sp>
            <p:nvSpPr>
              <p:cNvPr id="144580" name="Rectangle 2244"/>
              <p:cNvSpPr>
                <a:spLocks noChangeArrowheads="1"/>
              </p:cNvSpPr>
              <p:nvPr/>
            </p:nvSpPr>
            <p:spPr bwMode="black">
              <a:xfrm>
                <a:off x="4217" y="1289"/>
                <a:ext cx="36" cy="5"/>
              </a:xfrm>
              <a:prstGeom prst="rect">
                <a:avLst/>
              </a:prstGeom>
              <a:solidFill>
                <a:schemeClr val="bg2"/>
              </a:solidFill>
              <a:ln w="9525">
                <a:noFill/>
                <a:miter lim="800000"/>
                <a:headEnd/>
                <a:tailEnd/>
              </a:ln>
            </p:spPr>
            <p:txBody>
              <a:bodyPr/>
              <a:lstStyle/>
              <a:p>
                <a:endParaRPr lang="en-US"/>
              </a:p>
            </p:txBody>
          </p:sp>
          <p:sp>
            <p:nvSpPr>
              <p:cNvPr id="144581" name="Rectangle 2245"/>
              <p:cNvSpPr>
                <a:spLocks noChangeArrowheads="1"/>
              </p:cNvSpPr>
              <p:nvPr/>
            </p:nvSpPr>
            <p:spPr bwMode="black">
              <a:xfrm>
                <a:off x="4217" y="1289"/>
                <a:ext cx="36" cy="4"/>
              </a:xfrm>
              <a:prstGeom prst="rect">
                <a:avLst/>
              </a:prstGeom>
              <a:solidFill>
                <a:schemeClr val="bg2"/>
              </a:solidFill>
              <a:ln w="9525">
                <a:noFill/>
                <a:miter lim="800000"/>
                <a:headEnd/>
                <a:tailEnd/>
              </a:ln>
            </p:spPr>
            <p:txBody>
              <a:bodyPr/>
              <a:lstStyle/>
              <a:p>
                <a:endParaRPr lang="en-US"/>
              </a:p>
            </p:txBody>
          </p:sp>
          <p:sp>
            <p:nvSpPr>
              <p:cNvPr id="144582" name="Rectangle 2246"/>
              <p:cNvSpPr>
                <a:spLocks noChangeArrowheads="1"/>
              </p:cNvSpPr>
              <p:nvPr/>
            </p:nvSpPr>
            <p:spPr bwMode="black">
              <a:xfrm>
                <a:off x="4217" y="1287"/>
                <a:ext cx="36" cy="6"/>
              </a:xfrm>
              <a:prstGeom prst="rect">
                <a:avLst/>
              </a:prstGeom>
              <a:solidFill>
                <a:schemeClr val="bg2"/>
              </a:solidFill>
              <a:ln w="9525">
                <a:noFill/>
                <a:miter lim="800000"/>
                <a:headEnd/>
                <a:tailEnd/>
              </a:ln>
            </p:spPr>
            <p:txBody>
              <a:bodyPr/>
              <a:lstStyle/>
              <a:p>
                <a:endParaRPr lang="en-US"/>
              </a:p>
            </p:txBody>
          </p:sp>
          <p:sp>
            <p:nvSpPr>
              <p:cNvPr id="144583" name="Rectangle 2247"/>
              <p:cNvSpPr>
                <a:spLocks noChangeArrowheads="1"/>
              </p:cNvSpPr>
              <p:nvPr/>
            </p:nvSpPr>
            <p:spPr bwMode="black">
              <a:xfrm>
                <a:off x="4217" y="1287"/>
                <a:ext cx="36" cy="6"/>
              </a:xfrm>
              <a:prstGeom prst="rect">
                <a:avLst/>
              </a:prstGeom>
              <a:solidFill>
                <a:schemeClr val="bg2"/>
              </a:solidFill>
              <a:ln w="9525">
                <a:noFill/>
                <a:miter lim="800000"/>
                <a:headEnd/>
                <a:tailEnd/>
              </a:ln>
            </p:spPr>
            <p:txBody>
              <a:bodyPr/>
              <a:lstStyle/>
              <a:p>
                <a:endParaRPr lang="en-US"/>
              </a:p>
            </p:txBody>
          </p:sp>
          <p:sp>
            <p:nvSpPr>
              <p:cNvPr id="144584" name="Rectangle 2248"/>
              <p:cNvSpPr>
                <a:spLocks noChangeArrowheads="1"/>
              </p:cNvSpPr>
              <p:nvPr/>
            </p:nvSpPr>
            <p:spPr bwMode="black">
              <a:xfrm>
                <a:off x="4217" y="1286"/>
                <a:ext cx="36" cy="5"/>
              </a:xfrm>
              <a:prstGeom prst="rect">
                <a:avLst/>
              </a:prstGeom>
              <a:solidFill>
                <a:schemeClr val="bg2"/>
              </a:solidFill>
              <a:ln w="9525">
                <a:noFill/>
                <a:miter lim="800000"/>
                <a:headEnd/>
                <a:tailEnd/>
              </a:ln>
            </p:spPr>
            <p:txBody>
              <a:bodyPr/>
              <a:lstStyle/>
              <a:p>
                <a:endParaRPr lang="en-US"/>
              </a:p>
            </p:txBody>
          </p:sp>
          <p:sp>
            <p:nvSpPr>
              <p:cNvPr id="144585" name="Rectangle 2249"/>
              <p:cNvSpPr>
                <a:spLocks noChangeArrowheads="1"/>
              </p:cNvSpPr>
              <p:nvPr/>
            </p:nvSpPr>
            <p:spPr bwMode="black">
              <a:xfrm>
                <a:off x="4217" y="1286"/>
                <a:ext cx="36" cy="5"/>
              </a:xfrm>
              <a:prstGeom prst="rect">
                <a:avLst/>
              </a:prstGeom>
              <a:solidFill>
                <a:schemeClr val="bg2"/>
              </a:solidFill>
              <a:ln w="9525">
                <a:noFill/>
                <a:miter lim="800000"/>
                <a:headEnd/>
                <a:tailEnd/>
              </a:ln>
            </p:spPr>
            <p:txBody>
              <a:bodyPr/>
              <a:lstStyle/>
              <a:p>
                <a:endParaRPr lang="en-US"/>
              </a:p>
            </p:txBody>
          </p:sp>
          <p:sp>
            <p:nvSpPr>
              <p:cNvPr id="144586" name="Rectangle 2250"/>
              <p:cNvSpPr>
                <a:spLocks noChangeArrowheads="1"/>
              </p:cNvSpPr>
              <p:nvPr/>
            </p:nvSpPr>
            <p:spPr bwMode="black">
              <a:xfrm>
                <a:off x="4217" y="1286"/>
                <a:ext cx="36" cy="5"/>
              </a:xfrm>
              <a:prstGeom prst="rect">
                <a:avLst/>
              </a:prstGeom>
              <a:solidFill>
                <a:schemeClr val="bg2"/>
              </a:solidFill>
              <a:ln w="9525">
                <a:noFill/>
                <a:miter lim="800000"/>
                <a:headEnd/>
                <a:tailEnd/>
              </a:ln>
            </p:spPr>
            <p:txBody>
              <a:bodyPr/>
              <a:lstStyle/>
              <a:p>
                <a:endParaRPr lang="en-US"/>
              </a:p>
            </p:txBody>
          </p:sp>
          <p:sp>
            <p:nvSpPr>
              <p:cNvPr id="144587" name="Rectangle 2251"/>
              <p:cNvSpPr>
                <a:spLocks noChangeArrowheads="1"/>
              </p:cNvSpPr>
              <p:nvPr/>
            </p:nvSpPr>
            <p:spPr bwMode="black">
              <a:xfrm>
                <a:off x="4217" y="1286"/>
                <a:ext cx="36" cy="3"/>
              </a:xfrm>
              <a:prstGeom prst="rect">
                <a:avLst/>
              </a:prstGeom>
              <a:solidFill>
                <a:schemeClr val="bg2"/>
              </a:solidFill>
              <a:ln w="9525">
                <a:noFill/>
                <a:miter lim="800000"/>
                <a:headEnd/>
                <a:tailEnd/>
              </a:ln>
            </p:spPr>
            <p:txBody>
              <a:bodyPr/>
              <a:lstStyle/>
              <a:p>
                <a:endParaRPr lang="en-US"/>
              </a:p>
            </p:txBody>
          </p:sp>
          <p:sp>
            <p:nvSpPr>
              <p:cNvPr id="144588" name="Rectangle 2252"/>
              <p:cNvSpPr>
                <a:spLocks noChangeArrowheads="1"/>
              </p:cNvSpPr>
              <p:nvPr/>
            </p:nvSpPr>
            <p:spPr bwMode="black">
              <a:xfrm>
                <a:off x="4217" y="1285"/>
                <a:ext cx="36" cy="4"/>
              </a:xfrm>
              <a:prstGeom prst="rect">
                <a:avLst/>
              </a:prstGeom>
              <a:solidFill>
                <a:schemeClr val="bg2"/>
              </a:solidFill>
              <a:ln w="9525">
                <a:noFill/>
                <a:miter lim="800000"/>
                <a:headEnd/>
                <a:tailEnd/>
              </a:ln>
            </p:spPr>
            <p:txBody>
              <a:bodyPr/>
              <a:lstStyle/>
              <a:p>
                <a:endParaRPr lang="en-US"/>
              </a:p>
            </p:txBody>
          </p:sp>
          <p:sp>
            <p:nvSpPr>
              <p:cNvPr id="144589" name="Rectangle 2253"/>
              <p:cNvSpPr>
                <a:spLocks noChangeArrowheads="1"/>
              </p:cNvSpPr>
              <p:nvPr/>
            </p:nvSpPr>
            <p:spPr bwMode="black">
              <a:xfrm>
                <a:off x="4217" y="1285"/>
                <a:ext cx="36" cy="4"/>
              </a:xfrm>
              <a:prstGeom prst="rect">
                <a:avLst/>
              </a:prstGeom>
              <a:solidFill>
                <a:schemeClr val="bg2"/>
              </a:solidFill>
              <a:ln w="9525">
                <a:noFill/>
                <a:miter lim="800000"/>
                <a:headEnd/>
                <a:tailEnd/>
              </a:ln>
            </p:spPr>
            <p:txBody>
              <a:bodyPr/>
              <a:lstStyle/>
              <a:p>
                <a:endParaRPr lang="en-US"/>
              </a:p>
            </p:txBody>
          </p:sp>
          <p:sp>
            <p:nvSpPr>
              <p:cNvPr id="144590" name="Rectangle 2254"/>
              <p:cNvSpPr>
                <a:spLocks noChangeArrowheads="1"/>
              </p:cNvSpPr>
              <p:nvPr/>
            </p:nvSpPr>
            <p:spPr bwMode="black">
              <a:xfrm>
                <a:off x="4217" y="1285"/>
                <a:ext cx="36" cy="4"/>
              </a:xfrm>
              <a:prstGeom prst="rect">
                <a:avLst/>
              </a:prstGeom>
              <a:solidFill>
                <a:schemeClr val="bg2"/>
              </a:solidFill>
              <a:ln w="9525">
                <a:noFill/>
                <a:miter lim="800000"/>
                <a:headEnd/>
                <a:tailEnd/>
              </a:ln>
            </p:spPr>
            <p:txBody>
              <a:bodyPr/>
              <a:lstStyle/>
              <a:p>
                <a:endParaRPr lang="en-US"/>
              </a:p>
            </p:txBody>
          </p:sp>
          <p:sp>
            <p:nvSpPr>
              <p:cNvPr id="144592" name="Rectangle 2256"/>
              <p:cNvSpPr>
                <a:spLocks noChangeArrowheads="1"/>
              </p:cNvSpPr>
              <p:nvPr/>
            </p:nvSpPr>
            <p:spPr bwMode="black">
              <a:xfrm>
                <a:off x="4217" y="1283"/>
                <a:ext cx="36" cy="4"/>
              </a:xfrm>
              <a:prstGeom prst="rect">
                <a:avLst/>
              </a:prstGeom>
              <a:solidFill>
                <a:schemeClr val="bg2"/>
              </a:solidFill>
              <a:ln w="9525">
                <a:noFill/>
                <a:miter lim="800000"/>
                <a:headEnd/>
                <a:tailEnd/>
              </a:ln>
            </p:spPr>
            <p:txBody>
              <a:bodyPr/>
              <a:lstStyle/>
              <a:p>
                <a:endParaRPr lang="en-US"/>
              </a:p>
            </p:txBody>
          </p:sp>
          <p:sp>
            <p:nvSpPr>
              <p:cNvPr id="144593" name="Rectangle 2257"/>
              <p:cNvSpPr>
                <a:spLocks noChangeArrowheads="1"/>
              </p:cNvSpPr>
              <p:nvPr/>
            </p:nvSpPr>
            <p:spPr bwMode="black">
              <a:xfrm>
                <a:off x="4217" y="1283"/>
                <a:ext cx="36" cy="4"/>
              </a:xfrm>
              <a:prstGeom prst="rect">
                <a:avLst/>
              </a:prstGeom>
              <a:solidFill>
                <a:schemeClr val="bg2"/>
              </a:solidFill>
              <a:ln w="9525">
                <a:noFill/>
                <a:miter lim="800000"/>
                <a:headEnd/>
                <a:tailEnd/>
              </a:ln>
            </p:spPr>
            <p:txBody>
              <a:bodyPr/>
              <a:lstStyle/>
              <a:p>
                <a:endParaRPr lang="en-US"/>
              </a:p>
            </p:txBody>
          </p:sp>
          <p:sp>
            <p:nvSpPr>
              <p:cNvPr id="144594" name="Rectangle 2258"/>
              <p:cNvSpPr>
                <a:spLocks noChangeArrowheads="1"/>
              </p:cNvSpPr>
              <p:nvPr/>
            </p:nvSpPr>
            <p:spPr bwMode="black">
              <a:xfrm>
                <a:off x="4217" y="1281"/>
                <a:ext cx="36" cy="5"/>
              </a:xfrm>
              <a:prstGeom prst="rect">
                <a:avLst/>
              </a:prstGeom>
              <a:solidFill>
                <a:schemeClr val="bg2"/>
              </a:solidFill>
              <a:ln w="9525">
                <a:noFill/>
                <a:miter lim="800000"/>
                <a:headEnd/>
                <a:tailEnd/>
              </a:ln>
            </p:spPr>
            <p:txBody>
              <a:bodyPr/>
              <a:lstStyle/>
              <a:p>
                <a:endParaRPr lang="en-US"/>
              </a:p>
            </p:txBody>
          </p:sp>
          <p:sp>
            <p:nvSpPr>
              <p:cNvPr id="144595" name="Rectangle 2259"/>
              <p:cNvSpPr>
                <a:spLocks noChangeArrowheads="1"/>
              </p:cNvSpPr>
              <p:nvPr/>
            </p:nvSpPr>
            <p:spPr bwMode="black">
              <a:xfrm>
                <a:off x="4217" y="1281"/>
                <a:ext cx="36" cy="5"/>
              </a:xfrm>
              <a:prstGeom prst="rect">
                <a:avLst/>
              </a:prstGeom>
              <a:solidFill>
                <a:schemeClr val="bg2"/>
              </a:solidFill>
              <a:ln w="9525">
                <a:noFill/>
                <a:miter lim="800000"/>
                <a:headEnd/>
                <a:tailEnd/>
              </a:ln>
            </p:spPr>
            <p:txBody>
              <a:bodyPr/>
              <a:lstStyle/>
              <a:p>
                <a:endParaRPr lang="en-US"/>
              </a:p>
            </p:txBody>
          </p:sp>
          <p:sp>
            <p:nvSpPr>
              <p:cNvPr id="144596" name="Rectangle 2260"/>
              <p:cNvSpPr>
                <a:spLocks noChangeArrowheads="1"/>
              </p:cNvSpPr>
              <p:nvPr/>
            </p:nvSpPr>
            <p:spPr bwMode="black">
              <a:xfrm>
                <a:off x="4217" y="1281"/>
                <a:ext cx="36" cy="5"/>
              </a:xfrm>
              <a:prstGeom prst="rect">
                <a:avLst/>
              </a:prstGeom>
              <a:solidFill>
                <a:schemeClr val="bg2"/>
              </a:solidFill>
              <a:ln w="9525">
                <a:noFill/>
                <a:miter lim="800000"/>
                <a:headEnd/>
                <a:tailEnd/>
              </a:ln>
            </p:spPr>
            <p:txBody>
              <a:bodyPr/>
              <a:lstStyle/>
              <a:p>
                <a:endParaRPr lang="en-US"/>
              </a:p>
            </p:txBody>
          </p:sp>
          <p:sp>
            <p:nvSpPr>
              <p:cNvPr id="144597" name="Rectangle 2261"/>
              <p:cNvSpPr>
                <a:spLocks noChangeArrowheads="1"/>
              </p:cNvSpPr>
              <p:nvPr/>
            </p:nvSpPr>
            <p:spPr bwMode="black">
              <a:xfrm>
                <a:off x="4217" y="1281"/>
                <a:ext cx="36" cy="4"/>
              </a:xfrm>
              <a:prstGeom prst="rect">
                <a:avLst/>
              </a:prstGeom>
              <a:solidFill>
                <a:schemeClr val="bg2"/>
              </a:solidFill>
              <a:ln w="9525">
                <a:noFill/>
                <a:miter lim="800000"/>
                <a:headEnd/>
                <a:tailEnd/>
              </a:ln>
            </p:spPr>
            <p:txBody>
              <a:bodyPr/>
              <a:lstStyle/>
              <a:p>
                <a:endParaRPr lang="en-US"/>
              </a:p>
            </p:txBody>
          </p:sp>
          <p:sp>
            <p:nvSpPr>
              <p:cNvPr id="144598" name="Rectangle 2262"/>
              <p:cNvSpPr>
                <a:spLocks noChangeArrowheads="1"/>
              </p:cNvSpPr>
              <p:nvPr/>
            </p:nvSpPr>
            <p:spPr bwMode="black">
              <a:xfrm>
                <a:off x="4217" y="1280"/>
                <a:ext cx="36" cy="5"/>
              </a:xfrm>
              <a:prstGeom prst="rect">
                <a:avLst/>
              </a:prstGeom>
              <a:solidFill>
                <a:schemeClr val="bg2"/>
              </a:solidFill>
              <a:ln w="9525">
                <a:noFill/>
                <a:miter lim="800000"/>
                <a:headEnd/>
                <a:tailEnd/>
              </a:ln>
            </p:spPr>
            <p:txBody>
              <a:bodyPr/>
              <a:lstStyle/>
              <a:p>
                <a:endParaRPr lang="en-US"/>
              </a:p>
            </p:txBody>
          </p:sp>
          <p:sp>
            <p:nvSpPr>
              <p:cNvPr id="144599" name="Rectangle 2263"/>
              <p:cNvSpPr>
                <a:spLocks noChangeArrowheads="1"/>
              </p:cNvSpPr>
              <p:nvPr/>
            </p:nvSpPr>
            <p:spPr bwMode="black">
              <a:xfrm>
                <a:off x="4217" y="1280"/>
                <a:ext cx="36" cy="5"/>
              </a:xfrm>
              <a:prstGeom prst="rect">
                <a:avLst/>
              </a:prstGeom>
              <a:solidFill>
                <a:schemeClr val="bg2"/>
              </a:solidFill>
              <a:ln w="9525">
                <a:noFill/>
                <a:miter lim="800000"/>
                <a:headEnd/>
                <a:tailEnd/>
              </a:ln>
            </p:spPr>
            <p:txBody>
              <a:bodyPr/>
              <a:lstStyle/>
              <a:p>
                <a:endParaRPr lang="en-US"/>
              </a:p>
            </p:txBody>
          </p:sp>
          <p:sp>
            <p:nvSpPr>
              <p:cNvPr id="144600" name="Rectangle 2264"/>
              <p:cNvSpPr>
                <a:spLocks noChangeArrowheads="1"/>
              </p:cNvSpPr>
              <p:nvPr/>
            </p:nvSpPr>
            <p:spPr bwMode="black">
              <a:xfrm>
                <a:off x="4217" y="1280"/>
                <a:ext cx="36" cy="5"/>
              </a:xfrm>
              <a:prstGeom prst="rect">
                <a:avLst/>
              </a:prstGeom>
              <a:solidFill>
                <a:schemeClr val="bg2"/>
              </a:solidFill>
              <a:ln w="9525">
                <a:noFill/>
                <a:miter lim="800000"/>
                <a:headEnd/>
                <a:tailEnd/>
              </a:ln>
            </p:spPr>
            <p:txBody>
              <a:bodyPr/>
              <a:lstStyle/>
              <a:p>
                <a:endParaRPr lang="en-US"/>
              </a:p>
            </p:txBody>
          </p:sp>
          <p:sp>
            <p:nvSpPr>
              <p:cNvPr id="144601" name="Rectangle 2265"/>
              <p:cNvSpPr>
                <a:spLocks noChangeArrowheads="1"/>
              </p:cNvSpPr>
              <p:nvPr/>
            </p:nvSpPr>
            <p:spPr bwMode="black">
              <a:xfrm>
                <a:off x="4217" y="1294"/>
                <a:ext cx="36" cy="5"/>
              </a:xfrm>
              <a:prstGeom prst="rect">
                <a:avLst/>
              </a:prstGeom>
              <a:solidFill>
                <a:schemeClr val="bg2"/>
              </a:solidFill>
              <a:ln w="9525">
                <a:noFill/>
                <a:miter lim="800000"/>
                <a:headEnd/>
                <a:tailEnd/>
              </a:ln>
            </p:spPr>
            <p:txBody>
              <a:bodyPr/>
              <a:lstStyle/>
              <a:p>
                <a:endParaRPr lang="en-US"/>
              </a:p>
            </p:txBody>
          </p:sp>
          <p:sp>
            <p:nvSpPr>
              <p:cNvPr id="144602" name="Rectangle 2266"/>
              <p:cNvSpPr>
                <a:spLocks noChangeArrowheads="1"/>
              </p:cNvSpPr>
              <p:nvPr/>
            </p:nvSpPr>
            <p:spPr bwMode="black">
              <a:xfrm>
                <a:off x="4217" y="1294"/>
                <a:ext cx="36" cy="5"/>
              </a:xfrm>
              <a:prstGeom prst="rect">
                <a:avLst/>
              </a:prstGeom>
              <a:solidFill>
                <a:schemeClr val="bg2"/>
              </a:solidFill>
              <a:ln w="9525">
                <a:noFill/>
                <a:miter lim="800000"/>
                <a:headEnd/>
                <a:tailEnd/>
              </a:ln>
            </p:spPr>
            <p:txBody>
              <a:bodyPr/>
              <a:lstStyle/>
              <a:p>
                <a:endParaRPr lang="en-US"/>
              </a:p>
            </p:txBody>
          </p:sp>
          <p:sp>
            <p:nvSpPr>
              <p:cNvPr id="144603" name="Rectangle 2267"/>
              <p:cNvSpPr>
                <a:spLocks noChangeArrowheads="1"/>
              </p:cNvSpPr>
              <p:nvPr/>
            </p:nvSpPr>
            <p:spPr bwMode="black">
              <a:xfrm>
                <a:off x="4217" y="1295"/>
                <a:ext cx="36" cy="6"/>
              </a:xfrm>
              <a:prstGeom prst="rect">
                <a:avLst/>
              </a:prstGeom>
              <a:solidFill>
                <a:schemeClr val="bg2"/>
              </a:solidFill>
              <a:ln w="9525">
                <a:noFill/>
                <a:miter lim="800000"/>
                <a:headEnd/>
                <a:tailEnd/>
              </a:ln>
            </p:spPr>
            <p:txBody>
              <a:bodyPr/>
              <a:lstStyle/>
              <a:p>
                <a:endParaRPr lang="en-US"/>
              </a:p>
            </p:txBody>
          </p:sp>
          <p:sp>
            <p:nvSpPr>
              <p:cNvPr id="144604" name="Rectangle 2268"/>
              <p:cNvSpPr>
                <a:spLocks noChangeArrowheads="1"/>
              </p:cNvSpPr>
              <p:nvPr/>
            </p:nvSpPr>
            <p:spPr bwMode="black">
              <a:xfrm>
                <a:off x="4217" y="1295"/>
                <a:ext cx="36" cy="6"/>
              </a:xfrm>
              <a:prstGeom prst="rect">
                <a:avLst/>
              </a:prstGeom>
              <a:solidFill>
                <a:schemeClr val="bg2"/>
              </a:solidFill>
              <a:ln w="9525">
                <a:noFill/>
                <a:miter lim="800000"/>
                <a:headEnd/>
                <a:tailEnd/>
              </a:ln>
            </p:spPr>
            <p:txBody>
              <a:bodyPr/>
              <a:lstStyle/>
              <a:p>
                <a:endParaRPr lang="en-US"/>
              </a:p>
            </p:txBody>
          </p:sp>
          <p:sp>
            <p:nvSpPr>
              <p:cNvPr id="144605" name="Rectangle 2269"/>
              <p:cNvSpPr>
                <a:spLocks noChangeArrowheads="1"/>
              </p:cNvSpPr>
              <p:nvPr/>
            </p:nvSpPr>
            <p:spPr bwMode="black">
              <a:xfrm>
                <a:off x="4217" y="1295"/>
                <a:ext cx="36" cy="6"/>
              </a:xfrm>
              <a:prstGeom prst="rect">
                <a:avLst/>
              </a:prstGeom>
              <a:solidFill>
                <a:schemeClr val="bg2"/>
              </a:solidFill>
              <a:ln w="9525">
                <a:noFill/>
                <a:miter lim="800000"/>
                <a:headEnd/>
                <a:tailEnd/>
              </a:ln>
            </p:spPr>
            <p:txBody>
              <a:bodyPr/>
              <a:lstStyle/>
              <a:p>
                <a:endParaRPr lang="en-US"/>
              </a:p>
            </p:txBody>
          </p:sp>
          <p:sp>
            <p:nvSpPr>
              <p:cNvPr id="144606" name="Rectangle 2270"/>
              <p:cNvSpPr>
                <a:spLocks noChangeArrowheads="1"/>
              </p:cNvSpPr>
              <p:nvPr/>
            </p:nvSpPr>
            <p:spPr bwMode="black">
              <a:xfrm>
                <a:off x="4217" y="1297"/>
                <a:ext cx="36" cy="4"/>
              </a:xfrm>
              <a:prstGeom prst="rect">
                <a:avLst/>
              </a:prstGeom>
              <a:solidFill>
                <a:schemeClr val="bg2"/>
              </a:solidFill>
              <a:ln w="9525">
                <a:noFill/>
                <a:miter lim="800000"/>
                <a:headEnd/>
                <a:tailEnd/>
              </a:ln>
            </p:spPr>
            <p:txBody>
              <a:bodyPr/>
              <a:lstStyle/>
              <a:p>
                <a:endParaRPr lang="en-US"/>
              </a:p>
            </p:txBody>
          </p:sp>
          <p:sp>
            <p:nvSpPr>
              <p:cNvPr id="144607" name="Rectangle 2271"/>
              <p:cNvSpPr>
                <a:spLocks noChangeArrowheads="1"/>
              </p:cNvSpPr>
              <p:nvPr/>
            </p:nvSpPr>
            <p:spPr bwMode="black">
              <a:xfrm>
                <a:off x="4217" y="1297"/>
                <a:ext cx="36" cy="4"/>
              </a:xfrm>
              <a:prstGeom prst="rect">
                <a:avLst/>
              </a:prstGeom>
              <a:solidFill>
                <a:schemeClr val="bg2"/>
              </a:solidFill>
              <a:ln w="9525">
                <a:noFill/>
                <a:miter lim="800000"/>
                <a:headEnd/>
                <a:tailEnd/>
              </a:ln>
            </p:spPr>
            <p:txBody>
              <a:bodyPr/>
              <a:lstStyle/>
              <a:p>
                <a:endParaRPr lang="en-US"/>
              </a:p>
            </p:txBody>
          </p:sp>
          <p:sp>
            <p:nvSpPr>
              <p:cNvPr id="144608" name="Rectangle 2272"/>
              <p:cNvSpPr>
                <a:spLocks noChangeArrowheads="1"/>
              </p:cNvSpPr>
              <p:nvPr/>
            </p:nvSpPr>
            <p:spPr bwMode="black">
              <a:xfrm>
                <a:off x="4217" y="1297"/>
                <a:ext cx="36" cy="4"/>
              </a:xfrm>
              <a:prstGeom prst="rect">
                <a:avLst/>
              </a:prstGeom>
              <a:solidFill>
                <a:schemeClr val="bg2"/>
              </a:solidFill>
              <a:ln w="9525">
                <a:noFill/>
                <a:miter lim="800000"/>
                <a:headEnd/>
                <a:tailEnd/>
              </a:ln>
            </p:spPr>
            <p:txBody>
              <a:bodyPr/>
              <a:lstStyle/>
              <a:p>
                <a:endParaRPr lang="en-US"/>
              </a:p>
            </p:txBody>
          </p:sp>
          <p:sp>
            <p:nvSpPr>
              <p:cNvPr id="144609" name="Rectangle 2273"/>
              <p:cNvSpPr>
                <a:spLocks noChangeArrowheads="1"/>
              </p:cNvSpPr>
              <p:nvPr/>
            </p:nvSpPr>
            <p:spPr bwMode="black">
              <a:xfrm>
                <a:off x="4217" y="1299"/>
                <a:ext cx="36" cy="4"/>
              </a:xfrm>
              <a:prstGeom prst="rect">
                <a:avLst/>
              </a:prstGeom>
              <a:solidFill>
                <a:schemeClr val="bg2"/>
              </a:solidFill>
              <a:ln w="9525">
                <a:noFill/>
                <a:miter lim="800000"/>
                <a:headEnd/>
                <a:tailEnd/>
              </a:ln>
            </p:spPr>
            <p:txBody>
              <a:bodyPr/>
              <a:lstStyle/>
              <a:p>
                <a:endParaRPr lang="en-US"/>
              </a:p>
            </p:txBody>
          </p:sp>
          <p:sp>
            <p:nvSpPr>
              <p:cNvPr id="144610" name="Rectangle 2274"/>
              <p:cNvSpPr>
                <a:spLocks noChangeArrowheads="1"/>
              </p:cNvSpPr>
              <p:nvPr/>
            </p:nvSpPr>
            <p:spPr bwMode="black">
              <a:xfrm>
                <a:off x="4217" y="1299"/>
                <a:ext cx="36" cy="4"/>
              </a:xfrm>
              <a:prstGeom prst="rect">
                <a:avLst/>
              </a:prstGeom>
              <a:solidFill>
                <a:schemeClr val="bg2"/>
              </a:solidFill>
              <a:ln w="9525">
                <a:noFill/>
                <a:miter lim="800000"/>
                <a:headEnd/>
                <a:tailEnd/>
              </a:ln>
            </p:spPr>
            <p:txBody>
              <a:bodyPr/>
              <a:lstStyle/>
              <a:p>
                <a:endParaRPr lang="en-US"/>
              </a:p>
            </p:txBody>
          </p:sp>
          <p:sp>
            <p:nvSpPr>
              <p:cNvPr id="144611" name="Rectangle 2275"/>
              <p:cNvSpPr>
                <a:spLocks noChangeArrowheads="1"/>
              </p:cNvSpPr>
              <p:nvPr/>
            </p:nvSpPr>
            <p:spPr bwMode="black">
              <a:xfrm>
                <a:off x="4217" y="1299"/>
                <a:ext cx="36" cy="4"/>
              </a:xfrm>
              <a:prstGeom prst="rect">
                <a:avLst/>
              </a:prstGeom>
              <a:solidFill>
                <a:schemeClr val="bg2"/>
              </a:solidFill>
              <a:ln w="9525">
                <a:noFill/>
                <a:miter lim="800000"/>
                <a:headEnd/>
                <a:tailEnd/>
              </a:ln>
            </p:spPr>
            <p:txBody>
              <a:bodyPr/>
              <a:lstStyle/>
              <a:p>
                <a:endParaRPr lang="en-US"/>
              </a:p>
            </p:txBody>
          </p:sp>
          <p:sp>
            <p:nvSpPr>
              <p:cNvPr id="144612" name="Rectangle 2276"/>
              <p:cNvSpPr>
                <a:spLocks noChangeArrowheads="1"/>
              </p:cNvSpPr>
              <p:nvPr/>
            </p:nvSpPr>
            <p:spPr bwMode="black">
              <a:xfrm>
                <a:off x="4217" y="1299"/>
                <a:ext cx="36" cy="4"/>
              </a:xfrm>
              <a:prstGeom prst="rect">
                <a:avLst/>
              </a:prstGeom>
              <a:solidFill>
                <a:schemeClr val="bg2"/>
              </a:solidFill>
              <a:ln w="9525">
                <a:noFill/>
                <a:miter lim="800000"/>
                <a:headEnd/>
                <a:tailEnd/>
              </a:ln>
            </p:spPr>
            <p:txBody>
              <a:bodyPr/>
              <a:lstStyle/>
              <a:p>
                <a:endParaRPr lang="en-US"/>
              </a:p>
            </p:txBody>
          </p:sp>
          <p:sp>
            <p:nvSpPr>
              <p:cNvPr id="144613" name="Rectangle 2277"/>
              <p:cNvSpPr>
                <a:spLocks noChangeArrowheads="1"/>
              </p:cNvSpPr>
              <p:nvPr/>
            </p:nvSpPr>
            <p:spPr bwMode="black">
              <a:xfrm>
                <a:off x="4217" y="1301"/>
                <a:ext cx="36" cy="4"/>
              </a:xfrm>
              <a:prstGeom prst="rect">
                <a:avLst/>
              </a:prstGeom>
              <a:solidFill>
                <a:schemeClr val="bg2"/>
              </a:solidFill>
              <a:ln w="9525">
                <a:noFill/>
                <a:miter lim="800000"/>
                <a:headEnd/>
                <a:tailEnd/>
              </a:ln>
            </p:spPr>
            <p:txBody>
              <a:bodyPr/>
              <a:lstStyle/>
              <a:p>
                <a:endParaRPr lang="en-US"/>
              </a:p>
            </p:txBody>
          </p:sp>
          <p:sp>
            <p:nvSpPr>
              <p:cNvPr id="144614" name="Rectangle 2278"/>
              <p:cNvSpPr>
                <a:spLocks noChangeArrowheads="1"/>
              </p:cNvSpPr>
              <p:nvPr/>
            </p:nvSpPr>
            <p:spPr bwMode="black">
              <a:xfrm>
                <a:off x="4217" y="1301"/>
                <a:ext cx="36" cy="4"/>
              </a:xfrm>
              <a:prstGeom prst="rect">
                <a:avLst/>
              </a:prstGeom>
              <a:solidFill>
                <a:schemeClr val="bg2"/>
              </a:solidFill>
              <a:ln w="9525">
                <a:noFill/>
                <a:miter lim="800000"/>
                <a:headEnd/>
                <a:tailEnd/>
              </a:ln>
            </p:spPr>
            <p:txBody>
              <a:bodyPr/>
              <a:lstStyle/>
              <a:p>
                <a:endParaRPr lang="en-US"/>
              </a:p>
            </p:txBody>
          </p:sp>
          <p:sp>
            <p:nvSpPr>
              <p:cNvPr id="144615" name="Rectangle 2279"/>
              <p:cNvSpPr>
                <a:spLocks noChangeArrowheads="1"/>
              </p:cNvSpPr>
              <p:nvPr/>
            </p:nvSpPr>
            <p:spPr bwMode="black">
              <a:xfrm>
                <a:off x="4217" y="1301"/>
                <a:ext cx="36" cy="4"/>
              </a:xfrm>
              <a:prstGeom prst="rect">
                <a:avLst/>
              </a:prstGeom>
              <a:solidFill>
                <a:schemeClr val="bg2"/>
              </a:solidFill>
              <a:ln w="9525">
                <a:noFill/>
                <a:miter lim="800000"/>
                <a:headEnd/>
                <a:tailEnd/>
              </a:ln>
            </p:spPr>
            <p:txBody>
              <a:bodyPr/>
              <a:lstStyle/>
              <a:p>
                <a:endParaRPr lang="en-US"/>
              </a:p>
            </p:txBody>
          </p:sp>
          <p:sp>
            <p:nvSpPr>
              <p:cNvPr id="144616" name="Rectangle 2280"/>
              <p:cNvSpPr>
                <a:spLocks noChangeArrowheads="1"/>
              </p:cNvSpPr>
              <p:nvPr/>
            </p:nvSpPr>
            <p:spPr bwMode="black">
              <a:xfrm>
                <a:off x="4217" y="1301"/>
                <a:ext cx="36" cy="4"/>
              </a:xfrm>
              <a:prstGeom prst="rect">
                <a:avLst/>
              </a:prstGeom>
              <a:solidFill>
                <a:schemeClr val="bg2"/>
              </a:solidFill>
              <a:ln w="9525">
                <a:noFill/>
                <a:miter lim="800000"/>
                <a:headEnd/>
                <a:tailEnd/>
              </a:ln>
            </p:spPr>
            <p:txBody>
              <a:bodyPr/>
              <a:lstStyle/>
              <a:p>
                <a:endParaRPr lang="en-US"/>
              </a:p>
            </p:txBody>
          </p:sp>
          <p:sp>
            <p:nvSpPr>
              <p:cNvPr id="144617" name="Rectangle 2281"/>
              <p:cNvSpPr>
                <a:spLocks noChangeArrowheads="1"/>
              </p:cNvSpPr>
              <p:nvPr/>
            </p:nvSpPr>
            <p:spPr bwMode="black">
              <a:xfrm>
                <a:off x="4217" y="1301"/>
                <a:ext cx="36" cy="6"/>
              </a:xfrm>
              <a:prstGeom prst="rect">
                <a:avLst/>
              </a:prstGeom>
              <a:solidFill>
                <a:schemeClr val="bg2"/>
              </a:solidFill>
              <a:ln w="9525">
                <a:noFill/>
                <a:miter lim="800000"/>
                <a:headEnd/>
                <a:tailEnd/>
              </a:ln>
            </p:spPr>
            <p:txBody>
              <a:bodyPr/>
              <a:lstStyle/>
              <a:p>
                <a:endParaRPr lang="en-US"/>
              </a:p>
            </p:txBody>
          </p:sp>
          <p:sp>
            <p:nvSpPr>
              <p:cNvPr id="144618" name="Rectangle 2282"/>
              <p:cNvSpPr>
                <a:spLocks noChangeArrowheads="1"/>
              </p:cNvSpPr>
              <p:nvPr/>
            </p:nvSpPr>
            <p:spPr bwMode="black">
              <a:xfrm>
                <a:off x="4217" y="1301"/>
                <a:ext cx="36" cy="6"/>
              </a:xfrm>
              <a:prstGeom prst="rect">
                <a:avLst/>
              </a:prstGeom>
              <a:solidFill>
                <a:schemeClr val="bg2"/>
              </a:solidFill>
              <a:ln w="9525">
                <a:noFill/>
                <a:miter lim="800000"/>
                <a:headEnd/>
                <a:tailEnd/>
              </a:ln>
            </p:spPr>
            <p:txBody>
              <a:bodyPr/>
              <a:lstStyle/>
              <a:p>
                <a:endParaRPr lang="en-US"/>
              </a:p>
            </p:txBody>
          </p:sp>
          <p:sp>
            <p:nvSpPr>
              <p:cNvPr id="144619" name="Rectangle 2283"/>
              <p:cNvSpPr>
                <a:spLocks noChangeArrowheads="1"/>
              </p:cNvSpPr>
              <p:nvPr/>
            </p:nvSpPr>
            <p:spPr bwMode="black">
              <a:xfrm>
                <a:off x="4217" y="1303"/>
                <a:ext cx="36" cy="5"/>
              </a:xfrm>
              <a:prstGeom prst="rect">
                <a:avLst/>
              </a:prstGeom>
              <a:solidFill>
                <a:schemeClr val="bg2"/>
              </a:solidFill>
              <a:ln w="9525">
                <a:noFill/>
                <a:miter lim="800000"/>
                <a:headEnd/>
                <a:tailEnd/>
              </a:ln>
            </p:spPr>
            <p:txBody>
              <a:bodyPr/>
              <a:lstStyle/>
              <a:p>
                <a:endParaRPr lang="en-US"/>
              </a:p>
            </p:txBody>
          </p:sp>
          <p:sp>
            <p:nvSpPr>
              <p:cNvPr id="144620" name="Rectangle 2284"/>
              <p:cNvSpPr>
                <a:spLocks noChangeArrowheads="1"/>
              </p:cNvSpPr>
              <p:nvPr/>
            </p:nvSpPr>
            <p:spPr bwMode="black">
              <a:xfrm>
                <a:off x="4217" y="1303"/>
                <a:ext cx="36" cy="5"/>
              </a:xfrm>
              <a:prstGeom prst="rect">
                <a:avLst/>
              </a:prstGeom>
              <a:solidFill>
                <a:schemeClr val="bg2"/>
              </a:solidFill>
              <a:ln w="9525">
                <a:noFill/>
                <a:miter lim="800000"/>
                <a:headEnd/>
                <a:tailEnd/>
              </a:ln>
            </p:spPr>
            <p:txBody>
              <a:bodyPr/>
              <a:lstStyle/>
              <a:p>
                <a:endParaRPr lang="en-US"/>
              </a:p>
            </p:txBody>
          </p:sp>
          <p:sp>
            <p:nvSpPr>
              <p:cNvPr id="144621" name="Rectangle 2285"/>
              <p:cNvSpPr>
                <a:spLocks noChangeArrowheads="1"/>
              </p:cNvSpPr>
              <p:nvPr/>
            </p:nvSpPr>
            <p:spPr bwMode="black">
              <a:xfrm>
                <a:off x="4217" y="1303"/>
                <a:ext cx="36" cy="5"/>
              </a:xfrm>
              <a:prstGeom prst="rect">
                <a:avLst/>
              </a:prstGeom>
              <a:solidFill>
                <a:schemeClr val="bg2"/>
              </a:solidFill>
              <a:ln w="9525">
                <a:noFill/>
                <a:miter lim="800000"/>
                <a:headEnd/>
                <a:tailEnd/>
              </a:ln>
            </p:spPr>
            <p:txBody>
              <a:bodyPr/>
              <a:lstStyle/>
              <a:p>
                <a:endParaRPr lang="en-US"/>
              </a:p>
            </p:txBody>
          </p:sp>
          <p:sp>
            <p:nvSpPr>
              <p:cNvPr id="144622" name="Rectangle 2286"/>
              <p:cNvSpPr>
                <a:spLocks noChangeArrowheads="1"/>
              </p:cNvSpPr>
              <p:nvPr/>
            </p:nvSpPr>
            <p:spPr bwMode="black">
              <a:xfrm>
                <a:off x="4217" y="1303"/>
                <a:ext cx="36" cy="5"/>
              </a:xfrm>
              <a:prstGeom prst="rect">
                <a:avLst/>
              </a:prstGeom>
              <a:solidFill>
                <a:schemeClr val="bg2"/>
              </a:solidFill>
              <a:ln w="9525">
                <a:noFill/>
                <a:miter lim="800000"/>
                <a:headEnd/>
                <a:tailEnd/>
              </a:ln>
            </p:spPr>
            <p:txBody>
              <a:bodyPr/>
              <a:lstStyle/>
              <a:p>
                <a:endParaRPr lang="en-US"/>
              </a:p>
            </p:txBody>
          </p:sp>
          <p:sp>
            <p:nvSpPr>
              <p:cNvPr id="144623" name="Rectangle 2287"/>
              <p:cNvSpPr>
                <a:spLocks noChangeArrowheads="1"/>
              </p:cNvSpPr>
              <p:nvPr/>
            </p:nvSpPr>
            <p:spPr bwMode="black">
              <a:xfrm>
                <a:off x="4217" y="1305"/>
                <a:ext cx="36" cy="4"/>
              </a:xfrm>
              <a:prstGeom prst="rect">
                <a:avLst/>
              </a:prstGeom>
              <a:solidFill>
                <a:schemeClr val="bg2"/>
              </a:solidFill>
              <a:ln w="9525">
                <a:noFill/>
                <a:miter lim="800000"/>
                <a:headEnd/>
                <a:tailEnd/>
              </a:ln>
            </p:spPr>
            <p:txBody>
              <a:bodyPr/>
              <a:lstStyle/>
              <a:p>
                <a:endParaRPr lang="en-US"/>
              </a:p>
            </p:txBody>
          </p:sp>
          <p:sp>
            <p:nvSpPr>
              <p:cNvPr id="144624" name="Rectangle 2288"/>
              <p:cNvSpPr>
                <a:spLocks noChangeArrowheads="1"/>
              </p:cNvSpPr>
              <p:nvPr/>
            </p:nvSpPr>
            <p:spPr bwMode="black">
              <a:xfrm>
                <a:off x="4217" y="1305"/>
                <a:ext cx="36" cy="4"/>
              </a:xfrm>
              <a:prstGeom prst="rect">
                <a:avLst/>
              </a:prstGeom>
              <a:solidFill>
                <a:schemeClr val="bg2"/>
              </a:solidFill>
              <a:ln w="9525">
                <a:noFill/>
                <a:miter lim="800000"/>
                <a:headEnd/>
                <a:tailEnd/>
              </a:ln>
            </p:spPr>
            <p:txBody>
              <a:bodyPr/>
              <a:lstStyle/>
              <a:p>
                <a:endParaRPr lang="en-US"/>
              </a:p>
            </p:txBody>
          </p:sp>
          <p:sp>
            <p:nvSpPr>
              <p:cNvPr id="144625" name="Rectangle 2289"/>
              <p:cNvSpPr>
                <a:spLocks noChangeArrowheads="1"/>
              </p:cNvSpPr>
              <p:nvPr/>
            </p:nvSpPr>
            <p:spPr bwMode="black">
              <a:xfrm>
                <a:off x="4217" y="1305"/>
                <a:ext cx="36" cy="4"/>
              </a:xfrm>
              <a:prstGeom prst="rect">
                <a:avLst/>
              </a:prstGeom>
              <a:solidFill>
                <a:schemeClr val="bg2"/>
              </a:solidFill>
              <a:ln w="9525">
                <a:noFill/>
                <a:miter lim="800000"/>
                <a:headEnd/>
                <a:tailEnd/>
              </a:ln>
            </p:spPr>
            <p:txBody>
              <a:bodyPr/>
              <a:lstStyle/>
              <a:p>
                <a:endParaRPr lang="en-US"/>
              </a:p>
            </p:txBody>
          </p:sp>
          <p:sp>
            <p:nvSpPr>
              <p:cNvPr id="144626" name="Rectangle 2290"/>
              <p:cNvSpPr>
                <a:spLocks noChangeArrowheads="1"/>
              </p:cNvSpPr>
              <p:nvPr/>
            </p:nvSpPr>
            <p:spPr bwMode="black">
              <a:xfrm>
                <a:off x="4217" y="1307"/>
                <a:ext cx="36" cy="4"/>
              </a:xfrm>
              <a:prstGeom prst="rect">
                <a:avLst/>
              </a:prstGeom>
              <a:solidFill>
                <a:schemeClr val="bg2"/>
              </a:solidFill>
              <a:ln w="9525">
                <a:noFill/>
                <a:miter lim="800000"/>
                <a:headEnd/>
                <a:tailEnd/>
              </a:ln>
            </p:spPr>
            <p:txBody>
              <a:bodyPr/>
              <a:lstStyle/>
              <a:p>
                <a:endParaRPr lang="en-US"/>
              </a:p>
            </p:txBody>
          </p:sp>
          <p:sp>
            <p:nvSpPr>
              <p:cNvPr id="144627" name="Rectangle 2291"/>
              <p:cNvSpPr>
                <a:spLocks noChangeArrowheads="1"/>
              </p:cNvSpPr>
              <p:nvPr/>
            </p:nvSpPr>
            <p:spPr bwMode="black">
              <a:xfrm>
                <a:off x="4217" y="1307"/>
                <a:ext cx="36" cy="4"/>
              </a:xfrm>
              <a:prstGeom prst="rect">
                <a:avLst/>
              </a:prstGeom>
              <a:solidFill>
                <a:schemeClr val="bg2"/>
              </a:solidFill>
              <a:ln w="9525">
                <a:noFill/>
                <a:miter lim="800000"/>
                <a:headEnd/>
                <a:tailEnd/>
              </a:ln>
            </p:spPr>
            <p:txBody>
              <a:bodyPr/>
              <a:lstStyle/>
              <a:p>
                <a:endParaRPr lang="en-US"/>
              </a:p>
            </p:txBody>
          </p:sp>
          <p:sp>
            <p:nvSpPr>
              <p:cNvPr id="144628" name="Rectangle 2292"/>
              <p:cNvSpPr>
                <a:spLocks noChangeArrowheads="1"/>
              </p:cNvSpPr>
              <p:nvPr/>
            </p:nvSpPr>
            <p:spPr bwMode="black">
              <a:xfrm>
                <a:off x="4217" y="1307"/>
                <a:ext cx="36" cy="4"/>
              </a:xfrm>
              <a:prstGeom prst="rect">
                <a:avLst/>
              </a:prstGeom>
              <a:solidFill>
                <a:schemeClr val="bg2"/>
              </a:solidFill>
              <a:ln w="9525">
                <a:noFill/>
                <a:miter lim="800000"/>
                <a:headEnd/>
                <a:tailEnd/>
              </a:ln>
            </p:spPr>
            <p:txBody>
              <a:bodyPr/>
              <a:lstStyle/>
              <a:p>
                <a:endParaRPr lang="en-US"/>
              </a:p>
            </p:txBody>
          </p:sp>
          <p:sp>
            <p:nvSpPr>
              <p:cNvPr id="144629" name="Rectangle 2293"/>
              <p:cNvSpPr>
                <a:spLocks noChangeArrowheads="1"/>
              </p:cNvSpPr>
              <p:nvPr/>
            </p:nvSpPr>
            <p:spPr bwMode="black">
              <a:xfrm>
                <a:off x="4217" y="1308"/>
                <a:ext cx="36" cy="5"/>
              </a:xfrm>
              <a:prstGeom prst="rect">
                <a:avLst/>
              </a:prstGeom>
              <a:solidFill>
                <a:schemeClr val="bg2"/>
              </a:solidFill>
              <a:ln w="9525">
                <a:noFill/>
                <a:miter lim="800000"/>
                <a:headEnd/>
                <a:tailEnd/>
              </a:ln>
            </p:spPr>
            <p:txBody>
              <a:bodyPr/>
              <a:lstStyle/>
              <a:p>
                <a:endParaRPr lang="en-US"/>
              </a:p>
            </p:txBody>
          </p:sp>
          <p:sp>
            <p:nvSpPr>
              <p:cNvPr id="144630" name="Rectangle 2294"/>
              <p:cNvSpPr>
                <a:spLocks noChangeArrowheads="1"/>
              </p:cNvSpPr>
              <p:nvPr/>
            </p:nvSpPr>
            <p:spPr bwMode="black">
              <a:xfrm>
                <a:off x="4213" y="1281"/>
                <a:ext cx="6" cy="28"/>
              </a:xfrm>
              <a:prstGeom prst="rect">
                <a:avLst/>
              </a:prstGeom>
              <a:solidFill>
                <a:schemeClr val="bg2"/>
              </a:solidFill>
              <a:ln w="9525">
                <a:noFill/>
                <a:miter lim="800000"/>
                <a:headEnd/>
                <a:tailEnd/>
              </a:ln>
            </p:spPr>
            <p:txBody>
              <a:bodyPr/>
              <a:lstStyle/>
              <a:p>
                <a:endParaRPr lang="en-US"/>
              </a:p>
            </p:txBody>
          </p:sp>
          <p:sp>
            <p:nvSpPr>
              <p:cNvPr id="144631" name="Rectangle 2295"/>
              <p:cNvSpPr>
                <a:spLocks noChangeArrowheads="1"/>
              </p:cNvSpPr>
              <p:nvPr/>
            </p:nvSpPr>
            <p:spPr bwMode="black">
              <a:xfrm>
                <a:off x="4217" y="1278"/>
                <a:ext cx="36" cy="5"/>
              </a:xfrm>
              <a:prstGeom prst="rect">
                <a:avLst/>
              </a:prstGeom>
              <a:solidFill>
                <a:schemeClr val="bg2"/>
              </a:solidFill>
              <a:ln w="9525">
                <a:noFill/>
                <a:miter lim="800000"/>
                <a:headEnd/>
                <a:tailEnd/>
              </a:ln>
            </p:spPr>
            <p:txBody>
              <a:bodyPr/>
              <a:lstStyle/>
              <a:p>
                <a:endParaRPr lang="en-US"/>
              </a:p>
            </p:txBody>
          </p:sp>
          <p:sp>
            <p:nvSpPr>
              <p:cNvPr id="144632" name="Rectangle 2296"/>
              <p:cNvSpPr>
                <a:spLocks noChangeArrowheads="1"/>
              </p:cNvSpPr>
              <p:nvPr/>
            </p:nvSpPr>
            <p:spPr bwMode="black">
              <a:xfrm>
                <a:off x="4251" y="1281"/>
                <a:ext cx="6" cy="28"/>
              </a:xfrm>
              <a:prstGeom prst="rect">
                <a:avLst/>
              </a:prstGeom>
              <a:solidFill>
                <a:schemeClr val="bg2"/>
              </a:solidFill>
              <a:ln w="9525">
                <a:noFill/>
                <a:miter lim="800000"/>
                <a:headEnd/>
                <a:tailEnd/>
              </a:ln>
            </p:spPr>
            <p:txBody>
              <a:bodyPr/>
              <a:lstStyle/>
              <a:p>
                <a:endParaRPr lang="en-US"/>
              </a:p>
            </p:txBody>
          </p:sp>
          <p:sp>
            <p:nvSpPr>
              <p:cNvPr id="144633" name="Rectangle 2297"/>
              <p:cNvSpPr>
                <a:spLocks noChangeArrowheads="1"/>
              </p:cNvSpPr>
              <p:nvPr/>
            </p:nvSpPr>
            <p:spPr bwMode="black">
              <a:xfrm>
                <a:off x="4217" y="1308"/>
                <a:ext cx="36" cy="5"/>
              </a:xfrm>
              <a:prstGeom prst="rect">
                <a:avLst/>
              </a:prstGeom>
              <a:solidFill>
                <a:schemeClr val="bg2"/>
              </a:solidFill>
              <a:ln w="9525">
                <a:noFill/>
                <a:miter lim="800000"/>
                <a:headEnd/>
                <a:tailEnd/>
              </a:ln>
            </p:spPr>
            <p:txBody>
              <a:bodyPr/>
              <a:lstStyle/>
              <a:p>
                <a:endParaRPr lang="en-US"/>
              </a:p>
            </p:txBody>
          </p:sp>
          <p:sp>
            <p:nvSpPr>
              <p:cNvPr id="144634" name="Rectangle 2298"/>
              <p:cNvSpPr>
                <a:spLocks noChangeArrowheads="1"/>
              </p:cNvSpPr>
              <p:nvPr/>
            </p:nvSpPr>
            <p:spPr bwMode="black">
              <a:xfrm>
                <a:off x="3922" y="944"/>
                <a:ext cx="38" cy="5"/>
              </a:xfrm>
              <a:prstGeom prst="rect">
                <a:avLst/>
              </a:prstGeom>
              <a:solidFill>
                <a:schemeClr val="bg2"/>
              </a:solidFill>
              <a:ln w="9525">
                <a:noFill/>
                <a:miter lim="800000"/>
                <a:headEnd/>
                <a:tailEnd/>
              </a:ln>
            </p:spPr>
            <p:txBody>
              <a:bodyPr/>
              <a:lstStyle/>
              <a:p>
                <a:endParaRPr lang="en-US"/>
              </a:p>
            </p:txBody>
          </p:sp>
          <p:sp>
            <p:nvSpPr>
              <p:cNvPr id="144635" name="Rectangle 2299"/>
              <p:cNvSpPr>
                <a:spLocks noChangeArrowheads="1"/>
              </p:cNvSpPr>
              <p:nvPr/>
            </p:nvSpPr>
            <p:spPr bwMode="black">
              <a:xfrm>
                <a:off x="3922" y="943"/>
                <a:ext cx="38" cy="5"/>
              </a:xfrm>
              <a:prstGeom prst="rect">
                <a:avLst/>
              </a:prstGeom>
              <a:solidFill>
                <a:schemeClr val="bg2"/>
              </a:solidFill>
              <a:ln w="9525">
                <a:noFill/>
                <a:miter lim="800000"/>
                <a:headEnd/>
                <a:tailEnd/>
              </a:ln>
            </p:spPr>
            <p:txBody>
              <a:bodyPr/>
              <a:lstStyle/>
              <a:p>
                <a:endParaRPr lang="en-US"/>
              </a:p>
            </p:txBody>
          </p:sp>
          <p:sp>
            <p:nvSpPr>
              <p:cNvPr id="144636" name="Rectangle 2300"/>
              <p:cNvSpPr>
                <a:spLocks noChangeArrowheads="1"/>
              </p:cNvSpPr>
              <p:nvPr/>
            </p:nvSpPr>
            <p:spPr bwMode="black">
              <a:xfrm>
                <a:off x="3922" y="943"/>
                <a:ext cx="38" cy="5"/>
              </a:xfrm>
              <a:prstGeom prst="rect">
                <a:avLst/>
              </a:prstGeom>
              <a:solidFill>
                <a:schemeClr val="bg2"/>
              </a:solidFill>
              <a:ln w="9525">
                <a:noFill/>
                <a:miter lim="800000"/>
                <a:headEnd/>
                <a:tailEnd/>
              </a:ln>
            </p:spPr>
            <p:txBody>
              <a:bodyPr/>
              <a:lstStyle/>
              <a:p>
                <a:endParaRPr lang="en-US"/>
              </a:p>
            </p:txBody>
          </p:sp>
          <p:sp>
            <p:nvSpPr>
              <p:cNvPr id="144637" name="Rectangle 2301"/>
              <p:cNvSpPr>
                <a:spLocks noChangeArrowheads="1"/>
              </p:cNvSpPr>
              <p:nvPr/>
            </p:nvSpPr>
            <p:spPr bwMode="black">
              <a:xfrm>
                <a:off x="3922" y="943"/>
                <a:ext cx="38" cy="5"/>
              </a:xfrm>
              <a:prstGeom prst="rect">
                <a:avLst/>
              </a:prstGeom>
              <a:solidFill>
                <a:schemeClr val="bg2"/>
              </a:solidFill>
              <a:ln w="9525">
                <a:noFill/>
                <a:miter lim="800000"/>
                <a:headEnd/>
                <a:tailEnd/>
              </a:ln>
            </p:spPr>
            <p:txBody>
              <a:bodyPr/>
              <a:lstStyle/>
              <a:p>
                <a:endParaRPr lang="en-US"/>
              </a:p>
            </p:txBody>
          </p:sp>
          <p:sp>
            <p:nvSpPr>
              <p:cNvPr id="144638" name="Rectangle 2302"/>
              <p:cNvSpPr>
                <a:spLocks noChangeArrowheads="1"/>
              </p:cNvSpPr>
              <p:nvPr/>
            </p:nvSpPr>
            <p:spPr bwMode="black">
              <a:xfrm>
                <a:off x="3922" y="943"/>
                <a:ext cx="38" cy="3"/>
              </a:xfrm>
              <a:prstGeom prst="rect">
                <a:avLst/>
              </a:prstGeom>
              <a:solidFill>
                <a:schemeClr val="bg2"/>
              </a:solidFill>
              <a:ln w="9525">
                <a:noFill/>
                <a:miter lim="800000"/>
                <a:headEnd/>
                <a:tailEnd/>
              </a:ln>
            </p:spPr>
            <p:txBody>
              <a:bodyPr/>
              <a:lstStyle/>
              <a:p>
                <a:endParaRPr lang="en-US"/>
              </a:p>
            </p:txBody>
          </p:sp>
          <p:sp>
            <p:nvSpPr>
              <p:cNvPr id="144639" name="Rectangle 2303"/>
              <p:cNvSpPr>
                <a:spLocks noChangeArrowheads="1"/>
              </p:cNvSpPr>
              <p:nvPr/>
            </p:nvSpPr>
            <p:spPr bwMode="black">
              <a:xfrm>
                <a:off x="3922" y="941"/>
                <a:ext cx="38" cy="5"/>
              </a:xfrm>
              <a:prstGeom prst="rect">
                <a:avLst/>
              </a:prstGeom>
              <a:solidFill>
                <a:schemeClr val="bg2"/>
              </a:solidFill>
              <a:ln w="9525">
                <a:noFill/>
                <a:miter lim="800000"/>
                <a:headEnd/>
                <a:tailEnd/>
              </a:ln>
            </p:spPr>
            <p:txBody>
              <a:bodyPr/>
              <a:lstStyle/>
              <a:p>
                <a:endParaRPr lang="en-US"/>
              </a:p>
            </p:txBody>
          </p:sp>
          <p:sp>
            <p:nvSpPr>
              <p:cNvPr id="144640" name="Rectangle 2304"/>
              <p:cNvSpPr>
                <a:spLocks noChangeArrowheads="1"/>
              </p:cNvSpPr>
              <p:nvPr/>
            </p:nvSpPr>
            <p:spPr bwMode="black">
              <a:xfrm>
                <a:off x="3922" y="941"/>
                <a:ext cx="38" cy="5"/>
              </a:xfrm>
              <a:prstGeom prst="rect">
                <a:avLst/>
              </a:prstGeom>
              <a:solidFill>
                <a:schemeClr val="bg2"/>
              </a:solidFill>
              <a:ln w="9525">
                <a:noFill/>
                <a:miter lim="800000"/>
                <a:headEnd/>
                <a:tailEnd/>
              </a:ln>
            </p:spPr>
            <p:txBody>
              <a:bodyPr/>
              <a:lstStyle/>
              <a:p>
                <a:endParaRPr lang="en-US"/>
              </a:p>
            </p:txBody>
          </p:sp>
          <p:sp>
            <p:nvSpPr>
              <p:cNvPr id="144641" name="Rectangle 2305"/>
              <p:cNvSpPr>
                <a:spLocks noChangeArrowheads="1"/>
              </p:cNvSpPr>
              <p:nvPr/>
            </p:nvSpPr>
            <p:spPr bwMode="black">
              <a:xfrm>
                <a:off x="3922" y="941"/>
                <a:ext cx="38" cy="3"/>
              </a:xfrm>
              <a:prstGeom prst="rect">
                <a:avLst/>
              </a:prstGeom>
              <a:solidFill>
                <a:schemeClr val="bg2"/>
              </a:solidFill>
              <a:ln w="9525">
                <a:noFill/>
                <a:miter lim="800000"/>
                <a:headEnd/>
                <a:tailEnd/>
              </a:ln>
            </p:spPr>
            <p:txBody>
              <a:bodyPr/>
              <a:lstStyle/>
              <a:p>
                <a:endParaRPr lang="en-US"/>
              </a:p>
            </p:txBody>
          </p:sp>
          <p:sp>
            <p:nvSpPr>
              <p:cNvPr id="144642" name="Rectangle 2306"/>
              <p:cNvSpPr>
                <a:spLocks noChangeArrowheads="1"/>
              </p:cNvSpPr>
              <p:nvPr/>
            </p:nvSpPr>
            <p:spPr bwMode="black">
              <a:xfrm>
                <a:off x="3922" y="940"/>
                <a:ext cx="38" cy="4"/>
              </a:xfrm>
              <a:prstGeom prst="rect">
                <a:avLst/>
              </a:prstGeom>
              <a:solidFill>
                <a:schemeClr val="bg2"/>
              </a:solidFill>
              <a:ln w="9525">
                <a:noFill/>
                <a:miter lim="800000"/>
                <a:headEnd/>
                <a:tailEnd/>
              </a:ln>
            </p:spPr>
            <p:txBody>
              <a:bodyPr/>
              <a:lstStyle/>
              <a:p>
                <a:endParaRPr lang="en-US"/>
              </a:p>
            </p:txBody>
          </p:sp>
          <p:sp>
            <p:nvSpPr>
              <p:cNvPr id="144643" name="Rectangle 2307"/>
              <p:cNvSpPr>
                <a:spLocks noChangeArrowheads="1"/>
              </p:cNvSpPr>
              <p:nvPr/>
            </p:nvSpPr>
            <p:spPr bwMode="black">
              <a:xfrm>
                <a:off x="3922" y="940"/>
                <a:ext cx="38" cy="4"/>
              </a:xfrm>
              <a:prstGeom prst="rect">
                <a:avLst/>
              </a:prstGeom>
              <a:solidFill>
                <a:schemeClr val="bg2"/>
              </a:solidFill>
              <a:ln w="9525">
                <a:noFill/>
                <a:miter lim="800000"/>
                <a:headEnd/>
                <a:tailEnd/>
              </a:ln>
            </p:spPr>
            <p:txBody>
              <a:bodyPr/>
              <a:lstStyle/>
              <a:p>
                <a:endParaRPr lang="en-US"/>
              </a:p>
            </p:txBody>
          </p:sp>
          <p:sp>
            <p:nvSpPr>
              <p:cNvPr id="144644" name="Rectangle 2308"/>
              <p:cNvSpPr>
                <a:spLocks noChangeArrowheads="1"/>
              </p:cNvSpPr>
              <p:nvPr/>
            </p:nvSpPr>
            <p:spPr bwMode="black">
              <a:xfrm>
                <a:off x="3922" y="940"/>
                <a:ext cx="38" cy="4"/>
              </a:xfrm>
              <a:prstGeom prst="rect">
                <a:avLst/>
              </a:prstGeom>
              <a:solidFill>
                <a:schemeClr val="bg2"/>
              </a:solidFill>
              <a:ln w="9525">
                <a:noFill/>
                <a:miter lim="800000"/>
                <a:headEnd/>
                <a:tailEnd/>
              </a:ln>
            </p:spPr>
            <p:txBody>
              <a:bodyPr/>
              <a:lstStyle/>
              <a:p>
                <a:endParaRPr lang="en-US"/>
              </a:p>
            </p:txBody>
          </p:sp>
          <p:sp>
            <p:nvSpPr>
              <p:cNvPr id="144645" name="Rectangle 2309"/>
              <p:cNvSpPr>
                <a:spLocks noChangeArrowheads="1"/>
              </p:cNvSpPr>
              <p:nvPr/>
            </p:nvSpPr>
            <p:spPr bwMode="black">
              <a:xfrm>
                <a:off x="3922" y="938"/>
                <a:ext cx="38" cy="5"/>
              </a:xfrm>
              <a:prstGeom prst="rect">
                <a:avLst/>
              </a:prstGeom>
              <a:solidFill>
                <a:schemeClr val="bg2"/>
              </a:solidFill>
              <a:ln w="9525">
                <a:noFill/>
                <a:miter lim="800000"/>
                <a:headEnd/>
                <a:tailEnd/>
              </a:ln>
            </p:spPr>
            <p:txBody>
              <a:bodyPr/>
              <a:lstStyle/>
              <a:p>
                <a:endParaRPr lang="en-US"/>
              </a:p>
            </p:txBody>
          </p:sp>
          <p:sp>
            <p:nvSpPr>
              <p:cNvPr id="144646" name="Rectangle 2310"/>
              <p:cNvSpPr>
                <a:spLocks noChangeArrowheads="1"/>
              </p:cNvSpPr>
              <p:nvPr/>
            </p:nvSpPr>
            <p:spPr bwMode="black">
              <a:xfrm>
                <a:off x="3922" y="938"/>
                <a:ext cx="38" cy="5"/>
              </a:xfrm>
              <a:prstGeom prst="rect">
                <a:avLst/>
              </a:prstGeom>
              <a:solidFill>
                <a:schemeClr val="bg2"/>
              </a:solidFill>
              <a:ln w="9525">
                <a:noFill/>
                <a:miter lim="800000"/>
                <a:headEnd/>
                <a:tailEnd/>
              </a:ln>
            </p:spPr>
            <p:txBody>
              <a:bodyPr/>
              <a:lstStyle/>
              <a:p>
                <a:endParaRPr lang="en-US"/>
              </a:p>
            </p:txBody>
          </p:sp>
          <p:sp>
            <p:nvSpPr>
              <p:cNvPr id="144647" name="Rectangle 2311"/>
              <p:cNvSpPr>
                <a:spLocks noChangeArrowheads="1"/>
              </p:cNvSpPr>
              <p:nvPr/>
            </p:nvSpPr>
            <p:spPr bwMode="black">
              <a:xfrm>
                <a:off x="3922" y="938"/>
                <a:ext cx="38" cy="5"/>
              </a:xfrm>
              <a:prstGeom prst="rect">
                <a:avLst/>
              </a:prstGeom>
              <a:solidFill>
                <a:schemeClr val="bg2"/>
              </a:solidFill>
              <a:ln w="9525">
                <a:noFill/>
                <a:miter lim="800000"/>
                <a:headEnd/>
                <a:tailEnd/>
              </a:ln>
            </p:spPr>
            <p:txBody>
              <a:bodyPr/>
              <a:lstStyle/>
              <a:p>
                <a:endParaRPr lang="en-US"/>
              </a:p>
            </p:txBody>
          </p:sp>
          <p:sp>
            <p:nvSpPr>
              <p:cNvPr id="144648" name="Rectangle 2312"/>
              <p:cNvSpPr>
                <a:spLocks noChangeArrowheads="1"/>
              </p:cNvSpPr>
              <p:nvPr/>
            </p:nvSpPr>
            <p:spPr bwMode="black">
              <a:xfrm>
                <a:off x="3922" y="938"/>
                <a:ext cx="38" cy="3"/>
              </a:xfrm>
              <a:prstGeom prst="rect">
                <a:avLst/>
              </a:prstGeom>
              <a:solidFill>
                <a:schemeClr val="bg2"/>
              </a:solidFill>
              <a:ln w="9525">
                <a:noFill/>
                <a:miter lim="800000"/>
                <a:headEnd/>
                <a:tailEnd/>
              </a:ln>
            </p:spPr>
            <p:txBody>
              <a:bodyPr/>
              <a:lstStyle/>
              <a:p>
                <a:endParaRPr lang="en-US"/>
              </a:p>
            </p:txBody>
          </p:sp>
          <p:sp>
            <p:nvSpPr>
              <p:cNvPr id="144649" name="Rectangle 2313"/>
              <p:cNvSpPr>
                <a:spLocks noChangeArrowheads="1"/>
              </p:cNvSpPr>
              <p:nvPr/>
            </p:nvSpPr>
            <p:spPr bwMode="black">
              <a:xfrm>
                <a:off x="3922" y="936"/>
                <a:ext cx="38" cy="5"/>
              </a:xfrm>
              <a:prstGeom prst="rect">
                <a:avLst/>
              </a:prstGeom>
              <a:solidFill>
                <a:schemeClr val="bg2"/>
              </a:solidFill>
              <a:ln w="9525">
                <a:noFill/>
                <a:miter lim="800000"/>
                <a:headEnd/>
                <a:tailEnd/>
              </a:ln>
            </p:spPr>
            <p:txBody>
              <a:bodyPr/>
              <a:lstStyle/>
              <a:p>
                <a:endParaRPr lang="en-US"/>
              </a:p>
            </p:txBody>
          </p:sp>
          <p:sp>
            <p:nvSpPr>
              <p:cNvPr id="144650" name="Rectangle 2314"/>
              <p:cNvSpPr>
                <a:spLocks noChangeArrowheads="1"/>
              </p:cNvSpPr>
              <p:nvPr/>
            </p:nvSpPr>
            <p:spPr bwMode="black">
              <a:xfrm>
                <a:off x="3922" y="936"/>
                <a:ext cx="38" cy="5"/>
              </a:xfrm>
              <a:prstGeom prst="rect">
                <a:avLst/>
              </a:prstGeom>
              <a:solidFill>
                <a:schemeClr val="bg2"/>
              </a:solidFill>
              <a:ln w="9525">
                <a:noFill/>
                <a:miter lim="800000"/>
                <a:headEnd/>
                <a:tailEnd/>
              </a:ln>
            </p:spPr>
            <p:txBody>
              <a:bodyPr/>
              <a:lstStyle/>
              <a:p>
                <a:endParaRPr lang="en-US"/>
              </a:p>
            </p:txBody>
          </p:sp>
          <p:sp>
            <p:nvSpPr>
              <p:cNvPr id="144651" name="Rectangle 2315"/>
              <p:cNvSpPr>
                <a:spLocks noChangeArrowheads="1"/>
              </p:cNvSpPr>
              <p:nvPr/>
            </p:nvSpPr>
            <p:spPr bwMode="black">
              <a:xfrm>
                <a:off x="3922" y="935"/>
                <a:ext cx="38" cy="5"/>
              </a:xfrm>
              <a:prstGeom prst="rect">
                <a:avLst/>
              </a:prstGeom>
              <a:solidFill>
                <a:schemeClr val="bg2"/>
              </a:solidFill>
              <a:ln w="9525">
                <a:noFill/>
                <a:miter lim="800000"/>
                <a:headEnd/>
                <a:tailEnd/>
              </a:ln>
            </p:spPr>
            <p:txBody>
              <a:bodyPr/>
              <a:lstStyle/>
              <a:p>
                <a:endParaRPr lang="en-US"/>
              </a:p>
            </p:txBody>
          </p:sp>
          <p:sp>
            <p:nvSpPr>
              <p:cNvPr id="144652" name="Rectangle 2316"/>
              <p:cNvSpPr>
                <a:spLocks noChangeArrowheads="1"/>
              </p:cNvSpPr>
              <p:nvPr/>
            </p:nvSpPr>
            <p:spPr bwMode="black">
              <a:xfrm>
                <a:off x="3922" y="935"/>
                <a:ext cx="38" cy="5"/>
              </a:xfrm>
              <a:prstGeom prst="rect">
                <a:avLst/>
              </a:prstGeom>
              <a:solidFill>
                <a:schemeClr val="bg2"/>
              </a:solidFill>
              <a:ln w="9525">
                <a:noFill/>
                <a:miter lim="800000"/>
                <a:headEnd/>
                <a:tailEnd/>
              </a:ln>
            </p:spPr>
            <p:txBody>
              <a:bodyPr/>
              <a:lstStyle/>
              <a:p>
                <a:endParaRPr lang="en-US"/>
              </a:p>
            </p:txBody>
          </p:sp>
          <p:sp>
            <p:nvSpPr>
              <p:cNvPr id="144653" name="Rectangle 2317"/>
              <p:cNvSpPr>
                <a:spLocks noChangeArrowheads="1"/>
              </p:cNvSpPr>
              <p:nvPr/>
            </p:nvSpPr>
            <p:spPr bwMode="black">
              <a:xfrm>
                <a:off x="3922" y="935"/>
                <a:ext cx="38" cy="5"/>
              </a:xfrm>
              <a:prstGeom prst="rect">
                <a:avLst/>
              </a:prstGeom>
              <a:solidFill>
                <a:schemeClr val="bg2"/>
              </a:solidFill>
              <a:ln w="9525">
                <a:noFill/>
                <a:miter lim="800000"/>
                <a:headEnd/>
                <a:tailEnd/>
              </a:ln>
            </p:spPr>
            <p:txBody>
              <a:bodyPr/>
              <a:lstStyle/>
              <a:p>
                <a:endParaRPr lang="en-US"/>
              </a:p>
            </p:txBody>
          </p:sp>
          <p:sp>
            <p:nvSpPr>
              <p:cNvPr id="144654" name="Rectangle 2318"/>
              <p:cNvSpPr>
                <a:spLocks noChangeArrowheads="1"/>
              </p:cNvSpPr>
              <p:nvPr/>
            </p:nvSpPr>
            <p:spPr bwMode="black">
              <a:xfrm>
                <a:off x="3922" y="935"/>
                <a:ext cx="38" cy="5"/>
              </a:xfrm>
              <a:prstGeom prst="rect">
                <a:avLst/>
              </a:prstGeom>
              <a:solidFill>
                <a:schemeClr val="bg2"/>
              </a:solidFill>
              <a:ln w="9525">
                <a:noFill/>
                <a:miter lim="800000"/>
                <a:headEnd/>
                <a:tailEnd/>
              </a:ln>
            </p:spPr>
            <p:txBody>
              <a:bodyPr/>
              <a:lstStyle/>
              <a:p>
                <a:endParaRPr lang="en-US"/>
              </a:p>
            </p:txBody>
          </p:sp>
          <p:sp>
            <p:nvSpPr>
              <p:cNvPr id="144655" name="Rectangle 2319"/>
              <p:cNvSpPr>
                <a:spLocks noChangeArrowheads="1"/>
              </p:cNvSpPr>
              <p:nvPr/>
            </p:nvSpPr>
            <p:spPr bwMode="black">
              <a:xfrm>
                <a:off x="3922" y="933"/>
                <a:ext cx="38" cy="5"/>
              </a:xfrm>
              <a:prstGeom prst="rect">
                <a:avLst/>
              </a:prstGeom>
              <a:solidFill>
                <a:schemeClr val="bg2"/>
              </a:solidFill>
              <a:ln w="9525">
                <a:noFill/>
                <a:miter lim="800000"/>
                <a:headEnd/>
                <a:tailEnd/>
              </a:ln>
            </p:spPr>
            <p:txBody>
              <a:bodyPr/>
              <a:lstStyle/>
              <a:p>
                <a:endParaRPr lang="en-US"/>
              </a:p>
            </p:txBody>
          </p:sp>
          <p:sp>
            <p:nvSpPr>
              <p:cNvPr id="144656" name="Rectangle 2320"/>
              <p:cNvSpPr>
                <a:spLocks noChangeArrowheads="1"/>
              </p:cNvSpPr>
              <p:nvPr/>
            </p:nvSpPr>
            <p:spPr bwMode="black">
              <a:xfrm>
                <a:off x="3922" y="933"/>
                <a:ext cx="38" cy="5"/>
              </a:xfrm>
              <a:prstGeom prst="rect">
                <a:avLst/>
              </a:prstGeom>
              <a:solidFill>
                <a:schemeClr val="bg2"/>
              </a:solidFill>
              <a:ln w="9525">
                <a:noFill/>
                <a:miter lim="800000"/>
                <a:headEnd/>
                <a:tailEnd/>
              </a:ln>
            </p:spPr>
            <p:txBody>
              <a:bodyPr/>
              <a:lstStyle/>
              <a:p>
                <a:endParaRPr lang="en-US"/>
              </a:p>
            </p:txBody>
          </p:sp>
          <p:sp>
            <p:nvSpPr>
              <p:cNvPr id="144657" name="Rectangle 2321"/>
              <p:cNvSpPr>
                <a:spLocks noChangeArrowheads="1"/>
              </p:cNvSpPr>
              <p:nvPr/>
            </p:nvSpPr>
            <p:spPr bwMode="black">
              <a:xfrm>
                <a:off x="3922" y="933"/>
                <a:ext cx="38" cy="5"/>
              </a:xfrm>
              <a:prstGeom prst="rect">
                <a:avLst/>
              </a:prstGeom>
              <a:solidFill>
                <a:schemeClr val="bg2"/>
              </a:solidFill>
              <a:ln w="9525">
                <a:noFill/>
                <a:miter lim="800000"/>
                <a:headEnd/>
                <a:tailEnd/>
              </a:ln>
            </p:spPr>
            <p:txBody>
              <a:bodyPr/>
              <a:lstStyle/>
              <a:p>
                <a:endParaRPr lang="en-US"/>
              </a:p>
            </p:txBody>
          </p:sp>
          <p:sp>
            <p:nvSpPr>
              <p:cNvPr id="144658" name="Rectangle 2322"/>
              <p:cNvSpPr>
                <a:spLocks noChangeArrowheads="1"/>
              </p:cNvSpPr>
              <p:nvPr/>
            </p:nvSpPr>
            <p:spPr bwMode="black">
              <a:xfrm>
                <a:off x="3922" y="932"/>
                <a:ext cx="38" cy="4"/>
              </a:xfrm>
              <a:prstGeom prst="rect">
                <a:avLst/>
              </a:prstGeom>
              <a:solidFill>
                <a:schemeClr val="bg2"/>
              </a:solidFill>
              <a:ln w="9525">
                <a:noFill/>
                <a:miter lim="800000"/>
                <a:headEnd/>
                <a:tailEnd/>
              </a:ln>
            </p:spPr>
            <p:txBody>
              <a:bodyPr/>
              <a:lstStyle/>
              <a:p>
                <a:endParaRPr lang="en-US"/>
              </a:p>
            </p:txBody>
          </p:sp>
          <p:sp>
            <p:nvSpPr>
              <p:cNvPr id="144659" name="Rectangle 2323"/>
              <p:cNvSpPr>
                <a:spLocks noChangeArrowheads="1"/>
              </p:cNvSpPr>
              <p:nvPr/>
            </p:nvSpPr>
            <p:spPr bwMode="black">
              <a:xfrm>
                <a:off x="3922" y="932"/>
                <a:ext cx="38" cy="4"/>
              </a:xfrm>
              <a:prstGeom prst="rect">
                <a:avLst/>
              </a:prstGeom>
              <a:solidFill>
                <a:schemeClr val="bg2"/>
              </a:solidFill>
              <a:ln w="9525">
                <a:noFill/>
                <a:miter lim="800000"/>
                <a:headEnd/>
                <a:tailEnd/>
              </a:ln>
            </p:spPr>
            <p:txBody>
              <a:bodyPr/>
              <a:lstStyle/>
              <a:p>
                <a:endParaRPr lang="en-US"/>
              </a:p>
            </p:txBody>
          </p:sp>
          <p:sp>
            <p:nvSpPr>
              <p:cNvPr id="144660" name="Rectangle 2324"/>
              <p:cNvSpPr>
                <a:spLocks noChangeArrowheads="1"/>
              </p:cNvSpPr>
              <p:nvPr/>
            </p:nvSpPr>
            <p:spPr bwMode="black">
              <a:xfrm>
                <a:off x="3922" y="932"/>
                <a:ext cx="38" cy="4"/>
              </a:xfrm>
              <a:prstGeom prst="rect">
                <a:avLst/>
              </a:prstGeom>
              <a:solidFill>
                <a:schemeClr val="bg2"/>
              </a:solidFill>
              <a:ln w="9525">
                <a:noFill/>
                <a:miter lim="800000"/>
                <a:headEnd/>
                <a:tailEnd/>
              </a:ln>
            </p:spPr>
            <p:txBody>
              <a:bodyPr/>
              <a:lstStyle/>
              <a:p>
                <a:endParaRPr lang="en-US"/>
              </a:p>
            </p:txBody>
          </p:sp>
          <p:sp>
            <p:nvSpPr>
              <p:cNvPr id="144661" name="Rectangle 2325"/>
              <p:cNvSpPr>
                <a:spLocks noChangeArrowheads="1"/>
              </p:cNvSpPr>
              <p:nvPr/>
            </p:nvSpPr>
            <p:spPr bwMode="black">
              <a:xfrm>
                <a:off x="3922" y="930"/>
                <a:ext cx="38" cy="5"/>
              </a:xfrm>
              <a:prstGeom prst="rect">
                <a:avLst/>
              </a:prstGeom>
              <a:solidFill>
                <a:schemeClr val="bg2"/>
              </a:solidFill>
              <a:ln w="9525">
                <a:noFill/>
                <a:miter lim="800000"/>
                <a:headEnd/>
                <a:tailEnd/>
              </a:ln>
            </p:spPr>
            <p:txBody>
              <a:bodyPr/>
              <a:lstStyle/>
              <a:p>
                <a:endParaRPr lang="en-US"/>
              </a:p>
            </p:txBody>
          </p:sp>
          <p:sp>
            <p:nvSpPr>
              <p:cNvPr id="144662" name="Rectangle 2326"/>
              <p:cNvSpPr>
                <a:spLocks noChangeArrowheads="1"/>
              </p:cNvSpPr>
              <p:nvPr/>
            </p:nvSpPr>
            <p:spPr bwMode="black">
              <a:xfrm>
                <a:off x="3922" y="930"/>
                <a:ext cx="38" cy="5"/>
              </a:xfrm>
              <a:prstGeom prst="rect">
                <a:avLst/>
              </a:prstGeom>
              <a:solidFill>
                <a:schemeClr val="bg2"/>
              </a:solidFill>
              <a:ln w="9525">
                <a:noFill/>
                <a:miter lim="800000"/>
                <a:headEnd/>
                <a:tailEnd/>
              </a:ln>
            </p:spPr>
            <p:txBody>
              <a:bodyPr/>
              <a:lstStyle/>
              <a:p>
                <a:endParaRPr lang="en-US"/>
              </a:p>
            </p:txBody>
          </p:sp>
          <p:sp>
            <p:nvSpPr>
              <p:cNvPr id="144663" name="Rectangle 2327"/>
              <p:cNvSpPr>
                <a:spLocks noChangeArrowheads="1"/>
              </p:cNvSpPr>
              <p:nvPr/>
            </p:nvSpPr>
            <p:spPr bwMode="black">
              <a:xfrm>
                <a:off x="3922" y="930"/>
                <a:ext cx="38" cy="5"/>
              </a:xfrm>
              <a:prstGeom prst="rect">
                <a:avLst/>
              </a:prstGeom>
              <a:solidFill>
                <a:schemeClr val="bg2"/>
              </a:solidFill>
              <a:ln w="9525">
                <a:noFill/>
                <a:miter lim="800000"/>
                <a:headEnd/>
                <a:tailEnd/>
              </a:ln>
            </p:spPr>
            <p:txBody>
              <a:bodyPr/>
              <a:lstStyle/>
              <a:p>
                <a:endParaRPr lang="en-US"/>
              </a:p>
            </p:txBody>
          </p:sp>
          <p:sp>
            <p:nvSpPr>
              <p:cNvPr id="144664" name="Rectangle 2328"/>
              <p:cNvSpPr>
                <a:spLocks noChangeArrowheads="1"/>
              </p:cNvSpPr>
              <p:nvPr/>
            </p:nvSpPr>
            <p:spPr bwMode="black">
              <a:xfrm>
                <a:off x="3922" y="930"/>
                <a:ext cx="38" cy="5"/>
              </a:xfrm>
              <a:prstGeom prst="rect">
                <a:avLst/>
              </a:prstGeom>
              <a:solidFill>
                <a:schemeClr val="bg2"/>
              </a:solidFill>
              <a:ln w="9525">
                <a:noFill/>
                <a:miter lim="800000"/>
                <a:headEnd/>
                <a:tailEnd/>
              </a:ln>
            </p:spPr>
            <p:txBody>
              <a:bodyPr/>
              <a:lstStyle/>
              <a:p>
                <a:endParaRPr lang="en-US"/>
              </a:p>
            </p:txBody>
          </p:sp>
          <p:sp>
            <p:nvSpPr>
              <p:cNvPr id="144665" name="Rectangle 2329"/>
              <p:cNvSpPr>
                <a:spLocks noChangeArrowheads="1"/>
              </p:cNvSpPr>
              <p:nvPr/>
            </p:nvSpPr>
            <p:spPr bwMode="black">
              <a:xfrm>
                <a:off x="3922" y="944"/>
                <a:ext cx="38" cy="5"/>
              </a:xfrm>
              <a:prstGeom prst="rect">
                <a:avLst/>
              </a:prstGeom>
              <a:solidFill>
                <a:schemeClr val="bg2"/>
              </a:solidFill>
              <a:ln w="9525">
                <a:noFill/>
                <a:miter lim="800000"/>
                <a:headEnd/>
                <a:tailEnd/>
              </a:ln>
            </p:spPr>
            <p:txBody>
              <a:bodyPr/>
              <a:lstStyle/>
              <a:p>
                <a:endParaRPr lang="en-US"/>
              </a:p>
            </p:txBody>
          </p:sp>
          <p:sp>
            <p:nvSpPr>
              <p:cNvPr id="144666" name="Rectangle 2330"/>
              <p:cNvSpPr>
                <a:spLocks noChangeArrowheads="1"/>
              </p:cNvSpPr>
              <p:nvPr/>
            </p:nvSpPr>
            <p:spPr bwMode="black">
              <a:xfrm>
                <a:off x="3922" y="944"/>
                <a:ext cx="38" cy="5"/>
              </a:xfrm>
              <a:prstGeom prst="rect">
                <a:avLst/>
              </a:prstGeom>
              <a:solidFill>
                <a:schemeClr val="bg2"/>
              </a:solidFill>
              <a:ln w="9525">
                <a:noFill/>
                <a:miter lim="800000"/>
                <a:headEnd/>
                <a:tailEnd/>
              </a:ln>
            </p:spPr>
            <p:txBody>
              <a:bodyPr/>
              <a:lstStyle/>
              <a:p>
                <a:endParaRPr lang="en-US"/>
              </a:p>
            </p:txBody>
          </p:sp>
          <p:sp>
            <p:nvSpPr>
              <p:cNvPr id="144667" name="Rectangle 2331"/>
              <p:cNvSpPr>
                <a:spLocks noChangeArrowheads="1"/>
              </p:cNvSpPr>
              <p:nvPr/>
            </p:nvSpPr>
            <p:spPr bwMode="black">
              <a:xfrm>
                <a:off x="3922" y="946"/>
                <a:ext cx="38" cy="3"/>
              </a:xfrm>
              <a:prstGeom prst="rect">
                <a:avLst/>
              </a:prstGeom>
              <a:solidFill>
                <a:schemeClr val="bg2"/>
              </a:solidFill>
              <a:ln w="9525">
                <a:noFill/>
                <a:miter lim="800000"/>
                <a:headEnd/>
                <a:tailEnd/>
              </a:ln>
            </p:spPr>
            <p:txBody>
              <a:bodyPr/>
              <a:lstStyle/>
              <a:p>
                <a:endParaRPr lang="en-US"/>
              </a:p>
            </p:txBody>
          </p:sp>
          <p:sp>
            <p:nvSpPr>
              <p:cNvPr id="144668" name="Rectangle 2332"/>
              <p:cNvSpPr>
                <a:spLocks noChangeArrowheads="1"/>
              </p:cNvSpPr>
              <p:nvPr/>
            </p:nvSpPr>
            <p:spPr bwMode="black">
              <a:xfrm>
                <a:off x="3922" y="946"/>
                <a:ext cx="38" cy="4"/>
              </a:xfrm>
              <a:prstGeom prst="rect">
                <a:avLst/>
              </a:prstGeom>
              <a:solidFill>
                <a:schemeClr val="bg2"/>
              </a:solidFill>
              <a:ln w="9525">
                <a:noFill/>
                <a:miter lim="800000"/>
                <a:headEnd/>
                <a:tailEnd/>
              </a:ln>
            </p:spPr>
            <p:txBody>
              <a:bodyPr/>
              <a:lstStyle/>
              <a:p>
                <a:endParaRPr lang="en-US"/>
              </a:p>
            </p:txBody>
          </p:sp>
          <p:sp>
            <p:nvSpPr>
              <p:cNvPr id="144669" name="Rectangle 2333"/>
              <p:cNvSpPr>
                <a:spLocks noChangeArrowheads="1"/>
              </p:cNvSpPr>
              <p:nvPr/>
            </p:nvSpPr>
            <p:spPr bwMode="black">
              <a:xfrm>
                <a:off x="3922" y="946"/>
                <a:ext cx="38" cy="4"/>
              </a:xfrm>
              <a:prstGeom prst="rect">
                <a:avLst/>
              </a:prstGeom>
              <a:solidFill>
                <a:schemeClr val="bg2"/>
              </a:solidFill>
              <a:ln w="9525">
                <a:noFill/>
                <a:miter lim="800000"/>
                <a:headEnd/>
                <a:tailEnd/>
              </a:ln>
            </p:spPr>
            <p:txBody>
              <a:bodyPr/>
              <a:lstStyle/>
              <a:p>
                <a:endParaRPr lang="en-US"/>
              </a:p>
            </p:txBody>
          </p:sp>
          <p:sp>
            <p:nvSpPr>
              <p:cNvPr id="144671" name="Rectangle 2335"/>
              <p:cNvSpPr>
                <a:spLocks noChangeArrowheads="1"/>
              </p:cNvSpPr>
              <p:nvPr/>
            </p:nvSpPr>
            <p:spPr bwMode="black">
              <a:xfrm>
                <a:off x="3922" y="948"/>
                <a:ext cx="38" cy="4"/>
              </a:xfrm>
              <a:prstGeom prst="rect">
                <a:avLst/>
              </a:prstGeom>
              <a:solidFill>
                <a:schemeClr val="bg2"/>
              </a:solidFill>
              <a:ln w="9525">
                <a:noFill/>
                <a:miter lim="800000"/>
                <a:headEnd/>
                <a:tailEnd/>
              </a:ln>
            </p:spPr>
            <p:txBody>
              <a:bodyPr/>
              <a:lstStyle/>
              <a:p>
                <a:endParaRPr lang="en-US"/>
              </a:p>
            </p:txBody>
          </p:sp>
          <p:sp>
            <p:nvSpPr>
              <p:cNvPr id="144672" name="Rectangle 2336"/>
              <p:cNvSpPr>
                <a:spLocks noChangeArrowheads="1"/>
              </p:cNvSpPr>
              <p:nvPr/>
            </p:nvSpPr>
            <p:spPr bwMode="black">
              <a:xfrm>
                <a:off x="3922" y="948"/>
                <a:ext cx="38" cy="4"/>
              </a:xfrm>
              <a:prstGeom prst="rect">
                <a:avLst/>
              </a:prstGeom>
              <a:solidFill>
                <a:schemeClr val="bg2"/>
              </a:solidFill>
              <a:ln w="9525">
                <a:noFill/>
                <a:miter lim="800000"/>
                <a:headEnd/>
                <a:tailEnd/>
              </a:ln>
            </p:spPr>
            <p:txBody>
              <a:bodyPr/>
              <a:lstStyle/>
              <a:p>
                <a:endParaRPr lang="en-US"/>
              </a:p>
            </p:txBody>
          </p:sp>
          <p:sp>
            <p:nvSpPr>
              <p:cNvPr id="144673" name="Rectangle 2337"/>
              <p:cNvSpPr>
                <a:spLocks noChangeArrowheads="1"/>
              </p:cNvSpPr>
              <p:nvPr/>
            </p:nvSpPr>
            <p:spPr bwMode="black">
              <a:xfrm>
                <a:off x="3922" y="949"/>
                <a:ext cx="38" cy="3"/>
              </a:xfrm>
              <a:prstGeom prst="rect">
                <a:avLst/>
              </a:prstGeom>
              <a:solidFill>
                <a:schemeClr val="bg2"/>
              </a:solidFill>
              <a:ln w="9525">
                <a:noFill/>
                <a:miter lim="800000"/>
                <a:headEnd/>
                <a:tailEnd/>
              </a:ln>
            </p:spPr>
            <p:txBody>
              <a:bodyPr/>
              <a:lstStyle/>
              <a:p>
                <a:endParaRPr lang="en-US"/>
              </a:p>
            </p:txBody>
          </p:sp>
          <p:sp>
            <p:nvSpPr>
              <p:cNvPr id="144674" name="Rectangle 2338"/>
              <p:cNvSpPr>
                <a:spLocks noChangeArrowheads="1"/>
              </p:cNvSpPr>
              <p:nvPr/>
            </p:nvSpPr>
            <p:spPr bwMode="black">
              <a:xfrm>
                <a:off x="3922" y="949"/>
                <a:ext cx="38" cy="5"/>
              </a:xfrm>
              <a:prstGeom prst="rect">
                <a:avLst/>
              </a:prstGeom>
              <a:solidFill>
                <a:schemeClr val="bg2"/>
              </a:solidFill>
              <a:ln w="9525">
                <a:noFill/>
                <a:miter lim="800000"/>
                <a:headEnd/>
                <a:tailEnd/>
              </a:ln>
            </p:spPr>
            <p:txBody>
              <a:bodyPr/>
              <a:lstStyle/>
              <a:p>
                <a:endParaRPr lang="en-US"/>
              </a:p>
            </p:txBody>
          </p:sp>
          <p:sp>
            <p:nvSpPr>
              <p:cNvPr id="144675" name="Rectangle 2339"/>
              <p:cNvSpPr>
                <a:spLocks noChangeArrowheads="1"/>
              </p:cNvSpPr>
              <p:nvPr/>
            </p:nvSpPr>
            <p:spPr bwMode="black">
              <a:xfrm>
                <a:off x="3922" y="949"/>
                <a:ext cx="38" cy="5"/>
              </a:xfrm>
              <a:prstGeom prst="rect">
                <a:avLst/>
              </a:prstGeom>
              <a:solidFill>
                <a:schemeClr val="bg2"/>
              </a:solidFill>
              <a:ln w="9525">
                <a:noFill/>
                <a:miter lim="800000"/>
                <a:headEnd/>
                <a:tailEnd/>
              </a:ln>
            </p:spPr>
            <p:txBody>
              <a:bodyPr/>
              <a:lstStyle/>
              <a:p>
                <a:endParaRPr lang="en-US"/>
              </a:p>
            </p:txBody>
          </p:sp>
          <p:sp>
            <p:nvSpPr>
              <p:cNvPr id="144676" name="Rectangle 2340"/>
              <p:cNvSpPr>
                <a:spLocks noChangeArrowheads="1"/>
              </p:cNvSpPr>
              <p:nvPr/>
            </p:nvSpPr>
            <p:spPr bwMode="black">
              <a:xfrm>
                <a:off x="3922" y="949"/>
                <a:ext cx="38" cy="5"/>
              </a:xfrm>
              <a:prstGeom prst="rect">
                <a:avLst/>
              </a:prstGeom>
              <a:solidFill>
                <a:schemeClr val="bg2"/>
              </a:solidFill>
              <a:ln w="9525">
                <a:noFill/>
                <a:miter lim="800000"/>
                <a:headEnd/>
                <a:tailEnd/>
              </a:ln>
            </p:spPr>
            <p:txBody>
              <a:bodyPr/>
              <a:lstStyle/>
              <a:p>
                <a:endParaRPr lang="en-US"/>
              </a:p>
            </p:txBody>
          </p:sp>
          <p:sp>
            <p:nvSpPr>
              <p:cNvPr id="144677" name="Rectangle 2341"/>
              <p:cNvSpPr>
                <a:spLocks noChangeArrowheads="1"/>
              </p:cNvSpPr>
              <p:nvPr/>
            </p:nvSpPr>
            <p:spPr bwMode="black">
              <a:xfrm>
                <a:off x="3922" y="950"/>
                <a:ext cx="38" cy="4"/>
              </a:xfrm>
              <a:prstGeom prst="rect">
                <a:avLst/>
              </a:prstGeom>
              <a:solidFill>
                <a:schemeClr val="bg2"/>
              </a:solidFill>
              <a:ln w="9525">
                <a:noFill/>
                <a:miter lim="800000"/>
                <a:headEnd/>
                <a:tailEnd/>
              </a:ln>
            </p:spPr>
            <p:txBody>
              <a:bodyPr/>
              <a:lstStyle/>
              <a:p>
                <a:endParaRPr lang="en-US"/>
              </a:p>
            </p:txBody>
          </p:sp>
          <p:sp>
            <p:nvSpPr>
              <p:cNvPr id="144678" name="Rectangle 2342"/>
              <p:cNvSpPr>
                <a:spLocks noChangeArrowheads="1"/>
              </p:cNvSpPr>
              <p:nvPr/>
            </p:nvSpPr>
            <p:spPr bwMode="black">
              <a:xfrm>
                <a:off x="3922" y="950"/>
                <a:ext cx="38" cy="6"/>
              </a:xfrm>
              <a:prstGeom prst="rect">
                <a:avLst/>
              </a:prstGeom>
              <a:solidFill>
                <a:schemeClr val="bg2"/>
              </a:solidFill>
              <a:ln w="9525">
                <a:noFill/>
                <a:miter lim="800000"/>
                <a:headEnd/>
                <a:tailEnd/>
              </a:ln>
            </p:spPr>
            <p:txBody>
              <a:bodyPr/>
              <a:lstStyle/>
              <a:p>
                <a:endParaRPr lang="en-US"/>
              </a:p>
            </p:txBody>
          </p:sp>
          <p:sp>
            <p:nvSpPr>
              <p:cNvPr id="144679" name="Rectangle 2343"/>
              <p:cNvSpPr>
                <a:spLocks noChangeArrowheads="1"/>
              </p:cNvSpPr>
              <p:nvPr/>
            </p:nvSpPr>
            <p:spPr bwMode="black">
              <a:xfrm>
                <a:off x="3922" y="950"/>
                <a:ext cx="38" cy="6"/>
              </a:xfrm>
              <a:prstGeom prst="rect">
                <a:avLst/>
              </a:prstGeom>
              <a:solidFill>
                <a:schemeClr val="bg2"/>
              </a:solidFill>
              <a:ln w="9525">
                <a:noFill/>
                <a:miter lim="800000"/>
                <a:headEnd/>
                <a:tailEnd/>
              </a:ln>
            </p:spPr>
            <p:txBody>
              <a:bodyPr/>
              <a:lstStyle/>
              <a:p>
                <a:endParaRPr lang="en-US"/>
              </a:p>
            </p:txBody>
          </p:sp>
          <p:sp>
            <p:nvSpPr>
              <p:cNvPr id="144680" name="Rectangle 2344"/>
              <p:cNvSpPr>
                <a:spLocks noChangeArrowheads="1"/>
              </p:cNvSpPr>
              <p:nvPr/>
            </p:nvSpPr>
            <p:spPr bwMode="black">
              <a:xfrm>
                <a:off x="3922" y="952"/>
                <a:ext cx="38" cy="4"/>
              </a:xfrm>
              <a:prstGeom prst="rect">
                <a:avLst/>
              </a:prstGeom>
              <a:solidFill>
                <a:schemeClr val="bg2"/>
              </a:solidFill>
              <a:ln w="9525">
                <a:noFill/>
                <a:miter lim="800000"/>
                <a:headEnd/>
                <a:tailEnd/>
              </a:ln>
            </p:spPr>
            <p:txBody>
              <a:bodyPr/>
              <a:lstStyle/>
              <a:p>
                <a:endParaRPr lang="en-US"/>
              </a:p>
            </p:txBody>
          </p:sp>
          <p:sp>
            <p:nvSpPr>
              <p:cNvPr id="144681" name="Rectangle 2345"/>
              <p:cNvSpPr>
                <a:spLocks noChangeArrowheads="1"/>
              </p:cNvSpPr>
              <p:nvPr/>
            </p:nvSpPr>
            <p:spPr bwMode="black">
              <a:xfrm>
                <a:off x="3922" y="952"/>
                <a:ext cx="38" cy="4"/>
              </a:xfrm>
              <a:prstGeom prst="rect">
                <a:avLst/>
              </a:prstGeom>
              <a:solidFill>
                <a:schemeClr val="bg2"/>
              </a:solidFill>
              <a:ln w="9525">
                <a:noFill/>
                <a:miter lim="800000"/>
                <a:headEnd/>
                <a:tailEnd/>
              </a:ln>
            </p:spPr>
            <p:txBody>
              <a:bodyPr/>
              <a:lstStyle/>
              <a:p>
                <a:endParaRPr lang="en-US"/>
              </a:p>
            </p:txBody>
          </p:sp>
          <p:sp>
            <p:nvSpPr>
              <p:cNvPr id="144682" name="Rectangle 2346"/>
              <p:cNvSpPr>
                <a:spLocks noChangeArrowheads="1"/>
              </p:cNvSpPr>
              <p:nvPr/>
            </p:nvSpPr>
            <p:spPr bwMode="black">
              <a:xfrm>
                <a:off x="3922" y="952"/>
                <a:ext cx="38" cy="4"/>
              </a:xfrm>
              <a:prstGeom prst="rect">
                <a:avLst/>
              </a:prstGeom>
              <a:solidFill>
                <a:schemeClr val="bg2"/>
              </a:solidFill>
              <a:ln w="9525">
                <a:noFill/>
                <a:miter lim="800000"/>
                <a:headEnd/>
                <a:tailEnd/>
              </a:ln>
            </p:spPr>
            <p:txBody>
              <a:bodyPr/>
              <a:lstStyle/>
              <a:p>
                <a:endParaRPr lang="en-US"/>
              </a:p>
            </p:txBody>
          </p:sp>
          <p:sp>
            <p:nvSpPr>
              <p:cNvPr id="144683" name="Rectangle 2347"/>
              <p:cNvSpPr>
                <a:spLocks noChangeArrowheads="1"/>
              </p:cNvSpPr>
              <p:nvPr/>
            </p:nvSpPr>
            <p:spPr bwMode="black">
              <a:xfrm>
                <a:off x="3922" y="954"/>
                <a:ext cx="38" cy="2"/>
              </a:xfrm>
              <a:prstGeom prst="rect">
                <a:avLst/>
              </a:prstGeom>
              <a:solidFill>
                <a:schemeClr val="bg2"/>
              </a:solidFill>
              <a:ln w="9525">
                <a:noFill/>
                <a:miter lim="800000"/>
                <a:headEnd/>
                <a:tailEnd/>
              </a:ln>
            </p:spPr>
            <p:txBody>
              <a:bodyPr/>
              <a:lstStyle/>
              <a:p>
                <a:endParaRPr lang="en-US"/>
              </a:p>
            </p:txBody>
          </p:sp>
          <p:sp>
            <p:nvSpPr>
              <p:cNvPr id="144684" name="Rectangle 2348"/>
              <p:cNvSpPr>
                <a:spLocks noChangeArrowheads="1"/>
              </p:cNvSpPr>
              <p:nvPr/>
            </p:nvSpPr>
            <p:spPr bwMode="black">
              <a:xfrm>
                <a:off x="3922" y="954"/>
                <a:ext cx="38" cy="4"/>
              </a:xfrm>
              <a:prstGeom prst="rect">
                <a:avLst/>
              </a:prstGeom>
              <a:solidFill>
                <a:schemeClr val="bg2"/>
              </a:solidFill>
              <a:ln w="9525">
                <a:noFill/>
                <a:miter lim="800000"/>
                <a:headEnd/>
                <a:tailEnd/>
              </a:ln>
            </p:spPr>
            <p:txBody>
              <a:bodyPr/>
              <a:lstStyle/>
              <a:p>
                <a:endParaRPr lang="en-US"/>
              </a:p>
            </p:txBody>
          </p:sp>
          <p:sp>
            <p:nvSpPr>
              <p:cNvPr id="144685" name="Rectangle 2349"/>
              <p:cNvSpPr>
                <a:spLocks noChangeArrowheads="1"/>
              </p:cNvSpPr>
              <p:nvPr/>
            </p:nvSpPr>
            <p:spPr bwMode="black">
              <a:xfrm>
                <a:off x="3922" y="954"/>
                <a:ext cx="38" cy="4"/>
              </a:xfrm>
              <a:prstGeom prst="rect">
                <a:avLst/>
              </a:prstGeom>
              <a:solidFill>
                <a:schemeClr val="bg2"/>
              </a:solidFill>
              <a:ln w="9525">
                <a:noFill/>
                <a:miter lim="800000"/>
                <a:headEnd/>
                <a:tailEnd/>
              </a:ln>
            </p:spPr>
            <p:txBody>
              <a:bodyPr/>
              <a:lstStyle/>
              <a:p>
                <a:endParaRPr lang="en-US"/>
              </a:p>
            </p:txBody>
          </p:sp>
          <p:sp>
            <p:nvSpPr>
              <p:cNvPr id="144686" name="Rectangle 2350"/>
              <p:cNvSpPr>
                <a:spLocks noChangeArrowheads="1"/>
              </p:cNvSpPr>
              <p:nvPr/>
            </p:nvSpPr>
            <p:spPr bwMode="black">
              <a:xfrm>
                <a:off x="3922" y="954"/>
                <a:ext cx="38" cy="4"/>
              </a:xfrm>
              <a:prstGeom prst="rect">
                <a:avLst/>
              </a:prstGeom>
              <a:solidFill>
                <a:schemeClr val="bg2"/>
              </a:solidFill>
              <a:ln w="9525">
                <a:noFill/>
                <a:miter lim="800000"/>
                <a:headEnd/>
                <a:tailEnd/>
              </a:ln>
            </p:spPr>
            <p:txBody>
              <a:bodyPr/>
              <a:lstStyle/>
              <a:p>
                <a:endParaRPr lang="en-US"/>
              </a:p>
            </p:txBody>
          </p:sp>
          <p:sp>
            <p:nvSpPr>
              <p:cNvPr id="144687" name="Rectangle 2351"/>
              <p:cNvSpPr>
                <a:spLocks noChangeArrowheads="1"/>
              </p:cNvSpPr>
              <p:nvPr/>
            </p:nvSpPr>
            <p:spPr bwMode="black">
              <a:xfrm>
                <a:off x="3922" y="956"/>
                <a:ext cx="38" cy="4"/>
              </a:xfrm>
              <a:prstGeom prst="rect">
                <a:avLst/>
              </a:prstGeom>
              <a:solidFill>
                <a:schemeClr val="bg2"/>
              </a:solidFill>
              <a:ln w="9525">
                <a:noFill/>
                <a:miter lim="800000"/>
                <a:headEnd/>
                <a:tailEnd/>
              </a:ln>
            </p:spPr>
            <p:txBody>
              <a:bodyPr/>
              <a:lstStyle/>
              <a:p>
                <a:endParaRPr lang="en-US"/>
              </a:p>
            </p:txBody>
          </p:sp>
          <p:sp>
            <p:nvSpPr>
              <p:cNvPr id="144688" name="Rectangle 2352"/>
              <p:cNvSpPr>
                <a:spLocks noChangeArrowheads="1"/>
              </p:cNvSpPr>
              <p:nvPr/>
            </p:nvSpPr>
            <p:spPr bwMode="black">
              <a:xfrm>
                <a:off x="3922" y="956"/>
                <a:ext cx="38" cy="4"/>
              </a:xfrm>
              <a:prstGeom prst="rect">
                <a:avLst/>
              </a:prstGeom>
              <a:solidFill>
                <a:schemeClr val="bg2"/>
              </a:solidFill>
              <a:ln w="9525">
                <a:noFill/>
                <a:miter lim="800000"/>
                <a:headEnd/>
                <a:tailEnd/>
              </a:ln>
            </p:spPr>
            <p:txBody>
              <a:bodyPr/>
              <a:lstStyle/>
              <a:p>
                <a:endParaRPr lang="en-US"/>
              </a:p>
            </p:txBody>
          </p:sp>
          <p:sp>
            <p:nvSpPr>
              <p:cNvPr id="144689" name="Rectangle 2353"/>
              <p:cNvSpPr>
                <a:spLocks noChangeArrowheads="1"/>
              </p:cNvSpPr>
              <p:nvPr/>
            </p:nvSpPr>
            <p:spPr bwMode="black">
              <a:xfrm>
                <a:off x="3922" y="956"/>
                <a:ext cx="38" cy="4"/>
              </a:xfrm>
              <a:prstGeom prst="rect">
                <a:avLst/>
              </a:prstGeom>
              <a:solidFill>
                <a:schemeClr val="bg2"/>
              </a:solidFill>
              <a:ln w="9525">
                <a:noFill/>
                <a:miter lim="800000"/>
                <a:headEnd/>
                <a:tailEnd/>
              </a:ln>
            </p:spPr>
            <p:txBody>
              <a:bodyPr/>
              <a:lstStyle/>
              <a:p>
                <a:endParaRPr lang="en-US"/>
              </a:p>
            </p:txBody>
          </p:sp>
          <p:sp>
            <p:nvSpPr>
              <p:cNvPr id="144690" name="Rectangle 2354"/>
              <p:cNvSpPr>
                <a:spLocks noChangeArrowheads="1"/>
              </p:cNvSpPr>
              <p:nvPr/>
            </p:nvSpPr>
            <p:spPr bwMode="black">
              <a:xfrm>
                <a:off x="3922" y="956"/>
                <a:ext cx="38" cy="6"/>
              </a:xfrm>
              <a:prstGeom prst="rect">
                <a:avLst/>
              </a:prstGeom>
              <a:solidFill>
                <a:schemeClr val="bg2"/>
              </a:solidFill>
              <a:ln w="9525">
                <a:noFill/>
                <a:miter lim="800000"/>
                <a:headEnd/>
                <a:tailEnd/>
              </a:ln>
            </p:spPr>
            <p:txBody>
              <a:bodyPr/>
              <a:lstStyle/>
              <a:p>
                <a:endParaRPr lang="en-US"/>
              </a:p>
            </p:txBody>
          </p:sp>
          <p:sp>
            <p:nvSpPr>
              <p:cNvPr id="144691" name="Rectangle 2355"/>
              <p:cNvSpPr>
                <a:spLocks noChangeArrowheads="1"/>
              </p:cNvSpPr>
              <p:nvPr/>
            </p:nvSpPr>
            <p:spPr bwMode="black">
              <a:xfrm>
                <a:off x="3922" y="956"/>
                <a:ext cx="38" cy="6"/>
              </a:xfrm>
              <a:prstGeom prst="rect">
                <a:avLst/>
              </a:prstGeom>
              <a:solidFill>
                <a:schemeClr val="bg2"/>
              </a:solidFill>
              <a:ln w="9525">
                <a:noFill/>
                <a:miter lim="800000"/>
                <a:headEnd/>
                <a:tailEnd/>
              </a:ln>
            </p:spPr>
            <p:txBody>
              <a:bodyPr/>
              <a:lstStyle/>
              <a:p>
                <a:endParaRPr lang="en-US"/>
              </a:p>
            </p:txBody>
          </p:sp>
          <p:sp>
            <p:nvSpPr>
              <p:cNvPr id="144692" name="Rectangle 2356"/>
              <p:cNvSpPr>
                <a:spLocks noChangeArrowheads="1"/>
              </p:cNvSpPr>
              <p:nvPr/>
            </p:nvSpPr>
            <p:spPr bwMode="black">
              <a:xfrm>
                <a:off x="3922" y="956"/>
                <a:ext cx="38" cy="6"/>
              </a:xfrm>
              <a:prstGeom prst="rect">
                <a:avLst/>
              </a:prstGeom>
              <a:solidFill>
                <a:schemeClr val="bg2"/>
              </a:solidFill>
              <a:ln w="9525">
                <a:noFill/>
                <a:miter lim="800000"/>
                <a:headEnd/>
                <a:tailEnd/>
              </a:ln>
            </p:spPr>
            <p:txBody>
              <a:bodyPr/>
              <a:lstStyle/>
              <a:p>
                <a:endParaRPr lang="en-US"/>
              </a:p>
            </p:txBody>
          </p:sp>
          <p:sp>
            <p:nvSpPr>
              <p:cNvPr id="144693" name="Rectangle 2357"/>
              <p:cNvSpPr>
                <a:spLocks noChangeArrowheads="1"/>
              </p:cNvSpPr>
              <p:nvPr/>
            </p:nvSpPr>
            <p:spPr bwMode="black">
              <a:xfrm>
                <a:off x="3922" y="958"/>
                <a:ext cx="38" cy="4"/>
              </a:xfrm>
              <a:prstGeom prst="rect">
                <a:avLst/>
              </a:prstGeom>
              <a:solidFill>
                <a:schemeClr val="bg2"/>
              </a:solidFill>
              <a:ln w="9525">
                <a:noFill/>
                <a:miter lim="800000"/>
                <a:headEnd/>
                <a:tailEnd/>
              </a:ln>
            </p:spPr>
            <p:txBody>
              <a:bodyPr/>
              <a:lstStyle/>
              <a:p>
                <a:endParaRPr lang="en-US"/>
              </a:p>
            </p:txBody>
          </p:sp>
          <p:sp>
            <p:nvSpPr>
              <p:cNvPr id="144694" name="Rectangle 2358"/>
              <p:cNvSpPr>
                <a:spLocks noChangeArrowheads="1"/>
              </p:cNvSpPr>
              <p:nvPr/>
            </p:nvSpPr>
            <p:spPr bwMode="black">
              <a:xfrm>
                <a:off x="3919" y="932"/>
                <a:ext cx="6" cy="28"/>
              </a:xfrm>
              <a:prstGeom prst="rect">
                <a:avLst/>
              </a:prstGeom>
              <a:solidFill>
                <a:schemeClr val="bg2"/>
              </a:solidFill>
              <a:ln w="9525">
                <a:noFill/>
                <a:miter lim="800000"/>
                <a:headEnd/>
                <a:tailEnd/>
              </a:ln>
            </p:spPr>
            <p:txBody>
              <a:bodyPr/>
              <a:lstStyle/>
              <a:p>
                <a:endParaRPr lang="en-US"/>
              </a:p>
            </p:txBody>
          </p:sp>
          <p:sp>
            <p:nvSpPr>
              <p:cNvPr id="144695" name="Rectangle 2359"/>
              <p:cNvSpPr>
                <a:spLocks noChangeArrowheads="1"/>
              </p:cNvSpPr>
              <p:nvPr/>
            </p:nvSpPr>
            <p:spPr bwMode="black">
              <a:xfrm>
                <a:off x="3922" y="929"/>
                <a:ext cx="38" cy="4"/>
              </a:xfrm>
              <a:prstGeom prst="rect">
                <a:avLst/>
              </a:prstGeom>
              <a:solidFill>
                <a:schemeClr val="bg2"/>
              </a:solidFill>
              <a:ln w="9525">
                <a:noFill/>
                <a:miter lim="800000"/>
                <a:headEnd/>
                <a:tailEnd/>
              </a:ln>
            </p:spPr>
            <p:txBody>
              <a:bodyPr/>
              <a:lstStyle/>
              <a:p>
                <a:endParaRPr lang="en-US"/>
              </a:p>
            </p:txBody>
          </p:sp>
          <p:sp>
            <p:nvSpPr>
              <p:cNvPr id="144696" name="Rectangle 2360"/>
              <p:cNvSpPr>
                <a:spLocks noChangeArrowheads="1"/>
              </p:cNvSpPr>
              <p:nvPr/>
            </p:nvSpPr>
            <p:spPr bwMode="black">
              <a:xfrm>
                <a:off x="3956" y="932"/>
                <a:ext cx="6" cy="28"/>
              </a:xfrm>
              <a:prstGeom prst="rect">
                <a:avLst/>
              </a:prstGeom>
              <a:solidFill>
                <a:schemeClr val="bg2"/>
              </a:solidFill>
              <a:ln w="9525">
                <a:noFill/>
                <a:miter lim="800000"/>
                <a:headEnd/>
                <a:tailEnd/>
              </a:ln>
            </p:spPr>
            <p:txBody>
              <a:bodyPr/>
              <a:lstStyle/>
              <a:p>
                <a:endParaRPr lang="en-US"/>
              </a:p>
            </p:txBody>
          </p:sp>
          <p:sp>
            <p:nvSpPr>
              <p:cNvPr id="144697" name="Rectangle 2361"/>
              <p:cNvSpPr>
                <a:spLocks noChangeArrowheads="1"/>
              </p:cNvSpPr>
              <p:nvPr/>
            </p:nvSpPr>
            <p:spPr bwMode="black">
              <a:xfrm>
                <a:off x="3922" y="958"/>
                <a:ext cx="38" cy="4"/>
              </a:xfrm>
              <a:prstGeom prst="rect">
                <a:avLst/>
              </a:prstGeom>
              <a:solidFill>
                <a:schemeClr val="bg2"/>
              </a:solidFill>
              <a:ln w="9525">
                <a:noFill/>
                <a:miter lim="800000"/>
                <a:headEnd/>
                <a:tailEnd/>
              </a:ln>
            </p:spPr>
            <p:txBody>
              <a:bodyPr/>
              <a:lstStyle/>
              <a:p>
                <a:endParaRPr lang="en-US"/>
              </a:p>
            </p:txBody>
          </p:sp>
          <p:sp>
            <p:nvSpPr>
              <p:cNvPr id="144698" name="Rectangle 2362"/>
              <p:cNvSpPr>
                <a:spLocks noChangeArrowheads="1"/>
              </p:cNvSpPr>
              <p:nvPr/>
            </p:nvSpPr>
            <p:spPr bwMode="black">
              <a:xfrm>
                <a:off x="4217" y="944"/>
                <a:ext cx="36" cy="5"/>
              </a:xfrm>
              <a:prstGeom prst="rect">
                <a:avLst/>
              </a:prstGeom>
              <a:solidFill>
                <a:schemeClr val="bg2"/>
              </a:solidFill>
              <a:ln w="9525">
                <a:noFill/>
                <a:miter lim="800000"/>
                <a:headEnd/>
                <a:tailEnd/>
              </a:ln>
            </p:spPr>
            <p:txBody>
              <a:bodyPr/>
              <a:lstStyle/>
              <a:p>
                <a:endParaRPr lang="en-US"/>
              </a:p>
            </p:txBody>
          </p:sp>
          <p:sp>
            <p:nvSpPr>
              <p:cNvPr id="144699" name="Rectangle 2363"/>
              <p:cNvSpPr>
                <a:spLocks noChangeArrowheads="1"/>
              </p:cNvSpPr>
              <p:nvPr/>
            </p:nvSpPr>
            <p:spPr bwMode="black">
              <a:xfrm>
                <a:off x="4217" y="943"/>
                <a:ext cx="36" cy="5"/>
              </a:xfrm>
              <a:prstGeom prst="rect">
                <a:avLst/>
              </a:prstGeom>
              <a:solidFill>
                <a:schemeClr val="bg2"/>
              </a:solidFill>
              <a:ln w="9525">
                <a:noFill/>
                <a:miter lim="800000"/>
                <a:headEnd/>
                <a:tailEnd/>
              </a:ln>
            </p:spPr>
            <p:txBody>
              <a:bodyPr/>
              <a:lstStyle/>
              <a:p>
                <a:endParaRPr lang="en-US"/>
              </a:p>
            </p:txBody>
          </p:sp>
          <p:sp>
            <p:nvSpPr>
              <p:cNvPr id="144700" name="Rectangle 2364"/>
              <p:cNvSpPr>
                <a:spLocks noChangeArrowheads="1"/>
              </p:cNvSpPr>
              <p:nvPr/>
            </p:nvSpPr>
            <p:spPr bwMode="black">
              <a:xfrm>
                <a:off x="4217" y="943"/>
                <a:ext cx="36" cy="5"/>
              </a:xfrm>
              <a:prstGeom prst="rect">
                <a:avLst/>
              </a:prstGeom>
              <a:solidFill>
                <a:schemeClr val="bg2"/>
              </a:solidFill>
              <a:ln w="9525">
                <a:noFill/>
                <a:miter lim="800000"/>
                <a:headEnd/>
                <a:tailEnd/>
              </a:ln>
            </p:spPr>
            <p:txBody>
              <a:bodyPr/>
              <a:lstStyle/>
              <a:p>
                <a:endParaRPr lang="en-US"/>
              </a:p>
            </p:txBody>
          </p:sp>
          <p:sp>
            <p:nvSpPr>
              <p:cNvPr id="144701" name="Rectangle 2365"/>
              <p:cNvSpPr>
                <a:spLocks noChangeArrowheads="1"/>
              </p:cNvSpPr>
              <p:nvPr/>
            </p:nvSpPr>
            <p:spPr bwMode="black">
              <a:xfrm>
                <a:off x="4217" y="943"/>
                <a:ext cx="36" cy="5"/>
              </a:xfrm>
              <a:prstGeom prst="rect">
                <a:avLst/>
              </a:prstGeom>
              <a:solidFill>
                <a:schemeClr val="bg2"/>
              </a:solidFill>
              <a:ln w="9525">
                <a:noFill/>
                <a:miter lim="800000"/>
                <a:headEnd/>
                <a:tailEnd/>
              </a:ln>
            </p:spPr>
            <p:txBody>
              <a:bodyPr/>
              <a:lstStyle/>
              <a:p>
                <a:endParaRPr lang="en-US"/>
              </a:p>
            </p:txBody>
          </p:sp>
          <p:sp>
            <p:nvSpPr>
              <p:cNvPr id="144702" name="Rectangle 2366"/>
              <p:cNvSpPr>
                <a:spLocks noChangeArrowheads="1"/>
              </p:cNvSpPr>
              <p:nvPr/>
            </p:nvSpPr>
            <p:spPr bwMode="black">
              <a:xfrm>
                <a:off x="4217" y="943"/>
                <a:ext cx="36" cy="3"/>
              </a:xfrm>
              <a:prstGeom prst="rect">
                <a:avLst/>
              </a:prstGeom>
              <a:solidFill>
                <a:schemeClr val="bg2"/>
              </a:solidFill>
              <a:ln w="9525">
                <a:noFill/>
                <a:miter lim="800000"/>
                <a:headEnd/>
                <a:tailEnd/>
              </a:ln>
            </p:spPr>
            <p:txBody>
              <a:bodyPr/>
              <a:lstStyle/>
              <a:p>
                <a:endParaRPr lang="en-US"/>
              </a:p>
            </p:txBody>
          </p:sp>
          <p:sp>
            <p:nvSpPr>
              <p:cNvPr id="144703" name="Rectangle 2367"/>
              <p:cNvSpPr>
                <a:spLocks noChangeArrowheads="1"/>
              </p:cNvSpPr>
              <p:nvPr/>
            </p:nvSpPr>
            <p:spPr bwMode="black">
              <a:xfrm>
                <a:off x="4217" y="941"/>
                <a:ext cx="36" cy="5"/>
              </a:xfrm>
              <a:prstGeom prst="rect">
                <a:avLst/>
              </a:prstGeom>
              <a:solidFill>
                <a:schemeClr val="bg2"/>
              </a:solidFill>
              <a:ln w="9525">
                <a:noFill/>
                <a:miter lim="800000"/>
                <a:headEnd/>
                <a:tailEnd/>
              </a:ln>
            </p:spPr>
            <p:txBody>
              <a:bodyPr/>
              <a:lstStyle/>
              <a:p>
                <a:endParaRPr lang="en-US"/>
              </a:p>
            </p:txBody>
          </p:sp>
          <p:sp>
            <p:nvSpPr>
              <p:cNvPr id="144704" name="Rectangle 2368"/>
              <p:cNvSpPr>
                <a:spLocks noChangeArrowheads="1"/>
              </p:cNvSpPr>
              <p:nvPr/>
            </p:nvSpPr>
            <p:spPr bwMode="black">
              <a:xfrm>
                <a:off x="4217" y="941"/>
                <a:ext cx="36" cy="5"/>
              </a:xfrm>
              <a:prstGeom prst="rect">
                <a:avLst/>
              </a:prstGeom>
              <a:solidFill>
                <a:schemeClr val="bg2"/>
              </a:solidFill>
              <a:ln w="9525">
                <a:noFill/>
                <a:miter lim="800000"/>
                <a:headEnd/>
                <a:tailEnd/>
              </a:ln>
            </p:spPr>
            <p:txBody>
              <a:bodyPr/>
              <a:lstStyle/>
              <a:p>
                <a:endParaRPr lang="en-US"/>
              </a:p>
            </p:txBody>
          </p:sp>
          <p:sp>
            <p:nvSpPr>
              <p:cNvPr id="144705" name="Rectangle 2369"/>
              <p:cNvSpPr>
                <a:spLocks noChangeArrowheads="1"/>
              </p:cNvSpPr>
              <p:nvPr/>
            </p:nvSpPr>
            <p:spPr bwMode="black">
              <a:xfrm>
                <a:off x="4217" y="941"/>
                <a:ext cx="36" cy="3"/>
              </a:xfrm>
              <a:prstGeom prst="rect">
                <a:avLst/>
              </a:prstGeom>
              <a:solidFill>
                <a:schemeClr val="bg2"/>
              </a:solidFill>
              <a:ln w="9525">
                <a:noFill/>
                <a:miter lim="800000"/>
                <a:headEnd/>
                <a:tailEnd/>
              </a:ln>
            </p:spPr>
            <p:txBody>
              <a:bodyPr/>
              <a:lstStyle/>
              <a:p>
                <a:endParaRPr lang="en-US"/>
              </a:p>
            </p:txBody>
          </p:sp>
          <p:sp>
            <p:nvSpPr>
              <p:cNvPr id="144706" name="Rectangle 2370"/>
              <p:cNvSpPr>
                <a:spLocks noChangeArrowheads="1"/>
              </p:cNvSpPr>
              <p:nvPr/>
            </p:nvSpPr>
            <p:spPr bwMode="black">
              <a:xfrm>
                <a:off x="4217" y="940"/>
                <a:ext cx="36" cy="4"/>
              </a:xfrm>
              <a:prstGeom prst="rect">
                <a:avLst/>
              </a:prstGeom>
              <a:solidFill>
                <a:schemeClr val="bg2"/>
              </a:solidFill>
              <a:ln w="9525">
                <a:noFill/>
                <a:miter lim="800000"/>
                <a:headEnd/>
                <a:tailEnd/>
              </a:ln>
            </p:spPr>
            <p:txBody>
              <a:bodyPr/>
              <a:lstStyle/>
              <a:p>
                <a:endParaRPr lang="en-US"/>
              </a:p>
            </p:txBody>
          </p:sp>
          <p:sp>
            <p:nvSpPr>
              <p:cNvPr id="144707" name="Rectangle 2371"/>
              <p:cNvSpPr>
                <a:spLocks noChangeArrowheads="1"/>
              </p:cNvSpPr>
              <p:nvPr/>
            </p:nvSpPr>
            <p:spPr bwMode="black">
              <a:xfrm>
                <a:off x="4217" y="940"/>
                <a:ext cx="36" cy="4"/>
              </a:xfrm>
              <a:prstGeom prst="rect">
                <a:avLst/>
              </a:prstGeom>
              <a:solidFill>
                <a:schemeClr val="bg2"/>
              </a:solidFill>
              <a:ln w="9525">
                <a:noFill/>
                <a:miter lim="800000"/>
                <a:headEnd/>
                <a:tailEnd/>
              </a:ln>
            </p:spPr>
            <p:txBody>
              <a:bodyPr/>
              <a:lstStyle/>
              <a:p>
                <a:endParaRPr lang="en-US"/>
              </a:p>
            </p:txBody>
          </p:sp>
          <p:sp>
            <p:nvSpPr>
              <p:cNvPr id="144708" name="Rectangle 2372"/>
              <p:cNvSpPr>
                <a:spLocks noChangeArrowheads="1"/>
              </p:cNvSpPr>
              <p:nvPr/>
            </p:nvSpPr>
            <p:spPr bwMode="black">
              <a:xfrm>
                <a:off x="4217" y="940"/>
                <a:ext cx="36" cy="4"/>
              </a:xfrm>
              <a:prstGeom prst="rect">
                <a:avLst/>
              </a:prstGeom>
              <a:solidFill>
                <a:schemeClr val="bg2"/>
              </a:solidFill>
              <a:ln w="9525">
                <a:noFill/>
                <a:miter lim="800000"/>
                <a:headEnd/>
                <a:tailEnd/>
              </a:ln>
            </p:spPr>
            <p:txBody>
              <a:bodyPr/>
              <a:lstStyle/>
              <a:p>
                <a:endParaRPr lang="en-US"/>
              </a:p>
            </p:txBody>
          </p:sp>
          <p:sp>
            <p:nvSpPr>
              <p:cNvPr id="144709" name="Rectangle 2373"/>
              <p:cNvSpPr>
                <a:spLocks noChangeArrowheads="1"/>
              </p:cNvSpPr>
              <p:nvPr/>
            </p:nvSpPr>
            <p:spPr bwMode="black">
              <a:xfrm>
                <a:off x="4217" y="938"/>
                <a:ext cx="36" cy="5"/>
              </a:xfrm>
              <a:prstGeom prst="rect">
                <a:avLst/>
              </a:prstGeom>
              <a:solidFill>
                <a:schemeClr val="bg2"/>
              </a:solidFill>
              <a:ln w="9525">
                <a:noFill/>
                <a:miter lim="800000"/>
                <a:headEnd/>
                <a:tailEnd/>
              </a:ln>
            </p:spPr>
            <p:txBody>
              <a:bodyPr/>
              <a:lstStyle/>
              <a:p>
                <a:endParaRPr lang="en-US"/>
              </a:p>
            </p:txBody>
          </p:sp>
          <p:sp>
            <p:nvSpPr>
              <p:cNvPr id="144710" name="Rectangle 2374"/>
              <p:cNvSpPr>
                <a:spLocks noChangeArrowheads="1"/>
              </p:cNvSpPr>
              <p:nvPr/>
            </p:nvSpPr>
            <p:spPr bwMode="black">
              <a:xfrm>
                <a:off x="4217" y="938"/>
                <a:ext cx="36" cy="5"/>
              </a:xfrm>
              <a:prstGeom prst="rect">
                <a:avLst/>
              </a:prstGeom>
              <a:solidFill>
                <a:schemeClr val="bg2"/>
              </a:solidFill>
              <a:ln w="9525">
                <a:noFill/>
                <a:miter lim="800000"/>
                <a:headEnd/>
                <a:tailEnd/>
              </a:ln>
            </p:spPr>
            <p:txBody>
              <a:bodyPr/>
              <a:lstStyle/>
              <a:p>
                <a:endParaRPr lang="en-US"/>
              </a:p>
            </p:txBody>
          </p:sp>
          <p:sp>
            <p:nvSpPr>
              <p:cNvPr id="144711" name="Rectangle 2375"/>
              <p:cNvSpPr>
                <a:spLocks noChangeArrowheads="1"/>
              </p:cNvSpPr>
              <p:nvPr/>
            </p:nvSpPr>
            <p:spPr bwMode="black">
              <a:xfrm>
                <a:off x="4217" y="938"/>
                <a:ext cx="36" cy="5"/>
              </a:xfrm>
              <a:prstGeom prst="rect">
                <a:avLst/>
              </a:prstGeom>
              <a:solidFill>
                <a:schemeClr val="bg2"/>
              </a:solidFill>
              <a:ln w="9525">
                <a:noFill/>
                <a:miter lim="800000"/>
                <a:headEnd/>
                <a:tailEnd/>
              </a:ln>
            </p:spPr>
            <p:txBody>
              <a:bodyPr/>
              <a:lstStyle/>
              <a:p>
                <a:endParaRPr lang="en-US"/>
              </a:p>
            </p:txBody>
          </p:sp>
          <p:sp>
            <p:nvSpPr>
              <p:cNvPr id="144712" name="Rectangle 2376"/>
              <p:cNvSpPr>
                <a:spLocks noChangeArrowheads="1"/>
              </p:cNvSpPr>
              <p:nvPr/>
            </p:nvSpPr>
            <p:spPr bwMode="black">
              <a:xfrm>
                <a:off x="4217" y="938"/>
                <a:ext cx="36" cy="3"/>
              </a:xfrm>
              <a:prstGeom prst="rect">
                <a:avLst/>
              </a:prstGeom>
              <a:solidFill>
                <a:schemeClr val="bg2"/>
              </a:solidFill>
              <a:ln w="9525">
                <a:noFill/>
                <a:miter lim="800000"/>
                <a:headEnd/>
                <a:tailEnd/>
              </a:ln>
            </p:spPr>
            <p:txBody>
              <a:bodyPr/>
              <a:lstStyle/>
              <a:p>
                <a:endParaRPr lang="en-US"/>
              </a:p>
            </p:txBody>
          </p:sp>
          <p:sp>
            <p:nvSpPr>
              <p:cNvPr id="144713" name="Rectangle 2377"/>
              <p:cNvSpPr>
                <a:spLocks noChangeArrowheads="1"/>
              </p:cNvSpPr>
              <p:nvPr/>
            </p:nvSpPr>
            <p:spPr bwMode="black">
              <a:xfrm>
                <a:off x="4217" y="936"/>
                <a:ext cx="36" cy="5"/>
              </a:xfrm>
              <a:prstGeom prst="rect">
                <a:avLst/>
              </a:prstGeom>
              <a:solidFill>
                <a:schemeClr val="bg2"/>
              </a:solidFill>
              <a:ln w="9525">
                <a:noFill/>
                <a:miter lim="800000"/>
                <a:headEnd/>
                <a:tailEnd/>
              </a:ln>
            </p:spPr>
            <p:txBody>
              <a:bodyPr/>
              <a:lstStyle/>
              <a:p>
                <a:endParaRPr lang="en-US"/>
              </a:p>
            </p:txBody>
          </p:sp>
          <p:sp>
            <p:nvSpPr>
              <p:cNvPr id="144714" name="Rectangle 2378"/>
              <p:cNvSpPr>
                <a:spLocks noChangeArrowheads="1"/>
              </p:cNvSpPr>
              <p:nvPr/>
            </p:nvSpPr>
            <p:spPr bwMode="black">
              <a:xfrm>
                <a:off x="4217" y="936"/>
                <a:ext cx="36" cy="5"/>
              </a:xfrm>
              <a:prstGeom prst="rect">
                <a:avLst/>
              </a:prstGeom>
              <a:solidFill>
                <a:schemeClr val="bg2"/>
              </a:solidFill>
              <a:ln w="9525">
                <a:noFill/>
                <a:miter lim="800000"/>
                <a:headEnd/>
                <a:tailEnd/>
              </a:ln>
            </p:spPr>
            <p:txBody>
              <a:bodyPr/>
              <a:lstStyle/>
              <a:p>
                <a:endParaRPr lang="en-US"/>
              </a:p>
            </p:txBody>
          </p:sp>
          <p:sp>
            <p:nvSpPr>
              <p:cNvPr id="144715" name="Rectangle 2379"/>
              <p:cNvSpPr>
                <a:spLocks noChangeArrowheads="1"/>
              </p:cNvSpPr>
              <p:nvPr/>
            </p:nvSpPr>
            <p:spPr bwMode="black">
              <a:xfrm>
                <a:off x="4217" y="935"/>
                <a:ext cx="36" cy="5"/>
              </a:xfrm>
              <a:prstGeom prst="rect">
                <a:avLst/>
              </a:prstGeom>
              <a:solidFill>
                <a:schemeClr val="bg2"/>
              </a:solidFill>
              <a:ln w="9525">
                <a:noFill/>
                <a:miter lim="800000"/>
                <a:headEnd/>
                <a:tailEnd/>
              </a:ln>
            </p:spPr>
            <p:txBody>
              <a:bodyPr/>
              <a:lstStyle/>
              <a:p>
                <a:endParaRPr lang="en-US"/>
              </a:p>
            </p:txBody>
          </p:sp>
          <p:sp>
            <p:nvSpPr>
              <p:cNvPr id="144716" name="Rectangle 2380"/>
              <p:cNvSpPr>
                <a:spLocks noChangeArrowheads="1"/>
              </p:cNvSpPr>
              <p:nvPr/>
            </p:nvSpPr>
            <p:spPr bwMode="black">
              <a:xfrm>
                <a:off x="4217" y="935"/>
                <a:ext cx="36" cy="5"/>
              </a:xfrm>
              <a:prstGeom prst="rect">
                <a:avLst/>
              </a:prstGeom>
              <a:solidFill>
                <a:schemeClr val="bg2"/>
              </a:solidFill>
              <a:ln w="9525">
                <a:noFill/>
                <a:miter lim="800000"/>
                <a:headEnd/>
                <a:tailEnd/>
              </a:ln>
            </p:spPr>
            <p:txBody>
              <a:bodyPr/>
              <a:lstStyle/>
              <a:p>
                <a:endParaRPr lang="en-US"/>
              </a:p>
            </p:txBody>
          </p:sp>
          <p:sp>
            <p:nvSpPr>
              <p:cNvPr id="144717" name="Rectangle 2381"/>
              <p:cNvSpPr>
                <a:spLocks noChangeArrowheads="1"/>
              </p:cNvSpPr>
              <p:nvPr/>
            </p:nvSpPr>
            <p:spPr bwMode="black">
              <a:xfrm>
                <a:off x="4217" y="935"/>
                <a:ext cx="36" cy="5"/>
              </a:xfrm>
              <a:prstGeom prst="rect">
                <a:avLst/>
              </a:prstGeom>
              <a:solidFill>
                <a:schemeClr val="bg2"/>
              </a:solidFill>
              <a:ln w="9525">
                <a:noFill/>
                <a:miter lim="800000"/>
                <a:headEnd/>
                <a:tailEnd/>
              </a:ln>
            </p:spPr>
            <p:txBody>
              <a:bodyPr/>
              <a:lstStyle/>
              <a:p>
                <a:endParaRPr lang="en-US"/>
              </a:p>
            </p:txBody>
          </p:sp>
          <p:sp>
            <p:nvSpPr>
              <p:cNvPr id="144718" name="Rectangle 2382"/>
              <p:cNvSpPr>
                <a:spLocks noChangeArrowheads="1"/>
              </p:cNvSpPr>
              <p:nvPr/>
            </p:nvSpPr>
            <p:spPr bwMode="black">
              <a:xfrm>
                <a:off x="4217" y="935"/>
                <a:ext cx="36" cy="5"/>
              </a:xfrm>
              <a:prstGeom prst="rect">
                <a:avLst/>
              </a:prstGeom>
              <a:solidFill>
                <a:schemeClr val="bg2"/>
              </a:solidFill>
              <a:ln w="9525">
                <a:noFill/>
                <a:miter lim="800000"/>
                <a:headEnd/>
                <a:tailEnd/>
              </a:ln>
            </p:spPr>
            <p:txBody>
              <a:bodyPr/>
              <a:lstStyle/>
              <a:p>
                <a:endParaRPr lang="en-US"/>
              </a:p>
            </p:txBody>
          </p:sp>
          <p:sp>
            <p:nvSpPr>
              <p:cNvPr id="144719" name="Rectangle 2383"/>
              <p:cNvSpPr>
                <a:spLocks noChangeArrowheads="1"/>
              </p:cNvSpPr>
              <p:nvPr/>
            </p:nvSpPr>
            <p:spPr bwMode="black">
              <a:xfrm>
                <a:off x="4217" y="933"/>
                <a:ext cx="36" cy="5"/>
              </a:xfrm>
              <a:prstGeom prst="rect">
                <a:avLst/>
              </a:prstGeom>
              <a:solidFill>
                <a:schemeClr val="bg2"/>
              </a:solidFill>
              <a:ln w="9525">
                <a:noFill/>
                <a:miter lim="800000"/>
                <a:headEnd/>
                <a:tailEnd/>
              </a:ln>
            </p:spPr>
            <p:txBody>
              <a:bodyPr/>
              <a:lstStyle/>
              <a:p>
                <a:endParaRPr lang="en-US"/>
              </a:p>
            </p:txBody>
          </p:sp>
          <p:sp>
            <p:nvSpPr>
              <p:cNvPr id="144720" name="Rectangle 2384"/>
              <p:cNvSpPr>
                <a:spLocks noChangeArrowheads="1"/>
              </p:cNvSpPr>
              <p:nvPr/>
            </p:nvSpPr>
            <p:spPr bwMode="black">
              <a:xfrm>
                <a:off x="4217" y="933"/>
                <a:ext cx="36" cy="5"/>
              </a:xfrm>
              <a:prstGeom prst="rect">
                <a:avLst/>
              </a:prstGeom>
              <a:solidFill>
                <a:schemeClr val="bg2"/>
              </a:solidFill>
              <a:ln w="9525">
                <a:noFill/>
                <a:miter lim="800000"/>
                <a:headEnd/>
                <a:tailEnd/>
              </a:ln>
            </p:spPr>
            <p:txBody>
              <a:bodyPr/>
              <a:lstStyle/>
              <a:p>
                <a:endParaRPr lang="en-US"/>
              </a:p>
            </p:txBody>
          </p:sp>
          <p:sp>
            <p:nvSpPr>
              <p:cNvPr id="144721" name="Rectangle 2385"/>
              <p:cNvSpPr>
                <a:spLocks noChangeArrowheads="1"/>
              </p:cNvSpPr>
              <p:nvPr/>
            </p:nvSpPr>
            <p:spPr bwMode="black">
              <a:xfrm>
                <a:off x="4217" y="933"/>
                <a:ext cx="36" cy="5"/>
              </a:xfrm>
              <a:prstGeom prst="rect">
                <a:avLst/>
              </a:prstGeom>
              <a:solidFill>
                <a:schemeClr val="bg2"/>
              </a:solidFill>
              <a:ln w="9525">
                <a:noFill/>
                <a:miter lim="800000"/>
                <a:headEnd/>
                <a:tailEnd/>
              </a:ln>
            </p:spPr>
            <p:txBody>
              <a:bodyPr/>
              <a:lstStyle/>
              <a:p>
                <a:endParaRPr lang="en-US"/>
              </a:p>
            </p:txBody>
          </p:sp>
          <p:sp>
            <p:nvSpPr>
              <p:cNvPr id="144722" name="Rectangle 2386"/>
              <p:cNvSpPr>
                <a:spLocks noChangeArrowheads="1"/>
              </p:cNvSpPr>
              <p:nvPr/>
            </p:nvSpPr>
            <p:spPr bwMode="black">
              <a:xfrm>
                <a:off x="4217" y="932"/>
                <a:ext cx="36" cy="4"/>
              </a:xfrm>
              <a:prstGeom prst="rect">
                <a:avLst/>
              </a:prstGeom>
              <a:solidFill>
                <a:schemeClr val="bg2"/>
              </a:solidFill>
              <a:ln w="9525">
                <a:noFill/>
                <a:miter lim="800000"/>
                <a:headEnd/>
                <a:tailEnd/>
              </a:ln>
            </p:spPr>
            <p:txBody>
              <a:bodyPr/>
              <a:lstStyle/>
              <a:p>
                <a:endParaRPr lang="en-US"/>
              </a:p>
            </p:txBody>
          </p:sp>
          <p:sp>
            <p:nvSpPr>
              <p:cNvPr id="144723" name="Rectangle 2387"/>
              <p:cNvSpPr>
                <a:spLocks noChangeArrowheads="1"/>
              </p:cNvSpPr>
              <p:nvPr/>
            </p:nvSpPr>
            <p:spPr bwMode="black">
              <a:xfrm>
                <a:off x="4217" y="932"/>
                <a:ext cx="36" cy="4"/>
              </a:xfrm>
              <a:prstGeom prst="rect">
                <a:avLst/>
              </a:prstGeom>
              <a:solidFill>
                <a:schemeClr val="bg2"/>
              </a:solidFill>
              <a:ln w="9525">
                <a:noFill/>
                <a:miter lim="800000"/>
                <a:headEnd/>
                <a:tailEnd/>
              </a:ln>
            </p:spPr>
            <p:txBody>
              <a:bodyPr/>
              <a:lstStyle/>
              <a:p>
                <a:endParaRPr lang="en-US"/>
              </a:p>
            </p:txBody>
          </p:sp>
          <p:sp>
            <p:nvSpPr>
              <p:cNvPr id="144724" name="Rectangle 2388"/>
              <p:cNvSpPr>
                <a:spLocks noChangeArrowheads="1"/>
              </p:cNvSpPr>
              <p:nvPr/>
            </p:nvSpPr>
            <p:spPr bwMode="black">
              <a:xfrm>
                <a:off x="4217" y="932"/>
                <a:ext cx="36" cy="4"/>
              </a:xfrm>
              <a:prstGeom prst="rect">
                <a:avLst/>
              </a:prstGeom>
              <a:solidFill>
                <a:schemeClr val="bg2"/>
              </a:solidFill>
              <a:ln w="9525">
                <a:noFill/>
                <a:miter lim="800000"/>
                <a:headEnd/>
                <a:tailEnd/>
              </a:ln>
            </p:spPr>
            <p:txBody>
              <a:bodyPr/>
              <a:lstStyle/>
              <a:p>
                <a:endParaRPr lang="en-US"/>
              </a:p>
            </p:txBody>
          </p:sp>
          <p:sp>
            <p:nvSpPr>
              <p:cNvPr id="144725" name="Rectangle 2389"/>
              <p:cNvSpPr>
                <a:spLocks noChangeArrowheads="1"/>
              </p:cNvSpPr>
              <p:nvPr/>
            </p:nvSpPr>
            <p:spPr bwMode="black">
              <a:xfrm>
                <a:off x="4217" y="930"/>
                <a:ext cx="36" cy="5"/>
              </a:xfrm>
              <a:prstGeom prst="rect">
                <a:avLst/>
              </a:prstGeom>
              <a:solidFill>
                <a:schemeClr val="bg2"/>
              </a:solidFill>
              <a:ln w="9525">
                <a:noFill/>
                <a:miter lim="800000"/>
                <a:headEnd/>
                <a:tailEnd/>
              </a:ln>
            </p:spPr>
            <p:txBody>
              <a:bodyPr/>
              <a:lstStyle/>
              <a:p>
                <a:endParaRPr lang="en-US"/>
              </a:p>
            </p:txBody>
          </p:sp>
          <p:sp>
            <p:nvSpPr>
              <p:cNvPr id="144726" name="Rectangle 2390"/>
              <p:cNvSpPr>
                <a:spLocks noChangeArrowheads="1"/>
              </p:cNvSpPr>
              <p:nvPr/>
            </p:nvSpPr>
            <p:spPr bwMode="black">
              <a:xfrm>
                <a:off x="4217" y="930"/>
                <a:ext cx="36" cy="5"/>
              </a:xfrm>
              <a:prstGeom prst="rect">
                <a:avLst/>
              </a:prstGeom>
              <a:solidFill>
                <a:schemeClr val="bg2"/>
              </a:solidFill>
              <a:ln w="9525">
                <a:noFill/>
                <a:miter lim="800000"/>
                <a:headEnd/>
                <a:tailEnd/>
              </a:ln>
            </p:spPr>
            <p:txBody>
              <a:bodyPr/>
              <a:lstStyle/>
              <a:p>
                <a:endParaRPr lang="en-US"/>
              </a:p>
            </p:txBody>
          </p:sp>
          <p:sp>
            <p:nvSpPr>
              <p:cNvPr id="144727" name="Rectangle 2391"/>
              <p:cNvSpPr>
                <a:spLocks noChangeArrowheads="1"/>
              </p:cNvSpPr>
              <p:nvPr/>
            </p:nvSpPr>
            <p:spPr bwMode="black">
              <a:xfrm>
                <a:off x="4217" y="930"/>
                <a:ext cx="36" cy="5"/>
              </a:xfrm>
              <a:prstGeom prst="rect">
                <a:avLst/>
              </a:prstGeom>
              <a:solidFill>
                <a:schemeClr val="bg2"/>
              </a:solidFill>
              <a:ln w="9525">
                <a:noFill/>
                <a:miter lim="800000"/>
                <a:headEnd/>
                <a:tailEnd/>
              </a:ln>
            </p:spPr>
            <p:txBody>
              <a:bodyPr/>
              <a:lstStyle/>
              <a:p>
                <a:endParaRPr lang="en-US"/>
              </a:p>
            </p:txBody>
          </p:sp>
          <p:sp>
            <p:nvSpPr>
              <p:cNvPr id="144728" name="Rectangle 2392"/>
              <p:cNvSpPr>
                <a:spLocks noChangeArrowheads="1"/>
              </p:cNvSpPr>
              <p:nvPr/>
            </p:nvSpPr>
            <p:spPr bwMode="black">
              <a:xfrm>
                <a:off x="4217" y="930"/>
                <a:ext cx="36" cy="5"/>
              </a:xfrm>
              <a:prstGeom prst="rect">
                <a:avLst/>
              </a:prstGeom>
              <a:solidFill>
                <a:schemeClr val="bg2"/>
              </a:solidFill>
              <a:ln w="9525">
                <a:noFill/>
                <a:miter lim="800000"/>
                <a:headEnd/>
                <a:tailEnd/>
              </a:ln>
            </p:spPr>
            <p:txBody>
              <a:bodyPr/>
              <a:lstStyle/>
              <a:p>
                <a:endParaRPr lang="en-US"/>
              </a:p>
            </p:txBody>
          </p:sp>
          <p:sp>
            <p:nvSpPr>
              <p:cNvPr id="144729" name="Rectangle 2393"/>
              <p:cNvSpPr>
                <a:spLocks noChangeArrowheads="1"/>
              </p:cNvSpPr>
              <p:nvPr/>
            </p:nvSpPr>
            <p:spPr bwMode="black">
              <a:xfrm>
                <a:off x="4217" y="944"/>
                <a:ext cx="36" cy="5"/>
              </a:xfrm>
              <a:prstGeom prst="rect">
                <a:avLst/>
              </a:prstGeom>
              <a:solidFill>
                <a:schemeClr val="bg2"/>
              </a:solidFill>
              <a:ln w="9525">
                <a:noFill/>
                <a:miter lim="800000"/>
                <a:headEnd/>
                <a:tailEnd/>
              </a:ln>
            </p:spPr>
            <p:txBody>
              <a:bodyPr/>
              <a:lstStyle/>
              <a:p>
                <a:endParaRPr lang="en-US"/>
              </a:p>
            </p:txBody>
          </p:sp>
          <p:sp>
            <p:nvSpPr>
              <p:cNvPr id="144730" name="Rectangle 2394"/>
              <p:cNvSpPr>
                <a:spLocks noChangeArrowheads="1"/>
              </p:cNvSpPr>
              <p:nvPr/>
            </p:nvSpPr>
            <p:spPr bwMode="black">
              <a:xfrm>
                <a:off x="4217" y="944"/>
                <a:ext cx="36" cy="5"/>
              </a:xfrm>
              <a:prstGeom prst="rect">
                <a:avLst/>
              </a:prstGeom>
              <a:solidFill>
                <a:schemeClr val="bg2"/>
              </a:solidFill>
              <a:ln w="9525">
                <a:noFill/>
                <a:miter lim="800000"/>
                <a:headEnd/>
                <a:tailEnd/>
              </a:ln>
            </p:spPr>
            <p:txBody>
              <a:bodyPr/>
              <a:lstStyle/>
              <a:p>
                <a:endParaRPr lang="en-US"/>
              </a:p>
            </p:txBody>
          </p:sp>
          <p:sp>
            <p:nvSpPr>
              <p:cNvPr id="144731" name="Rectangle 2395"/>
              <p:cNvSpPr>
                <a:spLocks noChangeArrowheads="1"/>
              </p:cNvSpPr>
              <p:nvPr/>
            </p:nvSpPr>
            <p:spPr bwMode="black">
              <a:xfrm>
                <a:off x="4217" y="946"/>
                <a:ext cx="36" cy="3"/>
              </a:xfrm>
              <a:prstGeom prst="rect">
                <a:avLst/>
              </a:prstGeom>
              <a:solidFill>
                <a:schemeClr val="bg2"/>
              </a:solidFill>
              <a:ln w="9525">
                <a:noFill/>
                <a:miter lim="800000"/>
                <a:headEnd/>
                <a:tailEnd/>
              </a:ln>
            </p:spPr>
            <p:txBody>
              <a:bodyPr/>
              <a:lstStyle/>
              <a:p>
                <a:endParaRPr lang="en-US"/>
              </a:p>
            </p:txBody>
          </p:sp>
          <p:sp>
            <p:nvSpPr>
              <p:cNvPr id="144732" name="Rectangle 2396"/>
              <p:cNvSpPr>
                <a:spLocks noChangeArrowheads="1"/>
              </p:cNvSpPr>
              <p:nvPr/>
            </p:nvSpPr>
            <p:spPr bwMode="black">
              <a:xfrm>
                <a:off x="4217" y="946"/>
                <a:ext cx="36" cy="4"/>
              </a:xfrm>
              <a:prstGeom prst="rect">
                <a:avLst/>
              </a:prstGeom>
              <a:solidFill>
                <a:schemeClr val="bg2"/>
              </a:solidFill>
              <a:ln w="9525">
                <a:noFill/>
                <a:miter lim="800000"/>
                <a:headEnd/>
                <a:tailEnd/>
              </a:ln>
            </p:spPr>
            <p:txBody>
              <a:bodyPr/>
              <a:lstStyle/>
              <a:p>
                <a:endParaRPr lang="en-US"/>
              </a:p>
            </p:txBody>
          </p:sp>
          <p:sp>
            <p:nvSpPr>
              <p:cNvPr id="144733" name="Rectangle 2397"/>
              <p:cNvSpPr>
                <a:spLocks noChangeArrowheads="1"/>
              </p:cNvSpPr>
              <p:nvPr/>
            </p:nvSpPr>
            <p:spPr bwMode="black">
              <a:xfrm>
                <a:off x="4217" y="946"/>
                <a:ext cx="36" cy="4"/>
              </a:xfrm>
              <a:prstGeom prst="rect">
                <a:avLst/>
              </a:prstGeom>
              <a:solidFill>
                <a:schemeClr val="bg2"/>
              </a:solidFill>
              <a:ln w="9525">
                <a:noFill/>
                <a:miter lim="800000"/>
                <a:headEnd/>
                <a:tailEnd/>
              </a:ln>
            </p:spPr>
            <p:txBody>
              <a:bodyPr/>
              <a:lstStyle/>
              <a:p>
                <a:endParaRPr lang="en-US"/>
              </a:p>
            </p:txBody>
          </p:sp>
          <p:sp>
            <p:nvSpPr>
              <p:cNvPr id="144735" name="Rectangle 2399"/>
              <p:cNvSpPr>
                <a:spLocks noChangeArrowheads="1"/>
              </p:cNvSpPr>
              <p:nvPr/>
            </p:nvSpPr>
            <p:spPr bwMode="black">
              <a:xfrm>
                <a:off x="4217" y="948"/>
                <a:ext cx="36" cy="4"/>
              </a:xfrm>
              <a:prstGeom prst="rect">
                <a:avLst/>
              </a:prstGeom>
              <a:solidFill>
                <a:schemeClr val="bg2"/>
              </a:solidFill>
              <a:ln w="9525">
                <a:noFill/>
                <a:miter lim="800000"/>
                <a:headEnd/>
                <a:tailEnd/>
              </a:ln>
            </p:spPr>
            <p:txBody>
              <a:bodyPr/>
              <a:lstStyle/>
              <a:p>
                <a:endParaRPr lang="en-US"/>
              </a:p>
            </p:txBody>
          </p:sp>
          <p:sp>
            <p:nvSpPr>
              <p:cNvPr id="144736" name="Rectangle 2400"/>
              <p:cNvSpPr>
                <a:spLocks noChangeArrowheads="1"/>
              </p:cNvSpPr>
              <p:nvPr/>
            </p:nvSpPr>
            <p:spPr bwMode="black">
              <a:xfrm>
                <a:off x="4217" y="948"/>
                <a:ext cx="36" cy="4"/>
              </a:xfrm>
              <a:prstGeom prst="rect">
                <a:avLst/>
              </a:prstGeom>
              <a:solidFill>
                <a:schemeClr val="bg2"/>
              </a:solidFill>
              <a:ln w="9525">
                <a:noFill/>
                <a:miter lim="800000"/>
                <a:headEnd/>
                <a:tailEnd/>
              </a:ln>
            </p:spPr>
            <p:txBody>
              <a:bodyPr/>
              <a:lstStyle/>
              <a:p>
                <a:endParaRPr lang="en-US"/>
              </a:p>
            </p:txBody>
          </p:sp>
          <p:sp>
            <p:nvSpPr>
              <p:cNvPr id="144737" name="Rectangle 2401"/>
              <p:cNvSpPr>
                <a:spLocks noChangeArrowheads="1"/>
              </p:cNvSpPr>
              <p:nvPr/>
            </p:nvSpPr>
            <p:spPr bwMode="black">
              <a:xfrm>
                <a:off x="4217" y="949"/>
                <a:ext cx="36" cy="3"/>
              </a:xfrm>
              <a:prstGeom prst="rect">
                <a:avLst/>
              </a:prstGeom>
              <a:solidFill>
                <a:schemeClr val="bg2"/>
              </a:solidFill>
              <a:ln w="9525">
                <a:noFill/>
                <a:miter lim="800000"/>
                <a:headEnd/>
                <a:tailEnd/>
              </a:ln>
            </p:spPr>
            <p:txBody>
              <a:bodyPr/>
              <a:lstStyle/>
              <a:p>
                <a:endParaRPr lang="en-US"/>
              </a:p>
            </p:txBody>
          </p:sp>
          <p:sp>
            <p:nvSpPr>
              <p:cNvPr id="144738" name="Rectangle 2402"/>
              <p:cNvSpPr>
                <a:spLocks noChangeArrowheads="1"/>
              </p:cNvSpPr>
              <p:nvPr/>
            </p:nvSpPr>
            <p:spPr bwMode="black">
              <a:xfrm>
                <a:off x="4217" y="949"/>
                <a:ext cx="36" cy="5"/>
              </a:xfrm>
              <a:prstGeom prst="rect">
                <a:avLst/>
              </a:prstGeom>
              <a:solidFill>
                <a:schemeClr val="bg2"/>
              </a:solidFill>
              <a:ln w="9525">
                <a:noFill/>
                <a:miter lim="800000"/>
                <a:headEnd/>
                <a:tailEnd/>
              </a:ln>
            </p:spPr>
            <p:txBody>
              <a:bodyPr/>
              <a:lstStyle/>
              <a:p>
                <a:endParaRPr lang="en-US"/>
              </a:p>
            </p:txBody>
          </p:sp>
          <p:sp>
            <p:nvSpPr>
              <p:cNvPr id="144739" name="Rectangle 2403"/>
              <p:cNvSpPr>
                <a:spLocks noChangeArrowheads="1"/>
              </p:cNvSpPr>
              <p:nvPr/>
            </p:nvSpPr>
            <p:spPr bwMode="black">
              <a:xfrm>
                <a:off x="4217" y="949"/>
                <a:ext cx="36" cy="5"/>
              </a:xfrm>
              <a:prstGeom prst="rect">
                <a:avLst/>
              </a:prstGeom>
              <a:solidFill>
                <a:schemeClr val="bg2"/>
              </a:solidFill>
              <a:ln w="9525">
                <a:noFill/>
                <a:miter lim="800000"/>
                <a:headEnd/>
                <a:tailEnd/>
              </a:ln>
            </p:spPr>
            <p:txBody>
              <a:bodyPr/>
              <a:lstStyle/>
              <a:p>
                <a:endParaRPr lang="en-US"/>
              </a:p>
            </p:txBody>
          </p:sp>
          <p:sp>
            <p:nvSpPr>
              <p:cNvPr id="144740" name="Rectangle 2404"/>
              <p:cNvSpPr>
                <a:spLocks noChangeArrowheads="1"/>
              </p:cNvSpPr>
              <p:nvPr/>
            </p:nvSpPr>
            <p:spPr bwMode="black">
              <a:xfrm>
                <a:off x="4217" y="949"/>
                <a:ext cx="36" cy="5"/>
              </a:xfrm>
              <a:prstGeom prst="rect">
                <a:avLst/>
              </a:prstGeom>
              <a:solidFill>
                <a:schemeClr val="bg2"/>
              </a:solidFill>
              <a:ln w="9525">
                <a:noFill/>
                <a:miter lim="800000"/>
                <a:headEnd/>
                <a:tailEnd/>
              </a:ln>
            </p:spPr>
            <p:txBody>
              <a:bodyPr/>
              <a:lstStyle/>
              <a:p>
                <a:endParaRPr lang="en-US"/>
              </a:p>
            </p:txBody>
          </p:sp>
          <p:sp>
            <p:nvSpPr>
              <p:cNvPr id="144741" name="Rectangle 2405"/>
              <p:cNvSpPr>
                <a:spLocks noChangeArrowheads="1"/>
              </p:cNvSpPr>
              <p:nvPr/>
            </p:nvSpPr>
            <p:spPr bwMode="black">
              <a:xfrm>
                <a:off x="4217" y="950"/>
                <a:ext cx="36" cy="4"/>
              </a:xfrm>
              <a:prstGeom prst="rect">
                <a:avLst/>
              </a:prstGeom>
              <a:solidFill>
                <a:schemeClr val="bg2"/>
              </a:solidFill>
              <a:ln w="9525">
                <a:noFill/>
                <a:miter lim="800000"/>
                <a:headEnd/>
                <a:tailEnd/>
              </a:ln>
            </p:spPr>
            <p:txBody>
              <a:bodyPr/>
              <a:lstStyle/>
              <a:p>
                <a:endParaRPr lang="en-US"/>
              </a:p>
            </p:txBody>
          </p:sp>
          <p:sp>
            <p:nvSpPr>
              <p:cNvPr id="144742" name="Rectangle 2406"/>
              <p:cNvSpPr>
                <a:spLocks noChangeArrowheads="1"/>
              </p:cNvSpPr>
              <p:nvPr/>
            </p:nvSpPr>
            <p:spPr bwMode="black">
              <a:xfrm>
                <a:off x="4217" y="950"/>
                <a:ext cx="36" cy="6"/>
              </a:xfrm>
              <a:prstGeom prst="rect">
                <a:avLst/>
              </a:prstGeom>
              <a:solidFill>
                <a:schemeClr val="bg2"/>
              </a:solidFill>
              <a:ln w="9525">
                <a:noFill/>
                <a:miter lim="800000"/>
                <a:headEnd/>
                <a:tailEnd/>
              </a:ln>
            </p:spPr>
            <p:txBody>
              <a:bodyPr/>
              <a:lstStyle/>
              <a:p>
                <a:endParaRPr lang="en-US"/>
              </a:p>
            </p:txBody>
          </p:sp>
          <p:sp>
            <p:nvSpPr>
              <p:cNvPr id="144743" name="Rectangle 2407"/>
              <p:cNvSpPr>
                <a:spLocks noChangeArrowheads="1"/>
              </p:cNvSpPr>
              <p:nvPr/>
            </p:nvSpPr>
            <p:spPr bwMode="black">
              <a:xfrm>
                <a:off x="4217" y="950"/>
                <a:ext cx="36" cy="6"/>
              </a:xfrm>
              <a:prstGeom prst="rect">
                <a:avLst/>
              </a:prstGeom>
              <a:solidFill>
                <a:schemeClr val="bg2"/>
              </a:solidFill>
              <a:ln w="9525">
                <a:noFill/>
                <a:miter lim="800000"/>
                <a:headEnd/>
                <a:tailEnd/>
              </a:ln>
            </p:spPr>
            <p:txBody>
              <a:bodyPr/>
              <a:lstStyle/>
              <a:p>
                <a:endParaRPr lang="en-US"/>
              </a:p>
            </p:txBody>
          </p:sp>
          <p:sp>
            <p:nvSpPr>
              <p:cNvPr id="144744" name="Rectangle 2408"/>
              <p:cNvSpPr>
                <a:spLocks noChangeArrowheads="1"/>
              </p:cNvSpPr>
              <p:nvPr/>
            </p:nvSpPr>
            <p:spPr bwMode="black">
              <a:xfrm>
                <a:off x="4217" y="952"/>
                <a:ext cx="36" cy="4"/>
              </a:xfrm>
              <a:prstGeom prst="rect">
                <a:avLst/>
              </a:prstGeom>
              <a:solidFill>
                <a:schemeClr val="bg2"/>
              </a:solidFill>
              <a:ln w="9525">
                <a:noFill/>
                <a:miter lim="800000"/>
                <a:headEnd/>
                <a:tailEnd/>
              </a:ln>
            </p:spPr>
            <p:txBody>
              <a:bodyPr/>
              <a:lstStyle/>
              <a:p>
                <a:endParaRPr lang="en-US"/>
              </a:p>
            </p:txBody>
          </p:sp>
          <p:sp>
            <p:nvSpPr>
              <p:cNvPr id="144745" name="Rectangle 2409"/>
              <p:cNvSpPr>
                <a:spLocks noChangeArrowheads="1"/>
              </p:cNvSpPr>
              <p:nvPr/>
            </p:nvSpPr>
            <p:spPr bwMode="black">
              <a:xfrm>
                <a:off x="4217" y="952"/>
                <a:ext cx="36" cy="4"/>
              </a:xfrm>
              <a:prstGeom prst="rect">
                <a:avLst/>
              </a:prstGeom>
              <a:solidFill>
                <a:schemeClr val="bg2"/>
              </a:solidFill>
              <a:ln w="9525">
                <a:noFill/>
                <a:miter lim="800000"/>
                <a:headEnd/>
                <a:tailEnd/>
              </a:ln>
            </p:spPr>
            <p:txBody>
              <a:bodyPr/>
              <a:lstStyle/>
              <a:p>
                <a:endParaRPr lang="en-US"/>
              </a:p>
            </p:txBody>
          </p:sp>
          <p:sp>
            <p:nvSpPr>
              <p:cNvPr id="144746" name="Rectangle 2410"/>
              <p:cNvSpPr>
                <a:spLocks noChangeArrowheads="1"/>
              </p:cNvSpPr>
              <p:nvPr/>
            </p:nvSpPr>
            <p:spPr bwMode="black">
              <a:xfrm>
                <a:off x="4217" y="952"/>
                <a:ext cx="36" cy="4"/>
              </a:xfrm>
              <a:prstGeom prst="rect">
                <a:avLst/>
              </a:prstGeom>
              <a:solidFill>
                <a:schemeClr val="bg2"/>
              </a:solidFill>
              <a:ln w="9525">
                <a:noFill/>
                <a:miter lim="800000"/>
                <a:headEnd/>
                <a:tailEnd/>
              </a:ln>
            </p:spPr>
            <p:txBody>
              <a:bodyPr/>
              <a:lstStyle/>
              <a:p>
                <a:endParaRPr lang="en-US"/>
              </a:p>
            </p:txBody>
          </p:sp>
          <p:sp>
            <p:nvSpPr>
              <p:cNvPr id="144747" name="Rectangle 2411"/>
              <p:cNvSpPr>
                <a:spLocks noChangeArrowheads="1"/>
              </p:cNvSpPr>
              <p:nvPr/>
            </p:nvSpPr>
            <p:spPr bwMode="black">
              <a:xfrm>
                <a:off x="4217" y="954"/>
                <a:ext cx="36" cy="2"/>
              </a:xfrm>
              <a:prstGeom prst="rect">
                <a:avLst/>
              </a:prstGeom>
              <a:solidFill>
                <a:schemeClr val="bg2"/>
              </a:solidFill>
              <a:ln w="9525">
                <a:noFill/>
                <a:miter lim="800000"/>
                <a:headEnd/>
                <a:tailEnd/>
              </a:ln>
            </p:spPr>
            <p:txBody>
              <a:bodyPr/>
              <a:lstStyle/>
              <a:p>
                <a:endParaRPr lang="en-US"/>
              </a:p>
            </p:txBody>
          </p:sp>
          <p:sp>
            <p:nvSpPr>
              <p:cNvPr id="144748" name="Rectangle 2412"/>
              <p:cNvSpPr>
                <a:spLocks noChangeArrowheads="1"/>
              </p:cNvSpPr>
              <p:nvPr/>
            </p:nvSpPr>
            <p:spPr bwMode="black">
              <a:xfrm>
                <a:off x="4217" y="954"/>
                <a:ext cx="36" cy="4"/>
              </a:xfrm>
              <a:prstGeom prst="rect">
                <a:avLst/>
              </a:prstGeom>
              <a:solidFill>
                <a:schemeClr val="bg2"/>
              </a:solidFill>
              <a:ln w="9525">
                <a:noFill/>
                <a:miter lim="800000"/>
                <a:headEnd/>
                <a:tailEnd/>
              </a:ln>
            </p:spPr>
            <p:txBody>
              <a:bodyPr/>
              <a:lstStyle/>
              <a:p>
                <a:endParaRPr lang="en-US"/>
              </a:p>
            </p:txBody>
          </p:sp>
          <p:sp>
            <p:nvSpPr>
              <p:cNvPr id="144749" name="Rectangle 2413"/>
              <p:cNvSpPr>
                <a:spLocks noChangeArrowheads="1"/>
              </p:cNvSpPr>
              <p:nvPr/>
            </p:nvSpPr>
            <p:spPr bwMode="black">
              <a:xfrm>
                <a:off x="4217" y="954"/>
                <a:ext cx="36" cy="4"/>
              </a:xfrm>
              <a:prstGeom prst="rect">
                <a:avLst/>
              </a:prstGeom>
              <a:solidFill>
                <a:schemeClr val="bg2"/>
              </a:solidFill>
              <a:ln w="9525">
                <a:noFill/>
                <a:miter lim="800000"/>
                <a:headEnd/>
                <a:tailEnd/>
              </a:ln>
            </p:spPr>
            <p:txBody>
              <a:bodyPr/>
              <a:lstStyle/>
              <a:p>
                <a:endParaRPr lang="en-US"/>
              </a:p>
            </p:txBody>
          </p:sp>
          <p:sp>
            <p:nvSpPr>
              <p:cNvPr id="144750" name="Rectangle 2414"/>
              <p:cNvSpPr>
                <a:spLocks noChangeArrowheads="1"/>
              </p:cNvSpPr>
              <p:nvPr/>
            </p:nvSpPr>
            <p:spPr bwMode="black">
              <a:xfrm>
                <a:off x="4217" y="954"/>
                <a:ext cx="36" cy="4"/>
              </a:xfrm>
              <a:prstGeom prst="rect">
                <a:avLst/>
              </a:prstGeom>
              <a:solidFill>
                <a:schemeClr val="bg2"/>
              </a:solidFill>
              <a:ln w="9525">
                <a:noFill/>
                <a:miter lim="800000"/>
                <a:headEnd/>
                <a:tailEnd/>
              </a:ln>
            </p:spPr>
            <p:txBody>
              <a:bodyPr/>
              <a:lstStyle/>
              <a:p>
                <a:endParaRPr lang="en-US"/>
              </a:p>
            </p:txBody>
          </p:sp>
          <p:sp>
            <p:nvSpPr>
              <p:cNvPr id="144751" name="Rectangle 2415"/>
              <p:cNvSpPr>
                <a:spLocks noChangeArrowheads="1"/>
              </p:cNvSpPr>
              <p:nvPr/>
            </p:nvSpPr>
            <p:spPr bwMode="black">
              <a:xfrm>
                <a:off x="4217" y="956"/>
                <a:ext cx="36" cy="4"/>
              </a:xfrm>
              <a:prstGeom prst="rect">
                <a:avLst/>
              </a:prstGeom>
              <a:solidFill>
                <a:schemeClr val="bg2"/>
              </a:solidFill>
              <a:ln w="9525">
                <a:noFill/>
                <a:miter lim="800000"/>
                <a:headEnd/>
                <a:tailEnd/>
              </a:ln>
            </p:spPr>
            <p:txBody>
              <a:bodyPr/>
              <a:lstStyle/>
              <a:p>
                <a:endParaRPr lang="en-US"/>
              </a:p>
            </p:txBody>
          </p:sp>
          <p:sp>
            <p:nvSpPr>
              <p:cNvPr id="144752" name="Rectangle 2416"/>
              <p:cNvSpPr>
                <a:spLocks noChangeArrowheads="1"/>
              </p:cNvSpPr>
              <p:nvPr/>
            </p:nvSpPr>
            <p:spPr bwMode="black">
              <a:xfrm>
                <a:off x="4217" y="956"/>
                <a:ext cx="36" cy="4"/>
              </a:xfrm>
              <a:prstGeom prst="rect">
                <a:avLst/>
              </a:prstGeom>
              <a:solidFill>
                <a:schemeClr val="bg2"/>
              </a:solidFill>
              <a:ln w="9525">
                <a:noFill/>
                <a:miter lim="800000"/>
                <a:headEnd/>
                <a:tailEnd/>
              </a:ln>
            </p:spPr>
            <p:txBody>
              <a:bodyPr/>
              <a:lstStyle/>
              <a:p>
                <a:endParaRPr lang="en-US"/>
              </a:p>
            </p:txBody>
          </p:sp>
          <p:sp>
            <p:nvSpPr>
              <p:cNvPr id="144754" name="Rectangle 2418"/>
              <p:cNvSpPr>
                <a:spLocks noChangeArrowheads="1"/>
              </p:cNvSpPr>
              <p:nvPr/>
            </p:nvSpPr>
            <p:spPr bwMode="black">
              <a:xfrm>
                <a:off x="4217" y="956"/>
                <a:ext cx="36" cy="4"/>
              </a:xfrm>
              <a:prstGeom prst="rect">
                <a:avLst/>
              </a:prstGeom>
              <a:solidFill>
                <a:schemeClr val="bg2"/>
              </a:solidFill>
              <a:ln w="9525">
                <a:noFill/>
                <a:miter lim="800000"/>
                <a:headEnd/>
                <a:tailEnd/>
              </a:ln>
            </p:spPr>
            <p:txBody>
              <a:bodyPr/>
              <a:lstStyle/>
              <a:p>
                <a:endParaRPr lang="en-US"/>
              </a:p>
            </p:txBody>
          </p:sp>
          <p:sp>
            <p:nvSpPr>
              <p:cNvPr id="144755" name="Rectangle 2419"/>
              <p:cNvSpPr>
                <a:spLocks noChangeArrowheads="1"/>
              </p:cNvSpPr>
              <p:nvPr/>
            </p:nvSpPr>
            <p:spPr bwMode="black">
              <a:xfrm>
                <a:off x="4217" y="956"/>
                <a:ext cx="36" cy="6"/>
              </a:xfrm>
              <a:prstGeom prst="rect">
                <a:avLst/>
              </a:prstGeom>
              <a:solidFill>
                <a:schemeClr val="bg2"/>
              </a:solidFill>
              <a:ln w="9525">
                <a:noFill/>
                <a:miter lim="800000"/>
                <a:headEnd/>
                <a:tailEnd/>
              </a:ln>
            </p:spPr>
            <p:txBody>
              <a:bodyPr/>
              <a:lstStyle/>
              <a:p>
                <a:endParaRPr lang="en-US"/>
              </a:p>
            </p:txBody>
          </p:sp>
          <p:sp>
            <p:nvSpPr>
              <p:cNvPr id="144756" name="Rectangle 2420"/>
              <p:cNvSpPr>
                <a:spLocks noChangeArrowheads="1"/>
              </p:cNvSpPr>
              <p:nvPr/>
            </p:nvSpPr>
            <p:spPr bwMode="black">
              <a:xfrm>
                <a:off x="4217" y="956"/>
                <a:ext cx="36" cy="6"/>
              </a:xfrm>
              <a:prstGeom prst="rect">
                <a:avLst/>
              </a:prstGeom>
              <a:solidFill>
                <a:schemeClr val="bg2"/>
              </a:solidFill>
              <a:ln w="9525">
                <a:noFill/>
                <a:miter lim="800000"/>
                <a:headEnd/>
                <a:tailEnd/>
              </a:ln>
            </p:spPr>
            <p:txBody>
              <a:bodyPr/>
              <a:lstStyle/>
              <a:p>
                <a:endParaRPr lang="en-US"/>
              </a:p>
            </p:txBody>
          </p:sp>
          <p:sp>
            <p:nvSpPr>
              <p:cNvPr id="144757" name="Rectangle 2421"/>
              <p:cNvSpPr>
                <a:spLocks noChangeArrowheads="1"/>
              </p:cNvSpPr>
              <p:nvPr/>
            </p:nvSpPr>
            <p:spPr bwMode="black">
              <a:xfrm>
                <a:off x="4217" y="956"/>
                <a:ext cx="36" cy="6"/>
              </a:xfrm>
              <a:prstGeom prst="rect">
                <a:avLst/>
              </a:prstGeom>
              <a:solidFill>
                <a:schemeClr val="bg2"/>
              </a:solidFill>
              <a:ln w="9525">
                <a:noFill/>
                <a:miter lim="800000"/>
                <a:headEnd/>
                <a:tailEnd/>
              </a:ln>
            </p:spPr>
            <p:txBody>
              <a:bodyPr/>
              <a:lstStyle/>
              <a:p>
                <a:endParaRPr lang="en-US"/>
              </a:p>
            </p:txBody>
          </p:sp>
          <p:sp>
            <p:nvSpPr>
              <p:cNvPr id="144758" name="Rectangle 2422"/>
              <p:cNvSpPr>
                <a:spLocks noChangeArrowheads="1"/>
              </p:cNvSpPr>
              <p:nvPr/>
            </p:nvSpPr>
            <p:spPr bwMode="black">
              <a:xfrm>
                <a:off x="4217" y="958"/>
                <a:ext cx="36" cy="4"/>
              </a:xfrm>
              <a:prstGeom prst="rect">
                <a:avLst/>
              </a:prstGeom>
              <a:solidFill>
                <a:schemeClr val="bg2"/>
              </a:solidFill>
              <a:ln w="9525">
                <a:noFill/>
                <a:miter lim="800000"/>
                <a:headEnd/>
                <a:tailEnd/>
              </a:ln>
            </p:spPr>
            <p:txBody>
              <a:bodyPr/>
              <a:lstStyle/>
              <a:p>
                <a:endParaRPr lang="en-US"/>
              </a:p>
            </p:txBody>
          </p:sp>
          <p:sp>
            <p:nvSpPr>
              <p:cNvPr id="144759" name="Rectangle 2423"/>
              <p:cNvSpPr>
                <a:spLocks noChangeArrowheads="1"/>
              </p:cNvSpPr>
              <p:nvPr/>
            </p:nvSpPr>
            <p:spPr bwMode="black">
              <a:xfrm>
                <a:off x="4213" y="932"/>
                <a:ext cx="6" cy="28"/>
              </a:xfrm>
              <a:prstGeom prst="rect">
                <a:avLst/>
              </a:prstGeom>
              <a:solidFill>
                <a:schemeClr val="bg2"/>
              </a:solidFill>
              <a:ln w="9525">
                <a:noFill/>
                <a:miter lim="800000"/>
                <a:headEnd/>
                <a:tailEnd/>
              </a:ln>
            </p:spPr>
            <p:txBody>
              <a:bodyPr/>
              <a:lstStyle/>
              <a:p>
                <a:endParaRPr lang="en-US"/>
              </a:p>
            </p:txBody>
          </p:sp>
          <p:sp>
            <p:nvSpPr>
              <p:cNvPr id="144760" name="Rectangle 2424"/>
              <p:cNvSpPr>
                <a:spLocks noChangeArrowheads="1"/>
              </p:cNvSpPr>
              <p:nvPr/>
            </p:nvSpPr>
            <p:spPr bwMode="black">
              <a:xfrm>
                <a:off x="4217" y="929"/>
                <a:ext cx="36" cy="4"/>
              </a:xfrm>
              <a:prstGeom prst="rect">
                <a:avLst/>
              </a:prstGeom>
              <a:solidFill>
                <a:schemeClr val="bg2"/>
              </a:solidFill>
              <a:ln w="9525">
                <a:noFill/>
                <a:miter lim="800000"/>
                <a:headEnd/>
                <a:tailEnd/>
              </a:ln>
            </p:spPr>
            <p:txBody>
              <a:bodyPr/>
              <a:lstStyle/>
              <a:p>
                <a:endParaRPr lang="en-US"/>
              </a:p>
            </p:txBody>
          </p:sp>
          <p:sp>
            <p:nvSpPr>
              <p:cNvPr id="144761" name="Rectangle 2425"/>
              <p:cNvSpPr>
                <a:spLocks noChangeArrowheads="1"/>
              </p:cNvSpPr>
              <p:nvPr/>
            </p:nvSpPr>
            <p:spPr bwMode="black">
              <a:xfrm>
                <a:off x="4251" y="932"/>
                <a:ext cx="6" cy="28"/>
              </a:xfrm>
              <a:prstGeom prst="rect">
                <a:avLst/>
              </a:prstGeom>
              <a:solidFill>
                <a:schemeClr val="bg2"/>
              </a:solidFill>
              <a:ln w="9525">
                <a:noFill/>
                <a:miter lim="800000"/>
                <a:headEnd/>
                <a:tailEnd/>
              </a:ln>
            </p:spPr>
            <p:txBody>
              <a:bodyPr/>
              <a:lstStyle/>
              <a:p>
                <a:endParaRPr lang="en-US"/>
              </a:p>
            </p:txBody>
          </p:sp>
          <p:sp>
            <p:nvSpPr>
              <p:cNvPr id="144762" name="Rectangle 2426"/>
              <p:cNvSpPr>
                <a:spLocks noChangeArrowheads="1"/>
              </p:cNvSpPr>
              <p:nvPr/>
            </p:nvSpPr>
            <p:spPr bwMode="black">
              <a:xfrm>
                <a:off x="4217" y="958"/>
                <a:ext cx="36" cy="4"/>
              </a:xfrm>
              <a:prstGeom prst="rect">
                <a:avLst/>
              </a:prstGeom>
              <a:solidFill>
                <a:schemeClr val="bg2"/>
              </a:solidFill>
              <a:ln w="9525">
                <a:noFill/>
                <a:miter lim="800000"/>
                <a:headEnd/>
                <a:tailEnd/>
              </a:ln>
            </p:spPr>
            <p:txBody>
              <a:bodyPr/>
              <a:lstStyle/>
              <a:p>
                <a:endParaRPr lang="en-US"/>
              </a:p>
            </p:txBody>
          </p:sp>
          <p:sp>
            <p:nvSpPr>
              <p:cNvPr id="144763" name="Rectangle 2427"/>
              <p:cNvSpPr>
                <a:spLocks noChangeArrowheads="1"/>
              </p:cNvSpPr>
              <p:nvPr/>
            </p:nvSpPr>
            <p:spPr bwMode="black">
              <a:xfrm>
                <a:off x="4807" y="1294"/>
                <a:ext cx="36" cy="5"/>
              </a:xfrm>
              <a:prstGeom prst="rect">
                <a:avLst/>
              </a:prstGeom>
              <a:solidFill>
                <a:schemeClr val="bg2"/>
              </a:solidFill>
              <a:ln w="9525">
                <a:noFill/>
                <a:miter lim="800000"/>
                <a:headEnd/>
                <a:tailEnd/>
              </a:ln>
            </p:spPr>
            <p:txBody>
              <a:bodyPr/>
              <a:lstStyle/>
              <a:p>
                <a:endParaRPr lang="en-US"/>
              </a:p>
            </p:txBody>
          </p:sp>
          <p:sp>
            <p:nvSpPr>
              <p:cNvPr id="144764" name="Rectangle 2428"/>
              <p:cNvSpPr>
                <a:spLocks noChangeArrowheads="1"/>
              </p:cNvSpPr>
              <p:nvPr/>
            </p:nvSpPr>
            <p:spPr bwMode="black">
              <a:xfrm>
                <a:off x="4807" y="1294"/>
                <a:ext cx="36" cy="3"/>
              </a:xfrm>
              <a:prstGeom prst="rect">
                <a:avLst/>
              </a:prstGeom>
              <a:solidFill>
                <a:schemeClr val="bg2"/>
              </a:solidFill>
              <a:ln w="9525">
                <a:noFill/>
                <a:miter lim="800000"/>
                <a:headEnd/>
                <a:tailEnd/>
              </a:ln>
            </p:spPr>
            <p:txBody>
              <a:bodyPr/>
              <a:lstStyle/>
              <a:p>
                <a:endParaRPr lang="en-US"/>
              </a:p>
            </p:txBody>
          </p:sp>
          <p:sp>
            <p:nvSpPr>
              <p:cNvPr id="144765" name="Rectangle 2429"/>
              <p:cNvSpPr>
                <a:spLocks noChangeArrowheads="1"/>
              </p:cNvSpPr>
              <p:nvPr/>
            </p:nvSpPr>
            <p:spPr bwMode="black">
              <a:xfrm>
                <a:off x="4807" y="1293"/>
                <a:ext cx="36" cy="4"/>
              </a:xfrm>
              <a:prstGeom prst="rect">
                <a:avLst/>
              </a:prstGeom>
              <a:solidFill>
                <a:schemeClr val="bg2"/>
              </a:solidFill>
              <a:ln w="9525">
                <a:noFill/>
                <a:miter lim="800000"/>
                <a:headEnd/>
                <a:tailEnd/>
              </a:ln>
            </p:spPr>
            <p:txBody>
              <a:bodyPr/>
              <a:lstStyle/>
              <a:p>
                <a:endParaRPr lang="en-US"/>
              </a:p>
            </p:txBody>
          </p:sp>
          <p:sp>
            <p:nvSpPr>
              <p:cNvPr id="144766" name="Rectangle 2430"/>
              <p:cNvSpPr>
                <a:spLocks noChangeArrowheads="1"/>
              </p:cNvSpPr>
              <p:nvPr/>
            </p:nvSpPr>
            <p:spPr bwMode="black">
              <a:xfrm>
                <a:off x="4807" y="1293"/>
                <a:ext cx="36" cy="4"/>
              </a:xfrm>
              <a:prstGeom prst="rect">
                <a:avLst/>
              </a:prstGeom>
              <a:solidFill>
                <a:schemeClr val="bg2"/>
              </a:solidFill>
              <a:ln w="9525">
                <a:noFill/>
                <a:miter lim="800000"/>
                <a:headEnd/>
                <a:tailEnd/>
              </a:ln>
            </p:spPr>
            <p:txBody>
              <a:bodyPr/>
              <a:lstStyle/>
              <a:p>
                <a:endParaRPr lang="en-US"/>
              </a:p>
            </p:txBody>
          </p:sp>
          <p:sp>
            <p:nvSpPr>
              <p:cNvPr id="144768" name="Rectangle 2432"/>
              <p:cNvSpPr>
                <a:spLocks noChangeArrowheads="1"/>
              </p:cNvSpPr>
              <p:nvPr/>
            </p:nvSpPr>
            <p:spPr bwMode="black">
              <a:xfrm>
                <a:off x="4807" y="1291"/>
                <a:ext cx="36" cy="4"/>
              </a:xfrm>
              <a:prstGeom prst="rect">
                <a:avLst/>
              </a:prstGeom>
              <a:solidFill>
                <a:schemeClr val="bg2"/>
              </a:solidFill>
              <a:ln w="9525">
                <a:noFill/>
                <a:miter lim="800000"/>
                <a:headEnd/>
                <a:tailEnd/>
              </a:ln>
            </p:spPr>
            <p:txBody>
              <a:bodyPr/>
              <a:lstStyle/>
              <a:p>
                <a:endParaRPr lang="en-US"/>
              </a:p>
            </p:txBody>
          </p:sp>
          <p:sp>
            <p:nvSpPr>
              <p:cNvPr id="144769" name="Rectangle 2433"/>
              <p:cNvSpPr>
                <a:spLocks noChangeArrowheads="1"/>
              </p:cNvSpPr>
              <p:nvPr/>
            </p:nvSpPr>
            <p:spPr bwMode="black">
              <a:xfrm>
                <a:off x="4807" y="1291"/>
                <a:ext cx="36" cy="4"/>
              </a:xfrm>
              <a:prstGeom prst="rect">
                <a:avLst/>
              </a:prstGeom>
              <a:solidFill>
                <a:schemeClr val="bg2"/>
              </a:solidFill>
              <a:ln w="9525">
                <a:noFill/>
                <a:miter lim="800000"/>
                <a:headEnd/>
                <a:tailEnd/>
              </a:ln>
            </p:spPr>
            <p:txBody>
              <a:bodyPr/>
              <a:lstStyle/>
              <a:p>
                <a:endParaRPr lang="en-US"/>
              </a:p>
            </p:txBody>
          </p:sp>
          <p:sp>
            <p:nvSpPr>
              <p:cNvPr id="144770" name="Rectangle 2434"/>
              <p:cNvSpPr>
                <a:spLocks noChangeArrowheads="1"/>
              </p:cNvSpPr>
              <p:nvPr/>
            </p:nvSpPr>
            <p:spPr bwMode="black">
              <a:xfrm>
                <a:off x="4807" y="1291"/>
                <a:ext cx="36" cy="3"/>
              </a:xfrm>
              <a:prstGeom prst="rect">
                <a:avLst/>
              </a:prstGeom>
              <a:solidFill>
                <a:schemeClr val="bg2"/>
              </a:solidFill>
              <a:ln w="9525">
                <a:noFill/>
                <a:miter lim="800000"/>
                <a:headEnd/>
                <a:tailEnd/>
              </a:ln>
            </p:spPr>
            <p:txBody>
              <a:bodyPr/>
              <a:lstStyle/>
              <a:p>
                <a:endParaRPr lang="en-US"/>
              </a:p>
            </p:txBody>
          </p:sp>
          <p:sp>
            <p:nvSpPr>
              <p:cNvPr id="144771" name="Rectangle 2435"/>
              <p:cNvSpPr>
                <a:spLocks noChangeArrowheads="1"/>
              </p:cNvSpPr>
              <p:nvPr/>
            </p:nvSpPr>
            <p:spPr bwMode="black">
              <a:xfrm>
                <a:off x="4807" y="1289"/>
                <a:ext cx="36" cy="5"/>
              </a:xfrm>
              <a:prstGeom prst="rect">
                <a:avLst/>
              </a:prstGeom>
              <a:solidFill>
                <a:schemeClr val="bg2"/>
              </a:solidFill>
              <a:ln w="9525">
                <a:noFill/>
                <a:miter lim="800000"/>
                <a:headEnd/>
                <a:tailEnd/>
              </a:ln>
            </p:spPr>
            <p:txBody>
              <a:bodyPr/>
              <a:lstStyle/>
              <a:p>
                <a:endParaRPr lang="en-US"/>
              </a:p>
            </p:txBody>
          </p:sp>
          <p:sp>
            <p:nvSpPr>
              <p:cNvPr id="144772" name="Rectangle 2436"/>
              <p:cNvSpPr>
                <a:spLocks noChangeArrowheads="1"/>
              </p:cNvSpPr>
              <p:nvPr/>
            </p:nvSpPr>
            <p:spPr bwMode="black">
              <a:xfrm>
                <a:off x="4807" y="1289"/>
                <a:ext cx="36" cy="5"/>
              </a:xfrm>
              <a:prstGeom prst="rect">
                <a:avLst/>
              </a:prstGeom>
              <a:solidFill>
                <a:schemeClr val="bg2"/>
              </a:solidFill>
              <a:ln w="9525">
                <a:noFill/>
                <a:miter lim="800000"/>
                <a:headEnd/>
                <a:tailEnd/>
              </a:ln>
            </p:spPr>
            <p:txBody>
              <a:bodyPr/>
              <a:lstStyle/>
              <a:p>
                <a:endParaRPr lang="en-US"/>
              </a:p>
            </p:txBody>
          </p:sp>
          <p:sp>
            <p:nvSpPr>
              <p:cNvPr id="144773" name="Rectangle 2437"/>
              <p:cNvSpPr>
                <a:spLocks noChangeArrowheads="1"/>
              </p:cNvSpPr>
              <p:nvPr/>
            </p:nvSpPr>
            <p:spPr bwMode="black">
              <a:xfrm>
                <a:off x="4807" y="1289"/>
                <a:ext cx="36" cy="5"/>
              </a:xfrm>
              <a:prstGeom prst="rect">
                <a:avLst/>
              </a:prstGeom>
              <a:solidFill>
                <a:schemeClr val="bg2"/>
              </a:solidFill>
              <a:ln w="9525">
                <a:noFill/>
                <a:miter lim="800000"/>
                <a:headEnd/>
                <a:tailEnd/>
              </a:ln>
            </p:spPr>
            <p:txBody>
              <a:bodyPr/>
              <a:lstStyle/>
              <a:p>
                <a:endParaRPr lang="en-US"/>
              </a:p>
            </p:txBody>
          </p:sp>
          <p:sp>
            <p:nvSpPr>
              <p:cNvPr id="144774" name="Rectangle 2438"/>
              <p:cNvSpPr>
                <a:spLocks noChangeArrowheads="1"/>
              </p:cNvSpPr>
              <p:nvPr/>
            </p:nvSpPr>
            <p:spPr bwMode="black">
              <a:xfrm>
                <a:off x="4807" y="1289"/>
                <a:ext cx="36" cy="4"/>
              </a:xfrm>
              <a:prstGeom prst="rect">
                <a:avLst/>
              </a:prstGeom>
              <a:solidFill>
                <a:schemeClr val="bg2"/>
              </a:solidFill>
              <a:ln w="9525">
                <a:noFill/>
                <a:miter lim="800000"/>
                <a:headEnd/>
                <a:tailEnd/>
              </a:ln>
            </p:spPr>
            <p:txBody>
              <a:bodyPr/>
              <a:lstStyle/>
              <a:p>
                <a:endParaRPr lang="en-US"/>
              </a:p>
            </p:txBody>
          </p:sp>
          <p:sp>
            <p:nvSpPr>
              <p:cNvPr id="144775" name="Rectangle 2439"/>
              <p:cNvSpPr>
                <a:spLocks noChangeArrowheads="1"/>
              </p:cNvSpPr>
              <p:nvPr/>
            </p:nvSpPr>
            <p:spPr bwMode="black">
              <a:xfrm>
                <a:off x="4807" y="1287"/>
                <a:ext cx="36" cy="6"/>
              </a:xfrm>
              <a:prstGeom prst="rect">
                <a:avLst/>
              </a:prstGeom>
              <a:solidFill>
                <a:schemeClr val="bg2"/>
              </a:solidFill>
              <a:ln w="9525">
                <a:noFill/>
                <a:miter lim="800000"/>
                <a:headEnd/>
                <a:tailEnd/>
              </a:ln>
            </p:spPr>
            <p:txBody>
              <a:bodyPr/>
              <a:lstStyle/>
              <a:p>
                <a:endParaRPr lang="en-US"/>
              </a:p>
            </p:txBody>
          </p:sp>
          <p:sp>
            <p:nvSpPr>
              <p:cNvPr id="144776" name="Rectangle 2440"/>
              <p:cNvSpPr>
                <a:spLocks noChangeArrowheads="1"/>
              </p:cNvSpPr>
              <p:nvPr/>
            </p:nvSpPr>
            <p:spPr bwMode="black">
              <a:xfrm>
                <a:off x="4807" y="1287"/>
                <a:ext cx="36" cy="6"/>
              </a:xfrm>
              <a:prstGeom prst="rect">
                <a:avLst/>
              </a:prstGeom>
              <a:solidFill>
                <a:schemeClr val="bg2"/>
              </a:solidFill>
              <a:ln w="9525">
                <a:noFill/>
                <a:miter lim="800000"/>
                <a:headEnd/>
                <a:tailEnd/>
              </a:ln>
            </p:spPr>
            <p:txBody>
              <a:bodyPr/>
              <a:lstStyle/>
              <a:p>
                <a:endParaRPr lang="en-US"/>
              </a:p>
            </p:txBody>
          </p:sp>
          <p:sp>
            <p:nvSpPr>
              <p:cNvPr id="144777" name="Rectangle 2441"/>
              <p:cNvSpPr>
                <a:spLocks noChangeArrowheads="1"/>
              </p:cNvSpPr>
              <p:nvPr/>
            </p:nvSpPr>
            <p:spPr bwMode="black">
              <a:xfrm>
                <a:off x="4807" y="1286"/>
                <a:ext cx="36" cy="5"/>
              </a:xfrm>
              <a:prstGeom prst="rect">
                <a:avLst/>
              </a:prstGeom>
              <a:solidFill>
                <a:schemeClr val="bg2"/>
              </a:solidFill>
              <a:ln w="9525">
                <a:noFill/>
                <a:miter lim="800000"/>
                <a:headEnd/>
                <a:tailEnd/>
              </a:ln>
            </p:spPr>
            <p:txBody>
              <a:bodyPr/>
              <a:lstStyle/>
              <a:p>
                <a:endParaRPr lang="en-US"/>
              </a:p>
            </p:txBody>
          </p:sp>
          <p:sp>
            <p:nvSpPr>
              <p:cNvPr id="144778" name="Rectangle 2442"/>
              <p:cNvSpPr>
                <a:spLocks noChangeArrowheads="1"/>
              </p:cNvSpPr>
              <p:nvPr/>
            </p:nvSpPr>
            <p:spPr bwMode="black">
              <a:xfrm>
                <a:off x="4807" y="1286"/>
                <a:ext cx="36" cy="5"/>
              </a:xfrm>
              <a:prstGeom prst="rect">
                <a:avLst/>
              </a:prstGeom>
              <a:solidFill>
                <a:schemeClr val="bg2"/>
              </a:solidFill>
              <a:ln w="9525">
                <a:noFill/>
                <a:miter lim="800000"/>
                <a:headEnd/>
                <a:tailEnd/>
              </a:ln>
            </p:spPr>
            <p:txBody>
              <a:bodyPr/>
              <a:lstStyle/>
              <a:p>
                <a:endParaRPr lang="en-US"/>
              </a:p>
            </p:txBody>
          </p:sp>
          <p:sp>
            <p:nvSpPr>
              <p:cNvPr id="144779" name="Rectangle 2443"/>
              <p:cNvSpPr>
                <a:spLocks noChangeArrowheads="1"/>
              </p:cNvSpPr>
              <p:nvPr/>
            </p:nvSpPr>
            <p:spPr bwMode="black">
              <a:xfrm>
                <a:off x="4807" y="1286"/>
                <a:ext cx="36" cy="5"/>
              </a:xfrm>
              <a:prstGeom prst="rect">
                <a:avLst/>
              </a:prstGeom>
              <a:solidFill>
                <a:schemeClr val="bg2"/>
              </a:solidFill>
              <a:ln w="9525">
                <a:noFill/>
                <a:miter lim="800000"/>
                <a:headEnd/>
                <a:tailEnd/>
              </a:ln>
            </p:spPr>
            <p:txBody>
              <a:bodyPr/>
              <a:lstStyle/>
              <a:p>
                <a:endParaRPr lang="en-US"/>
              </a:p>
            </p:txBody>
          </p:sp>
          <p:sp>
            <p:nvSpPr>
              <p:cNvPr id="144780" name="Rectangle 2444"/>
              <p:cNvSpPr>
                <a:spLocks noChangeArrowheads="1"/>
              </p:cNvSpPr>
              <p:nvPr/>
            </p:nvSpPr>
            <p:spPr bwMode="black">
              <a:xfrm>
                <a:off x="4807" y="1286"/>
                <a:ext cx="36" cy="3"/>
              </a:xfrm>
              <a:prstGeom prst="rect">
                <a:avLst/>
              </a:prstGeom>
              <a:solidFill>
                <a:schemeClr val="bg2"/>
              </a:solidFill>
              <a:ln w="9525">
                <a:noFill/>
                <a:miter lim="800000"/>
                <a:headEnd/>
                <a:tailEnd/>
              </a:ln>
            </p:spPr>
            <p:txBody>
              <a:bodyPr/>
              <a:lstStyle/>
              <a:p>
                <a:endParaRPr lang="en-US"/>
              </a:p>
            </p:txBody>
          </p:sp>
          <p:sp>
            <p:nvSpPr>
              <p:cNvPr id="144781" name="Rectangle 2445"/>
              <p:cNvSpPr>
                <a:spLocks noChangeArrowheads="1"/>
              </p:cNvSpPr>
              <p:nvPr/>
            </p:nvSpPr>
            <p:spPr bwMode="black">
              <a:xfrm>
                <a:off x="4807" y="1285"/>
                <a:ext cx="36" cy="4"/>
              </a:xfrm>
              <a:prstGeom prst="rect">
                <a:avLst/>
              </a:prstGeom>
              <a:solidFill>
                <a:schemeClr val="bg2"/>
              </a:solidFill>
              <a:ln w="9525">
                <a:noFill/>
                <a:miter lim="800000"/>
                <a:headEnd/>
                <a:tailEnd/>
              </a:ln>
            </p:spPr>
            <p:txBody>
              <a:bodyPr/>
              <a:lstStyle/>
              <a:p>
                <a:endParaRPr lang="en-US"/>
              </a:p>
            </p:txBody>
          </p:sp>
          <p:sp>
            <p:nvSpPr>
              <p:cNvPr id="144782" name="Rectangle 2446"/>
              <p:cNvSpPr>
                <a:spLocks noChangeArrowheads="1"/>
              </p:cNvSpPr>
              <p:nvPr/>
            </p:nvSpPr>
            <p:spPr bwMode="black">
              <a:xfrm>
                <a:off x="4807" y="1285"/>
                <a:ext cx="36" cy="4"/>
              </a:xfrm>
              <a:prstGeom prst="rect">
                <a:avLst/>
              </a:prstGeom>
              <a:solidFill>
                <a:schemeClr val="bg2"/>
              </a:solidFill>
              <a:ln w="9525">
                <a:noFill/>
                <a:miter lim="800000"/>
                <a:headEnd/>
                <a:tailEnd/>
              </a:ln>
            </p:spPr>
            <p:txBody>
              <a:bodyPr/>
              <a:lstStyle/>
              <a:p>
                <a:endParaRPr lang="en-US"/>
              </a:p>
            </p:txBody>
          </p:sp>
          <p:sp>
            <p:nvSpPr>
              <p:cNvPr id="144783" name="Rectangle 2447"/>
              <p:cNvSpPr>
                <a:spLocks noChangeArrowheads="1"/>
              </p:cNvSpPr>
              <p:nvPr/>
            </p:nvSpPr>
            <p:spPr bwMode="black">
              <a:xfrm>
                <a:off x="4807" y="1285"/>
                <a:ext cx="36" cy="4"/>
              </a:xfrm>
              <a:prstGeom prst="rect">
                <a:avLst/>
              </a:prstGeom>
              <a:solidFill>
                <a:schemeClr val="bg2"/>
              </a:solidFill>
              <a:ln w="9525">
                <a:noFill/>
                <a:miter lim="800000"/>
                <a:headEnd/>
                <a:tailEnd/>
              </a:ln>
            </p:spPr>
            <p:txBody>
              <a:bodyPr/>
              <a:lstStyle/>
              <a:p>
                <a:endParaRPr lang="en-US"/>
              </a:p>
            </p:txBody>
          </p:sp>
          <p:sp>
            <p:nvSpPr>
              <p:cNvPr id="144785" name="Rectangle 2449"/>
              <p:cNvSpPr>
                <a:spLocks noChangeArrowheads="1"/>
              </p:cNvSpPr>
              <p:nvPr/>
            </p:nvSpPr>
            <p:spPr bwMode="black">
              <a:xfrm>
                <a:off x="4807" y="1283"/>
                <a:ext cx="36" cy="4"/>
              </a:xfrm>
              <a:prstGeom prst="rect">
                <a:avLst/>
              </a:prstGeom>
              <a:solidFill>
                <a:schemeClr val="bg2"/>
              </a:solidFill>
              <a:ln w="9525">
                <a:noFill/>
                <a:miter lim="800000"/>
                <a:headEnd/>
                <a:tailEnd/>
              </a:ln>
            </p:spPr>
            <p:txBody>
              <a:bodyPr/>
              <a:lstStyle/>
              <a:p>
                <a:endParaRPr lang="en-US"/>
              </a:p>
            </p:txBody>
          </p:sp>
          <p:sp>
            <p:nvSpPr>
              <p:cNvPr id="144786" name="Rectangle 2450"/>
              <p:cNvSpPr>
                <a:spLocks noChangeArrowheads="1"/>
              </p:cNvSpPr>
              <p:nvPr/>
            </p:nvSpPr>
            <p:spPr bwMode="black">
              <a:xfrm>
                <a:off x="4807" y="1283"/>
                <a:ext cx="36" cy="4"/>
              </a:xfrm>
              <a:prstGeom prst="rect">
                <a:avLst/>
              </a:prstGeom>
              <a:solidFill>
                <a:schemeClr val="bg2"/>
              </a:solidFill>
              <a:ln w="9525">
                <a:noFill/>
                <a:miter lim="800000"/>
                <a:headEnd/>
                <a:tailEnd/>
              </a:ln>
            </p:spPr>
            <p:txBody>
              <a:bodyPr/>
              <a:lstStyle/>
              <a:p>
                <a:endParaRPr lang="en-US"/>
              </a:p>
            </p:txBody>
          </p:sp>
          <p:sp>
            <p:nvSpPr>
              <p:cNvPr id="144787" name="Rectangle 2451"/>
              <p:cNvSpPr>
                <a:spLocks noChangeArrowheads="1"/>
              </p:cNvSpPr>
              <p:nvPr/>
            </p:nvSpPr>
            <p:spPr bwMode="black">
              <a:xfrm>
                <a:off x="4807" y="1281"/>
                <a:ext cx="36" cy="5"/>
              </a:xfrm>
              <a:prstGeom prst="rect">
                <a:avLst/>
              </a:prstGeom>
              <a:solidFill>
                <a:schemeClr val="bg2"/>
              </a:solidFill>
              <a:ln w="9525">
                <a:noFill/>
                <a:miter lim="800000"/>
                <a:headEnd/>
                <a:tailEnd/>
              </a:ln>
            </p:spPr>
            <p:txBody>
              <a:bodyPr/>
              <a:lstStyle/>
              <a:p>
                <a:endParaRPr lang="en-US"/>
              </a:p>
            </p:txBody>
          </p:sp>
          <p:sp>
            <p:nvSpPr>
              <p:cNvPr id="144788" name="Rectangle 2452"/>
              <p:cNvSpPr>
                <a:spLocks noChangeArrowheads="1"/>
              </p:cNvSpPr>
              <p:nvPr/>
            </p:nvSpPr>
            <p:spPr bwMode="black">
              <a:xfrm>
                <a:off x="4807" y="1281"/>
                <a:ext cx="36" cy="5"/>
              </a:xfrm>
              <a:prstGeom prst="rect">
                <a:avLst/>
              </a:prstGeom>
              <a:solidFill>
                <a:schemeClr val="bg2"/>
              </a:solidFill>
              <a:ln w="9525">
                <a:noFill/>
                <a:miter lim="800000"/>
                <a:headEnd/>
                <a:tailEnd/>
              </a:ln>
            </p:spPr>
            <p:txBody>
              <a:bodyPr/>
              <a:lstStyle/>
              <a:p>
                <a:endParaRPr lang="en-US"/>
              </a:p>
            </p:txBody>
          </p:sp>
          <p:sp>
            <p:nvSpPr>
              <p:cNvPr id="144789" name="Rectangle 2453"/>
              <p:cNvSpPr>
                <a:spLocks noChangeArrowheads="1"/>
              </p:cNvSpPr>
              <p:nvPr/>
            </p:nvSpPr>
            <p:spPr bwMode="black">
              <a:xfrm>
                <a:off x="4807" y="1281"/>
                <a:ext cx="36" cy="5"/>
              </a:xfrm>
              <a:prstGeom prst="rect">
                <a:avLst/>
              </a:prstGeom>
              <a:solidFill>
                <a:schemeClr val="bg2"/>
              </a:solidFill>
              <a:ln w="9525">
                <a:noFill/>
                <a:miter lim="800000"/>
                <a:headEnd/>
                <a:tailEnd/>
              </a:ln>
            </p:spPr>
            <p:txBody>
              <a:bodyPr/>
              <a:lstStyle/>
              <a:p>
                <a:endParaRPr lang="en-US"/>
              </a:p>
            </p:txBody>
          </p:sp>
          <p:sp>
            <p:nvSpPr>
              <p:cNvPr id="144790" name="Rectangle 2454"/>
              <p:cNvSpPr>
                <a:spLocks noChangeArrowheads="1"/>
              </p:cNvSpPr>
              <p:nvPr/>
            </p:nvSpPr>
            <p:spPr bwMode="black">
              <a:xfrm>
                <a:off x="4807" y="1281"/>
                <a:ext cx="36" cy="4"/>
              </a:xfrm>
              <a:prstGeom prst="rect">
                <a:avLst/>
              </a:prstGeom>
              <a:solidFill>
                <a:schemeClr val="bg2"/>
              </a:solidFill>
              <a:ln w="9525">
                <a:noFill/>
                <a:miter lim="800000"/>
                <a:headEnd/>
                <a:tailEnd/>
              </a:ln>
            </p:spPr>
            <p:txBody>
              <a:bodyPr/>
              <a:lstStyle/>
              <a:p>
                <a:endParaRPr lang="en-US"/>
              </a:p>
            </p:txBody>
          </p:sp>
          <p:sp>
            <p:nvSpPr>
              <p:cNvPr id="144791" name="Rectangle 2455"/>
              <p:cNvSpPr>
                <a:spLocks noChangeArrowheads="1"/>
              </p:cNvSpPr>
              <p:nvPr/>
            </p:nvSpPr>
            <p:spPr bwMode="black">
              <a:xfrm>
                <a:off x="4807" y="1280"/>
                <a:ext cx="36" cy="5"/>
              </a:xfrm>
              <a:prstGeom prst="rect">
                <a:avLst/>
              </a:prstGeom>
              <a:solidFill>
                <a:schemeClr val="bg2"/>
              </a:solidFill>
              <a:ln w="9525">
                <a:noFill/>
                <a:miter lim="800000"/>
                <a:headEnd/>
                <a:tailEnd/>
              </a:ln>
            </p:spPr>
            <p:txBody>
              <a:bodyPr/>
              <a:lstStyle/>
              <a:p>
                <a:endParaRPr lang="en-US"/>
              </a:p>
            </p:txBody>
          </p:sp>
          <p:sp>
            <p:nvSpPr>
              <p:cNvPr id="144792" name="Rectangle 2456"/>
              <p:cNvSpPr>
                <a:spLocks noChangeArrowheads="1"/>
              </p:cNvSpPr>
              <p:nvPr/>
            </p:nvSpPr>
            <p:spPr bwMode="black">
              <a:xfrm>
                <a:off x="4807" y="1280"/>
                <a:ext cx="36" cy="5"/>
              </a:xfrm>
              <a:prstGeom prst="rect">
                <a:avLst/>
              </a:prstGeom>
              <a:solidFill>
                <a:schemeClr val="bg2"/>
              </a:solidFill>
              <a:ln w="9525">
                <a:noFill/>
                <a:miter lim="800000"/>
                <a:headEnd/>
                <a:tailEnd/>
              </a:ln>
            </p:spPr>
            <p:txBody>
              <a:bodyPr/>
              <a:lstStyle/>
              <a:p>
                <a:endParaRPr lang="en-US"/>
              </a:p>
            </p:txBody>
          </p:sp>
          <p:sp>
            <p:nvSpPr>
              <p:cNvPr id="144793" name="Rectangle 2457"/>
              <p:cNvSpPr>
                <a:spLocks noChangeArrowheads="1"/>
              </p:cNvSpPr>
              <p:nvPr/>
            </p:nvSpPr>
            <p:spPr bwMode="black">
              <a:xfrm>
                <a:off x="4807" y="1280"/>
                <a:ext cx="36" cy="5"/>
              </a:xfrm>
              <a:prstGeom prst="rect">
                <a:avLst/>
              </a:prstGeom>
              <a:solidFill>
                <a:schemeClr val="bg2"/>
              </a:solidFill>
              <a:ln w="9525">
                <a:noFill/>
                <a:miter lim="800000"/>
                <a:headEnd/>
                <a:tailEnd/>
              </a:ln>
            </p:spPr>
            <p:txBody>
              <a:bodyPr/>
              <a:lstStyle/>
              <a:p>
                <a:endParaRPr lang="en-US"/>
              </a:p>
            </p:txBody>
          </p:sp>
          <p:sp>
            <p:nvSpPr>
              <p:cNvPr id="144794" name="Rectangle 2458"/>
              <p:cNvSpPr>
                <a:spLocks noChangeArrowheads="1"/>
              </p:cNvSpPr>
              <p:nvPr/>
            </p:nvSpPr>
            <p:spPr bwMode="black">
              <a:xfrm>
                <a:off x="4807" y="1294"/>
                <a:ext cx="36" cy="5"/>
              </a:xfrm>
              <a:prstGeom prst="rect">
                <a:avLst/>
              </a:prstGeom>
              <a:solidFill>
                <a:schemeClr val="bg2"/>
              </a:solidFill>
              <a:ln w="9525">
                <a:noFill/>
                <a:miter lim="800000"/>
                <a:headEnd/>
                <a:tailEnd/>
              </a:ln>
            </p:spPr>
            <p:txBody>
              <a:bodyPr/>
              <a:lstStyle/>
              <a:p>
                <a:endParaRPr lang="en-US"/>
              </a:p>
            </p:txBody>
          </p:sp>
          <p:sp>
            <p:nvSpPr>
              <p:cNvPr id="144795" name="Rectangle 2459"/>
              <p:cNvSpPr>
                <a:spLocks noChangeArrowheads="1"/>
              </p:cNvSpPr>
              <p:nvPr/>
            </p:nvSpPr>
            <p:spPr bwMode="black">
              <a:xfrm>
                <a:off x="4807" y="1294"/>
                <a:ext cx="36" cy="5"/>
              </a:xfrm>
              <a:prstGeom prst="rect">
                <a:avLst/>
              </a:prstGeom>
              <a:solidFill>
                <a:schemeClr val="bg2"/>
              </a:solidFill>
              <a:ln w="9525">
                <a:noFill/>
                <a:miter lim="800000"/>
                <a:headEnd/>
                <a:tailEnd/>
              </a:ln>
            </p:spPr>
            <p:txBody>
              <a:bodyPr/>
              <a:lstStyle/>
              <a:p>
                <a:endParaRPr lang="en-US"/>
              </a:p>
            </p:txBody>
          </p:sp>
          <p:sp>
            <p:nvSpPr>
              <p:cNvPr id="144796" name="Rectangle 2460"/>
              <p:cNvSpPr>
                <a:spLocks noChangeArrowheads="1"/>
              </p:cNvSpPr>
              <p:nvPr/>
            </p:nvSpPr>
            <p:spPr bwMode="black">
              <a:xfrm>
                <a:off x="4807" y="1295"/>
                <a:ext cx="36" cy="6"/>
              </a:xfrm>
              <a:prstGeom prst="rect">
                <a:avLst/>
              </a:prstGeom>
              <a:solidFill>
                <a:schemeClr val="bg2"/>
              </a:solidFill>
              <a:ln w="9525">
                <a:noFill/>
                <a:miter lim="800000"/>
                <a:headEnd/>
                <a:tailEnd/>
              </a:ln>
            </p:spPr>
            <p:txBody>
              <a:bodyPr/>
              <a:lstStyle/>
              <a:p>
                <a:endParaRPr lang="en-US"/>
              </a:p>
            </p:txBody>
          </p:sp>
          <p:sp>
            <p:nvSpPr>
              <p:cNvPr id="144797" name="Rectangle 2461"/>
              <p:cNvSpPr>
                <a:spLocks noChangeArrowheads="1"/>
              </p:cNvSpPr>
              <p:nvPr/>
            </p:nvSpPr>
            <p:spPr bwMode="black">
              <a:xfrm>
                <a:off x="4807" y="1295"/>
                <a:ext cx="36" cy="6"/>
              </a:xfrm>
              <a:prstGeom prst="rect">
                <a:avLst/>
              </a:prstGeom>
              <a:solidFill>
                <a:schemeClr val="bg2"/>
              </a:solidFill>
              <a:ln w="9525">
                <a:noFill/>
                <a:miter lim="800000"/>
                <a:headEnd/>
                <a:tailEnd/>
              </a:ln>
            </p:spPr>
            <p:txBody>
              <a:bodyPr/>
              <a:lstStyle/>
              <a:p>
                <a:endParaRPr lang="en-US"/>
              </a:p>
            </p:txBody>
          </p:sp>
          <p:sp>
            <p:nvSpPr>
              <p:cNvPr id="144798" name="Rectangle 2462"/>
              <p:cNvSpPr>
                <a:spLocks noChangeArrowheads="1"/>
              </p:cNvSpPr>
              <p:nvPr/>
            </p:nvSpPr>
            <p:spPr bwMode="black">
              <a:xfrm>
                <a:off x="4807" y="1295"/>
                <a:ext cx="36" cy="6"/>
              </a:xfrm>
              <a:prstGeom prst="rect">
                <a:avLst/>
              </a:prstGeom>
              <a:solidFill>
                <a:schemeClr val="bg2"/>
              </a:solidFill>
              <a:ln w="9525">
                <a:noFill/>
                <a:miter lim="800000"/>
                <a:headEnd/>
                <a:tailEnd/>
              </a:ln>
            </p:spPr>
            <p:txBody>
              <a:bodyPr/>
              <a:lstStyle/>
              <a:p>
                <a:endParaRPr lang="en-US"/>
              </a:p>
            </p:txBody>
          </p:sp>
          <p:sp>
            <p:nvSpPr>
              <p:cNvPr id="144799" name="Rectangle 2463"/>
              <p:cNvSpPr>
                <a:spLocks noChangeArrowheads="1"/>
              </p:cNvSpPr>
              <p:nvPr/>
            </p:nvSpPr>
            <p:spPr bwMode="black">
              <a:xfrm>
                <a:off x="4807" y="1297"/>
                <a:ext cx="36" cy="4"/>
              </a:xfrm>
              <a:prstGeom prst="rect">
                <a:avLst/>
              </a:prstGeom>
              <a:solidFill>
                <a:schemeClr val="bg2"/>
              </a:solidFill>
              <a:ln w="9525">
                <a:noFill/>
                <a:miter lim="800000"/>
                <a:headEnd/>
                <a:tailEnd/>
              </a:ln>
            </p:spPr>
            <p:txBody>
              <a:bodyPr/>
              <a:lstStyle/>
              <a:p>
                <a:endParaRPr lang="en-US"/>
              </a:p>
            </p:txBody>
          </p:sp>
          <p:sp>
            <p:nvSpPr>
              <p:cNvPr id="144800" name="Rectangle 2464"/>
              <p:cNvSpPr>
                <a:spLocks noChangeArrowheads="1"/>
              </p:cNvSpPr>
              <p:nvPr/>
            </p:nvSpPr>
            <p:spPr bwMode="black">
              <a:xfrm>
                <a:off x="4807" y="1297"/>
                <a:ext cx="36" cy="4"/>
              </a:xfrm>
              <a:prstGeom prst="rect">
                <a:avLst/>
              </a:prstGeom>
              <a:solidFill>
                <a:schemeClr val="bg2"/>
              </a:solidFill>
              <a:ln w="9525">
                <a:noFill/>
                <a:miter lim="800000"/>
                <a:headEnd/>
                <a:tailEnd/>
              </a:ln>
            </p:spPr>
            <p:txBody>
              <a:bodyPr/>
              <a:lstStyle/>
              <a:p>
                <a:endParaRPr lang="en-US"/>
              </a:p>
            </p:txBody>
          </p:sp>
          <p:sp>
            <p:nvSpPr>
              <p:cNvPr id="144801" name="Rectangle 2465"/>
              <p:cNvSpPr>
                <a:spLocks noChangeArrowheads="1"/>
              </p:cNvSpPr>
              <p:nvPr/>
            </p:nvSpPr>
            <p:spPr bwMode="black">
              <a:xfrm>
                <a:off x="4807" y="1297"/>
                <a:ext cx="36" cy="4"/>
              </a:xfrm>
              <a:prstGeom prst="rect">
                <a:avLst/>
              </a:prstGeom>
              <a:solidFill>
                <a:schemeClr val="bg2"/>
              </a:solidFill>
              <a:ln w="9525">
                <a:noFill/>
                <a:miter lim="800000"/>
                <a:headEnd/>
                <a:tailEnd/>
              </a:ln>
            </p:spPr>
            <p:txBody>
              <a:bodyPr/>
              <a:lstStyle/>
              <a:p>
                <a:endParaRPr lang="en-US"/>
              </a:p>
            </p:txBody>
          </p:sp>
          <p:sp>
            <p:nvSpPr>
              <p:cNvPr id="144802" name="Rectangle 2466"/>
              <p:cNvSpPr>
                <a:spLocks noChangeArrowheads="1"/>
              </p:cNvSpPr>
              <p:nvPr/>
            </p:nvSpPr>
            <p:spPr bwMode="black">
              <a:xfrm>
                <a:off x="4807" y="1299"/>
                <a:ext cx="36" cy="4"/>
              </a:xfrm>
              <a:prstGeom prst="rect">
                <a:avLst/>
              </a:prstGeom>
              <a:solidFill>
                <a:schemeClr val="bg2"/>
              </a:solidFill>
              <a:ln w="9525">
                <a:noFill/>
                <a:miter lim="800000"/>
                <a:headEnd/>
                <a:tailEnd/>
              </a:ln>
            </p:spPr>
            <p:txBody>
              <a:bodyPr/>
              <a:lstStyle/>
              <a:p>
                <a:endParaRPr lang="en-US"/>
              </a:p>
            </p:txBody>
          </p:sp>
          <p:sp>
            <p:nvSpPr>
              <p:cNvPr id="144803" name="Rectangle 2467"/>
              <p:cNvSpPr>
                <a:spLocks noChangeArrowheads="1"/>
              </p:cNvSpPr>
              <p:nvPr/>
            </p:nvSpPr>
            <p:spPr bwMode="black">
              <a:xfrm>
                <a:off x="4807" y="1299"/>
                <a:ext cx="36" cy="4"/>
              </a:xfrm>
              <a:prstGeom prst="rect">
                <a:avLst/>
              </a:prstGeom>
              <a:solidFill>
                <a:schemeClr val="bg2"/>
              </a:solidFill>
              <a:ln w="9525">
                <a:noFill/>
                <a:miter lim="800000"/>
                <a:headEnd/>
                <a:tailEnd/>
              </a:ln>
            </p:spPr>
            <p:txBody>
              <a:bodyPr/>
              <a:lstStyle/>
              <a:p>
                <a:endParaRPr lang="en-US"/>
              </a:p>
            </p:txBody>
          </p:sp>
          <p:sp>
            <p:nvSpPr>
              <p:cNvPr id="144804" name="Rectangle 2468"/>
              <p:cNvSpPr>
                <a:spLocks noChangeArrowheads="1"/>
              </p:cNvSpPr>
              <p:nvPr/>
            </p:nvSpPr>
            <p:spPr bwMode="black">
              <a:xfrm>
                <a:off x="4807" y="1299"/>
                <a:ext cx="36" cy="4"/>
              </a:xfrm>
              <a:prstGeom prst="rect">
                <a:avLst/>
              </a:prstGeom>
              <a:solidFill>
                <a:schemeClr val="bg2"/>
              </a:solidFill>
              <a:ln w="9525">
                <a:noFill/>
                <a:miter lim="800000"/>
                <a:headEnd/>
                <a:tailEnd/>
              </a:ln>
            </p:spPr>
            <p:txBody>
              <a:bodyPr/>
              <a:lstStyle/>
              <a:p>
                <a:endParaRPr lang="en-US"/>
              </a:p>
            </p:txBody>
          </p:sp>
          <p:sp>
            <p:nvSpPr>
              <p:cNvPr id="144805" name="Rectangle 2469"/>
              <p:cNvSpPr>
                <a:spLocks noChangeArrowheads="1"/>
              </p:cNvSpPr>
              <p:nvPr/>
            </p:nvSpPr>
            <p:spPr bwMode="black">
              <a:xfrm>
                <a:off x="4807" y="1299"/>
                <a:ext cx="36" cy="4"/>
              </a:xfrm>
              <a:prstGeom prst="rect">
                <a:avLst/>
              </a:prstGeom>
              <a:solidFill>
                <a:schemeClr val="bg2"/>
              </a:solidFill>
              <a:ln w="9525">
                <a:noFill/>
                <a:miter lim="800000"/>
                <a:headEnd/>
                <a:tailEnd/>
              </a:ln>
            </p:spPr>
            <p:txBody>
              <a:bodyPr/>
              <a:lstStyle/>
              <a:p>
                <a:endParaRPr lang="en-US"/>
              </a:p>
            </p:txBody>
          </p:sp>
          <p:sp>
            <p:nvSpPr>
              <p:cNvPr id="144806" name="Rectangle 2470"/>
              <p:cNvSpPr>
                <a:spLocks noChangeArrowheads="1"/>
              </p:cNvSpPr>
              <p:nvPr/>
            </p:nvSpPr>
            <p:spPr bwMode="black">
              <a:xfrm>
                <a:off x="4807" y="1301"/>
                <a:ext cx="36" cy="4"/>
              </a:xfrm>
              <a:prstGeom prst="rect">
                <a:avLst/>
              </a:prstGeom>
              <a:solidFill>
                <a:schemeClr val="bg2"/>
              </a:solidFill>
              <a:ln w="9525">
                <a:noFill/>
                <a:miter lim="800000"/>
                <a:headEnd/>
                <a:tailEnd/>
              </a:ln>
            </p:spPr>
            <p:txBody>
              <a:bodyPr/>
              <a:lstStyle/>
              <a:p>
                <a:endParaRPr lang="en-US"/>
              </a:p>
            </p:txBody>
          </p:sp>
          <p:sp>
            <p:nvSpPr>
              <p:cNvPr id="144807" name="Rectangle 2471"/>
              <p:cNvSpPr>
                <a:spLocks noChangeArrowheads="1"/>
              </p:cNvSpPr>
              <p:nvPr/>
            </p:nvSpPr>
            <p:spPr bwMode="black">
              <a:xfrm>
                <a:off x="4807" y="1301"/>
                <a:ext cx="36" cy="4"/>
              </a:xfrm>
              <a:prstGeom prst="rect">
                <a:avLst/>
              </a:prstGeom>
              <a:solidFill>
                <a:schemeClr val="bg2"/>
              </a:solidFill>
              <a:ln w="9525">
                <a:noFill/>
                <a:miter lim="800000"/>
                <a:headEnd/>
                <a:tailEnd/>
              </a:ln>
            </p:spPr>
            <p:txBody>
              <a:bodyPr/>
              <a:lstStyle/>
              <a:p>
                <a:endParaRPr lang="en-US"/>
              </a:p>
            </p:txBody>
          </p:sp>
          <p:sp>
            <p:nvSpPr>
              <p:cNvPr id="144808" name="Rectangle 2472"/>
              <p:cNvSpPr>
                <a:spLocks noChangeArrowheads="1"/>
              </p:cNvSpPr>
              <p:nvPr/>
            </p:nvSpPr>
            <p:spPr bwMode="black">
              <a:xfrm>
                <a:off x="4807" y="1301"/>
                <a:ext cx="36" cy="4"/>
              </a:xfrm>
              <a:prstGeom prst="rect">
                <a:avLst/>
              </a:prstGeom>
              <a:solidFill>
                <a:schemeClr val="bg2"/>
              </a:solidFill>
              <a:ln w="9525">
                <a:noFill/>
                <a:miter lim="800000"/>
                <a:headEnd/>
                <a:tailEnd/>
              </a:ln>
            </p:spPr>
            <p:txBody>
              <a:bodyPr/>
              <a:lstStyle/>
              <a:p>
                <a:endParaRPr lang="en-US"/>
              </a:p>
            </p:txBody>
          </p:sp>
          <p:sp>
            <p:nvSpPr>
              <p:cNvPr id="144809" name="Rectangle 2473"/>
              <p:cNvSpPr>
                <a:spLocks noChangeArrowheads="1"/>
              </p:cNvSpPr>
              <p:nvPr/>
            </p:nvSpPr>
            <p:spPr bwMode="black">
              <a:xfrm>
                <a:off x="4807" y="1301"/>
                <a:ext cx="36" cy="4"/>
              </a:xfrm>
              <a:prstGeom prst="rect">
                <a:avLst/>
              </a:prstGeom>
              <a:solidFill>
                <a:schemeClr val="bg2"/>
              </a:solidFill>
              <a:ln w="9525">
                <a:noFill/>
                <a:miter lim="800000"/>
                <a:headEnd/>
                <a:tailEnd/>
              </a:ln>
            </p:spPr>
            <p:txBody>
              <a:bodyPr/>
              <a:lstStyle/>
              <a:p>
                <a:endParaRPr lang="en-US"/>
              </a:p>
            </p:txBody>
          </p:sp>
          <p:sp>
            <p:nvSpPr>
              <p:cNvPr id="144810" name="Rectangle 2474"/>
              <p:cNvSpPr>
                <a:spLocks noChangeArrowheads="1"/>
              </p:cNvSpPr>
              <p:nvPr/>
            </p:nvSpPr>
            <p:spPr bwMode="black">
              <a:xfrm>
                <a:off x="4807" y="1301"/>
                <a:ext cx="36" cy="6"/>
              </a:xfrm>
              <a:prstGeom prst="rect">
                <a:avLst/>
              </a:prstGeom>
              <a:solidFill>
                <a:schemeClr val="bg2"/>
              </a:solidFill>
              <a:ln w="9525">
                <a:noFill/>
                <a:miter lim="800000"/>
                <a:headEnd/>
                <a:tailEnd/>
              </a:ln>
            </p:spPr>
            <p:txBody>
              <a:bodyPr/>
              <a:lstStyle/>
              <a:p>
                <a:endParaRPr lang="en-US"/>
              </a:p>
            </p:txBody>
          </p:sp>
          <p:sp>
            <p:nvSpPr>
              <p:cNvPr id="144811" name="Rectangle 2475"/>
              <p:cNvSpPr>
                <a:spLocks noChangeArrowheads="1"/>
              </p:cNvSpPr>
              <p:nvPr/>
            </p:nvSpPr>
            <p:spPr bwMode="black">
              <a:xfrm>
                <a:off x="4807" y="1301"/>
                <a:ext cx="36" cy="6"/>
              </a:xfrm>
              <a:prstGeom prst="rect">
                <a:avLst/>
              </a:prstGeom>
              <a:solidFill>
                <a:schemeClr val="bg2"/>
              </a:solidFill>
              <a:ln w="9525">
                <a:noFill/>
                <a:miter lim="800000"/>
                <a:headEnd/>
                <a:tailEnd/>
              </a:ln>
            </p:spPr>
            <p:txBody>
              <a:bodyPr/>
              <a:lstStyle/>
              <a:p>
                <a:endParaRPr lang="en-US"/>
              </a:p>
            </p:txBody>
          </p:sp>
          <p:sp>
            <p:nvSpPr>
              <p:cNvPr id="144812" name="Rectangle 2476"/>
              <p:cNvSpPr>
                <a:spLocks noChangeArrowheads="1"/>
              </p:cNvSpPr>
              <p:nvPr/>
            </p:nvSpPr>
            <p:spPr bwMode="black">
              <a:xfrm>
                <a:off x="4807" y="1303"/>
                <a:ext cx="36" cy="5"/>
              </a:xfrm>
              <a:prstGeom prst="rect">
                <a:avLst/>
              </a:prstGeom>
              <a:solidFill>
                <a:schemeClr val="bg2"/>
              </a:solidFill>
              <a:ln w="9525">
                <a:noFill/>
                <a:miter lim="800000"/>
                <a:headEnd/>
                <a:tailEnd/>
              </a:ln>
            </p:spPr>
            <p:txBody>
              <a:bodyPr/>
              <a:lstStyle/>
              <a:p>
                <a:endParaRPr lang="en-US"/>
              </a:p>
            </p:txBody>
          </p:sp>
          <p:sp>
            <p:nvSpPr>
              <p:cNvPr id="144813" name="Rectangle 2477"/>
              <p:cNvSpPr>
                <a:spLocks noChangeArrowheads="1"/>
              </p:cNvSpPr>
              <p:nvPr/>
            </p:nvSpPr>
            <p:spPr bwMode="black">
              <a:xfrm>
                <a:off x="4807" y="1303"/>
                <a:ext cx="36" cy="5"/>
              </a:xfrm>
              <a:prstGeom prst="rect">
                <a:avLst/>
              </a:prstGeom>
              <a:solidFill>
                <a:schemeClr val="bg2"/>
              </a:solidFill>
              <a:ln w="9525">
                <a:noFill/>
                <a:miter lim="800000"/>
                <a:headEnd/>
                <a:tailEnd/>
              </a:ln>
            </p:spPr>
            <p:txBody>
              <a:bodyPr/>
              <a:lstStyle/>
              <a:p>
                <a:endParaRPr lang="en-US"/>
              </a:p>
            </p:txBody>
          </p:sp>
          <p:sp>
            <p:nvSpPr>
              <p:cNvPr id="144814" name="Rectangle 2478"/>
              <p:cNvSpPr>
                <a:spLocks noChangeArrowheads="1"/>
              </p:cNvSpPr>
              <p:nvPr/>
            </p:nvSpPr>
            <p:spPr bwMode="black">
              <a:xfrm>
                <a:off x="4807" y="1303"/>
                <a:ext cx="36" cy="5"/>
              </a:xfrm>
              <a:prstGeom prst="rect">
                <a:avLst/>
              </a:prstGeom>
              <a:solidFill>
                <a:schemeClr val="bg2"/>
              </a:solidFill>
              <a:ln w="9525">
                <a:noFill/>
                <a:miter lim="800000"/>
                <a:headEnd/>
                <a:tailEnd/>
              </a:ln>
            </p:spPr>
            <p:txBody>
              <a:bodyPr/>
              <a:lstStyle/>
              <a:p>
                <a:endParaRPr lang="en-US"/>
              </a:p>
            </p:txBody>
          </p:sp>
          <p:sp>
            <p:nvSpPr>
              <p:cNvPr id="144815" name="Rectangle 2479"/>
              <p:cNvSpPr>
                <a:spLocks noChangeArrowheads="1"/>
              </p:cNvSpPr>
              <p:nvPr/>
            </p:nvSpPr>
            <p:spPr bwMode="black">
              <a:xfrm>
                <a:off x="4807" y="1303"/>
                <a:ext cx="36" cy="5"/>
              </a:xfrm>
              <a:prstGeom prst="rect">
                <a:avLst/>
              </a:prstGeom>
              <a:solidFill>
                <a:schemeClr val="bg2"/>
              </a:solidFill>
              <a:ln w="9525">
                <a:noFill/>
                <a:miter lim="800000"/>
                <a:headEnd/>
                <a:tailEnd/>
              </a:ln>
            </p:spPr>
            <p:txBody>
              <a:bodyPr/>
              <a:lstStyle/>
              <a:p>
                <a:endParaRPr lang="en-US"/>
              </a:p>
            </p:txBody>
          </p:sp>
          <p:sp>
            <p:nvSpPr>
              <p:cNvPr id="144816" name="Rectangle 2480"/>
              <p:cNvSpPr>
                <a:spLocks noChangeArrowheads="1"/>
              </p:cNvSpPr>
              <p:nvPr/>
            </p:nvSpPr>
            <p:spPr bwMode="black">
              <a:xfrm>
                <a:off x="4807" y="1305"/>
                <a:ext cx="36" cy="4"/>
              </a:xfrm>
              <a:prstGeom prst="rect">
                <a:avLst/>
              </a:prstGeom>
              <a:solidFill>
                <a:schemeClr val="bg2"/>
              </a:solidFill>
              <a:ln w="9525">
                <a:noFill/>
                <a:miter lim="800000"/>
                <a:headEnd/>
                <a:tailEnd/>
              </a:ln>
            </p:spPr>
            <p:txBody>
              <a:bodyPr/>
              <a:lstStyle/>
              <a:p>
                <a:endParaRPr lang="en-US"/>
              </a:p>
            </p:txBody>
          </p:sp>
          <p:sp>
            <p:nvSpPr>
              <p:cNvPr id="144817" name="Rectangle 2481"/>
              <p:cNvSpPr>
                <a:spLocks noChangeArrowheads="1"/>
              </p:cNvSpPr>
              <p:nvPr/>
            </p:nvSpPr>
            <p:spPr bwMode="black">
              <a:xfrm>
                <a:off x="4807" y="1305"/>
                <a:ext cx="36" cy="4"/>
              </a:xfrm>
              <a:prstGeom prst="rect">
                <a:avLst/>
              </a:prstGeom>
              <a:solidFill>
                <a:schemeClr val="bg2"/>
              </a:solidFill>
              <a:ln w="9525">
                <a:noFill/>
                <a:miter lim="800000"/>
                <a:headEnd/>
                <a:tailEnd/>
              </a:ln>
            </p:spPr>
            <p:txBody>
              <a:bodyPr/>
              <a:lstStyle/>
              <a:p>
                <a:endParaRPr lang="en-US"/>
              </a:p>
            </p:txBody>
          </p:sp>
          <p:sp>
            <p:nvSpPr>
              <p:cNvPr id="144818" name="Rectangle 2482"/>
              <p:cNvSpPr>
                <a:spLocks noChangeArrowheads="1"/>
              </p:cNvSpPr>
              <p:nvPr/>
            </p:nvSpPr>
            <p:spPr bwMode="black">
              <a:xfrm>
                <a:off x="4807" y="1305"/>
                <a:ext cx="36" cy="4"/>
              </a:xfrm>
              <a:prstGeom prst="rect">
                <a:avLst/>
              </a:prstGeom>
              <a:solidFill>
                <a:schemeClr val="bg2"/>
              </a:solidFill>
              <a:ln w="9525">
                <a:noFill/>
                <a:miter lim="800000"/>
                <a:headEnd/>
                <a:tailEnd/>
              </a:ln>
            </p:spPr>
            <p:txBody>
              <a:bodyPr/>
              <a:lstStyle/>
              <a:p>
                <a:endParaRPr lang="en-US"/>
              </a:p>
            </p:txBody>
          </p:sp>
          <p:sp>
            <p:nvSpPr>
              <p:cNvPr id="144819" name="Rectangle 2483"/>
              <p:cNvSpPr>
                <a:spLocks noChangeArrowheads="1"/>
              </p:cNvSpPr>
              <p:nvPr/>
            </p:nvSpPr>
            <p:spPr bwMode="black">
              <a:xfrm>
                <a:off x="4807" y="1307"/>
                <a:ext cx="36" cy="4"/>
              </a:xfrm>
              <a:prstGeom prst="rect">
                <a:avLst/>
              </a:prstGeom>
              <a:solidFill>
                <a:schemeClr val="bg2"/>
              </a:solidFill>
              <a:ln w="9525">
                <a:noFill/>
                <a:miter lim="800000"/>
                <a:headEnd/>
                <a:tailEnd/>
              </a:ln>
            </p:spPr>
            <p:txBody>
              <a:bodyPr/>
              <a:lstStyle/>
              <a:p>
                <a:endParaRPr lang="en-US"/>
              </a:p>
            </p:txBody>
          </p:sp>
          <p:sp>
            <p:nvSpPr>
              <p:cNvPr id="144820" name="Rectangle 2484"/>
              <p:cNvSpPr>
                <a:spLocks noChangeArrowheads="1"/>
              </p:cNvSpPr>
              <p:nvPr/>
            </p:nvSpPr>
            <p:spPr bwMode="black">
              <a:xfrm>
                <a:off x="4807" y="1307"/>
                <a:ext cx="36" cy="4"/>
              </a:xfrm>
              <a:prstGeom prst="rect">
                <a:avLst/>
              </a:prstGeom>
              <a:solidFill>
                <a:schemeClr val="bg2"/>
              </a:solidFill>
              <a:ln w="9525">
                <a:noFill/>
                <a:miter lim="800000"/>
                <a:headEnd/>
                <a:tailEnd/>
              </a:ln>
            </p:spPr>
            <p:txBody>
              <a:bodyPr/>
              <a:lstStyle/>
              <a:p>
                <a:endParaRPr lang="en-US"/>
              </a:p>
            </p:txBody>
          </p:sp>
          <p:sp>
            <p:nvSpPr>
              <p:cNvPr id="144821" name="Rectangle 2485"/>
              <p:cNvSpPr>
                <a:spLocks noChangeArrowheads="1"/>
              </p:cNvSpPr>
              <p:nvPr/>
            </p:nvSpPr>
            <p:spPr bwMode="black">
              <a:xfrm>
                <a:off x="4807" y="1307"/>
                <a:ext cx="36" cy="4"/>
              </a:xfrm>
              <a:prstGeom prst="rect">
                <a:avLst/>
              </a:prstGeom>
              <a:solidFill>
                <a:schemeClr val="bg2"/>
              </a:solidFill>
              <a:ln w="9525">
                <a:noFill/>
                <a:miter lim="800000"/>
                <a:headEnd/>
                <a:tailEnd/>
              </a:ln>
            </p:spPr>
            <p:txBody>
              <a:bodyPr/>
              <a:lstStyle/>
              <a:p>
                <a:endParaRPr lang="en-US"/>
              </a:p>
            </p:txBody>
          </p:sp>
          <p:sp>
            <p:nvSpPr>
              <p:cNvPr id="144822" name="Rectangle 2486"/>
              <p:cNvSpPr>
                <a:spLocks noChangeArrowheads="1"/>
              </p:cNvSpPr>
              <p:nvPr/>
            </p:nvSpPr>
            <p:spPr bwMode="black">
              <a:xfrm>
                <a:off x="4807" y="1308"/>
                <a:ext cx="36" cy="5"/>
              </a:xfrm>
              <a:prstGeom prst="rect">
                <a:avLst/>
              </a:prstGeom>
              <a:solidFill>
                <a:schemeClr val="bg2"/>
              </a:solidFill>
              <a:ln w="9525">
                <a:noFill/>
                <a:miter lim="800000"/>
                <a:headEnd/>
                <a:tailEnd/>
              </a:ln>
            </p:spPr>
            <p:txBody>
              <a:bodyPr/>
              <a:lstStyle/>
              <a:p>
                <a:endParaRPr lang="en-US"/>
              </a:p>
            </p:txBody>
          </p:sp>
          <p:sp>
            <p:nvSpPr>
              <p:cNvPr id="144823" name="Rectangle 2487"/>
              <p:cNvSpPr>
                <a:spLocks noChangeArrowheads="1"/>
              </p:cNvSpPr>
              <p:nvPr/>
            </p:nvSpPr>
            <p:spPr bwMode="black">
              <a:xfrm>
                <a:off x="4804" y="1281"/>
                <a:ext cx="5" cy="28"/>
              </a:xfrm>
              <a:prstGeom prst="rect">
                <a:avLst/>
              </a:prstGeom>
              <a:solidFill>
                <a:schemeClr val="bg2"/>
              </a:solidFill>
              <a:ln w="9525">
                <a:noFill/>
                <a:miter lim="800000"/>
                <a:headEnd/>
                <a:tailEnd/>
              </a:ln>
            </p:spPr>
            <p:txBody>
              <a:bodyPr/>
              <a:lstStyle/>
              <a:p>
                <a:endParaRPr lang="en-US"/>
              </a:p>
            </p:txBody>
          </p:sp>
          <p:sp>
            <p:nvSpPr>
              <p:cNvPr id="144824" name="Rectangle 2488"/>
              <p:cNvSpPr>
                <a:spLocks noChangeArrowheads="1"/>
              </p:cNvSpPr>
              <p:nvPr/>
            </p:nvSpPr>
            <p:spPr bwMode="black">
              <a:xfrm>
                <a:off x="4807" y="1278"/>
                <a:ext cx="36" cy="5"/>
              </a:xfrm>
              <a:prstGeom prst="rect">
                <a:avLst/>
              </a:prstGeom>
              <a:solidFill>
                <a:schemeClr val="bg2"/>
              </a:solidFill>
              <a:ln w="9525">
                <a:noFill/>
                <a:miter lim="800000"/>
                <a:headEnd/>
                <a:tailEnd/>
              </a:ln>
            </p:spPr>
            <p:txBody>
              <a:bodyPr/>
              <a:lstStyle/>
              <a:p>
                <a:endParaRPr lang="en-US"/>
              </a:p>
            </p:txBody>
          </p:sp>
          <p:sp>
            <p:nvSpPr>
              <p:cNvPr id="144825" name="Rectangle 2489"/>
              <p:cNvSpPr>
                <a:spLocks noChangeArrowheads="1"/>
              </p:cNvSpPr>
              <p:nvPr/>
            </p:nvSpPr>
            <p:spPr bwMode="black">
              <a:xfrm>
                <a:off x="4841" y="1281"/>
                <a:ext cx="6" cy="28"/>
              </a:xfrm>
              <a:prstGeom prst="rect">
                <a:avLst/>
              </a:prstGeom>
              <a:solidFill>
                <a:schemeClr val="bg2"/>
              </a:solidFill>
              <a:ln w="9525">
                <a:noFill/>
                <a:miter lim="800000"/>
                <a:headEnd/>
                <a:tailEnd/>
              </a:ln>
            </p:spPr>
            <p:txBody>
              <a:bodyPr/>
              <a:lstStyle/>
              <a:p>
                <a:endParaRPr lang="en-US"/>
              </a:p>
            </p:txBody>
          </p:sp>
          <p:sp>
            <p:nvSpPr>
              <p:cNvPr id="144826" name="Rectangle 2490"/>
              <p:cNvSpPr>
                <a:spLocks noChangeArrowheads="1"/>
              </p:cNvSpPr>
              <p:nvPr/>
            </p:nvSpPr>
            <p:spPr bwMode="black">
              <a:xfrm>
                <a:off x="4807" y="1308"/>
                <a:ext cx="36" cy="5"/>
              </a:xfrm>
              <a:prstGeom prst="rect">
                <a:avLst/>
              </a:prstGeom>
              <a:solidFill>
                <a:schemeClr val="bg2"/>
              </a:solidFill>
              <a:ln w="9525">
                <a:noFill/>
                <a:miter lim="800000"/>
                <a:headEnd/>
                <a:tailEnd/>
              </a:ln>
            </p:spPr>
            <p:txBody>
              <a:bodyPr/>
              <a:lstStyle/>
              <a:p>
                <a:endParaRPr lang="en-US"/>
              </a:p>
            </p:txBody>
          </p:sp>
          <p:sp>
            <p:nvSpPr>
              <p:cNvPr id="144827" name="Rectangle 2491"/>
              <p:cNvSpPr>
                <a:spLocks noChangeArrowheads="1"/>
              </p:cNvSpPr>
              <p:nvPr/>
            </p:nvSpPr>
            <p:spPr bwMode="black">
              <a:xfrm>
                <a:off x="4511" y="944"/>
                <a:ext cx="38" cy="5"/>
              </a:xfrm>
              <a:prstGeom prst="rect">
                <a:avLst/>
              </a:prstGeom>
              <a:solidFill>
                <a:schemeClr val="bg2"/>
              </a:solidFill>
              <a:ln w="9525">
                <a:noFill/>
                <a:miter lim="800000"/>
                <a:headEnd/>
                <a:tailEnd/>
              </a:ln>
            </p:spPr>
            <p:txBody>
              <a:bodyPr/>
              <a:lstStyle/>
              <a:p>
                <a:endParaRPr lang="en-US"/>
              </a:p>
            </p:txBody>
          </p:sp>
          <p:sp>
            <p:nvSpPr>
              <p:cNvPr id="144828" name="Rectangle 2492"/>
              <p:cNvSpPr>
                <a:spLocks noChangeArrowheads="1"/>
              </p:cNvSpPr>
              <p:nvPr/>
            </p:nvSpPr>
            <p:spPr bwMode="black">
              <a:xfrm>
                <a:off x="4511" y="943"/>
                <a:ext cx="38" cy="5"/>
              </a:xfrm>
              <a:prstGeom prst="rect">
                <a:avLst/>
              </a:prstGeom>
              <a:solidFill>
                <a:schemeClr val="bg2"/>
              </a:solidFill>
              <a:ln w="9525">
                <a:noFill/>
                <a:miter lim="800000"/>
                <a:headEnd/>
                <a:tailEnd/>
              </a:ln>
            </p:spPr>
            <p:txBody>
              <a:bodyPr/>
              <a:lstStyle/>
              <a:p>
                <a:endParaRPr lang="en-US"/>
              </a:p>
            </p:txBody>
          </p:sp>
          <p:sp>
            <p:nvSpPr>
              <p:cNvPr id="144829" name="Rectangle 2493"/>
              <p:cNvSpPr>
                <a:spLocks noChangeArrowheads="1"/>
              </p:cNvSpPr>
              <p:nvPr/>
            </p:nvSpPr>
            <p:spPr bwMode="black">
              <a:xfrm>
                <a:off x="4511" y="943"/>
                <a:ext cx="38" cy="5"/>
              </a:xfrm>
              <a:prstGeom prst="rect">
                <a:avLst/>
              </a:prstGeom>
              <a:solidFill>
                <a:schemeClr val="bg2"/>
              </a:solidFill>
              <a:ln w="9525">
                <a:noFill/>
                <a:miter lim="800000"/>
                <a:headEnd/>
                <a:tailEnd/>
              </a:ln>
            </p:spPr>
            <p:txBody>
              <a:bodyPr/>
              <a:lstStyle/>
              <a:p>
                <a:endParaRPr lang="en-US"/>
              </a:p>
            </p:txBody>
          </p:sp>
          <p:sp>
            <p:nvSpPr>
              <p:cNvPr id="144830" name="Rectangle 2494"/>
              <p:cNvSpPr>
                <a:spLocks noChangeArrowheads="1"/>
              </p:cNvSpPr>
              <p:nvPr/>
            </p:nvSpPr>
            <p:spPr bwMode="black">
              <a:xfrm>
                <a:off x="4511" y="943"/>
                <a:ext cx="38" cy="5"/>
              </a:xfrm>
              <a:prstGeom prst="rect">
                <a:avLst/>
              </a:prstGeom>
              <a:solidFill>
                <a:schemeClr val="bg2"/>
              </a:solidFill>
              <a:ln w="9525">
                <a:noFill/>
                <a:miter lim="800000"/>
                <a:headEnd/>
                <a:tailEnd/>
              </a:ln>
            </p:spPr>
            <p:txBody>
              <a:bodyPr/>
              <a:lstStyle/>
              <a:p>
                <a:endParaRPr lang="en-US"/>
              </a:p>
            </p:txBody>
          </p:sp>
          <p:sp>
            <p:nvSpPr>
              <p:cNvPr id="144831" name="Rectangle 2495"/>
              <p:cNvSpPr>
                <a:spLocks noChangeArrowheads="1"/>
              </p:cNvSpPr>
              <p:nvPr/>
            </p:nvSpPr>
            <p:spPr bwMode="black">
              <a:xfrm>
                <a:off x="4511" y="943"/>
                <a:ext cx="38" cy="3"/>
              </a:xfrm>
              <a:prstGeom prst="rect">
                <a:avLst/>
              </a:prstGeom>
              <a:solidFill>
                <a:schemeClr val="bg2"/>
              </a:solidFill>
              <a:ln w="9525">
                <a:noFill/>
                <a:miter lim="800000"/>
                <a:headEnd/>
                <a:tailEnd/>
              </a:ln>
            </p:spPr>
            <p:txBody>
              <a:bodyPr/>
              <a:lstStyle/>
              <a:p>
                <a:endParaRPr lang="en-US"/>
              </a:p>
            </p:txBody>
          </p:sp>
          <p:sp>
            <p:nvSpPr>
              <p:cNvPr id="144832" name="Rectangle 2496"/>
              <p:cNvSpPr>
                <a:spLocks noChangeArrowheads="1"/>
              </p:cNvSpPr>
              <p:nvPr/>
            </p:nvSpPr>
            <p:spPr bwMode="black">
              <a:xfrm>
                <a:off x="4511" y="941"/>
                <a:ext cx="38" cy="5"/>
              </a:xfrm>
              <a:prstGeom prst="rect">
                <a:avLst/>
              </a:prstGeom>
              <a:solidFill>
                <a:schemeClr val="bg2"/>
              </a:solidFill>
              <a:ln w="9525">
                <a:noFill/>
                <a:miter lim="800000"/>
                <a:headEnd/>
                <a:tailEnd/>
              </a:ln>
            </p:spPr>
            <p:txBody>
              <a:bodyPr/>
              <a:lstStyle/>
              <a:p>
                <a:endParaRPr lang="en-US"/>
              </a:p>
            </p:txBody>
          </p:sp>
          <p:sp>
            <p:nvSpPr>
              <p:cNvPr id="144833" name="Rectangle 2497"/>
              <p:cNvSpPr>
                <a:spLocks noChangeArrowheads="1"/>
              </p:cNvSpPr>
              <p:nvPr/>
            </p:nvSpPr>
            <p:spPr bwMode="black">
              <a:xfrm>
                <a:off x="4511" y="941"/>
                <a:ext cx="38" cy="5"/>
              </a:xfrm>
              <a:prstGeom prst="rect">
                <a:avLst/>
              </a:prstGeom>
              <a:solidFill>
                <a:schemeClr val="bg2"/>
              </a:solidFill>
              <a:ln w="9525">
                <a:noFill/>
                <a:miter lim="800000"/>
                <a:headEnd/>
                <a:tailEnd/>
              </a:ln>
            </p:spPr>
            <p:txBody>
              <a:bodyPr/>
              <a:lstStyle/>
              <a:p>
                <a:endParaRPr lang="en-US"/>
              </a:p>
            </p:txBody>
          </p:sp>
          <p:sp>
            <p:nvSpPr>
              <p:cNvPr id="144834" name="Rectangle 2498"/>
              <p:cNvSpPr>
                <a:spLocks noChangeArrowheads="1"/>
              </p:cNvSpPr>
              <p:nvPr/>
            </p:nvSpPr>
            <p:spPr bwMode="black">
              <a:xfrm>
                <a:off x="4511" y="941"/>
                <a:ext cx="38" cy="3"/>
              </a:xfrm>
              <a:prstGeom prst="rect">
                <a:avLst/>
              </a:prstGeom>
              <a:solidFill>
                <a:schemeClr val="bg2"/>
              </a:solidFill>
              <a:ln w="9525">
                <a:noFill/>
                <a:miter lim="800000"/>
                <a:headEnd/>
                <a:tailEnd/>
              </a:ln>
            </p:spPr>
            <p:txBody>
              <a:bodyPr/>
              <a:lstStyle/>
              <a:p>
                <a:endParaRPr lang="en-US"/>
              </a:p>
            </p:txBody>
          </p:sp>
          <p:sp>
            <p:nvSpPr>
              <p:cNvPr id="144835" name="Rectangle 2499"/>
              <p:cNvSpPr>
                <a:spLocks noChangeArrowheads="1"/>
              </p:cNvSpPr>
              <p:nvPr/>
            </p:nvSpPr>
            <p:spPr bwMode="black">
              <a:xfrm>
                <a:off x="4511" y="940"/>
                <a:ext cx="38" cy="4"/>
              </a:xfrm>
              <a:prstGeom prst="rect">
                <a:avLst/>
              </a:prstGeom>
              <a:solidFill>
                <a:schemeClr val="bg2"/>
              </a:solidFill>
              <a:ln w="9525">
                <a:noFill/>
                <a:miter lim="800000"/>
                <a:headEnd/>
                <a:tailEnd/>
              </a:ln>
            </p:spPr>
            <p:txBody>
              <a:bodyPr/>
              <a:lstStyle/>
              <a:p>
                <a:endParaRPr lang="en-US"/>
              </a:p>
            </p:txBody>
          </p:sp>
          <p:sp>
            <p:nvSpPr>
              <p:cNvPr id="144836" name="Rectangle 2500"/>
              <p:cNvSpPr>
                <a:spLocks noChangeArrowheads="1"/>
              </p:cNvSpPr>
              <p:nvPr/>
            </p:nvSpPr>
            <p:spPr bwMode="black">
              <a:xfrm>
                <a:off x="4511" y="940"/>
                <a:ext cx="38" cy="4"/>
              </a:xfrm>
              <a:prstGeom prst="rect">
                <a:avLst/>
              </a:prstGeom>
              <a:solidFill>
                <a:schemeClr val="bg2"/>
              </a:solidFill>
              <a:ln w="9525">
                <a:noFill/>
                <a:miter lim="800000"/>
                <a:headEnd/>
                <a:tailEnd/>
              </a:ln>
            </p:spPr>
            <p:txBody>
              <a:bodyPr/>
              <a:lstStyle/>
              <a:p>
                <a:endParaRPr lang="en-US"/>
              </a:p>
            </p:txBody>
          </p:sp>
          <p:sp>
            <p:nvSpPr>
              <p:cNvPr id="144837" name="Rectangle 2501"/>
              <p:cNvSpPr>
                <a:spLocks noChangeArrowheads="1"/>
              </p:cNvSpPr>
              <p:nvPr/>
            </p:nvSpPr>
            <p:spPr bwMode="black">
              <a:xfrm>
                <a:off x="4511" y="940"/>
                <a:ext cx="38" cy="4"/>
              </a:xfrm>
              <a:prstGeom prst="rect">
                <a:avLst/>
              </a:prstGeom>
              <a:solidFill>
                <a:schemeClr val="bg2"/>
              </a:solidFill>
              <a:ln w="9525">
                <a:noFill/>
                <a:miter lim="800000"/>
                <a:headEnd/>
                <a:tailEnd/>
              </a:ln>
            </p:spPr>
            <p:txBody>
              <a:bodyPr/>
              <a:lstStyle/>
              <a:p>
                <a:endParaRPr lang="en-US"/>
              </a:p>
            </p:txBody>
          </p:sp>
          <p:sp>
            <p:nvSpPr>
              <p:cNvPr id="144838" name="Rectangle 2502"/>
              <p:cNvSpPr>
                <a:spLocks noChangeArrowheads="1"/>
              </p:cNvSpPr>
              <p:nvPr/>
            </p:nvSpPr>
            <p:spPr bwMode="black">
              <a:xfrm>
                <a:off x="4511" y="938"/>
                <a:ext cx="38" cy="5"/>
              </a:xfrm>
              <a:prstGeom prst="rect">
                <a:avLst/>
              </a:prstGeom>
              <a:solidFill>
                <a:schemeClr val="bg2"/>
              </a:solidFill>
              <a:ln w="9525">
                <a:noFill/>
                <a:miter lim="800000"/>
                <a:headEnd/>
                <a:tailEnd/>
              </a:ln>
            </p:spPr>
            <p:txBody>
              <a:bodyPr/>
              <a:lstStyle/>
              <a:p>
                <a:endParaRPr lang="en-US"/>
              </a:p>
            </p:txBody>
          </p:sp>
          <p:sp>
            <p:nvSpPr>
              <p:cNvPr id="144839" name="Rectangle 2503"/>
              <p:cNvSpPr>
                <a:spLocks noChangeArrowheads="1"/>
              </p:cNvSpPr>
              <p:nvPr/>
            </p:nvSpPr>
            <p:spPr bwMode="black">
              <a:xfrm>
                <a:off x="4511" y="938"/>
                <a:ext cx="38" cy="5"/>
              </a:xfrm>
              <a:prstGeom prst="rect">
                <a:avLst/>
              </a:prstGeom>
              <a:solidFill>
                <a:schemeClr val="bg2"/>
              </a:solidFill>
              <a:ln w="9525">
                <a:noFill/>
                <a:miter lim="800000"/>
                <a:headEnd/>
                <a:tailEnd/>
              </a:ln>
            </p:spPr>
            <p:txBody>
              <a:bodyPr/>
              <a:lstStyle/>
              <a:p>
                <a:endParaRPr lang="en-US"/>
              </a:p>
            </p:txBody>
          </p:sp>
          <p:sp>
            <p:nvSpPr>
              <p:cNvPr id="144840" name="Rectangle 2504"/>
              <p:cNvSpPr>
                <a:spLocks noChangeArrowheads="1"/>
              </p:cNvSpPr>
              <p:nvPr/>
            </p:nvSpPr>
            <p:spPr bwMode="black">
              <a:xfrm>
                <a:off x="4511" y="938"/>
                <a:ext cx="38" cy="5"/>
              </a:xfrm>
              <a:prstGeom prst="rect">
                <a:avLst/>
              </a:prstGeom>
              <a:solidFill>
                <a:schemeClr val="bg2"/>
              </a:solidFill>
              <a:ln w="9525">
                <a:noFill/>
                <a:miter lim="800000"/>
                <a:headEnd/>
                <a:tailEnd/>
              </a:ln>
            </p:spPr>
            <p:txBody>
              <a:bodyPr/>
              <a:lstStyle/>
              <a:p>
                <a:endParaRPr lang="en-US"/>
              </a:p>
            </p:txBody>
          </p:sp>
          <p:sp>
            <p:nvSpPr>
              <p:cNvPr id="144841" name="Rectangle 2505"/>
              <p:cNvSpPr>
                <a:spLocks noChangeArrowheads="1"/>
              </p:cNvSpPr>
              <p:nvPr/>
            </p:nvSpPr>
            <p:spPr bwMode="black">
              <a:xfrm>
                <a:off x="4511" y="938"/>
                <a:ext cx="38" cy="3"/>
              </a:xfrm>
              <a:prstGeom prst="rect">
                <a:avLst/>
              </a:prstGeom>
              <a:solidFill>
                <a:schemeClr val="bg2"/>
              </a:solidFill>
              <a:ln w="9525">
                <a:noFill/>
                <a:miter lim="800000"/>
                <a:headEnd/>
                <a:tailEnd/>
              </a:ln>
            </p:spPr>
            <p:txBody>
              <a:bodyPr/>
              <a:lstStyle/>
              <a:p>
                <a:endParaRPr lang="en-US"/>
              </a:p>
            </p:txBody>
          </p:sp>
          <p:sp>
            <p:nvSpPr>
              <p:cNvPr id="144842" name="Rectangle 2506"/>
              <p:cNvSpPr>
                <a:spLocks noChangeArrowheads="1"/>
              </p:cNvSpPr>
              <p:nvPr/>
            </p:nvSpPr>
            <p:spPr bwMode="black">
              <a:xfrm>
                <a:off x="4511" y="936"/>
                <a:ext cx="38" cy="5"/>
              </a:xfrm>
              <a:prstGeom prst="rect">
                <a:avLst/>
              </a:prstGeom>
              <a:solidFill>
                <a:schemeClr val="bg2"/>
              </a:solidFill>
              <a:ln w="9525">
                <a:noFill/>
                <a:miter lim="800000"/>
                <a:headEnd/>
                <a:tailEnd/>
              </a:ln>
            </p:spPr>
            <p:txBody>
              <a:bodyPr/>
              <a:lstStyle/>
              <a:p>
                <a:endParaRPr lang="en-US"/>
              </a:p>
            </p:txBody>
          </p:sp>
          <p:sp>
            <p:nvSpPr>
              <p:cNvPr id="144843" name="Rectangle 2507"/>
              <p:cNvSpPr>
                <a:spLocks noChangeArrowheads="1"/>
              </p:cNvSpPr>
              <p:nvPr/>
            </p:nvSpPr>
            <p:spPr bwMode="black">
              <a:xfrm>
                <a:off x="4511" y="936"/>
                <a:ext cx="38" cy="5"/>
              </a:xfrm>
              <a:prstGeom prst="rect">
                <a:avLst/>
              </a:prstGeom>
              <a:solidFill>
                <a:schemeClr val="bg2"/>
              </a:solidFill>
              <a:ln w="9525">
                <a:noFill/>
                <a:miter lim="800000"/>
                <a:headEnd/>
                <a:tailEnd/>
              </a:ln>
            </p:spPr>
            <p:txBody>
              <a:bodyPr/>
              <a:lstStyle/>
              <a:p>
                <a:endParaRPr lang="en-US"/>
              </a:p>
            </p:txBody>
          </p:sp>
          <p:sp>
            <p:nvSpPr>
              <p:cNvPr id="144844" name="Rectangle 2508"/>
              <p:cNvSpPr>
                <a:spLocks noChangeArrowheads="1"/>
              </p:cNvSpPr>
              <p:nvPr/>
            </p:nvSpPr>
            <p:spPr bwMode="black">
              <a:xfrm>
                <a:off x="4511" y="935"/>
                <a:ext cx="38" cy="5"/>
              </a:xfrm>
              <a:prstGeom prst="rect">
                <a:avLst/>
              </a:prstGeom>
              <a:solidFill>
                <a:schemeClr val="bg2"/>
              </a:solidFill>
              <a:ln w="9525">
                <a:noFill/>
                <a:miter lim="800000"/>
                <a:headEnd/>
                <a:tailEnd/>
              </a:ln>
            </p:spPr>
            <p:txBody>
              <a:bodyPr/>
              <a:lstStyle/>
              <a:p>
                <a:endParaRPr lang="en-US"/>
              </a:p>
            </p:txBody>
          </p:sp>
          <p:sp>
            <p:nvSpPr>
              <p:cNvPr id="144845" name="Rectangle 2509"/>
              <p:cNvSpPr>
                <a:spLocks noChangeArrowheads="1"/>
              </p:cNvSpPr>
              <p:nvPr/>
            </p:nvSpPr>
            <p:spPr bwMode="black">
              <a:xfrm>
                <a:off x="4511" y="935"/>
                <a:ext cx="38" cy="5"/>
              </a:xfrm>
              <a:prstGeom prst="rect">
                <a:avLst/>
              </a:prstGeom>
              <a:solidFill>
                <a:schemeClr val="bg2"/>
              </a:solidFill>
              <a:ln w="9525">
                <a:noFill/>
                <a:miter lim="800000"/>
                <a:headEnd/>
                <a:tailEnd/>
              </a:ln>
            </p:spPr>
            <p:txBody>
              <a:bodyPr/>
              <a:lstStyle/>
              <a:p>
                <a:endParaRPr lang="en-US"/>
              </a:p>
            </p:txBody>
          </p:sp>
          <p:sp>
            <p:nvSpPr>
              <p:cNvPr id="144846" name="Rectangle 2510"/>
              <p:cNvSpPr>
                <a:spLocks noChangeArrowheads="1"/>
              </p:cNvSpPr>
              <p:nvPr/>
            </p:nvSpPr>
            <p:spPr bwMode="black">
              <a:xfrm>
                <a:off x="4511" y="935"/>
                <a:ext cx="38" cy="5"/>
              </a:xfrm>
              <a:prstGeom prst="rect">
                <a:avLst/>
              </a:prstGeom>
              <a:solidFill>
                <a:schemeClr val="bg2"/>
              </a:solidFill>
              <a:ln w="9525">
                <a:noFill/>
                <a:miter lim="800000"/>
                <a:headEnd/>
                <a:tailEnd/>
              </a:ln>
            </p:spPr>
            <p:txBody>
              <a:bodyPr/>
              <a:lstStyle/>
              <a:p>
                <a:endParaRPr lang="en-US"/>
              </a:p>
            </p:txBody>
          </p:sp>
          <p:sp>
            <p:nvSpPr>
              <p:cNvPr id="144847" name="Rectangle 2511"/>
              <p:cNvSpPr>
                <a:spLocks noChangeArrowheads="1"/>
              </p:cNvSpPr>
              <p:nvPr/>
            </p:nvSpPr>
            <p:spPr bwMode="black">
              <a:xfrm>
                <a:off x="4511" y="935"/>
                <a:ext cx="38" cy="5"/>
              </a:xfrm>
              <a:prstGeom prst="rect">
                <a:avLst/>
              </a:prstGeom>
              <a:solidFill>
                <a:schemeClr val="bg2"/>
              </a:solidFill>
              <a:ln w="9525">
                <a:noFill/>
                <a:miter lim="800000"/>
                <a:headEnd/>
                <a:tailEnd/>
              </a:ln>
            </p:spPr>
            <p:txBody>
              <a:bodyPr/>
              <a:lstStyle/>
              <a:p>
                <a:endParaRPr lang="en-US"/>
              </a:p>
            </p:txBody>
          </p:sp>
          <p:sp>
            <p:nvSpPr>
              <p:cNvPr id="144848" name="Rectangle 2512"/>
              <p:cNvSpPr>
                <a:spLocks noChangeArrowheads="1"/>
              </p:cNvSpPr>
              <p:nvPr/>
            </p:nvSpPr>
            <p:spPr bwMode="black">
              <a:xfrm>
                <a:off x="4511" y="933"/>
                <a:ext cx="38" cy="5"/>
              </a:xfrm>
              <a:prstGeom prst="rect">
                <a:avLst/>
              </a:prstGeom>
              <a:solidFill>
                <a:schemeClr val="bg2"/>
              </a:solidFill>
              <a:ln w="9525">
                <a:noFill/>
                <a:miter lim="800000"/>
                <a:headEnd/>
                <a:tailEnd/>
              </a:ln>
            </p:spPr>
            <p:txBody>
              <a:bodyPr/>
              <a:lstStyle/>
              <a:p>
                <a:endParaRPr lang="en-US"/>
              </a:p>
            </p:txBody>
          </p:sp>
          <p:sp>
            <p:nvSpPr>
              <p:cNvPr id="144849" name="Rectangle 2513"/>
              <p:cNvSpPr>
                <a:spLocks noChangeArrowheads="1"/>
              </p:cNvSpPr>
              <p:nvPr/>
            </p:nvSpPr>
            <p:spPr bwMode="black">
              <a:xfrm>
                <a:off x="4511" y="933"/>
                <a:ext cx="38" cy="5"/>
              </a:xfrm>
              <a:prstGeom prst="rect">
                <a:avLst/>
              </a:prstGeom>
              <a:solidFill>
                <a:schemeClr val="bg2"/>
              </a:solidFill>
              <a:ln w="9525">
                <a:noFill/>
                <a:miter lim="800000"/>
                <a:headEnd/>
                <a:tailEnd/>
              </a:ln>
            </p:spPr>
            <p:txBody>
              <a:bodyPr/>
              <a:lstStyle/>
              <a:p>
                <a:endParaRPr lang="en-US"/>
              </a:p>
            </p:txBody>
          </p:sp>
          <p:sp>
            <p:nvSpPr>
              <p:cNvPr id="144850" name="Rectangle 2514"/>
              <p:cNvSpPr>
                <a:spLocks noChangeArrowheads="1"/>
              </p:cNvSpPr>
              <p:nvPr/>
            </p:nvSpPr>
            <p:spPr bwMode="black">
              <a:xfrm>
                <a:off x="4511" y="933"/>
                <a:ext cx="38" cy="5"/>
              </a:xfrm>
              <a:prstGeom prst="rect">
                <a:avLst/>
              </a:prstGeom>
              <a:solidFill>
                <a:schemeClr val="bg2"/>
              </a:solidFill>
              <a:ln w="9525">
                <a:noFill/>
                <a:miter lim="800000"/>
                <a:headEnd/>
                <a:tailEnd/>
              </a:ln>
            </p:spPr>
            <p:txBody>
              <a:bodyPr/>
              <a:lstStyle/>
              <a:p>
                <a:endParaRPr lang="en-US"/>
              </a:p>
            </p:txBody>
          </p:sp>
          <p:sp>
            <p:nvSpPr>
              <p:cNvPr id="144851" name="Rectangle 2515"/>
              <p:cNvSpPr>
                <a:spLocks noChangeArrowheads="1"/>
              </p:cNvSpPr>
              <p:nvPr/>
            </p:nvSpPr>
            <p:spPr bwMode="black">
              <a:xfrm>
                <a:off x="4511" y="932"/>
                <a:ext cx="38" cy="4"/>
              </a:xfrm>
              <a:prstGeom prst="rect">
                <a:avLst/>
              </a:prstGeom>
              <a:solidFill>
                <a:schemeClr val="bg2"/>
              </a:solidFill>
              <a:ln w="9525">
                <a:noFill/>
                <a:miter lim="800000"/>
                <a:headEnd/>
                <a:tailEnd/>
              </a:ln>
            </p:spPr>
            <p:txBody>
              <a:bodyPr/>
              <a:lstStyle/>
              <a:p>
                <a:endParaRPr lang="en-US"/>
              </a:p>
            </p:txBody>
          </p:sp>
          <p:sp>
            <p:nvSpPr>
              <p:cNvPr id="144852" name="Rectangle 2516"/>
              <p:cNvSpPr>
                <a:spLocks noChangeArrowheads="1"/>
              </p:cNvSpPr>
              <p:nvPr/>
            </p:nvSpPr>
            <p:spPr bwMode="black">
              <a:xfrm>
                <a:off x="4511" y="932"/>
                <a:ext cx="38" cy="4"/>
              </a:xfrm>
              <a:prstGeom prst="rect">
                <a:avLst/>
              </a:prstGeom>
              <a:solidFill>
                <a:schemeClr val="bg2"/>
              </a:solidFill>
              <a:ln w="9525">
                <a:noFill/>
                <a:miter lim="800000"/>
                <a:headEnd/>
                <a:tailEnd/>
              </a:ln>
            </p:spPr>
            <p:txBody>
              <a:bodyPr/>
              <a:lstStyle/>
              <a:p>
                <a:endParaRPr lang="en-US"/>
              </a:p>
            </p:txBody>
          </p:sp>
          <p:sp>
            <p:nvSpPr>
              <p:cNvPr id="144853" name="Rectangle 2517"/>
              <p:cNvSpPr>
                <a:spLocks noChangeArrowheads="1"/>
              </p:cNvSpPr>
              <p:nvPr/>
            </p:nvSpPr>
            <p:spPr bwMode="black">
              <a:xfrm>
                <a:off x="4511" y="932"/>
                <a:ext cx="38" cy="4"/>
              </a:xfrm>
              <a:prstGeom prst="rect">
                <a:avLst/>
              </a:prstGeom>
              <a:solidFill>
                <a:schemeClr val="bg2"/>
              </a:solidFill>
              <a:ln w="9525">
                <a:noFill/>
                <a:miter lim="800000"/>
                <a:headEnd/>
                <a:tailEnd/>
              </a:ln>
            </p:spPr>
            <p:txBody>
              <a:bodyPr/>
              <a:lstStyle/>
              <a:p>
                <a:endParaRPr lang="en-US"/>
              </a:p>
            </p:txBody>
          </p:sp>
          <p:sp>
            <p:nvSpPr>
              <p:cNvPr id="144854" name="Rectangle 2518"/>
              <p:cNvSpPr>
                <a:spLocks noChangeArrowheads="1"/>
              </p:cNvSpPr>
              <p:nvPr/>
            </p:nvSpPr>
            <p:spPr bwMode="black">
              <a:xfrm>
                <a:off x="4511" y="930"/>
                <a:ext cx="38" cy="5"/>
              </a:xfrm>
              <a:prstGeom prst="rect">
                <a:avLst/>
              </a:prstGeom>
              <a:solidFill>
                <a:schemeClr val="bg2"/>
              </a:solidFill>
              <a:ln w="9525">
                <a:noFill/>
                <a:miter lim="800000"/>
                <a:headEnd/>
                <a:tailEnd/>
              </a:ln>
            </p:spPr>
            <p:txBody>
              <a:bodyPr/>
              <a:lstStyle/>
              <a:p>
                <a:endParaRPr lang="en-US"/>
              </a:p>
            </p:txBody>
          </p:sp>
          <p:sp>
            <p:nvSpPr>
              <p:cNvPr id="144855" name="Rectangle 2519"/>
              <p:cNvSpPr>
                <a:spLocks noChangeArrowheads="1"/>
              </p:cNvSpPr>
              <p:nvPr/>
            </p:nvSpPr>
            <p:spPr bwMode="black">
              <a:xfrm>
                <a:off x="4511" y="930"/>
                <a:ext cx="38" cy="5"/>
              </a:xfrm>
              <a:prstGeom prst="rect">
                <a:avLst/>
              </a:prstGeom>
              <a:solidFill>
                <a:schemeClr val="bg2"/>
              </a:solidFill>
              <a:ln w="9525">
                <a:noFill/>
                <a:miter lim="800000"/>
                <a:headEnd/>
                <a:tailEnd/>
              </a:ln>
            </p:spPr>
            <p:txBody>
              <a:bodyPr/>
              <a:lstStyle/>
              <a:p>
                <a:endParaRPr lang="en-US"/>
              </a:p>
            </p:txBody>
          </p:sp>
          <p:sp>
            <p:nvSpPr>
              <p:cNvPr id="144856" name="Rectangle 2520"/>
              <p:cNvSpPr>
                <a:spLocks noChangeArrowheads="1"/>
              </p:cNvSpPr>
              <p:nvPr/>
            </p:nvSpPr>
            <p:spPr bwMode="black">
              <a:xfrm>
                <a:off x="4511" y="930"/>
                <a:ext cx="38" cy="5"/>
              </a:xfrm>
              <a:prstGeom prst="rect">
                <a:avLst/>
              </a:prstGeom>
              <a:solidFill>
                <a:schemeClr val="bg2"/>
              </a:solidFill>
              <a:ln w="9525">
                <a:noFill/>
                <a:miter lim="800000"/>
                <a:headEnd/>
                <a:tailEnd/>
              </a:ln>
            </p:spPr>
            <p:txBody>
              <a:bodyPr/>
              <a:lstStyle/>
              <a:p>
                <a:endParaRPr lang="en-US"/>
              </a:p>
            </p:txBody>
          </p:sp>
          <p:sp>
            <p:nvSpPr>
              <p:cNvPr id="144857" name="Rectangle 2521"/>
              <p:cNvSpPr>
                <a:spLocks noChangeArrowheads="1"/>
              </p:cNvSpPr>
              <p:nvPr/>
            </p:nvSpPr>
            <p:spPr bwMode="black">
              <a:xfrm>
                <a:off x="4511" y="930"/>
                <a:ext cx="38" cy="5"/>
              </a:xfrm>
              <a:prstGeom prst="rect">
                <a:avLst/>
              </a:prstGeom>
              <a:solidFill>
                <a:schemeClr val="bg2"/>
              </a:solidFill>
              <a:ln w="9525">
                <a:noFill/>
                <a:miter lim="800000"/>
                <a:headEnd/>
                <a:tailEnd/>
              </a:ln>
            </p:spPr>
            <p:txBody>
              <a:bodyPr/>
              <a:lstStyle/>
              <a:p>
                <a:endParaRPr lang="en-US"/>
              </a:p>
            </p:txBody>
          </p:sp>
          <p:sp>
            <p:nvSpPr>
              <p:cNvPr id="144858" name="Rectangle 2522"/>
              <p:cNvSpPr>
                <a:spLocks noChangeArrowheads="1"/>
              </p:cNvSpPr>
              <p:nvPr/>
            </p:nvSpPr>
            <p:spPr bwMode="black">
              <a:xfrm>
                <a:off x="4511" y="944"/>
                <a:ext cx="38" cy="5"/>
              </a:xfrm>
              <a:prstGeom prst="rect">
                <a:avLst/>
              </a:prstGeom>
              <a:solidFill>
                <a:schemeClr val="bg2"/>
              </a:solidFill>
              <a:ln w="9525">
                <a:noFill/>
                <a:miter lim="800000"/>
                <a:headEnd/>
                <a:tailEnd/>
              </a:ln>
            </p:spPr>
            <p:txBody>
              <a:bodyPr/>
              <a:lstStyle/>
              <a:p>
                <a:endParaRPr lang="en-US"/>
              </a:p>
            </p:txBody>
          </p:sp>
          <p:sp>
            <p:nvSpPr>
              <p:cNvPr id="144859" name="Rectangle 2523"/>
              <p:cNvSpPr>
                <a:spLocks noChangeArrowheads="1"/>
              </p:cNvSpPr>
              <p:nvPr/>
            </p:nvSpPr>
            <p:spPr bwMode="black">
              <a:xfrm>
                <a:off x="4511" y="944"/>
                <a:ext cx="38" cy="5"/>
              </a:xfrm>
              <a:prstGeom prst="rect">
                <a:avLst/>
              </a:prstGeom>
              <a:solidFill>
                <a:schemeClr val="bg2"/>
              </a:solidFill>
              <a:ln w="9525">
                <a:noFill/>
                <a:miter lim="800000"/>
                <a:headEnd/>
                <a:tailEnd/>
              </a:ln>
            </p:spPr>
            <p:txBody>
              <a:bodyPr/>
              <a:lstStyle/>
              <a:p>
                <a:endParaRPr lang="en-US"/>
              </a:p>
            </p:txBody>
          </p:sp>
          <p:sp>
            <p:nvSpPr>
              <p:cNvPr id="144860" name="Rectangle 2524"/>
              <p:cNvSpPr>
                <a:spLocks noChangeArrowheads="1"/>
              </p:cNvSpPr>
              <p:nvPr/>
            </p:nvSpPr>
            <p:spPr bwMode="black">
              <a:xfrm>
                <a:off x="4511" y="946"/>
                <a:ext cx="38" cy="3"/>
              </a:xfrm>
              <a:prstGeom prst="rect">
                <a:avLst/>
              </a:prstGeom>
              <a:solidFill>
                <a:schemeClr val="bg2"/>
              </a:solidFill>
              <a:ln w="9525">
                <a:noFill/>
                <a:miter lim="800000"/>
                <a:headEnd/>
                <a:tailEnd/>
              </a:ln>
            </p:spPr>
            <p:txBody>
              <a:bodyPr/>
              <a:lstStyle/>
              <a:p>
                <a:endParaRPr lang="en-US"/>
              </a:p>
            </p:txBody>
          </p:sp>
          <p:sp>
            <p:nvSpPr>
              <p:cNvPr id="144861" name="Rectangle 2525"/>
              <p:cNvSpPr>
                <a:spLocks noChangeArrowheads="1"/>
              </p:cNvSpPr>
              <p:nvPr/>
            </p:nvSpPr>
            <p:spPr bwMode="black">
              <a:xfrm>
                <a:off x="4511" y="946"/>
                <a:ext cx="38" cy="4"/>
              </a:xfrm>
              <a:prstGeom prst="rect">
                <a:avLst/>
              </a:prstGeom>
              <a:solidFill>
                <a:schemeClr val="bg2"/>
              </a:solidFill>
              <a:ln w="9525">
                <a:noFill/>
                <a:miter lim="800000"/>
                <a:headEnd/>
                <a:tailEnd/>
              </a:ln>
            </p:spPr>
            <p:txBody>
              <a:bodyPr/>
              <a:lstStyle/>
              <a:p>
                <a:endParaRPr lang="en-US"/>
              </a:p>
            </p:txBody>
          </p:sp>
          <p:sp>
            <p:nvSpPr>
              <p:cNvPr id="144862" name="Rectangle 2526"/>
              <p:cNvSpPr>
                <a:spLocks noChangeArrowheads="1"/>
              </p:cNvSpPr>
              <p:nvPr/>
            </p:nvSpPr>
            <p:spPr bwMode="black">
              <a:xfrm>
                <a:off x="4511" y="946"/>
                <a:ext cx="38" cy="4"/>
              </a:xfrm>
              <a:prstGeom prst="rect">
                <a:avLst/>
              </a:prstGeom>
              <a:solidFill>
                <a:schemeClr val="bg2"/>
              </a:solidFill>
              <a:ln w="9525">
                <a:noFill/>
                <a:miter lim="800000"/>
                <a:headEnd/>
                <a:tailEnd/>
              </a:ln>
            </p:spPr>
            <p:txBody>
              <a:bodyPr/>
              <a:lstStyle/>
              <a:p>
                <a:endParaRPr lang="en-US"/>
              </a:p>
            </p:txBody>
          </p:sp>
          <p:sp>
            <p:nvSpPr>
              <p:cNvPr id="144864" name="Rectangle 2528"/>
              <p:cNvSpPr>
                <a:spLocks noChangeArrowheads="1"/>
              </p:cNvSpPr>
              <p:nvPr/>
            </p:nvSpPr>
            <p:spPr bwMode="black">
              <a:xfrm>
                <a:off x="4511" y="948"/>
                <a:ext cx="38" cy="4"/>
              </a:xfrm>
              <a:prstGeom prst="rect">
                <a:avLst/>
              </a:prstGeom>
              <a:solidFill>
                <a:schemeClr val="bg2"/>
              </a:solidFill>
              <a:ln w="9525">
                <a:noFill/>
                <a:miter lim="800000"/>
                <a:headEnd/>
                <a:tailEnd/>
              </a:ln>
            </p:spPr>
            <p:txBody>
              <a:bodyPr/>
              <a:lstStyle/>
              <a:p>
                <a:endParaRPr lang="en-US"/>
              </a:p>
            </p:txBody>
          </p:sp>
          <p:sp>
            <p:nvSpPr>
              <p:cNvPr id="144865" name="Rectangle 2529"/>
              <p:cNvSpPr>
                <a:spLocks noChangeArrowheads="1"/>
              </p:cNvSpPr>
              <p:nvPr/>
            </p:nvSpPr>
            <p:spPr bwMode="black">
              <a:xfrm>
                <a:off x="4511" y="948"/>
                <a:ext cx="38" cy="4"/>
              </a:xfrm>
              <a:prstGeom prst="rect">
                <a:avLst/>
              </a:prstGeom>
              <a:solidFill>
                <a:schemeClr val="bg2"/>
              </a:solidFill>
              <a:ln w="9525">
                <a:noFill/>
                <a:miter lim="800000"/>
                <a:headEnd/>
                <a:tailEnd/>
              </a:ln>
            </p:spPr>
            <p:txBody>
              <a:bodyPr/>
              <a:lstStyle/>
              <a:p>
                <a:endParaRPr lang="en-US"/>
              </a:p>
            </p:txBody>
          </p:sp>
          <p:sp>
            <p:nvSpPr>
              <p:cNvPr id="144866" name="Rectangle 2530"/>
              <p:cNvSpPr>
                <a:spLocks noChangeArrowheads="1"/>
              </p:cNvSpPr>
              <p:nvPr/>
            </p:nvSpPr>
            <p:spPr bwMode="black">
              <a:xfrm>
                <a:off x="4511" y="949"/>
                <a:ext cx="38" cy="3"/>
              </a:xfrm>
              <a:prstGeom prst="rect">
                <a:avLst/>
              </a:prstGeom>
              <a:solidFill>
                <a:schemeClr val="bg2"/>
              </a:solidFill>
              <a:ln w="9525">
                <a:noFill/>
                <a:miter lim="800000"/>
                <a:headEnd/>
                <a:tailEnd/>
              </a:ln>
            </p:spPr>
            <p:txBody>
              <a:bodyPr/>
              <a:lstStyle/>
              <a:p>
                <a:endParaRPr lang="en-US"/>
              </a:p>
            </p:txBody>
          </p:sp>
          <p:sp>
            <p:nvSpPr>
              <p:cNvPr id="144867" name="Rectangle 2531"/>
              <p:cNvSpPr>
                <a:spLocks noChangeArrowheads="1"/>
              </p:cNvSpPr>
              <p:nvPr/>
            </p:nvSpPr>
            <p:spPr bwMode="black">
              <a:xfrm>
                <a:off x="4511" y="949"/>
                <a:ext cx="38" cy="5"/>
              </a:xfrm>
              <a:prstGeom prst="rect">
                <a:avLst/>
              </a:prstGeom>
              <a:solidFill>
                <a:schemeClr val="bg2"/>
              </a:solidFill>
              <a:ln w="9525">
                <a:noFill/>
                <a:miter lim="800000"/>
                <a:headEnd/>
                <a:tailEnd/>
              </a:ln>
            </p:spPr>
            <p:txBody>
              <a:bodyPr/>
              <a:lstStyle/>
              <a:p>
                <a:endParaRPr lang="en-US"/>
              </a:p>
            </p:txBody>
          </p:sp>
          <p:sp>
            <p:nvSpPr>
              <p:cNvPr id="144868" name="Rectangle 2532"/>
              <p:cNvSpPr>
                <a:spLocks noChangeArrowheads="1"/>
              </p:cNvSpPr>
              <p:nvPr/>
            </p:nvSpPr>
            <p:spPr bwMode="black">
              <a:xfrm>
                <a:off x="4511" y="949"/>
                <a:ext cx="38" cy="5"/>
              </a:xfrm>
              <a:prstGeom prst="rect">
                <a:avLst/>
              </a:prstGeom>
              <a:solidFill>
                <a:schemeClr val="bg2"/>
              </a:solidFill>
              <a:ln w="9525">
                <a:noFill/>
                <a:miter lim="800000"/>
                <a:headEnd/>
                <a:tailEnd/>
              </a:ln>
            </p:spPr>
            <p:txBody>
              <a:bodyPr/>
              <a:lstStyle/>
              <a:p>
                <a:endParaRPr lang="en-US"/>
              </a:p>
            </p:txBody>
          </p:sp>
          <p:sp>
            <p:nvSpPr>
              <p:cNvPr id="144869" name="Rectangle 2533"/>
              <p:cNvSpPr>
                <a:spLocks noChangeArrowheads="1"/>
              </p:cNvSpPr>
              <p:nvPr/>
            </p:nvSpPr>
            <p:spPr bwMode="black">
              <a:xfrm>
                <a:off x="4511" y="949"/>
                <a:ext cx="38" cy="5"/>
              </a:xfrm>
              <a:prstGeom prst="rect">
                <a:avLst/>
              </a:prstGeom>
              <a:solidFill>
                <a:schemeClr val="bg2"/>
              </a:solidFill>
              <a:ln w="9525">
                <a:noFill/>
                <a:miter lim="800000"/>
                <a:headEnd/>
                <a:tailEnd/>
              </a:ln>
            </p:spPr>
            <p:txBody>
              <a:bodyPr/>
              <a:lstStyle/>
              <a:p>
                <a:endParaRPr lang="en-US"/>
              </a:p>
            </p:txBody>
          </p:sp>
          <p:sp>
            <p:nvSpPr>
              <p:cNvPr id="144870" name="Rectangle 2534"/>
              <p:cNvSpPr>
                <a:spLocks noChangeArrowheads="1"/>
              </p:cNvSpPr>
              <p:nvPr/>
            </p:nvSpPr>
            <p:spPr bwMode="black">
              <a:xfrm>
                <a:off x="4511" y="950"/>
                <a:ext cx="38" cy="4"/>
              </a:xfrm>
              <a:prstGeom prst="rect">
                <a:avLst/>
              </a:prstGeom>
              <a:solidFill>
                <a:schemeClr val="bg2"/>
              </a:solidFill>
              <a:ln w="9525">
                <a:noFill/>
                <a:miter lim="800000"/>
                <a:headEnd/>
                <a:tailEnd/>
              </a:ln>
            </p:spPr>
            <p:txBody>
              <a:bodyPr/>
              <a:lstStyle/>
              <a:p>
                <a:endParaRPr lang="en-US"/>
              </a:p>
            </p:txBody>
          </p:sp>
          <p:sp>
            <p:nvSpPr>
              <p:cNvPr id="144871" name="Rectangle 2535"/>
              <p:cNvSpPr>
                <a:spLocks noChangeArrowheads="1"/>
              </p:cNvSpPr>
              <p:nvPr/>
            </p:nvSpPr>
            <p:spPr bwMode="black">
              <a:xfrm>
                <a:off x="4511" y="950"/>
                <a:ext cx="38" cy="6"/>
              </a:xfrm>
              <a:prstGeom prst="rect">
                <a:avLst/>
              </a:prstGeom>
              <a:solidFill>
                <a:schemeClr val="bg2"/>
              </a:solidFill>
              <a:ln w="9525">
                <a:noFill/>
                <a:miter lim="800000"/>
                <a:headEnd/>
                <a:tailEnd/>
              </a:ln>
            </p:spPr>
            <p:txBody>
              <a:bodyPr/>
              <a:lstStyle/>
              <a:p>
                <a:endParaRPr lang="en-US"/>
              </a:p>
            </p:txBody>
          </p:sp>
          <p:sp>
            <p:nvSpPr>
              <p:cNvPr id="144872" name="Rectangle 2536"/>
              <p:cNvSpPr>
                <a:spLocks noChangeArrowheads="1"/>
              </p:cNvSpPr>
              <p:nvPr/>
            </p:nvSpPr>
            <p:spPr bwMode="black">
              <a:xfrm>
                <a:off x="4511" y="950"/>
                <a:ext cx="38" cy="6"/>
              </a:xfrm>
              <a:prstGeom prst="rect">
                <a:avLst/>
              </a:prstGeom>
              <a:solidFill>
                <a:schemeClr val="bg2"/>
              </a:solidFill>
              <a:ln w="9525">
                <a:noFill/>
                <a:miter lim="800000"/>
                <a:headEnd/>
                <a:tailEnd/>
              </a:ln>
            </p:spPr>
            <p:txBody>
              <a:bodyPr/>
              <a:lstStyle/>
              <a:p>
                <a:endParaRPr lang="en-US"/>
              </a:p>
            </p:txBody>
          </p:sp>
          <p:sp>
            <p:nvSpPr>
              <p:cNvPr id="144873" name="Rectangle 2537"/>
              <p:cNvSpPr>
                <a:spLocks noChangeArrowheads="1"/>
              </p:cNvSpPr>
              <p:nvPr/>
            </p:nvSpPr>
            <p:spPr bwMode="black">
              <a:xfrm>
                <a:off x="4511" y="952"/>
                <a:ext cx="38" cy="4"/>
              </a:xfrm>
              <a:prstGeom prst="rect">
                <a:avLst/>
              </a:prstGeom>
              <a:solidFill>
                <a:schemeClr val="bg2"/>
              </a:solidFill>
              <a:ln w="9525">
                <a:noFill/>
                <a:miter lim="800000"/>
                <a:headEnd/>
                <a:tailEnd/>
              </a:ln>
            </p:spPr>
            <p:txBody>
              <a:bodyPr/>
              <a:lstStyle/>
              <a:p>
                <a:endParaRPr lang="en-US"/>
              </a:p>
            </p:txBody>
          </p:sp>
          <p:sp>
            <p:nvSpPr>
              <p:cNvPr id="144874" name="Rectangle 2538"/>
              <p:cNvSpPr>
                <a:spLocks noChangeArrowheads="1"/>
              </p:cNvSpPr>
              <p:nvPr/>
            </p:nvSpPr>
            <p:spPr bwMode="black">
              <a:xfrm>
                <a:off x="4511" y="952"/>
                <a:ext cx="38" cy="4"/>
              </a:xfrm>
              <a:prstGeom prst="rect">
                <a:avLst/>
              </a:prstGeom>
              <a:solidFill>
                <a:schemeClr val="bg2"/>
              </a:solidFill>
              <a:ln w="9525">
                <a:noFill/>
                <a:miter lim="800000"/>
                <a:headEnd/>
                <a:tailEnd/>
              </a:ln>
            </p:spPr>
            <p:txBody>
              <a:bodyPr/>
              <a:lstStyle/>
              <a:p>
                <a:endParaRPr lang="en-US"/>
              </a:p>
            </p:txBody>
          </p:sp>
          <p:sp>
            <p:nvSpPr>
              <p:cNvPr id="144875" name="Rectangle 2539"/>
              <p:cNvSpPr>
                <a:spLocks noChangeArrowheads="1"/>
              </p:cNvSpPr>
              <p:nvPr/>
            </p:nvSpPr>
            <p:spPr bwMode="black">
              <a:xfrm>
                <a:off x="4511" y="952"/>
                <a:ext cx="38" cy="4"/>
              </a:xfrm>
              <a:prstGeom prst="rect">
                <a:avLst/>
              </a:prstGeom>
              <a:solidFill>
                <a:schemeClr val="bg2"/>
              </a:solidFill>
              <a:ln w="9525">
                <a:noFill/>
                <a:miter lim="800000"/>
                <a:headEnd/>
                <a:tailEnd/>
              </a:ln>
            </p:spPr>
            <p:txBody>
              <a:bodyPr/>
              <a:lstStyle/>
              <a:p>
                <a:endParaRPr lang="en-US"/>
              </a:p>
            </p:txBody>
          </p:sp>
          <p:sp>
            <p:nvSpPr>
              <p:cNvPr id="144876" name="Rectangle 2540"/>
              <p:cNvSpPr>
                <a:spLocks noChangeArrowheads="1"/>
              </p:cNvSpPr>
              <p:nvPr/>
            </p:nvSpPr>
            <p:spPr bwMode="black">
              <a:xfrm>
                <a:off x="4511" y="954"/>
                <a:ext cx="38" cy="2"/>
              </a:xfrm>
              <a:prstGeom prst="rect">
                <a:avLst/>
              </a:prstGeom>
              <a:solidFill>
                <a:schemeClr val="bg2"/>
              </a:solidFill>
              <a:ln w="9525">
                <a:noFill/>
                <a:miter lim="800000"/>
                <a:headEnd/>
                <a:tailEnd/>
              </a:ln>
            </p:spPr>
            <p:txBody>
              <a:bodyPr/>
              <a:lstStyle/>
              <a:p>
                <a:endParaRPr lang="en-US"/>
              </a:p>
            </p:txBody>
          </p:sp>
          <p:sp>
            <p:nvSpPr>
              <p:cNvPr id="144877" name="Rectangle 2541"/>
              <p:cNvSpPr>
                <a:spLocks noChangeArrowheads="1"/>
              </p:cNvSpPr>
              <p:nvPr/>
            </p:nvSpPr>
            <p:spPr bwMode="black">
              <a:xfrm>
                <a:off x="4511" y="954"/>
                <a:ext cx="38" cy="4"/>
              </a:xfrm>
              <a:prstGeom prst="rect">
                <a:avLst/>
              </a:prstGeom>
              <a:solidFill>
                <a:schemeClr val="bg2"/>
              </a:solidFill>
              <a:ln w="9525">
                <a:noFill/>
                <a:miter lim="800000"/>
                <a:headEnd/>
                <a:tailEnd/>
              </a:ln>
            </p:spPr>
            <p:txBody>
              <a:bodyPr/>
              <a:lstStyle/>
              <a:p>
                <a:endParaRPr lang="en-US"/>
              </a:p>
            </p:txBody>
          </p:sp>
          <p:sp>
            <p:nvSpPr>
              <p:cNvPr id="144878" name="Rectangle 2542"/>
              <p:cNvSpPr>
                <a:spLocks noChangeArrowheads="1"/>
              </p:cNvSpPr>
              <p:nvPr/>
            </p:nvSpPr>
            <p:spPr bwMode="black">
              <a:xfrm>
                <a:off x="4511" y="954"/>
                <a:ext cx="38" cy="4"/>
              </a:xfrm>
              <a:prstGeom prst="rect">
                <a:avLst/>
              </a:prstGeom>
              <a:solidFill>
                <a:schemeClr val="bg2"/>
              </a:solidFill>
              <a:ln w="9525">
                <a:noFill/>
                <a:miter lim="800000"/>
                <a:headEnd/>
                <a:tailEnd/>
              </a:ln>
            </p:spPr>
            <p:txBody>
              <a:bodyPr/>
              <a:lstStyle/>
              <a:p>
                <a:endParaRPr lang="en-US"/>
              </a:p>
            </p:txBody>
          </p:sp>
          <p:sp>
            <p:nvSpPr>
              <p:cNvPr id="144879" name="Rectangle 2543"/>
              <p:cNvSpPr>
                <a:spLocks noChangeArrowheads="1"/>
              </p:cNvSpPr>
              <p:nvPr/>
            </p:nvSpPr>
            <p:spPr bwMode="black">
              <a:xfrm>
                <a:off x="4511" y="954"/>
                <a:ext cx="38" cy="4"/>
              </a:xfrm>
              <a:prstGeom prst="rect">
                <a:avLst/>
              </a:prstGeom>
              <a:solidFill>
                <a:schemeClr val="bg2"/>
              </a:solidFill>
              <a:ln w="9525">
                <a:noFill/>
                <a:miter lim="800000"/>
                <a:headEnd/>
                <a:tailEnd/>
              </a:ln>
            </p:spPr>
            <p:txBody>
              <a:bodyPr/>
              <a:lstStyle/>
              <a:p>
                <a:endParaRPr lang="en-US"/>
              </a:p>
            </p:txBody>
          </p:sp>
          <p:sp>
            <p:nvSpPr>
              <p:cNvPr id="144880" name="Rectangle 2544"/>
              <p:cNvSpPr>
                <a:spLocks noChangeArrowheads="1"/>
              </p:cNvSpPr>
              <p:nvPr/>
            </p:nvSpPr>
            <p:spPr bwMode="black">
              <a:xfrm>
                <a:off x="4511" y="956"/>
                <a:ext cx="38" cy="4"/>
              </a:xfrm>
              <a:prstGeom prst="rect">
                <a:avLst/>
              </a:prstGeom>
              <a:solidFill>
                <a:schemeClr val="bg2"/>
              </a:solidFill>
              <a:ln w="9525">
                <a:noFill/>
                <a:miter lim="800000"/>
                <a:headEnd/>
                <a:tailEnd/>
              </a:ln>
            </p:spPr>
            <p:txBody>
              <a:bodyPr/>
              <a:lstStyle/>
              <a:p>
                <a:endParaRPr lang="en-US"/>
              </a:p>
            </p:txBody>
          </p:sp>
          <p:sp>
            <p:nvSpPr>
              <p:cNvPr id="144881" name="Rectangle 2545"/>
              <p:cNvSpPr>
                <a:spLocks noChangeArrowheads="1"/>
              </p:cNvSpPr>
              <p:nvPr/>
            </p:nvSpPr>
            <p:spPr bwMode="black">
              <a:xfrm>
                <a:off x="4511" y="956"/>
                <a:ext cx="38" cy="4"/>
              </a:xfrm>
              <a:prstGeom prst="rect">
                <a:avLst/>
              </a:prstGeom>
              <a:solidFill>
                <a:schemeClr val="bg2"/>
              </a:solidFill>
              <a:ln w="9525">
                <a:noFill/>
                <a:miter lim="800000"/>
                <a:headEnd/>
                <a:tailEnd/>
              </a:ln>
            </p:spPr>
            <p:txBody>
              <a:bodyPr/>
              <a:lstStyle/>
              <a:p>
                <a:endParaRPr lang="en-US"/>
              </a:p>
            </p:txBody>
          </p:sp>
          <p:sp>
            <p:nvSpPr>
              <p:cNvPr id="144882" name="Rectangle 2546"/>
              <p:cNvSpPr>
                <a:spLocks noChangeArrowheads="1"/>
              </p:cNvSpPr>
              <p:nvPr/>
            </p:nvSpPr>
            <p:spPr bwMode="black">
              <a:xfrm>
                <a:off x="4511" y="956"/>
                <a:ext cx="38" cy="4"/>
              </a:xfrm>
              <a:prstGeom prst="rect">
                <a:avLst/>
              </a:prstGeom>
              <a:solidFill>
                <a:schemeClr val="bg2"/>
              </a:solidFill>
              <a:ln w="9525">
                <a:noFill/>
                <a:miter lim="800000"/>
                <a:headEnd/>
                <a:tailEnd/>
              </a:ln>
            </p:spPr>
            <p:txBody>
              <a:bodyPr/>
              <a:lstStyle/>
              <a:p>
                <a:endParaRPr lang="en-US"/>
              </a:p>
            </p:txBody>
          </p:sp>
          <p:sp>
            <p:nvSpPr>
              <p:cNvPr id="144883" name="Rectangle 2547"/>
              <p:cNvSpPr>
                <a:spLocks noChangeArrowheads="1"/>
              </p:cNvSpPr>
              <p:nvPr/>
            </p:nvSpPr>
            <p:spPr bwMode="black">
              <a:xfrm>
                <a:off x="4511" y="956"/>
                <a:ext cx="38" cy="6"/>
              </a:xfrm>
              <a:prstGeom prst="rect">
                <a:avLst/>
              </a:prstGeom>
              <a:solidFill>
                <a:schemeClr val="bg2"/>
              </a:solidFill>
              <a:ln w="9525">
                <a:noFill/>
                <a:miter lim="800000"/>
                <a:headEnd/>
                <a:tailEnd/>
              </a:ln>
            </p:spPr>
            <p:txBody>
              <a:bodyPr/>
              <a:lstStyle/>
              <a:p>
                <a:endParaRPr lang="en-US"/>
              </a:p>
            </p:txBody>
          </p:sp>
          <p:sp>
            <p:nvSpPr>
              <p:cNvPr id="144884" name="Rectangle 2548"/>
              <p:cNvSpPr>
                <a:spLocks noChangeArrowheads="1"/>
              </p:cNvSpPr>
              <p:nvPr/>
            </p:nvSpPr>
            <p:spPr bwMode="black">
              <a:xfrm>
                <a:off x="4511" y="956"/>
                <a:ext cx="38" cy="6"/>
              </a:xfrm>
              <a:prstGeom prst="rect">
                <a:avLst/>
              </a:prstGeom>
              <a:solidFill>
                <a:schemeClr val="bg2"/>
              </a:solidFill>
              <a:ln w="9525">
                <a:noFill/>
                <a:miter lim="800000"/>
                <a:headEnd/>
                <a:tailEnd/>
              </a:ln>
            </p:spPr>
            <p:txBody>
              <a:bodyPr/>
              <a:lstStyle/>
              <a:p>
                <a:endParaRPr lang="en-US"/>
              </a:p>
            </p:txBody>
          </p:sp>
          <p:sp>
            <p:nvSpPr>
              <p:cNvPr id="144885" name="Rectangle 2549"/>
              <p:cNvSpPr>
                <a:spLocks noChangeArrowheads="1"/>
              </p:cNvSpPr>
              <p:nvPr/>
            </p:nvSpPr>
            <p:spPr bwMode="black">
              <a:xfrm>
                <a:off x="4511" y="956"/>
                <a:ext cx="38" cy="6"/>
              </a:xfrm>
              <a:prstGeom prst="rect">
                <a:avLst/>
              </a:prstGeom>
              <a:solidFill>
                <a:schemeClr val="bg2"/>
              </a:solidFill>
              <a:ln w="9525">
                <a:noFill/>
                <a:miter lim="800000"/>
                <a:headEnd/>
                <a:tailEnd/>
              </a:ln>
            </p:spPr>
            <p:txBody>
              <a:bodyPr/>
              <a:lstStyle/>
              <a:p>
                <a:endParaRPr lang="en-US"/>
              </a:p>
            </p:txBody>
          </p:sp>
          <p:sp>
            <p:nvSpPr>
              <p:cNvPr id="144886" name="Rectangle 2550"/>
              <p:cNvSpPr>
                <a:spLocks noChangeArrowheads="1"/>
              </p:cNvSpPr>
              <p:nvPr/>
            </p:nvSpPr>
            <p:spPr bwMode="black">
              <a:xfrm>
                <a:off x="4511" y="958"/>
                <a:ext cx="38" cy="4"/>
              </a:xfrm>
              <a:prstGeom prst="rect">
                <a:avLst/>
              </a:prstGeom>
              <a:solidFill>
                <a:schemeClr val="bg2"/>
              </a:solidFill>
              <a:ln w="9525">
                <a:noFill/>
                <a:miter lim="800000"/>
                <a:headEnd/>
                <a:tailEnd/>
              </a:ln>
            </p:spPr>
            <p:txBody>
              <a:bodyPr/>
              <a:lstStyle/>
              <a:p>
                <a:endParaRPr lang="en-US"/>
              </a:p>
            </p:txBody>
          </p:sp>
          <p:sp>
            <p:nvSpPr>
              <p:cNvPr id="144887" name="Rectangle 2551"/>
              <p:cNvSpPr>
                <a:spLocks noChangeArrowheads="1"/>
              </p:cNvSpPr>
              <p:nvPr/>
            </p:nvSpPr>
            <p:spPr bwMode="black">
              <a:xfrm>
                <a:off x="4509" y="932"/>
                <a:ext cx="6" cy="28"/>
              </a:xfrm>
              <a:prstGeom prst="rect">
                <a:avLst/>
              </a:prstGeom>
              <a:solidFill>
                <a:schemeClr val="bg2"/>
              </a:solidFill>
              <a:ln w="9525">
                <a:noFill/>
                <a:miter lim="800000"/>
                <a:headEnd/>
                <a:tailEnd/>
              </a:ln>
            </p:spPr>
            <p:txBody>
              <a:bodyPr/>
              <a:lstStyle/>
              <a:p>
                <a:endParaRPr lang="en-US"/>
              </a:p>
            </p:txBody>
          </p:sp>
          <p:sp>
            <p:nvSpPr>
              <p:cNvPr id="144888" name="Rectangle 2552"/>
              <p:cNvSpPr>
                <a:spLocks noChangeArrowheads="1"/>
              </p:cNvSpPr>
              <p:nvPr/>
            </p:nvSpPr>
            <p:spPr bwMode="black">
              <a:xfrm>
                <a:off x="4511" y="929"/>
                <a:ext cx="38" cy="4"/>
              </a:xfrm>
              <a:prstGeom prst="rect">
                <a:avLst/>
              </a:prstGeom>
              <a:solidFill>
                <a:schemeClr val="bg2"/>
              </a:solidFill>
              <a:ln w="9525">
                <a:noFill/>
                <a:miter lim="800000"/>
                <a:headEnd/>
                <a:tailEnd/>
              </a:ln>
            </p:spPr>
            <p:txBody>
              <a:bodyPr/>
              <a:lstStyle/>
              <a:p>
                <a:endParaRPr lang="en-US"/>
              </a:p>
            </p:txBody>
          </p:sp>
          <p:sp>
            <p:nvSpPr>
              <p:cNvPr id="144889" name="Rectangle 2553"/>
              <p:cNvSpPr>
                <a:spLocks noChangeArrowheads="1"/>
              </p:cNvSpPr>
              <p:nvPr/>
            </p:nvSpPr>
            <p:spPr bwMode="black">
              <a:xfrm>
                <a:off x="4545" y="932"/>
                <a:ext cx="6" cy="28"/>
              </a:xfrm>
              <a:prstGeom prst="rect">
                <a:avLst/>
              </a:prstGeom>
              <a:solidFill>
                <a:schemeClr val="bg2"/>
              </a:solidFill>
              <a:ln w="9525">
                <a:noFill/>
                <a:miter lim="800000"/>
                <a:headEnd/>
                <a:tailEnd/>
              </a:ln>
            </p:spPr>
            <p:txBody>
              <a:bodyPr/>
              <a:lstStyle/>
              <a:p>
                <a:endParaRPr lang="en-US"/>
              </a:p>
            </p:txBody>
          </p:sp>
          <p:sp>
            <p:nvSpPr>
              <p:cNvPr id="144890" name="Rectangle 2554"/>
              <p:cNvSpPr>
                <a:spLocks noChangeArrowheads="1"/>
              </p:cNvSpPr>
              <p:nvPr/>
            </p:nvSpPr>
            <p:spPr bwMode="black">
              <a:xfrm>
                <a:off x="4511" y="958"/>
                <a:ext cx="38" cy="4"/>
              </a:xfrm>
              <a:prstGeom prst="rect">
                <a:avLst/>
              </a:prstGeom>
              <a:solidFill>
                <a:schemeClr val="bg2"/>
              </a:solidFill>
              <a:ln w="9525">
                <a:noFill/>
                <a:miter lim="800000"/>
                <a:headEnd/>
                <a:tailEnd/>
              </a:ln>
            </p:spPr>
            <p:txBody>
              <a:bodyPr/>
              <a:lstStyle/>
              <a:p>
                <a:endParaRPr lang="en-US"/>
              </a:p>
            </p:txBody>
          </p:sp>
          <p:sp>
            <p:nvSpPr>
              <p:cNvPr id="144891" name="Rectangle 2555"/>
              <p:cNvSpPr>
                <a:spLocks noChangeArrowheads="1"/>
              </p:cNvSpPr>
              <p:nvPr/>
            </p:nvSpPr>
            <p:spPr bwMode="black">
              <a:xfrm>
                <a:off x="4807" y="944"/>
                <a:ext cx="36" cy="5"/>
              </a:xfrm>
              <a:prstGeom prst="rect">
                <a:avLst/>
              </a:prstGeom>
              <a:solidFill>
                <a:schemeClr val="bg2"/>
              </a:solidFill>
              <a:ln w="9525">
                <a:noFill/>
                <a:miter lim="800000"/>
                <a:headEnd/>
                <a:tailEnd/>
              </a:ln>
            </p:spPr>
            <p:txBody>
              <a:bodyPr/>
              <a:lstStyle/>
              <a:p>
                <a:endParaRPr lang="en-US"/>
              </a:p>
            </p:txBody>
          </p:sp>
          <p:sp>
            <p:nvSpPr>
              <p:cNvPr id="144892" name="Rectangle 2556"/>
              <p:cNvSpPr>
                <a:spLocks noChangeArrowheads="1"/>
              </p:cNvSpPr>
              <p:nvPr/>
            </p:nvSpPr>
            <p:spPr bwMode="black">
              <a:xfrm>
                <a:off x="4807" y="943"/>
                <a:ext cx="36" cy="5"/>
              </a:xfrm>
              <a:prstGeom prst="rect">
                <a:avLst/>
              </a:prstGeom>
              <a:solidFill>
                <a:schemeClr val="bg2"/>
              </a:solidFill>
              <a:ln w="9525">
                <a:noFill/>
                <a:miter lim="800000"/>
                <a:headEnd/>
                <a:tailEnd/>
              </a:ln>
            </p:spPr>
            <p:txBody>
              <a:bodyPr/>
              <a:lstStyle/>
              <a:p>
                <a:endParaRPr lang="en-US"/>
              </a:p>
            </p:txBody>
          </p:sp>
          <p:sp>
            <p:nvSpPr>
              <p:cNvPr id="144893" name="Rectangle 2557"/>
              <p:cNvSpPr>
                <a:spLocks noChangeArrowheads="1"/>
              </p:cNvSpPr>
              <p:nvPr/>
            </p:nvSpPr>
            <p:spPr bwMode="black">
              <a:xfrm>
                <a:off x="4807" y="943"/>
                <a:ext cx="36" cy="5"/>
              </a:xfrm>
              <a:prstGeom prst="rect">
                <a:avLst/>
              </a:prstGeom>
              <a:solidFill>
                <a:schemeClr val="bg2"/>
              </a:solidFill>
              <a:ln w="9525">
                <a:noFill/>
                <a:miter lim="800000"/>
                <a:headEnd/>
                <a:tailEnd/>
              </a:ln>
            </p:spPr>
            <p:txBody>
              <a:bodyPr/>
              <a:lstStyle/>
              <a:p>
                <a:endParaRPr lang="en-US"/>
              </a:p>
            </p:txBody>
          </p:sp>
          <p:sp>
            <p:nvSpPr>
              <p:cNvPr id="144894" name="Rectangle 2558"/>
              <p:cNvSpPr>
                <a:spLocks noChangeArrowheads="1"/>
              </p:cNvSpPr>
              <p:nvPr/>
            </p:nvSpPr>
            <p:spPr bwMode="black">
              <a:xfrm>
                <a:off x="4807" y="943"/>
                <a:ext cx="36" cy="5"/>
              </a:xfrm>
              <a:prstGeom prst="rect">
                <a:avLst/>
              </a:prstGeom>
              <a:solidFill>
                <a:schemeClr val="bg2"/>
              </a:solidFill>
              <a:ln w="9525">
                <a:noFill/>
                <a:miter lim="800000"/>
                <a:headEnd/>
                <a:tailEnd/>
              </a:ln>
            </p:spPr>
            <p:txBody>
              <a:bodyPr/>
              <a:lstStyle/>
              <a:p>
                <a:endParaRPr lang="en-US"/>
              </a:p>
            </p:txBody>
          </p:sp>
          <p:sp>
            <p:nvSpPr>
              <p:cNvPr id="144895" name="Rectangle 2559"/>
              <p:cNvSpPr>
                <a:spLocks noChangeArrowheads="1"/>
              </p:cNvSpPr>
              <p:nvPr/>
            </p:nvSpPr>
            <p:spPr bwMode="black">
              <a:xfrm>
                <a:off x="4807" y="943"/>
                <a:ext cx="36" cy="3"/>
              </a:xfrm>
              <a:prstGeom prst="rect">
                <a:avLst/>
              </a:prstGeom>
              <a:solidFill>
                <a:schemeClr val="bg2"/>
              </a:solidFill>
              <a:ln w="9525">
                <a:noFill/>
                <a:miter lim="800000"/>
                <a:headEnd/>
                <a:tailEnd/>
              </a:ln>
            </p:spPr>
            <p:txBody>
              <a:bodyPr/>
              <a:lstStyle/>
              <a:p>
                <a:endParaRPr lang="en-US"/>
              </a:p>
            </p:txBody>
          </p:sp>
          <p:sp>
            <p:nvSpPr>
              <p:cNvPr id="144896" name="Rectangle 2560"/>
              <p:cNvSpPr>
                <a:spLocks noChangeArrowheads="1"/>
              </p:cNvSpPr>
              <p:nvPr/>
            </p:nvSpPr>
            <p:spPr bwMode="black">
              <a:xfrm>
                <a:off x="4807" y="941"/>
                <a:ext cx="36" cy="5"/>
              </a:xfrm>
              <a:prstGeom prst="rect">
                <a:avLst/>
              </a:prstGeom>
              <a:solidFill>
                <a:schemeClr val="bg2"/>
              </a:solidFill>
              <a:ln w="9525">
                <a:noFill/>
                <a:miter lim="800000"/>
                <a:headEnd/>
                <a:tailEnd/>
              </a:ln>
            </p:spPr>
            <p:txBody>
              <a:bodyPr/>
              <a:lstStyle/>
              <a:p>
                <a:endParaRPr lang="en-US"/>
              </a:p>
            </p:txBody>
          </p:sp>
          <p:sp>
            <p:nvSpPr>
              <p:cNvPr id="144897" name="Rectangle 2561"/>
              <p:cNvSpPr>
                <a:spLocks noChangeArrowheads="1"/>
              </p:cNvSpPr>
              <p:nvPr/>
            </p:nvSpPr>
            <p:spPr bwMode="black">
              <a:xfrm>
                <a:off x="4807" y="941"/>
                <a:ext cx="36" cy="5"/>
              </a:xfrm>
              <a:prstGeom prst="rect">
                <a:avLst/>
              </a:prstGeom>
              <a:solidFill>
                <a:schemeClr val="bg2"/>
              </a:solidFill>
              <a:ln w="9525">
                <a:noFill/>
                <a:miter lim="800000"/>
                <a:headEnd/>
                <a:tailEnd/>
              </a:ln>
            </p:spPr>
            <p:txBody>
              <a:bodyPr/>
              <a:lstStyle/>
              <a:p>
                <a:endParaRPr lang="en-US"/>
              </a:p>
            </p:txBody>
          </p:sp>
          <p:sp>
            <p:nvSpPr>
              <p:cNvPr id="144898" name="Rectangle 2562"/>
              <p:cNvSpPr>
                <a:spLocks noChangeArrowheads="1"/>
              </p:cNvSpPr>
              <p:nvPr/>
            </p:nvSpPr>
            <p:spPr bwMode="black">
              <a:xfrm>
                <a:off x="4807" y="941"/>
                <a:ext cx="36" cy="3"/>
              </a:xfrm>
              <a:prstGeom prst="rect">
                <a:avLst/>
              </a:prstGeom>
              <a:solidFill>
                <a:schemeClr val="bg2"/>
              </a:solidFill>
              <a:ln w="9525">
                <a:noFill/>
                <a:miter lim="800000"/>
                <a:headEnd/>
                <a:tailEnd/>
              </a:ln>
            </p:spPr>
            <p:txBody>
              <a:bodyPr/>
              <a:lstStyle/>
              <a:p>
                <a:endParaRPr lang="en-US"/>
              </a:p>
            </p:txBody>
          </p:sp>
          <p:sp>
            <p:nvSpPr>
              <p:cNvPr id="144899" name="Rectangle 2563"/>
              <p:cNvSpPr>
                <a:spLocks noChangeArrowheads="1"/>
              </p:cNvSpPr>
              <p:nvPr/>
            </p:nvSpPr>
            <p:spPr bwMode="black">
              <a:xfrm>
                <a:off x="4807" y="940"/>
                <a:ext cx="36" cy="4"/>
              </a:xfrm>
              <a:prstGeom prst="rect">
                <a:avLst/>
              </a:prstGeom>
              <a:solidFill>
                <a:schemeClr val="bg2"/>
              </a:solidFill>
              <a:ln w="9525">
                <a:noFill/>
                <a:miter lim="800000"/>
                <a:headEnd/>
                <a:tailEnd/>
              </a:ln>
            </p:spPr>
            <p:txBody>
              <a:bodyPr/>
              <a:lstStyle/>
              <a:p>
                <a:endParaRPr lang="en-US"/>
              </a:p>
            </p:txBody>
          </p:sp>
          <p:sp>
            <p:nvSpPr>
              <p:cNvPr id="144900" name="Rectangle 2564"/>
              <p:cNvSpPr>
                <a:spLocks noChangeArrowheads="1"/>
              </p:cNvSpPr>
              <p:nvPr/>
            </p:nvSpPr>
            <p:spPr bwMode="black">
              <a:xfrm>
                <a:off x="4807" y="940"/>
                <a:ext cx="36" cy="4"/>
              </a:xfrm>
              <a:prstGeom prst="rect">
                <a:avLst/>
              </a:prstGeom>
              <a:solidFill>
                <a:schemeClr val="bg2"/>
              </a:solidFill>
              <a:ln w="9525">
                <a:noFill/>
                <a:miter lim="800000"/>
                <a:headEnd/>
                <a:tailEnd/>
              </a:ln>
            </p:spPr>
            <p:txBody>
              <a:bodyPr/>
              <a:lstStyle/>
              <a:p>
                <a:endParaRPr lang="en-US"/>
              </a:p>
            </p:txBody>
          </p:sp>
          <p:sp>
            <p:nvSpPr>
              <p:cNvPr id="144901" name="Rectangle 2565"/>
              <p:cNvSpPr>
                <a:spLocks noChangeArrowheads="1"/>
              </p:cNvSpPr>
              <p:nvPr/>
            </p:nvSpPr>
            <p:spPr bwMode="black">
              <a:xfrm>
                <a:off x="4807" y="940"/>
                <a:ext cx="36" cy="4"/>
              </a:xfrm>
              <a:prstGeom prst="rect">
                <a:avLst/>
              </a:prstGeom>
              <a:solidFill>
                <a:schemeClr val="bg2"/>
              </a:solidFill>
              <a:ln w="9525">
                <a:noFill/>
                <a:miter lim="800000"/>
                <a:headEnd/>
                <a:tailEnd/>
              </a:ln>
            </p:spPr>
            <p:txBody>
              <a:bodyPr/>
              <a:lstStyle/>
              <a:p>
                <a:endParaRPr lang="en-US"/>
              </a:p>
            </p:txBody>
          </p:sp>
          <p:sp>
            <p:nvSpPr>
              <p:cNvPr id="144902" name="Rectangle 2566"/>
              <p:cNvSpPr>
                <a:spLocks noChangeArrowheads="1"/>
              </p:cNvSpPr>
              <p:nvPr/>
            </p:nvSpPr>
            <p:spPr bwMode="black">
              <a:xfrm>
                <a:off x="4807" y="938"/>
                <a:ext cx="36" cy="5"/>
              </a:xfrm>
              <a:prstGeom prst="rect">
                <a:avLst/>
              </a:prstGeom>
              <a:solidFill>
                <a:schemeClr val="bg2"/>
              </a:solidFill>
              <a:ln w="9525">
                <a:noFill/>
                <a:miter lim="800000"/>
                <a:headEnd/>
                <a:tailEnd/>
              </a:ln>
            </p:spPr>
            <p:txBody>
              <a:bodyPr/>
              <a:lstStyle/>
              <a:p>
                <a:endParaRPr lang="en-US"/>
              </a:p>
            </p:txBody>
          </p:sp>
          <p:sp>
            <p:nvSpPr>
              <p:cNvPr id="144903" name="Rectangle 2567"/>
              <p:cNvSpPr>
                <a:spLocks noChangeArrowheads="1"/>
              </p:cNvSpPr>
              <p:nvPr/>
            </p:nvSpPr>
            <p:spPr bwMode="black">
              <a:xfrm>
                <a:off x="4807" y="938"/>
                <a:ext cx="36" cy="5"/>
              </a:xfrm>
              <a:prstGeom prst="rect">
                <a:avLst/>
              </a:prstGeom>
              <a:solidFill>
                <a:schemeClr val="bg2"/>
              </a:solidFill>
              <a:ln w="9525">
                <a:noFill/>
                <a:miter lim="800000"/>
                <a:headEnd/>
                <a:tailEnd/>
              </a:ln>
            </p:spPr>
            <p:txBody>
              <a:bodyPr/>
              <a:lstStyle/>
              <a:p>
                <a:endParaRPr lang="en-US"/>
              </a:p>
            </p:txBody>
          </p:sp>
          <p:sp>
            <p:nvSpPr>
              <p:cNvPr id="144904" name="Rectangle 2568"/>
              <p:cNvSpPr>
                <a:spLocks noChangeArrowheads="1"/>
              </p:cNvSpPr>
              <p:nvPr/>
            </p:nvSpPr>
            <p:spPr bwMode="black">
              <a:xfrm>
                <a:off x="4807" y="938"/>
                <a:ext cx="36" cy="5"/>
              </a:xfrm>
              <a:prstGeom prst="rect">
                <a:avLst/>
              </a:prstGeom>
              <a:solidFill>
                <a:schemeClr val="bg2"/>
              </a:solidFill>
              <a:ln w="9525">
                <a:noFill/>
                <a:miter lim="800000"/>
                <a:headEnd/>
                <a:tailEnd/>
              </a:ln>
            </p:spPr>
            <p:txBody>
              <a:bodyPr/>
              <a:lstStyle/>
              <a:p>
                <a:endParaRPr lang="en-US"/>
              </a:p>
            </p:txBody>
          </p:sp>
          <p:sp>
            <p:nvSpPr>
              <p:cNvPr id="144905" name="Rectangle 2569"/>
              <p:cNvSpPr>
                <a:spLocks noChangeArrowheads="1"/>
              </p:cNvSpPr>
              <p:nvPr/>
            </p:nvSpPr>
            <p:spPr bwMode="black">
              <a:xfrm>
                <a:off x="4807" y="938"/>
                <a:ext cx="36" cy="3"/>
              </a:xfrm>
              <a:prstGeom prst="rect">
                <a:avLst/>
              </a:prstGeom>
              <a:solidFill>
                <a:schemeClr val="bg2"/>
              </a:solidFill>
              <a:ln w="9525">
                <a:noFill/>
                <a:miter lim="800000"/>
                <a:headEnd/>
                <a:tailEnd/>
              </a:ln>
            </p:spPr>
            <p:txBody>
              <a:bodyPr/>
              <a:lstStyle/>
              <a:p>
                <a:endParaRPr lang="en-US"/>
              </a:p>
            </p:txBody>
          </p:sp>
          <p:sp>
            <p:nvSpPr>
              <p:cNvPr id="144906" name="Rectangle 2570"/>
              <p:cNvSpPr>
                <a:spLocks noChangeArrowheads="1"/>
              </p:cNvSpPr>
              <p:nvPr/>
            </p:nvSpPr>
            <p:spPr bwMode="black">
              <a:xfrm>
                <a:off x="4807" y="936"/>
                <a:ext cx="36" cy="5"/>
              </a:xfrm>
              <a:prstGeom prst="rect">
                <a:avLst/>
              </a:prstGeom>
              <a:solidFill>
                <a:schemeClr val="bg2"/>
              </a:solidFill>
              <a:ln w="9525">
                <a:noFill/>
                <a:miter lim="800000"/>
                <a:headEnd/>
                <a:tailEnd/>
              </a:ln>
            </p:spPr>
            <p:txBody>
              <a:bodyPr/>
              <a:lstStyle/>
              <a:p>
                <a:endParaRPr lang="en-US"/>
              </a:p>
            </p:txBody>
          </p:sp>
          <p:sp>
            <p:nvSpPr>
              <p:cNvPr id="144907" name="Rectangle 2571"/>
              <p:cNvSpPr>
                <a:spLocks noChangeArrowheads="1"/>
              </p:cNvSpPr>
              <p:nvPr/>
            </p:nvSpPr>
            <p:spPr bwMode="black">
              <a:xfrm>
                <a:off x="4807" y="936"/>
                <a:ext cx="36" cy="5"/>
              </a:xfrm>
              <a:prstGeom prst="rect">
                <a:avLst/>
              </a:prstGeom>
              <a:solidFill>
                <a:schemeClr val="bg2"/>
              </a:solidFill>
              <a:ln w="9525">
                <a:noFill/>
                <a:miter lim="800000"/>
                <a:headEnd/>
                <a:tailEnd/>
              </a:ln>
            </p:spPr>
            <p:txBody>
              <a:bodyPr/>
              <a:lstStyle/>
              <a:p>
                <a:endParaRPr lang="en-US"/>
              </a:p>
            </p:txBody>
          </p:sp>
          <p:sp>
            <p:nvSpPr>
              <p:cNvPr id="144908" name="Rectangle 2572"/>
              <p:cNvSpPr>
                <a:spLocks noChangeArrowheads="1"/>
              </p:cNvSpPr>
              <p:nvPr/>
            </p:nvSpPr>
            <p:spPr bwMode="black">
              <a:xfrm>
                <a:off x="4807" y="935"/>
                <a:ext cx="36" cy="5"/>
              </a:xfrm>
              <a:prstGeom prst="rect">
                <a:avLst/>
              </a:prstGeom>
              <a:solidFill>
                <a:schemeClr val="bg2"/>
              </a:solidFill>
              <a:ln w="9525">
                <a:noFill/>
                <a:miter lim="800000"/>
                <a:headEnd/>
                <a:tailEnd/>
              </a:ln>
            </p:spPr>
            <p:txBody>
              <a:bodyPr/>
              <a:lstStyle/>
              <a:p>
                <a:endParaRPr lang="en-US"/>
              </a:p>
            </p:txBody>
          </p:sp>
          <p:sp>
            <p:nvSpPr>
              <p:cNvPr id="144909" name="Rectangle 2573"/>
              <p:cNvSpPr>
                <a:spLocks noChangeArrowheads="1"/>
              </p:cNvSpPr>
              <p:nvPr/>
            </p:nvSpPr>
            <p:spPr bwMode="black">
              <a:xfrm>
                <a:off x="4807" y="935"/>
                <a:ext cx="36" cy="5"/>
              </a:xfrm>
              <a:prstGeom prst="rect">
                <a:avLst/>
              </a:prstGeom>
              <a:solidFill>
                <a:schemeClr val="bg2"/>
              </a:solidFill>
              <a:ln w="9525">
                <a:noFill/>
                <a:miter lim="800000"/>
                <a:headEnd/>
                <a:tailEnd/>
              </a:ln>
            </p:spPr>
            <p:txBody>
              <a:bodyPr/>
              <a:lstStyle/>
              <a:p>
                <a:endParaRPr lang="en-US"/>
              </a:p>
            </p:txBody>
          </p:sp>
          <p:sp>
            <p:nvSpPr>
              <p:cNvPr id="144910" name="Rectangle 2574"/>
              <p:cNvSpPr>
                <a:spLocks noChangeArrowheads="1"/>
              </p:cNvSpPr>
              <p:nvPr/>
            </p:nvSpPr>
            <p:spPr bwMode="black">
              <a:xfrm>
                <a:off x="4807" y="935"/>
                <a:ext cx="36" cy="5"/>
              </a:xfrm>
              <a:prstGeom prst="rect">
                <a:avLst/>
              </a:prstGeom>
              <a:solidFill>
                <a:schemeClr val="bg2"/>
              </a:solidFill>
              <a:ln w="9525">
                <a:noFill/>
                <a:miter lim="800000"/>
                <a:headEnd/>
                <a:tailEnd/>
              </a:ln>
            </p:spPr>
            <p:txBody>
              <a:bodyPr/>
              <a:lstStyle/>
              <a:p>
                <a:endParaRPr lang="en-US"/>
              </a:p>
            </p:txBody>
          </p:sp>
          <p:sp>
            <p:nvSpPr>
              <p:cNvPr id="144911" name="Rectangle 2575"/>
              <p:cNvSpPr>
                <a:spLocks noChangeArrowheads="1"/>
              </p:cNvSpPr>
              <p:nvPr/>
            </p:nvSpPr>
            <p:spPr bwMode="black">
              <a:xfrm>
                <a:off x="4807" y="935"/>
                <a:ext cx="36" cy="5"/>
              </a:xfrm>
              <a:prstGeom prst="rect">
                <a:avLst/>
              </a:prstGeom>
              <a:solidFill>
                <a:schemeClr val="bg2"/>
              </a:solidFill>
              <a:ln w="9525">
                <a:noFill/>
                <a:miter lim="800000"/>
                <a:headEnd/>
                <a:tailEnd/>
              </a:ln>
            </p:spPr>
            <p:txBody>
              <a:bodyPr/>
              <a:lstStyle/>
              <a:p>
                <a:endParaRPr lang="en-US"/>
              </a:p>
            </p:txBody>
          </p:sp>
          <p:sp>
            <p:nvSpPr>
              <p:cNvPr id="144912" name="Rectangle 2576"/>
              <p:cNvSpPr>
                <a:spLocks noChangeArrowheads="1"/>
              </p:cNvSpPr>
              <p:nvPr/>
            </p:nvSpPr>
            <p:spPr bwMode="black">
              <a:xfrm>
                <a:off x="4807" y="933"/>
                <a:ext cx="36" cy="5"/>
              </a:xfrm>
              <a:prstGeom prst="rect">
                <a:avLst/>
              </a:prstGeom>
              <a:solidFill>
                <a:schemeClr val="bg2"/>
              </a:solidFill>
              <a:ln w="9525">
                <a:noFill/>
                <a:miter lim="800000"/>
                <a:headEnd/>
                <a:tailEnd/>
              </a:ln>
            </p:spPr>
            <p:txBody>
              <a:bodyPr/>
              <a:lstStyle/>
              <a:p>
                <a:endParaRPr lang="en-US"/>
              </a:p>
            </p:txBody>
          </p:sp>
          <p:sp>
            <p:nvSpPr>
              <p:cNvPr id="144913" name="Rectangle 2577"/>
              <p:cNvSpPr>
                <a:spLocks noChangeArrowheads="1"/>
              </p:cNvSpPr>
              <p:nvPr/>
            </p:nvSpPr>
            <p:spPr bwMode="black">
              <a:xfrm>
                <a:off x="4807" y="933"/>
                <a:ext cx="36" cy="5"/>
              </a:xfrm>
              <a:prstGeom prst="rect">
                <a:avLst/>
              </a:prstGeom>
              <a:solidFill>
                <a:schemeClr val="bg2"/>
              </a:solidFill>
              <a:ln w="9525">
                <a:noFill/>
                <a:miter lim="800000"/>
                <a:headEnd/>
                <a:tailEnd/>
              </a:ln>
            </p:spPr>
            <p:txBody>
              <a:bodyPr/>
              <a:lstStyle/>
              <a:p>
                <a:endParaRPr lang="en-US"/>
              </a:p>
            </p:txBody>
          </p:sp>
          <p:sp>
            <p:nvSpPr>
              <p:cNvPr id="144914" name="Rectangle 2578"/>
              <p:cNvSpPr>
                <a:spLocks noChangeArrowheads="1"/>
              </p:cNvSpPr>
              <p:nvPr/>
            </p:nvSpPr>
            <p:spPr bwMode="black">
              <a:xfrm>
                <a:off x="4807" y="933"/>
                <a:ext cx="36" cy="5"/>
              </a:xfrm>
              <a:prstGeom prst="rect">
                <a:avLst/>
              </a:prstGeom>
              <a:solidFill>
                <a:schemeClr val="bg2"/>
              </a:solidFill>
              <a:ln w="9525">
                <a:noFill/>
                <a:miter lim="800000"/>
                <a:headEnd/>
                <a:tailEnd/>
              </a:ln>
            </p:spPr>
            <p:txBody>
              <a:bodyPr/>
              <a:lstStyle/>
              <a:p>
                <a:endParaRPr lang="en-US"/>
              </a:p>
            </p:txBody>
          </p:sp>
          <p:sp>
            <p:nvSpPr>
              <p:cNvPr id="144915" name="Rectangle 2579"/>
              <p:cNvSpPr>
                <a:spLocks noChangeArrowheads="1"/>
              </p:cNvSpPr>
              <p:nvPr/>
            </p:nvSpPr>
            <p:spPr bwMode="black">
              <a:xfrm>
                <a:off x="4807" y="932"/>
                <a:ext cx="36" cy="4"/>
              </a:xfrm>
              <a:prstGeom prst="rect">
                <a:avLst/>
              </a:prstGeom>
              <a:solidFill>
                <a:schemeClr val="bg2"/>
              </a:solidFill>
              <a:ln w="9525">
                <a:noFill/>
                <a:miter lim="800000"/>
                <a:headEnd/>
                <a:tailEnd/>
              </a:ln>
            </p:spPr>
            <p:txBody>
              <a:bodyPr/>
              <a:lstStyle/>
              <a:p>
                <a:endParaRPr lang="en-US"/>
              </a:p>
            </p:txBody>
          </p:sp>
          <p:sp>
            <p:nvSpPr>
              <p:cNvPr id="144916" name="Rectangle 2580"/>
              <p:cNvSpPr>
                <a:spLocks noChangeArrowheads="1"/>
              </p:cNvSpPr>
              <p:nvPr/>
            </p:nvSpPr>
            <p:spPr bwMode="black">
              <a:xfrm>
                <a:off x="4807" y="932"/>
                <a:ext cx="36" cy="4"/>
              </a:xfrm>
              <a:prstGeom prst="rect">
                <a:avLst/>
              </a:prstGeom>
              <a:solidFill>
                <a:schemeClr val="bg2"/>
              </a:solidFill>
              <a:ln w="9525">
                <a:noFill/>
                <a:miter lim="800000"/>
                <a:headEnd/>
                <a:tailEnd/>
              </a:ln>
            </p:spPr>
            <p:txBody>
              <a:bodyPr/>
              <a:lstStyle/>
              <a:p>
                <a:endParaRPr lang="en-US"/>
              </a:p>
            </p:txBody>
          </p:sp>
          <p:sp>
            <p:nvSpPr>
              <p:cNvPr id="144917" name="Rectangle 2581"/>
              <p:cNvSpPr>
                <a:spLocks noChangeArrowheads="1"/>
              </p:cNvSpPr>
              <p:nvPr/>
            </p:nvSpPr>
            <p:spPr bwMode="black">
              <a:xfrm>
                <a:off x="4807" y="932"/>
                <a:ext cx="36" cy="4"/>
              </a:xfrm>
              <a:prstGeom prst="rect">
                <a:avLst/>
              </a:prstGeom>
              <a:solidFill>
                <a:schemeClr val="bg2"/>
              </a:solidFill>
              <a:ln w="9525">
                <a:noFill/>
                <a:miter lim="800000"/>
                <a:headEnd/>
                <a:tailEnd/>
              </a:ln>
            </p:spPr>
            <p:txBody>
              <a:bodyPr/>
              <a:lstStyle/>
              <a:p>
                <a:endParaRPr lang="en-US"/>
              </a:p>
            </p:txBody>
          </p:sp>
          <p:sp>
            <p:nvSpPr>
              <p:cNvPr id="144918" name="Rectangle 2582"/>
              <p:cNvSpPr>
                <a:spLocks noChangeArrowheads="1"/>
              </p:cNvSpPr>
              <p:nvPr/>
            </p:nvSpPr>
            <p:spPr bwMode="black">
              <a:xfrm>
                <a:off x="4807" y="930"/>
                <a:ext cx="36" cy="5"/>
              </a:xfrm>
              <a:prstGeom prst="rect">
                <a:avLst/>
              </a:prstGeom>
              <a:solidFill>
                <a:schemeClr val="bg2"/>
              </a:solidFill>
              <a:ln w="9525">
                <a:noFill/>
                <a:miter lim="800000"/>
                <a:headEnd/>
                <a:tailEnd/>
              </a:ln>
            </p:spPr>
            <p:txBody>
              <a:bodyPr/>
              <a:lstStyle/>
              <a:p>
                <a:endParaRPr lang="en-US"/>
              </a:p>
            </p:txBody>
          </p:sp>
          <p:sp>
            <p:nvSpPr>
              <p:cNvPr id="144919" name="Rectangle 2583"/>
              <p:cNvSpPr>
                <a:spLocks noChangeArrowheads="1"/>
              </p:cNvSpPr>
              <p:nvPr/>
            </p:nvSpPr>
            <p:spPr bwMode="black">
              <a:xfrm>
                <a:off x="4807" y="930"/>
                <a:ext cx="36" cy="5"/>
              </a:xfrm>
              <a:prstGeom prst="rect">
                <a:avLst/>
              </a:prstGeom>
              <a:solidFill>
                <a:schemeClr val="bg2"/>
              </a:solidFill>
              <a:ln w="9525">
                <a:noFill/>
                <a:miter lim="800000"/>
                <a:headEnd/>
                <a:tailEnd/>
              </a:ln>
            </p:spPr>
            <p:txBody>
              <a:bodyPr/>
              <a:lstStyle/>
              <a:p>
                <a:endParaRPr lang="en-US"/>
              </a:p>
            </p:txBody>
          </p:sp>
          <p:sp>
            <p:nvSpPr>
              <p:cNvPr id="144920" name="Rectangle 2584"/>
              <p:cNvSpPr>
                <a:spLocks noChangeArrowheads="1"/>
              </p:cNvSpPr>
              <p:nvPr/>
            </p:nvSpPr>
            <p:spPr bwMode="black">
              <a:xfrm>
                <a:off x="4807" y="930"/>
                <a:ext cx="36" cy="5"/>
              </a:xfrm>
              <a:prstGeom prst="rect">
                <a:avLst/>
              </a:prstGeom>
              <a:solidFill>
                <a:schemeClr val="bg2"/>
              </a:solidFill>
              <a:ln w="9525">
                <a:noFill/>
                <a:miter lim="800000"/>
                <a:headEnd/>
                <a:tailEnd/>
              </a:ln>
            </p:spPr>
            <p:txBody>
              <a:bodyPr/>
              <a:lstStyle/>
              <a:p>
                <a:endParaRPr lang="en-US"/>
              </a:p>
            </p:txBody>
          </p:sp>
          <p:sp>
            <p:nvSpPr>
              <p:cNvPr id="144921" name="Rectangle 2585"/>
              <p:cNvSpPr>
                <a:spLocks noChangeArrowheads="1"/>
              </p:cNvSpPr>
              <p:nvPr/>
            </p:nvSpPr>
            <p:spPr bwMode="black">
              <a:xfrm>
                <a:off x="4807" y="930"/>
                <a:ext cx="36" cy="5"/>
              </a:xfrm>
              <a:prstGeom prst="rect">
                <a:avLst/>
              </a:prstGeom>
              <a:solidFill>
                <a:schemeClr val="bg2"/>
              </a:solidFill>
              <a:ln w="9525">
                <a:noFill/>
                <a:miter lim="800000"/>
                <a:headEnd/>
                <a:tailEnd/>
              </a:ln>
            </p:spPr>
            <p:txBody>
              <a:bodyPr/>
              <a:lstStyle/>
              <a:p>
                <a:endParaRPr lang="en-US"/>
              </a:p>
            </p:txBody>
          </p:sp>
          <p:sp>
            <p:nvSpPr>
              <p:cNvPr id="144922" name="Rectangle 2586"/>
              <p:cNvSpPr>
                <a:spLocks noChangeArrowheads="1"/>
              </p:cNvSpPr>
              <p:nvPr/>
            </p:nvSpPr>
            <p:spPr bwMode="black">
              <a:xfrm>
                <a:off x="4807" y="944"/>
                <a:ext cx="36" cy="5"/>
              </a:xfrm>
              <a:prstGeom prst="rect">
                <a:avLst/>
              </a:prstGeom>
              <a:solidFill>
                <a:schemeClr val="bg2"/>
              </a:solidFill>
              <a:ln w="9525">
                <a:noFill/>
                <a:miter lim="800000"/>
                <a:headEnd/>
                <a:tailEnd/>
              </a:ln>
            </p:spPr>
            <p:txBody>
              <a:bodyPr/>
              <a:lstStyle/>
              <a:p>
                <a:endParaRPr lang="en-US"/>
              </a:p>
            </p:txBody>
          </p:sp>
          <p:sp>
            <p:nvSpPr>
              <p:cNvPr id="144923" name="Rectangle 2587"/>
              <p:cNvSpPr>
                <a:spLocks noChangeArrowheads="1"/>
              </p:cNvSpPr>
              <p:nvPr/>
            </p:nvSpPr>
            <p:spPr bwMode="black">
              <a:xfrm>
                <a:off x="4807" y="944"/>
                <a:ext cx="36" cy="5"/>
              </a:xfrm>
              <a:prstGeom prst="rect">
                <a:avLst/>
              </a:prstGeom>
              <a:solidFill>
                <a:schemeClr val="bg2"/>
              </a:solidFill>
              <a:ln w="9525">
                <a:noFill/>
                <a:miter lim="800000"/>
                <a:headEnd/>
                <a:tailEnd/>
              </a:ln>
            </p:spPr>
            <p:txBody>
              <a:bodyPr/>
              <a:lstStyle/>
              <a:p>
                <a:endParaRPr lang="en-US"/>
              </a:p>
            </p:txBody>
          </p:sp>
          <p:sp>
            <p:nvSpPr>
              <p:cNvPr id="144924" name="Rectangle 2588"/>
              <p:cNvSpPr>
                <a:spLocks noChangeArrowheads="1"/>
              </p:cNvSpPr>
              <p:nvPr/>
            </p:nvSpPr>
            <p:spPr bwMode="black">
              <a:xfrm>
                <a:off x="4807" y="946"/>
                <a:ext cx="36" cy="3"/>
              </a:xfrm>
              <a:prstGeom prst="rect">
                <a:avLst/>
              </a:prstGeom>
              <a:solidFill>
                <a:schemeClr val="bg2"/>
              </a:solidFill>
              <a:ln w="9525">
                <a:noFill/>
                <a:miter lim="800000"/>
                <a:headEnd/>
                <a:tailEnd/>
              </a:ln>
            </p:spPr>
            <p:txBody>
              <a:bodyPr/>
              <a:lstStyle/>
              <a:p>
                <a:endParaRPr lang="en-US"/>
              </a:p>
            </p:txBody>
          </p:sp>
          <p:sp>
            <p:nvSpPr>
              <p:cNvPr id="144925" name="Rectangle 2589"/>
              <p:cNvSpPr>
                <a:spLocks noChangeArrowheads="1"/>
              </p:cNvSpPr>
              <p:nvPr/>
            </p:nvSpPr>
            <p:spPr bwMode="black">
              <a:xfrm>
                <a:off x="4807" y="946"/>
                <a:ext cx="36" cy="4"/>
              </a:xfrm>
              <a:prstGeom prst="rect">
                <a:avLst/>
              </a:prstGeom>
              <a:solidFill>
                <a:schemeClr val="bg2"/>
              </a:solidFill>
              <a:ln w="9525">
                <a:noFill/>
                <a:miter lim="800000"/>
                <a:headEnd/>
                <a:tailEnd/>
              </a:ln>
            </p:spPr>
            <p:txBody>
              <a:bodyPr/>
              <a:lstStyle/>
              <a:p>
                <a:endParaRPr lang="en-US"/>
              </a:p>
            </p:txBody>
          </p:sp>
          <p:sp>
            <p:nvSpPr>
              <p:cNvPr id="144926" name="Rectangle 2590"/>
              <p:cNvSpPr>
                <a:spLocks noChangeArrowheads="1"/>
              </p:cNvSpPr>
              <p:nvPr/>
            </p:nvSpPr>
            <p:spPr bwMode="black">
              <a:xfrm>
                <a:off x="4807" y="946"/>
                <a:ext cx="36" cy="4"/>
              </a:xfrm>
              <a:prstGeom prst="rect">
                <a:avLst/>
              </a:prstGeom>
              <a:solidFill>
                <a:schemeClr val="bg2"/>
              </a:solidFill>
              <a:ln w="9525">
                <a:noFill/>
                <a:miter lim="800000"/>
                <a:headEnd/>
                <a:tailEnd/>
              </a:ln>
            </p:spPr>
            <p:txBody>
              <a:bodyPr/>
              <a:lstStyle/>
              <a:p>
                <a:endParaRPr lang="en-US"/>
              </a:p>
            </p:txBody>
          </p:sp>
          <p:sp>
            <p:nvSpPr>
              <p:cNvPr id="144928" name="Rectangle 2592"/>
              <p:cNvSpPr>
                <a:spLocks noChangeArrowheads="1"/>
              </p:cNvSpPr>
              <p:nvPr/>
            </p:nvSpPr>
            <p:spPr bwMode="black">
              <a:xfrm>
                <a:off x="4807" y="948"/>
                <a:ext cx="36" cy="4"/>
              </a:xfrm>
              <a:prstGeom prst="rect">
                <a:avLst/>
              </a:prstGeom>
              <a:solidFill>
                <a:schemeClr val="bg2"/>
              </a:solidFill>
              <a:ln w="9525">
                <a:noFill/>
                <a:miter lim="800000"/>
                <a:headEnd/>
                <a:tailEnd/>
              </a:ln>
            </p:spPr>
            <p:txBody>
              <a:bodyPr/>
              <a:lstStyle/>
              <a:p>
                <a:endParaRPr lang="en-US"/>
              </a:p>
            </p:txBody>
          </p:sp>
          <p:sp>
            <p:nvSpPr>
              <p:cNvPr id="144929" name="Rectangle 2593"/>
              <p:cNvSpPr>
                <a:spLocks noChangeArrowheads="1"/>
              </p:cNvSpPr>
              <p:nvPr/>
            </p:nvSpPr>
            <p:spPr bwMode="black">
              <a:xfrm>
                <a:off x="4807" y="948"/>
                <a:ext cx="36" cy="4"/>
              </a:xfrm>
              <a:prstGeom prst="rect">
                <a:avLst/>
              </a:prstGeom>
              <a:solidFill>
                <a:schemeClr val="bg2"/>
              </a:solidFill>
              <a:ln w="9525">
                <a:noFill/>
                <a:miter lim="800000"/>
                <a:headEnd/>
                <a:tailEnd/>
              </a:ln>
            </p:spPr>
            <p:txBody>
              <a:bodyPr/>
              <a:lstStyle/>
              <a:p>
                <a:endParaRPr lang="en-US"/>
              </a:p>
            </p:txBody>
          </p:sp>
          <p:sp>
            <p:nvSpPr>
              <p:cNvPr id="144930" name="Rectangle 2594"/>
              <p:cNvSpPr>
                <a:spLocks noChangeArrowheads="1"/>
              </p:cNvSpPr>
              <p:nvPr/>
            </p:nvSpPr>
            <p:spPr bwMode="black">
              <a:xfrm>
                <a:off x="4807" y="949"/>
                <a:ext cx="36" cy="3"/>
              </a:xfrm>
              <a:prstGeom prst="rect">
                <a:avLst/>
              </a:prstGeom>
              <a:solidFill>
                <a:schemeClr val="bg2"/>
              </a:solidFill>
              <a:ln w="9525">
                <a:noFill/>
                <a:miter lim="800000"/>
                <a:headEnd/>
                <a:tailEnd/>
              </a:ln>
            </p:spPr>
            <p:txBody>
              <a:bodyPr/>
              <a:lstStyle/>
              <a:p>
                <a:endParaRPr lang="en-US"/>
              </a:p>
            </p:txBody>
          </p:sp>
          <p:sp>
            <p:nvSpPr>
              <p:cNvPr id="144931" name="Rectangle 2595"/>
              <p:cNvSpPr>
                <a:spLocks noChangeArrowheads="1"/>
              </p:cNvSpPr>
              <p:nvPr/>
            </p:nvSpPr>
            <p:spPr bwMode="black">
              <a:xfrm>
                <a:off x="4807" y="949"/>
                <a:ext cx="36" cy="5"/>
              </a:xfrm>
              <a:prstGeom prst="rect">
                <a:avLst/>
              </a:prstGeom>
              <a:solidFill>
                <a:schemeClr val="bg2"/>
              </a:solidFill>
              <a:ln w="9525">
                <a:noFill/>
                <a:miter lim="800000"/>
                <a:headEnd/>
                <a:tailEnd/>
              </a:ln>
            </p:spPr>
            <p:txBody>
              <a:bodyPr/>
              <a:lstStyle/>
              <a:p>
                <a:endParaRPr lang="en-US"/>
              </a:p>
            </p:txBody>
          </p:sp>
          <p:sp>
            <p:nvSpPr>
              <p:cNvPr id="144932" name="Rectangle 2596"/>
              <p:cNvSpPr>
                <a:spLocks noChangeArrowheads="1"/>
              </p:cNvSpPr>
              <p:nvPr/>
            </p:nvSpPr>
            <p:spPr bwMode="black">
              <a:xfrm>
                <a:off x="4807" y="949"/>
                <a:ext cx="36" cy="5"/>
              </a:xfrm>
              <a:prstGeom prst="rect">
                <a:avLst/>
              </a:prstGeom>
              <a:solidFill>
                <a:schemeClr val="bg2"/>
              </a:solidFill>
              <a:ln w="9525">
                <a:noFill/>
                <a:miter lim="800000"/>
                <a:headEnd/>
                <a:tailEnd/>
              </a:ln>
            </p:spPr>
            <p:txBody>
              <a:bodyPr/>
              <a:lstStyle/>
              <a:p>
                <a:endParaRPr lang="en-US"/>
              </a:p>
            </p:txBody>
          </p:sp>
          <p:sp>
            <p:nvSpPr>
              <p:cNvPr id="144933" name="Rectangle 2597"/>
              <p:cNvSpPr>
                <a:spLocks noChangeArrowheads="1"/>
              </p:cNvSpPr>
              <p:nvPr/>
            </p:nvSpPr>
            <p:spPr bwMode="black">
              <a:xfrm>
                <a:off x="4807" y="949"/>
                <a:ext cx="36" cy="5"/>
              </a:xfrm>
              <a:prstGeom prst="rect">
                <a:avLst/>
              </a:prstGeom>
              <a:solidFill>
                <a:schemeClr val="bg2"/>
              </a:solidFill>
              <a:ln w="9525">
                <a:noFill/>
                <a:miter lim="800000"/>
                <a:headEnd/>
                <a:tailEnd/>
              </a:ln>
            </p:spPr>
            <p:txBody>
              <a:bodyPr/>
              <a:lstStyle/>
              <a:p>
                <a:endParaRPr lang="en-US"/>
              </a:p>
            </p:txBody>
          </p:sp>
          <p:sp>
            <p:nvSpPr>
              <p:cNvPr id="144934" name="Rectangle 2598"/>
              <p:cNvSpPr>
                <a:spLocks noChangeArrowheads="1"/>
              </p:cNvSpPr>
              <p:nvPr/>
            </p:nvSpPr>
            <p:spPr bwMode="black">
              <a:xfrm>
                <a:off x="4807" y="950"/>
                <a:ext cx="36" cy="4"/>
              </a:xfrm>
              <a:prstGeom prst="rect">
                <a:avLst/>
              </a:prstGeom>
              <a:solidFill>
                <a:schemeClr val="bg2"/>
              </a:solidFill>
              <a:ln w="9525">
                <a:noFill/>
                <a:miter lim="800000"/>
                <a:headEnd/>
                <a:tailEnd/>
              </a:ln>
            </p:spPr>
            <p:txBody>
              <a:bodyPr/>
              <a:lstStyle/>
              <a:p>
                <a:endParaRPr lang="en-US"/>
              </a:p>
            </p:txBody>
          </p:sp>
          <p:sp>
            <p:nvSpPr>
              <p:cNvPr id="144935" name="Rectangle 2599"/>
              <p:cNvSpPr>
                <a:spLocks noChangeArrowheads="1"/>
              </p:cNvSpPr>
              <p:nvPr/>
            </p:nvSpPr>
            <p:spPr bwMode="black">
              <a:xfrm>
                <a:off x="4807" y="950"/>
                <a:ext cx="36" cy="6"/>
              </a:xfrm>
              <a:prstGeom prst="rect">
                <a:avLst/>
              </a:prstGeom>
              <a:solidFill>
                <a:schemeClr val="bg2"/>
              </a:solidFill>
              <a:ln w="9525">
                <a:noFill/>
                <a:miter lim="800000"/>
                <a:headEnd/>
                <a:tailEnd/>
              </a:ln>
            </p:spPr>
            <p:txBody>
              <a:bodyPr/>
              <a:lstStyle/>
              <a:p>
                <a:endParaRPr lang="en-US"/>
              </a:p>
            </p:txBody>
          </p:sp>
          <p:sp>
            <p:nvSpPr>
              <p:cNvPr id="144936" name="Rectangle 2600"/>
              <p:cNvSpPr>
                <a:spLocks noChangeArrowheads="1"/>
              </p:cNvSpPr>
              <p:nvPr/>
            </p:nvSpPr>
            <p:spPr bwMode="black">
              <a:xfrm>
                <a:off x="4807" y="950"/>
                <a:ext cx="36" cy="6"/>
              </a:xfrm>
              <a:prstGeom prst="rect">
                <a:avLst/>
              </a:prstGeom>
              <a:solidFill>
                <a:schemeClr val="bg2"/>
              </a:solidFill>
              <a:ln w="9525">
                <a:noFill/>
                <a:miter lim="800000"/>
                <a:headEnd/>
                <a:tailEnd/>
              </a:ln>
            </p:spPr>
            <p:txBody>
              <a:bodyPr/>
              <a:lstStyle/>
              <a:p>
                <a:endParaRPr lang="en-US"/>
              </a:p>
            </p:txBody>
          </p:sp>
          <p:sp>
            <p:nvSpPr>
              <p:cNvPr id="144937" name="Rectangle 2601"/>
              <p:cNvSpPr>
                <a:spLocks noChangeArrowheads="1"/>
              </p:cNvSpPr>
              <p:nvPr/>
            </p:nvSpPr>
            <p:spPr bwMode="black">
              <a:xfrm>
                <a:off x="4807" y="952"/>
                <a:ext cx="36" cy="4"/>
              </a:xfrm>
              <a:prstGeom prst="rect">
                <a:avLst/>
              </a:prstGeom>
              <a:solidFill>
                <a:schemeClr val="bg2"/>
              </a:solidFill>
              <a:ln w="9525">
                <a:noFill/>
                <a:miter lim="800000"/>
                <a:headEnd/>
                <a:tailEnd/>
              </a:ln>
            </p:spPr>
            <p:txBody>
              <a:bodyPr/>
              <a:lstStyle/>
              <a:p>
                <a:endParaRPr lang="en-US"/>
              </a:p>
            </p:txBody>
          </p:sp>
          <p:sp>
            <p:nvSpPr>
              <p:cNvPr id="144938" name="Rectangle 2602"/>
              <p:cNvSpPr>
                <a:spLocks noChangeArrowheads="1"/>
              </p:cNvSpPr>
              <p:nvPr/>
            </p:nvSpPr>
            <p:spPr bwMode="black">
              <a:xfrm>
                <a:off x="4807" y="952"/>
                <a:ext cx="36" cy="4"/>
              </a:xfrm>
              <a:prstGeom prst="rect">
                <a:avLst/>
              </a:prstGeom>
              <a:solidFill>
                <a:schemeClr val="bg2"/>
              </a:solidFill>
              <a:ln w="9525">
                <a:noFill/>
                <a:miter lim="800000"/>
                <a:headEnd/>
                <a:tailEnd/>
              </a:ln>
            </p:spPr>
            <p:txBody>
              <a:bodyPr/>
              <a:lstStyle/>
              <a:p>
                <a:endParaRPr lang="en-US"/>
              </a:p>
            </p:txBody>
          </p:sp>
          <p:sp>
            <p:nvSpPr>
              <p:cNvPr id="144939" name="Rectangle 2603"/>
              <p:cNvSpPr>
                <a:spLocks noChangeArrowheads="1"/>
              </p:cNvSpPr>
              <p:nvPr/>
            </p:nvSpPr>
            <p:spPr bwMode="black">
              <a:xfrm>
                <a:off x="4807" y="952"/>
                <a:ext cx="36" cy="4"/>
              </a:xfrm>
              <a:prstGeom prst="rect">
                <a:avLst/>
              </a:prstGeom>
              <a:solidFill>
                <a:schemeClr val="bg2"/>
              </a:solidFill>
              <a:ln w="9525">
                <a:noFill/>
                <a:miter lim="800000"/>
                <a:headEnd/>
                <a:tailEnd/>
              </a:ln>
            </p:spPr>
            <p:txBody>
              <a:bodyPr/>
              <a:lstStyle/>
              <a:p>
                <a:endParaRPr lang="en-US"/>
              </a:p>
            </p:txBody>
          </p:sp>
          <p:sp>
            <p:nvSpPr>
              <p:cNvPr id="144940" name="Rectangle 2604"/>
              <p:cNvSpPr>
                <a:spLocks noChangeArrowheads="1"/>
              </p:cNvSpPr>
              <p:nvPr/>
            </p:nvSpPr>
            <p:spPr bwMode="black">
              <a:xfrm>
                <a:off x="4807" y="954"/>
                <a:ext cx="36" cy="2"/>
              </a:xfrm>
              <a:prstGeom prst="rect">
                <a:avLst/>
              </a:prstGeom>
              <a:solidFill>
                <a:schemeClr val="bg2"/>
              </a:solidFill>
              <a:ln w="9525">
                <a:noFill/>
                <a:miter lim="800000"/>
                <a:headEnd/>
                <a:tailEnd/>
              </a:ln>
            </p:spPr>
            <p:txBody>
              <a:bodyPr/>
              <a:lstStyle/>
              <a:p>
                <a:endParaRPr lang="en-US"/>
              </a:p>
            </p:txBody>
          </p:sp>
          <p:sp>
            <p:nvSpPr>
              <p:cNvPr id="144941" name="Rectangle 2605"/>
              <p:cNvSpPr>
                <a:spLocks noChangeArrowheads="1"/>
              </p:cNvSpPr>
              <p:nvPr/>
            </p:nvSpPr>
            <p:spPr bwMode="black">
              <a:xfrm>
                <a:off x="4807" y="954"/>
                <a:ext cx="36" cy="4"/>
              </a:xfrm>
              <a:prstGeom prst="rect">
                <a:avLst/>
              </a:prstGeom>
              <a:solidFill>
                <a:schemeClr val="bg2"/>
              </a:solidFill>
              <a:ln w="9525">
                <a:noFill/>
                <a:miter lim="800000"/>
                <a:headEnd/>
                <a:tailEnd/>
              </a:ln>
            </p:spPr>
            <p:txBody>
              <a:bodyPr/>
              <a:lstStyle/>
              <a:p>
                <a:endParaRPr lang="en-US"/>
              </a:p>
            </p:txBody>
          </p:sp>
          <p:sp>
            <p:nvSpPr>
              <p:cNvPr id="144942" name="Rectangle 2606"/>
              <p:cNvSpPr>
                <a:spLocks noChangeArrowheads="1"/>
              </p:cNvSpPr>
              <p:nvPr/>
            </p:nvSpPr>
            <p:spPr bwMode="black">
              <a:xfrm>
                <a:off x="4807" y="954"/>
                <a:ext cx="36" cy="4"/>
              </a:xfrm>
              <a:prstGeom prst="rect">
                <a:avLst/>
              </a:prstGeom>
              <a:solidFill>
                <a:schemeClr val="bg2"/>
              </a:solidFill>
              <a:ln w="9525">
                <a:noFill/>
                <a:miter lim="800000"/>
                <a:headEnd/>
                <a:tailEnd/>
              </a:ln>
            </p:spPr>
            <p:txBody>
              <a:bodyPr/>
              <a:lstStyle/>
              <a:p>
                <a:endParaRPr lang="en-US"/>
              </a:p>
            </p:txBody>
          </p:sp>
          <p:sp>
            <p:nvSpPr>
              <p:cNvPr id="144943" name="Rectangle 2607"/>
              <p:cNvSpPr>
                <a:spLocks noChangeArrowheads="1"/>
              </p:cNvSpPr>
              <p:nvPr/>
            </p:nvSpPr>
            <p:spPr bwMode="black">
              <a:xfrm>
                <a:off x="4807" y="954"/>
                <a:ext cx="36" cy="4"/>
              </a:xfrm>
              <a:prstGeom prst="rect">
                <a:avLst/>
              </a:prstGeom>
              <a:solidFill>
                <a:schemeClr val="bg2"/>
              </a:solidFill>
              <a:ln w="9525">
                <a:noFill/>
                <a:miter lim="800000"/>
                <a:headEnd/>
                <a:tailEnd/>
              </a:ln>
            </p:spPr>
            <p:txBody>
              <a:bodyPr/>
              <a:lstStyle/>
              <a:p>
                <a:endParaRPr lang="en-US"/>
              </a:p>
            </p:txBody>
          </p:sp>
          <p:sp>
            <p:nvSpPr>
              <p:cNvPr id="144944" name="Rectangle 2608"/>
              <p:cNvSpPr>
                <a:spLocks noChangeArrowheads="1"/>
              </p:cNvSpPr>
              <p:nvPr/>
            </p:nvSpPr>
            <p:spPr bwMode="black">
              <a:xfrm>
                <a:off x="4807" y="956"/>
                <a:ext cx="36" cy="4"/>
              </a:xfrm>
              <a:prstGeom prst="rect">
                <a:avLst/>
              </a:prstGeom>
              <a:solidFill>
                <a:schemeClr val="bg2"/>
              </a:solidFill>
              <a:ln w="9525">
                <a:noFill/>
                <a:miter lim="800000"/>
                <a:headEnd/>
                <a:tailEnd/>
              </a:ln>
            </p:spPr>
            <p:txBody>
              <a:bodyPr/>
              <a:lstStyle/>
              <a:p>
                <a:endParaRPr lang="en-US"/>
              </a:p>
            </p:txBody>
          </p:sp>
          <p:sp>
            <p:nvSpPr>
              <p:cNvPr id="144945" name="Rectangle 2609"/>
              <p:cNvSpPr>
                <a:spLocks noChangeArrowheads="1"/>
              </p:cNvSpPr>
              <p:nvPr/>
            </p:nvSpPr>
            <p:spPr bwMode="black">
              <a:xfrm>
                <a:off x="4807" y="956"/>
                <a:ext cx="36" cy="4"/>
              </a:xfrm>
              <a:prstGeom prst="rect">
                <a:avLst/>
              </a:prstGeom>
              <a:solidFill>
                <a:schemeClr val="bg2"/>
              </a:solidFill>
              <a:ln w="9525">
                <a:noFill/>
                <a:miter lim="800000"/>
                <a:headEnd/>
                <a:tailEnd/>
              </a:ln>
            </p:spPr>
            <p:txBody>
              <a:bodyPr/>
              <a:lstStyle/>
              <a:p>
                <a:endParaRPr lang="en-US"/>
              </a:p>
            </p:txBody>
          </p:sp>
          <p:sp>
            <p:nvSpPr>
              <p:cNvPr id="144946" name="Rectangle 2610"/>
              <p:cNvSpPr>
                <a:spLocks noChangeArrowheads="1"/>
              </p:cNvSpPr>
              <p:nvPr/>
            </p:nvSpPr>
            <p:spPr bwMode="black">
              <a:xfrm>
                <a:off x="4807" y="956"/>
                <a:ext cx="36" cy="4"/>
              </a:xfrm>
              <a:prstGeom prst="rect">
                <a:avLst/>
              </a:prstGeom>
              <a:solidFill>
                <a:schemeClr val="bg2"/>
              </a:solidFill>
              <a:ln w="9525">
                <a:noFill/>
                <a:miter lim="800000"/>
                <a:headEnd/>
                <a:tailEnd/>
              </a:ln>
            </p:spPr>
            <p:txBody>
              <a:bodyPr/>
              <a:lstStyle/>
              <a:p>
                <a:endParaRPr lang="en-US"/>
              </a:p>
            </p:txBody>
          </p:sp>
          <p:sp>
            <p:nvSpPr>
              <p:cNvPr id="144947" name="Rectangle 2611"/>
              <p:cNvSpPr>
                <a:spLocks noChangeArrowheads="1"/>
              </p:cNvSpPr>
              <p:nvPr/>
            </p:nvSpPr>
            <p:spPr bwMode="black">
              <a:xfrm>
                <a:off x="4807" y="956"/>
                <a:ext cx="36" cy="6"/>
              </a:xfrm>
              <a:prstGeom prst="rect">
                <a:avLst/>
              </a:prstGeom>
              <a:solidFill>
                <a:schemeClr val="bg2"/>
              </a:solidFill>
              <a:ln w="9525">
                <a:noFill/>
                <a:miter lim="800000"/>
                <a:headEnd/>
                <a:tailEnd/>
              </a:ln>
            </p:spPr>
            <p:txBody>
              <a:bodyPr/>
              <a:lstStyle/>
              <a:p>
                <a:endParaRPr lang="en-US"/>
              </a:p>
            </p:txBody>
          </p:sp>
          <p:sp>
            <p:nvSpPr>
              <p:cNvPr id="144948" name="Rectangle 2612"/>
              <p:cNvSpPr>
                <a:spLocks noChangeArrowheads="1"/>
              </p:cNvSpPr>
              <p:nvPr/>
            </p:nvSpPr>
            <p:spPr bwMode="black">
              <a:xfrm>
                <a:off x="4807" y="956"/>
                <a:ext cx="36" cy="6"/>
              </a:xfrm>
              <a:prstGeom prst="rect">
                <a:avLst/>
              </a:prstGeom>
              <a:solidFill>
                <a:schemeClr val="bg2"/>
              </a:solidFill>
              <a:ln w="9525">
                <a:noFill/>
                <a:miter lim="800000"/>
                <a:headEnd/>
                <a:tailEnd/>
              </a:ln>
            </p:spPr>
            <p:txBody>
              <a:bodyPr/>
              <a:lstStyle/>
              <a:p>
                <a:endParaRPr lang="en-US"/>
              </a:p>
            </p:txBody>
          </p:sp>
          <p:sp>
            <p:nvSpPr>
              <p:cNvPr id="144949" name="Rectangle 2613"/>
              <p:cNvSpPr>
                <a:spLocks noChangeArrowheads="1"/>
              </p:cNvSpPr>
              <p:nvPr/>
            </p:nvSpPr>
            <p:spPr bwMode="black">
              <a:xfrm>
                <a:off x="4807" y="956"/>
                <a:ext cx="36" cy="6"/>
              </a:xfrm>
              <a:prstGeom prst="rect">
                <a:avLst/>
              </a:prstGeom>
              <a:solidFill>
                <a:schemeClr val="bg2"/>
              </a:solidFill>
              <a:ln w="9525">
                <a:noFill/>
                <a:miter lim="800000"/>
                <a:headEnd/>
                <a:tailEnd/>
              </a:ln>
            </p:spPr>
            <p:txBody>
              <a:bodyPr/>
              <a:lstStyle/>
              <a:p>
                <a:endParaRPr lang="en-US"/>
              </a:p>
            </p:txBody>
          </p:sp>
          <p:sp>
            <p:nvSpPr>
              <p:cNvPr id="144950" name="Rectangle 2614"/>
              <p:cNvSpPr>
                <a:spLocks noChangeArrowheads="1"/>
              </p:cNvSpPr>
              <p:nvPr/>
            </p:nvSpPr>
            <p:spPr bwMode="black">
              <a:xfrm>
                <a:off x="4807" y="958"/>
                <a:ext cx="36" cy="4"/>
              </a:xfrm>
              <a:prstGeom prst="rect">
                <a:avLst/>
              </a:prstGeom>
              <a:solidFill>
                <a:schemeClr val="bg2"/>
              </a:solidFill>
              <a:ln w="9525">
                <a:noFill/>
                <a:miter lim="800000"/>
                <a:headEnd/>
                <a:tailEnd/>
              </a:ln>
            </p:spPr>
            <p:txBody>
              <a:bodyPr/>
              <a:lstStyle/>
              <a:p>
                <a:endParaRPr lang="en-US"/>
              </a:p>
            </p:txBody>
          </p:sp>
          <p:sp>
            <p:nvSpPr>
              <p:cNvPr id="144951" name="Rectangle 2615"/>
              <p:cNvSpPr>
                <a:spLocks noChangeArrowheads="1"/>
              </p:cNvSpPr>
              <p:nvPr/>
            </p:nvSpPr>
            <p:spPr bwMode="black">
              <a:xfrm>
                <a:off x="4804" y="932"/>
                <a:ext cx="5" cy="28"/>
              </a:xfrm>
              <a:prstGeom prst="rect">
                <a:avLst/>
              </a:prstGeom>
              <a:solidFill>
                <a:schemeClr val="bg2"/>
              </a:solidFill>
              <a:ln w="9525">
                <a:noFill/>
                <a:miter lim="800000"/>
                <a:headEnd/>
                <a:tailEnd/>
              </a:ln>
            </p:spPr>
            <p:txBody>
              <a:bodyPr/>
              <a:lstStyle/>
              <a:p>
                <a:endParaRPr lang="en-US"/>
              </a:p>
            </p:txBody>
          </p:sp>
          <p:sp>
            <p:nvSpPr>
              <p:cNvPr id="144952" name="Rectangle 2616"/>
              <p:cNvSpPr>
                <a:spLocks noChangeArrowheads="1"/>
              </p:cNvSpPr>
              <p:nvPr/>
            </p:nvSpPr>
            <p:spPr bwMode="black">
              <a:xfrm>
                <a:off x="4807" y="929"/>
                <a:ext cx="36" cy="4"/>
              </a:xfrm>
              <a:prstGeom prst="rect">
                <a:avLst/>
              </a:prstGeom>
              <a:solidFill>
                <a:schemeClr val="bg2"/>
              </a:solidFill>
              <a:ln w="9525">
                <a:noFill/>
                <a:miter lim="800000"/>
                <a:headEnd/>
                <a:tailEnd/>
              </a:ln>
            </p:spPr>
            <p:txBody>
              <a:bodyPr/>
              <a:lstStyle/>
              <a:p>
                <a:endParaRPr lang="en-US"/>
              </a:p>
            </p:txBody>
          </p:sp>
          <p:sp>
            <p:nvSpPr>
              <p:cNvPr id="144953" name="Rectangle 2617"/>
              <p:cNvSpPr>
                <a:spLocks noChangeArrowheads="1"/>
              </p:cNvSpPr>
              <p:nvPr/>
            </p:nvSpPr>
            <p:spPr bwMode="black">
              <a:xfrm>
                <a:off x="4841" y="932"/>
                <a:ext cx="6" cy="28"/>
              </a:xfrm>
              <a:prstGeom prst="rect">
                <a:avLst/>
              </a:prstGeom>
              <a:solidFill>
                <a:schemeClr val="bg2"/>
              </a:solidFill>
              <a:ln w="9525">
                <a:noFill/>
                <a:miter lim="800000"/>
                <a:headEnd/>
                <a:tailEnd/>
              </a:ln>
            </p:spPr>
            <p:txBody>
              <a:bodyPr/>
              <a:lstStyle/>
              <a:p>
                <a:endParaRPr lang="en-US"/>
              </a:p>
            </p:txBody>
          </p:sp>
          <p:sp>
            <p:nvSpPr>
              <p:cNvPr id="144954" name="Rectangle 2618"/>
              <p:cNvSpPr>
                <a:spLocks noChangeArrowheads="1"/>
              </p:cNvSpPr>
              <p:nvPr/>
            </p:nvSpPr>
            <p:spPr bwMode="black">
              <a:xfrm>
                <a:off x="4807" y="958"/>
                <a:ext cx="36" cy="4"/>
              </a:xfrm>
              <a:prstGeom prst="rect">
                <a:avLst/>
              </a:prstGeom>
              <a:solidFill>
                <a:srgbClr val="FFFF7F"/>
              </a:solidFill>
              <a:ln w="9525">
                <a:noFill/>
                <a:miter lim="800000"/>
                <a:headEnd/>
                <a:tailEnd/>
              </a:ln>
            </p:spPr>
            <p:txBody>
              <a:bodyPr/>
              <a:lstStyle/>
              <a:p>
                <a:endParaRPr lang="en-US"/>
              </a:p>
            </p:txBody>
          </p:sp>
          <p:sp>
            <p:nvSpPr>
              <p:cNvPr id="144955" name="Rectangle 2619"/>
              <p:cNvSpPr>
                <a:spLocks noChangeArrowheads="1"/>
              </p:cNvSpPr>
              <p:nvPr/>
            </p:nvSpPr>
            <p:spPr bwMode="black">
              <a:xfrm>
                <a:off x="3347" y="863"/>
                <a:ext cx="7" cy="2771"/>
              </a:xfrm>
              <a:prstGeom prst="rect">
                <a:avLst/>
              </a:prstGeom>
              <a:solidFill>
                <a:schemeClr val="tx1"/>
              </a:solidFill>
              <a:ln w="9525">
                <a:noFill/>
                <a:miter lim="800000"/>
                <a:headEnd/>
                <a:tailEnd/>
              </a:ln>
            </p:spPr>
            <p:txBody>
              <a:bodyPr/>
              <a:lstStyle/>
              <a:p>
                <a:endParaRPr lang="en-US"/>
              </a:p>
            </p:txBody>
          </p:sp>
          <p:sp>
            <p:nvSpPr>
              <p:cNvPr id="144956" name="Rectangle 2620"/>
              <p:cNvSpPr>
                <a:spLocks noChangeArrowheads="1"/>
              </p:cNvSpPr>
              <p:nvPr/>
            </p:nvSpPr>
            <p:spPr bwMode="black">
              <a:xfrm>
                <a:off x="3641" y="863"/>
                <a:ext cx="6" cy="2532"/>
              </a:xfrm>
              <a:prstGeom prst="rect">
                <a:avLst/>
              </a:prstGeom>
              <a:solidFill>
                <a:schemeClr val="tx1"/>
              </a:solidFill>
              <a:ln w="9525">
                <a:noFill/>
                <a:miter lim="800000"/>
                <a:headEnd/>
                <a:tailEnd/>
              </a:ln>
            </p:spPr>
            <p:txBody>
              <a:bodyPr/>
              <a:lstStyle/>
              <a:p>
                <a:endParaRPr lang="en-US"/>
              </a:p>
            </p:txBody>
          </p:sp>
          <p:sp>
            <p:nvSpPr>
              <p:cNvPr id="144957" name="Rectangle 2621"/>
              <p:cNvSpPr>
                <a:spLocks noChangeArrowheads="1"/>
              </p:cNvSpPr>
              <p:nvPr/>
            </p:nvSpPr>
            <p:spPr bwMode="black">
              <a:xfrm>
                <a:off x="3937" y="863"/>
                <a:ext cx="6" cy="2532"/>
              </a:xfrm>
              <a:prstGeom prst="rect">
                <a:avLst/>
              </a:prstGeom>
              <a:solidFill>
                <a:schemeClr val="tx1"/>
              </a:solidFill>
              <a:ln w="9525">
                <a:noFill/>
                <a:miter lim="800000"/>
                <a:headEnd/>
                <a:tailEnd/>
              </a:ln>
            </p:spPr>
            <p:txBody>
              <a:bodyPr/>
              <a:lstStyle/>
              <a:p>
                <a:endParaRPr lang="en-US"/>
              </a:p>
            </p:txBody>
          </p:sp>
          <p:sp>
            <p:nvSpPr>
              <p:cNvPr id="144958" name="Rectangle 2622"/>
              <p:cNvSpPr>
                <a:spLocks noChangeArrowheads="1"/>
              </p:cNvSpPr>
              <p:nvPr/>
            </p:nvSpPr>
            <p:spPr bwMode="black">
              <a:xfrm>
                <a:off x="4233" y="863"/>
                <a:ext cx="4" cy="2532"/>
              </a:xfrm>
              <a:prstGeom prst="rect">
                <a:avLst/>
              </a:prstGeom>
              <a:solidFill>
                <a:schemeClr val="tx1"/>
              </a:solidFill>
              <a:ln w="9525">
                <a:noFill/>
                <a:miter lim="800000"/>
                <a:headEnd/>
                <a:tailEnd/>
              </a:ln>
            </p:spPr>
            <p:txBody>
              <a:bodyPr/>
              <a:lstStyle/>
              <a:p>
                <a:endParaRPr lang="en-US"/>
              </a:p>
            </p:txBody>
          </p:sp>
          <p:sp>
            <p:nvSpPr>
              <p:cNvPr id="144959" name="Rectangle 2623"/>
              <p:cNvSpPr>
                <a:spLocks noChangeArrowheads="1"/>
              </p:cNvSpPr>
              <p:nvPr/>
            </p:nvSpPr>
            <p:spPr bwMode="black">
              <a:xfrm>
                <a:off x="4527" y="863"/>
                <a:ext cx="6" cy="2532"/>
              </a:xfrm>
              <a:prstGeom prst="rect">
                <a:avLst/>
              </a:prstGeom>
              <a:solidFill>
                <a:schemeClr val="tx1"/>
              </a:solidFill>
              <a:ln w="9525">
                <a:noFill/>
                <a:miter lim="800000"/>
                <a:headEnd/>
                <a:tailEnd/>
              </a:ln>
            </p:spPr>
            <p:txBody>
              <a:bodyPr/>
              <a:lstStyle/>
              <a:p>
                <a:endParaRPr lang="en-US"/>
              </a:p>
            </p:txBody>
          </p:sp>
          <p:sp>
            <p:nvSpPr>
              <p:cNvPr id="144960" name="Rectangle 2624"/>
              <p:cNvSpPr>
                <a:spLocks noChangeArrowheads="1"/>
              </p:cNvSpPr>
              <p:nvPr/>
            </p:nvSpPr>
            <p:spPr bwMode="black">
              <a:xfrm>
                <a:off x="4823" y="863"/>
                <a:ext cx="6" cy="2768"/>
              </a:xfrm>
              <a:prstGeom prst="rect">
                <a:avLst/>
              </a:prstGeom>
              <a:solidFill>
                <a:schemeClr val="tx1"/>
              </a:solidFill>
              <a:ln w="9525">
                <a:noFill/>
                <a:miter lim="800000"/>
                <a:headEnd/>
                <a:tailEnd/>
              </a:ln>
            </p:spPr>
            <p:txBody>
              <a:bodyPr/>
              <a:lstStyle/>
              <a:p>
                <a:endParaRPr lang="en-US"/>
              </a:p>
            </p:txBody>
          </p:sp>
          <p:sp>
            <p:nvSpPr>
              <p:cNvPr id="144961" name="Rectangle 2625"/>
              <p:cNvSpPr>
                <a:spLocks noChangeArrowheads="1"/>
              </p:cNvSpPr>
              <p:nvPr/>
            </p:nvSpPr>
            <p:spPr bwMode="black">
              <a:xfrm>
                <a:off x="3064" y="943"/>
                <a:ext cx="1922" cy="4"/>
              </a:xfrm>
              <a:prstGeom prst="rect">
                <a:avLst/>
              </a:prstGeom>
              <a:solidFill>
                <a:schemeClr val="tx1"/>
              </a:solidFill>
              <a:ln w="9525">
                <a:noFill/>
                <a:miter lim="800000"/>
                <a:headEnd/>
                <a:tailEnd/>
              </a:ln>
            </p:spPr>
            <p:txBody>
              <a:bodyPr/>
              <a:lstStyle/>
              <a:p>
                <a:endParaRPr lang="en-US"/>
              </a:p>
            </p:txBody>
          </p:sp>
          <p:sp>
            <p:nvSpPr>
              <p:cNvPr id="144962" name="Rectangle 2626"/>
              <p:cNvSpPr>
                <a:spLocks noChangeArrowheads="1"/>
              </p:cNvSpPr>
              <p:nvPr/>
            </p:nvSpPr>
            <p:spPr bwMode="black">
              <a:xfrm>
                <a:off x="3064" y="3395"/>
                <a:ext cx="1922" cy="2"/>
              </a:xfrm>
              <a:prstGeom prst="rect">
                <a:avLst/>
              </a:prstGeom>
              <a:solidFill>
                <a:schemeClr val="tx1"/>
              </a:solidFill>
              <a:ln w="9525">
                <a:solidFill>
                  <a:schemeClr val="tx1"/>
                </a:solidFill>
                <a:miter lim="800000"/>
                <a:headEnd/>
                <a:tailEnd/>
              </a:ln>
            </p:spPr>
            <p:txBody>
              <a:bodyPr/>
              <a:lstStyle/>
              <a:p>
                <a:endParaRPr lang="en-US"/>
              </a:p>
            </p:txBody>
          </p:sp>
          <p:sp>
            <p:nvSpPr>
              <p:cNvPr id="144963" name="Freeform 2627"/>
              <p:cNvSpPr>
                <a:spLocks/>
              </p:cNvSpPr>
              <p:nvPr/>
            </p:nvSpPr>
            <p:spPr bwMode="black">
              <a:xfrm>
                <a:off x="3253" y="798"/>
                <a:ext cx="97" cy="69"/>
              </a:xfrm>
              <a:custGeom>
                <a:avLst/>
                <a:gdLst/>
                <a:ahLst/>
                <a:cxnLst>
                  <a:cxn ang="0">
                    <a:pos x="291" y="267"/>
                  </a:cxn>
                  <a:cxn ang="0">
                    <a:pos x="262" y="266"/>
                  </a:cxn>
                  <a:cxn ang="0">
                    <a:pos x="232" y="261"/>
                  </a:cxn>
                  <a:cxn ang="0">
                    <a:pos x="204" y="255"/>
                  </a:cxn>
                  <a:cxn ang="0">
                    <a:pos x="177" y="244"/>
                  </a:cxn>
                  <a:cxn ang="0">
                    <a:pos x="152" y="232"/>
                  </a:cxn>
                  <a:cxn ang="0">
                    <a:pos x="127" y="217"/>
                  </a:cxn>
                  <a:cxn ang="0">
                    <a:pos x="105" y="201"/>
                  </a:cxn>
                  <a:cxn ang="0">
                    <a:pos x="85" y="182"/>
                  </a:cxn>
                  <a:cxn ang="0">
                    <a:pos x="65" y="161"/>
                  </a:cxn>
                  <a:cxn ang="0">
                    <a:pos x="49" y="140"/>
                  </a:cxn>
                  <a:cxn ang="0">
                    <a:pos x="34" y="116"/>
                  </a:cxn>
                  <a:cxn ang="0">
                    <a:pos x="21" y="89"/>
                  </a:cxn>
                  <a:cxn ang="0">
                    <a:pos x="11" y="63"/>
                  </a:cxn>
                  <a:cxn ang="0">
                    <a:pos x="4" y="34"/>
                  </a:cxn>
                  <a:cxn ang="0">
                    <a:pos x="0" y="6"/>
                  </a:cxn>
                  <a:cxn ang="0">
                    <a:pos x="34" y="0"/>
                  </a:cxn>
                  <a:cxn ang="0">
                    <a:pos x="38" y="26"/>
                  </a:cxn>
                  <a:cxn ang="0">
                    <a:pos x="44" y="50"/>
                  </a:cxn>
                  <a:cxn ang="0">
                    <a:pos x="53" y="74"/>
                  </a:cxn>
                  <a:cxn ang="0">
                    <a:pos x="64" y="97"/>
                  </a:cxn>
                  <a:cxn ang="0">
                    <a:pos x="77" y="118"/>
                  </a:cxn>
                  <a:cxn ang="0">
                    <a:pos x="91" y="138"/>
                  </a:cxn>
                  <a:cxn ang="0">
                    <a:pos x="108" y="156"/>
                  </a:cxn>
                  <a:cxn ang="0">
                    <a:pos x="127" y="173"/>
                  </a:cxn>
                  <a:cxn ang="0">
                    <a:pos x="146" y="187"/>
                  </a:cxn>
                  <a:cxn ang="0">
                    <a:pos x="167" y="200"/>
                  </a:cxn>
                  <a:cxn ang="0">
                    <a:pos x="190" y="212"/>
                  </a:cxn>
                  <a:cxn ang="0">
                    <a:pos x="213" y="220"/>
                  </a:cxn>
                  <a:cxn ang="0">
                    <a:pos x="239" y="227"/>
                  </a:cxn>
                  <a:cxn ang="0">
                    <a:pos x="264" y="231"/>
                  </a:cxn>
                  <a:cxn ang="0">
                    <a:pos x="291" y="232"/>
                  </a:cxn>
                  <a:cxn ang="0">
                    <a:pos x="291" y="267"/>
                  </a:cxn>
                </a:cxnLst>
                <a:rect l="0" t="0" r="r" b="b"/>
                <a:pathLst>
                  <a:path w="291" h="267">
                    <a:moveTo>
                      <a:pt x="291" y="267"/>
                    </a:moveTo>
                    <a:lnTo>
                      <a:pt x="262" y="266"/>
                    </a:lnTo>
                    <a:lnTo>
                      <a:pt x="232" y="261"/>
                    </a:lnTo>
                    <a:lnTo>
                      <a:pt x="204" y="255"/>
                    </a:lnTo>
                    <a:lnTo>
                      <a:pt x="177" y="244"/>
                    </a:lnTo>
                    <a:lnTo>
                      <a:pt x="152" y="232"/>
                    </a:lnTo>
                    <a:lnTo>
                      <a:pt x="127" y="217"/>
                    </a:lnTo>
                    <a:lnTo>
                      <a:pt x="105" y="201"/>
                    </a:lnTo>
                    <a:lnTo>
                      <a:pt x="85" y="182"/>
                    </a:lnTo>
                    <a:lnTo>
                      <a:pt x="65" y="161"/>
                    </a:lnTo>
                    <a:lnTo>
                      <a:pt x="49" y="140"/>
                    </a:lnTo>
                    <a:lnTo>
                      <a:pt x="34" y="116"/>
                    </a:lnTo>
                    <a:lnTo>
                      <a:pt x="21" y="89"/>
                    </a:lnTo>
                    <a:lnTo>
                      <a:pt x="11" y="63"/>
                    </a:lnTo>
                    <a:lnTo>
                      <a:pt x="4" y="34"/>
                    </a:lnTo>
                    <a:lnTo>
                      <a:pt x="0" y="6"/>
                    </a:lnTo>
                    <a:lnTo>
                      <a:pt x="34" y="0"/>
                    </a:lnTo>
                    <a:lnTo>
                      <a:pt x="38" y="26"/>
                    </a:lnTo>
                    <a:lnTo>
                      <a:pt x="44" y="50"/>
                    </a:lnTo>
                    <a:lnTo>
                      <a:pt x="53" y="74"/>
                    </a:lnTo>
                    <a:lnTo>
                      <a:pt x="64" y="97"/>
                    </a:lnTo>
                    <a:lnTo>
                      <a:pt x="77" y="118"/>
                    </a:lnTo>
                    <a:lnTo>
                      <a:pt x="91" y="138"/>
                    </a:lnTo>
                    <a:lnTo>
                      <a:pt x="108" y="156"/>
                    </a:lnTo>
                    <a:lnTo>
                      <a:pt x="127" y="173"/>
                    </a:lnTo>
                    <a:lnTo>
                      <a:pt x="146" y="187"/>
                    </a:lnTo>
                    <a:lnTo>
                      <a:pt x="167" y="200"/>
                    </a:lnTo>
                    <a:lnTo>
                      <a:pt x="190" y="212"/>
                    </a:lnTo>
                    <a:lnTo>
                      <a:pt x="213" y="220"/>
                    </a:lnTo>
                    <a:lnTo>
                      <a:pt x="239" y="227"/>
                    </a:lnTo>
                    <a:lnTo>
                      <a:pt x="264" y="231"/>
                    </a:lnTo>
                    <a:lnTo>
                      <a:pt x="291" y="232"/>
                    </a:lnTo>
                    <a:lnTo>
                      <a:pt x="291" y="267"/>
                    </a:lnTo>
                    <a:close/>
                  </a:path>
                </a:pathLst>
              </a:custGeom>
              <a:solidFill>
                <a:schemeClr val="tx1"/>
              </a:solidFill>
              <a:ln w="9525">
                <a:noFill/>
                <a:round/>
                <a:headEnd/>
                <a:tailEnd/>
              </a:ln>
            </p:spPr>
            <p:txBody>
              <a:bodyPr/>
              <a:lstStyle/>
              <a:p>
                <a:endParaRPr lang="en-US"/>
              </a:p>
            </p:txBody>
          </p:sp>
          <p:sp>
            <p:nvSpPr>
              <p:cNvPr id="144964" name="Freeform 2628"/>
              <p:cNvSpPr>
                <a:spLocks/>
              </p:cNvSpPr>
              <p:nvPr/>
            </p:nvSpPr>
            <p:spPr bwMode="black">
              <a:xfrm>
                <a:off x="3253" y="792"/>
                <a:ext cx="12" cy="8"/>
              </a:xfrm>
              <a:custGeom>
                <a:avLst/>
                <a:gdLst/>
                <a:ahLst/>
                <a:cxnLst>
                  <a:cxn ang="0">
                    <a:pos x="1" y="31"/>
                  </a:cxn>
                  <a:cxn ang="0">
                    <a:pos x="0" y="0"/>
                  </a:cxn>
                  <a:cxn ang="0">
                    <a:pos x="0" y="0"/>
                  </a:cxn>
                  <a:cxn ang="0">
                    <a:pos x="34" y="0"/>
                  </a:cxn>
                  <a:cxn ang="0">
                    <a:pos x="34" y="0"/>
                  </a:cxn>
                  <a:cxn ang="0">
                    <a:pos x="35" y="25"/>
                  </a:cxn>
                  <a:cxn ang="0">
                    <a:pos x="1" y="31"/>
                  </a:cxn>
                </a:cxnLst>
                <a:rect l="0" t="0" r="r" b="b"/>
                <a:pathLst>
                  <a:path w="35" h="31">
                    <a:moveTo>
                      <a:pt x="1" y="31"/>
                    </a:moveTo>
                    <a:lnTo>
                      <a:pt x="0" y="0"/>
                    </a:lnTo>
                    <a:lnTo>
                      <a:pt x="0" y="0"/>
                    </a:lnTo>
                    <a:lnTo>
                      <a:pt x="34" y="0"/>
                    </a:lnTo>
                    <a:lnTo>
                      <a:pt x="34" y="0"/>
                    </a:lnTo>
                    <a:lnTo>
                      <a:pt x="35" y="25"/>
                    </a:lnTo>
                    <a:lnTo>
                      <a:pt x="1" y="31"/>
                    </a:lnTo>
                    <a:close/>
                  </a:path>
                </a:pathLst>
              </a:custGeom>
              <a:solidFill>
                <a:schemeClr val="tx1"/>
              </a:solidFill>
              <a:ln w="9525">
                <a:noFill/>
                <a:round/>
                <a:headEnd/>
                <a:tailEnd/>
              </a:ln>
            </p:spPr>
            <p:txBody>
              <a:bodyPr/>
              <a:lstStyle/>
              <a:p>
                <a:endParaRPr lang="en-US"/>
              </a:p>
            </p:txBody>
          </p:sp>
          <p:sp>
            <p:nvSpPr>
              <p:cNvPr id="144965" name="Freeform 2629"/>
              <p:cNvSpPr>
                <a:spLocks/>
              </p:cNvSpPr>
              <p:nvPr/>
            </p:nvSpPr>
            <p:spPr bwMode="black">
              <a:xfrm>
                <a:off x="3253" y="715"/>
                <a:ext cx="88" cy="77"/>
              </a:xfrm>
              <a:custGeom>
                <a:avLst/>
                <a:gdLst/>
                <a:ahLst/>
                <a:cxnLst>
                  <a:cxn ang="0">
                    <a:pos x="0" y="290"/>
                  </a:cxn>
                  <a:cxn ang="0">
                    <a:pos x="1" y="261"/>
                  </a:cxn>
                  <a:cxn ang="0">
                    <a:pos x="5" y="232"/>
                  </a:cxn>
                  <a:cxn ang="0">
                    <a:pos x="11" y="204"/>
                  </a:cxn>
                  <a:cxn ang="0">
                    <a:pos x="22" y="177"/>
                  </a:cxn>
                  <a:cxn ang="0">
                    <a:pos x="34" y="151"/>
                  </a:cxn>
                  <a:cxn ang="0">
                    <a:pos x="49" y="127"/>
                  </a:cxn>
                  <a:cxn ang="0">
                    <a:pos x="65" y="105"/>
                  </a:cxn>
                  <a:cxn ang="0">
                    <a:pos x="85" y="85"/>
                  </a:cxn>
                  <a:cxn ang="0">
                    <a:pos x="105" y="65"/>
                  </a:cxn>
                  <a:cxn ang="0">
                    <a:pos x="127" y="49"/>
                  </a:cxn>
                  <a:cxn ang="0">
                    <a:pos x="150" y="34"/>
                  </a:cxn>
                  <a:cxn ang="0">
                    <a:pos x="177" y="21"/>
                  </a:cxn>
                  <a:cxn ang="0">
                    <a:pos x="203" y="12"/>
                  </a:cxn>
                  <a:cxn ang="0">
                    <a:pos x="232" y="4"/>
                  </a:cxn>
                  <a:cxn ang="0">
                    <a:pos x="260" y="0"/>
                  </a:cxn>
                  <a:cxn ang="0">
                    <a:pos x="267" y="34"/>
                  </a:cxn>
                  <a:cxn ang="0">
                    <a:pos x="241" y="39"/>
                  </a:cxn>
                  <a:cxn ang="0">
                    <a:pos x="216" y="44"/>
                  </a:cxn>
                  <a:cxn ang="0">
                    <a:pos x="192" y="54"/>
                  </a:cxn>
                  <a:cxn ang="0">
                    <a:pos x="170" y="64"/>
                  </a:cxn>
                  <a:cxn ang="0">
                    <a:pos x="148" y="77"/>
                  </a:cxn>
                  <a:cxn ang="0">
                    <a:pos x="129" y="91"/>
                  </a:cxn>
                  <a:cxn ang="0">
                    <a:pos x="111" y="108"/>
                  </a:cxn>
                  <a:cxn ang="0">
                    <a:pos x="93" y="127"/>
                  </a:cxn>
                  <a:cxn ang="0">
                    <a:pos x="79" y="146"/>
                  </a:cxn>
                  <a:cxn ang="0">
                    <a:pos x="66" y="167"/>
                  </a:cxn>
                  <a:cxn ang="0">
                    <a:pos x="54" y="190"/>
                  </a:cxn>
                  <a:cxn ang="0">
                    <a:pos x="46" y="213"/>
                  </a:cxn>
                  <a:cxn ang="0">
                    <a:pos x="39" y="239"/>
                  </a:cxn>
                  <a:cxn ang="0">
                    <a:pos x="35" y="263"/>
                  </a:cxn>
                  <a:cxn ang="0">
                    <a:pos x="34" y="290"/>
                  </a:cxn>
                  <a:cxn ang="0">
                    <a:pos x="0" y="290"/>
                  </a:cxn>
                </a:cxnLst>
                <a:rect l="0" t="0" r="r" b="b"/>
                <a:pathLst>
                  <a:path w="267" h="290">
                    <a:moveTo>
                      <a:pt x="0" y="290"/>
                    </a:moveTo>
                    <a:lnTo>
                      <a:pt x="1" y="261"/>
                    </a:lnTo>
                    <a:lnTo>
                      <a:pt x="5" y="232"/>
                    </a:lnTo>
                    <a:lnTo>
                      <a:pt x="11" y="204"/>
                    </a:lnTo>
                    <a:lnTo>
                      <a:pt x="22" y="177"/>
                    </a:lnTo>
                    <a:lnTo>
                      <a:pt x="34" y="151"/>
                    </a:lnTo>
                    <a:lnTo>
                      <a:pt x="49" y="127"/>
                    </a:lnTo>
                    <a:lnTo>
                      <a:pt x="65" y="105"/>
                    </a:lnTo>
                    <a:lnTo>
                      <a:pt x="85" y="85"/>
                    </a:lnTo>
                    <a:lnTo>
                      <a:pt x="105" y="65"/>
                    </a:lnTo>
                    <a:lnTo>
                      <a:pt x="127" y="49"/>
                    </a:lnTo>
                    <a:lnTo>
                      <a:pt x="150" y="34"/>
                    </a:lnTo>
                    <a:lnTo>
                      <a:pt x="177" y="21"/>
                    </a:lnTo>
                    <a:lnTo>
                      <a:pt x="203" y="12"/>
                    </a:lnTo>
                    <a:lnTo>
                      <a:pt x="232" y="4"/>
                    </a:lnTo>
                    <a:lnTo>
                      <a:pt x="260" y="0"/>
                    </a:lnTo>
                    <a:lnTo>
                      <a:pt x="267" y="34"/>
                    </a:lnTo>
                    <a:lnTo>
                      <a:pt x="241" y="39"/>
                    </a:lnTo>
                    <a:lnTo>
                      <a:pt x="216" y="44"/>
                    </a:lnTo>
                    <a:lnTo>
                      <a:pt x="192" y="54"/>
                    </a:lnTo>
                    <a:lnTo>
                      <a:pt x="170" y="64"/>
                    </a:lnTo>
                    <a:lnTo>
                      <a:pt x="148" y="77"/>
                    </a:lnTo>
                    <a:lnTo>
                      <a:pt x="129" y="91"/>
                    </a:lnTo>
                    <a:lnTo>
                      <a:pt x="111" y="108"/>
                    </a:lnTo>
                    <a:lnTo>
                      <a:pt x="93" y="127"/>
                    </a:lnTo>
                    <a:lnTo>
                      <a:pt x="79" y="146"/>
                    </a:lnTo>
                    <a:lnTo>
                      <a:pt x="66" y="167"/>
                    </a:lnTo>
                    <a:lnTo>
                      <a:pt x="54" y="190"/>
                    </a:lnTo>
                    <a:lnTo>
                      <a:pt x="46" y="213"/>
                    </a:lnTo>
                    <a:lnTo>
                      <a:pt x="39" y="239"/>
                    </a:lnTo>
                    <a:lnTo>
                      <a:pt x="35" y="263"/>
                    </a:lnTo>
                    <a:lnTo>
                      <a:pt x="34" y="290"/>
                    </a:lnTo>
                    <a:lnTo>
                      <a:pt x="0" y="290"/>
                    </a:lnTo>
                    <a:close/>
                  </a:path>
                </a:pathLst>
              </a:custGeom>
              <a:solidFill>
                <a:schemeClr val="tx1"/>
              </a:solidFill>
              <a:ln w="9525">
                <a:noFill/>
                <a:round/>
                <a:headEnd/>
                <a:tailEnd/>
              </a:ln>
            </p:spPr>
            <p:txBody>
              <a:bodyPr/>
              <a:lstStyle/>
              <a:p>
                <a:endParaRPr lang="en-US"/>
              </a:p>
            </p:txBody>
          </p:sp>
          <p:sp>
            <p:nvSpPr>
              <p:cNvPr id="144966" name="Freeform 2630"/>
              <p:cNvSpPr>
                <a:spLocks/>
              </p:cNvSpPr>
              <p:nvPr/>
            </p:nvSpPr>
            <p:spPr bwMode="black">
              <a:xfrm>
                <a:off x="3340" y="715"/>
                <a:ext cx="10" cy="9"/>
              </a:xfrm>
              <a:custGeom>
                <a:avLst/>
                <a:gdLst/>
                <a:ahLst/>
                <a:cxnLst>
                  <a:cxn ang="0">
                    <a:pos x="0" y="1"/>
                  </a:cxn>
                  <a:cxn ang="0">
                    <a:pos x="32" y="0"/>
                  </a:cxn>
                  <a:cxn ang="0">
                    <a:pos x="32" y="0"/>
                  </a:cxn>
                  <a:cxn ang="0">
                    <a:pos x="32" y="34"/>
                  </a:cxn>
                  <a:cxn ang="0">
                    <a:pos x="32" y="34"/>
                  </a:cxn>
                  <a:cxn ang="0">
                    <a:pos x="7" y="35"/>
                  </a:cxn>
                  <a:cxn ang="0">
                    <a:pos x="0" y="1"/>
                  </a:cxn>
                </a:cxnLst>
                <a:rect l="0" t="0" r="r" b="b"/>
                <a:pathLst>
                  <a:path w="32" h="35">
                    <a:moveTo>
                      <a:pt x="0" y="1"/>
                    </a:moveTo>
                    <a:lnTo>
                      <a:pt x="32" y="0"/>
                    </a:lnTo>
                    <a:lnTo>
                      <a:pt x="32" y="0"/>
                    </a:lnTo>
                    <a:lnTo>
                      <a:pt x="32" y="34"/>
                    </a:lnTo>
                    <a:lnTo>
                      <a:pt x="32" y="34"/>
                    </a:lnTo>
                    <a:lnTo>
                      <a:pt x="7" y="35"/>
                    </a:lnTo>
                    <a:lnTo>
                      <a:pt x="0" y="1"/>
                    </a:lnTo>
                    <a:close/>
                  </a:path>
                </a:pathLst>
              </a:custGeom>
              <a:solidFill>
                <a:schemeClr val="tx1"/>
              </a:solidFill>
              <a:ln w="9525">
                <a:noFill/>
                <a:round/>
                <a:headEnd/>
                <a:tailEnd/>
              </a:ln>
            </p:spPr>
            <p:txBody>
              <a:bodyPr/>
              <a:lstStyle/>
              <a:p>
                <a:endParaRPr lang="en-US"/>
              </a:p>
            </p:txBody>
          </p:sp>
          <p:sp>
            <p:nvSpPr>
              <p:cNvPr id="144967" name="Freeform 2631"/>
              <p:cNvSpPr>
                <a:spLocks/>
              </p:cNvSpPr>
              <p:nvPr/>
            </p:nvSpPr>
            <p:spPr bwMode="black">
              <a:xfrm>
                <a:off x="3350" y="715"/>
                <a:ext cx="98" cy="70"/>
              </a:xfrm>
              <a:custGeom>
                <a:avLst/>
                <a:gdLst/>
                <a:ahLst/>
                <a:cxnLst>
                  <a:cxn ang="0">
                    <a:pos x="0" y="0"/>
                  </a:cxn>
                  <a:cxn ang="0">
                    <a:pos x="29" y="1"/>
                  </a:cxn>
                  <a:cxn ang="0">
                    <a:pos x="58" y="5"/>
                  </a:cxn>
                  <a:cxn ang="0">
                    <a:pos x="86" y="12"/>
                  </a:cxn>
                  <a:cxn ang="0">
                    <a:pos x="113" y="22"/>
                  </a:cxn>
                  <a:cxn ang="0">
                    <a:pos x="139" y="34"/>
                  </a:cxn>
                  <a:cxn ang="0">
                    <a:pos x="163" y="49"/>
                  </a:cxn>
                  <a:cxn ang="0">
                    <a:pos x="185" y="65"/>
                  </a:cxn>
                  <a:cxn ang="0">
                    <a:pos x="205" y="85"/>
                  </a:cxn>
                  <a:cxn ang="0">
                    <a:pos x="225" y="105"/>
                  </a:cxn>
                  <a:cxn ang="0">
                    <a:pos x="241" y="127"/>
                  </a:cxn>
                  <a:cxn ang="0">
                    <a:pos x="256" y="150"/>
                  </a:cxn>
                  <a:cxn ang="0">
                    <a:pos x="269" y="177"/>
                  </a:cxn>
                  <a:cxn ang="0">
                    <a:pos x="279" y="203"/>
                  </a:cxn>
                  <a:cxn ang="0">
                    <a:pos x="286" y="232"/>
                  </a:cxn>
                  <a:cxn ang="0">
                    <a:pos x="291" y="260"/>
                  </a:cxn>
                  <a:cxn ang="0">
                    <a:pos x="256" y="266"/>
                  </a:cxn>
                  <a:cxn ang="0">
                    <a:pos x="252" y="241"/>
                  </a:cxn>
                  <a:cxn ang="0">
                    <a:pos x="246" y="216"/>
                  </a:cxn>
                  <a:cxn ang="0">
                    <a:pos x="237" y="192"/>
                  </a:cxn>
                  <a:cxn ang="0">
                    <a:pos x="226" y="170"/>
                  </a:cxn>
                  <a:cxn ang="0">
                    <a:pos x="213" y="148"/>
                  </a:cxn>
                  <a:cxn ang="0">
                    <a:pos x="199" y="129"/>
                  </a:cxn>
                  <a:cxn ang="0">
                    <a:pos x="182" y="111"/>
                  </a:cxn>
                  <a:cxn ang="0">
                    <a:pos x="163" y="93"/>
                  </a:cxn>
                  <a:cxn ang="0">
                    <a:pos x="144" y="79"/>
                  </a:cxn>
                  <a:cxn ang="0">
                    <a:pos x="124" y="66"/>
                  </a:cxn>
                  <a:cxn ang="0">
                    <a:pos x="100" y="55"/>
                  </a:cxn>
                  <a:cxn ang="0">
                    <a:pos x="77" y="46"/>
                  </a:cxn>
                  <a:cxn ang="0">
                    <a:pos x="51" y="40"/>
                  </a:cxn>
                  <a:cxn ang="0">
                    <a:pos x="27" y="35"/>
                  </a:cxn>
                  <a:cxn ang="0">
                    <a:pos x="0" y="34"/>
                  </a:cxn>
                  <a:cxn ang="0">
                    <a:pos x="0" y="0"/>
                  </a:cxn>
                </a:cxnLst>
                <a:rect l="0" t="0" r="r" b="b"/>
                <a:pathLst>
                  <a:path w="291" h="266">
                    <a:moveTo>
                      <a:pt x="0" y="0"/>
                    </a:moveTo>
                    <a:lnTo>
                      <a:pt x="29" y="1"/>
                    </a:lnTo>
                    <a:lnTo>
                      <a:pt x="58" y="5"/>
                    </a:lnTo>
                    <a:lnTo>
                      <a:pt x="86" y="12"/>
                    </a:lnTo>
                    <a:lnTo>
                      <a:pt x="113" y="22"/>
                    </a:lnTo>
                    <a:lnTo>
                      <a:pt x="139" y="34"/>
                    </a:lnTo>
                    <a:lnTo>
                      <a:pt x="163" y="49"/>
                    </a:lnTo>
                    <a:lnTo>
                      <a:pt x="185" y="65"/>
                    </a:lnTo>
                    <a:lnTo>
                      <a:pt x="205" y="85"/>
                    </a:lnTo>
                    <a:lnTo>
                      <a:pt x="225" y="105"/>
                    </a:lnTo>
                    <a:lnTo>
                      <a:pt x="241" y="127"/>
                    </a:lnTo>
                    <a:lnTo>
                      <a:pt x="256" y="150"/>
                    </a:lnTo>
                    <a:lnTo>
                      <a:pt x="269" y="177"/>
                    </a:lnTo>
                    <a:lnTo>
                      <a:pt x="279" y="203"/>
                    </a:lnTo>
                    <a:lnTo>
                      <a:pt x="286" y="232"/>
                    </a:lnTo>
                    <a:lnTo>
                      <a:pt x="291" y="260"/>
                    </a:lnTo>
                    <a:lnTo>
                      <a:pt x="256" y="266"/>
                    </a:lnTo>
                    <a:lnTo>
                      <a:pt x="252" y="241"/>
                    </a:lnTo>
                    <a:lnTo>
                      <a:pt x="246" y="216"/>
                    </a:lnTo>
                    <a:lnTo>
                      <a:pt x="237" y="192"/>
                    </a:lnTo>
                    <a:lnTo>
                      <a:pt x="226" y="170"/>
                    </a:lnTo>
                    <a:lnTo>
                      <a:pt x="213" y="148"/>
                    </a:lnTo>
                    <a:lnTo>
                      <a:pt x="199" y="129"/>
                    </a:lnTo>
                    <a:lnTo>
                      <a:pt x="182" y="111"/>
                    </a:lnTo>
                    <a:lnTo>
                      <a:pt x="163" y="93"/>
                    </a:lnTo>
                    <a:lnTo>
                      <a:pt x="144" y="79"/>
                    </a:lnTo>
                    <a:lnTo>
                      <a:pt x="124" y="66"/>
                    </a:lnTo>
                    <a:lnTo>
                      <a:pt x="100" y="55"/>
                    </a:lnTo>
                    <a:lnTo>
                      <a:pt x="77" y="46"/>
                    </a:lnTo>
                    <a:lnTo>
                      <a:pt x="51" y="40"/>
                    </a:lnTo>
                    <a:lnTo>
                      <a:pt x="27" y="35"/>
                    </a:lnTo>
                    <a:lnTo>
                      <a:pt x="0" y="34"/>
                    </a:lnTo>
                    <a:lnTo>
                      <a:pt x="0" y="0"/>
                    </a:lnTo>
                    <a:close/>
                  </a:path>
                </a:pathLst>
              </a:custGeom>
              <a:solidFill>
                <a:schemeClr val="tx1"/>
              </a:solidFill>
              <a:ln w="9525">
                <a:noFill/>
                <a:round/>
                <a:headEnd/>
                <a:tailEnd/>
              </a:ln>
            </p:spPr>
            <p:txBody>
              <a:bodyPr/>
              <a:lstStyle/>
              <a:p>
                <a:endParaRPr lang="en-US"/>
              </a:p>
            </p:txBody>
          </p:sp>
          <p:sp>
            <p:nvSpPr>
              <p:cNvPr id="144968" name="Freeform 2632"/>
              <p:cNvSpPr>
                <a:spLocks/>
              </p:cNvSpPr>
              <p:nvPr/>
            </p:nvSpPr>
            <p:spPr bwMode="black">
              <a:xfrm>
                <a:off x="3436" y="784"/>
                <a:ext cx="12" cy="8"/>
              </a:xfrm>
              <a:custGeom>
                <a:avLst/>
                <a:gdLst/>
                <a:ahLst/>
                <a:cxnLst>
                  <a:cxn ang="0">
                    <a:pos x="35" y="0"/>
                  </a:cxn>
                  <a:cxn ang="0">
                    <a:pos x="36" y="31"/>
                  </a:cxn>
                  <a:cxn ang="0">
                    <a:pos x="36" y="31"/>
                  </a:cxn>
                  <a:cxn ang="0">
                    <a:pos x="1" y="31"/>
                  </a:cxn>
                  <a:cxn ang="0">
                    <a:pos x="1" y="31"/>
                  </a:cxn>
                  <a:cxn ang="0">
                    <a:pos x="0" y="6"/>
                  </a:cxn>
                  <a:cxn ang="0">
                    <a:pos x="35" y="0"/>
                  </a:cxn>
                </a:cxnLst>
                <a:rect l="0" t="0" r="r" b="b"/>
                <a:pathLst>
                  <a:path w="36" h="31">
                    <a:moveTo>
                      <a:pt x="35" y="0"/>
                    </a:moveTo>
                    <a:lnTo>
                      <a:pt x="36" y="31"/>
                    </a:lnTo>
                    <a:lnTo>
                      <a:pt x="36" y="31"/>
                    </a:lnTo>
                    <a:lnTo>
                      <a:pt x="1" y="31"/>
                    </a:lnTo>
                    <a:lnTo>
                      <a:pt x="1" y="31"/>
                    </a:lnTo>
                    <a:lnTo>
                      <a:pt x="0" y="6"/>
                    </a:lnTo>
                    <a:lnTo>
                      <a:pt x="35" y="0"/>
                    </a:lnTo>
                    <a:close/>
                  </a:path>
                </a:pathLst>
              </a:custGeom>
              <a:solidFill>
                <a:schemeClr val="tx1"/>
              </a:solidFill>
              <a:ln w="9525">
                <a:noFill/>
                <a:round/>
                <a:headEnd/>
                <a:tailEnd/>
              </a:ln>
            </p:spPr>
            <p:txBody>
              <a:bodyPr/>
              <a:lstStyle/>
              <a:p>
                <a:endParaRPr lang="en-US"/>
              </a:p>
            </p:txBody>
          </p:sp>
          <p:sp>
            <p:nvSpPr>
              <p:cNvPr id="144969" name="Freeform 2633"/>
              <p:cNvSpPr>
                <a:spLocks/>
              </p:cNvSpPr>
              <p:nvPr/>
            </p:nvSpPr>
            <p:spPr bwMode="black">
              <a:xfrm>
                <a:off x="3357" y="792"/>
                <a:ext cx="91" cy="75"/>
              </a:xfrm>
              <a:custGeom>
                <a:avLst/>
                <a:gdLst/>
                <a:ahLst/>
                <a:cxnLst>
                  <a:cxn ang="0">
                    <a:pos x="268" y="0"/>
                  </a:cxn>
                  <a:cxn ang="0">
                    <a:pos x="267" y="29"/>
                  </a:cxn>
                  <a:cxn ang="0">
                    <a:pos x="262" y="58"/>
                  </a:cxn>
                  <a:cxn ang="0">
                    <a:pos x="256" y="86"/>
                  </a:cxn>
                  <a:cxn ang="0">
                    <a:pos x="245" y="113"/>
                  </a:cxn>
                  <a:cxn ang="0">
                    <a:pos x="233" y="139"/>
                  </a:cxn>
                  <a:cxn ang="0">
                    <a:pos x="218" y="164"/>
                  </a:cxn>
                  <a:cxn ang="0">
                    <a:pos x="202" y="185"/>
                  </a:cxn>
                  <a:cxn ang="0">
                    <a:pos x="183" y="206"/>
                  </a:cxn>
                  <a:cxn ang="0">
                    <a:pos x="162" y="225"/>
                  </a:cxn>
                  <a:cxn ang="0">
                    <a:pos x="141" y="241"/>
                  </a:cxn>
                  <a:cxn ang="0">
                    <a:pos x="117" y="256"/>
                  </a:cxn>
                  <a:cxn ang="0">
                    <a:pos x="90" y="269"/>
                  </a:cxn>
                  <a:cxn ang="0">
                    <a:pos x="64" y="279"/>
                  </a:cxn>
                  <a:cxn ang="0">
                    <a:pos x="35" y="286"/>
                  </a:cxn>
                  <a:cxn ang="0">
                    <a:pos x="7" y="291"/>
                  </a:cxn>
                  <a:cxn ang="0">
                    <a:pos x="0" y="256"/>
                  </a:cxn>
                  <a:cxn ang="0">
                    <a:pos x="26" y="252"/>
                  </a:cxn>
                  <a:cxn ang="0">
                    <a:pos x="51" y="246"/>
                  </a:cxn>
                  <a:cxn ang="0">
                    <a:pos x="75" y="237"/>
                  </a:cxn>
                  <a:cxn ang="0">
                    <a:pos x="97" y="226"/>
                  </a:cxn>
                  <a:cxn ang="0">
                    <a:pos x="119" y="213"/>
                  </a:cxn>
                  <a:cxn ang="0">
                    <a:pos x="138" y="199"/>
                  </a:cxn>
                  <a:cxn ang="0">
                    <a:pos x="157" y="182"/>
                  </a:cxn>
                  <a:cxn ang="0">
                    <a:pos x="174" y="164"/>
                  </a:cxn>
                  <a:cxn ang="0">
                    <a:pos x="188" y="144"/>
                  </a:cxn>
                  <a:cxn ang="0">
                    <a:pos x="201" y="124"/>
                  </a:cxn>
                  <a:cxn ang="0">
                    <a:pos x="213" y="100"/>
                  </a:cxn>
                  <a:cxn ang="0">
                    <a:pos x="221" y="78"/>
                  </a:cxn>
                  <a:cxn ang="0">
                    <a:pos x="228" y="52"/>
                  </a:cxn>
                  <a:cxn ang="0">
                    <a:pos x="232" y="27"/>
                  </a:cxn>
                  <a:cxn ang="0">
                    <a:pos x="233" y="0"/>
                  </a:cxn>
                  <a:cxn ang="0">
                    <a:pos x="268" y="0"/>
                  </a:cxn>
                </a:cxnLst>
                <a:rect l="0" t="0" r="r" b="b"/>
                <a:pathLst>
                  <a:path w="268" h="291">
                    <a:moveTo>
                      <a:pt x="268" y="0"/>
                    </a:moveTo>
                    <a:lnTo>
                      <a:pt x="267" y="29"/>
                    </a:lnTo>
                    <a:lnTo>
                      <a:pt x="262" y="58"/>
                    </a:lnTo>
                    <a:lnTo>
                      <a:pt x="256" y="86"/>
                    </a:lnTo>
                    <a:lnTo>
                      <a:pt x="245" y="113"/>
                    </a:lnTo>
                    <a:lnTo>
                      <a:pt x="233" y="139"/>
                    </a:lnTo>
                    <a:lnTo>
                      <a:pt x="218" y="164"/>
                    </a:lnTo>
                    <a:lnTo>
                      <a:pt x="202" y="185"/>
                    </a:lnTo>
                    <a:lnTo>
                      <a:pt x="183" y="206"/>
                    </a:lnTo>
                    <a:lnTo>
                      <a:pt x="162" y="225"/>
                    </a:lnTo>
                    <a:lnTo>
                      <a:pt x="141" y="241"/>
                    </a:lnTo>
                    <a:lnTo>
                      <a:pt x="117" y="256"/>
                    </a:lnTo>
                    <a:lnTo>
                      <a:pt x="90" y="269"/>
                    </a:lnTo>
                    <a:lnTo>
                      <a:pt x="64" y="279"/>
                    </a:lnTo>
                    <a:lnTo>
                      <a:pt x="35" y="286"/>
                    </a:lnTo>
                    <a:lnTo>
                      <a:pt x="7" y="291"/>
                    </a:lnTo>
                    <a:lnTo>
                      <a:pt x="0" y="256"/>
                    </a:lnTo>
                    <a:lnTo>
                      <a:pt x="26" y="252"/>
                    </a:lnTo>
                    <a:lnTo>
                      <a:pt x="51" y="246"/>
                    </a:lnTo>
                    <a:lnTo>
                      <a:pt x="75" y="237"/>
                    </a:lnTo>
                    <a:lnTo>
                      <a:pt x="97" y="226"/>
                    </a:lnTo>
                    <a:lnTo>
                      <a:pt x="119" y="213"/>
                    </a:lnTo>
                    <a:lnTo>
                      <a:pt x="138" y="199"/>
                    </a:lnTo>
                    <a:lnTo>
                      <a:pt x="157" y="182"/>
                    </a:lnTo>
                    <a:lnTo>
                      <a:pt x="174" y="164"/>
                    </a:lnTo>
                    <a:lnTo>
                      <a:pt x="188" y="144"/>
                    </a:lnTo>
                    <a:lnTo>
                      <a:pt x="201" y="124"/>
                    </a:lnTo>
                    <a:lnTo>
                      <a:pt x="213" y="100"/>
                    </a:lnTo>
                    <a:lnTo>
                      <a:pt x="221" y="78"/>
                    </a:lnTo>
                    <a:lnTo>
                      <a:pt x="228" y="52"/>
                    </a:lnTo>
                    <a:lnTo>
                      <a:pt x="232" y="27"/>
                    </a:lnTo>
                    <a:lnTo>
                      <a:pt x="233" y="0"/>
                    </a:lnTo>
                    <a:lnTo>
                      <a:pt x="268" y="0"/>
                    </a:lnTo>
                    <a:close/>
                  </a:path>
                </a:pathLst>
              </a:custGeom>
              <a:solidFill>
                <a:schemeClr val="tx1"/>
              </a:solidFill>
              <a:ln w="9525">
                <a:noFill/>
                <a:round/>
                <a:headEnd/>
                <a:tailEnd/>
              </a:ln>
            </p:spPr>
            <p:txBody>
              <a:bodyPr/>
              <a:lstStyle/>
              <a:p>
                <a:endParaRPr lang="en-US"/>
              </a:p>
            </p:txBody>
          </p:sp>
          <p:sp>
            <p:nvSpPr>
              <p:cNvPr id="144970" name="Freeform 2634"/>
              <p:cNvSpPr>
                <a:spLocks/>
              </p:cNvSpPr>
              <p:nvPr/>
            </p:nvSpPr>
            <p:spPr bwMode="black">
              <a:xfrm>
                <a:off x="3350" y="857"/>
                <a:ext cx="10" cy="10"/>
              </a:xfrm>
              <a:custGeom>
                <a:avLst/>
                <a:gdLst/>
                <a:ahLst/>
                <a:cxnLst>
                  <a:cxn ang="0">
                    <a:pos x="31" y="35"/>
                  </a:cxn>
                  <a:cxn ang="0">
                    <a:pos x="0" y="36"/>
                  </a:cxn>
                  <a:cxn ang="0">
                    <a:pos x="0" y="36"/>
                  </a:cxn>
                  <a:cxn ang="0">
                    <a:pos x="0" y="1"/>
                  </a:cxn>
                  <a:cxn ang="0">
                    <a:pos x="0" y="1"/>
                  </a:cxn>
                  <a:cxn ang="0">
                    <a:pos x="24" y="0"/>
                  </a:cxn>
                  <a:cxn ang="0">
                    <a:pos x="31" y="35"/>
                  </a:cxn>
                </a:cxnLst>
                <a:rect l="0" t="0" r="r" b="b"/>
                <a:pathLst>
                  <a:path w="31" h="36">
                    <a:moveTo>
                      <a:pt x="31" y="35"/>
                    </a:moveTo>
                    <a:lnTo>
                      <a:pt x="0" y="36"/>
                    </a:lnTo>
                    <a:lnTo>
                      <a:pt x="0" y="36"/>
                    </a:lnTo>
                    <a:lnTo>
                      <a:pt x="0" y="1"/>
                    </a:lnTo>
                    <a:lnTo>
                      <a:pt x="0" y="1"/>
                    </a:lnTo>
                    <a:lnTo>
                      <a:pt x="24" y="0"/>
                    </a:lnTo>
                    <a:lnTo>
                      <a:pt x="31" y="35"/>
                    </a:lnTo>
                    <a:close/>
                  </a:path>
                </a:pathLst>
              </a:custGeom>
              <a:solidFill>
                <a:schemeClr val="tx1"/>
              </a:solidFill>
              <a:ln w="9525">
                <a:noFill/>
                <a:round/>
                <a:headEnd/>
                <a:tailEnd/>
              </a:ln>
            </p:spPr>
            <p:txBody>
              <a:bodyPr/>
              <a:lstStyle/>
              <a:p>
                <a:endParaRPr lang="en-US"/>
              </a:p>
            </p:txBody>
          </p:sp>
          <p:sp>
            <p:nvSpPr>
              <p:cNvPr id="144971" name="Freeform 2635"/>
              <p:cNvSpPr>
                <a:spLocks/>
              </p:cNvSpPr>
              <p:nvPr/>
            </p:nvSpPr>
            <p:spPr bwMode="black">
              <a:xfrm>
                <a:off x="3843" y="798"/>
                <a:ext cx="96" cy="69"/>
              </a:xfrm>
              <a:custGeom>
                <a:avLst/>
                <a:gdLst/>
                <a:ahLst/>
                <a:cxnLst>
                  <a:cxn ang="0">
                    <a:pos x="291" y="267"/>
                  </a:cxn>
                  <a:cxn ang="0">
                    <a:pos x="261" y="266"/>
                  </a:cxn>
                  <a:cxn ang="0">
                    <a:pos x="232" y="261"/>
                  </a:cxn>
                  <a:cxn ang="0">
                    <a:pos x="204" y="255"/>
                  </a:cxn>
                  <a:cxn ang="0">
                    <a:pos x="177" y="244"/>
                  </a:cxn>
                  <a:cxn ang="0">
                    <a:pos x="152" y="232"/>
                  </a:cxn>
                  <a:cxn ang="0">
                    <a:pos x="127" y="217"/>
                  </a:cxn>
                  <a:cxn ang="0">
                    <a:pos x="105" y="201"/>
                  </a:cxn>
                  <a:cxn ang="0">
                    <a:pos x="85" y="182"/>
                  </a:cxn>
                  <a:cxn ang="0">
                    <a:pos x="65" y="161"/>
                  </a:cxn>
                  <a:cxn ang="0">
                    <a:pos x="49" y="140"/>
                  </a:cxn>
                  <a:cxn ang="0">
                    <a:pos x="34" y="116"/>
                  </a:cxn>
                  <a:cxn ang="0">
                    <a:pos x="21" y="89"/>
                  </a:cxn>
                  <a:cxn ang="0">
                    <a:pos x="11" y="63"/>
                  </a:cxn>
                  <a:cxn ang="0">
                    <a:pos x="4" y="34"/>
                  </a:cxn>
                  <a:cxn ang="0">
                    <a:pos x="0" y="6"/>
                  </a:cxn>
                  <a:cxn ang="0">
                    <a:pos x="34" y="0"/>
                  </a:cxn>
                  <a:cxn ang="0">
                    <a:pos x="38" y="26"/>
                  </a:cxn>
                  <a:cxn ang="0">
                    <a:pos x="44" y="50"/>
                  </a:cxn>
                  <a:cxn ang="0">
                    <a:pos x="53" y="74"/>
                  </a:cxn>
                  <a:cxn ang="0">
                    <a:pos x="64" y="97"/>
                  </a:cxn>
                  <a:cxn ang="0">
                    <a:pos x="77" y="118"/>
                  </a:cxn>
                  <a:cxn ang="0">
                    <a:pos x="91" y="138"/>
                  </a:cxn>
                  <a:cxn ang="0">
                    <a:pos x="108" y="156"/>
                  </a:cxn>
                  <a:cxn ang="0">
                    <a:pos x="127" y="173"/>
                  </a:cxn>
                  <a:cxn ang="0">
                    <a:pos x="146" y="187"/>
                  </a:cxn>
                  <a:cxn ang="0">
                    <a:pos x="167" y="200"/>
                  </a:cxn>
                  <a:cxn ang="0">
                    <a:pos x="190" y="212"/>
                  </a:cxn>
                  <a:cxn ang="0">
                    <a:pos x="213" y="220"/>
                  </a:cxn>
                  <a:cxn ang="0">
                    <a:pos x="239" y="227"/>
                  </a:cxn>
                  <a:cxn ang="0">
                    <a:pos x="264" y="231"/>
                  </a:cxn>
                  <a:cxn ang="0">
                    <a:pos x="291" y="232"/>
                  </a:cxn>
                  <a:cxn ang="0">
                    <a:pos x="291" y="267"/>
                  </a:cxn>
                </a:cxnLst>
                <a:rect l="0" t="0" r="r" b="b"/>
                <a:pathLst>
                  <a:path w="291" h="267">
                    <a:moveTo>
                      <a:pt x="291" y="267"/>
                    </a:moveTo>
                    <a:lnTo>
                      <a:pt x="261" y="266"/>
                    </a:lnTo>
                    <a:lnTo>
                      <a:pt x="232" y="261"/>
                    </a:lnTo>
                    <a:lnTo>
                      <a:pt x="204" y="255"/>
                    </a:lnTo>
                    <a:lnTo>
                      <a:pt x="177" y="244"/>
                    </a:lnTo>
                    <a:lnTo>
                      <a:pt x="152" y="232"/>
                    </a:lnTo>
                    <a:lnTo>
                      <a:pt x="127" y="217"/>
                    </a:lnTo>
                    <a:lnTo>
                      <a:pt x="105" y="201"/>
                    </a:lnTo>
                    <a:lnTo>
                      <a:pt x="85" y="182"/>
                    </a:lnTo>
                    <a:lnTo>
                      <a:pt x="65" y="161"/>
                    </a:lnTo>
                    <a:lnTo>
                      <a:pt x="49" y="140"/>
                    </a:lnTo>
                    <a:lnTo>
                      <a:pt x="34" y="116"/>
                    </a:lnTo>
                    <a:lnTo>
                      <a:pt x="21" y="89"/>
                    </a:lnTo>
                    <a:lnTo>
                      <a:pt x="11" y="63"/>
                    </a:lnTo>
                    <a:lnTo>
                      <a:pt x="4" y="34"/>
                    </a:lnTo>
                    <a:lnTo>
                      <a:pt x="0" y="6"/>
                    </a:lnTo>
                    <a:lnTo>
                      <a:pt x="34" y="0"/>
                    </a:lnTo>
                    <a:lnTo>
                      <a:pt x="38" y="26"/>
                    </a:lnTo>
                    <a:lnTo>
                      <a:pt x="44" y="50"/>
                    </a:lnTo>
                    <a:lnTo>
                      <a:pt x="53" y="74"/>
                    </a:lnTo>
                    <a:lnTo>
                      <a:pt x="64" y="97"/>
                    </a:lnTo>
                    <a:lnTo>
                      <a:pt x="77" y="118"/>
                    </a:lnTo>
                    <a:lnTo>
                      <a:pt x="91" y="138"/>
                    </a:lnTo>
                    <a:lnTo>
                      <a:pt x="108" y="156"/>
                    </a:lnTo>
                    <a:lnTo>
                      <a:pt x="127" y="173"/>
                    </a:lnTo>
                    <a:lnTo>
                      <a:pt x="146" y="187"/>
                    </a:lnTo>
                    <a:lnTo>
                      <a:pt x="167" y="200"/>
                    </a:lnTo>
                    <a:lnTo>
                      <a:pt x="190" y="212"/>
                    </a:lnTo>
                    <a:lnTo>
                      <a:pt x="213" y="220"/>
                    </a:lnTo>
                    <a:lnTo>
                      <a:pt x="239" y="227"/>
                    </a:lnTo>
                    <a:lnTo>
                      <a:pt x="264" y="231"/>
                    </a:lnTo>
                    <a:lnTo>
                      <a:pt x="291" y="232"/>
                    </a:lnTo>
                    <a:lnTo>
                      <a:pt x="291" y="267"/>
                    </a:lnTo>
                    <a:close/>
                  </a:path>
                </a:pathLst>
              </a:custGeom>
              <a:solidFill>
                <a:schemeClr val="tx1"/>
              </a:solidFill>
              <a:ln w="9525">
                <a:noFill/>
                <a:round/>
                <a:headEnd/>
                <a:tailEnd/>
              </a:ln>
            </p:spPr>
            <p:txBody>
              <a:bodyPr/>
              <a:lstStyle/>
              <a:p>
                <a:endParaRPr lang="en-US"/>
              </a:p>
            </p:txBody>
          </p:sp>
          <p:sp>
            <p:nvSpPr>
              <p:cNvPr id="144972" name="Freeform 2636"/>
              <p:cNvSpPr>
                <a:spLocks/>
              </p:cNvSpPr>
              <p:nvPr/>
            </p:nvSpPr>
            <p:spPr bwMode="black">
              <a:xfrm>
                <a:off x="3843" y="792"/>
                <a:ext cx="12" cy="8"/>
              </a:xfrm>
              <a:custGeom>
                <a:avLst/>
                <a:gdLst/>
                <a:ahLst/>
                <a:cxnLst>
                  <a:cxn ang="0">
                    <a:pos x="2" y="31"/>
                  </a:cxn>
                  <a:cxn ang="0">
                    <a:pos x="0" y="0"/>
                  </a:cxn>
                  <a:cxn ang="0">
                    <a:pos x="0" y="0"/>
                  </a:cxn>
                  <a:cxn ang="0">
                    <a:pos x="35" y="0"/>
                  </a:cxn>
                  <a:cxn ang="0">
                    <a:pos x="35" y="0"/>
                  </a:cxn>
                  <a:cxn ang="0">
                    <a:pos x="36" y="25"/>
                  </a:cxn>
                  <a:cxn ang="0">
                    <a:pos x="2" y="31"/>
                  </a:cxn>
                </a:cxnLst>
                <a:rect l="0" t="0" r="r" b="b"/>
                <a:pathLst>
                  <a:path w="36" h="31">
                    <a:moveTo>
                      <a:pt x="2" y="31"/>
                    </a:moveTo>
                    <a:lnTo>
                      <a:pt x="0" y="0"/>
                    </a:lnTo>
                    <a:lnTo>
                      <a:pt x="0" y="0"/>
                    </a:lnTo>
                    <a:lnTo>
                      <a:pt x="35" y="0"/>
                    </a:lnTo>
                    <a:lnTo>
                      <a:pt x="35" y="0"/>
                    </a:lnTo>
                    <a:lnTo>
                      <a:pt x="36" y="25"/>
                    </a:lnTo>
                    <a:lnTo>
                      <a:pt x="2" y="31"/>
                    </a:lnTo>
                    <a:close/>
                  </a:path>
                </a:pathLst>
              </a:custGeom>
              <a:solidFill>
                <a:schemeClr val="tx1"/>
              </a:solidFill>
              <a:ln w="9525">
                <a:noFill/>
                <a:round/>
                <a:headEnd/>
                <a:tailEnd/>
              </a:ln>
            </p:spPr>
            <p:txBody>
              <a:bodyPr/>
              <a:lstStyle/>
              <a:p>
                <a:endParaRPr lang="en-US"/>
              </a:p>
            </p:txBody>
          </p:sp>
          <p:sp>
            <p:nvSpPr>
              <p:cNvPr id="144973" name="Freeform 2637"/>
              <p:cNvSpPr>
                <a:spLocks/>
              </p:cNvSpPr>
              <p:nvPr/>
            </p:nvSpPr>
            <p:spPr bwMode="black">
              <a:xfrm>
                <a:off x="3843" y="715"/>
                <a:ext cx="88" cy="77"/>
              </a:xfrm>
              <a:custGeom>
                <a:avLst/>
                <a:gdLst/>
                <a:ahLst/>
                <a:cxnLst>
                  <a:cxn ang="0">
                    <a:pos x="0" y="290"/>
                  </a:cxn>
                  <a:cxn ang="0">
                    <a:pos x="2" y="261"/>
                  </a:cxn>
                  <a:cxn ang="0">
                    <a:pos x="6" y="232"/>
                  </a:cxn>
                  <a:cxn ang="0">
                    <a:pos x="12" y="204"/>
                  </a:cxn>
                  <a:cxn ang="0">
                    <a:pos x="23" y="177"/>
                  </a:cxn>
                  <a:cxn ang="0">
                    <a:pos x="35" y="151"/>
                  </a:cxn>
                  <a:cxn ang="0">
                    <a:pos x="50" y="127"/>
                  </a:cxn>
                  <a:cxn ang="0">
                    <a:pos x="66" y="105"/>
                  </a:cxn>
                  <a:cxn ang="0">
                    <a:pos x="86" y="85"/>
                  </a:cxn>
                  <a:cxn ang="0">
                    <a:pos x="106" y="65"/>
                  </a:cxn>
                  <a:cxn ang="0">
                    <a:pos x="128" y="49"/>
                  </a:cxn>
                  <a:cxn ang="0">
                    <a:pos x="151" y="34"/>
                  </a:cxn>
                  <a:cxn ang="0">
                    <a:pos x="178" y="21"/>
                  </a:cxn>
                  <a:cxn ang="0">
                    <a:pos x="204" y="12"/>
                  </a:cxn>
                  <a:cxn ang="0">
                    <a:pos x="233" y="4"/>
                  </a:cxn>
                  <a:cxn ang="0">
                    <a:pos x="261" y="0"/>
                  </a:cxn>
                  <a:cxn ang="0">
                    <a:pos x="268" y="34"/>
                  </a:cxn>
                  <a:cxn ang="0">
                    <a:pos x="242" y="39"/>
                  </a:cxn>
                  <a:cxn ang="0">
                    <a:pos x="217" y="44"/>
                  </a:cxn>
                  <a:cxn ang="0">
                    <a:pos x="193" y="54"/>
                  </a:cxn>
                  <a:cxn ang="0">
                    <a:pos x="171" y="64"/>
                  </a:cxn>
                  <a:cxn ang="0">
                    <a:pos x="149" y="77"/>
                  </a:cxn>
                  <a:cxn ang="0">
                    <a:pos x="130" y="91"/>
                  </a:cxn>
                  <a:cxn ang="0">
                    <a:pos x="112" y="108"/>
                  </a:cxn>
                  <a:cxn ang="0">
                    <a:pos x="94" y="127"/>
                  </a:cxn>
                  <a:cxn ang="0">
                    <a:pos x="80" y="146"/>
                  </a:cxn>
                  <a:cxn ang="0">
                    <a:pos x="67" y="167"/>
                  </a:cxn>
                  <a:cxn ang="0">
                    <a:pos x="55" y="190"/>
                  </a:cxn>
                  <a:cxn ang="0">
                    <a:pos x="47" y="213"/>
                  </a:cxn>
                  <a:cxn ang="0">
                    <a:pos x="40" y="239"/>
                  </a:cxn>
                  <a:cxn ang="0">
                    <a:pos x="36" y="263"/>
                  </a:cxn>
                  <a:cxn ang="0">
                    <a:pos x="35" y="290"/>
                  </a:cxn>
                  <a:cxn ang="0">
                    <a:pos x="0" y="290"/>
                  </a:cxn>
                </a:cxnLst>
                <a:rect l="0" t="0" r="r" b="b"/>
                <a:pathLst>
                  <a:path w="268" h="290">
                    <a:moveTo>
                      <a:pt x="0" y="290"/>
                    </a:moveTo>
                    <a:lnTo>
                      <a:pt x="2" y="261"/>
                    </a:lnTo>
                    <a:lnTo>
                      <a:pt x="6" y="232"/>
                    </a:lnTo>
                    <a:lnTo>
                      <a:pt x="12" y="204"/>
                    </a:lnTo>
                    <a:lnTo>
                      <a:pt x="23" y="177"/>
                    </a:lnTo>
                    <a:lnTo>
                      <a:pt x="35" y="151"/>
                    </a:lnTo>
                    <a:lnTo>
                      <a:pt x="50" y="127"/>
                    </a:lnTo>
                    <a:lnTo>
                      <a:pt x="66" y="105"/>
                    </a:lnTo>
                    <a:lnTo>
                      <a:pt x="86" y="85"/>
                    </a:lnTo>
                    <a:lnTo>
                      <a:pt x="106" y="65"/>
                    </a:lnTo>
                    <a:lnTo>
                      <a:pt x="128" y="49"/>
                    </a:lnTo>
                    <a:lnTo>
                      <a:pt x="151" y="34"/>
                    </a:lnTo>
                    <a:lnTo>
                      <a:pt x="178" y="21"/>
                    </a:lnTo>
                    <a:lnTo>
                      <a:pt x="204" y="12"/>
                    </a:lnTo>
                    <a:lnTo>
                      <a:pt x="233" y="4"/>
                    </a:lnTo>
                    <a:lnTo>
                      <a:pt x="261" y="0"/>
                    </a:lnTo>
                    <a:lnTo>
                      <a:pt x="268" y="34"/>
                    </a:lnTo>
                    <a:lnTo>
                      <a:pt x="242" y="39"/>
                    </a:lnTo>
                    <a:lnTo>
                      <a:pt x="217" y="44"/>
                    </a:lnTo>
                    <a:lnTo>
                      <a:pt x="193" y="54"/>
                    </a:lnTo>
                    <a:lnTo>
                      <a:pt x="171" y="64"/>
                    </a:lnTo>
                    <a:lnTo>
                      <a:pt x="149" y="77"/>
                    </a:lnTo>
                    <a:lnTo>
                      <a:pt x="130" y="91"/>
                    </a:lnTo>
                    <a:lnTo>
                      <a:pt x="112" y="108"/>
                    </a:lnTo>
                    <a:lnTo>
                      <a:pt x="94" y="127"/>
                    </a:lnTo>
                    <a:lnTo>
                      <a:pt x="80" y="146"/>
                    </a:lnTo>
                    <a:lnTo>
                      <a:pt x="67" y="167"/>
                    </a:lnTo>
                    <a:lnTo>
                      <a:pt x="55" y="190"/>
                    </a:lnTo>
                    <a:lnTo>
                      <a:pt x="47" y="213"/>
                    </a:lnTo>
                    <a:lnTo>
                      <a:pt x="40" y="239"/>
                    </a:lnTo>
                    <a:lnTo>
                      <a:pt x="36" y="263"/>
                    </a:lnTo>
                    <a:lnTo>
                      <a:pt x="35" y="290"/>
                    </a:lnTo>
                    <a:lnTo>
                      <a:pt x="0" y="290"/>
                    </a:lnTo>
                    <a:close/>
                  </a:path>
                </a:pathLst>
              </a:custGeom>
              <a:solidFill>
                <a:schemeClr val="tx1"/>
              </a:solidFill>
              <a:ln w="9525">
                <a:noFill/>
                <a:round/>
                <a:headEnd/>
                <a:tailEnd/>
              </a:ln>
            </p:spPr>
            <p:txBody>
              <a:bodyPr/>
              <a:lstStyle/>
              <a:p>
                <a:endParaRPr lang="en-US"/>
              </a:p>
            </p:txBody>
          </p:sp>
          <p:sp>
            <p:nvSpPr>
              <p:cNvPr id="144974" name="Freeform 2638"/>
              <p:cNvSpPr>
                <a:spLocks/>
              </p:cNvSpPr>
              <p:nvPr/>
            </p:nvSpPr>
            <p:spPr bwMode="black">
              <a:xfrm>
                <a:off x="3929" y="715"/>
                <a:ext cx="10" cy="9"/>
              </a:xfrm>
              <a:custGeom>
                <a:avLst/>
                <a:gdLst/>
                <a:ahLst/>
                <a:cxnLst>
                  <a:cxn ang="0">
                    <a:pos x="0" y="1"/>
                  </a:cxn>
                  <a:cxn ang="0">
                    <a:pos x="32" y="0"/>
                  </a:cxn>
                  <a:cxn ang="0">
                    <a:pos x="32" y="0"/>
                  </a:cxn>
                  <a:cxn ang="0">
                    <a:pos x="32" y="34"/>
                  </a:cxn>
                  <a:cxn ang="0">
                    <a:pos x="32" y="34"/>
                  </a:cxn>
                  <a:cxn ang="0">
                    <a:pos x="7" y="35"/>
                  </a:cxn>
                  <a:cxn ang="0">
                    <a:pos x="0" y="1"/>
                  </a:cxn>
                </a:cxnLst>
                <a:rect l="0" t="0" r="r" b="b"/>
                <a:pathLst>
                  <a:path w="32" h="35">
                    <a:moveTo>
                      <a:pt x="0" y="1"/>
                    </a:moveTo>
                    <a:lnTo>
                      <a:pt x="32" y="0"/>
                    </a:lnTo>
                    <a:lnTo>
                      <a:pt x="32" y="0"/>
                    </a:lnTo>
                    <a:lnTo>
                      <a:pt x="32" y="34"/>
                    </a:lnTo>
                    <a:lnTo>
                      <a:pt x="32" y="34"/>
                    </a:lnTo>
                    <a:lnTo>
                      <a:pt x="7" y="35"/>
                    </a:lnTo>
                    <a:lnTo>
                      <a:pt x="0" y="1"/>
                    </a:lnTo>
                    <a:close/>
                  </a:path>
                </a:pathLst>
              </a:custGeom>
              <a:solidFill>
                <a:schemeClr val="tx1"/>
              </a:solidFill>
              <a:ln w="9525">
                <a:noFill/>
                <a:round/>
                <a:headEnd/>
                <a:tailEnd/>
              </a:ln>
            </p:spPr>
            <p:txBody>
              <a:bodyPr/>
              <a:lstStyle/>
              <a:p>
                <a:endParaRPr lang="en-US"/>
              </a:p>
            </p:txBody>
          </p:sp>
          <p:sp>
            <p:nvSpPr>
              <p:cNvPr id="144975" name="Freeform 2639"/>
              <p:cNvSpPr>
                <a:spLocks/>
              </p:cNvSpPr>
              <p:nvPr/>
            </p:nvSpPr>
            <p:spPr bwMode="black">
              <a:xfrm>
                <a:off x="3939" y="715"/>
                <a:ext cx="99" cy="70"/>
              </a:xfrm>
              <a:custGeom>
                <a:avLst/>
                <a:gdLst/>
                <a:ahLst/>
                <a:cxnLst>
                  <a:cxn ang="0">
                    <a:pos x="0" y="0"/>
                  </a:cxn>
                  <a:cxn ang="0">
                    <a:pos x="29" y="1"/>
                  </a:cxn>
                  <a:cxn ang="0">
                    <a:pos x="58" y="5"/>
                  </a:cxn>
                  <a:cxn ang="0">
                    <a:pos x="86" y="12"/>
                  </a:cxn>
                  <a:cxn ang="0">
                    <a:pos x="113" y="22"/>
                  </a:cxn>
                  <a:cxn ang="0">
                    <a:pos x="139" y="34"/>
                  </a:cxn>
                  <a:cxn ang="0">
                    <a:pos x="163" y="49"/>
                  </a:cxn>
                  <a:cxn ang="0">
                    <a:pos x="185" y="65"/>
                  </a:cxn>
                  <a:cxn ang="0">
                    <a:pos x="205" y="85"/>
                  </a:cxn>
                  <a:cxn ang="0">
                    <a:pos x="225" y="105"/>
                  </a:cxn>
                  <a:cxn ang="0">
                    <a:pos x="241" y="127"/>
                  </a:cxn>
                  <a:cxn ang="0">
                    <a:pos x="256" y="150"/>
                  </a:cxn>
                  <a:cxn ang="0">
                    <a:pos x="269" y="177"/>
                  </a:cxn>
                  <a:cxn ang="0">
                    <a:pos x="279" y="203"/>
                  </a:cxn>
                  <a:cxn ang="0">
                    <a:pos x="286" y="232"/>
                  </a:cxn>
                  <a:cxn ang="0">
                    <a:pos x="291" y="260"/>
                  </a:cxn>
                  <a:cxn ang="0">
                    <a:pos x="256" y="266"/>
                  </a:cxn>
                  <a:cxn ang="0">
                    <a:pos x="252" y="241"/>
                  </a:cxn>
                  <a:cxn ang="0">
                    <a:pos x="246" y="216"/>
                  </a:cxn>
                  <a:cxn ang="0">
                    <a:pos x="237" y="192"/>
                  </a:cxn>
                  <a:cxn ang="0">
                    <a:pos x="226" y="170"/>
                  </a:cxn>
                  <a:cxn ang="0">
                    <a:pos x="213" y="148"/>
                  </a:cxn>
                  <a:cxn ang="0">
                    <a:pos x="199" y="129"/>
                  </a:cxn>
                  <a:cxn ang="0">
                    <a:pos x="182" y="111"/>
                  </a:cxn>
                  <a:cxn ang="0">
                    <a:pos x="163" y="93"/>
                  </a:cxn>
                  <a:cxn ang="0">
                    <a:pos x="144" y="79"/>
                  </a:cxn>
                  <a:cxn ang="0">
                    <a:pos x="124" y="66"/>
                  </a:cxn>
                  <a:cxn ang="0">
                    <a:pos x="100" y="55"/>
                  </a:cxn>
                  <a:cxn ang="0">
                    <a:pos x="77" y="46"/>
                  </a:cxn>
                  <a:cxn ang="0">
                    <a:pos x="51" y="40"/>
                  </a:cxn>
                  <a:cxn ang="0">
                    <a:pos x="27" y="35"/>
                  </a:cxn>
                  <a:cxn ang="0">
                    <a:pos x="0" y="34"/>
                  </a:cxn>
                  <a:cxn ang="0">
                    <a:pos x="0" y="0"/>
                  </a:cxn>
                </a:cxnLst>
                <a:rect l="0" t="0" r="r" b="b"/>
                <a:pathLst>
                  <a:path w="291" h="266">
                    <a:moveTo>
                      <a:pt x="0" y="0"/>
                    </a:moveTo>
                    <a:lnTo>
                      <a:pt x="29" y="1"/>
                    </a:lnTo>
                    <a:lnTo>
                      <a:pt x="58" y="5"/>
                    </a:lnTo>
                    <a:lnTo>
                      <a:pt x="86" y="12"/>
                    </a:lnTo>
                    <a:lnTo>
                      <a:pt x="113" y="22"/>
                    </a:lnTo>
                    <a:lnTo>
                      <a:pt x="139" y="34"/>
                    </a:lnTo>
                    <a:lnTo>
                      <a:pt x="163" y="49"/>
                    </a:lnTo>
                    <a:lnTo>
                      <a:pt x="185" y="65"/>
                    </a:lnTo>
                    <a:lnTo>
                      <a:pt x="205" y="85"/>
                    </a:lnTo>
                    <a:lnTo>
                      <a:pt x="225" y="105"/>
                    </a:lnTo>
                    <a:lnTo>
                      <a:pt x="241" y="127"/>
                    </a:lnTo>
                    <a:lnTo>
                      <a:pt x="256" y="150"/>
                    </a:lnTo>
                    <a:lnTo>
                      <a:pt x="269" y="177"/>
                    </a:lnTo>
                    <a:lnTo>
                      <a:pt x="279" y="203"/>
                    </a:lnTo>
                    <a:lnTo>
                      <a:pt x="286" y="232"/>
                    </a:lnTo>
                    <a:lnTo>
                      <a:pt x="291" y="260"/>
                    </a:lnTo>
                    <a:lnTo>
                      <a:pt x="256" y="266"/>
                    </a:lnTo>
                    <a:lnTo>
                      <a:pt x="252" y="241"/>
                    </a:lnTo>
                    <a:lnTo>
                      <a:pt x="246" y="216"/>
                    </a:lnTo>
                    <a:lnTo>
                      <a:pt x="237" y="192"/>
                    </a:lnTo>
                    <a:lnTo>
                      <a:pt x="226" y="170"/>
                    </a:lnTo>
                    <a:lnTo>
                      <a:pt x="213" y="148"/>
                    </a:lnTo>
                    <a:lnTo>
                      <a:pt x="199" y="129"/>
                    </a:lnTo>
                    <a:lnTo>
                      <a:pt x="182" y="111"/>
                    </a:lnTo>
                    <a:lnTo>
                      <a:pt x="163" y="93"/>
                    </a:lnTo>
                    <a:lnTo>
                      <a:pt x="144" y="79"/>
                    </a:lnTo>
                    <a:lnTo>
                      <a:pt x="124" y="66"/>
                    </a:lnTo>
                    <a:lnTo>
                      <a:pt x="100" y="55"/>
                    </a:lnTo>
                    <a:lnTo>
                      <a:pt x="77" y="46"/>
                    </a:lnTo>
                    <a:lnTo>
                      <a:pt x="51" y="40"/>
                    </a:lnTo>
                    <a:lnTo>
                      <a:pt x="27" y="35"/>
                    </a:lnTo>
                    <a:lnTo>
                      <a:pt x="0" y="34"/>
                    </a:lnTo>
                    <a:lnTo>
                      <a:pt x="0" y="0"/>
                    </a:lnTo>
                    <a:close/>
                  </a:path>
                </a:pathLst>
              </a:custGeom>
              <a:solidFill>
                <a:schemeClr val="tx1"/>
              </a:solidFill>
              <a:ln w="9525">
                <a:noFill/>
                <a:round/>
                <a:headEnd/>
                <a:tailEnd/>
              </a:ln>
            </p:spPr>
            <p:txBody>
              <a:bodyPr/>
              <a:lstStyle/>
              <a:p>
                <a:endParaRPr lang="en-US"/>
              </a:p>
            </p:txBody>
          </p:sp>
          <p:sp>
            <p:nvSpPr>
              <p:cNvPr id="144976" name="Freeform 2640"/>
              <p:cNvSpPr>
                <a:spLocks/>
              </p:cNvSpPr>
              <p:nvPr/>
            </p:nvSpPr>
            <p:spPr bwMode="black">
              <a:xfrm>
                <a:off x="4025" y="784"/>
                <a:ext cx="13" cy="8"/>
              </a:xfrm>
              <a:custGeom>
                <a:avLst/>
                <a:gdLst/>
                <a:ahLst/>
                <a:cxnLst>
                  <a:cxn ang="0">
                    <a:pos x="35" y="0"/>
                  </a:cxn>
                  <a:cxn ang="0">
                    <a:pos x="36" y="31"/>
                  </a:cxn>
                  <a:cxn ang="0">
                    <a:pos x="36" y="31"/>
                  </a:cxn>
                  <a:cxn ang="0">
                    <a:pos x="1" y="31"/>
                  </a:cxn>
                  <a:cxn ang="0">
                    <a:pos x="1" y="31"/>
                  </a:cxn>
                  <a:cxn ang="0">
                    <a:pos x="0" y="6"/>
                  </a:cxn>
                  <a:cxn ang="0">
                    <a:pos x="35" y="0"/>
                  </a:cxn>
                </a:cxnLst>
                <a:rect l="0" t="0" r="r" b="b"/>
                <a:pathLst>
                  <a:path w="36" h="31">
                    <a:moveTo>
                      <a:pt x="35" y="0"/>
                    </a:moveTo>
                    <a:lnTo>
                      <a:pt x="36" y="31"/>
                    </a:lnTo>
                    <a:lnTo>
                      <a:pt x="36" y="31"/>
                    </a:lnTo>
                    <a:lnTo>
                      <a:pt x="1" y="31"/>
                    </a:lnTo>
                    <a:lnTo>
                      <a:pt x="1" y="31"/>
                    </a:lnTo>
                    <a:lnTo>
                      <a:pt x="0" y="6"/>
                    </a:lnTo>
                    <a:lnTo>
                      <a:pt x="35" y="0"/>
                    </a:lnTo>
                    <a:close/>
                  </a:path>
                </a:pathLst>
              </a:custGeom>
              <a:solidFill>
                <a:schemeClr val="tx1"/>
              </a:solidFill>
              <a:ln w="9525">
                <a:noFill/>
                <a:round/>
                <a:headEnd/>
                <a:tailEnd/>
              </a:ln>
            </p:spPr>
            <p:txBody>
              <a:bodyPr/>
              <a:lstStyle/>
              <a:p>
                <a:endParaRPr lang="en-US"/>
              </a:p>
            </p:txBody>
          </p:sp>
          <p:sp>
            <p:nvSpPr>
              <p:cNvPr id="144977" name="Freeform 2641"/>
              <p:cNvSpPr>
                <a:spLocks/>
              </p:cNvSpPr>
              <p:nvPr/>
            </p:nvSpPr>
            <p:spPr bwMode="black">
              <a:xfrm>
                <a:off x="3950" y="792"/>
                <a:ext cx="88" cy="75"/>
              </a:xfrm>
              <a:custGeom>
                <a:avLst/>
                <a:gdLst/>
                <a:ahLst/>
                <a:cxnLst>
                  <a:cxn ang="0">
                    <a:pos x="268" y="0"/>
                  </a:cxn>
                  <a:cxn ang="0">
                    <a:pos x="267" y="29"/>
                  </a:cxn>
                  <a:cxn ang="0">
                    <a:pos x="262" y="58"/>
                  </a:cxn>
                  <a:cxn ang="0">
                    <a:pos x="256" y="86"/>
                  </a:cxn>
                  <a:cxn ang="0">
                    <a:pos x="245" y="113"/>
                  </a:cxn>
                  <a:cxn ang="0">
                    <a:pos x="233" y="139"/>
                  </a:cxn>
                  <a:cxn ang="0">
                    <a:pos x="218" y="164"/>
                  </a:cxn>
                  <a:cxn ang="0">
                    <a:pos x="202" y="185"/>
                  </a:cxn>
                  <a:cxn ang="0">
                    <a:pos x="183" y="206"/>
                  </a:cxn>
                  <a:cxn ang="0">
                    <a:pos x="162" y="225"/>
                  </a:cxn>
                  <a:cxn ang="0">
                    <a:pos x="140" y="241"/>
                  </a:cxn>
                  <a:cxn ang="0">
                    <a:pos x="117" y="256"/>
                  </a:cxn>
                  <a:cxn ang="0">
                    <a:pos x="90" y="269"/>
                  </a:cxn>
                  <a:cxn ang="0">
                    <a:pos x="64" y="279"/>
                  </a:cxn>
                  <a:cxn ang="0">
                    <a:pos x="35" y="286"/>
                  </a:cxn>
                  <a:cxn ang="0">
                    <a:pos x="7" y="291"/>
                  </a:cxn>
                  <a:cxn ang="0">
                    <a:pos x="0" y="256"/>
                  </a:cxn>
                  <a:cxn ang="0">
                    <a:pos x="26" y="252"/>
                  </a:cxn>
                  <a:cxn ang="0">
                    <a:pos x="51" y="246"/>
                  </a:cxn>
                  <a:cxn ang="0">
                    <a:pos x="75" y="237"/>
                  </a:cxn>
                  <a:cxn ang="0">
                    <a:pos x="97" y="226"/>
                  </a:cxn>
                  <a:cxn ang="0">
                    <a:pos x="119" y="213"/>
                  </a:cxn>
                  <a:cxn ang="0">
                    <a:pos x="138" y="199"/>
                  </a:cxn>
                  <a:cxn ang="0">
                    <a:pos x="157" y="182"/>
                  </a:cxn>
                  <a:cxn ang="0">
                    <a:pos x="174" y="164"/>
                  </a:cxn>
                  <a:cxn ang="0">
                    <a:pos x="188" y="144"/>
                  </a:cxn>
                  <a:cxn ang="0">
                    <a:pos x="201" y="124"/>
                  </a:cxn>
                  <a:cxn ang="0">
                    <a:pos x="213" y="100"/>
                  </a:cxn>
                  <a:cxn ang="0">
                    <a:pos x="221" y="78"/>
                  </a:cxn>
                  <a:cxn ang="0">
                    <a:pos x="228" y="52"/>
                  </a:cxn>
                  <a:cxn ang="0">
                    <a:pos x="232" y="27"/>
                  </a:cxn>
                  <a:cxn ang="0">
                    <a:pos x="233" y="0"/>
                  </a:cxn>
                  <a:cxn ang="0">
                    <a:pos x="268" y="0"/>
                  </a:cxn>
                </a:cxnLst>
                <a:rect l="0" t="0" r="r" b="b"/>
                <a:pathLst>
                  <a:path w="268" h="291">
                    <a:moveTo>
                      <a:pt x="268" y="0"/>
                    </a:moveTo>
                    <a:lnTo>
                      <a:pt x="267" y="29"/>
                    </a:lnTo>
                    <a:lnTo>
                      <a:pt x="262" y="58"/>
                    </a:lnTo>
                    <a:lnTo>
                      <a:pt x="256" y="86"/>
                    </a:lnTo>
                    <a:lnTo>
                      <a:pt x="245" y="113"/>
                    </a:lnTo>
                    <a:lnTo>
                      <a:pt x="233" y="139"/>
                    </a:lnTo>
                    <a:lnTo>
                      <a:pt x="218" y="164"/>
                    </a:lnTo>
                    <a:lnTo>
                      <a:pt x="202" y="185"/>
                    </a:lnTo>
                    <a:lnTo>
                      <a:pt x="183" y="206"/>
                    </a:lnTo>
                    <a:lnTo>
                      <a:pt x="162" y="225"/>
                    </a:lnTo>
                    <a:lnTo>
                      <a:pt x="140" y="241"/>
                    </a:lnTo>
                    <a:lnTo>
                      <a:pt x="117" y="256"/>
                    </a:lnTo>
                    <a:lnTo>
                      <a:pt x="90" y="269"/>
                    </a:lnTo>
                    <a:lnTo>
                      <a:pt x="64" y="279"/>
                    </a:lnTo>
                    <a:lnTo>
                      <a:pt x="35" y="286"/>
                    </a:lnTo>
                    <a:lnTo>
                      <a:pt x="7" y="291"/>
                    </a:lnTo>
                    <a:lnTo>
                      <a:pt x="0" y="256"/>
                    </a:lnTo>
                    <a:lnTo>
                      <a:pt x="26" y="252"/>
                    </a:lnTo>
                    <a:lnTo>
                      <a:pt x="51" y="246"/>
                    </a:lnTo>
                    <a:lnTo>
                      <a:pt x="75" y="237"/>
                    </a:lnTo>
                    <a:lnTo>
                      <a:pt x="97" y="226"/>
                    </a:lnTo>
                    <a:lnTo>
                      <a:pt x="119" y="213"/>
                    </a:lnTo>
                    <a:lnTo>
                      <a:pt x="138" y="199"/>
                    </a:lnTo>
                    <a:lnTo>
                      <a:pt x="157" y="182"/>
                    </a:lnTo>
                    <a:lnTo>
                      <a:pt x="174" y="164"/>
                    </a:lnTo>
                    <a:lnTo>
                      <a:pt x="188" y="144"/>
                    </a:lnTo>
                    <a:lnTo>
                      <a:pt x="201" y="124"/>
                    </a:lnTo>
                    <a:lnTo>
                      <a:pt x="213" y="100"/>
                    </a:lnTo>
                    <a:lnTo>
                      <a:pt x="221" y="78"/>
                    </a:lnTo>
                    <a:lnTo>
                      <a:pt x="228" y="52"/>
                    </a:lnTo>
                    <a:lnTo>
                      <a:pt x="232" y="27"/>
                    </a:lnTo>
                    <a:lnTo>
                      <a:pt x="233" y="0"/>
                    </a:lnTo>
                    <a:lnTo>
                      <a:pt x="268" y="0"/>
                    </a:lnTo>
                    <a:close/>
                  </a:path>
                </a:pathLst>
              </a:custGeom>
              <a:solidFill>
                <a:schemeClr val="tx1"/>
              </a:solidFill>
              <a:ln w="9525">
                <a:noFill/>
                <a:round/>
                <a:headEnd/>
                <a:tailEnd/>
              </a:ln>
            </p:spPr>
            <p:txBody>
              <a:bodyPr/>
              <a:lstStyle/>
              <a:p>
                <a:endParaRPr lang="en-US"/>
              </a:p>
            </p:txBody>
          </p:sp>
          <p:sp>
            <p:nvSpPr>
              <p:cNvPr id="144978" name="Freeform 2642"/>
              <p:cNvSpPr>
                <a:spLocks/>
              </p:cNvSpPr>
              <p:nvPr/>
            </p:nvSpPr>
            <p:spPr bwMode="black">
              <a:xfrm>
                <a:off x="3939" y="857"/>
                <a:ext cx="12" cy="10"/>
              </a:xfrm>
              <a:custGeom>
                <a:avLst/>
                <a:gdLst/>
                <a:ahLst/>
                <a:cxnLst>
                  <a:cxn ang="0">
                    <a:pos x="31" y="35"/>
                  </a:cxn>
                  <a:cxn ang="0">
                    <a:pos x="0" y="36"/>
                  </a:cxn>
                  <a:cxn ang="0">
                    <a:pos x="0" y="36"/>
                  </a:cxn>
                  <a:cxn ang="0">
                    <a:pos x="0" y="1"/>
                  </a:cxn>
                  <a:cxn ang="0">
                    <a:pos x="0" y="1"/>
                  </a:cxn>
                  <a:cxn ang="0">
                    <a:pos x="24" y="0"/>
                  </a:cxn>
                  <a:cxn ang="0">
                    <a:pos x="31" y="35"/>
                  </a:cxn>
                </a:cxnLst>
                <a:rect l="0" t="0" r="r" b="b"/>
                <a:pathLst>
                  <a:path w="31" h="36">
                    <a:moveTo>
                      <a:pt x="31" y="35"/>
                    </a:moveTo>
                    <a:lnTo>
                      <a:pt x="0" y="36"/>
                    </a:lnTo>
                    <a:lnTo>
                      <a:pt x="0" y="36"/>
                    </a:lnTo>
                    <a:lnTo>
                      <a:pt x="0" y="1"/>
                    </a:lnTo>
                    <a:lnTo>
                      <a:pt x="0" y="1"/>
                    </a:lnTo>
                    <a:lnTo>
                      <a:pt x="24" y="0"/>
                    </a:lnTo>
                    <a:lnTo>
                      <a:pt x="31" y="35"/>
                    </a:lnTo>
                    <a:close/>
                  </a:path>
                </a:pathLst>
              </a:custGeom>
              <a:solidFill>
                <a:schemeClr val="tx1"/>
              </a:solidFill>
              <a:ln w="9525">
                <a:noFill/>
                <a:round/>
                <a:headEnd/>
                <a:tailEnd/>
              </a:ln>
            </p:spPr>
            <p:txBody>
              <a:bodyPr/>
              <a:lstStyle/>
              <a:p>
                <a:endParaRPr lang="en-US"/>
              </a:p>
            </p:txBody>
          </p:sp>
          <p:sp>
            <p:nvSpPr>
              <p:cNvPr id="144979" name="Freeform 2643"/>
              <p:cNvSpPr>
                <a:spLocks/>
              </p:cNvSpPr>
              <p:nvPr/>
            </p:nvSpPr>
            <p:spPr bwMode="black">
              <a:xfrm>
                <a:off x="3547" y="798"/>
                <a:ext cx="99" cy="69"/>
              </a:xfrm>
              <a:custGeom>
                <a:avLst/>
                <a:gdLst/>
                <a:ahLst/>
                <a:cxnLst>
                  <a:cxn ang="0">
                    <a:pos x="291" y="267"/>
                  </a:cxn>
                  <a:cxn ang="0">
                    <a:pos x="262" y="266"/>
                  </a:cxn>
                  <a:cxn ang="0">
                    <a:pos x="233" y="261"/>
                  </a:cxn>
                  <a:cxn ang="0">
                    <a:pos x="205" y="255"/>
                  </a:cxn>
                  <a:cxn ang="0">
                    <a:pos x="178" y="244"/>
                  </a:cxn>
                  <a:cxn ang="0">
                    <a:pos x="152" y="232"/>
                  </a:cxn>
                  <a:cxn ang="0">
                    <a:pos x="127" y="217"/>
                  </a:cxn>
                  <a:cxn ang="0">
                    <a:pos x="106" y="201"/>
                  </a:cxn>
                  <a:cxn ang="0">
                    <a:pos x="85" y="182"/>
                  </a:cxn>
                  <a:cxn ang="0">
                    <a:pos x="66" y="161"/>
                  </a:cxn>
                  <a:cxn ang="0">
                    <a:pos x="50" y="140"/>
                  </a:cxn>
                  <a:cxn ang="0">
                    <a:pos x="35" y="116"/>
                  </a:cxn>
                  <a:cxn ang="0">
                    <a:pos x="22" y="89"/>
                  </a:cxn>
                  <a:cxn ang="0">
                    <a:pos x="12" y="63"/>
                  </a:cxn>
                  <a:cxn ang="0">
                    <a:pos x="4" y="34"/>
                  </a:cxn>
                  <a:cxn ang="0">
                    <a:pos x="0" y="6"/>
                  </a:cxn>
                  <a:cxn ang="0">
                    <a:pos x="35" y="0"/>
                  </a:cxn>
                  <a:cxn ang="0">
                    <a:pos x="39" y="26"/>
                  </a:cxn>
                  <a:cxn ang="0">
                    <a:pos x="44" y="50"/>
                  </a:cxn>
                  <a:cxn ang="0">
                    <a:pos x="54" y="74"/>
                  </a:cxn>
                  <a:cxn ang="0">
                    <a:pos x="65" y="97"/>
                  </a:cxn>
                  <a:cxn ang="0">
                    <a:pos x="78" y="118"/>
                  </a:cxn>
                  <a:cxn ang="0">
                    <a:pos x="92" y="138"/>
                  </a:cxn>
                  <a:cxn ang="0">
                    <a:pos x="109" y="156"/>
                  </a:cxn>
                  <a:cxn ang="0">
                    <a:pos x="127" y="173"/>
                  </a:cxn>
                  <a:cxn ang="0">
                    <a:pos x="147" y="187"/>
                  </a:cxn>
                  <a:cxn ang="0">
                    <a:pos x="167" y="200"/>
                  </a:cxn>
                  <a:cxn ang="0">
                    <a:pos x="191" y="212"/>
                  </a:cxn>
                  <a:cxn ang="0">
                    <a:pos x="213" y="220"/>
                  </a:cxn>
                  <a:cxn ang="0">
                    <a:pos x="239" y="227"/>
                  </a:cxn>
                  <a:cxn ang="0">
                    <a:pos x="264" y="231"/>
                  </a:cxn>
                  <a:cxn ang="0">
                    <a:pos x="291" y="232"/>
                  </a:cxn>
                  <a:cxn ang="0">
                    <a:pos x="291" y="267"/>
                  </a:cxn>
                </a:cxnLst>
                <a:rect l="0" t="0" r="r" b="b"/>
                <a:pathLst>
                  <a:path w="291" h="267">
                    <a:moveTo>
                      <a:pt x="291" y="267"/>
                    </a:moveTo>
                    <a:lnTo>
                      <a:pt x="262" y="266"/>
                    </a:lnTo>
                    <a:lnTo>
                      <a:pt x="233" y="261"/>
                    </a:lnTo>
                    <a:lnTo>
                      <a:pt x="205" y="255"/>
                    </a:lnTo>
                    <a:lnTo>
                      <a:pt x="178" y="244"/>
                    </a:lnTo>
                    <a:lnTo>
                      <a:pt x="152" y="232"/>
                    </a:lnTo>
                    <a:lnTo>
                      <a:pt x="127" y="217"/>
                    </a:lnTo>
                    <a:lnTo>
                      <a:pt x="106" y="201"/>
                    </a:lnTo>
                    <a:lnTo>
                      <a:pt x="85" y="182"/>
                    </a:lnTo>
                    <a:lnTo>
                      <a:pt x="66" y="161"/>
                    </a:lnTo>
                    <a:lnTo>
                      <a:pt x="50" y="140"/>
                    </a:lnTo>
                    <a:lnTo>
                      <a:pt x="35" y="116"/>
                    </a:lnTo>
                    <a:lnTo>
                      <a:pt x="22" y="89"/>
                    </a:lnTo>
                    <a:lnTo>
                      <a:pt x="12" y="63"/>
                    </a:lnTo>
                    <a:lnTo>
                      <a:pt x="4" y="34"/>
                    </a:lnTo>
                    <a:lnTo>
                      <a:pt x="0" y="6"/>
                    </a:lnTo>
                    <a:lnTo>
                      <a:pt x="35" y="0"/>
                    </a:lnTo>
                    <a:lnTo>
                      <a:pt x="39" y="26"/>
                    </a:lnTo>
                    <a:lnTo>
                      <a:pt x="44" y="50"/>
                    </a:lnTo>
                    <a:lnTo>
                      <a:pt x="54" y="74"/>
                    </a:lnTo>
                    <a:lnTo>
                      <a:pt x="65" y="97"/>
                    </a:lnTo>
                    <a:lnTo>
                      <a:pt x="78" y="118"/>
                    </a:lnTo>
                    <a:lnTo>
                      <a:pt x="92" y="138"/>
                    </a:lnTo>
                    <a:lnTo>
                      <a:pt x="109" y="156"/>
                    </a:lnTo>
                    <a:lnTo>
                      <a:pt x="127" y="173"/>
                    </a:lnTo>
                    <a:lnTo>
                      <a:pt x="147" y="187"/>
                    </a:lnTo>
                    <a:lnTo>
                      <a:pt x="167" y="200"/>
                    </a:lnTo>
                    <a:lnTo>
                      <a:pt x="191" y="212"/>
                    </a:lnTo>
                    <a:lnTo>
                      <a:pt x="213" y="220"/>
                    </a:lnTo>
                    <a:lnTo>
                      <a:pt x="239" y="227"/>
                    </a:lnTo>
                    <a:lnTo>
                      <a:pt x="264" y="231"/>
                    </a:lnTo>
                    <a:lnTo>
                      <a:pt x="291" y="232"/>
                    </a:lnTo>
                    <a:lnTo>
                      <a:pt x="291" y="267"/>
                    </a:lnTo>
                    <a:close/>
                  </a:path>
                </a:pathLst>
              </a:custGeom>
              <a:solidFill>
                <a:schemeClr val="tx1"/>
              </a:solidFill>
              <a:ln w="9525">
                <a:noFill/>
                <a:round/>
                <a:headEnd/>
                <a:tailEnd/>
              </a:ln>
            </p:spPr>
            <p:txBody>
              <a:bodyPr/>
              <a:lstStyle/>
              <a:p>
                <a:endParaRPr lang="en-US"/>
              </a:p>
            </p:txBody>
          </p:sp>
          <p:sp>
            <p:nvSpPr>
              <p:cNvPr id="144980" name="Freeform 2644"/>
              <p:cNvSpPr>
                <a:spLocks/>
              </p:cNvSpPr>
              <p:nvPr/>
            </p:nvSpPr>
            <p:spPr bwMode="black">
              <a:xfrm>
                <a:off x="3547" y="792"/>
                <a:ext cx="12" cy="8"/>
              </a:xfrm>
              <a:custGeom>
                <a:avLst/>
                <a:gdLst/>
                <a:ahLst/>
                <a:cxnLst>
                  <a:cxn ang="0">
                    <a:pos x="1" y="31"/>
                  </a:cxn>
                  <a:cxn ang="0">
                    <a:pos x="0" y="0"/>
                  </a:cxn>
                  <a:cxn ang="0">
                    <a:pos x="0" y="0"/>
                  </a:cxn>
                  <a:cxn ang="0">
                    <a:pos x="35" y="0"/>
                  </a:cxn>
                  <a:cxn ang="0">
                    <a:pos x="35" y="0"/>
                  </a:cxn>
                  <a:cxn ang="0">
                    <a:pos x="36" y="25"/>
                  </a:cxn>
                  <a:cxn ang="0">
                    <a:pos x="1" y="31"/>
                  </a:cxn>
                </a:cxnLst>
                <a:rect l="0" t="0" r="r" b="b"/>
                <a:pathLst>
                  <a:path w="36" h="31">
                    <a:moveTo>
                      <a:pt x="1" y="31"/>
                    </a:moveTo>
                    <a:lnTo>
                      <a:pt x="0" y="0"/>
                    </a:lnTo>
                    <a:lnTo>
                      <a:pt x="0" y="0"/>
                    </a:lnTo>
                    <a:lnTo>
                      <a:pt x="35" y="0"/>
                    </a:lnTo>
                    <a:lnTo>
                      <a:pt x="35" y="0"/>
                    </a:lnTo>
                    <a:lnTo>
                      <a:pt x="36" y="25"/>
                    </a:lnTo>
                    <a:lnTo>
                      <a:pt x="1" y="31"/>
                    </a:lnTo>
                    <a:close/>
                  </a:path>
                </a:pathLst>
              </a:custGeom>
              <a:solidFill>
                <a:schemeClr val="tx1"/>
              </a:solidFill>
              <a:ln w="9525">
                <a:noFill/>
                <a:round/>
                <a:headEnd/>
                <a:tailEnd/>
              </a:ln>
            </p:spPr>
            <p:txBody>
              <a:bodyPr/>
              <a:lstStyle/>
              <a:p>
                <a:endParaRPr lang="en-US"/>
              </a:p>
            </p:txBody>
          </p:sp>
          <p:sp>
            <p:nvSpPr>
              <p:cNvPr id="144981" name="Freeform 2645"/>
              <p:cNvSpPr>
                <a:spLocks/>
              </p:cNvSpPr>
              <p:nvPr/>
            </p:nvSpPr>
            <p:spPr bwMode="black">
              <a:xfrm>
                <a:off x="3547" y="715"/>
                <a:ext cx="90" cy="77"/>
              </a:xfrm>
              <a:custGeom>
                <a:avLst/>
                <a:gdLst/>
                <a:ahLst/>
                <a:cxnLst>
                  <a:cxn ang="0">
                    <a:pos x="0" y="290"/>
                  </a:cxn>
                  <a:cxn ang="0">
                    <a:pos x="1" y="261"/>
                  </a:cxn>
                  <a:cxn ang="0">
                    <a:pos x="5" y="232"/>
                  </a:cxn>
                  <a:cxn ang="0">
                    <a:pos x="12" y="204"/>
                  </a:cxn>
                  <a:cxn ang="0">
                    <a:pos x="23" y="177"/>
                  </a:cxn>
                  <a:cxn ang="0">
                    <a:pos x="35" y="151"/>
                  </a:cxn>
                  <a:cxn ang="0">
                    <a:pos x="50" y="127"/>
                  </a:cxn>
                  <a:cxn ang="0">
                    <a:pos x="66" y="105"/>
                  </a:cxn>
                  <a:cxn ang="0">
                    <a:pos x="85" y="85"/>
                  </a:cxn>
                  <a:cxn ang="0">
                    <a:pos x="106" y="65"/>
                  </a:cxn>
                  <a:cxn ang="0">
                    <a:pos x="127" y="49"/>
                  </a:cxn>
                  <a:cxn ang="0">
                    <a:pos x="151" y="34"/>
                  </a:cxn>
                  <a:cxn ang="0">
                    <a:pos x="178" y="21"/>
                  </a:cxn>
                  <a:cxn ang="0">
                    <a:pos x="204" y="12"/>
                  </a:cxn>
                  <a:cxn ang="0">
                    <a:pos x="233" y="4"/>
                  </a:cxn>
                  <a:cxn ang="0">
                    <a:pos x="261" y="0"/>
                  </a:cxn>
                  <a:cxn ang="0">
                    <a:pos x="267" y="34"/>
                  </a:cxn>
                  <a:cxn ang="0">
                    <a:pos x="241" y="39"/>
                  </a:cxn>
                  <a:cxn ang="0">
                    <a:pos x="217" y="44"/>
                  </a:cxn>
                  <a:cxn ang="0">
                    <a:pos x="193" y="54"/>
                  </a:cxn>
                  <a:cxn ang="0">
                    <a:pos x="170" y="64"/>
                  </a:cxn>
                  <a:cxn ang="0">
                    <a:pos x="149" y="77"/>
                  </a:cxn>
                  <a:cxn ang="0">
                    <a:pos x="129" y="91"/>
                  </a:cxn>
                  <a:cxn ang="0">
                    <a:pos x="111" y="108"/>
                  </a:cxn>
                  <a:cxn ang="0">
                    <a:pos x="94" y="127"/>
                  </a:cxn>
                  <a:cxn ang="0">
                    <a:pos x="80" y="146"/>
                  </a:cxn>
                  <a:cxn ang="0">
                    <a:pos x="67" y="167"/>
                  </a:cxn>
                  <a:cxn ang="0">
                    <a:pos x="55" y="190"/>
                  </a:cxn>
                  <a:cxn ang="0">
                    <a:pos x="46" y="213"/>
                  </a:cxn>
                  <a:cxn ang="0">
                    <a:pos x="40" y="239"/>
                  </a:cxn>
                  <a:cxn ang="0">
                    <a:pos x="36" y="263"/>
                  </a:cxn>
                  <a:cxn ang="0">
                    <a:pos x="35" y="290"/>
                  </a:cxn>
                  <a:cxn ang="0">
                    <a:pos x="0" y="290"/>
                  </a:cxn>
                </a:cxnLst>
                <a:rect l="0" t="0" r="r" b="b"/>
                <a:pathLst>
                  <a:path w="267" h="290">
                    <a:moveTo>
                      <a:pt x="0" y="290"/>
                    </a:moveTo>
                    <a:lnTo>
                      <a:pt x="1" y="261"/>
                    </a:lnTo>
                    <a:lnTo>
                      <a:pt x="5" y="232"/>
                    </a:lnTo>
                    <a:lnTo>
                      <a:pt x="12" y="204"/>
                    </a:lnTo>
                    <a:lnTo>
                      <a:pt x="23" y="177"/>
                    </a:lnTo>
                    <a:lnTo>
                      <a:pt x="35" y="151"/>
                    </a:lnTo>
                    <a:lnTo>
                      <a:pt x="50" y="127"/>
                    </a:lnTo>
                    <a:lnTo>
                      <a:pt x="66" y="105"/>
                    </a:lnTo>
                    <a:lnTo>
                      <a:pt x="85" y="85"/>
                    </a:lnTo>
                    <a:lnTo>
                      <a:pt x="106" y="65"/>
                    </a:lnTo>
                    <a:lnTo>
                      <a:pt x="127" y="49"/>
                    </a:lnTo>
                    <a:lnTo>
                      <a:pt x="151" y="34"/>
                    </a:lnTo>
                    <a:lnTo>
                      <a:pt x="178" y="21"/>
                    </a:lnTo>
                    <a:lnTo>
                      <a:pt x="204" y="12"/>
                    </a:lnTo>
                    <a:lnTo>
                      <a:pt x="233" y="4"/>
                    </a:lnTo>
                    <a:lnTo>
                      <a:pt x="261" y="0"/>
                    </a:lnTo>
                    <a:lnTo>
                      <a:pt x="267" y="34"/>
                    </a:lnTo>
                    <a:lnTo>
                      <a:pt x="241" y="39"/>
                    </a:lnTo>
                    <a:lnTo>
                      <a:pt x="217" y="44"/>
                    </a:lnTo>
                    <a:lnTo>
                      <a:pt x="193" y="54"/>
                    </a:lnTo>
                    <a:lnTo>
                      <a:pt x="170" y="64"/>
                    </a:lnTo>
                    <a:lnTo>
                      <a:pt x="149" y="77"/>
                    </a:lnTo>
                    <a:lnTo>
                      <a:pt x="129" y="91"/>
                    </a:lnTo>
                    <a:lnTo>
                      <a:pt x="111" y="108"/>
                    </a:lnTo>
                    <a:lnTo>
                      <a:pt x="94" y="127"/>
                    </a:lnTo>
                    <a:lnTo>
                      <a:pt x="80" y="146"/>
                    </a:lnTo>
                    <a:lnTo>
                      <a:pt x="67" y="167"/>
                    </a:lnTo>
                    <a:lnTo>
                      <a:pt x="55" y="190"/>
                    </a:lnTo>
                    <a:lnTo>
                      <a:pt x="46" y="213"/>
                    </a:lnTo>
                    <a:lnTo>
                      <a:pt x="40" y="239"/>
                    </a:lnTo>
                    <a:lnTo>
                      <a:pt x="36" y="263"/>
                    </a:lnTo>
                    <a:lnTo>
                      <a:pt x="35" y="290"/>
                    </a:lnTo>
                    <a:lnTo>
                      <a:pt x="0" y="290"/>
                    </a:lnTo>
                    <a:close/>
                  </a:path>
                </a:pathLst>
              </a:custGeom>
              <a:solidFill>
                <a:schemeClr val="tx1"/>
              </a:solidFill>
              <a:ln w="9525">
                <a:noFill/>
                <a:round/>
                <a:headEnd/>
                <a:tailEnd/>
              </a:ln>
            </p:spPr>
            <p:txBody>
              <a:bodyPr/>
              <a:lstStyle/>
              <a:p>
                <a:endParaRPr lang="en-US"/>
              </a:p>
            </p:txBody>
          </p:sp>
          <p:sp>
            <p:nvSpPr>
              <p:cNvPr id="144982" name="Freeform 2646"/>
              <p:cNvSpPr>
                <a:spLocks/>
              </p:cNvSpPr>
              <p:nvPr/>
            </p:nvSpPr>
            <p:spPr bwMode="black">
              <a:xfrm>
                <a:off x="3636" y="715"/>
                <a:ext cx="10" cy="9"/>
              </a:xfrm>
              <a:custGeom>
                <a:avLst/>
                <a:gdLst/>
                <a:ahLst/>
                <a:cxnLst>
                  <a:cxn ang="0">
                    <a:pos x="0" y="1"/>
                  </a:cxn>
                  <a:cxn ang="0">
                    <a:pos x="31" y="0"/>
                  </a:cxn>
                  <a:cxn ang="0">
                    <a:pos x="31" y="0"/>
                  </a:cxn>
                  <a:cxn ang="0">
                    <a:pos x="31" y="34"/>
                  </a:cxn>
                  <a:cxn ang="0">
                    <a:pos x="31" y="34"/>
                  </a:cxn>
                  <a:cxn ang="0">
                    <a:pos x="6" y="35"/>
                  </a:cxn>
                  <a:cxn ang="0">
                    <a:pos x="0" y="1"/>
                  </a:cxn>
                </a:cxnLst>
                <a:rect l="0" t="0" r="r" b="b"/>
                <a:pathLst>
                  <a:path w="31" h="35">
                    <a:moveTo>
                      <a:pt x="0" y="1"/>
                    </a:moveTo>
                    <a:lnTo>
                      <a:pt x="31" y="0"/>
                    </a:lnTo>
                    <a:lnTo>
                      <a:pt x="31" y="0"/>
                    </a:lnTo>
                    <a:lnTo>
                      <a:pt x="31" y="34"/>
                    </a:lnTo>
                    <a:lnTo>
                      <a:pt x="31" y="34"/>
                    </a:lnTo>
                    <a:lnTo>
                      <a:pt x="6" y="35"/>
                    </a:lnTo>
                    <a:lnTo>
                      <a:pt x="0" y="1"/>
                    </a:lnTo>
                    <a:close/>
                  </a:path>
                </a:pathLst>
              </a:custGeom>
              <a:solidFill>
                <a:schemeClr val="tx1"/>
              </a:solidFill>
              <a:ln w="9525">
                <a:noFill/>
                <a:round/>
                <a:headEnd/>
                <a:tailEnd/>
              </a:ln>
            </p:spPr>
            <p:txBody>
              <a:bodyPr/>
              <a:lstStyle/>
              <a:p>
                <a:endParaRPr lang="en-US"/>
              </a:p>
            </p:txBody>
          </p:sp>
          <p:sp>
            <p:nvSpPr>
              <p:cNvPr id="144983" name="Freeform 2647"/>
              <p:cNvSpPr>
                <a:spLocks/>
              </p:cNvSpPr>
              <p:nvPr/>
            </p:nvSpPr>
            <p:spPr bwMode="black">
              <a:xfrm>
                <a:off x="3646" y="715"/>
                <a:ext cx="96" cy="70"/>
              </a:xfrm>
              <a:custGeom>
                <a:avLst/>
                <a:gdLst/>
                <a:ahLst/>
                <a:cxnLst>
                  <a:cxn ang="0">
                    <a:pos x="0" y="0"/>
                  </a:cxn>
                  <a:cxn ang="0">
                    <a:pos x="29" y="1"/>
                  </a:cxn>
                  <a:cxn ang="0">
                    <a:pos x="58" y="5"/>
                  </a:cxn>
                  <a:cxn ang="0">
                    <a:pos x="86" y="12"/>
                  </a:cxn>
                  <a:cxn ang="0">
                    <a:pos x="113" y="22"/>
                  </a:cxn>
                  <a:cxn ang="0">
                    <a:pos x="139" y="34"/>
                  </a:cxn>
                  <a:cxn ang="0">
                    <a:pos x="164" y="49"/>
                  </a:cxn>
                  <a:cxn ang="0">
                    <a:pos x="185" y="65"/>
                  </a:cxn>
                  <a:cxn ang="0">
                    <a:pos x="206" y="85"/>
                  </a:cxn>
                  <a:cxn ang="0">
                    <a:pos x="225" y="105"/>
                  </a:cxn>
                  <a:cxn ang="0">
                    <a:pos x="242" y="127"/>
                  </a:cxn>
                  <a:cxn ang="0">
                    <a:pos x="257" y="150"/>
                  </a:cxn>
                  <a:cxn ang="0">
                    <a:pos x="270" y="177"/>
                  </a:cxn>
                  <a:cxn ang="0">
                    <a:pos x="279" y="203"/>
                  </a:cxn>
                  <a:cxn ang="0">
                    <a:pos x="287" y="232"/>
                  </a:cxn>
                  <a:cxn ang="0">
                    <a:pos x="291" y="260"/>
                  </a:cxn>
                  <a:cxn ang="0">
                    <a:pos x="257" y="266"/>
                  </a:cxn>
                  <a:cxn ang="0">
                    <a:pos x="252" y="241"/>
                  </a:cxn>
                  <a:cxn ang="0">
                    <a:pos x="247" y="216"/>
                  </a:cxn>
                  <a:cxn ang="0">
                    <a:pos x="237" y="192"/>
                  </a:cxn>
                  <a:cxn ang="0">
                    <a:pos x="226" y="170"/>
                  </a:cxn>
                  <a:cxn ang="0">
                    <a:pos x="213" y="148"/>
                  </a:cxn>
                  <a:cxn ang="0">
                    <a:pos x="199" y="129"/>
                  </a:cxn>
                  <a:cxn ang="0">
                    <a:pos x="182" y="111"/>
                  </a:cxn>
                  <a:cxn ang="0">
                    <a:pos x="164" y="93"/>
                  </a:cxn>
                  <a:cxn ang="0">
                    <a:pos x="145" y="79"/>
                  </a:cxn>
                  <a:cxn ang="0">
                    <a:pos x="124" y="66"/>
                  </a:cxn>
                  <a:cxn ang="0">
                    <a:pos x="100" y="55"/>
                  </a:cxn>
                  <a:cxn ang="0">
                    <a:pos x="78" y="46"/>
                  </a:cxn>
                  <a:cxn ang="0">
                    <a:pos x="52" y="40"/>
                  </a:cxn>
                  <a:cxn ang="0">
                    <a:pos x="27" y="35"/>
                  </a:cxn>
                  <a:cxn ang="0">
                    <a:pos x="0" y="34"/>
                  </a:cxn>
                  <a:cxn ang="0">
                    <a:pos x="0" y="0"/>
                  </a:cxn>
                </a:cxnLst>
                <a:rect l="0" t="0" r="r" b="b"/>
                <a:pathLst>
                  <a:path w="291" h="266">
                    <a:moveTo>
                      <a:pt x="0" y="0"/>
                    </a:moveTo>
                    <a:lnTo>
                      <a:pt x="29" y="1"/>
                    </a:lnTo>
                    <a:lnTo>
                      <a:pt x="58" y="5"/>
                    </a:lnTo>
                    <a:lnTo>
                      <a:pt x="86" y="12"/>
                    </a:lnTo>
                    <a:lnTo>
                      <a:pt x="113" y="22"/>
                    </a:lnTo>
                    <a:lnTo>
                      <a:pt x="139" y="34"/>
                    </a:lnTo>
                    <a:lnTo>
                      <a:pt x="164" y="49"/>
                    </a:lnTo>
                    <a:lnTo>
                      <a:pt x="185" y="65"/>
                    </a:lnTo>
                    <a:lnTo>
                      <a:pt x="206" y="85"/>
                    </a:lnTo>
                    <a:lnTo>
                      <a:pt x="225" y="105"/>
                    </a:lnTo>
                    <a:lnTo>
                      <a:pt x="242" y="127"/>
                    </a:lnTo>
                    <a:lnTo>
                      <a:pt x="257" y="150"/>
                    </a:lnTo>
                    <a:lnTo>
                      <a:pt x="270" y="177"/>
                    </a:lnTo>
                    <a:lnTo>
                      <a:pt x="279" y="203"/>
                    </a:lnTo>
                    <a:lnTo>
                      <a:pt x="287" y="232"/>
                    </a:lnTo>
                    <a:lnTo>
                      <a:pt x="291" y="260"/>
                    </a:lnTo>
                    <a:lnTo>
                      <a:pt x="257" y="266"/>
                    </a:lnTo>
                    <a:lnTo>
                      <a:pt x="252" y="241"/>
                    </a:lnTo>
                    <a:lnTo>
                      <a:pt x="247" y="216"/>
                    </a:lnTo>
                    <a:lnTo>
                      <a:pt x="237" y="192"/>
                    </a:lnTo>
                    <a:lnTo>
                      <a:pt x="226" y="170"/>
                    </a:lnTo>
                    <a:lnTo>
                      <a:pt x="213" y="148"/>
                    </a:lnTo>
                    <a:lnTo>
                      <a:pt x="199" y="129"/>
                    </a:lnTo>
                    <a:lnTo>
                      <a:pt x="182" y="111"/>
                    </a:lnTo>
                    <a:lnTo>
                      <a:pt x="164" y="93"/>
                    </a:lnTo>
                    <a:lnTo>
                      <a:pt x="145" y="79"/>
                    </a:lnTo>
                    <a:lnTo>
                      <a:pt x="124" y="66"/>
                    </a:lnTo>
                    <a:lnTo>
                      <a:pt x="100" y="55"/>
                    </a:lnTo>
                    <a:lnTo>
                      <a:pt x="78" y="46"/>
                    </a:lnTo>
                    <a:lnTo>
                      <a:pt x="52" y="40"/>
                    </a:lnTo>
                    <a:lnTo>
                      <a:pt x="27" y="35"/>
                    </a:lnTo>
                    <a:lnTo>
                      <a:pt x="0" y="34"/>
                    </a:lnTo>
                    <a:lnTo>
                      <a:pt x="0" y="0"/>
                    </a:lnTo>
                    <a:close/>
                  </a:path>
                </a:pathLst>
              </a:custGeom>
              <a:solidFill>
                <a:schemeClr val="tx1"/>
              </a:solidFill>
              <a:ln w="9525">
                <a:noFill/>
                <a:round/>
                <a:headEnd/>
                <a:tailEnd/>
              </a:ln>
            </p:spPr>
            <p:txBody>
              <a:bodyPr/>
              <a:lstStyle/>
              <a:p>
                <a:endParaRPr lang="en-US"/>
              </a:p>
            </p:txBody>
          </p:sp>
          <p:sp>
            <p:nvSpPr>
              <p:cNvPr id="144984" name="Freeform 2648"/>
              <p:cNvSpPr>
                <a:spLocks/>
              </p:cNvSpPr>
              <p:nvPr/>
            </p:nvSpPr>
            <p:spPr bwMode="black">
              <a:xfrm>
                <a:off x="3732" y="784"/>
                <a:ext cx="12" cy="8"/>
              </a:xfrm>
              <a:custGeom>
                <a:avLst/>
                <a:gdLst/>
                <a:ahLst/>
                <a:cxnLst>
                  <a:cxn ang="0">
                    <a:pos x="34" y="0"/>
                  </a:cxn>
                  <a:cxn ang="0">
                    <a:pos x="35" y="31"/>
                  </a:cxn>
                  <a:cxn ang="0">
                    <a:pos x="35" y="31"/>
                  </a:cxn>
                  <a:cxn ang="0">
                    <a:pos x="1" y="31"/>
                  </a:cxn>
                  <a:cxn ang="0">
                    <a:pos x="1" y="31"/>
                  </a:cxn>
                  <a:cxn ang="0">
                    <a:pos x="0" y="6"/>
                  </a:cxn>
                  <a:cxn ang="0">
                    <a:pos x="34" y="0"/>
                  </a:cxn>
                </a:cxnLst>
                <a:rect l="0" t="0" r="r" b="b"/>
                <a:pathLst>
                  <a:path w="35" h="31">
                    <a:moveTo>
                      <a:pt x="34" y="0"/>
                    </a:moveTo>
                    <a:lnTo>
                      <a:pt x="35" y="31"/>
                    </a:lnTo>
                    <a:lnTo>
                      <a:pt x="35" y="31"/>
                    </a:lnTo>
                    <a:lnTo>
                      <a:pt x="1" y="31"/>
                    </a:lnTo>
                    <a:lnTo>
                      <a:pt x="1" y="31"/>
                    </a:lnTo>
                    <a:lnTo>
                      <a:pt x="0" y="6"/>
                    </a:lnTo>
                    <a:lnTo>
                      <a:pt x="34" y="0"/>
                    </a:lnTo>
                    <a:close/>
                  </a:path>
                </a:pathLst>
              </a:custGeom>
              <a:solidFill>
                <a:schemeClr val="tx1"/>
              </a:solidFill>
              <a:ln w="9525">
                <a:noFill/>
                <a:round/>
                <a:headEnd/>
                <a:tailEnd/>
              </a:ln>
            </p:spPr>
            <p:txBody>
              <a:bodyPr/>
              <a:lstStyle/>
              <a:p>
                <a:endParaRPr lang="en-US"/>
              </a:p>
            </p:txBody>
          </p:sp>
          <p:sp>
            <p:nvSpPr>
              <p:cNvPr id="144985" name="Freeform 2649"/>
              <p:cNvSpPr>
                <a:spLocks/>
              </p:cNvSpPr>
              <p:nvPr/>
            </p:nvSpPr>
            <p:spPr bwMode="black">
              <a:xfrm>
                <a:off x="3653" y="792"/>
                <a:ext cx="91" cy="75"/>
              </a:xfrm>
              <a:custGeom>
                <a:avLst/>
                <a:gdLst/>
                <a:ahLst/>
                <a:cxnLst>
                  <a:cxn ang="0">
                    <a:pos x="267" y="0"/>
                  </a:cxn>
                  <a:cxn ang="0">
                    <a:pos x="266" y="29"/>
                  </a:cxn>
                  <a:cxn ang="0">
                    <a:pos x="262" y="58"/>
                  </a:cxn>
                  <a:cxn ang="0">
                    <a:pos x="255" y="86"/>
                  </a:cxn>
                  <a:cxn ang="0">
                    <a:pos x="245" y="113"/>
                  </a:cxn>
                  <a:cxn ang="0">
                    <a:pos x="233" y="139"/>
                  </a:cxn>
                  <a:cxn ang="0">
                    <a:pos x="218" y="164"/>
                  </a:cxn>
                  <a:cxn ang="0">
                    <a:pos x="201" y="185"/>
                  </a:cxn>
                  <a:cxn ang="0">
                    <a:pos x="182" y="206"/>
                  </a:cxn>
                  <a:cxn ang="0">
                    <a:pos x="162" y="225"/>
                  </a:cxn>
                  <a:cxn ang="0">
                    <a:pos x="140" y="241"/>
                  </a:cxn>
                  <a:cxn ang="0">
                    <a:pos x="116" y="256"/>
                  </a:cxn>
                  <a:cxn ang="0">
                    <a:pos x="89" y="269"/>
                  </a:cxn>
                  <a:cxn ang="0">
                    <a:pos x="63" y="279"/>
                  </a:cxn>
                  <a:cxn ang="0">
                    <a:pos x="34" y="286"/>
                  </a:cxn>
                  <a:cxn ang="0">
                    <a:pos x="6" y="291"/>
                  </a:cxn>
                  <a:cxn ang="0">
                    <a:pos x="0" y="256"/>
                  </a:cxn>
                  <a:cxn ang="0">
                    <a:pos x="26" y="252"/>
                  </a:cxn>
                  <a:cxn ang="0">
                    <a:pos x="51" y="246"/>
                  </a:cxn>
                  <a:cxn ang="0">
                    <a:pos x="74" y="237"/>
                  </a:cxn>
                  <a:cxn ang="0">
                    <a:pos x="97" y="226"/>
                  </a:cxn>
                  <a:cxn ang="0">
                    <a:pos x="118" y="213"/>
                  </a:cxn>
                  <a:cxn ang="0">
                    <a:pos x="138" y="199"/>
                  </a:cxn>
                  <a:cxn ang="0">
                    <a:pos x="156" y="182"/>
                  </a:cxn>
                  <a:cxn ang="0">
                    <a:pos x="173" y="164"/>
                  </a:cxn>
                  <a:cxn ang="0">
                    <a:pos x="187" y="144"/>
                  </a:cxn>
                  <a:cxn ang="0">
                    <a:pos x="200" y="124"/>
                  </a:cxn>
                  <a:cxn ang="0">
                    <a:pos x="212" y="100"/>
                  </a:cxn>
                  <a:cxn ang="0">
                    <a:pos x="221" y="78"/>
                  </a:cxn>
                  <a:cxn ang="0">
                    <a:pos x="227" y="52"/>
                  </a:cxn>
                  <a:cxn ang="0">
                    <a:pos x="232" y="27"/>
                  </a:cxn>
                  <a:cxn ang="0">
                    <a:pos x="233" y="0"/>
                  </a:cxn>
                  <a:cxn ang="0">
                    <a:pos x="267" y="0"/>
                  </a:cxn>
                </a:cxnLst>
                <a:rect l="0" t="0" r="r" b="b"/>
                <a:pathLst>
                  <a:path w="267" h="291">
                    <a:moveTo>
                      <a:pt x="267" y="0"/>
                    </a:moveTo>
                    <a:lnTo>
                      <a:pt x="266" y="29"/>
                    </a:lnTo>
                    <a:lnTo>
                      <a:pt x="262" y="58"/>
                    </a:lnTo>
                    <a:lnTo>
                      <a:pt x="255" y="86"/>
                    </a:lnTo>
                    <a:lnTo>
                      <a:pt x="245" y="113"/>
                    </a:lnTo>
                    <a:lnTo>
                      <a:pt x="233" y="139"/>
                    </a:lnTo>
                    <a:lnTo>
                      <a:pt x="218" y="164"/>
                    </a:lnTo>
                    <a:lnTo>
                      <a:pt x="201" y="185"/>
                    </a:lnTo>
                    <a:lnTo>
                      <a:pt x="182" y="206"/>
                    </a:lnTo>
                    <a:lnTo>
                      <a:pt x="162" y="225"/>
                    </a:lnTo>
                    <a:lnTo>
                      <a:pt x="140" y="241"/>
                    </a:lnTo>
                    <a:lnTo>
                      <a:pt x="116" y="256"/>
                    </a:lnTo>
                    <a:lnTo>
                      <a:pt x="89" y="269"/>
                    </a:lnTo>
                    <a:lnTo>
                      <a:pt x="63" y="279"/>
                    </a:lnTo>
                    <a:lnTo>
                      <a:pt x="34" y="286"/>
                    </a:lnTo>
                    <a:lnTo>
                      <a:pt x="6" y="291"/>
                    </a:lnTo>
                    <a:lnTo>
                      <a:pt x="0" y="256"/>
                    </a:lnTo>
                    <a:lnTo>
                      <a:pt x="26" y="252"/>
                    </a:lnTo>
                    <a:lnTo>
                      <a:pt x="51" y="246"/>
                    </a:lnTo>
                    <a:lnTo>
                      <a:pt x="74" y="237"/>
                    </a:lnTo>
                    <a:lnTo>
                      <a:pt x="97" y="226"/>
                    </a:lnTo>
                    <a:lnTo>
                      <a:pt x="118" y="213"/>
                    </a:lnTo>
                    <a:lnTo>
                      <a:pt x="138" y="199"/>
                    </a:lnTo>
                    <a:lnTo>
                      <a:pt x="156" y="182"/>
                    </a:lnTo>
                    <a:lnTo>
                      <a:pt x="173" y="164"/>
                    </a:lnTo>
                    <a:lnTo>
                      <a:pt x="187" y="144"/>
                    </a:lnTo>
                    <a:lnTo>
                      <a:pt x="200" y="124"/>
                    </a:lnTo>
                    <a:lnTo>
                      <a:pt x="212" y="100"/>
                    </a:lnTo>
                    <a:lnTo>
                      <a:pt x="221" y="78"/>
                    </a:lnTo>
                    <a:lnTo>
                      <a:pt x="227" y="52"/>
                    </a:lnTo>
                    <a:lnTo>
                      <a:pt x="232" y="27"/>
                    </a:lnTo>
                    <a:lnTo>
                      <a:pt x="233" y="0"/>
                    </a:lnTo>
                    <a:lnTo>
                      <a:pt x="267" y="0"/>
                    </a:lnTo>
                    <a:close/>
                  </a:path>
                </a:pathLst>
              </a:custGeom>
              <a:solidFill>
                <a:schemeClr val="tx1"/>
              </a:solidFill>
              <a:ln w="9525">
                <a:noFill/>
                <a:round/>
                <a:headEnd/>
                <a:tailEnd/>
              </a:ln>
            </p:spPr>
            <p:txBody>
              <a:bodyPr/>
              <a:lstStyle/>
              <a:p>
                <a:endParaRPr lang="en-US"/>
              </a:p>
            </p:txBody>
          </p:sp>
          <p:sp>
            <p:nvSpPr>
              <p:cNvPr id="144986" name="Freeform 2650"/>
              <p:cNvSpPr>
                <a:spLocks/>
              </p:cNvSpPr>
              <p:nvPr/>
            </p:nvSpPr>
            <p:spPr bwMode="black">
              <a:xfrm>
                <a:off x="3646" y="857"/>
                <a:ext cx="10" cy="10"/>
              </a:xfrm>
              <a:custGeom>
                <a:avLst/>
                <a:gdLst/>
                <a:ahLst/>
                <a:cxnLst>
                  <a:cxn ang="0">
                    <a:pos x="31" y="35"/>
                  </a:cxn>
                  <a:cxn ang="0">
                    <a:pos x="0" y="36"/>
                  </a:cxn>
                  <a:cxn ang="0">
                    <a:pos x="0" y="36"/>
                  </a:cxn>
                  <a:cxn ang="0">
                    <a:pos x="0" y="1"/>
                  </a:cxn>
                  <a:cxn ang="0">
                    <a:pos x="0" y="1"/>
                  </a:cxn>
                  <a:cxn ang="0">
                    <a:pos x="25" y="0"/>
                  </a:cxn>
                  <a:cxn ang="0">
                    <a:pos x="31" y="35"/>
                  </a:cxn>
                </a:cxnLst>
                <a:rect l="0" t="0" r="r" b="b"/>
                <a:pathLst>
                  <a:path w="31" h="36">
                    <a:moveTo>
                      <a:pt x="31" y="35"/>
                    </a:moveTo>
                    <a:lnTo>
                      <a:pt x="0" y="36"/>
                    </a:lnTo>
                    <a:lnTo>
                      <a:pt x="0" y="36"/>
                    </a:lnTo>
                    <a:lnTo>
                      <a:pt x="0" y="1"/>
                    </a:lnTo>
                    <a:lnTo>
                      <a:pt x="0" y="1"/>
                    </a:lnTo>
                    <a:lnTo>
                      <a:pt x="25" y="0"/>
                    </a:lnTo>
                    <a:lnTo>
                      <a:pt x="31" y="35"/>
                    </a:lnTo>
                    <a:close/>
                  </a:path>
                </a:pathLst>
              </a:custGeom>
              <a:solidFill>
                <a:schemeClr val="tx1"/>
              </a:solidFill>
              <a:ln w="9525">
                <a:noFill/>
                <a:round/>
                <a:headEnd/>
                <a:tailEnd/>
              </a:ln>
            </p:spPr>
            <p:txBody>
              <a:bodyPr/>
              <a:lstStyle/>
              <a:p>
                <a:endParaRPr lang="en-US"/>
              </a:p>
            </p:txBody>
          </p:sp>
          <p:sp>
            <p:nvSpPr>
              <p:cNvPr id="144987" name="Freeform 2651"/>
              <p:cNvSpPr>
                <a:spLocks/>
              </p:cNvSpPr>
              <p:nvPr/>
            </p:nvSpPr>
            <p:spPr bwMode="black">
              <a:xfrm>
                <a:off x="4139" y="798"/>
                <a:ext cx="96" cy="69"/>
              </a:xfrm>
              <a:custGeom>
                <a:avLst/>
                <a:gdLst/>
                <a:ahLst/>
                <a:cxnLst>
                  <a:cxn ang="0">
                    <a:pos x="291" y="267"/>
                  </a:cxn>
                  <a:cxn ang="0">
                    <a:pos x="262" y="266"/>
                  </a:cxn>
                  <a:cxn ang="0">
                    <a:pos x="233" y="261"/>
                  </a:cxn>
                  <a:cxn ang="0">
                    <a:pos x="205" y="255"/>
                  </a:cxn>
                  <a:cxn ang="0">
                    <a:pos x="178" y="244"/>
                  </a:cxn>
                  <a:cxn ang="0">
                    <a:pos x="152" y="232"/>
                  </a:cxn>
                  <a:cxn ang="0">
                    <a:pos x="127" y="217"/>
                  </a:cxn>
                  <a:cxn ang="0">
                    <a:pos x="106" y="201"/>
                  </a:cxn>
                  <a:cxn ang="0">
                    <a:pos x="85" y="182"/>
                  </a:cxn>
                  <a:cxn ang="0">
                    <a:pos x="66" y="161"/>
                  </a:cxn>
                  <a:cxn ang="0">
                    <a:pos x="50" y="140"/>
                  </a:cxn>
                  <a:cxn ang="0">
                    <a:pos x="35" y="116"/>
                  </a:cxn>
                  <a:cxn ang="0">
                    <a:pos x="22" y="89"/>
                  </a:cxn>
                  <a:cxn ang="0">
                    <a:pos x="12" y="63"/>
                  </a:cxn>
                  <a:cxn ang="0">
                    <a:pos x="4" y="34"/>
                  </a:cxn>
                  <a:cxn ang="0">
                    <a:pos x="0" y="6"/>
                  </a:cxn>
                  <a:cxn ang="0">
                    <a:pos x="35" y="0"/>
                  </a:cxn>
                  <a:cxn ang="0">
                    <a:pos x="39" y="26"/>
                  </a:cxn>
                  <a:cxn ang="0">
                    <a:pos x="44" y="50"/>
                  </a:cxn>
                  <a:cxn ang="0">
                    <a:pos x="54" y="74"/>
                  </a:cxn>
                  <a:cxn ang="0">
                    <a:pos x="65" y="97"/>
                  </a:cxn>
                  <a:cxn ang="0">
                    <a:pos x="78" y="118"/>
                  </a:cxn>
                  <a:cxn ang="0">
                    <a:pos x="92" y="138"/>
                  </a:cxn>
                  <a:cxn ang="0">
                    <a:pos x="109" y="156"/>
                  </a:cxn>
                  <a:cxn ang="0">
                    <a:pos x="127" y="173"/>
                  </a:cxn>
                  <a:cxn ang="0">
                    <a:pos x="147" y="187"/>
                  </a:cxn>
                  <a:cxn ang="0">
                    <a:pos x="167" y="200"/>
                  </a:cxn>
                  <a:cxn ang="0">
                    <a:pos x="191" y="212"/>
                  </a:cxn>
                  <a:cxn ang="0">
                    <a:pos x="213" y="220"/>
                  </a:cxn>
                  <a:cxn ang="0">
                    <a:pos x="239" y="227"/>
                  </a:cxn>
                  <a:cxn ang="0">
                    <a:pos x="264" y="231"/>
                  </a:cxn>
                  <a:cxn ang="0">
                    <a:pos x="291" y="232"/>
                  </a:cxn>
                  <a:cxn ang="0">
                    <a:pos x="291" y="267"/>
                  </a:cxn>
                </a:cxnLst>
                <a:rect l="0" t="0" r="r" b="b"/>
                <a:pathLst>
                  <a:path w="291" h="267">
                    <a:moveTo>
                      <a:pt x="291" y="267"/>
                    </a:moveTo>
                    <a:lnTo>
                      <a:pt x="262" y="266"/>
                    </a:lnTo>
                    <a:lnTo>
                      <a:pt x="233" y="261"/>
                    </a:lnTo>
                    <a:lnTo>
                      <a:pt x="205" y="255"/>
                    </a:lnTo>
                    <a:lnTo>
                      <a:pt x="178" y="244"/>
                    </a:lnTo>
                    <a:lnTo>
                      <a:pt x="152" y="232"/>
                    </a:lnTo>
                    <a:lnTo>
                      <a:pt x="127" y="217"/>
                    </a:lnTo>
                    <a:lnTo>
                      <a:pt x="106" y="201"/>
                    </a:lnTo>
                    <a:lnTo>
                      <a:pt x="85" y="182"/>
                    </a:lnTo>
                    <a:lnTo>
                      <a:pt x="66" y="161"/>
                    </a:lnTo>
                    <a:lnTo>
                      <a:pt x="50" y="140"/>
                    </a:lnTo>
                    <a:lnTo>
                      <a:pt x="35" y="116"/>
                    </a:lnTo>
                    <a:lnTo>
                      <a:pt x="22" y="89"/>
                    </a:lnTo>
                    <a:lnTo>
                      <a:pt x="12" y="63"/>
                    </a:lnTo>
                    <a:lnTo>
                      <a:pt x="4" y="34"/>
                    </a:lnTo>
                    <a:lnTo>
                      <a:pt x="0" y="6"/>
                    </a:lnTo>
                    <a:lnTo>
                      <a:pt x="35" y="0"/>
                    </a:lnTo>
                    <a:lnTo>
                      <a:pt x="39" y="26"/>
                    </a:lnTo>
                    <a:lnTo>
                      <a:pt x="44" y="50"/>
                    </a:lnTo>
                    <a:lnTo>
                      <a:pt x="54" y="74"/>
                    </a:lnTo>
                    <a:lnTo>
                      <a:pt x="65" y="97"/>
                    </a:lnTo>
                    <a:lnTo>
                      <a:pt x="78" y="118"/>
                    </a:lnTo>
                    <a:lnTo>
                      <a:pt x="92" y="138"/>
                    </a:lnTo>
                    <a:lnTo>
                      <a:pt x="109" y="156"/>
                    </a:lnTo>
                    <a:lnTo>
                      <a:pt x="127" y="173"/>
                    </a:lnTo>
                    <a:lnTo>
                      <a:pt x="147" y="187"/>
                    </a:lnTo>
                    <a:lnTo>
                      <a:pt x="167" y="200"/>
                    </a:lnTo>
                    <a:lnTo>
                      <a:pt x="191" y="212"/>
                    </a:lnTo>
                    <a:lnTo>
                      <a:pt x="213" y="220"/>
                    </a:lnTo>
                    <a:lnTo>
                      <a:pt x="239" y="227"/>
                    </a:lnTo>
                    <a:lnTo>
                      <a:pt x="264" y="231"/>
                    </a:lnTo>
                    <a:lnTo>
                      <a:pt x="291" y="232"/>
                    </a:lnTo>
                    <a:lnTo>
                      <a:pt x="291" y="267"/>
                    </a:lnTo>
                    <a:close/>
                  </a:path>
                </a:pathLst>
              </a:custGeom>
              <a:solidFill>
                <a:schemeClr val="tx1"/>
              </a:solidFill>
              <a:ln w="9525">
                <a:noFill/>
                <a:round/>
                <a:headEnd/>
                <a:tailEnd/>
              </a:ln>
            </p:spPr>
            <p:txBody>
              <a:bodyPr/>
              <a:lstStyle/>
              <a:p>
                <a:endParaRPr lang="en-US"/>
              </a:p>
            </p:txBody>
          </p:sp>
          <p:sp>
            <p:nvSpPr>
              <p:cNvPr id="144988" name="Freeform 2652"/>
              <p:cNvSpPr>
                <a:spLocks/>
              </p:cNvSpPr>
              <p:nvPr/>
            </p:nvSpPr>
            <p:spPr bwMode="black">
              <a:xfrm>
                <a:off x="4136" y="792"/>
                <a:ext cx="13" cy="8"/>
              </a:xfrm>
              <a:custGeom>
                <a:avLst/>
                <a:gdLst/>
                <a:ahLst/>
                <a:cxnLst>
                  <a:cxn ang="0">
                    <a:pos x="1" y="31"/>
                  </a:cxn>
                  <a:cxn ang="0">
                    <a:pos x="0" y="0"/>
                  </a:cxn>
                  <a:cxn ang="0">
                    <a:pos x="0" y="0"/>
                  </a:cxn>
                  <a:cxn ang="0">
                    <a:pos x="34" y="0"/>
                  </a:cxn>
                  <a:cxn ang="0">
                    <a:pos x="34" y="0"/>
                  </a:cxn>
                  <a:cxn ang="0">
                    <a:pos x="36" y="25"/>
                  </a:cxn>
                  <a:cxn ang="0">
                    <a:pos x="1" y="31"/>
                  </a:cxn>
                </a:cxnLst>
                <a:rect l="0" t="0" r="r" b="b"/>
                <a:pathLst>
                  <a:path w="36" h="31">
                    <a:moveTo>
                      <a:pt x="1" y="31"/>
                    </a:moveTo>
                    <a:lnTo>
                      <a:pt x="0" y="0"/>
                    </a:lnTo>
                    <a:lnTo>
                      <a:pt x="0" y="0"/>
                    </a:lnTo>
                    <a:lnTo>
                      <a:pt x="34" y="0"/>
                    </a:lnTo>
                    <a:lnTo>
                      <a:pt x="34" y="0"/>
                    </a:lnTo>
                    <a:lnTo>
                      <a:pt x="36" y="25"/>
                    </a:lnTo>
                    <a:lnTo>
                      <a:pt x="1" y="31"/>
                    </a:lnTo>
                    <a:close/>
                  </a:path>
                </a:pathLst>
              </a:custGeom>
              <a:solidFill>
                <a:schemeClr val="tx1"/>
              </a:solidFill>
              <a:ln w="9525">
                <a:noFill/>
                <a:round/>
                <a:headEnd/>
                <a:tailEnd/>
              </a:ln>
            </p:spPr>
            <p:txBody>
              <a:bodyPr/>
              <a:lstStyle/>
              <a:p>
                <a:endParaRPr lang="en-US"/>
              </a:p>
            </p:txBody>
          </p:sp>
          <p:sp>
            <p:nvSpPr>
              <p:cNvPr id="144989" name="Freeform 2653"/>
              <p:cNvSpPr>
                <a:spLocks/>
              </p:cNvSpPr>
              <p:nvPr/>
            </p:nvSpPr>
            <p:spPr bwMode="black">
              <a:xfrm>
                <a:off x="4136" y="715"/>
                <a:ext cx="91" cy="77"/>
              </a:xfrm>
              <a:custGeom>
                <a:avLst/>
                <a:gdLst/>
                <a:ahLst/>
                <a:cxnLst>
                  <a:cxn ang="0">
                    <a:pos x="0" y="290"/>
                  </a:cxn>
                  <a:cxn ang="0">
                    <a:pos x="1" y="261"/>
                  </a:cxn>
                  <a:cxn ang="0">
                    <a:pos x="5" y="232"/>
                  </a:cxn>
                  <a:cxn ang="0">
                    <a:pos x="12" y="204"/>
                  </a:cxn>
                  <a:cxn ang="0">
                    <a:pos x="23" y="177"/>
                  </a:cxn>
                  <a:cxn ang="0">
                    <a:pos x="34" y="151"/>
                  </a:cxn>
                  <a:cxn ang="0">
                    <a:pos x="50" y="127"/>
                  </a:cxn>
                  <a:cxn ang="0">
                    <a:pos x="66" y="105"/>
                  </a:cxn>
                  <a:cxn ang="0">
                    <a:pos x="85" y="85"/>
                  </a:cxn>
                  <a:cxn ang="0">
                    <a:pos x="106" y="65"/>
                  </a:cxn>
                  <a:cxn ang="0">
                    <a:pos x="127" y="49"/>
                  </a:cxn>
                  <a:cxn ang="0">
                    <a:pos x="151" y="34"/>
                  </a:cxn>
                  <a:cxn ang="0">
                    <a:pos x="178" y="21"/>
                  </a:cxn>
                  <a:cxn ang="0">
                    <a:pos x="204" y="12"/>
                  </a:cxn>
                  <a:cxn ang="0">
                    <a:pos x="233" y="4"/>
                  </a:cxn>
                  <a:cxn ang="0">
                    <a:pos x="261" y="0"/>
                  </a:cxn>
                  <a:cxn ang="0">
                    <a:pos x="267" y="34"/>
                  </a:cxn>
                  <a:cxn ang="0">
                    <a:pos x="241" y="39"/>
                  </a:cxn>
                  <a:cxn ang="0">
                    <a:pos x="217" y="44"/>
                  </a:cxn>
                  <a:cxn ang="0">
                    <a:pos x="193" y="54"/>
                  </a:cxn>
                  <a:cxn ang="0">
                    <a:pos x="170" y="64"/>
                  </a:cxn>
                  <a:cxn ang="0">
                    <a:pos x="149" y="77"/>
                  </a:cxn>
                  <a:cxn ang="0">
                    <a:pos x="129" y="91"/>
                  </a:cxn>
                  <a:cxn ang="0">
                    <a:pos x="111" y="108"/>
                  </a:cxn>
                  <a:cxn ang="0">
                    <a:pos x="94" y="127"/>
                  </a:cxn>
                  <a:cxn ang="0">
                    <a:pos x="80" y="146"/>
                  </a:cxn>
                  <a:cxn ang="0">
                    <a:pos x="67" y="167"/>
                  </a:cxn>
                  <a:cxn ang="0">
                    <a:pos x="55" y="190"/>
                  </a:cxn>
                  <a:cxn ang="0">
                    <a:pos x="46" y="213"/>
                  </a:cxn>
                  <a:cxn ang="0">
                    <a:pos x="40" y="239"/>
                  </a:cxn>
                  <a:cxn ang="0">
                    <a:pos x="36" y="263"/>
                  </a:cxn>
                  <a:cxn ang="0">
                    <a:pos x="34" y="290"/>
                  </a:cxn>
                  <a:cxn ang="0">
                    <a:pos x="0" y="290"/>
                  </a:cxn>
                </a:cxnLst>
                <a:rect l="0" t="0" r="r" b="b"/>
                <a:pathLst>
                  <a:path w="267" h="290">
                    <a:moveTo>
                      <a:pt x="0" y="290"/>
                    </a:moveTo>
                    <a:lnTo>
                      <a:pt x="1" y="261"/>
                    </a:lnTo>
                    <a:lnTo>
                      <a:pt x="5" y="232"/>
                    </a:lnTo>
                    <a:lnTo>
                      <a:pt x="12" y="204"/>
                    </a:lnTo>
                    <a:lnTo>
                      <a:pt x="23" y="177"/>
                    </a:lnTo>
                    <a:lnTo>
                      <a:pt x="34" y="151"/>
                    </a:lnTo>
                    <a:lnTo>
                      <a:pt x="50" y="127"/>
                    </a:lnTo>
                    <a:lnTo>
                      <a:pt x="66" y="105"/>
                    </a:lnTo>
                    <a:lnTo>
                      <a:pt x="85" y="85"/>
                    </a:lnTo>
                    <a:lnTo>
                      <a:pt x="106" y="65"/>
                    </a:lnTo>
                    <a:lnTo>
                      <a:pt x="127" y="49"/>
                    </a:lnTo>
                    <a:lnTo>
                      <a:pt x="151" y="34"/>
                    </a:lnTo>
                    <a:lnTo>
                      <a:pt x="178" y="21"/>
                    </a:lnTo>
                    <a:lnTo>
                      <a:pt x="204" y="12"/>
                    </a:lnTo>
                    <a:lnTo>
                      <a:pt x="233" y="4"/>
                    </a:lnTo>
                    <a:lnTo>
                      <a:pt x="261" y="0"/>
                    </a:lnTo>
                    <a:lnTo>
                      <a:pt x="267" y="34"/>
                    </a:lnTo>
                    <a:lnTo>
                      <a:pt x="241" y="39"/>
                    </a:lnTo>
                    <a:lnTo>
                      <a:pt x="217" y="44"/>
                    </a:lnTo>
                    <a:lnTo>
                      <a:pt x="193" y="54"/>
                    </a:lnTo>
                    <a:lnTo>
                      <a:pt x="170" y="64"/>
                    </a:lnTo>
                    <a:lnTo>
                      <a:pt x="149" y="77"/>
                    </a:lnTo>
                    <a:lnTo>
                      <a:pt x="129" y="91"/>
                    </a:lnTo>
                    <a:lnTo>
                      <a:pt x="111" y="108"/>
                    </a:lnTo>
                    <a:lnTo>
                      <a:pt x="94" y="127"/>
                    </a:lnTo>
                    <a:lnTo>
                      <a:pt x="80" y="146"/>
                    </a:lnTo>
                    <a:lnTo>
                      <a:pt x="67" y="167"/>
                    </a:lnTo>
                    <a:lnTo>
                      <a:pt x="55" y="190"/>
                    </a:lnTo>
                    <a:lnTo>
                      <a:pt x="46" y="213"/>
                    </a:lnTo>
                    <a:lnTo>
                      <a:pt x="40" y="239"/>
                    </a:lnTo>
                    <a:lnTo>
                      <a:pt x="36" y="263"/>
                    </a:lnTo>
                    <a:lnTo>
                      <a:pt x="34" y="290"/>
                    </a:lnTo>
                    <a:lnTo>
                      <a:pt x="0" y="290"/>
                    </a:lnTo>
                    <a:close/>
                  </a:path>
                </a:pathLst>
              </a:custGeom>
              <a:solidFill>
                <a:schemeClr val="tx1"/>
              </a:solidFill>
              <a:ln w="9525">
                <a:noFill/>
                <a:round/>
                <a:headEnd/>
                <a:tailEnd/>
              </a:ln>
            </p:spPr>
            <p:txBody>
              <a:bodyPr/>
              <a:lstStyle/>
              <a:p>
                <a:endParaRPr lang="en-US"/>
              </a:p>
            </p:txBody>
          </p:sp>
          <p:sp>
            <p:nvSpPr>
              <p:cNvPr id="144990" name="Freeform 2654"/>
              <p:cNvSpPr>
                <a:spLocks/>
              </p:cNvSpPr>
              <p:nvPr/>
            </p:nvSpPr>
            <p:spPr bwMode="black">
              <a:xfrm>
                <a:off x="4225" y="715"/>
                <a:ext cx="10" cy="9"/>
              </a:xfrm>
              <a:custGeom>
                <a:avLst/>
                <a:gdLst/>
                <a:ahLst/>
                <a:cxnLst>
                  <a:cxn ang="0">
                    <a:pos x="0" y="1"/>
                  </a:cxn>
                  <a:cxn ang="0">
                    <a:pos x="31" y="0"/>
                  </a:cxn>
                  <a:cxn ang="0">
                    <a:pos x="31" y="0"/>
                  </a:cxn>
                  <a:cxn ang="0">
                    <a:pos x="31" y="34"/>
                  </a:cxn>
                  <a:cxn ang="0">
                    <a:pos x="31" y="34"/>
                  </a:cxn>
                  <a:cxn ang="0">
                    <a:pos x="6" y="35"/>
                  </a:cxn>
                  <a:cxn ang="0">
                    <a:pos x="0" y="1"/>
                  </a:cxn>
                </a:cxnLst>
                <a:rect l="0" t="0" r="r" b="b"/>
                <a:pathLst>
                  <a:path w="31" h="35">
                    <a:moveTo>
                      <a:pt x="0" y="1"/>
                    </a:moveTo>
                    <a:lnTo>
                      <a:pt x="31" y="0"/>
                    </a:lnTo>
                    <a:lnTo>
                      <a:pt x="31" y="0"/>
                    </a:lnTo>
                    <a:lnTo>
                      <a:pt x="31" y="34"/>
                    </a:lnTo>
                    <a:lnTo>
                      <a:pt x="31" y="34"/>
                    </a:lnTo>
                    <a:lnTo>
                      <a:pt x="6" y="35"/>
                    </a:lnTo>
                    <a:lnTo>
                      <a:pt x="0" y="1"/>
                    </a:lnTo>
                    <a:close/>
                  </a:path>
                </a:pathLst>
              </a:custGeom>
              <a:solidFill>
                <a:schemeClr val="tx1"/>
              </a:solidFill>
              <a:ln w="9525">
                <a:noFill/>
                <a:round/>
                <a:headEnd/>
                <a:tailEnd/>
              </a:ln>
            </p:spPr>
            <p:txBody>
              <a:bodyPr/>
              <a:lstStyle/>
              <a:p>
                <a:endParaRPr lang="en-US"/>
              </a:p>
            </p:txBody>
          </p:sp>
          <p:sp>
            <p:nvSpPr>
              <p:cNvPr id="144991" name="Freeform 2655"/>
              <p:cNvSpPr>
                <a:spLocks/>
              </p:cNvSpPr>
              <p:nvPr/>
            </p:nvSpPr>
            <p:spPr bwMode="black">
              <a:xfrm>
                <a:off x="4235" y="715"/>
                <a:ext cx="99" cy="70"/>
              </a:xfrm>
              <a:custGeom>
                <a:avLst/>
                <a:gdLst/>
                <a:ahLst/>
                <a:cxnLst>
                  <a:cxn ang="0">
                    <a:pos x="0" y="0"/>
                  </a:cxn>
                  <a:cxn ang="0">
                    <a:pos x="29" y="1"/>
                  </a:cxn>
                  <a:cxn ang="0">
                    <a:pos x="58" y="5"/>
                  </a:cxn>
                  <a:cxn ang="0">
                    <a:pos x="86" y="12"/>
                  </a:cxn>
                  <a:cxn ang="0">
                    <a:pos x="113" y="22"/>
                  </a:cxn>
                  <a:cxn ang="0">
                    <a:pos x="139" y="34"/>
                  </a:cxn>
                  <a:cxn ang="0">
                    <a:pos x="164" y="49"/>
                  </a:cxn>
                  <a:cxn ang="0">
                    <a:pos x="185" y="65"/>
                  </a:cxn>
                  <a:cxn ang="0">
                    <a:pos x="206" y="85"/>
                  </a:cxn>
                  <a:cxn ang="0">
                    <a:pos x="225" y="105"/>
                  </a:cxn>
                  <a:cxn ang="0">
                    <a:pos x="241" y="127"/>
                  </a:cxn>
                  <a:cxn ang="0">
                    <a:pos x="257" y="150"/>
                  </a:cxn>
                  <a:cxn ang="0">
                    <a:pos x="270" y="177"/>
                  </a:cxn>
                  <a:cxn ang="0">
                    <a:pos x="279" y="203"/>
                  </a:cxn>
                  <a:cxn ang="0">
                    <a:pos x="287" y="232"/>
                  </a:cxn>
                  <a:cxn ang="0">
                    <a:pos x="291" y="260"/>
                  </a:cxn>
                  <a:cxn ang="0">
                    <a:pos x="257" y="266"/>
                  </a:cxn>
                  <a:cxn ang="0">
                    <a:pos x="252" y="241"/>
                  </a:cxn>
                  <a:cxn ang="0">
                    <a:pos x="247" y="216"/>
                  </a:cxn>
                  <a:cxn ang="0">
                    <a:pos x="237" y="192"/>
                  </a:cxn>
                  <a:cxn ang="0">
                    <a:pos x="226" y="170"/>
                  </a:cxn>
                  <a:cxn ang="0">
                    <a:pos x="213" y="148"/>
                  </a:cxn>
                  <a:cxn ang="0">
                    <a:pos x="199" y="129"/>
                  </a:cxn>
                  <a:cxn ang="0">
                    <a:pos x="182" y="111"/>
                  </a:cxn>
                  <a:cxn ang="0">
                    <a:pos x="164" y="93"/>
                  </a:cxn>
                  <a:cxn ang="0">
                    <a:pos x="144" y="79"/>
                  </a:cxn>
                  <a:cxn ang="0">
                    <a:pos x="124" y="66"/>
                  </a:cxn>
                  <a:cxn ang="0">
                    <a:pos x="100" y="55"/>
                  </a:cxn>
                  <a:cxn ang="0">
                    <a:pos x="78" y="46"/>
                  </a:cxn>
                  <a:cxn ang="0">
                    <a:pos x="52" y="40"/>
                  </a:cxn>
                  <a:cxn ang="0">
                    <a:pos x="27" y="35"/>
                  </a:cxn>
                  <a:cxn ang="0">
                    <a:pos x="0" y="34"/>
                  </a:cxn>
                  <a:cxn ang="0">
                    <a:pos x="0" y="0"/>
                  </a:cxn>
                </a:cxnLst>
                <a:rect l="0" t="0" r="r" b="b"/>
                <a:pathLst>
                  <a:path w="291" h="266">
                    <a:moveTo>
                      <a:pt x="0" y="0"/>
                    </a:moveTo>
                    <a:lnTo>
                      <a:pt x="29" y="1"/>
                    </a:lnTo>
                    <a:lnTo>
                      <a:pt x="58" y="5"/>
                    </a:lnTo>
                    <a:lnTo>
                      <a:pt x="86" y="12"/>
                    </a:lnTo>
                    <a:lnTo>
                      <a:pt x="113" y="22"/>
                    </a:lnTo>
                    <a:lnTo>
                      <a:pt x="139" y="34"/>
                    </a:lnTo>
                    <a:lnTo>
                      <a:pt x="164" y="49"/>
                    </a:lnTo>
                    <a:lnTo>
                      <a:pt x="185" y="65"/>
                    </a:lnTo>
                    <a:lnTo>
                      <a:pt x="206" y="85"/>
                    </a:lnTo>
                    <a:lnTo>
                      <a:pt x="225" y="105"/>
                    </a:lnTo>
                    <a:lnTo>
                      <a:pt x="241" y="127"/>
                    </a:lnTo>
                    <a:lnTo>
                      <a:pt x="257" y="150"/>
                    </a:lnTo>
                    <a:lnTo>
                      <a:pt x="270" y="177"/>
                    </a:lnTo>
                    <a:lnTo>
                      <a:pt x="279" y="203"/>
                    </a:lnTo>
                    <a:lnTo>
                      <a:pt x="287" y="232"/>
                    </a:lnTo>
                    <a:lnTo>
                      <a:pt x="291" y="260"/>
                    </a:lnTo>
                    <a:lnTo>
                      <a:pt x="257" y="266"/>
                    </a:lnTo>
                    <a:lnTo>
                      <a:pt x="252" y="241"/>
                    </a:lnTo>
                    <a:lnTo>
                      <a:pt x="247" y="216"/>
                    </a:lnTo>
                    <a:lnTo>
                      <a:pt x="237" y="192"/>
                    </a:lnTo>
                    <a:lnTo>
                      <a:pt x="226" y="170"/>
                    </a:lnTo>
                    <a:lnTo>
                      <a:pt x="213" y="148"/>
                    </a:lnTo>
                    <a:lnTo>
                      <a:pt x="199" y="129"/>
                    </a:lnTo>
                    <a:lnTo>
                      <a:pt x="182" y="111"/>
                    </a:lnTo>
                    <a:lnTo>
                      <a:pt x="164" y="93"/>
                    </a:lnTo>
                    <a:lnTo>
                      <a:pt x="144" y="79"/>
                    </a:lnTo>
                    <a:lnTo>
                      <a:pt x="124" y="66"/>
                    </a:lnTo>
                    <a:lnTo>
                      <a:pt x="100" y="55"/>
                    </a:lnTo>
                    <a:lnTo>
                      <a:pt x="78" y="46"/>
                    </a:lnTo>
                    <a:lnTo>
                      <a:pt x="52" y="40"/>
                    </a:lnTo>
                    <a:lnTo>
                      <a:pt x="27" y="35"/>
                    </a:lnTo>
                    <a:lnTo>
                      <a:pt x="0" y="34"/>
                    </a:lnTo>
                    <a:lnTo>
                      <a:pt x="0" y="0"/>
                    </a:lnTo>
                    <a:close/>
                  </a:path>
                </a:pathLst>
              </a:custGeom>
              <a:solidFill>
                <a:schemeClr val="tx1"/>
              </a:solidFill>
              <a:ln w="9525">
                <a:noFill/>
                <a:round/>
                <a:headEnd/>
                <a:tailEnd/>
              </a:ln>
            </p:spPr>
            <p:txBody>
              <a:bodyPr/>
              <a:lstStyle/>
              <a:p>
                <a:endParaRPr lang="en-US"/>
              </a:p>
            </p:txBody>
          </p:sp>
          <p:sp>
            <p:nvSpPr>
              <p:cNvPr id="144992" name="Freeform 2656"/>
              <p:cNvSpPr>
                <a:spLocks/>
              </p:cNvSpPr>
              <p:nvPr/>
            </p:nvSpPr>
            <p:spPr bwMode="black">
              <a:xfrm>
                <a:off x="4322" y="784"/>
                <a:ext cx="12" cy="8"/>
              </a:xfrm>
              <a:custGeom>
                <a:avLst/>
                <a:gdLst/>
                <a:ahLst/>
                <a:cxnLst>
                  <a:cxn ang="0">
                    <a:pos x="34" y="0"/>
                  </a:cxn>
                  <a:cxn ang="0">
                    <a:pos x="35" y="31"/>
                  </a:cxn>
                  <a:cxn ang="0">
                    <a:pos x="35" y="31"/>
                  </a:cxn>
                  <a:cxn ang="0">
                    <a:pos x="1" y="31"/>
                  </a:cxn>
                  <a:cxn ang="0">
                    <a:pos x="1" y="31"/>
                  </a:cxn>
                  <a:cxn ang="0">
                    <a:pos x="0" y="6"/>
                  </a:cxn>
                  <a:cxn ang="0">
                    <a:pos x="34" y="0"/>
                  </a:cxn>
                </a:cxnLst>
                <a:rect l="0" t="0" r="r" b="b"/>
                <a:pathLst>
                  <a:path w="35" h="31">
                    <a:moveTo>
                      <a:pt x="34" y="0"/>
                    </a:moveTo>
                    <a:lnTo>
                      <a:pt x="35" y="31"/>
                    </a:lnTo>
                    <a:lnTo>
                      <a:pt x="35" y="31"/>
                    </a:lnTo>
                    <a:lnTo>
                      <a:pt x="1" y="31"/>
                    </a:lnTo>
                    <a:lnTo>
                      <a:pt x="1" y="31"/>
                    </a:lnTo>
                    <a:lnTo>
                      <a:pt x="0" y="6"/>
                    </a:lnTo>
                    <a:lnTo>
                      <a:pt x="34" y="0"/>
                    </a:lnTo>
                    <a:close/>
                  </a:path>
                </a:pathLst>
              </a:custGeom>
              <a:solidFill>
                <a:schemeClr val="tx1"/>
              </a:solidFill>
              <a:ln w="9525">
                <a:noFill/>
                <a:round/>
                <a:headEnd/>
                <a:tailEnd/>
              </a:ln>
            </p:spPr>
            <p:txBody>
              <a:bodyPr/>
              <a:lstStyle/>
              <a:p>
                <a:endParaRPr lang="en-US"/>
              </a:p>
            </p:txBody>
          </p:sp>
          <p:sp>
            <p:nvSpPr>
              <p:cNvPr id="144993" name="Freeform 2657"/>
              <p:cNvSpPr>
                <a:spLocks/>
              </p:cNvSpPr>
              <p:nvPr/>
            </p:nvSpPr>
            <p:spPr bwMode="black">
              <a:xfrm>
                <a:off x="4243" y="792"/>
                <a:ext cx="91" cy="75"/>
              </a:xfrm>
              <a:custGeom>
                <a:avLst/>
                <a:gdLst/>
                <a:ahLst/>
                <a:cxnLst>
                  <a:cxn ang="0">
                    <a:pos x="267" y="0"/>
                  </a:cxn>
                  <a:cxn ang="0">
                    <a:pos x="266" y="29"/>
                  </a:cxn>
                  <a:cxn ang="0">
                    <a:pos x="262" y="58"/>
                  </a:cxn>
                  <a:cxn ang="0">
                    <a:pos x="255" y="86"/>
                  </a:cxn>
                  <a:cxn ang="0">
                    <a:pos x="245" y="113"/>
                  </a:cxn>
                  <a:cxn ang="0">
                    <a:pos x="233" y="139"/>
                  </a:cxn>
                  <a:cxn ang="0">
                    <a:pos x="218" y="164"/>
                  </a:cxn>
                  <a:cxn ang="0">
                    <a:pos x="201" y="185"/>
                  </a:cxn>
                  <a:cxn ang="0">
                    <a:pos x="182" y="206"/>
                  </a:cxn>
                  <a:cxn ang="0">
                    <a:pos x="162" y="225"/>
                  </a:cxn>
                  <a:cxn ang="0">
                    <a:pos x="140" y="241"/>
                  </a:cxn>
                  <a:cxn ang="0">
                    <a:pos x="116" y="256"/>
                  </a:cxn>
                  <a:cxn ang="0">
                    <a:pos x="89" y="269"/>
                  </a:cxn>
                  <a:cxn ang="0">
                    <a:pos x="63" y="279"/>
                  </a:cxn>
                  <a:cxn ang="0">
                    <a:pos x="34" y="286"/>
                  </a:cxn>
                  <a:cxn ang="0">
                    <a:pos x="6" y="291"/>
                  </a:cxn>
                  <a:cxn ang="0">
                    <a:pos x="0" y="256"/>
                  </a:cxn>
                  <a:cxn ang="0">
                    <a:pos x="26" y="252"/>
                  </a:cxn>
                  <a:cxn ang="0">
                    <a:pos x="51" y="246"/>
                  </a:cxn>
                  <a:cxn ang="0">
                    <a:pos x="74" y="237"/>
                  </a:cxn>
                  <a:cxn ang="0">
                    <a:pos x="97" y="226"/>
                  </a:cxn>
                  <a:cxn ang="0">
                    <a:pos x="118" y="213"/>
                  </a:cxn>
                  <a:cxn ang="0">
                    <a:pos x="138" y="199"/>
                  </a:cxn>
                  <a:cxn ang="0">
                    <a:pos x="156" y="182"/>
                  </a:cxn>
                  <a:cxn ang="0">
                    <a:pos x="173" y="164"/>
                  </a:cxn>
                  <a:cxn ang="0">
                    <a:pos x="187" y="144"/>
                  </a:cxn>
                  <a:cxn ang="0">
                    <a:pos x="200" y="124"/>
                  </a:cxn>
                  <a:cxn ang="0">
                    <a:pos x="212" y="100"/>
                  </a:cxn>
                  <a:cxn ang="0">
                    <a:pos x="221" y="78"/>
                  </a:cxn>
                  <a:cxn ang="0">
                    <a:pos x="227" y="52"/>
                  </a:cxn>
                  <a:cxn ang="0">
                    <a:pos x="232" y="27"/>
                  </a:cxn>
                  <a:cxn ang="0">
                    <a:pos x="233" y="0"/>
                  </a:cxn>
                  <a:cxn ang="0">
                    <a:pos x="267" y="0"/>
                  </a:cxn>
                </a:cxnLst>
                <a:rect l="0" t="0" r="r" b="b"/>
                <a:pathLst>
                  <a:path w="267" h="291">
                    <a:moveTo>
                      <a:pt x="267" y="0"/>
                    </a:moveTo>
                    <a:lnTo>
                      <a:pt x="266" y="29"/>
                    </a:lnTo>
                    <a:lnTo>
                      <a:pt x="262" y="58"/>
                    </a:lnTo>
                    <a:lnTo>
                      <a:pt x="255" y="86"/>
                    </a:lnTo>
                    <a:lnTo>
                      <a:pt x="245" y="113"/>
                    </a:lnTo>
                    <a:lnTo>
                      <a:pt x="233" y="139"/>
                    </a:lnTo>
                    <a:lnTo>
                      <a:pt x="218" y="164"/>
                    </a:lnTo>
                    <a:lnTo>
                      <a:pt x="201" y="185"/>
                    </a:lnTo>
                    <a:lnTo>
                      <a:pt x="182" y="206"/>
                    </a:lnTo>
                    <a:lnTo>
                      <a:pt x="162" y="225"/>
                    </a:lnTo>
                    <a:lnTo>
                      <a:pt x="140" y="241"/>
                    </a:lnTo>
                    <a:lnTo>
                      <a:pt x="116" y="256"/>
                    </a:lnTo>
                    <a:lnTo>
                      <a:pt x="89" y="269"/>
                    </a:lnTo>
                    <a:lnTo>
                      <a:pt x="63" y="279"/>
                    </a:lnTo>
                    <a:lnTo>
                      <a:pt x="34" y="286"/>
                    </a:lnTo>
                    <a:lnTo>
                      <a:pt x="6" y="291"/>
                    </a:lnTo>
                    <a:lnTo>
                      <a:pt x="0" y="256"/>
                    </a:lnTo>
                    <a:lnTo>
                      <a:pt x="26" y="252"/>
                    </a:lnTo>
                    <a:lnTo>
                      <a:pt x="51" y="246"/>
                    </a:lnTo>
                    <a:lnTo>
                      <a:pt x="74" y="237"/>
                    </a:lnTo>
                    <a:lnTo>
                      <a:pt x="97" y="226"/>
                    </a:lnTo>
                    <a:lnTo>
                      <a:pt x="118" y="213"/>
                    </a:lnTo>
                    <a:lnTo>
                      <a:pt x="138" y="199"/>
                    </a:lnTo>
                    <a:lnTo>
                      <a:pt x="156" y="182"/>
                    </a:lnTo>
                    <a:lnTo>
                      <a:pt x="173" y="164"/>
                    </a:lnTo>
                    <a:lnTo>
                      <a:pt x="187" y="144"/>
                    </a:lnTo>
                    <a:lnTo>
                      <a:pt x="200" y="124"/>
                    </a:lnTo>
                    <a:lnTo>
                      <a:pt x="212" y="100"/>
                    </a:lnTo>
                    <a:lnTo>
                      <a:pt x="221" y="78"/>
                    </a:lnTo>
                    <a:lnTo>
                      <a:pt x="227" y="52"/>
                    </a:lnTo>
                    <a:lnTo>
                      <a:pt x="232" y="27"/>
                    </a:lnTo>
                    <a:lnTo>
                      <a:pt x="233" y="0"/>
                    </a:lnTo>
                    <a:lnTo>
                      <a:pt x="267" y="0"/>
                    </a:lnTo>
                    <a:close/>
                  </a:path>
                </a:pathLst>
              </a:custGeom>
              <a:solidFill>
                <a:schemeClr val="tx1"/>
              </a:solidFill>
              <a:ln w="9525">
                <a:noFill/>
                <a:round/>
                <a:headEnd/>
                <a:tailEnd/>
              </a:ln>
            </p:spPr>
            <p:txBody>
              <a:bodyPr/>
              <a:lstStyle/>
              <a:p>
                <a:endParaRPr lang="en-US"/>
              </a:p>
            </p:txBody>
          </p:sp>
          <p:sp>
            <p:nvSpPr>
              <p:cNvPr id="144994" name="Freeform 2658"/>
              <p:cNvSpPr>
                <a:spLocks/>
              </p:cNvSpPr>
              <p:nvPr/>
            </p:nvSpPr>
            <p:spPr bwMode="black">
              <a:xfrm>
                <a:off x="4235" y="857"/>
                <a:ext cx="10" cy="10"/>
              </a:xfrm>
              <a:custGeom>
                <a:avLst/>
                <a:gdLst/>
                <a:ahLst/>
                <a:cxnLst>
                  <a:cxn ang="0">
                    <a:pos x="31" y="35"/>
                  </a:cxn>
                  <a:cxn ang="0">
                    <a:pos x="0" y="36"/>
                  </a:cxn>
                  <a:cxn ang="0">
                    <a:pos x="0" y="36"/>
                  </a:cxn>
                  <a:cxn ang="0">
                    <a:pos x="0" y="1"/>
                  </a:cxn>
                  <a:cxn ang="0">
                    <a:pos x="0" y="1"/>
                  </a:cxn>
                  <a:cxn ang="0">
                    <a:pos x="25" y="0"/>
                  </a:cxn>
                  <a:cxn ang="0">
                    <a:pos x="31" y="35"/>
                  </a:cxn>
                </a:cxnLst>
                <a:rect l="0" t="0" r="r" b="b"/>
                <a:pathLst>
                  <a:path w="31" h="36">
                    <a:moveTo>
                      <a:pt x="31" y="35"/>
                    </a:moveTo>
                    <a:lnTo>
                      <a:pt x="0" y="36"/>
                    </a:lnTo>
                    <a:lnTo>
                      <a:pt x="0" y="36"/>
                    </a:lnTo>
                    <a:lnTo>
                      <a:pt x="0" y="1"/>
                    </a:lnTo>
                    <a:lnTo>
                      <a:pt x="0" y="1"/>
                    </a:lnTo>
                    <a:lnTo>
                      <a:pt x="25" y="0"/>
                    </a:lnTo>
                    <a:lnTo>
                      <a:pt x="31" y="35"/>
                    </a:lnTo>
                    <a:close/>
                  </a:path>
                </a:pathLst>
              </a:custGeom>
              <a:solidFill>
                <a:schemeClr val="tx1"/>
              </a:solidFill>
              <a:ln w="9525">
                <a:noFill/>
                <a:round/>
                <a:headEnd/>
                <a:tailEnd/>
              </a:ln>
            </p:spPr>
            <p:txBody>
              <a:bodyPr/>
              <a:lstStyle/>
              <a:p>
                <a:endParaRPr lang="en-US"/>
              </a:p>
            </p:txBody>
          </p:sp>
          <p:sp>
            <p:nvSpPr>
              <p:cNvPr id="144995" name="Freeform 2659"/>
              <p:cNvSpPr>
                <a:spLocks/>
              </p:cNvSpPr>
              <p:nvPr/>
            </p:nvSpPr>
            <p:spPr bwMode="black">
              <a:xfrm>
                <a:off x="4432" y="798"/>
                <a:ext cx="99" cy="69"/>
              </a:xfrm>
              <a:custGeom>
                <a:avLst/>
                <a:gdLst/>
                <a:ahLst/>
                <a:cxnLst>
                  <a:cxn ang="0">
                    <a:pos x="291" y="267"/>
                  </a:cxn>
                  <a:cxn ang="0">
                    <a:pos x="261" y="266"/>
                  </a:cxn>
                  <a:cxn ang="0">
                    <a:pos x="232" y="261"/>
                  </a:cxn>
                  <a:cxn ang="0">
                    <a:pos x="204" y="255"/>
                  </a:cxn>
                  <a:cxn ang="0">
                    <a:pos x="177" y="244"/>
                  </a:cxn>
                  <a:cxn ang="0">
                    <a:pos x="152" y="232"/>
                  </a:cxn>
                  <a:cxn ang="0">
                    <a:pos x="127" y="217"/>
                  </a:cxn>
                  <a:cxn ang="0">
                    <a:pos x="105" y="201"/>
                  </a:cxn>
                  <a:cxn ang="0">
                    <a:pos x="85" y="182"/>
                  </a:cxn>
                  <a:cxn ang="0">
                    <a:pos x="65" y="161"/>
                  </a:cxn>
                  <a:cxn ang="0">
                    <a:pos x="49" y="140"/>
                  </a:cxn>
                  <a:cxn ang="0">
                    <a:pos x="34" y="116"/>
                  </a:cxn>
                  <a:cxn ang="0">
                    <a:pos x="21" y="89"/>
                  </a:cxn>
                  <a:cxn ang="0">
                    <a:pos x="11" y="63"/>
                  </a:cxn>
                  <a:cxn ang="0">
                    <a:pos x="4" y="34"/>
                  </a:cxn>
                  <a:cxn ang="0">
                    <a:pos x="0" y="6"/>
                  </a:cxn>
                  <a:cxn ang="0">
                    <a:pos x="34" y="0"/>
                  </a:cxn>
                  <a:cxn ang="0">
                    <a:pos x="38" y="26"/>
                  </a:cxn>
                  <a:cxn ang="0">
                    <a:pos x="44" y="50"/>
                  </a:cxn>
                  <a:cxn ang="0">
                    <a:pos x="53" y="74"/>
                  </a:cxn>
                  <a:cxn ang="0">
                    <a:pos x="64" y="97"/>
                  </a:cxn>
                  <a:cxn ang="0">
                    <a:pos x="77" y="118"/>
                  </a:cxn>
                  <a:cxn ang="0">
                    <a:pos x="91" y="138"/>
                  </a:cxn>
                  <a:cxn ang="0">
                    <a:pos x="108" y="156"/>
                  </a:cxn>
                  <a:cxn ang="0">
                    <a:pos x="127" y="173"/>
                  </a:cxn>
                  <a:cxn ang="0">
                    <a:pos x="146" y="187"/>
                  </a:cxn>
                  <a:cxn ang="0">
                    <a:pos x="167" y="200"/>
                  </a:cxn>
                  <a:cxn ang="0">
                    <a:pos x="190" y="212"/>
                  </a:cxn>
                  <a:cxn ang="0">
                    <a:pos x="213" y="220"/>
                  </a:cxn>
                  <a:cxn ang="0">
                    <a:pos x="239" y="227"/>
                  </a:cxn>
                  <a:cxn ang="0">
                    <a:pos x="264" y="231"/>
                  </a:cxn>
                  <a:cxn ang="0">
                    <a:pos x="291" y="232"/>
                  </a:cxn>
                  <a:cxn ang="0">
                    <a:pos x="291" y="267"/>
                  </a:cxn>
                </a:cxnLst>
                <a:rect l="0" t="0" r="r" b="b"/>
                <a:pathLst>
                  <a:path w="291" h="267">
                    <a:moveTo>
                      <a:pt x="291" y="267"/>
                    </a:moveTo>
                    <a:lnTo>
                      <a:pt x="261" y="266"/>
                    </a:lnTo>
                    <a:lnTo>
                      <a:pt x="232" y="261"/>
                    </a:lnTo>
                    <a:lnTo>
                      <a:pt x="204" y="255"/>
                    </a:lnTo>
                    <a:lnTo>
                      <a:pt x="177" y="244"/>
                    </a:lnTo>
                    <a:lnTo>
                      <a:pt x="152" y="232"/>
                    </a:lnTo>
                    <a:lnTo>
                      <a:pt x="127" y="217"/>
                    </a:lnTo>
                    <a:lnTo>
                      <a:pt x="105" y="201"/>
                    </a:lnTo>
                    <a:lnTo>
                      <a:pt x="85" y="182"/>
                    </a:lnTo>
                    <a:lnTo>
                      <a:pt x="65" y="161"/>
                    </a:lnTo>
                    <a:lnTo>
                      <a:pt x="49" y="140"/>
                    </a:lnTo>
                    <a:lnTo>
                      <a:pt x="34" y="116"/>
                    </a:lnTo>
                    <a:lnTo>
                      <a:pt x="21" y="89"/>
                    </a:lnTo>
                    <a:lnTo>
                      <a:pt x="11" y="63"/>
                    </a:lnTo>
                    <a:lnTo>
                      <a:pt x="4" y="34"/>
                    </a:lnTo>
                    <a:lnTo>
                      <a:pt x="0" y="6"/>
                    </a:lnTo>
                    <a:lnTo>
                      <a:pt x="34" y="0"/>
                    </a:lnTo>
                    <a:lnTo>
                      <a:pt x="38" y="26"/>
                    </a:lnTo>
                    <a:lnTo>
                      <a:pt x="44" y="50"/>
                    </a:lnTo>
                    <a:lnTo>
                      <a:pt x="53" y="74"/>
                    </a:lnTo>
                    <a:lnTo>
                      <a:pt x="64" y="97"/>
                    </a:lnTo>
                    <a:lnTo>
                      <a:pt x="77" y="118"/>
                    </a:lnTo>
                    <a:lnTo>
                      <a:pt x="91" y="138"/>
                    </a:lnTo>
                    <a:lnTo>
                      <a:pt x="108" y="156"/>
                    </a:lnTo>
                    <a:lnTo>
                      <a:pt x="127" y="173"/>
                    </a:lnTo>
                    <a:lnTo>
                      <a:pt x="146" y="187"/>
                    </a:lnTo>
                    <a:lnTo>
                      <a:pt x="167" y="200"/>
                    </a:lnTo>
                    <a:lnTo>
                      <a:pt x="190" y="212"/>
                    </a:lnTo>
                    <a:lnTo>
                      <a:pt x="213" y="220"/>
                    </a:lnTo>
                    <a:lnTo>
                      <a:pt x="239" y="227"/>
                    </a:lnTo>
                    <a:lnTo>
                      <a:pt x="264" y="231"/>
                    </a:lnTo>
                    <a:lnTo>
                      <a:pt x="291" y="232"/>
                    </a:lnTo>
                    <a:lnTo>
                      <a:pt x="291" y="267"/>
                    </a:lnTo>
                    <a:close/>
                  </a:path>
                </a:pathLst>
              </a:custGeom>
              <a:solidFill>
                <a:schemeClr val="tx1"/>
              </a:solidFill>
              <a:ln w="9525">
                <a:noFill/>
                <a:round/>
                <a:headEnd/>
                <a:tailEnd/>
              </a:ln>
            </p:spPr>
            <p:txBody>
              <a:bodyPr/>
              <a:lstStyle/>
              <a:p>
                <a:endParaRPr lang="en-US"/>
              </a:p>
            </p:txBody>
          </p:sp>
          <p:sp>
            <p:nvSpPr>
              <p:cNvPr id="144996" name="Freeform 2660"/>
              <p:cNvSpPr>
                <a:spLocks/>
              </p:cNvSpPr>
              <p:nvPr/>
            </p:nvSpPr>
            <p:spPr bwMode="black">
              <a:xfrm>
                <a:off x="4432" y="792"/>
                <a:ext cx="13" cy="8"/>
              </a:xfrm>
              <a:custGeom>
                <a:avLst/>
                <a:gdLst/>
                <a:ahLst/>
                <a:cxnLst>
                  <a:cxn ang="0">
                    <a:pos x="2" y="31"/>
                  </a:cxn>
                  <a:cxn ang="0">
                    <a:pos x="0" y="0"/>
                  </a:cxn>
                  <a:cxn ang="0">
                    <a:pos x="0" y="0"/>
                  </a:cxn>
                  <a:cxn ang="0">
                    <a:pos x="35" y="0"/>
                  </a:cxn>
                  <a:cxn ang="0">
                    <a:pos x="35" y="0"/>
                  </a:cxn>
                  <a:cxn ang="0">
                    <a:pos x="36" y="25"/>
                  </a:cxn>
                  <a:cxn ang="0">
                    <a:pos x="2" y="31"/>
                  </a:cxn>
                </a:cxnLst>
                <a:rect l="0" t="0" r="r" b="b"/>
                <a:pathLst>
                  <a:path w="36" h="31">
                    <a:moveTo>
                      <a:pt x="2" y="31"/>
                    </a:moveTo>
                    <a:lnTo>
                      <a:pt x="0" y="0"/>
                    </a:lnTo>
                    <a:lnTo>
                      <a:pt x="0" y="0"/>
                    </a:lnTo>
                    <a:lnTo>
                      <a:pt x="35" y="0"/>
                    </a:lnTo>
                    <a:lnTo>
                      <a:pt x="35" y="0"/>
                    </a:lnTo>
                    <a:lnTo>
                      <a:pt x="36" y="25"/>
                    </a:lnTo>
                    <a:lnTo>
                      <a:pt x="2" y="31"/>
                    </a:lnTo>
                    <a:close/>
                  </a:path>
                </a:pathLst>
              </a:custGeom>
              <a:solidFill>
                <a:schemeClr val="tx1"/>
              </a:solidFill>
              <a:ln w="9525">
                <a:noFill/>
                <a:round/>
                <a:headEnd/>
                <a:tailEnd/>
              </a:ln>
            </p:spPr>
            <p:txBody>
              <a:bodyPr/>
              <a:lstStyle/>
              <a:p>
                <a:endParaRPr lang="en-US"/>
              </a:p>
            </p:txBody>
          </p:sp>
          <p:sp>
            <p:nvSpPr>
              <p:cNvPr id="144997" name="Freeform 2661"/>
              <p:cNvSpPr>
                <a:spLocks/>
              </p:cNvSpPr>
              <p:nvPr/>
            </p:nvSpPr>
            <p:spPr bwMode="black">
              <a:xfrm>
                <a:off x="4432" y="715"/>
                <a:ext cx="89" cy="77"/>
              </a:xfrm>
              <a:custGeom>
                <a:avLst/>
                <a:gdLst/>
                <a:ahLst/>
                <a:cxnLst>
                  <a:cxn ang="0">
                    <a:pos x="0" y="290"/>
                  </a:cxn>
                  <a:cxn ang="0">
                    <a:pos x="2" y="261"/>
                  </a:cxn>
                  <a:cxn ang="0">
                    <a:pos x="6" y="232"/>
                  </a:cxn>
                  <a:cxn ang="0">
                    <a:pos x="12" y="204"/>
                  </a:cxn>
                  <a:cxn ang="0">
                    <a:pos x="23" y="177"/>
                  </a:cxn>
                  <a:cxn ang="0">
                    <a:pos x="35" y="151"/>
                  </a:cxn>
                  <a:cxn ang="0">
                    <a:pos x="50" y="127"/>
                  </a:cxn>
                  <a:cxn ang="0">
                    <a:pos x="66" y="105"/>
                  </a:cxn>
                  <a:cxn ang="0">
                    <a:pos x="86" y="85"/>
                  </a:cxn>
                  <a:cxn ang="0">
                    <a:pos x="106" y="65"/>
                  </a:cxn>
                  <a:cxn ang="0">
                    <a:pos x="128" y="49"/>
                  </a:cxn>
                  <a:cxn ang="0">
                    <a:pos x="151" y="34"/>
                  </a:cxn>
                  <a:cxn ang="0">
                    <a:pos x="178" y="21"/>
                  </a:cxn>
                  <a:cxn ang="0">
                    <a:pos x="204" y="12"/>
                  </a:cxn>
                  <a:cxn ang="0">
                    <a:pos x="233" y="4"/>
                  </a:cxn>
                  <a:cxn ang="0">
                    <a:pos x="261" y="0"/>
                  </a:cxn>
                  <a:cxn ang="0">
                    <a:pos x="268" y="34"/>
                  </a:cxn>
                  <a:cxn ang="0">
                    <a:pos x="242" y="39"/>
                  </a:cxn>
                  <a:cxn ang="0">
                    <a:pos x="217" y="44"/>
                  </a:cxn>
                  <a:cxn ang="0">
                    <a:pos x="193" y="54"/>
                  </a:cxn>
                  <a:cxn ang="0">
                    <a:pos x="171" y="64"/>
                  </a:cxn>
                  <a:cxn ang="0">
                    <a:pos x="149" y="77"/>
                  </a:cxn>
                  <a:cxn ang="0">
                    <a:pos x="130" y="91"/>
                  </a:cxn>
                  <a:cxn ang="0">
                    <a:pos x="111" y="108"/>
                  </a:cxn>
                  <a:cxn ang="0">
                    <a:pos x="94" y="127"/>
                  </a:cxn>
                  <a:cxn ang="0">
                    <a:pos x="80" y="146"/>
                  </a:cxn>
                  <a:cxn ang="0">
                    <a:pos x="67" y="167"/>
                  </a:cxn>
                  <a:cxn ang="0">
                    <a:pos x="55" y="190"/>
                  </a:cxn>
                  <a:cxn ang="0">
                    <a:pos x="47" y="213"/>
                  </a:cxn>
                  <a:cxn ang="0">
                    <a:pos x="40" y="239"/>
                  </a:cxn>
                  <a:cxn ang="0">
                    <a:pos x="36" y="263"/>
                  </a:cxn>
                  <a:cxn ang="0">
                    <a:pos x="35" y="290"/>
                  </a:cxn>
                  <a:cxn ang="0">
                    <a:pos x="0" y="290"/>
                  </a:cxn>
                </a:cxnLst>
                <a:rect l="0" t="0" r="r" b="b"/>
                <a:pathLst>
                  <a:path w="268" h="290">
                    <a:moveTo>
                      <a:pt x="0" y="290"/>
                    </a:moveTo>
                    <a:lnTo>
                      <a:pt x="2" y="261"/>
                    </a:lnTo>
                    <a:lnTo>
                      <a:pt x="6" y="232"/>
                    </a:lnTo>
                    <a:lnTo>
                      <a:pt x="12" y="204"/>
                    </a:lnTo>
                    <a:lnTo>
                      <a:pt x="23" y="177"/>
                    </a:lnTo>
                    <a:lnTo>
                      <a:pt x="35" y="151"/>
                    </a:lnTo>
                    <a:lnTo>
                      <a:pt x="50" y="127"/>
                    </a:lnTo>
                    <a:lnTo>
                      <a:pt x="66" y="105"/>
                    </a:lnTo>
                    <a:lnTo>
                      <a:pt x="86" y="85"/>
                    </a:lnTo>
                    <a:lnTo>
                      <a:pt x="106" y="65"/>
                    </a:lnTo>
                    <a:lnTo>
                      <a:pt x="128" y="49"/>
                    </a:lnTo>
                    <a:lnTo>
                      <a:pt x="151" y="34"/>
                    </a:lnTo>
                    <a:lnTo>
                      <a:pt x="178" y="21"/>
                    </a:lnTo>
                    <a:lnTo>
                      <a:pt x="204" y="12"/>
                    </a:lnTo>
                    <a:lnTo>
                      <a:pt x="233" y="4"/>
                    </a:lnTo>
                    <a:lnTo>
                      <a:pt x="261" y="0"/>
                    </a:lnTo>
                    <a:lnTo>
                      <a:pt x="268" y="34"/>
                    </a:lnTo>
                    <a:lnTo>
                      <a:pt x="242" y="39"/>
                    </a:lnTo>
                    <a:lnTo>
                      <a:pt x="217" y="44"/>
                    </a:lnTo>
                    <a:lnTo>
                      <a:pt x="193" y="54"/>
                    </a:lnTo>
                    <a:lnTo>
                      <a:pt x="171" y="64"/>
                    </a:lnTo>
                    <a:lnTo>
                      <a:pt x="149" y="77"/>
                    </a:lnTo>
                    <a:lnTo>
                      <a:pt x="130" y="91"/>
                    </a:lnTo>
                    <a:lnTo>
                      <a:pt x="111" y="108"/>
                    </a:lnTo>
                    <a:lnTo>
                      <a:pt x="94" y="127"/>
                    </a:lnTo>
                    <a:lnTo>
                      <a:pt x="80" y="146"/>
                    </a:lnTo>
                    <a:lnTo>
                      <a:pt x="67" y="167"/>
                    </a:lnTo>
                    <a:lnTo>
                      <a:pt x="55" y="190"/>
                    </a:lnTo>
                    <a:lnTo>
                      <a:pt x="47" y="213"/>
                    </a:lnTo>
                    <a:lnTo>
                      <a:pt x="40" y="239"/>
                    </a:lnTo>
                    <a:lnTo>
                      <a:pt x="36" y="263"/>
                    </a:lnTo>
                    <a:lnTo>
                      <a:pt x="35" y="290"/>
                    </a:lnTo>
                    <a:lnTo>
                      <a:pt x="0" y="290"/>
                    </a:lnTo>
                    <a:close/>
                  </a:path>
                </a:pathLst>
              </a:custGeom>
              <a:solidFill>
                <a:schemeClr val="tx1"/>
              </a:solidFill>
              <a:ln w="9525">
                <a:noFill/>
                <a:round/>
                <a:headEnd/>
                <a:tailEnd/>
              </a:ln>
            </p:spPr>
            <p:txBody>
              <a:bodyPr/>
              <a:lstStyle/>
              <a:p>
                <a:endParaRPr lang="en-US"/>
              </a:p>
            </p:txBody>
          </p:sp>
          <p:sp>
            <p:nvSpPr>
              <p:cNvPr id="144998" name="Freeform 2662"/>
              <p:cNvSpPr>
                <a:spLocks/>
              </p:cNvSpPr>
              <p:nvPr/>
            </p:nvSpPr>
            <p:spPr bwMode="black">
              <a:xfrm>
                <a:off x="4519" y="715"/>
                <a:ext cx="12" cy="9"/>
              </a:xfrm>
              <a:custGeom>
                <a:avLst/>
                <a:gdLst/>
                <a:ahLst/>
                <a:cxnLst>
                  <a:cxn ang="0">
                    <a:pos x="0" y="1"/>
                  </a:cxn>
                  <a:cxn ang="0">
                    <a:pos x="32" y="0"/>
                  </a:cxn>
                  <a:cxn ang="0">
                    <a:pos x="32" y="0"/>
                  </a:cxn>
                  <a:cxn ang="0">
                    <a:pos x="32" y="34"/>
                  </a:cxn>
                  <a:cxn ang="0">
                    <a:pos x="32" y="34"/>
                  </a:cxn>
                  <a:cxn ang="0">
                    <a:pos x="7" y="35"/>
                  </a:cxn>
                  <a:cxn ang="0">
                    <a:pos x="0" y="1"/>
                  </a:cxn>
                </a:cxnLst>
                <a:rect l="0" t="0" r="r" b="b"/>
                <a:pathLst>
                  <a:path w="32" h="35">
                    <a:moveTo>
                      <a:pt x="0" y="1"/>
                    </a:moveTo>
                    <a:lnTo>
                      <a:pt x="32" y="0"/>
                    </a:lnTo>
                    <a:lnTo>
                      <a:pt x="32" y="0"/>
                    </a:lnTo>
                    <a:lnTo>
                      <a:pt x="32" y="34"/>
                    </a:lnTo>
                    <a:lnTo>
                      <a:pt x="32" y="34"/>
                    </a:lnTo>
                    <a:lnTo>
                      <a:pt x="7" y="35"/>
                    </a:lnTo>
                    <a:lnTo>
                      <a:pt x="0" y="1"/>
                    </a:lnTo>
                    <a:close/>
                  </a:path>
                </a:pathLst>
              </a:custGeom>
              <a:solidFill>
                <a:schemeClr val="tx1"/>
              </a:solidFill>
              <a:ln w="9525">
                <a:noFill/>
                <a:round/>
                <a:headEnd/>
                <a:tailEnd/>
              </a:ln>
            </p:spPr>
            <p:txBody>
              <a:bodyPr/>
              <a:lstStyle/>
              <a:p>
                <a:endParaRPr lang="en-US"/>
              </a:p>
            </p:txBody>
          </p:sp>
          <p:sp>
            <p:nvSpPr>
              <p:cNvPr id="144999" name="Freeform 2663"/>
              <p:cNvSpPr>
                <a:spLocks/>
              </p:cNvSpPr>
              <p:nvPr/>
            </p:nvSpPr>
            <p:spPr bwMode="black">
              <a:xfrm>
                <a:off x="4531" y="715"/>
                <a:ext cx="97" cy="70"/>
              </a:xfrm>
              <a:custGeom>
                <a:avLst/>
                <a:gdLst/>
                <a:ahLst/>
                <a:cxnLst>
                  <a:cxn ang="0">
                    <a:pos x="0" y="0"/>
                  </a:cxn>
                  <a:cxn ang="0">
                    <a:pos x="29" y="1"/>
                  </a:cxn>
                  <a:cxn ang="0">
                    <a:pos x="58" y="5"/>
                  </a:cxn>
                  <a:cxn ang="0">
                    <a:pos x="86" y="12"/>
                  </a:cxn>
                  <a:cxn ang="0">
                    <a:pos x="113" y="22"/>
                  </a:cxn>
                  <a:cxn ang="0">
                    <a:pos x="139" y="34"/>
                  </a:cxn>
                  <a:cxn ang="0">
                    <a:pos x="163" y="49"/>
                  </a:cxn>
                  <a:cxn ang="0">
                    <a:pos x="185" y="65"/>
                  </a:cxn>
                  <a:cxn ang="0">
                    <a:pos x="205" y="85"/>
                  </a:cxn>
                  <a:cxn ang="0">
                    <a:pos x="225" y="105"/>
                  </a:cxn>
                  <a:cxn ang="0">
                    <a:pos x="241" y="127"/>
                  </a:cxn>
                  <a:cxn ang="0">
                    <a:pos x="256" y="150"/>
                  </a:cxn>
                  <a:cxn ang="0">
                    <a:pos x="269" y="177"/>
                  </a:cxn>
                  <a:cxn ang="0">
                    <a:pos x="279" y="203"/>
                  </a:cxn>
                  <a:cxn ang="0">
                    <a:pos x="286" y="232"/>
                  </a:cxn>
                  <a:cxn ang="0">
                    <a:pos x="291" y="260"/>
                  </a:cxn>
                  <a:cxn ang="0">
                    <a:pos x="256" y="266"/>
                  </a:cxn>
                  <a:cxn ang="0">
                    <a:pos x="252" y="241"/>
                  </a:cxn>
                  <a:cxn ang="0">
                    <a:pos x="246" y="216"/>
                  </a:cxn>
                  <a:cxn ang="0">
                    <a:pos x="237" y="192"/>
                  </a:cxn>
                  <a:cxn ang="0">
                    <a:pos x="226" y="170"/>
                  </a:cxn>
                  <a:cxn ang="0">
                    <a:pos x="213" y="148"/>
                  </a:cxn>
                  <a:cxn ang="0">
                    <a:pos x="199" y="129"/>
                  </a:cxn>
                  <a:cxn ang="0">
                    <a:pos x="182" y="111"/>
                  </a:cxn>
                  <a:cxn ang="0">
                    <a:pos x="163" y="93"/>
                  </a:cxn>
                  <a:cxn ang="0">
                    <a:pos x="144" y="79"/>
                  </a:cxn>
                  <a:cxn ang="0">
                    <a:pos x="123" y="66"/>
                  </a:cxn>
                  <a:cxn ang="0">
                    <a:pos x="100" y="55"/>
                  </a:cxn>
                  <a:cxn ang="0">
                    <a:pos x="77" y="46"/>
                  </a:cxn>
                  <a:cxn ang="0">
                    <a:pos x="51" y="40"/>
                  </a:cxn>
                  <a:cxn ang="0">
                    <a:pos x="26" y="35"/>
                  </a:cxn>
                  <a:cxn ang="0">
                    <a:pos x="0" y="34"/>
                  </a:cxn>
                  <a:cxn ang="0">
                    <a:pos x="0" y="0"/>
                  </a:cxn>
                </a:cxnLst>
                <a:rect l="0" t="0" r="r" b="b"/>
                <a:pathLst>
                  <a:path w="291" h="266">
                    <a:moveTo>
                      <a:pt x="0" y="0"/>
                    </a:moveTo>
                    <a:lnTo>
                      <a:pt x="29" y="1"/>
                    </a:lnTo>
                    <a:lnTo>
                      <a:pt x="58" y="5"/>
                    </a:lnTo>
                    <a:lnTo>
                      <a:pt x="86" y="12"/>
                    </a:lnTo>
                    <a:lnTo>
                      <a:pt x="113" y="22"/>
                    </a:lnTo>
                    <a:lnTo>
                      <a:pt x="139" y="34"/>
                    </a:lnTo>
                    <a:lnTo>
                      <a:pt x="163" y="49"/>
                    </a:lnTo>
                    <a:lnTo>
                      <a:pt x="185" y="65"/>
                    </a:lnTo>
                    <a:lnTo>
                      <a:pt x="205" y="85"/>
                    </a:lnTo>
                    <a:lnTo>
                      <a:pt x="225" y="105"/>
                    </a:lnTo>
                    <a:lnTo>
                      <a:pt x="241" y="127"/>
                    </a:lnTo>
                    <a:lnTo>
                      <a:pt x="256" y="150"/>
                    </a:lnTo>
                    <a:lnTo>
                      <a:pt x="269" y="177"/>
                    </a:lnTo>
                    <a:lnTo>
                      <a:pt x="279" y="203"/>
                    </a:lnTo>
                    <a:lnTo>
                      <a:pt x="286" y="232"/>
                    </a:lnTo>
                    <a:lnTo>
                      <a:pt x="291" y="260"/>
                    </a:lnTo>
                    <a:lnTo>
                      <a:pt x="256" y="266"/>
                    </a:lnTo>
                    <a:lnTo>
                      <a:pt x="252" y="241"/>
                    </a:lnTo>
                    <a:lnTo>
                      <a:pt x="246" y="216"/>
                    </a:lnTo>
                    <a:lnTo>
                      <a:pt x="237" y="192"/>
                    </a:lnTo>
                    <a:lnTo>
                      <a:pt x="226" y="170"/>
                    </a:lnTo>
                    <a:lnTo>
                      <a:pt x="213" y="148"/>
                    </a:lnTo>
                    <a:lnTo>
                      <a:pt x="199" y="129"/>
                    </a:lnTo>
                    <a:lnTo>
                      <a:pt x="182" y="111"/>
                    </a:lnTo>
                    <a:lnTo>
                      <a:pt x="163" y="93"/>
                    </a:lnTo>
                    <a:lnTo>
                      <a:pt x="144" y="79"/>
                    </a:lnTo>
                    <a:lnTo>
                      <a:pt x="123" y="66"/>
                    </a:lnTo>
                    <a:lnTo>
                      <a:pt x="100" y="55"/>
                    </a:lnTo>
                    <a:lnTo>
                      <a:pt x="77" y="46"/>
                    </a:lnTo>
                    <a:lnTo>
                      <a:pt x="51" y="40"/>
                    </a:lnTo>
                    <a:lnTo>
                      <a:pt x="26" y="35"/>
                    </a:lnTo>
                    <a:lnTo>
                      <a:pt x="0" y="34"/>
                    </a:lnTo>
                    <a:lnTo>
                      <a:pt x="0" y="0"/>
                    </a:lnTo>
                    <a:close/>
                  </a:path>
                </a:pathLst>
              </a:custGeom>
              <a:solidFill>
                <a:schemeClr val="tx1"/>
              </a:solidFill>
              <a:ln w="9525">
                <a:noFill/>
                <a:round/>
                <a:headEnd/>
                <a:tailEnd/>
              </a:ln>
            </p:spPr>
            <p:txBody>
              <a:bodyPr/>
              <a:lstStyle/>
              <a:p>
                <a:endParaRPr lang="en-US"/>
              </a:p>
            </p:txBody>
          </p:sp>
          <p:sp>
            <p:nvSpPr>
              <p:cNvPr id="145000" name="Freeform 2664"/>
              <p:cNvSpPr>
                <a:spLocks/>
              </p:cNvSpPr>
              <p:nvPr/>
            </p:nvSpPr>
            <p:spPr bwMode="black">
              <a:xfrm>
                <a:off x="4615" y="784"/>
                <a:ext cx="13" cy="8"/>
              </a:xfrm>
              <a:custGeom>
                <a:avLst/>
                <a:gdLst/>
                <a:ahLst/>
                <a:cxnLst>
                  <a:cxn ang="0">
                    <a:pos x="35" y="0"/>
                  </a:cxn>
                  <a:cxn ang="0">
                    <a:pos x="36" y="31"/>
                  </a:cxn>
                  <a:cxn ang="0">
                    <a:pos x="36" y="31"/>
                  </a:cxn>
                  <a:cxn ang="0">
                    <a:pos x="1" y="31"/>
                  </a:cxn>
                  <a:cxn ang="0">
                    <a:pos x="1" y="31"/>
                  </a:cxn>
                  <a:cxn ang="0">
                    <a:pos x="0" y="6"/>
                  </a:cxn>
                  <a:cxn ang="0">
                    <a:pos x="35" y="0"/>
                  </a:cxn>
                </a:cxnLst>
                <a:rect l="0" t="0" r="r" b="b"/>
                <a:pathLst>
                  <a:path w="36" h="31">
                    <a:moveTo>
                      <a:pt x="35" y="0"/>
                    </a:moveTo>
                    <a:lnTo>
                      <a:pt x="36" y="31"/>
                    </a:lnTo>
                    <a:lnTo>
                      <a:pt x="36" y="31"/>
                    </a:lnTo>
                    <a:lnTo>
                      <a:pt x="1" y="31"/>
                    </a:lnTo>
                    <a:lnTo>
                      <a:pt x="1" y="31"/>
                    </a:lnTo>
                    <a:lnTo>
                      <a:pt x="0" y="6"/>
                    </a:lnTo>
                    <a:lnTo>
                      <a:pt x="35" y="0"/>
                    </a:lnTo>
                    <a:close/>
                  </a:path>
                </a:pathLst>
              </a:custGeom>
              <a:solidFill>
                <a:schemeClr val="tx1"/>
              </a:solidFill>
              <a:ln w="9525">
                <a:noFill/>
                <a:round/>
                <a:headEnd/>
                <a:tailEnd/>
              </a:ln>
            </p:spPr>
            <p:txBody>
              <a:bodyPr/>
              <a:lstStyle/>
              <a:p>
                <a:endParaRPr lang="en-US"/>
              </a:p>
            </p:txBody>
          </p:sp>
          <p:sp>
            <p:nvSpPr>
              <p:cNvPr id="145001" name="Freeform 2665"/>
              <p:cNvSpPr>
                <a:spLocks/>
              </p:cNvSpPr>
              <p:nvPr/>
            </p:nvSpPr>
            <p:spPr bwMode="black">
              <a:xfrm>
                <a:off x="4539" y="792"/>
                <a:ext cx="89" cy="75"/>
              </a:xfrm>
              <a:custGeom>
                <a:avLst/>
                <a:gdLst/>
                <a:ahLst/>
                <a:cxnLst>
                  <a:cxn ang="0">
                    <a:pos x="268" y="0"/>
                  </a:cxn>
                  <a:cxn ang="0">
                    <a:pos x="267" y="29"/>
                  </a:cxn>
                  <a:cxn ang="0">
                    <a:pos x="262" y="58"/>
                  </a:cxn>
                  <a:cxn ang="0">
                    <a:pos x="256" y="86"/>
                  </a:cxn>
                  <a:cxn ang="0">
                    <a:pos x="245" y="113"/>
                  </a:cxn>
                  <a:cxn ang="0">
                    <a:pos x="233" y="139"/>
                  </a:cxn>
                  <a:cxn ang="0">
                    <a:pos x="218" y="164"/>
                  </a:cxn>
                  <a:cxn ang="0">
                    <a:pos x="202" y="185"/>
                  </a:cxn>
                  <a:cxn ang="0">
                    <a:pos x="182" y="206"/>
                  </a:cxn>
                  <a:cxn ang="0">
                    <a:pos x="162" y="225"/>
                  </a:cxn>
                  <a:cxn ang="0">
                    <a:pos x="140" y="241"/>
                  </a:cxn>
                  <a:cxn ang="0">
                    <a:pos x="117" y="256"/>
                  </a:cxn>
                  <a:cxn ang="0">
                    <a:pos x="90" y="269"/>
                  </a:cxn>
                  <a:cxn ang="0">
                    <a:pos x="64" y="279"/>
                  </a:cxn>
                  <a:cxn ang="0">
                    <a:pos x="35" y="286"/>
                  </a:cxn>
                  <a:cxn ang="0">
                    <a:pos x="7" y="291"/>
                  </a:cxn>
                  <a:cxn ang="0">
                    <a:pos x="0" y="256"/>
                  </a:cxn>
                  <a:cxn ang="0">
                    <a:pos x="26" y="252"/>
                  </a:cxn>
                  <a:cxn ang="0">
                    <a:pos x="51" y="246"/>
                  </a:cxn>
                  <a:cxn ang="0">
                    <a:pos x="75" y="237"/>
                  </a:cxn>
                  <a:cxn ang="0">
                    <a:pos x="97" y="226"/>
                  </a:cxn>
                  <a:cxn ang="0">
                    <a:pos x="119" y="213"/>
                  </a:cxn>
                  <a:cxn ang="0">
                    <a:pos x="138" y="199"/>
                  </a:cxn>
                  <a:cxn ang="0">
                    <a:pos x="157" y="182"/>
                  </a:cxn>
                  <a:cxn ang="0">
                    <a:pos x="174" y="164"/>
                  </a:cxn>
                  <a:cxn ang="0">
                    <a:pos x="188" y="144"/>
                  </a:cxn>
                  <a:cxn ang="0">
                    <a:pos x="201" y="124"/>
                  </a:cxn>
                  <a:cxn ang="0">
                    <a:pos x="213" y="100"/>
                  </a:cxn>
                  <a:cxn ang="0">
                    <a:pos x="221" y="78"/>
                  </a:cxn>
                  <a:cxn ang="0">
                    <a:pos x="228" y="52"/>
                  </a:cxn>
                  <a:cxn ang="0">
                    <a:pos x="232" y="27"/>
                  </a:cxn>
                  <a:cxn ang="0">
                    <a:pos x="233" y="0"/>
                  </a:cxn>
                  <a:cxn ang="0">
                    <a:pos x="268" y="0"/>
                  </a:cxn>
                </a:cxnLst>
                <a:rect l="0" t="0" r="r" b="b"/>
                <a:pathLst>
                  <a:path w="268" h="291">
                    <a:moveTo>
                      <a:pt x="268" y="0"/>
                    </a:moveTo>
                    <a:lnTo>
                      <a:pt x="267" y="29"/>
                    </a:lnTo>
                    <a:lnTo>
                      <a:pt x="262" y="58"/>
                    </a:lnTo>
                    <a:lnTo>
                      <a:pt x="256" y="86"/>
                    </a:lnTo>
                    <a:lnTo>
                      <a:pt x="245" y="113"/>
                    </a:lnTo>
                    <a:lnTo>
                      <a:pt x="233" y="139"/>
                    </a:lnTo>
                    <a:lnTo>
                      <a:pt x="218" y="164"/>
                    </a:lnTo>
                    <a:lnTo>
                      <a:pt x="202" y="185"/>
                    </a:lnTo>
                    <a:lnTo>
                      <a:pt x="182" y="206"/>
                    </a:lnTo>
                    <a:lnTo>
                      <a:pt x="162" y="225"/>
                    </a:lnTo>
                    <a:lnTo>
                      <a:pt x="140" y="241"/>
                    </a:lnTo>
                    <a:lnTo>
                      <a:pt x="117" y="256"/>
                    </a:lnTo>
                    <a:lnTo>
                      <a:pt x="90" y="269"/>
                    </a:lnTo>
                    <a:lnTo>
                      <a:pt x="64" y="279"/>
                    </a:lnTo>
                    <a:lnTo>
                      <a:pt x="35" y="286"/>
                    </a:lnTo>
                    <a:lnTo>
                      <a:pt x="7" y="291"/>
                    </a:lnTo>
                    <a:lnTo>
                      <a:pt x="0" y="256"/>
                    </a:lnTo>
                    <a:lnTo>
                      <a:pt x="26" y="252"/>
                    </a:lnTo>
                    <a:lnTo>
                      <a:pt x="51" y="246"/>
                    </a:lnTo>
                    <a:lnTo>
                      <a:pt x="75" y="237"/>
                    </a:lnTo>
                    <a:lnTo>
                      <a:pt x="97" y="226"/>
                    </a:lnTo>
                    <a:lnTo>
                      <a:pt x="119" y="213"/>
                    </a:lnTo>
                    <a:lnTo>
                      <a:pt x="138" y="199"/>
                    </a:lnTo>
                    <a:lnTo>
                      <a:pt x="157" y="182"/>
                    </a:lnTo>
                    <a:lnTo>
                      <a:pt x="174" y="164"/>
                    </a:lnTo>
                    <a:lnTo>
                      <a:pt x="188" y="144"/>
                    </a:lnTo>
                    <a:lnTo>
                      <a:pt x="201" y="124"/>
                    </a:lnTo>
                    <a:lnTo>
                      <a:pt x="213" y="100"/>
                    </a:lnTo>
                    <a:lnTo>
                      <a:pt x="221" y="78"/>
                    </a:lnTo>
                    <a:lnTo>
                      <a:pt x="228" y="52"/>
                    </a:lnTo>
                    <a:lnTo>
                      <a:pt x="232" y="27"/>
                    </a:lnTo>
                    <a:lnTo>
                      <a:pt x="233" y="0"/>
                    </a:lnTo>
                    <a:lnTo>
                      <a:pt x="268" y="0"/>
                    </a:lnTo>
                    <a:close/>
                  </a:path>
                </a:pathLst>
              </a:custGeom>
              <a:solidFill>
                <a:schemeClr val="tx1"/>
              </a:solidFill>
              <a:ln w="9525">
                <a:noFill/>
                <a:round/>
                <a:headEnd/>
                <a:tailEnd/>
              </a:ln>
            </p:spPr>
            <p:txBody>
              <a:bodyPr/>
              <a:lstStyle/>
              <a:p>
                <a:endParaRPr lang="en-US"/>
              </a:p>
            </p:txBody>
          </p:sp>
          <p:sp>
            <p:nvSpPr>
              <p:cNvPr id="145002" name="Freeform 2666"/>
              <p:cNvSpPr>
                <a:spLocks/>
              </p:cNvSpPr>
              <p:nvPr/>
            </p:nvSpPr>
            <p:spPr bwMode="black">
              <a:xfrm>
                <a:off x="4531" y="857"/>
                <a:ext cx="10" cy="10"/>
              </a:xfrm>
              <a:custGeom>
                <a:avLst/>
                <a:gdLst/>
                <a:ahLst/>
                <a:cxnLst>
                  <a:cxn ang="0">
                    <a:pos x="31" y="35"/>
                  </a:cxn>
                  <a:cxn ang="0">
                    <a:pos x="0" y="36"/>
                  </a:cxn>
                  <a:cxn ang="0">
                    <a:pos x="0" y="36"/>
                  </a:cxn>
                  <a:cxn ang="0">
                    <a:pos x="0" y="1"/>
                  </a:cxn>
                  <a:cxn ang="0">
                    <a:pos x="0" y="1"/>
                  </a:cxn>
                  <a:cxn ang="0">
                    <a:pos x="24" y="0"/>
                  </a:cxn>
                  <a:cxn ang="0">
                    <a:pos x="31" y="35"/>
                  </a:cxn>
                </a:cxnLst>
                <a:rect l="0" t="0" r="r" b="b"/>
                <a:pathLst>
                  <a:path w="31" h="36">
                    <a:moveTo>
                      <a:pt x="31" y="35"/>
                    </a:moveTo>
                    <a:lnTo>
                      <a:pt x="0" y="36"/>
                    </a:lnTo>
                    <a:lnTo>
                      <a:pt x="0" y="36"/>
                    </a:lnTo>
                    <a:lnTo>
                      <a:pt x="0" y="1"/>
                    </a:lnTo>
                    <a:lnTo>
                      <a:pt x="0" y="1"/>
                    </a:lnTo>
                    <a:lnTo>
                      <a:pt x="24" y="0"/>
                    </a:lnTo>
                    <a:lnTo>
                      <a:pt x="31" y="35"/>
                    </a:lnTo>
                    <a:close/>
                  </a:path>
                </a:pathLst>
              </a:custGeom>
              <a:solidFill>
                <a:schemeClr val="tx1"/>
              </a:solidFill>
              <a:ln w="9525">
                <a:noFill/>
                <a:round/>
                <a:headEnd/>
                <a:tailEnd/>
              </a:ln>
            </p:spPr>
            <p:txBody>
              <a:bodyPr/>
              <a:lstStyle/>
              <a:p>
                <a:endParaRPr lang="en-US"/>
              </a:p>
            </p:txBody>
          </p:sp>
          <p:sp>
            <p:nvSpPr>
              <p:cNvPr id="145003" name="Freeform 2667"/>
              <p:cNvSpPr>
                <a:spLocks/>
              </p:cNvSpPr>
              <p:nvPr/>
            </p:nvSpPr>
            <p:spPr bwMode="black">
              <a:xfrm>
                <a:off x="4728" y="798"/>
                <a:ext cx="96" cy="69"/>
              </a:xfrm>
              <a:custGeom>
                <a:avLst/>
                <a:gdLst/>
                <a:ahLst/>
                <a:cxnLst>
                  <a:cxn ang="0">
                    <a:pos x="291" y="267"/>
                  </a:cxn>
                  <a:cxn ang="0">
                    <a:pos x="262" y="266"/>
                  </a:cxn>
                  <a:cxn ang="0">
                    <a:pos x="233" y="261"/>
                  </a:cxn>
                  <a:cxn ang="0">
                    <a:pos x="205" y="255"/>
                  </a:cxn>
                  <a:cxn ang="0">
                    <a:pos x="178" y="244"/>
                  </a:cxn>
                  <a:cxn ang="0">
                    <a:pos x="152" y="232"/>
                  </a:cxn>
                  <a:cxn ang="0">
                    <a:pos x="127" y="217"/>
                  </a:cxn>
                  <a:cxn ang="0">
                    <a:pos x="106" y="201"/>
                  </a:cxn>
                  <a:cxn ang="0">
                    <a:pos x="85" y="182"/>
                  </a:cxn>
                  <a:cxn ang="0">
                    <a:pos x="66" y="161"/>
                  </a:cxn>
                  <a:cxn ang="0">
                    <a:pos x="50" y="140"/>
                  </a:cxn>
                  <a:cxn ang="0">
                    <a:pos x="35" y="116"/>
                  </a:cxn>
                  <a:cxn ang="0">
                    <a:pos x="22" y="89"/>
                  </a:cxn>
                  <a:cxn ang="0">
                    <a:pos x="12" y="63"/>
                  </a:cxn>
                  <a:cxn ang="0">
                    <a:pos x="4" y="34"/>
                  </a:cxn>
                  <a:cxn ang="0">
                    <a:pos x="0" y="6"/>
                  </a:cxn>
                  <a:cxn ang="0">
                    <a:pos x="35" y="0"/>
                  </a:cxn>
                  <a:cxn ang="0">
                    <a:pos x="39" y="26"/>
                  </a:cxn>
                  <a:cxn ang="0">
                    <a:pos x="44" y="50"/>
                  </a:cxn>
                  <a:cxn ang="0">
                    <a:pos x="54" y="74"/>
                  </a:cxn>
                  <a:cxn ang="0">
                    <a:pos x="65" y="97"/>
                  </a:cxn>
                  <a:cxn ang="0">
                    <a:pos x="78" y="118"/>
                  </a:cxn>
                  <a:cxn ang="0">
                    <a:pos x="92" y="138"/>
                  </a:cxn>
                  <a:cxn ang="0">
                    <a:pos x="109" y="156"/>
                  </a:cxn>
                  <a:cxn ang="0">
                    <a:pos x="127" y="173"/>
                  </a:cxn>
                  <a:cxn ang="0">
                    <a:pos x="147" y="187"/>
                  </a:cxn>
                  <a:cxn ang="0">
                    <a:pos x="167" y="200"/>
                  </a:cxn>
                  <a:cxn ang="0">
                    <a:pos x="191" y="212"/>
                  </a:cxn>
                  <a:cxn ang="0">
                    <a:pos x="213" y="220"/>
                  </a:cxn>
                  <a:cxn ang="0">
                    <a:pos x="239" y="227"/>
                  </a:cxn>
                  <a:cxn ang="0">
                    <a:pos x="264" y="231"/>
                  </a:cxn>
                  <a:cxn ang="0">
                    <a:pos x="291" y="232"/>
                  </a:cxn>
                  <a:cxn ang="0">
                    <a:pos x="291" y="267"/>
                  </a:cxn>
                </a:cxnLst>
                <a:rect l="0" t="0" r="r" b="b"/>
                <a:pathLst>
                  <a:path w="291" h="267">
                    <a:moveTo>
                      <a:pt x="291" y="267"/>
                    </a:moveTo>
                    <a:lnTo>
                      <a:pt x="262" y="266"/>
                    </a:lnTo>
                    <a:lnTo>
                      <a:pt x="233" y="261"/>
                    </a:lnTo>
                    <a:lnTo>
                      <a:pt x="205" y="255"/>
                    </a:lnTo>
                    <a:lnTo>
                      <a:pt x="178" y="244"/>
                    </a:lnTo>
                    <a:lnTo>
                      <a:pt x="152" y="232"/>
                    </a:lnTo>
                    <a:lnTo>
                      <a:pt x="127" y="217"/>
                    </a:lnTo>
                    <a:lnTo>
                      <a:pt x="106" y="201"/>
                    </a:lnTo>
                    <a:lnTo>
                      <a:pt x="85" y="182"/>
                    </a:lnTo>
                    <a:lnTo>
                      <a:pt x="66" y="161"/>
                    </a:lnTo>
                    <a:lnTo>
                      <a:pt x="50" y="140"/>
                    </a:lnTo>
                    <a:lnTo>
                      <a:pt x="35" y="116"/>
                    </a:lnTo>
                    <a:lnTo>
                      <a:pt x="22" y="89"/>
                    </a:lnTo>
                    <a:lnTo>
                      <a:pt x="12" y="63"/>
                    </a:lnTo>
                    <a:lnTo>
                      <a:pt x="4" y="34"/>
                    </a:lnTo>
                    <a:lnTo>
                      <a:pt x="0" y="6"/>
                    </a:lnTo>
                    <a:lnTo>
                      <a:pt x="35" y="0"/>
                    </a:lnTo>
                    <a:lnTo>
                      <a:pt x="39" y="26"/>
                    </a:lnTo>
                    <a:lnTo>
                      <a:pt x="44" y="50"/>
                    </a:lnTo>
                    <a:lnTo>
                      <a:pt x="54" y="74"/>
                    </a:lnTo>
                    <a:lnTo>
                      <a:pt x="65" y="97"/>
                    </a:lnTo>
                    <a:lnTo>
                      <a:pt x="78" y="118"/>
                    </a:lnTo>
                    <a:lnTo>
                      <a:pt x="92" y="138"/>
                    </a:lnTo>
                    <a:lnTo>
                      <a:pt x="109" y="156"/>
                    </a:lnTo>
                    <a:lnTo>
                      <a:pt x="127" y="173"/>
                    </a:lnTo>
                    <a:lnTo>
                      <a:pt x="147" y="187"/>
                    </a:lnTo>
                    <a:lnTo>
                      <a:pt x="167" y="200"/>
                    </a:lnTo>
                    <a:lnTo>
                      <a:pt x="191" y="212"/>
                    </a:lnTo>
                    <a:lnTo>
                      <a:pt x="213" y="220"/>
                    </a:lnTo>
                    <a:lnTo>
                      <a:pt x="239" y="227"/>
                    </a:lnTo>
                    <a:lnTo>
                      <a:pt x="264" y="231"/>
                    </a:lnTo>
                    <a:lnTo>
                      <a:pt x="291" y="232"/>
                    </a:lnTo>
                    <a:lnTo>
                      <a:pt x="291" y="267"/>
                    </a:lnTo>
                    <a:close/>
                  </a:path>
                </a:pathLst>
              </a:custGeom>
              <a:solidFill>
                <a:schemeClr val="tx1"/>
              </a:solidFill>
              <a:ln w="9525">
                <a:noFill/>
                <a:round/>
                <a:headEnd/>
                <a:tailEnd/>
              </a:ln>
            </p:spPr>
            <p:txBody>
              <a:bodyPr/>
              <a:lstStyle/>
              <a:p>
                <a:endParaRPr lang="en-US"/>
              </a:p>
            </p:txBody>
          </p:sp>
          <p:sp>
            <p:nvSpPr>
              <p:cNvPr id="145004" name="Freeform 2668"/>
              <p:cNvSpPr>
                <a:spLocks/>
              </p:cNvSpPr>
              <p:nvPr/>
            </p:nvSpPr>
            <p:spPr bwMode="black">
              <a:xfrm>
                <a:off x="4726" y="792"/>
                <a:ext cx="12" cy="8"/>
              </a:xfrm>
              <a:custGeom>
                <a:avLst/>
                <a:gdLst/>
                <a:ahLst/>
                <a:cxnLst>
                  <a:cxn ang="0">
                    <a:pos x="1" y="31"/>
                  </a:cxn>
                  <a:cxn ang="0">
                    <a:pos x="0" y="0"/>
                  </a:cxn>
                  <a:cxn ang="0">
                    <a:pos x="0" y="0"/>
                  </a:cxn>
                  <a:cxn ang="0">
                    <a:pos x="34" y="0"/>
                  </a:cxn>
                  <a:cxn ang="0">
                    <a:pos x="34" y="0"/>
                  </a:cxn>
                  <a:cxn ang="0">
                    <a:pos x="36" y="25"/>
                  </a:cxn>
                  <a:cxn ang="0">
                    <a:pos x="1" y="31"/>
                  </a:cxn>
                </a:cxnLst>
                <a:rect l="0" t="0" r="r" b="b"/>
                <a:pathLst>
                  <a:path w="36" h="31">
                    <a:moveTo>
                      <a:pt x="1" y="31"/>
                    </a:moveTo>
                    <a:lnTo>
                      <a:pt x="0" y="0"/>
                    </a:lnTo>
                    <a:lnTo>
                      <a:pt x="0" y="0"/>
                    </a:lnTo>
                    <a:lnTo>
                      <a:pt x="34" y="0"/>
                    </a:lnTo>
                    <a:lnTo>
                      <a:pt x="34" y="0"/>
                    </a:lnTo>
                    <a:lnTo>
                      <a:pt x="36" y="25"/>
                    </a:lnTo>
                    <a:lnTo>
                      <a:pt x="1" y="31"/>
                    </a:lnTo>
                    <a:close/>
                  </a:path>
                </a:pathLst>
              </a:custGeom>
              <a:solidFill>
                <a:schemeClr val="tx1"/>
              </a:solidFill>
              <a:ln w="9525">
                <a:noFill/>
                <a:round/>
                <a:headEnd/>
                <a:tailEnd/>
              </a:ln>
            </p:spPr>
            <p:txBody>
              <a:bodyPr/>
              <a:lstStyle/>
              <a:p>
                <a:endParaRPr lang="en-US"/>
              </a:p>
            </p:txBody>
          </p:sp>
          <p:sp>
            <p:nvSpPr>
              <p:cNvPr id="145005" name="Freeform 2669"/>
              <p:cNvSpPr>
                <a:spLocks/>
              </p:cNvSpPr>
              <p:nvPr/>
            </p:nvSpPr>
            <p:spPr bwMode="black">
              <a:xfrm>
                <a:off x="4726" y="715"/>
                <a:ext cx="91" cy="77"/>
              </a:xfrm>
              <a:custGeom>
                <a:avLst/>
                <a:gdLst/>
                <a:ahLst/>
                <a:cxnLst>
                  <a:cxn ang="0">
                    <a:pos x="0" y="290"/>
                  </a:cxn>
                  <a:cxn ang="0">
                    <a:pos x="1" y="261"/>
                  </a:cxn>
                  <a:cxn ang="0">
                    <a:pos x="5" y="232"/>
                  </a:cxn>
                  <a:cxn ang="0">
                    <a:pos x="12" y="204"/>
                  </a:cxn>
                  <a:cxn ang="0">
                    <a:pos x="23" y="177"/>
                  </a:cxn>
                  <a:cxn ang="0">
                    <a:pos x="34" y="151"/>
                  </a:cxn>
                  <a:cxn ang="0">
                    <a:pos x="50" y="127"/>
                  </a:cxn>
                  <a:cxn ang="0">
                    <a:pos x="66" y="105"/>
                  </a:cxn>
                  <a:cxn ang="0">
                    <a:pos x="85" y="85"/>
                  </a:cxn>
                  <a:cxn ang="0">
                    <a:pos x="106" y="65"/>
                  </a:cxn>
                  <a:cxn ang="0">
                    <a:pos x="127" y="49"/>
                  </a:cxn>
                  <a:cxn ang="0">
                    <a:pos x="151" y="34"/>
                  </a:cxn>
                  <a:cxn ang="0">
                    <a:pos x="178" y="21"/>
                  </a:cxn>
                  <a:cxn ang="0">
                    <a:pos x="204" y="12"/>
                  </a:cxn>
                  <a:cxn ang="0">
                    <a:pos x="233" y="4"/>
                  </a:cxn>
                  <a:cxn ang="0">
                    <a:pos x="261" y="0"/>
                  </a:cxn>
                  <a:cxn ang="0">
                    <a:pos x="267" y="34"/>
                  </a:cxn>
                  <a:cxn ang="0">
                    <a:pos x="241" y="39"/>
                  </a:cxn>
                  <a:cxn ang="0">
                    <a:pos x="217" y="44"/>
                  </a:cxn>
                  <a:cxn ang="0">
                    <a:pos x="193" y="54"/>
                  </a:cxn>
                  <a:cxn ang="0">
                    <a:pos x="170" y="64"/>
                  </a:cxn>
                  <a:cxn ang="0">
                    <a:pos x="149" y="77"/>
                  </a:cxn>
                  <a:cxn ang="0">
                    <a:pos x="129" y="91"/>
                  </a:cxn>
                  <a:cxn ang="0">
                    <a:pos x="111" y="108"/>
                  </a:cxn>
                  <a:cxn ang="0">
                    <a:pos x="94" y="127"/>
                  </a:cxn>
                  <a:cxn ang="0">
                    <a:pos x="80" y="146"/>
                  </a:cxn>
                  <a:cxn ang="0">
                    <a:pos x="67" y="167"/>
                  </a:cxn>
                  <a:cxn ang="0">
                    <a:pos x="55" y="190"/>
                  </a:cxn>
                  <a:cxn ang="0">
                    <a:pos x="46" y="213"/>
                  </a:cxn>
                  <a:cxn ang="0">
                    <a:pos x="40" y="239"/>
                  </a:cxn>
                  <a:cxn ang="0">
                    <a:pos x="36" y="263"/>
                  </a:cxn>
                  <a:cxn ang="0">
                    <a:pos x="34" y="290"/>
                  </a:cxn>
                  <a:cxn ang="0">
                    <a:pos x="0" y="290"/>
                  </a:cxn>
                </a:cxnLst>
                <a:rect l="0" t="0" r="r" b="b"/>
                <a:pathLst>
                  <a:path w="267" h="290">
                    <a:moveTo>
                      <a:pt x="0" y="290"/>
                    </a:moveTo>
                    <a:lnTo>
                      <a:pt x="1" y="261"/>
                    </a:lnTo>
                    <a:lnTo>
                      <a:pt x="5" y="232"/>
                    </a:lnTo>
                    <a:lnTo>
                      <a:pt x="12" y="204"/>
                    </a:lnTo>
                    <a:lnTo>
                      <a:pt x="23" y="177"/>
                    </a:lnTo>
                    <a:lnTo>
                      <a:pt x="34" y="151"/>
                    </a:lnTo>
                    <a:lnTo>
                      <a:pt x="50" y="127"/>
                    </a:lnTo>
                    <a:lnTo>
                      <a:pt x="66" y="105"/>
                    </a:lnTo>
                    <a:lnTo>
                      <a:pt x="85" y="85"/>
                    </a:lnTo>
                    <a:lnTo>
                      <a:pt x="106" y="65"/>
                    </a:lnTo>
                    <a:lnTo>
                      <a:pt x="127" y="49"/>
                    </a:lnTo>
                    <a:lnTo>
                      <a:pt x="151" y="34"/>
                    </a:lnTo>
                    <a:lnTo>
                      <a:pt x="178" y="21"/>
                    </a:lnTo>
                    <a:lnTo>
                      <a:pt x="204" y="12"/>
                    </a:lnTo>
                    <a:lnTo>
                      <a:pt x="233" y="4"/>
                    </a:lnTo>
                    <a:lnTo>
                      <a:pt x="261" y="0"/>
                    </a:lnTo>
                    <a:lnTo>
                      <a:pt x="267" y="34"/>
                    </a:lnTo>
                    <a:lnTo>
                      <a:pt x="241" y="39"/>
                    </a:lnTo>
                    <a:lnTo>
                      <a:pt x="217" y="44"/>
                    </a:lnTo>
                    <a:lnTo>
                      <a:pt x="193" y="54"/>
                    </a:lnTo>
                    <a:lnTo>
                      <a:pt x="170" y="64"/>
                    </a:lnTo>
                    <a:lnTo>
                      <a:pt x="149" y="77"/>
                    </a:lnTo>
                    <a:lnTo>
                      <a:pt x="129" y="91"/>
                    </a:lnTo>
                    <a:lnTo>
                      <a:pt x="111" y="108"/>
                    </a:lnTo>
                    <a:lnTo>
                      <a:pt x="94" y="127"/>
                    </a:lnTo>
                    <a:lnTo>
                      <a:pt x="80" y="146"/>
                    </a:lnTo>
                    <a:lnTo>
                      <a:pt x="67" y="167"/>
                    </a:lnTo>
                    <a:lnTo>
                      <a:pt x="55" y="190"/>
                    </a:lnTo>
                    <a:lnTo>
                      <a:pt x="46" y="213"/>
                    </a:lnTo>
                    <a:lnTo>
                      <a:pt x="40" y="239"/>
                    </a:lnTo>
                    <a:lnTo>
                      <a:pt x="36" y="263"/>
                    </a:lnTo>
                    <a:lnTo>
                      <a:pt x="34" y="290"/>
                    </a:lnTo>
                    <a:lnTo>
                      <a:pt x="0" y="290"/>
                    </a:lnTo>
                    <a:close/>
                  </a:path>
                </a:pathLst>
              </a:custGeom>
              <a:solidFill>
                <a:schemeClr val="tx1"/>
              </a:solidFill>
              <a:ln w="9525">
                <a:noFill/>
                <a:round/>
                <a:headEnd/>
                <a:tailEnd/>
              </a:ln>
            </p:spPr>
            <p:txBody>
              <a:bodyPr/>
              <a:lstStyle/>
              <a:p>
                <a:endParaRPr lang="en-US"/>
              </a:p>
            </p:txBody>
          </p:sp>
          <p:sp>
            <p:nvSpPr>
              <p:cNvPr id="145006" name="Freeform 2670"/>
              <p:cNvSpPr>
                <a:spLocks/>
              </p:cNvSpPr>
              <p:nvPr/>
            </p:nvSpPr>
            <p:spPr bwMode="black">
              <a:xfrm>
                <a:off x="4814" y="715"/>
                <a:ext cx="10" cy="9"/>
              </a:xfrm>
              <a:custGeom>
                <a:avLst/>
                <a:gdLst/>
                <a:ahLst/>
                <a:cxnLst>
                  <a:cxn ang="0">
                    <a:pos x="0" y="1"/>
                  </a:cxn>
                  <a:cxn ang="0">
                    <a:pos x="31" y="0"/>
                  </a:cxn>
                  <a:cxn ang="0">
                    <a:pos x="31" y="0"/>
                  </a:cxn>
                  <a:cxn ang="0">
                    <a:pos x="31" y="34"/>
                  </a:cxn>
                  <a:cxn ang="0">
                    <a:pos x="31" y="34"/>
                  </a:cxn>
                  <a:cxn ang="0">
                    <a:pos x="6" y="35"/>
                  </a:cxn>
                  <a:cxn ang="0">
                    <a:pos x="0" y="1"/>
                  </a:cxn>
                </a:cxnLst>
                <a:rect l="0" t="0" r="r" b="b"/>
                <a:pathLst>
                  <a:path w="31" h="35">
                    <a:moveTo>
                      <a:pt x="0" y="1"/>
                    </a:moveTo>
                    <a:lnTo>
                      <a:pt x="31" y="0"/>
                    </a:lnTo>
                    <a:lnTo>
                      <a:pt x="31" y="0"/>
                    </a:lnTo>
                    <a:lnTo>
                      <a:pt x="31" y="34"/>
                    </a:lnTo>
                    <a:lnTo>
                      <a:pt x="31" y="34"/>
                    </a:lnTo>
                    <a:lnTo>
                      <a:pt x="6" y="35"/>
                    </a:lnTo>
                    <a:lnTo>
                      <a:pt x="0" y="1"/>
                    </a:lnTo>
                    <a:close/>
                  </a:path>
                </a:pathLst>
              </a:custGeom>
              <a:solidFill>
                <a:schemeClr val="tx1"/>
              </a:solidFill>
              <a:ln w="9525">
                <a:noFill/>
                <a:round/>
                <a:headEnd/>
                <a:tailEnd/>
              </a:ln>
            </p:spPr>
            <p:txBody>
              <a:bodyPr/>
              <a:lstStyle/>
              <a:p>
                <a:endParaRPr lang="en-US"/>
              </a:p>
            </p:txBody>
          </p:sp>
          <p:sp>
            <p:nvSpPr>
              <p:cNvPr id="145007" name="Freeform 2671"/>
              <p:cNvSpPr>
                <a:spLocks/>
              </p:cNvSpPr>
              <p:nvPr/>
            </p:nvSpPr>
            <p:spPr bwMode="black">
              <a:xfrm>
                <a:off x="4824" y="715"/>
                <a:ext cx="100" cy="70"/>
              </a:xfrm>
              <a:custGeom>
                <a:avLst/>
                <a:gdLst/>
                <a:ahLst/>
                <a:cxnLst>
                  <a:cxn ang="0">
                    <a:pos x="0" y="0"/>
                  </a:cxn>
                  <a:cxn ang="0">
                    <a:pos x="29" y="1"/>
                  </a:cxn>
                  <a:cxn ang="0">
                    <a:pos x="58" y="5"/>
                  </a:cxn>
                  <a:cxn ang="0">
                    <a:pos x="86" y="12"/>
                  </a:cxn>
                  <a:cxn ang="0">
                    <a:pos x="113" y="22"/>
                  </a:cxn>
                  <a:cxn ang="0">
                    <a:pos x="139" y="34"/>
                  </a:cxn>
                  <a:cxn ang="0">
                    <a:pos x="164" y="49"/>
                  </a:cxn>
                  <a:cxn ang="0">
                    <a:pos x="185" y="65"/>
                  </a:cxn>
                  <a:cxn ang="0">
                    <a:pos x="206" y="85"/>
                  </a:cxn>
                  <a:cxn ang="0">
                    <a:pos x="225" y="105"/>
                  </a:cxn>
                  <a:cxn ang="0">
                    <a:pos x="241" y="127"/>
                  </a:cxn>
                  <a:cxn ang="0">
                    <a:pos x="257" y="150"/>
                  </a:cxn>
                  <a:cxn ang="0">
                    <a:pos x="269" y="177"/>
                  </a:cxn>
                  <a:cxn ang="0">
                    <a:pos x="279" y="203"/>
                  </a:cxn>
                  <a:cxn ang="0">
                    <a:pos x="287" y="232"/>
                  </a:cxn>
                  <a:cxn ang="0">
                    <a:pos x="291" y="260"/>
                  </a:cxn>
                  <a:cxn ang="0">
                    <a:pos x="257" y="266"/>
                  </a:cxn>
                  <a:cxn ang="0">
                    <a:pos x="252" y="241"/>
                  </a:cxn>
                  <a:cxn ang="0">
                    <a:pos x="247" y="216"/>
                  </a:cxn>
                  <a:cxn ang="0">
                    <a:pos x="237" y="192"/>
                  </a:cxn>
                  <a:cxn ang="0">
                    <a:pos x="226" y="170"/>
                  </a:cxn>
                  <a:cxn ang="0">
                    <a:pos x="213" y="148"/>
                  </a:cxn>
                  <a:cxn ang="0">
                    <a:pos x="199" y="129"/>
                  </a:cxn>
                  <a:cxn ang="0">
                    <a:pos x="182" y="111"/>
                  </a:cxn>
                  <a:cxn ang="0">
                    <a:pos x="164" y="93"/>
                  </a:cxn>
                  <a:cxn ang="0">
                    <a:pos x="144" y="79"/>
                  </a:cxn>
                  <a:cxn ang="0">
                    <a:pos x="124" y="66"/>
                  </a:cxn>
                  <a:cxn ang="0">
                    <a:pos x="100" y="55"/>
                  </a:cxn>
                  <a:cxn ang="0">
                    <a:pos x="78" y="46"/>
                  </a:cxn>
                  <a:cxn ang="0">
                    <a:pos x="52" y="40"/>
                  </a:cxn>
                  <a:cxn ang="0">
                    <a:pos x="27" y="35"/>
                  </a:cxn>
                  <a:cxn ang="0">
                    <a:pos x="0" y="34"/>
                  </a:cxn>
                  <a:cxn ang="0">
                    <a:pos x="0" y="0"/>
                  </a:cxn>
                </a:cxnLst>
                <a:rect l="0" t="0" r="r" b="b"/>
                <a:pathLst>
                  <a:path w="291" h="266">
                    <a:moveTo>
                      <a:pt x="0" y="0"/>
                    </a:moveTo>
                    <a:lnTo>
                      <a:pt x="29" y="1"/>
                    </a:lnTo>
                    <a:lnTo>
                      <a:pt x="58" y="5"/>
                    </a:lnTo>
                    <a:lnTo>
                      <a:pt x="86" y="12"/>
                    </a:lnTo>
                    <a:lnTo>
                      <a:pt x="113" y="22"/>
                    </a:lnTo>
                    <a:lnTo>
                      <a:pt x="139" y="34"/>
                    </a:lnTo>
                    <a:lnTo>
                      <a:pt x="164" y="49"/>
                    </a:lnTo>
                    <a:lnTo>
                      <a:pt x="185" y="65"/>
                    </a:lnTo>
                    <a:lnTo>
                      <a:pt x="206" y="85"/>
                    </a:lnTo>
                    <a:lnTo>
                      <a:pt x="225" y="105"/>
                    </a:lnTo>
                    <a:lnTo>
                      <a:pt x="241" y="127"/>
                    </a:lnTo>
                    <a:lnTo>
                      <a:pt x="257" y="150"/>
                    </a:lnTo>
                    <a:lnTo>
                      <a:pt x="269" y="177"/>
                    </a:lnTo>
                    <a:lnTo>
                      <a:pt x="279" y="203"/>
                    </a:lnTo>
                    <a:lnTo>
                      <a:pt x="287" y="232"/>
                    </a:lnTo>
                    <a:lnTo>
                      <a:pt x="291" y="260"/>
                    </a:lnTo>
                    <a:lnTo>
                      <a:pt x="257" y="266"/>
                    </a:lnTo>
                    <a:lnTo>
                      <a:pt x="252" y="241"/>
                    </a:lnTo>
                    <a:lnTo>
                      <a:pt x="247" y="216"/>
                    </a:lnTo>
                    <a:lnTo>
                      <a:pt x="237" y="192"/>
                    </a:lnTo>
                    <a:lnTo>
                      <a:pt x="226" y="170"/>
                    </a:lnTo>
                    <a:lnTo>
                      <a:pt x="213" y="148"/>
                    </a:lnTo>
                    <a:lnTo>
                      <a:pt x="199" y="129"/>
                    </a:lnTo>
                    <a:lnTo>
                      <a:pt x="182" y="111"/>
                    </a:lnTo>
                    <a:lnTo>
                      <a:pt x="164" y="93"/>
                    </a:lnTo>
                    <a:lnTo>
                      <a:pt x="144" y="79"/>
                    </a:lnTo>
                    <a:lnTo>
                      <a:pt x="124" y="66"/>
                    </a:lnTo>
                    <a:lnTo>
                      <a:pt x="100" y="55"/>
                    </a:lnTo>
                    <a:lnTo>
                      <a:pt x="78" y="46"/>
                    </a:lnTo>
                    <a:lnTo>
                      <a:pt x="52" y="40"/>
                    </a:lnTo>
                    <a:lnTo>
                      <a:pt x="27" y="35"/>
                    </a:lnTo>
                    <a:lnTo>
                      <a:pt x="0" y="34"/>
                    </a:lnTo>
                    <a:lnTo>
                      <a:pt x="0" y="0"/>
                    </a:lnTo>
                    <a:close/>
                  </a:path>
                </a:pathLst>
              </a:custGeom>
              <a:solidFill>
                <a:schemeClr val="tx1"/>
              </a:solidFill>
              <a:ln w="9525">
                <a:noFill/>
                <a:round/>
                <a:headEnd/>
                <a:tailEnd/>
              </a:ln>
            </p:spPr>
            <p:txBody>
              <a:bodyPr/>
              <a:lstStyle/>
              <a:p>
                <a:endParaRPr lang="en-US"/>
              </a:p>
            </p:txBody>
          </p:sp>
          <p:sp>
            <p:nvSpPr>
              <p:cNvPr id="145008" name="Freeform 2672"/>
              <p:cNvSpPr>
                <a:spLocks/>
              </p:cNvSpPr>
              <p:nvPr/>
            </p:nvSpPr>
            <p:spPr bwMode="black">
              <a:xfrm>
                <a:off x="4911" y="784"/>
                <a:ext cx="13" cy="8"/>
              </a:xfrm>
              <a:custGeom>
                <a:avLst/>
                <a:gdLst/>
                <a:ahLst/>
                <a:cxnLst>
                  <a:cxn ang="0">
                    <a:pos x="34" y="0"/>
                  </a:cxn>
                  <a:cxn ang="0">
                    <a:pos x="35" y="31"/>
                  </a:cxn>
                  <a:cxn ang="0">
                    <a:pos x="35" y="31"/>
                  </a:cxn>
                  <a:cxn ang="0">
                    <a:pos x="1" y="31"/>
                  </a:cxn>
                  <a:cxn ang="0">
                    <a:pos x="1" y="31"/>
                  </a:cxn>
                  <a:cxn ang="0">
                    <a:pos x="0" y="6"/>
                  </a:cxn>
                  <a:cxn ang="0">
                    <a:pos x="34" y="0"/>
                  </a:cxn>
                </a:cxnLst>
                <a:rect l="0" t="0" r="r" b="b"/>
                <a:pathLst>
                  <a:path w="35" h="31">
                    <a:moveTo>
                      <a:pt x="34" y="0"/>
                    </a:moveTo>
                    <a:lnTo>
                      <a:pt x="35" y="31"/>
                    </a:lnTo>
                    <a:lnTo>
                      <a:pt x="35" y="31"/>
                    </a:lnTo>
                    <a:lnTo>
                      <a:pt x="1" y="31"/>
                    </a:lnTo>
                    <a:lnTo>
                      <a:pt x="1" y="31"/>
                    </a:lnTo>
                    <a:lnTo>
                      <a:pt x="0" y="6"/>
                    </a:lnTo>
                    <a:lnTo>
                      <a:pt x="34" y="0"/>
                    </a:lnTo>
                    <a:close/>
                  </a:path>
                </a:pathLst>
              </a:custGeom>
              <a:solidFill>
                <a:schemeClr val="tx1"/>
              </a:solidFill>
              <a:ln w="9525">
                <a:noFill/>
                <a:round/>
                <a:headEnd/>
                <a:tailEnd/>
              </a:ln>
            </p:spPr>
            <p:txBody>
              <a:bodyPr/>
              <a:lstStyle/>
              <a:p>
                <a:endParaRPr lang="en-US"/>
              </a:p>
            </p:txBody>
          </p:sp>
          <p:sp>
            <p:nvSpPr>
              <p:cNvPr id="145009" name="Freeform 2673"/>
              <p:cNvSpPr>
                <a:spLocks/>
              </p:cNvSpPr>
              <p:nvPr/>
            </p:nvSpPr>
            <p:spPr bwMode="black">
              <a:xfrm>
                <a:off x="4833" y="792"/>
                <a:ext cx="91" cy="75"/>
              </a:xfrm>
              <a:custGeom>
                <a:avLst/>
                <a:gdLst/>
                <a:ahLst/>
                <a:cxnLst>
                  <a:cxn ang="0">
                    <a:pos x="267" y="0"/>
                  </a:cxn>
                  <a:cxn ang="0">
                    <a:pos x="266" y="29"/>
                  </a:cxn>
                  <a:cxn ang="0">
                    <a:pos x="262" y="58"/>
                  </a:cxn>
                  <a:cxn ang="0">
                    <a:pos x="255" y="86"/>
                  </a:cxn>
                  <a:cxn ang="0">
                    <a:pos x="244" y="113"/>
                  </a:cxn>
                  <a:cxn ang="0">
                    <a:pos x="233" y="139"/>
                  </a:cxn>
                  <a:cxn ang="0">
                    <a:pos x="218" y="164"/>
                  </a:cxn>
                  <a:cxn ang="0">
                    <a:pos x="201" y="185"/>
                  </a:cxn>
                  <a:cxn ang="0">
                    <a:pos x="182" y="206"/>
                  </a:cxn>
                  <a:cxn ang="0">
                    <a:pos x="161" y="225"/>
                  </a:cxn>
                  <a:cxn ang="0">
                    <a:pos x="140" y="241"/>
                  </a:cxn>
                  <a:cxn ang="0">
                    <a:pos x="116" y="256"/>
                  </a:cxn>
                  <a:cxn ang="0">
                    <a:pos x="89" y="269"/>
                  </a:cxn>
                  <a:cxn ang="0">
                    <a:pos x="63" y="279"/>
                  </a:cxn>
                  <a:cxn ang="0">
                    <a:pos x="34" y="286"/>
                  </a:cxn>
                  <a:cxn ang="0">
                    <a:pos x="6" y="291"/>
                  </a:cxn>
                  <a:cxn ang="0">
                    <a:pos x="0" y="256"/>
                  </a:cxn>
                  <a:cxn ang="0">
                    <a:pos x="26" y="252"/>
                  </a:cxn>
                  <a:cxn ang="0">
                    <a:pos x="50" y="246"/>
                  </a:cxn>
                  <a:cxn ang="0">
                    <a:pos x="74" y="237"/>
                  </a:cxn>
                  <a:cxn ang="0">
                    <a:pos x="97" y="226"/>
                  </a:cxn>
                  <a:cxn ang="0">
                    <a:pos x="118" y="213"/>
                  </a:cxn>
                  <a:cxn ang="0">
                    <a:pos x="138" y="199"/>
                  </a:cxn>
                  <a:cxn ang="0">
                    <a:pos x="156" y="182"/>
                  </a:cxn>
                  <a:cxn ang="0">
                    <a:pos x="173" y="164"/>
                  </a:cxn>
                  <a:cxn ang="0">
                    <a:pos x="187" y="144"/>
                  </a:cxn>
                  <a:cxn ang="0">
                    <a:pos x="200" y="124"/>
                  </a:cxn>
                  <a:cxn ang="0">
                    <a:pos x="212" y="100"/>
                  </a:cxn>
                  <a:cxn ang="0">
                    <a:pos x="221" y="78"/>
                  </a:cxn>
                  <a:cxn ang="0">
                    <a:pos x="227" y="52"/>
                  </a:cxn>
                  <a:cxn ang="0">
                    <a:pos x="232" y="27"/>
                  </a:cxn>
                  <a:cxn ang="0">
                    <a:pos x="233" y="0"/>
                  </a:cxn>
                  <a:cxn ang="0">
                    <a:pos x="267" y="0"/>
                  </a:cxn>
                </a:cxnLst>
                <a:rect l="0" t="0" r="r" b="b"/>
                <a:pathLst>
                  <a:path w="267" h="291">
                    <a:moveTo>
                      <a:pt x="267" y="0"/>
                    </a:moveTo>
                    <a:lnTo>
                      <a:pt x="266" y="29"/>
                    </a:lnTo>
                    <a:lnTo>
                      <a:pt x="262" y="58"/>
                    </a:lnTo>
                    <a:lnTo>
                      <a:pt x="255" y="86"/>
                    </a:lnTo>
                    <a:lnTo>
                      <a:pt x="244" y="113"/>
                    </a:lnTo>
                    <a:lnTo>
                      <a:pt x="233" y="139"/>
                    </a:lnTo>
                    <a:lnTo>
                      <a:pt x="218" y="164"/>
                    </a:lnTo>
                    <a:lnTo>
                      <a:pt x="201" y="185"/>
                    </a:lnTo>
                    <a:lnTo>
                      <a:pt x="182" y="206"/>
                    </a:lnTo>
                    <a:lnTo>
                      <a:pt x="161" y="225"/>
                    </a:lnTo>
                    <a:lnTo>
                      <a:pt x="140" y="241"/>
                    </a:lnTo>
                    <a:lnTo>
                      <a:pt x="116" y="256"/>
                    </a:lnTo>
                    <a:lnTo>
                      <a:pt x="89" y="269"/>
                    </a:lnTo>
                    <a:lnTo>
                      <a:pt x="63" y="279"/>
                    </a:lnTo>
                    <a:lnTo>
                      <a:pt x="34" y="286"/>
                    </a:lnTo>
                    <a:lnTo>
                      <a:pt x="6" y="291"/>
                    </a:lnTo>
                    <a:lnTo>
                      <a:pt x="0" y="256"/>
                    </a:lnTo>
                    <a:lnTo>
                      <a:pt x="26" y="252"/>
                    </a:lnTo>
                    <a:lnTo>
                      <a:pt x="50" y="246"/>
                    </a:lnTo>
                    <a:lnTo>
                      <a:pt x="74" y="237"/>
                    </a:lnTo>
                    <a:lnTo>
                      <a:pt x="97" y="226"/>
                    </a:lnTo>
                    <a:lnTo>
                      <a:pt x="118" y="213"/>
                    </a:lnTo>
                    <a:lnTo>
                      <a:pt x="138" y="199"/>
                    </a:lnTo>
                    <a:lnTo>
                      <a:pt x="156" y="182"/>
                    </a:lnTo>
                    <a:lnTo>
                      <a:pt x="173" y="164"/>
                    </a:lnTo>
                    <a:lnTo>
                      <a:pt x="187" y="144"/>
                    </a:lnTo>
                    <a:lnTo>
                      <a:pt x="200" y="124"/>
                    </a:lnTo>
                    <a:lnTo>
                      <a:pt x="212" y="100"/>
                    </a:lnTo>
                    <a:lnTo>
                      <a:pt x="221" y="78"/>
                    </a:lnTo>
                    <a:lnTo>
                      <a:pt x="227" y="52"/>
                    </a:lnTo>
                    <a:lnTo>
                      <a:pt x="232" y="27"/>
                    </a:lnTo>
                    <a:lnTo>
                      <a:pt x="233" y="0"/>
                    </a:lnTo>
                    <a:lnTo>
                      <a:pt x="267" y="0"/>
                    </a:lnTo>
                    <a:close/>
                  </a:path>
                </a:pathLst>
              </a:custGeom>
              <a:solidFill>
                <a:schemeClr val="tx1"/>
              </a:solidFill>
              <a:ln w="9525">
                <a:noFill/>
                <a:round/>
                <a:headEnd/>
                <a:tailEnd/>
              </a:ln>
            </p:spPr>
            <p:txBody>
              <a:bodyPr/>
              <a:lstStyle/>
              <a:p>
                <a:endParaRPr lang="en-US"/>
              </a:p>
            </p:txBody>
          </p:sp>
          <p:sp>
            <p:nvSpPr>
              <p:cNvPr id="145010" name="Freeform 2674"/>
              <p:cNvSpPr>
                <a:spLocks/>
              </p:cNvSpPr>
              <p:nvPr/>
            </p:nvSpPr>
            <p:spPr bwMode="black">
              <a:xfrm>
                <a:off x="4824" y="857"/>
                <a:ext cx="11" cy="10"/>
              </a:xfrm>
              <a:custGeom>
                <a:avLst/>
                <a:gdLst/>
                <a:ahLst/>
                <a:cxnLst>
                  <a:cxn ang="0">
                    <a:pos x="31" y="35"/>
                  </a:cxn>
                  <a:cxn ang="0">
                    <a:pos x="0" y="36"/>
                  </a:cxn>
                  <a:cxn ang="0">
                    <a:pos x="0" y="36"/>
                  </a:cxn>
                  <a:cxn ang="0">
                    <a:pos x="0" y="1"/>
                  </a:cxn>
                  <a:cxn ang="0">
                    <a:pos x="0" y="1"/>
                  </a:cxn>
                  <a:cxn ang="0">
                    <a:pos x="25" y="0"/>
                  </a:cxn>
                  <a:cxn ang="0">
                    <a:pos x="31" y="35"/>
                  </a:cxn>
                </a:cxnLst>
                <a:rect l="0" t="0" r="r" b="b"/>
                <a:pathLst>
                  <a:path w="31" h="36">
                    <a:moveTo>
                      <a:pt x="31" y="35"/>
                    </a:moveTo>
                    <a:lnTo>
                      <a:pt x="0" y="36"/>
                    </a:lnTo>
                    <a:lnTo>
                      <a:pt x="0" y="36"/>
                    </a:lnTo>
                    <a:lnTo>
                      <a:pt x="0" y="1"/>
                    </a:lnTo>
                    <a:lnTo>
                      <a:pt x="0" y="1"/>
                    </a:lnTo>
                    <a:lnTo>
                      <a:pt x="25" y="0"/>
                    </a:lnTo>
                    <a:lnTo>
                      <a:pt x="31" y="35"/>
                    </a:lnTo>
                    <a:close/>
                  </a:path>
                </a:pathLst>
              </a:custGeom>
              <a:solidFill>
                <a:schemeClr val="tx1"/>
              </a:solidFill>
              <a:ln w="9525">
                <a:noFill/>
                <a:round/>
                <a:headEnd/>
                <a:tailEnd/>
              </a:ln>
            </p:spPr>
            <p:txBody>
              <a:bodyPr/>
              <a:lstStyle/>
              <a:p>
                <a:endParaRPr lang="en-US"/>
              </a:p>
            </p:txBody>
          </p:sp>
          <p:sp>
            <p:nvSpPr>
              <p:cNvPr id="145011" name="Freeform 2675"/>
              <p:cNvSpPr>
                <a:spLocks/>
              </p:cNvSpPr>
              <p:nvPr/>
            </p:nvSpPr>
            <p:spPr bwMode="black">
              <a:xfrm>
                <a:off x="4982" y="952"/>
                <a:ext cx="97" cy="69"/>
              </a:xfrm>
              <a:custGeom>
                <a:avLst/>
                <a:gdLst/>
                <a:ahLst/>
                <a:cxnLst>
                  <a:cxn ang="0">
                    <a:pos x="291" y="267"/>
                  </a:cxn>
                  <a:cxn ang="0">
                    <a:pos x="261" y="266"/>
                  </a:cxn>
                  <a:cxn ang="0">
                    <a:pos x="232" y="261"/>
                  </a:cxn>
                  <a:cxn ang="0">
                    <a:pos x="204" y="255"/>
                  </a:cxn>
                  <a:cxn ang="0">
                    <a:pos x="177" y="244"/>
                  </a:cxn>
                  <a:cxn ang="0">
                    <a:pos x="152" y="232"/>
                  </a:cxn>
                  <a:cxn ang="0">
                    <a:pos x="127" y="217"/>
                  </a:cxn>
                  <a:cxn ang="0">
                    <a:pos x="105" y="201"/>
                  </a:cxn>
                  <a:cxn ang="0">
                    <a:pos x="85" y="182"/>
                  </a:cxn>
                  <a:cxn ang="0">
                    <a:pos x="65" y="161"/>
                  </a:cxn>
                  <a:cxn ang="0">
                    <a:pos x="49" y="140"/>
                  </a:cxn>
                  <a:cxn ang="0">
                    <a:pos x="34" y="116"/>
                  </a:cxn>
                  <a:cxn ang="0">
                    <a:pos x="21" y="89"/>
                  </a:cxn>
                  <a:cxn ang="0">
                    <a:pos x="11" y="64"/>
                  </a:cxn>
                  <a:cxn ang="0">
                    <a:pos x="4" y="35"/>
                  </a:cxn>
                  <a:cxn ang="0">
                    <a:pos x="0" y="7"/>
                  </a:cxn>
                  <a:cxn ang="0">
                    <a:pos x="34" y="0"/>
                  </a:cxn>
                  <a:cxn ang="0">
                    <a:pos x="38" y="26"/>
                  </a:cxn>
                  <a:cxn ang="0">
                    <a:pos x="44" y="51"/>
                  </a:cxn>
                  <a:cxn ang="0">
                    <a:pos x="53" y="74"/>
                  </a:cxn>
                  <a:cxn ang="0">
                    <a:pos x="64" y="97"/>
                  </a:cxn>
                  <a:cxn ang="0">
                    <a:pos x="77" y="118"/>
                  </a:cxn>
                  <a:cxn ang="0">
                    <a:pos x="91" y="138"/>
                  </a:cxn>
                  <a:cxn ang="0">
                    <a:pos x="108" y="156"/>
                  </a:cxn>
                  <a:cxn ang="0">
                    <a:pos x="127" y="173"/>
                  </a:cxn>
                  <a:cxn ang="0">
                    <a:pos x="146" y="187"/>
                  </a:cxn>
                  <a:cxn ang="0">
                    <a:pos x="167" y="200"/>
                  </a:cxn>
                  <a:cxn ang="0">
                    <a:pos x="190" y="212"/>
                  </a:cxn>
                  <a:cxn ang="0">
                    <a:pos x="213" y="221"/>
                  </a:cxn>
                  <a:cxn ang="0">
                    <a:pos x="239" y="227"/>
                  </a:cxn>
                  <a:cxn ang="0">
                    <a:pos x="264" y="231"/>
                  </a:cxn>
                  <a:cxn ang="0">
                    <a:pos x="291" y="232"/>
                  </a:cxn>
                  <a:cxn ang="0">
                    <a:pos x="291" y="267"/>
                  </a:cxn>
                </a:cxnLst>
                <a:rect l="0" t="0" r="r" b="b"/>
                <a:pathLst>
                  <a:path w="291" h="267">
                    <a:moveTo>
                      <a:pt x="291" y="267"/>
                    </a:moveTo>
                    <a:lnTo>
                      <a:pt x="261" y="266"/>
                    </a:lnTo>
                    <a:lnTo>
                      <a:pt x="232" y="261"/>
                    </a:lnTo>
                    <a:lnTo>
                      <a:pt x="204" y="255"/>
                    </a:lnTo>
                    <a:lnTo>
                      <a:pt x="177" y="244"/>
                    </a:lnTo>
                    <a:lnTo>
                      <a:pt x="152" y="232"/>
                    </a:lnTo>
                    <a:lnTo>
                      <a:pt x="127" y="217"/>
                    </a:lnTo>
                    <a:lnTo>
                      <a:pt x="105" y="201"/>
                    </a:lnTo>
                    <a:lnTo>
                      <a:pt x="85" y="182"/>
                    </a:lnTo>
                    <a:lnTo>
                      <a:pt x="65" y="161"/>
                    </a:lnTo>
                    <a:lnTo>
                      <a:pt x="49" y="140"/>
                    </a:lnTo>
                    <a:lnTo>
                      <a:pt x="34" y="116"/>
                    </a:lnTo>
                    <a:lnTo>
                      <a:pt x="21" y="89"/>
                    </a:lnTo>
                    <a:lnTo>
                      <a:pt x="11" y="64"/>
                    </a:lnTo>
                    <a:lnTo>
                      <a:pt x="4" y="35"/>
                    </a:lnTo>
                    <a:lnTo>
                      <a:pt x="0" y="7"/>
                    </a:lnTo>
                    <a:lnTo>
                      <a:pt x="34" y="0"/>
                    </a:lnTo>
                    <a:lnTo>
                      <a:pt x="38" y="26"/>
                    </a:lnTo>
                    <a:lnTo>
                      <a:pt x="44" y="51"/>
                    </a:lnTo>
                    <a:lnTo>
                      <a:pt x="53" y="74"/>
                    </a:lnTo>
                    <a:lnTo>
                      <a:pt x="64" y="97"/>
                    </a:lnTo>
                    <a:lnTo>
                      <a:pt x="77" y="118"/>
                    </a:lnTo>
                    <a:lnTo>
                      <a:pt x="91" y="138"/>
                    </a:lnTo>
                    <a:lnTo>
                      <a:pt x="108" y="156"/>
                    </a:lnTo>
                    <a:lnTo>
                      <a:pt x="127" y="173"/>
                    </a:lnTo>
                    <a:lnTo>
                      <a:pt x="146" y="187"/>
                    </a:lnTo>
                    <a:lnTo>
                      <a:pt x="167" y="200"/>
                    </a:lnTo>
                    <a:lnTo>
                      <a:pt x="190" y="212"/>
                    </a:lnTo>
                    <a:lnTo>
                      <a:pt x="213" y="221"/>
                    </a:lnTo>
                    <a:lnTo>
                      <a:pt x="239" y="227"/>
                    </a:lnTo>
                    <a:lnTo>
                      <a:pt x="264" y="231"/>
                    </a:lnTo>
                    <a:lnTo>
                      <a:pt x="291" y="232"/>
                    </a:lnTo>
                    <a:lnTo>
                      <a:pt x="291" y="267"/>
                    </a:lnTo>
                    <a:close/>
                  </a:path>
                </a:pathLst>
              </a:custGeom>
              <a:solidFill>
                <a:schemeClr val="tx1"/>
              </a:solidFill>
              <a:ln w="9525">
                <a:noFill/>
                <a:round/>
                <a:headEnd/>
                <a:tailEnd/>
              </a:ln>
            </p:spPr>
            <p:txBody>
              <a:bodyPr/>
              <a:lstStyle/>
              <a:p>
                <a:endParaRPr lang="en-US"/>
              </a:p>
            </p:txBody>
          </p:sp>
          <p:sp>
            <p:nvSpPr>
              <p:cNvPr id="145012" name="Freeform 2676"/>
              <p:cNvSpPr>
                <a:spLocks/>
              </p:cNvSpPr>
              <p:nvPr/>
            </p:nvSpPr>
            <p:spPr bwMode="black">
              <a:xfrm>
                <a:off x="4979" y="946"/>
                <a:ext cx="13" cy="8"/>
              </a:xfrm>
              <a:custGeom>
                <a:avLst/>
                <a:gdLst/>
                <a:ahLst/>
                <a:cxnLst>
                  <a:cxn ang="0">
                    <a:pos x="2" y="32"/>
                  </a:cxn>
                  <a:cxn ang="0">
                    <a:pos x="0" y="0"/>
                  </a:cxn>
                  <a:cxn ang="0">
                    <a:pos x="0" y="0"/>
                  </a:cxn>
                  <a:cxn ang="0">
                    <a:pos x="35" y="0"/>
                  </a:cxn>
                  <a:cxn ang="0">
                    <a:pos x="35" y="0"/>
                  </a:cxn>
                  <a:cxn ang="0">
                    <a:pos x="36" y="25"/>
                  </a:cxn>
                  <a:cxn ang="0">
                    <a:pos x="2" y="32"/>
                  </a:cxn>
                </a:cxnLst>
                <a:rect l="0" t="0" r="r" b="b"/>
                <a:pathLst>
                  <a:path w="36" h="32">
                    <a:moveTo>
                      <a:pt x="2" y="32"/>
                    </a:moveTo>
                    <a:lnTo>
                      <a:pt x="0" y="0"/>
                    </a:lnTo>
                    <a:lnTo>
                      <a:pt x="0" y="0"/>
                    </a:lnTo>
                    <a:lnTo>
                      <a:pt x="35" y="0"/>
                    </a:lnTo>
                    <a:lnTo>
                      <a:pt x="35" y="0"/>
                    </a:lnTo>
                    <a:lnTo>
                      <a:pt x="36" y="25"/>
                    </a:lnTo>
                    <a:lnTo>
                      <a:pt x="2" y="32"/>
                    </a:lnTo>
                    <a:close/>
                  </a:path>
                </a:pathLst>
              </a:custGeom>
              <a:solidFill>
                <a:schemeClr val="tx1"/>
              </a:solidFill>
              <a:ln w="9525">
                <a:noFill/>
                <a:round/>
                <a:headEnd/>
                <a:tailEnd/>
              </a:ln>
            </p:spPr>
            <p:txBody>
              <a:bodyPr/>
              <a:lstStyle/>
              <a:p>
                <a:endParaRPr lang="en-US"/>
              </a:p>
            </p:txBody>
          </p:sp>
          <p:sp>
            <p:nvSpPr>
              <p:cNvPr id="145013" name="Freeform 2677"/>
              <p:cNvSpPr>
                <a:spLocks/>
              </p:cNvSpPr>
              <p:nvPr/>
            </p:nvSpPr>
            <p:spPr bwMode="black">
              <a:xfrm>
                <a:off x="4979" y="870"/>
                <a:ext cx="91" cy="76"/>
              </a:xfrm>
              <a:custGeom>
                <a:avLst/>
                <a:gdLst/>
                <a:ahLst/>
                <a:cxnLst>
                  <a:cxn ang="0">
                    <a:pos x="0" y="290"/>
                  </a:cxn>
                  <a:cxn ang="0">
                    <a:pos x="2" y="261"/>
                  </a:cxn>
                  <a:cxn ang="0">
                    <a:pos x="6" y="232"/>
                  </a:cxn>
                  <a:cxn ang="0">
                    <a:pos x="12" y="204"/>
                  </a:cxn>
                  <a:cxn ang="0">
                    <a:pos x="23" y="178"/>
                  </a:cxn>
                  <a:cxn ang="0">
                    <a:pos x="35" y="152"/>
                  </a:cxn>
                  <a:cxn ang="0">
                    <a:pos x="50" y="127"/>
                  </a:cxn>
                  <a:cxn ang="0">
                    <a:pos x="66" y="105"/>
                  </a:cxn>
                  <a:cxn ang="0">
                    <a:pos x="86" y="85"/>
                  </a:cxn>
                  <a:cxn ang="0">
                    <a:pos x="106" y="66"/>
                  </a:cxn>
                  <a:cxn ang="0">
                    <a:pos x="128" y="50"/>
                  </a:cxn>
                  <a:cxn ang="0">
                    <a:pos x="151" y="35"/>
                  </a:cxn>
                  <a:cxn ang="0">
                    <a:pos x="178" y="22"/>
                  </a:cxn>
                  <a:cxn ang="0">
                    <a:pos x="204" y="12"/>
                  </a:cxn>
                  <a:cxn ang="0">
                    <a:pos x="233" y="4"/>
                  </a:cxn>
                  <a:cxn ang="0">
                    <a:pos x="261" y="0"/>
                  </a:cxn>
                  <a:cxn ang="0">
                    <a:pos x="268" y="35"/>
                  </a:cxn>
                  <a:cxn ang="0">
                    <a:pos x="242" y="39"/>
                  </a:cxn>
                  <a:cxn ang="0">
                    <a:pos x="217" y="44"/>
                  </a:cxn>
                  <a:cxn ang="0">
                    <a:pos x="193" y="54"/>
                  </a:cxn>
                  <a:cxn ang="0">
                    <a:pos x="171" y="65"/>
                  </a:cxn>
                  <a:cxn ang="0">
                    <a:pos x="149" y="78"/>
                  </a:cxn>
                  <a:cxn ang="0">
                    <a:pos x="130" y="92"/>
                  </a:cxn>
                  <a:cxn ang="0">
                    <a:pos x="111" y="109"/>
                  </a:cxn>
                  <a:cxn ang="0">
                    <a:pos x="94" y="127"/>
                  </a:cxn>
                  <a:cxn ang="0">
                    <a:pos x="80" y="146"/>
                  </a:cxn>
                  <a:cxn ang="0">
                    <a:pos x="67" y="167"/>
                  </a:cxn>
                  <a:cxn ang="0">
                    <a:pos x="55" y="190"/>
                  </a:cxn>
                  <a:cxn ang="0">
                    <a:pos x="47" y="213"/>
                  </a:cxn>
                  <a:cxn ang="0">
                    <a:pos x="40" y="239"/>
                  </a:cxn>
                  <a:cxn ang="0">
                    <a:pos x="36" y="264"/>
                  </a:cxn>
                  <a:cxn ang="0">
                    <a:pos x="35" y="290"/>
                  </a:cxn>
                  <a:cxn ang="0">
                    <a:pos x="0" y="290"/>
                  </a:cxn>
                </a:cxnLst>
                <a:rect l="0" t="0" r="r" b="b"/>
                <a:pathLst>
                  <a:path w="268" h="290">
                    <a:moveTo>
                      <a:pt x="0" y="290"/>
                    </a:moveTo>
                    <a:lnTo>
                      <a:pt x="2" y="261"/>
                    </a:lnTo>
                    <a:lnTo>
                      <a:pt x="6" y="232"/>
                    </a:lnTo>
                    <a:lnTo>
                      <a:pt x="12" y="204"/>
                    </a:lnTo>
                    <a:lnTo>
                      <a:pt x="23" y="178"/>
                    </a:lnTo>
                    <a:lnTo>
                      <a:pt x="35" y="152"/>
                    </a:lnTo>
                    <a:lnTo>
                      <a:pt x="50" y="127"/>
                    </a:lnTo>
                    <a:lnTo>
                      <a:pt x="66" y="105"/>
                    </a:lnTo>
                    <a:lnTo>
                      <a:pt x="86" y="85"/>
                    </a:lnTo>
                    <a:lnTo>
                      <a:pt x="106" y="66"/>
                    </a:lnTo>
                    <a:lnTo>
                      <a:pt x="128" y="50"/>
                    </a:lnTo>
                    <a:lnTo>
                      <a:pt x="151" y="35"/>
                    </a:lnTo>
                    <a:lnTo>
                      <a:pt x="178" y="22"/>
                    </a:lnTo>
                    <a:lnTo>
                      <a:pt x="204" y="12"/>
                    </a:lnTo>
                    <a:lnTo>
                      <a:pt x="233" y="4"/>
                    </a:lnTo>
                    <a:lnTo>
                      <a:pt x="261" y="0"/>
                    </a:lnTo>
                    <a:lnTo>
                      <a:pt x="268" y="35"/>
                    </a:lnTo>
                    <a:lnTo>
                      <a:pt x="242" y="39"/>
                    </a:lnTo>
                    <a:lnTo>
                      <a:pt x="217" y="44"/>
                    </a:lnTo>
                    <a:lnTo>
                      <a:pt x="193" y="54"/>
                    </a:lnTo>
                    <a:lnTo>
                      <a:pt x="171" y="65"/>
                    </a:lnTo>
                    <a:lnTo>
                      <a:pt x="149" y="78"/>
                    </a:lnTo>
                    <a:lnTo>
                      <a:pt x="130" y="92"/>
                    </a:lnTo>
                    <a:lnTo>
                      <a:pt x="111" y="109"/>
                    </a:lnTo>
                    <a:lnTo>
                      <a:pt x="94" y="127"/>
                    </a:lnTo>
                    <a:lnTo>
                      <a:pt x="80" y="146"/>
                    </a:lnTo>
                    <a:lnTo>
                      <a:pt x="67" y="167"/>
                    </a:lnTo>
                    <a:lnTo>
                      <a:pt x="55" y="190"/>
                    </a:lnTo>
                    <a:lnTo>
                      <a:pt x="47" y="213"/>
                    </a:lnTo>
                    <a:lnTo>
                      <a:pt x="40" y="239"/>
                    </a:lnTo>
                    <a:lnTo>
                      <a:pt x="36" y="264"/>
                    </a:lnTo>
                    <a:lnTo>
                      <a:pt x="35" y="290"/>
                    </a:lnTo>
                    <a:lnTo>
                      <a:pt x="0" y="290"/>
                    </a:lnTo>
                    <a:close/>
                  </a:path>
                </a:pathLst>
              </a:custGeom>
              <a:solidFill>
                <a:schemeClr val="tx1"/>
              </a:solidFill>
              <a:ln w="9525">
                <a:noFill/>
                <a:round/>
                <a:headEnd/>
                <a:tailEnd/>
              </a:ln>
            </p:spPr>
            <p:txBody>
              <a:bodyPr/>
              <a:lstStyle/>
              <a:p>
                <a:endParaRPr lang="en-US"/>
              </a:p>
            </p:txBody>
          </p:sp>
          <p:sp>
            <p:nvSpPr>
              <p:cNvPr id="145014" name="Freeform 2678"/>
              <p:cNvSpPr>
                <a:spLocks/>
              </p:cNvSpPr>
              <p:nvPr/>
            </p:nvSpPr>
            <p:spPr bwMode="black">
              <a:xfrm>
                <a:off x="5069" y="869"/>
                <a:ext cx="10" cy="9"/>
              </a:xfrm>
              <a:custGeom>
                <a:avLst/>
                <a:gdLst/>
                <a:ahLst/>
                <a:cxnLst>
                  <a:cxn ang="0">
                    <a:pos x="0" y="1"/>
                  </a:cxn>
                  <a:cxn ang="0">
                    <a:pos x="32" y="0"/>
                  </a:cxn>
                  <a:cxn ang="0">
                    <a:pos x="32" y="0"/>
                  </a:cxn>
                  <a:cxn ang="0">
                    <a:pos x="32" y="34"/>
                  </a:cxn>
                  <a:cxn ang="0">
                    <a:pos x="32" y="34"/>
                  </a:cxn>
                  <a:cxn ang="0">
                    <a:pos x="7" y="36"/>
                  </a:cxn>
                  <a:cxn ang="0">
                    <a:pos x="0" y="1"/>
                  </a:cxn>
                </a:cxnLst>
                <a:rect l="0" t="0" r="r" b="b"/>
                <a:pathLst>
                  <a:path w="32" h="36">
                    <a:moveTo>
                      <a:pt x="0" y="1"/>
                    </a:moveTo>
                    <a:lnTo>
                      <a:pt x="32" y="0"/>
                    </a:lnTo>
                    <a:lnTo>
                      <a:pt x="32" y="0"/>
                    </a:lnTo>
                    <a:lnTo>
                      <a:pt x="32" y="34"/>
                    </a:lnTo>
                    <a:lnTo>
                      <a:pt x="32" y="34"/>
                    </a:lnTo>
                    <a:lnTo>
                      <a:pt x="7" y="36"/>
                    </a:lnTo>
                    <a:lnTo>
                      <a:pt x="0" y="1"/>
                    </a:lnTo>
                    <a:close/>
                  </a:path>
                </a:pathLst>
              </a:custGeom>
              <a:solidFill>
                <a:schemeClr val="tx1"/>
              </a:solidFill>
              <a:ln w="9525">
                <a:noFill/>
                <a:round/>
                <a:headEnd/>
                <a:tailEnd/>
              </a:ln>
            </p:spPr>
            <p:txBody>
              <a:bodyPr/>
              <a:lstStyle/>
              <a:p>
                <a:endParaRPr lang="en-US"/>
              </a:p>
            </p:txBody>
          </p:sp>
          <p:sp>
            <p:nvSpPr>
              <p:cNvPr id="145015" name="Freeform 2679"/>
              <p:cNvSpPr>
                <a:spLocks/>
              </p:cNvSpPr>
              <p:nvPr/>
            </p:nvSpPr>
            <p:spPr bwMode="black">
              <a:xfrm>
                <a:off x="5079" y="869"/>
                <a:ext cx="98" cy="70"/>
              </a:xfrm>
              <a:custGeom>
                <a:avLst/>
                <a:gdLst/>
                <a:ahLst/>
                <a:cxnLst>
                  <a:cxn ang="0">
                    <a:pos x="0" y="0"/>
                  </a:cxn>
                  <a:cxn ang="0">
                    <a:pos x="29" y="1"/>
                  </a:cxn>
                  <a:cxn ang="0">
                    <a:pos x="58" y="5"/>
                  </a:cxn>
                  <a:cxn ang="0">
                    <a:pos x="86" y="12"/>
                  </a:cxn>
                  <a:cxn ang="0">
                    <a:pos x="113" y="23"/>
                  </a:cxn>
                  <a:cxn ang="0">
                    <a:pos x="139" y="34"/>
                  </a:cxn>
                  <a:cxn ang="0">
                    <a:pos x="163" y="50"/>
                  </a:cxn>
                  <a:cxn ang="0">
                    <a:pos x="185" y="66"/>
                  </a:cxn>
                  <a:cxn ang="0">
                    <a:pos x="205" y="85"/>
                  </a:cxn>
                  <a:cxn ang="0">
                    <a:pos x="225" y="105"/>
                  </a:cxn>
                  <a:cxn ang="0">
                    <a:pos x="241" y="127"/>
                  </a:cxn>
                  <a:cxn ang="0">
                    <a:pos x="256" y="151"/>
                  </a:cxn>
                  <a:cxn ang="0">
                    <a:pos x="269" y="177"/>
                  </a:cxn>
                  <a:cxn ang="0">
                    <a:pos x="279" y="203"/>
                  </a:cxn>
                  <a:cxn ang="0">
                    <a:pos x="286" y="232"/>
                  </a:cxn>
                  <a:cxn ang="0">
                    <a:pos x="291" y="260"/>
                  </a:cxn>
                  <a:cxn ang="0">
                    <a:pos x="256" y="267"/>
                  </a:cxn>
                  <a:cxn ang="0">
                    <a:pos x="252" y="241"/>
                  </a:cxn>
                  <a:cxn ang="0">
                    <a:pos x="246" y="216"/>
                  </a:cxn>
                  <a:cxn ang="0">
                    <a:pos x="237" y="193"/>
                  </a:cxn>
                  <a:cxn ang="0">
                    <a:pos x="226" y="170"/>
                  </a:cxn>
                  <a:cxn ang="0">
                    <a:pos x="213" y="148"/>
                  </a:cxn>
                  <a:cxn ang="0">
                    <a:pos x="199" y="129"/>
                  </a:cxn>
                  <a:cxn ang="0">
                    <a:pos x="182" y="111"/>
                  </a:cxn>
                  <a:cxn ang="0">
                    <a:pos x="163" y="94"/>
                  </a:cxn>
                  <a:cxn ang="0">
                    <a:pos x="144" y="80"/>
                  </a:cxn>
                  <a:cxn ang="0">
                    <a:pos x="124" y="67"/>
                  </a:cxn>
                  <a:cxn ang="0">
                    <a:pos x="100" y="55"/>
                  </a:cxn>
                  <a:cxn ang="0">
                    <a:pos x="77" y="46"/>
                  </a:cxn>
                  <a:cxn ang="0">
                    <a:pos x="51" y="40"/>
                  </a:cxn>
                  <a:cxn ang="0">
                    <a:pos x="27" y="36"/>
                  </a:cxn>
                  <a:cxn ang="0">
                    <a:pos x="0" y="34"/>
                  </a:cxn>
                  <a:cxn ang="0">
                    <a:pos x="0" y="0"/>
                  </a:cxn>
                </a:cxnLst>
                <a:rect l="0" t="0" r="r" b="b"/>
                <a:pathLst>
                  <a:path w="291" h="267">
                    <a:moveTo>
                      <a:pt x="0" y="0"/>
                    </a:moveTo>
                    <a:lnTo>
                      <a:pt x="29" y="1"/>
                    </a:lnTo>
                    <a:lnTo>
                      <a:pt x="58" y="5"/>
                    </a:lnTo>
                    <a:lnTo>
                      <a:pt x="86" y="12"/>
                    </a:lnTo>
                    <a:lnTo>
                      <a:pt x="113" y="23"/>
                    </a:lnTo>
                    <a:lnTo>
                      <a:pt x="139" y="34"/>
                    </a:lnTo>
                    <a:lnTo>
                      <a:pt x="163" y="50"/>
                    </a:lnTo>
                    <a:lnTo>
                      <a:pt x="185" y="66"/>
                    </a:lnTo>
                    <a:lnTo>
                      <a:pt x="205" y="85"/>
                    </a:lnTo>
                    <a:lnTo>
                      <a:pt x="225" y="105"/>
                    </a:lnTo>
                    <a:lnTo>
                      <a:pt x="241" y="127"/>
                    </a:lnTo>
                    <a:lnTo>
                      <a:pt x="256" y="151"/>
                    </a:lnTo>
                    <a:lnTo>
                      <a:pt x="269" y="177"/>
                    </a:lnTo>
                    <a:lnTo>
                      <a:pt x="279" y="203"/>
                    </a:lnTo>
                    <a:lnTo>
                      <a:pt x="286" y="232"/>
                    </a:lnTo>
                    <a:lnTo>
                      <a:pt x="291" y="260"/>
                    </a:lnTo>
                    <a:lnTo>
                      <a:pt x="256" y="267"/>
                    </a:lnTo>
                    <a:lnTo>
                      <a:pt x="252" y="241"/>
                    </a:lnTo>
                    <a:lnTo>
                      <a:pt x="246" y="216"/>
                    </a:lnTo>
                    <a:lnTo>
                      <a:pt x="237" y="193"/>
                    </a:lnTo>
                    <a:lnTo>
                      <a:pt x="226" y="170"/>
                    </a:lnTo>
                    <a:lnTo>
                      <a:pt x="213" y="148"/>
                    </a:lnTo>
                    <a:lnTo>
                      <a:pt x="199" y="129"/>
                    </a:lnTo>
                    <a:lnTo>
                      <a:pt x="182" y="111"/>
                    </a:lnTo>
                    <a:lnTo>
                      <a:pt x="163" y="94"/>
                    </a:lnTo>
                    <a:lnTo>
                      <a:pt x="144" y="80"/>
                    </a:lnTo>
                    <a:lnTo>
                      <a:pt x="124" y="67"/>
                    </a:lnTo>
                    <a:lnTo>
                      <a:pt x="100" y="55"/>
                    </a:lnTo>
                    <a:lnTo>
                      <a:pt x="77" y="46"/>
                    </a:lnTo>
                    <a:lnTo>
                      <a:pt x="51" y="40"/>
                    </a:lnTo>
                    <a:lnTo>
                      <a:pt x="27" y="36"/>
                    </a:lnTo>
                    <a:lnTo>
                      <a:pt x="0" y="34"/>
                    </a:lnTo>
                    <a:lnTo>
                      <a:pt x="0" y="0"/>
                    </a:lnTo>
                    <a:close/>
                  </a:path>
                </a:pathLst>
              </a:custGeom>
              <a:solidFill>
                <a:schemeClr val="tx1"/>
              </a:solidFill>
              <a:ln w="9525">
                <a:noFill/>
                <a:round/>
                <a:headEnd/>
                <a:tailEnd/>
              </a:ln>
            </p:spPr>
            <p:txBody>
              <a:bodyPr/>
              <a:lstStyle/>
              <a:p>
                <a:endParaRPr lang="en-US"/>
              </a:p>
            </p:txBody>
          </p:sp>
          <p:sp>
            <p:nvSpPr>
              <p:cNvPr id="145016" name="Freeform 2680"/>
              <p:cNvSpPr>
                <a:spLocks/>
              </p:cNvSpPr>
              <p:nvPr/>
            </p:nvSpPr>
            <p:spPr bwMode="black">
              <a:xfrm>
                <a:off x="5165" y="938"/>
                <a:ext cx="12" cy="8"/>
              </a:xfrm>
              <a:custGeom>
                <a:avLst/>
                <a:gdLst/>
                <a:ahLst/>
                <a:cxnLst>
                  <a:cxn ang="0">
                    <a:pos x="35" y="0"/>
                  </a:cxn>
                  <a:cxn ang="0">
                    <a:pos x="36" y="31"/>
                  </a:cxn>
                  <a:cxn ang="0">
                    <a:pos x="36" y="31"/>
                  </a:cxn>
                  <a:cxn ang="0">
                    <a:pos x="1" y="31"/>
                  </a:cxn>
                  <a:cxn ang="0">
                    <a:pos x="1" y="31"/>
                  </a:cxn>
                  <a:cxn ang="0">
                    <a:pos x="0" y="7"/>
                  </a:cxn>
                  <a:cxn ang="0">
                    <a:pos x="35" y="0"/>
                  </a:cxn>
                </a:cxnLst>
                <a:rect l="0" t="0" r="r" b="b"/>
                <a:pathLst>
                  <a:path w="36" h="31">
                    <a:moveTo>
                      <a:pt x="35" y="0"/>
                    </a:moveTo>
                    <a:lnTo>
                      <a:pt x="36" y="31"/>
                    </a:lnTo>
                    <a:lnTo>
                      <a:pt x="36" y="31"/>
                    </a:lnTo>
                    <a:lnTo>
                      <a:pt x="1" y="31"/>
                    </a:lnTo>
                    <a:lnTo>
                      <a:pt x="1" y="31"/>
                    </a:lnTo>
                    <a:lnTo>
                      <a:pt x="0" y="7"/>
                    </a:lnTo>
                    <a:lnTo>
                      <a:pt x="35" y="0"/>
                    </a:lnTo>
                    <a:close/>
                  </a:path>
                </a:pathLst>
              </a:custGeom>
              <a:solidFill>
                <a:schemeClr val="tx1"/>
              </a:solidFill>
              <a:ln w="9525">
                <a:noFill/>
                <a:round/>
                <a:headEnd/>
                <a:tailEnd/>
              </a:ln>
            </p:spPr>
            <p:txBody>
              <a:bodyPr/>
              <a:lstStyle/>
              <a:p>
                <a:endParaRPr lang="en-US"/>
              </a:p>
            </p:txBody>
          </p:sp>
          <p:sp>
            <p:nvSpPr>
              <p:cNvPr id="145017" name="Freeform 2681"/>
              <p:cNvSpPr>
                <a:spLocks/>
              </p:cNvSpPr>
              <p:nvPr/>
            </p:nvSpPr>
            <p:spPr bwMode="black">
              <a:xfrm>
                <a:off x="5086" y="946"/>
                <a:ext cx="91" cy="75"/>
              </a:xfrm>
              <a:custGeom>
                <a:avLst/>
                <a:gdLst/>
                <a:ahLst/>
                <a:cxnLst>
                  <a:cxn ang="0">
                    <a:pos x="268" y="0"/>
                  </a:cxn>
                  <a:cxn ang="0">
                    <a:pos x="267" y="29"/>
                  </a:cxn>
                  <a:cxn ang="0">
                    <a:pos x="262" y="59"/>
                  </a:cxn>
                  <a:cxn ang="0">
                    <a:pos x="256" y="86"/>
                  </a:cxn>
                  <a:cxn ang="0">
                    <a:pos x="245" y="113"/>
                  </a:cxn>
                  <a:cxn ang="0">
                    <a:pos x="233" y="139"/>
                  </a:cxn>
                  <a:cxn ang="0">
                    <a:pos x="218" y="164"/>
                  </a:cxn>
                  <a:cxn ang="0">
                    <a:pos x="202" y="185"/>
                  </a:cxn>
                  <a:cxn ang="0">
                    <a:pos x="182" y="206"/>
                  </a:cxn>
                  <a:cxn ang="0">
                    <a:pos x="162" y="225"/>
                  </a:cxn>
                  <a:cxn ang="0">
                    <a:pos x="140" y="241"/>
                  </a:cxn>
                  <a:cxn ang="0">
                    <a:pos x="117" y="256"/>
                  </a:cxn>
                  <a:cxn ang="0">
                    <a:pos x="90" y="269"/>
                  </a:cxn>
                  <a:cxn ang="0">
                    <a:pos x="64" y="279"/>
                  </a:cxn>
                  <a:cxn ang="0">
                    <a:pos x="35" y="286"/>
                  </a:cxn>
                  <a:cxn ang="0">
                    <a:pos x="7" y="291"/>
                  </a:cxn>
                  <a:cxn ang="0">
                    <a:pos x="0" y="256"/>
                  </a:cxn>
                  <a:cxn ang="0">
                    <a:pos x="26" y="252"/>
                  </a:cxn>
                  <a:cxn ang="0">
                    <a:pos x="51" y="247"/>
                  </a:cxn>
                  <a:cxn ang="0">
                    <a:pos x="75" y="237"/>
                  </a:cxn>
                  <a:cxn ang="0">
                    <a:pos x="97" y="226"/>
                  </a:cxn>
                  <a:cxn ang="0">
                    <a:pos x="119" y="213"/>
                  </a:cxn>
                  <a:cxn ang="0">
                    <a:pos x="138" y="199"/>
                  </a:cxn>
                  <a:cxn ang="0">
                    <a:pos x="157" y="182"/>
                  </a:cxn>
                  <a:cxn ang="0">
                    <a:pos x="174" y="164"/>
                  </a:cxn>
                  <a:cxn ang="0">
                    <a:pos x="188" y="145"/>
                  </a:cxn>
                  <a:cxn ang="0">
                    <a:pos x="201" y="124"/>
                  </a:cxn>
                  <a:cxn ang="0">
                    <a:pos x="213" y="100"/>
                  </a:cxn>
                  <a:cxn ang="0">
                    <a:pos x="221" y="78"/>
                  </a:cxn>
                  <a:cxn ang="0">
                    <a:pos x="228" y="52"/>
                  </a:cxn>
                  <a:cxn ang="0">
                    <a:pos x="232" y="27"/>
                  </a:cxn>
                  <a:cxn ang="0">
                    <a:pos x="233" y="0"/>
                  </a:cxn>
                  <a:cxn ang="0">
                    <a:pos x="268" y="0"/>
                  </a:cxn>
                </a:cxnLst>
                <a:rect l="0" t="0" r="r" b="b"/>
                <a:pathLst>
                  <a:path w="268" h="291">
                    <a:moveTo>
                      <a:pt x="268" y="0"/>
                    </a:moveTo>
                    <a:lnTo>
                      <a:pt x="267" y="29"/>
                    </a:lnTo>
                    <a:lnTo>
                      <a:pt x="262" y="59"/>
                    </a:lnTo>
                    <a:lnTo>
                      <a:pt x="256" y="86"/>
                    </a:lnTo>
                    <a:lnTo>
                      <a:pt x="245" y="113"/>
                    </a:lnTo>
                    <a:lnTo>
                      <a:pt x="233" y="139"/>
                    </a:lnTo>
                    <a:lnTo>
                      <a:pt x="218" y="164"/>
                    </a:lnTo>
                    <a:lnTo>
                      <a:pt x="202" y="185"/>
                    </a:lnTo>
                    <a:lnTo>
                      <a:pt x="182" y="206"/>
                    </a:lnTo>
                    <a:lnTo>
                      <a:pt x="162" y="225"/>
                    </a:lnTo>
                    <a:lnTo>
                      <a:pt x="140" y="241"/>
                    </a:lnTo>
                    <a:lnTo>
                      <a:pt x="117" y="256"/>
                    </a:lnTo>
                    <a:lnTo>
                      <a:pt x="90" y="269"/>
                    </a:lnTo>
                    <a:lnTo>
                      <a:pt x="64" y="279"/>
                    </a:lnTo>
                    <a:lnTo>
                      <a:pt x="35" y="286"/>
                    </a:lnTo>
                    <a:lnTo>
                      <a:pt x="7" y="291"/>
                    </a:lnTo>
                    <a:lnTo>
                      <a:pt x="0" y="256"/>
                    </a:lnTo>
                    <a:lnTo>
                      <a:pt x="26" y="252"/>
                    </a:lnTo>
                    <a:lnTo>
                      <a:pt x="51" y="247"/>
                    </a:lnTo>
                    <a:lnTo>
                      <a:pt x="75" y="237"/>
                    </a:lnTo>
                    <a:lnTo>
                      <a:pt x="97" y="226"/>
                    </a:lnTo>
                    <a:lnTo>
                      <a:pt x="119" y="213"/>
                    </a:lnTo>
                    <a:lnTo>
                      <a:pt x="138" y="199"/>
                    </a:lnTo>
                    <a:lnTo>
                      <a:pt x="157" y="182"/>
                    </a:lnTo>
                    <a:lnTo>
                      <a:pt x="174" y="164"/>
                    </a:lnTo>
                    <a:lnTo>
                      <a:pt x="188" y="145"/>
                    </a:lnTo>
                    <a:lnTo>
                      <a:pt x="201" y="124"/>
                    </a:lnTo>
                    <a:lnTo>
                      <a:pt x="213" y="100"/>
                    </a:lnTo>
                    <a:lnTo>
                      <a:pt x="221" y="78"/>
                    </a:lnTo>
                    <a:lnTo>
                      <a:pt x="228" y="52"/>
                    </a:lnTo>
                    <a:lnTo>
                      <a:pt x="232" y="27"/>
                    </a:lnTo>
                    <a:lnTo>
                      <a:pt x="233" y="0"/>
                    </a:lnTo>
                    <a:lnTo>
                      <a:pt x="268" y="0"/>
                    </a:lnTo>
                    <a:close/>
                  </a:path>
                </a:pathLst>
              </a:custGeom>
              <a:solidFill>
                <a:schemeClr val="tx1"/>
              </a:solidFill>
              <a:ln w="9525">
                <a:noFill/>
                <a:round/>
                <a:headEnd/>
                <a:tailEnd/>
              </a:ln>
            </p:spPr>
            <p:txBody>
              <a:bodyPr/>
              <a:lstStyle/>
              <a:p>
                <a:endParaRPr lang="en-US"/>
              </a:p>
            </p:txBody>
          </p:sp>
          <p:sp>
            <p:nvSpPr>
              <p:cNvPr id="145018" name="Freeform 2682"/>
              <p:cNvSpPr>
                <a:spLocks/>
              </p:cNvSpPr>
              <p:nvPr/>
            </p:nvSpPr>
            <p:spPr bwMode="black">
              <a:xfrm>
                <a:off x="5079" y="1013"/>
                <a:ext cx="10" cy="8"/>
              </a:xfrm>
              <a:custGeom>
                <a:avLst/>
                <a:gdLst/>
                <a:ahLst/>
                <a:cxnLst>
                  <a:cxn ang="0">
                    <a:pos x="31" y="35"/>
                  </a:cxn>
                  <a:cxn ang="0">
                    <a:pos x="0" y="36"/>
                  </a:cxn>
                  <a:cxn ang="0">
                    <a:pos x="0" y="36"/>
                  </a:cxn>
                  <a:cxn ang="0">
                    <a:pos x="0" y="1"/>
                  </a:cxn>
                  <a:cxn ang="0">
                    <a:pos x="0" y="1"/>
                  </a:cxn>
                  <a:cxn ang="0">
                    <a:pos x="24" y="0"/>
                  </a:cxn>
                  <a:cxn ang="0">
                    <a:pos x="31" y="35"/>
                  </a:cxn>
                </a:cxnLst>
                <a:rect l="0" t="0" r="r" b="b"/>
                <a:pathLst>
                  <a:path w="31" h="36">
                    <a:moveTo>
                      <a:pt x="31" y="35"/>
                    </a:moveTo>
                    <a:lnTo>
                      <a:pt x="0" y="36"/>
                    </a:lnTo>
                    <a:lnTo>
                      <a:pt x="0" y="36"/>
                    </a:lnTo>
                    <a:lnTo>
                      <a:pt x="0" y="1"/>
                    </a:lnTo>
                    <a:lnTo>
                      <a:pt x="0" y="1"/>
                    </a:lnTo>
                    <a:lnTo>
                      <a:pt x="24" y="0"/>
                    </a:lnTo>
                    <a:lnTo>
                      <a:pt x="31" y="35"/>
                    </a:lnTo>
                    <a:close/>
                  </a:path>
                </a:pathLst>
              </a:custGeom>
              <a:solidFill>
                <a:schemeClr val="tx1"/>
              </a:solidFill>
              <a:ln w="9525">
                <a:noFill/>
                <a:round/>
                <a:headEnd/>
                <a:tailEnd/>
              </a:ln>
            </p:spPr>
            <p:txBody>
              <a:bodyPr/>
              <a:lstStyle/>
              <a:p>
                <a:endParaRPr lang="en-US"/>
              </a:p>
            </p:txBody>
          </p:sp>
          <p:sp>
            <p:nvSpPr>
              <p:cNvPr id="145019" name="Freeform 2683"/>
              <p:cNvSpPr>
                <a:spLocks/>
              </p:cNvSpPr>
              <p:nvPr/>
            </p:nvSpPr>
            <p:spPr bwMode="black">
              <a:xfrm>
                <a:off x="4982" y="1302"/>
                <a:ext cx="97" cy="71"/>
              </a:xfrm>
              <a:custGeom>
                <a:avLst/>
                <a:gdLst/>
                <a:ahLst/>
                <a:cxnLst>
                  <a:cxn ang="0">
                    <a:pos x="291" y="267"/>
                  </a:cxn>
                  <a:cxn ang="0">
                    <a:pos x="261" y="265"/>
                  </a:cxn>
                  <a:cxn ang="0">
                    <a:pos x="232" y="261"/>
                  </a:cxn>
                  <a:cxn ang="0">
                    <a:pos x="204" y="255"/>
                  </a:cxn>
                  <a:cxn ang="0">
                    <a:pos x="177" y="244"/>
                  </a:cxn>
                  <a:cxn ang="0">
                    <a:pos x="152" y="232"/>
                  </a:cxn>
                  <a:cxn ang="0">
                    <a:pos x="127" y="217"/>
                  </a:cxn>
                  <a:cxn ang="0">
                    <a:pos x="105" y="201"/>
                  </a:cxn>
                  <a:cxn ang="0">
                    <a:pos x="85" y="182"/>
                  </a:cxn>
                  <a:cxn ang="0">
                    <a:pos x="65" y="161"/>
                  </a:cxn>
                  <a:cxn ang="0">
                    <a:pos x="49" y="140"/>
                  </a:cxn>
                  <a:cxn ang="0">
                    <a:pos x="34" y="116"/>
                  </a:cxn>
                  <a:cxn ang="0">
                    <a:pos x="21" y="89"/>
                  </a:cxn>
                  <a:cxn ang="0">
                    <a:pos x="11" y="63"/>
                  </a:cxn>
                  <a:cxn ang="0">
                    <a:pos x="4" y="34"/>
                  </a:cxn>
                  <a:cxn ang="0">
                    <a:pos x="0" y="6"/>
                  </a:cxn>
                  <a:cxn ang="0">
                    <a:pos x="34" y="0"/>
                  </a:cxn>
                  <a:cxn ang="0">
                    <a:pos x="38" y="26"/>
                  </a:cxn>
                  <a:cxn ang="0">
                    <a:pos x="44" y="50"/>
                  </a:cxn>
                  <a:cxn ang="0">
                    <a:pos x="53" y="74"/>
                  </a:cxn>
                  <a:cxn ang="0">
                    <a:pos x="64" y="97"/>
                  </a:cxn>
                  <a:cxn ang="0">
                    <a:pos x="77" y="118"/>
                  </a:cxn>
                  <a:cxn ang="0">
                    <a:pos x="91" y="138"/>
                  </a:cxn>
                  <a:cxn ang="0">
                    <a:pos x="108" y="156"/>
                  </a:cxn>
                  <a:cxn ang="0">
                    <a:pos x="127" y="173"/>
                  </a:cxn>
                  <a:cxn ang="0">
                    <a:pos x="146" y="187"/>
                  </a:cxn>
                  <a:cxn ang="0">
                    <a:pos x="167" y="200"/>
                  </a:cxn>
                  <a:cxn ang="0">
                    <a:pos x="190" y="212"/>
                  </a:cxn>
                  <a:cxn ang="0">
                    <a:pos x="213" y="220"/>
                  </a:cxn>
                  <a:cxn ang="0">
                    <a:pos x="239" y="227"/>
                  </a:cxn>
                  <a:cxn ang="0">
                    <a:pos x="264" y="231"/>
                  </a:cxn>
                  <a:cxn ang="0">
                    <a:pos x="291" y="232"/>
                  </a:cxn>
                  <a:cxn ang="0">
                    <a:pos x="291" y="267"/>
                  </a:cxn>
                </a:cxnLst>
                <a:rect l="0" t="0" r="r" b="b"/>
                <a:pathLst>
                  <a:path w="291" h="267">
                    <a:moveTo>
                      <a:pt x="291" y="267"/>
                    </a:moveTo>
                    <a:lnTo>
                      <a:pt x="261" y="265"/>
                    </a:lnTo>
                    <a:lnTo>
                      <a:pt x="232" y="261"/>
                    </a:lnTo>
                    <a:lnTo>
                      <a:pt x="204" y="255"/>
                    </a:lnTo>
                    <a:lnTo>
                      <a:pt x="177" y="244"/>
                    </a:lnTo>
                    <a:lnTo>
                      <a:pt x="152" y="232"/>
                    </a:lnTo>
                    <a:lnTo>
                      <a:pt x="127" y="217"/>
                    </a:lnTo>
                    <a:lnTo>
                      <a:pt x="105" y="201"/>
                    </a:lnTo>
                    <a:lnTo>
                      <a:pt x="85" y="182"/>
                    </a:lnTo>
                    <a:lnTo>
                      <a:pt x="65" y="161"/>
                    </a:lnTo>
                    <a:lnTo>
                      <a:pt x="49" y="140"/>
                    </a:lnTo>
                    <a:lnTo>
                      <a:pt x="34" y="116"/>
                    </a:lnTo>
                    <a:lnTo>
                      <a:pt x="21" y="89"/>
                    </a:lnTo>
                    <a:lnTo>
                      <a:pt x="11" y="63"/>
                    </a:lnTo>
                    <a:lnTo>
                      <a:pt x="4" y="34"/>
                    </a:lnTo>
                    <a:lnTo>
                      <a:pt x="0" y="6"/>
                    </a:lnTo>
                    <a:lnTo>
                      <a:pt x="34" y="0"/>
                    </a:lnTo>
                    <a:lnTo>
                      <a:pt x="38" y="26"/>
                    </a:lnTo>
                    <a:lnTo>
                      <a:pt x="44" y="50"/>
                    </a:lnTo>
                    <a:lnTo>
                      <a:pt x="53" y="74"/>
                    </a:lnTo>
                    <a:lnTo>
                      <a:pt x="64" y="97"/>
                    </a:lnTo>
                    <a:lnTo>
                      <a:pt x="77" y="118"/>
                    </a:lnTo>
                    <a:lnTo>
                      <a:pt x="91" y="138"/>
                    </a:lnTo>
                    <a:lnTo>
                      <a:pt x="108" y="156"/>
                    </a:lnTo>
                    <a:lnTo>
                      <a:pt x="127" y="173"/>
                    </a:lnTo>
                    <a:lnTo>
                      <a:pt x="146" y="187"/>
                    </a:lnTo>
                    <a:lnTo>
                      <a:pt x="167" y="200"/>
                    </a:lnTo>
                    <a:lnTo>
                      <a:pt x="190" y="212"/>
                    </a:lnTo>
                    <a:lnTo>
                      <a:pt x="213" y="220"/>
                    </a:lnTo>
                    <a:lnTo>
                      <a:pt x="239" y="227"/>
                    </a:lnTo>
                    <a:lnTo>
                      <a:pt x="264" y="231"/>
                    </a:lnTo>
                    <a:lnTo>
                      <a:pt x="291" y="232"/>
                    </a:lnTo>
                    <a:lnTo>
                      <a:pt x="291" y="267"/>
                    </a:lnTo>
                    <a:close/>
                  </a:path>
                </a:pathLst>
              </a:custGeom>
              <a:solidFill>
                <a:schemeClr val="tx1"/>
              </a:solidFill>
              <a:ln w="9525">
                <a:noFill/>
                <a:round/>
                <a:headEnd/>
                <a:tailEnd/>
              </a:ln>
            </p:spPr>
            <p:txBody>
              <a:bodyPr/>
              <a:lstStyle/>
              <a:p>
                <a:endParaRPr lang="en-US"/>
              </a:p>
            </p:txBody>
          </p:sp>
          <p:sp>
            <p:nvSpPr>
              <p:cNvPr id="145020" name="Freeform 2684"/>
              <p:cNvSpPr>
                <a:spLocks/>
              </p:cNvSpPr>
              <p:nvPr/>
            </p:nvSpPr>
            <p:spPr bwMode="black">
              <a:xfrm>
                <a:off x="4979" y="1295"/>
                <a:ext cx="13" cy="8"/>
              </a:xfrm>
              <a:custGeom>
                <a:avLst/>
                <a:gdLst/>
                <a:ahLst/>
                <a:cxnLst>
                  <a:cxn ang="0">
                    <a:pos x="2" y="31"/>
                  </a:cxn>
                  <a:cxn ang="0">
                    <a:pos x="0" y="0"/>
                  </a:cxn>
                  <a:cxn ang="0">
                    <a:pos x="0" y="0"/>
                  </a:cxn>
                  <a:cxn ang="0">
                    <a:pos x="35" y="0"/>
                  </a:cxn>
                  <a:cxn ang="0">
                    <a:pos x="35" y="0"/>
                  </a:cxn>
                  <a:cxn ang="0">
                    <a:pos x="36" y="25"/>
                  </a:cxn>
                  <a:cxn ang="0">
                    <a:pos x="2" y="31"/>
                  </a:cxn>
                </a:cxnLst>
                <a:rect l="0" t="0" r="r" b="b"/>
                <a:pathLst>
                  <a:path w="36" h="31">
                    <a:moveTo>
                      <a:pt x="2" y="31"/>
                    </a:moveTo>
                    <a:lnTo>
                      <a:pt x="0" y="0"/>
                    </a:lnTo>
                    <a:lnTo>
                      <a:pt x="0" y="0"/>
                    </a:lnTo>
                    <a:lnTo>
                      <a:pt x="35" y="0"/>
                    </a:lnTo>
                    <a:lnTo>
                      <a:pt x="35" y="0"/>
                    </a:lnTo>
                    <a:lnTo>
                      <a:pt x="36" y="25"/>
                    </a:lnTo>
                    <a:lnTo>
                      <a:pt x="2" y="31"/>
                    </a:lnTo>
                    <a:close/>
                  </a:path>
                </a:pathLst>
              </a:custGeom>
              <a:solidFill>
                <a:schemeClr val="tx1"/>
              </a:solidFill>
              <a:ln w="9525">
                <a:noFill/>
                <a:round/>
                <a:headEnd/>
                <a:tailEnd/>
              </a:ln>
            </p:spPr>
            <p:txBody>
              <a:bodyPr/>
              <a:lstStyle/>
              <a:p>
                <a:endParaRPr lang="en-US"/>
              </a:p>
            </p:txBody>
          </p:sp>
          <p:sp>
            <p:nvSpPr>
              <p:cNvPr id="145021" name="Freeform 2685"/>
              <p:cNvSpPr>
                <a:spLocks/>
              </p:cNvSpPr>
              <p:nvPr/>
            </p:nvSpPr>
            <p:spPr bwMode="black">
              <a:xfrm>
                <a:off x="4979" y="1219"/>
                <a:ext cx="91" cy="76"/>
              </a:xfrm>
              <a:custGeom>
                <a:avLst/>
                <a:gdLst/>
                <a:ahLst/>
                <a:cxnLst>
                  <a:cxn ang="0">
                    <a:pos x="0" y="291"/>
                  </a:cxn>
                  <a:cxn ang="0">
                    <a:pos x="2" y="262"/>
                  </a:cxn>
                  <a:cxn ang="0">
                    <a:pos x="6" y="233"/>
                  </a:cxn>
                  <a:cxn ang="0">
                    <a:pos x="12" y="205"/>
                  </a:cxn>
                  <a:cxn ang="0">
                    <a:pos x="23" y="178"/>
                  </a:cxn>
                  <a:cxn ang="0">
                    <a:pos x="35" y="152"/>
                  </a:cxn>
                  <a:cxn ang="0">
                    <a:pos x="50" y="128"/>
                  </a:cxn>
                  <a:cxn ang="0">
                    <a:pos x="66" y="106"/>
                  </a:cxn>
                  <a:cxn ang="0">
                    <a:pos x="86" y="85"/>
                  </a:cxn>
                  <a:cxn ang="0">
                    <a:pos x="106" y="66"/>
                  </a:cxn>
                  <a:cxn ang="0">
                    <a:pos x="128" y="49"/>
                  </a:cxn>
                  <a:cxn ang="0">
                    <a:pos x="151" y="34"/>
                  </a:cxn>
                  <a:cxn ang="0">
                    <a:pos x="178" y="21"/>
                  </a:cxn>
                  <a:cxn ang="0">
                    <a:pos x="205" y="13"/>
                  </a:cxn>
                  <a:cxn ang="0">
                    <a:pos x="233" y="4"/>
                  </a:cxn>
                  <a:cxn ang="0">
                    <a:pos x="261" y="0"/>
                  </a:cxn>
                  <a:cxn ang="0">
                    <a:pos x="268" y="34"/>
                  </a:cxn>
                  <a:cxn ang="0">
                    <a:pos x="242" y="38"/>
                  </a:cxn>
                  <a:cxn ang="0">
                    <a:pos x="216" y="45"/>
                  </a:cxn>
                  <a:cxn ang="0">
                    <a:pos x="193" y="54"/>
                  </a:cxn>
                  <a:cxn ang="0">
                    <a:pos x="171" y="64"/>
                  </a:cxn>
                  <a:cxn ang="0">
                    <a:pos x="149" y="77"/>
                  </a:cxn>
                  <a:cxn ang="0">
                    <a:pos x="130" y="92"/>
                  </a:cxn>
                  <a:cxn ang="0">
                    <a:pos x="111" y="108"/>
                  </a:cxn>
                  <a:cxn ang="0">
                    <a:pos x="94" y="126"/>
                  </a:cxn>
                  <a:cxn ang="0">
                    <a:pos x="80" y="147"/>
                  </a:cxn>
                  <a:cxn ang="0">
                    <a:pos x="67" y="168"/>
                  </a:cxn>
                  <a:cxn ang="0">
                    <a:pos x="55" y="191"/>
                  </a:cxn>
                  <a:cxn ang="0">
                    <a:pos x="47" y="214"/>
                  </a:cxn>
                  <a:cxn ang="0">
                    <a:pos x="40" y="240"/>
                  </a:cxn>
                  <a:cxn ang="0">
                    <a:pos x="36" y="264"/>
                  </a:cxn>
                  <a:cxn ang="0">
                    <a:pos x="35" y="291"/>
                  </a:cxn>
                  <a:cxn ang="0">
                    <a:pos x="0" y="291"/>
                  </a:cxn>
                </a:cxnLst>
                <a:rect l="0" t="0" r="r" b="b"/>
                <a:pathLst>
                  <a:path w="268" h="291">
                    <a:moveTo>
                      <a:pt x="0" y="291"/>
                    </a:moveTo>
                    <a:lnTo>
                      <a:pt x="2" y="262"/>
                    </a:lnTo>
                    <a:lnTo>
                      <a:pt x="6" y="233"/>
                    </a:lnTo>
                    <a:lnTo>
                      <a:pt x="12" y="205"/>
                    </a:lnTo>
                    <a:lnTo>
                      <a:pt x="23" y="178"/>
                    </a:lnTo>
                    <a:lnTo>
                      <a:pt x="35" y="152"/>
                    </a:lnTo>
                    <a:lnTo>
                      <a:pt x="50" y="128"/>
                    </a:lnTo>
                    <a:lnTo>
                      <a:pt x="66" y="106"/>
                    </a:lnTo>
                    <a:lnTo>
                      <a:pt x="86" y="85"/>
                    </a:lnTo>
                    <a:lnTo>
                      <a:pt x="106" y="66"/>
                    </a:lnTo>
                    <a:lnTo>
                      <a:pt x="128" y="49"/>
                    </a:lnTo>
                    <a:lnTo>
                      <a:pt x="151" y="34"/>
                    </a:lnTo>
                    <a:lnTo>
                      <a:pt x="178" y="21"/>
                    </a:lnTo>
                    <a:lnTo>
                      <a:pt x="205" y="13"/>
                    </a:lnTo>
                    <a:lnTo>
                      <a:pt x="233" y="4"/>
                    </a:lnTo>
                    <a:lnTo>
                      <a:pt x="261" y="0"/>
                    </a:lnTo>
                    <a:lnTo>
                      <a:pt x="268" y="34"/>
                    </a:lnTo>
                    <a:lnTo>
                      <a:pt x="242" y="38"/>
                    </a:lnTo>
                    <a:lnTo>
                      <a:pt x="216" y="45"/>
                    </a:lnTo>
                    <a:lnTo>
                      <a:pt x="193" y="54"/>
                    </a:lnTo>
                    <a:lnTo>
                      <a:pt x="171" y="64"/>
                    </a:lnTo>
                    <a:lnTo>
                      <a:pt x="149" y="77"/>
                    </a:lnTo>
                    <a:lnTo>
                      <a:pt x="130" y="92"/>
                    </a:lnTo>
                    <a:lnTo>
                      <a:pt x="111" y="108"/>
                    </a:lnTo>
                    <a:lnTo>
                      <a:pt x="94" y="126"/>
                    </a:lnTo>
                    <a:lnTo>
                      <a:pt x="80" y="147"/>
                    </a:lnTo>
                    <a:lnTo>
                      <a:pt x="67" y="168"/>
                    </a:lnTo>
                    <a:lnTo>
                      <a:pt x="55" y="191"/>
                    </a:lnTo>
                    <a:lnTo>
                      <a:pt x="47" y="214"/>
                    </a:lnTo>
                    <a:lnTo>
                      <a:pt x="40" y="240"/>
                    </a:lnTo>
                    <a:lnTo>
                      <a:pt x="36" y="264"/>
                    </a:lnTo>
                    <a:lnTo>
                      <a:pt x="35" y="291"/>
                    </a:lnTo>
                    <a:lnTo>
                      <a:pt x="0" y="291"/>
                    </a:lnTo>
                    <a:close/>
                  </a:path>
                </a:pathLst>
              </a:custGeom>
              <a:solidFill>
                <a:schemeClr val="tx1"/>
              </a:solidFill>
              <a:ln w="9525">
                <a:noFill/>
                <a:round/>
                <a:headEnd/>
                <a:tailEnd/>
              </a:ln>
            </p:spPr>
            <p:txBody>
              <a:bodyPr/>
              <a:lstStyle/>
              <a:p>
                <a:endParaRPr lang="en-US"/>
              </a:p>
            </p:txBody>
          </p:sp>
          <p:sp>
            <p:nvSpPr>
              <p:cNvPr id="145022" name="Freeform 2686"/>
              <p:cNvSpPr>
                <a:spLocks/>
              </p:cNvSpPr>
              <p:nvPr/>
            </p:nvSpPr>
            <p:spPr bwMode="black">
              <a:xfrm>
                <a:off x="5069" y="1219"/>
                <a:ext cx="10" cy="9"/>
              </a:xfrm>
              <a:custGeom>
                <a:avLst/>
                <a:gdLst/>
                <a:ahLst/>
                <a:cxnLst>
                  <a:cxn ang="0">
                    <a:pos x="0" y="1"/>
                  </a:cxn>
                  <a:cxn ang="0">
                    <a:pos x="32" y="0"/>
                  </a:cxn>
                  <a:cxn ang="0">
                    <a:pos x="32" y="0"/>
                  </a:cxn>
                  <a:cxn ang="0">
                    <a:pos x="32" y="34"/>
                  </a:cxn>
                  <a:cxn ang="0">
                    <a:pos x="32" y="34"/>
                  </a:cxn>
                  <a:cxn ang="0">
                    <a:pos x="7" y="35"/>
                  </a:cxn>
                  <a:cxn ang="0">
                    <a:pos x="0" y="1"/>
                  </a:cxn>
                </a:cxnLst>
                <a:rect l="0" t="0" r="r" b="b"/>
                <a:pathLst>
                  <a:path w="32" h="35">
                    <a:moveTo>
                      <a:pt x="0" y="1"/>
                    </a:moveTo>
                    <a:lnTo>
                      <a:pt x="32" y="0"/>
                    </a:lnTo>
                    <a:lnTo>
                      <a:pt x="32" y="0"/>
                    </a:lnTo>
                    <a:lnTo>
                      <a:pt x="32" y="34"/>
                    </a:lnTo>
                    <a:lnTo>
                      <a:pt x="32" y="34"/>
                    </a:lnTo>
                    <a:lnTo>
                      <a:pt x="7" y="35"/>
                    </a:lnTo>
                    <a:lnTo>
                      <a:pt x="0" y="1"/>
                    </a:lnTo>
                    <a:close/>
                  </a:path>
                </a:pathLst>
              </a:custGeom>
              <a:solidFill>
                <a:schemeClr val="tx1"/>
              </a:solidFill>
              <a:ln w="9525">
                <a:noFill/>
                <a:round/>
                <a:headEnd/>
                <a:tailEnd/>
              </a:ln>
            </p:spPr>
            <p:txBody>
              <a:bodyPr/>
              <a:lstStyle/>
              <a:p>
                <a:endParaRPr lang="en-US"/>
              </a:p>
            </p:txBody>
          </p:sp>
          <p:sp>
            <p:nvSpPr>
              <p:cNvPr id="145023" name="Freeform 2687"/>
              <p:cNvSpPr>
                <a:spLocks/>
              </p:cNvSpPr>
              <p:nvPr/>
            </p:nvSpPr>
            <p:spPr bwMode="black">
              <a:xfrm>
                <a:off x="5079" y="1219"/>
                <a:ext cx="98" cy="70"/>
              </a:xfrm>
              <a:custGeom>
                <a:avLst/>
                <a:gdLst/>
                <a:ahLst/>
                <a:cxnLst>
                  <a:cxn ang="0">
                    <a:pos x="0" y="0"/>
                  </a:cxn>
                  <a:cxn ang="0">
                    <a:pos x="29" y="1"/>
                  </a:cxn>
                  <a:cxn ang="0">
                    <a:pos x="58" y="5"/>
                  </a:cxn>
                  <a:cxn ang="0">
                    <a:pos x="86" y="13"/>
                  </a:cxn>
                  <a:cxn ang="0">
                    <a:pos x="112" y="22"/>
                  </a:cxn>
                  <a:cxn ang="0">
                    <a:pos x="139" y="34"/>
                  </a:cxn>
                  <a:cxn ang="0">
                    <a:pos x="163" y="49"/>
                  </a:cxn>
                  <a:cxn ang="0">
                    <a:pos x="185" y="66"/>
                  </a:cxn>
                  <a:cxn ang="0">
                    <a:pos x="205" y="85"/>
                  </a:cxn>
                  <a:cxn ang="0">
                    <a:pos x="225" y="105"/>
                  </a:cxn>
                  <a:cxn ang="0">
                    <a:pos x="241" y="129"/>
                  </a:cxn>
                  <a:cxn ang="0">
                    <a:pos x="256" y="151"/>
                  </a:cxn>
                  <a:cxn ang="0">
                    <a:pos x="269" y="178"/>
                  </a:cxn>
                  <a:cxn ang="0">
                    <a:pos x="279" y="204"/>
                  </a:cxn>
                  <a:cxn ang="0">
                    <a:pos x="286" y="233"/>
                  </a:cxn>
                  <a:cxn ang="0">
                    <a:pos x="291" y="261"/>
                  </a:cxn>
                  <a:cxn ang="0">
                    <a:pos x="256" y="267"/>
                  </a:cxn>
                  <a:cxn ang="0">
                    <a:pos x="252" y="242"/>
                  </a:cxn>
                  <a:cxn ang="0">
                    <a:pos x="246" y="217"/>
                  </a:cxn>
                  <a:cxn ang="0">
                    <a:pos x="237" y="193"/>
                  </a:cxn>
                  <a:cxn ang="0">
                    <a:pos x="226" y="171"/>
                  </a:cxn>
                  <a:cxn ang="0">
                    <a:pos x="213" y="148"/>
                  </a:cxn>
                  <a:cxn ang="0">
                    <a:pos x="199" y="129"/>
                  </a:cxn>
                  <a:cxn ang="0">
                    <a:pos x="182" y="110"/>
                  </a:cxn>
                  <a:cxn ang="0">
                    <a:pos x="163" y="94"/>
                  </a:cxn>
                  <a:cxn ang="0">
                    <a:pos x="144" y="79"/>
                  </a:cxn>
                  <a:cxn ang="0">
                    <a:pos x="124" y="66"/>
                  </a:cxn>
                  <a:cxn ang="0">
                    <a:pos x="101" y="55"/>
                  </a:cxn>
                  <a:cxn ang="0">
                    <a:pos x="77" y="47"/>
                  </a:cxn>
                  <a:cxn ang="0">
                    <a:pos x="51" y="39"/>
                  </a:cxn>
                  <a:cxn ang="0">
                    <a:pos x="27" y="35"/>
                  </a:cxn>
                  <a:cxn ang="0">
                    <a:pos x="0" y="34"/>
                  </a:cxn>
                  <a:cxn ang="0">
                    <a:pos x="0" y="0"/>
                  </a:cxn>
                </a:cxnLst>
                <a:rect l="0" t="0" r="r" b="b"/>
                <a:pathLst>
                  <a:path w="291" h="267">
                    <a:moveTo>
                      <a:pt x="0" y="0"/>
                    </a:moveTo>
                    <a:lnTo>
                      <a:pt x="29" y="1"/>
                    </a:lnTo>
                    <a:lnTo>
                      <a:pt x="58" y="5"/>
                    </a:lnTo>
                    <a:lnTo>
                      <a:pt x="86" y="13"/>
                    </a:lnTo>
                    <a:lnTo>
                      <a:pt x="112" y="22"/>
                    </a:lnTo>
                    <a:lnTo>
                      <a:pt x="139" y="34"/>
                    </a:lnTo>
                    <a:lnTo>
                      <a:pt x="163" y="49"/>
                    </a:lnTo>
                    <a:lnTo>
                      <a:pt x="185" y="66"/>
                    </a:lnTo>
                    <a:lnTo>
                      <a:pt x="205" y="85"/>
                    </a:lnTo>
                    <a:lnTo>
                      <a:pt x="225" y="105"/>
                    </a:lnTo>
                    <a:lnTo>
                      <a:pt x="241" y="129"/>
                    </a:lnTo>
                    <a:lnTo>
                      <a:pt x="256" y="151"/>
                    </a:lnTo>
                    <a:lnTo>
                      <a:pt x="269" y="178"/>
                    </a:lnTo>
                    <a:lnTo>
                      <a:pt x="279" y="204"/>
                    </a:lnTo>
                    <a:lnTo>
                      <a:pt x="286" y="233"/>
                    </a:lnTo>
                    <a:lnTo>
                      <a:pt x="291" y="261"/>
                    </a:lnTo>
                    <a:lnTo>
                      <a:pt x="256" y="267"/>
                    </a:lnTo>
                    <a:lnTo>
                      <a:pt x="252" y="242"/>
                    </a:lnTo>
                    <a:lnTo>
                      <a:pt x="246" y="217"/>
                    </a:lnTo>
                    <a:lnTo>
                      <a:pt x="237" y="193"/>
                    </a:lnTo>
                    <a:lnTo>
                      <a:pt x="226" y="171"/>
                    </a:lnTo>
                    <a:lnTo>
                      <a:pt x="213" y="148"/>
                    </a:lnTo>
                    <a:lnTo>
                      <a:pt x="199" y="129"/>
                    </a:lnTo>
                    <a:lnTo>
                      <a:pt x="182" y="110"/>
                    </a:lnTo>
                    <a:lnTo>
                      <a:pt x="163" y="94"/>
                    </a:lnTo>
                    <a:lnTo>
                      <a:pt x="144" y="79"/>
                    </a:lnTo>
                    <a:lnTo>
                      <a:pt x="124" y="66"/>
                    </a:lnTo>
                    <a:lnTo>
                      <a:pt x="101" y="55"/>
                    </a:lnTo>
                    <a:lnTo>
                      <a:pt x="77" y="47"/>
                    </a:lnTo>
                    <a:lnTo>
                      <a:pt x="51" y="39"/>
                    </a:lnTo>
                    <a:lnTo>
                      <a:pt x="27" y="35"/>
                    </a:lnTo>
                    <a:lnTo>
                      <a:pt x="0" y="34"/>
                    </a:lnTo>
                    <a:lnTo>
                      <a:pt x="0" y="0"/>
                    </a:lnTo>
                    <a:close/>
                  </a:path>
                </a:pathLst>
              </a:custGeom>
              <a:solidFill>
                <a:schemeClr val="tx1"/>
              </a:solidFill>
              <a:ln w="9525">
                <a:noFill/>
                <a:round/>
                <a:headEnd/>
                <a:tailEnd/>
              </a:ln>
            </p:spPr>
            <p:txBody>
              <a:bodyPr/>
              <a:lstStyle/>
              <a:p>
                <a:endParaRPr lang="en-US"/>
              </a:p>
            </p:txBody>
          </p:sp>
          <p:sp>
            <p:nvSpPr>
              <p:cNvPr id="145024" name="Freeform 2688"/>
              <p:cNvSpPr>
                <a:spLocks/>
              </p:cNvSpPr>
              <p:nvPr/>
            </p:nvSpPr>
            <p:spPr bwMode="black">
              <a:xfrm>
                <a:off x="5165" y="1287"/>
                <a:ext cx="12" cy="8"/>
              </a:xfrm>
              <a:custGeom>
                <a:avLst/>
                <a:gdLst/>
                <a:ahLst/>
                <a:cxnLst>
                  <a:cxn ang="0">
                    <a:pos x="35" y="0"/>
                  </a:cxn>
                  <a:cxn ang="0">
                    <a:pos x="36" y="31"/>
                  </a:cxn>
                  <a:cxn ang="0">
                    <a:pos x="36" y="31"/>
                  </a:cxn>
                  <a:cxn ang="0">
                    <a:pos x="1" y="31"/>
                  </a:cxn>
                  <a:cxn ang="0">
                    <a:pos x="1" y="31"/>
                  </a:cxn>
                  <a:cxn ang="0">
                    <a:pos x="0" y="6"/>
                  </a:cxn>
                  <a:cxn ang="0">
                    <a:pos x="35" y="0"/>
                  </a:cxn>
                </a:cxnLst>
                <a:rect l="0" t="0" r="r" b="b"/>
                <a:pathLst>
                  <a:path w="36" h="31">
                    <a:moveTo>
                      <a:pt x="35" y="0"/>
                    </a:moveTo>
                    <a:lnTo>
                      <a:pt x="36" y="31"/>
                    </a:lnTo>
                    <a:lnTo>
                      <a:pt x="36" y="31"/>
                    </a:lnTo>
                    <a:lnTo>
                      <a:pt x="1" y="31"/>
                    </a:lnTo>
                    <a:lnTo>
                      <a:pt x="1" y="31"/>
                    </a:lnTo>
                    <a:lnTo>
                      <a:pt x="0" y="6"/>
                    </a:lnTo>
                    <a:lnTo>
                      <a:pt x="35" y="0"/>
                    </a:lnTo>
                    <a:close/>
                  </a:path>
                </a:pathLst>
              </a:custGeom>
              <a:solidFill>
                <a:schemeClr val="tx1"/>
              </a:solidFill>
              <a:ln w="9525">
                <a:noFill/>
                <a:round/>
                <a:headEnd/>
                <a:tailEnd/>
              </a:ln>
            </p:spPr>
            <p:txBody>
              <a:bodyPr/>
              <a:lstStyle/>
              <a:p>
                <a:endParaRPr lang="en-US"/>
              </a:p>
            </p:txBody>
          </p:sp>
          <p:sp>
            <p:nvSpPr>
              <p:cNvPr id="145025" name="Freeform 2689"/>
              <p:cNvSpPr>
                <a:spLocks/>
              </p:cNvSpPr>
              <p:nvPr/>
            </p:nvSpPr>
            <p:spPr bwMode="black">
              <a:xfrm>
                <a:off x="5086" y="1295"/>
                <a:ext cx="91" cy="76"/>
              </a:xfrm>
              <a:custGeom>
                <a:avLst/>
                <a:gdLst/>
                <a:ahLst/>
                <a:cxnLst>
                  <a:cxn ang="0">
                    <a:pos x="268" y="0"/>
                  </a:cxn>
                  <a:cxn ang="0">
                    <a:pos x="267" y="29"/>
                  </a:cxn>
                  <a:cxn ang="0">
                    <a:pos x="262" y="58"/>
                  </a:cxn>
                  <a:cxn ang="0">
                    <a:pos x="256" y="86"/>
                  </a:cxn>
                  <a:cxn ang="0">
                    <a:pos x="245" y="113"/>
                  </a:cxn>
                  <a:cxn ang="0">
                    <a:pos x="233" y="139"/>
                  </a:cxn>
                  <a:cxn ang="0">
                    <a:pos x="218" y="164"/>
                  </a:cxn>
                  <a:cxn ang="0">
                    <a:pos x="202" y="185"/>
                  </a:cxn>
                  <a:cxn ang="0">
                    <a:pos x="182" y="206"/>
                  </a:cxn>
                  <a:cxn ang="0">
                    <a:pos x="162" y="225"/>
                  </a:cxn>
                  <a:cxn ang="0">
                    <a:pos x="140" y="241"/>
                  </a:cxn>
                  <a:cxn ang="0">
                    <a:pos x="117" y="256"/>
                  </a:cxn>
                  <a:cxn ang="0">
                    <a:pos x="90" y="269"/>
                  </a:cxn>
                  <a:cxn ang="0">
                    <a:pos x="64" y="279"/>
                  </a:cxn>
                  <a:cxn ang="0">
                    <a:pos x="35" y="286"/>
                  </a:cxn>
                  <a:cxn ang="0">
                    <a:pos x="7" y="290"/>
                  </a:cxn>
                  <a:cxn ang="0">
                    <a:pos x="0" y="256"/>
                  </a:cxn>
                  <a:cxn ang="0">
                    <a:pos x="26" y="252"/>
                  </a:cxn>
                  <a:cxn ang="0">
                    <a:pos x="51" y="246"/>
                  </a:cxn>
                  <a:cxn ang="0">
                    <a:pos x="75" y="237"/>
                  </a:cxn>
                  <a:cxn ang="0">
                    <a:pos x="97" y="226"/>
                  </a:cxn>
                  <a:cxn ang="0">
                    <a:pos x="119" y="213"/>
                  </a:cxn>
                  <a:cxn ang="0">
                    <a:pos x="138" y="199"/>
                  </a:cxn>
                  <a:cxn ang="0">
                    <a:pos x="157" y="182"/>
                  </a:cxn>
                  <a:cxn ang="0">
                    <a:pos x="174" y="164"/>
                  </a:cxn>
                  <a:cxn ang="0">
                    <a:pos x="188" y="144"/>
                  </a:cxn>
                  <a:cxn ang="0">
                    <a:pos x="201" y="124"/>
                  </a:cxn>
                  <a:cxn ang="0">
                    <a:pos x="213" y="100"/>
                  </a:cxn>
                  <a:cxn ang="0">
                    <a:pos x="221" y="78"/>
                  </a:cxn>
                  <a:cxn ang="0">
                    <a:pos x="228" y="52"/>
                  </a:cxn>
                  <a:cxn ang="0">
                    <a:pos x="232" y="27"/>
                  </a:cxn>
                  <a:cxn ang="0">
                    <a:pos x="233" y="0"/>
                  </a:cxn>
                  <a:cxn ang="0">
                    <a:pos x="268" y="0"/>
                  </a:cxn>
                </a:cxnLst>
                <a:rect l="0" t="0" r="r" b="b"/>
                <a:pathLst>
                  <a:path w="268" h="290">
                    <a:moveTo>
                      <a:pt x="268" y="0"/>
                    </a:moveTo>
                    <a:lnTo>
                      <a:pt x="267" y="29"/>
                    </a:lnTo>
                    <a:lnTo>
                      <a:pt x="262" y="58"/>
                    </a:lnTo>
                    <a:lnTo>
                      <a:pt x="256" y="86"/>
                    </a:lnTo>
                    <a:lnTo>
                      <a:pt x="245" y="113"/>
                    </a:lnTo>
                    <a:lnTo>
                      <a:pt x="233" y="139"/>
                    </a:lnTo>
                    <a:lnTo>
                      <a:pt x="218" y="164"/>
                    </a:lnTo>
                    <a:lnTo>
                      <a:pt x="202" y="185"/>
                    </a:lnTo>
                    <a:lnTo>
                      <a:pt x="182" y="206"/>
                    </a:lnTo>
                    <a:lnTo>
                      <a:pt x="162" y="225"/>
                    </a:lnTo>
                    <a:lnTo>
                      <a:pt x="140" y="241"/>
                    </a:lnTo>
                    <a:lnTo>
                      <a:pt x="117" y="256"/>
                    </a:lnTo>
                    <a:lnTo>
                      <a:pt x="90" y="269"/>
                    </a:lnTo>
                    <a:lnTo>
                      <a:pt x="64" y="279"/>
                    </a:lnTo>
                    <a:lnTo>
                      <a:pt x="35" y="286"/>
                    </a:lnTo>
                    <a:lnTo>
                      <a:pt x="7" y="290"/>
                    </a:lnTo>
                    <a:lnTo>
                      <a:pt x="0" y="256"/>
                    </a:lnTo>
                    <a:lnTo>
                      <a:pt x="26" y="252"/>
                    </a:lnTo>
                    <a:lnTo>
                      <a:pt x="51" y="246"/>
                    </a:lnTo>
                    <a:lnTo>
                      <a:pt x="75" y="237"/>
                    </a:lnTo>
                    <a:lnTo>
                      <a:pt x="97" y="226"/>
                    </a:lnTo>
                    <a:lnTo>
                      <a:pt x="119" y="213"/>
                    </a:lnTo>
                    <a:lnTo>
                      <a:pt x="138" y="199"/>
                    </a:lnTo>
                    <a:lnTo>
                      <a:pt x="157" y="182"/>
                    </a:lnTo>
                    <a:lnTo>
                      <a:pt x="174" y="164"/>
                    </a:lnTo>
                    <a:lnTo>
                      <a:pt x="188" y="144"/>
                    </a:lnTo>
                    <a:lnTo>
                      <a:pt x="201" y="124"/>
                    </a:lnTo>
                    <a:lnTo>
                      <a:pt x="213" y="100"/>
                    </a:lnTo>
                    <a:lnTo>
                      <a:pt x="221" y="78"/>
                    </a:lnTo>
                    <a:lnTo>
                      <a:pt x="228" y="52"/>
                    </a:lnTo>
                    <a:lnTo>
                      <a:pt x="232" y="27"/>
                    </a:lnTo>
                    <a:lnTo>
                      <a:pt x="233" y="0"/>
                    </a:lnTo>
                    <a:lnTo>
                      <a:pt x="268" y="0"/>
                    </a:lnTo>
                    <a:close/>
                  </a:path>
                </a:pathLst>
              </a:custGeom>
              <a:solidFill>
                <a:schemeClr val="tx1"/>
              </a:solidFill>
              <a:ln w="9525">
                <a:noFill/>
                <a:round/>
                <a:headEnd/>
                <a:tailEnd/>
              </a:ln>
            </p:spPr>
            <p:txBody>
              <a:bodyPr/>
              <a:lstStyle/>
              <a:p>
                <a:endParaRPr lang="en-US"/>
              </a:p>
            </p:txBody>
          </p:sp>
          <p:sp>
            <p:nvSpPr>
              <p:cNvPr id="145026" name="Freeform 2690"/>
              <p:cNvSpPr>
                <a:spLocks/>
              </p:cNvSpPr>
              <p:nvPr/>
            </p:nvSpPr>
            <p:spPr bwMode="black">
              <a:xfrm>
                <a:off x="5079" y="1363"/>
                <a:ext cx="10" cy="10"/>
              </a:xfrm>
              <a:custGeom>
                <a:avLst/>
                <a:gdLst/>
                <a:ahLst/>
                <a:cxnLst>
                  <a:cxn ang="0">
                    <a:pos x="31" y="34"/>
                  </a:cxn>
                  <a:cxn ang="0">
                    <a:pos x="0" y="36"/>
                  </a:cxn>
                  <a:cxn ang="0">
                    <a:pos x="0" y="36"/>
                  </a:cxn>
                  <a:cxn ang="0">
                    <a:pos x="0" y="1"/>
                  </a:cxn>
                  <a:cxn ang="0">
                    <a:pos x="0" y="1"/>
                  </a:cxn>
                  <a:cxn ang="0">
                    <a:pos x="24" y="0"/>
                  </a:cxn>
                  <a:cxn ang="0">
                    <a:pos x="31" y="34"/>
                  </a:cxn>
                </a:cxnLst>
                <a:rect l="0" t="0" r="r" b="b"/>
                <a:pathLst>
                  <a:path w="31" h="36">
                    <a:moveTo>
                      <a:pt x="31" y="34"/>
                    </a:moveTo>
                    <a:lnTo>
                      <a:pt x="0" y="36"/>
                    </a:lnTo>
                    <a:lnTo>
                      <a:pt x="0" y="36"/>
                    </a:lnTo>
                    <a:lnTo>
                      <a:pt x="0" y="1"/>
                    </a:lnTo>
                    <a:lnTo>
                      <a:pt x="0" y="1"/>
                    </a:lnTo>
                    <a:lnTo>
                      <a:pt x="24" y="0"/>
                    </a:lnTo>
                    <a:lnTo>
                      <a:pt x="31" y="34"/>
                    </a:lnTo>
                    <a:close/>
                  </a:path>
                </a:pathLst>
              </a:custGeom>
              <a:solidFill>
                <a:schemeClr val="tx1"/>
              </a:solidFill>
              <a:ln w="9525">
                <a:noFill/>
                <a:round/>
                <a:headEnd/>
                <a:tailEnd/>
              </a:ln>
            </p:spPr>
            <p:txBody>
              <a:bodyPr/>
              <a:lstStyle/>
              <a:p>
                <a:endParaRPr lang="en-US"/>
              </a:p>
            </p:txBody>
          </p:sp>
          <p:sp>
            <p:nvSpPr>
              <p:cNvPr id="145027" name="Freeform 2691"/>
              <p:cNvSpPr>
                <a:spLocks/>
              </p:cNvSpPr>
              <p:nvPr/>
            </p:nvSpPr>
            <p:spPr bwMode="black">
              <a:xfrm>
                <a:off x="4982" y="1652"/>
                <a:ext cx="97" cy="71"/>
              </a:xfrm>
              <a:custGeom>
                <a:avLst/>
                <a:gdLst/>
                <a:ahLst/>
                <a:cxnLst>
                  <a:cxn ang="0">
                    <a:pos x="291" y="266"/>
                  </a:cxn>
                  <a:cxn ang="0">
                    <a:pos x="261" y="265"/>
                  </a:cxn>
                  <a:cxn ang="0">
                    <a:pos x="232" y="261"/>
                  </a:cxn>
                  <a:cxn ang="0">
                    <a:pos x="204" y="254"/>
                  </a:cxn>
                  <a:cxn ang="0">
                    <a:pos x="177" y="244"/>
                  </a:cxn>
                  <a:cxn ang="0">
                    <a:pos x="152" y="232"/>
                  </a:cxn>
                  <a:cxn ang="0">
                    <a:pos x="127" y="217"/>
                  </a:cxn>
                  <a:cxn ang="0">
                    <a:pos x="105" y="201"/>
                  </a:cxn>
                  <a:cxn ang="0">
                    <a:pos x="85" y="181"/>
                  </a:cxn>
                  <a:cxn ang="0">
                    <a:pos x="65" y="161"/>
                  </a:cxn>
                  <a:cxn ang="0">
                    <a:pos x="49" y="139"/>
                  </a:cxn>
                  <a:cxn ang="0">
                    <a:pos x="34" y="116"/>
                  </a:cxn>
                  <a:cxn ang="0">
                    <a:pos x="21" y="89"/>
                  </a:cxn>
                  <a:cxn ang="0">
                    <a:pos x="11" y="63"/>
                  </a:cxn>
                  <a:cxn ang="0">
                    <a:pos x="4" y="34"/>
                  </a:cxn>
                  <a:cxn ang="0">
                    <a:pos x="0" y="6"/>
                  </a:cxn>
                  <a:cxn ang="0">
                    <a:pos x="34" y="0"/>
                  </a:cxn>
                  <a:cxn ang="0">
                    <a:pos x="38" y="25"/>
                  </a:cxn>
                  <a:cxn ang="0">
                    <a:pos x="44" y="50"/>
                  </a:cxn>
                  <a:cxn ang="0">
                    <a:pos x="53" y="74"/>
                  </a:cxn>
                  <a:cxn ang="0">
                    <a:pos x="64" y="96"/>
                  </a:cxn>
                  <a:cxn ang="0">
                    <a:pos x="77" y="118"/>
                  </a:cxn>
                  <a:cxn ang="0">
                    <a:pos x="91" y="137"/>
                  </a:cxn>
                  <a:cxn ang="0">
                    <a:pos x="108" y="155"/>
                  </a:cxn>
                  <a:cxn ang="0">
                    <a:pos x="127" y="173"/>
                  </a:cxn>
                  <a:cxn ang="0">
                    <a:pos x="146" y="187"/>
                  </a:cxn>
                  <a:cxn ang="0">
                    <a:pos x="167" y="200"/>
                  </a:cxn>
                  <a:cxn ang="0">
                    <a:pos x="190" y="211"/>
                  </a:cxn>
                  <a:cxn ang="0">
                    <a:pos x="213" y="220"/>
                  </a:cxn>
                  <a:cxn ang="0">
                    <a:pos x="239" y="226"/>
                  </a:cxn>
                  <a:cxn ang="0">
                    <a:pos x="264" y="231"/>
                  </a:cxn>
                  <a:cxn ang="0">
                    <a:pos x="291" y="232"/>
                  </a:cxn>
                  <a:cxn ang="0">
                    <a:pos x="291" y="266"/>
                  </a:cxn>
                </a:cxnLst>
                <a:rect l="0" t="0" r="r" b="b"/>
                <a:pathLst>
                  <a:path w="291" h="266">
                    <a:moveTo>
                      <a:pt x="291" y="266"/>
                    </a:moveTo>
                    <a:lnTo>
                      <a:pt x="261" y="265"/>
                    </a:lnTo>
                    <a:lnTo>
                      <a:pt x="232" y="261"/>
                    </a:lnTo>
                    <a:lnTo>
                      <a:pt x="204" y="254"/>
                    </a:lnTo>
                    <a:lnTo>
                      <a:pt x="177" y="244"/>
                    </a:lnTo>
                    <a:lnTo>
                      <a:pt x="152" y="232"/>
                    </a:lnTo>
                    <a:lnTo>
                      <a:pt x="127" y="217"/>
                    </a:lnTo>
                    <a:lnTo>
                      <a:pt x="105" y="201"/>
                    </a:lnTo>
                    <a:lnTo>
                      <a:pt x="85" y="181"/>
                    </a:lnTo>
                    <a:lnTo>
                      <a:pt x="65" y="161"/>
                    </a:lnTo>
                    <a:lnTo>
                      <a:pt x="49" y="139"/>
                    </a:lnTo>
                    <a:lnTo>
                      <a:pt x="34" y="116"/>
                    </a:lnTo>
                    <a:lnTo>
                      <a:pt x="21" y="89"/>
                    </a:lnTo>
                    <a:lnTo>
                      <a:pt x="11" y="63"/>
                    </a:lnTo>
                    <a:lnTo>
                      <a:pt x="4" y="34"/>
                    </a:lnTo>
                    <a:lnTo>
                      <a:pt x="0" y="6"/>
                    </a:lnTo>
                    <a:lnTo>
                      <a:pt x="34" y="0"/>
                    </a:lnTo>
                    <a:lnTo>
                      <a:pt x="38" y="25"/>
                    </a:lnTo>
                    <a:lnTo>
                      <a:pt x="44" y="50"/>
                    </a:lnTo>
                    <a:lnTo>
                      <a:pt x="53" y="74"/>
                    </a:lnTo>
                    <a:lnTo>
                      <a:pt x="64" y="96"/>
                    </a:lnTo>
                    <a:lnTo>
                      <a:pt x="77" y="118"/>
                    </a:lnTo>
                    <a:lnTo>
                      <a:pt x="91" y="137"/>
                    </a:lnTo>
                    <a:lnTo>
                      <a:pt x="108" y="155"/>
                    </a:lnTo>
                    <a:lnTo>
                      <a:pt x="127" y="173"/>
                    </a:lnTo>
                    <a:lnTo>
                      <a:pt x="146" y="187"/>
                    </a:lnTo>
                    <a:lnTo>
                      <a:pt x="167" y="200"/>
                    </a:lnTo>
                    <a:lnTo>
                      <a:pt x="190" y="211"/>
                    </a:lnTo>
                    <a:lnTo>
                      <a:pt x="213" y="220"/>
                    </a:lnTo>
                    <a:lnTo>
                      <a:pt x="239" y="226"/>
                    </a:lnTo>
                    <a:lnTo>
                      <a:pt x="264" y="231"/>
                    </a:lnTo>
                    <a:lnTo>
                      <a:pt x="291" y="232"/>
                    </a:lnTo>
                    <a:lnTo>
                      <a:pt x="291" y="266"/>
                    </a:lnTo>
                    <a:close/>
                  </a:path>
                </a:pathLst>
              </a:custGeom>
              <a:solidFill>
                <a:schemeClr val="tx1"/>
              </a:solidFill>
              <a:ln w="9525">
                <a:noFill/>
                <a:round/>
                <a:headEnd/>
                <a:tailEnd/>
              </a:ln>
            </p:spPr>
            <p:txBody>
              <a:bodyPr/>
              <a:lstStyle/>
              <a:p>
                <a:endParaRPr lang="en-US"/>
              </a:p>
            </p:txBody>
          </p:sp>
          <p:sp>
            <p:nvSpPr>
              <p:cNvPr id="145028" name="Freeform 2692"/>
              <p:cNvSpPr>
                <a:spLocks/>
              </p:cNvSpPr>
              <p:nvPr/>
            </p:nvSpPr>
            <p:spPr bwMode="black">
              <a:xfrm>
                <a:off x="4979" y="1645"/>
                <a:ext cx="13" cy="8"/>
              </a:xfrm>
              <a:custGeom>
                <a:avLst/>
                <a:gdLst/>
                <a:ahLst/>
                <a:cxnLst>
                  <a:cxn ang="0">
                    <a:pos x="2" y="31"/>
                  </a:cxn>
                  <a:cxn ang="0">
                    <a:pos x="0" y="0"/>
                  </a:cxn>
                  <a:cxn ang="0">
                    <a:pos x="0" y="0"/>
                  </a:cxn>
                  <a:cxn ang="0">
                    <a:pos x="35" y="0"/>
                  </a:cxn>
                  <a:cxn ang="0">
                    <a:pos x="35" y="0"/>
                  </a:cxn>
                  <a:cxn ang="0">
                    <a:pos x="36" y="25"/>
                  </a:cxn>
                  <a:cxn ang="0">
                    <a:pos x="2" y="31"/>
                  </a:cxn>
                </a:cxnLst>
                <a:rect l="0" t="0" r="r" b="b"/>
                <a:pathLst>
                  <a:path w="36" h="31">
                    <a:moveTo>
                      <a:pt x="2" y="31"/>
                    </a:moveTo>
                    <a:lnTo>
                      <a:pt x="0" y="0"/>
                    </a:lnTo>
                    <a:lnTo>
                      <a:pt x="0" y="0"/>
                    </a:lnTo>
                    <a:lnTo>
                      <a:pt x="35" y="0"/>
                    </a:lnTo>
                    <a:lnTo>
                      <a:pt x="35" y="0"/>
                    </a:lnTo>
                    <a:lnTo>
                      <a:pt x="36" y="25"/>
                    </a:lnTo>
                    <a:lnTo>
                      <a:pt x="2" y="31"/>
                    </a:lnTo>
                    <a:close/>
                  </a:path>
                </a:pathLst>
              </a:custGeom>
              <a:solidFill>
                <a:schemeClr val="tx1"/>
              </a:solidFill>
              <a:ln w="9525">
                <a:noFill/>
                <a:round/>
                <a:headEnd/>
                <a:tailEnd/>
              </a:ln>
            </p:spPr>
            <p:txBody>
              <a:bodyPr/>
              <a:lstStyle/>
              <a:p>
                <a:endParaRPr lang="en-US"/>
              </a:p>
            </p:txBody>
          </p:sp>
          <p:sp>
            <p:nvSpPr>
              <p:cNvPr id="145029" name="Freeform 2693"/>
              <p:cNvSpPr>
                <a:spLocks/>
              </p:cNvSpPr>
              <p:nvPr/>
            </p:nvSpPr>
            <p:spPr bwMode="black">
              <a:xfrm>
                <a:off x="4979" y="1571"/>
                <a:ext cx="91" cy="74"/>
              </a:xfrm>
              <a:custGeom>
                <a:avLst/>
                <a:gdLst/>
                <a:ahLst/>
                <a:cxnLst>
                  <a:cxn ang="0">
                    <a:pos x="0" y="291"/>
                  </a:cxn>
                  <a:cxn ang="0">
                    <a:pos x="2" y="262"/>
                  </a:cxn>
                  <a:cxn ang="0">
                    <a:pos x="6" y="233"/>
                  </a:cxn>
                  <a:cxn ang="0">
                    <a:pos x="12" y="205"/>
                  </a:cxn>
                  <a:cxn ang="0">
                    <a:pos x="23" y="178"/>
                  </a:cxn>
                  <a:cxn ang="0">
                    <a:pos x="35" y="152"/>
                  </a:cxn>
                  <a:cxn ang="0">
                    <a:pos x="50" y="127"/>
                  </a:cxn>
                  <a:cxn ang="0">
                    <a:pos x="66" y="106"/>
                  </a:cxn>
                  <a:cxn ang="0">
                    <a:pos x="86" y="85"/>
                  </a:cxn>
                  <a:cxn ang="0">
                    <a:pos x="106" y="66"/>
                  </a:cxn>
                  <a:cxn ang="0">
                    <a:pos x="128" y="50"/>
                  </a:cxn>
                  <a:cxn ang="0">
                    <a:pos x="151" y="35"/>
                  </a:cxn>
                  <a:cxn ang="0">
                    <a:pos x="178" y="22"/>
                  </a:cxn>
                  <a:cxn ang="0">
                    <a:pos x="204" y="12"/>
                  </a:cxn>
                  <a:cxn ang="0">
                    <a:pos x="233" y="5"/>
                  </a:cxn>
                  <a:cxn ang="0">
                    <a:pos x="261" y="0"/>
                  </a:cxn>
                  <a:cxn ang="0">
                    <a:pos x="268" y="35"/>
                  </a:cxn>
                  <a:cxn ang="0">
                    <a:pos x="242" y="39"/>
                  </a:cxn>
                  <a:cxn ang="0">
                    <a:pos x="217" y="45"/>
                  </a:cxn>
                  <a:cxn ang="0">
                    <a:pos x="193" y="54"/>
                  </a:cxn>
                  <a:cxn ang="0">
                    <a:pos x="171" y="65"/>
                  </a:cxn>
                  <a:cxn ang="0">
                    <a:pos x="149" y="78"/>
                  </a:cxn>
                  <a:cxn ang="0">
                    <a:pos x="130" y="92"/>
                  </a:cxn>
                  <a:cxn ang="0">
                    <a:pos x="111" y="109"/>
                  </a:cxn>
                  <a:cxn ang="0">
                    <a:pos x="94" y="127"/>
                  </a:cxn>
                  <a:cxn ang="0">
                    <a:pos x="80" y="147"/>
                  </a:cxn>
                  <a:cxn ang="0">
                    <a:pos x="67" y="167"/>
                  </a:cxn>
                  <a:cxn ang="0">
                    <a:pos x="55" y="191"/>
                  </a:cxn>
                  <a:cxn ang="0">
                    <a:pos x="47" y="213"/>
                  </a:cxn>
                  <a:cxn ang="0">
                    <a:pos x="40" y="239"/>
                  </a:cxn>
                  <a:cxn ang="0">
                    <a:pos x="36" y="264"/>
                  </a:cxn>
                  <a:cxn ang="0">
                    <a:pos x="35" y="291"/>
                  </a:cxn>
                  <a:cxn ang="0">
                    <a:pos x="0" y="291"/>
                  </a:cxn>
                </a:cxnLst>
                <a:rect l="0" t="0" r="r" b="b"/>
                <a:pathLst>
                  <a:path w="268" h="291">
                    <a:moveTo>
                      <a:pt x="0" y="291"/>
                    </a:moveTo>
                    <a:lnTo>
                      <a:pt x="2" y="262"/>
                    </a:lnTo>
                    <a:lnTo>
                      <a:pt x="6" y="233"/>
                    </a:lnTo>
                    <a:lnTo>
                      <a:pt x="12" y="205"/>
                    </a:lnTo>
                    <a:lnTo>
                      <a:pt x="23" y="178"/>
                    </a:lnTo>
                    <a:lnTo>
                      <a:pt x="35" y="152"/>
                    </a:lnTo>
                    <a:lnTo>
                      <a:pt x="50" y="127"/>
                    </a:lnTo>
                    <a:lnTo>
                      <a:pt x="66" y="106"/>
                    </a:lnTo>
                    <a:lnTo>
                      <a:pt x="86" y="85"/>
                    </a:lnTo>
                    <a:lnTo>
                      <a:pt x="106" y="66"/>
                    </a:lnTo>
                    <a:lnTo>
                      <a:pt x="128" y="50"/>
                    </a:lnTo>
                    <a:lnTo>
                      <a:pt x="151" y="35"/>
                    </a:lnTo>
                    <a:lnTo>
                      <a:pt x="178" y="22"/>
                    </a:lnTo>
                    <a:lnTo>
                      <a:pt x="204" y="12"/>
                    </a:lnTo>
                    <a:lnTo>
                      <a:pt x="233" y="5"/>
                    </a:lnTo>
                    <a:lnTo>
                      <a:pt x="261" y="0"/>
                    </a:lnTo>
                    <a:lnTo>
                      <a:pt x="268" y="35"/>
                    </a:lnTo>
                    <a:lnTo>
                      <a:pt x="242" y="39"/>
                    </a:lnTo>
                    <a:lnTo>
                      <a:pt x="217" y="45"/>
                    </a:lnTo>
                    <a:lnTo>
                      <a:pt x="193" y="54"/>
                    </a:lnTo>
                    <a:lnTo>
                      <a:pt x="171" y="65"/>
                    </a:lnTo>
                    <a:lnTo>
                      <a:pt x="149" y="78"/>
                    </a:lnTo>
                    <a:lnTo>
                      <a:pt x="130" y="92"/>
                    </a:lnTo>
                    <a:lnTo>
                      <a:pt x="111" y="109"/>
                    </a:lnTo>
                    <a:lnTo>
                      <a:pt x="94" y="127"/>
                    </a:lnTo>
                    <a:lnTo>
                      <a:pt x="80" y="147"/>
                    </a:lnTo>
                    <a:lnTo>
                      <a:pt x="67" y="167"/>
                    </a:lnTo>
                    <a:lnTo>
                      <a:pt x="55" y="191"/>
                    </a:lnTo>
                    <a:lnTo>
                      <a:pt x="47" y="213"/>
                    </a:lnTo>
                    <a:lnTo>
                      <a:pt x="40" y="239"/>
                    </a:lnTo>
                    <a:lnTo>
                      <a:pt x="36" y="264"/>
                    </a:lnTo>
                    <a:lnTo>
                      <a:pt x="35" y="291"/>
                    </a:lnTo>
                    <a:lnTo>
                      <a:pt x="0" y="291"/>
                    </a:lnTo>
                    <a:close/>
                  </a:path>
                </a:pathLst>
              </a:custGeom>
              <a:solidFill>
                <a:schemeClr val="tx1"/>
              </a:solidFill>
              <a:ln w="9525">
                <a:noFill/>
                <a:round/>
                <a:headEnd/>
                <a:tailEnd/>
              </a:ln>
            </p:spPr>
            <p:txBody>
              <a:bodyPr/>
              <a:lstStyle/>
              <a:p>
                <a:endParaRPr lang="en-US"/>
              </a:p>
            </p:txBody>
          </p:sp>
          <p:sp>
            <p:nvSpPr>
              <p:cNvPr id="145030" name="Freeform 2694"/>
              <p:cNvSpPr>
                <a:spLocks/>
              </p:cNvSpPr>
              <p:nvPr/>
            </p:nvSpPr>
            <p:spPr bwMode="black">
              <a:xfrm>
                <a:off x="5069" y="1569"/>
                <a:ext cx="10" cy="10"/>
              </a:xfrm>
              <a:custGeom>
                <a:avLst/>
                <a:gdLst/>
                <a:ahLst/>
                <a:cxnLst>
                  <a:cxn ang="0">
                    <a:pos x="0" y="1"/>
                  </a:cxn>
                  <a:cxn ang="0">
                    <a:pos x="32" y="0"/>
                  </a:cxn>
                  <a:cxn ang="0">
                    <a:pos x="32" y="0"/>
                  </a:cxn>
                  <a:cxn ang="0">
                    <a:pos x="32" y="35"/>
                  </a:cxn>
                  <a:cxn ang="0">
                    <a:pos x="32" y="35"/>
                  </a:cxn>
                  <a:cxn ang="0">
                    <a:pos x="7" y="36"/>
                  </a:cxn>
                  <a:cxn ang="0">
                    <a:pos x="0" y="1"/>
                  </a:cxn>
                </a:cxnLst>
                <a:rect l="0" t="0" r="r" b="b"/>
                <a:pathLst>
                  <a:path w="32" h="36">
                    <a:moveTo>
                      <a:pt x="0" y="1"/>
                    </a:moveTo>
                    <a:lnTo>
                      <a:pt x="32" y="0"/>
                    </a:lnTo>
                    <a:lnTo>
                      <a:pt x="32" y="0"/>
                    </a:lnTo>
                    <a:lnTo>
                      <a:pt x="32" y="35"/>
                    </a:lnTo>
                    <a:lnTo>
                      <a:pt x="32" y="35"/>
                    </a:lnTo>
                    <a:lnTo>
                      <a:pt x="7" y="36"/>
                    </a:lnTo>
                    <a:lnTo>
                      <a:pt x="0" y="1"/>
                    </a:lnTo>
                    <a:close/>
                  </a:path>
                </a:pathLst>
              </a:custGeom>
              <a:solidFill>
                <a:schemeClr val="tx1"/>
              </a:solidFill>
              <a:ln w="9525">
                <a:noFill/>
                <a:round/>
                <a:headEnd/>
                <a:tailEnd/>
              </a:ln>
            </p:spPr>
            <p:txBody>
              <a:bodyPr/>
              <a:lstStyle/>
              <a:p>
                <a:endParaRPr lang="en-US"/>
              </a:p>
            </p:txBody>
          </p:sp>
          <p:sp>
            <p:nvSpPr>
              <p:cNvPr id="145031" name="Freeform 2695"/>
              <p:cNvSpPr>
                <a:spLocks/>
              </p:cNvSpPr>
              <p:nvPr/>
            </p:nvSpPr>
            <p:spPr bwMode="black">
              <a:xfrm>
                <a:off x="5079" y="1569"/>
                <a:ext cx="98" cy="70"/>
              </a:xfrm>
              <a:custGeom>
                <a:avLst/>
                <a:gdLst/>
                <a:ahLst/>
                <a:cxnLst>
                  <a:cxn ang="0">
                    <a:pos x="0" y="0"/>
                  </a:cxn>
                  <a:cxn ang="0">
                    <a:pos x="29" y="1"/>
                  </a:cxn>
                  <a:cxn ang="0">
                    <a:pos x="58" y="6"/>
                  </a:cxn>
                  <a:cxn ang="0">
                    <a:pos x="86" y="12"/>
                  </a:cxn>
                  <a:cxn ang="0">
                    <a:pos x="113" y="23"/>
                  </a:cxn>
                  <a:cxn ang="0">
                    <a:pos x="139" y="35"/>
                  </a:cxn>
                  <a:cxn ang="0">
                    <a:pos x="163" y="50"/>
                  </a:cxn>
                  <a:cxn ang="0">
                    <a:pos x="185" y="66"/>
                  </a:cxn>
                  <a:cxn ang="0">
                    <a:pos x="205" y="85"/>
                  </a:cxn>
                  <a:cxn ang="0">
                    <a:pos x="225" y="106"/>
                  </a:cxn>
                  <a:cxn ang="0">
                    <a:pos x="241" y="127"/>
                  </a:cxn>
                  <a:cxn ang="0">
                    <a:pos x="256" y="151"/>
                  </a:cxn>
                  <a:cxn ang="0">
                    <a:pos x="269" y="178"/>
                  </a:cxn>
                  <a:cxn ang="0">
                    <a:pos x="279" y="204"/>
                  </a:cxn>
                  <a:cxn ang="0">
                    <a:pos x="286" y="233"/>
                  </a:cxn>
                  <a:cxn ang="0">
                    <a:pos x="291" y="261"/>
                  </a:cxn>
                  <a:cxn ang="0">
                    <a:pos x="256" y="267"/>
                  </a:cxn>
                  <a:cxn ang="0">
                    <a:pos x="252" y="241"/>
                  </a:cxn>
                  <a:cxn ang="0">
                    <a:pos x="246" y="217"/>
                  </a:cxn>
                  <a:cxn ang="0">
                    <a:pos x="237" y="193"/>
                  </a:cxn>
                  <a:cxn ang="0">
                    <a:pos x="226" y="170"/>
                  </a:cxn>
                  <a:cxn ang="0">
                    <a:pos x="213" y="149"/>
                  </a:cxn>
                  <a:cxn ang="0">
                    <a:pos x="199" y="129"/>
                  </a:cxn>
                  <a:cxn ang="0">
                    <a:pos x="182" y="111"/>
                  </a:cxn>
                  <a:cxn ang="0">
                    <a:pos x="163" y="94"/>
                  </a:cxn>
                  <a:cxn ang="0">
                    <a:pos x="144" y="80"/>
                  </a:cxn>
                  <a:cxn ang="0">
                    <a:pos x="124" y="67"/>
                  </a:cxn>
                  <a:cxn ang="0">
                    <a:pos x="100" y="55"/>
                  </a:cxn>
                  <a:cxn ang="0">
                    <a:pos x="77" y="47"/>
                  </a:cxn>
                  <a:cxn ang="0">
                    <a:pos x="51" y="40"/>
                  </a:cxn>
                  <a:cxn ang="0">
                    <a:pos x="27" y="36"/>
                  </a:cxn>
                  <a:cxn ang="0">
                    <a:pos x="0" y="35"/>
                  </a:cxn>
                  <a:cxn ang="0">
                    <a:pos x="0" y="0"/>
                  </a:cxn>
                </a:cxnLst>
                <a:rect l="0" t="0" r="r" b="b"/>
                <a:pathLst>
                  <a:path w="291" h="267">
                    <a:moveTo>
                      <a:pt x="0" y="0"/>
                    </a:moveTo>
                    <a:lnTo>
                      <a:pt x="29" y="1"/>
                    </a:lnTo>
                    <a:lnTo>
                      <a:pt x="58" y="6"/>
                    </a:lnTo>
                    <a:lnTo>
                      <a:pt x="86" y="12"/>
                    </a:lnTo>
                    <a:lnTo>
                      <a:pt x="113" y="23"/>
                    </a:lnTo>
                    <a:lnTo>
                      <a:pt x="139" y="35"/>
                    </a:lnTo>
                    <a:lnTo>
                      <a:pt x="163" y="50"/>
                    </a:lnTo>
                    <a:lnTo>
                      <a:pt x="185" y="66"/>
                    </a:lnTo>
                    <a:lnTo>
                      <a:pt x="205" y="85"/>
                    </a:lnTo>
                    <a:lnTo>
                      <a:pt x="225" y="106"/>
                    </a:lnTo>
                    <a:lnTo>
                      <a:pt x="241" y="127"/>
                    </a:lnTo>
                    <a:lnTo>
                      <a:pt x="256" y="151"/>
                    </a:lnTo>
                    <a:lnTo>
                      <a:pt x="269" y="178"/>
                    </a:lnTo>
                    <a:lnTo>
                      <a:pt x="279" y="204"/>
                    </a:lnTo>
                    <a:lnTo>
                      <a:pt x="286" y="233"/>
                    </a:lnTo>
                    <a:lnTo>
                      <a:pt x="291" y="261"/>
                    </a:lnTo>
                    <a:lnTo>
                      <a:pt x="256" y="267"/>
                    </a:lnTo>
                    <a:lnTo>
                      <a:pt x="252" y="241"/>
                    </a:lnTo>
                    <a:lnTo>
                      <a:pt x="246" y="217"/>
                    </a:lnTo>
                    <a:lnTo>
                      <a:pt x="237" y="193"/>
                    </a:lnTo>
                    <a:lnTo>
                      <a:pt x="226" y="170"/>
                    </a:lnTo>
                    <a:lnTo>
                      <a:pt x="213" y="149"/>
                    </a:lnTo>
                    <a:lnTo>
                      <a:pt x="199" y="129"/>
                    </a:lnTo>
                    <a:lnTo>
                      <a:pt x="182" y="111"/>
                    </a:lnTo>
                    <a:lnTo>
                      <a:pt x="163" y="94"/>
                    </a:lnTo>
                    <a:lnTo>
                      <a:pt x="144" y="80"/>
                    </a:lnTo>
                    <a:lnTo>
                      <a:pt x="124" y="67"/>
                    </a:lnTo>
                    <a:lnTo>
                      <a:pt x="100" y="55"/>
                    </a:lnTo>
                    <a:lnTo>
                      <a:pt x="77" y="47"/>
                    </a:lnTo>
                    <a:lnTo>
                      <a:pt x="51" y="40"/>
                    </a:lnTo>
                    <a:lnTo>
                      <a:pt x="27" y="36"/>
                    </a:lnTo>
                    <a:lnTo>
                      <a:pt x="0" y="35"/>
                    </a:lnTo>
                    <a:lnTo>
                      <a:pt x="0" y="0"/>
                    </a:lnTo>
                    <a:close/>
                  </a:path>
                </a:pathLst>
              </a:custGeom>
              <a:solidFill>
                <a:schemeClr val="tx1"/>
              </a:solidFill>
              <a:ln w="9525">
                <a:noFill/>
                <a:round/>
                <a:headEnd/>
                <a:tailEnd/>
              </a:ln>
            </p:spPr>
            <p:txBody>
              <a:bodyPr/>
              <a:lstStyle/>
              <a:p>
                <a:endParaRPr lang="en-US"/>
              </a:p>
            </p:txBody>
          </p:sp>
          <p:sp>
            <p:nvSpPr>
              <p:cNvPr id="145032" name="Freeform 2696"/>
              <p:cNvSpPr>
                <a:spLocks/>
              </p:cNvSpPr>
              <p:nvPr/>
            </p:nvSpPr>
            <p:spPr bwMode="black">
              <a:xfrm>
                <a:off x="5165" y="1638"/>
                <a:ext cx="12" cy="7"/>
              </a:xfrm>
              <a:custGeom>
                <a:avLst/>
                <a:gdLst/>
                <a:ahLst/>
                <a:cxnLst>
                  <a:cxn ang="0">
                    <a:pos x="35" y="0"/>
                  </a:cxn>
                  <a:cxn ang="0">
                    <a:pos x="36" y="31"/>
                  </a:cxn>
                  <a:cxn ang="0">
                    <a:pos x="36" y="31"/>
                  </a:cxn>
                  <a:cxn ang="0">
                    <a:pos x="1" y="31"/>
                  </a:cxn>
                  <a:cxn ang="0">
                    <a:pos x="1" y="31"/>
                  </a:cxn>
                  <a:cxn ang="0">
                    <a:pos x="0" y="6"/>
                  </a:cxn>
                  <a:cxn ang="0">
                    <a:pos x="35" y="0"/>
                  </a:cxn>
                </a:cxnLst>
                <a:rect l="0" t="0" r="r" b="b"/>
                <a:pathLst>
                  <a:path w="36" h="31">
                    <a:moveTo>
                      <a:pt x="35" y="0"/>
                    </a:moveTo>
                    <a:lnTo>
                      <a:pt x="36" y="31"/>
                    </a:lnTo>
                    <a:lnTo>
                      <a:pt x="36" y="31"/>
                    </a:lnTo>
                    <a:lnTo>
                      <a:pt x="1" y="31"/>
                    </a:lnTo>
                    <a:lnTo>
                      <a:pt x="1" y="31"/>
                    </a:lnTo>
                    <a:lnTo>
                      <a:pt x="0" y="6"/>
                    </a:lnTo>
                    <a:lnTo>
                      <a:pt x="35" y="0"/>
                    </a:lnTo>
                    <a:close/>
                  </a:path>
                </a:pathLst>
              </a:custGeom>
              <a:solidFill>
                <a:schemeClr val="tx1"/>
              </a:solidFill>
              <a:ln w="9525">
                <a:noFill/>
                <a:round/>
                <a:headEnd/>
                <a:tailEnd/>
              </a:ln>
            </p:spPr>
            <p:txBody>
              <a:bodyPr/>
              <a:lstStyle/>
              <a:p>
                <a:endParaRPr lang="en-US"/>
              </a:p>
            </p:txBody>
          </p:sp>
          <p:sp>
            <p:nvSpPr>
              <p:cNvPr id="145033" name="Freeform 2697"/>
              <p:cNvSpPr>
                <a:spLocks/>
              </p:cNvSpPr>
              <p:nvPr/>
            </p:nvSpPr>
            <p:spPr bwMode="black">
              <a:xfrm>
                <a:off x="5086" y="1645"/>
                <a:ext cx="91" cy="76"/>
              </a:xfrm>
              <a:custGeom>
                <a:avLst/>
                <a:gdLst/>
                <a:ahLst/>
                <a:cxnLst>
                  <a:cxn ang="0">
                    <a:pos x="268" y="0"/>
                  </a:cxn>
                  <a:cxn ang="0">
                    <a:pos x="267" y="29"/>
                  </a:cxn>
                  <a:cxn ang="0">
                    <a:pos x="262" y="58"/>
                  </a:cxn>
                  <a:cxn ang="0">
                    <a:pos x="256" y="86"/>
                  </a:cxn>
                  <a:cxn ang="0">
                    <a:pos x="245" y="113"/>
                  </a:cxn>
                  <a:cxn ang="0">
                    <a:pos x="233" y="139"/>
                  </a:cxn>
                  <a:cxn ang="0">
                    <a:pos x="218" y="163"/>
                  </a:cxn>
                  <a:cxn ang="0">
                    <a:pos x="202" y="185"/>
                  </a:cxn>
                  <a:cxn ang="0">
                    <a:pos x="182" y="205"/>
                  </a:cxn>
                  <a:cxn ang="0">
                    <a:pos x="162" y="225"/>
                  </a:cxn>
                  <a:cxn ang="0">
                    <a:pos x="140" y="241"/>
                  </a:cxn>
                  <a:cxn ang="0">
                    <a:pos x="117" y="256"/>
                  </a:cxn>
                  <a:cxn ang="0">
                    <a:pos x="90" y="269"/>
                  </a:cxn>
                  <a:cxn ang="0">
                    <a:pos x="64" y="278"/>
                  </a:cxn>
                  <a:cxn ang="0">
                    <a:pos x="35" y="286"/>
                  </a:cxn>
                  <a:cxn ang="0">
                    <a:pos x="7" y="290"/>
                  </a:cxn>
                  <a:cxn ang="0">
                    <a:pos x="0" y="256"/>
                  </a:cxn>
                  <a:cxn ang="0">
                    <a:pos x="26" y="251"/>
                  </a:cxn>
                  <a:cxn ang="0">
                    <a:pos x="51" y="246"/>
                  </a:cxn>
                  <a:cxn ang="0">
                    <a:pos x="75" y="236"/>
                  </a:cxn>
                  <a:cxn ang="0">
                    <a:pos x="97" y="226"/>
                  </a:cxn>
                  <a:cxn ang="0">
                    <a:pos x="119" y="213"/>
                  </a:cxn>
                  <a:cxn ang="0">
                    <a:pos x="138" y="199"/>
                  </a:cxn>
                  <a:cxn ang="0">
                    <a:pos x="157" y="182"/>
                  </a:cxn>
                  <a:cxn ang="0">
                    <a:pos x="174" y="163"/>
                  </a:cxn>
                  <a:cxn ang="0">
                    <a:pos x="188" y="144"/>
                  </a:cxn>
                  <a:cxn ang="0">
                    <a:pos x="201" y="123"/>
                  </a:cxn>
                  <a:cxn ang="0">
                    <a:pos x="213" y="100"/>
                  </a:cxn>
                  <a:cxn ang="0">
                    <a:pos x="221" y="77"/>
                  </a:cxn>
                  <a:cxn ang="0">
                    <a:pos x="228" y="51"/>
                  </a:cxn>
                  <a:cxn ang="0">
                    <a:pos x="232" y="27"/>
                  </a:cxn>
                  <a:cxn ang="0">
                    <a:pos x="233" y="0"/>
                  </a:cxn>
                  <a:cxn ang="0">
                    <a:pos x="268" y="0"/>
                  </a:cxn>
                </a:cxnLst>
                <a:rect l="0" t="0" r="r" b="b"/>
                <a:pathLst>
                  <a:path w="268" h="290">
                    <a:moveTo>
                      <a:pt x="268" y="0"/>
                    </a:moveTo>
                    <a:lnTo>
                      <a:pt x="267" y="29"/>
                    </a:lnTo>
                    <a:lnTo>
                      <a:pt x="262" y="58"/>
                    </a:lnTo>
                    <a:lnTo>
                      <a:pt x="256" y="86"/>
                    </a:lnTo>
                    <a:lnTo>
                      <a:pt x="245" y="113"/>
                    </a:lnTo>
                    <a:lnTo>
                      <a:pt x="233" y="139"/>
                    </a:lnTo>
                    <a:lnTo>
                      <a:pt x="218" y="163"/>
                    </a:lnTo>
                    <a:lnTo>
                      <a:pt x="202" y="185"/>
                    </a:lnTo>
                    <a:lnTo>
                      <a:pt x="182" y="205"/>
                    </a:lnTo>
                    <a:lnTo>
                      <a:pt x="162" y="225"/>
                    </a:lnTo>
                    <a:lnTo>
                      <a:pt x="140" y="241"/>
                    </a:lnTo>
                    <a:lnTo>
                      <a:pt x="117" y="256"/>
                    </a:lnTo>
                    <a:lnTo>
                      <a:pt x="90" y="269"/>
                    </a:lnTo>
                    <a:lnTo>
                      <a:pt x="64" y="278"/>
                    </a:lnTo>
                    <a:lnTo>
                      <a:pt x="35" y="286"/>
                    </a:lnTo>
                    <a:lnTo>
                      <a:pt x="7" y="290"/>
                    </a:lnTo>
                    <a:lnTo>
                      <a:pt x="0" y="256"/>
                    </a:lnTo>
                    <a:lnTo>
                      <a:pt x="26" y="251"/>
                    </a:lnTo>
                    <a:lnTo>
                      <a:pt x="51" y="246"/>
                    </a:lnTo>
                    <a:lnTo>
                      <a:pt x="75" y="236"/>
                    </a:lnTo>
                    <a:lnTo>
                      <a:pt x="97" y="226"/>
                    </a:lnTo>
                    <a:lnTo>
                      <a:pt x="119" y="213"/>
                    </a:lnTo>
                    <a:lnTo>
                      <a:pt x="138" y="199"/>
                    </a:lnTo>
                    <a:lnTo>
                      <a:pt x="157" y="182"/>
                    </a:lnTo>
                    <a:lnTo>
                      <a:pt x="174" y="163"/>
                    </a:lnTo>
                    <a:lnTo>
                      <a:pt x="188" y="144"/>
                    </a:lnTo>
                    <a:lnTo>
                      <a:pt x="201" y="123"/>
                    </a:lnTo>
                    <a:lnTo>
                      <a:pt x="213" y="100"/>
                    </a:lnTo>
                    <a:lnTo>
                      <a:pt x="221" y="77"/>
                    </a:lnTo>
                    <a:lnTo>
                      <a:pt x="228" y="51"/>
                    </a:lnTo>
                    <a:lnTo>
                      <a:pt x="232" y="27"/>
                    </a:lnTo>
                    <a:lnTo>
                      <a:pt x="233" y="0"/>
                    </a:lnTo>
                    <a:lnTo>
                      <a:pt x="268" y="0"/>
                    </a:lnTo>
                    <a:close/>
                  </a:path>
                </a:pathLst>
              </a:custGeom>
              <a:solidFill>
                <a:schemeClr val="tx1"/>
              </a:solidFill>
              <a:ln w="9525">
                <a:noFill/>
                <a:round/>
                <a:headEnd/>
                <a:tailEnd/>
              </a:ln>
            </p:spPr>
            <p:txBody>
              <a:bodyPr/>
              <a:lstStyle/>
              <a:p>
                <a:endParaRPr lang="en-US"/>
              </a:p>
            </p:txBody>
          </p:sp>
          <p:sp>
            <p:nvSpPr>
              <p:cNvPr id="145034" name="Freeform 2698"/>
              <p:cNvSpPr>
                <a:spLocks/>
              </p:cNvSpPr>
              <p:nvPr/>
            </p:nvSpPr>
            <p:spPr bwMode="black">
              <a:xfrm>
                <a:off x="5079" y="1713"/>
                <a:ext cx="10" cy="10"/>
              </a:xfrm>
              <a:custGeom>
                <a:avLst/>
                <a:gdLst/>
                <a:ahLst/>
                <a:cxnLst>
                  <a:cxn ang="0">
                    <a:pos x="31" y="34"/>
                  </a:cxn>
                  <a:cxn ang="0">
                    <a:pos x="0" y="35"/>
                  </a:cxn>
                  <a:cxn ang="0">
                    <a:pos x="0" y="35"/>
                  </a:cxn>
                  <a:cxn ang="0">
                    <a:pos x="0" y="1"/>
                  </a:cxn>
                  <a:cxn ang="0">
                    <a:pos x="0" y="1"/>
                  </a:cxn>
                  <a:cxn ang="0">
                    <a:pos x="24" y="0"/>
                  </a:cxn>
                  <a:cxn ang="0">
                    <a:pos x="31" y="34"/>
                  </a:cxn>
                </a:cxnLst>
                <a:rect l="0" t="0" r="r" b="b"/>
                <a:pathLst>
                  <a:path w="31" h="35">
                    <a:moveTo>
                      <a:pt x="31" y="34"/>
                    </a:moveTo>
                    <a:lnTo>
                      <a:pt x="0" y="35"/>
                    </a:lnTo>
                    <a:lnTo>
                      <a:pt x="0" y="35"/>
                    </a:lnTo>
                    <a:lnTo>
                      <a:pt x="0" y="1"/>
                    </a:lnTo>
                    <a:lnTo>
                      <a:pt x="0" y="1"/>
                    </a:lnTo>
                    <a:lnTo>
                      <a:pt x="24" y="0"/>
                    </a:lnTo>
                    <a:lnTo>
                      <a:pt x="31" y="34"/>
                    </a:lnTo>
                    <a:close/>
                  </a:path>
                </a:pathLst>
              </a:custGeom>
              <a:solidFill>
                <a:schemeClr val="tx1"/>
              </a:solidFill>
              <a:ln w="9525">
                <a:noFill/>
                <a:round/>
                <a:headEnd/>
                <a:tailEnd/>
              </a:ln>
            </p:spPr>
            <p:txBody>
              <a:bodyPr/>
              <a:lstStyle/>
              <a:p>
                <a:endParaRPr lang="en-US"/>
              </a:p>
            </p:txBody>
          </p:sp>
          <p:sp>
            <p:nvSpPr>
              <p:cNvPr id="145035" name="Freeform 2699"/>
              <p:cNvSpPr>
                <a:spLocks/>
              </p:cNvSpPr>
              <p:nvPr/>
            </p:nvSpPr>
            <p:spPr bwMode="black">
              <a:xfrm>
                <a:off x="4982" y="2002"/>
                <a:ext cx="97" cy="71"/>
              </a:xfrm>
              <a:custGeom>
                <a:avLst/>
                <a:gdLst/>
                <a:ahLst/>
                <a:cxnLst>
                  <a:cxn ang="0">
                    <a:pos x="291" y="267"/>
                  </a:cxn>
                  <a:cxn ang="0">
                    <a:pos x="261" y="266"/>
                  </a:cxn>
                  <a:cxn ang="0">
                    <a:pos x="232" y="262"/>
                  </a:cxn>
                  <a:cxn ang="0">
                    <a:pos x="204" y="255"/>
                  </a:cxn>
                  <a:cxn ang="0">
                    <a:pos x="177" y="244"/>
                  </a:cxn>
                  <a:cxn ang="0">
                    <a:pos x="152" y="233"/>
                  </a:cxn>
                  <a:cxn ang="0">
                    <a:pos x="127" y="217"/>
                  </a:cxn>
                  <a:cxn ang="0">
                    <a:pos x="105" y="201"/>
                  </a:cxn>
                  <a:cxn ang="0">
                    <a:pos x="85" y="182"/>
                  </a:cxn>
                  <a:cxn ang="0">
                    <a:pos x="65" y="162"/>
                  </a:cxn>
                  <a:cxn ang="0">
                    <a:pos x="49" y="140"/>
                  </a:cxn>
                  <a:cxn ang="0">
                    <a:pos x="34" y="116"/>
                  </a:cxn>
                  <a:cxn ang="0">
                    <a:pos x="21" y="90"/>
                  </a:cxn>
                  <a:cxn ang="0">
                    <a:pos x="11" y="64"/>
                  </a:cxn>
                  <a:cxn ang="0">
                    <a:pos x="4" y="35"/>
                  </a:cxn>
                  <a:cxn ang="0">
                    <a:pos x="0" y="7"/>
                  </a:cxn>
                  <a:cxn ang="0">
                    <a:pos x="34" y="0"/>
                  </a:cxn>
                  <a:cxn ang="0">
                    <a:pos x="38" y="26"/>
                  </a:cxn>
                  <a:cxn ang="0">
                    <a:pos x="44" y="51"/>
                  </a:cxn>
                  <a:cxn ang="0">
                    <a:pos x="53" y="74"/>
                  </a:cxn>
                  <a:cxn ang="0">
                    <a:pos x="64" y="97"/>
                  </a:cxn>
                  <a:cxn ang="0">
                    <a:pos x="77" y="119"/>
                  </a:cxn>
                  <a:cxn ang="0">
                    <a:pos x="91" y="138"/>
                  </a:cxn>
                  <a:cxn ang="0">
                    <a:pos x="108" y="156"/>
                  </a:cxn>
                  <a:cxn ang="0">
                    <a:pos x="127" y="173"/>
                  </a:cxn>
                  <a:cxn ang="0">
                    <a:pos x="146" y="187"/>
                  </a:cxn>
                  <a:cxn ang="0">
                    <a:pos x="167" y="200"/>
                  </a:cxn>
                  <a:cxn ang="0">
                    <a:pos x="190" y="212"/>
                  </a:cxn>
                  <a:cxn ang="0">
                    <a:pos x="213" y="221"/>
                  </a:cxn>
                  <a:cxn ang="0">
                    <a:pos x="239" y="227"/>
                  </a:cxn>
                  <a:cxn ang="0">
                    <a:pos x="264" y="231"/>
                  </a:cxn>
                  <a:cxn ang="0">
                    <a:pos x="291" y="233"/>
                  </a:cxn>
                  <a:cxn ang="0">
                    <a:pos x="291" y="267"/>
                  </a:cxn>
                </a:cxnLst>
                <a:rect l="0" t="0" r="r" b="b"/>
                <a:pathLst>
                  <a:path w="291" h="267">
                    <a:moveTo>
                      <a:pt x="291" y="267"/>
                    </a:moveTo>
                    <a:lnTo>
                      <a:pt x="261" y="266"/>
                    </a:lnTo>
                    <a:lnTo>
                      <a:pt x="232" y="262"/>
                    </a:lnTo>
                    <a:lnTo>
                      <a:pt x="204" y="255"/>
                    </a:lnTo>
                    <a:lnTo>
                      <a:pt x="177" y="244"/>
                    </a:lnTo>
                    <a:lnTo>
                      <a:pt x="152" y="233"/>
                    </a:lnTo>
                    <a:lnTo>
                      <a:pt x="127" y="217"/>
                    </a:lnTo>
                    <a:lnTo>
                      <a:pt x="105" y="201"/>
                    </a:lnTo>
                    <a:lnTo>
                      <a:pt x="85" y="182"/>
                    </a:lnTo>
                    <a:lnTo>
                      <a:pt x="65" y="162"/>
                    </a:lnTo>
                    <a:lnTo>
                      <a:pt x="49" y="140"/>
                    </a:lnTo>
                    <a:lnTo>
                      <a:pt x="34" y="116"/>
                    </a:lnTo>
                    <a:lnTo>
                      <a:pt x="21" y="90"/>
                    </a:lnTo>
                    <a:lnTo>
                      <a:pt x="11" y="64"/>
                    </a:lnTo>
                    <a:lnTo>
                      <a:pt x="4" y="35"/>
                    </a:lnTo>
                    <a:lnTo>
                      <a:pt x="0" y="7"/>
                    </a:lnTo>
                    <a:lnTo>
                      <a:pt x="34" y="0"/>
                    </a:lnTo>
                    <a:lnTo>
                      <a:pt x="38" y="26"/>
                    </a:lnTo>
                    <a:lnTo>
                      <a:pt x="44" y="51"/>
                    </a:lnTo>
                    <a:lnTo>
                      <a:pt x="53" y="74"/>
                    </a:lnTo>
                    <a:lnTo>
                      <a:pt x="64" y="97"/>
                    </a:lnTo>
                    <a:lnTo>
                      <a:pt x="77" y="119"/>
                    </a:lnTo>
                    <a:lnTo>
                      <a:pt x="91" y="138"/>
                    </a:lnTo>
                    <a:lnTo>
                      <a:pt x="108" y="156"/>
                    </a:lnTo>
                    <a:lnTo>
                      <a:pt x="127" y="173"/>
                    </a:lnTo>
                    <a:lnTo>
                      <a:pt x="146" y="187"/>
                    </a:lnTo>
                    <a:lnTo>
                      <a:pt x="167" y="200"/>
                    </a:lnTo>
                    <a:lnTo>
                      <a:pt x="190" y="212"/>
                    </a:lnTo>
                    <a:lnTo>
                      <a:pt x="213" y="221"/>
                    </a:lnTo>
                    <a:lnTo>
                      <a:pt x="239" y="227"/>
                    </a:lnTo>
                    <a:lnTo>
                      <a:pt x="264" y="231"/>
                    </a:lnTo>
                    <a:lnTo>
                      <a:pt x="291" y="233"/>
                    </a:lnTo>
                    <a:lnTo>
                      <a:pt x="291" y="267"/>
                    </a:lnTo>
                    <a:close/>
                  </a:path>
                </a:pathLst>
              </a:custGeom>
              <a:solidFill>
                <a:schemeClr val="tx1"/>
              </a:solidFill>
              <a:ln w="9525">
                <a:noFill/>
                <a:round/>
                <a:headEnd/>
                <a:tailEnd/>
              </a:ln>
            </p:spPr>
            <p:txBody>
              <a:bodyPr/>
              <a:lstStyle/>
              <a:p>
                <a:endParaRPr lang="en-US"/>
              </a:p>
            </p:txBody>
          </p:sp>
          <p:sp>
            <p:nvSpPr>
              <p:cNvPr id="145036" name="Freeform 2700"/>
              <p:cNvSpPr>
                <a:spLocks/>
              </p:cNvSpPr>
              <p:nvPr/>
            </p:nvSpPr>
            <p:spPr bwMode="black">
              <a:xfrm>
                <a:off x="4979" y="1996"/>
                <a:ext cx="13" cy="7"/>
              </a:xfrm>
              <a:custGeom>
                <a:avLst/>
                <a:gdLst/>
                <a:ahLst/>
                <a:cxnLst>
                  <a:cxn ang="0">
                    <a:pos x="2" y="31"/>
                  </a:cxn>
                  <a:cxn ang="0">
                    <a:pos x="0" y="0"/>
                  </a:cxn>
                  <a:cxn ang="0">
                    <a:pos x="0" y="0"/>
                  </a:cxn>
                  <a:cxn ang="0">
                    <a:pos x="35" y="0"/>
                  </a:cxn>
                  <a:cxn ang="0">
                    <a:pos x="35" y="0"/>
                  </a:cxn>
                  <a:cxn ang="0">
                    <a:pos x="36" y="24"/>
                  </a:cxn>
                  <a:cxn ang="0">
                    <a:pos x="2" y="31"/>
                  </a:cxn>
                </a:cxnLst>
                <a:rect l="0" t="0" r="r" b="b"/>
                <a:pathLst>
                  <a:path w="36" h="31">
                    <a:moveTo>
                      <a:pt x="2" y="31"/>
                    </a:moveTo>
                    <a:lnTo>
                      <a:pt x="0" y="0"/>
                    </a:lnTo>
                    <a:lnTo>
                      <a:pt x="0" y="0"/>
                    </a:lnTo>
                    <a:lnTo>
                      <a:pt x="35" y="0"/>
                    </a:lnTo>
                    <a:lnTo>
                      <a:pt x="35" y="0"/>
                    </a:lnTo>
                    <a:lnTo>
                      <a:pt x="36" y="24"/>
                    </a:lnTo>
                    <a:lnTo>
                      <a:pt x="2" y="31"/>
                    </a:lnTo>
                    <a:close/>
                  </a:path>
                </a:pathLst>
              </a:custGeom>
              <a:solidFill>
                <a:schemeClr val="tx1"/>
              </a:solidFill>
              <a:ln w="9525">
                <a:noFill/>
                <a:round/>
                <a:headEnd/>
                <a:tailEnd/>
              </a:ln>
            </p:spPr>
            <p:txBody>
              <a:bodyPr/>
              <a:lstStyle/>
              <a:p>
                <a:endParaRPr lang="en-US"/>
              </a:p>
            </p:txBody>
          </p:sp>
          <p:sp>
            <p:nvSpPr>
              <p:cNvPr id="145037" name="Freeform 2701"/>
              <p:cNvSpPr>
                <a:spLocks/>
              </p:cNvSpPr>
              <p:nvPr/>
            </p:nvSpPr>
            <p:spPr bwMode="black">
              <a:xfrm>
                <a:off x="4979" y="1920"/>
                <a:ext cx="91" cy="76"/>
              </a:xfrm>
              <a:custGeom>
                <a:avLst/>
                <a:gdLst/>
                <a:ahLst/>
                <a:cxnLst>
                  <a:cxn ang="0">
                    <a:pos x="0" y="291"/>
                  </a:cxn>
                  <a:cxn ang="0">
                    <a:pos x="2" y="261"/>
                  </a:cxn>
                  <a:cxn ang="0">
                    <a:pos x="6" y="232"/>
                  </a:cxn>
                  <a:cxn ang="0">
                    <a:pos x="12" y="205"/>
                  </a:cxn>
                  <a:cxn ang="0">
                    <a:pos x="23" y="178"/>
                  </a:cxn>
                  <a:cxn ang="0">
                    <a:pos x="35" y="152"/>
                  </a:cxn>
                  <a:cxn ang="0">
                    <a:pos x="50" y="127"/>
                  </a:cxn>
                  <a:cxn ang="0">
                    <a:pos x="66" y="106"/>
                  </a:cxn>
                  <a:cxn ang="0">
                    <a:pos x="86" y="85"/>
                  </a:cxn>
                  <a:cxn ang="0">
                    <a:pos x="106" y="66"/>
                  </a:cxn>
                  <a:cxn ang="0">
                    <a:pos x="128" y="50"/>
                  </a:cxn>
                  <a:cxn ang="0">
                    <a:pos x="151" y="35"/>
                  </a:cxn>
                  <a:cxn ang="0">
                    <a:pos x="178" y="22"/>
                  </a:cxn>
                  <a:cxn ang="0">
                    <a:pos x="204" y="12"/>
                  </a:cxn>
                  <a:cxn ang="0">
                    <a:pos x="233" y="4"/>
                  </a:cxn>
                  <a:cxn ang="0">
                    <a:pos x="261" y="0"/>
                  </a:cxn>
                  <a:cxn ang="0">
                    <a:pos x="268" y="35"/>
                  </a:cxn>
                  <a:cxn ang="0">
                    <a:pos x="242" y="39"/>
                  </a:cxn>
                  <a:cxn ang="0">
                    <a:pos x="217" y="44"/>
                  </a:cxn>
                  <a:cxn ang="0">
                    <a:pos x="193" y="54"/>
                  </a:cxn>
                  <a:cxn ang="0">
                    <a:pos x="171" y="65"/>
                  </a:cxn>
                  <a:cxn ang="0">
                    <a:pos x="149" y="78"/>
                  </a:cxn>
                  <a:cxn ang="0">
                    <a:pos x="130" y="92"/>
                  </a:cxn>
                  <a:cxn ang="0">
                    <a:pos x="111" y="109"/>
                  </a:cxn>
                  <a:cxn ang="0">
                    <a:pos x="94" y="127"/>
                  </a:cxn>
                  <a:cxn ang="0">
                    <a:pos x="80" y="146"/>
                  </a:cxn>
                  <a:cxn ang="0">
                    <a:pos x="67" y="167"/>
                  </a:cxn>
                  <a:cxn ang="0">
                    <a:pos x="55" y="191"/>
                  </a:cxn>
                  <a:cxn ang="0">
                    <a:pos x="47" y="213"/>
                  </a:cxn>
                  <a:cxn ang="0">
                    <a:pos x="40" y="239"/>
                  </a:cxn>
                  <a:cxn ang="0">
                    <a:pos x="36" y="264"/>
                  </a:cxn>
                  <a:cxn ang="0">
                    <a:pos x="35" y="291"/>
                  </a:cxn>
                  <a:cxn ang="0">
                    <a:pos x="0" y="291"/>
                  </a:cxn>
                </a:cxnLst>
                <a:rect l="0" t="0" r="r" b="b"/>
                <a:pathLst>
                  <a:path w="268" h="291">
                    <a:moveTo>
                      <a:pt x="0" y="291"/>
                    </a:moveTo>
                    <a:lnTo>
                      <a:pt x="2" y="261"/>
                    </a:lnTo>
                    <a:lnTo>
                      <a:pt x="6" y="232"/>
                    </a:lnTo>
                    <a:lnTo>
                      <a:pt x="12" y="205"/>
                    </a:lnTo>
                    <a:lnTo>
                      <a:pt x="23" y="178"/>
                    </a:lnTo>
                    <a:lnTo>
                      <a:pt x="35" y="152"/>
                    </a:lnTo>
                    <a:lnTo>
                      <a:pt x="50" y="127"/>
                    </a:lnTo>
                    <a:lnTo>
                      <a:pt x="66" y="106"/>
                    </a:lnTo>
                    <a:lnTo>
                      <a:pt x="86" y="85"/>
                    </a:lnTo>
                    <a:lnTo>
                      <a:pt x="106" y="66"/>
                    </a:lnTo>
                    <a:lnTo>
                      <a:pt x="128" y="50"/>
                    </a:lnTo>
                    <a:lnTo>
                      <a:pt x="151" y="35"/>
                    </a:lnTo>
                    <a:lnTo>
                      <a:pt x="178" y="22"/>
                    </a:lnTo>
                    <a:lnTo>
                      <a:pt x="204" y="12"/>
                    </a:lnTo>
                    <a:lnTo>
                      <a:pt x="233" y="4"/>
                    </a:lnTo>
                    <a:lnTo>
                      <a:pt x="261" y="0"/>
                    </a:lnTo>
                    <a:lnTo>
                      <a:pt x="268" y="35"/>
                    </a:lnTo>
                    <a:lnTo>
                      <a:pt x="242" y="39"/>
                    </a:lnTo>
                    <a:lnTo>
                      <a:pt x="217" y="44"/>
                    </a:lnTo>
                    <a:lnTo>
                      <a:pt x="193" y="54"/>
                    </a:lnTo>
                    <a:lnTo>
                      <a:pt x="171" y="65"/>
                    </a:lnTo>
                    <a:lnTo>
                      <a:pt x="149" y="78"/>
                    </a:lnTo>
                    <a:lnTo>
                      <a:pt x="130" y="92"/>
                    </a:lnTo>
                    <a:lnTo>
                      <a:pt x="111" y="109"/>
                    </a:lnTo>
                    <a:lnTo>
                      <a:pt x="94" y="127"/>
                    </a:lnTo>
                    <a:lnTo>
                      <a:pt x="80" y="146"/>
                    </a:lnTo>
                    <a:lnTo>
                      <a:pt x="67" y="167"/>
                    </a:lnTo>
                    <a:lnTo>
                      <a:pt x="55" y="191"/>
                    </a:lnTo>
                    <a:lnTo>
                      <a:pt x="47" y="213"/>
                    </a:lnTo>
                    <a:lnTo>
                      <a:pt x="40" y="239"/>
                    </a:lnTo>
                    <a:lnTo>
                      <a:pt x="36" y="264"/>
                    </a:lnTo>
                    <a:lnTo>
                      <a:pt x="35" y="291"/>
                    </a:lnTo>
                    <a:lnTo>
                      <a:pt x="0" y="291"/>
                    </a:lnTo>
                    <a:close/>
                  </a:path>
                </a:pathLst>
              </a:custGeom>
              <a:solidFill>
                <a:schemeClr val="tx1"/>
              </a:solidFill>
              <a:ln w="9525">
                <a:noFill/>
                <a:round/>
                <a:headEnd/>
                <a:tailEnd/>
              </a:ln>
            </p:spPr>
            <p:txBody>
              <a:bodyPr/>
              <a:lstStyle/>
              <a:p>
                <a:endParaRPr lang="en-US"/>
              </a:p>
            </p:txBody>
          </p:sp>
          <p:sp>
            <p:nvSpPr>
              <p:cNvPr id="145038" name="Freeform 2702"/>
              <p:cNvSpPr>
                <a:spLocks/>
              </p:cNvSpPr>
              <p:nvPr/>
            </p:nvSpPr>
            <p:spPr bwMode="black">
              <a:xfrm>
                <a:off x="5069" y="1920"/>
                <a:ext cx="10" cy="8"/>
              </a:xfrm>
              <a:custGeom>
                <a:avLst/>
                <a:gdLst/>
                <a:ahLst/>
                <a:cxnLst>
                  <a:cxn ang="0">
                    <a:pos x="0" y="1"/>
                  </a:cxn>
                  <a:cxn ang="0">
                    <a:pos x="32" y="0"/>
                  </a:cxn>
                  <a:cxn ang="0">
                    <a:pos x="32" y="0"/>
                  </a:cxn>
                  <a:cxn ang="0">
                    <a:pos x="32" y="35"/>
                  </a:cxn>
                  <a:cxn ang="0">
                    <a:pos x="32" y="35"/>
                  </a:cxn>
                  <a:cxn ang="0">
                    <a:pos x="7" y="36"/>
                  </a:cxn>
                  <a:cxn ang="0">
                    <a:pos x="0" y="1"/>
                  </a:cxn>
                </a:cxnLst>
                <a:rect l="0" t="0" r="r" b="b"/>
                <a:pathLst>
                  <a:path w="32" h="36">
                    <a:moveTo>
                      <a:pt x="0" y="1"/>
                    </a:moveTo>
                    <a:lnTo>
                      <a:pt x="32" y="0"/>
                    </a:lnTo>
                    <a:lnTo>
                      <a:pt x="32" y="0"/>
                    </a:lnTo>
                    <a:lnTo>
                      <a:pt x="32" y="35"/>
                    </a:lnTo>
                    <a:lnTo>
                      <a:pt x="32" y="35"/>
                    </a:lnTo>
                    <a:lnTo>
                      <a:pt x="7" y="36"/>
                    </a:lnTo>
                    <a:lnTo>
                      <a:pt x="0" y="1"/>
                    </a:lnTo>
                    <a:close/>
                  </a:path>
                </a:pathLst>
              </a:custGeom>
              <a:solidFill>
                <a:schemeClr val="tx1"/>
              </a:solidFill>
              <a:ln w="9525">
                <a:noFill/>
                <a:round/>
                <a:headEnd/>
                <a:tailEnd/>
              </a:ln>
            </p:spPr>
            <p:txBody>
              <a:bodyPr/>
              <a:lstStyle/>
              <a:p>
                <a:endParaRPr lang="en-US"/>
              </a:p>
            </p:txBody>
          </p:sp>
          <p:sp>
            <p:nvSpPr>
              <p:cNvPr id="145039" name="Freeform 2703"/>
              <p:cNvSpPr>
                <a:spLocks/>
              </p:cNvSpPr>
              <p:nvPr/>
            </p:nvSpPr>
            <p:spPr bwMode="black">
              <a:xfrm>
                <a:off x="5079" y="1920"/>
                <a:ext cx="98" cy="70"/>
              </a:xfrm>
              <a:custGeom>
                <a:avLst/>
                <a:gdLst/>
                <a:ahLst/>
                <a:cxnLst>
                  <a:cxn ang="0">
                    <a:pos x="0" y="0"/>
                  </a:cxn>
                  <a:cxn ang="0">
                    <a:pos x="29" y="1"/>
                  </a:cxn>
                  <a:cxn ang="0">
                    <a:pos x="58" y="5"/>
                  </a:cxn>
                  <a:cxn ang="0">
                    <a:pos x="86" y="12"/>
                  </a:cxn>
                  <a:cxn ang="0">
                    <a:pos x="113" y="23"/>
                  </a:cxn>
                  <a:cxn ang="0">
                    <a:pos x="139" y="35"/>
                  </a:cxn>
                  <a:cxn ang="0">
                    <a:pos x="163" y="50"/>
                  </a:cxn>
                  <a:cxn ang="0">
                    <a:pos x="185" y="66"/>
                  </a:cxn>
                  <a:cxn ang="0">
                    <a:pos x="205" y="85"/>
                  </a:cxn>
                  <a:cxn ang="0">
                    <a:pos x="225" y="106"/>
                  </a:cxn>
                  <a:cxn ang="0">
                    <a:pos x="241" y="127"/>
                  </a:cxn>
                  <a:cxn ang="0">
                    <a:pos x="256" y="151"/>
                  </a:cxn>
                  <a:cxn ang="0">
                    <a:pos x="269" y="178"/>
                  </a:cxn>
                  <a:cxn ang="0">
                    <a:pos x="279" y="203"/>
                  </a:cxn>
                  <a:cxn ang="0">
                    <a:pos x="286" y="232"/>
                  </a:cxn>
                  <a:cxn ang="0">
                    <a:pos x="291" y="260"/>
                  </a:cxn>
                  <a:cxn ang="0">
                    <a:pos x="256" y="267"/>
                  </a:cxn>
                  <a:cxn ang="0">
                    <a:pos x="252" y="241"/>
                  </a:cxn>
                  <a:cxn ang="0">
                    <a:pos x="246" y="216"/>
                  </a:cxn>
                  <a:cxn ang="0">
                    <a:pos x="237" y="193"/>
                  </a:cxn>
                  <a:cxn ang="0">
                    <a:pos x="226" y="170"/>
                  </a:cxn>
                  <a:cxn ang="0">
                    <a:pos x="213" y="149"/>
                  </a:cxn>
                  <a:cxn ang="0">
                    <a:pos x="199" y="129"/>
                  </a:cxn>
                  <a:cxn ang="0">
                    <a:pos x="182" y="111"/>
                  </a:cxn>
                  <a:cxn ang="0">
                    <a:pos x="163" y="94"/>
                  </a:cxn>
                  <a:cxn ang="0">
                    <a:pos x="144" y="80"/>
                  </a:cxn>
                  <a:cxn ang="0">
                    <a:pos x="124" y="67"/>
                  </a:cxn>
                  <a:cxn ang="0">
                    <a:pos x="100" y="55"/>
                  </a:cxn>
                  <a:cxn ang="0">
                    <a:pos x="77" y="46"/>
                  </a:cxn>
                  <a:cxn ang="0">
                    <a:pos x="51" y="40"/>
                  </a:cxn>
                  <a:cxn ang="0">
                    <a:pos x="27" y="36"/>
                  </a:cxn>
                  <a:cxn ang="0">
                    <a:pos x="0" y="35"/>
                  </a:cxn>
                  <a:cxn ang="0">
                    <a:pos x="0" y="0"/>
                  </a:cxn>
                </a:cxnLst>
                <a:rect l="0" t="0" r="r" b="b"/>
                <a:pathLst>
                  <a:path w="291" h="267">
                    <a:moveTo>
                      <a:pt x="0" y="0"/>
                    </a:moveTo>
                    <a:lnTo>
                      <a:pt x="29" y="1"/>
                    </a:lnTo>
                    <a:lnTo>
                      <a:pt x="58" y="5"/>
                    </a:lnTo>
                    <a:lnTo>
                      <a:pt x="86" y="12"/>
                    </a:lnTo>
                    <a:lnTo>
                      <a:pt x="113" y="23"/>
                    </a:lnTo>
                    <a:lnTo>
                      <a:pt x="139" y="35"/>
                    </a:lnTo>
                    <a:lnTo>
                      <a:pt x="163" y="50"/>
                    </a:lnTo>
                    <a:lnTo>
                      <a:pt x="185" y="66"/>
                    </a:lnTo>
                    <a:lnTo>
                      <a:pt x="205" y="85"/>
                    </a:lnTo>
                    <a:lnTo>
                      <a:pt x="225" y="106"/>
                    </a:lnTo>
                    <a:lnTo>
                      <a:pt x="241" y="127"/>
                    </a:lnTo>
                    <a:lnTo>
                      <a:pt x="256" y="151"/>
                    </a:lnTo>
                    <a:lnTo>
                      <a:pt x="269" y="178"/>
                    </a:lnTo>
                    <a:lnTo>
                      <a:pt x="279" y="203"/>
                    </a:lnTo>
                    <a:lnTo>
                      <a:pt x="286" y="232"/>
                    </a:lnTo>
                    <a:lnTo>
                      <a:pt x="291" y="260"/>
                    </a:lnTo>
                    <a:lnTo>
                      <a:pt x="256" y="267"/>
                    </a:lnTo>
                    <a:lnTo>
                      <a:pt x="252" y="241"/>
                    </a:lnTo>
                    <a:lnTo>
                      <a:pt x="246" y="216"/>
                    </a:lnTo>
                    <a:lnTo>
                      <a:pt x="237" y="193"/>
                    </a:lnTo>
                    <a:lnTo>
                      <a:pt x="226" y="170"/>
                    </a:lnTo>
                    <a:lnTo>
                      <a:pt x="213" y="149"/>
                    </a:lnTo>
                    <a:lnTo>
                      <a:pt x="199" y="129"/>
                    </a:lnTo>
                    <a:lnTo>
                      <a:pt x="182" y="111"/>
                    </a:lnTo>
                    <a:lnTo>
                      <a:pt x="163" y="94"/>
                    </a:lnTo>
                    <a:lnTo>
                      <a:pt x="144" y="80"/>
                    </a:lnTo>
                    <a:lnTo>
                      <a:pt x="124" y="67"/>
                    </a:lnTo>
                    <a:lnTo>
                      <a:pt x="100" y="55"/>
                    </a:lnTo>
                    <a:lnTo>
                      <a:pt x="77" y="46"/>
                    </a:lnTo>
                    <a:lnTo>
                      <a:pt x="51" y="40"/>
                    </a:lnTo>
                    <a:lnTo>
                      <a:pt x="27" y="36"/>
                    </a:lnTo>
                    <a:lnTo>
                      <a:pt x="0" y="35"/>
                    </a:lnTo>
                    <a:lnTo>
                      <a:pt x="0" y="0"/>
                    </a:lnTo>
                    <a:close/>
                  </a:path>
                </a:pathLst>
              </a:custGeom>
              <a:solidFill>
                <a:schemeClr val="tx1"/>
              </a:solidFill>
              <a:ln w="9525">
                <a:noFill/>
                <a:round/>
                <a:headEnd/>
                <a:tailEnd/>
              </a:ln>
            </p:spPr>
            <p:txBody>
              <a:bodyPr/>
              <a:lstStyle/>
              <a:p>
                <a:endParaRPr lang="en-US"/>
              </a:p>
            </p:txBody>
          </p:sp>
          <p:sp>
            <p:nvSpPr>
              <p:cNvPr id="145040" name="Freeform 2704"/>
              <p:cNvSpPr>
                <a:spLocks/>
              </p:cNvSpPr>
              <p:nvPr/>
            </p:nvSpPr>
            <p:spPr bwMode="black">
              <a:xfrm>
                <a:off x="5165" y="1988"/>
                <a:ext cx="12" cy="8"/>
              </a:xfrm>
              <a:custGeom>
                <a:avLst/>
                <a:gdLst/>
                <a:ahLst/>
                <a:cxnLst>
                  <a:cxn ang="0">
                    <a:pos x="35" y="0"/>
                  </a:cxn>
                  <a:cxn ang="0">
                    <a:pos x="36" y="32"/>
                  </a:cxn>
                  <a:cxn ang="0">
                    <a:pos x="36" y="32"/>
                  </a:cxn>
                  <a:cxn ang="0">
                    <a:pos x="1" y="32"/>
                  </a:cxn>
                  <a:cxn ang="0">
                    <a:pos x="1" y="32"/>
                  </a:cxn>
                  <a:cxn ang="0">
                    <a:pos x="0" y="7"/>
                  </a:cxn>
                  <a:cxn ang="0">
                    <a:pos x="35" y="0"/>
                  </a:cxn>
                </a:cxnLst>
                <a:rect l="0" t="0" r="r" b="b"/>
                <a:pathLst>
                  <a:path w="36" h="32">
                    <a:moveTo>
                      <a:pt x="35" y="0"/>
                    </a:moveTo>
                    <a:lnTo>
                      <a:pt x="36" y="32"/>
                    </a:lnTo>
                    <a:lnTo>
                      <a:pt x="36" y="32"/>
                    </a:lnTo>
                    <a:lnTo>
                      <a:pt x="1" y="32"/>
                    </a:lnTo>
                    <a:lnTo>
                      <a:pt x="1" y="32"/>
                    </a:lnTo>
                    <a:lnTo>
                      <a:pt x="0" y="7"/>
                    </a:lnTo>
                    <a:lnTo>
                      <a:pt x="35" y="0"/>
                    </a:lnTo>
                    <a:close/>
                  </a:path>
                </a:pathLst>
              </a:custGeom>
              <a:solidFill>
                <a:schemeClr val="tx1"/>
              </a:solidFill>
              <a:ln w="9525">
                <a:noFill/>
                <a:round/>
                <a:headEnd/>
                <a:tailEnd/>
              </a:ln>
            </p:spPr>
            <p:txBody>
              <a:bodyPr/>
              <a:lstStyle/>
              <a:p>
                <a:endParaRPr lang="en-US"/>
              </a:p>
            </p:txBody>
          </p:sp>
          <p:sp>
            <p:nvSpPr>
              <p:cNvPr id="145041" name="Freeform 2705"/>
              <p:cNvSpPr>
                <a:spLocks/>
              </p:cNvSpPr>
              <p:nvPr/>
            </p:nvSpPr>
            <p:spPr bwMode="black">
              <a:xfrm>
                <a:off x="5086" y="1996"/>
                <a:ext cx="91" cy="75"/>
              </a:xfrm>
              <a:custGeom>
                <a:avLst/>
                <a:gdLst/>
                <a:ahLst/>
                <a:cxnLst>
                  <a:cxn ang="0">
                    <a:pos x="268" y="0"/>
                  </a:cxn>
                  <a:cxn ang="0">
                    <a:pos x="267" y="29"/>
                  </a:cxn>
                  <a:cxn ang="0">
                    <a:pos x="262" y="58"/>
                  </a:cxn>
                  <a:cxn ang="0">
                    <a:pos x="256" y="86"/>
                  </a:cxn>
                  <a:cxn ang="0">
                    <a:pos x="245" y="112"/>
                  </a:cxn>
                  <a:cxn ang="0">
                    <a:pos x="233" y="138"/>
                  </a:cxn>
                  <a:cxn ang="0">
                    <a:pos x="218" y="163"/>
                  </a:cxn>
                  <a:cxn ang="0">
                    <a:pos x="202" y="184"/>
                  </a:cxn>
                  <a:cxn ang="0">
                    <a:pos x="182" y="205"/>
                  </a:cxn>
                  <a:cxn ang="0">
                    <a:pos x="162" y="224"/>
                  </a:cxn>
                  <a:cxn ang="0">
                    <a:pos x="140" y="240"/>
                  </a:cxn>
                  <a:cxn ang="0">
                    <a:pos x="117" y="255"/>
                  </a:cxn>
                  <a:cxn ang="0">
                    <a:pos x="90" y="268"/>
                  </a:cxn>
                  <a:cxn ang="0">
                    <a:pos x="64" y="278"/>
                  </a:cxn>
                  <a:cxn ang="0">
                    <a:pos x="35" y="286"/>
                  </a:cxn>
                  <a:cxn ang="0">
                    <a:pos x="7" y="290"/>
                  </a:cxn>
                  <a:cxn ang="0">
                    <a:pos x="0" y="255"/>
                  </a:cxn>
                  <a:cxn ang="0">
                    <a:pos x="26" y="251"/>
                  </a:cxn>
                  <a:cxn ang="0">
                    <a:pos x="51" y="246"/>
                  </a:cxn>
                  <a:cxn ang="0">
                    <a:pos x="75" y="236"/>
                  </a:cxn>
                  <a:cxn ang="0">
                    <a:pos x="97" y="225"/>
                  </a:cxn>
                  <a:cxn ang="0">
                    <a:pos x="119" y="212"/>
                  </a:cxn>
                  <a:cxn ang="0">
                    <a:pos x="138" y="198"/>
                  </a:cxn>
                  <a:cxn ang="0">
                    <a:pos x="157" y="181"/>
                  </a:cxn>
                  <a:cxn ang="0">
                    <a:pos x="174" y="163"/>
                  </a:cxn>
                  <a:cxn ang="0">
                    <a:pos x="188" y="144"/>
                  </a:cxn>
                  <a:cxn ang="0">
                    <a:pos x="201" y="123"/>
                  </a:cxn>
                  <a:cxn ang="0">
                    <a:pos x="213" y="100"/>
                  </a:cxn>
                  <a:cxn ang="0">
                    <a:pos x="221" y="77"/>
                  </a:cxn>
                  <a:cxn ang="0">
                    <a:pos x="228" y="51"/>
                  </a:cxn>
                  <a:cxn ang="0">
                    <a:pos x="232" y="26"/>
                  </a:cxn>
                  <a:cxn ang="0">
                    <a:pos x="233" y="0"/>
                  </a:cxn>
                  <a:cxn ang="0">
                    <a:pos x="268" y="0"/>
                  </a:cxn>
                </a:cxnLst>
                <a:rect l="0" t="0" r="r" b="b"/>
                <a:pathLst>
                  <a:path w="268" h="290">
                    <a:moveTo>
                      <a:pt x="268" y="0"/>
                    </a:moveTo>
                    <a:lnTo>
                      <a:pt x="267" y="29"/>
                    </a:lnTo>
                    <a:lnTo>
                      <a:pt x="262" y="58"/>
                    </a:lnTo>
                    <a:lnTo>
                      <a:pt x="256" y="86"/>
                    </a:lnTo>
                    <a:lnTo>
                      <a:pt x="245" y="112"/>
                    </a:lnTo>
                    <a:lnTo>
                      <a:pt x="233" y="138"/>
                    </a:lnTo>
                    <a:lnTo>
                      <a:pt x="218" y="163"/>
                    </a:lnTo>
                    <a:lnTo>
                      <a:pt x="202" y="184"/>
                    </a:lnTo>
                    <a:lnTo>
                      <a:pt x="182" y="205"/>
                    </a:lnTo>
                    <a:lnTo>
                      <a:pt x="162" y="224"/>
                    </a:lnTo>
                    <a:lnTo>
                      <a:pt x="140" y="240"/>
                    </a:lnTo>
                    <a:lnTo>
                      <a:pt x="117" y="255"/>
                    </a:lnTo>
                    <a:lnTo>
                      <a:pt x="90" y="268"/>
                    </a:lnTo>
                    <a:lnTo>
                      <a:pt x="64" y="278"/>
                    </a:lnTo>
                    <a:lnTo>
                      <a:pt x="35" y="286"/>
                    </a:lnTo>
                    <a:lnTo>
                      <a:pt x="7" y="290"/>
                    </a:lnTo>
                    <a:lnTo>
                      <a:pt x="0" y="255"/>
                    </a:lnTo>
                    <a:lnTo>
                      <a:pt x="26" y="251"/>
                    </a:lnTo>
                    <a:lnTo>
                      <a:pt x="51" y="246"/>
                    </a:lnTo>
                    <a:lnTo>
                      <a:pt x="75" y="236"/>
                    </a:lnTo>
                    <a:lnTo>
                      <a:pt x="97" y="225"/>
                    </a:lnTo>
                    <a:lnTo>
                      <a:pt x="119" y="212"/>
                    </a:lnTo>
                    <a:lnTo>
                      <a:pt x="138" y="198"/>
                    </a:lnTo>
                    <a:lnTo>
                      <a:pt x="157" y="181"/>
                    </a:lnTo>
                    <a:lnTo>
                      <a:pt x="174" y="163"/>
                    </a:lnTo>
                    <a:lnTo>
                      <a:pt x="188" y="144"/>
                    </a:lnTo>
                    <a:lnTo>
                      <a:pt x="201" y="123"/>
                    </a:lnTo>
                    <a:lnTo>
                      <a:pt x="213" y="100"/>
                    </a:lnTo>
                    <a:lnTo>
                      <a:pt x="221" y="77"/>
                    </a:lnTo>
                    <a:lnTo>
                      <a:pt x="228" y="51"/>
                    </a:lnTo>
                    <a:lnTo>
                      <a:pt x="232" y="26"/>
                    </a:lnTo>
                    <a:lnTo>
                      <a:pt x="233" y="0"/>
                    </a:lnTo>
                    <a:lnTo>
                      <a:pt x="268" y="0"/>
                    </a:lnTo>
                    <a:close/>
                  </a:path>
                </a:pathLst>
              </a:custGeom>
              <a:solidFill>
                <a:schemeClr val="tx1"/>
              </a:solidFill>
              <a:ln w="9525">
                <a:noFill/>
                <a:round/>
                <a:headEnd/>
                <a:tailEnd/>
              </a:ln>
            </p:spPr>
            <p:txBody>
              <a:bodyPr/>
              <a:lstStyle/>
              <a:p>
                <a:endParaRPr lang="en-US"/>
              </a:p>
            </p:txBody>
          </p:sp>
          <p:sp>
            <p:nvSpPr>
              <p:cNvPr id="145042" name="Freeform 2706"/>
              <p:cNvSpPr>
                <a:spLocks/>
              </p:cNvSpPr>
              <p:nvPr/>
            </p:nvSpPr>
            <p:spPr bwMode="black">
              <a:xfrm>
                <a:off x="5079" y="2063"/>
                <a:ext cx="10" cy="10"/>
              </a:xfrm>
              <a:custGeom>
                <a:avLst/>
                <a:gdLst/>
                <a:ahLst/>
                <a:cxnLst>
                  <a:cxn ang="0">
                    <a:pos x="31" y="35"/>
                  </a:cxn>
                  <a:cxn ang="0">
                    <a:pos x="0" y="36"/>
                  </a:cxn>
                  <a:cxn ang="0">
                    <a:pos x="0" y="36"/>
                  </a:cxn>
                  <a:cxn ang="0">
                    <a:pos x="0" y="2"/>
                  </a:cxn>
                  <a:cxn ang="0">
                    <a:pos x="0" y="2"/>
                  </a:cxn>
                  <a:cxn ang="0">
                    <a:pos x="24" y="0"/>
                  </a:cxn>
                  <a:cxn ang="0">
                    <a:pos x="31" y="35"/>
                  </a:cxn>
                </a:cxnLst>
                <a:rect l="0" t="0" r="r" b="b"/>
                <a:pathLst>
                  <a:path w="31" h="36">
                    <a:moveTo>
                      <a:pt x="31" y="35"/>
                    </a:moveTo>
                    <a:lnTo>
                      <a:pt x="0" y="36"/>
                    </a:lnTo>
                    <a:lnTo>
                      <a:pt x="0" y="36"/>
                    </a:lnTo>
                    <a:lnTo>
                      <a:pt x="0" y="2"/>
                    </a:lnTo>
                    <a:lnTo>
                      <a:pt x="0" y="2"/>
                    </a:lnTo>
                    <a:lnTo>
                      <a:pt x="24" y="0"/>
                    </a:lnTo>
                    <a:lnTo>
                      <a:pt x="31" y="35"/>
                    </a:lnTo>
                    <a:close/>
                  </a:path>
                </a:pathLst>
              </a:custGeom>
              <a:solidFill>
                <a:schemeClr val="tx1"/>
              </a:solidFill>
              <a:ln w="9525">
                <a:noFill/>
                <a:round/>
                <a:headEnd/>
                <a:tailEnd/>
              </a:ln>
            </p:spPr>
            <p:txBody>
              <a:bodyPr/>
              <a:lstStyle/>
              <a:p>
                <a:endParaRPr lang="en-US"/>
              </a:p>
            </p:txBody>
          </p:sp>
          <p:sp>
            <p:nvSpPr>
              <p:cNvPr id="145043" name="Freeform 2707"/>
              <p:cNvSpPr>
                <a:spLocks/>
              </p:cNvSpPr>
              <p:nvPr/>
            </p:nvSpPr>
            <p:spPr bwMode="black">
              <a:xfrm>
                <a:off x="4982" y="2352"/>
                <a:ext cx="97" cy="70"/>
              </a:xfrm>
              <a:custGeom>
                <a:avLst/>
                <a:gdLst/>
                <a:ahLst/>
                <a:cxnLst>
                  <a:cxn ang="0">
                    <a:pos x="291" y="267"/>
                  </a:cxn>
                  <a:cxn ang="0">
                    <a:pos x="261" y="265"/>
                  </a:cxn>
                  <a:cxn ang="0">
                    <a:pos x="232" y="261"/>
                  </a:cxn>
                  <a:cxn ang="0">
                    <a:pos x="204" y="255"/>
                  </a:cxn>
                  <a:cxn ang="0">
                    <a:pos x="177" y="244"/>
                  </a:cxn>
                  <a:cxn ang="0">
                    <a:pos x="152" y="232"/>
                  </a:cxn>
                  <a:cxn ang="0">
                    <a:pos x="127" y="217"/>
                  </a:cxn>
                  <a:cxn ang="0">
                    <a:pos x="105" y="201"/>
                  </a:cxn>
                  <a:cxn ang="0">
                    <a:pos x="85" y="182"/>
                  </a:cxn>
                  <a:cxn ang="0">
                    <a:pos x="65" y="161"/>
                  </a:cxn>
                  <a:cxn ang="0">
                    <a:pos x="49" y="140"/>
                  </a:cxn>
                  <a:cxn ang="0">
                    <a:pos x="34" y="116"/>
                  </a:cxn>
                  <a:cxn ang="0">
                    <a:pos x="21" y="89"/>
                  </a:cxn>
                  <a:cxn ang="0">
                    <a:pos x="11" y="63"/>
                  </a:cxn>
                  <a:cxn ang="0">
                    <a:pos x="4" y="34"/>
                  </a:cxn>
                  <a:cxn ang="0">
                    <a:pos x="0" y="6"/>
                  </a:cxn>
                  <a:cxn ang="0">
                    <a:pos x="34" y="0"/>
                  </a:cxn>
                  <a:cxn ang="0">
                    <a:pos x="38" y="26"/>
                  </a:cxn>
                  <a:cxn ang="0">
                    <a:pos x="44" y="50"/>
                  </a:cxn>
                  <a:cxn ang="0">
                    <a:pos x="53" y="74"/>
                  </a:cxn>
                  <a:cxn ang="0">
                    <a:pos x="64" y="97"/>
                  </a:cxn>
                  <a:cxn ang="0">
                    <a:pos x="77" y="118"/>
                  </a:cxn>
                  <a:cxn ang="0">
                    <a:pos x="91" y="138"/>
                  </a:cxn>
                  <a:cxn ang="0">
                    <a:pos x="108" y="156"/>
                  </a:cxn>
                  <a:cxn ang="0">
                    <a:pos x="127" y="173"/>
                  </a:cxn>
                  <a:cxn ang="0">
                    <a:pos x="146" y="187"/>
                  </a:cxn>
                  <a:cxn ang="0">
                    <a:pos x="167" y="200"/>
                  </a:cxn>
                  <a:cxn ang="0">
                    <a:pos x="190" y="212"/>
                  </a:cxn>
                  <a:cxn ang="0">
                    <a:pos x="213" y="220"/>
                  </a:cxn>
                  <a:cxn ang="0">
                    <a:pos x="239" y="227"/>
                  </a:cxn>
                  <a:cxn ang="0">
                    <a:pos x="264" y="231"/>
                  </a:cxn>
                  <a:cxn ang="0">
                    <a:pos x="291" y="232"/>
                  </a:cxn>
                  <a:cxn ang="0">
                    <a:pos x="291" y="267"/>
                  </a:cxn>
                </a:cxnLst>
                <a:rect l="0" t="0" r="r" b="b"/>
                <a:pathLst>
                  <a:path w="291" h="267">
                    <a:moveTo>
                      <a:pt x="291" y="267"/>
                    </a:moveTo>
                    <a:lnTo>
                      <a:pt x="261" y="265"/>
                    </a:lnTo>
                    <a:lnTo>
                      <a:pt x="232" y="261"/>
                    </a:lnTo>
                    <a:lnTo>
                      <a:pt x="204" y="255"/>
                    </a:lnTo>
                    <a:lnTo>
                      <a:pt x="177" y="244"/>
                    </a:lnTo>
                    <a:lnTo>
                      <a:pt x="152" y="232"/>
                    </a:lnTo>
                    <a:lnTo>
                      <a:pt x="127" y="217"/>
                    </a:lnTo>
                    <a:lnTo>
                      <a:pt x="105" y="201"/>
                    </a:lnTo>
                    <a:lnTo>
                      <a:pt x="85" y="182"/>
                    </a:lnTo>
                    <a:lnTo>
                      <a:pt x="65" y="161"/>
                    </a:lnTo>
                    <a:lnTo>
                      <a:pt x="49" y="140"/>
                    </a:lnTo>
                    <a:lnTo>
                      <a:pt x="34" y="116"/>
                    </a:lnTo>
                    <a:lnTo>
                      <a:pt x="21" y="89"/>
                    </a:lnTo>
                    <a:lnTo>
                      <a:pt x="11" y="63"/>
                    </a:lnTo>
                    <a:lnTo>
                      <a:pt x="4" y="34"/>
                    </a:lnTo>
                    <a:lnTo>
                      <a:pt x="0" y="6"/>
                    </a:lnTo>
                    <a:lnTo>
                      <a:pt x="34" y="0"/>
                    </a:lnTo>
                    <a:lnTo>
                      <a:pt x="38" y="26"/>
                    </a:lnTo>
                    <a:lnTo>
                      <a:pt x="44" y="50"/>
                    </a:lnTo>
                    <a:lnTo>
                      <a:pt x="53" y="74"/>
                    </a:lnTo>
                    <a:lnTo>
                      <a:pt x="64" y="97"/>
                    </a:lnTo>
                    <a:lnTo>
                      <a:pt x="77" y="118"/>
                    </a:lnTo>
                    <a:lnTo>
                      <a:pt x="91" y="138"/>
                    </a:lnTo>
                    <a:lnTo>
                      <a:pt x="108" y="156"/>
                    </a:lnTo>
                    <a:lnTo>
                      <a:pt x="127" y="173"/>
                    </a:lnTo>
                    <a:lnTo>
                      <a:pt x="146" y="187"/>
                    </a:lnTo>
                    <a:lnTo>
                      <a:pt x="167" y="200"/>
                    </a:lnTo>
                    <a:lnTo>
                      <a:pt x="190" y="212"/>
                    </a:lnTo>
                    <a:lnTo>
                      <a:pt x="213" y="220"/>
                    </a:lnTo>
                    <a:lnTo>
                      <a:pt x="239" y="227"/>
                    </a:lnTo>
                    <a:lnTo>
                      <a:pt x="264" y="231"/>
                    </a:lnTo>
                    <a:lnTo>
                      <a:pt x="291" y="232"/>
                    </a:lnTo>
                    <a:lnTo>
                      <a:pt x="291" y="267"/>
                    </a:lnTo>
                    <a:close/>
                  </a:path>
                </a:pathLst>
              </a:custGeom>
              <a:solidFill>
                <a:schemeClr val="tx1"/>
              </a:solidFill>
              <a:ln w="9525">
                <a:noFill/>
                <a:round/>
                <a:headEnd/>
                <a:tailEnd/>
              </a:ln>
            </p:spPr>
            <p:txBody>
              <a:bodyPr/>
              <a:lstStyle/>
              <a:p>
                <a:endParaRPr lang="en-US"/>
              </a:p>
            </p:txBody>
          </p:sp>
          <p:sp>
            <p:nvSpPr>
              <p:cNvPr id="145044" name="Freeform 2708"/>
              <p:cNvSpPr>
                <a:spLocks/>
              </p:cNvSpPr>
              <p:nvPr/>
            </p:nvSpPr>
            <p:spPr bwMode="black">
              <a:xfrm>
                <a:off x="4979" y="2346"/>
                <a:ext cx="13" cy="8"/>
              </a:xfrm>
              <a:custGeom>
                <a:avLst/>
                <a:gdLst/>
                <a:ahLst/>
                <a:cxnLst>
                  <a:cxn ang="0">
                    <a:pos x="2" y="31"/>
                  </a:cxn>
                  <a:cxn ang="0">
                    <a:pos x="0" y="0"/>
                  </a:cxn>
                  <a:cxn ang="0">
                    <a:pos x="0" y="0"/>
                  </a:cxn>
                  <a:cxn ang="0">
                    <a:pos x="35" y="0"/>
                  </a:cxn>
                  <a:cxn ang="0">
                    <a:pos x="35" y="0"/>
                  </a:cxn>
                  <a:cxn ang="0">
                    <a:pos x="36" y="25"/>
                  </a:cxn>
                  <a:cxn ang="0">
                    <a:pos x="2" y="31"/>
                  </a:cxn>
                </a:cxnLst>
                <a:rect l="0" t="0" r="r" b="b"/>
                <a:pathLst>
                  <a:path w="36" h="31">
                    <a:moveTo>
                      <a:pt x="2" y="31"/>
                    </a:moveTo>
                    <a:lnTo>
                      <a:pt x="0" y="0"/>
                    </a:lnTo>
                    <a:lnTo>
                      <a:pt x="0" y="0"/>
                    </a:lnTo>
                    <a:lnTo>
                      <a:pt x="35" y="0"/>
                    </a:lnTo>
                    <a:lnTo>
                      <a:pt x="35" y="0"/>
                    </a:lnTo>
                    <a:lnTo>
                      <a:pt x="36" y="25"/>
                    </a:lnTo>
                    <a:lnTo>
                      <a:pt x="2" y="31"/>
                    </a:lnTo>
                    <a:close/>
                  </a:path>
                </a:pathLst>
              </a:custGeom>
              <a:solidFill>
                <a:schemeClr val="tx1"/>
              </a:solidFill>
              <a:ln w="9525">
                <a:noFill/>
                <a:round/>
                <a:headEnd/>
                <a:tailEnd/>
              </a:ln>
            </p:spPr>
            <p:txBody>
              <a:bodyPr/>
              <a:lstStyle/>
              <a:p>
                <a:endParaRPr lang="en-US"/>
              </a:p>
            </p:txBody>
          </p:sp>
          <p:sp>
            <p:nvSpPr>
              <p:cNvPr id="145045" name="Freeform 2709"/>
              <p:cNvSpPr>
                <a:spLocks/>
              </p:cNvSpPr>
              <p:nvPr/>
            </p:nvSpPr>
            <p:spPr bwMode="black">
              <a:xfrm>
                <a:off x="4979" y="2270"/>
                <a:ext cx="91" cy="76"/>
              </a:xfrm>
              <a:custGeom>
                <a:avLst/>
                <a:gdLst/>
                <a:ahLst/>
                <a:cxnLst>
                  <a:cxn ang="0">
                    <a:pos x="0" y="290"/>
                  </a:cxn>
                  <a:cxn ang="0">
                    <a:pos x="2" y="261"/>
                  </a:cxn>
                  <a:cxn ang="0">
                    <a:pos x="6" y="232"/>
                  </a:cxn>
                  <a:cxn ang="0">
                    <a:pos x="12" y="204"/>
                  </a:cxn>
                  <a:cxn ang="0">
                    <a:pos x="23" y="177"/>
                  </a:cxn>
                  <a:cxn ang="0">
                    <a:pos x="35" y="151"/>
                  </a:cxn>
                  <a:cxn ang="0">
                    <a:pos x="50" y="127"/>
                  </a:cxn>
                  <a:cxn ang="0">
                    <a:pos x="66" y="105"/>
                  </a:cxn>
                  <a:cxn ang="0">
                    <a:pos x="86" y="85"/>
                  </a:cxn>
                  <a:cxn ang="0">
                    <a:pos x="106" y="65"/>
                  </a:cxn>
                  <a:cxn ang="0">
                    <a:pos x="128" y="49"/>
                  </a:cxn>
                  <a:cxn ang="0">
                    <a:pos x="151" y="34"/>
                  </a:cxn>
                  <a:cxn ang="0">
                    <a:pos x="178" y="21"/>
                  </a:cxn>
                  <a:cxn ang="0">
                    <a:pos x="204" y="12"/>
                  </a:cxn>
                  <a:cxn ang="0">
                    <a:pos x="233" y="4"/>
                  </a:cxn>
                  <a:cxn ang="0">
                    <a:pos x="261" y="0"/>
                  </a:cxn>
                  <a:cxn ang="0">
                    <a:pos x="268" y="34"/>
                  </a:cxn>
                  <a:cxn ang="0">
                    <a:pos x="242" y="39"/>
                  </a:cxn>
                  <a:cxn ang="0">
                    <a:pos x="217" y="44"/>
                  </a:cxn>
                  <a:cxn ang="0">
                    <a:pos x="193" y="54"/>
                  </a:cxn>
                  <a:cxn ang="0">
                    <a:pos x="171" y="64"/>
                  </a:cxn>
                  <a:cxn ang="0">
                    <a:pos x="149" y="77"/>
                  </a:cxn>
                  <a:cxn ang="0">
                    <a:pos x="130" y="91"/>
                  </a:cxn>
                  <a:cxn ang="0">
                    <a:pos x="111" y="108"/>
                  </a:cxn>
                  <a:cxn ang="0">
                    <a:pos x="94" y="127"/>
                  </a:cxn>
                  <a:cxn ang="0">
                    <a:pos x="80" y="146"/>
                  </a:cxn>
                  <a:cxn ang="0">
                    <a:pos x="67" y="167"/>
                  </a:cxn>
                  <a:cxn ang="0">
                    <a:pos x="55" y="190"/>
                  </a:cxn>
                  <a:cxn ang="0">
                    <a:pos x="47" y="213"/>
                  </a:cxn>
                  <a:cxn ang="0">
                    <a:pos x="40" y="239"/>
                  </a:cxn>
                  <a:cxn ang="0">
                    <a:pos x="36" y="263"/>
                  </a:cxn>
                  <a:cxn ang="0">
                    <a:pos x="35" y="290"/>
                  </a:cxn>
                  <a:cxn ang="0">
                    <a:pos x="0" y="290"/>
                  </a:cxn>
                </a:cxnLst>
                <a:rect l="0" t="0" r="r" b="b"/>
                <a:pathLst>
                  <a:path w="268" h="290">
                    <a:moveTo>
                      <a:pt x="0" y="290"/>
                    </a:moveTo>
                    <a:lnTo>
                      <a:pt x="2" y="261"/>
                    </a:lnTo>
                    <a:lnTo>
                      <a:pt x="6" y="232"/>
                    </a:lnTo>
                    <a:lnTo>
                      <a:pt x="12" y="204"/>
                    </a:lnTo>
                    <a:lnTo>
                      <a:pt x="23" y="177"/>
                    </a:lnTo>
                    <a:lnTo>
                      <a:pt x="35" y="151"/>
                    </a:lnTo>
                    <a:lnTo>
                      <a:pt x="50" y="127"/>
                    </a:lnTo>
                    <a:lnTo>
                      <a:pt x="66" y="105"/>
                    </a:lnTo>
                    <a:lnTo>
                      <a:pt x="86" y="85"/>
                    </a:lnTo>
                    <a:lnTo>
                      <a:pt x="106" y="65"/>
                    </a:lnTo>
                    <a:lnTo>
                      <a:pt x="128" y="49"/>
                    </a:lnTo>
                    <a:lnTo>
                      <a:pt x="151" y="34"/>
                    </a:lnTo>
                    <a:lnTo>
                      <a:pt x="178" y="21"/>
                    </a:lnTo>
                    <a:lnTo>
                      <a:pt x="204" y="12"/>
                    </a:lnTo>
                    <a:lnTo>
                      <a:pt x="233" y="4"/>
                    </a:lnTo>
                    <a:lnTo>
                      <a:pt x="261" y="0"/>
                    </a:lnTo>
                    <a:lnTo>
                      <a:pt x="268" y="34"/>
                    </a:lnTo>
                    <a:lnTo>
                      <a:pt x="242" y="39"/>
                    </a:lnTo>
                    <a:lnTo>
                      <a:pt x="217" y="44"/>
                    </a:lnTo>
                    <a:lnTo>
                      <a:pt x="193" y="54"/>
                    </a:lnTo>
                    <a:lnTo>
                      <a:pt x="171" y="64"/>
                    </a:lnTo>
                    <a:lnTo>
                      <a:pt x="149" y="77"/>
                    </a:lnTo>
                    <a:lnTo>
                      <a:pt x="130" y="91"/>
                    </a:lnTo>
                    <a:lnTo>
                      <a:pt x="111" y="108"/>
                    </a:lnTo>
                    <a:lnTo>
                      <a:pt x="94" y="127"/>
                    </a:lnTo>
                    <a:lnTo>
                      <a:pt x="80" y="146"/>
                    </a:lnTo>
                    <a:lnTo>
                      <a:pt x="67" y="167"/>
                    </a:lnTo>
                    <a:lnTo>
                      <a:pt x="55" y="190"/>
                    </a:lnTo>
                    <a:lnTo>
                      <a:pt x="47" y="213"/>
                    </a:lnTo>
                    <a:lnTo>
                      <a:pt x="40" y="239"/>
                    </a:lnTo>
                    <a:lnTo>
                      <a:pt x="36" y="263"/>
                    </a:lnTo>
                    <a:lnTo>
                      <a:pt x="35" y="290"/>
                    </a:lnTo>
                    <a:lnTo>
                      <a:pt x="0" y="290"/>
                    </a:lnTo>
                    <a:close/>
                  </a:path>
                </a:pathLst>
              </a:custGeom>
              <a:solidFill>
                <a:schemeClr val="tx1"/>
              </a:solidFill>
              <a:ln w="9525">
                <a:noFill/>
                <a:round/>
                <a:headEnd/>
                <a:tailEnd/>
              </a:ln>
            </p:spPr>
            <p:txBody>
              <a:bodyPr/>
              <a:lstStyle/>
              <a:p>
                <a:endParaRPr lang="en-US"/>
              </a:p>
            </p:txBody>
          </p:sp>
          <p:sp>
            <p:nvSpPr>
              <p:cNvPr id="145046" name="Freeform 2710"/>
              <p:cNvSpPr>
                <a:spLocks/>
              </p:cNvSpPr>
              <p:nvPr/>
            </p:nvSpPr>
            <p:spPr bwMode="black">
              <a:xfrm>
                <a:off x="5069" y="2268"/>
                <a:ext cx="10" cy="10"/>
              </a:xfrm>
              <a:custGeom>
                <a:avLst/>
                <a:gdLst/>
                <a:ahLst/>
                <a:cxnLst>
                  <a:cxn ang="0">
                    <a:pos x="0" y="1"/>
                  </a:cxn>
                  <a:cxn ang="0">
                    <a:pos x="32" y="0"/>
                  </a:cxn>
                  <a:cxn ang="0">
                    <a:pos x="32" y="0"/>
                  </a:cxn>
                  <a:cxn ang="0">
                    <a:pos x="32" y="34"/>
                  </a:cxn>
                  <a:cxn ang="0">
                    <a:pos x="32" y="34"/>
                  </a:cxn>
                  <a:cxn ang="0">
                    <a:pos x="7" y="35"/>
                  </a:cxn>
                  <a:cxn ang="0">
                    <a:pos x="0" y="1"/>
                  </a:cxn>
                </a:cxnLst>
                <a:rect l="0" t="0" r="r" b="b"/>
                <a:pathLst>
                  <a:path w="32" h="35">
                    <a:moveTo>
                      <a:pt x="0" y="1"/>
                    </a:moveTo>
                    <a:lnTo>
                      <a:pt x="32" y="0"/>
                    </a:lnTo>
                    <a:lnTo>
                      <a:pt x="32" y="0"/>
                    </a:lnTo>
                    <a:lnTo>
                      <a:pt x="32" y="34"/>
                    </a:lnTo>
                    <a:lnTo>
                      <a:pt x="32" y="34"/>
                    </a:lnTo>
                    <a:lnTo>
                      <a:pt x="7" y="35"/>
                    </a:lnTo>
                    <a:lnTo>
                      <a:pt x="0" y="1"/>
                    </a:lnTo>
                    <a:close/>
                  </a:path>
                </a:pathLst>
              </a:custGeom>
              <a:solidFill>
                <a:schemeClr val="tx1"/>
              </a:solidFill>
              <a:ln w="9525">
                <a:noFill/>
                <a:round/>
                <a:headEnd/>
                <a:tailEnd/>
              </a:ln>
            </p:spPr>
            <p:txBody>
              <a:bodyPr/>
              <a:lstStyle/>
              <a:p>
                <a:endParaRPr lang="en-US"/>
              </a:p>
            </p:txBody>
          </p:sp>
          <p:sp>
            <p:nvSpPr>
              <p:cNvPr id="145047" name="Freeform 2711"/>
              <p:cNvSpPr>
                <a:spLocks/>
              </p:cNvSpPr>
              <p:nvPr/>
            </p:nvSpPr>
            <p:spPr bwMode="black">
              <a:xfrm>
                <a:off x="5079" y="2268"/>
                <a:ext cx="98" cy="72"/>
              </a:xfrm>
              <a:custGeom>
                <a:avLst/>
                <a:gdLst/>
                <a:ahLst/>
                <a:cxnLst>
                  <a:cxn ang="0">
                    <a:pos x="0" y="0"/>
                  </a:cxn>
                  <a:cxn ang="0">
                    <a:pos x="29" y="1"/>
                  </a:cxn>
                  <a:cxn ang="0">
                    <a:pos x="58" y="5"/>
                  </a:cxn>
                  <a:cxn ang="0">
                    <a:pos x="86" y="12"/>
                  </a:cxn>
                  <a:cxn ang="0">
                    <a:pos x="113" y="22"/>
                  </a:cxn>
                  <a:cxn ang="0">
                    <a:pos x="139" y="34"/>
                  </a:cxn>
                  <a:cxn ang="0">
                    <a:pos x="163" y="49"/>
                  </a:cxn>
                  <a:cxn ang="0">
                    <a:pos x="185" y="65"/>
                  </a:cxn>
                  <a:cxn ang="0">
                    <a:pos x="205" y="85"/>
                  </a:cxn>
                  <a:cxn ang="0">
                    <a:pos x="225" y="105"/>
                  </a:cxn>
                  <a:cxn ang="0">
                    <a:pos x="241" y="127"/>
                  </a:cxn>
                  <a:cxn ang="0">
                    <a:pos x="256" y="150"/>
                  </a:cxn>
                  <a:cxn ang="0">
                    <a:pos x="269" y="177"/>
                  </a:cxn>
                  <a:cxn ang="0">
                    <a:pos x="279" y="203"/>
                  </a:cxn>
                  <a:cxn ang="0">
                    <a:pos x="286" y="232"/>
                  </a:cxn>
                  <a:cxn ang="0">
                    <a:pos x="291" y="260"/>
                  </a:cxn>
                  <a:cxn ang="0">
                    <a:pos x="256" y="266"/>
                  </a:cxn>
                  <a:cxn ang="0">
                    <a:pos x="252" y="241"/>
                  </a:cxn>
                  <a:cxn ang="0">
                    <a:pos x="246" y="216"/>
                  </a:cxn>
                  <a:cxn ang="0">
                    <a:pos x="237" y="192"/>
                  </a:cxn>
                  <a:cxn ang="0">
                    <a:pos x="226" y="170"/>
                  </a:cxn>
                  <a:cxn ang="0">
                    <a:pos x="213" y="148"/>
                  </a:cxn>
                  <a:cxn ang="0">
                    <a:pos x="199" y="129"/>
                  </a:cxn>
                  <a:cxn ang="0">
                    <a:pos x="182" y="111"/>
                  </a:cxn>
                  <a:cxn ang="0">
                    <a:pos x="163" y="93"/>
                  </a:cxn>
                  <a:cxn ang="0">
                    <a:pos x="144" y="79"/>
                  </a:cxn>
                  <a:cxn ang="0">
                    <a:pos x="124" y="66"/>
                  </a:cxn>
                  <a:cxn ang="0">
                    <a:pos x="100" y="55"/>
                  </a:cxn>
                  <a:cxn ang="0">
                    <a:pos x="77" y="46"/>
                  </a:cxn>
                  <a:cxn ang="0">
                    <a:pos x="51" y="40"/>
                  </a:cxn>
                  <a:cxn ang="0">
                    <a:pos x="27" y="35"/>
                  </a:cxn>
                  <a:cxn ang="0">
                    <a:pos x="0" y="34"/>
                  </a:cxn>
                  <a:cxn ang="0">
                    <a:pos x="0" y="0"/>
                  </a:cxn>
                </a:cxnLst>
                <a:rect l="0" t="0" r="r" b="b"/>
                <a:pathLst>
                  <a:path w="291" h="266">
                    <a:moveTo>
                      <a:pt x="0" y="0"/>
                    </a:moveTo>
                    <a:lnTo>
                      <a:pt x="29" y="1"/>
                    </a:lnTo>
                    <a:lnTo>
                      <a:pt x="58" y="5"/>
                    </a:lnTo>
                    <a:lnTo>
                      <a:pt x="86" y="12"/>
                    </a:lnTo>
                    <a:lnTo>
                      <a:pt x="113" y="22"/>
                    </a:lnTo>
                    <a:lnTo>
                      <a:pt x="139" y="34"/>
                    </a:lnTo>
                    <a:lnTo>
                      <a:pt x="163" y="49"/>
                    </a:lnTo>
                    <a:lnTo>
                      <a:pt x="185" y="65"/>
                    </a:lnTo>
                    <a:lnTo>
                      <a:pt x="205" y="85"/>
                    </a:lnTo>
                    <a:lnTo>
                      <a:pt x="225" y="105"/>
                    </a:lnTo>
                    <a:lnTo>
                      <a:pt x="241" y="127"/>
                    </a:lnTo>
                    <a:lnTo>
                      <a:pt x="256" y="150"/>
                    </a:lnTo>
                    <a:lnTo>
                      <a:pt x="269" y="177"/>
                    </a:lnTo>
                    <a:lnTo>
                      <a:pt x="279" y="203"/>
                    </a:lnTo>
                    <a:lnTo>
                      <a:pt x="286" y="232"/>
                    </a:lnTo>
                    <a:lnTo>
                      <a:pt x="291" y="260"/>
                    </a:lnTo>
                    <a:lnTo>
                      <a:pt x="256" y="266"/>
                    </a:lnTo>
                    <a:lnTo>
                      <a:pt x="252" y="241"/>
                    </a:lnTo>
                    <a:lnTo>
                      <a:pt x="246" y="216"/>
                    </a:lnTo>
                    <a:lnTo>
                      <a:pt x="237" y="192"/>
                    </a:lnTo>
                    <a:lnTo>
                      <a:pt x="226" y="170"/>
                    </a:lnTo>
                    <a:lnTo>
                      <a:pt x="213" y="148"/>
                    </a:lnTo>
                    <a:lnTo>
                      <a:pt x="199" y="129"/>
                    </a:lnTo>
                    <a:lnTo>
                      <a:pt x="182" y="111"/>
                    </a:lnTo>
                    <a:lnTo>
                      <a:pt x="163" y="93"/>
                    </a:lnTo>
                    <a:lnTo>
                      <a:pt x="144" y="79"/>
                    </a:lnTo>
                    <a:lnTo>
                      <a:pt x="124" y="66"/>
                    </a:lnTo>
                    <a:lnTo>
                      <a:pt x="100" y="55"/>
                    </a:lnTo>
                    <a:lnTo>
                      <a:pt x="77" y="46"/>
                    </a:lnTo>
                    <a:lnTo>
                      <a:pt x="51" y="40"/>
                    </a:lnTo>
                    <a:lnTo>
                      <a:pt x="27" y="35"/>
                    </a:lnTo>
                    <a:lnTo>
                      <a:pt x="0" y="34"/>
                    </a:lnTo>
                    <a:lnTo>
                      <a:pt x="0" y="0"/>
                    </a:lnTo>
                    <a:close/>
                  </a:path>
                </a:pathLst>
              </a:custGeom>
              <a:solidFill>
                <a:schemeClr val="tx1"/>
              </a:solidFill>
              <a:ln w="9525">
                <a:noFill/>
                <a:round/>
                <a:headEnd/>
                <a:tailEnd/>
              </a:ln>
            </p:spPr>
            <p:txBody>
              <a:bodyPr/>
              <a:lstStyle/>
              <a:p>
                <a:endParaRPr lang="en-US"/>
              </a:p>
            </p:txBody>
          </p:sp>
          <p:sp>
            <p:nvSpPr>
              <p:cNvPr id="145048" name="Freeform 2712"/>
              <p:cNvSpPr>
                <a:spLocks/>
              </p:cNvSpPr>
              <p:nvPr/>
            </p:nvSpPr>
            <p:spPr bwMode="black">
              <a:xfrm>
                <a:off x="5165" y="2338"/>
                <a:ext cx="12" cy="8"/>
              </a:xfrm>
              <a:custGeom>
                <a:avLst/>
                <a:gdLst/>
                <a:ahLst/>
                <a:cxnLst>
                  <a:cxn ang="0">
                    <a:pos x="35" y="0"/>
                  </a:cxn>
                  <a:cxn ang="0">
                    <a:pos x="36" y="31"/>
                  </a:cxn>
                  <a:cxn ang="0">
                    <a:pos x="36" y="31"/>
                  </a:cxn>
                  <a:cxn ang="0">
                    <a:pos x="1" y="31"/>
                  </a:cxn>
                  <a:cxn ang="0">
                    <a:pos x="1" y="31"/>
                  </a:cxn>
                  <a:cxn ang="0">
                    <a:pos x="0" y="6"/>
                  </a:cxn>
                  <a:cxn ang="0">
                    <a:pos x="35" y="0"/>
                  </a:cxn>
                </a:cxnLst>
                <a:rect l="0" t="0" r="r" b="b"/>
                <a:pathLst>
                  <a:path w="36" h="31">
                    <a:moveTo>
                      <a:pt x="35" y="0"/>
                    </a:moveTo>
                    <a:lnTo>
                      <a:pt x="36" y="31"/>
                    </a:lnTo>
                    <a:lnTo>
                      <a:pt x="36" y="31"/>
                    </a:lnTo>
                    <a:lnTo>
                      <a:pt x="1" y="31"/>
                    </a:lnTo>
                    <a:lnTo>
                      <a:pt x="1" y="31"/>
                    </a:lnTo>
                    <a:lnTo>
                      <a:pt x="0" y="6"/>
                    </a:lnTo>
                    <a:lnTo>
                      <a:pt x="35" y="0"/>
                    </a:lnTo>
                    <a:close/>
                  </a:path>
                </a:pathLst>
              </a:custGeom>
              <a:solidFill>
                <a:schemeClr val="tx1"/>
              </a:solidFill>
              <a:ln w="9525">
                <a:noFill/>
                <a:round/>
                <a:headEnd/>
                <a:tailEnd/>
              </a:ln>
            </p:spPr>
            <p:txBody>
              <a:bodyPr/>
              <a:lstStyle/>
              <a:p>
                <a:endParaRPr lang="en-US"/>
              </a:p>
            </p:txBody>
          </p:sp>
          <p:sp>
            <p:nvSpPr>
              <p:cNvPr id="145049" name="Freeform 2713"/>
              <p:cNvSpPr>
                <a:spLocks/>
              </p:cNvSpPr>
              <p:nvPr/>
            </p:nvSpPr>
            <p:spPr bwMode="black">
              <a:xfrm>
                <a:off x="5086" y="2346"/>
                <a:ext cx="91" cy="75"/>
              </a:xfrm>
              <a:custGeom>
                <a:avLst/>
                <a:gdLst/>
                <a:ahLst/>
                <a:cxnLst>
                  <a:cxn ang="0">
                    <a:pos x="268" y="0"/>
                  </a:cxn>
                  <a:cxn ang="0">
                    <a:pos x="267" y="29"/>
                  </a:cxn>
                  <a:cxn ang="0">
                    <a:pos x="262" y="58"/>
                  </a:cxn>
                  <a:cxn ang="0">
                    <a:pos x="256" y="86"/>
                  </a:cxn>
                  <a:cxn ang="0">
                    <a:pos x="245" y="113"/>
                  </a:cxn>
                  <a:cxn ang="0">
                    <a:pos x="233" y="139"/>
                  </a:cxn>
                  <a:cxn ang="0">
                    <a:pos x="218" y="164"/>
                  </a:cxn>
                  <a:cxn ang="0">
                    <a:pos x="202" y="185"/>
                  </a:cxn>
                  <a:cxn ang="0">
                    <a:pos x="182" y="206"/>
                  </a:cxn>
                  <a:cxn ang="0">
                    <a:pos x="162" y="225"/>
                  </a:cxn>
                  <a:cxn ang="0">
                    <a:pos x="140" y="241"/>
                  </a:cxn>
                  <a:cxn ang="0">
                    <a:pos x="117" y="256"/>
                  </a:cxn>
                  <a:cxn ang="0">
                    <a:pos x="90" y="269"/>
                  </a:cxn>
                  <a:cxn ang="0">
                    <a:pos x="64" y="279"/>
                  </a:cxn>
                  <a:cxn ang="0">
                    <a:pos x="35" y="286"/>
                  </a:cxn>
                  <a:cxn ang="0">
                    <a:pos x="7" y="290"/>
                  </a:cxn>
                  <a:cxn ang="0">
                    <a:pos x="0" y="256"/>
                  </a:cxn>
                  <a:cxn ang="0">
                    <a:pos x="26" y="252"/>
                  </a:cxn>
                  <a:cxn ang="0">
                    <a:pos x="51" y="246"/>
                  </a:cxn>
                  <a:cxn ang="0">
                    <a:pos x="75" y="237"/>
                  </a:cxn>
                  <a:cxn ang="0">
                    <a:pos x="97" y="226"/>
                  </a:cxn>
                  <a:cxn ang="0">
                    <a:pos x="119" y="213"/>
                  </a:cxn>
                  <a:cxn ang="0">
                    <a:pos x="138" y="199"/>
                  </a:cxn>
                  <a:cxn ang="0">
                    <a:pos x="157" y="182"/>
                  </a:cxn>
                  <a:cxn ang="0">
                    <a:pos x="174" y="164"/>
                  </a:cxn>
                  <a:cxn ang="0">
                    <a:pos x="188" y="144"/>
                  </a:cxn>
                  <a:cxn ang="0">
                    <a:pos x="201" y="124"/>
                  </a:cxn>
                  <a:cxn ang="0">
                    <a:pos x="213" y="100"/>
                  </a:cxn>
                  <a:cxn ang="0">
                    <a:pos x="221" y="78"/>
                  </a:cxn>
                  <a:cxn ang="0">
                    <a:pos x="228" y="52"/>
                  </a:cxn>
                  <a:cxn ang="0">
                    <a:pos x="232" y="27"/>
                  </a:cxn>
                  <a:cxn ang="0">
                    <a:pos x="233" y="0"/>
                  </a:cxn>
                  <a:cxn ang="0">
                    <a:pos x="268" y="0"/>
                  </a:cxn>
                </a:cxnLst>
                <a:rect l="0" t="0" r="r" b="b"/>
                <a:pathLst>
                  <a:path w="268" h="290">
                    <a:moveTo>
                      <a:pt x="268" y="0"/>
                    </a:moveTo>
                    <a:lnTo>
                      <a:pt x="267" y="29"/>
                    </a:lnTo>
                    <a:lnTo>
                      <a:pt x="262" y="58"/>
                    </a:lnTo>
                    <a:lnTo>
                      <a:pt x="256" y="86"/>
                    </a:lnTo>
                    <a:lnTo>
                      <a:pt x="245" y="113"/>
                    </a:lnTo>
                    <a:lnTo>
                      <a:pt x="233" y="139"/>
                    </a:lnTo>
                    <a:lnTo>
                      <a:pt x="218" y="164"/>
                    </a:lnTo>
                    <a:lnTo>
                      <a:pt x="202" y="185"/>
                    </a:lnTo>
                    <a:lnTo>
                      <a:pt x="182" y="206"/>
                    </a:lnTo>
                    <a:lnTo>
                      <a:pt x="162" y="225"/>
                    </a:lnTo>
                    <a:lnTo>
                      <a:pt x="140" y="241"/>
                    </a:lnTo>
                    <a:lnTo>
                      <a:pt x="117" y="256"/>
                    </a:lnTo>
                    <a:lnTo>
                      <a:pt x="90" y="269"/>
                    </a:lnTo>
                    <a:lnTo>
                      <a:pt x="64" y="279"/>
                    </a:lnTo>
                    <a:lnTo>
                      <a:pt x="35" y="286"/>
                    </a:lnTo>
                    <a:lnTo>
                      <a:pt x="7" y="290"/>
                    </a:lnTo>
                    <a:lnTo>
                      <a:pt x="0" y="256"/>
                    </a:lnTo>
                    <a:lnTo>
                      <a:pt x="26" y="252"/>
                    </a:lnTo>
                    <a:lnTo>
                      <a:pt x="51" y="246"/>
                    </a:lnTo>
                    <a:lnTo>
                      <a:pt x="75" y="237"/>
                    </a:lnTo>
                    <a:lnTo>
                      <a:pt x="97" y="226"/>
                    </a:lnTo>
                    <a:lnTo>
                      <a:pt x="119" y="213"/>
                    </a:lnTo>
                    <a:lnTo>
                      <a:pt x="138" y="199"/>
                    </a:lnTo>
                    <a:lnTo>
                      <a:pt x="157" y="182"/>
                    </a:lnTo>
                    <a:lnTo>
                      <a:pt x="174" y="164"/>
                    </a:lnTo>
                    <a:lnTo>
                      <a:pt x="188" y="144"/>
                    </a:lnTo>
                    <a:lnTo>
                      <a:pt x="201" y="124"/>
                    </a:lnTo>
                    <a:lnTo>
                      <a:pt x="213" y="100"/>
                    </a:lnTo>
                    <a:lnTo>
                      <a:pt x="221" y="78"/>
                    </a:lnTo>
                    <a:lnTo>
                      <a:pt x="228" y="52"/>
                    </a:lnTo>
                    <a:lnTo>
                      <a:pt x="232" y="27"/>
                    </a:lnTo>
                    <a:lnTo>
                      <a:pt x="233" y="0"/>
                    </a:lnTo>
                    <a:lnTo>
                      <a:pt x="268" y="0"/>
                    </a:lnTo>
                    <a:close/>
                  </a:path>
                </a:pathLst>
              </a:custGeom>
              <a:solidFill>
                <a:schemeClr val="tx1"/>
              </a:solidFill>
              <a:ln w="9525">
                <a:noFill/>
                <a:round/>
                <a:headEnd/>
                <a:tailEnd/>
              </a:ln>
            </p:spPr>
            <p:txBody>
              <a:bodyPr/>
              <a:lstStyle/>
              <a:p>
                <a:endParaRPr lang="en-US"/>
              </a:p>
            </p:txBody>
          </p:sp>
          <p:sp>
            <p:nvSpPr>
              <p:cNvPr id="145050" name="Freeform 2714"/>
              <p:cNvSpPr>
                <a:spLocks/>
              </p:cNvSpPr>
              <p:nvPr/>
            </p:nvSpPr>
            <p:spPr bwMode="black">
              <a:xfrm>
                <a:off x="5079" y="2414"/>
                <a:ext cx="10" cy="8"/>
              </a:xfrm>
              <a:custGeom>
                <a:avLst/>
                <a:gdLst/>
                <a:ahLst/>
                <a:cxnLst>
                  <a:cxn ang="0">
                    <a:pos x="31" y="34"/>
                  </a:cxn>
                  <a:cxn ang="0">
                    <a:pos x="0" y="36"/>
                  </a:cxn>
                  <a:cxn ang="0">
                    <a:pos x="0" y="36"/>
                  </a:cxn>
                  <a:cxn ang="0">
                    <a:pos x="0" y="1"/>
                  </a:cxn>
                  <a:cxn ang="0">
                    <a:pos x="0" y="1"/>
                  </a:cxn>
                  <a:cxn ang="0">
                    <a:pos x="24" y="0"/>
                  </a:cxn>
                  <a:cxn ang="0">
                    <a:pos x="31" y="34"/>
                  </a:cxn>
                </a:cxnLst>
                <a:rect l="0" t="0" r="r" b="b"/>
                <a:pathLst>
                  <a:path w="31" h="36">
                    <a:moveTo>
                      <a:pt x="31" y="34"/>
                    </a:moveTo>
                    <a:lnTo>
                      <a:pt x="0" y="36"/>
                    </a:lnTo>
                    <a:lnTo>
                      <a:pt x="0" y="36"/>
                    </a:lnTo>
                    <a:lnTo>
                      <a:pt x="0" y="1"/>
                    </a:lnTo>
                    <a:lnTo>
                      <a:pt x="0" y="1"/>
                    </a:lnTo>
                    <a:lnTo>
                      <a:pt x="24" y="0"/>
                    </a:lnTo>
                    <a:lnTo>
                      <a:pt x="31" y="34"/>
                    </a:lnTo>
                    <a:close/>
                  </a:path>
                </a:pathLst>
              </a:custGeom>
              <a:solidFill>
                <a:schemeClr val="tx1"/>
              </a:solidFill>
              <a:ln w="9525">
                <a:noFill/>
                <a:round/>
                <a:headEnd/>
                <a:tailEnd/>
              </a:ln>
            </p:spPr>
            <p:txBody>
              <a:bodyPr/>
              <a:lstStyle/>
              <a:p>
                <a:endParaRPr lang="en-US"/>
              </a:p>
            </p:txBody>
          </p:sp>
          <p:sp>
            <p:nvSpPr>
              <p:cNvPr id="145051" name="Freeform 2715"/>
              <p:cNvSpPr>
                <a:spLocks/>
              </p:cNvSpPr>
              <p:nvPr/>
            </p:nvSpPr>
            <p:spPr bwMode="black">
              <a:xfrm>
                <a:off x="4982" y="2702"/>
                <a:ext cx="97" cy="70"/>
              </a:xfrm>
              <a:custGeom>
                <a:avLst/>
                <a:gdLst/>
                <a:ahLst/>
                <a:cxnLst>
                  <a:cxn ang="0">
                    <a:pos x="291" y="266"/>
                  </a:cxn>
                  <a:cxn ang="0">
                    <a:pos x="261" y="265"/>
                  </a:cxn>
                  <a:cxn ang="0">
                    <a:pos x="232" y="261"/>
                  </a:cxn>
                  <a:cxn ang="0">
                    <a:pos x="204" y="254"/>
                  </a:cxn>
                  <a:cxn ang="0">
                    <a:pos x="177" y="244"/>
                  </a:cxn>
                  <a:cxn ang="0">
                    <a:pos x="152" y="232"/>
                  </a:cxn>
                  <a:cxn ang="0">
                    <a:pos x="127" y="217"/>
                  </a:cxn>
                  <a:cxn ang="0">
                    <a:pos x="105" y="201"/>
                  </a:cxn>
                  <a:cxn ang="0">
                    <a:pos x="85" y="181"/>
                  </a:cxn>
                  <a:cxn ang="0">
                    <a:pos x="65" y="161"/>
                  </a:cxn>
                  <a:cxn ang="0">
                    <a:pos x="49" y="139"/>
                  </a:cxn>
                  <a:cxn ang="0">
                    <a:pos x="34" y="116"/>
                  </a:cxn>
                  <a:cxn ang="0">
                    <a:pos x="21" y="89"/>
                  </a:cxn>
                  <a:cxn ang="0">
                    <a:pos x="11" y="63"/>
                  </a:cxn>
                  <a:cxn ang="0">
                    <a:pos x="4" y="34"/>
                  </a:cxn>
                  <a:cxn ang="0">
                    <a:pos x="0" y="6"/>
                  </a:cxn>
                  <a:cxn ang="0">
                    <a:pos x="34" y="0"/>
                  </a:cxn>
                  <a:cxn ang="0">
                    <a:pos x="38" y="25"/>
                  </a:cxn>
                  <a:cxn ang="0">
                    <a:pos x="44" y="50"/>
                  </a:cxn>
                  <a:cxn ang="0">
                    <a:pos x="53" y="74"/>
                  </a:cxn>
                  <a:cxn ang="0">
                    <a:pos x="64" y="96"/>
                  </a:cxn>
                  <a:cxn ang="0">
                    <a:pos x="77" y="118"/>
                  </a:cxn>
                  <a:cxn ang="0">
                    <a:pos x="91" y="137"/>
                  </a:cxn>
                  <a:cxn ang="0">
                    <a:pos x="108" y="156"/>
                  </a:cxn>
                  <a:cxn ang="0">
                    <a:pos x="127" y="173"/>
                  </a:cxn>
                  <a:cxn ang="0">
                    <a:pos x="146" y="187"/>
                  </a:cxn>
                  <a:cxn ang="0">
                    <a:pos x="167" y="200"/>
                  </a:cxn>
                  <a:cxn ang="0">
                    <a:pos x="190" y="211"/>
                  </a:cxn>
                  <a:cxn ang="0">
                    <a:pos x="213" y="220"/>
                  </a:cxn>
                  <a:cxn ang="0">
                    <a:pos x="239" y="226"/>
                  </a:cxn>
                  <a:cxn ang="0">
                    <a:pos x="264" y="231"/>
                  </a:cxn>
                  <a:cxn ang="0">
                    <a:pos x="291" y="232"/>
                  </a:cxn>
                  <a:cxn ang="0">
                    <a:pos x="291" y="266"/>
                  </a:cxn>
                </a:cxnLst>
                <a:rect l="0" t="0" r="r" b="b"/>
                <a:pathLst>
                  <a:path w="291" h="266">
                    <a:moveTo>
                      <a:pt x="291" y="266"/>
                    </a:moveTo>
                    <a:lnTo>
                      <a:pt x="261" y="265"/>
                    </a:lnTo>
                    <a:lnTo>
                      <a:pt x="232" y="261"/>
                    </a:lnTo>
                    <a:lnTo>
                      <a:pt x="204" y="254"/>
                    </a:lnTo>
                    <a:lnTo>
                      <a:pt x="177" y="244"/>
                    </a:lnTo>
                    <a:lnTo>
                      <a:pt x="152" y="232"/>
                    </a:lnTo>
                    <a:lnTo>
                      <a:pt x="127" y="217"/>
                    </a:lnTo>
                    <a:lnTo>
                      <a:pt x="105" y="201"/>
                    </a:lnTo>
                    <a:lnTo>
                      <a:pt x="85" y="181"/>
                    </a:lnTo>
                    <a:lnTo>
                      <a:pt x="65" y="161"/>
                    </a:lnTo>
                    <a:lnTo>
                      <a:pt x="49" y="139"/>
                    </a:lnTo>
                    <a:lnTo>
                      <a:pt x="34" y="116"/>
                    </a:lnTo>
                    <a:lnTo>
                      <a:pt x="21" y="89"/>
                    </a:lnTo>
                    <a:lnTo>
                      <a:pt x="11" y="63"/>
                    </a:lnTo>
                    <a:lnTo>
                      <a:pt x="4" y="34"/>
                    </a:lnTo>
                    <a:lnTo>
                      <a:pt x="0" y="6"/>
                    </a:lnTo>
                    <a:lnTo>
                      <a:pt x="34" y="0"/>
                    </a:lnTo>
                    <a:lnTo>
                      <a:pt x="38" y="25"/>
                    </a:lnTo>
                    <a:lnTo>
                      <a:pt x="44" y="50"/>
                    </a:lnTo>
                    <a:lnTo>
                      <a:pt x="53" y="74"/>
                    </a:lnTo>
                    <a:lnTo>
                      <a:pt x="64" y="96"/>
                    </a:lnTo>
                    <a:lnTo>
                      <a:pt x="77" y="118"/>
                    </a:lnTo>
                    <a:lnTo>
                      <a:pt x="91" y="137"/>
                    </a:lnTo>
                    <a:lnTo>
                      <a:pt x="108" y="156"/>
                    </a:lnTo>
                    <a:lnTo>
                      <a:pt x="127" y="173"/>
                    </a:lnTo>
                    <a:lnTo>
                      <a:pt x="146" y="187"/>
                    </a:lnTo>
                    <a:lnTo>
                      <a:pt x="167" y="200"/>
                    </a:lnTo>
                    <a:lnTo>
                      <a:pt x="190" y="211"/>
                    </a:lnTo>
                    <a:lnTo>
                      <a:pt x="213" y="220"/>
                    </a:lnTo>
                    <a:lnTo>
                      <a:pt x="239" y="226"/>
                    </a:lnTo>
                    <a:lnTo>
                      <a:pt x="264" y="231"/>
                    </a:lnTo>
                    <a:lnTo>
                      <a:pt x="291" y="232"/>
                    </a:lnTo>
                    <a:lnTo>
                      <a:pt x="291" y="266"/>
                    </a:lnTo>
                    <a:close/>
                  </a:path>
                </a:pathLst>
              </a:custGeom>
              <a:solidFill>
                <a:schemeClr val="tx1"/>
              </a:solidFill>
              <a:ln w="9525">
                <a:noFill/>
                <a:round/>
                <a:headEnd/>
                <a:tailEnd/>
              </a:ln>
            </p:spPr>
            <p:txBody>
              <a:bodyPr/>
              <a:lstStyle/>
              <a:p>
                <a:endParaRPr lang="en-US"/>
              </a:p>
            </p:txBody>
          </p:sp>
          <p:sp>
            <p:nvSpPr>
              <p:cNvPr id="145052" name="Freeform 2716"/>
              <p:cNvSpPr>
                <a:spLocks/>
              </p:cNvSpPr>
              <p:nvPr/>
            </p:nvSpPr>
            <p:spPr bwMode="black">
              <a:xfrm>
                <a:off x="4979" y="2696"/>
                <a:ext cx="13" cy="8"/>
              </a:xfrm>
              <a:custGeom>
                <a:avLst/>
                <a:gdLst/>
                <a:ahLst/>
                <a:cxnLst>
                  <a:cxn ang="0">
                    <a:pos x="2" y="31"/>
                  </a:cxn>
                  <a:cxn ang="0">
                    <a:pos x="0" y="0"/>
                  </a:cxn>
                  <a:cxn ang="0">
                    <a:pos x="0" y="0"/>
                  </a:cxn>
                  <a:cxn ang="0">
                    <a:pos x="35" y="0"/>
                  </a:cxn>
                  <a:cxn ang="0">
                    <a:pos x="35" y="0"/>
                  </a:cxn>
                  <a:cxn ang="0">
                    <a:pos x="36" y="25"/>
                  </a:cxn>
                  <a:cxn ang="0">
                    <a:pos x="2" y="31"/>
                  </a:cxn>
                </a:cxnLst>
                <a:rect l="0" t="0" r="r" b="b"/>
                <a:pathLst>
                  <a:path w="36" h="31">
                    <a:moveTo>
                      <a:pt x="2" y="31"/>
                    </a:moveTo>
                    <a:lnTo>
                      <a:pt x="0" y="0"/>
                    </a:lnTo>
                    <a:lnTo>
                      <a:pt x="0" y="0"/>
                    </a:lnTo>
                    <a:lnTo>
                      <a:pt x="35" y="0"/>
                    </a:lnTo>
                    <a:lnTo>
                      <a:pt x="35" y="0"/>
                    </a:lnTo>
                    <a:lnTo>
                      <a:pt x="36" y="25"/>
                    </a:lnTo>
                    <a:lnTo>
                      <a:pt x="2" y="31"/>
                    </a:lnTo>
                    <a:close/>
                  </a:path>
                </a:pathLst>
              </a:custGeom>
              <a:solidFill>
                <a:schemeClr val="tx1"/>
              </a:solidFill>
              <a:ln w="9525">
                <a:noFill/>
                <a:round/>
                <a:headEnd/>
                <a:tailEnd/>
              </a:ln>
            </p:spPr>
            <p:txBody>
              <a:bodyPr/>
              <a:lstStyle/>
              <a:p>
                <a:endParaRPr lang="en-US"/>
              </a:p>
            </p:txBody>
          </p:sp>
          <p:sp>
            <p:nvSpPr>
              <p:cNvPr id="145053" name="Freeform 2717"/>
              <p:cNvSpPr>
                <a:spLocks/>
              </p:cNvSpPr>
              <p:nvPr/>
            </p:nvSpPr>
            <p:spPr bwMode="black">
              <a:xfrm>
                <a:off x="4979" y="2620"/>
                <a:ext cx="91" cy="76"/>
              </a:xfrm>
              <a:custGeom>
                <a:avLst/>
                <a:gdLst/>
                <a:ahLst/>
                <a:cxnLst>
                  <a:cxn ang="0">
                    <a:pos x="0" y="290"/>
                  </a:cxn>
                  <a:cxn ang="0">
                    <a:pos x="2" y="261"/>
                  </a:cxn>
                  <a:cxn ang="0">
                    <a:pos x="6" y="232"/>
                  </a:cxn>
                  <a:cxn ang="0">
                    <a:pos x="12" y="204"/>
                  </a:cxn>
                  <a:cxn ang="0">
                    <a:pos x="23" y="177"/>
                  </a:cxn>
                  <a:cxn ang="0">
                    <a:pos x="35" y="151"/>
                  </a:cxn>
                  <a:cxn ang="0">
                    <a:pos x="50" y="126"/>
                  </a:cxn>
                  <a:cxn ang="0">
                    <a:pos x="66" y="105"/>
                  </a:cxn>
                  <a:cxn ang="0">
                    <a:pos x="86" y="85"/>
                  </a:cxn>
                  <a:cxn ang="0">
                    <a:pos x="106" y="65"/>
                  </a:cxn>
                  <a:cxn ang="0">
                    <a:pos x="128" y="49"/>
                  </a:cxn>
                  <a:cxn ang="0">
                    <a:pos x="151" y="34"/>
                  </a:cxn>
                  <a:cxn ang="0">
                    <a:pos x="178" y="21"/>
                  </a:cxn>
                  <a:cxn ang="0">
                    <a:pos x="204" y="11"/>
                  </a:cxn>
                  <a:cxn ang="0">
                    <a:pos x="233" y="4"/>
                  </a:cxn>
                  <a:cxn ang="0">
                    <a:pos x="261" y="0"/>
                  </a:cxn>
                  <a:cxn ang="0">
                    <a:pos x="268" y="34"/>
                  </a:cxn>
                  <a:cxn ang="0">
                    <a:pos x="242" y="38"/>
                  </a:cxn>
                  <a:cxn ang="0">
                    <a:pos x="217" y="44"/>
                  </a:cxn>
                  <a:cxn ang="0">
                    <a:pos x="193" y="53"/>
                  </a:cxn>
                  <a:cxn ang="0">
                    <a:pos x="171" y="64"/>
                  </a:cxn>
                  <a:cxn ang="0">
                    <a:pos x="149" y="77"/>
                  </a:cxn>
                  <a:cxn ang="0">
                    <a:pos x="130" y="91"/>
                  </a:cxn>
                  <a:cxn ang="0">
                    <a:pos x="111" y="108"/>
                  </a:cxn>
                  <a:cxn ang="0">
                    <a:pos x="94" y="126"/>
                  </a:cxn>
                  <a:cxn ang="0">
                    <a:pos x="80" y="146"/>
                  </a:cxn>
                  <a:cxn ang="0">
                    <a:pos x="67" y="166"/>
                  </a:cxn>
                  <a:cxn ang="0">
                    <a:pos x="55" y="190"/>
                  </a:cxn>
                  <a:cxn ang="0">
                    <a:pos x="47" y="212"/>
                  </a:cxn>
                  <a:cxn ang="0">
                    <a:pos x="40" y="238"/>
                  </a:cxn>
                  <a:cxn ang="0">
                    <a:pos x="36" y="263"/>
                  </a:cxn>
                  <a:cxn ang="0">
                    <a:pos x="35" y="290"/>
                  </a:cxn>
                  <a:cxn ang="0">
                    <a:pos x="0" y="290"/>
                  </a:cxn>
                </a:cxnLst>
                <a:rect l="0" t="0" r="r" b="b"/>
                <a:pathLst>
                  <a:path w="268" h="290">
                    <a:moveTo>
                      <a:pt x="0" y="290"/>
                    </a:moveTo>
                    <a:lnTo>
                      <a:pt x="2" y="261"/>
                    </a:lnTo>
                    <a:lnTo>
                      <a:pt x="6" y="232"/>
                    </a:lnTo>
                    <a:lnTo>
                      <a:pt x="12" y="204"/>
                    </a:lnTo>
                    <a:lnTo>
                      <a:pt x="23" y="177"/>
                    </a:lnTo>
                    <a:lnTo>
                      <a:pt x="35" y="151"/>
                    </a:lnTo>
                    <a:lnTo>
                      <a:pt x="50" y="126"/>
                    </a:lnTo>
                    <a:lnTo>
                      <a:pt x="66" y="105"/>
                    </a:lnTo>
                    <a:lnTo>
                      <a:pt x="86" y="85"/>
                    </a:lnTo>
                    <a:lnTo>
                      <a:pt x="106" y="65"/>
                    </a:lnTo>
                    <a:lnTo>
                      <a:pt x="128" y="49"/>
                    </a:lnTo>
                    <a:lnTo>
                      <a:pt x="151" y="34"/>
                    </a:lnTo>
                    <a:lnTo>
                      <a:pt x="178" y="21"/>
                    </a:lnTo>
                    <a:lnTo>
                      <a:pt x="204" y="11"/>
                    </a:lnTo>
                    <a:lnTo>
                      <a:pt x="233" y="4"/>
                    </a:lnTo>
                    <a:lnTo>
                      <a:pt x="261" y="0"/>
                    </a:lnTo>
                    <a:lnTo>
                      <a:pt x="268" y="34"/>
                    </a:lnTo>
                    <a:lnTo>
                      <a:pt x="242" y="38"/>
                    </a:lnTo>
                    <a:lnTo>
                      <a:pt x="217" y="44"/>
                    </a:lnTo>
                    <a:lnTo>
                      <a:pt x="193" y="53"/>
                    </a:lnTo>
                    <a:lnTo>
                      <a:pt x="171" y="64"/>
                    </a:lnTo>
                    <a:lnTo>
                      <a:pt x="149" y="77"/>
                    </a:lnTo>
                    <a:lnTo>
                      <a:pt x="130" y="91"/>
                    </a:lnTo>
                    <a:lnTo>
                      <a:pt x="111" y="108"/>
                    </a:lnTo>
                    <a:lnTo>
                      <a:pt x="94" y="126"/>
                    </a:lnTo>
                    <a:lnTo>
                      <a:pt x="80" y="146"/>
                    </a:lnTo>
                    <a:lnTo>
                      <a:pt x="67" y="166"/>
                    </a:lnTo>
                    <a:lnTo>
                      <a:pt x="55" y="190"/>
                    </a:lnTo>
                    <a:lnTo>
                      <a:pt x="47" y="212"/>
                    </a:lnTo>
                    <a:lnTo>
                      <a:pt x="40" y="238"/>
                    </a:lnTo>
                    <a:lnTo>
                      <a:pt x="36" y="263"/>
                    </a:lnTo>
                    <a:lnTo>
                      <a:pt x="35" y="290"/>
                    </a:lnTo>
                    <a:lnTo>
                      <a:pt x="0" y="290"/>
                    </a:lnTo>
                    <a:close/>
                  </a:path>
                </a:pathLst>
              </a:custGeom>
              <a:solidFill>
                <a:schemeClr val="tx1"/>
              </a:solidFill>
              <a:ln w="9525">
                <a:noFill/>
                <a:round/>
                <a:headEnd/>
                <a:tailEnd/>
              </a:ln>
            </p:spPr>
            <p:txBody>
              <a:bodyPr/>
              <a:lstStyle/>
              <a:p>
                <a:endParaRPr lang="en-US"/>
              </a:p>
            </p:txBody>
          </p:sp>
          <p:sp>
            <p:nvSpPr>
              <p:cNvPr id="145054" name="Freeform 2718"/>
              <p:cNvSpPr>
                <a:spLocks/>
              </p:cNvSpPr>
              <p:nvPr/>
            </p:nvSpPr>
            <p:spPr bwMode="black">
              <a:xfrm>
                <a:off x="5069" y="2620"/>
                <a:ext cx="10" cy="8"/>
              </a:xfrm>
              <a:custGeom>
                <a:avLst/>
                <a:gdLst/>
                <a:ahLst/>
                <a:cxnLst>
                  <a:cxn ang="0">
                    <a:pos x="0" y="2"/>
                  </a:cxn>
                  <a:cxn ang="0">
                    <a:pos x="32" y="0"/>
                  </a:cxn>
                  <a:cxn ang="0">
                    <a:pos x="32" y="0"/>
                  </a:cxn>
                  <a:cxn ang="0">
                    <a:pos x="32" y="35"/>
                  </a:cxn>
                  <a:cxn ang="0">
                    <a:pos x="32" y="35"/>
                  </a:cxn>
                  <a:cxn ang="0">
                    <a:pos x="7" y="36"/>
                  </a:cxn>
                  <a:cxn ang="0">
                    <a:pos x="0" y="2"/>
                  </a:cxn>
                </a:cxnLst>
                <a:rect l="0" t="0" r="r" b="b"/>
                <a:pathLst>
                  <a:path w="32" h="36">
                    <a:moveTo>
                      <a:pt x="0" y="2"/>
                    </a:moveTo>
                    <a:lnTo>
                      <a:pt x="32" y="0"/>
                    </a:lnTo>
                    <a:lnTo>
                      <a:pt x="32" y="0"/>
                    </a:lnTo>
                    <a:lnTo>
                      <a:pt x="32" y="35"/>
                    </a:lnTo>
                    <a:lnTo>
                      <a:pt x="32" y="35"/>
                    </a:lnTo>
                    <a:lnTo>
                      <a:pt x="7" y="36"/>
                    </a:lnTo>
                    <a:lnTo>
                      <a:pt x="0" y="2"/>
                    </a:lnTo>
                    <a:close/>
                  </a:path>
                </a:pathLst>
              </a:custGeom>
              <a:solidFill>
                <a:schemeClr val="tx1"/>
              </a:solidFill>
              <a:ln w="9525">
                <a:noFill/>
                <a:round/>
                <a:headEnd/>
                <a:tailEnd/>
              </a:ln>
            </p:spPr>
            <p:txBody>
              <a:bodyPr/>
              <a:lstStyle/>
              <a:p>
                <a:endParaRPr lang="en-US"/>
              </a:p>
            </p:txBody>
          </p:sp>
          <p:sp>
            <p:nvSpPr>
              <p:cNvPr id="145055" name="Freeform 2719"/>
              <p:cNvSpPr>
                <a:spLocks/>
              </p:cNvSpPr>
              <p:nvPr/>
            </p:nvSpPr>
            <p:spPr bwMode="black">
              <a:xfrm>
                <a:off x="5079" y="2620"/>
                <a:ext cx="98" cy="70"/>
              </a:xfrm>
              <a:custGeom>
                <a:avLst/>
                <a:gdLst/>
                <a:ahLst/>
                <a:cxnLst>
                  <a:cxn ang="0">
                    <a:pos x="0" y="0"/>
                  </a:cxn>
                  <a:cxn ang="0">
                    <a:pos x="29" y="2"/>
                  </a:cxn>
                  <a:cxn ang="0">
                    <a:pos x="58" y="6"/>
                  </a:cxn>
                  <a:cxn ang="0">
                    <a:pos x="86" y="12"/>
                  </a:cxn>
                  <a:cxn ang="0">
                    <a:pos x="113" y="23"/>
                  </a:cxn>
                  <a:cxn ang="0">
                    <a:pos x="139" y="35"/>
                  </a:cxn>
                  <a:cxn ang="0">
                    <a:pos x="163" y="50"/>
                  </a:cxn>
                  <a:cxn ang="0">
                    <a:pos x="185" y="66"/>
                  </a:cxn>
                  <a:cxn ang="0">
                    <a:pos x="205" y="85"/>
                  </a:cxn>
                  <a:cxn ang="0">
                    <a:pos x="225" y="106"/>
                  </a:cxn>
                  <a:cxn ang="0">
                    <a:pos x="241" y="127"/>
                  </a:cxn>
                  <a:cxn ang="0">
                    <a:pos x="256" y="151"/>
                  </a:cxn>
                  <a:cxn ang="0">
                    <a:pos x="269" y="178"/>
                  </a:cxn>
                  <a:cxn ang="0">
                    <a:pos x="279" y="204"/>
                  </a:cxn>
                  <a:cxn ang="0">
                    <a:pos x="286" y="233"/>
                  </a:cxn>
                  <a:cxn ang="0">
                    <a:pos x="291" y="261"/>
                  </a:cxn>
                  <a:cxn ang="0">
                    <a:pos x="256" y="267"/>
                  </a:cxn>
                  <a:cxn ang="0">
                    <a:pos x="252" y="241"/>
                  </a:cxn>
                  <a:cxn ang="0">
                    <a:pos x="246" y="217"/>
                  </a:cxn>
                  <a:cxn ang="0">
                    <a:pos x="237" y="193"/>
                  </a:cxn>
                  <a:cxn ang="0">
                    <a:pos x="226" y="170"/>
                  </a:cxn>
                  <a:cxn ang="0">
                    <a:pos x="213" y="149"/>
                  </a:cxn>
                  <a:cxn ang="0">
                    <a:pos x="199" y="130"/>
                  </a:cxn>
                  <a:cxn ang="0">
                    <a:pos x="182" y="111"/>
                  </a:cxn>
                  <a:cxn ang="0">
                    <a:pos x="163" y="94"/>
                  </a:cxn>
                  <a:cxn ang="0">
                    <a:pos x="144" y="80"/>
                  </a:cxn>
                  <a:cxn ang="0">
                    <a:pos x="124" y="67"/>
                  </a:cxn>
                  <a:cxn ang="0">
                    <a:pos x="100" y="55"/>
                  </a:cxn>
                  <a:cxn ang="0">
                    <a:pos x="77" y="47"/>
                  </a:cxn>
                  <a:cxn ang="0">
                    <a:pos x="51" y="40"/>
                  </a:cxn>
                  <a:cxn ang="0">
                    <a:pos x="27" y="36"/>
                  </a:cxn>
                  <a:cxn ang="0">
                    <a:pos x="0" y="35"/>
                  </a:cxn>
                  <a:cxn ang="0">
                    <a:pos x="0" y="0"/>
                  </a:cxn>
                </a:cxnLst>
                <a:rect l="0" t="0" r="r" b="b"/>
                <a:pathLst>
                  <a:path w="291" h="267">
                    <a:moveTo>
                      <a:pt x="0" y="0"/>
                    </a:moveTo>
                    <a:lnTo>
                      <a:pt x="29" y="2"/>
                    </a:lnTo>
                    <a:lnTo>
                      <a:pt x="58" y="6"/>
                    </a:lnTo>
                    <a:lnTo>
                      <a:pt x="86" y="12"/>
                    </a:lnTo>
                    <a:lnTo>
                      <a:pt x="113" y="23"/>
                    </a:lnTo>
                    <a:lnTo>
                      <a:pt x="139" y="35"/>
                    </a:lnTo>
                    <a:lnTo>
                      <a:pt x="163" y="50"/>
                    </a:lnTo>
                    <a:lnTo>
                      <a:pt x="185" y="66"/>
                    </a:lnTo>
                    <a:lnTo>
                      <a:pt x="205" y="85"/>
                    </a:lnTo>
                    <a:lnTo>
                      <a:pt x="225" y="106"/>
                    </a:lnTo>
                    <a:lnTo>
                      <a:pt x="241" y="127"/>
                    </a:lnTo>
                    <a:lnTo>
                      <a:pt x="256" y="151"/>
                    </a:lnTo>
                    <a:lnTo>
                      <a:pt x="269" y="178"/>
                    </a:lnTo>
                    <a:lnTo>
                      <a:pt x="279" y="204"/>
                    </a:lnTo>
                    <a:lnTo>
                      <a:pt x="286" y="233"/>
                    </a:lnTo>
                    <a:lnTo>
                      <a:pt x="291" y="261"/>
                    </a:lnTo>
                    <a:lnTo>
                      <a:pt x="256" y="267"/>
                    </a:lnTo>
                    <a:lnTo>
                      <a:pt x="252" y="241"/>
                    </a:lnTo>
                    <a:lnTo>
                      <a:pt x="246" y="217"/>
                    </a:lnTo>
                    <a:lnTo>
                      <a:pt x="237" y="193"/>
                    </a:lnTo>
                    <a:lnTo>
                      <a:pt x="226" y="170"/>
                    </a:lnTo>
                    <a:lnTo>
                      <a:pt x="213" y="149"/>
                    </a:lnTo>
                    <a:lnTo>
                      <a:pt x="199" y="130"/>
                    </a:lnTo>
                    <a:lnTo>
                      <a:pt x="182" y="111"/>
                    </a:lnTo>
                    <a:lnTo>
                      <a:pt x="163" y="94"/>
                    </a:lnTo>
                    <a:lnTo>
                      <a:pt x="144" y="80"/>
                    </a:lnTo>
                    <a:lnTo>
                      <a:pt x="124" y="67"/>
                    </a:lnTo>
                    <a:lnTo>
                      <a:pt x="100" y="55"/>
                    </a:lnTo>
                    <a:lnTo>
                      <a:pt x="77" y="47"/>
                    </a:lnTo>
                    <a:lnTo>
                      <a:pt x="51" y="40"/>
                    </a:lnTo>
                    <a:lnTo>
                      <a:pt x="27" y="36"/>
                    </a:lnTo>
                    <a:lnTo>
                      <a:pt x="0" y="35"/>
                    </a:lnTo>
                    <a:lnTo>
                      <a:pt x="0" y="0"/>
                    </a:lnTo>
                    <a:close/>
                  </a:path>
                </a:pathLst>
              </a:custGeom>
              <a:solidFill>
                <a:schemeClr val="tx1"/>
              </a:solidFill>
              <a:ln w="9525">
                <a:noFill/>
                <a:round/>
                <a:headEnd/>
                <a:tailEnd/>
              </a:ln>
            </p:spPr>
            <p:txBody>
              <a:bodyPr/>
              <a:lstStyle/>
              <a:p>
                <a:endParaRPr lang="en-US"/>
              </a:p>
            </p:txBody>
          </p:sp>
          <p:sp>
            <p:nvSpPr>
              <p:cNvPr id="145056" name="Freeform 2720"/>
              <p:cNvSpPr>
                <a:spLocks/>
              </p:cNvSpPr>
              <p:nvPr/>
            </p:nvSpPr>
            <p:spPr bwMode="black">
              <a:xfrm>
                <a:off x="5165" y="2688"/>
                <a:ext cx="12" cy="8"/>
              </a:xfrm>
              <a:custGeom>
                <a:avLst/>
                <a:gdLst/>
                <a:ahLst/>
                <a:cxnLst>
                  <a:cxn ang="0">
                    <a:pos x="35" y="0"/>
                  </a:cxn>
                  <a:cxn ang="0">
                    <a:pos x="36" y="31"/>
                  </a:cxn>
                  <a:cxn ang="0">
                    <a:pos x="36" y="31"/>
                  </a:cxn>
                  <a:cxn ang="0">
                    <a:pos x="1" y="31"/>
                  </a:cxn>
                  <a:cxn ang="0">
                    <a:pos x="1" y="31"/>
                  </a:cxn>
                  <a:cxn ang="0">
                    <a:pos x="0" y="6"/>
                  </a:cxn>
                  <a:cxn ang="0">
                    <a:pos x="35" y="0"/>
                  </a:cxn>
                </a:cxnLst>
                <a:rect l="0" t="0" r="r" b="b"/>
                <a:pathLst>
                  <a:path w="36" h="31">
                    <a:moveTo>
                      <a:pt x="35" y="0"/>
                    </a:moveTo>
                    <a:lnTo>
                      <a:pt x="36" y="31"/>
                    </a:lnTo>
                    <a:lnTo>
                      <a:pt x="36" y="31"/>
                    </a:lnTo>
                    <a:lnTo>
                      <a:pt x="1" y="31"/>
                    </a:lnTo>
                    <a:lnTo>
                      <a:pt x="1" y="31"/>
                    </a:lnTo>
                    <a:lnTo>
                      <a:pt x="0" y="6"/>
                    </a:lnTo>
                    <a:lnTo>
                      <a:pt x="35" y="0"/>
                    </a:lnTo>
                    <a:close/>
                  </a:path>
                </a:pathLst>
              </a:custGeom>
              <a:solidFill>
                <a:schemeClr val="tx1"/>
              </a:solidFill>
              <a:ln w="9525">
                <a:noFill/>
                <a:round/>
                <a:headEnd/>
                <a:tailEnd/>
              </a:ln>
            </p:spPr>
            <p:txBody>
              <a:bodyPr/>
              <a:lstStyle/>
              <a:p>
                <a:endParaRPr lang="en-US"/>
              </a:p>
            </p:txBody>
          </p:sp>
          <p:sp>
            <p:nvSpPr>
              <p:cNvPr id="145057" name="Freeform 2721"/>
              <p:cNvSpPr>
                <a:spLocks/>
              </p:cNvSpPr>
              <p:nvPr/>
            </p:nvSpPr>
            <p:spPr bwMode="black">
              <a:xfrm>
                <a:off x="5086" y="2696"/>
                <a:ext cx="91" cy="76"/>
              </a:xfrm>
              <a:custGeom>
                <a:avLst/>
                <a:gdLst/>
                <a:ahLst/>
                <a:cxnLst>
                  <a:cxn ang="0">
                    <a:pos x="268" y="0"/>
                  </a:cxn>
                  <a:cxn ang="0">
                    <a:pos x="267" y="29"/>
                  </a:cxn>
                  <a:cxn ang="0">
                    <a:pos x="262" y="58"/>
                  </a:cxn>
                  <a:cxn ang="0">
                    <a:pos x="256" y="86"/>
                  </a:cxn>
                  <a:cxn ang="0">
                    <a:pos x="245" y="113"/>
                  </a:cxn>
                  <a:cxn ang="0">
                    <a:pos x="233" y="139"/>
                  </a:cxn>
                  <a:cxn ang="0">
                    <a:pos x="218" y="163"/>
                  </a:cxn>
                  <a:cxn ang="0">
                    <a:pos x="202" y="185"/>
                  </a:cxn>
                  <a:cxn ang="0">
                    <a:pos x="182" y="205"/>
                  </a:cxn>
                  <a:cxn ang="0">
                    <a:pos x="162" y="225"/>
                  </a:cxn>
                  <a:cxn ang="0">
                    <a:pos x="140" y="241"/>
                  </a:cxn>
                  <a:cxn ang="0">
                    <a:pos x="117" y="256"/>
                  </a:cxn>
                  <a:cxn ang="0">
                    <a:pos x="90" y="269"/>
                  </a:cxn>
                  <a:cxn ang="0">
                    <a:pos x="64" y="278"/>
                  </a:cxn>
                  <a:cxn ang="0">
                    <a:pos x="35" y="286"/>
                  </a:cxn>
                  <a:cxn ang="0">
                    <a:pos x="7" y="290"/>
                  </a:cxn>
                  <a:cxn ang="0">
                    <a:pos x="0" y="256"/>
                  </a:cxn>
                  <a:cxn ang="0">
                    <a:pos x="26" y="251"/>
                  </a:cxn>
                  <a:cxn ang="0">
                    <a:pos x="51" y="246"/>
                  </a:cxn>
                  <a:cxn ang="0">
                    <a:pos x="75" y="236"/>
                  </a:cxn>
                  <a:cxn ang="0">
                    <a:pos x="97" y="226"/>
                  </a:cxn>
                  <a:cxn ang="0">
                    <a:pos x="119" y="213"/>
                  </a:cxn>
                  <a:cxn ang="0">
                    <a:pos x="138" y="199"/>
                  </a:cxn>
                  <a:cxn ang="0">
                    <a:pos x="157" y="182"/>
                  </a:cxn>
                  <a:cxn ang="0">
                    <a:pos x="174" y="163"/>
                  </a:cxn>
                  <a:cxn ang="0">
                    <a:pos x="188" y="144"/>
                  </a:cxn>
                  <a:cxn ang="0">
                    <a:pos x="201" y="124"/>
                  </a:cxn>
                  <a:cxn ang="0">
                    <a:pos x="213" y="100"/>
                  </a:cxn>
                  <a:cxn ang="0">
                    <a:pos x="221" y="77"/>
                  </a:cxn>
                  <a:cxn ang="0">
                    <a:pos x="228" y="51"/>
                  </a:cxn>
                  <a:cxn ang="0">
                    <a:pos x="232" y="27"/>
                  </a:cxn>
                  <a:cxn ang="0">
                    <a:pos x="233" y="0"/>
                  </a:cxn>
                  <a:cxn ang="0">
                    <a:pos x="268" y="0"/>
                  </a:cxn>
                </a:cxnLst>
                <a:rect l="0" t="0" r="r" b="b"/>
                <a:pathLst>
                  <a:path w="268" h="290">
                    <a:moveTo>
                      <a:pt x="268" y="0"/>
                    </a:moveTo>
                    <a:lnTo>
                      <a:pt x="267" y="29"/>
                    </a:lnTo>
                    <a:lnTo>
                      <a:pt x="262" y="58"/>
                    </a:lnTo>
                    <a:lnTo>
                      <a:pt x="256" y="86"/>
                    </a:lnTo>
                    <a:lnTo>
                      <a:pt x="245" y="113"/>
                    </a:lnTo>
                    <a:lnTo>
                      <a:pt x="233" y="139"/>
                    </a:lnTo>
                    <a:lnTo>
                      <a:pt x="218" y="163"/>
                    </a:lnTo>
                    <a:lnTo>
                      <a:pt x="202" y="185"/>
                    </a:lnTo>
                    <a:lnTo>
                      <a:pt x="182" y="205"/>
                    </a:lnTo>
                    <a:lnTo>
                      <a:pt x="162" y="225"/>
                    </a:lnTo>
                    <a:lnTo>
                      <a:pt x="140" y="241"/>
                    </a:lnTo>
                    <a:lnTo>
                      <a:pt x="117" y="256"/>
                    </a:lnTo>
                    <a:lnTo>
                      <a:pt x="90" y="269"/>
                    </a:lnTo>
                    <a:lnTo>
                      <a:pt x="64" y="278"/>
                    </a:lnTo>
                    <a:lnTo>
                      <a:pt x="35" y="286"/>
                    </a:lnTo>
                    <a:lnTo>
                      <a:pt x="7" y="290"/>
                    </a:lnTo>
                    <a:lnTo>
                      <a:pt x="0" y="256"/>
                    </a:lnTo>
                    <a:lnTo>
                      <a:pt x="26" y="251"/>
                    </a:lnTo>
                    <a:lnTo>
                      <a:pt x="51" y="246"/>
                    </a:lnTo>
                    <a:lnTo>
                      <a:pt x="75" y="236"/>
                    </a:lnTo>
                    <a:lnTo>
                      <a:pt x="97" y="226"/>
                    </a:lnTo>
                    <a:lnTo>
                      <a:pt x="119" y="213"/>
                    </a:lnTo>
                    <a:lnTo>
                      <a:pt x="138" y="199"/>
                    </a:lnTo>
                    <a:lnTo>
                      <a:pt x="157" y="182"/>
                    </a:lnTo>
                    <a:lnTo>
                      <a:pt x="174" y="163"/>
                    </a:lnTo>
                    <a:lnTo>
                      <a:pt x="188" y="144"/>
                    </a:lnTo>
                    <a:lnTo>
                      <a:pt x="201" y="124"/>
                    </a:lnTo>
                    <a:lnTo>
                      <a:pt x="213" y="100"/>
                    </a:lnTo>
                    <a:lnTo>
                      <a:pt x="221" y="77"/>
                    </a:lnTo>
                    <a:lnTo>
                      <a:pt x="228" y="51"/>
                    </a:lnTo>
                    <a:lnTo>
                      <a:pt x="232" y="27"/>
                    </a:lnTo>
                    <a:lnTo>
                      <a:pt x="233" y="0"/>
                    </a:lnTo>
                    <a:lnTo>
                      <a:pt x="268" y="0"/>
                    </a:lnTo>
                    <a:close/>
                  </a:path>
                </a:pathLst>
              </a:custGeom>
              <a:solidFill>
                <a:schemeClr val="tx1"/>
              </a:solidFill>
              <a:ln w="9525">
                <a:noFill/>
                <a:round/>
                <a:headEnd/>
                <a:tailEnd/>
              </a:ln>
            </p:spPr>
            <p:txBody>
              <a:bodyPr/>
              <a:lstStyle/>
              <a:p>
                <a:endParaRPr lang="en-US"/>
              </a:p>
            </p:txBody>
          </p:sp>
          <p:sp>
            <p:nvSpPr>
              <p:cNvPr id="145058" name="Freeform 2722"/>
              <p:cNvSpPr>
                <a:spLocks/>
              </p:cNvSpPr>
              <p:nvPr/>
            </p:nvSpPr>
            <p:spPr bwMode="black">
              <a:xfrm>
                <a:off x="5079" y="2763"/>
                <a:ext cx="10" cy="9"/>
              </a:xfrm>
              <a:custGeom>
                <a:avLst/>
                <a:gdLst/>
                <a:ahLst/>
                <a:cxnLst>
                  <a:cxn ang="0">
                    <a:pos x="31" y="34"/>
                  </a:cxn>
                  <a:cxn ang="0">
                    <a:pos x="0" y="35"/>
                  </a:cxn>
                  <a:cxn ang="0">
                    <a:pos x="0" y="35"/>
                  </a:cxn>
                  <a:cxn ang="0">
                    <a:pos x="0" y="1"/>
                  </a:cxn>
                  <a:cxn ang="0">
                    <a:pos x="0" y="1"/>
                  </a:cxn>
                  <a:cxn ang="0">
                    <a:pos x="24" y="0"/>
                  </a:cxn>
                  <a:cxn ang="0">
                    <a:pos x="31" y="34"/>
                  </a:cxn>
                </a:cxnLst>
                <a:rect l="0" t="0" r="r" b="b"/>
                <a:pathLst>
                  <a:path w="31" h="35">
                    <a:moveTo>
                      <a:pt x="31" y="34"/>
                    </a:moveTo>
                    <a:lnTo>
                      <a:pt x="0" y="35"/>
                    </a:lnTo>
                    <a:lnTo>
                      <a:pt x="0" y="35"/>
                    </a:lnTo>
                    <a:lnTo>
                      <a:pt x="0" y="1"/>
                    </a:lnTo>
                    <a:lnTo>
                      <a:pt x="0" y="1"/>
                    </a:lnTo>
                    <a:lnTo>
                      <a:pt x="24" y="0"/>
                    </a:lnTo>
                    <a:lnTo>
                      <a:pt x="31" y="34"/>
                    </a:lnTo>
                    <a:close/>
                  </a:path>
                </a:pathLst>
              </a:custGeom>
              <a:solidFill>
                <a:schemeClr val="tx1"/>
              </a:solidFill>
              <a:ln w="9525">
                <a:noFill/>
                <a:round/>
                <a:headEnd/>
                <a:tailEnd/>
              </a:ln>
            </p:spPr>
            <p:txBody>
              <a:bodyPr/>
              <a:lstStyle/>
              <a:p>
                <a:endParaRPr lang="en-US"/>
              </a:p>
            </p:txBody>
          </p:sp>
          <p:sp>
            <p:nvSpPr>
              <p:cNvPr id="145059" name="Freeform 2723"/>
              <p:cNvSpPr>
                <a:spLocks/>
              </p:cNvSpPr>
              <p:nvPr/>
            </p:nvSpPr>
            <p:spPr bwMode="black">
              <a:xfrm>
                <a:off x="4982" y="3052"/>
                <a:ext cx="97" cy="71"/>
              </a:xfrm>
              <a:custGeom>
                <a:avLst/>
                <a:gdLst/>
                <a:ahLst/>
                <a:cxnLst>
                  <a:cxn ang="0">
                    <a:pos x="291" y="267"/>
                  </a:cxn>
                  <a:cxn ang="0">
                    <a:pos x="261" y="266"/>
                  </a:cxn>
                  <a:cxn ang="0">
                    <a:pos x="232" y="262"/>
                  </a:cxn>
                  <a:cxn ang="0">
                    <a:pos x="204" y="255"/>
                  </a:cxn>
                  <a:cxn ang="0">
                    <a:pos x="177" y="244"/>
                  </a:cxn>
                  <a:cxn ang="0">
                    <a:pos x="152" y="233"/>
                  </a:cxn>
                  <a:cxn ang="0">
                    <a:pos x="127" y="218"/>
                  </a:cxn>
                  <a:cxn ang="0">
                    <a:pos x="105" y="201"/>
                  </a:cxn>
                  <a:cxn ang="0">
                    <a:pos x="85" y="182"/>
                  </a:cxn>
                  <a:cxn ang="0">
                    <a:pos x="65" y="162"/>
                  </a:cxn>
                  <a:cxn ang="0">
                    <a:pos x="49" y="140"/>
                  </a:cxn>
                  <a:cxn ang="0">
                    <a:pos x="34" y="116"/>
                  </a:cxn>
                  <a:cxn ang="0">
                    <a:pos x="21" y="90"/>
                  </a:cxn>
                  <a:cxn ang="0">
                    <a:pos x="11" y="64"/>
                  </a:cxn>
                  <a:cxn ang="0">
                    <a:pos x="4" y="35"/>
                  </a:cxn>
                  <a:cxn ang="0">
                    <a:pos x="0" y="7"/>
                  </a:cxn>
                  <a:cxn ang="0">
                    <a:pos x="34" y="0"/>
                  </a:cxn>
                  <a:cxn ang="0">
                    <a:pos x="38" y="26"/>
                  </a:cxn>
                  <a:cxn ang="0">
                    <a:pos x="44" y="51"/>
                  </a:cxn>
                  <a:cxn ang="0">
                    <a:pos x="53" y="75"/>
                  </a:cxn>
                  <a:cxn ang="0">
                    <a:pos x="64" y="97"/>
                  </a:cxn>
                  <a:cxn ang="0">
                    <a:pos x="77" y="119"/>
                  </a:cxn>
                  <a:cxn ang="0">
                    <a:pos x="91" y="138"/>
                  </a:cxn>
                  <a:cxn ang="0">
                    <a:pos x="108" y="156"/>
                  </a:cxn>
                  <a:cxn ang="0">
                    <a:pos x="127" y="173"/>
                  </a:cxn>
                  <a:cxn ang="0">
                    <a:pos x="146" y="187"/>
                  </a:cxn>
                  <a:cxn ang="0">
                    <a:pos x="167" y="200"/>
                  </a:cxn>
                  <a:cxn ang="0">
                    <a:pos x="190" y="212"/>
                  </a:cxn>
                  <a:cxn ang="0">
                    <a:pos x="213" y="221"/>
                  </a:cxn>
                  <a:cxn ang="0">
                    <a:pos x="239" y="227"/>
                  </a:cxn>
                  <a:cxn ang="0">
                    <a:pos x="264" y="232"/>
                  </a:cxn>
                  <a:cxn ang="0">
                    <a:pos x="291" y="233"/>
                  </a:cxn>
                  <a:cxn ang="0">
                    <a:pos x="291" y="267"/>
                  </a:cxn>
                </a:cxnLst>
                <a:rect l="0" t="0" r="r" b="b"/>
                <a:pathLst>
                  <a:path w="291" h="267">
                    <a:moveTo>
                      <a:pt x="291" y="267"/>
                    </a:moveTo>
                    <a:lnTo>
                      <a:pt x="261" y="266"/>
                    </a:lnTo>
                    <a:lnTo>
                      <a:pt x="232" y="262"/>
                    </a:lnTo>
                    <a:lnTo>
                      <a:pt x="204" y="255"/>
                    </a:lnTo>
                    <a:lnTo>
                      <a:pt x="177" y="244"/>
                    </a:lnTo>
                    <a:lnTo>
                      <a:pt x="152" y="233"/>
                    </a:lnTo>
                    <a:lnTo>
                      <a:pt x="127" y="218"/>
                    </a:lnTo>
                    <a:lnTo>
                      <a:pt x="105" y="201"/>
                    </a:lnTo>
                    <a:lnTo>
                      <a:pt x="85" y="182"/>
                    </a:lnTo>
                    <a:lnTo>
                      <a:pt x="65" y="162"/>
                    </a:lnTo>
                    <a:lnTo>
                      <a:pt x="49" y="140"/>
                    </a:lnTo>
                    <a:lnTo>
                      <a:pt x="34" y="116"/>
                    </a:lnTo>
                    <a:lnTo>
                      <a:pt x="21" y="90"/>
                    </a:lnTo>
                    <a:lnTo>
                      <a:pt x="11" y="64"/>
                    </a:lnTo>
                    <a:lnTo>
                      <a:pt x="4" y="35"/>
                    </a:lnTo>
                    <a:lnTo>
                      <a:pt x="0" y="7"/>
                    </a:lnTo>
                    <a:lnTo>
                      <a:pt x="34" y="0"/>
                    </a:lnTo>
                    <a:lnTo>
                      <a:pt x="38" y="26"/>
                    </a:lnTo>
                    <a:lnTo>
                      <a:pt x="44" y="51"/>
                    </a:lnTo>
                    <a:lnTo>
                      <a:pt x="53" y="75"/>
                    </a:lnTo>
                    <a:lnTo>
                      <a:pt x="64" y="97"/>
                    </a:lnTo>
                    <a:lnTo>
                      <a:pt x="77" y="119"/>
                    </a:lnTo>
                    <a:lnTo>
                      <a:pt x="91" y="138"/>
                    </a:lnTo>
                    <a:lnTo>
                      <a:pt x="108" y="156"/>
                    </a:lnTo>
                    <a:lnTo>
                      <a:pt x="127" y="173"/>
                    </a:lnTo>
                    <a:lnTo>
                      <a:pt x="146" y="187"/>
                    </a:lnTo>
                    <a:lnTo>
                      <a:pt x="167" y="200"/>
                    </a:lnTo>
                    <a:lnTo>
                      <a:pt x="190" y="212"/>
                    </a:lnTo>
                    <a:lnTo>
                      <a:pt x="213" y="221"/>
                    </a:lnTo>
                    <a:lnTo>
                      <a:pt x="239" y="227"/>
                    </a:lnTo>
                    <a:lnTo>
                      <a:pt x="264" y="232"/>
                    </a:lnTo>
                    <a:lnTo>
                      <a:pt x="291" y="233"/>
                    </a:lnTo>
                    <a:lnTo>
                      <a:pt x="291" y="267"/>
                    </a:lnTo>
                    <a:close/>
                  </a:path>
                </a:pathLst>
              </a:custGeom>
              <a:solidFill>
                <a:schemeClr val="tx1"/>
              </a:solidFill>
              <a:ln w="9525">
                <a:noFill/>
                <a:round/>
                <a:headEnd/>
                <a:tailEnd/>
              </a:ln>
            </p:spPr>
            <p:txBody>
              <a:bodyPr/>
              <a:lstStyle/>
              <a:p>
                <a:endParaRPr lang="en-US"/>
              </a:p>
            </p:txBody>
          </p:sp>
          <p:sp>
            <p:nvSpPr>
              <p:cNvPr id="145060" name="Freeform 2724"/>
              <p:cNvSpPr>
                <a:spLocks/>
              </p:cNvSpPr>
              <p:nvPr/>
            </p:nvSpPr>
            <p:spPr bwMode="black">
              <a:xfrm>
                <a:off x="4979" y="3046"/>
                <a:ext cx="13" cy="8"/>
              </a:xfrm>
              <a:custGeom>
                <a:avLst/>
                <a:gdLst/>
                <a:ahLst/>
                <a:cxnLst>
                  <a:cxn ang="0">
                    <a:pos x="2" y="31"/>
                  </a:cxn>
                  <a:cxn ang="0">
                    <a:pos x="0" y="0"/>
                  </a:cxn>
                  <a:cxn ang="0">
                    <a:pos x="0" y="0"/>
                  </a:cxn>
                  <a:cxn ang="0">
                    <a:pos x="35" y="0"/>
                  </a:cxn>
                  <a:cxn ang="0">
                    <a:pos x="35" y="0"/>
                  </a:cxn>
                  <a:cxn ang="0">
                    <a:pos x="36" y="24"/>
                  </a:cxn>
                  <a:cxn ang="0">
                    <a:pos x="2" y="31"/>
                  </a:cxn>
                </a:cxnLst>
                <a:rect l="0" t="0" r="r" b="b"/>
                <a:pathLst>
                  <a:path w="36" h="31">
                    <a:moveTo>
                      <a:pt x="2" y="31"/>
                    </a:moveTo>
                    <a:lnTo>
                      <a:pt x="0" y="0"/>
                    </a:lnTo>
                    <a:lnTo>
                      <a:pt x="0" y="0"/>
                    </a:lnTo>
                    <a:lnTo>
                      <a:pt x="35" y="0"/>
                    </a:lnTo>
                    <a:lnTo>
                      <a:pt x="35" y="0"/>
                    </a:lnTo>
                    <a:lnTo>
                      <a:pt x="36" y="24"/>
                    </a:lnTo>
                    <a:lnTo>
                      <a:pt x="2" y="31"/>
                    </a:lnTo>
                    <a:close/>
                  </a:path>
                </a:pathLst>
              </a:custGeom>
              <a:solidFill>
                <a:schemeClr val="tx1"/>
              </a:solidFill>
              <a:ln w="9525">
                <a:noFill/>
                <a:round/>
                <a:headEnd/>
                <a:tailEnd/>
              </a:ln>
            </p:spPr>
            <p:txBody>
              <a:bodyPr/>
              <a:lstStyle/>
              <a:p>
                <a:endParaRPr lang="en-US"/>
              </a:p>
            </p:txBody>
          </p:sp>
          <p:sp>
            <p:nvSpPr>
              <p:cNvPr id="145061" name="Freeform 2725"/>
              <p:cNvSpPr>
                <a:spLocks/>
              </p:cNvSpPr>
              <p:nvPr/>
            </p:nvSpPr>
            <p:spPr bwMode="black">
              <a:xfrm>
                <a:off x="4979" y="2971"/>
                <a:ext cx="91" cy="75"/>
              </a:xfrm>
              <a:custGeom>
                <a:avLst/>
                <a:gdLst/>
                <a:ahLst/>
                <a:cxnLst>
                  <a:cxn ang="0">
                    <a:pos x="0" y="292"/>
                  </a:cxn>
                  <a:cxn ang="0">
                    <a:pos x="2" y="263"/>
                  </a:cxn>
                  <a:cxn ang="0">
                    <a:pos x="6" y="234"/>
                  </a:cxn>
                  <a:cxn ang="0">
                    <a:pos x="12" y="206"/>
                  </a:cxn>
                  <a:cxn ang="0">
                    <a:pos x="23" y="179"/>
                  </a:cxn>
                  <a:cxn ang="0">
                    <a:pos x="35" y="153"/>
                  </a:cxn>
                  <a:cxn ang="0">
                    <a:pos x="50" y="128"/>
                  </a:cxn>
                  <a:cxn ang="0">
                    <a:pos x="66" y="107"/>
                  </a:cxn>
                  <a:cxn ang="0">
                    <a:pos x="86" y="85"/>
                  </a:cxn>
                  <a:cxn ang="0">
                    <a:pos x="106" y="67"/>
                  </a:cxn>
                  <a:cxn ang="0">
                    <a:pos x="128" y="50"/>
                  </a:cxn>
                  <a:cxn ang="0">
                    <a:pos x="151" y="35"/>
                  </a:cxn>
                  <a:cxn ang="0">
                    <a:pos x="178" y="22"/>
                  </a:cxn>
                  <a:cxn ang="0">
                    <a:pos x="205" y="13"/>
                  </a:cxn>
                  <a:cxn ang="0">
                    <a:pos x="233" y="5"/>
                  </a:cxn>
                  <a:cxn ang="0">
                    <a:pos x="261" y="0"/>
                  </a:cxn>
                  <a:cxn ang="0">
                    <a:pos x="268" y="35"/>
                  </a:cxn>
                  <a:cxn ang="0">
                    <a:pos x="242" y="39"/>
                  </a:cxn>
                  <a:cxn ang="0">
                    <a:pos x="216" y="45"/>
                  </a:cxn>
                  <a:cxn ang="0">
                    <a:pos x="193" y="54"/>
                  </a:cxn>
                  <a:cxn ang="0">
                    <a:pos x="171" y="65"/>
                  </a:cxn>
                  <a:cxn ang="0">
                    <a:pos x="149" y="78"/>
                  </a:cxn>
                  <a:cxn ang="0">
                    <a:pos x="130" y="93"/>
                  </a:cxn>
                  <a:cxn ang="0">
                    <a:pos x="111" y="109"/>
                  </a:cxn>
                  <a:cxn ang="0">
                    <a:pos x="94" y="126"/>
                  </a:cxn>
                  <a:cxn ang="0">
                    <a:pos x="80" y="148"/>
                  </a:cxn>
                  <a:cxn ang="0">
                    <a:pos x="67" y="168"/>
                  </a:cxn>
                  <a:cxn ang="0">
                    <a:pos x="55" y="192"/>
                  </a:cxn>
                  <a:cxn ang="0">
                    <a:pos x="47" y="214"/>
                  </a:cxn>
                  <a:cxn ang="0">
                    <a:pos x="40" y="240"/>
                  </a:cxn>
                  <a:cxn ang="0">
                    <a:pos x="36" y="265"/>
                  </a:cxn>
                  <a:cxn ang="0">
                    <a:pos x="35" y="292"/>
                  </a:cxn>
                  <a:cxn ang="0">
                    <a:pos x="0" y="292"/>
                  </a:cxn>
                </a:cxnLst>
                <a:rect l="0" t="0" r="r" b="b"/>
                <a:pathLst>
                  <a:path w="268" h="292">
                    <a:moveTo>
                      <a:pt x="0" y="292"/>
                    </a:moveTo>
                    <a:lnTo>
                      <a:pt x="2" y="263"/>
                    </a:lnTo>
                    <a:lnTo>
                      <a:pt x="6" y="234"/>
                    </a:lnTo>
                    <a:lnTo>
                      <a:pt x="12" y="206"/>
                    </a:lnTo>
                    <a:lnTo>
                      <a:pt x="23" y="179"/>
                    </a:lnTo>
                    <a:lnTo>
                      <a:pt x="35" y="153"/>
                    </a:lnTo>
                    <a:lnTo>
                      <a:pt x="50" y="128"/>
                    </a:lnTo>
                    <a:lnTo>
                      <a:pt x="66" y="107"/>
                    </a:lnTo>
                    <a:lnTo>
                      <a:pt x="86" y="85"/>
                    </a:lnTo>
                    <a:lnTo>
                      <a:pt x="106" y="67"/>
                    </a:lnTo>
                    <a:lnTo>
                      <a:pt x="128" y="50"/>
                    </a:lnTo>
                    <a:lnTo>
                      <a:pt x="151" y="35"/>
                    </a:lnTo>
                    <a:lnTo>
                      <a:pt x="178" y="22"/>
                    </a:lnTo>
                    <a:lnTo>
                      <a:pt x="205" y="13"/>
                    </a:lnTo>
                    <a:lnTo>
                      <a:pt x="233" y="5"/>
                    </a:lnTo>
                    <a:lnTo>
                      <a:pt x="261" y="0"/>
                    </a:lnTo>
                    <a:lnTo>
                      <a:pt x="268" y="35"/>
                    </a:lnTo>
                    <a:lnTo>
                      <a:pt x="242" y="39"/>
                    </a:lnTo>
                    <a:lnTo>
                      <a:pt x="216" y="45"/>
                    </a:lnTo>
                    <a:lnTo>
                      <a:pt x="193" y="54"/>
                    </a:lnTo>
                    <a:lnTo>
                      <a:pt x="171" y="65"/>
                    </a:lnTo>
                    <a:lnTo>
                      <a:pt x="149" y="78"/>
                    </a:lnTo>
                    <a:lnTo>
                      <a:pt x="130" y="93"/>
                    </a:lnTo>
                    <a:lnTo>
                      <a:pt x="111" y="109"/>
                    </a:lnTo>
                    <a:lnTo>
                      <a:pt x="94" y="126"/>
                    </a:lnTo>
                    <a:lnTo>
                      <a:pt x="80" y="148"/>
                    </a:lnTo>
                    <a:lnTo>
                      <a:pt x="67" y="168"/>
                    </a:lnTo>
                    <a:lnTo>
                      <a:pt x="55" y="192"/>
                    </a:lnTo>
                    <a:lnTo>
                      <a:pt x="47" y="214"/>
                    </a:lnTo>
                    <a:lnTo>
                      <a:pt x="40" y="240"/>
                    </a:lnTo>
                    <a:lnTo>
                      <a:pt x="36" y="265"/>
                    </a:lnTo>
                    <a:lnTo>
                      <a:pt x="35" y="292"/>
                    </a:lnTo>
                    <a:lnTo>
                      <a:pt x="0" y="292"/>
                    </a:lnTo>
                    <a:close/>
                  </a:path>
                </a:pathLst>
              </a:custGeom>
              <a:solidFill>
                <a:schemeClr val="tx1"/>
              </a:solidFill>
              <a:ln w="9525">
                <a:noFill/>
                <a:round/>
                <a:headEnd/>
                <a:tailEnd/>
              </a:ln>
            </p:spPr>
            <p:txBody>
              <a:bodyPr/>
              <a:lstStyle/>
              <a:p>
                <a:endParaRPr lang="en-US"/>
              </a:p>
            </p:txBody>
          </p:sp>
          <p:sp>
            <p:nvSpPr>
              <p:cNvPr id="145062" name="Freeform 2726"/>
              <p:cNvSpPr>
                <a:spLocks/>
              </p:cNvSpPr>
              <p:nvPr/>
            </p:nvSpPr>
            <p:spPr bwMode="black">
              <a:xfrm>
                <a:off x="5069" y="2971"/>
                <a:ext cx="10" cy="7"/>
              </a:xfrm>
              <a:custGeom>
                <a:avLst/>
                <a:gdLst/>
                <a:ahLst/>
                <a:cxnLst>
                  <a:cxn ang="0">
                    <a:pos x="0" y="1"/>
                  </a:cxn>
                  <a:cxn ang="0">
                    <a:pos x="32" y="0"/>
                  </a:cxn>
                  <a:cxn ang="0">
                    <a:pos x="32" y="0"/>
                  </a:cxn>
                  <a:cxn ang="0">
                    <a:pos x="32" y="35"/>
                  </a:cxn>
                  <a:cxn ang="0">
                    <a:pos x="32" y="35"/>
                  </a:cxn>
                  <a:cxn ang="0">
                    <a:pos x="7" y="36"/>
                  </a:cxn>
                  <a:cxn ang="0">
                    <a:pos x="0" y="1"/>
                  </a:cxn>
                </a:cxnLst>
                <a:rect l="0" t="0" r="r" b="b"/>
                <a:pathLst>
                  <a:path w="32" h="36">
                    <a:moveTo>
                      <a:pt x="0" y="1"/>
                    </a:moveTo>
                    <a:lnTo>
                      <a:pt x="32" y="0"/>
                    </a:lnTo>
                    <a:lnTo>
                      <a:pt x="32" y="0"/>
                    </a:lnTo>
                    <a:lnTo>
                      <a:pt x="32" y="35"/>
                    </a:lnTo>
                    <a:lnTo>
                      <a:pt x="32" y="35"/>
                    </a:lnTo>
                    <a:lnTo>
                      <a:pt x="7" y="36"/>
                    </a:lnTo>
                    <a:lnTo>
                      <a:pt x="0" y="1"/>
                    </a:lnTo>
                    <a:close/>
                  </a:path>
                </a:pathLst>
              </a:custGeom>
              <a:solidFill>
                <a:schemeClr val="tx1"/>
              </a:solidFill>
              <a:ln w="9525">
                <a:noFill/>
                <a:round/>
                <a:headEnd/>
                <a:tailEnd/>
              </a:ln>
            </p:spPr>
            <p:txBody>
              <a:bodyPr/>
              <a:lstStyle/>
              <a:p>
                <a:endParaRPr lang="en-US"/>
              </a:p>
            </p:txBody>
          </p:sp>
          <p:sp>
            <p:nvSpPr>
              <p:cNvPr id="145063" name="Freeform 2727"/>
              <p:cNvSpPr>
                <a:spLocks/>
              </p:cNvSpPr>
              <p:nvPr/>
            </p:nvSpPr>
            <p:spPr bwMode="black">
              <a:xfrm>
                <a:off x="5079" y="2971"/>
                <a:ext cx="98" cy="68"/>
              </a:xfrm>
              <a:custGeom>
                <a:avLst/>
                <a:gdLst/>
                <a:ahLst/>
                <a:cxnLst>
                  <a:cxn ang="0">
                    <a:pos x="0" y="0"/>
                  </a:cxn>
                  <a:cxn ang="0">
                    <a:pos x="29" y="1"/>
                  </a:cxn>
                  <a:cxn ang="0">
                    <a:pos x="58" y="6"/>
                  </a:cxn>
                  <a:cxn ang="0">
                    <a:pos x="86" y="13"/>
                  </a:cxn>
                  <a:cxn ang="0">
                    <a:pos x="112" y="23"/>
                  </a:cxn>
                  <a:cxn ang="0">
                    <a:pos x="139" y="35"/>
                  </a:cxn>
                  <a:cxn ang="0">
                    <a:pos x="163" y="50"/>
                  </a:cxn>
                  <a:cxn ang="0">
                    <a:pos x="185" y="67"/>
                  </a:cxn>
                  <a:cxn ang="0">
                    <a:pos x="205" y="85"/>
                  </a:cxn>
                  <a:cxn ang="0">
                    <a:pos x="225" y="106"/>
                  </a:cxn>
                  <a:cxn ang="0">
                    <a:pos x="241" y="129"/>
                  </a:cxn>
                  <a:cxn ang="0">
                    <a:pos x="256" y="152"/>
                  </a:cxn>
                  <a:cxn ang="0">
                    <a:pos x="269" y="179"/>
                  </a:cxn>
                  <a:cxn ang="0">
                    <a:pos x="279" y="204"/>
                  </a:cxn>
                  <a:cxn ang="0">
                    <a:pos x="286" y="233"/>
                  </a:cxn>
                  <a:cxn ang="0">
                    <a:pos x="291" y="261"/>
                  </a:cxn>
                  <a:cxn ang="0">
                    <a:pos x="256" y="268"/>
                  </a:cxn>
                  <a:cxn ang="0">
                    <a:pos x="252" y="242"/>
                  </a:cxn>
                  <a:cxn ang="0">
                    <a:pos x="246" y="217"/>
                  </a:cxn>
                  <a:cxn ang="0">
                    <a:pos x="237" y="194"/>
                  </a:cxn>
                  <a:cxn ang="0">
                    <a:pos x="226" y="171"/>
                  </a:cxn>
                  <a:cxn ang="0">
                    <a:pos x="213" y="149"/>
                  </a:cxn>
                  <a:cxn ang="0">
                    <a:pos x="199" y="129"/>
                  </a:cxn>
                  <a:cxn ang="0">
                    <a:pos x="182" y="111"/>
                  </a:cxn>
                  <a:cxn ang="0">
                    <a:pos x="163" y="95"/>
                  </a:cxn>
                  <a:cxn ang="0">
                    <a:pos x="144" y="80"/>
                  </a:cxn>
                  <a:cxn ang="0">
                    <a:pos x="124" y="67"/>
                  </a:cxn>
                  <a:cxn ang="0">
                    <a:pos x="101" y="55"/>
                  </a:cxn>
                  <a:cxn ang="0">
                    <a:pos x="77" y="47"/>
                  </a:cxn>
                  <a:cxn ang="0">
                    <a:pos x="51" y="40"/>
                  </a:cxn>
                  <a:cxn ang="0">
                    <a:pos x="27" y="36"/>
                  </a:cxn>
                  <a:cxn ang="0">
                    <a:pos x="0" y="35"/>
                  </a:cxn>
                  <a:cxn ang="0">
                    <a:pos x="0" y="0"/>
                  </a:cxn>
                </a:cxnLst>
                <a:rect l="0" t="0" r="r" b="b"/>
                <a:pathLst>
                  <a:path w="291" h="268">
                    <a:moveTo>
                      <a:pt x="0" y="0"/>
                    </a:moveTo>
                    <a:lnTo>
                      <a:pt x="29" y="1"/>
                    </a:lnTo>
                    <a:lnTo>
                      <a:pt x="58" y="6"/>
                    </a:lnTo>
                    <a:lnTo>
                      <a:pt x="86" y="13"/>
                    </a:lnTo>
                    <a:lnTo>
                      <a:pt x="112" y="23"/>
                    </a:lnTo>
                    <a:lnTo>
                      <a:pt x="139" y="35"/>
                    </a:lnTo>
                    <a:lnTo>
                      <a:pt x="163" y="50"/>
                    </a:lnTo>
                    <a:lnTo>
                      <a:pt x="185" y="67"/>
                    </a:lnTo>
                    <a:lnTo>
                      <a:pt x="205" y="85"/>
                    </a:lnTo>
                    <a:lnTo>
                      <a:pt x="225" y="106"/>
                    </a:lnTo>
                    <a:lnTo>
                      <a:pt x="241" y="129"/>
                    </a:lnTo>
                    <a:lnTo>
                      <a:pt x="256" y="152"/>
                    </a:lnTo>
                    <a:lnTo>
                      <a:pt x="269" y="179"/>
                    </a:lnTo>
                    <a:lnTo>
                      <a:pt x="279" y="204"/>
                    </a:lnTo>
                    <a:lnTo>
                      <a:pt x="286" y="233"/>
                    </a:lnTo>
                    <a:lnTo>
                      <a:pt x="291" y="261"/>
                    </a:lnTo>
                    <a:lnTo>
                      <a:pt x="256" y="268"/>
                    </a:lnTo>
                    <a:lnTo>
                      <a:pt x="252" y="242"/>
                    </a:lnTo>
                    <a:lnTo>
                      <a:pt x="246" y="217"/>
                    </a:lnTo>
                    <a:lnTo>
                      <a:pt x="237" y="194"/>
                    </a:lnTo>
                    <a:lnTo>
                      <a:pt x="226" y="171"/>
                    </a:lnTo>
                    <a:lnTo>
                      <a:pt x="213" y="149"/>
                    </a:lnTo>
                    <a:lnTo>
                      <a:pt x="199" y="129"/>
                    </a:lnTo>
                    <a:lnTo>
                      <a:pt x="182" y="111"/>
                    </a:lnTo>
                    <a:lnTo>
                      <a:pt x="163" y="95"/>
                    </a:lnTo>
                    <a:lnTo>
                      <a:pt x="144" y="80"/>
                    </a:lnTo>
                    <a:lnTo>
                      <a:pt x="124" y="67"/>
                    </a:lnTo>
                    <a:lnTo>
                      <a:pt x="101" y="55"/>
                    </a:lnTo>
                    <a:lnTo>
                      <a:pt x="77" y="47"/>
                    </a:lnTo>
                    <a:lnTo>
                      <a:pt x="51" y="40"/>
                    </a:lnTo>
                    <a:lnTo>
                      <a:pt x="27" y="36"/>
                    </a:lnTo>
                    <a:lnTo>
                      <a:pt x="0" y="35"/>
                    </a:lnTo>
                    <a:lnTo>
                      <a:pt x="0" y="0"/>
                    </a:lnTo>
                    <a:close/>
                  </a:path>
                </a:pathLst>
              </a:custGeom>
              <a:solidFill>
                <a:schemeClr val="tx1"/>
              </a:solidFill>
              <a:ln w="9525">
                <a:noFill/>
                <a:round/>
                <a:headEnd/>
                <a:tailEnd/>
              </a:ln>
            </p:spPr>
            <p:txBody>
              <a:bodyPr/>
              <a:lstStyle/>
              <a:p>
                <a:endParaRPr lang="en-US"/>
              </a:p>
            </p:txBody>
          </p:sp>
          <p:sp>
            <p:nvSpPr>
              <p:cNvPr id="145064" name="Freeform 2728"/>
              <p:cNvSpPr>
                <a:spLocks/>
              </p:cNvSpPr>
              <p:nvPr/>
            </p:nvSpPr>
            <p:spPr bwMode="black">
              <a:xfrm>
                <a:off x="5165" y="3038"/>
                <a:ext cx="12" cy="8"/>
              </a:xfrm>
              <a:custGeom>
                <a:avLst/>
                <a:gdLst/>
                <a:ahLst/>
                <a:cxnLst>
                  <a:cxn ang="0">
                    <a:pos x="35" y="0"/>
                  </a:cxn>
                  <a:cxn ang="0">
                    <a:pos x="36" y="32"/>
                  </a:cxn>
                  <a:cxn ang="0">
                    <a:pos x="36" y="32"/>
                  </a:cxn>
                  <a:cxn ang="0">
                    <a:pos x="1" y="32"/>
                  </a:cxn>
                  <a:cxn ang="0">
                    <a:pos x="1" y="32"/>
                  </a:cxn>
                  <a:cxn ang="0">
                    <a:pos x="0" y="7"/>
                  </a:cxn>
                  <a:cxn ang="0">
                    <a:pos x="35" y="0"/>
                  </a:cxn>
                </a:cxnLst>
                <a:rect l="0" t="0" r="r" b="b"/>
                <a:pathLst>
                  <a:path w="36" h="32">
                    <a:moveTo>
                      <a:pt x="35" y="0"/>
                    </a:moveTo>
                    <a:lnTo>
                      <a:pt x="36" y="32"/>
                    </a:lnTo>
                    <a:lnTo>
                      <a:pt x="36" y="32"/>
                    </a:lnTo>
                    <a:lnTo>
                      <a:pt x="1" y="32"/>
                    </a:lnTo>
                    <a:lnTo>
                      <a:pt x="1" y="32"/>
                    </a:lnTo>
                    <a:lnTo>
                      <a:pt x="0" y="7"/>
                    </a:lnTo>
                    <a:lnTo>
                      <a:pt x="35" y="0"/>
                    </a:lnTo>
                    <a:close/>
                  </a:path>
                </a:pathLst>
              </a:custGeom>
              <a:solidFill>
                <a:schemeClr val="tx1"/>
              </a:solidFill>
              <a:ln w="9525">
                <a:noFill/>
                <a:round/>
                <a:headEnd/>
                <a:tailEnd/>
              </a:ln>
            </p:spPr>
            <p:txBody>
              <a:bodyPr/>
              <a:lstStyle/>
              <a:p>
                <a:endParaRPr lang="en-US"/>
              </a:p>
            </p:txBody>
          </p:sp>
          <p:sp>
            <p:nvSpPr>
              <p:cNvPr id="145065" name="Freeform 2729"/>
              <p:cNvSpPr>
                <a:spLocks/>
              </p:cNvSpPr>
              <p:nvPr/>
            </p:nvSpPr>
            <p:spPr bwMode="black">
              <a:xfrm>
                <a:off x="5086" y="3046"/>
                <a:ext cx="91" cy="77"/>
              </a:xfrm>
              <a:custGeom>
                <a:avLst/>
                <a:gdLst/>
                <a:ahLst/>
                <a:cxnLst>
                  <a:cxn ang="0">
                    <a:pos x="268" y="0"/>
                  </a:cxn>
                  <a:cxn ang="0">
                    <a:pos x="267" y="29"/>
                  </a:cxn>
                  <a:cxn ang="0">
                    <a:pos x="262" y="58"/>
                  </a:cxn>
                  <a:cxn ang="0">
                    <a:pos x="256" y="86"/>
                  </a:cxn>
                  <a:cxn ang="0">
                    <a:pos x="245" y="113"/>
                  </a:cxn>
                  <a:cxn ang="0">
                    <a:pos x="233" y="138"/>
                  </a:cxn>
                  <a:cxn ang="0">
                    <a:pos x="218" y="163"/>
                  </a:cxn>
                  <a:cxn ang="0">
                    <a:pos x="202" y="185"/>
                  </a:cxn>
                  <a:cxn ang="0">
                    <a:pos x="182" y="205"/>
                  </a:cxn>
                  <a:cxn ang="0">
                    <a:pos x="162" y="224"/>
                  </a:cxn>
                  <a:cxn ang="0">
                    <a:pos x="140" y="240"/>
                  </a:cxn>
                  <a:cxn ang="0">
                    <a:pos x="117" y="256"/>
                  </a:cxn>
                  <a:cxn ang="0">
                    <a:pos x="90" y="268"/>
                  </a:cxn>
                  <a:cxn ang="0">
                    <a:pos x="64" y="278"/>
                  </a:cxn>
                  <a:cxn ang="0">
                    <a:pos x="35" y="286"/>
                  </a:cxn>
                  <a:cxn ang="0">
                    <a:pos x="7" y="290"/>
                  </a:cxn>
                  <a:cxn ang="0">
                    <a:pos x="0" y="256"/>
                  </a:cxn>
                  <a:cxn ang="0">
                    <a:pos x="26" y="251"/>
                  </a:cxn>
                  <a:cxn ang="0">
                    <a:pos x="51" y="246"/>
                  </a:cxn>
                  <a:cxn ang="0">
                    <a:pos x="75" y="236"/>
                  </a:cxn>
                  <a:cxn ang="0">
                    <a:pos x="97" y="225"/>
                  </a:cxn>
                  <a:cxn ang="0">
                    <a:pos x="119" y="213"/>
                  </a:cxn>
                  <a:cxn ang="0">
                    <a:pos x="138" y="199"/>
                  </a:cxn>
                  <a:cxn ang="0">
                    <a:pos x="157" y="181"/>
                  </a:cxn>
                  <a:cxn ang="0">
                    <a:pos x="174" y="163"/>
                  </a:cxn>
                  <a:cxn ang="0">
                    <a:pos x="188" y="144"/>
                  </a:cxn>
                  <a:cxn ang="0">
                    <a:pos x="201" y="123"/>
                  </a:cxn>
                  <a:cxn ang="0">
                    <a:pos x="213" y="100"/>
                  </a:cxn>
                  <a:cxn ang="0">
                    <a:pos x="221" y="77"/>
                  </a:cxn>
                  <a:cxn ang="0">
                    <a:pos x="228" y="51"/>
                  </a:cxn>
                  <a:cxn ang="0">
                    <a:pos x="232" y="26"/>
                  </a:cxn>
                  <a:cxn ang="0">
                    <a:pos x="233" y="0"/>
                  </a:cxn>
                  <a:cxn ang="0">
                    <a:pos x="268" y="0"/>
                  </a:cxn>
                </a:cxnLst>
                <a:rect l="0" t="0" r="r" b="b"/>
                <a:pathLst>
                  <a:path w="268" h="290">
                    <a:moveTo>
                      <a:pt x="268" y="0"/>
                    </a:moveTo>
                    <a:lnTo>
                      <a:pt x="267" y="29"/>
                    </a:lnTo>
                    <a:lnTo>
                      <a:pt x="262" y="58"/>
                    </a:lnTo>
                    <a:lnTo>
                      <a:pt x="256" y="86"/>
                    </a:lnTo>
                    <a:lnTo>
                      <a:pt x="245" y="113"/>
                    </a:lnTo>
                    <a:lnTo>
                      <a:pt x="233" y="138"/>
                    </a:lnTo>
                    <a:lnTo>
                      <a:pt x="218" y="163"/>
                    </a:lnTo>
                    <a:lnTo>
                      <a:pt x="202" y="185"/>
                    </a:lnTo>
                    <a:lnTo>
                      <a:pt x="182" y="205"/>
                    </a:lnTo>
                    <a:lnTo>
                      <a:pt x="162" y="224"/>
                    </a:lnTo>
                    <a:lnTo>
                      <a:pt x="140" y="240"/>
                    </a:lnTo>
                    <a:lnTo>
                      <a:pt x="117" y="256"/>
                    </a:lnTo>
                    <a:lnTo>
                      <a:pt x="90" y="268"/>
                    </a:lnTo>
                    <a:lnTo>
                      <a:pt x="64" y="278"/>
                    </a:lnTo>
                    <a:lnTo>
                      <a:pt x="35" y="286"/>
                    </a:lnTo>
                    <a:lnTo>
                      <a:pt x="7" y="290"/>
                    </a:lnTo>
                    <a:lnTo>
                      <a:pt x="0" y="256"/>
                    </a:lnTo>
                    <a:lnTo>
                      <a:pt x="26" y="251"/>
                    </a:lnTo>
                    <a:lnTo>
                      <a:pt x="51" y="246"/>
                    </a:lnTo>
                    <a:lnTo>
                      <a:pt x="75" y="236"/>
                    </a:lnTo>
                    <a:lnTo>
                      <a:pt x="97" y="225"/>
                    </a:lnTo>
                    <a:lnTo>
                      <a:pt x="119" y="213"/>
                    </a:lnTo>
                    <a:lnTo>
                      <a:pt x="138" y="199"/>
                    </a:lnTo>
                    <a:lnTo>
                      <a:pt x="157" y="181"/>
                    </a:lnTo>
                    <a:lnTo>
                      <a:pt x="174" y="163"/>
                    </a:lnTo>
                    <a:lnTo>
                      <a:pt x="188" y="144"/>
                    </a:lnTo>
                    <a:lnTo>
                      <a:pt x="201" y="123"/>
                    </a:lnTo>
                    <a:lnTo>
                      <a:pt x="213" y="100"/>
                    </a:lnTo>
                    <a:lnTo>
                      <a:pt x="221" y="77"/>
                    </a:lnTo>
                    <a:lnTo>
                      <a:pt x="228" y="51"/>
                    </a:lnTo>
                    <a:lnTo>
                      <a:pt x="232" y="26"/>
                    </a:lnTo>
                    <a:lnTo>
                      <a:pt x="233" y="0"/>
                    </a:lnTo>
                    <a:lnTo>
                      <a:pt x="268" y="0"/>
                    </a:lnTo>
                    <a:close/>
                  </a:path>
                </a:pathLst>
              </a:custGeom>
              <a:solidFill>
                <a:schemeClr val="tx1"/>
              </a:solidFill>
              <a:ln w="9525">
                <a:noFill/>
                <a:round/>
                <a:headEnd/>
                <a:tailEnd/>
              </a:ln>
            </p:spPr>
            <p:txBody>
              <a:bodyPr/>
              <a:lstStyle/>
              <a:p>
                <a:endParaRPr lang="en-US"/>
              </a:p>
            </p:txBody>
          </p:sp>
          <p:sp>
            <p:nvSpPr>
              <p:cNvPr id="145066" name="Freeform 2730"/>
              <p:cNvSpPr>
                <a:spLocks/>
              </p:cNvSpPr>
              <p:nvPr/>
            </p:nvSpPr>
            <p:spPr bwMode="black">
              <a:xfrm>
                <a:off x="5079" y="3113"/>
                <a:ext cx="10" cy="10"/>
              </a:xfrm>
              <a:custGeom>
                <a:avLst/>
                <a:gdLst/>
                <a:ahLst/>
                <a:cxnLst>
                  <a:cxn ang="0">
                    <a:pos x="31" y="34"/>
                  </a:cxn>
                  <a:cxn ang="0">
                    <a:pos x="0" y="35"/>
                  </a:cxn>
                  <a:cxn ang="0">
                    <a:pos x="0" y="35"/>
                  </a:cxn>
                  <a:cxn ang="0">
                    <a:pos x="0" y="1"/>
                  </a:cxn>
                  <a:cxn ang="0">
                    <a:pos x="0" y="1"/>
                  </a:cxn>
                  <a:cxn ang="0">
                    <a:pos x="24" y="0"/>
                  </a:cxn>
                  <a:cxn ang="0">
                    <a:pos x="31" y="34"/>
                  </a:cxn>
                </a:cxnLst>
                <a:rect l="0" t="0" r="r" b="b"/>
                <a:pathLst>
                  <a:path w="31" h="35">
                    <a:moveTo>
                      <a:pt x="31" y="34"/>
                    </a:moveTo>
                    <a:lnTo>
                      <a:pt x="0" y="35"/>
                    </a:lnTo>
                    <a:lnTo>
                      <a:pt x="0" y="35"/>
                    </a:lnTo>
                    <a:lnTo>
                      <a:pt x="0" y="1"/>
                    </a:lnTo>
                    <a:lnTo>
                      <a:pt x="0" y="1"/>
                    </a:lnTo>
                    <a:lnTo>
                      <a:pt x="24" y="0"/>
                    </a:lnTo>
                    <a:lnTo>
                      <a:pt x="31" y="34"/>
                    </a:lnTo>
                    <a:close/>
                  </a:path>
                </a:pathLst>
              </a:custGeom>
              <a:solidFill>
                <a:schemeClr val="tx1"/>
              </a:solidFill>
              <a:ln w="9525">
                <a:noFill/>
                <a:round/>
                <a:headEnd/>
                <a:tailEnd/>
              </a:ln>
            </p:spPr>
            <p:txBody>
              <a:bodyPr/>
              <a:lstStyle/>
              <a:p>
                <a:endParaRPr lang="en-US"/>
              </a:p>
            </p:txBody>
          </p:sp>
          <p:sp>
            <p:nvSpPr>
              <p:cNvPr id="145067" name="Freeform 2731"/>
              <p:cNvSpPr>
                <a:spLocks/>
              </p:cNvSpPr>
              <p:nvPr/>
            </p:nvSpPr>
            <p:spPr bwMode="black">
              <a:xfrm>
                <a:off x="4982" y="3402"/>
                <a:ext cx="97" cy="71"/>
              </a:xfrm>
              <a:custGeom>
                <a:avLst/>
                <a:gdLst/>
                <a:ahLst/>
                <a:cxnLst>
                  <a:cxn ang="0">
                    <a:pos x="291" y="267"/>
                  </a:cxn>
                  <a:cxn ang="0">
                    <a:pos x="261" y="266"/>
                  </a:cxn>
                  <a:cxn ang="0">
                    <a:pos x="232" y="261"/>
                  </a:cxn>
                  <a:cxn ang="0">
                    <a:pos x="204" y="255"/>
                  </a:cxn>
                  <a:cxn ang="0">
                    <a:pos x="177" y="244"/>
                  </a:cxn>
                  <a:cxn ang="0">
                    <a:pos x="152" y="232"/>
                  </a:cxn>
                  <a:cxn ang="0">
                    <a:pos x="127" y="217"/>
                  </a:cxn>
                  <a:cxn ang="0">
                    <a:pos x="105" y="201"/>
                  </a:cxn>
                  <a:cxn ang="0">
                    <a:pos x="85" y="182"/>
                  </a:cxn>
                  <a:cxn ang="0">
                    <a:pos x="65" y="161"/>
                  </a:cxn>
                  <a:cxn ang="0">
                    <a:pos x="49" y="140"/>
                  </a:cxn>
                  <a:cxn ang="0">
                    <a:pos x="34" y="116"/>
                  </a:cxn>
                  <a:cxn ang="0">
                    <a:pos x="21" y="89"/>
                  </a:cxn>
                  <a:cxn ang="0">
                    <a:pos x="11" y="63"/>
                  </a:cxn>
                  <a:cxn ang="0">
                    <a:pos x="4" y="34"/>
                  </a:cxn>
                  <a:cxn ang="0">
                    <a:pos x="0" y="6"/>
                  </a:cxn>
                  <a:cxn ang="0">
                    <a:pos x="34" y="0"/>
                  </a:cxn>
                  <a:cxn ang="0">
                    <a:pos x="38" y="26"/>
                  </a:cxn>
                  <a:cxn ang="0">
                    <a:pos x="44" y="51"/>
                  </a:cxn>
                  <a:cxn ang="0">
                    <a:pos x="53" y="74"/>
                  </a:cxn>
                  <a:cxn ang="0">
                    <a:pos x="64" y="97"/>
                  </a:cxn>
                  <a:cxn ang="0">
                    <a:pos x="77" y="118"/>
                  </a:cxn>
                  <a:cxn ang="0">
                    <a:pos x="91" y="138"/>
                  </a:cxn>
                  <a:cxn ang="0">
                    <a:pos x="108" y="156"/>
                  </a:cxn>
                  <a:cxn ang="0">
                    <a:pos x="127" y="173"/>
                  </a:cxn>
                  <a:cxn ang="0">
                    <a:pos x="146" y="187"/>
                  </a:cxn>
                  <a:cxn ang="0">
                    <a:pos x="167" y="200"/>
                  </a:cxn>
                  <a:cxn ang="0">
                    <a:pos x="190" y="212"/>
                  </a:cxn>
                  <a:cxn ang="0">
                    <a:pos x="213" y="220"/>
                  </a:cxn>
                  <a:cxn ang="0">
                    <a:pos x="239" y="227"/>
                  </a:cxn>
                  <a:cxn ang="0">
                    <a:pos x="264" y="231"/>
                  </a:cxn>
                  <a:cxn ang="0">
                    <a:pos x="291" y="232"/>
                  </a:cxn>
                  <a:cxn ang="0">
                    <a:pos x="291" y="267"/>
                  </a:cxn>
                </a:cxnLst>
                <a:rect l="0" t="0" r="r" b="b"/>
                <a:pathLst>
                  <a:path w="291" h="267">
                    <a:moveTo>
                      <a:pt x="291" y="267"/>
                    </a:moveTo>
                    <a:lnTo>
                      <a:pt x="261" y="266"/>
                    </a:lnTo>
                    <a:lnTo>
                      <a:pt x="232" y="261"/>
                    </a:lnTo>
                    <a:lnTo>
                      <a:pt x="204" y="255"/>
                    </a:lnTo>
                    <a:lnTo>
                      <a:pt x="177" y="244"/>
                    </a:lnTo>
                    <a:lnTo>
                      <a:pt x="152" y="232"/>
                    </a:lnTo>
                    <a:lnTo>
                      <a:pt x="127" y="217"/>
                    </a:lnTo>
                    <a:lnTo>
                      <a:pt x="105" y="201"/>
                    </a:lnTo>
                    <a:lnTo>
                      <a:pt x="85" y="182"/>
                    </a:lnTo>
                    <a:lnTo>
                      <a:pt x="65" y="161"/>
                    </a:lnTo>
                    <a:lnTo>
                      <a:pt x="49" y="140"/>
                    </a:lnTo>
                    <a:lnTo>
                      <a:pt x="34" y="116"/>
                    </a:lnTo>
                    <a:lnTo>
                      <a:pt x="21" y="89"/>
                    </a:lnTo>
                    <a:lnTo>
                      <a:pt x="11" y="63"/>
                    </a:lnTo>
                    <a:lnTo>
                      <a:pt x="4" y="34"/>
                    </a:lnTo>
                    <a:lnTo>
                      <a:pt x="0" y="6"/>
                    </a:lnTo>
                    <a:lnTo>
                      <a:pt x="34" y="0"/>
                    </a:lnTo>
                    <a:lnTo>
                      <a:pt x="38" y="26"/>
                    </a:lnTo>
                    <a:lnTo>
                      <a:pt x="44" y="51"/>
                    </a:lnTo>
                    <a:lnTo>
                      <a:pt x="53" y="74"/>
                    </a:lnTo>
                    <a:lnTo>
                      <a:pt x="64" y="97"/>
                    </a:lnTo>
                    <a:lnTo>
                      <a:pt x="77" y="118"/>
                    </a:lnTo>
                    <a:lnTo>
                      <a:pt x="91" y="138"/>
                    </a:lnTo>
                    <a:lnTo>
                      <a:pt x="108" y="156"/>
                    </a:lnTo>
                    <a:lnTo>
                      <a:pt x="127" y="173"/>
                    </a:lnTo>
                    <a:lnTo>
                      <a:pt x="146" y="187"/>
                    </a:lnTo>
                    <a:lnTo>
                      <a:pt x="167" y="200"/>
                    </a:lnTo>
                    <a:lnTo>
                      <a:pt x="190" y="212"/>
                    </a:lnTo>
                    <a:lnTo>
                      <a:pt x="213" y="220"/>
                    </a:lnTo>
                    <a:lnTo>
                      <a:pt x="239" y="227"/>
                    </a:lnTo>
                    <a:lnTo>
                      <a:pt x="264" y="231"/>
                    </a:lnTo>
                    <a:lnTo>
                      <a:pt x="291" y="232"/>
                    </a:lnTo>
                    <a:lnTo>
                      <a:pt x="291" y="267"/>
                    </a:lnTo>
                    <a:close/>
                  </a:path>
                </a:pathLst>
              </a:custGeom>
              <a:solidFill>
                <a:schemeClr val="tx1"/>
              </a:solidFill>
              <a:ln w="9525">
                <a:noFill/>
                <a:round/>
                <a:headEnd/>
                <a:tailEnd/>
              </a:ln>
            </p:spPr>
            <p:txBody>
              <a:bodyPr/>
              <a:lstStyle/>
              <a:p>
                <a:endParaRPr lang="en-US"/>
              </a:p>
            </p:txBody>
          </p:sp>
          <p:sp>
            <p:nvSpPr>
              <p:cNvPr id="145068" name="Freeform 2732"/>
              <p:cNvSpPr>
                <a:spLocks/>
              </p:cNvSpPr>
              <p:nvPr/>
            </p:nvSpPr>
            <p:spPr bwMode="black">
              <a:xfrm>
                <a:off x="4979" y="3395"/>
                <a:ext cx="13" cy="8"/>
              </a:xfrm>
              <a:custGeom>
                <a:avLst/>
                <a:gdLst/>
                <a:ahLst/>
                <a:cxnLst>
                  <a:cxn ang="0">
                    <a:pos x="2" y="31"/>
                  </a:cxn>
                  <a:cxn ang="0">
                    <a:pos x="0" y="0"/>
                  </a:cxn>
                  <a:cxn ang="0">
                    <a:pos x="0" y="0"/>
                  </a:cxn>
                  <a:cxn ang="0">
                    <a:pos x="35" y="0"/>
                  </a:cxn>
                  <a:cxn ang="0">
                    <a:pos x="35" y="0"/>
                  </a:cxn>
                  <a:cxn ang="0">
                    <a:pos x="36" y="25"/>
                  </a:cxn>
                  <a:cxn ang="0">
                    <a:pos x="2" y="31"/>
                  </a:cxn>
                </a:cxnLst>
                <a:rect l="0" t="0" r="r" b="b"/>
                <a:pathLst>
                  <a:path w="36" h="31">
                    <a:moveTo>
                      <a:pt x="2" y="31"/>
                    </a:moveTo>
                    <a:lnTo>
                      <a:pt x="0" y="0"/>
                    </a:lnTo>
                    <a:lnTo>
                      <a:pt x="0" y="0"/>
                    </a:lnTo>
                    <a:lnTo>
                      <a:pt x="35" y="0"/>
                    </a:lnTo>
                    <a:lnTo>
                      <a:pt x="35" y="0"/>
                    </a:lnTo>
                    <a:lnTo>
                      <a:pt x="36" y="25"/>
                    </a:lnTo>
                    <a:lnTo>
                      <a:pt x="2" y="31"/>
                    </a:lnTo>
                    <a:close/>
                  </a:path>
                </a:pathLst>
              </a:custGeom>
              <a:solidFill>
                <a:schemeClr val="tx1"/>
              </a:solidFill>
              <a:ln w="9525">
                <a:noFill/>
                <a:round/>
                <a:headEnd/>
                <a:tailEnd/>
              </a:ln>
            </p:spPr>
            <p:txBody>
              <a:bodyPr/>
              <a:lstStyle/>
              <a:p>
                <a:endParaRPr lang="en-US"/>
              </a:p>
            </p:txBody>
          </p:sp>
          <p:sp>
            <p:nvSpPr>
              <p:cNvPr id="145069" name="Freeform 2733"/>
              <p:cNvSpPr>
                <a:spLocks/>
              </p:cNvSpPr>
              <p:nvPr/>
            </p:nvSpPr>
            <p:spPr bwMode="black">
              <a:xfrm>
                <a:off x="4979" y="3321"/>
                <a:ext cx="91" cy="74"/>
              </a:xfrm>
              <a:custGeom>
                <a:avLst/>
                <a:gdLst/>
                <a:ahLst/>
                <a:cxnLst>
                  <a:cxn ang="0">
                    <a:pos x="0" y="291"/>
                  </a:cxn>
                  <a:cxn ang="0">
                    <a:pos x="2" y="262"/>
                  </a:cxn>
                  <a:cxn ang="0">
                    <a:pos x="6" y="233"/>
                  </a:cxn>
                  <a:cxn ang="0">
                    <a:pos x="12" y="205"/>
                  </a:cxn>
                  <a:cxn ang="0">
                    <a:pos x="23" y="178"/>
                  </a:cxn>
                  <a:cxn ang="0">
                    <a:pos x="35" y="153"/>
                  </a:cxn>
                  <a:cxn ang="0">
                    <a:pos x="50" y="128"/>
                  </a:cxn>
                  <a:cxn ang="0">
                    <a:pos x="66" y="106"/>
                  </a:cxn>
                  <a:cxn ang="0">
                    <a:pos x="86" y="85"/>
                  </a:cxn>
                  <a:cxn ang="0">
                    <a:pos x="106" y="67"/>
                  </a:cxn>
                  <a:cxn ang="0">
                    <a:pos x="128" y="49"/>
                  </a:cxn>
                  <a:cxn ang="0">
                    <a:pos x="151" y="34"/>
                  </a:cxn>
                  <a:cxn ang="0">
                    <a:pos x="178" y="21"/>
                  </a:cxn>
                  <a:cxn ang="0">
                    <a:pos x="205" y="13"/>
                  </a:cxn>
                  <a:cxn ang="0">
                    <a:pos x="233" y="4"/>
                  </a:cxn>
                  <a:cxn ang="0">
                    <a:pos x="261" y="0"/>
                  </a:cxn>
                  <a:cxn ang="0">
                    <a:pos x="268" y="34"/>
                  </a:cxn>
                  <a:cxn ang="0">
                    <a:pos x="242" y="39"/>
                  </a:cxn>
                  <a:cxn ang="0">
                    <a:pos x="216" y="45"/>
                  </a:cxn>
                  <a:cxn ang="0">
                    <a:pos x="193" y="54"/>
                  </a:cxn>
                  <a:cxn ang="0">
                    <a:pos x="171" y="64"/>
                  </a:cxn>
                  <a:cxn ang="0">
                    <a:pos x="149" y="77"/>
                  </a:cxn>
                  <a:cxn ang="0">
                    <a:pos x="130" y="92"/>
                  </a:cxn>
                  <a:cxn ang="0">
                    <a:pos x="111" y="108"/>
                  </a:cxn>
                  <a:cxn ang="0">
                    <a:pos x="94" y="126"/>
                  </a:cxn>
                  <a:cxn ang="0">
                    <a:pos x="80" y="147"/>
                  </a:cxn>
                  <a:cxn ang="0">
                    <a:pos x="67" y="168"/>
                  </a:cxn>
                  <a:cxn ang="0">
                    <a:pos x="55" y="191"/>
                  </a:cxn>
                  <a:cxn ang="0">
                    <a:pos x="47" y="214"/>
                  </a:cxn>
                  <a:cxn ang="0">
                    <a:pos x="40" y="240"/>
                  </a:cxn>
                  <a:cxn ang="0">
                    <a:pos x="36" y="264"/>
                  </a:cxn>
                  <a:cxn ang="0">
                    <a:pos x="35" y="291"/>
                  </a:cxn>
                  <a:cxn ang="0">
                    <a:pos x="0" y="291"/>
                  </a:cxn>
                </a:cxnLst>
                <a:rect l="0" t="0" r="r" b="b"/>
                <a:pathLst>
                  <a:path w="268" h="291">
                    <a:moveTo>
                      <a:pt x="0" y="291"/>
                    </a:moveTo>
                    <a:lnTo>
                      <a:pt x="2" y="262"/>
                    </a:lnTo>
                    <a:lnTo>
                      <a:pt x="6" y="233"/>
                    </a:lnTo>
                    <a:lnTo>
                      <a:pt x="12" y="205"/>
                    </a:lnTo>
                    <a:lnTo>
                      <a:pt x="23" y="178"/>
                    </a:lnTo>
                    <a:lnTo>
                      <a:pt x="35" y="153"/>
                    </a:lnTo>
                    <a:lnTo>
                      <a:pt x="50" y="128"/>
                    </a:lnTo>
                    <a:lnTo>
                      <a:pt x="66" y="106"/>
                    </a:lnTo>
                    <a:lnTo>
                      <a:pt x="86" y="85"/>
                    </a:lnTo>
                    <a:lnTo>
                      <a:pt x="106" y="67"/>
                    </a:lnTo>
                    <a:lnTo>
                      <a:pt x="128" y="49"/>
                    </a:lnTo>
                    <a:lnTo>
                      <a:pt x="151" y="34"/>
                    </a:lnTo>
                    <a:lnTo>
                      <a:pt x="178" y="21"/>
                    </a:lnTo>
                    <a:lnTo>
                      <a:pt x="205" y="13"/>
                    </a:lnTo>
                    <a:lnTo>
                      <a:pt x="233" y="4"/>
                    </a:lnTo>
                    <a:lnTo>
                      <a:pt x="261" y="0"/>
                    </a:lnTo>
                    <a:lnTo>
                      <a:pt x="268" y="34"/>
                    </a:lnTo>
                    <a:lnTo>
                      <a:pt x="242" y="39"/>
                    </a:lnTo>
                    <a:lnTo>
                      <a:pt x="216" y="45"/>
                    </a:lnTo>
                    <a:lnTo>
                      <a:pt x="193" y="54"/>
                    </a:lnTo>
                    <a:lnTo>
                      <a:pt x="171" y="64"/>
                    </a:lnTo>
                    <a:lnTo>
                      <a:pt x="149" y="77"/>
                    </a:lnTo>
                    <a:lnTo>
                      <a:pt x="130" y="92"/>
                    </a:lnTo>
                    <a:lnTo>
                      <a:pt x="111" y="108"/>
                    </a:lnTo>
                    <a:lnTo>
                      <a:pt x="94" y="126"/>
                    </a:lnTo>
                    <a:lnTo>
                      <a:pt x="80" y="147"/>
                    </a:lnTo>
                    <a:lnTo>
                      <a:pt x="67" y="168"/>
                    </a:lnTo>
                    <a:lnTo>
                      <a:pt x="55" y="191"/>
                    </a:lnTo>
                    <a:lnTo>
                      <a:pt x="47" y="214"/>
                    </a:lnTo>
                    <a:lnTo>
                      <a:pt x="40" y="240"/>
                    </a:lnTo>
                    <a:lnTo>
                      <a:pt x="36" y="264"/>
                    </a:lnTo>
                    <a:lnTo>
                      <a:pt x="35" y="291"/>
                    </a:lnTo>
                    <a:lnTo>
                      <a:pt x="0" y="291"/>
                    </a:lnTo>
                    <a:close/>
                  </a:path>
                </a:pathLst>
              </a:custGeom>
              <a:solidFill>
                <a:schemeClr val="tx1"/>
              </a:solidFill>
              <a:ln w="9525">
                <a:noFill/>
                <a:round/>
                <a:headEnd/>
                <a:tailEnd/>
              </a:ln>
            </p:spPr>
            <p:txBody>
              <a:bodyPr/>
              <a:lstStyle/>
              <a:p>
                <a:endParaRPr lang="en-US"/>
              </a:p>
            </p:txBody>
          </p:sp>
          <p:sp>
            <p:nvSpPr>
              <p:cNvPr id="145070" name="Freeform 2734"/>
              <p:cNvSpPr>
                <a:spLocks/>
              </p:cNvSpPr>
              <p:nvPr/>
            </p:nvSpPr>
            <p:spPr bwMode="black">
              <a:xfrm>
                <a:off x="5069" y="3319"/>
                <a:ext cx="10" cy="9"/>
              </a:xfrm>
              <a:custGeom>
                <a:avLst/>
                <a:gdLst/>
                <a:ahLst/>
                <a:cxnLst>
                  <a:cxn ang="0">
                    <a:pos x="0" y="1"/>
                  </a:cxn>
                  <a:cxn ang="0">
                    <a:pos x="32" y="0"/>
                  </a:cxn>
                  <a:cxn ang="0">
                    <a:pos x="32" y="0"/>
                  </a:cxn>
                  <a:cxn ang="0">
                    <a:pos x="32" y="34"/>
                  </a:cxn>
                  <a:cxn ang="0">
                    <a:pos x="32" y="34"/>
                  </a:cxn>
                  <a:cxn ang="0">
                    <a:pos x="7" y="35"/>
                  </a:cxn>
                  <a:cxn ang="0">
                    <a:pos x="0" y="1"/>
                  </a:cxn>
                </a:cxnLst>
                <a:rect l="0" t="0" r="r" b="b"/>
                <a:pathLst>
                  <a:path w="32" h="35">
                    <a:moveTo>
                      <a:pt x="0" y="1"/>
                    </a:moveTo>
                    <a:lnTo>
                      <a:pt x="32" y="0"/>
                    </a:lnTo>
                    <a:lnTo>
                      <a:pt x="32" y="0"/>
                    </a:lnTo>
                    <a:lnTo>
                      <a:pt x="32" y="34"/>
                    </a:lnTo>
                    <a:lnTo>
                      <a:pt x="32" y="34"/>
                    </a:lnTo>
                    <a:lnTo>
                      <a:pt x="7" y="35"/>
                    </a:lnTo>
                    <a:lnTo>
                      <a:pt x="0" y="1"/>
                    </a:lnTo>
                    <a:close/>
                  </a:path>
                </a:pathLst>
              </a:custGeom>
              <a:solidFill>
                <a:schemeClr val="tx1"/>
              </a:solidFill>
              <a:ln w="9525">
                <a:noFill/>
                <a:round/>
                <a:headEnd/>
                <a:tailEnd/>
              </a:ln>
            </p:spPr>
            <p:txBody>
              <a:bodyPr/>
              <a:lstStyle/>
              <a:p>
                <a:endParaRPr lang="en-US"/>
              </a:p>
            </p:txBody>
          </p:sp>
          <p:sp>
            <p:nvSpPr>
              <p:cNvPr id="145071" name="Freeform 2735"/>
              <p:cNvSpPr>
                <a:spLocks/>
              </p:cNvSpPr>
              <p:nvPr/>
            </p:nvSpPr>
            <p:spPr bwMode="black">
              <a:xfrm>
                <a:off x="5079" y="3319"/>
                <a:ext cx="98" cy="70"/>
              </a:xfrm>
              <a:custGeom>
                <a:avLst/>
                <a:gdLst/>
                <a:ahLst/>
                <a:cxnLst>
                  <a:cxn ang="0">
                    <a:pos x="0" y="0"/>
                  </a:cxn>
                  <a:cxn ang="0">
                    <a:pos x="29" y="1"/>
                  </a:cxn>
                  <a:cxn ang="0">
                    <a:pos x="58" y="5"/>
                  </a:cxn>
                  <a:cxn ang="0">
                    <a:pos x="86" y="13"/>
                  </a:cxn>
                  <a:cxn ang="0">
                    <a:pos x="112" y="22"/>
                  </a:cxn>
                  <a:cxn ang="0">
                    <a:pos x="139" y="34"/>
                  </a:cxn>
                  <a:cxn ang="0">
                    <a:pos x="163" y="49"/>
                  </a:cxn>
                  <a:cxn ang="0">
                    <a:pos x="185" y="66"/>
                  </a:cxn>
                  <a:cxn ang="0">
                    <a:pos x="205" y="85"/>
                  </a:cxn>
                  <a:cxn ang="0">
                    <a:pos x="225" y="105"/>
                  </a:cxn>
                  <a:cxn ang="0">
                    <a:pos x="241" y="129"/>
                  </a:cxn>
                  <a:cxn ang="0">
                    <a:pos x="256" y="151"/>
                  </a:cxn>
                  <a:cxn ang="0">
                    <a:pos x="269" y="178"/>
                  </a:cxn>
                  <a:cxn ang="0">
                    <a:pos x="279" y="204"/>
                  </a:cxn>
                  <a:cxn ang="0">
                    <a:pos x="286" y="233"/>
                  </a:cxn>
                  <a:cxn ang="0">
                    <a:pos x="291" y="261"/>
                  </a:cxn>
                  <a:cxn ang="0">
                    <a:pos x="256" y="268"/>
                  </a:cxn>
                  <a:cxn ang="0">
                    <a:pos x="252" y="242"/>
                  </a:cxn>
                  <a:cxn ang="0">
                    <a:pos x="246" y="217"/>
                  </a:cxn>
                  <a:cxn ang="0">
                    <a:pos x="237" y="193"/>
                  </a:cxn>
                  <a:cxn ang="0">
                    <a:pos x="226" y="171"/>
                  </a:cxn>
                  <a:cxn ang="0">
                    <a:pos x="213" y="148"/>
                  </a:cxn>
                  <a:cxn ang="0">
                    <a:pos x="199" y="129"/>
                  </a:cxn>
                  <a:cxn ang="0">
                    <a:pos x="182" y="111"/>
                  </a:cxn>
                  <a:cxn ang="0">
                    <a:pos x="163" y="94"/>
                  </a:cxn>
                  <a:cxn ang="0">
                    <a:pos x="144" y="79"/>
                  </a:cxn>
                  <a:cxn ang="0">
                    <a:pos x="124" y="66"/>
                  </a:cxn>
                  <a:cxn ang="0">
                    <a:pos x="101" y="55"/>
                  </a:cxn>
                  <a:cxn ang="0">
                    <a:pos x="77" y="47"/>
                  </a:cxn>
                  <a:cxn ang="0">
                    <a:pos x="51" y="40"/>
                  </a:cxn>
                  <a:cxn ang="0">
                    <a:pos x="27" y="35"/>
                  </a:cxn>
                  <a:cxn ang="0">
                    <a:pos x="0" y="34"/>
                  </a:cxn>
                  <a:cxn ang="0">
                    <a:pos x="0" y="0"/>
                  </a:cxn>
                </a:cxnLst>
                <a:rect l="0" t="0" r="r" b="b"/>
                <a:pathLst>
                  <a:path w="291" h="268">
                    <a:moveTo>
                      <a:pt x="0" y="0"/>
                    </a:moveTo>
                    <a:lnTo>
                      <a:pt x="29" y="1"/>
                    </a:lnTo>
                    <a:lnTo>
                      <a:pt x="58" y="5"/>
                    </a:lnTo>
                    <a:lnTo>
                      <a:pt x="86" y="13"/>
                    </a:lnTo>
                    <a:lnTo>
                      <a:pt x="112" y="22"/>
                    </a:lnTo>
                    <a:lnTo>
                      <a:pt x="139" y="34"/>
                    </a:lnTo>
                    <a:lnTo>
                      <a:pt x="163" y="49"/>
                    </a:lnTo>
                    <a:lnTo>
                      <a:pt x="185" y="66"/>
                    </a:lnTo>
                    <a:lnTo>
                      <a:pt x="205" y="85"/>
                    </a:lnTo>
                    <a:lnTo>
                      <a:pt x="225" y="105"/>
                    </a:lnTo>
                    <a:lnTo>
                      <a:pt x="241" y="129"/>
                    </a:lnTo>
                    <a:lnTo>
                      <a:pt x="256" y="151"/>
                    </a:lnTo>
                    <a:lnTo>
                      <a:pt x="269" y="178"/>
                    </a:lnTo>
                    <a:lnTo>
                      <a:pt x="279" y="204"/>
                    </a:lnTo>
                    <a:lnTo>
                      <a:pt x="286" y="233"/>
                    </a:lnTo>
                    <a:lnTo>
                      <a:pt x="291" y="261"/>
                    </a:lnTo>
                    <a:lnTo>
                      <a:pt x="256" y="268"/>
                    </a:lnTo>
                    <a:lnTo>
                      <a:pt x="252" y="242"/>
                    </a:lnTo>
                    <a:lnTo>
                      <a:pt x="246" y="217"/>
                    </a:lnTo>
                    <a:lnTo>
                      <a:pt x="237" y="193"/>
                    </a:lnTo>
                    <a:lnTo>
                      <a:pt x="226" y="171"/>
                    </a:lnTo>
                    <a:lnTo>
                      <a:pt x="213" y="148"/>
                    </a:lnTo>
                    <a:lnTo>
                      <a:pt x="199" y="129"/>
                    </a:lnTo>
                    <a:lnTo>
                      <a:pt x="182" y="111"/>
                    </a:lnTo>
                    <a:lnTo>
                      <a:pt x="163" y="94"/>
                    </a:lnTo>
                    <a:lnTo>
                      <a:pt x="144" y="79"/>
                    </a:lnTo>
                    <a:lnTo>
                      <a:pt x="124" y="66"/>
                    </a:lnTo>
                    <a:lnTo>
                      <a:pt x="101" y="55"/>
                    </a:lnTo>
                    <a:lnTo>
                      <a:pt x="77" y="47"/>
                    </a:lnTo>
                    <a:lnTo>
                      <a:pt x="51" y="40"/>
                    </a:lnTo>
                    <a:lnTo>
                      <a:pt x="27" y="35"/>
                    </a:lnTo>
                    <a:lnTo>
                      <a:pt x="0" y="34"/>
                    </a:lnTo>
                    <a:lnTo>
                      <a:pt x="0" y="0"/>
                    </a:lnTo>
                    <a:close/>
                  </a:path>
                </a:pathLst>
              </a:custGeom>
              <a:solidFill>
                <a:schemeClr val="tx1"/>
              </a:solidFill>
              <a:ln w="9525">
                <a:noFill/>
                <a:round/>
                <a:headEnd/>
                <a:tailEnd/>
              </a:ln>
            </p:spPr>
            <p:txBody>
              <a:bodyPr/>
              <a:lstStyle/>
              <a:p>
                <a:endParaRPr lang="en-US"/>
              </a:p>
            </p:txBody>
          </p:sp>
          <p:sp>
            <p:nvSpPr>
              <p:cNvPr id="145072" name="Freeform 2736"/>
              <p:cNvSpPr>
                <a:spLocks/>
              </p:cNvSpPr>
              <p:nvPr/>
            </p:nvSpPr>
            <p:spPr bwMode="black">
              <a:xfrm>
                <a:off x="5165" y="3388"/>
                <a:ext cx="12" cy="7"/>
              </a:xfrm>
              <a:custGeom>
                <a:avLst/>
                <a:gdLst/>
                <a:ahLst/>
                <a:cxnLst>
                  <a:cxn ang="0">
                    <a:pos x="35" y="0"/>
                  </a:cxn>
                  <a:cxn ang="0">
                    <a:pos x="36" y="31"/>
                  </a:cxn>
                  <a:cxn ang="0">
                    <a:pos x="36" y="31"/>
                  </a:cxn>
                  <a:cxn ang="0">
                    <a:pos x="1" y="31"/>
                  </a:cxn>
                  <a:cxn ang="0">
                    <a:pos x="1" y="31"/>
                  </a:cxn>
                  <a:cxn ang="0">
                    <a:pos x="0" y="7"/>
                  </a:cxn>
                  <a:cxn ang="0">
                    <a:pos x="35" y="0"/>
                  </a:cxn>
                </a:cxnLst>
                <a:rect l="0" t="0" r="r" b="b"/>
                <a:pathLst>
                  <a:path w="36" h="31">
                    <a:moveTo>
                      <a:pt x="35" y="0"/>
                    </a:moveTo>
                    <a:lnTo>
                      <a:pt x="36" y="31"/>
                    </a:lnTo>
                    <a:lnTo>
                      <a:pt x="36" y="31"/>
                    </a:lnTo>
                    <a:lnTo>
                      <a:pt x="1" y="31"/>
                    </a:lnTo>
                    <a:lnTo>
                      <a:pt x="1" y="31"/>
                    </a:lnTo>
                    <a:lnTo>
                      <a:pt x="0" y="7"/>
                    </a:lnTo>
                    <a:lnTo>
                      <a:pt x="35" y="0"/>
                    </a:lnTo>
                    <a:close/>
                  </a:path>
                </a:pathLst>
              </a:custGeom>
              <a:solidFill>
                <a:schemeClr val="tx1"/>
              </a:solidFill>
              <a:ln w="9525">
                <a:noFill/>
                <a:round/>
                <a:headEnd/>
                <a:tailEnd/>
              </a:ln>
            </p:spPr>
            <p:txBody>
              <a:bodyPr/>
              <a:lstStyle/>
              <a:p>
                <a:endParaRPr lang="en-US"/>
              </a:p>
            </p:txBody>
          </p:sp>
          <p:sp>
            <p:nvSpPr>
              <p:cNvPr id="145073" name="Freeform 2737"/>
              <p:cNvSpPr>
                <a:spLocks/>
              </p:cNvSpPr>
              <p:nvPr/>
            </p:nvSpPr>
            <p:spPr bwMode="black">
              <a:xfrm>
                <a:off x="5086" y="3395"/>
                <a:ext cx="91" cy="78"/>
              </a:xfrm>
              <a:custGeom>
                <a:avLst/>
                <a:gdLst/>
                <a:ahLst/>
                <a:cxnLst>
                  <a:cxn ang="0">
                    <a:pos x="268" y="0"/>
                  </a:cxn>
                  <a:cxn ang="0">
                    <a:pos x="267" y="29"/>
                  </a:cxn>
                  <a:cxn ang="0">
                    <a:pos x="262" y="58"/>
                  </a:cxn>
                  <a:cxn ang="0">
                    <a:pos x="256" y="86"/>
                  </a:cxn>
                  <a:cxn ang="0">
                    <a:pos x="245" y="113"/>
                  </a:cxn>
                  <a:cxn ang="0">
                    <a:pos x="233" y="139"/>
                  </a:cxn>
                  <a:cxn ang="0">
                    <a:pos x="218" y="164"/>
                  </a:cxn>
                  <a:cxn ang="0">
                    <a:pos x="202" y="185"/>
                  </a:cxn>
                  <a:cxn ang="0">
                    <a:pos x="182" y="206"/>
                  </a:cxn>
                  <a:cxn ang="0">
                    <a:pos x="162" y="225"/>
                  </a:cxn>
                  <a:cxn ang="0">
                    <a:pos x="140" y="241"/>
                  </a:cxn>
                  <a:cxn ang="0">
                    <a:pos x="117" y="256"/>
                  </a:cxn>
                  <a:cxn ang="0">
                    <a:pos x="90" y="269"/>
                  </a:cxn>
                  <a:cxn ang="0">
                    <a:pos x="64" y="279"/>
                  </a:cxn>
                  <a:cxn ang="0">
                    <a:pos x="35" y="286"/>
                  </a:cxn>
                  <a:cxn ang="0">
                    <a:pos x="7" y="291"/>
                  </a:cxn>
                  <a:cxn ang="0">
                    <a:pos x="0" y="256"/>
                  </a:cxn>
                  <a:cxn ang="0">
                    <a:pos x="26" y="252"/>
                  </a:cxn>
                  <a:cxn ang="0">
                    <a:pos x="51" y="246"/>
                  </a:cxn>
                  <a:cxn ang="0">
                    <a:pos x="75" y="237"/>
                  </a:cxn>
                  <a:cxn ang="0">
                    <a:pos x="97" y="226"/>
                  </a:cxn>
                  <a:cxn ang="0">
                    <a:pos x="119" y="213"/>
                  </a:cxn>
                  <a:cxn ang="0">
                    <a:pos x="138" y="199"/>
                  </a:cxn>
                  <a:cxn ang="0">
                    <a:pos x="157" y="182"/>
                  </a:cxn>
                  <a:cxn ang="0">
                    <a:pos x="174" y="164"/>
                  </a:cxn>
                  <a:cxn ang="0">
                    <a:pos x="188" y="144"/>
                  </a:cxn>
                  <a:cxn ang="0">
                    <a:pos x="201" y="124"/>
                  </a:cxn>
                  <a:cxn ang="0">
                    <a:pos x="213" y="100"/>
                  </a:cxn>
                  <a:cxn ang="0">
                    <a:pos x="221" y="78"/>
                  </a:cxn>
                  <a:cxn ang="0">
                    <a:pos x="228" y="52"/>
                  </a:cxn>
                  <a:cxn ang="0">
                    <a:pos x="232" y="27"/>
                  </a:cxn>
                  <a:cxn ang="0">
                    <a:pos x="233" y="0"/>
                  </a:cxn>
                  <a:cxn ang="0">
                    <a:pos x="268" y="0"/>
                  </a:cxn>
                </a:cxnLst>
                <a:rect l="0" t="0" r="r" b="b"/>
                <a:pathLst>
                  <a:path w="268" h="291">
                    <a:moveTo>
                      <a:pt x="268" y="0"/>
                    </a:moveTo>
                    <a:lnTo>
                      <a:pt x="267" y="29"/>
                    </a:lnTo>
                    <a:lnTo>
                      <a:pt x="262" y="58"/>
                    </a:lnTo>
                    <a:lnTo>
                      <a:pt x="256" y="86"/>
                    </a:lnTo>
                    <a:lnTo>
                      <a:pt x="245" y="113"/>
                    </a:lnTo>
                    <a:lnTo>
                      <a:pt x="233" y="139"/>
                    </a:lnTo>
                    <a:lnTo>
                      <a:pt x="218" y="164"/>
                    </a:lnTo>
                    <a:lnTo>
                      <a:pt x="202" y="185"/>
                    </a:lnTo>
                    <a:lnTo>
                      <a:pt x="182" y="206"/>
                    </a:lnTo>
                    <a:lnTo>
                      <a:pt x="162" y="225"/>
                    </a:lnTo>
                    <a:lnTo>
                      <a:pt x="140" y="241"/>
                    </a:lnTo>
                    <a:lnTo>
                      <a:pt x="117" y="256"/>
                    </a:lnTo>
                    <a:lnTo>
                      <a:pt x="90" y="269"/>
                    </a:lnTo>
                    <a:lnTo>
                      <a:pt x="64" y="279"/>
                    </a:lnTo>
                    <a:lnTo>
                      <a:pt x="35" y="286"/>
                    </a:lnTo>
                    <a:lnTo>
                      <a:pt x="7" y="291"/>
                    </a:lnTo>
                    <a:lnTo>
                      <a:pt x="0" y="256"/>
                    </a:lnTo>
                    <a:lnTo>
                      <a:pt x="26" y="252"/>
                    </a:lnTo>
                    <a:lnTo>
                      <a:pt x="51" y="246"/>
                    </a:lnTo>
                    <a:lnTo>
                      <a:pt x="75" y="237"/>
                    </a:lnTo>
                    <a:lnTo>
                      <a:pt x="97" y="226"/>
                    </a:lnTo>
                    <a:lnTo>
                      <a:pt x="119" y="213"/>
                    </a:lnTo>
                    <a:lnTo>
                      <a:pt x="138" y="199"/>
                    </a:lnTo>
                    <a:lnTo>
                      <a:pt x="157" y="182"/>
                    </a:lnTo>
                    <a:lnTo>
                      <a:pt x="174" y="164"/>
                    </a:lnTo>
                    <a:lnTo>
                      <a:pt x="188" y="144"/>
                    </a:lnTo>
                    <a:lnTo>
                      <a:pt x="201" y="124"/>
                    </a:lnTo>
                    <a:lnTo>
                      <a:pt x="213" y="100"/>
                    </a:lnTo>
                    <a:lnTo>
                      <a:pt x="221" y="78"/>
                    </a:lnTo>
                    <a:lnTo>
                      <a:pt x="228" y="52"/>
                    </a:lnTo>
                    <a:lnTo>
                      <a:pt x="232" y="27"/>
                    </a:lnTo>
                    <a:lnTo>
                      <a:pt x="233" y="0"/>
                    </a:lnTo>
                    <a:lnTo>
                      <a:pt x="268" y="0"/>
                    </a:lnTo>
                    <a:close/>
                  </a:path>
                </a:pathLst>
              </a:custGeom>
              <a:solidFill>
                <a:schemeClr val="tx1"/>
              </a:solidFill>
              <a:ln w="9525">
                <a:noFill/>
                <a:round/>
                <a:headEnd/>
                <a:tailEnd/>
              </a:ln>
            </p:spPr>
            <p:txBody>
              <a:bodyPr/>
              <a:lstStyle/>
              <a:p>
                <a:endParaRPr lang="en-US"/>
              </a:p>
            </p:txBody>
          </p:sp>
          <p:sp>
            <p:nvSpPr>
              <p:cNvPr id="145074" name="Freeform 2738"/>
              <p:cNvSpPr>
                <a:spLocks/>
              </p:cNvSpPr>
              <p:nvPr/>
            </p:nvSpPr>
            <p:spPr bwMode="black">
              <a:xfrm>
                <a:off x="5079" y="3463"/>
                <a:ext cx="10" cy="10"/>
              </a:xfrm>
              <a:custGeom>
                <a:avLst/>
                <a:gdLst/>
                <a:ahLst/>
                <a:cxnLst>
                  <a:cxn ang="0">
                    <a:pos x="31" y="35"/>
                  </a:cxn>
                  <a:cxn ang="0">
                    <a:pos x="0" y="36"/>
                  </a:cxn>
                  <a:cxn ang="0">
                    <a:pos x="0" y="36"/>
                  </a:cxn>
                  <a:cxn ang="0">
                    <a:pos x="0" y="1"/>
                  </a:cxn>
                  <a:cxn ang="0">
                    <a:pos x="0" y="1"/>
                  </a:cxn>
                  <a:cxn ang="0">
                    <a:pos x="24" y="0"/>
                  </a:cxn>
                  <a:cxn ang="0">
                    <a:pos x="31" y="35"/>
                  </a:cxn>
                </a:cxnLst>
                <a:rect l="0" t="0" r="r" b="b"/>
                <a:pathLst>
                  <a:path w="31" h="36">
                    <a:moveTo>
                      <a:pt x="31" y="35"/>
                    </a:moveTo>
                    <a:lnTo>
                      <a:pt x="0" y="36"/>
                    </a:lnTo>
                    <a:lnTo>
                      <a:pt x="0" y="36"/>
                    </a:lnTo>
                    <a:lnTo>
                      <a:pt x="0" y="1"/>
                    </a:lnTo>
                    <a:lnTo>
                      <a:pt x="0" y="1"/>
                    </a:lnTo>
                    <a:lnTo>
                      <a:pt x="24" y="0"/>
                    </a:lnTo>
                    <a:lnTo>
                      <a:pt x="31" y="35"/>
                    </a:lnTo>
                    <a:close/>
                  </a:path>
                </a:pathLst>
              </a:custGeom>
              <a:solidFill>
                <a:schemeClr val="tx1"/>
              </a:solidFill>
              <a:ln w="9525">
                <a:noFill/>
                <a:round/>
                <a:headEnd/>
                <a:tailEnd/>
              </a:ln>
            </p:spPr>
            <p:txBody>
              <a:bodyPr/>
              <a:lstStyle/>
              <a:p>
                <a:endParaRPr lang="en-US"/>
              </a:p>
            </p:txBody>
          </p:sp>
          <p:sp>
            <p:nvSpPr>
              <p:cNvPr id="145075" name="Rectangle 2739"/>
              <p:cNvSpPr>
                <a:spLocks noChangeArrowheads="1"/>
              </p:cNvSpPr>
              <p:nvPr/>
            </p:nvSpPr>
            <p:spPr bwMode="black">
              <a:xfrm>
                <a:off x="3390" y="3606"/>
                <a:ext cx="1397" cy="5"/>
              </a:xfrm>
              <a:prstGeom prst="rect">
                <a:avLst/>
              </a:prstGeom>
              <a:solidFill>
                <a:schemeClr val="tx1"/>
              </a:solidFill>
              <a:ln w="9525">
                <a:noFill/>
                <a:miter lim="800000"/>
                <a:headEnd/>
                <a:tailEnd/>
              </a:ln>
            </p:spPr>
            <p:txBody>
              <a:bodyPr/>
              <a:lstStyle/>
              <a:p>
                <a:endParaRPr lang="en-US"/>
              </a:p>
            </p:txBody>
          </p:sp>
          <p:sp>
            <p:nvSpPr>
              <p:cNvPr id="145076" name="Rectangle 2740"/>
              <p:cNvSpPr>
                <a:spLocks noChangeArrowheads="1"/>
              </p:cNvSpPr>
              <p:nvPr/>
            </p:nvSpPr>
            <p:spPr bwMode="black">
              <a:xfrm>
                <a:off x="3293" y="1294"/>
                <a:ext cx="1693" cy="3"/>
              </a:xfrm>
              <a:prstGeom prst="rect">
                <a:avLst/>
              </a:prstGeom>
              <a:solidFill>
                <a:schemeClr val="tx1"/>
              </a:solidFill>
              <a:ln w="9525">
                <a:noFill/>
                <a:miter lim="800000"/>
                <a:headEnd/>
                <a:tailEnd/>
              </a:ln>
            </p:spPr>
            <p:txBody>
              <a:bodyPr/>
              <a:lstStyle/>
              <a:p>
                <a:endParaRPr lang="en-US"/>
              </a:p>
            </p:txBody>
          </p:sp>
          <p:sp>
            <p:nvSpPr>
              <p:cNvPr id="145078" name="Rectangle 2742"/>
              <p:cNvSpPr>
                <a:spLocks noChangeArrowheads="1"/>
              </p:cNvSpPr>
              <p:nvPr/>
            </p:nvSpPr>
            <p:spPr bwMode="black">
              <a:xfrm>
                <a:off x="3295" y="1994"/>
                <a:ext cx="1691" cy="5"/>
              </a:xfrm>
              <a:prstGeom prst="rect">
                <a:avLst/>
              </a:prstGeom>
              <a:solidFill>
                <a:schemeClr val="tx1"/>
              </a:solidFill>
              <a:ln w="9525">
                <a:noFill/>
                <a:miter lim="800000"/>
                <a:headEnd/>
                <a:tailEnd/>
              </a:ln>
            </p:spPr>
            <p:txBody>
              <a:bodyPr/>
              <a:lstStyle/>
              <a:p>
                <a:endParaRPr lang="en-US"/>
              </a:p>
            </p:txBody>
          </p:sp>
          <p:sp>
            <p:nvSpPr>
              <p:cNvPr id="145079" name="Rectangle 2743"/>
              <p:cNvSpPr>
                <a:spLocks noChangeArrowheads="1"/>
              </p:cNvSpPr>
              <p:nvPr/>
            </p:nvSpPr>
            <p:spPr bwMode="black">
              <a:xfrm>
                <a:off x="3289" y="2344"/>
                <a:ext cx="1697" cy="4"/>
              </a:xfrm>
              <a:prstGeom prst="rect">
                <a:avLst/>
              </a:prstGeom>
              <a:solidFill>
                <a:schemeClr val="tx1"/>
              </a:solidFill>
              <a:ln w="9525">
                <a:noFill/>
                <a:miter lim="800000"/>
                <a:headEnd/>
                <a:tailEnd/>
              </a:ln>
            </p:spPr>
            <p:txBody>
              <a:bodyPr/>
              <a:lstStyle/>
              <a:p>
                <a:endParaRPr lang="en-US"/>
              </a:p>
            </p:txBody>
          </p:sp>
          <p:sp>
            <p:nvSpPr>
              <p:cNvPr id="145080" name="Rectangle 2744"/>
              <p:cNvSpPr>
                <a:spLocks noChangeArrowheads="1"/>
              </p:cNvSpPr>
              <p:nvPr/>
            </p:nvSpPr>
            <p:spPr bwMode="black">
              <a:xfrm>
                <a:off x="3289" y="2694"/>
                <a:ext cx="1697" cy="5"/>
              </a:xfrm>
              <a:prstGeom prst="rect">
                <a:avLst/>
              </a:prstGeom>
              <a:solidFill>
                <a:schemeClr val="tx1"/>
              </a:solidFill>
              <a:ln w="9525">
                <a:noFill/>
                <a:miter lim="800000"/>
                <a:headEnd/>
                <a:tailEnd/>
              </a:ln>
            </p:spPr>
            <p:txBody>
              <a:bodyPr/>
              <a:lstStyle/>
              <a:p>
                <a:endParaRPr lang="en-US"/>
              </a:p>
            </p:txBody>
          </p:sp>
          <p:sp>
            <p:nvSpPr>
              <p:cNvPr id="145081" name="Rectangle 2745"/>
              <p:cNvSpPr>
                <a:spLocks noChangeArrowheads="1"/>
              </p:cNvSpPr>
              <p:nvPr/>
            </p:nvSpPr>
            <p:spPr bwMode="black">
              <a:xfrm>
                <a:off x="3289" y="3044"/>
                <a:ext cx="1697" cy="5"/>
              </a:xfrm>
              <a:prstGeom prst="rect">
                <a:avLst/>
              </a:prstGeom>
              <a:solidFill>
                <a:schemeClr val="tx1"/>
              </a:solidFill>
              <a:ln w="9525">
                <a:noFill/>
                <a:miter lim="800000"/>
                <a:headEnd/>
                <a:tailEnd/>
              </a:ln>
            </p:spPr>
            <p:txBody>
              <a:bodyPr/>
              <a:lstStyle/>
              <a:p>
                <a:endParaRPr lang="en-US"/>
              </a:p>
            </p:txBody>
          </p:sp>
          <p:sp>
            <p:nvSpPr>
              <p:cNvPr id="145082" name="Rectangle 2746"/>
              <p:cNvSpPr>
                <a:spLocks noChangeArrowheads="1"/>
              </p:cNvSpPr>
              <p:nvPr/>
            </p:nvSpPr>
            <p:spPr bwMode="black">
              <a:xfrm>
                <a:off x="3086" y="976"/>
                <a:ext cx="6" cy="2390"/>
              </a:xfrm>
              <a:prstGeom prst="rect">
                <a:avLst/>
              </a:prstGeom>
              <a:solidFill>
                <a:schemeClr val="tx1"/>
              </a:solidFill>
              <a:ln w="9525">
                <a:noFill/>
                <a:miter lim="800000"/>
                <a:headEnd/>
                <a:tailEnd/>
              </a:ln>
            </p:spPr>
            <p:txBody>
              <a:bodyPr/>
              <a:lstStyle/>
              <a:p>
                <a:endParaRPr lang="en-US"/>
              </a:p>
            </p:txBody>
          </p:sp>
          <p:sp>
            <p:nvSpPr>
              <p:cNvPr id="145083" name="Freeform 2747"/>
              <p:cNvSpPr>
                <a:spLocks/>
              </p:cNvSpPr>
              <p:nvPr/>
            </p:nvSpPr>
            <p:spPr bwMode="black">
              <a:xfrm>
                <a:off x="3337" y="3598"/>
                <a:ext cx="29" cy="21"/>
              </a:xfrm>
              <a:custGeom>
                <a:avLst/>
                <a:gdLst/>
                <a:ahLst/>
                <a:cxnLst>
                  <a:cxn ang="0">
                    <a:pos x="0" y="69"/>
                  </a:cxn>
                  <a:cxn ang="0">
                    <a:pos x="69" y="0"/>
                  </a:cxn>
                  <a:cxn ang="0">
                    <a:pos x="82" y="13"/>
                  </a:cxn>
                  <a:cxn ang="0">
                    <a:pos x="13" y="82"/>
                  </a:cxn>
                  <a:cxn ang="0">
                    <a:pos x="0" y="69"/>
                  </a:cxn>
                </a:cxnLst>
                <a:rect l="0" t="0" r="r" b="b"/>
                <a:pathLst>
                  <a:path w="82" h="82">
                    <a:moveTo>
                      <a:pt x="0" y="69"/>
                    </a:moveTo>
                    <a:lnTo>
                      <a:pt x="69" y="0"/>
                    </a:lnTo>
                    <a:lnTo>
                      <a:pt x="82" y="13"/>
                    </a:lnTo>
                    <a:lnTo>
                      <a:pt x="13" y="82"/>
                    </a:lnTo>
                    <a:lnTo>
                      <a:pt x="0" y="69"/>
                    </a:lnTo>
                    <a:close/>
                  </a:path>
                </a:pathLst>
              </a:custGeom>
              <a:solidFill>
                <a:schemeClr val="tx1"/>
              </a:solidFill>
              <a:ln w="9525">
                <a:noFill/>
                <a:round/>
                <a:headEnd/>
                <a:tailEnd/>
              </a:ln>
            </p:spPr>
            <p:txBody>
              <a:bodyPr/>
              <a:lstStyle/>
              <a:p>
                <a:endParaRPr lang="en-US"/>
              </a:p>
            </p:txBody>
          </p:sp>
          <p:sp>
            <p:nvSpPr>
              <p:cNvPr id="145084" name="Rectangle 2748"/>
              <p:cNvSpPr>
                <a:spLocks noChangeArrowheads="1"/>
              </p:cNvSpPr>
              <p:nvPr/>
            </p:nvSpPr>
            <p:spPr bwMode="black">
              <a:xfrm>
                <a:off x="3330" y="3606"/>
                <a:ext cx="60" cy="5"/>
              </a:xfrm>
              <a:prstGeom prst="rect">
                <a:avLst/>
              </a:prstGeom>
              <a:solidFill>
                <a:schemeClr val="tx1"/>
              </a:solidFill>
              <a:ln w="9525">
                <a:noFill/>
                <a:miter lim="800000"/>
                <a:headEnd/>
                <a:tailEnd/>
              </a:ln>
            </p:spPr>
            <p:txBody>
              <a:bodyPr/>
              <a:lstStyle/>
              <a:p>
                <a:endParaRPr lang="en-US"/>
              </a:p>
            </p:txBody>
          </p:sp>
          <p:sp>
            <p:nvSpPr>
              <p:cNvPr id="145085" name="Freeform 2749"/>
              <p:cNvSpPr>
                <a:spLocks/>
              </p:cNvSpPr>
              <p:nvPr/>
            </p:nvSpPr>
            <p:spPr bwMode="black">
              <a:xfrm>
                <a:off x="3074" y="3385"/>
                <a:ext cx="28" cy="22"/>
              </a:xfrm>
              <a:custGeom>
                <a:avLst/>
                <a:gdLst/>
                <a:ahLst/>
                <a:cxnLst>
                  <a:cxn ang="0">
                    <a:pos x="69" y="82"/>
                  </a:cxn>
                  <a:cxn ang="0">
                    <a:pos x="0" y="13"/>
                  </a:cxn>
                  <a:cxn ang="0">
                    <a:pos x="13" y="0"/>
                  </a:cxn>
                  <a:cxn ang="0">
                    <a:pos x="82" y="69"/>
                  </a:cxn>
                  <a:cxn ang="0">
                    <a:pos x="69" y="82"/>
                  </a:cxn>
                </a:cxnLst>
                <a:rect l="0" t="0" r="r" b="b"/>
                <a:pathLst>
                  <a:path w="82" h="82">
                    <a:moveTo>
                      <a:pt x="69" y="82"/>
                    </a:moveTo>
                    <a:lnTo>
                      <a:pt x="0" y="13"/>
                    </a:lnTo>
                    <a:lnTo>
                      <a:pt x="13" y="0"/>
                    </a:lnTo>
                    <a:lnTo>
                      <a:pt x="82" y="69"/>
                    </a:lnTo>
                    <a:lnTo>
                      <a:pt x="69" y="82"/>
                    </a:lnTo>
                    <a:close/>
                  </a:path>
                </a:pathLst>
              </a:custGeom>
              <a:solidFill>
                <a:schemeClr val="tx1"/>
              </a:solidFill>
              <a:ln w="9525">
                <a:noFill/>
                <a:round/>
                <a:headEnd/>
                <a:tailEnd/>
              </a:ln>
            </p:spPr>
            <p:txBody>
              <a:bodyPr/>
              <a:lstStyle/>
              <a:p>
                <a:endParaRPr lang="en-US"/>
              </a:p>
            </p:txBody>
          </p:sp>
          <p:sp>
            <p:nvSpPr>
              <p:cNvPr id="145086" name="Rectangle 2750"/>
              <p:cNvSpPr>
                <a:spLocks noChangeArrowheads="1"/>
              </p:cNvSpPr>
              <p:nvPr/>
            </p:nvSpPr>
            <p:spPr bwMode="black">
              <a:xfrm>
                <a:off x="3086" y="3366"/>
                <a:ext cx="6" cy="45"/>
              </a:xfrm>
              <a:prstGeom prst="rect">
                <a:avLst/>
              </a:prstGeom>
              <a:solidFill>
                <a:schemeClr val="tx1"/>
              </a:solidFill>
              <a:ln w="9525">
                <a:noFill/>
                <a:miter lim="800000"/>
                <a:headEnd/>
                <a:tailEnd/>
              </a:ln>
            </p:spPr>
            <p:txBody>
              <a:bodyPr/>
              <a:lstStyle/>
              <a:p>
                <a:endParaRPr lang="en-US"/>
              </a:p>
            </p:txBody>
          </p:sp>
          <p:sp>
            <p:nvSpPr>
              <p:cNvPr id="145087" name="Freeform 2751"/>
              <p:cNvSpPr>
                <a:spLocks/>
              </p:cNvSpPr>
              <p:nvPr/>
            </p:nvSpPr>
            <p:spPr bwMode="black">
              <a:xfrm>
                <a:off x="4811" y="3598"/>
                <a:ext cx="28" cy="22"/>
              </a:xfrm>
              <a:custGeom>
                <a:avLst/>
                <a:gdLst/>
                <a:ahLst/>
                <a:cxnLst>
                  <a:cxn ang="0">
                    <a:pos x="82" y="13"/>
                  </a:cxn>
                  <a:cxn ang="0">
                    <a:pos x="13" y="82"/>
                  </a:cxn>
                  <a:cxn ang="0">
                    <a:pos x="0" y="69"/>
                  </a:cxn>
                  <a:cxn ang="0">
                    <a:pos x="69" y="0"/>
                  </a:cxn>
                  <a:cxn ang="0">
                    <a:pos x="82" y="13"/>
                  </a:cxn>
                </a:cxnLst>
                <a:rect l="0" t="0" r="r" b="b"/>
                <a:pathLst>
                  <a:path w="82" h="82">
                    <a:moveTo>
                      <a:pt x="82" y="13"/>
                    </a:moveTo>
                    <a:lnTo>
                      <a:pt x="13" y="82"/>
                    </a:lnTo>
                    <a:lnTo>
                      <a:pt x="0" y="69"/>
                    </a:lnTo>
                    <a:lnTo>
                      <a:pt x="69" y="0"/>
                    </a:lnTo>
                    <a:lnTo>
                      <a:pt x="82" y="13"/>
                    </a:lnTo>
                    <a:close/>
                  </a:path>
                </a:pathLst>
              </a:custGeom>
              <a:solidFill>
                <a:schemeClr val="tx1"/>
              </a:solidFill>
              <a:ln w="9525">
                <a:noFill/>
                <a:round/>
                <a:headEnd/>
                <a:tailEnd/>
              </a:ln>
            </p:spPr>
            <p:txBody>
              <a:bodyPr/>
              <a:lstStyle/>
              <a:p>
                <a:endParaRPr lang="en-US"/>
              </a:p>
            </p:txBody>
          </p:sp>
          <p:sp>
            <p:nvSpPr>
              <p:cNvPr id="145088" name="Rectangle 2752"/>
              <p:cNvSpPr>
                <a:spLocks noChangeArrowheads="1"/>
              </p:cNvSpPr>
              <p:nvPr/>
            </p:nvSpPr>
            <p:spPr bwMode="black">
              <a:xfrm>
                <a:off x="4787" y="3606"/>
                <a:ext cx="58" cy="5"/>
              </a:xfrm>
              <a:prstGeom prst="rect">
                <a:avLst/>
              </a:prstGeom>
              <a:solidFill>
                <a:schemeClr val="tx1"/>
              </a:solidFill>
              <a:ln w="9525">
                <a:noFill/>
                <a:miter lim="800000"/>
                <a:headEnd/>
                <a:tailEnd/>
              </a:ln>
            </p:spPr>
            <p:txBody>
              <a:bodyPr/>
              <a:lstStyle/>
              <a:p>
                <a:endParaRPr lang="en-US"/>
              </a:p>
            </p:txBody>
          </p:sp>
          <p:sp>
            <p:nvSpPr>
              <p:cNvPr id="145089" name="Freeform 2753"/>
              <p:cNvSpPr>
                <a:spLocks/>
              </p:cNvSpPr>
              <p:nvPr/>
            </p:nvSpPr>
            <p:spPr bwMode="black">
              <a:xfrm>
                <a:off x="3076" y="935"/>
                <a:ext cx="28" cy="20"/>
              </a:xfrm>
              <a:custGeom>
                <a:avLst/>
                <a:gdLst/>
                <a:ahLst/>
                <a:cxnLst>
                  <a:cxn ang="0">
                    <a:pos x="13" y="0"/>
                  </a:cxn>
                  <a:cxn ang="0">
                    <a:pos x="82" y="69"/>
                  </a:cxn>
                  <a:cxn ang="0">
                    <a:pos x="69" y="82"/>
                  </a:cxn>
                  <a:cxn ang="0">
                    <a:pos x="0" y="13"/>
                  </a:cxn>
                  <a:cxn ang="0">
                    <a:pos x="13" y="0"/>
                  </a:cxn>
                </a:cxnLst>
                <a:rect l="0" t="0" r="r" b="b"/>
                <a:pathLst>
                  <a:path w="82" h="82">
                    <a:moveTo>
                      <a:pt x="13" y="0"/>
                    </a:moveTo>
                    <a:lnTo>
                      <a:pt x="82" y="69"/>
                    </a:lnTo>
                    <a:lnTo>
                      <a:pt x="69" y="82"/>
                    </a:lnTo>
                    <a:lnTo>
                      <a:pt x="0" y="13"/>
                    </a:lnTo>
                    <a:lnTo>
                      <a:pt x="13" y="0"/>
                    </a:lnTo>
                    <a:close/>
                  </a:path>
                </a:pathLst>
              </a:custGeom>
              <a:solidFill>
                <a:srgbClr val="E5E5E5"/>
              </a:solidFill>
              <a:ln w="9525">
                <a:solidFill>
                  <a:schemeClr val="tx1"/>
                </a:solidFill>
                <a:round/>
                <a:headEnd/>
                <a:tailEnd/>
              </a:ln>
            </p:spPr>
            <p:txBody>
              <a:bodyPr/>
              <a:lstStyle/>
              <a:p>
                <a:endParaRPr lang="en-US"/>
              </a:p>
            </p:txBody>
          </p:sp>
          <p:sp>
            <p:nvSpPr>
              <p:cNvPr id="145090" name="Rectangle 2754"/>
              <p:cNvSpPr>
                <a:spLocks noChangeArrowheads="1"/>
              </p:cNvSpPr>
              <p:nvPr/>
            </p:nvSpPr>
            <p:spPr bwMode="black">
              <a:xfrm>
                <a:off x="3086" y="930"/>
                <a:ext cx="6" cy="46"/>
              </a:xfrm>
              <a:prstGeom prst="rect">
                <a:avLst/>
              </a:prstGeom>
              <a:solidFill>
                <a:srgbClr val="E5E5E5"/>
              </a:solidFill>
              <a:ln w="9525">
                <a:solidFill>
                  <a:schemeClr val="tx1"/>
                </a:solidFill>
                <a:miter lim="800000"/>
                <a:headEnd/>
                <a:tailEnd/>
              </a:ln>
            </p:spPr>
            <p:txBody>
              <a:bodyPr/>
              <a:lstStyle/>
              <a:p>
                <a:endParaRPr lang="en-US"/>
              </a:p>
            </p:txBody>
          </p:sp>
          <p:sp>
            <p:nvSpPr>
              <p:cNvPr id="145091" name="Freeform 2755"/>
              <p:cNvSpPr>
                <a:spLocks/>
              </p:cNvSpPr>
              <p:nvPr/>
            </p:nvSpPr>
            <p:spPr bwMode="black">
              <a:xfrm>
                <a:off x="5399" y="803"/>
                <a:ext cx="86" cy="165"/>
              </a:xfrm>
              <a:custGeom>
                <a:avLst/>
                <a:gdLst/>
                <a:ahLst/>
                <a:cxnLst>
                  <a:cxn ang="0">
                    <a:pos x="0" y="634"/>
                  </a:cxn>
                  <a:cxn ang="0">
                    <a:pos x="129" y="0"/>
                  </a:cxn>
                  <a:cxn ang="0">
                    <a:pos x="257" y="634"/>
                  </a:cxn>
                  <a:cxn ang="0">
                    <a:pos x="0" y="634"/>
                  </a:cxn>
                  <a:cxn ang="0">
                    <a:pos x="0" y="634"/>
                  </a:cxn>
                </a:cxnLst>
                <a:rect l="0" t="0" r="r" b="b"/>
                <a:pathLst>
                  <a:path w="257" h="634">
                    <a:moveTo>
                      <a:pt x="0" y="634"/>
                    </a:moveTo>
                    <a:lnTo>
                      <a:pt x="129" y="0"/>
                    </a:lnTo>
                    <a:lnTo>
                      <a:pt x="257" y="634"/>
                    </a:lnTo>
                    <a:lnTo>
                      <a:pt x="0" y="634"/>
                    </a:lnTo>
                    <a:lnTo>
                      <a:pt x="0" y="634"/>
                    </a:lnTo>
                    <a:close/>
                  </a:path>
                </a:pathLst>
              </a:custGeom>
              <a:solidFill>
                <a:schemeClr val="tx1"/>
              </a:solidFill>
              <a:ln w="9525">
                <a:solidFill>
                  <a:schemeClr val="tx1"/>
                </a:solidFill>
                <a:round/>
                <a:headEnd/>
                <a:tailEnd/>
              </a:ln>
            </p:spPr>
            <p:txBody>
              <a:bodyPr/>
              <a:lstStyle/>
              <a:p>
                <a:endParaRPr lang="en-US"/>
              </a:p>
            </p:txBody>
          </p:sp>
          <p:sp>
            <p:nvSpPr>
              <p:cNvPr id="145092" name="Oval 2756"/>
              <p:cNvSpPr>
                <a:spLocks noChangeArrowheads="1"/>
              </p:cNvSpPr>
              <p:nvPr/>
            </p:nvSpPr>
            <p:spPr bwMode="black">
              <a:xfrm>
                <a:off x="5437" y="798"/>
                <a:ext cx="10" cy="8"/>
              </a:xfrm>
              <a:prstGeom prst="ellipse">
                <a:avLst/>
              </a:prstGeom>
              <a:solidFill>
                <a:srgbClr val="FFFF00"/>
              </a:solidFill>
              <a:ln w="9525">
                <a:noFill/>
                <a:round/>
                <a:headEnd/>
                <a:tailEnd/>
              </a:ln>
            </p:spPr>
            <p:txBody>
              <a:bodyPr/>
              <a:lstStyle/>
              <a:p>
                <a:endParaRPr lang="en-US"/>
              </a:p>
            </p:txBody>
          </p:sp>
          <p:sp>
            <p:nvSpPr>
              <p:cNvPr id="145093" name="Freeform 2757"/>
              <p:cNvSpPr>
                <a:spLocks/>
              </p:cNvSpPr>
              <p:nvPr/>
            </p:nvSpPr>
            <p:spPr bwMode="black">
              <a:xfrm>
                <a:off x="5393" y="801"/>
                <a:ext cx="54" cy="168"/>
              </a:xfrm>
              <a:custGeom>
                <a:avLst/>
                <a:gdLst/>
                <a:ahLst/>
                <a:cxnLst>
                  <a:cxn ang="0">
                    <a:pos x="0" y="634"/>
                  </a:cxn>
                  <a:cxn ang="0">
                    <a:pos x="128" y="0"/>
                  </a:cxn>
                  <a:cxn ang="0">
                    <a:pos x="163" y="6"/>
                  </a:cxn>
                  <a:cxn ang="0">
                    <a:pos x="35" y="641"/>
                  </a:cxn>
                  <a:cxn ang="0">
                    <a:pos x="0" y="634"/>
                  </a:cxn>
                </a:cxnLst>
                <a:rect l="0" t="0" r="r" b="b"/>
                <a:pathLst>
                  <a:path w="163" h="641">
                    <a:moveTo>
                      <a:pt x="0" y="634"/>
                    </a:moveTo>
                    <a:lnTo>
                      <a:pt x="128" y="0"/>
                    </a:lnTo>
                    <a:lnTo>
                      <a:pt x="163" y="6"/>
                    </a:lnTo>
                    <a:lnTo>
                      <a:pt x="35" y="641"/>
                    </a:lnTo>
                    <a:lnTo>
                      <a:pt x="0" y="634"/>
                    </a:lnTo>
                    <a:close/>
                  </a:path>
                </a:pathLst>
              </a:custGeom>
              <a:solidFill>
                <a:schemeClr val="tx1"/>
              </a:solidFill>
              <a:ln w="9525">
                <a:solidFill>
                  <a:schemeClr val="tx1"/>
                </a:solidFill>
                <a:round/>
                <a:headEnd/>
                <a:tailEnd/>
              </a:ln>
            </p:spPr>
            <p:txBody>
              <a:bodyPr/>
              <a:lstStyle/>
              <a:p>
                <a:endParaRPr lang="en-US"/>
              </a:p>
            </p:txBody>
          </p:sp>
          <p:sp>
            <p:nvSpPr>
              <p:cNvPr id="145094" name="Oval 2758"/>
              <p:cNvSpPr>
                <a:spLocks noChangeArrowheads="1"/>
              </p:cNvSpPr>
              <p:nvPr/>
            </p:nvSpPr>
            <p:spPr bwMode="black">
              <a:xfrm>
                <a:off x="5479" y="963"/>
                <a:ext cx="12" cy="9"/>
              </a:xfrm>
              <a:prstGeom prst="ellipse">
                <a:avLst/>
              </a:prstGeom>
              <a:solidFill>
                <a:srgbClr val="FFFF00"/>
              </a:solidFill>
              <a:ln w="9525">
                <a:noFill/>
                <a:round/>
                <a:headEnd/>
                <a:tailEnd/>
              </a:ln>
            </p:spPr>
            <p:txBody>
              <a:bodyPr/>
              <a:lstStyle/>
              <a:p>
                <a:endParaRPr lang="en-US"/>
              </a:p>
            </p:txBody>
          </p:sp>
          <p:sp>
            <p:nvSpPr>
              <p:cNvPr id="145095" name="Freeform 2759"/>
              <p:cNvSpPr>
                <a:spLocks/>
              </p:cNvSpPr>
              <p:nvPr/>
            </p:nvSpPr>
            <p:spPr bwMode="black">
              <a:xfrm>
                <a:off x="5437" y="801"/>
                <a:ext cx="54" cy="168"/>
              </a:xfrm>
              <a:custGeom>
                <a:avLst/>
                <a:gdLst/>
                <a:ahLst/>
                <a:cxnLst>
                  <a:cxn ang="0">
                    <a:pos x="35" y="0"/>
                  </a:cxn>
                  <a:cxn ang="0">
                    <a:pos x="163" y="634"/>
                  </a:cxn>
                  <a:cxn ang="0">
                    <a:pos x="129" y="641"/>
                  </a:cxn>
                  <a:cxn ang="0">
                    <a:pos x="0" y="6"/>
                  </a:cxn>
                  <a:cxn ang="0">
                    <a:pos x="35" y="0"/>
                  </a:cxn>
                </a:cxnLst>
                <a:rect l="0" t="0" r="r" b="b"/>
                <a:pathLst>
                  <a:path w="163" h="641">
                    <a:moveTo>
                      <a:pt x="35" y="0"/>
                    </a:moveTo>
                    <a:lnTo>
                      <a:pt x="163" y="634"/>
                    </a:lnTo>
                    <a:lnTo>
                      <a:pt x="129" y="641"/>
                    </a:lnTo>
                    <a:lnTo>
                      <a:pt x="0" y="6"/>
                    </a:lnTo>
                    <a:lnTo>
                      <a:pt x="35" y="0"/>
                    </a:lnTo>
                    <a:close/>
                  </a:path>
                </a:pathLst>
              </a:custGeom>
              <a:solidFill>
                <a:schemeClr val="tx1"/>
              </a:solidFill>
              <a:ln w="9525">
                <a:solidFill>
                  <a:schemeClr val="tx1"/>
                </a:solidFill>
                <a:round/>
                <a:headEnd/>
                <a:tailEnd/>
              </a:ln>
            </p:spPr>
            <p:txBody>
              <a:bodyPr/>
              <a:lstStyle/>
              <a:p>
                <a:endParaRPr lang="en-US"/>
              </a:p>
            </p:txBody>
          </p:sp>
          <p:sp>
            <p:nvSpPr>
              <p:cNvPr id="145096" name="Rectangle 2760"/>
              <p:cNvSpPr>
                <a:spLocks noChangeArrowheads="1"/>
              </p:cNvSpPr>
              <p:nvPr/>
            </p:nvSpPr>
            <p:spPr bwMode="black">
              <a:xfrm>
                <a:off x="5399" y="963"/>
                <a:ext cx="86" cy="9"/>
              </a:xfrm>
              <a:prstGeom prst="rect">
                <a:avLst/>
              </a:prstGeom>
              <a:solidFill>
                <a:schemeClr val="tx1"/>
              </a:solidFill>
              <a:ln w="9525">
                <a:solidFill>
                  <a:schemeClr val="tx1"/>
                </a:solidFill>
                <a:miter lim="800000"/>
                <a:headEnd/>
                <a:tailEnd/>
              </a:ln>
            </p:spPr>
            <p:txBody>
              <a:bodyPr/>
              <a:lstStyle/>
              <a:p>
                <a:endParaRPr lang="en-US"/>
              </a:p>
            </p:txBody>
          </p:sp>
          <p:sp>
            <p:nvSpPr>
              <p:cNvPr id="145097" name="Rectangle 2761"/>
              <p:cNvSpPr>
                <a:spLocks noChangeArrowheads="1"/>
              </p:cNvSpPr>
              <p:nvPr/>
            </p:nvSpPr>
            <p:spPr bwMode="black">
              <a:xfrm>
                <a:off x="5437" y="968"/>
                <a:ext cx="10" cy="199"/>
              </a:xfrm>
              <a:prstGeom prst="rect">
                <a:avLst/>
              </a:prstGeom>
              <a:solidFill>
                <a:schemeClr val="tx1"/>
              </a:solidFill>
              <a:ln w="9525">
                <a:solidFill>
                  <a:schemeClr val="tx1"/>
                </a:solidFill>
                <a:miter lim="800000"/>
                <a:headEnd/>
                <a:tailEnd/>
              </a:ln>
            </p:spPr>
            <p:txBody>
              <a:bodyPr/>
              <a:lstStyle/>
              <a:p>
                <a:endParaRPr lang="en-US"/>
              </a:p>
            </p:txBody>
          </p:sp>
          <p:sp>
            <p:nvSpPr>
              <p:cNvPr id="145098" name="Rectangle 2762"/>
              <p:cNvSpPr>
                <a:spLocks noChangeArrowheads="1"/>
              </p:cNvSpPr>
              <p:nvPr/>
            </p:nvSpPr>
            <p:spPr bwMode="black">
              <a:xfrm>
                <a:off x="3229" y="1539"/>
                <a:ext cx="1716" cy="9"/>
              </a:xfrm>
              <a:prstGeom prst="rect">
                <a:avLst/>
              </a:prstGeom>
              <a:solidFill>
                <a:srgbClr val="FF3300"/>
              </a:solidFill>
              <a:ln w="9525">
                <a:solidFill>
                  <a:srgbClr val="FF3300"/>
                </a:solidFill>
                <a:miter lim="800000"/>
                <a:headEnd/>
                <a:tailEnd/>
              </a:ln>
            </p:spPr>
            <p:txBody>
              <a:bodyPr/>
              <a:lstStyle/>
              <a:p>
                <a:endParaRPr lang="en-US"/>
              </a:p>
            </p:txBody>
          </p:sp>
          <p:sp>
            <p:nvSpPr>
              <p:cNvPr id="145099" name="Rectangle 2763"/>
              <p:cNvSpPr>
                <a:spLocks noChangeArrowheads="1"/>
              </p:cNvSpPr>
              <p:nvPr/>
            </p:nvSpPr>
            <p:spPr bwMode="black">
              <a:xfrm>
                <a:off x="3229" y="1832"/>
                <a:ext cx="1716" cy="10"/>
              </a:xfrm>
              <a:prstGeom prst="rect">
                <a:avLst/>
              </a:prstGeom>
              <a:solidFill>
                <a:srgbClr val="FF3300"/>
              </a:solidFill>
              <a:ln w="9525">
                <a:solidFill>
                  <a:srgbClr val="FF3300"/>
                </a:solidFill>
                <a:miter lim="800000"/>
                <a:headEnd/>
                <a:tailEnd/>
              </a:ln>
            </p:spPr>
            <p:txBody>
              <a:bodyPr/>
              <a:lstStyle/>
              <a:p>
                <a:endParaRPr lang="en-US"/>
              </a:p>
            </p:txBody>
          </p:sp>
          <p:sp>
            <p:nvSpPr>
              <p:cNvPr id="145100" name="Rectangle 2764"/>
              <p:cNvSpPr>
                <a:spLocks noChangeArrowheads="1"/>
              </p:cNvSpPr>
              <p:nvPr/>
            </p:nvSpPr>
            <p:spPr bwMode="black">
              <a:xfrm>
                <a:off x="4939" y="1826"/>
                <a:ext cx="13" cy="11"/>
              </a:xfrm>
              <a:prstGeom prst="rect">
                <a:avLst/>
              </a:prstGeom>
              <a:solidFill>
                <a:srgbClr val="FFFF00"/>
              </a:solidFill>
              <a:ln w="9525">
                <a:noFill/>
                <a:miter lim="800000"/>
                <a:headEnd/>
                <a:tailEnd/>
              </a:ln>
            </p:spPr>
            <p:txBody>
              <a:bodyPr/>
              <a:lstStyle/>
              <a:p>
                <a:endParaRPr lang="en-US"/>
              </a:p>
            </p:txBody>
          </p:sp>
          <p:sp>
            <p:nvSpPr>
              <p:cNvPr id="145101" name="Freeform 2765"/>
              <p:cNvSpPr>
                <a:spLocks/>
              </p:cNvSpPr>
              <p:nvPr/>
            </p:nvSpPr>
            <p:spPr bwMode="black">
              <a:xfrm>
                <a:off x="4907" y="1392"/>
                <a:ext cx="75" cy="141"/>
              </a:xfrm>
              <a:custGeom>
                <a:avLst/>
                <a:gdLst/>
                <a:ahLst/>
                <a:cxnLst>
                  <a:cxn ang="0">
                    <a:pos x="0" y="543"/>
                  </a:cxn>
                  <a:cxn ang="0">
                    <a:pos x="110" y="0"/>
                  </a:cxn>
                  <a:cxn ang="0">
                    <a:pos x="220" y="543"/>
                  </a:cxn>
                  <a:cxn ang="0">
                    <a:pos x="0" y="543"/>
                  </a:cxn>
                  <a:cxn ang="0">
                    <a:pos x="0" y="543"/>
                  </a:cxn>
                </a:cxnLst>
                <a:rect l="0" t="0" r="r" b="b"/>
                <a:pathLst>
                  <a:path w="220" h="543">
                    <a:moveTo>
                      <a:pt x="0" y="543"/>
                    </a:moveTo>
                    <a:lnTo>
                      <a:pt x="110" y="0"/>
                    </a:lnTo>
                    <a:lnTo>
                      <a:pt x="220" y="543"/>
                    </a:lnTo>
                    <a:lnTo>
                      <a:pt x="0" y="543"/>
                    </a:lnTo>
                    <a:lnTo>
                      <a:pt x="0" y="543"/>
                    </a:lnTo>
                    <a:close/>
                  </a:path>
                </a:pathLst>
              </a:custGeom>
              <a:solidFill>
                <a:srgbClr val="FF3300"/>
              </a:solidFill>
              <a:ln w="9525">
                <a:solidFill>
                  <a:srgbClr val="FF3300"/>
                </a:solidFill>
                <a:round/>
                <a:headEnd/>
                <a:tailEnd/>
              </a:ln>
            </p:spPr>
            <p:txBody>
              <a:bodyPr/>
              <a:lstStyle/>
              <a:p>
                <a:endParaRPr lang="en-US"/>
              </a:p>
            </p:txBody>
          </p:sp>
          <p:sp>
            <p:nvSpPr>
              <p:cNvPr id="145102" name="Oval 2766"/>
              <p:cNvSpPr>
                <a:spLocks noChangeArrowheads="1"/>
              </p:cNvSpPr>
              <p:nvPr/>
            </p:nvSpPr>
            <p:spPr bwMode="black">
              <a:xfrm>
                <a:off x="4939" y="1387"/>
                <a:ext cx="13" cy="7"/>
              </a:xfrm>
              <a:prstGeom prst="ellipse">
                <a:avLst/>
              </a:prstGeom>
              <a:solidFill>
                <a:srgbClr val="FF3300"/>
              </a:solidFill>
              <a:ln w="9525">
                <a:noFill/>
                <a:round/>
                <a:headEnd/>
                <a:tailEnd/>
              </a:ln>
            </p:spPr>
            <p:txBody>
              <a:bodyPr/>
              <a:lstStyle/>
              <a:p>
                <a:endParaRPr lang="en-US"/>
              </a:p>
            </p:txBody>
          </p:sp>
          <p:sp>
            <p:nvSpPr>
              <p:cNvPr id="145103" name="Freeform 2767"/>
              <p:cNvSpPr>
                <a:spLocks/>
              </p:cNvSpPr>
              <p:nvPr/>
            </p:nvSpPr>
            <p:spPr bwMode="black">
              <a:xfrm>
                <a:off x="4904" y="1390"/>
                <a:ext cx="48" cy="144"/>
              </a:xfrm>
              <a:custGeom>
                <a:avLst/>
                <a:gdLst/>
                <a:ahLst/>
                <a:cxnLst>
                  <a:cxn ang="0">
                    <a:pos x="0" y="543"/>
                  </a:cxn>
                  <a:cxn ang="0">
                    <a:pos x="110" y="0"/>
                  </a:cxn>
                  <a:cxn ang="0">
                    <a:pos x="144" y="7"/>
                  </a:cxn>
                  <a:cxn ang="0">
                    <a:pos x="34" y="550"/>
                  </a:cxn>
                  <a:cxn ang="0">
                    <a:pos x="0" y="543"/>
                  </a:cxn>
                </a:cxnLst>
                <a:rect l="0" t="0" r="r" b="b"/>
                <a:pathLst>
                  <a:path w="144" h="550">
                    <a:moveTo>
                      <a:pt x="0" y="543"/>
                    </a:moveTo>
                    <a:lnTo>
                      <a:pt x="110" y="0"/>
                    </a:lnTo>
                    <a:lnTo>
                      <a:pt x="144" y="7"/>
                    </a:lnTo>
                    <a:lnTo>
                      <a:pt x="34" y="550"/>
                    </a:lnTo>
                    <a:lnTo>
                      <a:pt x="0" y="543"/>
                    </a:lnTo>
                    <a:close/>
                  </a:path>
                </a:pathLst>
              </a:custGeom>
              <a:solidFill>
                <a:srgbClr val="FF3300"/>
              </a:solidFill>
              <a:ln w="9525">
                <a:solidFill>
                  <a:srgbClr val="FF3300"/>
                </a:solidFill>
                <a:round/>
                <a:headEnd/>
                <a:tailEnd/>
              </a:ln>
            </p:spPr>
            <p:txBody>
              <a:bodyPr/>
              <a:lstStyle/>
              <a:p>
                <a:endParaRPr lang="en-US"/>
              </a:p>
            </p:txBody>
          </p:sp>
          <p:sp>
            <p:nvSpPr>
              <p:cNvPr id="145104" name="Oval 2768"/>
              <p:cNvSpPr>
                <a:spLocks noChangeArrowheads="1"/>
              </p:cNvSpPr>
              <p:nvPr/>
            </p:nvSpPr>
            <p:spPr bwMode="black">
              <a:xfrm>
                <a:off x="4976" y="1528"/>
                <a:ext cx="12" cy="10"/>
              </a:xfrm>
              <a:prstGeom prst="ellipse">
                <a:avLst/>
              </a:prstGeom>
              <a:solidFill>
                <a:srgbClr val="FF3300"/>
              </a:solidFill>
              <a:ln w="9525">
                <a:noFill/>
                <a:round/>
                <a:headEnd/>
                <a:tailEnd/>
              </a:ln>
            </p:spPr>
            <p:txBody>
              <a:bodyPr/>
              <a:lstStyle/>
              <a:p>
                <a:endParaRPr lang="en-US"/>
              </a:p>
            </p:txBody>
          </p:sp>
          <p:sp>
            <p:nvSpPr>
              <p:cNvPr id="145105" name="Freeform 2769"/>
              <p:cNvSpPr>
                <a:spLocks/>
              </p:cNvSpPr>
              <p:nvPr/>
            </p:nvSpPr>
            <p:spPr bwMode="black">
              <a:xfrm>
                <a:off x="4939" y="1390"/>
                <a:ext cx="49" cy="144"/>
              </a:xfrm>
              <a:custGeom>
                <a:avLst/>
                <a:gdLst/>
                <a:ahLst/>
                <a:cxnLst>
                  <a:cxn ang="0">
                    <a:pos x="34" y="0"/>
                  </a:cxn>
                  <a:cxn ang="0">
                    <a:pos x="144" y="543"/>
                  </a:cxn>
                  <a:cxn ang="0">
                    <a:pos x="110" y="550"/>
                  </a:cxn>
                  <a:cxn ang="0">
                    <a:pos x="0" y="7"/>
                  </a:cxn>
                  <a:cxn ang="0">
                    <a:pos x="34" y="0"/>
                  </a:cxn>
                </a:cxnLst>
                <a:rect l="0" t="0" r="r" b="b"/>
                <a:pathLst>
                  <a:path w="144" h="550">
                    <a:moveTo>
                      <a:pt x="34" y="0"/>
                    </a:moveTo>
                    <a:lnTo>
                      <a:pt x="144" y="543"/>
                    </a:lnTo>
                    <a:lnTo>
                      <a:pt x="110" y="550"/>
                    </a:lnTo>
                    <a:lnTo>
                      <a:pt x="0" y="7"/>
                    </a:lnTo>
                    <a:lnTo>
                      <a:pt x="34" y="0"/>
                    </a:lnTo>
                    <a:close/>
                  </a:path>
                </a:pathLst>
              </a:custGeom>
              <a:solidFill>
                <a:srgbClr val="FF3300"/>
              </a:solidFill>
              <a:ln w="9525">
                <a:solidFill>
                  <a:srgbClr val="FF3300"/>
                </a:solidFill>
                <a:round/>
                <a:headEnd/>
                <a:tailEnd/>
              </a:ln>
            </p:spPr>
            <p:txBody>
              <a:bodyPr/>
              <a:lstStyle/>
              <a:p>
                <a:endParaRPr lang="en-US"/>
              </a:p>
            </p:txBody>
          </p:sp>
          <p:sp>
            <p:nvSpPr>
              <p:cNvPr id="145106" name="Rectangle 2770"/>
              <p:cNvSpPr>
                <a:spLocks noChangeArrowheads="1"/>
              </p:cNvSpPr>
              <p:nvPr/>
            </p:nvSpPr>
            <p:spPr bwMode="black">
              <a:xfrm>
                <a:off x="4907" y="1528"/>
                <a:ext cx="75" cy="10"/>
              </a:xfrm>
              <a:prstGeom prst="rect">
                <a:avLst/>
              </a:prstGeom>
              <a:solidFill>
                <a:srgbClr val="FF3300"/>
              </a:solidFill>
              <a:ln w="9525">
                <a:solidFill>
                  <a:srgbClr val="FF3300"/>
                </a:solidFill>
                <a:miter lim="800000"/>
                <a:headEnd/>
                <a:tailEnd/>
              </a:ln>
            </p:spPr>
            <p:txBody>
              <a:bodyPr/>
              <a:lstStyle/>
              <a:p>
                <a:endParaRPr lang="en-US"/>
              </a:p>
            </p:txBody>
          </p:sp>
          <p:sp>
            <p:nvSpPr>
              <p:cNvPr id="145107" name="Freeform 2771"/>
              <p:cNvSpPr>
                <a:spLocks/>
              </p:cNvSpPr>
              <p:nvPr/>
            </p:nvSpPr>
            <p:spPr bwMode="black">
              <a:xfrm>
                <a:off x="4907" y="1684"/>
                <a:ext cx="75" cy="142"/>
              </a:xfrm>
              <a:custGeom>
                <a:avLst/>
                <a:gdLst/>
                <a:ahLst/>
                <a:cxnLst>
                  <a:cxn ang="0">
                    <a:pos x="0" y="543"/>
                  </a:cxn>
                  <a:cxn ang="0">
                    <a:pos x="110" y="0"/>
                  </a:cxn>
                  <a:cxn ang="0">
                    <a:pos x="220" y="543"/>
                  </a:cxn>
                  <a:cxn ang="0">
                    <a:pos x="0" y="543"/>
                  </a:cxn>
                  <a:cxn ang="0">
                    <a:pos x="0" y="543"/>
                  </a:cxn>
                </a:cxnLst>
                <a:rect l="0" t="0" r="r" b="b"/>
                <a:pathLst>
                  <a:path w="220" h="543">
                    <a:moveTo>
                      <a:pt x="0" y="543"/>
                    </a:moveTo>
                    <a:lnTo>
                      <a:pt x="110" y="0"/>
                    </a:lnTo>
                    <a:lnTo>
                      <a:pt x="220" y="543"/>
                    </a:lnTo>
                    <a:lnTo>
                      <a:pt x="0" y="543"/>
                    </a:lnTo>
                    <a:lnTo>
                      <a:pt x="0" y="543"/>
                    </a:lnTo>
                    <a:close/>
                  </a:path>
                </a:pathLst>
              </a:custGeom>
              <a:solidFill>
                <a:srgbClr val="FF3300"/>
              </a:solidFill>
              <a:ln w="9525">
                <a:solidFill>
                  <a:srgbClr val="FF3300"/>
                </a:solidFill>
                <a:round/>
                <a:headEnd/>
                <a:tailEnd/>
              </a:ln>
            </p:spPr>
            <p:txBody>
              <a:bodyPr/>
              <a:lstStyle/>
              <a:p>
                <a:endParaRPr lang="en-US"/>
              </a:p>
            </p:txBody>
          </p:sp>
          <p:sp>
            <p:nvSpPr>
              <p:cNvPr id="145108" name="Oval 2772"/>
              <p:cNvSpPr>
                <a:spLocks noChangeArrowheads="1"/>
              </p:cNvSpPr>
              <p:nvPr/>
            </p:nvSpPr>
            <p:spPr bwMode="black">
              <a:xfrm>
                <a:off x="4939" y="1678"/>
                <a:ext cx="13" cy="10"/>
              </a:xfrm>
              <a:prstGeom prst="ellipse">
                <a:avLst/>
              </a:prstGeom>
              <a:solidFill>
                <a:srgbClr val="FFFF00"/>
              </a:solidFill>
              <a:ln w="9525">
                <a:noFill/>
                <a:round/>
                <a:headEnd/>
                <a:tailEnd/>
              </a:ln>
            </p:spPr>
            <p:txBody>
              <a:bodyPr/>
              <a:lstStyle/>
              <a:p>
                <a:endParaRPr lang="en-US"/>
              </a:p>
            </p:txBody>
          </p:sp>
          <p:sp>
            <p:nvSpPr>
              <p:cNvPr id="145109" name="Freeform 2773"/>
              <p:cNvSpPr>
                <a:spLocks/>
              </p:cNvSpPr>
              <p:nvPr/>
            </p:nvSpPr>
            <p:spPr bwMode="black">
              <a:xfrm>
                <a:off x="4904" y="1684"/>
                <a:ext cx="48" cy="142"/>
              </a:xfrm>
              <a:custGeom>
                <a:avLst/>
                <a:gdLst/>
                <a:ahLst/>
                <a:cxnLst>
                  <a:cxn ang="0">
                    <a:pos x="0" y="543"/>
                  </a:cxn>
                  <a:cxn ang="0">
                    <a:pos x="110" y="0"/>
                  </a:cxn>
                  <a:cxn ang="0">
                    <a:pos x="144" y="6"/>
                  </a:cxn>
                  <a:cxn ang="0">
                    <a:pos x="34" y="549"/>
                  </a:cxn>
                  <a:cxn ang="0">
                    <a:pos x="0" y="543"/>
                  </a:cxn>
                </a:cxnLst>
                <a:rect l="0" t="0" r="r" b="b"/>
                <a:pathLst>
                  <a:path w="144" h="549">
                    <a:moveTo>
                      <a:pt x="0" y="543"/>
                    </a:moveTo>
                    <a:lnTo>
                      <a:pt x="110" y="0"/>
                    </a:lnTo>
                    <a:lnTo>
                      <a:pt x="144" y="6"/>
                    </a:lnTo>
                    <a:lnTo>
                      <a:pt x="34" y="549"/>
                    </a:lnTo>
                    <a:lnTo>
                      <a:pt x="0" y="543"/>
                    </a:lnTo>
                    <a:close/>
                  </a:path>
                </a:pathLst>
              </a:custGeom>
              <a:solidFill>
                <a:srgbClr val="FF3300"/>
              </a:solidFill>
              <a:ln w="9525">
                <a:solidFill>
                  <a:srgbClr val="FF3300"/>
                </a:solidFill>
                <a:round/>
                <a:headEnd/>
                <a:tailEnd/>
              </a:ln>
            </p:spPr>
            <p:txBody>
              <a:bodyPr/>
              <a:lstStyle/>
              <a:p>
                <a:endParaRPr lang="en-US"/>
              </a:p>
            </p:txBody>
          </p:sp>
          <p:sp>
            <p:nvSpPr>
              <p:cNvPr id="145110" name="Oval 2774"/>
              <p:cNvSpPr>
                <a:spLocks noChangeArrowheads="1"/>
              </p:cNvSpPr>
              <p:nvPr/>
            </p:nvSpPr>
            <p:spPr bwMode="black">
              <a:xfrm>
                <a:off x="4976" y="1822"/>
                <a:ext cx="12" cy="9"/>
              </a:xfrm>
              <a:prstGeom prst="ellipse">
                <a:avLst/>
              </a:prstGeom>
              <a:solidFill>
                <a:srgbClr val="FFFF00"/>
              </a:solidFill>
              <a:ln w="9525">
                <a:noFill/>
                <a:round/>
                <a:headEnd/>
                <a:tailEnd/>
              </a:ln>
            </p:spPr>
            <p:txBody>
              <a:bodyPr/>
              <a:lstStyle/>
              <a:p>
                <a:endParaRPr lang="en-US"/>
              </a:p>
            </p:txBody>
          </p:sp>
          <p:sp>
            <p:nvSpPr>
              <p:cNvPr id="145111" name="Freeform 2775"/>
              <p:cNvSpPr>
                <a:spLocks/>
              </p:cNvSpPr>
              <p:nvPr/>
            </p:nvSpPr>
            <p:spPr bwMode="black">
              <a:xfrm>
                <a:off x="4939" y="1684"/>
                <a:ext cx="49" cy="142"/>
              </a:xfrm>
              <a:custGeom>
                <a:avLst/>
                <a:gdLst/>
                <a:ahLst/>
                <a:cxnLst>
                  <a:cxn ang="0">
                    <a:pos x="34" y="0"/>
                  </a:cxn>
                  <a:cxn ang="0">
                    <a:pos x="144" y="543"/>
                  </a:cxn>
                  <a:cxn ang="0">
                    <a:pos x="110" y="549"/>
                  </a:cxn>
                  <a:cxn ang="0">
                    <a:pos x="0" y="6"/>
                  </a:cxn>
                  <a:cxn ang="0">
                    <a:pos x="34" y="0"/>
                  </a:cxn>
                </a:cxnLst>
                <a:rect l="0" t="0" r="r" b="b"/>
                <a:pathLst>
                  <a:path w="144" h="549">
                    <a:moveTo>
                      <a:pt x="34" y="0"/>
                    </a:moveTo>
                    <a:lnTo>
                      <a:pt x="144" y="543"/>
                    </a:lnTo>
                    <a:lnTo>
                      <a:pt x="110" y="549"/>
                    </a:lnTo>
                    <a:lnTo>
                      <a:pt x="0" y="6"/>
                    </a:lnTo>
                    <a:lnTo>
                      <a:pt x="34" y="0"/>
                    </a:lnTo>
                    <a:close/>
                  </a:path>
                </a:pathLst>
              </a:custGeom>
              <a:solidFill>
                <a:srgbClr val="FF3300"/>
              </a:solidFill>
              <a:ln w="9525">
                <a:solidFill>
                  <a:srgbClr val="FF3300"/>
                </a:solidFill>
                <a:round/>
                <a:headEnd/>
                <a:tailEnd/>
              </a:ln>
            </p:spPr>
            <p:txBody>
              <a:bodyPr/>
              <a:lstStyle/>
              <a:p>
                <a:endParaRPr lang="en-US"/>
              </a:p>
            </p:txBody>
          </p:sp>
          <p:sp>
            <p:nvSpPr>
              <p:cNvPr id="145112" name="Rectangle 2776"/>
              <p:cNvSpPr>
                <a:spLocks noChangeArrowheads="1"/>
              </p:cNvSpPr>
              <p:nvPr/>
            </p:nvSpPr>
            <p:spPr bwMode="black">
              <a:xfrm>
                <a:off x="4907" y="1822"/>
                <a:ext cx="75" cy="9"/>
              </a:xfrm>
              <a:prstGeom prst="rect">
                <a:avLst/>
              </a:prstGeom>
              <a:solidFill>
                <a:srgbClr val="FF3300"/>
              </a:solidFill>
              <a:ln w="9525">
                <a:solidFill>
                  <a:srgbClr val="FF3300"/>
                </a:solidFill>
                <a:miter lim="800000"/>
                <a:headEnd/>
                <a:tailEnd/>
              </a:ln>
            </p:spPr>
            <p:txBody>
              <a:bodyPr/>
              <a:lstStyle/>
              <a:p>
                <a:endParaRPr lang="en-US"/>
              </a:p>
            </p:txBody>
          </p:sp>
          <p:sp>
            <p:nvSpPr>
              <p:cNvPr id="145113" name="Freeform 2777"/>
              <p:cNvSpPr>
                <a:spLocks/>
              </p:cNvSpPr>
              <p:nvPr/>
            </p:nvSpPr>
            <p:spPr bwMode="black">
              <a:xfrm>
                <a:off x="3192" y="1684"/>
                <a:ext cx="75" cy="142"/>
              </a:xfrm>
              <a:custGeom>
                <a:avLst/>
                <a:gdLst/>
                <a:ahLst/>
                <a:cxnLst>
                  <a:cxn ang="0">
                    <a:pos x="220" y="543"/>
                  </a:cxn>
                  <a:cxn ang="0">
                    <a:pos x="110" y="0"/>
                  </a:cxn>
                  <a:cxn ang="0">
                    <a:pos x="0" y="543"/>
                  </a:cxn>
                  <a:cxn ang="0">
                    <a:pos x="220" y="543"/>
                  </a:cxn>
                  <a:cxn ang="0">
                    <a:pos x="220" y="543"/>
                  </a:cxn>
                </a:cxnLst>
                <a:rect l="0" t="0" r="r" b="b"/>
                <a:pathLst>
                  <a:path w="220" h="543">
                    <a:moveTo>
                      <a:pt x="220" y="543"/>
                    </a:moveTo>
                    <a:lnTo>
                      <a:pt x="110" y="0"/>
                    </a:lnTo>
                    <a:lnTo>
                      <a:pt x="0" y="543"/>
                    </a:lnTo>
                    <a:lnTo>
                      <a:pt x="220" y="543"/>
                    </a:lnTo>
                    <a:lnTo>
                      <a:pt x="220" y="543"/>
                    </a:lnTo>
                    <a:close/>
                  </a:path>
                </a:pathLst>
              </a:custGeom>
              <a:solidFill>
                <a:srgbClr val="FF0000"/>
              </a:solidFill>
              <a:ln w="9525">
                <a:solidFill>
                  <a:srgbClr val="FF0000"/>
                </a:solidFill>
                <a:round/>
                <a:headEnd/>
                <a:tailEnd/>
              </a:ln>
            </p:spPr>
            <p:txBody>
              <a:bodyPr/>
              <a:lstStyle/>
              <a:p>
                <a:endParaRPr lang="en-US"/>
              </a:p>
            </p:txBody>
          </p:sp>
          <p:sp>
            <p:nvSpPr>
              <p:cNvPr id="145114" name="Oval 2778"/>
              <p:cNvSpPr>
                <a:spLocks noChangeArrowheads="1"/>
              </p:cNvSpPr>
              <p:nvPr/>
            </p:nvSpPr>
            <p:spPr bwMode="black">
              <a:xfrm>
                <a:off x="3225" y="1678"/>
                <a:ext cx="10" cy="10"/>
              </a:xfrm>
              <a:prstGeom prst="ellipse">
                <a:avLst/>
              </a:prstGeom>
              <a:solidFill>
                <a:srgbClr val="FF0000"/>
              </a:solidFill>
              <a:ln w="9525">
                <a:solidFill>
                  <a:srgbClr val="FF0000"/>
                </a:solidFill>
                <a:round/>
                <a:headEnd/>
                <a:tailEnd/>
              </a:ln>
            </p:spPr>
            <p:txBody>
              <a:bodyPr/>
              <a:lstStyle/>
              <a:p>
                <a:endParaRPr lang="en-US"/>
              </a:p>
            </p:txBody>
          </p:sp>
          <p:sp>
            <p:nvSpPr>
              <p:cNvPr id="145115" name="Freeform 2779"/>
              <p:cNvSpPr>
                <a:spLocks/>
              </p:cNvSpPr>
              <p:nvPr/>
            </p:nvSpPr>
            <p:spPr bwMode="black">
              <a:xfrm>
                <a:off x="3225" y="1684"/>
                <a:ext cx="48" cy="142"/>
              </a:xfrm>
              <a:custGeom>
                <a:avLst/>
                <a:gdLst/>
                <a:ahLst/>
                <a:cxnLst>
                  <a:cxn ang="0">
                    <a:pos x="110" y="549"/>
                  </a:cxn>
                  <a:cxn ang="0">
                    <a:pos x="0" y="6"/>
                  </a:cxn>
                  <a:cxn ang="0">
                    <a:pos x="35" y="0"/>
                  </a:cxn>
                  <a:cxn ang="0">
                    <a:pos x="145" y="543"/>
                  </a:cxn>
                  <a:cxn ang="0">
                    <a:pos x="110" y="549"/>
                  </a:cxn>
                </a:cxnLst>
                <a:rect l="0" t="0" r="r" b="b"/>
                <a:pathLst>
                  <a:path w="145" h="549">
                    <a:moveTo>
                      <a:pt x="110" y="549"/>
                    </a:moveTo>
                    <a:lnTo>
                      <a:pt x="0" y="6"/>
                    </a:lnTo>
                    <a:lnTo>
                      <a:pt x="35" y="0"/>
                    </a:lnTo>
                    <a:lnTo>
                      <a:pt x="145" y="543"/>
                    </a:lnTo>
                    <a:lnTo>
                      <a:pt x="110" y="549"/>
                    </a:lnTo>
                    <a:close/>
                  </a:path>
                </a:pathLst>
              </a:custGeom>
              <a:solidFill>
                <a:srgbClr val="FF0000"/>
              </a:solidFill>
              <a:ln w="9525">
                <a:solidFill>
                  <a:srgbClr val="FF0000"/>
                </a:solidFill>
                <a:round/>
                <a:headEnd/>
                <a:tailEnd/>
              </a:ln>
            </p:spPr>
            <p:txBody>
              <a:bodyPr/>
              <a:lstStyle/>
              <a:p>
                <a:endParaRPr lang="en-US"/>
              </a:p>
            </p:txBody>
          </p:sp>
          <p:sp>
            <p:nvSpPr>
              <p:cNvPr id="145116" name="Oval 2780"/>
              <p:cNvSpPr>
                <a:spLocks noChangeArrowheads="1"/>
              </p:cNvSpPr>
              <p:nvPr/>
            </p:nvSpPr>
            <p:spPr bwMode="black">
              <a:xfrm>
                <a:off x="3186" y="1822"/>
                <a:ext cx="13" cy="9"/>
              </a:xfrm>
              <a:prstGeom prst="ellipse">
                <a:avLst/>
              </a:prstGeom>
              <a:solidFill>
                <a:srgbClr val="FF0000"/>
              </a:solidFill>
              <a:ln w="9525">
                <a:solidFill>
                  <a:srgbClr val="FF0000"/>
                </a:solidFill>
                <a:round/>
                <a:headEnd/>
                <a:tailEnd/>
              </a:ln>
            </p:spPr>
            <p:txBody>
              <a:bodyPr/>
              <a:lstStyle/>
              <a:p>
                <a:endParaRPr lang="en-US"/>
              </a:p>
            </p:txBody>
          </p:sp>
          <p:sp>
            <p:nvSpPr>
              <p:cNvPr id="145117" name="Freeform 2781"/>
              <p:cNvSpPr>
                <a:spLocks/>
              </p:cNvSpPr>
              <p:nvPr/>
            </p:nvSpPr>
            <p:spPr bwMode="black">
              <a:xfrm>
                <a:off x="3186" y="1684"/>
                <a:ext cx="49" cy="142"/>
              </a:xfrm>
              <a:custGeom>
                <a:avLst/>
                <a:gdLst/>
                <a:ahLst/>
                <a:cxnLst>
                  <a:cxn ang="0">
                    <a:pos x="144" y="6"/>
                  </a:cxn>
                  <a:cxn ang="0">
                    <a:pos x="34" y="549"/>
                  </a:cxn>
                  <a:cxn ang="0">
                    <a:pos x="0" y="543"/>
                  </a:cxn>
                  <a:cxn ang="0">
                    <a:pos x="109" y="0"/>
                  </a:cxn>
                  <a:cxn ang="0">
                    <a:pos x="144" y="6"/>
                  </a:cxn>
                </a:cxnLst>
                <a:rect l="0" t="0" r="r" b="b"/>
                <a:pathLst>
                  <a:path w="144" h="549">
                    <a:moveTo>
                      <a:pt x="144" y="6"/>
                    </a:moveTo>
                    <a:lnTo>
                      <a:pt x="34" y="549"/>
                    </a:lnTo>
                    <a:lnTo>
                      <a:pt x="0" y="543"/>
                    </a:lnTo>
                    <a:lnTo>
                      <a:pt x="109" y="0"/>
                    </a:lnTo>
                    <a:lnTo>
                      <a:pt x="144" y="6"/>
                    </a:lnTo>
                    <a:close/>
                  </a:path>
                </a:pathLst>
              </a:custGeom>
              <a:solidFill>
                <a:srgbClr val="FF0000"/>
              </a:solidFill>
              <a:ln w="9525">
                <a:solidFill>
                  <a:srgbClr val="FF0000"/>
                </a:solidFill>
                <a:round/>
                <a:headEnd/>
                <a:tailEnd/>
              </a:ln>
            </p:spPr>
            <p:txBody>
              <a:bodyPr/>
              <a:lstStyle/>
              <a:p>
                <a:endParaRPr lang="en-US"/>
              </a:p>
            </p:txBody>
          </p:sp>
          <p:sp>
            <p:nvSpPr>
              <p:cNvPr id="145118" name="Rectangle 2782"/>
              <p:cNvSpPr>
                <a:spLocks noChangeArrowheads="1"/>
              </p:cNvSpPr>
              <p:nvPr/>
            </p:nvSpPr>
            <p:spPr bwMode="black">
              <a:xfrm>
                <a:off x="3192" y="1822"/>
                <a:ext cx="75" cy="9"/>
              </a:xfrm>
              <a:prstGeom prst="rect">
                <a:avLst/>
              </a:prstGeom>
              <a:solidFill>
                <a:srgbClr val="FF0000"/>
              </a:solidFill>
              <a:ln w="9525">
                <a:solidFill>
                  <a:srgbClr val="FF0000"/>
                </a:solidFill>
                <a:miter lim="800000"/>
                <a:headEnd/>
                <a:tailEnd/>
              </a:ln>
            </p:spPr>
            <p:txBody>
              <a:bodyPr/>
              <a:lstStyle/>
              <a:p>
                <a:endParaRPr lang="en-US"/>
              </a:p>
            </p:txBody>
          </p:sp>
          <p:sp>
            <p:nvSpPr>
              <p:cNvPr id="145119" name="Freeform 2783"/>
              <p:cNvSpPr>
                <a:spLocks/>
              </p:cNvSpPr>
              <p:nvPr/>
            </p:nvSpPr>
            <p:spPr bwMode="black">
              <a:xfrm>
                <a:off x="3192" y="1392"/>
                <a:ext cx="75" cy="141"/>
              </a:xfrm>
              <a:custGeom>
                <a:avLst/>
                <a:gdLst/>
                <a:ahLst/>
                <a:cxnLst>
                  <a:cxn ang="0">
                    <a:pos x="220" y="543"/>
                  </a:cxn>
                  <a:cxn ang="0">
                    <a:pos x="110" y="0"/>
                  </a:cxn>
                  <a:cxn ang="0">
                    <a:pos x="0" y="543"/>
                  </a:cxn>
                  <a:cxn ang="0">
                    <a:pos x="220" y="543"/>
                  </a:cxn>
                  <a:cxn ang="0">
                    <a:pos x="220" y="543"/>
                  </a:cxn>
                </a:cxnLst>
                <a:rect l="0" t="0" r="r" b="b"/>
                <a:pathLst>
                  <a:path w="220" h="543">
                    <a:moveTo>
                      <a:pt x="220" y="543"/>
                    </a:moveTo>
                    <a:lnTo>
                      <a:pt x="110" y="0"/>
                    </a:lnTo>
                    <a:lnTo>
                      <a:pt x="0" y="543"/>
                    </a:lnTo>
                    <a:lnTo>
                      <a:pt x="220" y="543"/>
                    </a:lnTo>
                    <a:lnTo>
                      <a:pt x="220" y="543"/>
                    </a:lnTo>
                    <a:close/>
                  </a:path>
                </a:pathLst>
              </a:custGeom>
              <a:solidFill>
                <a:srgbClr val="FF3300"/>
              </a:solidFill>
              <a:ln w="9525">
                <a:solidFill>
                  <a:srgbClr val="FF3300"/>
                </a:solidFill>
                <a:round/>
                <a:headEnd/>
                <a:tailEnd/>
              </a:ln>
            </p:spPr>
            <p:txBody>
              <a:bodyPr/>
              <a:lstStyle/>
              <a:p>
                <a:endParaRPr lang="en-US"/>
              </a:p>
            </p:txBody>
          </p:sp>
          <p:sp>
            <p:nvSpPr>
              <p:cNvPr id="145120" name="Oval 2784"/>
              <p:cNvSpPr>
                <a:spLocks noChangeArrowheads="1"/>
              </p:cNvSpPr>
              <p:nvPr/>
            </p:nvSpPr>
            <p:spPr bwMode="black">
              <a:xfrm>
                <a:off x="3225" y="1387"/>
                <a:ext cx="10" cy="7"/>
              </a:xfrm>
              <a:prstGeom prst="ellipse">
                <a:avLst/>
              </a:prstGeom>
              <a:solidFill>
                <a:srgbClr val="FF3300"/>
              </a:solidFill>
              <a:ln w="9525">
                <a:noFill/>
                <a:round/>
                <a:headEnd/>
                <a:tailEnd/>
              </a:ln>
            </p:spPr>
            <p:txBody>
              <a:bodyPr/>
              <a:lstStyle/>
              <a:p>
                <a:endParaRPr lang="en-US"/>
              </a:p>
            </p:txBody>
          </p:sp>
          <p:sp>
            <p:nvSpPr>
              <p:cNvPr id="145121" name="Freeform 2785"/>
              <p:cNvSpPr>
                <a:spLocks/>
              </p:cNvSpPr>
              <p:nvPr/>
            </p:nvSpPr>
            <p:spPr bwMode="black">
              <a:xfrm>
                <a:off x="3225" y="1390"/>
                <a:ext cx="48" cy="144"/>
              </a:xfrm>
              <a:custGeom>
                <a:avLst/>
                <a:gdLst/>
                <a:ahLst/>
                <a:cxnLst>
                  <a:cxn ang="0">
                    <a:pos x="110" y="550"/>
                  </a:cxn>
                  <a:cxn ang="0">
                    <a:pos x="0" y="7"/>
                  </a:cxn>
                  <a:cxn ang="0">
                    <a:pos x="35" y="0"/>
                  </a:cxn>
                  <a:cxn ang="0">
                    <a:pos x="145" y="543"/>
                  </a:cxn>
                  <a:cxn ang="0">
                    <a:pos x="110" y="550"/>
                  </a:cxn>
                </a:cxnLst>
                <a:rect l="0" t="0" r="r" b="b"/>
                <a:pathLst>
                  <a:path w="145" h="550">
                    <a:moveTo>
                      <a:pt x="110" y="550"/>
                    </a:moveTo>
                    <a:lnTo>
                      <a:pt x="0" y="7"/>
                    </a:lnTo>
                    <a:lnTo>
                      <a:pt x="35" y="0"/>
                    </a:lnTo>
                    <a:lnTo>
                      <a:pt x="145" y="543"/>
                    </a:lnTo>
                    <a:lnTo>
                      <a:pt x="110" y="550"/>
                    </a:lnTo>
                    <a:close/>
                  </a:path>
                </a:pathLst>
              </a:custGeom>
              <a:solidFill>
                <a:srgbClr val="FF3300"/>
              </a:solidFill>
              <a:ln w="9525">
                <a:solidFill>
                  <a:srgbClr val="FF3300"/>
                </a:solidFill>
                <a:round/>
                <a:headEnd/>
                <a:tailEnd/>
              </a:ln>
            </p:spPr>
            <p:txBody>
              <a:bodyPr/>
              <a:lstStyle/>
              <a:p>
                <a:endParaRPr lang="en-US"/>
              </a:p>
            </p:txBody>
          </p:sp>
          <p:sp>
            <p:nvSpPr>
              <p:cNvPr id="145122" name="Oval 2786"/>
              <p:cNvSpPr>
                <a:spLocks noChangeArrowheads="1"/>
              </p:cNvSpPr>
              <p:nvPr/>
            </p:nvSpPr>
            <p:spPr bwMode="black">
              <a:xfrm>
                <a:off x="3186" y="1528"/>
                <a:ext cx="13" cy="10"/>
              </a:xfrm>
              <a:prstGeom prst="ellipse">
                <a:avLst/>
              </a:prstGeom>
              <a:solidFill>
                <a:srgbClr val="FF3300"/>
              </a:solidFill>
              <a:ln w="9525">
                <a:noFill/>
                <a:round/>
                <a:headEnd/>
                <a:tailEnd/>
              </a:ln>
            </p:spPr>
            <p:txBody>
              <a:bodyPr/>
              <a:lstStyle/>
              <a:p>
                <a:endParaRPr lang="en-US"/>
              </a:p>
            </p:txBody>
          </p:sp>
          <p:sp>
            <p:nvSpPr>
              <p:cNvPr id="145123" name="Freeform 2787"/>
              <p:cNvSpPr>
                <a:spLocks/>
              </p:cNvSpPr>
              <p:nvPr/>
            </p:nvSpPr>
            <p:spPr bwMode="black">
              <a:xfrm>
                <a:off x="3186" y="1390"/>
                <a:ext cx="49" cy="144"/>
              </a:xfrm>
              <a:custGeom>
                <a:avLst/>
                <a:gdLst/>
                <a:ahLst/>
                <a:cxnLst>
                  <a:cxn ang="0">
                    <a:pos x="144" y="7"/>
                  </a:cxn>
                  <a:cxn ang="0">
                    <a:pos x="34" y="550"/>
                  </a:cxn>
                  <a:cxn ang="0">
                    <a:pos x="0" y="543"/>
                  </a:cxn>
                  <a:cxn ang="0">
                    <a:pos x="109" y="0"/>
                  </a:cxn>
                  <a:cxn ang="0">
                    <a:pos x="144" y="7"/>
                  </a:cxn>
                </a:cxnLst>
                <a:rect l="0" t="0" r="r" b="b"/>
                <a:pathLst>
                  <a:path w="144" h="550">
                    <a:moveTo>
                      <a:pt x="144" y="7"/>
                    </a:moveTo>
                    <a:lnTo>
                      <a:pt x="34" y="550"/>
                    </a:lnTo>
                    <a:lnTo>
                      <a:pt x="0" y="543"/>
                    </a:lnTo>
                    <a:lnTo>
                      <a:pt x="109" y="0"/>
                    </a:lnTo>
                    <a:lnTo>
                      <a:pt x="144" y="7"/>
                    </a:lnTo>
                    <a:close/>
                  </a:path>
                </a:pathLst>
              </a:custGeom>
              <a:solidFill>
                <a:srgbClr val="FF3300"/>
              </a:solidFill>
              <a:ln w="9525">
                <a:solidFill>
                  <a:srgbClr val="FF3300"/>
                </a:solidFill>
                <a:round/>
                <a:headEnd/>
                <a:tailEnd/>
              </a:ln>
            </p:spPr>
            <p:txBody>
              <a:bodyPr/>
              <a:lstStyle/>
              <a:p>
                <a:endParaRPr lang="en-US"/>
              </a:p>
            </p:txBody>
          </p:sp>
          <p:sp>
            <p:nvSpPr>
              <p:cNvPr id="145124" name="Rectangle 2788"/>
              <p:cNvSpPr>
                <a:spLocks noChangeArrowheads="1"/>
              </p:cNvSpPr>
              <p:nvPr/>
            </p:nvSpPr>
            <p:spPr bwMode="black">
              <a:xfrm>
                <a:off x="3192" y="1528"/>
                <a:ext cx="75" cy="10"/>
              </a:xfrm>
              <a:prstGeom prst="rect">
                <a:avLst/>
              </a:prstGeom>
              <a:solidFill>
                <a:srgbClr val="FF3300"/>
              </a:solidFill>
              <a:ln w="9525">
                <a:solidFill>
                  <a:srgbClr val="FF3300"/>
                </a:solidFill>
                <a:miter lim="800000"/>
                <a:headEnd/>
                <a:tailEnd/>
              </a:ln>
            </p:spPr>
            <p:txBody>
              <a:bodyPr/>
              <a:lstStyle/>
              <a:p>
                <a:endParaRPr lang="en-US"/>
              </a:p>
            </p:txBody>
          </p:sp>
          <p:sp>
            <p:nvSpPr>
              <p:cNvPr id="145125" name="Rectangle 2789"/>
              <p:cNvSpPr>
                <a:spLocks noChangeArrowheads="1"/>
              </p:cNvSpPr>
              <p:nvPr/>
            </p:nvSpPr>
            <p:spPr bwMode="black">
              <a:xfrm>
                <a:off x="4939" y="1533"/>
                <a:ext cx="13" cy="11"/>
              </a:xfrm>
              <a:prstGeom prst="rect">
                <a:avLst/>
              </a:prstGeom>
              <a:solidFill>
                <a:srgbClr val="FF3300"/>
              </a:solidFill>
              <a:ln w="9525">
                <a:noFill/>
                <a:miter lim="800000"/>
                <a:headEnd/>
                <a:tailEnd/>
              </a:ln>
            </p:spPr>
            <p:txBody>
              <a:bodyPr/>
              <a:lstStyle/>
              <a:p>
                <a:endParaRPr lang="en-US"/>
              </a:p>
            </p:txBody>
          </p:sp>
          <p:sp>
            <p:nvSpPr>
              <p:cNvPr id="145126" name="Rectangle 2790"/>
              <p:cNvSpPr>
                <a:spLocks noChangeArrowheads="1"/>
              </p:cNvSpPr>
              <p:nvPr/>
            </p:nvSpPr>
            <p:spPr bwMode="black">
              <a:xfrm>
                <a:off x="3225" y="1826"/>
                <a:ext cx="10" cy="11"/>
              </a:xfrm>
              <a:prstGeom prst="rect">
                <a:avLst/>
              </a:prstGeom>
              <a:solidFill>
                <a:srgbClr val="FF0000"/>
              </a:solidFill>
              <a:ln w="9525">
                <a:solidFill>
                  <a:srgbClr val="FF0000"/>
                </a:solidFill>
                <a:miter lim="800000"/>
                <a:headEnd/>
                <a:tailEnd/>
              </a:ln>
            </p:spPr>
            <p:txBody>
              <a:bodyPr/>
              <a:lstStyle/>
              <a:p>
                <a:endParaRPr lang="en-US"/>
              </a:p>
            </p:txBody>
          </p:sp>
          <p:sp>
            <p:nvSpPr>
              <p:cNvPr id="145127" name="Rectangle 2791"/>
              <p:cNvSpPr>
                <a:spLocks noChangeArrowheads="1"/>
              </p:cNvSpPr>
              <p:nvPr/>
            </p:nvSpPr>
            <p:spPr bwMode="black">
              <a:xfrm>
                <a:off x="3225" y="1533"/>
                <a:ext cx="10" cy="11"/>
              </a:xfrm>
              <a:prstGeom prst="rect">
                <a:avLst/>
              </a:prstGeom>
              <a:solidFill>
                <a:srgbClr val="FF3300"/>
              </a:solidFill>
              <a:ln w="9525">
                <a:noFill/>
                <a:miter lim="800000"/>
                <a:headEnd/>
                <a:tailEnd/>
              </a:ln>
            </p:spPr>
            <p:txBody>
              <a:bodyPr/>
              <a:lstStyle/>
              <a:p>
                <a:endParaRPr lang="en-US"/>
              </a:p>
            </p:txBody>
          </p:sp>
          <p:sp>
            <p:nvSpPr>
              <p:cNvPr id="145128" name="Text Box 2792"/>
              <p:cNvSpPr txBox="1">
                <a:spLocks noChangeArrowheads="1"/>
              </p:cNvSpPr>
              <p:nvPr/>
            </p:nvSpPr>
            <p:spPr bwMode="auto">
              <a:xfrm>
                <a:off x="3640" y="3419"/>
                <a:ext cx="1017" cy="212"/>
              </a:xfrm>
              <a:prstGeom prst="rect">
                <a:avLst/>
              </a:prstGeom>
              <a:noFill/>
              <a:ln w="9525">
                <a:noFill/>
                <a:miter lim="800000"/>
                <a:headEnd/>
                <a:tailEnd/>
              </a:ln>
              <a:effectLst/>
            </p:spPr>
            <p:txBody>
              <a:bodyPr>
                <a:spAutoFit/>
              </a:bodyPr>
              <a:lstStyle/>
              <a:p>
                <a:pPr algn="l" eaLnBrk="0" hangingPunct="0"/>
                <a:r>
                  <a:rPr lang="en-US" sz="1600" b="1" dirty="0"/>
                  <a:t>5 @ 20’ = 100’</a:t>
                </a:r>
              </a:p>
            </p:txBody>
          </p:sp>
          <p:sp>
            <p:nvSpPr>
              <p:cNvPr id="145129" name="Text Box 2793"/>
              <p:cNvSpPr txBox="1">
                <a:spLocks noChangeArrowheads="1"/>
              </p:cNvSpPr>
              <p:nvPr/>
            </p:nvSpPr>
            <p:spPr bwMode="auto">
              <a:xfrm rot="-5400000">
                <a:off x="2359" y="1961"/>
                <a:ext cx="1230" cy="250"/>
              </a:xfrm>
              <a:prstGeom prst="rect">
                <a:avLst/>
              </a:prstGeom>
              <a:noFill/>
              <a:ln w="9525">
                <a:noFill/>
                <a:miter lim="800000"/>
                <a:headEnd/>
                <a:tailEnd/>
              </a:ln>
              <a:effectLst/>
            </p:spPr>
            <p:txBody>
              <a:bodyPr>
                <a:spAutoFit/>
              </a:bodyPr>
              <a:lstStyle/>
              <a:p>
                <a:pPr algn="l" eaLnBrk="0" hangingPunct="0"/>
                <a:r>
                  <a:rPr lang="en-US" sz="2000" b="1" dirty="0"/>
                  <a:t>7 @ 30’ =  210’</a:t>
                </a:r>
              </a:p>
            </p:txBody>
          </p:sp>
          <p:sp>
            <p:nvSpPr>
              <p:cNvPr id="145130" name="Text Box 2794"/>
              <p:cNvSpPr txBox="1">
                <a:spLocks noChangeArrowheads="1"/>
              </p:cNvSpPr>
              <p:nvPr/>
            </p:nvSpPr>
            <p:spPr bwMode="auto">
              <a:xfrm>
                <a:off x="3253" y="681"/>
                <a:ext cx="220" cy="231"/>
              </a:xfrm>
              <a:prstGeom prst="rect">
                <a:avLst/>
              </a:prstGeom>
              <a:noFill/>
              <a:ln w="9525">
                <a:noFill/>
                <a:miter lim="800000"/>
                <a:headEnd/>
                <a:tailEnd/>
              </a:ln>
              <a:effectLst/>
            </p:spPr>
            <p:txBody>
              <a:bodyPr wrap="none">
                <a:spAutoFit/>
              </a:bodyPr>
              <a:lstStyle/>
              <a:p>
                <a:pPr algn="l" eaLnBrk="0" hangingPunct="0"/>
                <a:r>
                  <a:rPr lang="en-US" sz="1800" b="1"/>
                  <a:t>A</a:t>
                </a:r>
              </a:p>
            </p:txBody>
          </p:sp>
          <p:sp>
            <p:nvSpPr>
              <p:cNvPr id="145131" name="Text Box 2795"/>
              <p:cNvSpPr txBox="1">
                <a:spLocks noChangeArrowheads="1"/>
              </p:cNvSpPr>
              <p:nvPr/>
            </p:nvSpPr>
            <p:spPr bwMode="auto">
              <a:xfrm>
                <a:off x="3554" y="693"/>
                <a:ext cx="260" cy="231"/>
              </a:xfrm>
              <a:prstGeom prst="rect">
                <a:avLst/>
              </a:prstGeom>
              <a:noFill/>
              <a:ln w="9525">
                <a:noFill/>
                <a:miter lim="800000"/>
                <a:headEnd/>
                <a:tailEnd/>
              </a:ln>
              <a:effectLst/>
            </p:spPr>
            <p:txBody>
              <a:bodyPr wrap="none">
                <a:spAutoFit/>
              </a:bodyPr>
              <a:lstStyle/>
              <a:p>
                <a:pPr algn="l" eaLnBrk="0" hangingPunct="0"/>
                <a:r>
                  <a:rPr lang="en-US" sz="1800" b="1"/>
                  <a:t>A’</a:t>
                </a:r>
              </a:p>
            </p:txBody>
          </p:sp>
          <p:sp>
            <p:nvSpPr>
              <p:cNvPr id="145132" name="Text Box 2796"/>
              <p:cNvSpPr txBox="1">
                <a:spLocks noChangeArrowheads="1"/>
              </p:cNvSpPr>
              <p:nvPr/>
            </p:nvSpPr>
            <p:spPr bwMode="auto">
              <a:xfrm>
                <a:off x="3847" y="693"/>
                <a:ext cx="220" cy="231"/>
              </a:xfrm>
              <a:prstGeom prst="rect">
                <a:avLst/>
              </a:prstGeom>
              <a:noFill/>
              <a:ln w="9525">
                <a:noFill/>
                <a:miter lim="800000"/>
                <a:headEnd/>
                <a:tailEnd/>
              </a:ln>
              <a:effectLst/>
            </p:spPr>
            <p:txBody>
              <a:bodyPr wrap="none">
                <a:spAutoFit/>
              </a:bodyPr>
              <a:lstStyle/>
              <a:p>
                <a:pPr algn="l" eaLnBrk="0" hangingPunct="0"/>
                <a:r>
                  <a:rPr lang="en-US" sz="1800" b="1"/>
                  <a:t>B</a:t>
                </a:r>
              </a:p>
            </p:txBody>
          </p:sp>
          <p:sp>
            <p:nvSpPr>
              <p:cNvPr id="145133" name="Text Box 2797"/>
              <p:cNvSpPr txBox="1">
                <a:spLocks noChangeArrowheads="1"/>
              </p:cNvSpPr>
              <p:nvPr/>
            </p:nvSpPr>
            <p:spPr bwMode="auto">
              <a:xfrm>
                <a:off x="4140" y="693"/>
                <a:ext cx="220" cy="231"/>
              </a:xfrm>
              <a:prstGeom prst="rect">
                <a:avLst/>
              </a:prstGeom>
              <a:noFill/>
              <a:ln w="9525">
                <a:noFill/>
                <a:miter lim="800000"/>
                <a:headEnd/>
                <a:tailEnd/>
              </a:ln>
              <a:effectLst/>
            </p:spPr>
            <p:txBody>
              <a:bodyPr wrap="none">
                <a:spAutoFit/>
              </a:bodyPr>
              <a:lstStyle/>
              <a:p>
                <a:pPr algn="l" eaLnBrk="0" hangingPunct="0"/>
                <a:r>
                  <a:rPr lang="en-US" sz="1800" b="1"/>
                  <a:t>C</a:t>
                </a:r>
              </a:p>
            </p:txBody>
          </p:sp>
          <p:sp>
            <p:nvSpPr>
              <p:cNvPr id="145134" name="Text Box 2798"/>
              <p:cNvSpPr txBox="1">
                <a:spLocks noChangeArrowheads="1"/>
              </p:cNvSpPr>
              <p:nvPr/>
            </p:nvSpPr>
            <p:spPr bwMode="auto">
              <a:xfrm>
                <a:off x="4433" y="693"/>
                <a:ext cx="260" cy="231"/>
              </a:xfrm>
              <a:prstGeom prst="rect">
                <a:avLst/>
              </a:prstGeom>
              <a:noFill/>
              <a:ln w="9525">
                <a:noFill/>
                <a:miter lim="800000"/>
                <a:headEnd/>
                <a:tailEnd/>
              </a:ln>
              <a:effectLst/>
            </p:spPr>
            <p:txBody>
              <a:bodyPr wrap="none">
                <a:spAutoFit/>
              </a:bodyPr>
              <a:lstStyle/>
              <a:p>
                <a:pPr algn="l" eaLnBrk="0" hangingPunct="0"/>
                <a:r>
                  <a:rPr lang="en-US" sz="1800" b="1"/>
                  <a:t>C’</a:t>
                </a:r>
              </a:p>
            </p:txBody>
          </p:sp>
          <p:sp>
            <p:nvSpPr>
              <p:cNvPr id="145135" name="Text Box 2799"/>
              <p:cNvSpPr txBox="1">
                <a:spLocks noChangeArrowheads="1"/>
              </p:cNvSpPr>
              <p:nvPr/>
            </p:nvSpPr>
            <p:spPr bwMode="auto">
              <a:xfrm>
                <a:off x="4726" y="693"/>
                <a:ext cx="220" cy="231"/>
              </a:xfrm>
              <a:prstGeom prst="rect">
                <a:avLst/>
              </a:prstGeom>
              <a:noFill/>
              <a:ln w="9525">
                <a:noFill/>
                <a:miter lim="800000"/>
                <a:headEnd/>
                <a:tailEnd/>
              </a:ln>
              <a:effectLst/>
            </p:spPr>
            <p:txBody>
              <a:bodyPr wrap="none">
                <a:spAutoFit/>
              </a:bodyPr>
              <a:lstStyle/>
              <a:p>
                <a:pPr algn="l" eaLnBrk="0" hangingPunct="0"/>
                <a:r>
                  <a:rPr lang="en-US" sz="1800" b="1"/>
                  <a:t>D</a:t>
                </a:r>
              </a:p>
            </p:txBody>
          </p:sp>
          <p:sp>
            <p:nvSpPr>
              <p:cNvPr id="145136" name="Text Box 2800"/>
              <p:cNvSpPr txBox="1">
                <a:spLocks noChangeArrowheads="1"/>
              </p:cNvSpPr>
              <p:nvPr/>
            </p:nvSpPr>
            <p:spPr bwMode="auto">
              <a:xfrm>
                <a:off x="4977" y="860"/>
                <a:ext cx="196" cy="231"/>
              </a:xfrm>
              <a:prstGeom prst="rect">
                <a:avLst/>
              </a:prstGeom>
              <a:noFill/>
              <a:ln w="9525">
                <a:noFill/>
                <a:miter lim="800000"/>
                <a:headEnd/>
                <a:tailEnd/>
              </a:ln>
              <a:effectLst/>
            </p:spPr>
            <p:txBody>
              <a:bodyPr wrap="none">
                <a:spAutoFit/>
              </a:bodyPr>
              <a:lstStyle/>
              <a:p>
                <a:pPr algn="l" eaLnBrk="0" hangingPunct="0"/>
                <a:r>
                  <a:rPr lang="en-US" sz="1800" b="1"/>
                  <a:t>1</a:t>
                </a:r>
              </a:p>
            </p:txBody>
          </p:sp>
          <p:sp>
            <p:nvSpPr>
              <p:cNvPr id="145137" name="Text Box 2801"/>
              <p:cNvSpPr txBox="1">
                <a:spLocks noChangeArrowheads="1"/>
              </p:cNvSpPr>
              <p:nvPr/>
            </p:nvSpPr>
            <p:spPr bwMode="auto">
              <a:xfrm>
                <a:off x="4977" y="1194"/>
                <a:ext cx="196" cy="231"/>
              </a:xfrm>
              <a:prstGeom prst="rect">
                <a:avLst/>
              </a:prstGeom>
              <a:noFill/>
              <a:ln w="9525">
                <a:noFill/>
                <a:miter lim="800000"/>
                <a:headEnd/>
                <a:tailEnd/>
              </a:ln>
              <a:effectLst/>
            </p:spPr>
            <p:txBody>
              <a:bodyPr wrap="none">
                <a:spAutoFit/>
              </a:bodyPr>
              <a:lstStyle/>
              <a:p>
                <a:pPr algn="l" eaLnBrk="0" hangingPunct="0"/>
                <a:r>
                  <a:rPr lang="en-US" sz="1800" b="1"/>
                  <a:t>2</a:t>
                </a:r>
              </a:p>
            </p:txBody>
          </p:sp>
          <p:sp>
            <p:nvSpPr>
              <p:cNvPr id="145138" name="Text Box 2802"/>
              <p:cNvSpPr txBox="1">
                <a:spLocks noChangeArrowheads="1"/>
              </p:cNvSpPr>
              <p:nvPr/>
            </p:nvSpPr>
            <p:spPr bwMode="auto">
              <a:xfrm>
                <a:off x="4986" y="1549"/>
                <a:ext cx="196" cy="231"/>
              </a:xfrm>
              <a:prstGeom prst="rect">
                <a:avLst/>
              </a:prstGeom>
              <a:noFill/>
              <a:ln w="9525">
                <a:noFill/>
                <a:miter lim="800000"/>
                <a:headEnd/>
                <a:tailEnd/>
              </a:ln>
              <a:effectLst/>
            </p:spPr>
            <p:txBody>
              <a:bodyPr wrap="none">
                <a:spAutoFit/>
              </a:bodyPr>
              <a:lstStyle/>
              <a:p>
                <a:pPr algn="l" eaLnBrk="0" hangingPunct="0"/>
                <a:r>
                  <a:rPr lang="en-US" sz="1800" b="1"/>
                  <a:t>3</a:t>
                </a:r>
              </a:p>
            </p:txBody>
          </p:sp>
          <p:sp>
            <p:nvSpPr>
              <p:cNvPr id="145139" name="Text Box 2803"/>
              <p:cNvSpPr txBox="1">
                <a:spLocks noChangeArrowheads="1"/>
              </p:cNvSpPr>
              <p:nvPr/>
            </p:nvSpPr>
            <p:spPr bwMode="auto">
              <a:xfrm>
                <a:off x="4977" y="1903"/>
                <a:ext cx="196" cy="231"/>
              </a:xfrm>
              <a:prstGeom prst="rect">
                <a:avLst/>
              </a:prstGeom>
              <a:noFill/>
              <a:ln w="9525">
                <a:noFill/>
                <a:miter lim="800000"/>
                <a:headEnd/>
                <a:tailEnd/>
              </a:ln>
              <a:effectLst/>
            </p:spPr>
            <p:txBody>
              <a:bodyPr wrap="none">
                <a:spAutoFit/>
              </a:bodyPr>
              <a:lstStyle/>
              <a:p>
                <a:pPr algn="l" eaLnBrk="0" hangingPunct="0"/>
                <a:r>
                  <a:rPr lang="en-US" sz="1800" b="1"/>
                  <a:t>4</a:t>
                </a:r>
              </a:p>
            </p:txBody>
          </p:sp>
          <p:sp>
            <p:nvSpPr>
              <p:cNvPr id="145140" name="Text Box 2804"/>
              <p:cNvSpPr txBox="1">
                <a:spLocks noChangeArrowheads="1"/>
              </p:cNvSpPr>
              <p:nvPr/>
            </p:nvSpPr>
            <p:spPr bwMode="auto">
              <a:xfrm>
                <a:off x="4977" y="2235"/>
                <a:ext cx="196" cy="232"/>
              </a:xfrm>
              <a:prstGeom prst="rect">
                <a:avLst/>
              </a:prstGeom>
              <a:noFill/>
              <a:ln w="9525">
                <a:noFill/>
                <a:miter lim="800000"/>
                <a:headEnd/>
                <a:tailEnd/>
              </a:ln>
              <a:effectLst/>
            </p:spPr>
            <p:txBody>
              <a:bodyPr wrap="none">
                <a:spAutoFit/>
              </a:bodyPr>
              <a:lstStyle/>
              <a:p>
                <a:pPr algn="l" eaLnBrk="0" hangingPunct="0"/>
                <a:r>
                  <a:rPr lang="en-US" sz="1800" b="1"/>
                  <a:t>5</a:t>
                </a:r>
              </a:p>
            </p:txBody>
          </p:sp>
          <p:sp>
            <p:nvSpPr>
              <p:cNvPr id="145141" name="Text Box 2805"/>
              <p:cNvSpPr txBox="1">
                <a:spLocks noChangeArrowheads="1"/>
              </p:cNvSpPr>
              <p:nvPr/>
            </p:nvSpPr>
            <p:spPr bwMode="auto">
              <a:xfrm>
                <a:off x="4977" y="2592"/>
                <a:ext cx="196" cy="231"/>
              </a:xfrm>
              <a:prstGeom prst="rect">
                <a:avLst/>
              </a:prstGeom>
              <a:noFill/>
              <a:ln w="9525">
                <a:noFill/>
                <a:miter lim="800000"/>
                <a:headEnd/>
                <a:tailEnd/>
              </a:ln>
              <a:effectLst/>
            </p:spPr>
            <p:txBody>
              <a:bodyPr wrap="none">
                <a:spAutoFit/>
              </a:bodyPr>
              <a:lstStyle/>
              <a:p>
                <a:pPr algn="l" eaLnBrk="0" hangingPunct="0"/>
                <a:r>
                  <a:rPr lang="en-US" sz="1800" b="1"/>
                  <a:t>6</a:t>
                </a:r>
              </a:p>
            </p:txBody>
          </p:sp>
          <p:sp>
            <p:nvSpPr>
              <p:cNvPr id="145142" name="Text Box 2806"/>
              <p:cNvSpPr txBox="1">
                <a:spLocks noChangeArrowheads="1"/>
              </p:cNvSpPr>
              <p:nvPr/>
            </p:nvSpPr>
            <p:spPr bwMode="auto">
              <a:xfrm>
                <a:off x="4986" y="2946"/>
                <a:ext cx="196" cy="230"/>
              </a:xfrm>
              <a:prstGeom prst="rect">
                <a:avLst/>
              </a:prstGeom>
              <a:noFill/>
              <a:ln w="9525">
                <a:noFill/>
                <a:miter lim="800000"/>
                <a:headEnd/>
                <a:tailEnd/>
              </a:ln>
              <a:effectLst/>
            </p:spPr>
            <p:txBody>
              <a:bodyPr wrap="none">
                <a:spAutoFit/>
              </a:bodyPr>
              <a:lstStyle/>
              <a:p>
                <a:pPr algn="l" eaLnBrk="0" hangingPunct="0"/>
                <a:r>
                  <a:rPr lang="en-US" sz="1800" b="1"/>
                  <a:t>7</a:t>
                </a:r>
              </a:p>
            </p:txBody>
          </p:sp>
          <p:sp>
            <p:nvSpPr>
              <p:cNvPr id="145143" name="Text Box 2807"/>
              <p:cNvSpPr txBox="1">
                <a:spLocks noChangeArrowheads="1"/>
              </p:cNvSpPr>
              <p:nvPr/>
            </p:nvSpPr>
            <p:spPr bwMode="auto">
              <a:xfrm>
                <a:off x="4986" y="3308"/>
                <a:ext cx="196" cy="232"/>
              </a:xfrm>
              <a:prstGeom prst="rect">
                <a:avLst/>
              </a:prstGeom>
              <a:noFill/>
              <a:ln w="9525">
                <a:noFill/>
                <a:miter lim="800000"/>
                <a:headEnd/>
                <a:tailEnd/>
              </a:ln>
              <a:effectLst/>
            </p:spPr>
            <p:txBody>
              <a:bodyPr wrap="none">
                <a:spAutoFit/>
              </a:bodyPr>
              <a:lstStyle/>
              <a:p>
                <a:pPr algn="l" eaLnBrk="0" hangingPunct="0"/>
                <a:r>
                  <a:rPr lang="en-US" sz="1800" b="1"/>
                  <a:t>8</a:t>
                </a:r>
              </a:p>
            </p:txBody>
          </p:sp>
          <p:sp>
            <p:nvSpPr>
              <p:cNvPr id="145144" name="Text Box 2808"/>
              <p:cNvSpPr txBox="1">
                <a:spLocks noChangeArrowheads="1"/>
              </p:cNvSpPr>
              <p:nvPr/>
            </p:nvSpPr>
            <p:spPr bwMode="auto">
              <a:xfrm>
                <a:off x="5166" y="600"/>
                <a:ext cx="388" cy="327"/>
              </a:xfrm>
              <a:prstGeom prst="rect">
                <a:avLst/>
              </a:prstGeom>
              <a:noFill/>
              <a:ln w="9525">
                <a:noFill/>
                <a:miter lim="800000"/>
                <a:headEnd/>
                <a:tailEnd/>
              </a:ln>
              <a:effectLst/>
            </p:spPr>
            <p:txBody>
              <a:bodyPr>
                <a:spAutoFit/>
              </a:bodyPr>
              <a:lstStyle/>
              <a:p>
                <a:pPr algn="l" eaLnBrk="0" hangingPunct="0"/>
                <a:r>
                  <a:rPr lang="en-US" sz="2800" b="1"/>
                  <a:t>N</a:t>
                </a:r>
              </a:p>
            </p:txBody>
          </p:sp>
        </p:grpSp>
      </p:grpSp>
      <p:sp>
        <p:nvSpPr>
          <p:cNvPr id="2" name="Content Placeholder 1"/>
          <p:cNvSpPr>
            <a:spLocks noGrp="1"/>
          </p:cNvSpPr>
          <p:nvPr>
            <p:ph idx="1"/>
          </p:nvPr>
        </p:nvSpPr>
        <p:spPr>
          <a:xfrm>
            <a:off x="425451" y="1097597"/>
            <a:ext cx="3886200" cy="4998403"/>
          </a:xfrm>
        </p:spPr>
        <p:txBody>
          <a:bodyPr/>
          <a:lstStyle/>
          <a:p>
            <a:pPr indent="169863">
              <a:spcBef>
                <a:spcPct val="50000"/>
              </a:spcBef>
              <a:buClr>
                <a:srgbClr val="FF0000"/>
              </a:buClr>
            </a:pPr>
            <a:r>
              <a:rPr lang="en-US" sz="2400" b="0" dirty="0"/>
              <a:t>Located in Berkeley, California</a:t>
            </a:r>
          </a:p>
          <a:p>
            <a:pPr indent="169863">
              <a:spcBef>
                <a:spcPct val="50000"/>
              </a:spcBef>
              <a:buClr>
                <a:srgbClr val="FF0000"/>
              </a:buClr>
            </a:pPr>
            <a:r>
              <a:rPr lang="en-US" sz="2400" b="0" dirty="0"/>
              <a:t>12-story concrete building</a:t>
            </a:r>
          </a:p>
          <a:p>
            <a:pPr indent="169863">
              <a:spcBef>
                <a:spcPct val="50000"/>
              </a:spcBef>
              <a:buClr>
                <a:srgbClr val="FF0000"/>
              </a:buClr>
            </a:pPr>
            <a:r>
              <a:rPr lang="en-US" sz="2400" b="0" dirty="0"/>
              <a:t>N-S direction:  SMF</a:t>
            </a:r>
          </a:p>
          <a:p>
            <a:pPr indent="169863">
              <a:spcBef>
                <a:spcPct val="50000"/>
              </a:spcBef>
              <a:buClr>
                <a:srgbClr val="FF0000"/>
              </a:buClr>
            </a:pPr>
            <a:r>
              <a:rPr lang="en-US" sz="2400" b="0" dirty="0"/>
              <a:t>E-W direction:  dual system</a:t>
            </a:r>
          </a:p>
          <a:p>
            <a:pPr indent="169863">
              <a:spcBef>
                <a:spcPct val="50000"/>
              </a:spcBef>
              <a:buClr>
                <a:srgbClr val="FF0000"/>
              </a:buClr>
            </a:pPr>
            <a:r>
              <a:rPr lang="en-US" sz="2400" b="0" dirty="0"/>
              <a:t>Seismic Design Category D</a:t>
            </a:r>
          </a:p>
          <a:p>
            <a:pPr indent="169863">
              <a:spcBef>
                <a:spcPct val="50000"/>
              </a:spcBef>
              <a:buClr>
                <a:srgbClr val="FF0000"/>
              </a:buClr>
            </a:pPr>
            <a:r>
              <a:rPr lang="en-US" sz="2400" b="0" dirty="0"/>
              <a:t>Modal Analysis Procedure</a:t>
            </a:r>
          </a:p>
          <a:p>
            <a:pPr marL="0" indent="0">
              <a:buNone/>
            </a:pPr>
            <a:endParaRPr lang="en-US" sz="2400" b="0" dirty="0"/>
          </a:p>
        </p:txBody>
      </p:sp>
      <p:sp>
        <p:nvSpPr>
          <p:cNvPr id="145149" name="Text Box 2813"/>
          <p:cNvSpPr txBox="1">
            <a:spLocks noChangeArrowheads="1"/>
          </p:cNvSpPr>
          <p:nvPr/>
        </p:nvSpPr>
        <p:spPr bwMode="auto">
          <a:xfrm>
            <a:off x="5181600" y="5867400"/>
            <a:ext cx="2832100" cy="457200"/>
          </a:xfrm>
          <a:prstGeom prst="rect">
            <a:avLst/>
          </a:prstGeom>
          <a:noFill/>
          <a:ln w="9525">
            <a:noFill/>
            <a:miter lim="800000"/>
            <a:headEnd/>
            <a:tailEnd/>
          </a:ln>
          <a:effectLst/>
        </p:spPr>
        <p:txBody>
          <a:bodyPr>
            <a:spAutoFit/>
          </a:bodyPr>
          <a:lstStyle/>
          <a:p>
            <a:pPr algn="l">
              <a:spcBef>
                <a:spcPct val="50000"/>
              </a:spcBef>
            </a:pPr>
            <a:r>
              <a:rPr lang="en-US" u="sng"/>
              <a:t>Typical Floor Plan</a:t>
            </a:r>
          </a:p>
        </p:txBody>
      </p:sp>
      <p:sp>
        <p:nvSpPr>
          <p:cNvPr id="102402" name="Rectangle 2"/>
          <p:cNvSpPr>
            <a:spLocks noGrp="1" noChangeArrowheads="1"/>
          </p:cNvSpPr>
          <p:nvPr>
            <p:ph type="title"/>
          </p:nvPr>
        </p:nvSpPr>
        <p:spPr>
          <a:xfrm>
            <a:off x="457200" y="274638"/>
            <a:ext cx="8229600" cy="652462"/>
          </a:xfrm>
        </p:spPr>
        <p:txBody>
          <a:bodyPr/>
          <a:lstStyle/>
          <a:p>
            <a:r>
              <a:rPr lang="en-US" sz="3200" dirty="0">
                <a:solidFill>
                  <a:srgbClr val="2D2DB9"/>
                </a:solidFill>
              </a:rPr>
              <a:t>Special Moment Frame Example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
        <p:nvSpPr>
          <p:cNvPr id="146134" name="Text Box 726"/>
          <p:cNvSpPr txBox="1">
            <a:spLocks noChangeArrowheads="1"/>
          </p:cNvSpPr>
          <p:nvPr/>
        </p:nvSpPr>
        <p:spPr bwMode="auto">
          <a:xfrm>
            <a:off x="4543425" y="5672138"/>
            <a:ext cx="2676525" cy="457200"/>
          </a:xfrm>
          <a:prstGeom prst="rect">
            <a:avLst/>
          </a:prstGeom>
          <a:noFill/>
          <a:ln w="9525">
            <a:noFill/>
            <a:miter lim="800000"/>
            <a:headEnd/>
            <a:tailEnd/>
          </a:ln>
          <a:effectLst/>
        </p:spPr>
        <p:txBody>
          <a:bodyPr wrap="none">
            <a:spAutoFit/>
          </a:bodyPr>
          <a:lstStyle/>
          <a:p>
            <a:pPr algn="l"/>
            <a:r>
              <a:rPr lang="en-US"/>
              <a:t>Grid Lines 2 and 7</a:t>
            </a:r>
          </a:p>
        </p:txBody>
      </p:sp>
      <p:sp>
        <p:nvSpPr>
          <p:cNvPr id="146135" name="Text Box 727"/>
          <p:cNvSpPr txBox="1">
            <a:spLocks noChangeArrowheads="1"/>
          </p:cNvSpPr>
          <p:nvPr/>
        </p:nvSpPr>
        <p:spPr bwMode="auto">
          <a:xfrm>
            <a:off x="1287463" y="5657850"/>
            <a:ext cx="2514600" cy="473075"/>
          </a:xfrm>
          <a:prstGeom prst="rect">
            <a:avLst/>
          </a:prstGeom>
          <a:noFill/>
          <a:ln w="9525">
            <a:noFill/>
            <a:miter lim="800000"/>
            <a:headEnd/>
            <a:tailEnd/>
          </a:ln>
          <a:effectLst/>
        </p:spPr>
        <p:txBody>
          <a:bodyPr wrap="none">
            <a:spAutoFit/>
          </a:bodyPr>
          <a:lstStyle/>
          <a:p>
            <a:pPr algn="l"/>
            <a:r>
              <a:rPr lang="en-US" sz="2500"/>
              <a:t>Grid Lines 3 to 6</a:t>
            </a:r>
          </a:p>
        </p:txBody>
      </p:sp>
      <p:pic>
        <p:nvPicPr>
          <p:cNvPr id="146139" name="Picture 731" descr="F7-2"/>
          <p:cNvPicPr>
            <a:picLocks noGrp="1" noChangeAspect="1" noChangeArrowheads="1"/>
          </p:cNvPicPr>
          <p:nvPr>
            <p:ph idx="1"/>
          </p:nvPr>
        </p:nvPicPr>
        <p:blipFill>
          <a:blip r:embed="rId3" cstate="print"/>
          <a:srcRect/>
          <a:stretch>
            <a:fillRect/>
          </a:stretch>
        </p:blipFill>
        <p:spPr>
          <a:xfrm rot="5400000">
            <a:off x="1995487" y="171451"/>
            <a:ext cx="3984625" cy="6432550"/>
          </a:xfrm>
          <a:noFill/>
          <a:ln/>
        </p:spPr>
      </p:pic>
      <p:sp>
        <p:nvSpPr>
          <p:cNvPr id="145410" name="Rectangle 2"/>
          <p:cNvSpPr>
            <a:spLocks noGrp="1" noChangeArrowheads="1"/>
          </p:cNvSpPr>
          <p:nvPr>
            <p:ph type="title"/>
          </p:nvPr>
        </p:nvSpPr>
        <p:spPr/>
        <p:txBody>
          <a:bodyPr/>
          <a:lstStyle/>
          <a:p>
            <a:r>
              <a:rPr lang="en-US" sz="3200" dirty="0">
                <a:solidFill>
                  <a:srgbClr val="2D2DB9"/>
                </a:solidFill>
              </a:rPr>
              <a:t>Frame Elevations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pic>
        <p:nvPicPr>
          <p:cNvPr id="569347" name="Picture 3" descr="The story shears on frames lines 1, 2,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2315" y="1846739"/>
            <a:ext cx="2011363" cy="339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title="The story shears on frames lines 1, 2, 3"/>
          <p:cNvGrpSpPr/>
          <p:nvPr/>
        </p:nvGrpSpPr>
        <p:grpSpPr>
          <a:xfrm>
            <a:off x="1583373" y="1100931"/>
            <a:ext cx="3568806" cy="5486400"/>
            <a:chOff x="1583373" y="1100931"/>
            <a:chExt cx="3568806" cy="5486400"/>
          </a:xfrm>
        </p:grpSpPr>
        <p:pic>
          <p:nvPicPr>
            <p:cNvPr id="2640" name="Picture 2639" title="Story Shears on Frames Line 1, 2, and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83373" y="1100931"/>
              <a:ext cx="3568806" cy="5486400"/>
            </a:xfrm>
            <a:prstGeom prst="rect">
              <a:avLst/>
            </a:prstGeom>
          </p:spPr>
        </p:pic>
        <p:sp>
          <p:nvSpPr>
            <p:cNvPr id="3" name="Rectangle 2"/>
            <p:cNvSpPr/>
            <p:nvPr/>
          </p:nvSpPr>
          <p:spPr bwMode="auto">
            <a:xfrm>
              <a:off x="3863340" y="3919538"/>
              <a:ext cx="777240" cy="301942"/>
            </a:xfrm>
            <a:prstGeom prst="rect">
              <a:avLst/>
            </a:prstGeom>
            <a:noFill/>
            <a:ln w="22225" cap="flat" cmpd="sng" algn="ctr">
              <a:solidFill>
                <a:srgbClr val="FF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ndParaRPr>
            </a:p>
          </p:txBody>
        </p:sp>
        <p:sp>
          <p:nvSpPr>
            <p:cNvPr id="2642" name="Rectangle 2641"/>
            <p:cNvSpPr/>
            <p:nvPr/>
          </p:nvSpPr>
          <p:spPr bwMode="auto">
            <a:xfrm>
              <a:off x="2011680" y="3542189"/>
              <a:ext cx="777240" cy="301942"/>
            </a:xfrm>
            <a:prstGeom prst="rect">
              <a:avLst/>
            </a:prstGeom>
            <a:noFill/>
            <a:ln w="222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ndParaRPr>
            </a:p>
          </p:txBody>
        </p:sp>
        <p:sp>
          <p:nvSpPr>
            <p:cNvPr id="2643" name="Rectangle 2642"/>
            <p:cNvSpPr/>
            <p:nvPr/>
          </p:nvSpPr>
          <p:spPr bwMode="auto">
            <a:xfrm>
              <a:off x="2857500" y="4677887"/>
              <a:ext cx="777240" cy="301942"/>
            </a:xfrm>
            <a:prstGeom prst="rect">
              <a:avLst/>
            </a:prstGeom>
            <a:noFill/>
            <a:ln w="22225" cap="flat" cmpd="sng" algn="ctr">
              <a:solidFill>
                <a:schemeClr val="accent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ndParaRPr>
            </a:p>
          </p:txBody>
        </p:sp>
      </p:grpSp>
      <p:sp>
        <p:nvSpPr>
          <p:cNvPr id="147458" name="Rectangle 2"/>
          <p:cNvSpPr>
            <a:spLocks noGrp="1" noChangeArrowheads="1"/>
          </p:cNvSpPr>
          <p:nvPr>
            <p:ph type="title"/>
          </p:nvPr>
        </p:nvSpPr>
        <p:spPr>
          <a:xfrm>
            <a:off x="180975" y="0"/>
            <a:ext cx="8963025" cy="923925"/>
          </a:xfrm>
        </p:spPr>
        <p:txBody>
          <a:bodyPr/>
          <a:lstStyle/>
          <a:p>
            <a:r>
              <a:rPr lang="en-US" sz="3200" dirty="0">
                <a:solidFill>
                  <a:srgbClr val="2D2DB9"/>
                </a:solidFill>
              </a:rPr>
              <a:t>Story Shears:  E-W Loading</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Instructional Materials Complementing FEMA P-1051, Design Examples       </a:t>
            </a:r>
            <a:endParaRPr lang="en-US" dirty="0"/>
          </a:p>
        </p:txBody>
      </p:sp>
      <p:pic>
        <p:nvPicPr>
          <p:cNvPr id="150643" name="Picture 115" descr="The story shear with two cases, 100% forces with structural wall, and 25% forces without structural wall. &#10;"/>
          <p:cNvPicPr>
            <a:picLocks noGrp="1" noChangeAspect="1" noChangeArrowheads="1"/>
          </p:cNvPicPr>
          <p:nvPr>
            <p:ph sz="half" idx="2"/>
          </p:nvPr>
        </p:nvPicPr>
        <p:blipFill>
          <a:blip r:embed="rId3" cstate="print"/>
          <a:stretch>
            <a:fillRect/>
          </a:stretch>
        </p:blipFill>
        <p:spPr bwMode="black">
          <a:xfrm>
            <a:off x="5050322" y="1600200"/>
            <a:ext cx="3234355" cy="4525963"/>
          </a:xfrm>
          <a:noFill/>
          <a:ln/>
        </p:spPr>
      </p:pic>
      <p:grpSp>
        <p:nvGrpSpPr>
          <p:cNvPr id="150644" name="Group 116" descr="Blue lines: 100% forces with structural wall&#10;Green Lines: 25% forces without structural wall"/>
          <p:cNvGrpSpPr>
            <a:grpSpLocks/>
          </p:cNvGrpSpPr>
          <p:nvPr/>
        </p:nvGrpSpPr>
        <p:grpSpPr bwMode="auto">
          <a:xfrm>
            <a:off x="2732088" y="4651375"/>
            <a:ext cx="2533650" cy="1062038"/>
            <a:chOff x="1897" y="2570"/>
            <a:chExt cx="1596" cy="669"/>
          </a:xfrm>
        </p:grpSpPr>
        <p:sp>
          <p:nvSpPr>
            <p:cNvPr id="150631" name="Rectangle 103"/>
            <p:cNvSpPr>
              <a:spLocks noChangeArrowheads="1"/>
            </p:cNvSpPr>
            <p:nvPr/>
          </p:nvSpPr>
          <p:spPr bwMode="black">
            <a:xfrm>
              <a:off x="1905" y="2570"/>
              <a:ext cx="1588" cy="27"/>
            </a:xfrm>
            <a:prstGeom prst="rect">
              <a:avLst/>
            </a:prstGeom>
            <a:solidFill>
              <a:schemeClr val="tx1"/>
            </a:solidFill>
            <a:ln w="9525">
              <a:noFill/>
              <a:miter lim="800000"/>
              <a:headEnd/>
              <a:tailEnd/>
            </a:ln>
          </p:spPr>
          <p:txBody>
            <a:bodyPr/>
            <a:lstStyle/>
            <a:p>
              <a:endParaRPr lang="en-US"/>
            </a:p>
          </p:txBody>
        </p:sp>
        <p:sp>
          <p:nvSpPr>
            <p:cNvPr id="150632" name="Rectangle 104"/>
            <p:cNvSpPr>
              <a:spLocks noChangeArrowheads="1"/>
            </p:cNvSpPr>
            <p:nvPr/>
          </p:nvSpPr>
          <p:spPr bwMode="black">
            <a:xfrm>
              <a:off x="3466" y="2571"/>
              <a:ext cx="27" cy="652"/>
            </a:xfrm>
            <a:prstGeom prst="rect">
              <a:avLst/>
            </a:prstGeom>
            <a:solidFill>
              <a:schemeClr val="tx1"/>
            </a:solidFill>
            <a:ln w="9525">
              <a:noFill/>
              <a:miter lim="800000"/>
              <a:headEnd/>
              <a:tailEnd/>
            </a:ln>
          </p:spPr>
          <p:txBody>
            <a:bodyPr/>
            <a:lstStyle/>
            <a:p>
              <a:endParaRPr lang="en-US"/>
            </a:p>
          </p:txBody>
        </p:sp>
        <p:sp>
          <p:nvSpPr>
            <p:cNvPr id="150633" name="Rectangle 105"/>
            <p:cNvSpPr>
              <a:spLocks noChangeArrowheads="1"/>
            </p:cNvSpPr>
            <p:nvPr/>
          </p:nvSpPr>
          <p:spPr bwMode="black">
            <a:xfrm>
              <a:off x="1897" y="3212"/>
              <a:ext cx="1580" cy="27"/>
            </a:xfrm>
            <a:prstGeom prst="rect">
              <a:avLst/>
            </a:prstGeom>
            <a:solidFill>
              <a:schemeClr val="tx1"/>
            </a:solidFill>
            <a:ln w="9525">
              <a:noFill/>
              <a:miter lim="800000"/>
              <a:headEnd/>
              <a:tailEnd/>
            </a:ln>
          </p:spPr>
          <p:txBody>
            <a:bodyPr/>
            <a:lstStyle/>
            <a:p>
              <a:endParaRPr lang="en-US"/>
            </a:p>
          </p:txBody>
        </p:sp>
        <p:sp>
          <p:nvSpPr>
            <p:cNvPr id="150634" name="Rectangle 106"/>
            <p:cNvSpPr>
              <a:spLocks noChangeArrowheads="1"/>
            </p:cNvSpPr>
            <p:nvPr/>
          </p:nvSpPr>
          <p:spPr bwMode="black">
            <a:xfrm>
              <a:off x="1897" y="2587"/>
              <a:ext cx="27" cy="636"/>
            </a:xfrm>
            <a:prstGeom prst="rect">
              <a:avLst/>
            </a:prstGeom>
            <a:solidFill>
              <a:schemeClr val="tx1"/>
            </a:solidFill>
            <a:ln w="9525">
              <a:noFill/>
              <a:miter lim="800000"/>
              <a:headEnd/>
              <a:tailEnd/>
            </a:ln>
          </p:spPr>
          <p:txBody>
            <a:bodyPr/>
            <a:lstStyle/>
            <a:p>
              <a:endParaRPr lang="en-US"/>
            </a:p>
          </p:txBody>
        </p:sp>
        <p:sp>
          <p:nvSpPr>
            <p:cNvPr id="150635" name="Rectangle 107"/>
            <p:cNvSpPr>
              <a:spLocks noChangeArrowheads="1"/>
            </p:cNvSpPr>
            <p:nvPr/>
          </p:nvSpPr>
          <p:spPr bwMode="black">
            <a:xfrm>
              <a:off x="2013" y="3048"/>
              <a:ext cx="278" cy="37"/>
            </a:xfrm>
            <a:prstGeom prst="rect">
              <a:avLst/>
            </a:prstGeom>
            <a:solidFill>
              <a:srgbClr val="00FF00"/>
            </a:solidFill>
            <a:ln w="9525">
              <a:noFill/>
              <a:miter lim="800000"/>
              <a:headEnd/>
              <a:tailEnd/>
            </a:ln>
          </p:spPr>
          <p:txBody>
            <a:bodyPr/>
            <a:lstStyle/>
            <a:p>
              <a:endParaRPr lang="en-US"/>
            </a:p>
          </p:txBody>
        </p:sp>
        <p:sp>
          <p:nvSpPr>
            <p:cNvPr id="150637" name="Rectangle 109"/>
            <p:cNvSpPr>
              <a:spLocks noChangeArrowheads="1"/>
            </p:cNvSpPr>
            <p:nvPr/>
          </p:nvSpPr>
          <p:spPr bwMode="black">
            <a:xfrm>
              <a:off x="2013" y="2681"/>
              <a:ext cx="285" cy="36"/>
            </a:xfrm>
            <a:prstGeom prst="rect">
              <a:avLst/>
            </a:prstGeom>
            <a:solidFill>
              <a:srgbClr val="0000FF"/>
            </a:solidFill>
            <a:ln w="9525">
              <a:noFill/>
              <a:miter lim="800000"/>
              <a:headEnd/>
              <a:tailEnd/>
            </a:ln>
          </p:spPr>
          <p:txBody>
            <a:bodyPr/>
            <a:lstStyle/>
            <a:p>
              <a:endParaRPr lang="en-US"/>
            </a:p>
          </p:txBody>
        </p:sp>
        <p:sp>
          <p:nvSpPr>
            <p:cNvPr id="150638" name="Rectangle 110"/>
            <p:cNvSpPr>
              <a:spLocks noChangeArrowheads="1"/>
            </p:cNvSpPr>
            <p:nvPr/>
          </p:nvSpPr>
          <p:spPr bwMode="black">
            <a:xfrm>
              <a:off x="2347" y="2911"/>
              <a:ext cx="962" cy="308"/>
            </a:xfrm>
            <a:prstGeom prst="rect">
              <a:avLst/>
            </a:prstGeom>
            <a:noFill/>
            <a:ln w="9525">
              <a:noFill/>
              <a:miter lim="800000"/>
              <a:headEnd/>
              <a:tailEnd/>
            </a:ln>
          </p:spPr>
          <p:txBody>
            <a:bodyPr wrap="none" lIns="0" tIns="0" rIns="0" bIns="0">
              <a:spAutoFit/>
            </a:bodyPr>
            <a:lstStyle/>
            <a:p>
              <a:pPr algn="l" eaLnBrk="0" hangingPunct="0"/>
              <a:r>
                <a:rPr lang="en-US" sz="1600" b="1" dirty="0">
                  <a:solidFill>
                    <a:srgbClr val="66FF33"/>
                  </a:solidFill>
                </a:rPr>
                <a:t>25% forces w/o </a:t>
              </a:r>
            </a:p>
            <a:p>
              <a:pPr algn="l" eaLnBrk="0" hangingPunct="0"/>
              <a:r>
                <a:rPr lang="en-US" sz="1600" b="1" dirty="0">
                  <a:solidFill>
                    <a:srgbClr val="66FF33"/>
                  </a:solidFill>
                </a:rPr>
                <a:t>structural wall</a:t>
              </a:r>
            </a:p>
          </p:txBody>
        </p:sp>
        <p:sp>
          <p:nvSpPr>
            <p:cNvPr id="150640" name="Rectangle 112"/>
            <p:cNvSpPr>
              <a:spLocks noChangeArrowheads="1"/>
            </p:cNvSpPr>
            <p:nvPr/>
          </p:nvSpPr>
          <p:spPr bwMode="black">
            <a:xfrm>
              <a:off x="2355" y="2576"/>
              <a:ext cx="1040" cy="308"/>
            </a:xfrm>
            <a:prstGeom prst="rect">
              <a:avLst/>
            </a:prstGeom>
            <a:noFill/>
            <a:ln w="9525">
              <a:noFill/>
              <a:miter lim="800000"/>
              <a:headEnd/>
              <a:tailEnd/>
            </a:ln>
          </p:spPr>
          <p:txBody>
            <a:bodyPr wrap="none" lIns="0" tIns="0" rIns="0" bIns="0">
              <a:spAutoFit/>
            </a:bodyPr>
            <a:lstStyle/>
            <a:p>
              <a:pPr algn="l" eaLnBrk="0" hangingPunct="0"/>
              <a:r>
                <a:rPr lang="en-US" sz="1600" b="1" dirty="0">
                  <a:solidFill>
                    <a:srgbClr val="0000FF"/>
                  </a:solidFill>
                </a:rPr>
                <a:t>100% forces with</a:t>
              </a:r>
            </a:p>
            <a:p>
              <a:pPr algn="l" eaLnBrk="0" hangingPunct="0"/>
              <a:r>
                <a:rPr lang="en-US" sz="1600" b="1" dirty="0">
                  <a:solidFill>
                    <a:srgbClr val="0000FF"/>
                  </a:solidFill>
                </a:rPr>
                <a:t>structural wall</a:t>
              </a:r>
            </a:p>
          </p:txBody>
        </p:sp>
      </p:grpSp>
      <p:sp>
        <p:nvSpPr>
          <p:cNvPr id="2" name="Text Placeholder 1"/>
          <p:cNvSpPr>
            <a:spLocks noGrp="1"/>
          </p:cNvSpPr>
          <p:nvPr>
            <p:ph type="body" sz="half" idx="1"/>
          </p:nvPr>
        </p:nvSpPr>
        <p:spPr>
          <a:xfrm>
            <a:off x="457200" y="1600201"/>
            <a:ext cx="4038600" cy="2484120"/>
          </a:xfrm>
        </p:spPr>
        <p:txBody>
          <a:bodyPr/>
          <a:lstStyle/>
          <a:p>
            <a:r>
              <a:rPr lang="en-US" sz="2400" b="0" dirty="0"/>
              <a:t>For dual systems, moment frame must be designed to resist at least 25% of design seismic forces (ASCE 7, Sec. 12.2.5.1)</a:t>
            </a:r>
          </a:p>
          <a:p>
            <a:pPr marL="0" indent="0">
              <a:buNone/>
            </a:pPr>
            <a:endParaRPr lang="en-US" sz="2400" b="0" dirty="0"/>
          </a:p>
        </p:txBody>
      </p:sp>
      <p:sp>
        <p:nvSpPr>
          <p:cNvPr id="150530" name="Rectangle 2"/>
          <p:cNvSpPr>
            <a:spLocks noGrp="1" noChangeArrowheads="1"/>
          </p:cNvSpPr>
          <p:nvPr>
            <p:ph type="title"/>
          </p:nvPr>
        </p:nvSpPr>
        <p:spPr/>
        <p:txBody>
          <a:bodyPr/>
          <a:lstStyle/>
          <a:p>
            <a:r>
              <a:rPr lang="en-US" sz="3200" dirty="0">
                <a:solidFill>
                  <a:srgbClr val="2D2DB9"/>
                </a:solidFill>
              </a:rPr>
              <a:t>Seismic Analysis:  Dual Systems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grpSp>
        <p:nvGrpSpPr>
          <p:cNvPr id="4" name="Group 3" descr="The layout of reinforcement for beams intersecting at Column Line 4 for Frame 1. The typical beams are 24 inches wide by 32 inches deep.&#10;&#10;Note the different values of d  for beams in each direction.&#10;"/>
          <p:cNvGrpSpPr/>
          <p:nvPr/>
        </p:nvGrpSpPr>
        <p:grpSpPr>
          <a:xfrm>
            <a:off x="1200150" y="889000"/>
            <a:ext cx="6983413" cy="5495925"/>
            <a:chOff x="1200150" y="889000"/>
            <a:chExt cx="6983413" cy="5495925"/>
          </a:xfrm>
        </p:grpSpPr>
        <p:sp>
          <p:nvSpPr>
            <p:cNvPr id="151559" name="Freeform 7"/>
            <p:cNvSpPr>
              <a:spLocks/>
            </p:cNvSpPr>
            <p:nvPr/>
          </p:nvSpPr>
          <p:spPr bwMode="black">
            <a:xfrm>
              <a:off x="4841875" y="4727575"/>
              <a:ext cx="14288" cy="33338"/>
            </a:xfrm>
            <a:custGeom>
              <a:avLst/>
              <a:gdLst/>
              <a:ahLst/>
              <a:cxnLst>
                <a:cxn ang="0">
                  <a:pos x="0" y="0"/>
                </a:cxn>
                <a:cxn ang="0">
                  <a:pos x="5" y="0"/>
                </a:cxn>
                <a:cxn ang="0">
                  <a:pos x="3" y="0"/>
                </a:cxn>
                <a:cxn ang="0">
                  <a:pos x="8" y="22"/>
                </a:cxn>
                <a:cxn ang="0">
                  <a:pos x="6" y="22"/>
                </a:cxn>
                <a:cxn ang="0">
                  <a:pos x="2" y="23"/>
                </a:cxn>
                <a:cxn ang="0">
                  <a:pos x="0" y="0"/>
                </a:cxn>
              </a:cxnLst>
              <a:rect l="0" t="0" r="r" b="b"/>
              <a:pathLst>
                <a:path w="8" h="23">
                  <a:moveTo>
                    <a:pt x="0" y="0"/>
                  </a:moveTo>
                  <a:lnTo>
                    <a:pt x="5" y="0"/>
                  </a:lnTo>
                  <a:lnTo>
                    <a:pt x="3" y="0"/>
                  </a:lnTo>
                  <a:lnTo>
                    <a:pt x="8" y="22"/>
                  </a:lnTo>
                  <a:lnTo>
                    <a:pt x="6" y="22"/>
                  </a:lnTo>
                  <a:lnTo>
                    <a:pt x="2" y="23"/>
                  </a:lnTo>
                  <a:lnTo>
                    <a:pt x="0" y="0"/>
                  </a:lnTo>
                  <a:close/>
                </a:path>
              </a:pathLst>
            </a:custGeom>
            <a:solidFill>
              <a:srgbClr val="993300"/>
            </a:solidFill>
            <a:ln w="9525">
              <a:solidFill>
                <a:srgbClr val="993300"/>
              </a:solidFill>
              <a:round/>
              <a:headEnd/>
              <a:tailEnd/>
            </a:ln>
          </p:spPr>
          <p:txBody>
            <a:bodyPr/>
            <a:lstStyle/>
            <a:p>
              <a:endParaRPr lang="en-US"/>
            </a:p>
          </p:txBody>
        </p:sp>
        <p:sp>
          <p:nvSpPr>
            <p:cNvPr id="151560" name="Freeform 8"/>
            <p:cNvSpPr>
              <a:spLocks/>
            </p:cNvSpPr>
            <p:nvPr/>
          </p:nvSpPr>
          <p:spPr bwMode="black">
            <a:xfrm>
              <a:off x="4841875" y="4727575"/>
              <a:ext cx="14288" cy="33338"/>
            </a:xfrm>
            <a:custGeom>
              <a:avLst/>
              <a:gdLst/>
              <a:ahLst/>
              <a:cxnLst>
                <a:cxn ang="0">
                  <a:pos x="0" y="0"/>
                </a:cxn>
                <a:cxn ang="0">
                  <a:pos x="5" y="0"/>
                </a:cxn>
                <a:cxn ang="0">
                  <a:pos x="3" y="0"/>
                </a:cxn>
                <a:cxn ang="0">
                  <a:pos x="8" y="22"/>
                </a:cxn>
                <a:cxn ang="0">
                  <a:pos x="6" y="22"/>
                </a:cxn>
                <a:cxn ang="0">
                  <a:pos x="2" y="23"/>
                </a:cxn>
                <a:cxn ang="0">
                  <a:pos x="0" y="0"/>
                </a:cxn>
              </a:cxnLst>
              <a:rect l="0" t="0" r="r" b="b"/>
              <a:pathLst>
                <a:path w="8" h="23">
                  <a:moveTo>
                    <a:pt x="0" y="0"/>
                  </a:moveTo>
                  <a:lnTo>
                    <a:pt x="5" y="0"/>
                  </a:lnTo>
                  <a:lnTo>
                    <a:pt x="3" y="0"/>
                  </a:lnTo>
                  <a:lnTo>
                    <a:pt x="8" y="22"/>
                  </a:lnTo>
                  <a:lnTo>
                    <a:pt x="6" y="22"/>
                  </a:lnTo>
                  <a:lnTo>
                    <a:pt x="2" y="23"/>
                  </a:lnTo>
                  <a:lnTo>
                    <a:pt x="0" y="0"/>
                  </a:lnTo>
                </a:path>
              </a:pathLst>
            </a:custGeom>
            <a:solidFill>
              <a:srgbClr val="993300"/>
            </a:solidFill>
            <a:ln w="3175">
              <a:solidFill>
                <a:srgbClr val="993300"/>
              </a:solidFill>
              <a:prstDash val="solid"/>
              <a:round/>
              <a:headEnd/>
              <a:tailEnd/>
            </a:ln>
          </p:spPr>
          <p:txBody>
            <a:bodyPr/>
            <a:lstStyle/>
            <a:p>
              <a:endParaRPr lang="en-US"/>
            </a:p>
          </p:txBody>
        </p:sp>
        <p:sp>
          <p:nvSpPr>
            <p:cNvPr id="151561" name="Freeform 9"/>
            <p:cNvSpPr>
              <a:spLocks/>
            </p:cNvSpPr>
            <p:nvPr/>
          </p:nvSpPr>
          <p:spPr bwMode="black">
            <a:xfrm>
              <a:off x="4848225" y="4727575"/>
              <a:ext cx="23813" cy="30163"/>
            </a:xfrm>
            <a:custGeom>
              <a:avLst/>
              <a:gdLst/>
              <a:ahLst/>
              <a:cxnLst>
                <a:cxn ang="0">
                  <a:pos x="0" y="1"/>
                </a:cxn>
                <a:cxn ang="0">
                  <a:pos x="4" y="0"/>
                </a:cxn>
                <a:cxn ang="0">
                  <a:pos x="1" y="1"/>
                </a:cxn>
                <a:cxn ang="0">
                  <a:pos x="12" y="21"/>
                </a:cxn>
                <a:cxn ang="0">
                  <a:pos x="9" y="22"/>
                </a:cxn>
                <a:cxn ang="0">
                  <a:pos x="5" y="23"/>
                </a:cxn>
                <a:cxn ang="0">
                  <a:pos x="0" y="1"/>
                </a:cxn>
              </a:cxnLst>
              <a:rect l="0" t="0" r="r" b="b"/>
              <a:pathLst>
                <a:path w="12" h="23">
                  <a:moveTo>
                    <a:pt x="0" y="1"/>
                  </a:moveTo>
                  <a:lnTo>
                    <a:pt x="4" y="0"/>
                  </a:lnTo>
                  <a:lnTo>
                    <a:pt x="1" y="1"/>
                  </a:lnTo>
                  <a:lnTo>
                    <a:pt x="12" y="21"/>
                  </a:lnTo>
                  <a:lnTo>
                    <a:pt x="9" y="22"/>
                  </a:lnTo>
                  <a:lnTo>
                    <a:pt x="5" y="23"/>
                  </a:lnTo>
                  <a:lnTo>
                    <a:pt x="0" y="1"/>
                  </a:lnTo>
                  <a:close/>
                </a:path>
              </a:pathLst>
            </a:custGeom>
            <a:solidFill>
              <a:srgbClr val="993300"/>
            </a:solidFill>
            <a:ln w="9525">
              <a:solidFill>
                <a:srgbClr val="993300"/>
              </a:solidFill>
              <a:round/>
              <a:headEnd/>
              <a:tailEnd/>
            </a:ln>
          </p:spPr>
          <p:txBody>
            <a:bodyPr/>
            <a:lstStyle/>
            <a:p>
              <a:endParaRPr lang="en-US"/>
            </a:p>
          </p:txBody>
        </p:sp>
        <p:sp>
          <p:nvSpPr>
            <p:cNvPr id="151562" name="Freeform 10"/>
            <p:cNvSpPr>
              <a:spLocks/>
            </p:cNvSpPr>
            <p:nvPr/>
          </p:nvSpPr>
          <p:spPr bwMode="black">
            <a:xfrm>
              <a:off x="4848225" y="4727575"/>
              <a:ext cx="23813" cy="30163"/>
            </a:xfrm>
            <a:custGeom>
              <a:avLst/>
              <a:gdLst/>
              <a:ahLst/>
              <a:cxnLst>
                <a:cxn ang="0">
                  <a:pos x="0" y="1"/>
                </a:cxn>
                <a:cxn ang="0">
                  <a:pos x="4" y="0"/>
                </a:cxn>
                <a:cxn ang="0">
                  <a:pos x="1" y="1"/>
                </a:cxn>
                <a:cxn ang="0">
                  <a:pos x="12" y="21"/>
                </a:cxn>
                <a:cxn ang="0">
                  <a:pos x="9" y="22"/>
                </a:cxn>
                <a:cxn ang="0">
                  <a:pos x="5" y="23"/>
                </a:cxn>
                <a:cxn ang="0">
                  <a:pos x="0" y="1"/>
                </a:cxn>
              </a:cxnLst>
              <a:rect l="0" t="0" r="r" b="b"/>
              <a:pathLst>
                <a:path w="12" h="23">
                  <a:moveTo>
                    <a:pt x="0" y="1"/>
                  </a:moveTo>
                  <a:lnTo>
                    <a:pt x="4" y="0"/>
                  </a:lnTo>
                  <a:lnTo>
                    <a:pt x="1" y="1"/>
                  </a:lnTo>
                  <a:lnTo>
                    <a:pt x="12" y="21"/>
                  </a:lnTo>
                  <a:lnTo>
                    <a:pt x="9" y="22"/>
                  </a:lnTo>
                  <a:lnTo>
                    <a:pt x="5" y="23"/>
                  </a:lnTo>
                  <a:lnTo>
                    <a:pt x="0" y="1"/>
                  </a:lnTo>
                </a:path>
              </a:pathLst>
            </a:custGeom>
            <a:solidFill>
              <a:srgbClr val="993300"/>
            </a:solidFill>
            <a:ln w="3175">
              <a:solidFill>
                <a:srgbClr val="993300"/>
              </a:solidFill>
              <a:prstDash val="solid"/>
              <a:round/>
              <a:headEnd/>
              <a:tailEnd/>
            </a:ln>
          </p:spPr>
          <p:txBody>
            <a:bodyPr/>
            <a:lstStyle/>
            <a:p>
              <a:endParaRPr lang="en-US"/>
            </a:p>
          </p:txBody>
        </p:sp>
        <p:sp>
          <p:nvSpPr>
            <p:cNvPr id="151563" name="Freeform 11"/>
            <p:cNvSpPr>
              <a:spLocks/>
            </p:cNvSpPr>
            <p:nvPr/>
          </p:nvSpPr>
          <p:spPr bwMode="black">
            <a:xfrm>
              <a:off x="4848225" y="4724400"/>
              <a:ext cx="31750" cy="30163"/>
            </a:xfrm>
            <a:custGeom>
              <a:avLst/>
              <a:gdLst/>
              <a:ahLst/>
              <a:cxnLst>
                <a:cxn ang="0">
                  <a:pos x="0" y="2"/>
                </a:cxn>
                <a:cxn ang="0">
                  <a:pos x="4" y="0"/>
                </a:cxn>
                <a:cxn ang="0">
                  <a:pos x="3" y="1"/>
                </a:cxn>
                <a:cxn ang="0">
                  <a:pos x="15" y="20"/>
                </a:cxn>
                <a:cxn ang="0">
                  <a:pos x="15" y="20"/>
                </a:cxn>
                <a:cxn ang="0">
                  <a:pos x="11" y="22"/>
                </a:cxn>
                <a:cxn ang="0">
                  <a:pos x="0" y="2"/>
                </a:cxn>
              </a:cxnLst>
              <a:rect l="0" t="0" r="r" b="b"/>
              <a:pathLst>
                <a:path w="15" h="22">
                  <a:moveTo>
                    <a:pt x="0" y="2"/>
                  </a:moveTo>
                  <a:lnTo>
                    <a:pt x="4" y="0"/>
                  </a:lnTo>
                  <a:lnTo>
                    <a:pt x="3" y="1"/>
                  </a:lnTo>
                  <a:lnTo>
                    <a:pt x="15" y="20"/>
                  </a:lnTo>
                  <a:lnTo>
                    <a:pt x="15" y="20"/>
                  </a:lnTo>
                  <a:lnTo>
                    <a:pt x="11" y="22"/>
                  </a:lnTo>
                  <a:lnTo>
                    <a:pt x="0" y="2"/>
                  </a:lnTo>
                  <a:close/>
                </a:path>
              </a:pathLst>
            </a:custGeom>
            <a:solidFill>
              <a:srgbClr val="993300"/>
            </a:solidFill>
            <a:ln w="9525">
              <a:solidFill>
                <a:srgbClr val="993300"/>
              </a:solidFill>
              <a:round/>
              <a:headEnd/>
              <a:tailEnd/>
            </a:ln>
          </p:spPr>
          <p:txBody>
            <a:bodyPr/>
            <a:lstStyle/>
            <a:p>
              <a:endParaRPr lang="en-US"/>
            </a:p>
          </p:txBody>
        </p:sp>
        <p:sp>
          <p:nvSpPr>
            <p:cNvPr id="151564" name="Freeform 12"/>
            <p:cNvSpPr>
              <a:spLocks/>
            </p:cNvSpPr>
            <p:nvPr/>
          </p:nvSpPr>
          <p:spPr bwMode="black">
            <a:xfrm>
              <a:off x="4848225" y="4724400"/>
              <a:ext cx="31750" cy="30163"/>
            </a:xfrm>
            <a:custGeom>
              <a:avLst/>
              <a:gdLst/>
              <a:ahLst/>
              <a:cxnLst>
                <a:cxn ang="0">
                  <a:pos x="0" y="2"/>
                </a:cxn>
                <a:cxn ang="0">
                  <a:pos x="4" y="0"/>
                </a:cxn>
                <a:cxn ang="0">
                  <a:pos x="3" y="1"/>
                </a:cxn>
                <a:cxn ang="0">
                  <a:pos x="15" y="20"/>
                </a:cxn>
                <a:cxn ang="0">
                  <a:pos x="15" y="20"/>
                </a:cxn>
                <a:cxn ang="0">
                  <a:pos x="11" y="22"/>
                </a:cxn>
                <a:cxn ang="0">
                  <a:pos x="0" y="2"/>
                </a:cxn>
              </a:cxnLst>
              <a:rect l="0" t="0" r="r" b="b"/>
              <a:pathLst>
                <a:path w="15" h="22">
                  <a:moveTo>
                    <a:pt x="0" y="2"/>
                  </a:moveTo>
                  <a:lnTo>
                    <a:pt x="4" y="0"/>
                  </a:lnTo>
                  <a:lnTo>
                    <a:pt x="3" y="1"/>
                  </a:lnTo>
                  <a:lnTo>
                    <a:pt x="15" y="20"/>
                  </a:lnTo>
                  <a:lnTo>
                    <a:pt x="15" y="20"/>
                  </a:lnTo>
                  <a:lnTo>
                    <a:pt x="11" y="22"/>
                  </a:lnTo>
                  <a:lnTo>
                    <a:pt x="0" y="2"/>
                  </a:lnTo>
                </a:path>
              </a:pathLst>
            </a:custGeom>
            <a:solidFill>
              <a:srgbClr val="993300"/>
            </a:solidFill>
            <a:ln w="3175">
              <a:solidFill>
                <a:srgbClr val="993300"/>
              </a:solidFill>
              <a:prstDash val="solid"/>
              <a:round/>
              <a:headEnd/>
              <a:tailEnd/>
            </a:ln>
          </p:spPr>
          <p:txBody>
            <a:bodyPr/>
            <a:lstStyle/>
            <a:p>
              <a:endParaRPr lang="en-US"/>
            </a:p>
          </p:txBody>
        </p:sp>
        <p:sp>
          <p:nvSpPr>
            <p:cNvPr id="151565" name="Freeform 13"/>
            <p:cNvSpPr>
              <a:spLocks/>
            </p:cNvSpPr>
            <p:nvPr/>
          </p:nvSpPr>
          <p:spPr bwMode="black">
            <a:xfrm>
              <a:off x="4856163" y="4721225"/>
              <a:ext cx="38100" cy="30163"/>
            </a:xfrm>
            <a:custGeom>
              <a:avLst/>
              <a:gdLst/>
              <a:ahLst/>
              <a:cxnLst>
                <a:cxn ang="0">
                  <a:pos x="0" y="3"/>
                </a:cxn>
                <a:cxn ang="0">
                  <a:pos x="4" y="0"/>
                </a:cxn>
                <a:cxn ang="0">
                  <a:pos x="2" y="1"/>
                </a:cxn>
                <a:cxn ang="0">
                  <a:pos x="19" y="18"/>
                </a:cxn>
                <a:cxn ang="0">
                  <a:pos x="16" y="19"/>
                </a:cxn>
                <a:cxn ang="0">
                  <a:pos x="12" y="22"/>
                </a:cxn>
                <a:cxn ang="0">
                  <a:pos x="0" y="3"/>
                </a:cxn>
              </a:cxnLst>
              <a:rect l="0" t="0" r="r" b="b"/>
              <a:pathLst>
                <a:path w="19" h="22">
                  <a:moveTo>
                    <a:pt x="0" y="3"/>
                  </a:moveTo>
                  <a:lnTo>
                    <a:pt x="4" y="0"/>
                  </a:lnTo>
                  <a:lnTo>
                    <a:pt x="2" y="1"/>
                  </a:lnTo>
                  <a:lnTo>
                    <a:pt x="19" y="18"/>
                  </a:lnTo>
                  <a:lnTo>
                    <a:pt x="16" y="19"/>
                  </a:lnTo>
                  <a:lnTo>
                    <a:pt x="12" y="22"/>
                  </a:lnTo>
                  <a:lnTo>
                    <a:pt x="0" y="3"/>
                  </a:lnTo>
                  <a:close/>
                </a:path>
              </a:pathLst>
            </a:custGeom>
            <a:solidFill>
              <a:srgbClr val="993300"/>
            </a:solidFill>
            <a:ln w="9525">
              <a:solidFill>
                <a:srgbClr val="993300"/>
              </a:solidFill>
              <a:round/>
              <a:headEnd/>
              <a:tailEnd/>
            </a:ln>
          </p:spPr>
          <p:txBody>
            <a:bodyPr/>
            <a:lstStyle/>
            <a:p>
              <a:endParaRPr lang="en-US"/>
            </a:p>
          </p:txBody>
        </p:sp>
        <p:sp>
          <p:nvSpPr>
            <p:cNvPr id="151566" name="Freeform 14"/>
            <p:cNvSpPr>
              <a:spLocks/>
            </p:cNvSpPr>
            <p:nvPr/>
          </p:nvSpPr>
          <p:spPr bwMode="black">
            <a:xfrm>
              <a:off x="4856163" y="4721225"/>
              <a:ext cx="38100" cy="30163"/>
            </a:xfrm>
            <a:custGeom>
              <a:avLst/>
              <a:gdLst/>
              <a:ahLst/>
              <a:cxnLst>
                <a:cxn ang="0">
                  <a:pos x="0" y="3"/>
                </a:cxn>
                <a:cxn ang="0">
                  <a:pos x="4" y="0"/>
                </a:cxn>
                <a:cxn ang="0">
                  <a:pos x="2" y="1"/>
                </a:cxn>
                <a:cxn ang="0">
                  <a:pos x="19" y="18"/>
                </a:cxn>
                <a:cxn ang="0">
                  <a:pos x="16" y="19"/>
                </a:cxn>
                <a:cxn ang="0">
                  <a:pos x="12" y="22"/>
                </a:cxn>
                <a:cxn ang="0">
                  <a:pos x="0" y="3"/>
                </a:cxn>
              </a:cxnLst>
              <a:rect l="0" t="0" r="r" b="b"/>
              <a:pathLst>
                <a:path w="19" h="22">
                  <a:moveTo>
                    <a:pt x="0" y="3"/>
                  </a:moveTo>
                  <a:lnTo>
                    <a:pt x="4" y="0"/>
                  </a:lnTo>
                  <a:lnTo>
                    <a:pt x="2" y="1"/>
                  </a:lnTo>
                  <a:lnTo>
                    <a:pt x="19" y="18"/>
                  </a:lnTo>
                  <a:lnTo>
                    <a:pt x="16" y="19"/>
                  </a:lnTo>
                  <a:lnTo>
                    <a:pt x="12" y="22"/>
                  </a:lnTo>
                  <a:lnTo>
                    <a:pt x="0" y="3"/>
                  </a:lnTo>
                </a:path>
              </a:pathLst>
            </a:custGeom>
            <a:solidFill>
              <a:srgbClr val="993300"/>
            </a:solidFill>
            <a:ln w="3175">
              <a:solidFill>
                <a:srgbClr val="993300"/>
              </a:solidFill>
              <a:prstDash val="solid"/>
              <a:round/>
              <a:headEnd/>
              <a:tailEnd/>
            </a:ln>
          </p:spPr>
          <p:txBody>
            <a:bodyPr/>
            <a:lstStyle/>
            <a:p>
              <a:endParaRPr lang="en-US"/>
            </a:p>
          </p:txBody>
        </p:sp>
        <p:sp>
          <p:nvSpPr>
            <p:cNvPr id="151567" name="Freeform 15"/>
            <p:cNvSpPr>
              <a:spLocks/>
            </p:cNvSpPr>
            <p:nvPr/>
          </p:nvSpPr>
          <p:spPr bwMode="black">
            <a:xfrm>
              <a:off x="4860925" y="4718050"/>
              <a:ext cx="41275" cy="28575"/>
            </a:xfrm>
            <a:custGeom>
              <a:avLst/>
              <a:gdLst/>
              <a:ahLst/>
              <a:cxnLst>
                <a:cxn ang="0">
                  <a:pos x="0" y="3"/>
                </a:cxn>
                <a:cxn ang="0">
                  <a:pos x="3" y="0"/>
                </a:cxn>
                <a:cxn ang="0">
                  <a:pos x="2" y="2"/>
                </a:cxn>
                <a:cxn ang="0">
                  <a:pos x="21" y="15"/>
                </a:cxn>
                <a:cxn ang="0">
                  <a:pos x="20" y="17"/>
                </a:cxn>
                <a:cxn ang="0">
                  <a:pos x="17" y="20"/>
                </a:cxn>
                <a:cxn ang="0">
                  <a:pos x="0" y="3"/>
                </a:cxn>
              </a:cxnLst>
              <a:rect l="0" t="0" r="r" b="b"/>
              <a:pathLst>
                <a:path w="21" h="20">
                  <a:moveTo>
                    <a:pt x="0" y="3"/>
                  </a:moveTo>
                  <a:lnTo>
                    <a:pt x="3" y="0"/>
                  </a:lnTo>
                  <a:lnTo>
                    <a:pt x="2" y="2"/>
                  </a:lnTo>
                  <a:lnTo>
                    <a:pt x="21" y="15"/>
                  </a:lnTo>
                  <a:lnTo>
                    <a:pt x="20" y="17"/>
                  </a:lnTo>
                  <a:lnTo>
                    <a:pt x="17" y="20"/>
                  </a:lnTo>
                  <a:lnTo>
                    <a:pt x="0" y="3"/>
                  </a:lnTo>
                  <a:close/>
                </a:path>
              </a:pathLst>
            </a:custGeom>
            <a:solidFill>
              <a:srgbClr val="993300"/>
            </a:solidFill>
            <a:ln w="9525">
              <a:solidFill>
                <a:srgbClr val="993300"/>
              </a:solidFill>
              <a:round/>
              <a:headEnd/>
              <a:tailEnd/>
            </a:ln>
          </p:spPr>
          <p:txBody>
            <a:bodyPr/>
            <a:lstStyle/>
            <a:p>
              <a:endParaRPr lang="en-US"/>
            </a:p>
          </p:txBody>
        </p:sp>
        <p:sp>
          <p:nvSpPr>
            <p:cNvPr id="151568" name="Freeform 16"/>
            <p:cNvSpPr>
              <a:spLocks/>
            </p:cNvSpPr>
            <p:nvPr/>
          </p:nvSpPr>
          <p:spPr bwMode="black">
            <a:xfrm>
              <a:off x="4860925" y="4718050"/>
              <a:ext cx="41275" cy="28575"/>
            </a:xfrm>
            <a:custGeom>
              <a:avLst/>
              <a:gdLst/>
              <a:ahLst/>
              <a:cxnLst>
                <a:cxn ang="0">
                  <a:pos x="0" y="3"/>
                </a:cxn>
                <a:cxn ang="0">
                  <a:pos x="3" y="0"/>
                </a:cxn>
                <a:cxn ang="0">
                  <a:pos x="2" y="2"/>
                </a:cxn>
                <a:cxn ang="0">
                  <a:pos x="21" y="15"/>
                </a:cxn>
                <a:cxn ang="0">
                  <a:pos x="20" y="17"/>
                </a:cxn>
                <a:cxn ang="0">
                  <a:pos x="17" y="20"/>
                </a:cxn>
                <a:cxn ang="0">
                  <a:pos x="0" y="3"/>
                </a:cxn>
              </a:cxnLst>
              <a:rect l="0" t="0" r="r" b="b"/>
              <a:pathLst>
                <a:path w="21" h="20">
                  <a:moveTo>
                    <a:pt x="0" y="3"/>
                  </a:moveTo>
                  <a:lnTo>
                    <a:pt x="3" y="0"/>
                  </a:lnTo>
                  <a:lnTo>
                    <a:pt x="2" y="2"/>
                  </a:lnTo>
                  <a:lnTo>
                    <a:pt x="21" y="15"/>
                  </a:lnTo>
                  <a:lnTo>
                    <a:pt x="20" y="17"/>
                  </a:lnTo>
                  <a:lnTo>
                    <a:pt x="17" y="20"/>
                  </a:lnTo>
                  <a:lnTo>
                    <a:pt x="0" y="3"/>
                  </a:lnTo>
                </a:path>
              </a:pathLst>
            </a:custGeom>
            <a:solidFill>
              <a:srgbClr val="993300"/>
            </a:solidFill>
            <a:ln w="3175">
              <a:solidFill>
                <a:srgbClr val="993300"/>
              </a:solidFill>
              <a:prstDash val="solid"/>
              <a:round/>
              <a:headEnd/>
              <a:tailEnd/>
            </a:ln>
          </p:spPr>
          <p:txBody>
            <a:bodyPr/>
            <a:lstStyle/>
            <a:p>
              <a:endParaRPr lang="en-US"/>
            </a:p>
          </p:txBody>
        </p:sp>
        <p:sp>
          <p:nvSpPr>
            <p:cNvPr id="151569" name="Freeform 17"/>
            <p:cNvSpPr>
              <a:spLocks/>
            </p:cNvSpPr>
            <p:nvPr/>
          </p:nvSpPr>
          <p:spPr bwMode="black">
            <a:xfrm>
              <a:off x="4864100" y="4714875"/>
              <a:ext cx="42863" cy="25400"/>
            </a:xfrm>
            <a:custGeom>
              <a:avLst/>
              <a:gdLst/>
              <a:ahLst/>
              <a:cxnLst>
                <a:cxn ang="0">
                  <a:pos x="0" y="4"/>
                </a:cxn>
                <a:cxn ang="0">
                  <a:pos x="2" y="0"/>
                </a:cxn>
                <a:cxn ang="0">
                  <a:pos x="1" y="3"/>
                </a:cxn>
                <a:cxn ang="0">
                  <a:pos x="22" y="11"/>
                </a:cxn>
                <a:cxn ang="0">
                  <a:pos x="21" y="14"/>
                </a:cxn>
                <a:cxn ang="0">
                  <a:pos x="19" y="17"/>
                </a:cxn>
                <a:cxn ang="0">
                  <a:pos x="0" y="4"/>
                </a:cxn>
              </a:cxnLst>
              <a:rect l="0" t="0" r="r" b="b"/>
              <a:pathLst>
                <a:path w="22" h="17">
                  <a:moveTo>
                    <a:pt x="0" y="4"/>
                  </a:moveTo>
                  <a:lnTo>
                    <a:pt x="2" y="0"/>
                  </a:lnTo>
                  <a:lnTo>
                    <a:pt x="1" y="3"/>
                  </a:lnTo>
                  <a:lnTo>
                    <a:pt x="22" y="11"/>
                  </a:lnTo>
                  <a:lnTo>
                    <a:pt x="21" y="14"/>
                  </a:lnTo>
                  <a:lnTo>
                    <a:pt x="19" y="17"/>
                  </a:lnTo>
                  <a:lnTo>
                    <a:pt x="0" y="4"/>
                  </a:lnTo>
                  <a:close/>
                </a:path>
              </a:pathLst>
            </a:custGeom>
            <a:solidFill>
              <a:srgbClr val="993300"/>
            </a:solidFill>
            <a:ln w="9525">
              <a:solidFill>
                <a:srgbClr val="993300"/>
              </a:solidFill>
              <a:round/>
              <a:headEnd/>
              <a:tailEnd/>
            </a:ln>
          </p:spPr>
          <p:txBody>
            <a:bodyPr/>
            <a:lstStyle/>
            <a:p>
              <a:endParaRPr lang="en-US"/>
            </a:p>
          </p:txBody>
        </p:sp>
        <p:sp>
          <p:nvSpPr>
            <p:cNvPr id="151570" name="Freeform 18"/>
            <p:cNvSpPr>
              <a:spLocks/>
            </p:cNvSpPr>
            <p:nvPr/>
          </p:nvSpPr>
          <p:spPr bwMode="black">
            <a:xfrm>
              <a:off x="4864100" y="4714875"/>
              <a:ext cx="42863" cy="25400"/>
            </a:xfrm>
            <a:custGeom>
              <a:avLst/>
              <a:gdLst/>
              <a:ahLst/>
              <a:cxnLst>
                <a:cxn ang="0">
                  <a:pos x="0" y="4"/>
                </a:cxn>
                <a:cxn ang="0">
                  <a:pos x="2" y="0"/>
                </a:cxn>
                <a:cxn ang="0">
                  <a:pos x="1" y="3"/>
                </a:cxn>
                <a:cxn ang="0">
                  <a:pos x="22" y="11"/>
                </a:cxn>
                <a:cxn ang="0">
                  <a:pos x="21" y="14"/>
                </a:cxn>
                <a:cxn ang="0">
                  <a:pos x="19" y="17"/>
                </a:cxn>
                <a:cxn ang="0">
                  <a:pos x="0" y="4"/>
                </a:cxn>
              </a:cxnLst>
              <a:rect l="0" t="0" r="r" b="b"/>
              <a:pathLst>
                <a:path w="22" h="17">
                  <a:moveTo>
                    <a:pt x="0" y="4"/>
                  </a:moveTo>
                  <a:lnTo>
                    <a:pt x="2" y="0"/>
                  </a:lnTo>
                  <a:lnTo>
                    <a:pt x="1" y="3"/>
                  </a:lnTo>
                  <a:lnTo>
                    <a:pt x="22" y="11"/>
                  </a:lnTo>
                  <a:lnTo>
                    <a:pt x="21" y="14"/>
                  </a:lnTo>
                  <a:lnTo>
                    <a:pt x="19" y="17"/>
                  </a:lnTo>
                  <a:lnTo>
                    <a:pt x="0" y="4"/>
                  </a:lnTo>
                </a:path>
              </a:pathLst>
            </a:custGeom>
            <a:solidFill>
              <a:srgbClr val="993300"/>
            </a:solidFill>
            <a:ln w="3175">
              <a:solidFill>
                <a:srgbClr val="993300"/>
              </a:solidFill>
              <a:prstDash val="solid"/>
              <a:round/>
              <a:headEnd/>
              <a:tailEnd/>
            </a:ln>
          </p:spPr>
          <p:txBody>
            <a:bodyPr/>
            <a:lstStyle/>
            <a:p>
              <a:endParaRPr lang="en-US"/>
            </a:p>
          </p:txBody>
        </p:sp>
        <p:sp>
          <p:nvSpPr>
            <p:cNvPr id="151571" name="Freeform 19"/>
            <p:cNvSpPr>
              <a:spLocks/>
            </p:cNvSpPr>
            <p:nvPr/>
          </p:nvSpPr>
          <p:spPr bwMode="black">
            <a:xfrm>
              <a:off x="4864100" y="4713288"/>
              <a:ext cx="49213" cy="19050"/>
            </a:xfrm>
            <a:custGeom>
              <a:avLst/>
              <a:gdLst/>
              <a:ahLst/>
              <a:cxnLst>
                <a:cxn ang="0">
                  <a:pos x="0" y="4"/>
                </a:cxn>
                <a:cxn ang="0">
                  <a:pos x="2" y="0"/>
                </a:cxn>
                <a:cxn ang="0">
                  <a:pos x="1" y="1"/>
                </a:cxn>
                <a:cxn ang="0">
                  <a:pos x="24" y="7"/>
                </a:cxn>
                <a:cxn ang="0">
                  <a:pos x="23" y="8"/>
                </a:cxn>
                <a:cxn ang="0">
                  <a:pos x="21" y="12"/>
                </a:cxn>
                <a:cxn ang="0">
                  <a:pos x="0" y="4"/>
                </a:cxn>
              </a:cxnLst>
              <a:rect l="0" t="0" r="r" b="b"/>
              <a:pathLst>
                <a:path w="24" h="12">
                  <a:moveTo>
                    <a:pt x="0" y="4"/>
                  </a:moveTo>
                  <a:lnTo>
                    <a:pt x="2" y="0"/>
                  </a:lnTo>
                  <a:lnTo>
                    <a:pt x="1" y="1"/>
                  </a:lnTo>
                  <a:lnTo>
                    <a:pt x="24" y="7"/>
                  </a:lnTo>
                  <a:lnTo>
                    <a:pt x="23" y="8"/>
                  </a:lnTo>
                  <a:lnTo>
                    <a:pt x="21" y="12"/>
                  </a:lnTo>
                  <a:lnTo>
                    <a:pt x="0" y="4"/>
                  </a:lnTo>
                  <a:close/>
                </a:path>
              </a:pathLst>
            </a:custGeom>
            <a:solidFill>
              <a:srgbClr val="993300"/>
            </a:solidFill>
            <a:ln w="9525">
              <a:solidFill>
                <a:srgbClr val="993300"/>
              </a:solidFill>
              <a:round/>
              <a:headEnd/>
              <a:tailEnd/>
            </a:ln>
          </p:spPr>
          <p:txBody>
            <a:bodyPr/>
            <a:lstStyle/>
            <a:p>
              <a:endParaRPr lang="en-US"/>
            </a:p>
          </p:txBody>
        </p:sp>
        <p:sp>
          <p:nvSpPr>
            <p:cNvPr id="151572" name="Freeform 20"/>
            <p:cNvSpPr>
              <a:spLocks/>
            </p:cNvSpPr>
            <p:nvPr/>
          </p:nvSpPr>
          <p:spPr bwMode="black">
            <a:xfrm>
              <a:off x="4864100" y="4713288"/>
              <a:ext cx="49213" cy="19050"/>
            </a:xfrm>
            <a:custGeom>
              <a:avLst/>
              <a:gdLst/>
              <a:ahLst/>
              <a:cxnLst>
                <a:cxn ang="0">
                  <a:pos x="0" y="4"/>
                </a:cxn>
                <a:cxn ang="0">
                  <a:pos x="2" y="0"/>
                </a:cxn>
                <a:cxn ang="0">
                  <a:pos x="1" y="1"/>
                </a:cxn>
                <a:cxn ang="0">
                  <a:pos x="24" y="7"/>
                </a:cxn>
                <a:cxn ang="0">
                  <a:pos x="23" y="8"/>
                </a:cxn>
                <a:cxn ang="0">
                  <a:pos x="21" y="12"/>
                </a:cxn>
                <a:cxn ang="0">
                  <a:pos x="0" y="4"/>
                </a:cxn>
              </a:cxnLst>
              <a:rect l="0" t="0" r="r" b="b"/>
              <a:pathLst>
                <a:path w="24" h="12">
                  <a:moveTo>
                    <a:pt x="0" y="4"/>
                  </a:moveTo>
                  <a:lnTo>
                    <a:pt x="2" y="0"/>
                  </a:lnTo>
                  <a:lnTo>
                    <a:pt x="1" y="1"/>
                  </a:lnTo>
                  <a:lnTo>
                    <a:pt x="24" y="7"/>
                  </a:lnTo>
                  <a:lnTo>
                    <a:pt x="23" y="8"/>
                  </a:lnTo>
                  <a:lnTo>
                    <a:pt x="21" y="12"/>
                  </a:lnTo>
                  <a:lnTo>
                    <a:pt x="0" y="4"/>
                  </a:lnTo>
                </a:path>
              </a:pathLst>
            </a:custGeom>
            <a:solidFill>
              <a:srgbClr val="993300"/>
            </a:solidFill>
            <a:ln w="3175">
              <a:solidFill>
                <a:srgbClr val="993300"/>
              </a:solidFill>
              <a:prstDash val="solid"/>
              <a:round/>
              <a:headEnd/>
              <a:tailEnd/>
            </a:ln>
          </p:spPr>
          <p:txBody>
            <a:bodyPr/>
            <a:lstStyle/>
            <a:p>
              <a:endParaRPr lang="en-US"/>
            </a:p>
          </p:txBody>
        </p:sp>
        <p:sp>
          <p:nvSpPr>
            <p:cNvPr id="151573" name="Freeform 21"/>
            <p:cNvSpPr>
              <a:spLocks/>
            </p:cNvSpPr>
            <p:nvPr/>
          </p:nvSpPr>
          <p:spPr bwMode="black">
            <a:xfrm>
              <a:off x="4867275" y="4710113"/>
              <a:ext cx="46038" cy="14287"/>
            </a:xfrm>
            <a:custGeom>
              <a:avLst/>
              <a:gdLst/>
              <a:ahLst/>
              <a:cxnLst>
                <a:cxn ang="0">
                  <a:pos x="0" y="4"/>
                </a:cxn>
                <a:cxn ang="0">
                  <a:pos x="2" y="0"/>
                </a:cxn>
                <a:cxn ang="0">
                  <a:pos x="2" y="2"/>
                </a:cxn>
                <a:cxn ang="0">
                  <a:pos x="24" y="3"/>
                </a:cxn>
                <a:cxn ang="0">
                  <a:pos x="24" y="5"/>
                </a:cxn>
                <a:cxn ang="0">
                  <a:pos x="23" y="10"/>
                </a:cxn>
                <a:cxn ang="0">
                  <a:pos x="0" y="4"/>
                </a:cxn>
              </a:cxnLst>
              <a:rect l="0" t="0" r="r" b="b"/>
              <a:pathLst>
                <a:path w="24" h="10">
                  <a:moveTo>
                    <a:pt x="0" y="4"/>
                  </a:moveTo>
                  <a:lnTo>
                    <a:pt x="2" y="0"/>
                  </a:lnTo>
                  <a:lnTo>
                    <a:pt x="2" y="2"/>
                  </a:lnTo>
                  <a:lnTo>
                    <a:pt x="24" y="3"/>
                  </a:lnTo>
                  <a:lnTo>
                    <a:pt x="24" y="5"/>
                  </a:lnTo>
                  <a:lnTo>
                    <a:pt x="23" y="10"/>
                  </a:lnTo>
                  <a:lnTo>
                    <a:pt x="0" y="4"/>
                  </a:lnTo>
                  <a:close/>
                </a:path>
              </a:pathLst>
            </a:custGeom>
            <a:solidFill>
              <a:srgbClr val="993300"/>
            </a:solidFill>
            <a:ln w="9525">
              <a:solidFill>
                <a:srgbClr val="993300"/>
              </a:solidFill>
              <a:round/>
              <a:headEnd/>
              <a:tailEnd/>
            </a:ln>
          </p:spPr>
          <p:txBody>
            <a:bodyPr/>
            <a:lstStyle/>
            <a:p>
              <a:endParaRPr lang="en-US"/>
            </a:p>
          </p:txBody>
        </p:sp>
        <p:sp>
          <p:nvSpPr>
            <p:cNvPr id="151574" name="Freeform 22"/>
            <p:cNvSpPr>
              <a:spLocks/>
            </p:cNvSpPr>
            <p:nvPr/>
          </p:nvSpPr>
          <p:spPr bwMode="black">
            <a:xfrm>
              <a:off x="4867275" y="4710113"/>
              <a:ext cx="46038" cy="14287"/>
            </a:xfrm>
            <a:custGeom>
              <a:avLst/>
              <a:gdLst/>
              <a:ahLst/>
              <a:cxnLst>
                <a:cxn ang="0">
                  <a:pos x="0" y="4"/>
                </a:cxn>
                <a:cxn ang="0">
                  <a:pos x="2" y="0"/>
                </a:cxn>
                <a:cxn ang="0">
                  <a:pos x="2" y="2"/>
                </a:cxn>
                <a:cxn ang="0">
                  <a:pos x="24" y="3"/>
                </a:cxn>
                <a:cxn ang="0">
                  <a:pos x="24" y="5"/>
                </a:cxn>
                <a:cxn ang="0">
                  <a:pos x="23" y="10"/>
                </a:cxn>
                <a:cxn ang="0">
                  <a:pos x="0" y="4"/>
                </a:cxn>
              </a:cxnLst>
              <a:rect l="0" t="0" r="r" b="b"/>
              <a:pathLst>
                <a:path w="24" h="10">
                  <a:moveTo>
                    <a:pt x="0" y="4"/>
                  </a:moveTo>
                  <a:lnTo>
                    <a:pt x="2" y="0"/>
                  </a:lnTo>
                  <a:lnTo>
                    <a:pt x="2" y="2"/>
                  </a:lnTo>
                  <a:lnTo>
                    <a:pt x="24" y="3"/>
                  </a:lnTo>
                  <a:lnTo>
                    <a:pt x="24" y="5"/>
                  </a:lnTo>
                  <a:lnTo>
                    <a:pt x="23" y="10"/>
                  </a:lnTo>
                  <a:lnTo>
                    <a:pt x="0" y="4"/>
                  </a:lnTo>
                </a:path>
              </a:pathLst>
            </a:custGeom>
            <a:solidFill>
              <a:srgbClr val="993300"/>
            </a:solidFill>
            <a:ln w="3175">
              <a:solidFill>
                <a:srgbClr val="993300"/>
              </a:solidFill>
              <a:prstDash val="solid"/>
              <a:round/>
              <a:headEnd/>
              <a:tailEnd/>
            </a:ln>
          </p:spPr>
          <p:txBody>
            <a:bodyPr/>
            <a:lstStyle/>
            <a:p>
              <a:endParaRPr lang="en-US"/>
            </a:p>
          </p:txBody>
        </p:sp>
        <p:sp>
          <p:nvSpPr>
            <p:cNvPr id="151575" name="Freeform 23"/>
            <p:cNvSpPr>
              <a:spLocks/>
            </p:cNvSpPr>
            <p:nvPr/>
          </p:nvSpPr>
          <p:spPr bwMode="black">
            <a:xfrm>
              <a:off x="4872038" y="4703763"/>
              <a:ext cx="41275" cy="9525"/>
            </a:xfrm>
            <a:custGeom>
              <a:avLst/>
              <a:gdLst/>
              <a:ahLst/>
              <a:cxnLst>
                <a:cxn ang="0">
                  <a:pos x="0" y="5"/>
                </a:cxn>
                <a:cxn ang="0">
                  <a:pos x="0" y="0"/>
                </a:cxn>
                <a:cxn ang="0">
                  <a:pos x="22" y="2"/>
                </a:cxn>
                <a:cxn ang="0">
                  <a:pos x="22" y="6"/>
                </a:cxn>
                <a:cxn ang="0">
                  <a:pos x="0" y="5"/>
                </a:cxn>
              </a:cxnLst>
              <a:rect l="0" t="0" r="r" b="b"/>
              <a:pathLst>
                <a:path w="22" h="6">
                  <a:moveTo>
                    <a:pt x="0" y="5"/>
                  </a:moveTo>
                  <a:lnTo>
                    <a:pt x="0" y="0"/>
                  </a:lnTo>
                  <a:lnTo>
                    <a:pt x="22" y="2"/>
                  </a:lnTo>
                  <a:lnTo>
                    <a:pt x="22" y="6"/>
                  </a:lnTo>
                  <a:lnTo>
                    <a:pt x="0" y="5"/>
                  </a:lnTo>
                  <a:close/>
                </a:path>
              </a:pathLst>
            </a:custGeom>
            <a:solidFill>
              <a:srgbClr val="993300"/>
            </a:solidFill>
            <a:ln w="9525">
              <a:solidFill>
                <a:srgbClr val="993300"/>
              </a:solidFill>
              <a:round/>
              <a:headEnd/>
              <a:tailEnd/>
            </a:ln>
          </p:spPr>
          <p:txBody>
            <a:bodyPr/>
            <a:lstStyle/>
            <a:p>
              <a:endParaRPr lang="en-US"/>
            </a:p>
          </p:txBody>
        </p:sp>
        <p:sp>
          <p:nvSpPr>
            <p:cNvPr id="151576" name="Freeform 24"/>
            <p:cNvSpPr>
              <a:spLocks/>
            </p:cNvSpPr>
            <p:nvPr/>
          </p:nvSpPr>
          <p:spPr bwMode="black">
            <a:xfrm>
              <a:off x="4872038" y="4703763"/>
              <a:ext cx="41275" cy="9525"/>
            </a:xfrm>
            <a:custGeom>
              <a:avLst/>
              <a:gdLst/>
              <a:ahLst/>
              <a:cxnLst>
                <a:cxn ang="0">
                  <a:pos x="0" y="5"/>
                </a:cxn>
                <a:cxn ang="0">
                  <a:pos x="0" y="0"/>
                </a:cxn>
                <a:cxn ang="0">
                  <a:pos x="22" y="2"/>
                </a:cxn>
                <a:cxn ang="0">
                  <a:pos x="22" y="6"/>
                </a:cxn>
                <a:cxn ang="0">
                  <a:pos x="0" y="5"/>
                </a:cxn>
              </a:cxnLst>
              <a:rect l="0" t="0" r="r" b="b"/>
              <a:pathLst>
                <a:path w="22" h="6">
                  <a:moveTo>
                    <a:pt x="0" y="5"/>
                  </a:moveTo>
                  <a:lnTo>
                    <a:pt x="0" y="0"/>
                  </a:lnTo>
                  <a:lnTo>
                    <a:pt x="22" y="2"/>
                  </a:lnTo>
                  <a:lnTo>
                    <a:pt x="22" y="6"/>
                  </a:lnTo>
                  <a:lnTo>
                    <a:pt x="0" y="5"/>
                  </a:lnTo>
                </a:path>
              </a:pathLst>
            </a:custGeom>
            <a:solidFill>
              <a:srgbClr val="993300"/>
            </a:solidFill>
            <a:ln w="3175">
              <a:solidFill>
                <a:srgbClr val="993300"/>
              </a:solidFill>
              <a:prstDash val="solid"/>
              <a:round/>
              <a:headEnd/>
              <a:tailEnd/>
            </a:ln>
          </p:spPr>
          <p:txBody>
            <a:bodyPr/>
            <a:lstStyle/>
            <a:p>
              <a:endParaRPr lang="en-US"/>
            </a:p>
          </p:txBody>
        </p:sp>
        <p:sp>
          <p:nvSpPr>
            <p:cNvPr id="151577" name="Freeform 25"/>
            <p:cNvSpPr>
              <a:spLocks/>
            </p:cNvSpPr>
            <p:nvPr/>
          </p:nvSpPr>
          <p:spPr bwMode="black">
            <a:xfrm>
              <a:off x="4841875" y="4764088"/>
              <a:ext cx="19050" cy="30162"/>
            </a:xfrm>
            <a:custGeom>
              <a:avLst/>
              <a:gdLst/>
              <a:ahLst/>
              <a:cxnLst>
                <a:cxn ang="0">
                  <a:pos x="0" y="0"/>
                </a:cxn>
                <a:cxn ang="0">
                  <a:pos x="6" y="0"/>
                </a:cxn>
                <a:cxn ang="0">
                  <a:pos x="4" y="0"/>
                </a:cxn>
                <a:cxn ang="0">
                  <a:pos x="10" y="23"/>
                </a:cxn>
                <a:cxn ang="0">
                  <a:pos x="8" y="23"/>
                </a:cxn>
                <a:cxn ang="0">
                  <a:pos x="2" y="23"/>
                </a:cxn>
                <a:cxn ang="0">
                  <a:pos x="0" y="0"/>
                </a:cxn>
              </a:cxnLst>
              <a:rect l="0" t="0" r="r" b="b"/>
              <a:pathLst>
                <a:path w="10" h="23">
                  <a:moveTo>
                    <a:pt x="0" y="0"/>
                  </a:moveTo>
                  <a:lnTo>
                    <a:pt x="6" y="0"/>
                  </a:lnTo>
                  <a:lnTo>
                    <a:pt x="4" y="0"/>
                  </a:lnTo>
                  <a:lnTo>
                    <a:pt x="10" y="23"/>
                  </a:lnTo>
                  <a:lnTo>
                    <a:pt x="8" y="23"/>
                  </a:lnTo>
                  <a:lnTo>
                    <a:pt x="2" y="23"/>
                  </a:lnTo>
                  <a:lnTo>
                    <a:pt x="0" y="0"/>
                  </a:lnTo>
                  <a:close/>
                </a:path>
              </a:pathLst>
            </a:custGeom>
            <a:solidFill>
              <a:srgbClr val="993300"/>
            </a:solidFill>
            <a:ln w="9525">
              <a:solidFill>
                <a:srgbClr val="993300"/>
              </a:solidFill>
              <a:round/>
              <a:headEnd/>
              <a:tailEnd/>
            </a:ln>
          </p:spPr>
          <p:txBody>
            <a:bodyPr/>
            <a:lstStyle/>
            <a:p>
              <a:endParaRPr lang="en-US"/>
            </a:p>
          </p:txBody>
        </p:sp>
        <p:sp>
          <p:nvSpPr>
            <p:cNvPr id="151578" name="Freeform 26"/>
            <p:cNvSpPr>
              <a:spLocks/>
            </p:cNvSpPr>
            <p:nvPr/>
          </p:nvSpPr>
          <p:spPr bwMode="black">
            <a:xfrm>
              <a:off x="4848225" y="4760913"/>
              <a:ext cx="23813" cy="33337"/>
            </a:xfrm>
            <a:custGeom>
              <a:avLst/>
              <a:gdLst/>
              <a:ahLst/>
              <a:cxnLst>
                <a:cxn ang="0">
                  <a:pos x="0" y="2"/>
                </a:cxn>
                <a:cxn ang="0">
                  <a:pos x="6" y="0"/>
                </a:cxn>
                <a:cxn ang="0">
                  <a:pos x="6" y="0"/>
                </a:cxn>
                <a:cxn ang="0">
                  <a:pos x="12" y="24"/>
                </a:cxn>
                <a:cxn ang="0">
                  <a:pos x="12" y="24"/>
                </a:cxn>
                <a:cxn ang="0">
                  <a:pos x="6" y="25"/>
                </a:cxn>
                <a:cxn ang="0">
                  <a:pos x="0" y="2"/>
                </a:cxn>
              </a:cxnLst>
              <a:rect l="0" t="0" r="r" b="b"/>
              <a:pathLst>
                <a:path w="12" h="25">
                  <a:moveTo>
                    <a:pt x="0" y="2"/>
                  </a:moveTo>
                  <a:lnTo>
                    <a:pt x="6" y="0"/>
                  </a:lnTo>
                  <a:lnTo>
                    <a:pt x="6" y="0"/>
                  </a:lnTo>
                  <a:lnTo>
                    <a:pt x="12" y="24"/>
                  </a:lnTo>
                  <a:lnTo>
                    <a:pt x="12" y="24"/>
                  </a:lnTo>
                  <a:lnTo>
                    <a:pt x="6" y="25"/>
                  </a:lnTo>
                  <a:lnTo>
                    <a:pt x="0" y="2"/>
                  </a:lnTo>
                  <a:close/>
                </a:path>
              </a:pathLst>
            </a:custGeom>
            <a:solidFill>
              <a:srgbClr val="993300"/>
            </a:solidFill>
            <a:ln w="9525">
              <a:solidFill>
                <a:srgbClr val="993300"/>
              </a:solidFill>
              <a:round/>
              <a:headEnd/>
              <a:tailEnd/>
            </a:ln>
          </p:spPr>
          <p:txBody>
            <a:bodyPr/>
            <a:lstStyle/>
            <a:p>
              <a:endParaRPr lang="en-US"/>
            </a:p>
          </p:txBody>
        </p:sp>
        <p:sp>
          <p:nvSpPr>
            <p:cNvPr id="151579" name="Freeform 27"/>
            <p:cNvSpPr>
              <a:spLocks/>
            </p:cNvSpPr>
            <p:nvPr/>
          </p:nvSpPr>
          <p:spPr bwMode="black">
            <a:xfrm>
              <a:off x="4860925" y="4757738"/>
              <a:ext cx="30163" cy="36512"/>
            </a:xfrm>
            <a:custGeom>
              <a:avLst/>
              <a:gdLst/>
              <a:ahLst/>
              <a:cxnLst>
                <a:cxn ang="0">
                  <a:pos x="0" y="2"/>
                </a:cxn>
                <a:cxn ang="0">
                  <a:pos x="6" y="0"/>
                </a:cxn>
                <a:cxn ang="0">
                  <a:pos x="5" y="1"/>
                </a:cxn>
                <a:cxn ang="0">
                  <a:pos x="14" y="23"/>
                </a:cxn>
                <a:cxn ang="0">
                  <a:pos x="12" y="24"/>
                </a:cxn>
                <a:cxn ang="0">
                  <a:pos x="6" y="26"/>
                </a:cxn>
                <a:cxn ang="0">
                  <a:pos x="0" y="2"/>
                </a:cxn>
              </a:cxnLst>
              <a:rect l="0" t="0" r="r" b="b"/>
              <a:pathLst>
                <a:path w="14" h="26">
                  <a:moveTo>
                    <a:pt x="0" y="2"/>
                  </a:moveTo>
                  <a:lnTo>
                    <a:pt x="6" y="0"/>
                  </a:lnTo>
                  <a:lnTo>
                    <a:pt x="5" y="1"/>
                  </a:lnTo>
                  <a:lnTo>
                    <a:pt x="14" y="23"/>
                  </a:lnTo>
                  <a:lnTo>
                    <a:pt x="12" y="24"/>
                  </a:lnTo>
                  <a:lnTo>
                    <a:pt x="6" y="26"/>
                  </a:lnTo>
                  <a:lnTo>
                    <a:pt x="0" y="2"/>
                  </a:lnTo>
                  <a:close/>
                </a:path>
              </a:pathLst>
            </a:custGeom>
            <a:solidFill>
              <a:srgbClr val="993300"/>
            </a:solidFill>
            <a:ln w="9525">
              <a:solidFill>
                <a:srgbClr val="993300"/>
              </a:solidFill>
              <a:round/>
              <a:headEnd/>
              <a:tailEnd/>
            </a:ln>
          </p:spPr>
          <p:txBody>
            <a:bodyPr/>
            <a:lstStyle/>
            <a:p>
              <a:endParaRPr lang="en-US"/>
            </a:p>
          </p:txBody>
        </p:sp>
        <p:sp>
          <p:nvSpPr>
            <p:cNvPr id="151580" name="Freeform 28"/>
            <p:cNvSpPr>
              <a:spLocks/>
            </p:cNvSpPr>
            <p:nvPr/>
          </p:nvSpPr>
          <p:spPr bwMode="black">
            <a:xfrm>
              <a:off x="4872038" y="4757738"/>
              <a:ext cx="30162" cy="30162"/>
            </a:xfrm>
            <a:custGeom>
              <a:avLst/>
              <a:gdLst/>
              <a:ahLst/>
              <a:cxnLst>
                <a:cxn ang="0">
                  <a:pos x="0" y="2"/>
                </a:cxn>
                <a:cxn ang="0">
                  <a:pos x="5" y="0"/>
                </a:cxn>
                <a:cxn ang="0">
                  <a:pos x="3" y="0"/>
                </a:cxn>
                <a:cxn ang="0">
                  <a:pos x="16" y="21"/>
                </a:cxn>
                <a:cxn ang="0">
                  <a:pos x="14" y="22"/>
                </a:cxn>
                <a:cxn ang="0">
                  <a:pos x="9" y="24"/>
                </a:cxn>
                <a:cxn ang="0">
                  <a:pos x="0" y="2"/>
                </a:cxn>
              </a:cxnLst>
              <a:rect l="0" t="0" r="r" b="b"/>
              <a:pathLst>
                <a:path w="16" h="24">
                  <a:moveTo>
                    <a:pt x="0" y="2"/>
                  </a:moveTo>
                  <a:lnTo>
                    <a:pt x="5" y="0"/>
                  </a:lnTo>
                  <a:lnTo>
                    <a:pt x="3" y="0"/>
                  </a:lnTo>
                  <a:lnTo>
                    <a:pt x="16" y="21"/>
                  </a:lnTo>
                  <a:lnTo>
                    <a:pt x="14" y="22"/>
                  </a:lnTo>
                  <a:lnTo>
                    <a:pt x="9" y="24"/>
                  </a:lnTo>
                  <a:lnTo>
                    <a:pt x="0" y="2"/>
                  </a:lnTo>
                  <a:close/>
                </a:path>
              </a:pathLst>
            </a:custGeom>
            <a:solidFill>
              <a:srgbClr val="993300"/>
            </a:solidFill>
            <a:ln w="9525">
              <a:solidFill>
                <a:srgbClr val="993300"/>
              </a:solidFill>
              <a:round/>
              <a:headEnd/>
              <a:tailEnd/>
            </a:ln>
          </p:spPr>
          <p:txBody>
            <a:bodyPr/>
            <a:lstStyle/>
            <a:p>
              <a:endParaRPr lang="en-US"/>
            </a:p>
          </p:txBody>
        </p:sp>
        <p:sp>
          <p:nvSpPr>
            <p:cNvPr id="151581" name="Freeform 29"/>
            <p:cNvSpPr>
              <a:spLocks/>
            </p:cNvSpPr>
            <p:nvPr/>
          </p:nvSpPr>
          <p:spPr bwMode="black">
            <a:xfrm>
              <a:off x="4875213" y="4751388"/>
              <a:ext cx="38100" cy="34925"/>
            </a:xfrm>
            <a:custGeom>
              <a:avLst/>
              <a:gdLst/>
              <a:ahLst/>
              <a:cxnLst>
                <a:cxn ang="0">
                  <a:pos x="0" y="3"/>
                </a:cxn>
                <a:cxn ang="0">
                  <a:pos x="5" y="0"/>
                </a:cxn>
                <a:cxn ang="0">
                  <a:pos x="4" y="1"/>
                </a:cxn>
                <a:cxn ang="0">
                  <a:pos x="19" y="19"/>
                </a:cxn>
                <a:cxn ang="0">
                  <a:pos x="18" y="21"/>
                </a:cxn>
                <a:cxn ang="0">
                  <a:pos x="13" y="24"/>
                </a:cxn>
                <a:cxn ang="0">
                  <a:pos x="0" y="3"/>
                </a:cxn>
              </a:cxnLst>
              <a:rect l="0" t="0" r="r" b="b"/>
              <a:pathLst>
                <a:path w="19" h="24">
                  <a:moveTo>
                    <a:pt x="0" y="3"/>
                  </a:moveTo>
                  <a:lnTo>
                    <a:pt x="5" y="0"/>
                  </a:lnTo>
                  <a:lnTo>
                    <a:pt x="4" y="1"/>
                  </a:lnTo>
                  <a:lnTo>
                    <a:pt x="19" y="19"/>
                  </a:lnTo>
                  <a:lnTo>
                    <a:pt x="18" y="21"/>
                  </a:lnTo>
                  <a:lnTo>
                    <a:pt x="13" y="24"/>
                  </a:lnTo>
                  <a:lnTo>
                    <a:pt x="0" y="3"/>
                  </a:lnTo>
                  <a:close/>
                </a:path>
              </a:pathLst>
            </a:custGeom>
            <a:solidFill>
              <a:srgbClr val="993300"/>
            </a:solidFill>
            <a:ln w="9525">
              <a:solidFill>
                <a:srgbClr val="993300"/>
              </a:solidFill>
              <a:round/>
              <a:headEnd/>
              <a:tailEnd/>
            </a:ln>
          </p:spPr>
          <p:txBody>
            <a:bodyPr/>
            <a:lstStyle/>
            <a:p>
              <a:endParaRPr lang="en-US"/>
            </a:p>
          </p:txBody>
        </p:sp>
        <p:sp>
          <p:nvSpPr>
            <p:cNvPr id="151582" name="Freeform 30"/>
            <p:cNvSpPr>
              <a:spLocks/>
            </p:cNvSpPr>
            <p:nvPr/>
          </p:nvSpPr>
          <p:spPr bwMode="black">
            <a:xfrm>
              <a:off x="4886325" y="4749800"/>
              <a:ext cx="39688" cy="30163"/>
            </a:xfrm>
            <a:custGeom>
              <a:avLst/>
              <a:gdLst/>
              <a:ahLst/>
              <a:cxnLst>
                <a:cxn ang="0">
                  <a:pos x="0" y="4"/>
                </a:cxn>
                <a:cxn ang="0">
                  <a:pos x="5" y="0"/>
                </a:cxn>
                <a:cxn ang="0">
                  <a:pos x="4" y="1"/>
                </a:cxn>
                <a:cxn ang="0">
                  <a:pos x="21" y="18"/>
                </a:cxn>
                <a:cxn ang="0">
                  <a:pos x="20" y="18"/>
                </a:cxn>
                <a:cxn ang="0">
                  <a:pos x="15" y="22"/>
                </a:cxn>
                <a:cxn ang="0">
                  <a:pos x="0" y="4"/>
                </a:cxn>
              </a:cxnLst>
              <a:rect l="0" t="0" r="r" b="b"/>
              <a:pathLst>
                <a:path w="21" h="22">
                  <a:moveTo>
                    <a:pt x="0" y="4"/>
                  </a:moveTo>
                  <a:lnTo>
                    <a:pt x="5" y="0"/>
                  </a:lnTo>
                  <a:lnTo>
                    <a:pt x="4" y="1"/>
                  </a:lnTo>
                  <a:lnTo>
                    <a:pt x="21" y="18"/>
                  </a:lnTo>
                  <a:lnTo>
                    <a:pt x="20" y="18"/>
                  </a:lnTo>
                  <a:lnTo>
                    <a:pt x="15" y="22"/>
                  </a:lnTo>
                  <a:lnTo>
                    <a:pt x="0" y="4"/>
                  </a:lnTo>
                  <a:close/>
                </a:path>
              </a:pathLst>
            </a:custGeom>
            <a:solidFill>
              <a:srgbClr val="993300"/>
            </a:solidFill>
            <a:ln w="9525">
              <a:solidFill>
                <a:srgbClr val="993300"/>
              </a:solidFill>
              <a:round/>
              <a:headEnd/>
              <a:tailEnd/>
            </a:ln>
          </p:spPr>
          <p:txBody>
            <a:bodyPr/>
            <a:lstStyle/>
            <a:p>
              <a:endParaRPr lang="en-US"/>
            </a:p>
          </p:txBody>
        </p:sp>
        <p:sp>
          <p:nvSpPr>
            <p:cNvPr id="151583" name="Freeform 31"/>
            <p:cNvSpPr>
              <a:spLocks/>
            </p:cNvSpPr>
            <p:nvPr/>
          </p:nvSpPr>
          <p:spPr bwMode="black">
            <a:xfrm>
              <a:off x="4894263" y="4743450"/>
              <a:ext cx="42862" cy="31750"/>
            </a:xfrm>
            <a:custGeom>
              <a:avLst/>
              <a:gdLst/>
              <a:ahLst/>
              <a:cxnLst>
                <a:cxn ang="0">
                  <a:pos x="0" y="4"/>
                </a:cxn>
                <a:cxn ang="0">
                  <a:pos x="5" y="0"/>
                </a:cxn>
                <a:cxn ang="0">
                  <a:pos x="4" y="1"/>
                </a:cxn>
                <a:cxn ang="0">
                  <a:pos x="22" y="15"/>
                </a:cxn>
                <a:cxn ang="0">
                  <a:pos x="21" y="16"/>
                </a:cxn>
                <a:cxn ang="0">
                  <a:pos x="17" y="21"/>
                </a:cxn>
                <a:cxn ang="0">
                  <a:pos x="0" y="4"/>
                </a:cxn>
              </a:cxnLst>
              <a:rect l="0" t="0" r="r" b="b"/>
              <a:pathLst>
                <a:path w="22" h="21">
                  <a:moveTo>
                    <a:pt x="0" y="4"/>
                  </a:moveTo>
                  <a:lnTo>
                    <a:pt x="5" y="0"/>
                  </a:lnTo>
                  <a:lnTo>
                    <a:pt x="4" y="1"/>
                  </a:lnTo>
                  <a:lnTo>
                    <a:pt x="22" y="15"/>
                  </a:lnTo>
                  <a:lnTo>
                    <a:pt x="21" y="16"/>
                  </a:lnTo>
                  <a:lnTo>
                    <a:pt x="17" y="21"/>
                  </a:lnTo>
                  <a:lnTo>
                    <a:pt x="0" y="4"/>
                  </a:lnTo>
                  <a:close/>
                </a:path>
              </a:pathLst>
            </a:custGeom>
            <a:solidFill>
              <a:srgbClr val="993300"/>
            </a:solidFill>
            <a:ln w="9525">
              <a:solidFill>
                <a:srgbClr val="993300"/>
              </a:solidFill>
              <a:round/>
              <a:headEnd/>
              <a:tailEnd/>
            </a:ln>
          </p:spPr>
          <p:txBody>
            <a:bodyPr/>
            <a:lstStyle/>
            <a:p>
              <a:endParaRPr lang="en-US"/>
            </a:p>
          </p:txBody>
        </p:sp>
        <p:sp>
          <p:nvSpPr>
            <p:cNvPr id="151584" name="Freeform 32"/>
            <p:cNvSpPr>
              <a:spLocks/>
            </p:cNvSpPr>
            <p:nvPr/>
          </p:nvSpPr>
          <p:spPr bwMode="black">
            <a:xfrm>
              <a:off x="4894263" y="4743450"/>
              <a:ext cx="42862" cy="31750"/>
            </a:xfrm>
            <a:custGeom>
              <a:avLst/>
              <a:gdLst/>
              <a:ahLst/>
              <a:cxnLst>
                <a:cxn ang="0">
                  <a:pos x="0" y="4"/>
                </a:cxn>
                <a:cxn ang="0">
                  <a:pos x="5" y="0"/>
                </a:cxn>
                <a:cxn ang="0">
                  <a:pos x="4" y="1"/>
                </a:cxn>
                <a:cxn ang="0">
                  <a:pos x="22" y="15"/>
                </a:cxn>
                <a:cxn ang="0">
                  <a:pos x="21" y="16"/>
                </a:cxn>
                <a:cxn ang="0">
                  <a:pos x="17" y="21"/>
                </a:cxn>
                <a:cxn ang="0">
                  <a:pos x="0" y="4"/>
                </a:cxn>
              </a:cxnLst>
              <a:rect l="0" t="0" r="r" b="b"/>
              <a:pathLst>
                <a:path w="22" h="21">
                  <a:moveTo>
                    <a:pt x="0" y="4"/>
                  </a:moveTo>
                  <a:lnTo>
                    <a:pt x="5" y="0"/>
                  </a:lnTo>
                  <a:lnTo>
                    <a:pt x="4" y="1"/>
                  </a:lnTo>
                  <a:lnTo>
                    <a:pt x="22" y="15"/>
                  </a:lnTo>
                  <a:lnTo>
                    <a:pt x="21" y="16"/>
                  </a:lnTo>
                  <a:lnTo>
                    <a:pt x="17" y="21"/>
                  </a:lnTo>
                  <a:lnTo>
                    <a:pt x="0" y="4"/>
                  </a:lnTo>
                </a:path>
              </a:pathLst>
            </a:custGeom>
            <a:solidFill>
              <a:srgbClr val="993300"/>
            </a:solidFill>
            <a:ln w="3175">
              <a:solidFill>
                <a:srgbClr val="993300"/>
              </a:solidFill>
              <a:prstDash val="solid"/>
              <a:round/>
              <a:headEnd/>
              <a:tailEnd/>
            </a:ln>
          </p:spPr>
          <p:txBody>
            <a:bodyPr/>
            <a:lstStyle/>
            <a:p>
              <a:endParaRPr lang="en-US"/>
            </a:p>
          </p:txBody>
        </p:sp>
        <p:sp>
          <p:nvSpPr>
            <p:cNvPr id="151585" name="Freeform 33"/>
            <p:cNvSpPr>
              <a:spLocks/>
            </p:cNvSpPr>
            <p:nvPr/>
          </p:nvSpPr>
          <p:spPr bwMode="black">
            <a:xfrm>
              <a:off x="4902200" y="4738688"/>
              <a:ext cx="42863" cy="26987"/>
            </a:xfrm>
            <a:custGeom>
              <a:avLst/>
              <a:gdLst/>
              <a:ahLst/>
              <a:cxnLst>
                <a:cxn ang="0">
                  <a:pos x="0" y="5"/>
                </a:cxn>
                <a:cxn ang="0">
                  <a:pos x="3" y="0"/>
                </a:cxn>
                <a:cxn ang="0">
                  <a:pos x="3" y="1"/>
                </a:cxn>
                <a:cxn ang="0">
                  <a:pos x="22" y="13"/>
                </a:cxn>
                <a:cxn ang="0">
                  <a:pos x="22" y="14"/>
                </a:cxn>
                <a:cxn ang="0">
                  <a:pos x="18" y="19"/>
                </a:cxn>
                <a:cxn ang="0">
                  <a:pos x="0" y="5"/>
                </a:cxn>
              </a:cxnLst>
              <a:rect l="0" t="0" r="r" b="b"/>
              <a:pathLst>
                <a:path w="22" h="19">
                  <a:moveTo>
                    <a:pt x="0" y="5"/>
                  </a:moveTo>
                  <a:lnTo>
                    <a:pt x="3" y="0"/>
                  </a:lnTo>
                  <a:lnTo>
                    <a:pt x="3" y="1"/>
                  </a:lnTo>
                  <a:lnTo>
                    <a:pt x="22" y="13"/>
                  </a:lnTo>
                  <a:lnTo>
                    <a:pt x="22" y="14"/>
                  </a:lnTo>
                  <a:lnTo>
                    <a:pt x="18" y="19"/>
                  </a:lnTo>
                  <a:lnTo>
                    <a:pt x="0" y="5"/>
                  </a:lnTo>
                  <a:close/>
                </a:path>
              </a:pathLst>
            </a:custGeom>
            <a:solidFill>
              <a:srgbClr val="993300"/>
            </a:solidFill>
            <a:ln w="9525">
              <a:solidFill>
                <a:srgbClr val="993300"/>
              </a:solidFill>
              <a:round/>
              <a:headEnd/>
              <a:tailEnd/>
            </a:ln>
          </p:spPr>
          <p:txBody>
            <a:bodyPr/>
            <a:lstStyle/>
            <a:p>
              <a:endParaRPr lang="en-US"/>
            </a:p>
          </p:txBody>
        </p:sp>
        <p:sp>
          <p:nvSpPr>
            <p:cNvPr id="151586" name="Freeform 34"/>
            <p:cNvSpPr>
              <a:spLocks/>
            </p:cNvSpPr>
            <p:nvPr/>
          </p:nvSpPr>
          <p:spPr bwMode="black">
            <a:xfrm>
              <a:off x="4902200" y="4738688"/>
              <a:ext cx="42863" cy="26987"/>
            </a:xfrm>
            <a:custGeom>
              <a:avLst/>
              <a:gdLst/>
              <a:ahLst/>
              <a:cxnLst>
                <a:cxn ang="0">
                  <a:pos x="0" y="5"/>
                </a:cxn>
                <a:cxn ang="0">
                  <a:pos x="3" y="0"/>
                </a:cxn>
                <a:cxn ang="0">
                  <a:pos x="3" y="1"/>
                </a:cxn>
                <a:cxn ang="0">
                  <a:pos x="22" y="13"/>
                </a:cxn>
                <a:cxn ang="0">
                  <a:pos x="22" y="14"/>
                </a:cxn>
                <a:cxn ang="0">
                  <a:pos x="18" y="19"/>
                </a:cxn>
                <a:cxn ang="0">
                  <a:pos x="0" y="5"/>
                </a:cxn>
              </a:cxnLst>
              <a:rect l="0" t="0" r="r" b="b"/>
              <a:pathLst>
                <a:path w="22" h="19">
                  <a:moveTo>
                    <a:pt x="0" y="5"/>
                  </a:moveTo>
                  <a:lnTo>
                    <a:pt x="3" y="0"/>
                  </a:lnTo>
                  <a:lnTo>
                    <a:pt x="3" y="1"/>
                  </a:lnTo>
                  <a:lnTo>
                    <a:pt x="22" y="13"/>
                  </a:lnTo>
                  <a:lnTo>
                    <a:pt x="22" y="14"/>
                  </a:lnTo>
                  <a:lnTo>
                    <a:pt x="18" y="19"/>
                  </a:lnTo>
                  <a:lnTo>
                    <a:pt x="0" y="5"/>
                  </a:lnTo>
                </a:path>
              </a:pathLst>
            </a:custGeom>
            <a:solidFill>
              <a:srgbClr val="993300"/>
            </a:solidFill>
            <a:ln w="3175">
              <a:solidFill>
                <a:srgbClr val="993300"/>
              </a:solidFill>
              <a:prstDash val="solid"/>
              <a:round/>
              <a:headEnd/>
              <a:tailEnd/>
            </a:ln>
          </p:spPr>
          <p:txBody>
            <a:bodyPr/>
            <a:lstStyle/>
            <a:p>
              <a:endParaRPr lang="en-US"/>
            </a:p>
          </p:txBody>
        </p:sp>
        <p:sp>
          <p:nvSpPr>
            <p:cNvPr id="151587" name="Freeform 35"/>
            <p:cNvSpPr>
              <a:spLocks/>
            </p:cNvSpPr>
            <p:nvPr/>
          </p:nvSpPr>
          <p:spPr bwMode="black">
            <a:xfrm>
              <a:off x="4906963" y="4732338"/>
              <a:ext cx="46037" cy="25400"/>
            </a:xfrm>
            <a:custGeom>
              <a:avLst/>
              <a:gdLst/>
              <a:ahLst/>
              <a:cxnLst>
                <a:cxn ang="0">
                  <a:pos x="0" y="5"/>
                </a:cxn>
                <a:cxn ang="0">
                  <a:pos x="4" y="0"/>
                </a:cxn>
                <a:cxn ang="0">
                  <a:pos x="3" y="1"/>
                </a:cxn>
                <a:cxn ang="0">
                  <a:pos x="24" y="10"/>
                </a:cxn>
                <a:cxn ang="0">
                  <a:pos x="23" y="12"/>
                </a:cxn>
                <a:cxn ang="0">
                  <a:pos x="19" y="17"/>
                </a:cxn>
                <a:cxn ang="0">
                  <a:pos x="0" y="5"/>
                </a:cxn>
              </a:cxnLst>
              <a:rect l="0" t="0" r="r" b="b"/>
              <a:pathLst>
                <a:path w="24" h="17">
                  <a:moveTo>
                    <a:pt x="0" y="5"/>
                  </a:moveTo>
                  <a:lnTo>
                    <a:pt x="4" y="0"/>
                  </a:lnTo>
                  <a:lnTo>
                    <a:pt x="3" y="1"/>
                  </a:lnTo>
                  <a:lnTo>
                    <a:pt x="24" y="10"/>
                  </a:lnTo>
                  <a:lnTo>
                    <a:pt x="23" y="12"/>
                  </a:lnTo>
                  <a:lnTo>
                    <a:pt x="19" y="17"/>
                  </a:lnTo>
                  <a:lnTo>
                    <a:pt x="0" y="5"/>
                  </a:lnTo>
                  <a:close/>
                </a:path>
              </a:pathLst>
            </a:custGeom>
            <a:solidFill>
              <a:srgbClr val="993300"/>
            </a:solidFill>
            <a:ln w="9525">
              <a:solidFill>
                <a:srgbClr val="993300"/>
              </a:solidFill>
              <a:round/>
              <a:headEnd/>
              <a:tailEnd/>
            </a:ln>
          </p:spPr>
          <p:txBody>
            <a:bodyPr/>
            <a:lstStyle/>
            <a:p>
              <a:endParaRPr lang="en-US"/>
            </a:p>
          </p:txBody>
        </p:sp>
        <p:sp>
          <p:nvSpPr>
            <p:cNvPr id="151588" name="Freeform 36"/>
            <p:cNvSpPr>
              <a:spLocks/>
            </p:cNvSpPr>
            <p:nvPr/>
          </p:nvSpPr>
          <p:spPr bwMode="black">
            <a:xfrm>
              <a:off x="4906963" y="4732338"/>
              <a:ext cx="46037" cy="25400"/>
            </a:xfrm>
            <a:custGeom>
              <a:avLst/>
              <a:gdLst/>
              <a:ahLst/>
              <a:cxnLst>
                <a:cxn ang="0">
                  <a:pos x="0" y="5"/>
                </a:cxn>
                <a:cxn ang="0">
                  <a:pos x="4" y="0"/>
                </a:cxn>
                <a:cxn ang="0">
                  <a:pos x="3" y="1"/>
                </a:cxn>
                <a:cxn ang="0">
                  <a:pos x="24" y="10"/>
                </a:cxn>
                <a:cxn ang="0">
                  <a:pos x="23" y="12"/>
                </a:cxn>
                <a:cxn ang="0">
                  <a:pos x="19" y="17"/>
                </a:cxn>
                <a:cxn ang="0">
                  <a:pos x="0" y="5"/>
                </a:cxn>
              </a:cxnLst>
              <a:rect l="0" t="0" r="r" b="b"/>
              <a:pathLst>
                <a:path w="24" h="17">
                  <a:moveTo>
                    <a:pt x="0" y="5"/>
                  </a:moveTo>
                  <a:lnTo>
                    <a:pt x="4" y="0"/>
                  </a:lnTo>
                  <a:lnTo>
                    <a:pt x="3" y="1"/>
                  </a:lnTo>
                  <a:lnTo>
                    <a:pt x="24" y="10"/>
                  </a:lnTo>
                  <a:lnTo>
                    <a:pt x="23" y="12"/>
                  </a:lnTo>
                  <a:lnTo>
                    <a:pt x="19" y="17"/>
                  </a:lnTo>
                  <a:lnTo>
                    <a:pt x="0" y="5"/>
                  </a:lnTo>
                </a:path>
              </a:pathLst>
            </a:custGeom>
            <a:solidFill>
              <a:srgbClr val="993300"/>
            </a:solidFill>
            <a:ln w="3175">
              <a:solidFill>
                <a:srgbClr val="993300"/>
              </a:solidFill>
              <a:prstDash val="solid"/>
              <a:round/>
              <a:headEnd/>
              <a:tailEnd/>
            </a:ln>
          </p:spPr>
          <p:txBody>
            <a:bodyPr/>
            <a:lstStyle/>
            <a:p>
              <a:endParaRPr lang="en-US"/>
            </a:p>
          </p:txBody>
        </p:sp>
        <p:sp>
          <p:nvSpPr>
            <p:cNvPr id="151589" name="Freeform 37"/>
            <p:cNvSpPr>
              <a:spLocks/>
            </p:cNvSpPr>
            <p:nvPr/>
          </p:nvSpPr>
          <p:spPr bwMode="black">
            <a:xfrm>
              <a:off x="4913313" y="4727575"/>
              <a:ext cx="46037" cy="19050"/>
            </a:xfrm>
            <a:custGeom>
              <a:avLst/>
              <a:gdLst/>
              <a:ahLst/>
              <a:cxnLst>
                <a:cxn ang="0">
                  <a:pos x="0" y="5"/>
                </a:cxn>
                <a:cxn ang="0">
                  <a:pos x="2" y="0"/>
                </a:cxn>
                <a:cxn ang="0">
                  <a:pos x="1" y="1"/>
                </a:cxn>
                <a:cxn ang="0">
                  <a:pos x="24" y="7"/>
                </a:cxn>
                <a:cxn ang="0">
                  <a:pos x="23" y="9"/>
                </a:cxn>
                <a:cxn ang="0">
                  <a:pos x="21" y="14"/>
                </a:cxn>
                <a:cxn ang="0">
                  <a:pos x="0" y="5"/>
                </a:cxn>
              </a:cxnLst>
              <a:rect l="0" t="0" r="r" b="b"/>
              <a:pathLst>
                <a:path w="24" h="14">
                  <a:moveTo>
                    <a:pt x="0" y="5"/>
                  </a:moveTo>
                  <a:lnTo>
                    <a:pt x="2" y="0"/>
                  </a:lnTo>
                  <a:lnTo>
                    <a:pt x="1" y="1"/>
                  </a:lnTo>
                  <a:lnTo>
                    <a:pt x="24" y="7"/>
                  </a:lnTo>
                  <a:lnTo>
                    <a:pt x="23" y="9"/>
                  </a:lnTo>
                  <a:lnTo>
                    <a:pt x="21" y="14"/>
                  </a:lnTo>
                  <a:lnTo>
                    <a:pt x="0" y="5"/>
                  </a:lnTo>
                  <a:close/>
                </a:path>
              </a:pathLst>
            </a:custGeom>
            <a:solidFill>
              <a:srgbClr val="993300"/>
            </a:solidFill>
            <a:ln w="9525">
              <a:solidFill>
                <a:srgbClr val="993300"/>
              </a:solidFill>
              <a:round/>
              <a:headEnd/>
              <a:tailEnd/>
            </a:ln>
          </p:spPr>
          <p:txBody>
            <a:bodyPr/>
            <a:lstStyle/>
            <a:p>
              <a:endParaRPr lang="en-US"/>
            </a:p>
          </p:txBody>
        </p:sp>
        <p:sp>
          <p:nvSpPr>
            <p:cNvPr id="151590" name="Freeform 38"/>
            <p:cNvSpPr>
              <a:spLocks/>
            </p:cNvSpPr>
            <p:nvPr/>
          </p:nvSpPr>
          <p:spPr bwMode="black">
            <a:xfrm>
              <a:off x="4913313" y="4727575"/>
              <a:ext cx="46037" cy="19050"/>
            </a:xfrm>
            <a:custGeom>
              <a:avLst/>
              <a:gdLst/>
              <a:ahLst/>
              <a:cxnLst>
                <a:cxn ang="0">
                  <a:pos x="0" y="5"/>
                </a:cxn>
                <a:cxn ang="0">
                  <a:pos x="2" y="0"/>
                </a:cxn>
                <a:cxn ang="0">
                  <a:pos x="1" y="1"/>
                </a:cxn>
                <a:cxn ang="0">
                  <a:pos x="24" y="7"/>
                </a:cxn>
                <a:cxn ang="0">
                  <a:pos x="23" y="9"/>
                </a:cxn>
                <a:cxn ang="0">
                  <a:pos x="21" y="14"/>
                </a:cxn>
                <a:cxn ang="0">
                  <a:pos x="0" y="5"/>
                </a:cxn>
              </a:cxnLst>
              <a:rect l="0" t="0" r="r" b="b"/>
              <a:pathLst>
                <a:path w="24" h="14">
                  <a:moveTo>
                    <a:pt x="0" y="5"/>
                  </a:moveTo>
                  <a:lnTo>
                    <a:pt x="2" y="0"/>
                  </a:lnTo>
                  <a:lnTo>
                    <a:pt x="1" y="1"/>
                  </a:lnTo>
                  <a:lnTo>
                    <a:pt x="24" y="7"/>
                  </a:lnTo>
                  <a:lnTo>
                    <a:pt x="23" y="9"/>
                  </a:lnTo>
                  <a:lnTo>
                    <a:pt x="21" y="14"/>
                  </a:lnTo>
                  <a:lnTo>
                    <a:pt x="0" y="5"/>
                  </a:lnTo>
                </a:path>
              </a:pathLst>
            </a:custGeom>
            <a:solidFill>
              <a:srgbClr val="993300"/>
            </a:solidFill>
            <a:ln w="3175">
              <a:solidFill>
                <a:srgbClr val="993300"/>
              </a:solidFill>
              <a:prstDash val="solid"/>
              <a:round/>
              <a:headEnd/>
              <a:tailEnd/>
            </a:ln>
          </p:spPr>
          <p:txBody>
            <a:bodyPr/>
            <a:lstStyle/>
            <a:p>
              <a:endParaRPr lang="en-US"/>
            </a:p>
          </p:txBody>
        </p:sp>
        <p:sp>
          <p:nvSpPr>
            <p:cNvPr id="151591" name="Freeform 39"/>
            <p:cNvSpPr>
              <a:spLocks/>
            </p:cNvSpPr>
            <p:nvPr/>
          </p:nvSpPr>
          <p:spPr bwMode="black">
            <a:xfrm>
              <a:off x="4913313" y="4718050"/>
              <a:ext cx="50800" cy="20638"/>
            </a:xfrm>
            <a:custGeom>
              <a:avLst/>
              <a:gdLst/>
              <a:ahLst/>
              <a:cxnLst>
                <a:cxn ang="0">
                  <a:pos x="0" y="6"/>
                </a:cxn>
                <a:cxn ang="0">
                  <a:pos x="2" y="0"/>
                </a:cxn>
                <a:cxn ang="0">
                  <a:pos x="2" y="1"/>
                </a:cxn>
                <a:cxn ang="0">
                  <a:pos x="25" y="5"/>
                </a:cxn>
                <a:cxn ang="0">
                  <a:pos x="25" y="6"/>
                </a:cxn>
                <a:cxn ang="0">
                  <a:pos x="23" y="12"/>
                </a:cxn>
                <a:cxn ang="0">
                  <a:pos x="0" y="6"/>
                </a:cxn>
              </a:cxnLst>
              <a:rect l="0" t="0" r="r" b="b"/>
              <a:pathLst>
                <a:path w="25" h="12">
                  <a:moveTo>
                    <a:pt x="0" y="6"/>
                  </a:moveTo>
                  <a:lnTo>
                    <a:pt x="2" y="0"/>
                  </a:lnTo>
                  <a:lnTo>
                    <a:pt x="2" y="1"/>
                  </a:lnTo>
                  <a:lnTo>
                    <a:pt x="25" y="5"/>
                  </a:lnTo>
                  <a:lnTo>
                    <a:pt x="25" y="6"/>
                  </a:lnTo>
                  <a:lnTo>
                    <a:pt x="23" y="12"/>
                  </a:lnTo>
                  <a:lnTo>
                    <a:pt x="0" y="6"/>
                  </a:lnTo>
                  <a:close/>
                </a:path>
              </a:pathLst>
            </a:custGeom>
            <a:solidFill>
              <a:srgbClr val="993300"/>
            </a:solidFill>
            <a:ln w="9525">
              <a:solidFill>
                <a:srgbClr val="993300"/>
              </a:solidFill>
              <a:round/>
              <a:headEnd/>
              <a:tailEnd/>
            </a:ln>
          </p:spPr>
          <p:txBody>
            <a:bodyPr/>
            <a:lstStyle/>
            <a:p>
              <a:endParaRPr lang="en-US"/>
            </a:p>
          </p:txBody>
        </p:sp>
        <p:sp>
          <p:nvSpPr>
            <p:cNvPr id="151592" name="Freeform 40"/>
            <p:cNvSpPr>
              <a:spLocks/>
            </p:cNvSpPr>
            <p:nvPr/>
          </p:nvSpPr>
          <p:spPr bwMode="black">
            <a:xfrm>
              <a:off x="4918075" y="4713288"/>
              <a:ext cx="46038" cy="14287"/>
            </a:xfrm>
            <a:custGeom>
              <a:avLst/>
              <a:gdLst/>
              <a:ahLst/>
              <a:cxnLst>
                <a:cxn ang="0">
                  <a:pos x="0" y="6"/>
                </a:cxn>
                <a:cxn ang="0">
                  <a:pos x="1" y="0"/>
                </a:cxn>
                <a:cxn ang="0">
                  <a:pos x="1" y="2"/>
                </a:cxn>
                <a:cxn ang="0">
                  <a:pos x="24" y="3"/>
                </a:cxn>
                <a:cxn ang="0">
                  <a:pos x="24" y="4"/>
                </a:cxn>
                <a:cxn ang="0">
                  <a:pos x="23" y="10"/>
                </a:cxn>
                <a:cxn ang="0">
                  <a:pos x="0" y="6"/>
                </a:cxn>
              </a:cxnLst>
              <a:rect l="0" t="0" r="r" b="b"/>
              <a:pathLst>
                <a:path w="24" h="10">
                  <a:moveTo>
                    <a:pt x="0" y="6"/>
                  </a:moveTo>
                  <a:lnTo>
                    <a:pt x="1" y="0"/>
                  </a:lnTo>
                  <a:lnTo>
                    <a:pt x="1" y="2"/>
                  </a:lnTo>
                  <a:lnTo>
                    <a:pt x="24" y="3"/>
                  </a:lnTo>
                  <a:lnTo>
                    <a:pt x="24" y="4"/>
                  </a:lnTo>
                  <a:lnTo>
                    <a:pt x="23" y="10"/>
                  </a:lnTo>
                  <a:lnTo>
                    <a:pt x="0" y="6"/>
                  </a:lnTo>
                  <a:close/>
                </a:path>
              </a:pathLst>
            </a:custGeom>
            <a:solidFill>
              <a:srgbClr val="993300"/>
            </a:solidFill>
            <a:ln w="9525">
              <a:solidFill>
                <a:srgbClr val="993300"/>
              </a:solidFill>
              <a:round/>
              <a:headEnd/>
              <a:tailEnd/>
            </a:ln>
          </p:spPr>
          <p:txBody>
            <a:bodyPr/>
            <a:lstStyle/>
            <a:p>
              <a:endParaRPr lang="en-US"/>
            </a:p>
          </p:txBody>
        </p:sp>
        <p:sp>
          <p:nvSpPr>
            <p:cNvPr id="151593" name="Freeform 41"/>
            <p:cNvSpPr>
              <a:spLocks/>
            </p:cNvSpPr>
            <p:nvPr/>
          </p:nvSpPr>
          <p:spPr bwMode="black">
            <a:xfrm>
              <a:off x="4921250" y="4703763"/>
              <a:ext cx="42863" cy="11112"/>
            </a:xfrm>
            <a:custGeom>
              <a:avLst/>
              <a:gdLst/>
              <a:ahLst/>
              <a:cxnLst>
                <a:cxn ang="0">
                  <a:pos x="0" y="7"/>
                </a:cxn>
                <a:cxn ang="0">
                  <a:pos x="1" y="0"/>
                </a:cxn>
                <a:cxn ang="0">
                  <a:pos x="23" y="2"/>
                </a:cxn>
                <a:cxn ang="0">
                  <a:pos x="23" y="8"/>
                </a:cxn>
                <a:cxn ang="0">
                  <a:pos x="0" y="7"/>
                </a:cxn>
              </a:cxnLst>
              <a:rect l="0" t="0" r="r" b="b"/>
              <a:pathLst>
                <a:path w="23" h="8">
                  <a:moveTo>
                    <a:pt x="0" y="7"/>
                  </a:moveTo>
                  <a:lnTo>
                    <a:pt x="1" y="0"/>
                  </a:lnTo>
                  <a:lnTo>
                    <a:pt x="23" y="2"/>
                  </a:lnTo>
                  <a:lnTo>
                    <a:pt x="23" y="8"/>
                  </a:lnTo>
                  <a:lnTo>
                    <a:pt x="0" y="7"/>
                  </a:lnTo>
                  <a:close/>
                </a:path>
              </a:pathLst>
            </a:custGeom>
            <a:solidFill>
              <a:srgbClr val="993300"/>
            </a:solidFill>
            <a:ln w="9525">
              <a:solidFill>
                <a:srgbClr val="993300"/>
              </a:solidFill>
              <a:round/>
              <a:headEnd/>
              <a:tailEnd/>
            </a:ln>
          </p:spPr>
          <p:txBody>
            <a:bodyPr/>
            <a:lstStyle/>
            <a:p>
              <a:endParaRPr lang="en-US"/>
            </a:p>
          </p:txBody>
        </p:sp>
        <p:sp>
          <p:nvSpPr>
            <p:cNvPr id="151594" name="Freeform 42"/>
            <p:cNvSpPr>
              <a:spLocks/>
            </p:cNvSpPr>
            <p:nvPr/>
          </p:nvSpPr>
          <p:spPr bwMode="black">
            <a:xfrm>
              <a:off x="2855913" y="4703763"/>
              <a:ext cx="46037" cy="14287"/>
            </a:xfrm>
            <a:custGeom>
              <a:avLst/>
              <a:gdLst/>
              <a:ahLst/>
              <a:cxnLst>
                <a:cxn ang="0">
                  <a:pos x="22" y="0"/>
                </a:cxn>
                <a:cxn ang="0">
                  <a:pos x="23" y="7"/>
                </a:cxn>
                <a:cxn ang="0">
                  <a:pos x="23" y="5"/>
                </a:cxn>
                <a:cxn ang="0">
                  <a:pos x="0" y="9"/>
                </a:cxn>
                <a:cxn ang="0">
                  <a:pos x="0" y="8"/>
                </a:cxn>
                <a:cxn ang="0">
                  <a:pos x="0" y="2"/>
                </a:cxn>
                <a:cxn ang="0">
                  <a:pos x="22" y="0"/>
                </a:cxn>
              </a:cxnLst>
              <a:rect l="0" t="0" r="r" b="b"/>
              <a:pathLst>
                <a:path w="23" h="9">
                  <a:moveTo>
                    <a:pt x="22" y="0"/>
                  </a:moveTo>
                  <a:lnTo>
                    <a:pt x="23" y="7"/>
                  </a:lnTo>
                  <a:lnTo>
                    <a:pt x="23" y="5"/>
                  </a:lnTo>
                  <a:lnTo>
                    <a:pt x="0" y="9"/>
                  </a:lnTo>
                  <a:lnTo>
                    <a:pt x="0" y="8"/>
                  </a:lnTo>
                  <a:lnTo>
                    <a:pt x="0" y="2"/>
                  </a:lnTo>
                  <a:lnTo>
                    <a:pt x="22" y="0"/>
                  </a:lnTo>
                  <a:close/>
                </a:path>
              </a:pathLst>
            </a:custGeom>
            <a:solidFill>
              <a:srgbClr val="993300"/>
            </a:solidFill>
            <a:ln w="9525">
              <a:solidFill>
                <a:srgbClr val="993300"/>
              </a:solidFill>
              <a:round/>
              <a:headEnd/>
              <a:tailEnd/>
            </a:ln>
          </p:spPr>
          <p:txBody>
            <a:bodyPr/>
            <a:lstStyle/>
            <a:p>
              <a:endParaRPr lang="en-US"/>
            </a:p>
          </p:txBody>
        </p:sp>
        <p:sp>
          <p:nvSpPr>
            <p:cNvPr id="151595" name="Freeform 43"/>
            <p:cNvSpPr>
              <a:spLocks/>
            </p:cNvSpPr>
            <p:nvPr/>
          </p:nvSpPr>
          <p:spPr bwMode="black">
            <a:xfrm>
              <a:off x="2855913" y="4713288"/>
              <a:ext cx="46037" cy="15875"/>
            </a:xfrm>
            <a:custGeom>
              <a:avLst/>
              <a:gdLst/>
              <a:ahLst/>
              <a:cxnLst>
                <a:cxn ang="0">
                  <a:pos x="23" y="0"/>
                </a:cxn>
                <a:cxn ang="0">
                  <a:pos x="24" y="6"/>
                </a:cxn>
                <a:cxn ang="0">
                  <a:pos x="24" y="5"/>
                </a:cxn>
                <a:cxn ang="0">
                  <a:pos x="1" y="11"/>
                </a:cxn>
                <a:cxn ang="0">
                  <a:pos x="1" y="10"/>
                </a:cxn>
                <a:cxn ang="0">
                  <a:pos x="0" y="4"/>
                </a:cxn>
                <a:cxn ang="0">
                  <a:pos x="23" y="0"/>
                </a:cxn>
              </a:cxnLst>
              <a:rect l="0" t="0" r="r" b="b"/>
              <a:pathLst>
                <a:path w="24" h="11">
                  <a:moveTo>
                    <a:pt x="23" y="0"/>
                  </a:moveTo>
                  <a:lnTo>
                    <a:pt x="24" y="6"/>
                  </a:lnTo>
                  <a:lnTo>
                    <a:pt x="24" y="5"/>
                  </a:lnTo>
                  <a:lnTo>
                    <a:pt x="1" y="11"/>
                  </a:lnTo>
                  <a:lnTo>
                    <a:pt x="1" y="10"/>
                  </a:lnTo>
                  <a:lnTo>
                    <a:pt x="0" y="4"/>
                  </a:lnTo>
                  <a:lnTo>
                    <a:pt x="23" y="0"/>
                  </a:lnTo>
                  <a:close/>
                </a:path>
              </a:pathLst>
            </a:custGeom>
            <a:solidFill>
              <a:srgbClr val="993300"/>
            </a:solidFill>
            <a:ln w="9525">
              <a:solidFill>
                <a:srgbClr val="993300"/>
              </a:solidFill>
              <a:round/>
              <a:headEnd/>
              <a:tailEnd/>
            </a:ln>
          </p:spPr>
          <p:txBody>
            <a:bodyPr/>
            <a:lstStyle/>
            <a:p>
              <a:endParaRPr lang="en-US"/>
            </a:p>
          </p:txBody>
        </p:sp>
        <p:sp>
          <p:nvSpPr>
            <p:cNvPr id="151596" name="Freeform 44"/>
            <p:cNvSpPr>
              <a:spLocks/>
            </p:cNvSpPr>
            <p:nvPr/>
          </p:nvSpPr>
          <p:spPr bwMode="black">
            <a:xfrm>
              <a:off x="2855913" y="4718050"/>
              <a:ext cx="49212" cy="22225"/>
            </a:xfrm>
            <a:custGeom>
              <a:avLst/>
              <a:gdLst/>
              <a:ahLst/>
              <a:cxnLst>
                <a:cxn ang="0">
                  <a:pos x="23" y="0"/>
                </a:cxn>
                <a:cxn ang="0">
                  <a:pos x="25" y="6"/>
                </a:cxn>
                <a:cxn ang="0">
                  <a:pos x="24" y="5"/>
                </a:cxn>
                <a:cxn ang="0">
                  <a:pos x="3" y="14"/>
                </a:cxn>
                <a:cxn ang="0">
                  <a:pos x="2" y="12"/>
                </a:cxn>
                <a:cxn ang="0">
                  <a:pos x="0" y="6"/>
                </a:cxn>
                <a:cxn ang="0">
                  <a:pos x="23" y="0"/>
                </a:cxn>
              </a:cxnLst>
              <a:rect l="0" t="0" r="r" b="b"/>
              <a:pathLst>
                <a:path w="25" h="14">
                  <a:moveTo>
                    <a:pt x="23" y="0"/>
                  </a:moveTo>
                  <a:lnTo>
                    <a:pt x="25" y="6"/>
                  </a:lnTo>
                  <a:lnTo>
                    <a:pt x="24" y="5"/>
                  </a:lnTo>
                  <a:lnTo>
                    <a:pt x="3" y="14"/>
                  </a:lnTo>
                  <a:lnTo>
                    <a:pt x="2" y="12"/>
                  </a:lnTo>
                  <a:lnTo>
                    <a:pt x="0" y="6"/>
                  </a:lnTo>
                  <a:lnTo>
                    <a:pt x="23" y="0"/>
                  </a:lnTo>
                  <a:close/>
                </a:path>
              </a:pathLst>
            </a:custGeom>
            <a:solidFill>
              <a:srgbClr val="993300"/>
            </a:solidFill>
            <a:ln w="9525">
              <a:solidFill>
                <a:srgbClr val="993300"/>
              </a:solidFill>
              <a:round/>
              <a:headEnd/>
              <a:tailEnd/>
            </a:ln>
          </p:spPr>
          <p:txBody>
            <a:bodyPr/>
            <a:lstStyle/>
            <a:p>
              <a:endParaRPr lang="en-US"/>
            </a:p>
          </p:txBody>
        </p:sp>
        <p:sp>
          <p:nvSpPr>
            <p:cNvPr id="151597" name="Freeform 45"/>
            <p:cNvSpPr>
              <a:spLocks/>
            </p:cNvSpPr>
            <p:nvPr/>
          </p:nvSpPr>
          <p:spPr bwMode="black">
            <a:xfrm>
              <a:off x="2863850" y="4727575"/>
              <a:ext cx="46038" cy="22225"/>
            </a:xfrm>
            <a:custGeom>
              <a:avLst/>
              <a:gdLst/>
              <a:ahLst/>
              <a:cxnLst>
                <a:cxn ang="0">
                  <a:pos x="21" y="0"/>
                </a:cxn>
                <a:cxn ang="0">
                  <a:pos x="23" y="5"/>
                </a:cxn>
                <a:cxn ang="0">
                  <a:pos x="23" y="4"/>
                </a:cxn>
                <a:cxn ang="0">
                  <a:pos x="3" y="16"/>
                </a:cxn>
                <a:cxn ang="0">
                  <a:pos x="2" y="14"/>
                </a:cxn>
                <a:cxn ang="0">
                  <a:pos x="0" y="9"/>
                </a:cxn>
                <a:cxn ang="0">
                  <a:pos x="21" y="0"/>
                </a:cxn>
              </a:cxnLst>
              <a:rect l="0" t="0" r="r" b="b"/>
              <a:pathLst>
                <a:path w="23" h="16">
                  <a:moveTo>
                    <a:pt x="21" y="0"/>
                  </a:moveTo>
                  <a:lnTo>
                    <a:pt x="23" y="5"/>
                  </a:lnTo>
                  <a:lnTo>
                    <a:pt x="23" y="4"/>
                  </a:lnTo>
                  <a:lnTo>
                    <a:pt x="3" y="16"/>
                  </a:lnTo>
                  <a:lnTo>
                    <a:pt x="2" y="14"/>
                  </a:lnTo>
                  <a:lnTo>
                    <a:pt x="0" y="9"/>
                  </a:lnTo>
                  <a:lnTo>
                    <a:pt x="21" y="0"/>
                  </a:lnTo>
                  <a:close/>
                </a:path>
              </a:pathLst>
            </a:custGeom>
            <a:solidFill>
              <a:srgbClr val="993300"/>
            </a:solidFill>
            <a:ln w="9525">
              <a:solidFill>
                <a:srgbClr val="993300"/>
              </a:solidFill>
              <a:round/>
              <a:headEnd/>
              <a:tailEnd/>
            </a:ln>
          </p:spPr>
          <p:txBody>
            <a:bodyPr/>
            <a:lstStyle/>
            <a:p>
              <a:endParaRPr lang="en-US"/>
            </a:p>
          </p:txBody>
        </p:sp>
        <p:sp>
          <p:nvSpPr>
            <p:cNvPr id="151598" name="Freeform 46"/>
            <p:cNvSpPr>
              <a:spLocks/>
            </p:cNvSpPr>
            <p:nvPr/>
          </p:nvSpPr>
          <p:spPr bwMode="black">
            <a:xfrm>
              <a:off x="2867025" y="4732338"/>
              <a:ext cx="46038" cy="25400"/>
            </a:xfrm>
            <a:custGeom>
              <a:avLst/>
              <a:gdLst/>
              <a:ahLst/>
              <a:cxnLst>
                <a:cxn ang="0">
                  <a:pos x="20" y="0"/>
                </a:cxn>
                <a:cxn ang="0">
                  <a:pos x="23" y="5"/>
                </a:cxn>
                <a:cxn ang="0">
                  <a:pos x="22" y="4"/>
                </a:cxn>
                <a:cxn ang="0">
                  <a:pos x="4" y="18"/>
                </a:cxn>
                <a:cxn ang="0">
                  <a:pos x="3" y="17"/>
                </a:cxn>
                <a:cxn ang="0">
                  <a:pos x="0" y="12"/>
                </a:cxn>
                <a:cxn ang="0">
                  <a:pos x="20" y="0"/>
                </a:cxn>
              </a:cxnLst>
              <a:rect l="0" t="0" r="r" b="b"/>
              <a:pathLst>
                <a:path w="23" h="18">
                  <a:moveTo>
                    <a:pt x="20" y="0"/>
                  </a:moveTo>
                  <a:lnTo>
                    <a:pt x="23" y="5"/>
                  </a:lnTo>
                  <a:lnTo>
                    <a:pt x="22" y="4"/>
                  </a:lnTo>
                  <a:lnTo>
                    <a:pt x="4" y="18"/>
                  </a:lnTo>
                  <a:lnTo>
                    <a:pt x="3" y="17"/>
                  </a:lnTo>
                  <a:lnTo>
                    <a:pt x="0" y="12"/>
                  </a:lnTo>
                  <a:lnTo>
                    <a:pt x="20" y="0"/>
                  </a:lnTo>
                  <a:close/>
                </a:path>
              </a:pathLst>
            </a:custGeom>
            <a:solidFill>
              <a:srgbClr val="993300"/>
            </a:solidFill>
            <a:ln w="9525">
              <a:solidFill>
                <a:srgbClr val="993300"/>
              </a:solidFill>
              <a:round/>
              <a:headEnd/>
              <a:tailEnd/>
            </a:ln>
          </p:spPr>
          <p:txBody>
            <a:bodyPr/>
            <a:lstStyle/>
            <a:p>
              <a:endParaRPr lang="en-US"/>
            </a:p>
          </p:txBody>
        </p:sp>
        <p:sp>
          <p:nvSpPr>
            <p:cNvPr id="151599" name="Freeform 47"/>
            <p:cNvSpPr>
              <a:spLocks/>
            </p:cNvSpPr>
            <p:nvPr/>
          </p:nvSpPr>
          <p:spPr bwMode="black">
            <a:xfrm>
              <a:off x="2879725" y="4738688"/>
              <a:ext cx="41275" cy="26987"/>
            </a:xfrm>
            <a:custGeom>
              <a:avLst/>
              <a:gdLst/>
              <a:ahLst/>
              <a:cxnLst>
                <a:cxn ang="0">
                  <a:pos x="18" y="0"/>
                </a:cxn>
                <a:cxn ang="0">
                  <a:pos x="22" y="5"/>
                </a:cxn>
                <a:cxn ang="0">
                  <a:pos x="21" y="4"/>
                </a:cxn>
                <a:cxn ang="0">
                  <a:pos x="5" y="20"/>
                </a:cxn>
                <a:cxn ang="0">
                  <a:pos x="4" y="19"/>
                </a:cxn>
                <a:cxn ang="0">
                  <a:pos x="0" y="14"/>
                </a:cxn>
                <a:cxn ang="0">
                  <a:pos x="18" y="0"/>
                </a:cxn>
              </a:cxnLst>
              <a:rect l="0" t="0" r="r" b="b"/>
              <a:pathLst>
                <a:path w="22" h="20">
                  <a:moveTo>
                    <a:pt x="18" y="0"/>
                  </a:moveTo>
                  <a:lnTo>
                    <a:pt x="22" y="5"/>
                  </a:lnTo>
                  <a:lnTo>
                    <a:pt x="21" y="4"/>
                  </a:lnTo>
                  <a:lnTo>
                    <a:pt x="5" y="20"/>
                  </a:lnTo>
                  <a:lnTo>
                    <a:pt x="4" y="19"/>
                  </a:lnTo>
                  <a:lnTo>
                    <a:pt x="0" y="14"/>
                  </a:lnTo>
                  <a:lnTo>
                    <a:pt x="18" y="0"/>
                  </a:lnTo>
                  <a:close/>
                </a:path>
              </a:pathLst>
            </a:custGeom>
            <a:solidFill>
              <a:srgbClr val="993300"/>
            </a:solidFill>
            <a:ln w="9525">
              <a:solidFill>
                <a:srgbClr val="993300"/>
              </a:solidFill>
              <a:round/>
              <a:headEnd/>
              <a:tailEnd/>
            </a:ln>
          </p:spPr>
          <p:txBody>
            <a:bodyPr/>
            <a:lstStyle/>
            <a:p>
              <a:endParaRPr lang="en-US"/>
            </a:p>
          </p:txBody>
        </p:sp>
        <p:sp>
          <p:nvSpPr>
            <p:cNvPr id="151600" name="Freeform 48"/>
            <p:cNvSpPr>
              <a:spLocks/>
            </p:cNvSpPr>
            <p:nvPr/>
          </p:nvSpPr>
          <p:spPr bwMode="black">
            <a:xfrm>
              <a:off x="2886075" y="4743450"/>
              <a:ext cx="42863" cy="31750"/>
            </a:xfrm>
            <a:custGeom>
              <a:avLst/>
              <a:gdLst/>
              <a:ahLst/>
              <a:cxnLst>
                <a:cxn ang="0">
                  <a:pos x="16" y="0"/>
                </a:cxn>
                <a:cxn ang="0">
                  <a:pos x="21" y="4"/>
                </a:cxn>
                <a:cxn ang="0">
                  <a:pos x="20" y="3"/>
                </a:cxn>
                <a:cxn ang="0">
                  <a:pos x="5" y="21"/>
                </a:cxn>
                <a:cxn ang="0">
                  <a:pos x="4" y="21"/>
                </a:cxn>
                <a:cxn ang="0">
                  <a:pos x="0" y="16"/>
                </a:cxn>
                <a:cxn ang="0">
                  <a:pos x="16" y="0"/>
                </a:cxn>
              </a:cxnLst>
              <a:rect l="0" t="0" r="r" b="b"/>
              <a:pathLst>
                <a:path w="21" h="21">
                  <a:moveTo>
                    <a:pt x="16" y="0"/>
                  </a:moveTo>
                  <a:lnTo>
                    <a:pt x="21" y="4"/>
                  </a:lnTo>
                  <a:lnTo>
                    <a:pt x="20" y="3"/>
                  </a:lnTo>
                  <a:lnTo>
                    <a:pt x="5" y="21"/>
                  </a:lnTo>
                  <a:lnTo>
                    <a:pt x="4" y="21"/>
                  </a:lnTo>
                  <a:lnTo>
                    <a:pt x="0" y="16"/>
                  </a:lnTo>
                  <a:lnTo>
                    <a:pt x="16" y="0"/>
                  </a:lnTo>
                  <a:close/>
                </a:path>
              </a:pathLst>
            </a:custGeom>
            <a:solidFill>
              <a:srgbClr val="993300"/>
            </a:solidFill>
            <a:ln w="9525">
              <a:solidFill>
                <a:srgbClr val="993300"/>
              </a:solidFill>
              <a:round/>
              <a:headEnd/>
              <a:tailEnd/>
            </a:ln>
          </p:spPr>
          <p:txBody>
            <a:bodyPr/>
            <a:lstStyle/>
            <a:p>
              <a:endParaRPr lang="en-US"/>
            </a:p>
          </p:txBody>
        </p:sp>
        <p:sp>
          <p:nvSpPr>
            <p:cNvPr id="151601" name="Freeform 49"/>
            <p:cNvSpPr>
              <a:spLocks/>
            </p:cNvSpPr>
            <p:nvPr/>
          </p:nvSpPr>
          <p:spPr bwMode="black">
            <a:xfrm>
              <a:off x="2898775" y="4749800"/>
              <a:ext cx="38100" cy="30163"/>
            </a:xfrm>
            <a:custGeom>
              <a:avLst/>
              <a:gdLst/>
              <a:ahLst/>
              <a:cxnLst>
                <a:cxn ang="0">
                  <a:pos x="15" y="0"/>
                </a:cxn>
                <a:cxn ang="0">
                  <a:pos x="20" y="4"/>
                </a:cxn>
                <a:cxn ang="0">
                  <a:pos x="18" y="3"/>
                </a:cxn>
                <a:cxn ang="0">
                  <a:pos x="6" y="24"/>
                </a:cxn>
                <a:cxn ang="0">
                  <a:pos x="5" y="22"/>
                </a:cxn>
                <a:cxn ang="0">
                  <a:pos x="0" y="18"/>
                </a:cxn>
                <a:cxn ang="0">
                  <a:pos x="15" y="0"/>
                </a:cxn>
              </a:cxnLst>
              <a:rect l="0" t="0" r="r" b="b"/>
              <a:pathLst>
                <a:path w="20" h="24">
                  <a:moveTo>
                    <a:pt x="15" y="0"/>
                  </a:moveTo>
                  <a:lnTo>
                    <a:pt x="20" y="4"/>
                  </a:lnTo>
                  <a:lnTo>
                    <a:pt x="18" y="3"/>
                  </a:lnTo>
                  <a:lnTo>
                    <a:pt x="6" y="24"/>
                  </a:lnTo>
                  <a:lnTo>
                    <a:pt x="5" y="22"/>
                  </a:lnTo>
                  <a:lnTo>
                    <a:pt x="0" y="18"/>
                  </a:lnTo>
                  <a:lnTo>
                    <a:pt x="15" y="0"/>
                  </a:lnTo>
                  <a:close/>
                </a:path>
              </a:pathLst>
            </a:custGeom>
            <a:solidFill>
              <a:srgbClr val="993300"/>
            </a:solidFill>
            <a:ln w="9525">
              <a:solidFill>
                <a:srgbClr val="993300"/>
              </a:solidFill>
              <a:round/>
              <a:headEnd/>
              <a:tailEnd/>
            </a:ln>
          </p:spPr>
          <p:txBody>
            <a:bodyPr/>
            <a:lstStyle/>
            <a:p>
              <a:endParaRPr lang="en-US"/>
            </a:p>
          </p:txBody>
        </p:sp>
        <p:sp>
          <p:nvSpPr>
            <p:cNvPr id="151602" name="Freeform 50"/>
            <p:cNvSpPr>
              <a:spLocks/>
            </p:cNvSpPr>
            <p:nvPr/>
          </p:nvSpPr>
          <p:spPr bwMode="black">
            <a:xfrm>
              <a:off x="2909888" y="4751388"/>
              <a:ext cx="34925" cy="34925"/>
            </a:xfrm>
            <a:custGeom>
              <a:avLst/>
              <a:gdLst/>
              <a:ahLst/>
              <a:cxnLst>
                <a:cxn ang="0">
                  <a:pos x="12" y="0"/>
                </a:cxn>
                <a:cxn ang="0">
                  <a:pos x="18" y="3"/>
                </a:cxn>
                <a:cxn ang="0">
                  <a:pos x="16" y="3"/>
                </a:cxn>
                <a:cxn ang="0">
                  <a:pos x="7" y="25"/>
                </a:cxn>
                <a:cxn ang="0">
                  <a:pos x="6" y="24"/>
                </a:cxn>
                <a:cxn ang="0">
                  <a:pos x="0" y="21"/>
                </a:cxn>
                <a:cxn ang="0">
                  <a:pos x="12" y="0"/>
                </a:cxn>
              </a:cxnLst>
              <a:rect l="0" t="0" r="r" b="b"/>
              <a:pathLst>
                <a:path w="18" h="25">
                  <a:moveTo>
                    <a:pt x="12" y="0"/>
                  </a:moveTo>
                  <a:lnTo>
                    <a:pt x="18" y="3"/>
                  </a:lnTo>
                  <a:lnTo>
                    <a:pt x="16" y="3"/>
                  </a:lnTo>
                  <a:lnTo>
                    <a:pt x="7" y="25"/>
                  </a:lnTo>
                  <a:lnTo>
                    <a:pt x="6" y="24"/>
                  </a:lnTo>
                  <a:lnTo>
                    <a:pt x="0" y="21"/>
                  </a:lnTo>
                  <a:lnTo>
                    <a:pt x="12" y="0"/>
                  </a:lnTo>
                  <a:close/>
                </a:path>
              </a:pathLst>
            </a:custGeom>
            <a:solidFill>
              <a:srgbClr val="993300"/>
            </a:solidFill>
            <a:ln w="9525">
              <a:solidFill>
                <a:srgbClr val="993300"/>
              </a:solidFill>
              <a:round/>
              <a:headEnd/>
              <a:tailEnd/>
            </a:ln>
          </p:spPr>
          <p:txBody>
            <a:bodyPr/>
            <a:lstStyle/>
            <a:p>
              <a:endParaRPr lang="en-US"/>
            </a:p>
          </p:txBody>
        </p:sp>
        <p:sp>
          <p:nvSpPr>
            <p:cNvPr id="151603" name="Freeform 51"/>
            <p:cNvSpPr>
              <a:spLocks/>
            </p:cNvSpPr>
            <p:nvPr/>
          </p:nvSpPr>
          <p:spPr bwMode="black">
            <a:xfrm>
              <a:off x="2921000" y="4757738"/>
              <a:ext cx="30163" cy="33337"/>
            </a:xfrm>
            <a:custGeom>
              <a:avLst/>
              <a:gdLst/>
              <a:ahLst/>
              <a:cxnLst>
                <a:cxn ang="0">
                  <a:pos x="9" y="0"/>
                </a:cxn>
                <a:cxn ang="0">
                  <a:pos x="15" y="2"/>
                </a:cxn>
                <a:cxn ang="0">
                  <a:pos x="14" y="1"/>
                </a:cxn>
                <a:cxn ang="0">
                  <a:pos x="7" y="25"/>
                </a:cxn>
                <a:cxn ang="0">
                  <a:pos x="6" y="24"/>
                </a:cxn>
                <a:cxn ang="0">
                  <a:pos x="0" y="22"/>
                </a:cxn>
                <a:cxn ang="0">
                  <a:pos x="9" y="0"/>
                </a:cxn>
              </a:cxnLst>
              <a:rect l="0" t="0" r="r" b="b"/>
              <a:pathLst>
                <a:path w="15" h="25">
                  <a:moveTo>
                    <a:pt x="9" y="0"/>
                  </a:moveTo>
                  <a:lnTo>
                    <a:pt x="15" y="2"/>
                  </a:lnTo>
                  <a:lnTo>
                    <a:pt x="14" y="1"/>
                  </a:lnTo>
                  <a:lnTo>
                    <a:pt x="7" y="25"/>
                  </a:lnTo>
                  <a:lnTo>
                    <a:pt x="6" y="24"/>
                  </a:lnTo>
                  <a:lnTo>
                    <a:pt x="0" y="22"/>
                  </a:lnTo>
                  <a:lnTo>
                    <a:pt x="9" y="0"/>
                  </a:lnTo>
                  <a:close/>
                </a:path>
              </a:pathLst>
            </a:custGeom>
            <a:solidFill>
              <a:srgbClr val="993300"/>
            </a:solidFill>
            <a:ln w="9525">
              <a:solidFill>
                <a:srgbClr val="993300"/>
              </a:solidFill>
              <a:round/>
              <a:headEnd/>
              <a:tailEnd/>
            </a:ln>
          </p:spPr>
          <p:txBody>
            <a:bodyPr/>
            <a:lstStyle/>
            <a:p>
              <a:endParaRPr lang="en-US"/>
            </a:p>
          </p:txBody>
        </p:sp>
        <p:sp>
          <p:nvSpPr>
            <p:cNvPr id="151604" name="Freeform 52"/>
            <p:cNvSpPr>
              <a:spLocks/>
            </p:cNvSpPr>
            <p:nvPr/>
          </p:nvSpPr>
          <p:spPr bwMode="black">
            <a:xfrm>
              <a:off x="2936875" y="4757738"/>
              <a:ext cx="22225" cy="36512"/>
            </a:xfrm>
            <a:custGeom>
              <a:avLst/>
              <a:gdLst/>
              <a:ahLst/>
              <a:cxnLst>
                <a:cxn ang="0">
                  <a:pos x="7" y="0"/>
                </a:cxn>
                <a:cxn ang="0">
                  <a:pos x="13" y="2"/>
                </a:cxn>
                <a:cxn ang="0">
                  <a:pos x="11" y="2"/>
                </a:cxn>
                <a:cxn ang="0">
                  <a:pos x="6" y="26"/>
                </a:cxn>
                <a:cxn ang="0">
                  <a:pos x="5" y="26"/>
                </a:cxn>
                <a:cxn ang="0">
                  <a:pos x="0" y="24"/>
                </a:cxn>
                <a:cxn ang="0">
                  <a:pos x="7" y="0"/>
                </a:cxn>
              </a:cxnLst>
              <a:rect l="0" t="0" r="r" b="b"/>
              <a:pathLst>
                <a:path w="13" h="26">
                  <a:moveTo>
                    <a:pt x="7" y="0"/>
                  </a:moveTo>
                  <a:lnTo>
                    <a:pt x="13" y="2"/>
                  </a:lnTo>
                  <a:lnTo>
                    <a:pt x="11" y="2"/>
                  </a:lnTo>
                  <a:lnTo>
                    <a:pt x="6" y="26"/>
                  </a:lnTo>
                  <a:lnTo>
                    <a:pt x="5" y="26"/>
                  </a:lnTo>
                  <a:lnTo>
                    <a:pt x="0" y="24"/>
                  </a:lnTo>
                  <a:lnTo>
                    <a:pt x="7" y="0"/>
                  </a:lnTo>
                  <a:close/>
                </a:path>
              </a:pathLst>
            </a:custGeom>
            <a:solidFill>
              <a:srgbClr val="993300"/>
            </a:solidFill>
            <a:ln w="9525">
              <a:solidFill>
                <a:srgbClr val="993300"/>
              </a:solidFill>
              <a:round/>
              <a:headEnd/>
              <a:tailEnd/>
            </a:ln>
          </p:spPr>
          <p:txBody>
            <a:bodyPr/>
            <a:lstStyle/>
            <a:p>
              <a:endParaRPr lang="en-US"/>
            </a:p>
          </p:txBody>
        </p:sp>
        <p:sp>
          <p:nvSpPr>
            <p:cNvPr id="151605" name="Freeform 53"/>
            <p:cNvSpPr>
              <a:spLocks/>
            </p:cNvSpPr>
            <p:nvPr/>
          </p:nvSpPr>
          <p:spPr bwMode="black">
            <a:xfrm>
              <a:off x="2947988" y="4760913"/>
              <a:ext cx="23812" cy="33337"/>
            </a:xfrm>
            <a:custGeom>
              <a:avLst/>
              <a:gdLst/>
              <a:ahLst/>
              <a:cxnLst>
                <a:cxn ang="0">
                  <a:pos x="5" y="0"/>
                </a:cxn>
                <a:cxn ang="0">
                  <a:pos x="13" y="2"/>
                </a:cxn>
                <a:cxn ang="0">
                  <a:pos x="11" y="2"/>
                </a:cxn>
                <a:cxn ang="0">
                  <a:pos x="9" y="25"/>
                </a:cxn>
                <a:cxn ang="0">
                  <a:pos x="8" y="25"/>
                </a:cxn>
                <a:cxn ang="0">
                  <a:pos x="0" y="24"/>
                </a:cxn>
                <a:cxn ang="0">
                  <a:pos x="5" y="0"/>
                </a:cxn>
              </a:cxnLst>
              <a:rect l="0" t="0" r="r" b="b"/>
              <a:pathLst>
                <a:path w="13" h="25">
                  <a:moveTo>
                    <a:pt x="5" y="0"/>
                  </a:moveTo>
                  <a:lnTo>
                    <a:pt x="13" y="2"/>
                  </a:lnTo>
                  <a:lnTo>
                    <a:pt x="11" y="2"/>
                  </a:lnTo>
                  <a:lnTo>
                    <a:pt x="9" y="25"/>
                  </a:lnTo>
                  <a:lnTo>
                    <a:pt x="8" y="25"/>
                  </a:lnTo>
                  <a:lnTo>
                    <a:pt x="0" y="24"/>
                  </a:lnTo>
                  <a:lnTo>
                    <a:pt x="5" y="0"/>
                  </a:lnTo>
                  <a:close/>
                </a:path>
              </a:pathLst>
            </a:custGeom>
            <a:solidFill>
              <a:srgbClr val="993300"/>
            </a:solidFill>
            <a:ln w="9525">
              <a:solidFill>
                <a:srgbClr val="993300"/>
              </a:solidFill>
              <a:round/>
              <a:headEnd/>
              <a:tailEnd/>
            </a:ln>
          </p:spPr>
          <p:txBody>
            <a:bodyPr/>
            <a:lstStyle/>
            <a:p>
              <a:endParaRPr lang="en-US"/>
            </a:p>
          </p:txBody>
        </p:sp>
        <p:sp>
          <p:nvSpPr>
            <p:cNvPr id="151606" name="Freeform 54"/>
            <p:cNvSpPr>
              <a:spLocks/>
            </p:cNvSpPr>
            <p:nvPr/>
          </p:nvSpPr>
          <p:spPr bwMode="black">
            <a:xfrm>
              <a:off x="2963863" y="4764088"/>
              <a:ext cx="14287" cy="30162"/>
            </a:xfrm>
            <a:custGeom>
              <a:avLst/>
              <a:gdLst/>
              <a:ahLst/>
              <a:cxnLst>
                <a:cxn ang="0">
                  <a:pos x="2" y="0"/>
                </a:cxn>
                <a:cxn ang="0">
                  <a:pos x="8" y="0"/>
                </a:cxn>
                <a:cxn ang="0">
                  <a:pos x="6" y="23"/>
                </a:cxn>
                <a:cxn ang="0">
                  <a:pos x="0" y="23"/>
                </a:cxn>
                <a:cxn ang="0">
                  <a:pos x="2" y="0"/>
                </a:cxn>
              </a:cxnLst>
              <a:rect l="0" t="0" r="r" b="b"/>
              <a:pathLst>
                <a:path w="8" h="23">
                  <a:moveTo>
                    <a:pt x="2" y="0"/>
                  </a:moveTo>
                  <a:lnTo>
                    <a:pt x="8" y="0"/>
                  </a:lnTo>
                  <a:lnTo>
                    <a:pt x="6" y="23"/>
                  </a:lnTo>
                  <a:lnTo>
                    <a:pt x="0" y="23"/>
                  </a:lnTo>
                  <a:lnTo>
                    <a:pt x="2" y="0"/>
                  </a:lnTo>
                  <a:close/>
                </a:path>
              </a:pathLst>
            </a:custGeom>
            <a:solidFill>
              <a:srgbClr val="993300"/>
            </a:solidFill>
            <a:ln w="9525">
              <a:solidFill>
                <a:srgbClr val="993300"/>
              </a:solidFill>
              <a:round/>
              <a:headEnd/>
              <a:tailEnd/>
            </a:ln>
          </p:spPr>
          <p:txBody>
            <a:bodyPr/>
            <a:lstStyle/>
            <a:p>
              <a:endParaRPr lang="en-US"/>
            </a:p>
          </p:txBody>
        </p:sp>
        <p:sp>
          <p:nvSpPr>
            <p:cNvPr id="151607" name="Freeform 55"/>
            <p:cNvSpPr>
              <a:spLocks/>
            </p:cNvSpPr>
            <p:nvPr/>
          </p:nvSpPr>
          <p:spPr bwMode="black">
            <a:xfrm>
              <a:off x="2905125" y="4703763"/>
              <a:ext cx="42863" cy="11112"/>
            </a:xfrm>
            <a:custGeom>
              <a:avLst/>
              <a:gdLst/>
              <a:ahLst/>
              <a:cxnLst>
                <a:cxn ang="0">
                  <a:pos x="22" y="0"/>
                </a:cxn>
                <a:cxn ang="0">
                  <a:pos x="22" y="5"/>
                </a:cxn>
                <a:cxn ang="0">
                  <a:pos x="22" y="3"/>
                </a:cxn>
                <a:cxn ang="0">
                  <a:pos x="0" y="8"/>
                </a:cxn>
                <a:cxn ang="0">
                  <a:pos x="0" y="6"/>
                </a:cxn>
                <a:cxn ang="0">
                  <a:pos x="0" y="2"/>
                </a:cxn>
                <a:cxn ang="0">
                  <a:pos x="22" y="0"/>
                </a:cxn>
              </a:cxnLst>
              <a:rect l="0" t="0" r="r" b="b"/>
              <a:pathLst>
                <a:path w="22" h="8">
                  <a:moveTo>
                    <a:pt x="22" y="0"/>
                  </a:moveTo>
                  <a:lnTo>
                    <a:pt x="22" y="5"/>
                  </a:lnTo>
                  <a:lnTo>
                    <a:pt x="22" y="3"/>
                  </a:lnTo>
                  <a:lnTo>
                    <a:pt x="0" y="8"/>
                  </a:lnTo>
                  <a:lnTo>
                    <a:pt x="0" y="6"/>
                  </a:lnTo>
                  <a:lnTo>
                    <a:pt x="0" y="2"/>
                  </a:lnTo>
                  <a:lnTo>
                    <a:pt x="22" y="0"/>
                  </a:lnTo>
                  <a:close/>
                </a:path>
              </a:pathLst>
            </a:custGeom>
            <a:solidFill>
              <a:srgbClr val="993300"/>
            </a:solidFill>
            <a:ln w="9525">
              <a:solidFill>
                <a:srgbClr val="993300"/>
              </a:solidFill>
              <a:round/>
              <a:headEnd/>
              <a:tailEnd/>
            </a:ln>
          </p:spPr>
          <p:txBody>
            <a:bodyPr/>
            <a:lstStyle/>
            <a:p>
              <a:endParaRPr lang="en-US"/>
            </a:p>
          </p:txBody>
        </p:sp>
        <p:sp>
          <p:nvSpPr>
            <p:cNvPr id="151608" name="Freeform 56"/>
            <p:cNvSpPr>
              <a:spLocks/>
            </p:cNvSpPr>
            <p:nvPr/>
          </p:nvSpPr>
          <p:spPr bwMode="black">
            <a:xfrm>
              <a:off x="2905125" y="4703763"/>
              <a:ext cx="42863" cy="11112"/>
            </a:xfrm>
            <a:custGeom>
              <a:avLst/>
              <a:gdLst/>
              <a:ahLst/>
              <a:cxnLst>
                <a:cxn ang="0">
                  <a:pos x="22" y="0"/>
                </a:cxn>
                <a:cxn ang="0">
                  <a:pos x="22" y="5"/>
                </a:cxn>
                <a:cxn ang="0">
                  <a:pos x="22" y="3"/>
                </a:cxn>
                <a:cxn ang="0">
                  <a:pos x="0" y="8"/>
                </a:cxn>
                <a:cxn ang="0">
                  <a:pos x="0" y="6"/>
                </a:cxn>
                <a:cxn ang="0">
                  <a:pos x="0" y="2"/>
                </a:cxn>
                <a:cxn ang="0">
                  <a:pos x="22" y="0"/>
                </a:cxn>
              </a:cxnLst>
              <a:rect l="0" t="0" r="r" b="b"/>
              <a:pathLst>
                <a:path w="22" h="8">
                  <a:moveTo>
                    <a:pt x="22" y="0"/>
                  </a:moveTo>
                  <a:lnTo>
                    <a:pt x="22" y="5"/>
                  </a:lnTo>
                  <a:lnTo>
                    <a:pt x="22" y="3"/>
                  </a:lnTo>
                  <a:lnTo>
                    <a:pt x="0" y="8"/>
                  </a:lnTo>
                  <a:lnTo>
                    <a:pt x="0" y="6"/>
                  </a:lnTo>
                  <a:lnTo>
                    <a:pt x="0" y="2"/>
                  </a:lnTo>
                  <a:lnTo>
                    <a:pt x="22" y="0"/>
                  </a:lnTo>
                </a:path>
              </a:pathLst>
            </a:custGeom>
            <a:solidFill>
              <a:srgbClr val="993300"/>
            </a:solidFill>
            <a:ln w="3175">
              <a:solidFill>
                <a:srgbClr val="993300"/>
              </a:solidFill>
              <a:prstDash val="solid"/>
              <a:round/>
              <a:headEnd/>
              <a:tailEnd/>
            </a:ln>
          </p:spPr>
          <p:txBody>
            <a:bodyPr/>
            <a:lstStyle/>
            <a:p>
              <a:endParaRPr lang="en-US"/>
            </a:p>
          </p:txBody>
        </p:sp>
        <p:sp>
          <p:nvSpPr>
            <p:cNvPr id="151609" name="Freeform 57"/>
            <p:cNvSpPr>
              <a:spLocks/>
            </p:cNvSpPr>
            <p:nvPr/>
          </p:nvSpPr>
          <p:spPr bwMode="black">
            <a:xfrm>
              <a:off x="2905125" y="4710113"/>
              <a:ext cx="46038" cy="17462"/>
            </a:xfrm>
            <a:custGeom>
              <a:avLst/>
              <a:gdLst/>
              <a:ahLst/>
              <a:cxnLst>
                <a:cxn ang="0">
                  <a:pos x="22" y="0"/>
                </a:cxn>
                <a:cxn ang="0">
                  <a:pos x="24" y="4"/>
                </a:cxn>
                <a:cxn ang="0">
                  <a:pos x="23" y="3"/>
                </a:cxn>
                <a:cxn ang="0">
                  <a:pos x="2" y="11"/>
                </a:cxn>
                <a:cxn ang="0">
                  <a:pos x="1" y="10"/>
                </a:cxn>
                <a:cxn ang="0">
                  <a:pos x="0" y="5"/>
                </a:cxn>
                <a:cxn ang="0">
                  <a:pos x="22" y="0"/>
                </a:cxn>
              </a:cxnLst>
              <a:rect l="0" t="0" r="r" b="b"/>
              <a:pathLst>
                <a:path w="24" h="11">
                  <a:moveTo>
                    <a:pt x="22" y="0"/>
                  </a:moveTo>
                  <a:lnTo>
                    <a:pt x="24" y="4"/>
                  </a:lnTo>
                  <a:lnTo>
                    <a:pt x="23" y="3"/>
                  </a:lnTo>
                  <a:lnTo>
                    <a:pt x="2" y="11"/>
                  </a:lnTo>
                  <a:lnTo>
                    <a:pt x="1" y="10"/>
                  </a:lnTo>
                  <a:lnTo>
                    <a:pt x="0" y="5"/>
                  </a:lnTo>
                  <a:lnTo>
                    <a:pt x="22" y="0"/>
                  </a:lnTo>
                  <a:close/>
                </a:path>
              </a:pathLst>
            </a:custGeom>
            <a:solidFill>
              <a:srgbClr val="993300"/>
            </a:solidFill>
            <a:ln w="9525">
              <a:solidFill>
                <a:srgbClr val="993300"/>
              </a:solidFill>
              <a:round/>
              <a:headEnd/>
              <a:tailEnd/>
            </a:ln>
          </p:spPr>
          <p:txBody>
            <a:bodyPr/>
            <a:lstStyle/>
            <a:p>
              <a:endParaRPr lang="en-US"/>
            </a:p>
          </p:txBody>
        </p:sp>
        <p:sp>
          <p:nvSpPr>
            <p:cNvPr id="151610" name="Freeform 58"/>
            <p:cNvSpPr>
              <a:spLocks/>
            </p:cNvSpPr>
            <p:nvPr/>
          </p:nvSpPr>
          <p:spPr bwMode="black">
            <a:xfrm>
              <a:off x="2905125" y="4710113"/>
              <a:ext cx="46038" cy="17462"/>
            </a:xfrm>
            <a:custGeom>
              <a:avLst/>
              <a:gdLst/>
              <a:ahLst/>
              <a:cxnLst>
                <a:cxn ang="0">
                  <a:pos x="22" y="0"/>
                </a:cxn>
                <a:cxn ang="0">
                  <a:pos x="24" y="4"/>
                </a:cxn>
                <a:cxn ang="0">
                  <a:pos x="23" y="3"/>
                </a:cxn>
                <a:cxn ang="0">
                  <a:pos x="2" y="11"/>
                </a:cxn>
                <a:cxn ang="0">
                  <a:pos x="1" y="10"/>
                </a:cxn>
                <a:cxn ang="0">
                  <a:pos x="0" y="5"/>
                </a:cxn>
                <a:cxn ang="0">
                  <a:pos x="22" y="0"/>
                </a:cxn>
              </a:cxnLst>
              <a:rect l="0" t="0" r="r" b="b"/>
              <a:pathLst>
                <a:path w="24" h="11">
                  <a:moveTo>
                    <a:pt x="22" y="0"/>
                  </a:moveTo>
                  <a:lnTo>
                    <a:pt x="24" y="4"/>
                  </a:lnTo>
                  <a:lnTo>
                    <a:pt x="23" y="3"/>
                  </a:lnTo>
                  <a:lnTo>
                    <a:pt x="2" y="11"/>
                  </a:lnTo>
                  <a:lnTo>
                    <a:pt x="1" y="10"/>
                  </a:lnTo>
                  <a:lnTo>
                    <a:pt x="0" y="5"/>
                  </a:lnTo>
                  <a:lnTo>
                    <a:pt x="22" y="0"/>
                  </a:lnTo>
                </a:path>
              </a:pathLst>
            </a:custGeom>
            <a:solidFill>
              <a:srgbClr val="993300"/>
            </a:solidFill>
            <a:ln w="3175">
              <a:solidFill>
                <a:srgbClr val="993300"/>
              </a:solidFill>
              <a:prstDash val="solid"/>
              <a:round/>
              <a:headEnd/>
              <a:tailEnd/>
            </a:ln>
          </p:spPr>
          <p:txBody>
            <a:bodyPr/>
            <a:lstStyle/>
            <a:p>
              <a:endParaRPr lang="en-US"/>
            </a:p>
          </p:txBody>
        </p:sp>
        <p:sp>
          <p:nvSpPr>
            <p:cNvPr id="151611" name="Freeform 59"/>
            <p:cNvSpPr>
              <a:spLocks/>
            </p:cNvSpPr>
            <p:nvPr/>
          </p:nvSpPr>
          <p:spPr bwMode="black">
            <a:xfrm>
              <a:off x="2909888" y="4713288"/>
              <a:ext cx="46037" cy="22225"/>
            </a:xfrm>
            <a:custGeom>
              <a:avLst/>
              <a:gdLst/>
              <a:ahLst/>
              <a:cxnLst>
                <a:cxn ang="0">
                  <a:pos x="21" y="0"/>
                </a:cxn>
                <a:cxn ang="0">
                  <a:pos x="23" y="4"/>
                </a:cxn>
                <a:cxn ang="0">
                  <a:pos x="22" y="1"/>
                </a:cxn>
                <a:cxn ang="0">
                  <a:pos x="3" y="15"/>
                </a:cxn>
                <a:cxn ang="0">
                  <a:pos x="1" y="12"/>
                </a:cxn>
                <a:cxn ang="0">
                  <a:pos x="0" y="8"/>
                </a:cxn>
                <a:cxn ang="0">
                  <a:pos x="21" y="0"/>
                </a:cxn>
              </a:cxnLst>
              <a:rect l="0" t="0" r="r" b="b"/>
              <a:pathLst>
                <a:path w="23" h="15">
                  <a:moveTo>
                    <a:pt x="21" y="0"/>
                  </a:moveTo>
                  <a:lnTo>
                    <a:pt x="23" y="4"/>
                  </a:lnTo>
                  <a:lnTo>
                    <a:pt x="22" y="1"/>
                  </a:lnTo>
                  <a:lnTo>
                    <a:pt x="3" y="15"/>
                  </a:lnTo>
                  <a:lnTo>
                    <a:pt x="1" y="12"/>
                  </a:lnTo>
                  <a:lnTo>
                    <a:pt x="0" y="8"/>
                  </a:lnTo>
                  <a:lnTo>
                    <a:pt x="21" y="0"/>
                  </a:lnTo>
                  <a:close/>
                </a:path>
              </a:pathLst>
            </a:custGeom>
            <a:solidFill>
              <a:srgbClr val="993300"/>
            </a:solidFill>
            <a:ln w="9525">
              <a:solidFill>
                <a:srgbClr val="993300"/>
              </a:solidFill>
              <a:round/>
              <a:headEnd/>
              <a:tailEnd/>
            </a:ln>
          </p:spPr>
          <p:txBody>
            <a:bodyPr/>
            <a:lstStyle/>
            <a:p>
              <a:endParaRPr lang="en-US"/>
            </a:p>
          </p:txBody>
        </p:sp>
        <p:sp>
          <p:nvSpPr>
            <p:cNvPr id="151612" name="Freeform 60"/>
            <p:cNvSpPr>
              <a:spLocks/>
            </p:cNvSpPr>
            <p:nvPr/>
          </p:nvSpPr>
          <p:spPr bwMode="black">
            <a:xfrm>
              <a:off x="2909888" y="4713288"/>
              <a:ext cx="46037" cy="22225"/>
            </a:xfrm>
            <a:custGeom>
              <a:avLst/>
              <a:gdLst/>
              <a:ahLst/>
              <a:cxnLst>
                <a:cxn ang="0">
                  <a:pos x="21" y="0"/>
                </a:cxn>
                <a:cxn ang="0">
                  <a:pos x="23" y="4"/>
                </a:cxn>
                <a:cxn ang="0">
                  <a:pos x="22" y="1"/>
                </a:cxn>
                <a:cxn ang="0">
                  <a:pos x="3" y="15"/>
                </a:cxn>
                <a:cxn ang="0">
                  <a:pos x="1" y="12"/>
                </a:cxn>
                <a:cxn ang="0">
                  <a:pos x="0" y="8"/>
                </a:cxn>
                <a:cxn ang="0">
                  <a:pos x="21" y="0"/>
                </a:cxn>
              </a:cxnLst>
              <a:rect l="0" t="0" r="r" b="b"/>
              <a:pathLst>
                <a:path w="23" h="15">
                  <a:moveTo>
                    <a:pt x="21" y="0"/>
                  </a:moveTo>
                  <a:lnTo>
                    <a:pt x="23" y="4"/>
                  </a:lnTo>
                  <a:lnTo>
                    <a:pt x="22" y="1"/>
                  </a:lnTo>
                  <a:lnTo>
                    <a:pt x="3" y="15"/>
                  </a:lnTo>
                  <a:lnTo>
                    <a:pt x="1" y="12"/>
                  </a:lnTo>
                  <a:lnTo>
                    <a:pt x="0" y="8"/>
                  </a:lnTo>
                  <a:lnTo>
                    <a:pt x="21" y="0"/>
                  </a:lnTo>
                </a:path>
              </a:pathLst>
            </a:custGeom>
            <a:solidFill>
              <a:srgbClr val="993300"/>
            </a:solidFill>
            <a:ln w="3175">
              <a:solidFill>
                <a:srgbClr val="993300"/>
              </a:solidFill>
              <a:prstDash val="solid"/>
              <a:round/>
              <a:headEnd/>
              <a:tailEnd/>
            </a:ln>
          </p:spPr>
          <p:txBody>
            <a:bodyPr/>
            <a:lstStyle/>
            <a:p>
              <a:endParaRPr lang="en-US"/>
            </a:p>
          </p:txBody>
        </p:sp>
        <p:sp>
          <p:nvSpPr>
            <p:cNvPr id="151613" name="Freeform 61"/>
            <p:cNvSpPr>
              <a:spLocks/>
            </p:cNvSpPr>
            <p:nvPr/>
          </p:nvSpPr>
          <p:spPr bwMode="black">
            <a:xfrm>
              <a:off x="2917825" y="4714875"/>
              <a:ext cx="38100" cy="25400"/>
            </a:xfrm>
            <a:custGeom>
              <a:avLst/>
              <a:gdLst/>
              <a:ahLst/>
              <a:cxnLst>
                <a:cxn ang="0">
                  <a:pos x="19" y="0"/>
                </a:cxn>
                <a:cxn ang="0">
                  <a:pos x="21" y="3"/>
                </a:cxn>
                <a:cxn ang="0">
                  <a:pos x="20" y="3"/>
                </a:cxn>
                <a:cxn ang="0">
                  <a:pos x="3" y="18"/>
                </a:cxn>
                <a:cxn ang="0">
                  <a:pos x="2" y="18"/>
                </a:cxn>
                <a:cxn ang="0">
                  <a:pos x="0" y="14"/>
                </a:cxn>
                <a:cxn ang="0">
                  <a:pos x="19" y="0"/>
                </a:cxn>
              </a:cxnLst>
              <a:rect l="0" t="0" r="r" b="b"/>
              <a:pathLst>
                <a:path w="21" h="18">
                  <a:moveTo>
                    <a:pt x="19" y="0"/>
                  </a:moveTo>
                  <a:lnTo>
                    <a:pt x="21" y="3"/>
                  </a:lnTo>
                  <a:lnTo>
                    <a:pt x="20" y="3"/>
                  </a:lnTo>
                  <a:lnTo>
                    <a:pt x="3" y="18"/>
                  </a:lnTo>
                  <a:lnTo>
                    <a:pt x="2" y="18"/>
                  </a:lnTo>
                  <a:lnTo>
                    <a:pt x="0" y="14"/>
                  </a:lnTo>
                  <a:lnTo>
                    <a:pt x="19" y="0"/>
                  </a:lnTo>
                  <a:close/>
                </a:path>
              </a:pathLst>
            </a:custGeom>
            <a:solidFill>
              <a:srgbClr val="993300"/>
            </a:solidFill>
            <a:ln w="9525">
              <a:solidFill>
                <a:srgbClr val="993300"/>
              </a:solidFill>
              <a:round/>
              <a:headEnd/>
              <a:tailEnd/>
            </a:ln>
          </p:spPr>
          <p:txBody>
            <a:bodyPr/>
            <a:lstStyle/>
            <a:p>
              <a:endParaRPr lang="en-US"/>
            </a:p>
          </p:txBody>
        </p:sp>
        <p:sp>
          <p:nvSpPr>
            <p:cNvPr id="151614" name="Freeform 62"/>
            <p:cNvSpPr>
              <a:spLocks/>
            </p:cNvSpPr>
            <p:nvPr/>
          </p:nvSpPr>
          <p:spPr bwMode="black">
            <a:xfrm>
              <a:off x="2917825" y="4714875"/>
              <a:ext cx="38100" cy="25400"/>
            </a:xfrm>
            <a:custGeom>
              <a:avLst/>
              <a:gdLst/>
              <a:ahLst/>
              <a:cxnLst>
                <a:cxn ang="0">
                  <a:pos x="19" y="0"/>
                </a:cxn>
                <a:cxn ang="0">
                  <a:pos x="21" y="3"/>
                </a:cxn>
                <a:cxn ang="0">
                  <a:pos x="20" y="3"/>
                </a:cxn>
                <a:cxn ang="0">
                  <a:pos x="3" y="18"/>
                </a:cxn>
                <a:cxn ang="0">
                  <a:pos x="2" y="18"/>
                </a:cxn>
                <a:cxn ang="0">
                  <a:pos x="0" y="14"/>
                </a:cxn>
                <a:cxn ang="0">
                  <a:pos x="19" y="0"/>
                </a:cxn>
              </a:cxnLst>
              <a:rect l="0" t="0" r="r" b="b"/>
              <a:pathLst>
                <a:path w="21" h="18">
                  <a:moveTo>
                    <a:pt x="19" y="0"/>
                  </a:moveTo>
                  <a:lnTo>
                    <a:pt x="21" y="3"/>
                  </a:lnTo>
                  <a:lnTo>
                    <a:pt x="20" y="3"/>
                  </a:lnTo>
                  <a:lnTo>
                    <a:pt x="3" y="18"/>
                  </a:lnTo>
                  <a:lnTo>
                    <a:pt x="2" y="18"/>
                  </a:lnTo>
                  <a:lnTo>
                    <a:pt x="0" y="14"/>
                  </a:lnTo>
                  <a:lnTo>
                    <a:pt x="19" y="0"/>
                  </a:lnTo>
                </a:path>
              </a:pathLst>
            </a:custGeom>
            <a:solidFill>
              <a:srgbClr val="993300"/>
            </a:solidFill>
            <a:ln w="3175">
              <a:solidFill>
                <a:srgbClr val="993300"/>
              </a:solidFill>
              <a:prstDash val="solid"/>
              <a:round/>
              <a:headEnd/>
              <a:tailEnd/>
            </a:ln>
          </p:spPr>
          <p:txBody>
            <a:bodyPr/>
            <a:lstStyle/>
            <a:p>
              <a:endParaRPr lang="en-US"/>
            </a:p>
          </p:txBody>
        </p:sp>
        <p:sp>
          <p:nvSpPr>
            <p:cNvPr id="151615" name="Freeform 63"/>
            <p:cNvSpPr>
              <a:spLocks/>
            </p:cNvSpPr>
            <p:nvPr/>
          </p:nvSpPr>
          <p:spPr bwMode="black">
            <a:xfrm>
              <a:off x="2921000" y="4718050"/>
              <a:ext cx="38100" cy="31750"/>
            </a:xfrm>
            <a:custGeom>
              <a:avLst/>
              <a:gdLst/>
              <a:ahLst/>
              <a:cxnLst>
                <a:cxn ang="0">
                  <a:pos x="17" y="0"/>
                </a:cxn>
                <a:cxn ang="0">
                  <a:pos x="21" y="3"/>
                </a:cxn>
                <a:cxn ang="0">
                  <a:pos x="18" y="1"/>
                </a:cxn>
                <a:cxn ang="0">
                  <a:pos x="6" y="20"/>
                </a:cxn>
                <a:cxn ang="0">
                  <a:pos x="3" y="18"/>
                </a:cxn>
                <a:cxn ang="0">
                  <a:pos x="0" y="15"/>
                </a:cxn>
                <a:cxn ang="0">
                  <a:pos x="17" y="0"/>
                </a:cxn>
              </a:cxnLst>
              <a:rect l="0" t="0" r="r" b="b"/>
              <a:pathLst>
                <a:path w="21" h="20">
                  <a:moveTo>
                    <a:pt x="17" y="0"/>
                  </a:moveTo>
                  <a:lnTo>
                    <a:pt x="21" y="3"/>
                  </a:lnTo>
                  <a:lnTo>
                    <a:pt x="18" y="1"/>
                  </a:lnTo>
                  <a:lnTo>
                    <a:pt x="6" y="20"/>
                  </a:lnTo>
                  <a:lnTo>
                    <a:pt x="3" y="18"/>
                  </a:lnTo>
                  <a:lnTo>
                    <a:pt x="0" y="15"/>
                  </a:lnTo>
                  <a:lnTo>
                    <a:pt x="17" y="0"/>
                  </a:lnTo>
                  <a:close/>
                </a:path>
              </a:pathLst>
            </a:custGeom>
            <a:solidFill>
              <a:srgbClr val="993300"/>
            </a:solidFill>
            <a:ln w="9525">
              <a:solidFill>
                <a:srgbClr val="993300"/>
              </a:solidFill>
              <a:round/>
              <a:headEnd/>
              <a:tailEnd/>
            </a:ln>
          </p:spPr>
          <p:txBody>
            <a:bodyPr/>
            <a:lstStyle/>
            <a:p>
              <a:endParaRPr lang="en-US"/>
            </a:p>
          </p:txBody>
        </p:sp>
        <p:sp>
          <p:nvSpPr>
            <p:cNvPr id="151616" name="Freeform 64"/>
            <p:cNvSpPr>
              <a:spLocks/>
            </p:cNvSpPr>
            <p:nvPr/>
          </p:nvSpPr>
          <p:spPr bwMode="black">
            <a:xfrm>
              <a:off x="2921000" y="4718050"/>
              <a:ext cx="38100" cy="31750"/>
            </a:xfrm>
            <a:custGeom>
              <a:avLst/>
              <a:gdLst/>
              <a:ahLst/>
              <a:cxnLst>
                <a:cxn ang="0">
                  <a:pos x="17" y="0"/>
                </a:cxn>
                <a:cxn ang="0">
                  <a:pos x="21" y="3"/>
                </a:cxn>
                <a:cxn ang="0">
                  <a:pos x="18" y="1"/>
                </a:cxn>
                <a:cxn ang="0">
                  <a:pos x="6" y="20"/>
                </a:cxn>
                <a:cxn ang="0">
                  <a:pos x="3" y="18"/>
                </a:cxn>
                <a:cxn ang="0">
                  <a:pos x="0" y="15"/>
                </a:cxn>
                <a:cxn ang="0">
                  <a:pos x="17" y="0"/>
                </a:cxn>
              </a:cxnLst>
              <a:rect l="0" t="0" r="r" b="b"/>
              <a:pathLst>
                <a:path w="21" h="20">
                  <a:moveTo>
                    <a:pt x="17" y="0"/>
                  </a:moveTo>
                  <a:lnTo>
                    <a:pt x="21" y="3"/>
                  </a:lnTo>
                  <a:lnTo>
                    <a:pt x="18" y="1"/>
                  </a:lnTo>
                  <a:lnTo>
                    <a:pt x="6" y="20"/>
                  </a:lnTo>
                  <a:lnTo>
                    <a:pt x="3" y="18"/>
                  </a:lnTo>
                  <a:lnTo>
                    <a:pt x="0" y="15"/>
                  </a:lnTo>
                  <a:lnTo>
                    <a:pt x="17" y="0"/>
                  </a:lnTo>
                </a:path>
              </a:pathLst>
            </a:custGeom>
            <a:solidFill>
              <a:srgbClr val="993300"/>
            </a:solidFill>
            <a:ln w="3175">
              <a:solidFill>
                <a:srgbClr val="993300"/>
              </a:solidFill>
              <a:prstDash val="solid"/>
              <a:round/>
              <a:headEnd/>
              <a:tailEnd/>
            </a:ln>
          </p:spPr>
          <p:txBody>
            <a:bodyPr/>
            <a:lstStyle/>
            <a:p>
              <a:endParaRPr lang="en-US"/>
            </a:p>
          </p:txBody>
        </p:sp>
        <p:sp>
          <p:nvSpPr>
            <p:cNvPr id="151617" name="Freeform 65"/>
            <p:cNvSpPr>
              <a:spLocks/>
            </p:cNvSpPr>
            <p:nvPr/>
          </p:nvSpPr>
          <p:spPr bwMode="black">
            <a:xfrm>
              <a:off x="2932113" y="4721225"/>
              <a:ext cx="31750" cy="30163"/>
            </a:xfrm>
            <a:custGeom>
              <a:avLst/>
              <a:gdLst/>
              <a:ahLst/>
              <a:cxnLst>
                <a:cxn ang="0">
                  <a:pos x="12" y="0"/>
                </a:cxn>
                <a:cxn ang="0">
                  <a:pos x="16" y="3"/>
                </a:cxn>
                <a:cxn ang="0">
                  <a:pos x="16" y="2"/>
                </a:cxn>
                <a:cxn ang="0">
                  <a:pos x="4" y="22"/>
                </a:cxn>
                <a:cxn ang="0">
                  <a:pos x="4" y="22"/>
                </a:cxn>
                <a:cxn ang="0">
                  <a:pos x="0" y="19"/>
                </a:cxn>
                <a:cxn ang="0">
                  <a:pos x="12" y="0"/>
                </a:cxn>
              </a:cxnLst>
              <a:rect l="0" t="0" r="r" b="b"/>
              <a:pathLst>
                <a:path w="16" h="22">
                  <a:moveTo>
                    <a:pt x="12" y="0"/>
                  </a:moveTo>
                  <a:lnTo>
                    <a:pt x="16" y="3"/>
                  </a:lnTo>
                  <a:lnTo>
                    <a:pt x="16" y="2"/>
                  </a:lnTo>
                  <a:lnTo>
                    <a:pt x="4" y="22"/>
                  </a:lnTo>
                  <a:lnTo>
                    <a:pt x="4" y="22"/>
                  </a:lnTo>
                  <a:lnTo>
                    <a:pt x="0" y="19"/>
                  </a:lnTo>
                  <a:lnTo>
                    <a:pt x="12" y="0"/>
                  </a:lnTo>
                  <a:close/>
                </a:path>
              </a:pathLst>
            </a:custGeom>
            <a:solidFill>
              <a:srgbClr val="993300"/>
            </a:solidFill>
            <a:ln w="9525">
              <a:solidFill>
                <a:srgbClr val="993300"/>
              </a:solidFill>
              <a:round/>
              <a:headEnd/>
              <a:tailEnd/>
            </a:ln>
          </p:spPr>
          <p:txBody>
            <a:bodyPr/>
            <a:lstStyle/>
            <a:p>
              <a:endParaRPr lang="en-US"/>
            </a:p>
          </p:txBody>
        </p:sp>
        <p:sp>
          <p:nvSpPr>
            <p:cNvPr id="151618" name="Freeform 66"/>
            <p:cNvSpPr>
              <a:spLocks/>
            </p:cNvSpPr>
            <p:nvPr/>
          </p:nvSpPr>
          <p:spPr bwMode="black">
            <a:xfrm>
              <a:off x="2932113" y="4721225"/>
              <a:ext cx="31750" cy="30163"/>
            </a:xfrm>
            <a:custGeom>
              <a:avLst/>
              <a:gdLst/>
              <a:ahLst/>
              <a:cxnLst>
                <a:cxn ang="0">
                  <a:pos x="12" y="0"/>
                </a:cxn>
                <a:cxn ang="0">
                  <a:pos x="16" y="3"/>
                </a:cxn>
                <a:cxn ang="0">
                  <a:pos x="16" y="2"/>
                </a:cxn>
                <a:cxn ang="0">
                  <a:pos x="4" y="22"/>
                </a:cxn>
                <a:cxn ang="0">
                  <a:pos x="4" y="22"/>
                </a:cxn>
                <a:cxn ang="0">
                  <a:pos x="0" y="19"/>
                </a:cxn>
                <a:cxn ang="0">
                  <a:pos x="12" y="0"/>
                </a:cxn>
              </a:cxnLst>
              <a:rect l="0" t="0" r="r" b="b"/>
              <a:pathLst>
                <a:path w="16" h="22">
                  <a:moveTo>
                    <a:pt x="12" y="0"/>
                  </a:moveTo>
                  <a:lnTo>
                    <a:pt x="16" y="3"/>
                  </a:lnTo>
                  <a:lnTo>
                    <a:pt x="16" y="2"/>
                  </a:lnTo>
                  <a:lnTo>
                    <a:pt x="4" y="22"/>
                  </a:lnTo>
                  <a:lnTo>
                    <a:pt x="4" y="22"/>
                  </a:lnTo>
                  <a:lnTo>
                    <a:pt x="0" y="19"/>
                  </a:lnTo>
                  <a:lnTo>
                    <a:pt x="12" y="0"/>
                  </a:lnTo>
                </a:path>
              </a:pathLst>
            </a:custGeom>
            <a:solidFill>
              <a:srgbClr val="993300"/>
            </a:solidFill>
            <a:ln w="3175">
              <a:solidFill>
                <a:srgbClr val="993300"/>
              </a:solidFill>
              <a:prstDash val="solid"/>
              <a:round/>
              <a:headEnd/>
              <a:tailEnd/>
            </a:ln>
          </p:spPr>
          <p:txBody>
            <a:bodyPr/>
            <a:lstStyle/>
            <a:p>
              <a:endParaRPr lang="en-US"/>
            </a:p>
          </p:txBody>
        </p:sp>
        <p:sp>
          <p:nvSpPr>
            <p:cNvPr id="151619" name="Freeform 67"/>
            <p:cNvSpPr>
              <a:spLocks/>
            </p:cNvSpPr>
            <p:nvPr/>
          </p:nvSpPr>
          <p:spPr bwMode="black">
            <a:xfrm>
              <a:off x="2940050" y="4724400"/>
              <a:ext cx="31750" cy="33338"/>
            </a:xfrm>
            <a:custGeom>
              <a:avLst/>
              <a:gdLst/>
              <a:ahLst/>
              <a:cxnLst>
                <a:cxn ang="0">
                  <a:pos x="12" y="0"/>
                </a:cxn>
                <a:cxn ang="0">
                  <a:pos x="16" y="2"/>
                </a:cxn>
                <a:cxn ang="0">
                  <a:pos x="13" y="1"/>
                </a:cxn>
                <a:cxn ang="0">
                  <a:pos x="7" y="23"/>
                </a:cxn>
                <a:cxn ang="0">
                  <a:pos x="4" y="22"/>
                </a:cxn>
                <a:cxn ang="0">
                  <a:pos x="0" y="20"/>
                </a:cxn>
                <a:cxn ang="0">
                  <a:pos x="12" y="0"/>
                </a:cxn>
              </a:cxnLst>
              <a:rect l="0" t="0" r="r" b="b"/>
              <a:pathLst>
                <a:path w="16" h="23">
                  <a:moveTo>
                    <a:pt x="12" y="0"/>
                  </a:moveTo>
                  <a:lnTo>
                    <a:pt x="16" y="2"/>
                  </a:lnTo>
                  <a:lnTo>
                    <a:pt x="13" y="1"/>
                  </a:lnTo>
                  <a:lnTo>
                    <a:pt x="7" y="23"/>
                  </a:lnTo>
                  <a:lnTo>
                    <a:pt x="4" y="22"/>
                  </a:lnTo>
                  <a:lnTo>
                    <a:pt x="0" y="20"/>
                  </a:lnTo>
                  <a:lnTo>
                    <a:pt x="12" y="0"/>
                  </a:lnTo>
                  <a:close/>
                </a:path>
              </a:pathLst>
            </a:custGeom>
            <a:solidFill>
              <a:srgbClr val="993300"/>
            </a:solidFill>
            <a:ln w="9525">
              <a:solidFill>
                <a:srgbClr val="993300"/>
              </a:solidFill>
              <a:round/>
              <a:headEnd/>
              <a:tailEnd/>
            </a:ln>
          </p:spPr>
          <p:txBody>
            <a:bodyPr/>
            <a:lstStyle/>
            <a:p>
              <a:endParaRPr lang="en-US"/>
            </a:p>
          </p:txBody>
        </p:sp>
        <p:sp>
          <p:nvSpPr>
            <p:cNvPr id="151620" name="Freeform 68"/>
            <p:cNvSpPr>
              <a:spLocks/>
            </p:cNvSpPr>
            <p:nvPr/>
          </p:nvSpPr>
          <p:spPr bwMode="black">
            <a:xfrm>
              <a:off x="2940050" y="4724400"/>
              <a:ext cx="31750" cy="33338"/>
            </a:xfrm>
            <a:custGeom>
              <a:avLst/>
              <a:gdLst/>
              <a:ahLst/>
              <a:cxnLst>
                <a:cxn ang="0">
                  <a:pos x="12" y="0"/>
                </a:cxn>
                <a:cxn ang="0">
                  <a:pos x="16" y="2"/>
                </a:cxn>
                <a:cxn ang="0">
                  <a:pos x="13" y="1"/>
                </a:cxn>
                <a:cxn ang="0">
                  <a:pos x="7" y="23"/>
                </a:cxn>
                <a:cxn ang="0">
                  <a:pos x="4" y="22"/>
                </a:cxn>
                <a:cxn ang="0">
                  <a:pos x="0" y="20"/>
                </a:cxn>
                <a:cxn ang="0">
                  <a:pos x="12" y="0"/>
                </a:cxn>
              </a:cxnLst>
              <a:rect l="0" t="0" r="r" b="b"/>
              <a:pathLst>
                <a:path w="16" h="23">
                  <a:moveTo>
                    <a:pt x="12" y="0"/>
                  </a:moveTo>
                  <a:lnTo>
                    <a:pt x="16" y="2"/>
                  </a:lnTo>
                  <a:lnTo>
                    <a:pt x="13" y="1"/>
                  </a:lnTo>
                  <a:lnTo>
                    <a:pt x="7" y="23"/>
                  </a:lnTo>
                  <a:lnTo>
                    <a:pt x="4" y="22"/>
                  </a:lnTo>
                  <a:lnTo>
                    <a:pt x="0" y="20"/>
                  </a:lnTo>
                  <a:lnTo>
                    <a:pt x="12" y="0"/>
                  </a:lnTo>
                </a:path>
              </a:pathLst>
            </a:custGeom>
            <a:solidFill>
              <a:srgbClr val="993300"/>
            </a:solidFill>
            <a:ln w="3175">
              <a:solidFill>
                <a:srgbClr val="993300"/>
              </a:solidFill>
              <a:prstDash val="solid"/>
              <a:round/>
              <a:headEnd/>
              <a:tailEnd/>
            </a:ln>
          </p:spPr>
          <p:txBody>
            <a:bodyPr/>
            <a:lstStyle/>
            <a:p>
              <a:endParaRPr lang="en-US"/>
            </a:p>
          </p:txBody>
        </p:sp>
        <p:sp>
          <p:nvSpPr>
            <p:cNvPr id="151621" name="Freeform 69"/>
            <p:cNvSpPr>
              <a:spLocks/>
            </p:cNvSpPr>
            <p:nvPr/>
          </p:nvSpPr>
          <p:spPr bwMode="black">
            <a:xfrm>
              <a:off x="2955925" y="4727575"/>
              <a:ext cx="15875" cy="30163"/>
            </a:xfrm>
            <a:custGeom>
              <a:avLst/>
              <a:gdLst/>
              <a:ahLst/>
              <a:cxnLst>
                <a:cxn ang="0">
                  <a:pos x="6" y="0"/>
                </a:cxn>
                <a:cxn ang="0">
                  <a:pos x="10" y="1"/>
                </a:cxn>
                <a:cxn ang="0">
                  <a:pos x="8" y="1"/>
                </a:cxn>
                <a:cxn ang="0">
                  <a:pos x="7" y="23"/>
                </a:cxn>
                <a:cxn ang="0">
                  <a:pos x="5" y="23"/>
                </a:cxn>
                <a:cxn ang="0">
                  <a:pos x="0" y="22"/>
                </a:cxn>
                <a:cxn ang="0">
                  <a:pos x="6" y="0"/>
                </a:cxn>
              </a:cxnLst>
              <a:rect l="0" t="0" r="r" b="b"/>
              <a:pathLst>
                <a:path w="10" h="23">
                  <a:moveTo>
                    <a:pt x="6" y="0"/>
                  </a:moveTo>
                  <a:lnTo>
                    <a:pt x="10" y="1"/>
                  </a:lnTo>
                  <a:lnTo>
                    <a:pt x="8" y="1"/>
                  </a:lnTo>
                  <a:lnTo>
                    <a:pt x="7" y="23"/>
                  </a:lnTo>
                  <a:lnTo>
                    <a:pt x="5" y="23"/>
                  </a:lnTo>
                  <a:lnTo>
                    <a:pt x="0" y="22"/>
                  </a:lnTo>
                  <a:lnTo>
                    <a:pt x="6" y="0"/>
                  </a:lnTo>
                  <a:close/>
                </a:path>
              </a:pathLst>
            </a:custGeom>
            <a:solidFill>
              <a:srgbClr val="993300"/>
            </a:solidFill>
            <a:ln w="9525">
              <a:solidFill>
                <a:srgbClr val="993300"/>
              </a:solidFill>
              <a:round/>
              <a:headEnd/>
              <a:tailEnd/>
            </a:ln>
          </p:spPr>
          <p:txBody>
            <a:bodyPr/>
            <a:lstStyle/>
            <a:p>
              <a:endParaRPr lang="en-US"/>
            </a:p>
          </p:txBody>
        </p:sp>
        <p:sp>
          <p:nvSpPr>
            <p:cNvPr id="151622" name="Freeform 70"/>
            <p:cNvSpPr>
              <a:spLocks/>
            </p:cNvSpPr>
            <p:nvPr/>
          </p:nvSpPr>
          <p:spPr bwMode="black">
            <a:xfrm>
              <a:off x="2955925" y="4727575"/>
              <a:ext cx="15875" cy="30163"/>
            </a:xfrm>
            <a:custGeom>
              <a:avLst/>
              <a:gdLst/>
              <a:ahLst/>
              <a:cxnLst>
                <a:cxn ang="0">
                  <a:pos x="6" y="0"/>
                </a:cxn>
                <a:cxn ang="0">
                  <a:pos x="10" y="1"/>
                </a:cxn>
                <a:cxn ang="0">
                  <a:pos x="8" y="1"/>
                </a:cxn>
                <a:cxn ang="0">
                  <a:pos x="7" y="23"/>
                </a:cxn>
                <a:cxn ang="0">
                  <a:pos x="5" y="23"/>
                </a:cxn>
                <a:cxn ang="0">
                  <a:pos x="0" y="22"/>
                </a:cxn>
                <a:cxn ang="0">
                  <a:pos x="6" y="0"/>
                </a:cxn>
              </a:cxnLst>
              <a:rect l="0" t="0" r="r" b="b"/>
              <a:pathLst>
                <a:path w="10" h="23">
                  <a:moveTo>
                    <a:pt x="6" y="0"/>
                  </a:moveTo>
                  <a:lnTo>
                    <a:pt x="10" y="1"/>
                  </a:lnTo>
                  <a:lnTo>
                    <a:pt x="8" y="1"/>
                  </a:lnTo>
                  <a:lnTo>
                    <a:pt x="7" y="23"/>
                  </a:lnTo>
                  <a:lnTo>
                    <a:pt x="5" y="23"/>
                  </a:lnTo>
                  <a:lnTo>
                    <a:pt x="0" y="22"/>
                  </a:lnTo>
                  <a:lnTo>
                    <a:pt x="6" y="0"/>
                  </a:lnTo>
                </a:path>
              </a:pathLst>
            </a:custGeom>
            <a:solidFill>
              <a:srgbClr val="993300"/>
            </a:solidFill>
            <a:ln w="3175">
              <a:solidFill>
                <a:srgbClr val="993300"/>
              </a:solidFill>
              <a:prstDash val="solid"/>
              <a:round/>
              <a:headEnd/>
              <a:tailEnd/>
            </a:ln>
          </p:spPr>
          <p:txBody>
            <a:bodyPr/>
            <a:lstStyle/>
            <a:p>
              <a:endParaRPr lang="en-US"/>
            </a:p>
          </p:txBody>
        </p:sp>
        <p:sp>
          <p:nvSpPr>
            <p:cNvPr id="151623" name="Freeform 71"/>
            <p:cNvSpPr>
              <a:spLocks/>
            </p:cNvSpPr>
            <p:nvPr/>
          </p:nvSpPr>
          <p:spPr bwMode="black">
            <a:xfrm>
              <a:off x="2967038" y="4727575"/>
              <a:ext cx="11112" cy="33338"/>
            </a:xfrm>
            <a:custGeom>
              <a:avLst/>
              <a:gdLst/>
              <a:ahLst/>
              <a:cxnLst>
                <a:cxn ang="0">
                  <a:pos x="1" y="0"/>
                </a:cxn>
                <a:cxn ang="0">
                  <a:pos x="6" y="0"/>
                </a:cxn>
                <a:cxn ang="0">
                  <a:pos x="4" y="23"/>
                </a:cxn>
                <a:cxn ang="0">
                  <a:pos x="0" y="22"/>
                </a:cxn>
                <a:cxn ang="0">
                  <a:pos x="1" y="0"/>
                </a:cxn>
              </a:cxnLst>
              <a:rect l="0" t="0" r="r" b="b"/>
              <a:pathLst>
                <a:path w="6" h="23">
                  <a:moveTo>
                    <a:pt x="1" y="0"/>
                  </a:moveTo>
                  <a:lnTo>
                    <a:pt x="6" y="0"/>
                  </a:lnTo>
                  <a:lnTo>
                    <a:pt x="4" y="23"/>
                  </a:lnTo>
                  <a:lnTo>
                    <a:pt x="0" y="22"/>
                  </a:lnTo>
                  <a:lnTo>
                    <a:pt x="1" y="0"/>
                  </a:lnTo>
                  <a:close/>
                </a:path>
              </a:pathLst>
            </a:custGeom>
            <a:solidFill>
              <a:srgbClr val="993300"/>
            </a:solidFill>
            <a:ln w="9525">
              <a:solidFill>
                <a:srgbClr val="993300"/>
              </a:solidFill>
              <a:round/>
              <a:headEnd/>
              <a:tailEnd/>
            </a:ln>
          </p:spPr>
          <p:txBody>
            <a:bodyPr/>
            <a:lstStyle/>
            <a:p>
              <a:endParaRPr lang="en-US"/>
            </a:p>
          </p:txBody>
        </p:sp>
        <p:sp>
          <p:nvSpPr>
            <p:cNvPr id="151624" name="Freeform 72"/>
            <p:cNvSpPr>
              <a:spLocks/>
            </p:cNvSpPr>
            <p:nvPr/>
          </p:nvSpPr>
          <p:spPr bwMode="black">
            <a:xfrm>
              <a:off x="2967038" y="4727575"/>
              <a:ext cx="11112" cy="33338"/>
            </a:xfrm>
            <a:custGeom>
              <a:avLst/>
              <a:gdLst/>
              <a:ahLst/>
              <a:cxnLst>
                <a:cxn ang="0">
                  <a:pos x="1" y="0"/>
                </a:cxn>
                <a:cxn ang="0">
                  <a:pos x="6" y="0"/>
                </a:cxn>
                <a:cxn ang="0">
                  <a:pos x="4" y="23"/>
                </a:cxn>
                <a:cxn ang="0">
                  <a:pos x="0" y="22"/>
                </a:cxn>
                <a:cxn ang="0">
                  <a:pos x="1" y="0"/>
                </a:cxn>
              </a:cxnLst>
              <a:rect l="0" t="0" r="r" b="b"/>
              <a:pathLst>
                <a:path w="6" h="23">
                  <a:moveTo>
                    <a:pt x="1" y="0"/>
                  </a:moveTo>
                  <a:lnTo>
                    <a:pt x="6" y="0"/>
                  </a:lnTo>
                  <a:lnTo>
                    <a:pt x="4" y="23"/>
                  </a:lnTo>
                  <a:lnTo>
                    <a:pt x="0" y="22"/>
                  </a:lnTo>
                  <a:lnTo>
                    <a:pt x="1" y="0"/>
                  </a:lnTo>
                </a:path>
              </a:pathLst>
            </a:custGeom>
            <a:solidFill>
              <a:srgbClr val="993300"/>
            </a:solidFill>
            <a:ln w="3175">
              <a:solidFill>
                <a:srgbClr val="993300"/>
              </a:solidFill>
              <a:prstDash val="solid"/>
              <a:round/>
              <a:headEnd/>
              <a:tailEnd/>
            </a:ln>
          </p:spPr>
          <p:txBody>
            <a:bodyPr/>
            <a:lstStyle/>
            <a:p>
              <a:endParaRPr lang="en-US"/>
            </a:p>
          </p:txBody>
        </p:sp>
        <p:sp>
          <p:nvSpPr>
            <p:cNvPr id="151625" name="Freeform 73"/>
            <p:cNvSpPr>
              <a:spLocks/>
            </p:cNvSpPr>
            <p:nvPr/>
          </p:nvSpPr>
          <p:spPr bwMode="black">
            <a:xfrm>
              <a:off x="2963863" y="2687638"/>
              <a:ext cx="14287" cy="33337"/>
            </a:xfrm>
            <a:custGeom>
              <a:avLst/>
              <a:gdLst/>
              <a:ahLst/>
              <a:cxnLst>
                <a:cxn ang="0">
                  <a:pos x="8" y="22"/>
                </a:cxn>
                <a:cxn ang="0">
                  <a:pos x="3" y="23"/>
                </a:cxn>
                <a:cxn ang="0">
                  <a:pos x="5" y="23"/>
                </a:cxn>
                <a:cxn ang="0">
                  <a:pos x="0" y="0"/>
                </a:cxn>
                <a:cxn ang="0">
                  <a:pos x="2" y="0"/>
                </a:cxn>
                <a:cxn ang="0">
                  <a:pos x="6" y="0"/>
                </a:cxn>
                <a:cxn ang="0">
                  <a:pos x="8" y="22"/>
                </a:cxn>
              </a:cxnLst>
              <a:rect l="0" t="0" r="r" b="b"/>
              <a:pathLst>
                <a:path w="8" h="23">
                  <a:moveTo>
                    <a:pt x="8" y="22"/>
                  </a:moveTo>
                  <a:lnTo>
                    <a:pt x="3" y="23"/>
                  </a:lnTo>
                  <a:lnTo>
                    <a:pt x="5" y="23"/>
                  </a:lnTo>
                  <a:lnTo>
                    <a:pt x="0" y="0"/>
                  </a:lnTo>
                  <a:lnTo>
                    <a:pt x="2" y="0"/>
                  </a:lnTo>
                  <a:lnTo>
                    <a:pt x="6" y="0"/>
                  </a:lnTo>
                  <a:lnTo>
                    <a:pt x="8" y="22"/>
                  </a:lnTo>
                  <a:close/>
                </a:path>
              </a:pathLst>
            </a:custGeom>
            <a:solidFill>
              <a:srgbClr val="993300"/>
            </a:solidFill>
            <a:ln w="9525">
              <a:solidFill>
                <a:srgbClr val="993300"/>
              </a:solidFill>
              <a:round/>
              <a:headEnd/>
              <a:tailEnd/>
            </a:ln>
          </p:spPr>
          <p:txBody>
            <a:bodyPr/>
            <a:lstStyle/>
            <a:p>
              <a:endParaRPr lang="en-US"/>
            </a:p>
          </p:txBody>
        </p:sp>
        <p:sp>
          <p:nvSpPr>
            <p:cNvPr id="151626" name="Freeform 74"/>
            <p:cNvSpPr>
              <a:spLocks/>
            </p:cNvSpPr>
            <p:nvPr/>
          </p:nvSpPr>
          <p:spPr bwMode="black">
            <a:xfrm>
              <a:off x="2963863" y="2687638"/>
              <a:ext cx="14287" cy="33337"/>
            </a:xfrm>
            <a:custGeom>
              <a:avLst/>
              <a:gdLst/>
              <a:ahLst/>
              <a:cxnLst>
                <a:cxn ang="0">
                  <a:pos x="8" y="22"/>
                </a:cxn>
                <a:cxn ang="0">
                  <a:pos x="3" y="23"/>
                </a:cxn>
                <a:cxn ang="0">
                  <a:pos x="5" y="23"/>
                </a:cxn>
                <a:cxn ang="0">
                  <a:pos x="0" y="0"/>
                </a:cxn>
                <a:cxn ang="0">
                  <a:pos x="2" y="0"/>
                </a:cxn>
                <a:cxn ang="0">
                  <a:pos x="6" y="0"/>
                </a:cxn>
                <a:cxn ang="0">
                  <a:pos x="8" y="22"/>
                </a:cxn>
              </a:cxnLst>
              <a:rect l="0" t="0" r="r" b="b"/>
              <a:pathLst>
                <a:path w="8" h="23">
                  <a:moveTo>
                    <a:pt x="8" y="22"/>
                  </a:moveTo>
                  <a:lnTo>
                    <a:pt x="3" y="23"/>
                  </a:lnTo>
                  <a:lnTo>
                    <a:pt x="5" y="23"/>
                  </a:lnTo>
                  <a:lnTo>
                    <a:pt x="0" y="0"/>
                  </a:lnTo>
                  <a:lnTo>
                    <a:pt x="2" y="0"/>
                  </a:lnTo>
                  <a:lnTo>
                    <a:pt x="6" y="0"/>
                  </a:lnTo>
                  <a:lnTo>
                    <a:pt x="8" y="22"/>
                  </a:lnTo>
                </a:path>
              </a:pathLst>
            </a:custGeom>
            <a:solidFill>
              <a:srgbClr val="993300"/>
            </a:solidFill>
            <a:ln w="3175">
              <a:solidFill>
                <a:srgbClr val="993300"/>
              </a:solidFill>
              <a:prstDash val="solid"/>
              <a:round/>
              <a:headEnd/>
              <a:tailEnd/>
            </a:ln>
          </p:spPr>
          <p:txBody>
            <a:bodyPr/>
            <a:lstStyle/>
            <a:p>
              <a:endParaRPr lang="en-US"/>
            </a:p>
          </p:txBody>
        </p:sp>
        <p:sp>
          <p:nvSpPr>
            <p:cNvPr id="151627" name="Freeform 75"/>
            <p:cNvSpPr>
              <a:spLocks/>
            </p:cNvSpPr>
            <p:nvPr/>
          </p:nvSpPr>
          <p:spPr bwMode="black">
            <a:xfrm>
              <a:off x="2947988" y="2687638"/>
              <a:ext cx="23812" cy="36512"/>
            </a:xfrm>
            <a:custGeom>
              <a:avLst/>
              <a:gdLst/>
              <a:ahLst/>
              <a:cxnLst>
                <a:cxn ang="0">
                  <a:pos x="13" y="23"/>
                </a:cxn>
                <a:cxn ang="0">
                  <a:pos x="9" y="24"/>
                </a:cxn>
                <a:cxn ang="0">
                  <a:pos x="12" y="23"/>
                </a:cxn>
                <a:cxn ang="0">
                  <a:pos x="0" y="2"/>
                </a:cxn>
                <a:cxn ang="0">
                  <a:pos x="3" y="1"/>
                </a:cxn>
                <a:cxn ang="0">
                  <a:pos x="8" y="0"/>
                </a:cxn>
                <a:cxn ang="0">
                  <a:pos x="13" y="23"/>
                </a:cxn>
              </a:cxnLst>
              <a:rect l="0" t="0" r="r" b="b"/>
              <a:pathLst>
                <a:path w="13" h="24">
                  <a:moveTo>
                    <a:pt x="13" y="23"/>
                  </a:moveTo>
                  <a:lnTo>
                    <a:pt x="9" y="24"/>
                  </a:lnTo>
                  <a:lnTo>
                    <a:pt x="12" y="23"/>
                  </a:lnTo>
                  <a:lnTo>
                    <a:pt x="0" y="2"/>
                  </a:lnTo>
                  <a:lnTo>
                    <a:pt x="3" y="1"/>
                  </a:lnTo>
                  <a:lnTo>
                    <a:pt x="8" y="0"/>
                  </a:lnTo>
                  <a:lnTo>
                    <a:pt x="13" y="23"/>
                  </a:lnTo>
                  <a:close/>
                </a:path>
              </a:pathLst>
            </a:custGeom>
            <a:solidFill>
              <a:srgbClr val="993300"/>
            </a:solidFill>
            <a:ln w="9525">
              <a:solidFill>
                <a:srgbClr val="993300"/>
              </a:solidFill>
              <a:round/>
              <a:headEnd/>
              <a:tailEnd/>
            </a:ln>
          </p:spPr>
          <p:txBody>
            <a:bodyPr/>
            <a:lstStyle/>
            <a:p>
              <a:endParaRPr lang="en-US"/>
            </a:p>
          </p:txBody>
        </p:sp>
        <p:sp>
          <p:nvSpPr>
            <p:cNvPr id="151628" name="Freeform 76"/>
            <p:cNvSpPr>
              <a:spLocks/>
            </p:cNvSpPr>
            <p:nvPr/>
          </p:nvSpPr>
          <p:spPr bwMode="black">
            <a:xfrm>
              <a:off x="2947988" y="2687638"/>
              <a:ext cx="23812" cy="36512"/>
            </a:xfrm>
            <a:custGeom>
              <a:avLst/>
              <a:gdLst/>
              <a:ahLst/>
              <a:cxnLst>
                <a:cxn ang="0">
                  <a:pos x="13" y="23"/>
                </a:cxn>
                <a:cxn ang="0">
                  <a:pos x="9" y="24"/>
                </a:cxn>
                <a:cxn ang="0">
                  <a:pos x="12" y="23"/>
                </a:cxn>
                <a:cxn ang="0">
                  <a:pos x="0" y="2"/>
                </a:cxn>
                <a:cxn ang="0">
                  <a:pos x="3" y="1"/>
                </a:cxn>
                <a:cxn ang="0">
                  <a:pos x="8" y="0"/>
                </a:cxn>
                <a:cxn ang="0">
                  <a:pos x="13" y="23"/>
                </a:cxn>
              </a:cxnLst>
              <a:rect l="0" t="0" r="r" b="b"/>
              <a:pathLst>
                <a:path w="13" h="24">
                  <a:moveTo>
                    <a:pt x="13" y="23"/>
                  </a:moveTo>
                  <a:lnTo>
                    <a:pt x="9" y="24"/>
                  </a:lnTo>
                  <a:lnTo>
                    <a:pt x="12" y="23"/>
                  </a:lnTo>
                  <a:lnTo>
                    <a:pt x="0" y="2"/>
                  </a:lnTo>
                  <a:lnTo>
                    <a:pt x="3" y="1"/>
                  </a:lnTo>
                  <a:lnTo>
                    <a:pt x="8" y="0"/>
                  </a:lnTo>
                  <a:lnTo>
                    <a:pt x="13" y="23"/>
                  </a:lnTo>
                </a:path>
              </a:pathLst>
            </a:custGeom>
            <a:solidFill>
              <a:srgbClr val="993300"/>
            </a:solidFill>
            <a:ln w="3175">
              <a:solidFill>
                <a:srgbClr val="993300"/>
              </a:solidFill>
              <a:prstDash val="solid"/>
              <a:round/>
              <a:headEnd/>
              <a:tailEnd/>
            </a:ln>
          </p:spPr>
          <p:txBody>
            <a:bodyPr/>
            <a:lstStyle/>
            <a:p>
              <a:endParaRPr lang="en-US"/>
            </a:p>
          </p:txBody>
        </p:sp>
        <p:sp>
          <p:nvSpPr>
            <p:cNvPr id="151629" name="Freeform 77"/>
            <p:cNvSpPr>
              <a:spLocks/>
            </p:cNvSpPr>
            <p:nvPr/>
          </p:nvSpPr>
          <p:spPr bwMode="black">
            <a:xfrm>
              <a:off x="2940050" y="2690813"/>
              <a:ext cx="31750" cy="33337"/>
            </a:xfrm>
            <a:custGeom>
              <a:avLst/>
              <a:gdLst/>
              <a:ahLst/>
              <a:cxnLst>
                <a:cxn ang="0">
                  <a:pos x="16" y="21"/>
                </a:cxn>
                <a:cxn ang="0">
                  <a:pos x="12" y="23"/>
                </a:cxn>
                <a:cxn ang="0">
                  <a:pos x="12" y="22"/>
                </a:cxn>
                <a:cxn ang="0">
                  <a:pos x="0" y="3"/>
                </a:cxn>
                <a:cxn ang="0">
                  <a:pos x="0" y="2"/>
                </a:cxn>
                <a:cxn ang="0">
                  <a:pos x="4" y="0"/>
                </a:cxn>
                <a:cxn ang="0">
                  <a:pos x="16" y="21"/>
                </a:cxn>
              </a:cxnLst>
              <a:rect l="0" t="0" r="r" b="b"/>
              <a:pathLst>
                <a:path w="16" h="23">
                  <a:moveTo>
                    <a:pt x="16" y="21"/>
                  </a:moveTo>
                  <a:lnTo>
                    <a:pt x="12" y="23"/>
                  </a:lnTo>
                  <a:lnTo>
                    <a:pt x="12" y="22"/>
                  </a:lnTo>
                  <a:lnTo>
                    <a:pt x="0" y="3"/>
                  </a:lnTo>
                  <a:lnTo>
                    <a:pt x="0" y="2"/>
                  </a:lnTo>
                  <a:lnTo>
                    <a:pt x="4" y="0"/>
                  </a:lnTo>
                  <a:lnTo>
                    <a:pt x="16" y="21"/>
                  </a:lnTo>
                  <a:close/>
                </a:path>
              </a:pathLst>
            </a:custGeom>
            <a:solidFill>
              <a:srgbClr val="993300"/>
            </a:solidFill>
            <a:ln w="9525">
              <a:solidFill>
                <a:srgbClr val="993300"/>
              </a:solidFill>
              <a:round/>
              <a:headEnd/>
              <a:tailEnd/>
            </a:ln>
          </p:spPr>
          <p:txBody>
            <a:bodyPr/>
            <a:lstStyle/>
            <a:p>
              <a:endParaRPr lang="en-US"/>
            </a:p>
          </p:txBody>
        </p:sp>
        <p:sp>
          <p:nvSpPr>
            <p:cNvPr id="151630" name="Freeform 78"/>
            <p:cNvSpPr>
              <a:spLocks/>
            </p:cNvSpPr>
            <p:nvPr/>
          </p:nvSpPr>
          <p:spPr bwMode="black">
            <a:xfrm>
              <a:off x="2940050" y="2690813"/>
              <a:ext cx="31750" cy="33337"/>
            </a:xfrm>
            <a:custGeom>
              <a:avLst/>
              <a:gdLst/>
              <a:ahLst/>
              <a:cxnLst>
                <a:cxn ang="0">
                  <a:pos x="16" y="21"/>
                </a:cxn>
                <a:cxn ang="0">
                  <a:pos x="12" y="23"/>
                </a:cxn>
                <a:cxn ang="0">
                  <a:pos x="12" y="22"/>
                </a:cxn>
                <a:cxn ang="0">
                  <a:pos x="0" y="3"/>
                </a:cxn>
                <a:cxn ang="0">
                  <a:pos x="0" y="2"/>
                </a:cxn>
                <a:cxn ang="0">
                  <a:pos x="4" y="0"/>
                </a:cxn>
                <a:cxn ang="0">
                  <a:pos x="16" y="21"/>
                </a:cxn>
              </a:cxnLst>
              <a:rect l="0" t="0" r="r" b="b"/>
              <a:pathLst>
                <a:path w="16" h="23">
                  <a:moveTo>
                    <a:pt x="16" y="21"/>
                  </a:moveTo>
                  <a:lnTo>
                    <a:pt x="12" y="23"/>
                  </a:lnTo>
                  <a:lnTo>
                    <a:pt x="12" y="22"/>
                  </a:lnTo>
                  <a:lnTo>
                    <a:pt x="0" y="3"/>
                  </a:lnTo>
                  <a:lnTo>
                    <a:pt x="0" y="2"/>
                  </a:lnTo>
                  <a:lnTo>
                    <a:pt x="4" y="0"/>
                  </a:lnTo>
                  <a:lnTo>
                    <a:pt x="16" y="21"/>
                  </a:lnTo>
                </a:path>
              </a:pathLst>
            </a:custGeom>
            <a:solidFill>
              <a:srgbClr val="993300"/>
            </a:solidFill>
            <a:ln w="3175">
              <a:solidFill>
                <a:srgbClr val="993300"/>
              </a:solidFill>
              <a:prstDash val="solid"/>
              <a:round/>
              <a:headEnd/>
              <a:tailEnd/>
            </a:ln>
          </p:spPr>
          <p:txBody>
            <a:bodyPr/>
            <a:lstStyle/>
            <a:p>
              <a:endParaRPr lang="en-US"/>
            </a:p>
          </p:txBody>
        </p:sp>
        <p:sp>
          <p:nvSpPr>
            <p:cNvPr id="151631" name="Freeform 79"/>
            <p:cNvSpPr>
              <a:spLocks/>
            </p:cNvSpPr>
            <p:nvPr/>
          </p:nvSpPr>
          <p:spPr bwMode="black">
            <a:xfrm>
              <a:off x="2928938" y="2695575"/>
              <a:ext cx="34925" cy="31750"/>
            </a:xfrm>
            <a:custGeom>
              <a:avLst/>
              <a:gdLst/>
              <a:ahLst/>
              <a:cxnLst>
                <a:cxn ang="0">
                  <a:pos x="19" y="19"/>
                </a:cxn>
                <a:cxn ang="0">
                  <a:pos x="15" y="21"/>
                </a:cxn>
                <a:cxn ang="0">
                  <a:pos x="18" y="19"/>
                </a:cxn>
                <a:cxn ang="0">
                  <a:pos x="0" y="5"/>
                </a:cxn>
                <a:cxn ang="0">
                  <a:pos x="3" y="2"/>
                </a:cxn>
                <a:cxn ang="0">
                  <a:pos x="7" y="0"/>
                </a:cxn>
                <a:cxn ang="0">
                  <a:pos x="19" y="19"/>
                </a:cxn>
              </a:cxnLst>
              <a:rect l="0" t="0" r="r" b="b"/>
              <a:pathLst>
                <a:path w="19" h="21">
                  <a:moveTo>
                    <a:pt x="19" y="19"/>
                  </a:moveTo>
                  <a:lnTo>
                    <a:pt x="15" y="21"/>
                  </a:lnTo>
                  <a:lnTo>
                    <a:pt x="18" y="19"/>
                  </a:lnTo>
                  <a:lnTo>
                    <a:pt x="0" y="5"/>
                  </a:lnTo>
                  <a:lnTo>
                    <a:pt x="3" y="2"/>
                  </a:lnTo>
                  <a:lnTo>
                    <a:pt x="7" y="0"/>
                  </a:lnTo>
                  <a:lnTo>
                    <a:pt x="19" y="19"/>
                  </a:lnTo>
                  <a:close/>
                </a:path>
              </a:pathLst>
            </a:custGeom>
            <a:solidFill>
              <a:srgbClr val="993300"/>
            </a:solidFill>
            <a:ln w="9525">
              <a:solidFill>
                <a:srgbClr val="993300"/>
              </a:solidFill>
              <a:round/>
              <a:headEnd/>
              <a:tailEnd/>
            </a:ln>
          </p:spPr>
          <p:txBody>
            <a:bodyPr/>
            <a:lstStyle/>
            <a:p>
              <a:endParaRPr lang="en-US"/>
            </a:p>
          </p:txBody>
        </p:sp>
        <p:sp>
          <p:nvSpPr>
            <p:cNvPr id="151632" name="Freeform 80"/>
            <p:cNvSpPr>
              <a:spLocks/>
            </p:cNvSpPr>
            <p:nvPr/>
          </p:nvSpPr>
          <p:spPr bwMode="black">
            <a:xfrm>
              <a:off x="2928938" y="2695575"/>
              <a:ext cx="34925" cy="31750"/>
            </a:xfrm>
            <a:custGeom>
              <a:avLst/>
              <a:gdLst/>
              <a:ahLst/>
              <a:cxnLst>
                <a:cxn ang="0">
                  <a:pos x="19" y="19"/>
                </a:cxn>
                <a:cxn ang="0">
                  <a:pos x="15" y="21"/>
                </a:cxn>
                <a:cxn ang="0">
                  <a:pos x="18" y="19"/>
                </a:cxn>
                <a:cxn ang="0">
                  <a:pos x="0" y="5"/>
                </a:cxn>
                <a:cxn ang="0">
                  <a:pos x="3" y="2"/>
                </a:cxn>
                <a:cxn ang="0">
                  <a:pos x="7" y="0"/>
                </a:cxn>
                <a:cxn ang="0">
                  <a:pos x="19" y="19"/>
                </a:cxn>
              </a:cxnLst>
              <a:rect l="0" t="0" r="r" b="b"/>
              <a:pathLst>
                <a:path w="19" h="21">
                  <a:moveTo>
                    <a:pt x="19" y="19"/>
                  </a:moveTo>
                  <a:lnTo>
                    <a:pt x="15" y="21"/>
                  </a:lnTo>
                  <a:lnTo>
                    <a:pt x="18" y="19"/>
                  </a:lnTo>
                  <a:lnTo>
                    <a:pt x="0" y="5"/>
                  </a:lnTo>
                  <a:lnTo>
                    <a:pt x="3" y="2"/>
                  </a:lnTo>
                  <a:lnTo>
                    <a:pt x="7" y="0"/>
                  </a:lnTo>
                  <a:lnTo>
                    <a:pt x="19" y="19"/>
                  </a:lnTo>
                </a:path>
              </a:pathLst>
            </a:custGeom>
            <a:solidFill>
              <a:srgbClr val="993300"/>
            </a:solidFill>
            <a:ln w="3175">
              <a:solidFill>
                <a:srgbClr val="993300"/>
              </a:solidFill>
              <a:prstDash val="solid"/>
              <a:round/>
              <a:headEnd/>
              <a:tailEnd/>
            </a:ln>
          </p:spPr>
          <p:txBody>
            <a:bodyPr/>
            <a:lstStyle/>
            <a:p>
              <a:endParaRPr lang="en-US"/>
            </a:p>
          </p:txBody>
        </p:sp>
        <p:sp>
          <p:nvSpPr>
            <p:cNvPr id="151633" name="Freeform 81"/>
            <p:cNvSpPr>
              <a:spLocks/>
            </p:cNvSpPr>
            <p:nvPr/>
          </p:nvSpPr>
          <p:spPr bwMode="black">
            <a:xfrm>
              <a:off x="2921000" y="2705100"/>
              <a:ext cx="38100" cy="25400"/>
            </a:xfrm>
            <a:custGeom>
              <a:avLst/>
              <a:gdLst/>
              <a:ahLst/>
              <a:cxnLst>
                <a:cxn ang="0">
                  <a:pos x="22" y="14"/>
                </a:cxn>
                <a:cxn ang="0">
                  <a:pos x="18" y="18"/>
                </a:cxn>
                <a:cxn ang="0">
                  <a:pos x="19" y="18"/>
                </a:cxn>
                <a:cxn ang="0">
                  <a:pos x="0" y="3"/>
                </a:cxn>
                <a:cxn ang="0">
                  <a:pos x="1" y="3"/>
                </a:cxn>
                <a:cxn ang="0">
                  <a:pos x="4" y="0"/>
                </a:cxn>
                <a:cxn ang="0">
                  <a:pos x="22" y="14"/>
                </a:cxn>
              </a:cxnLst>
              <a:rect l="0" t="0" r="r" b="b"/>
              <a:pathLst>
                <a:path w="22" h="18">
                  <a:moveTo>
                    <a:pt x="22" y="14"/>
                  </a:moveTo>
                  <a:lnTo>
                    <a:pt x="18" y="18"/>
                  </a:lnTo>
                  <a:lnTo>
                    <a:pt x="19" y="18"/>
                  </a:lnTo>
                  <a:lnTo>
                    <a:pt x="0" y="3"/>
                  </a:lnTo>
                  <a:lnTo>
                    <a:pt x="1" y="3"/>
                  </a:lnTo>
                  <a:lnTo>
                    <a:pt x="4" y="0"/>
                  </a:lnTo>
                  <a:lnTo>
                    <a:pt x="22" y="14"/>
                  </a:lnTo>
                  <a:close/>
                </a:path>
              </a:pathLst>
            </a:custGeom>
            <a:solidFill>
              <a:srgbClr val="993300"/>
            </a:solidFill>
            <a:ln w="9525">
              <a:solidFill>
                <a:srgbClr val="993300"/>
              </a:solidFill>
              <a:round/>
              <a:headEnd/>
              <a:tailEnd/>
            </a:ln>
          </p:spPr>
          <p:txBody>
            <a:bodyPr/>
            <a:lstStyle/>
            <a:p>
              <a:endParaRPr lang="en-US"/>
            </a:p>
          </p:txBody>
        </p:sp>
        <p:sp>
          <p:nvSpPr>
            <p:cNvPr id="151634" name="Freeform 82"/>
            <p:cNvSpPr>
              <a:spLocks/>
            </p:cNvSpPr>
            <p:nvPr/>
          </p:nvSpPr>
          <p:spPr bwMode="black">
            <a:xfrm>
              <a:off x="2921000" y="2705100"/>
              <a:ext cx="38100" cy="25400"/>
            </a:xfrm>
            <a:custGeom>
              <a:avLst/>
              <a:gdLst/>
              <a:ahLst/>
              <a:cxnLst>
                <a:cxn ang="0">
                  <a:pos x="22" y="14"/>
                </a:cxn>
                <a:cxn ang="0">
                  <a:pos x="18" y="18"/>
                </a:cxn>
                <a:cxn ang="0">
                  <a:pos x="19" y="18"/>
                </a:cxn>
                <a:cxn ang="0">
                  <a:pos x="0" y="3"/>
                </a:cxn>
                <a:cxn ang="0">
                  <a:pos x="1" y="3"/>
                </a:cxn>
                <a:cxn ang="0">
                  <a:pos x="4" y="0"/>
                </a:cxn>
                <a:cxn ang="0">
                  <a:pos x="22" y="14"/>
                </a:cxn>
              </a:cxnLst>
              <a:rect l="0" t="0" r="r" b="b"/>
              <a:pathLst>
                <a:path w="22" h="18">
                  <a:moveTo>
                    <a:pt x="22" y="14"/>
                  </a:moveTo>
                  <a:lnTo>
                    <a:pt x="18" y="18"/>
                  </a:lnTo>
                  <a:lnTo>
                    <a:pt x="19" y="18"/>
                  </a:lnTo>
                  <a:lnTo>
                    <a:pt x="0" y="3"/>
                  </a:lnTo>
                  <a:lnTo>
                    <a:pt x="1" y="3"/>
                  </a:lnTo>
                  <a:lnTo>
                    <a:pt x="4" y="0"/>
                  </a:lnTo>
                  <a:lnTo>
                    <a:pt x="22" y="14"/>
                  </a:lnTo>
                </a:path>
              </a:pathLst>
            </a:custGeom>
            <a:solidFill>
              <a:srgbClr val="993300"/>
            </a:solidFill>
            <a:ln w="3175">
              <a:solidFill>
                <a:srgbClr val="993300"/>
              </a:solidFill>
              <a:prstDash val="solid"/>
              <a:round/>
              <a:headEnd/>
              <a:tailEnd/>
            </a:ln>
          </p:spPr>
          <p:txBody>
            <a:bodyPr/>
            <a:lstStyle/>
            <a:p>
              <a:endParaRPr lang="en-US"/>
            </a:p>
          </p:txBody>
        </p:sp>
        <p:sp>
          <p:nvSpPr>
            <p:cNvPr id="151635" name="Freeform 83"/>
            <p:cNvSpPr>
              <a:spLocks/>
            </p:cNvSpPr>
            <p:nvPr/>
          </p:nvSpPr>
          <p:spPr bwMode="black">
            <a:xfrm>
              <a:off x="2913063" y="2706688"/>
              <a:ext cx="42862" cy="25400"/>
            </a:xfrm>
            <a:custGeom>
              <a:avLst/>
              <a:gdLst/>
              <a:ahLst/>
              <a:cxnLst>
                <a:cxn ang="0">
                  <a:pos x="23" y="15"/>
                </a:cxn>
                <a:cxn ang="0">
                  <a:pos x="21" y="18"/>
                </a:cxn>
                <a:cxn ang="0">
                  <a:pos x="22" y="15"/>
                </a:cxn>
                <a:cxn ang="0">
                  <a:pos x="0" y="6"/>
                </a:cxn>
                <a:cxn ang="0">
                  <a:pos x="2" y="3"/>
                </a:cxn>
                <a:cxn ang="0">
                  <a:pos x="4" y="0"/>
                </a:cxn>
                <a:cxn ang="0">
                  <a:pos x="23" y="15"/>
                </a:cxn>
              </a:cxnLst>
              <a:rect l="0" t="0" r="r" b="b"/>
              <a:pathLst>
                <a:path w="23" h="18">
                  <a:moveTo>
                    <a:pt x="23" y="15"/>
                  </a:moveTo>
                  <a:lnTo>
                    <a:pt x="21" y="18"/>
                  </a:lnTo>
                  <a:lnTo>
                    <a:pt x="22" y="15"/>
                  </a:lnTo>
                  <a:lnTo>
                    <a:pt x="0" y="6"/>
                  </a:lnTo>
                  <a:lnTo>
                    <a:pt x="2" y="3"/>
                  </a:lnTo>
                  <a:lnTo>
                    <a:pt x="4" y="0"/>
                  </a:lnTo>
                  <a:lnTo>
                    <a:pt x="23" y="15"/>
                  </a:lnTo>
                  <a:close/>
                </a:path>
              </a:pathLst>
            </a:custGeom>
            <a:solidFill>
              <a:srgbClr val="993300"/>
            </a:solidFill>
            <a:ln w="9525">
              <a:solidFill>
                <a:srgbClr val="993300"/>
              </a:solidFill>
              <a:round/>
              <a:headEnd/>
              <a:tailEnd/>
            </a:ln>
          </p:spPr>
          <p:txBody>
            <a:bodyPr/>
            <a:lstStyle/>
            <a:p>
              <a:endParaRPr lang="en-US"/>
            </a:p>
          </p:txBody>
        </p:sp>
        <p:sp>
          <p:nvSpPr>
            <p:cNvPr id="151636" name="Freeform 84"/>
            <p:cNvSpPr>
              <a:spLocks/>
            </p:cNvSpPr>
            <p:nvPr/>
          </p:nvSpPr>
          <p:spPr bwMode="black">
            <a:xfrm>
              <a:off x="2913063" y="2706688"/>
              <a:ext cx="42862" cy="25400"/>
            </a:xfrm>
            <a:custGeom>
              <a:avLst/>
              <a:gdLst/>
              <a:ahLst/>
              <a:cxnLst>
                <a:cxn ang="0">
                  <a:pos x="23" y="15"/>
                </a:cxn>
                <a:cxn ang="0">
                  <a:pos x="21" y="18"/>
                </a:cxn>
                <a:cxn ang="0">
                  <a:pos x="22" y="15"/>
                </a:cxn>
                <a:cxn ang="0">
                  <a:pos x="0" y="6"/>
                </a:cxn>
                <a:cxn ang="0">
                  <a:pos x="2" y="3"/>
                </a:cxn>
                <a:cxn ang="0">
                  <a:pos x="4" y="0"/>
                </a:cxn>
                <a:cxn ang="0">
                  <a:pos x="23" y="15"/>
                </a:cxn>
              </a:cxnLst>
              <a:rect l="0" t="0" r="r" b="b"/>
              <a:pathLst>
                <a:path w="23" h="18">
                  <a:moveTo>
                    <a:pt x="23" y="15"/>
                  </a:moveTo>
                  <a:lnTo>
                    <a:pt x="21" y="18"/>
                  </a:lnTo>
                  <a:lnTo>
                    <a:pt x="22" y="15"/>
                  </a:lnTo>
                  <a:lnTo>
                    <a:pt x="0" y="6"/>
                  </a:lnTo>
                  <a:lnTo>
                    <a:pt x="2" y="3"/>
                  </a:lnTo>
                  <a:lnTo>
                    <a:pt x="4" y="0"/>
                  </a:lnTo>
                  <a:lnTo>
                    <a:pt x="23" y="15"/>
                  </a:lnTo>
                </a:path>
              </a:pathLst>
            </a:custGeom>
            <a:solidFill>
              <a:srgbClr val="993300"/>
            </a:solidFill>
            <a:ln w="3175">
              <a:solidFill>
                <a:srgbClr val="993300"/>
              </a:solidFill>
              <a:prstDash val="solid"/>
              <a:round/>
              <a:headEnd/>
              <a:tailEnd/>
            </a:ln>
          </p:spPr>
          <p:txBody>
            <a:bodyPr/>
            <a:lstStyle/>
            <a:p>
              <a:endParaRPr lang="en-US"/>
            </a:p>
          </p:txBody>
        </p:sp>
        <p:sp>
          <p:nvSpPr>
            <p:cNvPr id="151637" name="Freeform 85"/>
            <p:cNvSpPr>
              <a:spLocks/>
            </p:cNvSpPr>
            <p:nvPr/>
          </p:nvSpPr>
          <p:spPr bwMode="black">
            <a:xfrm>
              <a:off x="2909888" y="2716213"/>
              <a:ext cx="46037" cy="19050"/>
            </a:xfrm>
            <a:custGeom>
              <a:avLst/>
              <a:gdLst/>
              <a:ahLst/>
              <a:cxnLst>
                <a:cxn ang="0">
                  <a:pos x="24" y="9"/>
                </a:cxn>
                <a:cxn ang="0">
                  <a:pos x="22" y="13"/>
                </a:cxn>
                <a:cxn ang="0">
                  <a:pos x="23" y="12"/>
                </a:cxn>
                <a:cxn ang="0">
                  <a:pos x="0" y="6"/>
                </a:cxn>
                <a:cxn ang="0">
                  <a:pos x="1" y="5"/>
                </a:cxn>
                <a:cxn ang="0">
                  <a:pos x="2" y="0"/>
                </a:cxn>
                <a:cxn ang="0">
                  <a:pos x="24" y="9"/>
                </a:cxn>
              </a:cxnLst>
              <a:rect l="0" t="0" r="r" b="b"/>
              <a:pathLst>
                <a:path w="24" h="13">
                  <a:moveTo>
                    <a:pt x="24" y="9"/>
                  </a:moveTo>
                  <a:lnTo>
                    <a:pt x="22" y="13"/>
                  </a:lnTo>
                  <a:lnTo>
                    <a:pt x="23" y="12"/>
                  </a:lnTo>
                  <a:lnTo>
                    <a:pt x="0" y="6"/>
                  </a:lnTo>
                  <a:lnTo>
                    <a:pt x="1" y="5"/>
                  </a:lnTo>
                  <a:lnTo>
                    <a:pt x="2" y="0"/>
                  </a:lnTo>
                  <a:lnTo>
                    <a:pt x="24" y="9"/>
                  </a:lnTo>
                  <a:close/>
                </a:path>
              </a:pathLst>
            </a:custGeom>
            <a:solidFill>
              <a:srgbClr val="993300"/>
            </a:solidFill>
            <a:ln w="9525">
              <a:solidFill>
                <a:srgbClr val="993300"/>
              </a:solidFill>
              <a:round/>
              <a:headEnd/>
              <a:tailEnd/>
            </a:ln>
          </p:spPr>
          <p:txBody>
            <a:bodyPr/>
            <a:lstStyle/>
            <a:p>
              <a:endParaRPr lang="en-US"/>
            </a:p>
          </p:txBody>
        </p:sp>
        <p:sp>
          <p:nvSpPr>
            <p:cNvPr id="151638" name="Freeform 86"/>
            <p:cNvSpPr>
              <a:spLocks/>
            </p:cNvSpPr>
            <p:nvPr/>
          </p:nvSpPr>
          <p:spPr bwMode="black">
            <a:xfrm>
              <a:off x="2909888" y="2716213"/>
              <a:ext cx="46037" cy="19050"/>
            </a:xfrm>
            <a:custGeom>
              <a:avLst/>
              <a:gdLst/>
              <a:ahLst/>
              <a:cxnLst>
                <a:cxn ang="0">
                  <a:pos x="24" y="9"/>
                </a:cxn>
                <a:cxn ang="0">
                  <a:pos x="22" y="13"/>
                </a:cxn>
                <a:cxn ang="0">
                  <a:pos x="23" y="12"/>
                </a:cxn>
                <a:cxn ang="0">
                  <a:pos x="0" y="6"/>
                </a:cxn>
                <a:cxn ang="0">
                  <a:pos x="1" y="5"/>
                </a:cxn>
                <a:cxn ang="0">
                  <a:pos x="2" y="0"/>
                </a:cxn>
                <a:cxn ang="0">
                  <a:pos x="24" y="9"/>
                </a:cxn>
              </a:cxnLst>
              <a:rect l="0" t="0" r="r" b="b"/>
              <a:pathLst>
                <a:path w="24" h="13">
                  <a:moveTo>
                    <a:pt x="24" y="9"/>
                  </a:moveTo>
                  <a:lnTo>
                    <a:pt x="22" y="13"/>
                  </a:lnTo>
                  <a:lnTo>
                    <a:pt x="23" y="12"/>
                  </a:lnTo>
                  <a:lnTo>
                    <a:pt x="0" y="6"/>
                  </a:lnTo>
                  <a:lnTo>
                    <a:pt x="1" y="5"/>
                  </a:lnTo>
                  <a:lnTo>
                    <a:pt x="2" y="0"/>
                  </a:lnTo>
                  <a:lnTo>
                    <a:pt x="24" y="9"/>
                  </a:lnTo>
                </a:path>
              </a:pathLst>
            </a:custGeom>
            <a:solidFill>
              <a:srgbClr val="993300"/>
            </a:solidFill>
            <a:ln w="3175">
              <a:solidFill>
                <a:srgbClr val="993300"/>
              </a:solidFill>
              <a:prstDash val="solid"/>
              <a:round/>
              <a:headEnd/>
              <a:tailEnd/>
            </a:ln>
          </p:spPr>
          <p:txBody>
            <a:bodyPr/>
            <a:lstStyle/>
            <a:p>
              <a:endParaRPr lang="en-US"/>
            </a:p>
          </p:txBody>
        </p:sp>
        <p:sp>
          <p:nvSpPr>
            <p:cNvPr id="151639" name="Freeform 87"/>
            <p:cNvSpPr>
              <a:spLocks/>
            </p:cNvSpPr>
            <p:nvPr/>
          </p:nvSpPr>
          <p:spPr bwMode="black">
            <a:xfrm>
              <a:off x="2905125" y="2724150"/>
              <a:ext cx="46038" cy="14288"/>
            </a:xfrm>
            <a:custGeom>
              <a:avLst/>
              <a:gdLst/>
              <a:ahLst/>
              <a:cxnLst>
                <a:cxn ang="0">
                  <a:pos x="24" y="6"/>
                </a:cxn>
                <a:cxn ang="0">
                  <a:pos x="22" y="10"/>
                </a:cxn>
                <a:cxn ang="0">
                  <a:pos x="22" y="8"/>
                </a:cxn>
                <a:cxn ang="0">
                  <a:pos x="0" y="6"/>
                </a:cxn>
                <a:cxn ang="0">
                  <a:pos x="0" y="4"/>
                </a:cxn>
                <a:cxn ang="0">
                  <a:pos x="1" y="0"/>
                </a:cxn>
                <a:cxn ang="0">
                  <a:pos x="24" y="6"/>
                </a:cxn>
              </a:cxnLst>
              <a:rect l="0" t="0" r="r" b="b"/>
              <a:pathLst>
                <a:path w="24" h="10">
                  <a:moveTo>
                    <a:pt x="24" y="6"/>
                  </a:moveTo>
                  <a:lnTo>
                    <a:pt x="22" y="10"/>
                  </a:lnTo>
                  <a:lnTo>
                    <a:pt x="22" y="8"/>
                  </a:lnTo>
                  <a:lnTo>
                    <a:pt x="0" y="6"/>
                  </a:lnTo>
                  <a:lnTo>
                    <a:pt x="0" y="4"/>
                  </a:lnTo>
                  <a:lnTo>
                    <a:pt x="1" y="0"/>
                  </a:lnTo>
                  <a:lnTo>
                    <a:pt x="24" y="6"/>
                  </a:lnTo>
                  <a:close/>
                </a:path>
              </a:pathLst>
            </a:custGeom>
            <a:solidFill>
              <a:srgbClr val="993300"/>
            </a:solidFill>
            <a:ln w="9525">
              <a:solidFill>
                <a:srgbClr val="993300"/>
              </a:solidFill>
              <a:round/>
              <a:headEnd/>
              <a:tailEnd/>
            </a:ln>
          </p:spPr>
          <p:txBody>
            <a:bodyPr/>
            <a:lstStyle/>
            <a:p>
              <a:endParaRPr lang="en-US"/>
            </a:p>
          </p:txBody>
        </p:sp>
        <p:sp>
          <p:nvSpPr>
            <p:cNvPr id="151640" name="Freeform 88"/>
            <p:cNvSpPr>
              <a:spLocks/>
            </p:cNvSpPr>
            <p:nvPr/>
          </p:nvSpPr>
          <p:spPr bwMode="black">
            <a:xfrm>
              <a:off x="2905125" y="2724150"/>
              <a:ext cx="46038" cy="14288"/>
            </a:xfrm>
            <a:custGeom>
              <a:avLst/>
              <a:gdLst/>
              <a:ahLst/>
              <a:cxnLst>
                <a:cxn ang="0">
                  <a:pos x="24" y="6"/>
                </a:cxn>
                <a:cxn ang="0">
                  <a:pos x="22" y="10"/>
                </a:cxn>
                <a:cxn ang="0">
                  <a:pos x="22" y="8"/>
                </a:cxn>
                <a:cxn ang="0">
                  <a:pos x="0" y="6"/>
                </a:cxn>
                <a:cxn ang="0">
                  <a:pos x="0" y="4"/>
                </a:cxn>
                <a:cxn ang="0">
                  <a:pos x="1" y="0"/>
                </a:cxn>
                <a:cxn ang="0">
                  <a:pos x="24" y="6"/>
                </a:cxn>
              </a:cxnLst>
              <a:rect l="0" t="0" r="r" b="b"/>
              <a:pathLst>
                <a:path w="24" h="10">
                  <a:moveTo>
                    <a:pt x="24" y="6"/>
                  </a:moveTo>
                  <a:lnTo>
                    <a:pt x="22" y="10"/>
                  </a:lnTo>
                  <a:lnTo>
                    <a:pt x="22" y="8"/>
                  </a:lnTo>
                  <a:lnTo>
                    <a:pt x="0" y="6"/>
                  </a:lnTo>
                  <a:lnTo>
                    <a:pt x="0" y="4"/>
                  </a:lnTo>
                  <a:lnTo>
                    <a:pt x="1" y="0"/>
                  </a:lnTo>
                  <a:lnTo>
                    <a:pt x="24" y="6"/>
                  </a:lnTo>
                </a:path>
              </a:pathLst>
            </a:custGeom>
            <a:solidFill>
              <a:srgbClr val="993300"/>
            </a:solidFill>
            <a:ln w="3175">
              <a:solidFill>
                <a:srgbClr val="993300"/>
              </a:solidFill>
              <a:prstDash val="solid"/>
              <a:round/>
              <a:headEnd/>
              <a:tailEnd/>
            </a:ln>
          </p:spPr>
          <p:txBody>
            <a:bodyPr/>
            <a:lstStyle/>
            <a:p>
              <a:endParaRPr lang="en-US"/>
            </a:p>
          </p:txBody>
        </p:sp>
        <p:sp>
          <p:nvSpPr>
            <p:cNvPr id="151641" name="Freeform 89"/>
            <p:cNvSpPr>
              <a:spLocks/>
            </p:cNvSpPr>
            <p:nvPr/>
          </p:nvSpPr>
          <p:spPr bwMode="black">
            <a:xfrm>
              <a:off x="2905125" y="2732088"/>
              <a:ext cx="42863" cy="9525"/>
            </a:xfrm>
            <a:custGeom>
              <a:avLst/>
              <a:gdLst/>
              <a:ahLst/>
              <a:cxnLst>
                <a:cxn ang="0">
                  <a:pos x="22" y="2"/>
                </a:cxn>
                <a:cxn ang="0">
                  <a:pos x="22" y="6"/>
                </a:cxn>
                <a:cxn ang="0">
                  <a:pos x="0" y="5"/>
                </a:cxn>
                <a:cxn ang="0">
                  <a:pos x="0" y="0"/>
                </a:cxn>
                <a:cxn ang="0">
                  <a:pos x="22" y="2"/>
                </a:cxn>
              </a:cxnLst>
              <a:rect l="0" t="0" r="r" b="b"/>
              <a:pathLst>
                <a:path w="22" h="6">
                  <a:moveTo>
                    <a:pt x="22" y="2"/>
                  </a:moveTo>
                  <a:lnTo>
                    <a:pt x="22" y="6"/>
                  </a:lnTo>
                  <a:lnTo>
                    <a:pt x="0" y="5"/>
                  </a:lnTo>
                  <a:lnTo>
                    <a:pt x="0" y="0"/>
                  </a:lnTo>
                  <a:lnTo>
                    <a:pt x="22" y="2"/>
                  </a:lnTo>
                  <a:close/>
                </a:path>
              </a:pathLst>
            </a:custGeom>
            <a:solidFill>
              <a:srgbClr val="993300"/>
            </a:solidFill>
            <a:ln w="9525">
              <a:solidFill>
                <a:srgbClr val="993300"/>
              </a:solidFill>
              <a:round/>
              <a:headEnd/>
              <a:tailEnd/>
            </a:ln>
          </p:spPr>
          <p:txBody>
            <a:bodyPr/>
            <a:lstStyle/>
            <a:p>
              <a:endParaRPr lang="en-US"/>
            </a:p>
          </p:txBody>
        </p:sp>
        <p:sp>
          <p:nvSpPr>
            <p:cNvPr id="151642" name="Freeform 90"/>
            <p:cNvSpPr>
              <a:spLocks/>
            </p:cNvSpPr>
            <p:nvPr/>
          </p:nvSpPr>
          <p:spPr bwMode="black">
            <a:xfrm>
              <a:off x="2905125" y="2732088"/>
              <a:ext cx="42863" cy="9525"/>
            </a:xfrm>
            <a:custGeom>
              <a:avLst/>
              <a:gdLst/>
              <a:ahLst/>
              <a:cxnLst>
                <a:cxn ang="0">
                  <a:pos x="22" y="2"/>
                </a:cxn>
                <a:cxn ang="0">
                  <a:pos x="22" y="6"/>
                </a:cxn>
                <a:cxn ang="0">
                  <a:pos x="0" y="5"/>
                </a:cxn>
                <a:cxn ang="0">
                  <a:pos x="0" y="0"/>
                </a:cxn>
                <a:cxn ang="0">
                  <a:pos x="22" y="2"/>
                </a:cxn>
              </a:cxnLst>
              <a:rect l="0" t="0" r="r" b="b"/>
              <a:pathLst>
                <a:path w="22" h="6">
                  <a:moveTo>
                    <a:pt x="22" y="2"/>
                  </a:moveTo>
                  <a:lnTo>
                    <a:pt x="22" y="6"/>
                  </a:lnTo>
                  <a:lnTo>
                    <a:pt x="0" y="5"/>
                  </a:lnTo>
                  <a:lnTo>
                    <a:pt x="0" y="0"/>
                  </a:lnTo>
                  <a:lnTo>
                    <a:pt x="22" y="2"/>
                  </a:lnTo>
                </a:path>
              </a:pathLst>
            </a:custGeom>
            <a:solidFill>
              <a:srgbClr val="993300"/>
            </a:solidFill>
            <a:ln w="3175">
              <a:solidFill>
                <a:srgbClr val="993300"/>
              </a:solidFill>
              <a:prstDash val="solid"/>
              <a:round/>
              <a:headEnd/>
              <a:tailEnd/>
            </a:ln>
          </p:spPr>
          <p:txBody>
            <a:bodyPr/>
            <a:lstStyle/>
            <a:p>
              <a:endParaRPr lang="en-US"/>
            </a:p>
          </p:txBody>
        </p:sp>
        <p:sp>
          <p:nvSpPr>
            <p:cNvPr id="151643" name="Freeform 91"/>
            <p:cNvSpPr>
              <a:spLocks/>
            </p:cNvSpPr>
            <p:nvPr/>
          </p:nvSpPr>
          <p:spPr bwMode="black">
            <a:xfrm>
              <a:off x="4921250" y="2730500"/>
              <a:ext cx="42863" cy="11113"/>
            </a:xfrm>
            <a:custGeom>
              <a:avLst/>
              <a:gdLst/>
              <a:ahLst/>
              <a:cxnLst>
                <a:cxn ang="0">
                  <a:pos x="1" y="9"/>
                </a:cxn>
                <a:cxn ang="0">
                  <a:pos x="0" y="3"/>
                </a:cxn>
                <a:cxn ang="0">
                  <a:pos x="0" y="4"/>
                </a:cxn>
                <a:cxn ang="0">
                  <a:pos x="23" y="0"/>
                </a:cxn>
                <a:cxn ang="0">
                  <a:pos x="23" y="2"/>
                </a:cxn>
                <a:cxn ang="0">
                  <a:pos x="23" y="8"/>
                </a:cxn>
                <a:cxn ang="0">
                  <a:pos x="1" y="9"/>
                </a:cxn>
              </a:cxnLst>
              <a:rect l="0" t="0" r="r" b="b"/>
              <a:pathLst>
                <a:path w="23" h="9">
                  <a:moveTo>
                    <a:pt x="1" y="9"/>
                  </a:moveTo>
                  <a:lnTo>
                    <a:pt x="0" y="3"/>
                  </a:lnTo>
                  <a:lnTo>
                    <a:pt x="0" y="4"/>
                  </a:lnTo>
                  <a:lnTo>
                    <a:pt x="23" y="0"/>
                  </a:lnTo>
                  <a:lnTo>
                    <a:pt x="23" y="2"/>
                  </a:lnTo>
                  <a:lnTo>
                    <a:pt x="23" y="8"/>
                  </a:lnTo>
                  <a:lnTo>
                    <a:pt x="1" y="9"/>
                  </a:lnTo>
                  <a:close/>
                </a:path>
              </a:pathLst>
            </a:custGeom>
            <a:solidFill>
              <a:srgbClr val="993300"/>
            </a:solidFill>
            <a:ln w="9525">
              <a:solidFill>
                <a:srgbClr val="993300"/>
              </a:solidFill>
              <a:round/>
              <a:headEnd/>
              <a:tailEnd/>
            </a:ln>
          </p:spPr>
          <p:txBody>
            <a:bodyPr/>
            <a:lstStyle/>
            <a:p>
              <a:endParaRPr lang="en-US"/>
            </a:p>
          </p:txBody>
        </p:sp>
        <p:sp>
          <p:nvSpPr>
            <p:cNvPr id="151644" name="Freeform 92"/>
            <p:cNvSpPr>
              <a:spLocks/>
            </p:cNvSpPr>
            <p:nvPr/>
          </p:nvSpPr>
          <p:spPr bwMode="black">
            <a:xfrm>
              <a:off x="4918075" y="2719388"/>
              <a:ext cx="46038" cy="15875"/>
            </a:xfrm>
            <a:custGeom>
              <a:avLst/>
              <a:gdLst/>
              <a:ahLst/>
              <a:cxnLst>
                <a:cxn ang="0">
                  <a:pos x="1" y="11"/>
                </a:cxn>
                <a:cxn ang="0">
                  <a:pos x="0" y="5"/>
                </a:cxn>
                <a:cxn ang="0">
                  <a:pos x="0" y="7"/>
                </a:cxn>
                <a:cxn ang="0">
                  <a:pos x="23" y="0"/>
                </a:cxn>
                <a:cxn ang="0">
                  <a:pos x="23" y="1"/>
                </a:cxn>
                <a:cxn ang="0">
                  <a:pos x="24" y="7"/>
                </a:cxn>
                <a:cxn ang="0">
                  <a:pos x="1" y="11"/>
                </a:cxn>
              </a:cxnLst>
              <a:rect l="0" t="0" r="r" b="b"/>
              <a:pathLst>
                <a:path w="24" h="11">
                  <a:moveTo>
                    <a:pt x="1" y="11"/>
                  </a:moveTo>
                  <a:lnTo>
                    <a:pt x="0" y="5"/>
                  </a:lnTo>
                  <a:lnTo>
                    <a:pt x="0" y="7"/>
                  </a:lnTo>
                  <a:lnTo>
                    <a:pt x="23" y="0"/>
                  </a:lnTo>
                  <a:lnTo>
                    <a:pt x="23" y="1"/>
                  </a:lnTo>
                  <a:lnTo>
                    <a:pt x="24" y="7"/>
                  </a:lnTo>
                  <a:lnTo>
                    <a:pt x="1" y="11"/>
                  </a:lnTo>
                  <a:close/>
                </a:path>
              </a:pathLst>
            </a:custGeom>
            <a:solidFill>
              <a:srgbClr val="993300"/>
            </a:solidFill>
            <a:ln w="9525">
              <a:solidFill>
                <a:srgbClr val="993300"/>
              </a:solidFill>
              <a:round/>
              <a:headEnd/>
              <a:tailEnd/>
            </a:ln>
          </p:spPr>
          <p:txBody>
            <a:bodyPr/>
            <a:lstStyle/>
            <a:p>
              <a:endParaRPr lang="en-US"/>
            </a:p>
          </p:txBody>
        </p:sp>
        <p:sp>
          <p:nvSpPr>
            <p:cNvPr id="151645" name="Freeform 93"/>
            <p:cNvSpPr>
              <a:spLocks/>
            </p:cNvSpPr>
            <p:nvPr/>
          </p:nvSpPr>
          <p:spPr bwMode="black">
            <a:xfrm>
              <a:off x="4913313" y="2709863"/>
              <a:ext cx="50800" cy="20637"/>
            </a:xfrm>
            <a:custGeom>
              <a:avLst/>
              <a:gdLst/>
              <a:ahLst/>
              <a:cxnLst>
                <a:cxn ang="0">
                  <a:pos x="2" y="14"/>
                </a:cxn>
                <a:cxn ang="0">
                  <a:pos x="0" y="8"/>
                </a:cxn>
                <a:cxn ang="0">
                  <a:pos x="1" y="9"/>
                </a:cxn>
                <a:cxn ang="0">
                  <a:pos x="22" y="0"/>
                </a:cxn>
                <a:cxn ang="0">
                  <a:pos x="23" y="1"/>
                </a:cxn>
                <a:cxn ang="0">
                  <a:pos x="25" y="7"/>
                </a:cxn>
                <a:cxn ang="0">
                  <a:pos x="2" y="14"/>
                </a:cxn>
              </a:cxnLst>
              <a:rect l="0" t="0" r="r" b="b"/>
              <a:pathLst>
                <a:path w="25" h="14">
                  <a:moveTo>
                    <a:pt x="2" y="14"/>
                  </a:moveTo>
                  <a:lnTo>
                    <a:pt x="0" y="8"/>
                  </a:lnTo>
                  <a:lnTo>
                    <a:pt x="1" y="9"/>
                  </a:lnTo>
                  <a:lnTo>
                    <a:pt x="22" y="0"/>
                  </a:lnTo>
                  <a:lnTo>
                    <a:pt x="23" y="1"/>
                  </a:lnTo>
                  <a:lnTo>
                    <a:pt x="25" y="7"/>
                  </a:lnTo>
                  <a:lnTo>
                    <a:pt x="2" y="14"/>
                  </a:lnTo>
                  <a:close/>
                </a:path>
              </a:pathLst>
            </a:custGeom>
            <a:solidFill>
              <a:srgbClr val="993300"/>
            </a:solidFill>
            <a:ln w="9525">
              <a:solidFill>
                <a:srgbClr val="993300"/>
              </a:solidFill>
              <a:round/>
              <a:headEnd/>
              <a:tailEnd/>
            </a:ln>
          </p:spPr>
          <p:txBody>
            <a:bodyPr/>
            <a:lstStyle/>
            <a:p>
              <a:endParaRPr lang="en-US"/>
            </a:p>
          </p:txBody>
        </p:sp>
        <p:sp>
          <p:nvSpPr>
            <p:cNvPr id="151646" name="Freeform 94"/>
            <p:cNvSpPr>
              <a:spLocks/>
            </p:cNvSpPr>
            <p:nvPr/>
          </p:nvSpPr>
          <p:spPr bwMode="black">
            <a:xfrm>
              <a:off x="4913313" y="2695575"/>
              <a:ext cx="42862" cy="25400"/>
            </a:xfrm>
            <a:custGeom>
              <a:avLst/>
              <a:gdLst/>
              <a:ahLst/>
              <a:cxnLst>
                <a:cxn ang="0">
                  <a:pos x="2" y="17"/>
                </a:cxn>
                <a:cxn ang="0">
                  <a:pos x="0" y="11"/>
                </a:cxn>
                <a:cxn ang="0">
                  <a:pos x="1" y="13"/>
                </a:cxn>
                <a:cxn ang="0">
                  <a:pos x="19" y="0"/>
                </a:cxn>
                <a:cxn ang="0">
                  <a:pos x="21" y="2"/>
                </a:cxn>
                <a:cxn ang="0">
                  <a:pos x="23" y="8"/>
                </a:cxn>
                <a:cxn ang="0">
                  <a:pos x="2" y="17"/>
                </a:cxn>
              </a:cxnLst>
              <a:rect l="0" t="0" r="r" b="b"/>
              <a:pathLst>
                <a:path w="23" h="17">
                  <a:moveTo>
                    <a:pt x="2" y="17"/>
                  </a:moveTo>
                  <a:lnTo>
                    <a:pt x="0" y="11"/>
                  </a:lnTo>
                  <a:lnTo>
                    <a:pt x="1" y="13"/>
                  </a:lnTo>
                  <a:lnTo>
                    <a:pt x="19" y="0"/>
                  </a:lnTo>
                  <a:lnTo>
                    <a:pt x="21" y="2"/>
                  </a:lnTo>
                  <a:lnTo>
                    <a:pt x="23" y="8"/>
                  </a:lnTo>
                  <a:lnTo>
                    <a:pt x="2" y="17"/>
                  </a:lnTo>
                  <a:close/>
                </a:path>
              </a:pathLst>
            </a:custGeom>
            <a:solidFill>
              <a:srgbClr val="993300"/>
            </a:solidFill>
            <a:ln w="9525">
              <a:solidFill>
                <a:srgbClr val="993300"/>
              </a:solidFill>
              <a:round/>
              <a:headEnd/>
              <a:tailEnd/>
            </a:ln>
          </p:spPr>
          <p:txBody>
            <a:bodyPr/>
            <a:lstStyle/>
            <a:p>
              <a:endParaRPr lang="en-US"/>
            </a:p>
          </p:txBody>
        </p:sp>
        <p:sp>
          <p:nvSpPr>
            <p:cNvPr id="151647" name="Freeform 95"/>
            <p:cNvSpPr>
              <a:spLocks/>
            </p:cNvSpPr>
            <p:nvPr/>
          </p:nvSpPr>
          <p:spPr bwMode="black">
            <a:xfrm>
              <a:off x="4906963" y="2690813"/>
              <a:ext cx="41275" cy="25400"/>
            </a:xfrm>
            <a:custGeom>
              <a:avLst/>
              <a:gdLst/>
              <a:ahLst/>
              <a:cxnLst>
                <a:cxn ang="0">
                  <a:pos x="4" y="18"/>
                </a:cxn>
                <a:cxn ang="0">
                  <a:pos x="0" y="14"/>
                </a:cxn>
                <a:cxn ang="0">
                  <a:pos x="0" y="14"/>
                </a:cxn>
                <a:cxn ang="0">
                  <a:pos x="19" y="0"/>
                </a:cxn>
                <a:cxn ang="0">
                  <a:pos x="19" y="0"/>
                </a:cxn>
                <a:cxn ang="0">
                  <a:pos x="22" y="5"/>
                </a:cxn>
                <a:cxn ang="0">
                  <a:pos x="4" y="18"/>
                </a:cxn>
              </a:cxnLst>
              <a:rect l="0" t="0" r="r" b="b"/>
              <a:pathLst>
                <a:path w="22" h="18">
                  <a:moveTo>
                    <a:pt x="4" y="18"/>
                  </a:moveTo>
                  <a:lnTo>
                    <a:pt x="0" y="14"/>
                  </a:lnTo>
                  <a:lnTo>
                    <a:pt x="0" y="14"/>
                  </a:lnTo>
                  <a:lnTo>
                    <a:pt x="19" y="0"/>
                  </a:lnTo>
                  <a:lnTo>
                    <a:pt x="19" y="0"/>
                  </a:lnTo>
                  <a:lnTo>
                    <a:pt x="22" y="5"/>
                  </a:lnTo>
                  <a:lnTo>
                    <a:pt x="4" y="18"/>
                  </a:lnTo>
                  <a:close/>
                </a:path>
              </a:pathLst>
            </a:custGeom>
            <a:solidFill>
              <a:srgbClr val="993300"/>
            </a:solidFill>
            <a:ln w="9525">
              <a:solidFill>
                <a:srgbClr val="993300"/>
              </a:solidFill>
              <a:round/>
              <a:headEnd/>
              <a:tailEnd/>
            </a:ln>
          </p:spPr>
          <p:txBody>
            <a:bodyPr/>
            <a:lstStyle/>
            <a:p>
              <a:endParaRPr lang="en-US"/>
            </a:p>
          </p:txBody>
        </p:sp>
        <p:sp>
          <p:nvSpPr>
            <p:cNvPr id="151648" name="Freeform 96"/>
            <p:cNvSpPr>
              <a:spLocks/>
            </p:cNvSpPr>
            <p:nvPr/>
          </p:nvSpPr>
          <p:spPr bwMode="black">
            <a:xfrm>
              <a:off x="4902200" y="2682875"/>
              <a:ext cx="42863" cy="26988"/>
            </a:xfrm>
            <a:custGeom>
              <a:avLst/>
              <a:gdLst/>
              <a:ahLst/>
              <a:cxnLst>
                <a:cxn ang="0">
                  <a:pos x="3" y="20"/>
                </a:cxn>
                <a:cxn ang="0">
                  <a:pos x="0" y="15"/>
                </a:cxn>
                <a:cxn ang="0">
                  <a:pos x="1" y="16"/>
                </a:cxn>
                <a:cxn ang="0">
                  <a:pos x="17" y="0"/>
                </a:cxn>
                <a:cxn ang="0">
                  <a:pos x="18" y="1"/>
                </a:cxn>
                <a:cxn ang="0">
                  <a:pos x="22" y="6"/>
                </a:cxn>
                <a:cxn ang="0">
                  <a:pos x="3" y="20"/>
                </a:cxn>
              </a:cxnLst>
              <a:rect l="0" t="0" r="r" b="b"/>
              <a:pathLst>
                <a:path w="22" h="20">
                  <a:moveTo>
                    <a:pt x="3" y="20"/>
                  </a:moveTo>
                  <a:lnTo>
                    <a:pt x="0" y="15"/>
                  </a:lnTo>
                  <a:lnTo>
                    <a:pt x="1" y="16"/>
                  </a:lnTo>
                  <a:lnTo>
                    <a:pt x="17" y="0"/>
                  </a:lnTo>
                  <a:lnTo>
                    <a:pt x="18" y="1"/>
                  </a:lnTo>
                  <a:lnTo>
                    <a:pt x="22" y="6"/>
                  </a:lnTo>
                  <a:lnTo>
                    <a:pt x="3" y="20"/>
                  </a:lnTo>
                  <a:close/>
                </a:path>
              </a:pathLst>
            </a:custGeom>
            <a:solidFill>
              <a:srgbClr val="993300"/>
            </a:solidFill>
            <a:ln w="9525">
              <a:solidFill>
                <a:srgbClr val="993300"/>
              </a:solidFill>
              <a:round/>
              <a:headEnd/>
              <a:tailEnd/>
            </a:ln>
          </p:spPr>
          <p:txBody>
            <a:bodyPr/>
            <a:lstStyle/>
            <a:p>
              <a:endParaRPr lang="en-US"/>
            </a:p>
          </p:txBody>
        </p:sp>
        <p:sp>
          <p:nvSpPr>
            <p:cNvPr id="151649" name="Freeform 97"/>
            <p:cNvSpPr>
              <a:spLocks/>
            </p:cNvSpPr>
            <p:nvPr/>
          </p:nvSpPr>
          <p:spPr bwMode="black">
            <a:xfrm>
              <a:off x="4894263" y="2673350"/>
              <a:ext cx="38100" cy="31750"/>
            </a:xfrm>
            <a:custGeom>
              <a:avLst/>
              <a:gdLst/>
              <a:ahLst/>
              <a:cxnLst>
                <a:cxn ang="0">
                  <a:pos x="5" y="22"/>
                </a:cxn>
                <a:cxn ang="0">
                  <a:pos x="0" y="17"/>
                </a:cxn>
                <a:cxn ang="0">
                  <a:pos x="2" y="18"/>
                </a:cxn>
                <a:cxn ang="0">
                  <a:pos x="15" y="0"/>
                </a:cxn>
                <a:cxn ang="0">
                  <a:pos x="17" y="1"/>
                </a:cxn>
                <a:cxn ang="0">
                  <a:pos x="21" y="6"/>
                </a:cxn>
                <a:cxn ang="0">
                  <a:pos x="5" y="22"/>
                </a:cxn>
              </a:cxnLst>
              <a:rect l="0" t="0" r="r" b="b"/>
              <a:pathLst>
                <a:path w="21" h="22">
                  <a:moveTo>
                    <a:pt x="5" y="22"/>
                  </a:moveTo>
                  <a:lnTo>
                    <a:pt x="0" y="17"/>
                  </a:lnTo>
                  <a:lnTo>
                    <a:pt x="2" y="18"/>
                  </a:lnTo>
                  <a:lnTo>
                    <a:pt x="15" y="0"/>
                  </a:lnTo>
                  <a:lnTo>
                    <a:pt x="17" y="1"/>
                  </a:lnTo>
                  <a:lnTo>
                    <a:pt x="21" y="6"/>
                  </a:lnTo>
                  <a:lnTo>
                    <a:pt x="5" y="22"/>
                  </a:lnTo>
                  <a:close/>
                </a:path>
              </a:pathLst>
            </a:custGeom>
            <a:solidFill>
              <a:srgbClr val="993300"/>
            </a:solidFill>
            <a:ln w="9525">
              <a:solidFill>
                <a:srgbClr val="993300"/>
              </a:solidFill>
              <a:round/>
              <a:headEnd/>
              <a:tailEnd/>
            </a:ln>
          </p:spPr>
          <p:txBody>
            <a:bodyPr/>
            <a:lstStyle/>
            <a:p>
              <a:endParaRPr lang="en-US"/>
            </a:p>
          </p:txBody>
        </p:sp>
        <p:sp>
          <p:nvSpPr>
            <p:cNvPr id="151650" name="Freeform 98"/>
            <p:cNvSpPr>
              <a:spLocks/>
            </p:cNvSpPr>
            <p:nvPr/>
          </p:nvSpPr>
          <p:spPr bwMode="black">
            <a:xfrm>
              <a:off x="4886325" y="2668588"/>
              <a:ext cx="34925" cy="30162"/>
            </a:xfrm>
            <a:custGeom>
              <a:avLst/>
              <a:gdLst/>
              <a:ahLst/>
              <a:cxnLst>
                <a:cxn ang="0">
                  <a:pos x="5" y="21"/>
                </a:cxn>
                <a:cxn ang="0">
                  <a:pos x="0" y="18"/>
                </a:cxn>
                <a:cxn ang="0">
                  <a:pos x="0" y="18"/>
                </a:cxn>
                <a:cxn ang="0">
                  <a:pos x="13" y="0"/>
                </a:cxn>
                <a:cxn ang="0">
                  <a:pos x="13" y="0"/>
                </a:cxn>
                <a:cxn ang="0">
                  <a:pos x="18" y="3"/>
                </a:cxn>
                <a:cxn ang="0">
                  <a:pos x="5" y="21"/>
                </a:cxn>
              </a:cxnLst>
              <a:rect l="0" t="0" r="r" b="b"/>
              <a:pathLst>
                <a:path w="18" h="21">
                  <a:moveTo>
                    <a:pt x="5" y="21"/>
                  </a:moveTo>
                  <a:lnTo>
                    <a:pt x="0" y="18"/>
                  </a:lnTo>
                  <a:lnTo>
                    <a:pt x="0" y="18"/>
                  </a:lnTo>
                  <a:lnTo>
                    <a:pt x="13" y="0"/>
                  </a:lnTo>
                  <a:lnTo>
                    <a:pt x="13" y="0"/>
                  </a:lnTo>
                  <a:lnTo>
                    <a:pt x="18" y="3"/>
                  </a:lnTo>
                  <a:lnTo>
                    <a:pt x="5" y="21"/>
                  </a:lnTo>
                  <a:close/>
                </a:path>
              </a:pathLst>
            </a:custGeom>
            <a:solidFill>
              <a:srgbClr val="993300"/>
            </a:solidFill>
            <a:ln w="9525">
              <a:solidFill>
                <a:srgbClr val="993300"/>
              </a:solidFill>
              <a:round/>
              <a:headEnd/>
              <a:tailEnd/>
            </a:ln>
          </p:spPr>
          <p:txBody>
            <a:bodyPr/>
            <a:lstStyle/>
            <a:p>
              <a:endParaRPr lang="en-US"/>
            </a:p>
          </p:txBody>
        </p:sp>
        <p:sp>
          <p:nvSpPr>
            <p:cNvPr id="151651" name="Freeform 99"/>
            <p:cNvSpPr>
              <a:spLocks/>
            </p:cNvSpPr>
            <p:nvPr/>
          </p:nvSpPr>
          <p:spPr bwMode="black">
            <a:xfrm>
              <a:off x="4875213" y="2662238"/>
              <a:ext cx="38100" cy="31750"/>
            </a:xfrm>
            <a:custGeom>
              <a:avLst/>
              <a:gdLst/>
              <a:ahLst/>
              <a:cxnLst>
                <a:cxn ang="0">
                  <a:pos x="5" y="23"/>
                </a:cxn>
                <a:cxn ang="0">
                  <a:pos x="0" y="19"/>
                </a:cxn>
                <a:cxn ang="0">
                  <a:pos x="2" y="21"/>
                </a:cxn>
                <a:cxn ang="0">
                  <a:pos x="11" y="0"/>
                </a:cxn>
                <a:cxn ang="0">
                  <a:pos x="13" y="1"/>
                </a:cxn>
                <a:cxn ang="0">
                  <a:pos x="18" y="5"/>
                </a:cxn>
                <a:cxn ang="0">
                  <a:pos x="5" y="23"/>
                </a:cxn>
              </a:cxnLst>
              <a:rect l="0" t="0" r="r" b="b"/>
              <a:pathLst>
                <a:path w="18" h="23">
                  <a:moveTo>
                    <a:pt x="5" y="23"/>
                  </a:moveTo>
                  <a:lnTo>
                    <a:pt x="0" y="19"/>
                  </a:lnTo>
                  <a:lnTo>
                    <a:pt x="2" y="21"/>
                  </a:lnTo>
                  <a:lnTo>
                    <a:pt x="11" y="0"/>
                  </a:lnTo>
                  <a:lnTo>
                    <a:pt x="13" y="1"/>
                  </a:lnTo>
                  <a:lnTo>
                    <a:pt x="18" y="5"/>
                  </a:lnTo>
                  <a:lnTo>
                    <a:pt x="5" y="23"/>
                  </a:lnTo>
                  <a:close/>
                </a:path>
              </a:pathLst>
            </a:custGeom>
            <a:solidFill>
              <a:srgbClr val="993300"/>
            </a:solidFill>
            <a:ln w="9525">
              <a:solidFill>
                <a:srgbClr val="993300"/>
              </a:solidFill>
              <a:round/>
              <a:headEnd/>
              <a:tailEnd/>
            </a:ln>
          </p:spPr>
          <p:txBody>
            <a:bodyPr/>
            <a:lstStyle/>
            <a:p>
              <a:endParaRPr lang="en-US"/>
            </a:p>
          </p:txBody>
        </p:sp>
        <p:sp>
          <p:nvSpPr>
            <p:cNvPr id="151652" name="Freeform 100"/>
            <p:cNvSpPr>
              <a:spLocks/>
            </p:cNvSpPr>
            <p:nvPr/>
          </p:nvSpPr>
          <p:spPr bwMode="black">
            <a:xfrm>
              <a:off x="4872038" y="2657475"/>
              <a:ext cx="26987" cy="33338"/>
            </a:xfrm>
            <a:custGeom>
              <a:avLst/>
              <a:gdLst/>
              <a:ahLst/>
              <a:cxnLst>
                <a:cxn ang="0">
                  <a:pos x="5" y="24"/>
                </a:cxn>
                <a:cxn ang="0">
                  <a:pos x="0" y="21"/>
                </a:cxn>
                <a:cxn ang="0">
                  <a:pos x="1" y="22"/>
                </a:cxn>
                <a:cxn ang="0">
                  <a:pos x="7" y="0"/>
                </a:cxn>
                <a:cxn ang="0">
                  <a:pos x="9" y="0"/>
                </a:cxn>
                <a:cxn ang="0">
                  <a:pos x="14" y="3"/>
                </a:cxn>
                <a:cxn ang="0">
                  <a:pos x="5" y="24"/>
                </a:cxn>
              </a:cxnLst>
              <a:rect l="0" t="0" r="r" b="b"/>
              <a:pathLst>
                <a:path w="14" h="24">
                  <a:moveTo>
                    <a:pt x="5" y="24"/>
                  </a:moveTo>
                  <a:lnTo>
                    <a:pt x="0" y="21"/>
                  </a:lnTo>
                  <a:lnTo>
                    <a:pt x="1" y="22"/>
                  </a:lnTo>
                  <a:lnTo>
                    <a:pt x="7" y="0"/>
                  </a:lnTo>
                  <a:lnTo>
                    <a:pt x="9" y="0"/>
                  </a:lnTo>
                  <a:lnTo>
                    <a:pt x="14" y="3"/>
                  </a:lnTo>
                  <a:lnTo>
                    <a:pt x="5" y="24"/>
                  </a:lnTo>
                  <a:close/>
                </a:path>
              </a:pathLst>
            </a:custGeom>
            <a:solidFill>
              <a:srgbClr val="993300"/>
            </a:solidFill>
            <a:ln w="9525">
              <a:solidFill>
                <a:srgbClr val="993300"/>
              </a:solidFill>
              <a:round/>
              <a:headEnd/>
              <a:tailEnd/>
            </a:ln>
          </p:spPr>
          <p:txBody>
            <a:bodyPr/>
            <a:lstStyle/>
            <a:p>
              <a:endParaRPr lang="en-US"/>
            </a:p>
          </p:txBody>
        </p:sp>
        <p:sp>
          <p:nvSpPr>
            <p:cNvPr id="151653" name="Freeform 101"/>
            <p:cNvSpPr>
              <a:spLocks/>
            </p:cNvSpPr>
            <p:nvPr/>
          </p:nvSpPr>
          <p:spPr bwMode="black">
            <a:xfrm>
              <a:off x="4860925" y="2654300"/>
              <a:ext cx="25400" cy="33338"/>
            </a:xfrm>
            <a:custGeom>
              <a:avLst/>
              <a:gdLst/>
              <a:ahLst/>
              <a:cxnLst>
                <a:cxn ang="0">
                  <a:pos x="6" y="24"/>
                </a:cxn>
                <a:cxn ang="0">
                  <a:pos x="0" y="22"/>
                </a:cxn>
                <a:cxn ang="0">
                  <a:pos x="1" y="22"/>
                </a:cxn>
                <a:cxn ang="0">
                  <a:pos x="5" y="0"/>
                </a:cxn>
                <a:cxn ang="0">
                  <a:pos x="6" y="0"/>
                </a:cxn>
                <a:cxn ang="0">
                  <a:pos x="12" y="2"/>
                </a:cxn>
                <a:cxn ang="0">
                  <a:pos x="6" y="24"/>
                </a:cxn>
              </a:cxnLst>
              <a:rect l="0" t="0" r="r" b="b"/>
              <a:pathLst>
                <a:path w="12" h="24">
                  <a:moveTo>
                    <a:pt x="6" y="24"/>
                  </a:moveTo>
                  <a:lnTo>
                    <a:pt x="0" y="22"/>
                  </a:lnTo>
                  <a:lnTo>
                    <a:pt x="1" y="22"/>
                  </a:lnTo>
                  <a:lnTo>
                    <a:pt x="5" y="0"/>
                  </a:lnTo>
                  <a:lnTo>
                    <a:pt x="6" y="0"/>
                  </a:lnTo>
                  <a:lnTo>
                    <a:pt x="12" y="2"/>
                  </a:lnTo>
                  <a:lnTo>
                    <a:pt x="6" y="24"/>
                  </a:lnTo>
                  <a:close/>
                </a:path>
              </a:pathLst>
            </a:custGeom>
            <a:solidFill>
              <a:srgbClr val="993300"/>
            </a:solidFill>
            <a:ln w="9525">
              <a:solidFill>
                <a:srgbClr val="993300"/>
              </a:solidFill>
              <a:round/>
              <a:headEnd/>
              <a:tailEnd/>
            </a:ln>
          </p:spPr>
          <p:txBody>
            <a:bodyPr/>
            <a:lstStyle/>
            <a:p>
              <a:endParaRPr lang="en-US"/>
            </a:p>
          </p:txBody>
        </p:sp>
        <p:sp>
          <p:nvSpPr>
            <p:cNvPr id="151654" name="Freeform 102"/>
            <p:cNvSpPr>
              <a:spLocks/>
            </p:cNvSpPr>
            <p:nvPr/>
          </p:nvSpPr>
          <p:spPr bwMode="black">
            <a:xfrm>
              <a:off x="4852988" y="2654300"/>
              <a:ext cx="19050" cy="30163"/>
            </a:xfrm>
            <a:custGeom>
              <a:avLst/>
              <a:gdLst/>
              <a:ahLst/>
              <a:cxnLst>
                <a:cxn ang="0">
                  <a:pos x="6" y="23"/>
                </a:cxn>
                <a:cxn ang="0">
                  <a:pos x="0" y="22"/>
                </a:cxn>
                <a:cxn ang="0">
                  <a:pos x="1" y="22"/>
                </a:cxn>
                <a:cxn ang="0">
                  <a:pos x="3" y="0"/>
                </a:cxn>
                <a:cxn ang="0">
                  <a:pos x="4" y="0"/>
                </a:cxn>
                <a:cxn ang="0">
                  <a:pos x="10" y="1"/>
                </a:cxn>
                <a:cxn ang="0">
                  <a:pos x="6" y="23"/>
                </a:cxn>
              </a:cxnLst>
              <a:rect l="0" t="0" r="r" b="b"/>
              <a:pathLst>
                <a:path w="10" h="23">
                  <a:moveTo>
                    <a:pt x="6" y="23"/>
                  </a:moveTo>
                  <a:lnTo>
                    <a:pt x="0" y="22"/>
                  </a:lnTo>
                  <a:lnTo>
                    <a:pt x="1" y="22"/>
                  </a:lnTo>
                  <a:lnTo>
                    <a:pt x="3" y="0"/>
                  </a:lnTo>
                  <a:lnTo>
                    <a:pt x="4" y="0"/>
                  </a:lnTo>
                  <a:lnTo>
                    <a:pt x="10" y="1"/>
                  </a:lnTo>
                  <a:lnTo>
                    <a:pt x="6" y="23"/>
                  </a:lnTo>
                  <a:close/>
                </a:path>
              </a:pathLst>
            </a:custGeom>
            <a:solidFill>
              <a:srgbClr val="993300"/>
            </a:solidFill>
            <a:ln w="9525">
              <a:solidFill>
                <a:srgbClr val="993300"/>
              </a:solidFill>
              <a:round/>
              <a:headEnd/>
              <a:tailEnd/>
            </a:ln>
          </p:spPr>
          <p:txBody>
            <a:bodyPr/>
            <a:lstStyle/>
            <a:p>
              <a:endParaRPr lang="en-US"/>
            </a:p>
          </p:txBody>
        </p:sp>
        <p:sp>
          <p:nvSpPr>
            <p:cNvPr id="151655" name="Freeform 103"/>
            <p:cNvSpPr>
              <a:spLocks/>
            </p:cNvSpPr>
            <p:nvPr/>
          </p:nvSpPr>
          <p:spPr bwMode="black">
            <a:xfrm>
              <a:off x="4841875" y="2651125"/>
              <a:ext cx="14288" cy="33338"/>
            </a:xfrm>
            <a:custGeom>
              <a:avLst/>
              <a:gdLst/>
              <a:ahLst/>
              <a:cxnLst>
                <a:cxn ang="0">
                  <a:pos x="6" y="23"/>
                </a:cxn>
                <a:cxn ang="0">
                  <a:pos x="0" y="23"/>
                </a:cxn>
                <a:cxn ang="0">
                  <a:pos x="2" y="0"/>
                </a:cxn>
                <a:cxn ang="0">
                  <a:pos x="8" y="1"/>
                </a:cxn>
                <a:cxn ang="0">
                  <a:pos x="6" y="23"/>
                </a:cxn>
              </a:cxnLst>
              <a:rect l="0" t="0" r="r" b="b"/>
              <a:pathLst>
                <a:path w="8" h="23">
                  <a:moveTo>
                    <a:pt x="6" y="23"/>
                  </a:moveTo>
                  <a:lnTo>
                    <a:pt x="0" y="23"/>
                  </a:lnTo>
                  <a:lnTo>
                    <a:pt x="2" y="0"/>
                  </a:lnTo>
                  <a:lnTo>
                    <a:pt x="8" y="1"/>
                  </a:lnTo>
                  <a:lnTo>
                    <a:pt x="6" y="23"/>
                  </a:lnTo>
                  <a:close/>
                </a:path>
              </a:pathLst>
            </a:custGeom>
            <a:solidFill>
              <a:srgbClr val="993300"/>
            </a:solidFill>
            <a:ln w="9525">
              <a:solidFill>
                <a:srgbClr val="993300"/>
              </a:solidFill>
              <a:round/>
              <a:headEnd/>
              <a:tailEnd/>
            </a:ln>
          </p:spPr>
          <p:txBody>
            <a:bodyPr/>
            <a:lstStyle/>
            <a:p>
              <a:endParaRPr lang="en-US"/>
            </a:p>
          </p:txBody>
        </p:sp>
        <p:sp>
          <p:nvSpPr>
            <p:cNvPr id="151656" name="Freeform 104"/>
            <p:cNvSpPr>
              <a:spLocks/>
            </p:cNvSpPr>
            <p:nvPr/>
          </p:nvSpPr>
          <p:spPr bwMode="black">
            <a:xfrm>
              <a:off x="2959100" y="2651125"/>
              <a:ext cx="19050" cy="33338"/>
            </a:xfrm>
            <a:custGeom>
              <a:avLst/>
              <a:gdLst/>
              <a:ahLst/>
              <a:cxnLst>
                <a:cxn ang="0">
                  <a:pos x="9" y="23"/>
                </a:cxn>
                <a:cxn ang="0">
                  <a:pos x="3" y="23"/>
                </a:cxn>
                <a:cxn ang="0">
                  <a:pos x="4" y="23"/>
                </a:cxn>
                <a:cxn ang="0">
                  <a:pos x="0" y="1"/>
                </a:cxn>
                <a:cxn ang="0">
                  <a:pos x="1" y="1"/>
                </a:cxn>
                <a:cxn ang="0">
                  <a:pos x="7" y="0"/>
                </a:cxn>
                <a:cxn ang="0">
                  <a:pos x="9" y="23"/>
                </a:cxn>
              </a:cxnLst>
              <a:rect l="0" t="0" r="r" b="b"/>
              <a:pathLst>
                <a:path w="9" h="23">
                  <a:moveTo>
                    <a:pt x="9" y="23"/>
                  </a:moveTo>
                  <a:lnTo>
                    <a:pt x="3" y="23"/>
                  </a:lnTo>
                  <a:lnTo>
                    <a:pt x="4" y="23"/>
                  </a:lnTo>
                  <a:lnTo>
                    <a:pt x="0" y="1"/>
                  </a:lnTo>
                  <a:lnTo>
                    <a:pt x="1" y="1"/>
                  </a:lnTo>
                  <a:lnTo>
                    <a:pt x="7" y="0"/>
                  </a:lnTo>
                  <a:lnTo>
                    <a:pt x="9" y="23"/>
                  </a:lnTo>
                  <a:close/>
                </a:path>
              </a:pathLst>
            </a:custGeom>
            <a:solidFill>
              <a:srgbClr val="993300"/>
            </a:solidFill>
            <a:ln w="9525">
              <a:solidFill>
                <a:srgbClr val="993300"/>
              </a:solidFill>
              <a:round/>
              <a:headEnd/>
              <a:tailEnd/>
            </a:ln>
          </p:spPr>
          <p:txBody>
            <a:bodyPr/>
            <a:lstStyle/>
            <a:p>
              <a:endParaRPr lang="en-US"/>
            </a:p>
          </p:txBody>
        </p:sp>
        <p:sp>
          <p:nvSpPr>
            <p:cNvPr id="151657" name="Freeform 105"/>
            <p:cNvSpPr>
              <a:spLocks/>
            </p:cNvSpPr>
            <p:nvPr/>
          </p:nvSpPr>
          <p:spPr bwMode="black">
            <a:xfrm>
              <a:off x="2944813" y="2654300"/>
              <a:ext cx="22225" cy="30163"/>
            </a:xfrm>
            <a:custGeom>
              <a:avLst/>
              <a:gdLst/>
              <a:ahLst/>
              <a:cxnLst>
                <a:cxn ang="0">
                  <a:pos x="13" y="22"/>
                </a:cxn>
                <a:cxn ang="0">
                  <a:pos x="6" y="23"/>
                </a:cxn>
                <a:cxn ang="0">
                  <a:pos x="8" y="23"/>
                </a:cxn>
                <a:cxn ang="0">
                  <a:pos x="0" y="1"/>
                </a:cxn>
                <a:cxn ang="0">
                  <a:pos x="2" y="1"/>
                </a:cxn>
                <a:cxn ang="0">
                  <a:pos x="9" y="0"/>
                </a:cxn>
                <a:cxn ang="0">
                  <a:pos x="13" y="22"/>
                </a:cxn>
              </a:cxnLst>
              <a:rect l="0" t="0" r="r" b="b"/>
              <a:pathLst>
                <a:path w="13" h="23">
                  <a:moveTo>
                    <a:pt x="13" y="22"/>
                  </a:moveTo>
                  <a:lnTo>
                    <a:pt x="6" y="23"/>
                  </a:lnTo>
                  <a:lnTo>
                    <a:pt x="8" y="23"/>
                  </a:lnTo>
                  <a:lnTo>
                    <a:pt x="0" y="1"/>
                  </a:lnTo>
                  <a:lnTo>
                    <a:pt x="2" y="1"/>
                  </a:lnTo>
                  <a:lnTo>
                    <a:pt x="9" y="0"/>
                  </a:lnTo>
                  <a:lnTo>
                    <a:pt x="13" y="22"/>
                  </a:lnTo>
                  <a:close/>
                </a:path>
              </a:pathLst>
            </a:custGeom>
            <a:solidFill>
              <a:srgbClr val="993300"/>
            </a:solidFill>
            <a:ln w="9525">
              <a:solidFill>
                <a:srgbClr val="993300"/>
              </a:solidFill>
              <a:round/>
              <a:headEnd/>
              <a:tailEnd/>
            </a:ln>
          </p:spPr>
          <p:txBody>
            <a:bodyPr/>
            <a:lstStyle/>
            <a:p>
              <a:endParaRPr lang="en-US"/>
            </a:p>
          </p:txBody>
        </p:sp>
        <p:sp>
          <p:nvSpPr>
            <p:cNvPr id="151658" name="Freeform 106"/>
            <p:cNvSpPr>
              <a:spLocks/>
            </p:cNvSpPr>
            <p:nvPr/>
          </p:nvSpPr>
          <p:spPr bwMode="black">
            <a:xfrm>
              <a:off x="2932113" y="2654300"/>
              <a:ext cx="26987" cy="33338"/>
            </a:xfrm>
            <a:custGeom>
              <a:avLst/>
              <a:gdLst/>
              <a:ahLst/>
              <a:cxnLst>
                <a:cxn ang="0">
                  <a:pos x="14" y="22"/>
                </a:cxn>
                <a:cxn ang="0">
                  <a:pos x="8" y="24"/>
                </a:cxn>
                <a:cxn ang="0">
                  <a:pos x="9" y="23"/>
                </a:cxn>
                <a:cxn ang="0">
                  <a:pos x="0" y="2"/>
                </a:cxn>
                <a:cxn ang="0">
                  <a:pos x="1" y="2"/>
                </a:cxn>
                <a:cxn ang="0">
                  <a:pos x="6" y="0"/>
                </a:cxn>
                <a:cxn ang="0">
                  <a:pos x="14" y="22"/>
                </a:cxn>
              </a:cxnLst>
              <a:rect l="0" t="0" r="r" b="b"/>
              <a:pathLst>
                <a:path w="14" h="24">
                  <a:moveTo>
                    <a:pt x="14" y="22"/>
                  </a:moveTo>
                  <a:lnTo>
                    <a:pt x="8" y="24"/>
                  </a:lnTo>
                  <a:lnTo>
                    <a:pt x="9" y="23"/>
                  </a:lnTo>
                  <a:lnTo>
                    <a:pt x="0" y="2"/>
                  </a:lnTo>
                  <a:lnTo>
                    <a:pt x="1" y="2"/>
                  </a:lnTo>
                  <a:lnTo>
                    <a:pt x="6" y="0"/>
                  </a:lnTo>
                  <a:lnTo>
                    <a:pt x="14" y="22"/>
                  </a:lnTo>
                  <a:close/>
                </a:path>
              </a:pathLst>
            </a:custGeom>
            <a:solidFill>
              <a:srgbClr val="993300"/>
            </a:solidFill>
            <a:ln w="9525">
              <a:solidFill>
                <a:srgbClr val="993300"/>
              </a:solidFill>
              <a:round/>
              <a:headEnd/>
              <a:tailEnd/>
            </a:ln>
          </p:spPr>
          <p:txBody>
            <a:bodyPr/>
            <a:lstStyle/>
            <a:p>
              <a:endParaRPr lang="en-US"/>
            </a:p>
          </p:txBody>
        </p:sp>
        <p:sp>
          <p:nvSpPr>
            <p:cNvPr id="151659" name="Freeform 107"/>
            <p:cNvSpPr>
              <a:spLocks/>
            </p:cNvSpPr>
            <p:nvPr/>
          </p:nvSpPr>
          <p:spPr bwMode="black">
            <a:xfrm>
              <a:off x="2921000" y="2657475"/>
              <a:ext cx="30163" cy="33338"/>
            </a:xfrm>
            <a:custGeom>
              <a:avLst/>
              <a:gdLst/>
              <a:ahLst/>
              <a:cxnLst>
                <a:cxn ang="0">
                  <a:pos x="16" y="21"/>
                </a:cxn>
                <a:cxn ang="0">
                  <a:pos x="10" y="24"/>
                </a:cxn>
                <a:cxn ang="0">
                  <a:pos x="12" y="23"/>
                </a:cxn>
                <a:cxn ang="0">
                  <a:pos x="0" y="3"/>
                </a:cxn>
                <a:cxn ang="0">
                  <a:pos x="1" y="3"/>
                </a:cxn>
                <a:cxn ang="0">
                  <a:pos x="7" y="0"/>
                </a:cxn>
                <a:cxn ang="0">
                  <a:pos x="16" y="21"/>
                </a:cxn>
              </a:cxnLst>
              <a:rect l="0" t="0" r="r" b="b"/>
              <a:pathLst>
                <a:path w="16" h="24">
                  <a:moveTo>
                    <a:pt x="16" y="21"/>
                  </a:moveTo>
                  <a:lnTo>
                    <a:pt x="10" y="24"/>
                  </a:lnTo>
                  <a:lnTo>
                    <a:pt x="12" y="23"/>
                  </a:lnTo>
                  <a:lnTo>
                    <a:pt x="0" y="3"/>
                  </a:lnTo>
                  <a:lnTo>
                    <a:pt x="1" y="3"/>
                  </a:lnTo>
                  <a:lnTo>
                    <a:pt x="7" y="0"/>
                  </a:lnTo>
                  <a:lnTo>
                    <a:pt x="16" y="21"/>
                  </a:lnTo>
                  <a:close/>
                </a:path>
              </a:pathLst>
            </a:custGeom>
            <a:solidFill>
              <a:srgbClr val="993300"/>
            </a:solidFill>
            <a:ln w="9525">
              <a:solidFill>
                <a:srgbClr val="993300"/>
              </a:solidFill>
              <a:round/>
              <a:headEnd/>
              <a:tailEnd/>
            </a:ln>
          </p:spPr>
          <p:txBody>
            <a:bodyPr/>
            <a:lstStyle/>
            <a:p>
              <a:endParaRPr lang="en-US"/>
            </a:p>
          </p:txBody>
        </p:sp>
        <p:sp>
          <p:nvSpPr>
            <p:cNvPr id="151660" name="Freeform 108"/>
            <p:cNvSpPr>
              <a:spLocks/>
            </p:cNvSpPr>
            <p:nvPr/>
          </p:nvSpPr>
          <p:spPr bwMode="black">
            <a:xfrm>
              <a:off x="2905125" y="2662238"/>
              <a:ext cx="39688" cy="31750"/>
            </a:xfrm>
            <a:custGeom>
              <a:avLst/>
              <a:gdLst/>
              <a:ahLst/>
              <a:cxnLst>
                <a:cxn ang="0">
                  <a:pos x="19" y="20"/>
                </a:cxn>
                <a:cxn ang="0">
                  <a:pos x="13" y="23"/>
                </a:cxn>
                <a:cxn ang="0">
                  <a:pos x="15" y="23"/>
                </a:cxn>
                <a:cxn ang="0">
                  <a:pos x="0" y="4"/>
                </a:cxn>
                <a:cxn ang="0">
                  <a:pos x="1" y="4"/>
                </a:cxn>
                <a:cxn ang="0">
                  <a:pos x="7" y="0"/>
                </a:cxn>
                <a:cxn ang="0">
                  <a:pos x="19" y="20"/>
                </a:cxn>
              </a:cxnLst>
              <a:rect l="0" t="0" r="r" b="b"/>
              <a:pathLst>
                <a:path w="19" h="23">
                  <a:moveTo>
                    <a:pt x="19" y="20"/>
                  </a:moveTo>
                  <a:lnTo>
                    <a:pt x="13" y="23"/>
                  </a:lnTo>
                  <a:lnTo>
                    <a:pt x="15" y="23"/>
                  </a:lnTo>
                  <a:lnTo>
                    <a:pt x="0" y="4"/>
                  </a:lnTo>
                  <a:lnTo>
                    <a:pt x="1" y="4"/>
                  </a:lnTo>
                  <a:lnTo>
                    <a:pt x="7" y="0"/>
                  </a:lnTo>
                  <a:lnTo>
                    <a:pt x="19" y="20"/>
                  </a:lnTo>
                  <a:close/>
                </a:path>
              </a:pathLst>
            </a:custGeom>
            <a:solidFill>
              <a:srgbClr val="993300"/>
            </a:solidFill>
            <a:ln w="9525">
              <a:solidFill>
                <a:srgbClr val="993300"/>
              </a:solidFill>
              <a:round/>
              <a:headEnd/>
              <a:tailEnd/>
            </a:ln>
          </p:spPr>
          <p:txBody>
            <a:bodyPr/>
            <a:lstStyle/>
            <a:p>
              <a:endParaRPr lang="en-US"/>
            </a:p>
          </p:txBody>
        </p:sp>
        <p:sp>
          <p:nvSpPr>
            <p:cNvPr id="151661" name="Freeform 109"/>
            <p:cNvSpPr>
              <a:spLocks/>
            </p:cNvSpPr>
            <p:nvPr/>
          </p:nvSpPr>
          <p:spPr bwMode="black">
            <a:xfrm>
              <a:off x="2894013" y="2668588"/>
              <a:ext cx="42862" cy="30162"/>
            </a:xfrm>
            <a:custGeom>
              <a:avLst/>
              <a:gdLst/>
              <a:ahLst/>
              <a:cxnLst>
                <a:cxn ang="0">
                  <a:pos x="21" y="19"/>
                </a:cxn>
                <a:cxn ang="0">
                  <a:pos x="16" y="22"/>
                </a:cxn>
                <a:cxn ang="0">
                  <a:pos x="17" y="22"/>
                </a:cxn>
                <a:cxn ang="0">
                  <a:pos x="0" y="5"/>
                </a:cxn>
                <a:cxn ang="0">
                  <a:pos x="1" y="4"/>
                </a:cxn>
                <a:cxn ang="0">
                  <a:pos x="6" y="0"/>
                </a:cxn>
                <a:cxn ang="0">
                  <a:pos x="21" y="19"/>
                </a:cxn>
              </a:cxnLst>
              <a:rect l="0" t="0" r="r" b="b"/>
              <a:pathLst>
                <a:path w="21" h="22">
                  <a:moveTo>
                    <a:pt x="21" y="19"/>
                  </a:moveTo>
                  <a:lnTo>
                    <a:pt x="16" y="22"/>
                  </a:lnTo>
                  <a:lnTo>
                    <a:pt x="17" y="22"/>
                  </a:lnTo>
                  <a:lnTo>
                    <a:pt x="0" y="5"/>
                  </a:lnTo>
                  <a:lnTo>
                    <a:pt x="1" y="4"/>
                  </a:lnTo>
                  <a:lnTo>
                    <a:pt x="6" y="0"/>
                  </a:lnTo>
                  <a:lnTo>
                    <a:pt x="21" y="19"/>
                  </a:lnTo>
                  <a:close/>
                </a:path>
              </a:pathLst>
            </a:custGeom>
            <a:solidFill>
              <a:srgbClr val="993300"/>
            </a:solidFill>
            <a:ln w="9525">
              <a:solidFill>
                <a:srgbClr val="993300"/>
              </a:solidFill>
              <a:round/>
              <a:headEnd/>
              <a:tailEnd/>
            </a:ln>
          </p:spPr>
          <p:txBody>
            <a:bodyPr/>
            <a:lstStyle/>
            <a:p>
              <a:endParaRPr lang="en-US"/>
            </a:p>
          </p:txBody>
        </p:sp>
        <p:sp>
          <p:nvSpPr>
            <p:cNvPr id="151662" name="Freeform 110"/>
            <p:cNvSpPr>
              <a:spLocks/>
            </p:cNvSpPr>
            <p:nvPr/>
          </p:nvSpPr>
          <p:spPr bwMode="black">
            <a:xfrm>
              <a:off x="2886075" y="2673350"/>
              <a:ext cx="42863" cy="31750"/>
            </a:xfrm>
            <a:custGeom>
              <a:avLst/>
              <a:gdLst/>
              <a:ahLst/>
              <a:cxnLst>
                <a:cxn ang="0">
                  <a:pos x="22" y="17"/>
                </a:cxn>
                <a:cxn ang="0">
                  <a:pos x="17" y="21"/>
                </a:cxn>
                <a:cxn ang="0">
                  <a:pos x="18" y="20"/>
                </a:cxn>
                <a:cxn ang="0">
                  <a:pos x="0" y="5"/>
                </a:cxn>
                <a:cxn ang="0">
                  <a:pos x="1" y="4"/>
                </a:cxn>
                <a:cxn ang="0">
                  <a:pos x="5" y="0"/>
                </a:cxn>
                <a:cxn ang="0">
                  <a:pos x="22" y="17"/>
                </a:cxn>
              </a:cxnLst>
              <a:rect l="0" t="0" r="r" b="b"/>
              <a:pathLst>
                <a:path w="22" h="21">
                  <a:moveTo>
                    <a:pt x="22" y="17"/>
                  </a:moveTo>
                  <a:lnTo>
                    <a:pt x="17" y="21"/>
                  </a:lnTo>
                  <a:lnTo>
                    <a:pt x="18" y="20"/>
                  </a:lnTo>
                  <a:lnTo>
                    <a:pt x="0" y="5"/>
                  </a:lnTo>
                  <a:lnTo>
                    <a:pt x="1" y="4"/>
                  </a:lnTo>
                  <a:lnTo>
                    <a:pt x="5" y="0"/>
                  </a:lnTo>
                  <a:lnTo>
                    <a:pt x="22" y="17"/>
                  </a:lnTo>
                  <a:close/>
                </a:path>
              </a:pathLst>
            </a:custGeom>
            <a:solidFill>
              <a:srgbClr val="993300"/>
            </a:solidFill>
            <a:ln w="9525">
              <a:solidFill>
                <a:srgbClr val="993300"/>
              </a:solidFill>
              <a:round/>
              <a:headEnd/>
              <a:tailEnd/>
            </a:ln>
          </p:spPr>
          <p:txBody>
            <a:bodyPr/>
            <a:lstStyle/>
            <a:p>
              <a:endParaRPr lang="en-US"/>
            </a:p>
          </p:txBody>
        </p:sp>
        <p:sp>
          <p:nvSpPr>
            <p:cNvPr id="151663" name="Freeform 111"/>
            <p:cNvSpPr>
              <a:spLocks/>
            </p:cNvSpPr>
            <p:nvPr/>
          </p:nvSpPr>
          <p:spPr bwMode="black">
            <a:xfrm>
              <a:off x="2874963" y="2682875"/>
              <a:ext cx="46037" cy="26988"/>
            </a:xfrm>
            <a:custGeom>
              <a:avLst/>
              <a:gdLst/>
              <a:ahLst/>
              <a:cxnLst>
                <a:cxn ang="0">
                  <a:pos x="23" y="15"/>
                </a:cxn>
                <a:cxn ang="0">
                  <a:pos x="19" y="20"/>
                </a:cxn>
                <a:cxn ang="0">
                  <a:pos x="20" y="18"/>
                </a:cxn>
                <a:cxn ang="0">
                  <a:pos x="0" y="7"/>
                </a:cxn>
                <a:cxn ang="0">
                  <a:pos x="1" y="5"/>
                </a:cxn>
                <a:cxn ang="0">
                  <a:pos x="5" y="0"/>
                </a:cxn>
                <a:cxn ang="0">
                  <a:pos x="23" y="15"/>
                </a:cxn>
              </a:cxnLst>
              <a:rect l="0" t="0" r="r" b="b"/>
              <a:pathLst>
                <a:path w="23" h="20">
                  <a:moveTo>
                    <a:pt x="23" y="15"/>
                  </a:moveTo>
                  <a:lnTo>
                    <a:pt x="19" y="20"/>
                  </a:lnTo>
                  <a:lnTo>
                    <a:pt x="20" y="18"/>
                  </a:lnTo>
                  <a:lnTo>
                    <a:pt x="0" y="7"/>
                  </a:lnTo>
                  <a:lnTo>
                    <a:pt x="1" y="5"/>
                  </a:lnTo>
                  <a:lnTo>
                    <a:pt x="5" y="0"/>
                  </a:lnTo>
                  <a:lnTo>
                    <a:pt x="23" y="15"/>
                  </a:lnTo>
                  <a:close/>
                </a:path>
              </a:pathLst>
            </a:custGeom>
            <a:solidFill>
              <a:srgbClr val="993300"/>
            </a:solidFill>
            <a:ln w="9525">
              <a:solidFill>
                <a:srgbClr val="993300"/>
              </a:solidFill>
              <a:round/>
              <a:headEnd/>
              <a:tailEnd/>
            </a:ln>
          </p:spPr>
          <p:txBody>
            <a:bodyPr/>
            <a:lstStyle/>
            <a:p>
              <a:endParaRPr lang="en-US"/>
            </a:p>
          </p:txBody>
        </p:sp>
        <p:sp>
          <p:nvSpPr>
            <p:cNvPr id="151664" name="Freeform 112"/>
            <p:cNvSpPr>
              <a:spLocks/>
            </p:cNvSpPr>
            <p:nvPr/>
          </p:nvSpPr>
          <p:spPr bwMode="black">
            <a:xfrm>
              <a:off x="2867025" y="2690813"/>
              <a:ext cx="46038" cy="25400"/>
            </a:xfrm>
            <a:custGeom>
              <a:avLst/>
              <a:gdLst/>
              <a:ahLst/>
              <a:cxnLst>
                <a:cxn ang="0">
                  <a:pos x="24" y="11"/>
                </a:cxn>
                <a:cxn ang="0">
                  <a:pos x="21" y="17"/>
                </a:cxn>
                <a:cxn ang="0">
                  <a:pos x="21" y="15"/>
                </a:cxn>
                <a:cxn ang="0">
                  <a:pos x="0" y="6"/>
                </a:cxn>
                <a:cxn ang="0">
                  <a:pos x="1" y="5"/>
                </a:cxn>
                <a:cxn ang="0">
                  <a:pos x="4" y="0"/>
                </a:cxn>
                <a:cxn ang="0">
                  <a:pos x="24" y="11"/>
                </a:cxn>
              </a:cxnLst>
              <a:rect l="0" t="0" r="r" b="b"/>
              <a:pathLst>
                <a:path w="24" h="17">
                  <a:moveTo>
                    <a:pt x="24" y="11"/>
                  </a:moveTo>
                  <a:lnTo>
                    <a:pt x="21" y="17"/>
                  </a:lnTo>
                  <a:lnTo>
                    <a:pt x="21" y="15"/>
                  </a:lnTo>
                  <a:lnTo>
                    <a:pt x="0" y="6"/>
                  </a:lnTo>
                  <a:lnTo>
                    <a:pt x="1" y="5"/>
                  </a:lnTo>
                  <a:lnTo>
                    <a:pt x="4" y="0"/>
                  </a:lnTo>
                  <a:lnTo>
                    <a:pt x="24" y="11"/>
                  </a:lnTo>
                  <a:close/>
                </a:path>
              </a:pathLst>
            </a:custGeom>
            <a:solidFill>
              <a:srgbClr val="993300"/>
            </a:solidFill>
            <a:ln w="9525">
              <a:solidFill>
                <a:srgbClr val="993300"/>
              </a:solidFill>
              <a:round/>
              <a:headEnd/>
              <a:tailEnd/>
            </a:ln>
          </p:spPr>
          <p:txBody>
            <a:bodyPr/>
            <a:lstStyle/>
            <a:p>
              <a:endParaRPr lang="en-US"/>
            </a:p>
          </p:txBody>
        </p:sp>
        <p:sp>
          <p:nvSpPr>
            <p:cNvPr id="151665" name="Freeform 113"/>
            <p:cNvSpPr>
              <a:spLocks/>
            </p:cNvSpPr>
            <p:nvPr/>
          </p:nvSpPr>
          <p:spPr bwMode="black">
            <a:xfrm>
              <a:off x="2860675" y="2701925"/>
              <a:ext cx="49213" cy="19050"/>
            </a:xfrm>
            <a:custGeom>
              <a:avLst/>
              <a:gdLst/>
              <a:ahLst/>
              <a:cxnLst>
                <a:cxn ang="0">
                  <a:pos x="24" y="9"/>
                </a:cxn>
                <a:cxn ang="0">
                  <a:pos x="22" y="15"/>
                </a:cxn>
                <a:cxn ang="0">
                  <a:pos x="23" y="14"/>
                </a:cxn>
                <a:cxn ang="0">
                  <a:pos x="0" y="7"/>
                </a:cxn>
                <a:cxn ang="0">
                  <a:pos x="1" y="6"/>
                </a:cxn>
                <a:cxn ang="0">
                  <a:pos x="3" y="0"/>
                </a:cxn>
                <a:cxn ang="0">
                  <a:pos x="24" y="9"/>
                </a:cxn>
              </a:cxnLst>
              <a:rect l="0" t="0" r="r" b="b"/>
              <a:pathLst>
                <a:path w="24" h="15">
                  <a:moveTo>
                    <a:pt x="24" y="9"/>
                  </a:moveTo>
                  <a:lnTo>
                    <a:pt x="22" y="15"/>
                  </a:lnTo>
                  <a:lnTo>
                    <a:pt x="23" y="14"/>
                  </a:lnTo>
                  <a:lnTo>
                    <a:pt x="0" y="7"/>
                  </a:lnTo>
                  <a:lnTo>
                    <a:pt x="1" y="6"/>
                  </a:lnTo>
                  <a:lnTo>
                    <a:pt x="3" y="0"/>
                  </a:lnTo>
                  <a:lnTo>
                    <a:pt x="24" y="9"/>
                  </a:lnTo>
                  <a:close/>
                </a:path>
              </a:pathLst>
            </a:custGeom>
            <a:solidFill>
              <a:srgbClr val="993300"/>
            </a:solidFill>
            <a:ln w="9525">
              <a:solidFill>
                <a:srgbClr val="993300"/>
              </a:solidFill>
              <a:round/>
              <a:headEnd/>
              <a:tailEnd/>
            </a:ln>
          </p:spPr>
          <p:txBody>
            <a:bodyPr/>
            <a:lstStyle/>
            <a:p>
              <a:endParaRPr lang="en-US"/>
            </a:p>
          </p:txBody>
        </p:sp>
        <p:sp>
          <p:nvSpPr>
            <p:cNvPr id="151666" name="Freeform 114"/>
            <p:cNvSpPr>
              <a:spLocks/>
            </p:cNvSpPr>
            <p:nvPr/>
          </p:nvSpPr>
          <p:spPr bwMode="black">
            <a:xfrm>
              <a:off x="2855913" y="2709863"/>
              <a:ext cx="49212" cy="20637"/>
            </a:xfrm>
            <a:custGeom>
              <a:avLst/>
              <a:gdLst/>
              <a:ahLst/>
              <a:cxnLst>
                <a:cxn ang="0">
                  <a:pos x="25" y="7"/>
                </a:cxn>
                <a:cxn ang="0">
                  <a:pos x="23" y="13"/>
                </a:cxn>
                <a:cxn ang="0">
                  <a:pos x="23" y="11"/>
                </a:cxn>
                <a:cxn ang="0">
                  <a:pos x="0" y="7"/>
                </a:cxn>
                <a:cxn ang="0">
                  <a:pos x="0" y="6"/>
                </a:cxn>
                <a:cxn ang="0">
                  <a:pos x="2" y="0"/>
                </a:cxn>
                <a:cxn ang="0">
                  <a:pos x="25" y="7"/>
                </a:cxn>
              </a:cxnLst>
              <a:rect l="0" t="0" r="r" b="b"/>
              <a:pathLst>
                <a:path w="25" h="13">
                  <a:moveTo>
                    <a:pt x="25" y="7"/>
                  </a:moveTo>
                  <a:lnTo>
                    <a:pt x="23" y="13"/>
                  </a:lnTo>
                  <a:lnTo>
                    <a:pt x="23" y="11"/>
                  </a:lnTo>
                  <a:lnTo>
                    <a:pt x="0" y="7"/>
                  </a:lnTo>
                  <a:lnTo>
                    <a:pt x="0" y="6"/>
                  </a:lnTo>
                  <a:lnTo>
                    <a:pt x="2" y="0"/>
                  </a:lnTo>
                  <a:lnTo>
                    <a:pt x="25" y="7"/>
                  </a:lnTo>
                  <a:close/>
                </a:path>
              </a:pathLst>
            </a:custGeom>
            <a:solidFill>
              <a:srgbClr val="993300"/>
            </a:solidFill>
            <a:ln w="9525">
              <a:solidFill>
                <a:srgbClr val="993300"/>
              </a:solidFill>
              <a:round/>
              <a:headEnd/>
              <a:tailEnd/>
            </a:ln>
          </p:spPr>
          <p:txBody>
            <a:bodyPr/>
            <a:lstStyle/>
            <a:p>
              <a:endParaRPr lang="en-US"/>
            </a:p>
          </p:txBody>
        </p:sp>
        <p:sp>
          <p:nvSpPr>
            <p:cNvPr id="151667" name="Freeform 115"/>
            <p:cNvSpPr>
              <a:spLocks/>
            </p:cNvSpPr>
            <p:nvPr/>
          </p:nvSpPr>
          <p:spPr bwMode="black">
            <a:xfrm>
              <a:off x="2855913" y="2720975"/>
              <a:ext cx="46037" cy="14288"/>
            </a:xfrm>
            <a:custGeom>
              <a:avLst/>
              <a:gdLst/>
              <a:ahLst/>
              <a:cxnLst>
                <a:cxn ang="0">
                  <a:pos x="24" y="4"/>
                </a:cxn>
                <a:cxn ang="0">
                  <a:pos x="23" y="10"/>
                </a:cxn>
                <a:cxn ang="0">
                  <a:pos x="23" y="9"/>
                </a:cxn>
                <a:cxn ang="0">
                  <a:pos x="0" y="8"/>
                </a:cxn>
                <a:cxn ang="0">
                  <a:pos x="0" y="6"/>
                </a:cxn>
                <a:cxn ang="0">
                  <a:pos x="1" y="0"/>
                </a:cxn>
                <a:cxn ang="0">
                  <a:pos x="24" y="4"/>
                </a:cxn>
              </a:cxnLst>
              <a:rect l="0" t="0" r="r" b="b"/>
              <a:pathLst>
                <a:path w="24" h="10">
                  <a:moveTo>
                    <a:pt x="24" y="4"/>
                  </a:moveTo>
                  <a:lnTo>
                    <a:pt x="23" y="10"/>
                  </a:lnTo>
                  <a:lnTo>
                    <a:pt x="23" y="9"/>
                  </a:lnTo>
                  <a:lnTo>
                    <a:pt x="0" y="8"/>
                  </a:lnTo>
                  <a:lnTo>
                    <a:pt x="0" y="6"/>
                  </a:lnTo>
                  <a:lnTo>
                    <a:pt x="1" y="0"/>
                  </a:lnTo>
                  <a:lnTo>
                    <a:pt x="24" y="4"/>
                  </a:lnTo>
                  <a:close/>
                </a:path>
              </a:pathLst>
            </a:custGeom>
            <a:solidFill>
              <a:srgbClr val="993300"/>
            </a:solidFill>
            <a:ln w="9525">
              <a:solidFill>
                <a:srgbClr val="993300"/>
              </a:solidFill>
              <a:round/>
              <a:headEnd/>
              <a:tailEnd/>
            </a:ln>
          </p:spPr>
          <p:txBody>
            <a:bodyPr/>
            <a:lstStyle/>
            <a:p>
              <a:endParaRPr lang="en-US"/>
            </a:p>
          </p:txBody>
        </p:sp>
        <p:sp>
          <p:nvSpPr>
            <p:cNvPr id="151668" name="Freeform 116"/>
            <p:cNvSpPr>
              <a:spLocks/>
            </p:cNvSpPr>
            <p:nvPr/>
          </p:nvSpPr>
          <p:spPr bwMode="black">
            <a:xfrm>
              <a:off x="2855913" y="2732088"/>
              <a:ext cx="46037" cy="9525"/>
            </a:xfrm>
            <a:custGeom>
              <a:avLst/>
              <a:gdLst/>
              <a:ahLst/>
              <a:cxnLst>
                <a:cxn ang="0">
                  <a:pos x="23" y="1"/>
                </a:cxn>
                <a:cxn ang="0">
                  <a:pos x="22" y="7"/>
                </a:cxn>
                <a:cxn ang="0">
                  <a:pos x="0" y="6"/>
                </a:cxn>
                <a:cxn ang="0">
                  <a:pos x="0" y="0"/>
                </a:cxn>
                <a:cxn ang="0">
                  <a:pos x="23" y="1"/>
                </a:cxn>
              </a:cxnLst>
              <a:rect l="0" t="0" r="r" b="b"/>
              <a:pathLst>
                <a:path w="23" h="7">
                  <a:moveTo>
                    <a:pt x="23" y="1"/>
                  </a:moveTo>
                  <a:lnTo>
                    <a:pt x="22" y="7"/>
                  </a:lnTo>
                  <a:lnTo>
                    <a:pt x="0" y="6"/>
                  </a:lnTo>
                  <a:lnTo>
                    <a:pt x="0" y="0"/>
                  </a:lnTo>
                  <a:lnTo>
                    <a:pt x="23" y="1"/>
                  </a:lnTo>
                  <a:close/>
                </a:path>
              </a:pathLst>
            </a:custGeom>
            <a:solidFill>
              <a:srgbClr val="993300"/>
            </a:solidFill>
            <a:ln w="9525">
              <a:solidFill>
                <a:srgbClr val="993300"/>
              </a:solidFill>
              <a:round/>
              <a:headEnd/>
              <a:tailEnd/>
            </a:ln>
          </p:spPr>
          <p:txBody>
            <a:bodyPr/>
            <a:lstStyle/>
            <a:p>
              <a:endParaRPr lang="en-US"/>
            </a:p>
          </p:txBody>
        </p:sp>
        <p:sp>
          <p:nvSpPr>
            <p:cNvPr id="151669" name="Rectangle 117"/>
            <p:cNvSpPr>
              <a:spLocks noChangeArrowheads="1"/>
            </p:cNvSpPr>
            <p:nvPr/>
          </p:nvSpPr>
          <p:spPr bwMode="black">
            <a:xfrm>
              <a:off x="2098675" y="2767013"/>
              <a:ext cx="42863" cy="1917700"/>
            </a:xfrm>
            <a:prstGeom prst="rect">
              <a:avLst/>
            </a:prstGeom>
            <a:solidFill>
              <a:srgbClr val="993300"/>
            </a:solidFill>
            <a:ln w="9525">
              <a:noFill/>
              <a:miter lim="800000"/>
              <a:headEnd/>
              <a:tailEnd/>
            </a:ln>
          </p:spPr>
          <p:txBody>
            <a:bodyPr/>
            <a:lstStyle/>
            <a:p>
              <a:endParaRPr lang="en-US"/>
            </a:p>
          </p:txBody>
        </p:sp>
        <p:sp>
          <p:nvSpPr>
            <p:cNvPr id="151670" name="Rectangle 118"/>
            <p:cNvSpPr>
              <a:spLocks noChangeArrowheads="1"/>
            </p:cNvSpPr>
            <p:nvPr/>
          </p:nvSpPr>
          <p:spPr bwMode="black">
            <a:xfrm>
              <a:off x="1685925" y="2767013"/>
              <a:ext cx="41275" cy="1917700"/>
            </a:xfrm>
            <a:prstGeom prst="rect">
              <a:avLst/>
            </a:prstGeom>
            <a:solidFill>
              <a:srgbClr val="993300"/>
            </a:solidFill>
            <a:ln w="9525">
              <a:noFill/>
              <a:miter lim="800000"/>
              <a:headEnd/>
              <a:tailEnd/>
            </a:ln>
          </p:spPr>
          <p:txBody>
            <a:bodyPr/>
            <a:lstStyle/>
            <a:p>
              <a:endParaRPr lang="en-US"/>
            </a:p>
          </p:txBody>
        </p:sp>
        <p:sp>
          <p:nvSpPr>
            <p:cNvPr id="151671" name="Freeform 119"/>
            <p:cNvSpPr>
              <a:spLocks/>
            </p:cNvSpPr>
            <p:nvPr/>
          </p:nvSpPr>
          <p:spPr bwMode="black">
            <a:xfrm>
              <a:off x="3630613" y="1730375"/>
              <a:ext cx="279400" cy="187325"/>
            </a:xfrm>
            <a:custGeom>
              <a:avLst/>
              <a:gdLst/>
              <a:ahLst/>
              <a:cxnLst>
                <a:cxn ang="0">
                  <a:pos x="145" y="133"/>
                </a:cxn>
                <a:cxn ang="0">
                  <a:pos x="131" y="133"/>
                </a:cxn>
                <a:cxn ang="0">
                  <a:pos x="117" y="131"/>
                </a:cxn>
                <a:cxn ang="0">
                  <a:pos x="102" y="127"/>
                </a:cxn>
                <a:cxn ang="0">
                  <a:pos x="89" y="122"/>
                </a:cxn>
                <a:cxn ang="0">
                  <a:pos x="75" y="116"/>
                </a:cxn>
                <a:cxn ang="0">
                  <a:pos x="64" y="109"/>
                </a:cxn>
                <a:cxn ang="0">
                  <a:pos x="53" y="102"/>
                </a:cxn>
                <a:cxn ang="0">
                  <a:pos x="42" y="92"/>
                </a:cxn>
                <a:cxn ang="0">
                  <a:pos x="33" y="81"/>
                </a:cxn>
                <a:cxn ang="0">
                  <a:pos x="24" y="71"/>
                </a:cxn>
                <a:cxn ang="0">
                  <a:pos x="17" y="59"/>
                </a:cxn>
                <a:cxn ang="0">
                  <a:pos x="11" y="45"/>
                </a:cxn>
                <a:cxn ang="0">
                  <a:pos x="6" y="32"/>
                </a:cxn>
                <a:cxn ang="0">
                  <a:pos x="3" y="18"/>
                </a:cxn>
                <a:cxn ang="0">
                  <a:pos x="0" y="4"/>
                </a:cxn>
                <a:cxn ang="0">
                  <a:pos x="23" y="0"/>
                </a:cxn>
                <a:cxn ang="0">
                  <a:pos x="24" y="12"/>
                </a:cxn>
                <a:cxn ang="0">
                  <a:pos x="27" y="24"/>
                </a:cxn>
                <a:cxn ang="0">
                  <a:pos x="32" y="35"/>
                </a:cxn>
                <a:cxn ang="0">
                  <a:pos x="37" y="46"/>
                </a:cxn>
                <a:cxn ang="0">
                  <a:pos x="43" y="57"/>
                </a:cxn>
                <a:cxn ang="0">
                  <a:pos x="50" y="66"/>
                </a:cxn>
                <a:cxn ang="0">
                  <a:pos x="58" y="75"/>
                </a:cxn>
                <a:cxn ang="0">
                  <a:pos x="66" y="83"/>
                </a:cxn>
                <a:cxn ang="0">
                  <a:pos x="75" y="90"/>
                </a:cxn>
                <a:cxn ang="0">
                  <a:pos x="86" y="96"/>
                </a:cxn>
                <a:cxn ang="0">
                  <a:pos x="98" y="101"/>
                </a:cxn>
                <a:cxn ang="0">
                  <a:pos x="108" y="105"/>
                </a:cxn>
                <a:cxn ang="0">
                  <a:pos x="120" y="108"/>
                </a:cxn>
                <a:cxn ang="0">
                  <a:pos x="132" y="110"/>
                </a:cxn>
                <a:cxn ang="0">
                  <a:pos x="145" y="111"/>
                </a:cxn>
                <a:cxn ang="0">
                  <a:pos x="145" y="133"/>
                </a:cxn>
              </a:cxnLst>
              <a:rect l="0" t="0" r="r" b="b"/>
              <a:pathLst>
                <a:path w="145" h="133">
                  <a:moveTo>
                    <a:pt x="145" y="133"/>
                  </a:moveTo>
                  <a:lnTo>
                    <a:pt x="131" y="133"/>
                  </a:lnTo>
                  <a:lnTo>
                    <a:pt x="117" y="131"/>
                  </a:lnTo>
                  <a:lnTo>
                    <a:pt x="102" y="127"/>
                  </a:lnTo>
                  <a:lnTo>
                    <a:pt x="89" y="122"/>
                  </a:lnTo>
                  <a:lnTo>
                    <a:pt x="75" y="116"/>
                  </a:lnTo>
                  <a:lnTo>
                    <a:pt x="64" y="109"/>
                  </a:lnTo>
                  <a:lnTo>
                    <a:pt x="53" y="102"/>
                  </a:lnTo>
                  <a:lnTo>
                    <a:pt x="42" y="92"/>
                  </a:lnTo>
                  <a:lnTo>
                    <a:pt x="33" y="81"/>
                  </a:lnTo>
                  <a:lnTo>
                    <a:pt x="24" y="71"/>
                  </a:lnTo>
                  <a:lnTo>
                    <a:pt x="17" y="59"/>
                  </a:lnTo>
                  <a:lnTo>
                    <a:pt x="11" y="45"/>
                  </a:lnTo>
                  <a:lnTo>
                    <a:pt x="6" y="32"/>
                  </a:lnTo>
                  <a:lnTo>
                    <a:pt x="3" y="18"/>
                  </a:lnTo>
                  <a:lnTo>
                    <a:pt x="0" y="4"/>
                  </a:lnTo>
                  <a:lnTo>
                    <a:pt x="23" y="0"/>
                  </a:lnTo>
                  <a:lnTo>
                    <a:pt x="24" y="12"/>
                  </a:lnTo>
                  <a:lnTo>
                    <a:pt x="27" y="24"/>
                  </a:lnTo>
                  <a:lnTo>
                    <a:pt x="32" y="35"/>
                  </a:lnTo>
                  <a:lnTo>
                    <a:pt x="37" y="46"/>
                  </a:lnTo>
                  <a:lnTo>
                    <a:pt x="43" y="57"/>
                  </a:lnTo>
                  <a:lnTo>
                    <a:pt x="50" y="66"/>
                  </a:lnTo>
                  <a:lnTo>
                    <a:pt x="58" y="75"/>
                  </a:lnTo>
                  <a:lnTo>
                    <a:pt x="66" y="83"/>
                  </a:lnTo>
                  <a:lnTo>
                    <a:pt x="75" y="90"/>
                  </a:lnTo>
                  <a:lnTo>
                    <a:pt x="86" y="96"/>
                  </a:lnTo>
                  <a:lnTo>
                    <a:pt x="98" y="101"/>
                  </a:lnTo>
                  <a:lnTo>
                    <a:pt x="108" y="105"/>
                  </a:lnTo>
                  <a:lnTo>
                    <a:pt x="120" y="108"/>
                  </a:lnTo>
                  <a:lnTo>
                    <a:pt x="132" y="110"/>
                  </a:lnTo>
                  <a:lnTo>
                    <a:pt x="145" y="111"/>
                  </a:lnTo>
                  <a:lnTo>
                    <a:pt x="145" y="133"/>
                  </a:lnTo>
                  <a:close/>
                </a:path>
              </a:pathLst>
            </a:custGeom>
            <a:solidFill>
              <a:schemeClr val="tx1"/>
            </a:solidFill>
            <a:ln w="9525">
              <a:noFill/>
              <a:round/>
              <a:headEnd/>
              <a:tailEnd/>
            </a:ln>
          </p:spPr>
          <p:txBody>
            <a:bodyPr/>
            <a:lstStyle/>
            <a:p>
              <a:endParaRPr lang="en-US"/>
            </a:p>
          </p:txBody>
        </p:sp>
        <p:sp>
          <p:nvSpPr>
            <p:cNvPr id="151672" name="Freeform 120"/>
            <p:cNvSpPr>
              <a:spLocks/>
            </p:cNvSpPr>
            <p:nvPr/>
          </p:nvSpPr>
          <p:spPr bwMode="black">
            <a:xfrm>
              <a:off x="3630613" y="1712913"/>
              <a:ext cx="46037" cy="22225"/>
            </a:xfrm>
            <a:custGeom>
              <a:avLst/>
              <a:gdLst/>
              <a:ahLst/>
              <a:cxnLst>
                <a:cxn ang="0">
                  <a:pos x="0" y="16"/>
                </a:cxn>
                <a:cxn ang="0">
                  <a:pos x="0" y="0"/>
                </a:cxn>
                <a:cxn ang="0">
                  <a:pos x="0" y="0"/>
                </a:cxn>
                <a:cxn ang="0">
                  <a:pos x="22" y="0"/>
                </a:cxn>
                <a:cxn ang="0">
                  <a:pos x="22" y="0"/>
                </a:cxn>
                <a:cxn ang="0">
                  <a:pos x="23" y="12"/>
                </a:cxn>
                <a:cxn ang="0">
                  <a:pos x="0" y="16"/>
                </a:cxn>
              </a:cxnLst>
              <a:rect l="0" t="0" r="r" b="b"/>
              <a:pathLst>
                <a:path w="23" h="16">
                  <a:moveTo>
                    <a:pt x="0" y="16"/>
                  </a:moveTo>
                  <a:lnTo>
                    <a:pt x="0" y="0"/>
                  </a:lnTo>
                  <a:lnTo>
                    <a:pt x="0" y="0"/>
                  </a:lnTo>
                  <a:lnTo>
                    <a:pt x="22" y="0"/>
                  </a:lnTo>
                  <a:lnTo>
                    <a:pt x="22" y="0"/>
                  </a:lnTo>
                  <a:lnTo>
                    <a:pt x="23" y="12"/>
                  </a:lnTo>
                  <a:lnTo>
                    <a:pt x="0" y="16"/>
                  </a:lnTo>
                  <a:close/>
                </a:path>
              </a:pathLst>
            </a:custGeom>
            <a:solidFill>
              <a:schemeClr val="tx1"/>
            </a:solidFill>
            <a:ln w="9525">
              <a:noFill/>
              <a:round/>
              <a:headEnd/>
              <a:tailEnd/>
            </a:ln>
          </p:spPr>
          <p:txBody>
            <a:bodyPr/>
            <a:lstStyle/>
            <a:p>
              <a:endParaRPr lang="en-US"/>
            </a:p>
          </p:txBody>
        </p:sp>
        <p:sp>
          <p:nvSpPr>
            <p:cNvPr id="151673" name="Freeform 121"/>
            <p:cNvSpPr>
              <a:spLocks/>
            </p:cNvSpPr>
            <p:nvPr/>
          </p:nvSpPr>
          <p:spPr bwMode="black">
            <a:xfrm>
              <a:off x="3630613" y="1511300"/>
              <a:ext cx="255587" cy="201613"/>
            </a:xfrm>
            <a:custGeom>
              <a:avLst/>
              <a:gdLst/>
              <a:ahLst/>
              <a:cxnLst>
                <a:cxn ang="0">
                  <a:pos x="0" y="145"/>
                </a:cxn>
                <a:cxn ang="0">
                  <a:pos x="0" y="131"/>
                </a:cxn>
                <a:cxn ang="0">
                  <a:pos x="2" y="115"/>
                </a:cxn>
                <a:cxn ang="0">
                  <a:pos x="6" y="102"/>
                </a:cxn>
                <a:cxn ang="0">
                  <a:pos x="11" y="88"/>
                </a:cxn>
                <a:cxn ang="0">
                  <a:pos x="17" y="76"/>
                </a:cxn>
                <a:cxn ang="0">
                  <a:pos x="24" y="64"/>
                </a:cxn>
                <a:cxn ang="0">
                  <a:pos x="32" y="52"/>
                </a:cxn>
                <a:cxn ang="0">
                  <a:pos x="41" y="42"/>
                </a:cxn>
                <a:cxn ang="0">
                  <a:pos x="52" y="32"/>
                </a:cxn>
                <a:cxn ang="0">
                  <a:pos x="62" y="23"/>
                </a:cxn>
                <a:cxn ang="0">
                  <a:pos x="74" y="16"/>
                </a:cxn>
                <a:cxn ang="0">
                  <a:pos x="88" y="10"/>
                </a:cxn>
                <a:cxn ang="0">
                  <a:pos x="101" y="6"/>
                </a:cxn>
                <a:cxn ang="0">
                  <a:pos x="115" y="2"/>
                </a:cxn>
                <a:cxn ang="0">
                  <a:pos x="130" y="0"/>
                </a:cxn>
                <a:cxn ang="0">
                  <a:pos x="133" y="21"/>
                </a:cxn>
                <a:cxn ang="0">
                  <a:pos x="121" y="23"/>
                </a:cxn>
                <a:cxn ang="0">
                  <a:pos x="109" y="26"/>
                </a:cxn>
                <a:cxn ang="0">
                  <a:pos x="98" y="30"/>
                </a:cxn>
                <a:cxn ang="0">
                  <a:pos x="87" y="36"/>
                </a:cxn>
                <a:cxn ang="0">
                  <a:pos x="77" y="42"/>
                </a:cxn>
                <a:cxn ang="0">
                  <a:pos x="67" y="50"/>
                </a:cxn>
                <a:cxn ang="0">
                  <a:pos x="58" y="57"/>
                </a:cxn>
                <a:cxn ang="0">
                  <a:pos x="51" y="66"/>
                </a:cxn>
                <a:cxn ang="0">
                  <a:pos x="43" y="75"/>
                </a:cxn>
                <a:cxn ang="0">
                  <a:pos x="37" y="85"/>
                </a:cxn>
                <a:cxn ang="0">
                  <a:pos x="32" y="96"/>
                </a:cxn>
                <a:cxn ang="0">
                  <a:pos x="28" y="107"/>
                </a:cxn>
                <a:cxn ang="0">
                  <a:pos x="25" y="119"/>
                </a:cxn>
                <a:cxn ang="0">
                  <a:pos x="23" y="132"/>
                </a:cxn>
                <a:cxn ang="0">
                  <a:pos x="22" y="145"/>
                </a:cxn>
                <a:cxn ang="0">
                  <a:pos x="0" y="145"/>
                </a:cxn>
              </a:cxnLst>
              <a:rect l="0" t="0" r="r" b="b"/>
              <a:pathLst>
                <a:path w="133" h="145">
                  <a:moveTo>
                    <a:pt x="0" y="145"/>
                  </a:moveTo>
                  <a:lnTo>
                    <a:pt x="0" y="131"/>
                  </a:lnTo>
                  <a:lnTo>
                    <a:pt x="2" y="115"/>
                  </a:lnTo>
                  <a:lnTo>
                    <a:pt x="6" y="102"/>
                  </a:lnTo>
                  <a:lnTo>
                    <a:pt x="11" y="88"/>
                  </a:lnTo>
                  <a:lnTo>
                    <a:pt x="17" y="76"/>
                  </a:lnTo>
                  <a:lnTo>
                    <a:pt x="24" y="64"/>
                  </a:lnTo>
                  <a:lnTo>
                    <a:pt x="32" y="52"/>
                  </a:lnTo>
                  <a:lnTo>
                    <a:pt x="41" y="42"/>
                  </a:lnTo>
                  <a:lnTo>
                    <a:pt x="52" y="32"/>
                  </a:lnTo>
                  <a:lnTo>
                    <a:pt x="62" y="23"/>
                  </a:lnTo>
                  <a:lnTo>
                    <a:pt x="74" y="16"/>
                  </a:lnTo>
                  <a:lnTo>
                    <a:pt x="88" y="10"/>
                  </a:lnTo>
                  <a:lnTo>
                    <a:pt x="101" y="6"/>
                  </a:lnTo>
                  <a:lnTo>
                    <a:pt x="115" y="2"/>
                  </a:lnTo>
                  <a:lnTo>
                    <a:pt x="130" y="0"/>
                  </a:lnTo>
                  <a:lnTo>
                    <a:pt x="133" y="21"/>
                  </a:lnTo>
                  <a:lnTo>
                    <a:pt x="121" y="23"/>
                  </a:lnTo>
                  <a:lnTo>
                    <a:pt x="109" y="26"/>
                  </a:lnTo>
                  <a:lnTo>
                    <a:pt x="98" y="30"/>
                  </a:lnTo>
                  <a:lnTo>
                    <a:pt x="87" y="36"/>
                  </a:lnTo>
                  <a:lnTo>
                    <a:pt x="77" y="42"/>
                  </a:lnTo>
                  <a:lnTo>
                    <a:pt x="67" y="50"/>
                  </a:lnTo>
                  <a:lnTo>
                    <a:pt x="58" y="57"/>
                  </a:lnTo>
                  <a:lnTo>
                    <a:pt x="51" y="66"/>
                  </a:lnTo>
                  <a:lnTo>
                    <a:pt x="43" y="75"/>
                  </a:lnTo>
                  <a:lnTo>
                    <a:pt x="37" y="85"/>
                  </a:lnTo>
                  <a:lnTo>
                    <a:pt x="32" y="96"/>
                  </a:lnTo>
                  <a:lnTo>
                    <a:pt x="28" y="107"/>
                  </a:lnTo>
                  <a:lnTo>
                    <a:pt x="25" y="119"/>
                  </a:lnTo>
                  <a:lnTo>
                    <a:pt x="23" y="132"/>
                  </a:lnTo>
                  <a:lnTo>
                    <a:pt x="22" y="145"/>
                  </a:lnTo>
                  <a:lnTo>
                    <a:pt x="0" y="145"/>
                  </a:lnTo>
                  <a:close/>
                </a:path>
              </a:pathLst>
            </a:custGeom>
            <a:solidFill>
              <a:schemeClr val="tx1"/>
            </a:solidFill>
            <a:ln w="9525">
              <a:noFill/>
              <a:round/>
              <a:headEnd/>
              <a:tailEnd/>
            </a:ln>
          </p:spPr>
          <p:txBody>
            <a:bodyPr/>
            <a:lstStyle/>
            <a:p>
              <a:endParaRPr lang="en-US"/>
            </a:p>
          </p:txBody>
        </p:sp>
        <p:sp>
          <p:nvSpPr>
            <p:cNvPr id="151674" name="Freeform 122"/>
            <p:cNvSpPr>
              <a:spLocks/>
            </p:cNvSpPr>
            <p:nvPr/>
          </p:nvSpPr>
          <p:spPr bwMode="black">
            <a:xfrm>
              <a:off x="3883025" y="1508125"/>
              <a:ext cx="26988" cy="30163"/>
            </a:xfrm>
            <a:custGeom>
              <a:avLst/>
              <a:gdLst/>
              <a:ahLst/>
              <a:cxnLst>
                <a:cxn ang="0">
                  <a:pos x="0" y="1"/>
                </a:cxn>
                <a:cxn ang="0">
                  <a:pos x="15" y="0"/>
                </a:cxn>
                <a:cxn ang="0">
                  <a:pos x="15" y="0"/>
                </a:cxn>
                <a:cxn ang="0">
                  <a:pos x="15" y="22"/>
                </a:cxn>
                <a:cxn ang="0">
                  <a:pos x="15" y="22"/>
                </a:cxn>
                <a:cxn ang="0">
                  <a:pos x="3" y="22"/>
                </a:cxn>
                <a:cxn ang="0">
                  <a:pos x="0" y="1"/>
                </a:cxn>
              </a:cxnLst>
              <a:rect l="0" t="0" r="r" b="b"/>
              <a:pathLst>
                <a:path w="15" h="22">
                  <a:moveTo>
                    <a:pt x="0" y="1"/>
                  </a:moveTo>
                  <a:lnTo>
                    <a:pt x="15" y="0"/>
                  </a:lnTo>
                  <a:lnTo>
                    <a:pt x="15" y="0"/>
                  </a:lnTo>
                  <a:lnTo>
                    <a:pt x="15" y="22"/>
                  </a:lnTo>
                  <a:lnTo>
                    <a:pt x="15" y="22"/>
                  </a:lnTo>
                  <a:lnTo>
                    <a:pt x="3" y="22"/>
                  </a:lnTo>
                  <a:lnTo>
                    <a:pt x="0" y="1"/>
                  </a:lnTo>
                  <a:close/>
                </a:path>
              </a:pathLst>
            </a:custGeom>
            <a:solidFill>
              <a:schemeClr val="tx1"/>
            </a:solidFill>
            <a:ln w="9525">
              <a:noFill/>
              <a:round/>
              <a:headEnd/>
              <a:tailEnd/>
            </a:ln>
          </p:spPr>
          <p:txBody>
            <a:bodyPr/>
            <a:lstStyle/>
            <a:p>
              <a:endParaRPr lang="en-US"/>
            </a:p>
          </p:txBody>
        </p:sp>
        <p:sp>
          <p:nvSpPr>
            <p:cNvPr id="151675" name="Freeform 123"/>
            <p:cNvSpPr>
              <a:spLocks/>
            </p:cNvSpPr>
            <p:nvPr/>
          </p:nvSpPr>
          <p:spPr bwMode="black">
            <a:xfrm>
              <a:off x="3910013" y="1508125"/>
              <a:ext cx="279400" cy="188913"/>
            </a:xfrm>
            <a:custGeom>
              <a:avLst/>
              <a:gdLst/>
              <a:ahLst/>
              <a:cxnLst>
                <a:cxn ang="0">
                  <a:pos x="0" y="0"/>
                </a:cxn>
                <a:cxn ang="0">
                  <a:pos x="14" y="1"/>
                </a:cxn>
                <a:cxn ang="0">
                  <a:pos x="29" y="3"/>
                </a:cxn>
                <a:cxn ang="0">
                  <a:pos x="44" y="7"/>
                </a:cxn>
                <a:cxn ang="0">
                  <a:pos x="57" y="11"/>
                </a:cxn>
                <a:cxn ang="0">
                  <a:pos x="70" y="16"/>
                </a:cxn>
                <a:cxn ang="0">
                  <a:pos x="81" y="24"/>
                </a:cxn>
                <a:cxn ang="0">
                  <a:pos x="93" y="32"/>
                </a:cxn>
                <a:cxn ang="0">
                  <a:pos x="103" y="41"/>
                </a:cxn>
                <a:cxn ang="0">
                  <a:pos x="112" y="52"/>
                </a:cxn>
                <a:cxn ang="0">
                  <a:pos x="122" y="63"/>
                </a:cxn>
                <a:cxn ang="0">
                  <a:pos x="129" y="76"/>
                </a:cxn>
                <a:cxn ang="0">
                  <a:pos x="135" y="88"/>
                </a:cxn>
                <a:cxn ang="0">
                  <a:pos x="140" y="101"/>
                </a:cxn>
                <a:cxn ang="0">
                  <a:pos x="144" y="115"/>
                </a:cxn>
                <a:cxn ang="0">
                  <a:pos x="146" y="131"/>
                </a:cxn>
                <a:cxn ang="0">
                  <a:pos x="124" y="134"/>
                </a:cxn>
                <a:cxn ang="0">
                  <a:pos x="122" y="121"/>
                </a:cxn>
                <a:cxn ang="0">
                  <a:pos x="119" y="109"/>
                </a:cxn>
                <a:cxn ang="0">
                  <a:pos x="114" y="98"/>
                </a:cxn>
                <a:cxn ang="0">
                  <a:pos x="109" y="87"/>
                </a:cxn>
                <a:cxn ang="0">
                  <a:pos x="103" y="77"/>
                </a:cxn>
                <a:cxn ang="0">
                  <a:pos x="96" y="68"/>
                </a:cxn>
                <a:cxn ang="0">
                  <a:pos x="88" y="59"/>
                </a:cxn>
                <a:cxn ang="0">
                  <a:pos x="79" y="51"/>
                </a:cxn>
                <a:cxn ang="0">
                  <a:pos x="70" y="44"/>
                </a:cxn>
                <a:cxn ang="0">
                  <a:pos x="60" y="37"/>
                </a:cxn>
                <a:cxn ang="0">
                  <a:pos x="49" y="32"/>
                </a:cxn>
                <a:cxn ang="0">
                  <a:pos x="38" y="27"/>
                </a:cxn>
                <a:cxn ang="0">
                  <a:pos x="25" y="25"/>
                </a:cxn>
                <a:cxn ang="0">
                  <a:pos x="13" y="22"/>
                </a:cxn>
                <a:cxn ang="0">
                  <a:pos x="0" y="22"/>
                </a:cxn>
                <a:cxn ang="0">
                  <a:pos x="0" y="0"/>
                </a:cxn>
              </a:cxnLst>
              <a:rect l="0" t="0" r="r" b="b"/>
              <a:pathLst>
                <a:path w="146" h="134">
                  <a:moveTo>
                    <a:pt x="0" y="0"/>
                  </a:moveTo>
                  <a:lnTo>
                    <a:pt x="14" y="1"/>
                  </a:lnTo>
                  <a:lnTo>
                    <a:pt x="29" y="3"/>
                  </a:lnTo>
                  <a:lnTo>
                    <a:pt x="44" y="7"/>
                  </a:lnTo>
                  <a:lnTo>
                    <a:pt x="57" y="11"/>
                  </a:lnTo>
                  <a:lnTo>
                    <a:pt x="70" y="16"/>
                  </a:lnTo>
                  <a:lnTo>
                    <a:pt x="81" y="24"/>
                  </a:lnTo>
                  <a:lnTo>
                    <a:pt x="93" y="32"/>
                  </a:lnTo>
                  <a:lnTo>
                    <a:pt x="103" y="41"/>
                  </a:lnTo>
                  <a:lnTo>
                    <a:pt x="112" y="52"/>
                  </a:lnTo>
                  <a:lnTo>
                    <a:pt x="122" y="63"/>
                  </a:lnTo>
                  <a:lnTo>
                    <a:pt x="129" y="76"/>
                  </a:lnTo>
                  <a:lnTo>
                    <a:pt x="135" y="88"/>
                  </a:lnTo>
                  <a:lnTo>
                    <a:pt x="140" y="101"/>
                  </a:lnTo>
                  <a:lnTo>
                    <a:pt x="144" y="115"/>
                  </a:lnTo>
                  <a:lnTo>
                    <a:pt x="146" y="131"/>
                  </a:lnTo>
                  <a:lnTo>
                    <a:pt x="124" y="134"/>
                  </a:lnTo>
                  <a:lnTo>
                    <a:pt x="122" y="121"/>
                  </a:lnTo>
                  <a:lnTo>
                    <a:pt x="119" y="109"/>
                  </a:lnTo>
                  <a:lnTo>
                    <a:pt x="114" y="98"/>
                  </a:lnTo>
                  <a:lnTo>
                    <a:pt x="109" y="87"/>
                  </a:lnTo>
                  <a:lnTo>
                    <a:pt x="103" y="77"/>
                  </a:lnTo>
                  <a:lnTo>
                    <a:pt x="96" y="68"/>
                  </a:lnTo>
                  <a:lnTo>
                    <a:pt x="88" y="59"/>
                  </a:lnTo>
                  <a:lnTo>
                    <a:pt x="79" y="51"/>
                  </a:lnTo>
                  <a:lnTo>
                    <a:pt x="70" y="44"/>
                  </a:lnTo>
                  <a:lnTo>
                    <a:pt x="60" y="37"/>
                  </a:lnTo>
                  <a:lnTo>
                    <a:pt x="49" y="32"/>
                  </a:lnTo>
                  <a:lnTo>
                    <a:pt x="38" y="27"/>
                  </a:lnTo>
                  <a:lnTo>
                    <a:pt x="25" y="25"/>
                  </a:lnTo>
                  <a:lnTo>
                    <a:pt x="13" y="22"/>
                  </a:lnTo>
                  <a:lnTo>
                    <a:pt x="0" y="22"/>
                  </a:lnTo>
                  <a:lnTo>
                    <a:pt x="0" y="0"/>
                  </a:lnTo>
                  <a:close/>
                </a:path>
              </a:pathLst>
            </a:custGeom>
            <a:solidFill>
              <a:schemeClr val="tx1"/>
            </a:solidFill>
            <a:ln w="9525">
              <a:noFill/>
              <a:round/>
              <a:headEnd/>
              <a:tailEnd/>
            </a:ln>
          </p:spPr>
          <p:txBody>
            <a:bodyPr/>
            <a:lstStyle/>
            <a:p>
              <a:endParaRPr lang="en-US"/>
            </a:p>
          </p:txBody>
        </p:sp>
        <p:sp>
          <p:nvSpPr>
            <p:cNvPr id="151676" name="Freeform 124"/>
            <p:cNvSpPr>
              <a:spLocks/>
            </p:cNvSpPr>
            <p:nvPr/>
          </p:nvSpPr>
          <p:spPr bwMode="black">
            <a:xfrm>
              <a:off x="4148138" y="1690688"/>
              <a:ext cx="41275" cy="22225"/>
            </a:xfrm>
            <a:custGeom>
              <a:avLst/>
              <a:gdLst/>
              <a:ahLst/>
              <a:cxnLst>
                <a:cxn ang="0">
                  <a:pos x="22" y="0"/>
                </a:cxn>
                <a:cxn ang="0">
                  <a:pos x="23" y="15"/>
                </a:cxn>
                <a:cxn ang="0">
                  <a:pos x="23" y="15"/>
                </a:cxn>
                <a:cxn ang="0">
                  <a:pos x="0" y="15"/>
                </a:cxn>
                <a:cxn ang="0">
                  <a:pos x="0" y="15"/>
                </a:cxn>
                <a:cxn ang="0">
                  <a:pos x="0" y="3"/>
                </a:cxn>
                <a:cxn ang="0">
                  <a:pos x="22" y="0"/>
                </a:cxn>
              </a:cxnLst>
              <a:rect l="0" t="0" r="r" b="b"/>
              <a:pathLst>
                <a:path w="23" h="15">
                  <a:moveTo>
                    <a:pt x="22" y="0"/>
                  </a:moveTo>
                  <a:lnTo>
                    <a:pt x="23" y="15"/>
                  </a:lnTo>
                  <a:lnTo>
                    <a:pt x="23" y="15"/>
                  </a:lnTo>
                  <a:lnTo>
                    <a:pt x="0" y="15"/>
                  </a:lnTo>
                  <a:lnTo>
                    <a:pt x="0" y="15"/>
                  </a:lnTo>
                  <a:lnTo>
                    <a:pt x="0" y="3"/>
                  </a:lnTo>
                  <a:lnTo>
                    <a:pt x="22" y="0"/>
                  </a:lnTo>
                  <a:close/>
                </a:path>
              </a:pathLst>
            </a:custGeom>
            <a:solidFill>
              <a:schemeClr val="tx1"/>
            </a:solidFill>
            <a:ln w="9525">
              <a:noFill/>
              <a:round/>
              <a:headEnd/>
              <a:tailEnd/>
            </a:ln>
          </p:spPr>
          <p:txBody>
            <a:bodyPr/>
            <a:lstStyle/>
            <a:p>
              <a:endParaRPr lang="en-US"/>
            </a:p>
          </p:txBody>
        </p:sp>
        <p:sp>
          <p:nvSpPr>
            <p:cNvPr id="151677" name="Freeform 125"/>
            <p:cNvSpPr>
              <a:spLocks/>
            </p:cNvSpPr>
            <p:nvPr/>
          </p:nvSpPr>
          <p:spPr bwMode="black">
            <a:xfrm>
              <a:off x="3932238" y="1712913"/>
              <a:ext cx="257175" cy="204787"/>
            </a:xfrm>
            <a:custGeom>
              <a:avLst/>
              <a:gdLst/>
              <a:ahLst/>
              <a:cxnLst>
                <a:cxn ang="0">
                  <a:pos x="135" y="0"/>
                </a:cxn>
                <a:cxn ang="0">
                  <a:pos x="134" y="14"/>
                </a:cxn>
                <a:cxn ang="0">
                  <a:pos x="132" y="29"/>
                </a:cxn>
                <a:cxn ang="0">
                  <a:pos x="128" y="43"/>
                </a:cxn>
                <a:cxn ang="0">
                  <a:pos x="124" y="56"/>
                </a:cxn>
                <a:cxn ang="0">
                  <a:pos x="118" y="70"/>
                </a:cxn>
                <a:cxn ang="0">
                  <a:pos x="111" y="82"/>
                </a:cxn>
                <a:cxn ang="0">
                  <a:pos x="101" y="93"/>
                </a:cxn>
                <a:cxn ang="0">
                  <a:pos x="92" y="103"/>
                </a:cxn>
                <a:cxn ang="0">
                  <a:pos x="81" y="112"/>
                </a:cxn>
                <a:cxn ang="0">
                  <a:pos x="70" y="121"/>
                </a:cxn>
                <a:cxn ang="0">
                  <a:pos x="59" y="128"/>
                </a:cxn>
                <a:cxn ang="0">
                  <a:pos x="46" y="134"/>
                </a:cxn>
                <a:cxn ang="0">
                  <a:pos x="33" y="139"/>
                </a:cxn>
                <a:cxn ang="0">
                  <a:pos x="19" y="142"/>
                </a:cxn>
                <a:cxn ang="0">
                  <a:pos x="3" y="145"/>
                </a:cxn>
                <a:cxn ang="0">
                  <a:pos x="0" y="122"/>
                </a:cxn>
                <a:cxn ang="0">
                  <a:pos x="12" y="121"/>
                </a:cxn>
                <a:cxn ang="0">
                  <a:pos x="25" y="118"/>
                </a:cxn>
                <a:cxn ang="0">
                  <a:pos x="36" y="114"/>
                </a:cxn>
                <a:cxn ang="0">
                  <a:pos x="47" y="108"/>
                </a:cxn>
                <a:cxn ang="0">
                  <a:pos x="57" y="102"/>
                </a:cxn>
                <a:cxn ang="0">
                  <a:pos x="66" y="96"/>
                </a:cxn>
                <a:cxn ang="0">
                  <a:pos x="75" y="88"/>
                </a:cxn>
                <a:cxn ang="0">
                  <a:pos x="83" y="79"/>
                </a:cxn>
                <a:cxn ang="0">
                  <a:pos x="90" y="70"/>
                </a:cxn>
                <a:cxn ang="0">
                  <a:pos x="96" y="59"/>
                </a:cxn>
                <a:cxn ang="0">
                  <a:pos x="101" y="48"/>
                </a:cxn>
                <a:cxn ang="0">
                  <a:pos x="107" y="37"/>
                </a:cxn>
                <a:cxn ang="0">
                  <a:pos x="109" y="25"/>
                </a:cxn>
                <a:cxn ang="0">
                  <a:pos x="112" y="13"/>
                </a:cxn>
                <a:cxn ang="0">
                  <a:pos x="112" y="0"/>
                </a:cxn>
                <a:cxn ang="0">
                  <a:pos x="135" y="0"/>
                </a:cxn>
              </a:cxnLst>
              <a:rect l="0" t="0" r="r" b="b"/>
              <a:pathLst>
                <a:path w="135" h="145">
                  <a:moveTo>
                    <a:pt x="135" y="0"/>
                  </a:moveTo>
                  <a:lnTo>
                    <a:pt x="134" y="14"/>
                  </a:lnTo>
                  <a:lnTo>
                    <a:pt x="132" y="29"/>
                  </a:lnTo>
                  <a:lnTo>
                    <a:pt x="128" y="43"/>
                  </a:lnTo>
                  <a:lnTo>
                    <a:pt x="124" y="56"/>
                  </a:lnTo>
                  <a:lnTo>
                    <a:pt x="118" y="70"/>
                  </a:lnTo>
                  <a:lnTo>
                    <a:pt x="111" y="82"/>
                  </a:lnTo>
                  <a:lnTo>
                    <a:pt x="101" y="93"/>
                  </a:lnTo>
                  <a:lnTo>
                    <a:pt x="92" y="103"/>
                  </a:lnTo>
                  <a:lnTo>
                    <a:pt x="81" y="112"/>
                  </a:lnTo>
                  <a:lnTo>
                    <a:pt x="70" y="121"/>
                  </a:lnTo>
                  <a:lnTo>
                    <a:pt x="59" y="128"/>
                  </a:lnTo>
                  <a:lnTo>
                    <a:pt x="46" y="134"/>
                  </a:lnTo>
                  <a:lnTo>
                    <a:pt x="33" y="139"/>
                  </a:lnTo>
                  <a:lnTo>
                    <a:pt x="19" y="142"/>
                  </a:lnTo>
                  <a:lnTo>
                    <a:pt x="3" y="145"/>
                  </a:lnTo>
                  <a:lnTo>
                    <a:pt x="0" y="122"/>
                  </a:lnTo>
                  <a:lnTo>
                    <a:pt x="12" y="121"/>
                  </a:lnTo>
                  <a:lnTo>
                    <a:pt x="25" y="118"/>
                  </a:lnTo>
                  <a:lnTo>
                    <a:pt x="36" y="114"/>
                  </a:lnTo>
                  <a:lnTo>
                    <a:pt x="47" y="108"/>
                  </a:lnTo>
                  <a:lnTo>
                    <a:pt x="57" y="102"/>
                  </a:lnTo>
                  <a:lnTo>
                    <a:pt x="66" y="96"/>
                  </a:lnTo>
                  <a:lnTo>
                    <a:pt x="75" y="88"/>
                  </a:lnTo>
                  <a:lnTo>
                    <a:pt x="83" y="79"/>
                  </a:lnTo>
                  <a:lnTo>
                    <a:pt x="90" y="70"/>
                  </a:lnTo>
                  <a:lnTo>
                    <a:pt x="96" y="59"/>
                  </a:lnTo>
                  <a:lnTo>
                    <a:pt x="101" y="48"/>
                  </a:lnTo>
                  <a:lnTo>
                    <a:pt x="107" y="37"/>
                  </a:lnTo>
                  <a:lnTo>
                    <a:pt x="109" y="25"/>
                  </a:lnTo>
                  <a:lnTo>
                    <a:pt x="112" y="13"/>
                  </a:lnTo>
                  <a:lnTo>
                    <a:pt x="112" y="0"/>
                  </a:lnTo>
                  <a:lnTo>
                    <a:pt x="135" y="0"/>
                  </a:lnTo>
                  <a:close/>
                </a:path>
              </a:pathLst>
            </a:custGeom>
            <a:solidFill>
              <a:schemeClr val="tx1"/>
            </a:solidFill>
            <a:ln w="9525">
              <a:noFill/>
              <a:round/>
              <a:headEnd/>
              <a:tailEnd/>
            </a:ln>
          </p:spPr>
          <p:txBody>
            <a:bodyPr/>
            <a:lstStyle/>
            <a:p>
              <a:endParaRPr lang="en-US"/>
            </a:p>
          </p:txBody>
        </p:sp>
        <p:sp>
          <p:nvSpPr>
            <p:cNvPr id="151678" name="Freeform 126"/>
            <p:cNvSpPr>
              <a:spLocks/>
            </p:cNvSpPr>
            <p:nvPr/>
          </p:nvSpPr>
          <p:spPr bwMode="black">
            <a:xfrm>
              <a:off x="3910013" y="1884363"/>
              <a:ext cx="30162" cy="33337"/>
            </a:xfrm>
            <a:custGeom>
              <a:avLst/>
              <a:gdLst/>
              <a:ahLst/>
              <a:cxnLst>
                <a:cxn ang="0">
                  <a:pos x="15" y="23"/>
                </a:cxn>
                <a:cxn ang="0">
                  <a:pos x="0" y="23"/>
                </a:cxn>
                <a:cxn ang="0">
                  <a:pos x="0" y="23"/>
                </a:cxn>
                <a:cxn ang="0">
                  <a:pos x="0" y="1"/>
                </a:cxn>
                <a:cxn ang="0">
                  <a:pos x="0" y="1"/>
                </a:cxn>
                <a:cxn ang="0">
                  <a:pos x="12" y="0"/>
                </a:cxn>
                <a:cxn ang="0">
                  <a:pos x="15" y="23"/>
                </a:cxn>
              </a:cxnLst>
              <a:rect l="0" t="0" r="r" b="b"/>
              <a:pathLst>
                <a:path w="15" h="23">
                  <a:moveTo>
                    <a:pt x="15" y="23"/>
                  </a:moveTo>
                  <a:lnTo>
                    <a:pt x="0" y="23"/>
                  </a:lnTo>
                  <a:lnTo>
                    <a:pt x="0" y="23"/>
                  </a:lnTo>
                  <a:lnTo>
                    <a:pt x="0" y="1"/>
                  </a:lnTo>
                  <a:lnTo>
                    <a:pt x="0" y="1"/>
                  </a:lnTo>
                  <a:lnTo>
                    <a:pt x="12" y="0"/>
                  </a:lnTo>
                  <a:lnTo>
                    <a:pt x="15" y="23"/>
                  </a:lnTo>
                  <a:close/>
                </a:path>
              </a:pathLst>
            </a:custGeom>
            <a:solidFill>
              <a:schemeClr val="tx1"/>
            </a:solidFill>
            <a:ln w="9525">
              <a:noFill/>
              <a:round/>
              <a:headEnd/>
              <a:tailEnd/>
            </a:ln>
          </p:spPr>
          <p:txBody>
            <a:bodyPr/>
            <a:lstStyle/>
            <a:p>
              <a:endParaRPr lang="en-US"/>
            </a:p>
          </p:txBody>
        </p:sp>
        <p:sp>
          <p:nvSpPr>
            <p:cNvPr id="151679" name="Rectangle 127"/>
            <p:cNvSpPr>
              <a:spLocks noChangeArrowheads="1"/>
            </p:cNvSpPr>
            <p:nvPr/>
          </p:nvSpPr>
          <p:spPr bwMode="black">
            <a:xfrm>
              <a:off x="1411288" y="2538413"/>
              <a:ext cx="1016000" cy="31750"/>
            </a:xfrm>
            <a:prstGeom prst="rect">
              <a:avLst/>
            </a:prstGeom>
            <a:solidFill>
              <a:schemeClr val="bg2"/>
            </a:solidFill>
            <a:ln w="9525">
              <a:solidFill>
                <a:schemeClr val="bg2"/>
              </a:solidFill>
              <a:miter lim="800000"/>
              <a:headEnd/>
              <a:tailEnd/>
            </a:ln>
          </p:spPr>
          <p:txBody>
            <a:bodyPr/>
            <a:lstStyle/>
            <a:p>
              <a:endParaRPr lang="en-US"/>
            </a:p>
          </p:txBody>
        </p:sp>
        <p:sp>
          <p:nvSpPr>
            <p:cNvPr id="151680" name="Rectangle 128"/>
            <p:cNvSpPr>
              <a:spLocks noChangeArrowheads="1"/>
            </p:cNvSpPr>
            <p:nvPr/>
          </p:nvSpPr>
          <p:spPr bwMode="black">
            <a:xfrm>
              <a:off x="1411288" y="4860925"/>
              <a:ext cx="1016000" cy="31750"/>
            </a:xfrm>
            <a:prstGeom prst="rect">
              <a:avLst/>
            </a:prstGeom>
            <a:solidFill>
              <a:schemeClr val="bg2"/>
            </a:solidFill>
            <a:ln w="9525">
              <a:solidFill>
                <a:schemeClr val="bg2"/>
              </a:solidFill>
              <a:miter lim="800000"/>
              <a:headEnd/>
              <a:tailEnd/>
            </a:ln>
          </p:spPr>
          <p:txBody>
            <a:bodyPr/>
            <a:lstStyle/>
            <a:p>
              <a:endParaRPr lang="en-US"/>
            </a:p>
          </p:txBody>
        </p:sp>
        <p:sp>
          <p:nvSpPr>
            <p:cNvPr id="151681" name="Rectangle 129"/>
            <p:cNvSpPr>
              <a:spLocks noChangeArrowheads="1"/>
            </p:cNvSpPr>
            <p:nvPr/>
          </p:nvSpPr>
          <p:spPr bwMode="black">
            <a:xfrm>
              <a:off x="5397500" y="4860925"/>
              <a:ext cx="1003300" cy="31750"/>
            </a:xfrm>
            <a:prstGeom prst="rect">
              <a:avLst/>
            </a:prstGeom>
            <a:solidFill>
              <a:schemeClr val="bg2"/>
            </a:solidFill>
            <a:ln w="9525">
              <a:solidFill>
                <a:schemeClr val="bg2"/>
              </a:solidFill>
              <a:miter lim="800000"/>
              <a:headEnd/>
              <a:tailEnd/>
            </a:ln>
          </p:spPr>
          <p:txBody>
            <a:bodyPr/>
            <a:lstStyle/>
            <a:p>
              <a:endParaRPr lang="en-US"/>
            </a:p>
          </p:txBody>
        </p:sp>
        <p:sp>
          <p:nvSpPr>
            <p:cNvPr id="151682" name="Rectangle 130"/>
            <p:cNvSpPr>
              <a:spLocks noChangeArrowheads="1"/>
            </p:cNvSpPr>
            <p:nvPr/>
          </p:nvSpPr>
          <p:spPr bwMode="black">
            <a:xfrm>
              <a:off x="5397500" y="2538413"/>
              <a:ext cx="1003300" cy="31750"/>
            </a:xfrm>
            <a:prstGeom prst="rect">
              <a:avLst/>
            </a:prstGeom>
            <a:solidFill>
              <a:schemeClr val="bg2"/>
            </a:solidFill>
            <a:ln w="9525">
              <a:solidFill>
                <a:schemeClr val="bg2"/>
              </a:solidFill>
              <a:miter lim="800000"/>
              <a:headEnd/>
              <a:tailEnd/>
            </a:ln>
          </p:spPr>
          <p:txBody>
            <a:bodyPr/>
            <a:lstStyle/>
            <a:p>
              <a:endParaRPr lang="en-US"/>
            </a:p>
          </p:txBody>
        </p:sp>
        <p:sp>
          <p:nvSpPr>
            <p:cNvPr id="151683" name="Rectangle 131"/>
            <p:cNvSpPr>
              <a:spLocks noChangeArrowheads="1"/>
            </p:cNvSpPr>
            <p:nvPr/>
          </p:nvSpPr>
          <p:spPr bwMode="black">
            <a:xfrm>
              <a:off x="2974975" y="4735513"/>
              <a:ext cx="1870075" cy="58737"/>
            </a:xfrm>
            <a:prstGeom prst="rect">
              <a:avLst/>
            </a:prstGeom>
            <a:solidFill>
              <a:srgbClr val="993300"/>
            </a:solidFill>
            <a:ln w="9525">
              <a:noFill/>
              <a:miter lim="800000"/>
              <a:headEnd/>
              <a:tailEnd/>
            </a:ln>
          </p:spPr>
          <p:txBody>
            <a:bodyPr/>
            <a:lstStyle/>
            <a:p>
              <a:endParaRPr lang="en-US"/>
            </a:p>
          </p:txBody>
        </p:sp>
        <p:sp>
          <p:nvSpPr>
            <p:cNvPr id="151684" name="Rectangle 132"/>
            <p:cNvSpPr>
              <a:spLocks noChangeArrowheads="1"/>
            </p:cNvSpPr>
            <p:nvPr/>
          </p:nvSpPr>
          <p:spPr bwMode="black">
            <a:xfrm>
              <a:off x="2974975" y="2651125"/>
              <a:ext cx="1870075" cy="42863"/>
            </a:xfrm>
            <a:prstGeom prst="rect">
              <a:avLst/>
            </a:prstGeom>
            <a:solidFill>
              <a:srgbClr val="993300"/>
            </a:solidFill>
            <a:ln w="9525">
              <a:noFill/>
              <a:miter lim="800000"/>
              <a:headEnd/>
              <a:tailEnd/>
            </a:ln>
          </p:spPr>
          <p:txBody>
            <a:bodyPr/>
            <a:lstStyle/>
            <a:p>
              <a:endParaRPr lang="en-US"/>
            </a:p>
          </p:txBody>
        </p:sp>
        <p:sp>
          <p:nvSpPr>
            <p:cNvPr id="151685" name="Rectangle 133"/>
            <p:cNvSpPr>
              <a:spLocks noChangeArrowheads="1"/>
            </p:cNvSpPr>
            <p:nvPr/>
          </p:nvSpPr>
          <p:spPr bwMode="black">
            <a:xfrm>
              <a:off x="2974975" y="4727575"/>
              <a:ext cx="1870075" cy="33338"/>
            </a:xfrm>
            <a:prstGeom prst="rect">
              <a:avLst/>
            </a:prstGeom>
            <a:solidFill>
              <a:srgbClr val="993300"/>
            </a:solidFill>
            <a:ln w="9525">
              <a:noFill/>
              <a:miter lim="800000"/>
              <a:headEnd/>
              <a:tailEnd/>
            </a:ln>
          </p:spPr>
          <p:txBody>
            <a:bodyPr/>
            <a:lstStyle/>
            <a:p>
              <a:endParaRPr lang="en-US"/>
            </a:p>
          </p:txBody>
        </p:sp>
        <p:sp>
          <p:nvSpPr>
            <p:cNvPr id="151686" name="Rectangle 134"/>
            <p:cNvSpPr>
              <a:spLocks noChangeArrowheads="1"/>
            </p:cNvSpPr>
            <p:nvPr/>
          </p:nvSpPr>
          <p:spPr bwMode="black">
            <a:xfrm>
              <a:off x="2974975" y="2687638"/>
              <a:ext cx="15875" cy="33337"/>
            </a:xfrm>
            <a:prstGeom prst="rect">
              <a:avLst/>
            </a:prstGeom>
            <a:solidFill>
              <a:srgbClr val="993300"/>
            </a:solidFill>
            <a:ln w="9525">
              <a:solidFill>
                <a:srgbClr val="993300"/>
              </a:solidFill>
              <a:miter lim="800000"/>
              <a:headEnd/>
              <a:tailEnd/>
            </a:ln>
          </p:spPr>
          <p:txBody>
            <a:bodyPr/>
            <a:lstStyle/>
            <a:p>
              <a:endParaRPr lang="en-US"/>
            </a:p>
          </p:txBody>
        </p:sp>
        <p:sp>
          <p:nvSpPr>
            <p:cNvPr id="151687" name="Rectangle 135"/>
            <p:cNvSpPr>
              <a:spLocks noChangeArrowheads="1"/>
            </p:cNvSpPr>
            <p:nvPr/>
          </p:nvSpPr>
          <p:spPr bwMode="black">
            <a:xfrm>
              <a:off x="2974975" y="2687638"/>
              <a:ext cx="15875" cy="33337"/>
            </a:xfrm>
            <a:prstGeom prst="rect">
              <a:avLst/>
            </a:prstGeom>
            <a:solidFill>
              <a:srgbClr val="993300"/>
            </a:solidFill>
            <a:ln w="3175">
              <a:solidFill>
                <a:srgbClr val="993300"/>
              </a:solidFill>
              <a:miter lim="800000"/>
              <a:headEnd/>
              <a:tailEnd/>
            </a:ln>
          </p:spPr>
          <p:txBody>
            <a:bodyPr/>
            <a:lstStyle/>
            <a:p>
              <a:endParaRPr lang="en-US"/>
            </a:p>
          </p:txBody>
        </p:sp>
        <p:sp>
          <p:nvSpPr>
            <p:cNvPr id="151688" name="Rectangle 136"/>
            <p:cNvSpPr>
              <a:spLocks noChangeArrowheads="1"/>
            </p:cNvSpPr>
            <p:nvPr/>
          </p:nvSpPr>
          <p:spPr bwMode="black">
            <a:xfrm>
              <a:off x="4872038" y="2741613"/>
              <a:ext cx="46037" cy="1965325"/>
            </a:xfrm>
            <a:prstGeom prst="rect">
              <a:avLst/>
            </a:prstGeom>
            <a:solidFill>
              <a:srgbClr val="993300"/>
            </a:solidFill>
            <a:ln w="9525">
              <a:noFill/>
              <a:miter lim="800000"/>
              <a:headEnd/>
              <a:tailEnd/>
            </a:ln>
          </p:spPr>
          <p:txBody>
            <a:bodyPr/>
            <a:lstStyle/>
            <a:p>
              <a:endParaRPr lang="en-US"/>
            </a:p>
          </p:txBody>
        </p:sp>
        <p:sp>
          <p:nvSpPr>
            <p:cNvPr id="151689" name="Rectangle 137"/>
            <p:cNvSpPr>
              <a:spLocks noChangeArrowheads="1"/>
            </p:cNvSpPr>
            <p:nvPr/>
          </p:nvSpPr>
          <p:spPr bwMode="black">
            <a:xfrm>
              <a:off x="4902200" y="2741613"/>
              <a:ext cx="61913" cy="1965325"/>
            </a:xfrm>
            <a:prstGeom prst="rect">
              <a:avLst/>
            </a:prstGeom>
            <a:solidFill>
              <a:srgbClr val="993300"/>
            </a:solidFill>
            <a:ln w="9525">
              <a:noFill/>
              <a:miter lim="800000"/>
              <a:headEnd/>
              <a:tailEnd/>
            </a:ln>
          </p:spPr>
          <p:txBody>
            <a:bodyPr/>
            <a:lstStyle/>
            <a:p>
              <a:endParaRPr lang="en-US"/>
            </a:p>
          </p:txBody>
        </p:sp>
        <p:sp>
          <p:nvSpPr>
            <p:cNvPr id="151690" name="Rectangle 138"/>
            <p:cNvSpPr>
              <a:spLocks noChangeArrowheads="1"/>
            </p:cNvSpPr>
            <p:nvPr/>
          </p:nvSpPr>
          <p:spPr bwMode="black">
            <a:xfrm>
              <a:off x="2895600" y="2741613"/>
              <a:ext cx="52388" cy="1965325"/>
            </a:xfrm>
            <a:prstGeom prst="rect">
              <a:avLst/>
            </a:prstGeom>
            <a:solidFill>
              <a:srgbClr val="993300"/>
            </a:solidFill>
            <a:ln w="9525">
              <a:noFill/>
              <a:miter lim="800000"/>
              <a:headEnd/>
              <a:tailEnd/>
            </a:ln>
          </p:spPr>
          <p:txBody>
            <a:bodyPr/>
            <a:lstStyle/>
            <a:p>
              <a:endParaRPr lang="en-US"/>
            </a:p>
          </p:txBody>
        </p:sp>
        <p:sp>
          <p:nvSpPr>
            <p:cNvPr id="151691" name="Rectangle 139"/>
            <p:cNvSpPr>
              <a:spLocks noChangeArrowheads="1"/>
            </p:cNvSpPr>
            <p:nvPr/>
          </p:nvSpPr>
          <p:spPr bwMode="black">
            <a:xfrm>
              <a:off x="2855913" y="2741613"/>
              <a:ext cx="42862" cy="1965325"/>
            </a:xfrm>
            <a:prstGeom prst="rect">
              <a:avLst/>
            </a:prstGeom>
            <a:solidFill>
              <a:srgbClr val="993300"/>
            </a:solidFill>
            <a:ln w="9525">
              <a:noFill/>
              <a:miter lim="800000"/>
              <a:headEnd/>
              <a:tailEnd/>
            </a:ln>
          </p:spPr>
          <p:txBody>
            <a:bodyPr/>
            <a:lstStyle/>
            <a:p>
              <a:endParaRPr lang="en-US"/>
            </a:p>
          </p:txBody>
        </p:sp>
        <p:sp>
          <p:nvSpPr>
            <p:cNvPr id="151692" name="Freeform 140"/>
            <p:cNvSpPr>
              <a:spLocks/>
            </p:cNvSpPr>
            <p:nvPr/>
          </p:nvSpPr>
          <p:spPr bwMode="black">
            <a:xfrm>
              <a:off x="2974975" y="2693988"/>
              <a:ext cx="474663" cy="347662"/>
            </a:xfrm>
            <a:custGeom>
              <a:avLst/>
              <a:gdLst/>
              <a:ahLst/>
              <a:cxnLst>
                <a:cxn ang="0">
                  <a:pos x="16" y="0"/>
                </a:cxn>
                <a:cxn ang="0">
                  <a:pos x="247" y="232"/>
                </a:cxn>
                <a:cxn ang="0">
                  <a:pos x="231" y="248"/>
                </a:cxn>
                <a:cxn ang="0">
                  <a:pos x="0" y="16"/>
                </a:cxn>
                <a:cxn ang="0">
                  <a:pos x="16" y="0"/>
                </a:cxn>
              </a:cxnLst>
              <a:rect l="0" t="0" r="r" b="b"/>
              <a:pathLst>
                <a:path w="247" h="248">
                  <a:moveTo>
                    <a:pt x="16" y="0"/>
                  </a:moveTo>
                  <a:lnTo>
                    <a:pt x="247" y="232"/>
                  </a:lnTo>
                  <a:lnTo>
                    <a:pt x="231" y="248"/>
                  </a:lnTo>
                  <a:lnTo>
                    <a:pt x="0" y="16"/>
                  </a:lnTo>
                  <a:lnTo>
                    <a:pt x="16" y="0"/>
                  </a:lnTo>
                  <a:close/>
                </a:path>
              </a:pathLst>
            </a:custGeom>
            <a:solidFill>
              <a:srgbClr val="993300"/>
            </a:solidFill>
            <a:ln w="9525">
              <a:noFill/>
              <a:round/>
              <a:headEnd/>
              <a:tailEnd/>
            </a:ln>
          </p:spPr>
          <p:txBody>
            <a:bodyPr/>
            <a:lstStyle/>
            <a:p>
              <a:endParaRPr lang="en-US"/>
            </a:p>
          </p:txBody>
        </p:sp>
        <p:sp>
          <p:nvSpPr>
            <p:cNvPr id="151693" name="Freeform 141"/>
            <p:cNvSpPr>
              <a:spLocks/>
            </p:cNvSpPr>
            <p:nvPr/>
          </p:nvSpPr>
          <p:spPr bwMode="black">
            <a:xfrm>
              <a:off x="2908300" y="2759075"/>
              <a:ext cx="468313" cy="342900"/>
            </a:xfrm>
            <a:custGeom>
              <a:avLst/>
              <a:gdLst/>
              <a:ahLst/>
              <a:cxnLst>
                <a:cxn ang="0">
                  <a:pos x="16" y="0"/>
                </a:cxn>
                <a:cxn ang="0">
                  <a:pos x="244" y="228"/>
                </a:cxn>
                <a:cxn ang="0">
                  <a:pos x="228" y="244"/>
                </a:cxn>
                <a:cxn ang="0">
                  <a:pos x="0" y="18"/>
                </a:cxn>
                <a:cxn ang="0">
                  <a:pos x="16" y="0"/>
                </a:cxn>
              </a:cxnLst>
              <a:rect l="0" t="0" r="r" b="b"/>
              <a:pathLst>
                <a:path w="244" h="244">
                  <a:moveTo>
                    <a:pt x="16" y="0"/>
                  </a:moveTo>
                  <a:lnTo>
                    <a:pt x="244" y="228"/>
                  </a:lnTo>
                  <a:lnTo>
                    <a:pt x="228" y="244"/>
                  </a:lnTo>
                  <a:lnTo>
                    <a:pt x="0" y="18"/>
                  </a:lnTo>
                  <a:lnTo>
                    <a:pt x="16" y="0"/>
                  </a:lnTo>
                  <a:close/>
                </a:path>
              </a:pathLst>
            </a:custGeom>
            <a:solidFill>
              <a:srgbClr val="993300"/>
            </a:solidFill>
            <a:ln w="9525">
              <a:noFill/>
              <a:round/>
              <a:headEnd/>
              <a:tailEnd/>
            </a:ln>
          </p:spPr>
          <p:txBody>
            <a:bodyPr/>
            <a:lstStyle/>
            <a:p>
              <a:endParaRPr lang="en-US"/>
            </a:p>
          </p:txBody>
        </p:sp>
        <p:sp>
          <p:nvSpPr>
            <p:cNvPr id="151694" name="Freeform 142"/>
            <p:cNvSpPr>
              <a:spLocks/>
            </p:cNvSpPr>
            <p:nvPr/>
          </p:nvSpPr>
          <p:spPr bwMode="black">
            <a:xfrm>
              <a:off x="2989263" y="2671763"/>
              <a:ext cx="490537" cy="358775"/>
            </a:xfrm>
            <a:custGeom>
              <a:avLst/>
              <a:gdLst/>
              <a:ahLst/>
              <a:cxnLst>
                <a:cxn ang="0">
                  <a:pos x="16" y="0"/>
                </a:cxn>
                <a:cxn ang="0">
                  <a:pos x="256" y="238"/>
                </a:cxn>
                <a:cxn ang="0">
                  <a:pos x="239" y="255"/>
                </a:cxn>
                <a:cxn ang="0">
                  <a:pos x="0" y="16"/>
                </a:cxn>
                <a:cxn ang="0">
                  <a:pos x="16" y="0"/>
                </a:cxn>
              </a:cxnLst>
              <a:rect l="0" t="0" r="r" b="b"/>
              <a:pathLst>
                <a:path w="256" h="255">
                  <a:moveTo>
                    <a:pt x="16" y="0"/>
                  </a:moveTo>
                  <a:lnTo>
                    <a:pt x="256" y="238"/>
                  </a:lnTo>
                  <a:lnTo>
                    <a:pt x="239" y="255"/>
                  </a:lnTo>
                  <a:lnTo>
                    <a:pt x="0" y="16"/>
                  </a:lnTo>
                  <a:lnTo>
                    <a:pt x="16" y="0"/>
                  </a:lnTo>
                  <a:close/>
                </a:path>
              </a:pathLst>
            </a:custGeom>
            <a:solidFill>
              <a:srgbClr val="993300"/>
            </a:solidFill>
            <a:ln w="9525">
              <a:noFill/>
              <a:round/>
              <a:headEnd/>
              <a:tailEnd/>
            </a:ln>
          </p:spPr>
          <p:txBody>
            <a:bodyPr/>
            <a:lstStyle/>
            <a:p>
              <a:endParaRPr lang="en-US"/>
            </a:p>
          </p:txBody>
        </p:sp>
        <p:sp>
          <p:nvSpPr>
            <p:cNvPr id="151695" name="Freeform 143"/>
            <p:cNvSpPr>
              <a:spLocks/>
            </p:cNvSpPr>
            <p:nvPr/>
          </p:nvSpPr>
          <p:spPr bwMode="black">
            <a:xfrm>
              <a:off x="2913063" y="2800350"/>
              <a:ext cx="430212" cy="317500"/>
            </a:xfrm>
            <a:custGeom>
              <a:avLst/>
              <a:gdLst/>
              <a:ahLst/>
              <a:cxnLst>
                <a:cxn ang="0">
                  <a:pos x="16" y="0"/>
                </a:cxn>
                <a:cxn ang="0">
                  <a:pos x="226" y="209"/>
                </a:cxn>
                <a:cxn ang="0">
                  <a:pos x="210" y="226"/>
                </a:cxn>
                <a:cxn ang="0">
                  <a:pos x="0" y="16"/>
                </a:cxn>
                <a:cxn ang="0">
                  <a:pos x="16" y="0"/>
                </a:cxn>
              </a:cxnLst>
              <a:rect l="0" t="0" r="r" b="b"/>
              <a:pathLst>
                <a:path w="226" h="226">
                  <a:moveTo>
                    <a:pt x="16" y="0"/>
                  </a:moveTo>
                  <a:lnTo>
                    <a:pt x="226" y="209"/>
                  </a:lnTo>
                  <a:lnTo>
                    <a:pt x="210" y="226"/>
                  </a:lnTo>
                  <a:lnTo>
                    <a:pt x="0" y="16"/>
                  </a:lnTo>
                  <a:lnTo>
                    <a:pt x="16" y="0"/>
                  </a:lnTo>
                  <a:close/>
                </a:path>
              </a:pathLst>
            </a:custGeom>
            <a:solidFill>
              <a:srgbClr val="993300"/>
            </a:solidFill>
            <a:ln w="9525">
              <a:noFill/>
              <a:round/>
              <a:headEnd/>
              <a:tailEnd/>
            </a:ln>
          </p:spPr>
          <p:txBody>
            <a:bodyPr/>
            <a:lstStyle/>
            <a:p>
              <a:endParaRPr lang="en-US"/>
            </a:p>
          </p:txBody>
        </p:sp>
        <p:sp>
          <p:nvSpPr>
            <p:cNvPr id="151696" name="Freeform 144"/>
            <p:cNvSpPr>
              <a:spLocks/>
            </p:cNvSpPr>
            <p:nvPr/>
          </p:nvSpPr>
          <p:spPr bwMode="black">
            <a:xfrm>
              <a:off x="3311525" y="3070225"/>
              <a:ext cx="69850" cy="47625"/>
            </a:xfrm>
            <a:custGeom>
              <a:avLst/>
              <a:gdLst/>
              <a:ahLst/>
              <a:cxnLst>
                <a:cxn ang="0">
                  <a:pos x="0" y="18"/>
                </a:cxn>
                <a:cxn ang="0">
                  <a:pos x="18" y="0"/>
                </a:cxn>
                <a:cxn ang="0">
                  <a:pos x="34" y="16"/>
                </a:cxn>
                <a:cxn ang="0">
                  <a:pos x="16" y="35"/>
                </a:cxn>
                <a:cxn ang="0">
                  <a:pos x="0" y="18"/>
                </a:cxn>
              </a:cxnLst>
              <a:rect l="0" t="0" r="r" b="b"/>
              <a:pathLst>
                <a:path w="34" h="35">
                  <a:moveTo>
                    <a:pt x="0" y="18"/>
                  </a:moveTo>
                  <a:lnTo>
                    <a:pt x="18" y="0"/>
                  </a:lnTo>
                  <a:lnTo>
                    <a:pt x="34" y="16"/>
                  </a:lnTo>
                  <a:lnTo>
                    <a:pt x="16" y="35"/>
                  </a:lnTo>
                  <a:lnTo>
                    <a:pt x="0" y="18"/>
                  </a:lnTo>
                  <a:close/>
                </a:path>
              </a:pathLst>
            </a:custGeom>
            <a:solidFill>
              <a:srgbClr val="993300"/>
            </a:solidFill>
            <a:ln w="9525">
              <a:noFill/>
              <a:round/>
              <a:headEnd/>
              <a:tailEnd/>
            </a:ln>
          </p:spPr>
          <p:txBody>
            <a:bodyPr/>
            <a:lstStyle/>
            <a:p>
              <a:endParaRPr lang="en-US"/>
            </a:p>
          </p:txBody>
        </p:sp>
        <p:sp>
          <p:nvSpPr>
            <p:cNvPr id="151697" name="Freeform 145"/>
            <p:cNvSpPr>
              <a:spLocks/>
            </p:cNvSpPr>
            <p:nvPr/>
          </p:nvSpPr>
          <p:spPr bwMode="black">
            <a:xfrm>
              <a:off x="3419475" y="2994025"/>
              <a:ext cx="65088" cy="47625"/>
            </a:xfrm>
            <a:custGeom>
              <a:avLst/>
              <a:gdLst/>
              <a:ahLst/>
              <a:cxnLst>
                <a:cxn ang="0">
                  <a:pos x="0" y="19"/>
                </a:cxn>
                <a:cxn ang="0">
                  <a:pos x="18" y="0"/>
                </a:cxn>
                <a:cxn ang="0">
                  <a:pos x="35" y="17"/>
                </a:cxn>
                <a:cxn ang="0">
                  <a:pos x="16" y="35"/>
                </a:cxn>
                <a:cxn ang="0">
                  <a:pos x="0" y="19"/>
                </a:cxn>
              </a:cxnLst>
              <a:rect l="0" t="0" r="r" b="b"/>
              <a:pathLst>
                <a:path w="35" h="35">
                  <a:moveTo>
                    <a:pt x="0" y="19"/>
                  </a:moveTo>
                  <a:lnTo>
                    <a:pt x="18" y="0"/>
                  </a:lnTo>
                  <a:lnTo>
                    <a:pt x="35" y="17"/>
                  </a:lnTo>
                  <a:lnTo>
                    <a:pt x="16" y="35"/>
                  </a:lnTo>
                  <a:lnTo>
                    <a:pt x="0" y="19"/>
                  </a:lnTo>
                  <a:close/>
                </a:path>
              </a:pathLst>
            </a:custGeom>
            <a:solidFill>
              <a:srgbClr val="993300"/>
            </a:solidFill>
            <a:ln w="9525">
              <a:noFill/>
              <a:round/>
              <a:headEnd/>
              <a:tailEnd/>
            </a:ln>
          </p:spPr>
          <p:txBody>
            <a:bodyPr/>
            <a:lstStyle/>
            <a:p>
              <a:endParaRPr lang="en-US"/>
            </a:p>
          </p:txBody>
        </p:sp>
        <p:sp>
          <p:nvSpPr>
            <p:cNvPr id="151698" name="Rectangle 146"/>
            <p:cNvSpPr>
              <a:spLocks noChangeArrowheads="1"/>
            </p:cNvSpPr>
            <p:nvPr/>
          </p:nvSpPr>
          <p:spPr bwMode="black">
            <a:xfrm flipV="1">
              <a:off x="2963863" y="2635250"/>
              <a:ext cx="1881187" cy="52388"/>
            </a:xfrm>
            <a:prstGeom prst="rect">
              <a:avLst/>
            </a:prstGeom>
            <a:solidFill>
              <a:srgbClr val="993300"/>
            </a:solidFill>
            <a:ln w="9525">
              <a:noFill/>
              <a:miter lim="800000"/>
              <a:headEnd/>
              <a:tailEnd/>
            </a:ln>
          </p:spPr>
          <p:txBody>
            <a:bodyPr/>
            <a:lstStyle/>
            <a:p>
              <a:endParaRPr lang="en-US"/>
            </a:p>
          </p:txBody>
        </p:sp>
        <p:sp>
          <p:nvSpPr>
            <p:cNvPr id="151699" name="Rectangle 147"/>
            <p:cNvSpPr>
              <a:spLocks noChangeArrowheads="1"/>
            </p:cNvSpPr>
            <p:nvPr/>
          </p:nvSpPr>
          <p:spPr bwMode="black">
            <a:xfrm>
              <a:off x="1411288" y="4651375"/>
              <a:ext cx="284162" cy="30163"/>
            </a:xfrm>
            <a:prstGeom prst="rect">
              <a:avLst/>
            </a:prstGeom>
            <a:solidFill>
              <a:srgbClr val="993300"/>
            </a:solidFill>
            <a:ln w="9525">
              <a:noFill/>
              <a:miter lim="800000"/>
              <a:headEnd/>
              <a:tailEnd/>
            </a:ln>
          </p:spPr>
          <p:txBody>
            <a:bodyPr/>
            <a:lstStyle/>
            <a:p>
              <a:endParaRPr lang="en-US"/>
            </a:p>
          </p:txBody>
        </p:sp>
        <p:sp>
          <p:nvSpPr>
            <p:cNvPr id="151700" name="Rectangle 148"/>
            <p:cNvSpPr>
              <a:spLocks noChangeArrowheads="1"/>
            </p:cNvSpPr>
            <p:nvPr/>
          </p:nvSpPr>
          <p:spPr bwMode="black">
            <a:xfrm>
              <a:off x="1411288" y="4578350"/>
              <a:ext cx="284162" cy="77788"/>
            </a:xfrm>
            <a:prstGeom prst="rect">
              <a:avLst/>
            </a:prstGeom>
            <a:solidFill>
              <a:srgbClr val="993300"/>
            </a:solidFill>
            <a:ln w="9525">
              <a:noFill/>
              <a:miter lim="800000"/>
              <a:headEnd/>
              <a:tailEnd/>
            </a:ln>
          </p:spPr>
          <p:txBody>
            <a:bodyPr/>
            <a:lstStyle/>
            <a:p>
              <a:endParaRPr lang="en-US"/>
            </a:p>
          </p:txBody>
        </p:sp>
        <p:sp>
          <p:nvSpPr>
            <p:cNvPr id="151701" name="Rectangle 149"/>
            <p:cNvSpPr>
              <a:spLocks noChangeArrowheads="1"/>
            </p:cNvSpPr>
            <p:nvPr/>
          </p:nvSpPr>
          <p:spPr bwMode="black">
            <a:xfrm>
              <a:off x="6378575" y="4592638"/>
              <a:ext cx="41275" cy="73025"/>
            </a:xfrm>
            <a:prstGeom prst="rect">
              <a:avLst/>
            </a:prstGeom>
            <a:solidFill>
              <a:schemeClr val="tx1"/>
            </a:solidFill>
            <a:ln w="9525">
              <a:noFill/>
              <a:miter lim="800000"/>
              <a:headEnd/>
              <a:tailEnd/>
            </a:ln>
          </p:spPr>
          <p:txBody>
            <a:bodyPr/>
            <a:lstStyle/>
            <a:p>
              <a:endParaRPr lang="en-US"/>
            </a:p>
          </p:txBody>
        </p:sp>
        <p:sp>
          <p:nvSpPr>
            <p:cNvPr id="151702" name="Rectangle 150"/>
            <p:cNvSpPr>
              <a:spLocks noChangeArrowheads="1"/>
            </p:cNvSpPr>
            <p:nvPr/>
          </p:nvSpPr>
          <p:spPr bwMode="black">
            <a:xfrm>
              <a:off x="1392238" y="4592638"/>
              <a:ext cx="42862" cy="73025"/>
            </a:xfrm>
            <a:prstGeom prst="rect">
              <a:avLst/>
            </a:prstGeom>
            <a:solidFill>
              <a:srgbClr val="993300"/>
            </a:solidFill>
            <a:ln w="9525">
              <a:noFill/>
              <a:miter lim="800000"/>
              <a:headEnd/>
              <a:tailEnd/>
            </a:ln>
          </p:spPr>
          <p:txBody>
            <a:bodyPr/>
            <a:lstStyle/>
            <a:p>
              <a:endParaRPr lang="en-US"/>
            </a:p>
          </p:txBody>
        </p:sp>
        <p:sp>
          <p:nvSpPr>
            <p:cNvPr id="151703" name="Rectangle 151"/>
            <p:cNvSpPr>
              <a:spLocks noChangeArrowheads="1"/>
            </p:cNvSpPr>
            <p:nvPr/>
          </p:nvSpPr>
          <p:spPr bwMode="black">
            <a:xfrm>
              <a:off x="6378575" y="2816225"/>
              <a:ext cx="41275" cy="73025"/>
            </a:xfrm>
            <a:prstGeom prst="rect">
              <a:avLst/>
            </a:prstGeom>
            <a:solidFill>
              <a:srgbClr val="993300"/>
            </a:solidFill>
            <a:ln w="9525">
              <a:noFill/>
              <a:miter lim="800000"/>
              <a:headEnd/>
              <a:tailEnd/>
            </a:ln>
          </p:spPr>
          <p:txBody>
            <a:bodyPr/>
            <a:lstStyle/>
            <a:p>
              <a:endParaRPr lang="en-US"/>
            </a:p>
          </p:txBody>
        </p:sp>
        <p:sp>
          <p:nvSpPr>
            <p:cNvPr id="151704" name="Rectangle 152"/>
            <p:cNvSpPr>
              <a:spLocks noChangeArrowheads="1"/>
            </p:cNvSpPr>
            <p:nvPr/>
          </p:nvSpPr>
          <p:spPr bwMode="black">
            <a:xfrm>
              <a:off x="1411288" y="2768600"/>
              <a:ext cx="284162" cy="31750"/>
            </a:xfrm>
            <a:prstGeom prst="rect">
              <a:avLst/>
            </a:prstGeom>
            <a:solidFill>
              <a:srgbClr val="993300"/>
            </a:solidFill>
            <a:ln w="9525">
              <a:noFill/>
              <a:miter lim="800000"/>
              <a:headEnd/>
              <a:tailEnd/>
            </a:ln>
          </p:spPr>
          <p:txBody>
            <a:bodyPr/>
            <a:lstStyle/>
            <a:p>
              <a:endParaRPr lang="en-US"/>
            </a:p>
          </p:txBody>
        </p:sp>
        <p:sp>
          <p:nvSpPr>
            <p:cNvPr id="151705" name="Rectangle 153"/>
            <p:cNvSpPr>
              <a:spLocks noChangeArrowheads="1"/>
            </p:cNvSpPr>
            <p:nvPr/>
          </p:nvSpPr>
          <p:spPr bwMode="black">
            <a:xfrm>
              <a:off x="1411288" y="2803525"/>
              <a:ext cx="284162" cy="69850"/>
            </a:xfrm>
            <a:prstGeom prst="rect">
              <a:avLst/>
            </a:prstGeom>
            <a:solidFill>
              <a:srgbClr val="993300"/>
            </a:solidFill>
            <a:ln w="9525">
              <a:noFill/>
              <a:miter lim="800000"/>
              <a:headEnd/>
              <a:tailEnd/>
            </a:ln>
          </p:spPr>
          <p:txBody>
            <a:bodyPr/>
            <a:lstStyle/>
            <a:p>
              <a:endParaRPr lang="en-US"/>
            </a:p>
          </p:txBody>
        </p:sp>
        <p:sp>
          <p:nvSpPr>
            <p:cNvPr id="151706" name="Rectangle 154"/>
            <p:cNvSpPr>
              <a:spLocks noChangeArrowheads="1"/>
            </p:cNvSpPr>
            <p:nvPr/>
          </p:nvSpPr>
          <p:spPr bwMode="black">
            <a:xfrm>
              <a:off x="1392238" y="2782888"/>
              <a:ext cx="42862" cy="73025"/>
            </a:xfrm>
            <a:prstGeom prst="rect">
              <a:avLst/>
            </a:prstGeom>
            <a:solidFill>
              <a:srgbClr val="993300"/>
            </a:solidFill>
            <a:ln w="9525">
              <a:noFill/>
              <a:miter lim="800000"/>
              <a:headEnd/>
              <a:tailEnd/>
            </a:ln>
          </p:spPr>
          <p:txBody>
            <a:bodyPr/>
            <a:lstStyle/>
            <a:p>
              <a:endParaRPr lang="en-US"/>
            </a:p>
          </p:txBody>
        </p:sp>
        <p:sp>
          <p:nvSpPr>
            <p:cNvPr id="151707" name="Rectangle 155"/>
            <p:cNvSpPr>
              <a:spLocks noChangeArrowheads="1"/>
            </p:cNvSpPr>
            <p:nvPr/>
          </p:nvSpPr>
          <p:spPr bwMode="black">
            <a:xfrm>
              <a:off x="2127250" y="2768600"/>
              <a:ext cx="752475" cy="31750"/>
            </a:xfrm>
            <a:prstGeom prst="rect">
              <a:avLst/>
            </a:prstGeom>
            <a:solidFill>
              <a:srgbClr val="993300"/>
            </a:solidFill>
            <a:ln w="9525">
              <a:noFill/>
              <a:miter lim="800000"/>
              <a:headEnd/>
              <a:tailEnd/>
            </a:ln>
          </p:spPr>
          <p:txBody>
            <a:bodyPr/>
            <a:lstStyle/>
            <a:p>
              <a:endParaRPr lang="en-US"/>
            </a:p>
          </p:txBody>
        </p:sp>
        <p:sp>
          <p:nvSpPr>
            <p:cNvPr id="151708" name="Rectangle 156"/>
            <p:cNvSpPr>
              <a:spLocks noChangeArrowheads="1"/>
            </p:cNvSpPr>
            <p:nvPr/>
          </p:nvSpPr>
          <p:spPr bwMode="black">
            <a:xfrm>
              <a:off x="2127250" y="2803525"/>
              <a:ext cx="752475" cy="69850"/>
            </a:xfrm>
            <a:prstGeom prst="rect">
              <a:avLst/>
            </a:prstGeom>
            <a:solidFill>
              <a:srgbClr val="993300"/>
            </a:solidFill>
            <a:ln w="9525">
              <a:noFill/>
              <a:miter lim="800000"/>
              <a:headEnd/>
              <a:tailEnd/>
            </a:ln>
          </p:spPr>
          <p:txBody>
            <a:bodyPr/>
            <a:lstStyle/>
            <a:p>
              <a:endParaRPr lang="en-US"/>
            </a:p>
          </p:txBody>
        </p:sp>
        <p:sp>
          <p:nvSpPr>
            <p:cNvPr id="151709" name="Rectangle 157"/>
            <p:cNvSpPr>
              <a:spLocks noChangeArrowheads="1"/>
            </p:cNvSpPr>
            <p:nvPr/>
          </p:nvSpPr>
          <p:spPr bwMode="black">
            <a:xfrm>
              <a:off x="1744663" y="2768600"/>
              <a:ext cx="338137" cy="31750"/>
            </a:xfrm>
            <a:prstGeom prst="rect">
              <a:avLst/>
            </a:prstGeom>
            <a:solidFill>
              <a:srgbClr val="993300"/>
            </a:solidFill>
            <a:ln w="9525">
              <a:noFill/>
              <a:miter lim="800000"/>
              <a:headEnd/>
              <a:tailEnd/>
            </a:ln>
          </p:spPr>
          <p:txBody>
            <a:bodyPr/>
            <a:lstStyle/>
            <a:p>
              <a:endParaRPr lang="en-US"/>
            </a:p>
          </p:txBody>
        </p:sp>
        <p:sp>
          <p:nvSpPr>
            <p:cNvPr id="151710" name="Rectangle 158"/>
            <p:cNvSpPr>
              <a:spLocks noChangeArrowheads="1"/>
            </p:cNvSpPr>
            <p:nvPr/>
          </p:nvSpPr>
          <p:spPr bwMode="black">
            <a:xfrm>
              <a:off x="1744663" y="2803525"/>
              <a:ext cx="338137" cy="69850"/>
            </a:xfrm>
            <a:prstGeom prst="rect">
              <a:avLst/>
            </a:prstGeom>
            <a:solidFill>
              <a:srgbClr val="993300"/>
            </a:solidFill>
            <a:ln w="9525">
              <a:noFill/>
              <a:miter lim="800000"/>
              <a:headEnd/>
              <a:tailEnd/>
            </a:ln>
          </p:spPr>
          <p:txBody>
            <a:bodyPr/>
            <a:lstStyle/>
            <a:p>
              <a:endParaRPr lang="en-US"/>
            </a:p>
          </p:txBody>
        </p:sp>
        <p:sp>
          <p:nvSpPr>
            <p:cNvPr id="151711" name="Rectangle 159"/>
            <p:cNvSpPr>
              <a:spLocks noChangeArrowheads="1"/>
            </p:cNvSpPr>
            <p:nvPr/>
          </p:nvSpPr>
          <p:spPr bwMode="black">
            <a:xfrm>
              <a:off x="3167063" y="2768600"/>
              <a:ext cx="1727200" cy="31750"/>
            </a:xfrm>
            <a:prstGeom prst="rect">
              <a:avLst/>
            </a:prstGeom>
            <a:solidFill>
              <a:srgbClr val="993300"/>
            </a:solidFill>
            <a:ln w="9525">
              <a:noFill/>
              <a:miter lim="800000"/>
              <a:headEnd/>
              <a:tailEnd/>
            </a:ln>
          </p:spPr>
          <p:txBody>
            <a:bodyPr/>
            <a:lstStyle/>
            <a:p>
              <a:endParaRPr lang="en-US"/>
            </a:p>
          </p:txBody>
        </p:sp>
        <p:sp>
          <p:nvSpPr>
            <p:cNvPr id="151712" name="Rectangle 160"/>
            <p:cNvSpPr>
              <a:spLocks noChangeArrowheads="1"/>
            </p:cNvSpPr>
            <p:nvPr/>
          </p:nvSpPr>
          <p:spPr bwMode="black">
            <a:xfrm>
              <a:off x="3155950" y="2803525"/>
              <a:ext cx="1738313" cy="69850"/>
            </a:xfrm>
            <a:prstGeom prst="rect">
              <a:avLst/>
            </a:prstGeom>
            <a:solidFill>
              <a:srgbClr val="993300"/>
            </a:solidFill>
            <a:ln w="9525">
              <a:noFill/>
              <a:miter lim="800000"/>
              <a:headEnd/>
              <a:tailEnd/>
            </a:ln>
          </p:spPr>
          <p:txBody>
            <a:bodyPr/>
            <a:lstStyle/>
            <a:p>
              <a:endParaRPr lang="en-US"/>
            </a:p>
          </p:txBody>
        </p:sp>
        <p:sp>
          <p:nvSpPr>
            <p:cNvPr id="151713" name="Rectangle 161"/>
            <p:cNvSpPr>
              <a:spLocks noChangeArrowheads="1"/>
            </p:cNvSpPr>
            <p:nvPr/>
          </p:nvSpPr>
          <p:spPr bwMode="black">
            <a:xfrm>
              <a:off x="3059113" y="2803525"/>
              <a:ext cx="138112" cy="69850"/>
            </a:xfrm>
            <a:prstGeom prst="rect">
              <a:avLst/>
            </a:prstGeom>
            <a:solidFill>
              <a:srgbClr val="993300"/>
            </a:solidFill>
            <a:ln w="9525">
              <a:noFill/>
              <a:miter lim="800000"/>
              <a:headEnd/>
              <a:tailEnd/>
            </a:ln>
          </p:spPr>
          <p:txBody>
            <a:bodyPr/>
            <a:lstStyle/>
            <a:p>
              <a:endParaRPr lang="en-US"/>
            </a:p>
          </p:txBody>
        </p:sp>
        <p:sp>
          <p:nvSpPr>
            <p:cNvPr id="151714" name="Rectangle 162"/>
            <p:cNvSpPr>
              <a:spLocks noChangeArrowheads="1"/>
            </p:cNvSpPr>
            <p:nvPr/>
          </p:nvSpPr>
          <p:spPr bwMode="black">
            <a:xfrm>
              <a:off x="2928938" y="2841625"/>
              <a:ext cx="57150" cy="31750"/>
            </a:xfrm>
            <a:prstGeom prst="rect">
              <a:avLst/>
            </a:prstGeom>
            <a:solidFill>
              <a:srgbClr val="993300"/>
            </a:solidFill>
            <a:ln w="9525">
              <a:solidFill>
                <a:srgbClr val="993300"/>
              </a:solidFill>
              <a:miter lim="800000"/>
              <a:headEnd/>
              <a:tailEnd/>
            </a:ln>
          </p:spPr>
          <p:txBody>
            <a:bodyPr/>
            <a:lstStyle/>
            <a:p>
              <a:endParaRPr lang="en-US"/>
            </a:p>
          </p:txBody>
        </p:sp>
        <p:sp>
          <p:nvSpPr>
            <p:cNvPr id="151715" name="Rectangle 163"/>
            <p:cNvSpPr>
              <a:spLocks noChangeArrowheads="1"/>
            </p:cNvSpPr>
            <p:nvPr/>
          </p:nvSpPr>
          <p:spPr bwMode="black">
            <a:xfrm>
              <a:off x="2955925" y="2768600"/>
              <a:ext cx="141288" cy="31750"/>
            </a:xfrm>
            <a:prstGeom prst="rect">
              <a:avLst/>
            </a:prstGeom>
            <a:solidFill>
              <a:srgbClr val="993300"/>
            </a:solidFill>
            <a:ln w="9525">
              <a:solidFill>
                <a:srgbClr val="993300"/>
              </a:solidFill>
              <a:miter lim="800000"/>
              <a:headEnd/>
              <a:tailEnd/>
            </a:ln>
          </p:spPr>
          <p:txBody>
            <a:bodyPr/>
            <a:lstStyle/>
            <a:p>
              <a:endParaRPr lang="en-US"/>
            </a:p>
          </p:txBody>
        </p:sp>
        <p:sp>
          <p:nvSpPr>
            <p:cNvPr id="151716" name="Rectangle 164"/>
            <p:cNvSpPr>
              <a:spLocks noChangeArrowheads="1"/>
            </p:cNvSpPr>
            <p:nvPr/>
          </p:nvSpPr>
          <p:spPr bwMode="black">
            <a:xfrm>
              <a:off x="4945063" y="2768600"/>
              <a:ext cx="746125" cy="69850"/>
            </a:xfrm>
            <a:prstGeom prst="rect">
              <a:avLst/>
            </a:prstGeom>
            <a:solidFill>
              <a:srgbClr val="993300"/>
            </a:solidFill>
            <a:ln w="9525">
              <a:noFill/>
              <a:miter lim="800000"/>
              <a:headEnd/>
              <a:tailEnd/>
            </a:ln>
          </p:spPr>
          <p:txBody>
            <a:bodyPr/>
            <a:lstStyle/>
            <a:p>
              <a:endParaRPr lang="en-US"/>
            </a:p>
          </p:txBody>
        </p:sp>
        <p:sp>
          <p:nvSpPr>
            <p:cNvPr id="151717" name="Rectangle 165"/>
            <p:cNvSpPr>
              <a:spLocks noChangeArrowheads="1"/>
            </p:cNvSpPr>
            <p:nvPr/>
          </p:nvSpPr>
          <p:spPr bwMode="black">
            <a:xfrm>
              <a:off x="4945063" y="2841625"/>
              <a:ext cx="746125" cy="31750"/>
            </a:xfrm>
            <a:prstGeom prst="rect">
              <a:avLst/>
            </a:prstGeom>
            <a:solidFill>
              <a:srgbClr val="993300"/>
            </a:solidFill>
            <a:ln w="9525">
              <a:noFill/>
              <a:miter lim="800000"/>
              <a:headEnd/>
              <a:tailEnd/>
            </a:ln>
          </p:spPr>
          <p:txBody>
            <a:bodyPr/>
            <a:lstStyle/>
            <a:p>
              <a:endParaRPr lang="en-US"/>
            </a:p>
          </p:txBody>
        </p:sp>
        <p:sp>
          <p:nvSpPr>
            <p:cNvPr id="151718" name="Rectangle 166"/>
            <p:cNvSpPr>
              <a:spLocks noChangeArrowheads="1"/>
            </p:cNvSpPr>
            <p:nvPr/>
          </p:nvSpPr>
          <p:spPr bwMode="black">
            <a:xfrm>
              <a:off x="6378575" y="2782888"/>
              <a:ext cx="41275" cy="73025"/>
            </a:xfrm>
            <a:prstGeom prst="rect">
              <a:avLst/>
            </a:prstGeom>
            <a:solidFill>
              <a:srgbClr val="993300"/>
            </a:solidFill>
            <a:ln w="9525">
              <a:noFill/>
              <a:miter lim="800000"/>
              <a:headEnd/>
              <a:tailEnd/>
            </a:ln>
          </p:spPr>
          <p:txBody>
            <a:bodyPr/>
            <a:lstStyle/>
            <a:p>
              <a:endParaRPr lang="en-US"/>
            </a:p>
          </p:txBody>
        </p:sp>
        <p:sp>
          <p:nvSpPr>
            <p:cNvPr id="151719" name="Rectangle 167"/>
            <p:cNvSpPr>
              <a:spLocks noChangeArrowheads="1"/>
            </p:cNvSpPr>
            <p:nvPr/>
          </p:nvSpPr>
          <p:spPr bwMode="black">
            <a:xfrm>
              <a:off x="6378575" y="4592638"/>
              <a:ext cx="41275" cy="73025"/>
            </a:xfrm>
            <a:prstGeom prst="rect">
              <a:avLst/>
            </a:prstGeom>
            <a:solidFill>
              <a:schemeClr val="tx1"/>
            </a:solidFill>
            <a:ln w="9525">
              <a:noFill/>
              <a:miter lim="800000"/>
              <a:headEnd/>
              <a:tailEnd/>
            </a:ln>
          </p:spPr>
          <p:txBody>
            <a:bodyPr/>
            <a:lstStyle/>
            <a:p>
              <a:endParaRPr lang="en-US"/>
            </a:p>
          </p:txBody>
        </p:sp>
        <p:sp>
          <p:nvSpPr>
            <p:cNvPr id="151720" name="Rectangle 168"/>
            <p:cNvSpPr>
              <a:spLocks noChangeArrowheads="1"/>
            </p:cNvSpPr>
            <p:nvPr/>
          </p:nvSpPr>
          <p:spPr bwMode="black">
            <a:xfrm>
              <a:off x="6124575" y="2841625"/>
              <a:ext cx="276225" cy="31750"/>
            </a:xfrm>
            <a:prstGeom prst="rect">
              <a:avLst/>
            </a:prstGeom>
            <a:solidFill>
              <a:srgbClr val="993300"/>
            </a:solidFill>
            <a:ln w="9525">
              <a:noFill/>
              <a:miter lim="800000"/>
              <a:headEnd/>
              <a:tailEnd/>
            </a:ln>
          </p:spPr>
          <p:txBody>
            <a:bodyPr/>
            <a:lstStyle/>
            <a:p>
              <a:endParaRPr lang="en-US"/>
            </a:p>
          </p:txBody>
        </p:sp>
        <p:sp>
          <p:nvSpPr>
            <p:cNvPr id="151721" name="Rectangle 169"/>
            <p:cNvSpPr>
              <a:spLocks noChangeArrowheads="1"/>
            </p:cNvSpPr>
            <p:nvPr/>
          </p:nvSpPr>
          <p:spPr bwMode="black">
            <a:xfrm>
              <a:off x="6124575" y="2768600"/>
              <a:ext cx="276225" cy="69850"/>
            </a:xfrm>
            <a:prstGeom prst="rect">
              <a:avLst/>
            </a:prstGeom>
            <a:solidFill>
              <a:srgbClr val="993300"/>
            </a:solidFill>
            <a:ln w="9525">
              <a:noFill/>
              <a:miter lim="800000"/>
              <a:headEnd/>
              <a:tailEnd/>
            </a:ln>
          </p:spPr>
          <p:txBody>
            <a:bodyPr/>
            <a:lstStyle/>
            <a:p>
              <a:endParaRPr lang="en-US"/>
            </a:p>
          </p:txBody>
        </p:sp>
        <p:sp>
          <p:nvSpPr>
            <p:cNvPr id="151722" name="Rectangle 170"/>
            <p:cNvSpPr>
              <a:spLocks noChangeArrowheads="1"/>
            </p:cNvSpPr>
            <p:nvPr/>
          </p:nvSpPr>
          <p:spPr bwMode="black">
            <a:xfrm>
              <a:off x="4945063" y="4578350"/>
              <a:ext cx="746125" cy="30163"/>
            </a:xfrm>
            <a:prstGeom prst="rect">
              <a:avLst/>
            </a:prstGeom>
            <a:solidFill>
              <a:srgbClr val="993300"/>
            </a:solidFill>
            <a:ln w="9525">
              <a:noFill/>
              <a:miter lim="800000"/>
              <a:headEnd/>
              <a:tailEnd/>
            </a:ln>
          </p:spPr>
          <p:txBody>
            <a:bodyPr/>
            <a:lstStyle/>
            <a:p>
              <a:endParaRPr lang="en-US"/>
            </a:p>
          </p:txBody>
        </p:sp>
        <p:sp>
          <p:nvSpPr>
            <p:cNvPr id="151723" name="Rectangle 171"/>
            <p:cNvSpPr>
              <a:spLocks noChangeArrowheads="1"/>
            </p:cNvSpPr>
            <p:nvPr/>
          </p:nvSpPr>
          <p:spPr bwMode="black">
            <a:xfrm>
              <a:off x="4945063" y="4598988"/>
              <a:ext cx="746125" cy="82550"/>
            </a:xfrm>
            <a:prstGeom prst="rect">
              <a:avLst/>
            </a:prstGeom>
            <a:solidFill>
              <a:srgbClr val="993300"/>
            </a:solidFill>
            <a:ln w="9525">
              <a:noFill/>
              <a:miter lim="800000"/>
              <a:headEnd/>
              <a:tailEnd/>
            </a:ln>
          </p:spPr>
          <p:txBody>
            <a:bodyPr/>
            <a:lstStyle/>
            <a:p>
              <a:endParaRPr lang="en-US"/>
            </a:p>
          </p:txBody>
        </p:sp>
        <p:sp>
          <p:nvSpPr>
            <p:cNvPr id="151724" name="Rectangle 172"/>
            <p:cNvSpPr>
              <a:spLocks noChangeArrowheads="1"/>
            </p:cNvSpPr>
            <p:nvPr/>
          </p:nvSpPr>
          <p:spPr bwMode="black">
            <a:xfrm flipV="1">
              <a:off x="2928938" y="4579938"/>
              <a:ext cx="1965325" cy="71437"/>
            </a:xfrm>
            <a:prstGeom prst="rect">
              <a:avLst/>
            </a:prstGeom>
            <a:solidFill>
              <a:srgbClr val="993300"/>
            </a:solidFill>
            <a:ln w="9525">
              <a:noFill/>
              <a:miter lim="800000"/>
              <a:headEnd/>
              <a:tailEnd/>
            </a:ln>
          </p:spPr>
          <p:txBody>
            <a:bodyPr/>
            <a:lstStyle/>
            <a:p>
              <a:endParaRPr lang="en-US"/>
            </a:p>
          </p:txBody>
        </p:sp>
        <p:sp>
          <p:nvSpPr>
            <p:cNvPr id="151725" name="Rectangle 173"/>
            <p:cNvSpPr>
              <a:spLocks noChangeArrowheads="1"/>
            </p:cNvSpPr>
            <p:nvPr/>
          </p:nvSpPr>
          <p:spPr bwMode="black">
            <a:xfrm>
              <a:off x="2928938" y="4651375"/>
              <a:ext cx="1965325" cy="30163"/>
            </a:xfrm>
            <a:prstGeom prst="rect">
              <a:avLst/>
            </a:prstGeom>
            <a:solidFill>
              <a:srgbClr val="993300"/>
            </a:solidFill>
            <a:ln w="9525">
              <a:noFill/>
              <a:miter lim="800000"/>
              <a:headEnd/>
              <a:tailEnd/>
            </a:ln>
          </p:spPr>
          <p:txBody>
            <a:bodyPr/>
            <a:lstStyle/>
            <a:p>
              <a:endParaRPr lang="en-US"/>
            </a:p>
          </p:txBody>
        </p:sp>
        <p:sp>
          <p:nvSpPr>
            <p:cNvPr id="151726" name="Rectangle 174"/>
            <p:cNvSpPr>
              <a:spLocks noChangeArrowheads="1"/>
            </p:cNvSpPr>
            <p:nvPr/>
          </p:nvSpPr>
          <p:spPr bwMode="black">
            <a:xfrm>
              <a:off x="1744663" y="4578350"/>
              <a:ext cx="338137" cy="30163"/>
            </a:xfrm>
            <a:prstGeom prst="rect">
              <a:avLst/>
            </a:prstGeom>
            <a:solidFill>
              <a:srgbClr val="993300"/>
            </a:solidFill>
            <a:ln w="9525">
              <a:solidFill>
                <a:srgbClr val="993300"/>
              </a:solidFill>
              <a:miter lim="800000"/>
              <a:headEnd/>
              <a:tailEnd/>
            </a:ln>
          </p:spPr>
          <p:txBody>
            <a:bodyPr/>
            <a:lstStyle/>
            <a:p>
              <a:endParaRPr lang="en-US"/>
            </a:p>
          </p:txBody>
        </p:sp>
        <p:sp>
          <p:nvSpPr>
            <p:cNvPr id="151727" name="Rectangle 175"/>
            <p:cNvSpPr>
              <a:spLocks noChangeArrowheads="1"/>
            </p:cNvSpPr>
            <p:nvPr/>
          </p:nvSpPr>
          <p:spPr bwMode="black">
            <a:xfrm>
              <a:off x="1744663" y="4651375"/>
              <a:ext cx="338137" cy="30163"/>
            </a:xfrm>
            <a:prstGeom prst="rect">
              <a:avLst/>
            </a:prstGeom>
            <a:solidFill>
              <a:srgbClr val="993300"/>
            </a:solidFill>
            <a:ln w="9525">
              <a:solidFill>
                <a:srgbClr val="993300"/>
              </a:solidFill>
              <a:miter lim="800000"/>
              <a:headEnd/>
              <a:tailEnd/>
            </a:ln>
          </p:spPr>
          <p:txBody>
            <a:bodyPr/>
            <a:lstStyle/>
            <a:p>
              <a:endParaRPr lang="en-US"/>
            </a:p>
          </p:txBody>
        </p:sp>
        <p:sp>
          <p:nvSpPr>
            <p:cNvPr id="151728" name="Rectangle 176"/>
            <p:cNvSpPr>
              <a:spLocks noChangeArrowheads="1"/>
            </p:cNvSpPr>
            <p:nvPr/>
          </p:nvSpPr>
          <p:spPr bwMode="black">
            <a:xfrm>
              <a:off x="2127250" y="4651375"/>
              <a:ext cx="752475" cy="30163"/>
            </a:xfrm>
            <a:prstGeom prst="rect">
              <a:avLst/>
            </a:prstGeom>
            <a:solidFill>
              <a:srgbClr val="993300"/>
            </a:solidFill>
            <a:ln w="9525">
              <a:noFill/>
              <a:miter lim="800000"/>
              <a:headEnd/>
              <a:tailEnd/>
            </a:ln>
          </p:spPr>
          <p:txBody>
            <a:bodyPr/>
            <a:lstStyle/>
            <a:p>
              <a:endParaRPr lang="en-US"/>
            </a:p>
          </p:txBody>
        </p:sp>
        <p:sp>
          <p:nvSpPr>
            <p:cNvPr id="151729" name="Rectangle 177"/>
            <p:cNvSpPr>
              <a:spLocks noChangeArrowheads="1"/>
            </p:cNvSpPr>
            <p:nvPr/>
          </p:nvSpPr>
          <p:spPr bwMode="black">
            <a:xfrm>
              <a:off x="2127250" y="4575175"/>
              <a:ext cx="752475" cy="80963"/>
            </a:xfrm>
            <a:prstGeom prst="rect">
              <a:avLst/>
            </a:prstGeom>
            <a:solidFill>
              <a:srgbClr val="993300"/>
            </a:solidFill>
            <a:ln w="9525">
              <a:noFill/>
              <a:miter lim="800000"/>
              <a:headEnd/>
              <a:tailEnd/>
            </a:ln>
          </p:spPr>
          <p:txBody>
            <a:bodyPr/>
            <a:lstStyle/>
            <a:p>
              <a:endParaRPr lang="en-US"/>
            </a:p>
          </p:txBody>
        </p:sp>
        <p:sp>
          <p:nvSpPr>
            <p:cNvPr id="151730" name="Rectangle 178"/>
            <p:cNvSpPr>
              <a:spLocks noChangeArrowheads="1"/>
            </p:cNvSpPr>
            <p:nvPr/>
          </p:nvSpPr>
          <p:spPr bwMode="black">
            <a:xfrm>
              <a:off x="6124575" y="4603750"/>
              <a:ext cx="276225" cy="77788"/>
            </a:xfrm>
            <a:prstGeom prst="rect">
              <a:avLst/>
            </a:prstGeom>
            <a:solidFill>
              <a:srgbClr val="993300"/>
            </a:solidFill>
            <a:ln w="9525">
              <a:noFill/>
              <a:miter lim="800000"/>
              <a:headEnd/>
              <a:tailEnd/>
            </a:ln>
          </p:spPr>
          <p:txBody>
            <a:bodyPr/>
            <a:lstStyle/>
            <a:p>
              <a:endParaRPr lang="en-US"/>
            </a:p>
          </p:txBody>
        </p:sp>
        <p:sp>
          <p:nvSpPr>
            <p:cNvPr id="151731" name="Rectangle 179"/>
            <p:cNvSpPr>
              <a:spLocks noChangeArrowheads="1"/>
            </p:cNvSpPr>
            <p:nvPr/>
          </p:nvSpPr>
          <p:spPr bwMode="black">
            <a:xfrm>
              <a:off x="6124575" y="4578350"/>
              <a:ext cx="276225" cy="30163"/>
            </a:xfrm>
            <a:prstGeom prst="rect">
              <a:avLst/>
            </a:prstGeom>
            <a:solidFill>
              <a:srgbClr val="993300"/>
            </a:solidFill>
            <a:ln w="9525">
              <a:noFill/>
              <a:miter lim="800000"/>
              <a:headEnd/>
              <a:tailEnd/>
            </a:ln>
          </p:spPr>
          <p:txBody>
            <a:bodyPr/>
            <a:lstStyle/>
            <a:p>
              <a:endParaRPr lang="en-US"/>
            </a:p>
          </p:txBody>
        </p:sp>
        <p:sp>
          <p:nvSpPr>
            <p:cNvPr id="151732" name="Rectangle 180"/>
            <p:cNvSpPr>
              <a:spLocks noChangeArrowheads="1"/>
            </p:cNvSpPr>
            <p:nvPr/>
          </p:nvSpPr>
          <p:spPr bwMode="black">
            <a:xfrm>
              <a:off x="6378575" y="2427288"/>
              <a:ext cx="41275" cy="2586037"/>
            </a:xfrm>
            <a:prstGeom prst="rect">
              <a:avLst/>
            </a:prstGeom>
            <a:solidFill>
              <a:schemeClr val="tx1"/>
            </a:solidFill>
            <a:ln w="9525">
              <a:noFill/>
              <a:miter lim="800000"/>
              <a:headEnd/>
              <a:tailEnd/>
            </a:ln>
          </p:spPr>
          <p:txBody>
            <a:bodyPr/>
            <a:lstStyle/>
            <a:p>
              <a:endParaRPr lang="en-US"/>
            </a:p>
          </p:txBody>
        </p:sp>
        <p:sp>
          <p:nvSpPr>
            <p:cNvPr id="151733" name="Rectangle 181"/>
            <p:cNvSpPr>
              <a:spLocks noChangeArrowheads="1"/>
            </p:cNvSpPr>
            <p:nvPr/>
          </p:nvSpPr>
          <p:spPr bwMode="black">
            <a:xfrm>
              <a:off x="1392238" y="2427288"/>
              <a:ext cx="42862" cy="2579687"/>
            </a:xfrm>
            <a:prstGeom prst="rect">
              <a:avLst/>
            </a:prstGeom>
            <a:solidFill>
              <a:schemeClr val="tx1"/>
            </a:solidFill>
            <a:ln w="9525">
              <a:noFill/>
              <a:miter lim="800000"/>
              <a:headEnd/>
              <a:tailEnd/>
            </a:ln>
          </p:spPr>
          <p:txBody>
            <a:bodyPr/>
            <a:lstStyle/>
            <a:p>
              <a:endParaRPr lang="en-US"/>
            </a:p>
          </p:txBody>
        </p:sp>
        <p:sp>
          <p:nvSpPr>
            <p:cNvPr id="151734" name="Rectangle 182"/>
            <p:cNvSpPr>
              <a:spLocks noChangeArrowheads="1"/>
            </p:cNvSpPr>
            <p:nvPr/>
          </p:nvSpPr>
          <p:spPr bwMode="black">
            <a:xfrm>
              <a:off x="6519863" y="2538413"/>
              <a:ext cx="1371600" cy="31750"/>
            </a:xfrm>
            <a:prstGeom prst="rect">
              <a:avLst/>
            </a:prstGeom>
            <a:solidFill>
              <a:schemeClr val="tx1"/>
            </a:solidFill>
            <a:ln w="9525">
              <a:noFill/>
              <a:miter lim="800000"/>
              <a:headEnd/>
              <a:tailEnd/>
            </a:ln>
          </p:spPr>
          <p:txBody>
            <a:bodyPr/>
            <a:lstStyle/>
            <a:p>
              <a:endParaRPr lang="en-US"/>
            </a:p>
          </p:txBody>
        </p:sp>
        <p:sp>
          <p:nvSpPr>
            <p:cNvPr id="151735" name="Rectangle 183"/>
            <p:cNvSpPr>
              <a:spLocks noChangeArrowheads="1"/>
            </p:cNvSpPr>
            <p:nvPr/>
          </p:nvSpPr>
          <p:spPr bwMode="black">
            <a:xfrm>
              <a:off x="6542088" y="4860925"/>
              <a:ext cx="1349375" cy="31750"/>
            </a:xfrm>
            <a:prstGeom prst="rect">
              <a:avLst/>
            </a:prstGeom>
            <a:solidFill>
              <a:schemeClr val="tx1"/>
            </a:solidFill>
            <a:ln w="9525">
              <a:noFill/>
              <a:miter lim="800000"/>
              <a:headEnd/>
              <a:tailEnd/>
            </a:ln>
          </p:spPr>
          <p:txBody>
            <a:bodyPr/>
            <a:lstStyle/>
            <a:p>
              <a:endParaRPr lang="en-US"/>
            </a:p>
          </p:txBody>
        </p:sp>
        <p:sp>
          <p:nvSpPr>
            <p:cNvPr id="151736" name="Rectangle 184"/>
            <p:cNvSpPr>
              <a:spLocks noChangeArrowheads="1"/>
            </p:cNvSpPr>
            <p:nvPr/>
          </p:nvSpPr>
          <p:spPr bwMode="black">
            <a:xfrm>
              <a:off x="4845050" y="4691063"/>
              <a:ext cx="2540000" cy="33337"/>
            </a:xfrm>
            <a:prstGeom prst="rect">
              <a:avLst/>
            </a:prstGeom>
            <a:solidFill>
              <a:schemeClr val="tx1"/>
            </a:solidFill>
            <a:ln w="9525">
              <a:noFill/>
              <a:miter lim="800000"/>
              <a:headEnd/>
              <a:tailEnd/>
            </a:ln>
          </p:spPr>
          <p:txBody>
            <a:bodyPr/>
            <a:lstStyle/>
            <a:p>
              <a:endParaRPr lang="en-US"/>
            </a:p>
          </p:txBody>
        </p:sp>
        <p:sp>
          <p:nvSpPr>
            <p:cNvPr id="151737" name="Rectangle 185"/>
            <p:cNvSpPr>
              <a:spLocks noChangeArrowheads="1"/>
            </p:cNvSpPr>
            <p:nvPr/>
          </p:nvSpPr>
          <p:spPr bwMode="black">
            <a:xfrm>
              <a:off x="6489700" y="4614863"/>
              <a:ext cx="469900" cy="33337"/>
            </a:xfrm>
            <a:prstGeom prst="rect">
              <a:avLst/>
            </a:prstGeom>
            <a:solidFill>
              <a:schemeClr val="tx1"/>
            </a:solidFill>
            <a:ln w="9525">
              <a:noFill/>
              <a:miter lim="800000"/>
              <a:headEnd/>
              <a:tailEnd/>
            </a:ln>
          </p:spPr>
          <p:txBody>
            <a:bodyPr/>
            <a:lstStyle/>
            <a:p>
              <a:endParaRPr lang="en-US"/>
            </a:p>
          </p:txBody>
        </p:sp>
        <p:sp>
          <p:nvSpPr>
            <p:cNvPr id="151738" name="Rectangle 186"/>
            <p:cNvSpPr>
              <a:spLocks noChangeArrowheads="1"/>
            </p:cNvSpPr>
            <p:nvPr/>
          </p:nvSpPr>
          <p:spPr bwMode="black">
            <a:xfrm>
              <a:off x="2714625" y="2555875"/>
              <a:ext cx="41275" cy="2319338"/>
            </a:xfrm>
            <a:prstGeom prst="rect">
              <a:avLst/>
            </a:prstGeom>
            <a:solidFill>
              <a:schemeClr val="bg2"/>
            </a:solidFill>
            <a:ln w="9525">
              <a:solidFill>
                <a:schemeClr val="bg2"/>
              </a:solidFill>
              <a:miter lim="800000"/>
              <a:headEnd/>
              <a:tailEnd/>
            </a:ln>
          </p:spPr>
          <p:txBody>
            <a:bodyPr/>
            <a:lstStyle/>
            <a:p>
              <a:endParaRPr lang="en-US"/>
            </a:p>
          </p:txBody>
        </p:sp>
        <p:sp>
          <p:nvSpPr>
            <p:cNvPr id="151739" name="Rectangle 187"/>
            <p:cNvSpPr>
              <a:spLocks noChangeArrowheads="1"/>
            </p:cNvSpPr>
            <p:nvPr/>
          </p:nvSpPr>
          <p:spPr bwMode="black">
            <a:xfrm>
              <a:off x="5064125" y="2555875"/>
              <a:ext cx="41275" cy="2319338"/>
            </a:xfrm>
            <a:prstGeom prst="rect">
              <a:avLst/>
            </a:prstGeom>
            <a:solidFill>
              <a:schemeClr val="bg2"/>
            </a:solidFill>
            <a:ln w="9525">
              <a:solidFill>
                <a:schemeClr val="bg2"/>
              </a:solidFill>
              <a:miter lim="800000"/>
              <a:headEnd/>
              <a:tailEnd/>
            </a:ln>
          </p:spPr>
          <p:txBody>
            <a:bodyPr/>
            <a:lstStyle/>
            <a:p>
              <a:endParaRPr lang="en-US"/>
            </a:p>
          </p:txBody>
        </p:sp>
        <p:sp>
          <p:nvSpPr>
            <p:cNvPr id="151740" name="Rectangle 188"/>
            <p:cNvSpPr>
              <a:spLocks noChangeArrowheads="1"/>
            </p:cNvSpPr>
            <p:nvPr/>
          </p:nvSpPr>
          <p:spPr bwMode="black">
            <a:xfrm>
              <a:off x="2058988" y="2767013"/>
              <a:ext cx="42862" cy="1917700"/>
            </a:xfrm>
            <a:prstGeom prst="rect">
              <a:avLst/>
            </a:prstGeom>
            <a:solidFill>
              <a:srgbClr val="993300"/>
            </a:solidFill>
            <a:ln w="9525">
              <a:noFill/>
              <a:miter lim="800000"/>
              <a:headEnd/>
              <a:tailEnd/>
            </a:ln>
          </p:spPr>
          <p:txBody>
            <a:bodyPr/>
            <a:lstStyle/>
            <a:p>
              <a:endParaRPr lang="en-US"/>
            </a:p>
          </p:txBody>
        </p:sp>
        <p:sp>
          <p:nvSpPr>
            <p:cNvPr id="151741" name="Rectangle 189"/>
            <p:cNvSpPr>
              <a:spLocks noChangeArrowheads="1"/>
            </p:cNvSpPr>
            <p:nvPr/>
          </p:nvSpPr>
          <p:spPr bwMode="black">
            <a:xfrm>
              <a:off x="1725613" y="2767013"/>
              <a:ext cx="42862" cy="1917700"/>
            </a:xfrm>
            <a:prstGeom prst="rect">
              <a:avLst/>
            </a:prstGeom>
            <a:solidFill>
              <a:srgbClr val="993300"/>
            </a:solidFill>
            <a:ln w="9525">
              <a:noFill/>
              <a:miter lim="800000"/>
              <a:headEnd/>
              <a:tailEnd/>
            </a:ln>
          </p:spPr>
          <p:txBody>
            <a:bodyPr/>
            <a:lstStyle/>
            <a:p>
              <a:endParaRPr lang="en-US"/>
            </a:p>
          </p:txBody>
        </p:sp>
        <p:sp>
          <p:nvSpPr>
            <p:cNvPr id="151742" name="Freeform 190"/>
            <p:cNvSpPr>
              <a:spLocks/>
            </p:cNvSpPr>
            <p:nvPr/>
          </p:nvSpPr>
          <p:spPr bwMode="black">
            <a:xfrm>
              <a:off x="1725613" y="2755900"/>
              <a:ext cx="42862" cy="12700"/>
            </a:xfrm>
            <a:custGeom>
              <a:avLst/>
              <a:gdLst/>
              <a:ahLst/>
              <a:cxnLst>
                <a:cxn ang="0">
                  <a:pos x="0" y="10"/>
                </a:cxn>
                <a:cxn ang="0">
                  <a:pos x="0" y="6"/>
                </a:cxn>
                <a:cxn ang="0">
                  <a:pos x="0" y="9"/>
                </a:cxn>
                <a:cxn ang="0">
                  <a:pos x="22" y="0"/>
                </a:cxn>
                <a:cxn ang="0">
                  <a:pos x="22" y="4"/>
                </a:cxn>
                <a:cxn ang="0">
                  <a:pos x="22" y="7"/>
                </a:cxn>
                <a:cxn ang="0">
                  <a:pos x="0" y="10"/>
                </a:cxn>
              </a:cxnLst>
              <a:rect l="0" t="0" r="r" b="b"/>
              <a:pathLst>
                <a:path w="22" h="10">
                  <a:moveTo>
                    <a:pt x="0" y="10"/>
                  </a:moveTo>
                  <a:lnTo>
                    <a:pt x="0" y="6"/>
                  </a:lnTo>
                  <a:lnTo>
                    <a:pt x="0" y="9"/>
                  </a:lnTo>
                  <a:lnTo>
                    <a:pt x="22" y="0"/>
                  </a:lnTo>
                  <a:lnTo>
                    <a:pt x="22" y="4"/>
                  </a:lnTo>
                  <a:lnTo>
                    <a:pt x="22" y="7"/>
                  </a:lnTo>
                  <a:lnTo>
                    <a:pt x="0" y="10"/>
                  </a:lnTo>
                  <a:close/>
                </a:path>
              </a:pathLst>
            </a:custGeom>
            <a:solidFill>
              <a:srgbClr val="993300"/>
            </a:solidFill>
            <a:ln w="9525">
              <a:noFill/>
              <a:round/>
              <a:headEnd/>
              <a:tailEnd/>
            </a:ln>
          </p:spPr>
          <p:txBody>
            <a:bodyPr/>
            <a:lstStyle/>
            <a:p>
              <a:endParaRPr lang="en-US"/>
            </a:p>
          </p:txBody>
        </p:sp>
        <p:sp>
          <p:nvSpPr>
            <p:cNvPr id="151743" name="Freeform 191"/>
            <p:cNvSpPr>
              <a:spLocks/>
            </p:cNvSpPr>
            <p:nvPr/>
          </p:nvSpPr>
          <p:spPr bwMode="black">
            <a:xfrm>
              <a:off x="1722438" y="2746375"/>
              <a:ext cx="46037" cy="20638"/>
            </a:xfrm>
            <a:custGeom>
              <a:avLst/>
              <a:gdLst/>
              <a:ahLst/>
              <a:cxnLst>
                <a:cxn ang="0">
                  <a:pos x="2" y="15"/>
                </a:cxn>
                <a:cxn ang="0">
                  <a:pos x="0" y="12"/>
                </a:cxn>
                <a:cxn ang="0">
                  <a:pos x="2" y="15"/>
                </a:cxn>
                <a:cxn ang="0">
                  <a:pos x="22" y="0"/>
                </a:cxn>
                <a:cxn ang="0">
                  <a:pos x="23" y="3"/>
                </a:cxn>
                <a:cxn ang="0">
                  <a:pos x="24" y="6"/>
                </a:cxn>
                <a:cxn ang="0">
                  <a:pos x="2" y="15"/>
                </a:cxn>
              </a:cxnLst>
              <a:rect l="0" t="0" r="r" b="b"/>
              <a:pathLst>
                <a:path w="24" h="15">
                  <a:moveTo>
                    <a:pt x="2" y="15"/>
                  </a:moveTo>
                  <a:lnTo>
                    <a:pt x="0" y="12"/>
                  </a:lnTo>
                  <a:lnTo>
                    <a:pt x="2" y="15"/>
                  </a:lnTo>
                  <a:lnTo>
                    <a:pt x="22" y="0"/>
                  </a:lnTo>
                  <a:lnTo>
                    <a:pt x="23" y="3"/>
                  </a:lnTo>
                  <a:lnTo>
                    <a:pt x="24" y="6"/>
                  </a:lnTo>
                  <a:lnTo>
                    <a:pt x="2" y="15"/>
                  </a:lnTo>
                  <a:close/>
                </a:path>
              </a:pathLst>
            </a:custGeom>
            <a:solidFill>
              <a:srgbClr val="993300"/>
            </a:solidFill>
            <a:ln w="9525">
              <a:noFill/>
              <a:round/>
              <a:headEnd/>
              <a:tailEnd/>
            </a:ln>
          </p:spPr>
          <p:txBody>
            <a:bodyPr/>
            <a:lstStyle/>
            <a:p>
              <a:endParaRPr lang="en-US"/>
            </a:p>
          </p:txBody>
        </p:sp>
        <p:sp>
          <p:nvSpPr>
            <p:cNvPr id="151744" name="Freeform 192"/>
            <p:cNvSpPr>
              <a:spLocks/>
            </p:cNvSpPr>
            <p:nvPr/>
          </p:nvSpPr>
          <p:spPr bwMode="black">
            <a:xfrm>
              <a:off x="1722438" y="2741613"/>
              <a:ext cx="41275" cy="25400"/>
            </a:xfrm>
            <a:custGeom>
              <a:avLst/>
              <a:gdLst/>
              <a:ahLst/>
              <a:cxnLst>
                <a:cxn ang="0">
                  <a:pos x="2" y="19"/>
                </a:cxn>
                <a:cxn ang="0">
                  <a:pos x="0" y="17"/>
                </a:cxn>
                <a:cxn ang="0">
                  <a:pos x="2" y="18"/>
                </a:cxn>
                <a:cxn ang="0">
                  <a:pos x="18" y="0"/>
                </a:cxn>
                <a:cxn ang="0">
                  <a:pos x="20" y="2"/>
                </a:cxn>
                <a:cxn ang="0">
                  <a:pos x="22" y="4"/>
                </a:cxn>
                <a:cxn ang="0">
                  <a:pos x="2" y="19"/>
                </a:cxn>
              </a:cxnLst>
              <a:rect l="0" t="0" r="r" b="b"/>
              <a:pathLst>
                <a:path w="22" h="19">
                  <a:moveTo>
                    <a:pt x="2" y="19"/>
                  </a:moveTo>
                  <a:lnTo>
                    <a:pt x="0" y="17"/>
                  </a:lnTo>
                  <a:lnTo>
                    <a:pt x="2" y="18"/>
                  </a:lnTo>
                  <a:lnTo>
                    <a:pt x="18" y="0"/>
                  </a:lnTo>
                  <a:lnTo>
                    <a:pt x="20" y="2"/>
                  </a:lnTo>
                  <a:lnTo>
                    <a:pt x="22" y="4"/>
                  </a:lnTo>
                  <a:lnTo>
                    <a:pt x="2" y="19"/>
                  </a:lnTo>
                  <a:close/>
                </a:path>
              </a:pathLst>
            </a:custGeom>
            <a:solidFill>
              <a:srgbClr val="993300"/>
            </a:solidFill>
            <a:ln w="9525">
              <a:noFill/>
              <a:round/>
              <a:headEnd/>
              <a:tailEnd/>
            </a:ln>
          </p:spPr>
          <p:txBody>
            <a:bodyPr/>
            <a:lstStyle/>
            <a:p>
              <a:endParaRPr lang="en-US"/>
            </a:p>
          </p:txBody>
        </p:sp>
        <p:sp>
          <p:nvSpPr>
            <p:cNvPr id="151745" name="Freeform 193"/>
            <p:cNvSpPr>
              <a:spLocks/>
            </p:cNvSpPr>
            <p:nvPr/>
          </p:nvSpPr>
          <p:spPr bwMode="black">
            <a:xfrm>
              <a:off x="1717675" y="2735263"/>
              <a:ext cx="38100" cy="31750"/>
            </a:xfrm>
            <a:custGeom>
              <a:avLst/>
              <a:gdLst/>
              <a:ahLst/>
              <a:cxnLst>
                <a:cxn ang="0">
                  <a:pos x="3" y="23"/>
                </a:cxn>
                <a:cxn ang="0">
                  <a:pos x="0" y="21"/>
                </a:cxn>
                <a:cxn ang="0">
                  <a:pos x="3" y="24"/>
                </a:cxn>
                <a:cxn ang="0">
                  <a:pos x="14" y="0"/>
                </a:cxn>
                <a:cxn ang="0">
                  <a:pos x="17" y="3"/>
                </a:cxn>
                <a:cxn ang="0">
                  <a:pos x="19" y="5"/>
                </a:cxn>
                <a:cxn ang="0">
                  <a:pos x="3" y="23"/>
                </a:cxn>
              </a:cxnLst>
              <a:rect l="0" t="0" r="r" b="b"/>
              <a:pathLst>
                <a:path w="19" h="24">
                  <a:moveTo>
                    <a:pt x="3" y="23"/>
                  </a:moveTo>
                  <a:lnTo>
                    <a:pt x="0" y="21"/>
                  </a:lnTo>
                  <a:lnTo>
                    <a:pt x="3" y="24"/>
                  </a:lnTo>
                  <a:lnTo>
                    <a:pt x="14" y="0"/>
                  </a:lnTo>
                  <a:lnTo>
                    <a:pt x="17" y="3"/>
                  </a:lnTo>
                  <a:lnTo>
                    <a:pt x="19" y="5"/>
                  </a:lnTo>
                  <a:lnTo>
                    <a:pt x="3" y="23"/>
                  </a:lnTo>
                  <a:close/>
                </a:path>
              </a:pathLst>
            </a:custGeom>
            <a:solidFill>
              <a:srgbClr val="993300"/>
            </a:solidFill>
            <a:ln w="9525">
              <a:noFill/>
              <a:round/>
              <a:headEnd/>
              <a:tailEnd/>
            </a:ln>
          </p:spPr>
          <p:txBody>
            <a:bodyPr/>
            <a:lstStyle/>
            <a:p>
              <a:endParaRPr lang="en-US"/>
            </a:p>
          </p:txBody>
        </p:sp>
        <p:sp>
          <p:nvSpPr>
            <p:cNvPr id="151746" name="Freeform 194"/>
            <p:cNvSpPr>
              <a:spLocks/>
            </p:cNvSpPr>
            <p:nvPr/>
          </p:nvSpPr>
          <p:spPr bwMode="black">
            <a:xfrm>
              <a:off x="1717675" y="2732088"/>
              <a:ext cx="26988" cy="34925"/>
            </a:xfrm>
            <a:custGeom>
              <a:avLst/>
              <a:gdLst/>
              <a:ahLst/>
              <a:cxnLst>
                <a:cxn ang="0">
                  <a:pos x="3" y="25"/>
                </a:cxn>
                <a:cxn ang="0">
                  <a:pos x="0" y="24"/>
                </a:cxn>
                <a:cxn ang="0">
                  <a:pos x="3" y="24"/>
                </a:cxn>
                <a:cxn ang="0">
                  <a:pos x="9" y="0"/>
                </a:cxn>
                <a:cxn ang="0">
                  <a:pos x="12" y="0"/>
                </a:cxn>
                <a:cxn ang="0">
                  <a:pos x="14" y="1"/>
                </a:cxn>
                <a:cxn ang="0">
                  <a:pos x="3" y="25"/>
                </a:cxn>
              </a:cxnLst>
              <a:rect l="0" t="0" r="r" b="b"/>
              <a:pathLst>
                <a:path w="14" h="25">
                  <a:moveTo>
                    <a:pt x="3" y="25"/>
                  </a:moveTo>
                  <a:lnTo>
                    <a:pt x="0" y="24"/>
                  </a:lnTo>
                  <a:lnTo>
                    <a:pt x="3" y="24"/>
                  </a:lnTo>
                  <a:lnTo>
                    <a:pt x="9" y="0"/>
                  </a:lnTo>
                  <a:lnTo>
                    <a:pt x="12" y="0"/>
                  </a:lnTo>
                  <a:lnTo>
                    <a:pt x="14" y="1"/>
                  </a:lnTo>
                  <a:lnTo>
                    <a:pt x="3" y="25"/>
                  </a:lnTo>
                  <a:close/>
                </a:path>
              </a:pathLst>
            </a:custGeom>
            <a:solidFill>
              <a:srgbClr val="993300"/>
            </a:solidFill>
            <a:ln w="9525">
              <a:noFill/>
              <a:round/>
              <a:headEnd/>
              <a:tailEnd/>
            </a:ln>
          </p:spPr>
          <p:txBody>
            <a:bodyPr/>
            <a:lstStyle/>
            <a:p>
              <a:endParaRPr lang="en-US"/>
            </a:p>
          </p:txBody>
        </p:sp>
        <p:sp>
          <p:nvSpPr>
            <p:cNvPr id="151747" name="Freeform 195"/>
            <p:cNvSpPr>
              <a:spLocks/>
            </p:cNvSpPr>
            <p:nvPr/>
          </p:nvSpPr>
          <p:spPr bwMode="black">
            <a:xfrm>
              <a:off x="1717675" y="2732088"/>
              <a:ext cx="19050" cy="34925"/>
            </a:xfrm>
            <a:custGeom>
              <a:avLst/>
              <a:gdLst/>
              <a:ahLst/>
              <a:cxnLst>
                <a:cxn ang="0">
                  <a:pos x="3" y="25"/>
                </a:cxn>
                <a:cxn ang="0">
                  <a:pos x="0" y="24"/>
                </a:cxn>
                <a:cxn ang="0">
                  <a:pos x="3" y="24"/>
                </a:cxn>
                <a:cxn ang="0">
                  <a:pos x="3" y="0"/>
                </a:cxn>
                <a:cxn ang="0">
                  <a:pos x="6" y="0"/>
                </a:cxn>
                <a:cxn ang="0">
                  <a:pos x="9" y="1"/>
                </a:cxn>
                <a:cxn ang="0">
                  <a:pos x="3" y="25"/>
                </a:cxn>
              </a:cxnLst>
              <a:rect l="0" t="0" r="r" b="b"/>
              <a:pathLst>
                <a:path w="9" h="25">
                  <a:moveTo>
                    <a:pt x="3" y="25"/>
                  </a:moveTo>
                  <a:lnTo>
                    <a:pt x="0" y="24"/>
                  </a:lnTo>
                  <a:lnTo>
                    <a:pt x="3" y="24"/>
                  </a:lnTo>
                  <a:lnTo>
                    <a:pt x="3" y="0"/>
                  </a:lnTo>
                  <a:lnTo>
                    <a:pt x="6" y="0"/>
                  </a:lnTo>
                  <a:lnTo>
                    <a:pt x="9" y="1"/>
                  </a:lnTo>
                  <a:lnTo>
                    <a:pt x="3" y="25"/>
                  </a:lnTo>
                  <a:close/>
                </a:path>
              </a:pathLst>
            </a:custGeom>
            <a:solidFill>
              <a:srgbClr val="993300"/>
            </a:solidFill>
            <a:ln w="9525">
              <a:noFill/>
              <a:round/>
              <a:headEnd/>
              <a:tailEnd/>
            </a:ln>
          </p:spPr>
          <p:txBody>
            <a:bodyPr/>
            <a:lstStyle/>
            <a:p>
              <a:endParaRPr lang="en-US"/>
            </a:p>
          </p:txBody>
        </p:sp>
        <p:sp>
          <p:nvSpPr>
            <p:cNvPr id="151748" name="Freeform 196"/>
            <p:cNvSpPr>
              <a:spLocks/>
            </p:cNvSpPr>
            <p:nvPr/>
          </p:nvSpPr>
          <p:spPr bwMode="black">
            <a:xfrm>
              <a:off x="1714500" y="2732088"/>
              <a:ext cx="11113" cy="31750"/>
            </a:xfrm>
            <a:custGeom>
              <a:avLst/>
              <a:gdLst/>
              <a:ahLst/>
              <a:cxnLst>
                <a:cxn ang="0">
                  <a:pos x="5" y="24"/>
                </a:cxn>
                <a:cxn ang="0">
                  <a:pos x="2" y="24"/>
                </a:cxn>
                <a:cxn ang="0">
                  <a:pos x="5" y="24"/>
                </a:cxn>
                <a:cxn ang="0">
                  <a:pos x="0" y="0"/>
                </a:cxn>
                <a:cxn ang="0">
                  <a:pos x="2" y="0"/>
                </a:cxn>
                <a:cxn ang="0">
                  <a:pos x="5" y="0"/>
                </a:cxn>
                <a:cxn ang="0">
                  <a:pos x="5" y="24"/>
                </a:cxn>
              </a:cxnLst>
              <a:rect l="0" t="0" r="r" b="b"/>
              <a:pathLst>
                <a:path w="5" h="24">
                  <a:moveTo>
                    <a:pt x="5" y="24"/>
                  </a:moveTo>
                  <a:lnTo>
                    <a:pt x="2" y="24"/>
                  </a:lnTo>
                  <a:lnTo>
                    <a:pt x="5" y="24"/>
                  </a:lnTo>
                  <a:lnTo>
                    <a:pt x="0" y="0"/>
                  </a:lnTo>
                  <a:lnTo>
                    <a:pt x="2" y="0"/>
                  </a:lnTo>
                  <a:lnTo>
                    <a:pt x="5" y="0"/>
                  </a:lnTo>
                  <a:lnTo>
                    <a:pt x="5" y="24"/>
                  </a:lnTo>
                  <a:close/>
                </a:path>
              </a:pathLst>
            </a:custGeom>
            <a:solidFill>
              <a:srgbClr val="993300"/>
            </a:solidFill>
            <a:ln w="9525">
              <a:noFill/>
              <a:round/>
              <a:headEnd/>
              <a:tailEnd/>
            </a:ln>
          </p:spPr>
          <p:txBody>
            <a:bodyPr/>
            <a:lstStyle/>
            <a:p>
              <a:endParaRPr lang="en-US"/>
            </a:p>
          </p:txBody>
        </p:sp>
        <p:sp>
          <p:nvSpPr>
            <p:cNvPr id="151749" name="Freeform 197"/>
            <p:cNvSpPr>
              <a:spLocks/>
            </p:cNvSpPr>
            <p:nvPr/>
          </p:nvSpPr>
          <p:spPr bwMode="black">
            <a:xfrm>
              <a:off x="1698625" y="2732088"/>
              <a:ext cx="26988" cy="34925"/>
            </a:xfrm>
            <a:custGeom>
              <a:avLst/>
              <a:gdLst/>
              <a:ahLst/>
              <a:cxnLst>
                <a:cxn ang="0">
                  <a:pos x="12" y="24"/>
                </a:cxn>
                <a:cxn ang="0">
                  <a:pos x="8" y="25"/>
                </a:cxn>
                <a:cxn ang="0">
                  <a:pos x="12" y="23"/>
                </a:cxn>
                <a:cxn ang="0">
                  <a:pos x="0" y="2"/>
                </a:cxn>
                <a:cxn ang="0">
                  <a:pos x="3" y="1"/>
                </a:cxn>
                <a:cxn ang="0">
                  <a:pos x="7" y="0"/>
                </a:cxn>
                <a:cxn ang="0">
                  <a:pos x="12" y="24"/>
                </a:cxn>
              </a:cxnLst>
              <a:rect l="0" t="0" r="r" b="b"/>
              <a:pathLst>
                <a:path w="12" h="25">
                  <a:moveTo>
                    <a:pt x="12" y="24"/>
                  </a:moveTo>
                  <a:lnTo>
                    <a:pt x="8" y="25"/>
                  </a:lnTo>
                  <a:lnTo>
                    <a:pt x="12" y="23"/>
                  </a:lnTo>
                  <a:lnTo>
                    <a:pt x="0" y="2"/>
                  </a:lnTo>
                  <a:lnTo>
                    <a:pt x="3" y="1"/>
                  </a:lnTo>
                  <a:lnTo>
                    <a:pt x="7" y="0"/>
                  </a:lnTo>
                  <a:lnTo>
                    <a:pt x="12" y="24"/>
                  </a:lnTo>
                  <a:close/>
                </a:path>
              </a:pathLst>
            </a:custGeom>
            <a:solidFill>
              <a:srgbClr val="993300"/>
            </a:solidFill>
            <a:ln w="9525">
              <a:noFill/>
              <a:round/>
              <a:headEnd/>
              <a:tailEnd/>
            </a:ln>
          </p:spPr>
          <p:txBody>
            <a:bodyPr/>
            <a:lstStyle/>
            <a:p>
              <a:endParaRPr lang="en-US"/>
            </a:p>
          </p:txBody>
        </p:sp>
        <p:sp>
          <p:nvSpPr>
            <p:cNvPr id="151750" name="Freeform 198"/>
            <p:cNvSpPr>
              <a:spLocks/>
            </p:cNvSpPr>
            <p:nvPr/>
          </p:nvSpPr>
          <p:spPr bwMode="black">
            <a:xfrm>
              <a:off x="1690688" y="2735263"/>
              <a:ext cx="34925" cy="31750"/>
            </a:xfrm>
            <a:custGeom>
              <a:avLst/>
              <a:gdLst/>
              <a:ahLst/>
              <a:cxnLst>
                <a:cxn ang="0">
                  <a:pos x="16" y="21"/>
                </a:cxn>
                <a:cxn ang="0">
                  <a:pos x="13" y="23"/>
                </a:cxn>
                <a:cxn ang="0">
                  <a:pos x="15" y="21"/>
                </a:cxn>
                <a:cxn ang="0">
                  <a:pos x="0" y="3"/>
                </a:cxn>
                <a:cxn ang="0">
                  <a:pos x="2" y="2"/>
                </a:cxn>
                <a:cxn ang="0">
                  <a:pos x="4" y="0"/>
                </a:cxn>
                <a:cxn ang="0">
                  <a:pos x="16" y="21"/>
                </a:cxn>
              </a:cxnLst>
              <a:rect l="0" t="0" r="r" b="b"/>
              <a:pathLst>
                <a:path w="16" h="23">
                  <a:moveTo>
                    <a:pt x="16" y="21"/>
                  </a:moveTo>
                  <a:lnTo>
                    <a:pt x="13" y="23"/>
                  </a:lnTo>
                  <a:lnTo>
                    <a:pt x="15" y="21"/>
                  </a:lnTo>
                  <a:lnTo>
                    <a:pt x="0" y="3"/>
                  </a:lnTo>
                  <a:lnTo>
                    <a:pt x="2" y="2"/>
                  </a:lnTo>
                  <a:lnTo>
                    <a:pt x="4" y="0"/>
                  </a:lnTo>
                  <a:lnTo>
                    <a:pt x="16" y="21"/>
                  </a:lnTo>
                  <a:close/>
                </a:path>
              </a:pathLst>
            </a:custGeom>
            <a:solidFill>
              <a:srgbClr val="993300"/>
            </a:solidFill>
            <a:ln w="9525">
              <a:noFill/>
              <a:round/>
              <a:headEnd/>
              <a:tailEnd/>
            </a:ln>
          </p:spPr>
          <p:txBody>
            <a:bodyPr/>
            <a:lstStyle/>
            <a:p>
              <a:endParaRPr lang="en-US"/>
            </a:p>
          </p:txBody>
        </p:sp>
        <p:sp>
          <p:nvSpPr>
            <p:cNvPr id="151751" name="Freeform 199"/>
            <p:cNvSpPr>
              <a:spLocks/>
            </p:cNvSpPr>
            <p:nvPr/>
          </p:nvSpPr>
          <p:spPr bwMode="black">
            <a:xfrm>
              <a:off x="1682750" y="2738438"/>
              <a:ext cx="39688" cy="28575"/>
            </a:xfrm>
            <a:custGeom>
              <a:avLst/>
              <a:gdLst/>
              <a:ahLst/>
              <a:cxnLst>
                <a:cxn ang="0">
                  <a:pos x="20" y="18"/>
                </a:cxn>
                <a:cxn ang="0">
                  <a:pos x="17" y="21"/>
                </a:cxn>
                <a:cxn ang="0">
                  <a:pos x="20" y="19"/>
                </a:cxn>
                <a:cxn ang="0">
                  <a:pos x="0" y="4"/>
                </a:cxn>
                <a:cxn ang="0">
                  <a:pos x="3" y="2"/>
                </a:cxn>
                <a:cxn ang="0">
                  <a:pos x="5" y="0"/>
                </a:cxn>
                <a:cxn ang="0">
                  <a:pos x="20" y="18"/>
                </a:cxn>
              </a:cxnLst>
              <a:rect l="0" t="0" r="r" b="b"/>
              <a:pathLst>
                <a:path w="20" h="21">
                  <a:moveTo>
                    <a:pt x="20" y="18"/>
                  </a:moveTo>
                  <a:lnTo>
                    <a:pt x="17" y="21"/>
                  </a:lnTo>
                  <a:lnTo>
                    <a:pt x="20" y="19"/>
                  </a:lnTo>
                  <a:lnTo>
                    <a:pt x="0" y="4"/>
                  </a:lnTo>
                  <a:lnTo>
                    <a:pt x="3" y="2"/>
                  </a:lnTo>
                  <a:lnTo>
                    <a:pt x="5" y="0"/>
                  </a:lnTo>
                  <a:lnTo>
                    <a:pt x="20" y="18"/>
                  </a:lnTo>
                  <a:close/>
                </a:path>
              </a:pathLst>
            </a:custGeom>
            <a:solidFill>
              <a:srgbClr val="993300"/>
            </a:solidFill>
            <a:ln w="9525">
              <a:noFill/>
              <a:round/>
              <a:headEnd/>
              <a:tailEnd/>
            </a:ln>
          </p:spPr>
          <p:txBody>
            <a:bodyPr/>
            <a:lstStyle/>
            <a:p>
              <a:endParaRPr lang="en-US"/>
            </a:p>
          </p:txBody>
        </p:sp>
        <p:sp>
          <p:nvSpPr>
            <p:cNvPr id="151752" name="Freeform 200"/>
            <p:cNvSpPr>
              <a:spLocks/>
            </p:cNvSpPr>
            <p:nvPr/>
          </p:nvSpPr>
          <p:spPr bwMode="black">
            <a:xfrm>
              <a:off x="1676400" y="2743200"/>
              <a:ext cx="46038" cy="23813"/>
            </a:xfrm>
            <a:custGeom>
              <a:avLst/>
              <a:gdLst/>
              <a:ahLst/>
              <a:cxnLst>
                <a:cxn ang="0">
                  <a:pos x="23" y="15"/>
                </a:cxn>
                <a:cxn ang="0">
                  <a:pos x="21" y="17"/>
                </a:cxn>
                <a:cxn ang="0">
                  <a:pos x="22" y="14"/>
                </a:cxn>
                <a:cxn ang="0">
                  <a:pos x="0" y="5"/>
                </a:cxn>
                <a:cxn ang="0">
                  <a:pos x="1" y="2"/>
                </a:cxn>
                <a:cxn ang="0">
                  <a:pos x="3" y="0"/>
                </a:cxn>
                <a:cxn ang="0">
                  <a:pos x="23" y="15"/>
                </a:cxn>
              </a:cxnLst>
              <a:rect l="0" t="0" r="r" b="b"/>
              <a:pathLst>
                <a:path w="23" h="17">
                  <a:moveTo>
                    <a:pt x="23" y="15"/>
                  </a:moveTo>
                  <a:lnTo>
                    <a:pt x="21" y="17"/>
                  </a:lnTo>
                  <a:lnTo>
                    <a:pt x="22" y="14"/>
                  </a:lnTo>
                  <a:lnTo>
                    <a:pt x="0" y="5"/>
                  </a:lnTo>
                  <a:lnTo>
                    <a:pt x="1" y="2"/>
                  </a:lnTo>
                  <a:lnTo>
                    <a:pt x="3" y="0"/>
                  </a:lnTo>
                  <a:lnTo>
                    <a:pt x="23" y="15"/>
                  </a:lnTo>
                  <a:close/>
                </a:path>
              </a:pathLst>
            </a:custGeom>
            <a:solidFill>
              <a:srgbClr val="993300"/>
            </a:solidFill>
            <a:ln w="9525">
              <a:noFill/>
              <a:round/>
              <a:headEnd/>
              <a:tailEnd/>
            </a:ln>
          </p:spPr>
          <p:txBody>
            <a:bodyPr/>
            <a:lstStyle/>
            <a:p>
              <a:endParaRPr lang="en-US"/>
            </a:p>
          </p:txBody>
        </p:sp>
        <p:sp>
          <p:nvSpPr>
            <p:cNvPr id="151753" name="Freeform 201"/>
            <p:cNvSpPr>
              <a:spLocks/>
            </p:cNvSpPr>
            <p:nvPr/>
          </p:nvSpPr>
          <p:spPr bwMode="black">
            <a:xfrm>
              <a:off x="1676400" y="2752725"/>
              <a:ext cx="46038" cy="14288"/>
            </a:xfrm>
            <a:custGeom>
              <a:avLst/>
              <a:gdLst/>
              <a:ahLst/>
              <a:cxnLst>
                <a:cxn ang="0">
                  <a:pos x="23" y="9"/>
                </a:cxn>
                <a:cxn ang="0">
                  <a:pos x="22" y="12"/>
                </a:cxn>
                <a:cxn ang="0">
                  <a:pos x="22" y="9"/>
                </a:cxn>
                <a:cxn ang="0">
                  <a:pos x="0" y="7"/>
                </a:cxn>
                <a:cxn ang="0">
                  <a:pos x="0" y="3"/>
                </a:cxn>
                <a:cxn ang="0">
                  <a:pos x="1" y="0"/>
                </a:cxn>
                <a:cxn ang="0">
                  <a:pos x="23" y="9"/>
                </a:cxn>
              </a:cxnLst>
              <a:rect l="0" t="0" r="r" b="b"/>
              <a:pathLst>
                <a:path w="23" h="12">
                  <a:moveTo>
                    <a:pt x="23" y="9"/>
                  </a:moveTo>
                  <a:lnTo>
                    <a:pt x="22" y="12"/>
                  </a:lnTo>
                  <a:lnTo>
                    <a:pt x="22" y="9"/>
                  </a:lnTo>
                  <a:lnTo>
                    <a:pt x="0" y="7"/>
                  </a:lnTo>
                  <a:lnTo>
                    <a:pt x="0" y="3"/>
                  </a:lnTo>
                  <a:lnTo>
                    <a:pt x="1" y="0"/>
                  </a:lnTo>
                  <a:lnTo>
                    <a:pt x="23" y="9"/>
                  </a:lnTo>
                  <a:close/>
                </a:path>
              </a:pathLst>
            </a:custGeom>
            <a:solidFill>
              <a:srgbClr val="993300"/>
            </a:solidFill>
            <a:ln w="9525">
              <a:noFill/>
              <a:round/>
              <a:headEnd/>
              <a:tailEnd/>
            </a:ln>
          </p:spPr>
          <p:txBody>
            <a:bodyPr/>
            <a:lstStyle/>
            <a:p>
              <a:endParaRPr lang="en-US"/>
            </a:p>
          </p:txBody>
        </p:sp>
        <p:sp>
          <p:nvSpPr>
            <p:cNvPr id="151754" name="Freeform 202"/>
            <p:cNvSpPr>
              <a:spLocks/>
            </p:cNvSpPr>
            <p:nvPr/>
          </p:nvSpPr>
          <p:spPr bwMode="black">
            <a:xfrm>
              <a:off x="1676400" y="2760663"/>
              <a:ext cx="41275" cy="7937"/>
            </a:xfrm>
            <a:custGeom>
              <a:avLst/>
              <a:gdLst/>
              <a:ahLst/>
              <a:cxnLst>
                <a:cxn ang="0">
                  <a:pos x="22" y="2"/>
                </a:cxn>
                <a:cxn ang="0">
                  <a:pos x="22" y="6"/>
                </a:cxn>
                <a:cxn ang="0">
                  <a:pos x="0" y="3"/>
                </a:cxn>
                <a:cxn ang="0">
                  <a:pos x="0" y="0"/>
                </a:cxn>
                <a:cxn ang="0">
                  <a:pos x="22" y="2"/>
                </a:cxn>
              </a:cxnLst>
              <a:rect l="0" t="0" r="r" b="b"/>
              <a:pathLst>
                <a:path w="22" h="6">
                  <a:moveTo>
                    <a:pt x="22" y="2"/>
                  </a:moveTo>
                  <a:lnTo>
                    <a:pt x="22" y="6"/>
                  </a:lnTo>
                  <a:lnTo>
                    <a:pt x="0" y="3"/>
                  </a:lnTo>
                  <a:lnTo>
                    <a:pt x="0" y="0"/>
                  </a:lnTo>
                  <a:lnTo>
                    <a:pt x="22" y="2"/>
                  </a:lnTo>
                  <a:close/>
                </a:path>
              </a:pathLst>
            </a:custGeom>
            <a:solidFill>
              <a:srgbClr val="993300"/>
            </a:solidFill>
            <a:ln w="9525">
              <a:noFill/>
              <a:round/>
              <a:headEnd/>
              <a:tailEnd/>
            </a:ln>
          </p:spPr>
          <p:txBody>
            <a:bodyPr/>
            <a:lstStyle/>
            <a:p>
              <a:endParaRPr lang="en-US"/>
            </a:p>
          </p:txBody>
        </p:sp>
        <p:sp>
          <p:nvSpPr>
            <p:cNvPr id="151755" name="Freeform 203"/>
            <p:cNvSpPr>
              <a:spLocks/>
            </p:cNvSpPr>
            <p:nvPr/>
          </p:nvSpPr>
          <p:spPr bwMode="black">
            <a:xfrm>
              <a:off x="2105025" y="2755900"/>
              <a:ext cx="46038" cy="12700"/>
            </a:xfrm>
            <a:custGeom>
              <a:avLst/>
              <a:gdLst/>
              <a:ahLst/>
              <a:cxnLst>
                <a:cxn ang="0">
                  <a:pos x="1" y="10"/>
                </a:cxn>
                <a:cxn ang="0">
                  <a:pos x="0" y="6"/>
                </a:cxn>
                <a:cxn ang="0">
                  <a:pos x="0" y="9"/>
                </a:cxn>
                <a:cxn ang="0">
                  <a:pos x="24" y="0"/>
                </a:cxn>
                <a:cxn ang="0">
                  <a:pos x="24" y="4"/>
                </a:cxn>
                <a:cxn ang="0">
                  <a:pos x="24" y="7"/>
                </a:cxn>
                <a:cxn ang="0">
                  <a:pos x="1" y="10"/>
                </a:cxn>
              </a:cxnLst>
              <a:rect l="0" t="0" r="r" b="b"/>
              <a:pathLst>
                <a:path w="24" h="10">
                  <a:moveTo>
                    <a:pt x="1" y="10"/>
                  </a:moveTo>
                  <a:lnTo>
                    <a:pt x="0" y="6"/>
                  </a:lnTo>
                  <a:lnTo>
                    <a:pt x="0" y="9"/>
                  </a:lnTo>
                  <a:lnTo>
                    <a:pt x="24" y="0"/>
                  </a:lnTo>
                  <a:lnTo>
                    <a:pt x="24" y="4"/>
                  </a:lnTo>
                  <a:lnTo>
                    <a:pt x="24" y="7"/>
                  </a:lnTo>
                  <a:lnTo>
                    <a:pt x="1" y="10"/>
                  </a:lnTo>
                  <a:close/>
                </a:path>
              </a:pathLst>
            </a:custGeom>
            <a:solidFill>
              <a:srgbClr val="993300"/>
            </a:solidFill>
            <a:ln w="9525">
              <a:noFill/>
              <a:round/>
              <a:headEnd/>
              <a:tailEnd/>
            </a:ln>
          </p:spPr>
          <p:txBody>
            <a:bodyPr/>
            <a:lstStyle/>
            <a:p>
              <a:endParaRPr lang="en-US"/>
            </a:p>
          </p:txBody>
        </p:sp>
        <p:sp>
          <p:nvSpPr>
            <p:cNvPr id="151756" name="Freeform 204"/>
            <p:cNvSpPr>
              <a:spLocks/>
            </p:cNvSpPr>
            <p:nvPr/>
          </p:nvSpPr>
          <p:spPr bwMode="black">
            <a:xfrm>
              <a:off x="2105025" y="2746375"/>
              <a:ext cx="46038" cy="20638"/>
            </a:xfrm>
            <a:custGeom>
              <a:avLst/>
              <a:gdLst/>
              <a:ahLst/>
              <a:cxnLst>
                <a:cxn ang="0">
                  <a:pos x="1" y="15"/>
                </a:cxn>
                <a:cxn ang="0">
                  <a:pos x="0" y="12"/>
                </a:cxn>
                <a:cxn ang="0">
                  <a:pos x="2" y="15"/>
                </a:cxn>
                <a:cxn ang="0">
                  <a:pos x="22" y="0"/>
                </a:cxn>
                <a:cxn ang="0">
                  <a:pos x="24" y="3"/>
                </a:cxn>
                <a:cxn ang="0">
                  <a:pos x="25" y="6"/>
                </a:cxn>
                <a:cxn ang="0">
                  <a:pos x="1" y="15"/>
                </a:cxn>
              </a:cxnLst>
              <a:rect l="0" t="0" r="r" b="b"/>
              <a:pathLst>
                <a:path w="25" h="15">
                  <a:moveTo>
                    <a:pt x="1" y="15"/>
                  </a:moveTo>
                  <a:lnTo>
                    <a:pt x="0" y="12"/>
                  </a:lnTo>
                  <a:lnTo>
                    <a:pt x="2" y="15"/>
                  </a:lnTo>
                  <a:lnTo>
                    <a:pt x="22" y="0"/>
                  </a:lnTo>
                  <a:lnTo>
                    <a:pt x="24" y="3"/>
                  </a:lnTo>
                  <a:lnTo>
                    <a:pt x="25" y="6"/>
                  </a:lnTo>
                  <a:lnTo>
                    <a:pt x="1" y="15"/>
                  </a:lnTo>
                  <a:close/>
                </a:path>
              </a:pathLst>
            </a:custGeom>
            <a:solidFill>
              <a:srgbClr val="993300"/>
            </a:solidFill>
            <a:ln w="9525">
              <a:noFill/>
              <a:round/>
              <a:headEnd/>
              <a:tailEnd/>
            </a:ln>
          </p:spPr>
          <p:txBody>
            <a:bodyPr/>
            <a:lstStyle/>
            <a:p>
              <a:endParaRPr lang="en-US"/>
            </a:p>
          </p:txBody>
        </p:sp>
        <p:sp>
          <p:nvSpPr>
            <p:cNvPr id="151757" name="Freeform 205"/>
            <p:cNvSpPr>
              <a:spLocks/>
            </p:cNvSpPr>
            <p:nvPr/>
          </p:nvSpPr>
          <p:spPr bwMode="black">
            <a:xfrm>
              <a:off x="2105025" y="2741613"/>
              <a:ext cx="38100" cy="25400"/>
            </a:xfrm>
            <a:custGeom>
              <a:avLst/>
              <a:gdLst/>
              <a:ahLst/>
              <a:cxnLst>
                <a:cxn ang="0">
                  <a:pos x="2" y="19"/>
                </a:cxn>
                <a:cxn ang="0">
                  <a:pos x="0" y="17"/>
                </a:cxn>
                <a:cxn ang="0">
                  <a:pos x="1" y="18"/>
                </a:cxn>
                <a:cxn ang="0">
                  <a:pos x="19" y="0"/>
                </a:cxn>
                <a:cxn ang="0">
                  <a:pos x="21" y="2"/>
                </a:cxn>
                <a:cxn ang="0">
                  <a:pos x="22" y="4"/>
                </a:cxn>
                <a:cxn ang="0">
                  <a:pos x="2" y="19"/>
                </a:cxn>
              </a:cxnLst>
              <a:rect l="0" t="0" r="r" b="b"/>
              <a:pathLst>
                <a:path w="22" h="19">
                  <a:moveTo>
                    <a:pt x="2" y="19"/>
                  </a:moveTo>
                  <a:lnTo>
                    <a:pt x="0" y="17"/>
                  </a:lnTo>
                  <a:lnTo>
                    <a:pt x="1" y="18"/>
                  </a:lnTo>
                  <a:lnTo>
                    <a:pt x="19" y="0"/>
                  </a:lnTo>
                  <a:lnTo>
                    <a:pt x="21" y="2"/>
                  </a:lnTo>
                  <a:lnTo>
                    <a:pt x="22" y="4"/>
                  </a:lnTo>
                  <a:lnTo>
                    <a:pt x="2" y="19"/>
                  </a:lnTo>
                  <a:close/>
                </a:path>
              </a:pathLst>
            </a:custGeom>
            <a:solidFill>
              <a:srgbClr val="993300"/>
            </a:solidFill>
            <a:ln w="9525">
              <a:noFill/>
              <a:round/>
              <a:headEnd/>
              <a:tailEnd/>
            </a:ln>
          </p:spPr>
          <p:txBody>
            <a:bodyPr/>
            <a:lstStyle/>
            <a:p>
              <a:endParaRPr lang="en-US"/>
            </a:p>
          </p:txBody>
        </p:sp>
        <p:sp>
          <p:nvSpPr>
            <p:cNvPr id="151758" name="Freeform 206"/>
            <p:cNvSpPr>
              <a:spLocks/>
            </p:cNvSpPr>
            <p:nvPr/>
          </p:nvSpPr>
          <p:spPr bwMode="black">
            <a:xfrm>
              <a:off x="2101850" y="2735263"/>
              <a:ext cx="38100" cy="31750"/>
            </a:xfrm>
            <a:custGeom>
              <a:avLst/>
              <a:gdLst/>
              <a:ahLst/>
              <a:cxnLst>
                <a:cxn ang="0">
                  <a:pos x="2" y="23"/>
                </a:cxn>
                <a:cxn ang="0">
                  <a:pos x="0" y="21"/>
                </a:cxn>
                <a:cxn ang="0">
                  <a:pos x="3" y="24"/>
                </a:cxn>
                <a:cxn ang="0">
                  <a:pos x="15" y="0"/>
                </a:cxn>
                <a:cxn ang="0">
                  <a:pos x="18" y="3"/>
                </a:cxn>
                <a:cxn ang="0">
                  <a:pos x="20" y="5"/>
                </a:cxn>
                <a:cxn ang="0">
                  <a:pos x="2" y="23"/>
                </a:cxn>
              </a:cxnLst>
              <a:rect l="0" t="0" r="r" b="b"/>
              <a:pathLst>
                <a:path w="20" h="24">
                  <a:moveTo>
                    <a:pt x="2" y="23"/>
                  </a:moveTo>
                  <a:lnTo>
                    <a:pt x="0" y="21"/>
                  </a:lnTo>
                  <a:lnTo>
                    <a:pt x="3" y="24"/>
                  </a:lnTo>
                  <a:lnTo>
                    <a:pt x="15" y="0"/>
                  </a:lnTo>
                  <a:lnTo>
                    <a:pt x="18" y="3"/>
                  </a:lnTo>
                  <a:lnTo>
                    <a:pt x="20" y="5"/>
                  </a:lnTo>
                  <a:lnTo>
                    <a:pt x="2" y="23"/>
                  </a:lnTo>
                  <a:close/>
                </a:path>
              </a:pathLst>
            </a:custGeom>
            <a:solidFill>
              <a:srgbClr val="993300"/>
            </a:solidFill>
            <a:ln w="9525">
              <a:noFill/>
              <a:round/>
              <a:headEnd/>
              <a:tailEnd/>
            </a:ln>
          </p:spPr>
          <p:txBody>
            <a:bodyPr/>
            <a:lstStyle/>
            <a:p>
              <a:endParaRPr lang="en-US"/>
            </a:p>
          </p:txBody>
        </p:sp>
        <p:sp>
          <p:nvSpPr>
            <p:cNvPr id="151760" name="Freeform 208"/>
            <p:cNvSpPr>
              <a:spLocks/>
            </p:cNvSpPr>
            <p:nvPr/>
          </p:nvSpPr>
          <p:spPr bwMode="black">
            <a:xfrm>
              <a:off x="2100263" y="2733675"/>
              <a:ext cx="26987" cy="33338"/>
            </a:xfrm>
            <a:custGeom>
              <a:avLst/>
              <a:gdLst/>
              <a:ahLst/>
              <a:cxnLst>
                <a:cxn ang="0">
                  <a:pos x="3" y="25"/>
                </a:cxn>
                <a:cxn ang="0">
                  <a:pos x="0" y="24"/>
                </a:cxn>
                <a:cxn ang="0">
                  <a:pos x="3" y="24"/>
                </a:cxn>
                <a:cxn ang="0">
                  <a:pos x="9" y="0"/>
                </a:cxn>
                <a:cxn ang="0">
                  <a:pos x="13" y="0"/>
                </a:cxn>
                <a:cxn ang="0">
                  <a:pos x="15" y="1"/>
                </a:cxn>
                <a:cxn ang="0">
                  <a:pos x="3" y="25"/>
                </a:cxn>
              </a:cxnLst>
              <a:rect l="0" t="0" r="r" b="b"/>
              <a:pathLst>
                <a:path w="15" h="25">
                  <a:moveTo>
                    <a:pt x="3" y="25"/>
                  </a:moveTo>
                  <a:lnTo>
                    <a:pt x="0" y="24"/>
                  </a:lnTo>
                  <a:lnTo>
                    <a:pt x="3" y="24"/>
                  </a:lnTo>
                  <a:lnTo>
                    <a:pt x="9" y="0"/>
                  </a:lnTo>
                  <a:lnTo>
                    <a:pt x="13" y="0"/>
                  </a:lnTo>
                  <a:lnTo>
                    <a:pt x="15" y="1"/>
                  </a:lnTo>
                  <a:lnTo>
                    <a:pt x="3" y="25"/>
                  </a:lnTo>
                  <a:close/>
                </a:path>
              </a:pathLst>
            </a:custGeom>
            <a:solidFill>
              <a:srgbClr val="993300"/>
            </a:solidFill>
            <a:ln w="9525">
              <a:noFill/>
              <a:round/>
              <a:headEnd/>
              <a:tailEnd/>
            </a:ln>
          </p:spPr>
          <p:txBody>
            <a:bodyPr/>
            <a:lstStyle/>
            <a:p>
              <a:endParaRPr lang="en-US"/>
            </a:p>
          </p:txBody>
        </p:sp>
        <p:sp>
          <p:nvSpPr>
            <p:cNvPr id="151761" name="Freeform 209"/>
            <p:cNvSpPr>
              <a:spLocks/>
            </p:cNvSpPr>
            <p:nvPr/>
          </p:nvSpPr>
          <p:spPr bwMode="black">
            <a:xfrm>
              <a:off x="2100263" y="2733675"/>
              <a:ext cx="19050" cy="33338"/>
            </a:xfrm>
            <a:custGeom>
              <a:avLst/>
              <a:gdLst/>
              <a:ahLst/>
              <a:cxnLst>
                <a:cxn ang="0">
                  <a:pos x="3" y="25"/>
                </a:cxn>
                <a:cxn ang="0">
                  <a:pos x="0" y="24"/>
                </a:cxn>
                <a:cxn ang="0">
                  <a:pos x="3" y="24"/>
                </a:cxn>
                <a:cxn ang="0">
                  <a:pos x="3" y="0"/>
                </a:cxn>
                <a:cxn ang="0">
                  <a:pos x="6" y="0"/>
                </a:cxn>
                <a:cxn ang="0">
                  <a:pos x="9" y="1"/>
                </a:cxn>
                <a:cxn ang="0">
                  <a:pos x="3" y="25"/>
                </a:cxn>
              </a:cxnLst>
              <a:rect l="0" t="0" r="r" b="b"/>
              <a:pathLst>
                <a:path w="9" h="25">
                  <a:moveTo>
                    <a:pt x="3" y="25"/>
                  </a:moveTo>
                  <a:lnTo>
                    <a:pt x="0" y="24"/>
                  </a:lnTo>
                  <a:lnTo>
                    <a:pt x="3" y="24"/>
                  </a:lnTo>
                  <a:lnTo>
                    <a:pt x="3" y="0"/>
                  </a:lnTo>
                  <a:lnTo>
                    <a:pt x="6" y="0"/>
                  </a:lnTo>
                  <a:lnTo>
                    <a:pt x="9" y="1"/>
                  </a:lnTo>
                  <a:lnTo>
                    <a:pt x="3" y="25"/>
                  </a:lnTo>
                  <a:close/>
                </a:path>
              </a:pathLst>
            </a:custGeom>
            <a:solidFill>
              <a:srgbClr val="993300"/>
            </a:solidFill>
            <a:ln w="9525">
              <a:noFill/>
              <a:round/>
              <a:headEnd/>
              <a:tailEnd/>
            </a:ln>
          </p:spPr>
          <p:txBody>
            <a:bodyPr/>
            <a:lstStyle/>
            <a:p>
              <a:endParaRPr lang="en-US"/>
            </a:p>
          </p:txBody>
        </p:sp>
        <p:sp>
          <p:nvSpPr>
            <p:cNvPr id="151762" name="Freeform 210"/>
            <p:cNvSpPr>
              <a:spLocks/>
            </p:cNvSpPr>
            <p:nvPr/>
          </p:nvSpPr>
          <p:spPr bwMode="black">
            <a:xfrm>
              <a:off x="2097088" y="2733675"/>
              <a:ext cx="11112" cy="30163"/>
            </a:xfrm>
            <a:custGeom>
              <a:avLst/>
              <a:gdLst/>
              <a:ahLst/>
              <a:cxnLst>
                <a:cxn ang="0">
                  <a:pos x="6" y="24"/>
                </a:cxn>
                <a:cxn ang="0">
                  <a:pos x="3" y="24"/>
                </a:cxn>
                <a:cxn ang="0">
                  <a:pos x="5" y="24"/>
                </a:cxn>
                <a:cxn ang="0">
                  <a:pos x="0" y="0"/>
                </a:cxn>
                <a:cxn ang="0">
                  <a:pos x="3" y="0"/>
                </a:cxn>
                <a:cxn ang="0">
                  <a:pos x="6" y="0"/>
                </a:cxn>
                <a:cxn ang="0">
                  <a:pos x="6" y="24"/>
                </a:cxn>
              </a:cxnLst>
              <a:rect l="0" t="0" r="r" b="b"/>
              <a:pathLst>
                <a:path w="6" h="24">
                  <a:moveTo>
                    <a:pt x="6" y="24"/>
                  </a:moveTo>
                  <a:lnTo>
                    <a:pt x="3" y="24"/>
                  </a:lnTo>
                  <a:lnTo>
                    <a:pt x="5" y="24"/>
                  </a:lnTo>
                  <a:lnTo>
                    <a:pt x="0" y="0"/>
                  </a:lnTo>
                  <a:lnTo>
                    <a:pt x="3" y="0"/>
                  </a:lnTo>
                  <a:lnTo>
                    <a:pt x="6" y="0"/>
                  </a:lnTo>
                  <a:lnTo>
                    <a:pt x="6" y="24"/>
                  </a:lnTo>
                  <a:close/>
                </a:path>
              </a:pathLst>
            </a:custGeom>
            <a:solidFill>
              <a:srgbClr val="993300"/>
            </a:solidFill>
            <a:ln w="9525">
              <a:noFill/>
              <a:round/>
              <a:headEnd/>
              <a:tailEnd/>
            </a:ln>
          </p:spPr>
          <p:txBody>
            <a:bodyPr/>
            <a:lstStyle/>
            <a:p>
              <a:endParaRPr lang="en-US"/>
            </a:p>
          </p:txBody>
        </p:sp>
        <p:sp>
          <p:nvSpPr>
            <p:cNvPr id="151763" name="Freeform 211"/>
            <p:cNvSpPr>
              <a:spLocks/>
            </p:cNvSpPr>
            <p:nvPr/>
          </p:nvSpPr>
          <p:spPr bwMode="black">
            <a:xfrm>
              <a:off x="2084388" y="2733675"/>
              <a:ext cx="19050" cy="33338"/>
            </a:xfrm>
            <a:custGeom>
              <a:avLst/>
              <a:gdLst/>
              <a:ahLst/>
              <a:cxnLst>
                <a:cxn ang="0">
                  <a:pos x="11" y="24"/>
                </a:cxn>
                <a:cxn ang="0">
                  <a:pos x="8" y="25"/>
                </a:cxn>
                <a:cxn ang="0">
                  <a:pos x="11" y="23"/>
                </a:cxn>
                <a:cxn ang="0">
                  <a:pos x="0" y="2"/>
                </a:cxn>
                <a:cxn ang="0">
                  <a:pos x="3" y="1"/>
                </a:cxn>
                <a:cxn ang="0">
                  <a:pos x="6" y="0"/>
                </a:cxn>
                <a:cxn ang="0">
                  <a:pos x="11" y="24"/>
                </a:cxn>
              </a:cxnLst>
              <a:rect l="0" t="0" r="r" b="b"/>
              <a:pathLst>
                <a:path w="11" h="25">
                  <a:moveTo>
                    <a:pt x="11" y="24"/>
                  </a:moveTo>
                  <a:lnTo>
                    <a:pt x="8" y="25"/>
                  </a:lnTo>
                  <a:lnTo>
                    <a:pt x="11" y="23"/>
                  </a:lnTo>
                  <a:lnTo>
                    <a:pt x="0" y="2"/>
                  </a:lnTo>
                  <a:lnTo>
                    <a:pt x="3" y="1"/>
                  </a:lnTo>
                  <a:lnTo>
                    <a:pt x="6" y="0"/>
                  </a:lnTo>
                  <a:lnTo>
                    <a:pt x="11" y="24"/>
                  </a:lnTo>
                  <a:close/>
                </a:path>
              </a:pathLst>
            </a:custGeom>
            <a:solidFill>
              <a:srgbClr val="993300"/>
            </a:solidFill>
            <a:ln w="9525">
              <a:noFill/>
              <a:round/>
              <a:headEnd/>
              <a:tailEnd/>
            </a:ln>
          </p:spPr>
          <p:txBody>
            <a:bodyPr/>
            <a:lstStyle/>
            <a:p>
              <a:endParaRPr lang="en-US"/>
            </a:p>
          </p:txBody>
        </p:sp>
        <p:sp>
          <p:nvSpPr>
            <p:cNvPr id="151764" name="Freeform 212"/>
            <p:cNvSpPr>
              <a:spLocks/>
            </p:cNvSpPr>
            <p:nvPr/>
          </p:nvSpPr>
          <p:spPr bwMode="black">
            <a:xfrm>
              <a:off x="2078038" y="2736850"/>
              <a:ext cx="25400" cy="30163"/>
            </a:xfrm>
            <a:custGeom>
              <a:avLst/>
              <a:gdLst/>
              <a:ahLst/>
              <a:cxnLst>
                <a:cxn ang="0">
                  <a:pos x="15" y="21"/>
                </a:cxn>
                <a:cxn ang="0">
                  <a:pos x="13" y="23"/>
                </a:cxn>
                <a:cxn ang="0">
                  <a:pos x="15" y="21"/>
                </a:cxn>
                <a:cxn ang="0">
                  <a:pos x="0" y="3"/>
                </a:cxn>
                <a:cxn ang="0">
                  <a:pos x="2" y="2"/>
                </a:cxn>
                <a:cxn ang="0">
                  <a:pos x="4" y="0"/>
                </a:cxn>
                <a:cxn ang="0">
                  <a:pos x="15" y="21"/>
                </a:cxn>
              </a:cxnLst>
              <a:rect l="0" t="0" r="r" b="b"/>
              <a:pathLst>
                <a:path w="15" h="23">
                  <a:moveTo>
                    <a:pt x="15" y="21"/>
                  </a:moveTo>
                  <a:lnTo>
                    <a:pt x="13" y="23"/>
                  </a:lnTo>
                  <a:lnTo>
                    <a:pt x="15" y="21"/>
                  </a:lnTo>
                  <a:lnTo>
                    <a:pt x="0" y="3"/>
                  </a:lnTo>
                  <a:lnTo>
                    <a:pt x="2" y="2"/>
                  </a:lnTo>
                  <a:lnTo>
                    <a:pt x="4" y="0"/>
                  </a:lnTo>
                  <a:lnTo>
                    <a:pt x="15" y="21"/>
                  </a:lnTo>
                  <a:close/>
                </a:path>
              </a:pathLst>
            </a:custGeom>
            <a:solidFill>
              <a:srgbClr val="993300"/>
            </a:solidFill>
            <a:ln w="9525">
              <a:noFill/>
              <a:round/>
              <a:headEnd/>
              <a:tailEnd/>
            </a:ln>
          </p:spPr>
          <p:txBody>
            <a:bodyPr/>
            <a:lstStyle/>
            <a:p>
              <a:endParaRPr lang="en-US"/>
            </a:p>
          </p:txBody>
        </p:sp>
        <p:sp>
          <p:nvSpPr>
            <p:cNvPr id="151765" name="Freeform 213"/>
            <p:cNvSpPr>
              <a:spLocks/>
            </p:cNvSpPr>
            <p:nvPr/>
          </p:nvSpPr>
          <p:spPr bwMode="black">
            <a:xfrm>
              <a:off x="2065338" y="2738438"/>
              <a:ext cx="38100" cy="28575"/>
            </a:xfrm>
            <a:custGeom>
              <a:avLst/>
              <a:gdLst/>
              <a:ahLst/>
              <a:cxnLst>
                <a:cxn ang="0">
                  <a:pos x="20" y="18"/>
                </a:cxn>
                <a:cxn ang="0">
                  <a:pos x="17" y="21"/>
                </a:cxn>
                <a:cxn ang="0">
                  <a:pos x="20" y="19"/>
                </a:cxn>
                <a:cxn ang="0">
                  <a:pos x="0" y="4"/>
                </a:cxn>
                <a:cxn ang="0">
                  <a:pos x="2" y="2"/>
                </a:cxn>
                <a:cxn ang="0">
                  <a:pos x="5" y="0"/>
                </a:cxn>
                <a:cxn ang="0">
                  <a:pos x="20" y="18"/>
                </a:cxn>
              </a:cxnLst>
              <a:rect l="0" t="0" r="r" b="b"/>
              <a:pathLst>
                <a:path w="20" h="21">
                  <a:moveTo>
                    <a:pt x="20" y="18"/>
                  </a:moveTo>
                  <a:lnTo>
                    <a:pt x="17" y="21"/>
                  </a:lnTo>
                  <a:lnTo>
                    <a:pt x="20" y="19"/>
                  </a:lnTo>
                  <a:lnTo>
                    <a:pt x="0" y="4"/>
                  </a:lnTo>
                  <a:lnTo>
                    <a:pt x="2" y="2"/>
                  </a:lnTo>
                  <a:lnTo>
                    <a:pt x="5" y="0"/>
                  </a:lnTo>
                  <a:lnTo>
                    <a:pt x="20" y="18"/>
                  </a:lnTo>
                  <a:close/>
                </a:path>
              </a:pathLst>
            </a:custGeom>
            <a:solidFill>
              <a:srgbClr val="993300"/>
            </a:solidFill>
            <a:ln w="9525">
              <a:noFill/>
              <a:round/>
              <a:headEnd/>
              <a:tailEnd/>
            </a:ln>
          </p:spPr>
          <p:txBody>
            <a:bodyPr/>
            <a:lstStyle/>
            <a:p>
              <a:endParaRPr lang="en-US"/>
            </a:p>
          </p:txBody>
        </p:sp>
        <p:sp>
          <p:nvSpPr>
            <p:cNvPr id="151766" name="Freeform 214"/>
            <p:cNvSpPr>
              <a:spLocks/>
            </p:cNvSpPr>
            <p:nvPr/>
          </p:nvSpPr>
          <p:spPr bwMode="black">
            <a:xfrm>
              <a:off x="2062163" y="2744788"/>
              <a:ext cx="41275" cy="22225"/>
            </a:xfrm>
            <a:custGeom>
              <a:avLst/>
              <a:gdLst/>
              <a:ahLst/>
              <a:cxnLst>
                <a:cxn ang="0">
                  <a:pos x="23" y="15"/>
                </a:cxn>
                <a:cxn ang="0">
                  <a:pos x="21" y="17"/>
                </a:cxn>
                <a:cxn ang="0">
                  <a:pos x="22" y="14"/>
                </a:cxn>
                <a:cxn ang="0">
                  <a:pos x="0" y="5"/>
                </a:cxn>
                <a:cxn ang="0">
                  <a:pos x="1" y="2"/>
                </a:cxn>
                <a:cxn ang="0">
                  <a:pos x="3" y="0"/>
                </a:cxn>
                <a:cxn ang="0">
                  <a:pos x="23" y="15"/>
                </a:cxn>
              </a:cxnLst>
              <a:rect l="0" t="0" r="r" b="b"/>
              <a:pathLst>
                <a:path w="23" h="17">
                  <a:moveTo>
                    <a:pt x="23" y="15"/>
                  </a:moveTo>
                  <a:lnTo>
                    <a:pt x="21" y="17"/>
                  </a:lnTo>
                  <a:lnTo>
                    <a:pt x="22" y="14"/>
                  </a:lnTo>
                  <a:lnTo>
                    <a:pt x="0" y="5"/>
                  </a:lnTo>
                  <a:lnTo>
                    <a:pt x="1" y="2"/>
                  </a:lnTo>
                  <a:lnTo>
                    <a:pt x="3" y="0"/>
                  </a:lnTo>
                  <a:lnTo>
                    <a:pt x="23" y="15"/>
                  </a:lnTo>
                  <a:close/>
                </a:path>
              </a:pathLst>
            </a:custGeom>
            <a:solidFill>
              <a:srgbClr val="993300"/>
            </a:solidFill>
            <a:ln w="9525">
              <a:noFill/>
              <a:round/>
              <a:headEnd/>
              <a:tailEnd/>
            </a:ln>
          </p:spPr>
          <p:txBody>
            <a:bodyPr/>
            <a:lstStyle/>
            <a:p>
              <a:endParaRPr lang="en-US"/>
            </a:p>
          </p:txBody>
        </p:sp>
        <p:sp>
          <p:nvSpPr>
            <p:cNvPr id="151767" name="Freeform 215"/>
            <p:cNvSpPr>
              <a:spLocks/>
            </p:cNvSpPr>
            <p:nvPr/>
          </p:nvSpPr>
          <p:spPr bwMode="black">
            <a:xfrm>
              <a:off x="2057400" y="2752725"/>
              <a:ext cx="46038" cy="14288"/>
            </a:xfrm>
            <a:custGeom>
              <a:avLst/>
              <a:gdLst/>
              <a:ahLst/>
              <a:cxnLst>
                <a:cxn ang="0">
                  <a:pos x="23" y="9"/>
                </a:cxn>
                <a:cxn ang="0">
                  <a:pos x="22" y="12"/>
                </a:cxn>
                <a:cxn ang="0">
                  <a:pos x="22" y="9"/>
                </a:cxn>
                <a:cxn ang="0">
                  <a:pos x="0" y="7"/>
                </a:cxn>
                <a:cxn ang="0">
                  <a:pos x="0" y="3"/>
                </a:cxn>
                <a:cxn ang="0">
                  <a:pos x="1" y="0"/>
                </a:cxn>
                <a:cxn ang="0">
                  <a:pos x="23" y="9"/>
                </a:cxn>
              </a:cxnLst>
              <a:rect l="0" t="0" r="r" b="b"/>
              <a:pathLst>
                <a:path w="23" h="12">
                  <a:moveTo>
                    <a:pt x="23" y="9"/>
                  </a:moveTo>
                  <a:lnTo>
                    <a:pt x="22" y="12"/>
                  </a:lnTo>
                  <a:lnTo>
                    <a:pt x="22" y="9"/>
                  </a:lnTo>
                  <a:lnTo>
                    <a:pt x="0" y="7"/>
                  </a:lnTo>
                  <a:lnTo>
                    <a:pt x="0" y="3"/>
                  </a:lnTo>
                  <a:lnTo>
                    <a:pt x="1" y="0"/>
                  </a:lnTo>
                  <a:lnTo>
                    <a:pt x="23" y="9"/>
                  </a:lnTo>
                  <a:close/>
                </a:path>
              </a:pathLst>
            </a:custGeom>
            <a:solidFill>
              <a:srgbClr val="993300"/>
            </a:solidFill>
            <a:ln w="9525">
              <a:noFill/>
              <a:round/>
              <a:headEnd/>
              <a:tailEnd/>
            </a:ln>
          </p:spPr>
          <p:txBody>
            <a:bodyPr/>
            <a:lstStyle/>
            <a:p>
              <a:endParaRPr lang="en-US"/>
            </a:p>
          </p:txBody>
        </p:sp>
        <p:sp>
          <p:nvSpPr>
            <p:cNvPr id="151768" name="Freeform 216"/>
            <p:cNvSpPr>
              <a:spLocks/>
            </p:cNvSpPr>
            <p:nvPr/>
          </p:nvSpPr>
          <p:spPr bwMode="black">
            <a:xfrm>
              <a:off x="2057400" y="2760663"/>
              <a:ext cx="42863" cy="9525"/>
            </a:xfrm>
            <a:custGeom>
              <a:avLst/>
              <a:gdLst/>
              <a:ahLst/>
              <a:cxnLst>
                <a:cxn ang="0">
                  <a:pos x="23" y="2"/>
                </a:cxn>
                <a:cxn ang="0">
                  <a:pos x="23" y="6"/>
                </a:cxn>
                <a:cxn ang="0">
                  <a:pos x="0" y="3"/>
                </a:cxn>
                <a:cxn ang="0">
                  <a:pos x="1" y="0"/>
                </a:cxn>
                <a:cxn ang="0">
                  <a:pos x="23" y="2"/>
                </a:cxn>
              </a:cxnLst>
              <a:rect l="0" t="0" r="r" b="b"/>
              <a:pathLst>
                <a:path w="23" h="6">
                  <a:moveTo>
                    <a:pt x="23" y="2"/>
                  </a:moveTo>
                  <a:lnTo>
                    <a:pt x="23" y="6"/>
                  </a:lnTo>
                  <a:lnTo>
                    <a:pt x="0" y="3"/>
                  </a:lnTo>
                  <a:lnTo>
                    <a:pt x="1" y="0"/>
                  </a:lnTo>
                  <a:lnTo>
                    <a:pt x="23" y="2"/>
                  </a:lnTo>
                  <a:close/>
                </a:path>
              </a:pathLst>
            </a:custGeom>
            <a:solidFill>
              <a:srgbClr val="993300"/>
            </a:solidFill>
            <a:ln w="9525">
              <a:noFill/>
              <a:round/>
              <a:headEnd/>
              <a:tailEnd/>
            </a:ln>
          </p:spPr>
          <p:txBody>
            <a:bodyPr/>
            <a:lstStyle/>
            <a:p>
              <a:endParaRPr lang="en-US"/>
            </a:p>
          </p:txBody>
        </p:sp>
        <p:sp>
          <p:nvSpPr>
            <p:cNvPr id="151769" name="Freeform 217"/>
            <p:cNvSpPr>
              <a:spLocks/>
            </p:cNvSpPr>
            <p:nvPr/>
          </p:nvSpPr>
          <p:spPr bwMode="black">
            <a:xfrm>
              <a:off x="1674813" y="4683125"/>
              <a:ext cx="42862" cy="11113"/>
            </a:xfrm>
            <a:custGeom>
              <a:avLst/>
              <a:gdLst/>
              <a:ahLst/>
              <a:cxnLst>
                <a:cxn ang="0">
                  <a:pos x="22" y="0"/>
                </a:cxn>
                <a:cxn ang="0">
                  <a:pos x="22" y="3"/>
                </a:cxn>
                <a:cxn ang="0">
                  <a:pos x="22" y="0"/>
                </a:cxn>
                <a:cxn ang="0">
                  <a:pos x="0" y="8"/>
                </a:cxn>
                <a:cxn ang="0">
                  <a:pos x="0" y="6"/>
                </a:cxn>
                <a:cxn ang="0">
                  <a:pos x="0" y="3"/>
                </a:cxn>
                <a:cxn ang="0">
                  <a:pos x="22" y="0"/>
                </a:cxn>
              </a:cxnLst>
              <a:rect l="0" t="0" r="r" b="b"/>
              <a:pathLst>
                <a:path w="22" h="8">
                  <a:moveTo>
                    <a:pt x="22" y="0"/>
                  </a:moveTo>
                  <a:lnTo>
                    <a:pt x="22" y="3"/>
                  </a:lnTo>
                  <a:lnTo>
                    <a:pt x="22" y="0"/>
                  </a:lnTo>
                  <a:lnTo>
                    <a:pt x="0" y="8"/>
                  </a:lnTo>
                  <a:lnTo>
                    <a:pt x="0" y="6"/>
                  </a:lnTo>
                  <a:lnTo>
                    <a:pt x="0" y="3"/>
                  </a:lnTo>
                  <a:lnTo>
                    <a:pt x="22" y="0"/>
                  </a:lnTo>
                  <a:close/>
                </a:path>
              </a:pathLst>
            </a:custGeom>
            <a:solidFill>
              <a:srgbClr val="993300"/>
            </a:solidFill>
            <a:ln w="9525">
              <a:solidFill>
                <a:srgbClr val="993300"/>
              </a:solidFill>
              <a:round/>
              <a:headEnd/>
              <a:tailEnd/>
            </a:ln>
          </p:spPr>
          <p:txBody>
            <a:bodyPr/>
            <a:lstStyle/>
            <a:p>
              <a:endParaRPr lang="en-US"/>
            </a:p>
          </p:txBody>
        </p:sp>
        <p:sp>
          <p:nvSpPr>
            <p:cNvPr id="151770" name="Freeform 218"/>
            <p:cNvSpPr>
              <a:spLocks/>
            </p:cNvSpPr>
            <p:nvPr/>
          </p:nvSpPr>
          <p:spPr bwMode="black">
            <a:xfrm>
              <a:off x="1674813" y="4683125"/>
              <a:ext cx="46037" cy="19050"/>
            </a:xfrm>
            <a:custGeom>
              <a:avLst/>
              <a:gdLst/>
              <a:ahLst/>
              <a:cxnLst>
                <a:cxn ang="0">
                  <a:pos x="22" y="0"/>
                </a:cxn>
                <a:cxn ang="0">
                  <a:pos x="23" y="3"/>
                </a:cxn>
                <a:cxn ang="0">
                  <a:pos x="22" y="0"/>
                </a:cxn>
                <a:cxn ang="0">
                  <a:pos x="2" y="14"/>
                </a:cxn>
                <a:cxn ang="0">
                  <a:pos x="1" y="11"/>
                </a:cxn>
                <a:cxn ang="0">
                  <a:pos x="0" y="8"/>
                </a:cxn>
                <a:cxn ang="0">
                  <a:pos x="22" y="0"/>
                </a:cxn>
              </a:cxnLst>
              <a:rect l="0" t="0" r="r" b="b"/>
              <a:pathLst>
                <a:path w="23" h="14">
                  <a:moveTo>
                    <a:pt x="22" y="0"/>
                  </a:moveTo>
                  <a:lnTo>
                    <a:pt x="23" y="3"/>
                  </a:lnTo>
                  <a:lnTo>
                    <a:pt x="22" y="0"/>
                  </a:lnTo>
                  <a:lnTo>
                    <a:pt x="2" y="14"/>
                  </a:lnTo>
                  <a:lnTo>
                    <a:pt x="1" y="11"/>
                  </a:lnTo>
                  <a:lnTo>
                    <a:pt x="0" y="8"/>
                  </a:lnTo>
                  <a:lnTo>
                    <a:pt x="22" y="0"/>
                  </a:lnTo>
                  <a:close/>
                </a:path>
              </a:pathLst>
            </a:custGeom>
            <a:solidFill>
              <a:srgbClr val="993300"/>
            </a:solidFill>
            <a:ln w="9525">
              <a:solidFill>
                <a:srgbClr val="993300"/>
              </a:solidFill>
              <a:round/>
              <a:headEnd/>
              <a:tailEnd/>
            </a:ln>
          </p:spPr>
          <p:txBody>
            <a:bodyPr/>
            <a:lstStyle/>
            <a:p>
              <a:endParaRPr lang="en-US"/>
            </a:p>
          </p:txBody>
        </p:sp>
        <p:sp>
          <p:nvSpPr>
            <p:cNvPr id="151771" name="Freeform 219"/>
            <p:cNvSpPr>
              <a:spLocks/>
            </p:cNvSpPr>
            <p:nvPr/>
          </p:nvSpPr>
          <p:spPr bwMode="black">
            <a:xfrm>
              <a:off x="1677988" y="4683125"/>
              <a:ext cx="42862" cy="25400"/>
            </a:xfrm>
            <a:custGeom>
              <a:avLst/>
              <a:gdLst/>
              <a:ahLst/>
              <a:cxnLst>
                <a:cxn ang="0">
                  <a:pos x="20" y="0"/>
                </a:cxn>
                <a:cxn ang="0">
                  <a:pos x="22" y="3"/>
                </a:cxn>
                <a:cxn ang="0">
                  <a:pos x="19" y="1"/>
                </a:cxn>
                <a:cxn ang="0">
                  <a:pos x="5" y="18"/>
                </a:cxn>
                <a:cxn ang="0">
                  <a:pos x="2" y="17"/>
                </a:cxn>
                <a:cxn ang="0">
                  <a:pos x="0" y="14"/>
                </a:cxn>
                <a:cxn ang="0">
                  <a:pos x="20" y="0"/>
                </a:cxn>
              </a:cxnLst>
              <a:rect l="0" t="0" r="r" b="b"/>
              <a:pathLst>
                <a:path w="22" h="18">
                  <a:moveTo>
                    <a:pt x="20" y="0"/>
                  </a:moveTo>
                  <a:lnTo>
                    <a:pt x="22" y="3"/>
                  </a:lnTo>
                  <a:lnTo>
                    <a:pt x="19" y="1"/>
                  </a:lnTo>
                  <a:lnTo>
                    <a:pt x="5" y="18"/>
                  </a:lnTo>
                  <a:lnTo>
                    <a:pt x="2" y="17"/>
                  </a:lnTo>
                  <a:lnTo>
                    <a:pt x="0" y="14"/>
                  </a:lnTo>
                  <a:lnTo>
                    <a:pt x="20" y="0"/>
                  </a:lnTo>
                  <a:close/>
                </a:path>
              </a:pathLst>
            </a:custGeom>
            <a:solidFill>
              <a:srgbClr val="993300"/>
            </a:solidFill>
            <a:ln w="9525">
              <a:solidFill>
                <a:srgbClr val="993300"/>
              </a:solidFill>
              <a:round/>
              <a:headEnd/>
              <a:tailEnd/>
            </a:ln>
          </p:spPr>
          <p:txBody>
            <a:bodyPr/>
            <a:lstStyle/>
            <a:p>
              <a:endParaRPr lang="en-US"/>
            </a:p>
          </p:txBody>
        </p:sp>
        <p:sp>
          <p:nvSpPr>
            <p:cNvPr id="151772" name="Freeform 220"/>
            <p:cNvSpPr>
              <a:spLocks/>
            </p:cNvSpPr>
            <p:nvPr/>
          </p:nvSpPr>
          <p:spPr bwMode="black">
            <a:xfrm>
              <a:off x="1685925" y="4686300"/>
              <a:ext cx="34925" cy="26988"/>
            </a:xfrm>
            <a:custGeom>
              <a:avLst/>
              <a:gdLst/>
              <a:ahLst/>
              <a:cxnLst>
                <a:cxn ang="0">
                  <a:pos x="14" y="0"/>
                </a:cxn>
                <a:cxn ang="0">
                  <a:pos x="17" y="2"/>
                </a:cxn>
                <a:cxn ang="0">
                  <a:pos x="15" y="1"/>
                </a:cxn>
                <a:cxn ang="0">
                  <a:pos x="4" y="21"/>
                </a:cxn>
                <a:cxn ang="0">
                  <a:pos x="2" y="19"/>
                </a:cxn>
                <a:cxn ang="0">
                  <a:pos x="0" y="17"/>
                </a:cxn>
                <a:cxn ang="0">
                  <a:pos x="14" y="0"/>
                </a:cxn>
              </a:cxnLst>
              <a:rect l="0" t="0" r="r" b="b"/>
              <a:pathLst>
                <a:path w="17" h="21">
                  <a:moveTo>
                    <a:pt x="14" y="0"/>
                  </a:moveTo>
                  <a:lnTo>
                    <a:pt x="17" y="2"/>
                  </a:lnTo>
                  <a:lnTo>
                    <a:pt x="15" y="1"/>
                  </a:lnTo>
                  <a:lnTo>
                    <a:pt x="4" y="21"/>
                  </a:lnTo>
                  <a:lnTo>
                    <a:pt x="2" y="19"/>
                  </a:lnTo>
                  <a:lnTo>
                    <a:pt x="0" y="17"/>
                  </a:lnTo>
                  <a:lnTo>
                    <a:pt x="14" y="0"/>
                  </a:lnTo>
                  <a:close/>
                </a:path>
              </a:pathLst>
            </a:custGeom>
            <a:solidFill>
              <a:srgbClr val="993300"/>
            </a:solidFill>
            <a:ln w="9525">
              <a:solidFill>
                <a:srgbClr val="993300"/>
              </a:solidFill>
              <a:round/>
              <a:headEnd/>
              <a:tailEnd/>
            </a:ln>
          </p:spPr>
          <p:txBody>
            <a:bodyPr/>
            <a:lstStyle/>
            <a:p>
              <a:endParaRPr lang="en-US"/>
            </a:p>
          </p:txBody>
        </p:sp>
        <p:sp>
          <p:nvSpPr>
            <p:cNvPr id="151773" name="Freeform 221"/>
            <p:cNvSpPr>
              <a:spLocks/>
            </p:cNvSpPr>
            <p:nvPr/>
          </p:nvSpPr>
          <p:spPr bwMode="black">
            <a:xfrm>
              <a:off x="1693863" y="4686300"/>
              <a:ext cx="30162" cy="30163"/>
            </a:xfrm>
            <a:custGeom>
              <a:avLst/>
              <a:gdLst/>
              <a:ahLst/>
              <a:cxnLst>
                <a:cxn ang="0">
                  <a:pos x="11" y="0"/>
                </a:cxn>
                <a:cxn ang="0">
                  <a:pos x="14" y="1"/>
                </a:cxn>
                <a:cxn ang="0">
                  <a:pos x="10" y="0"/>
                </a:cxn>
                <a:cxn ang="0">
                  <a:pos x="5" y="22"/>
                </a:cxn>
                <a:cxn ang="0">
                  <a:pos x="2" y="21"/>
                </a:cxn>
                <a:cxn ang="0">
                  <a:pos x="0" y="20"/>
                </a:cxn>
                <a:cxn ang="0">
                  <a:pos x="11" y="0"/>
                </a:cxn>
              </a:cxnLst>
              <a:rect l="0" t="0" r="r" b="b"/>
              <a:pathLst>
                <a:path w="14" h="22">
                  <a:moveTo>
                    <a:pt x="11" y="0"/>
                  </a:moveTo>
                  <a:lnTo>
                    <a:pt x="14" y="1"/>
                  </a:lnTo>
                  <a:lnTo>
                    <a:pt x="10" y="0"/>
                  </a:lnTo>
                  <a:lnTo>
                    <a:pt x="5" y="22"/>
                  </a:lnTo>
                  <a:lnTo>
                    <a:pt x="2" y="21"/>
                  </a:lnTo>
                  <a:lnTo>
                    <a:pt x="0" y="20"/>
                  </a:lnTo>
                  <a:lnTo>
                    <a:pt x="11" y="0"/>
                  </a:lnTo>
                  <a:close/>
                </a:path>
              </a:pathLst>
            </a:custGeom>
            <a:solidFill>
              <a:srgbClr val="993300"/>
            </a:solidFill>
            <a:ln w="9525">
              <a:solidFill>
                <a:srgbClr val="993300"/>
              </a:solidFill>
              <a:round/>
              <a:headEnd/>
              <a:tailEnd/>
            </a:ln>
          </p:spPr>
          <p:txBody>
            <a:bodyPr/>
            <a:lstStyle/>
            <a:p>
              <a:endParaRPr lang="en-US"/>
            </a:p>
          </p:txBody>
        </p:sp>
        <p:sp>
          <p:nvSpPr>
            <p:cNvPr id="151774" name="Freeform 222"/>
            <p:cNvSpPr>
              <a:spLocks/>
            </p:cNvSpPr>
            <p:nvPr/>
          </p:nvSpPr>
          <p:spPr bwMode="black">
            <a:xfrm>
              <a:off x="1704975" y="4686300"/>
              <a:ext cx="19050" cy="33338"/>
            </a:xfrm>
            <a:custGeom>
              <a:avLst/>
              <a:gdLst/>
              <a:ahLst/>
              <a:cxnLst>
                <a:cxn ang="0">
                  <a:pos x="5" y="0"/>
                </a:cxn>
                <a:cxn ang="0">
                  <a:pos x="9" y="1"/>
                </a:cxn>
                <a:cxn ang="0">
                  <a:pos x="6" y="1"/>
                </a:cxn>
                <a:cxn ang="0">
                  <a:pos x="6" y="23"/>
                </a:cxn>
                <a:cxn ang="0">
                  <a:pos x="4" y="23"/>
                </a:cxn>
                <a:cxn ang="0">
                  <a:pos x="0" y="22"/>
                </a:cxn>
                <a:cxn ang="0">
                  <a:pos x="5" y="0"/>
                </a:cxn>
              </a:cxnLst>
              <a:rect l="0" t="0" r="r" b="b"/>
              <a:pathLst>
                <a:path w="9" h="23">
                  <a:moveTo>
                    <a:pt x="5" y="0"/>
                  </a:moveTo>
                  <a:lnTo>
                    <a:pt x="9" y="1"/>
                  </a:lnTo>
                  <a:lnTo>
                    <a:pt x="6" y="1"/>
                  </a:lnTo>
                  <a:lnTo>
                    <a:pt x="6" y="23"/>
                  </a:lnTo>
                  <a:lnTo>
                    <a:pt x="4" y="23"/>
                  </a:lnTo>
                  <a:lnTo>
                    <a:pt x="0" y="22"/>
                  </a:lnTo>
                  <a:lnTo>
                    <a:pt x="5" y="0"/>
                  </a:lnTo>
                  <a:close/>
                </a:path>
              </a:pathLst>
            </a:custGeom>
            <a:solidFill>
              <a:srgbClr val="993300"/>
            </a:solidFill>
            <a:ln w="9525">
              <a:solidFill>
                <a:srgbClr val="993300"/>
              </a:solidFill>
              <a:round/>
              <a:headEnd/>
              <a:tailEnd/>
            </a:ln>
          </p:spPr>
          <p:txBody>
            <a:bodyPr/>
            <a:lstStyle/>
            <a:p>
              <a:endParaRPr lang="en-US"/>
            </a:p>
          </p:txBody>
        </p:sp>
        <p:sp>
          <p:nvSpPr>
            <p:cNvPr id="151775" name="Freeform 223"/>
            <p:cNvSpPr>
              <a:spLocks/>
            </p:cNvSpPr>
            <p:nvPr/>
          </p:nvSpPr>
          <p:spPr bwMode="black">
            <a:xfrm>
              <a:off x="1717675" y="4687888"/>
              <a:ext cx="11113" cy="31750"/>
            </a:xfrm>
            <a:custGeom>
              <a:avLst/>
              <a:gdLst/>
              <a:ahLst/>
              <a:cxnLst>
                <a:cxn ang="0">
                  <a:pos x="0" y="0"/>
                </a:cxn>
                <a:cxn ang="0">
                  <a:pos x="3" y="0"/>
                </a:cxn>
                <a:cxn ang="0">
                  <a:pos x="0" y="0"/>
                </a:cxn>
                <a:cxn ang="0">
                  <a:pos x="6" y="22"/>
                </a:cxn>
                <a:cxn ang="0">
                  <a:pos x="3" y="22"/>
                </a:cxn>
                <a:cxn ang="0">
                  <a:pos x="0" y="22"/>
                </a:cxn>
                <a:cxn ang="0">
                  <a:pos x="0" y="0"/>
                </a:cxn>
              </a:cxnLst>
              <a:rect l="0" t="0" r="r" b="b"/>
              <a:pathLst>
                <a:path w="6" h="22">
                  <a:moveTo>
                    <a:pt x="0" y="0"/>
                  </a:moveTo>
                  <a:lnTo>
                    <a:pt x="3" y="0"/>
                  </a:lnTo>
                  <a:lnTo>
                    <a:pt x="0" y="0"/>
                  </a:lnTo>
                  <a:lnTo>
                    <a:pt x="6" y="22"/>
                  </a:lnTo>
                  <a:lnTo>
                    <a:pt x="3" y="22"/>
                  </a:lnTo>
                  <a:lnTo>
                    <a:pt x="0" y="22"/>
                  </a:lnTo>
                  <a:lnTo>
                    <a:pt x="0" y="0"/>
                  </a:lnTo>
                  <a:close/>
                </a:path>
              </a:pathLst>
            </a:custGeom>
            <a:solidFill>
              <a:srgbClr val="993300"/>
            </a:solidFill>
            <a:ln w="9525">
              <a:solidFill>
                <a:srgbClr val="993300"/>
              </a:solidFill>
              <a:round/>
              <a:headEnd/>
              <a:tailEnd/>
            </a:ln>
          </p:spPr>
          <p:txBody>
            <a:bodyPr/>
            <a:lstStyle/>
            <a:p>
              <a:endParaRPr lang="en-US"/>
            </a:p>
          </p:txBody>
        </p:sp>
        <p:sp>
          <p:nvSpPr>
            <p:cNvPr id="151776" name="Freeform 224"/>
            <p:cNvSpPr>
              <a:spLocks/>
            </p:cNvSpPr>
            <p:nvPr/>
          </p:nvSpPr>
          <p:spPr bwMode="black">
            <a:xfrm>
              <a:off x="1717675" y="4686300"/>
              <a:ext cx="22225" cy="33338"/>
            </a:xfrm>
            <a:custGeom>
              <a:avLst/>
              <a:gdLst/>
              <a:ahLst/>
              <a:cxnLst>
                <a:cxn ang="0">
                  <a:pos x="0" y="1"/>
                </a:cxn>
                <a:cxn ang="0">
                  <a:pos x="3" y="0"/>
                </a:cxn>
                <a:cxn ang="0">
                  <a:pos x="0" y="0"/>
                </a:cxn>
                <a:cxn ang="0">
                  <a:pos x="12" y="22"/>
                </a:cxn>
                <a:cxn ang="0">
                  <a:pos x="9" y="22"/>
                </a:cxn>
                <a:cxn ang="0">
                  <a:pos x="6" y="23"/>
                </a:cxn>
                <a:cxn ang="0">
                  <a:pos x="0" y="1"/>
                </a:cxn>
              </a:cxnLst>
              <a:rect l="0" t="0" r="r" b="b"/>
              <a:pathLst>
                <a:path w="12" h="23">
                  <a:moveTo>
                    <a:pt x="0" y="1"/>
                  </a:moveTo>
                  <a:lnTo>
                    <a:pt x="3" y="0"/>
                  </a:lnTo>
                  <a:lnTo>
                    <a:pt x="0" y="0"/>
                  </a:lnTo>
                  <a:lnTo>
                    <a:pt x="12" y="22"/>
                  </a:lnTo>
                  <a:lnTo>
                    <a:pt x="9" y="22"/>
                  </a:lnTo>
                  <a:lnTo>
                    <a:pt x="6" y="23"/>
                  </a:lnTo>
                  <a:lnTo>
                    <a:pt x="0" y="1"/>
                  </a:lnTo>
                  <a:close/>
                </a:path>
              </a:pathLst>
            </a:custGeom>
            <a:solidFill>
              <a:srgbClr val="993300"/>
            </a:solidFill>
            <a:ln w="9525">
              <a:solidFill>
                <a:srgbClr val="993300"/>
              </a:solidFill>
              <a:round/>
              <a:headEnd/>
              <a:tailEnd/>
            </a:ln>
          </p:spPr>
          <p:txBody>
            <a:bodyPr/>
            <a:lstStyle/>
            <a:p>
              <a:endParaRPr lang="en-US"/>
            </a:p>
          </p:txBody>
        </p:sp>
        <p:sp>
          <p:nvSpPr>
            <p:cNvPr id="151777" name="Freeform 225"/>
            <p:cNvSpPr>
              <a:spLocks/>
            </p:cNvSpPr>
            <p:nvPr/>
          </p:nvSpPr>
          <p:spPr bwMode="black">
            <a:xfrm>
              <a:off x="1717675" y="4683125"/>
              <a:ext cx="33338" cy="33338"/>
            </a:xfrm>
            <a:custGeom>
              <a:avLst/>
              <a:gdLst/>
              <a:ahLst/>
              <a:cxnLst>
                <a:cxn ang="0">
                  <a:pos x="0" y="2"/>
                </a:cxn>
                <a:cxn ang="0">
                  <a:pos x="3" y="0"/>
                </a:cxn>
                <a:cxn ang="0">
                  <a:pos x="0" y="3"/>
                </a:cxn>
                <a:cxn ang="0">
                  <a:pos x="17" y="20"/>
                </a:cxn>
                <a:cxn ang="0">
                  <a:pos x="14" y="23"/>
                </a:cxn>
                <a:cxn ang="0">
                  <a:pos x="12" y="24"/>
                </a:cxn>
                <a:cxn ang="0">
                  <a:pos x="0" y="2"/>
                </a:cxn>
              </a:cxnLst>
              <a:rect l="0" t="0" r="r" b="b"/>
              <a:pathLst>
                <a:path w="17" h="24">
                  <a:moveTo>
                    <a:pt x="0" y="2"/>
                  </a:moveTo>
                  <a:lnTo>
                    <a:pt x="3" y="0"/>
                  </a:lnTo>
                  <a:lnTo>
                    <a:pt x="0" y="3"/>
                  </a:lnTo>
                  <a:lnTo>
                    <a:pt x="17" y="20"/>
                  </a:lnTo>
                  <a:lnTo>
                    <a:pt x="14" y="23"/>
                  </a:lnTo>
                  <a:lnTo>
                    <a:pt x="12" y="24"/>
                  </a:lnTo>
                  <a:lnTo>
                    <a:pt x="0" y="2"/>
                  </a:lnTo>
                  <a:close/>
                </a:path>
              </a:pathLst>
            </a:custGeom>
            <a:solidFill>
              <a:srgbClr val="993300"/>
            </a:solidFill>
            <a:ln w="9525">
              <a:solidFill>
                <a:srgbClr val="993300"/>
              </a:solidFill>
              <a:round/>
              <a:headEnd/>
              <a:tailEnd/>
            </a:ln>
          </p:spPr>
          <p:txBody>
            <a:bodyPr/>
            <a:lstStyle/>
            <a:p>
              <a:endParaRPr lang="en-US"/>
            </a:p>
          </p:txBody>
        </p:sp>
        <p:sp>
          <p:nvSpPr>
            <p:cNvPr id="151778" name="Freeform 226"/>
            <p:cNvSpPr>
              <a:spLocks/>
            </p:cNvSpPr>
            <p:nvPr/>
          </p:nvSpPr>
          <p:spPr bwMode="black">
            <a:xfrm>
              <a:off x="1717675" y="4686300"/>
              <a:ext cx="41275" cy="23813"/>
            </a:xfrm>
            <a:custGeom>
              <a:avLst/>
              <a:gdLst/>
              <a:ahLst/>
              <a:cxnLst>
                <a:cxn ang="0">
                  <a:pos x="0" y="2"/>
                </a:cxn>
                <a:cxn ang="0">
                  <a:pos x="3" y="0"/>
                </a:cxn>
                <a:cxn ang="0">
                  <a:pos x="1" y="2"/>
                </a:cxn>
                <a:cxn ang="0">
                  <a:pos x="21" y="16"/>
                </a:cxn>
                <a:cxn ang="0">
                  <a:pos x="19" y="17"/>
                </a:cxn>
                <a:cxn ang="0">
                  <a:pos x="17" y="19"/>
                </a:cxn>
                <a:cxn ang="0">
                  <a:pos x="0" y="2"/>
                </a:cxn>
              </a:cxnLst>
              <a:rect l="0" t="0" r="r" b="b"/>
              <a:pathLst>
                <a:path w="21" h="19">
                  <a:moveTo>
                    <a:pt x="0" y="2"/>
                  </a:moveTo>
                  <a:lnTo>
                    <a:pt x="3" y="0"/>
                  </a:lnTo>
                  <a:lnTo>
                    <a:pt x="1" y="2"/>
                  </a:lnTo>
                  <a:lnTo>
                    <a:pt x="21" y="16"/>
                  </a:lnTo>
                  <a:lnTo>
                    <a:pt x="19" y="17"/>
                  </a:lnTo>
                  <a:lnTo>
                    <a:pt x="17" y="19"/>
                  </a:lnTo>
                  <a:lnTo>
                    <a:pt x="0" y="2"/>
                  </a:lnTo>
                  <a:close/>
                </a:path>
              </a:pathLst>
            </a:custGeom>
            <a:solidFill>
              <a:srgbClr val="993300"/>
            </a:solidFill>
            <a:ln w="9525">
              <a:solidFill>
                <a:srgbClr val="993300"/>
              </a:solidFill>
              <a:round/>
              <a:headEnd/>
              <a:tailEnd/>
            </a:ln>
          </p:spPr>
          <p:txBody>
            <a:bodyPr/>
            <a:lstStyle/>
            <a:p>
              <a:endParaRPr lang="en-US"/>
            </a:p>
          </p:txBody>
        </p:sp>
        <p:sp>
          <p:nvSpPr>
            <p:cNvPr id="151779" name="Freeform 227"/>
            <p:cNvSpPr>
              <a:spLocks/>
            </p:cNvSpPr>
            <p:nvPr/>
          </p:nvSpPr>
          <p:spPr bwMode="black">
            <a:xfrm>
              <a:off x="1720850" y="4683125"/>
              <a:ext cx="42863" cy="25400"/>
            </a:xfrm>
            <a:custGeom>
              <a:avLst/>
              <a:gdLst/>
              <a:ahLst/>
              <a:cxnLst>
                <a:cxn ang="0">
                  <a:pos x="0" y="3"/>
                </a:cxn>
                <a:cxn ang="0">
                  <a:pos x="2" y="0"/>
                </a:cxn>
                <a:cxn ang="0">
                  <a:pos x="0" y="3"/>
                </a:cxn>
                <a:cxn ang="0">
                  <a:pos x="23" y="11"/>
                </a:cxn>
                <a:cxn ang="0">
                  <a:pos x="22" y="14"/>
                </a:cxn>
                <a:cxn ang="0">
                  <a:pos x="20" y="17"/>
                </a:cxn>
                <a:cxn ang="0">
                  <a:pos x="0" y="3"/>
                </a:cxn>
              </a:cxnLst>
              <a:rect l="0" t="0" r="r" b="b"/>
              <a:pathLst>
                <a:path w="23" h="17">
                  <a:moveTo>
                    <a:pt x="0" y="3"/>
                  </a:moveTo>
                  <a:lnTo>
                    <a:pt x="2" y="0"/>
                  </a:lnTo>
                  <a:lnTo>
                    <a:pt x="0" y="3"/>
                  </a:lnTo>
                  <a:lnTo>
                    <a:pt x="23" y="11"/>
                  </a:lnTo>
                  <a:lnTo>
                    <a:pt x="22" y="14"/>
                  </a:lnTo>
                  <a:lnTo>
                    <a:pt x="20" y="17"/>
                  </a:lnTo>
                  <a:lnTo>
                    <a:pt x="0" y="3"/>
                  </a:lnTo>
                  <a:close/>
                </a:path>
              </a:pathLst>
            </a:custGeom>
            <a:solidFill>
              <a:srgbClr val="993300"/>
            </a:solidFill>
            <a:ln w="9525">
              <a:solidFill>
                <a:srgbClr val="993300"/>
              </a:solidFill>
              <a:round/>
              <a:headEnd/>
              <a:tailEnd/>
            </a:ln>
          </p:spPr>
          <p:txBody>
            <a:bodyPr/>
            <a:lstStyle/>
            <a:p>
              <a:endParaRPr lang="en-US"/>
            </a:p>
          </p:txBody>
        </p:sp>
        <p:sp>
          <p:nvSpPr>
            <p:cNvPr id="151780" name="Freeform 228"/>
            <p:cNvSpPr>
              <a:spLocks/>
            </p:cNvSpPr>
            <p:nvPr/>
          </p:nvSpPr>
          <p:spPr bwMode="black">
            <a:xfrm>
              <a:off x="1720850" y="4683125"/>
              <a:ext cx="46038" cy="15875"/>
            </a:xfrm>
            <a:custGeom>
              <a:avLst/>
              <a:gdLst/>
              <a:ahLst/>
              <a:cxnLst>
                <a:cxn ang="0">
                  <a:pos x="0" y="3"/>
                </a:cxn>
                <a:cxn ang="0">
                  <a:pos x="2" y="0"/>
                </a:cxn>
                <a:cxn ang="0">
                  <a:pos x="2" y="3"/>
                </a:cxn>
                <a:cxn ang="0">
                  <a:pos x="24" y="6"/>
                </a:cxn>
                <a:cxn ang="0">
                  <a:pos x="24" y="8"/>
                </a:cxn>
                <a:cxn ang="0">
                  <a:pos x="23" y="11"/>
                </a:cxn>
                <a:cxn ang="0">
                  <a:pos x="0" y="3"/>
                </a:cxn>
              </a:cxnLst>
              <a:rect l="0" t="0" r="r" b="b"/>
              <a:pathLst>
                <a:path w="24" h="11">
                  <a:moveTo>
                    <a:pt x="0" y="3"/>
                  </a:moveTo>
                  <a:lnTo>
                    <a:pt x="2" y="0"/>
                  </a:lnTo>
                  <a:lnTo>
                    <a:pt x="2" y="3"/>
                  </a:lnTo>
                  <a:lnTo>
                    <a:pt x="24" y="6"/>
                  </a:lnTo>
                  <a:lnTo>
                    <a:pt x="24" y="8"/>
                  </a:lnTo>
                  <a:lnTo>
                    <a:pt x="23" y="11"/>
                  </a:lnTo>
                  <a:lnTo>
                    <a:pt x="0" y="3"/>
                  </a:lnTo>
                  <a:close/>
                </a:path>
              </a:pathLst>
            </a:custGeom>
            <a:solidFill>
              <a:srgbClr val="993300"/>
            </a:solidFill>
            <a:ln w="9525">
              <a:solidFill>
                <a:srgbClr val="993300"/>
              </a:solidFill>
              <a:round/>
              <a:headEnd/>
              <a:tailEnd/>
            </a:ln>
          </p:spPr>
          <p:txBody>
            <a:bodyPr/>
            <a:lstStyle/>
            <a:p>
              <a:endParaRPr lang="en-US"/>
            </a:p>
          </p:txBody>
        </p:sp>
        <p:sp>
          <p:nvSpPr>
            <p:cNvPr id="151781" name="Freeform 229"/>
            <p:cNvSpPr>
              <a:spLocks/>
            </p:cNvSpPr>
            <p:nvPr/>
          </p:nvSpPr>
          <p:spPr bwMode="black">
            <a:xfrm>
              <a:off x="1724025" y="4683125"/>
              <a:ext cx="42863" cy="7938"/>
            </a:xfrm>
            <a:custGeom>
              <a:avLst/>
              <a:gdLst/>
              <a:ahLst/>
              <a:cxnLst>
                <a:cxn ang="0">
                  <a:pos x="0" y="3"/>
                </a:cxn>
                <a:cxn ang="0">
                  <a:pos x="0" y="0"/>
                </a:cxn>
                <a:cxn ang="0">
                  <a:pos x="22" y="3"/>
                </a:cxn>
                <a:cxn ang="0">
                  <a:pos x="22" y="6"/>
                </a:cxn>
                <a:cxn ang="0">
                  <a:pos x="0" y="3"/>
                </a:cxn>
              </a:cxnLst>
              <a:rect l="0" t="0" r="r" b="b"/>
              <a:pathLst>
                <a:path w="22" h="6">
                  <a:moveTo>
                    <a:pt x="0" y="3"/>
                  </a:moveTo>
                  <a:lnTo>
                    <a:pt x="0" y="0"/>
                  </a:lnTo>
                  <a:lnTo>
                    <a:pt x="22" y="3"/>
                  </a:lnTo>
                  <a:lnTo>
                    <a:pt x="22" y="6"/>
                  </a:lnTo>
                  <a:lnTo>
                    <a:pt x="0" y="3"/>
                  </a:lnTo>
                  <a:close/>
                </a:path>
              </a:pathLst>
            </a:custGeom>
            <a:solidFill>
              <a:srgbClr val="993300"/>
            </a:solidFill>
            <a:ln w="9525">
              <a:solidFill>
                <a:srgbClr val="993300"/>
              </a:solidFill>
              <a:round/>
              <a:headEnd/>
              <a:tailEnd/>
            </a:ln>
          </p:spPr>
          <p:txBody>
            <a:bodyPr/>
            <a:lstStyle/>
            <a:p>
              <a:endParaRPr lang="en-US"/>
            </a:p>
          </p:txBody>
        </p:sp>
        <p:sp>
          <p:nvSpPr>
            <p:cNvPr id="151782" name="Freeform 230"/>
            <p:cNvSpPr>
              <a:spLocks/>
            </p:cNvSpPr>
            <p:nvPr/>
          </p:nvSpPr>
          <p:spPr bwMode="black">
            <a:xfrm>
              <a:off x="2057400" y="4683125"/>
              <a:ext cx="42863" cy="11113"/>
            </a:xfrm>
            <a:custGeom>
              <a:avLst/>
              <a:gdLst/>
              <a:ahLst/>
              <a:cxnLst>
                <a:cxn ang="0">
                  <a:pos x="23" y="0"/>
                </a:cxn>
                <a:cxn ang="0">
                  <a:pos x="23" y="3"/>
                </a:cxn>
                <a:cxn ang="0">
                  <a:pos x="23" y="0"/>
                </a:cxn>
                <a:cxn ang="0">
                  <a:pos x="1" y="8"/>
                </a:cxn>
                <a:cxn ang="0">
                  <a:pos x="1" y="6"/>
                </a:cxn>
                <a:cxn ang="0">
                  <a:pos x="0" y="3"/>
                </a:cxn>
                <a:cxn ang="0">
                  <a:pos x="23" y="0"/>
                </a:cxn>
              </a:cxnLst>
              <a:rect l="0" t="0" r="r" b="b"/>
              <a:pathLst>
                <a:path w="23" h="8">
                  <a:moveTo>
                    <a:pt x="23" y="0"/>
                  </a:moveTo>
                  <a:lnTo>
                    <a:pt x="23" y="3"/>
                  </a:lnTo>
                  <a:lnTo>
                    <a:pt x="23" y="0"/>
                  </a:lnTo>
                  <a:lnTo>
                    <a:pt x="1" y="8"/>
                  </a:lnTo>
                  <a:lnTo>
                    <a:pt x="1" y="6"/>
                  </a:lnTo>
                  <a:lnTo>
                    <a:pt x="0" y="3"/>
                  </a:lnTo>
                  <a:lnTo>
                    <a:pt x="23" y="0"/>
                  </a:lnTo>
                  <a:close/>
                </a:path>
              </a:pathLst>
            </a:custGeom>
            <a:solidFill>
              <a:srgbClr val="993300"/>
            </a:solidFill>
            <a:ln w="9525">
              <a:solidFill>
                <a:srgbClr val="993300"/>
              </a:solidFill>
              <a:round/>
              <a:headEnd/>
              <a:tailEnd/>
            </a:ln>
          </p:spPr>
          <p:txBody>
            <a:bodyPr/>
            <a:lstStyle/>
            <a:p>
              <a:endParaRPr lang="en-US"/>
            </a:p>
          </p:txBody>
        </p:sp>
        <p:sp>
          <p:nvSpPr>
            <p:cNvPr id="151783" name="Freeform 231"/>
            <p:cNvSpPr>
              <a:spLocks/>
            </p:cNvSpPr>
            <p:nvPr/>
          </p:nvSpPr>
          <p:spPr bwMode="black">
            <a:xfrm>
              <a:off x="2057400" y="4683125"/>
              <a:ext cx="46038" cy="19050"/>
            </a:xfrm>
            <a:custGeom>
              <a:avLst/>
              <a:gdLst/>
              <a:ahLst/>
              <a:cxnLst>
                <a:cxn ang="0">
                  <a:pos x="22" y="0"/>
                </a:cxn>
                <a:cxn ang="0">
                  <a:pos x="23" y="3"/>
                </a:cxn>
                <a:cxn ang="0">
                  <a:pos x="22" y="0"/>
                </a:cxn>
                <a:cxn ang="0">
                  <a:pos x="2" y="14"/>
                </a:cxn>
                <a:cxn ang="0">
                  <a:pos x="1" y="11"/>
                </a:cxn>
                <a:cxn ang="0">
                  <a:pos x="0" y="8"/>
                </a:cxn>
                <a:cxn ang="0">
                  <a:pos x="22" y="0"/>
                </a:cxn>
              </a:cxnLst>
              <a:rect l="0" t="0" r="r" b="b"/>
              <a:pathLst>
                <a:path w="23" h="14">
                  <a:moveTo>
                    <a:pt x="22" y="0"/>
                  </a:moveTo>
                  <a:lnTo>
                    <a:pt x="23" y="3"/>
                  </a:lnTo>
                  <a:lnTo>
                    <a:pt x="22" y="0"/>
                  </a:lnTo>
                  <a:lnTo>
                    <a:pt x="2" y="14"/>
                  </a:lnTo>
                  <a:lnTo>
                    <a:pt x="1" y="11"/>
                  </a:lnTo>
                  <a:lnTo>
                    <a:pt x="0" y="8"/>
                  </a:lnTo>
                  <a:lnTo>
                    <a:pt x="22" y="0"/>
                  </a:lnTo>
                  <a:close/>
                </a:path>
              </a:pathLst>
            </a:custGeom>
            <a:solidFill>
              <a:srgbClr val="993300"/>
            </a:solidFill>
            <a:ln w="9525">
              <a:solidFill>
                <a:srgbClr val="993300"/>
              </a:solidFill>
              <a:round/>
              <a:headEnd/>
              <a:tailEnd/>
            </a:ln>
          </p:spPr>
          <p:txBody>
            <a:bodyPr/>
            <a:lstStyle/>
            <a:p>
              <a:endParaRPr lang="en-US"/>
            </a:p>
          </p:txBody>
        </p:sp>
        <p:sp>
          <p:nvSpPr>
            <p:cNvPr id="151784" name="Freeform 232"/>
            <p:cNvSpPr>
              <a:spLocks/>
            </p:cNvSpPr>
            <p:nvPr/>
          </p:nvSpPr>
          <p:spPr bwMode="black">
            <a:xfrm>
              <a:off x="2062163" y="4683125"/>
              <a:ext cx="41275" cy="25400"/>
            </a:xfrm>
            <a:custGeom>
              <a:avLst/>
              <a:gdLst/>
              <a:ahLst/>
              <a:cxnLst>
                <a:cxn ang="0">
                  <a:pos x="20" y="0"/>
                </a:cxn>
                <a:cxn ang="0">
                  <a:pos x="22" y="3"/>
                </a:cxn>
                <a:cxn ang="0">
                  <a:pos x="19" y="1"/>
                </a:cxn>
                <a:cxn ang="0">
                  <a:pos x="4" y="18"/>
                </a:cxn>
                <a:cxn ang="0">
                  <a:pos x="2" y="17"/>
                </a:cxn>
                <a:cxn ang="0">
                  <a:pos x="0" y="14"/>
                </a:cxn>
                <a:cxn ang="0">
                  <a:pos x="20" y="0"/>
                </a:cxn>
              </a:cxnLst>
              <a:rect l="0" t="0" r="r" b="b"/>
              <a:pathLst>
                <a:path w="22" h="18">
                  <a:moveTo>
                    <a:pt x="20" y="0"/>
                  </a:moveTo>
                  <a:lnTo>
                    <a:pt x="22" y="3"/>
                  </a:lnTo>
                  <a:lnTo>
                    <a:pt x="19" y="1"/>
                  </a:lnTo>
                  <a:lnTo>
                    <a:pt x="4" y="18"/>
                  </a:lnTo>
                  <a:lnTo>
                    <a:pt x="2" y="17"/>
                  </a:lnTo>
                  <a:lnTo>
                    <a:pt x="0" y="14"/>
                  </a:lnTo>
                  <a:lnTo>
                    <a:pt x="20" y="0"/>
                  </a:lnTo>
                  <a:close/>
                </a:path>
              </a:pathLst>
            </a:custGeom>
            <a:solidFill>
              <a:srgbClr val="993300"/>
            </a:solidFill>
            <a:ln w="9525">
              <a:solidFill>
                <a:srgbClr val="993300"/>
              </a:solidFill>
              <a:round/>
              <a:headEnd/>
              <a:tailEnd/>
            </a:ln>
          </p:spPr>
          <p:txBody>
            <a:bodyPr/>
            <a:lstStyle/>
            <a:p>
              <a:endParaRPr lang="en-US"/>
            </a:p>
          </p:txBody>
        </p:sp>
        <p:sp>
          <p:nvSpPr>
            <p:cNvPr id="151785" name="Freeform 233"/>
            <p:cNvSpPr>
              <a:spLocks/>
            </p:cNvSpPr>
            <p:nvPr/>
          </p:nvSpPr>
          <p:spPr bwMode="black">
            <a:xfrm>
              <a:off x="2070100" y="4686300"/>
              <a:ext cx="33338" cy="26988"/>
            </a:xfrm>
            <a:custGeom>
              <a:avLst/>
              <a:gdLst/>
              <a:ahLst/>
              <a:cxnLst>
                <a:cxn ang="0">
                  <a:pos x="15" y="0"/>
                </a:cxn>
                <a:cxn ang="0">
                  <a:pos x="18" y="2"/>
                </a:cxn>
                <a:cxn ang="0">
                  <a:pos x="16" y="1"/>
                </a:cxn>
                <a:cxn ang="0">
                  <a:pos x="5" y="21"/>
                </a:cxn>
                <a:cxn ang="0">
                  <a:pos x="3" y="19"/>
                </a:cxn>
                <a:cxn ang="0">
                  <a:pos x="0" y="17"/>
                </a:cxn>
                <a:cxn ang="0">
                  <a:pos x="15" y="0"/>
                </a:cxn>
              </a:cxnLst>
              <a:rect l="0" t="0" r="r" b="b"/>
              <a:pathLst>
                <a:path w="18" h="21">
                  <a:moveTo>
                    <a:pt x="15" y="0"/>
                  </a:moveTo>
                  <a:lnTo>
                    <a:pt x="18" y="2"/>
                  </a:lnTo>
                  <a:lnTo>
                    <a:pt x="16" y="1"/>
                  </a:lnTo>
                  <a:lnTo>
                    <a:pt x="5" y="21"/>
                  </a:lnTo>
                  <a:lnTo>
                    <a:pt x="3" y="19"/>
                  </a:lnTo>
                  <a:lnTo>
                    <a:pt x="0" y="17"/>
                  </a:lnTo>
                  <a:lnTo>
                    <a:pt x="15" y="0"/>
                  </a:lnTo>
                  <a:close/>
                </a:path>
              </a:pathLst>
            </a:custGeom>
            <a:solidFill>
              <a:srgbClr val="993300"/>
            </a:solidFill>
            <a:ln w="9525">
              <a:solidFill>
                <a:srgbClr val="993300"/>
              </a:solidFill>
              <a:round/>
              <a:headEnd/>
              <a:tailEnd/>
            </a:ln>
          </p:spPr>
          <p:txBody>
            <a:bodyPr/>
            <a:lstStyle/>
            <a:p>
              <a:endParaRPr lang="en-US"/>
            </a:p>
          </p:txBody>
        </p:sp>
        <p:sp>
          <p:nvSpPr>
            <p:cNvPr id="151786" name="Freeform 234"/>
            <p:cNvSpPr>
              <a:spLocks/>
            </p:cNvSpPr>
            <p:nvPr/>
          </p:nvSpPr>
          <p:spPr bwMode="black">
            <a:xfrm>
              <a:off x="2081213" y="4686300"/>
              <a:ext cx="22225" cy="30163"/>
            </a:xfrm>
            <a:custGeom>
              <a:avLst/>
              <a:gdLst/>
              <a:ahLst/>
              <a:cxnLst>
                <a:cxn ang="0">
                  <a:pos x="11" y="0"/>
                </a:cxn>
                <a:cxn ang="0">
                  <a:pos x="13" y="1"/>
                </a:cxn>
                <a:cxn ang="0">
                  <a:pos x="10" y="0"/>
                </a:cxn>
                <a:cxn ang="0">
                  <a:pos x="5" y="22"/>
                </a:cxn>
                <a:cxn ang="0">
                  <a:pos x="2" y="21"/>
                </a:cxn>
                <a:cxn ang="0">
                  <a:pos x="0" y="20"/>
                </a:cxn>
                <a:cxn ang="0">
                  <a:pos x="11" y="0"/>
                </a:cxn>
              </a:cxnLst>
              <a:rect l="0" t="0" r="r" b="b"/>
              <a:pathLst>
                <a:path w="13" h="22">
                  <a:moveTo>
                    <a:pt x="11" y="0"/>
                  </a:moveTo>
                  <a:lnTo>
                    <a:pt x="13" y="1"/>
                  </a:lnTo>
                  <a:lnTo>
                    <a:pt x="10" y="0"/>
                  </a:lnTo>
                  <a:lnTo>
                    <a:pt x="5" y="22"/>
                  </a:lnTo>
                  <a:lnTo>
                    <a:pt x="2" y="21"/>
                  </a:lnTo>
                  <a:lnTo>
                    <a:pt x="0" y="20"/>
                  </a:lnTo>
                  <a:lnTo>
                    <a:pt x="11" y="0"/>
                  </a:lnTo>
                  <a:close/>
                </a:path>
              </a:pathLst>
            </a:custGeom>
            <a:solidFill>
              <a:srgbClr val="993300"/>
            </a:solidFill>
            <a:ln w="9525">
              <a:solidFill>
                <a:srgbClr val="993300"/>
              </a:solidFill>
              <a:round/>
              <a:headEnd/>
              <a:tailEnd/>
            </a:ln>
          </p:spPr>
          <p:txBody>
            <a:bodyPr/>
            <a:lstStyle/>
            <a:p>
              <a:endParaRPr lang="en-US"/>
            </a:p>
          </p:txBody>
        </p:sp>
        <p:sp>
          <p:nvSpPr>
            <p:cNvPr id="151787" name="Freeform 235"/>
            <p:cNvSpPr>
              <a:spLocks/>
            </p:cNvSpPr>
            <p:nvPr/>
          </p:nvSpPr>
          <p:spPr bwMode="black">
            <a:xfrm>
              <a:off x="2089150" y="4686300"/>
              <a:ext cx="14288" cy="33338"/>
            </a:xfrm>
            <a:custGeom>
              <a:avLst/>
              <a:gdLst/>
              <a:ahLst/>
              <a:cxnLst>
                <a:cxn ang="0">
                  <a:pos x="5" y="0"/>
                </a:cxn>
                <a:cxn ang="0">
                  <a:pos x="8" y="1"/>
                </a:cxn>
                <a:cxn ang="0">
                  <a:pos x="6" y="1"/>
                </a:cxn>
                <a:cxn ang="0">
                  <a:pos x="6" y="23"/>
                </a:cxn>
                <a:cxn ang="0">
                  <a:pos x="3" y="23"/>
                </a:cxn>
                <a:cxn ang="0">
                  <a:pos x="0" y="22"/>
                </a:cxn>
                <a:cxn ang="0">
                  <a:pos x="5" y="0"/>
                </a:cxn>
              </a:cxnLst>
              <a:rect l="0" t="0" r="r" b="b"/>
              <a:pathLst>
                <a:path w="8" h="23">
                  <a:moveTo>
                    <a:pt x="5" y="0"/>
                  </a:moveTo>
                  <a:lnTo>
                    <a:pt x="8" y="1"/>
                  </a:lnTo>
                  <a:lnTo>
                    <a:pt x="6" y="1"/>
                  </a:lnTo>
                  <a:lnTo>
                    <a:pt x="6" y="23"/>
                  </a:lnTo>
                  <a:lnTo>
                    <a:pt x="3" y="23"/>
                  </a:lnTo>
                  <a:lnTo>
                    <a:pt x="0" y="22"/>
                  </a:lnTo>
                  <a:lnTo>
                    <a:pt x="5" y="0"/>
                  </a:lnTo>
                  <a:close/>
                </a:path>
              </a:pathLst>
            </a:custGeom>
            <a:solidFill>
              <a:srgbClr val="993300"/>
            </a:solidFill>
            <a:ln w="9525">
              <a:solidFill>
                <a:srgbClr val="993300"/>
              </a:solidFill>
              <a:round/>
              <a:headEnd/>
              <a:tailEnd/>
            </a:ln>
          </p:spPr>
          <p:txBody>
            <a:bodyPr/>
            <a:lstStyle/>
            <a:p>
              <a:endParaRPr lang="en-US"/>
            </a:p>
          </p:txBody>
        </p:sp>
        <p:sp>
          <p:nvSpPr>
            <p:cNvPr id="151788" name="Freeform 236"/>
            <p:cNvSpPr>
              <a:spLocks/>
            </p:cNvSpPr>
            <p:nvPr/>
          </p:nvSpPr>
          <p:spPr bwMode="black">
            <a:xfrm>
              <a:off x="2100263" y="4687888"/>
              <a:ext cx="11112" cy="31750"/>
            </a:xfrm>
            <a:custGeom>
              <a:avLst/>
              <a:gdLst/>
              <a:ahLst/>
              <a:cxnLst>
                <a:cxn ang="0">
                  <a:pos x="0" y="0"/>
                </a:cxn>
                <a:cxn ang="0">
                  <a:pos x="3" y="0"/>
                </a:cxn>
                <a:cxn ang="0">
                  <a:pos x="0" y="0"/>
                </a:cxn>
                <a:cxn ang="0">
                  <a:pos x="6" y="22"/>
                </a:cxn>
                <a:cxn ang="0">
                  <a:pos x="3" y="22"/>
                </a:cxn>
                <a:cxn ang="0">
                  <a:pos x="0" y="22"/>
                </a:cxn>
                <a:cxn ang="0">
                  <a:pos x="0" y="0"/>
                </a:cxn>
              </a:cxnLst>
              <a:rect l="0" t="0" r="r" b="b"/>
              <a:pathLst>
                <a:path w="6" h="22">
                  <a:moveTo>
                    <a:pt x="0" y="0"/>
                  </a:moveTo>
                  <a:lnTo>
                    <a:pt x="3" y="0"/>
                  </a:lnTo>
                  <a:lnTo>
                    <a:pt x="0" y="0"/>
                  </a:lnTo>
                  <a:lnTo>
                    <a:pt x="6" y="22"/>
                  </a:lnTo>
                  <a:lnTo>
                    <a:pt x="3" y="22"/>
                  </a:lnTo>
                  <a:lnTo>
                    <a:pt x="0" y="22"/>
                  </a:lnTo>
                  <a:lnTo>
                    <a:pt x="0" y="0"/>
                  </a:lnTo>
                  <a:close/>
                </a:path>
              </a:pathLst>
            </a:custGeom>
            <a:solidFill>
              <a:srgbClr val="993300"/>
            </a:solidFill>
            <a:ln w="9525">
              <a:solidFill>
                <a:srgbClr val="993300"/>
              </a:solidFill>
              <a:round/>
              <a:headEnd/>
              <a:tailEnd/>
            </a:ln>
          </p:spPr>
          <p:txBody>
            <a:bodyPr/>
            <a:lstStyle/>
            <a:p>
              <a:endParaRPr lang="en-US"/>
            </a:p>
          </p:txBody>
        </p:sp>
        <p:sp>
          <p:nvSpPr>
            <p:cNvPr id="151789" name="Freeform 237"/>
            <p:cNvSpPr>
              <a:spLocks/>
            </p:cNvSpPr>
            <p:nvPr/>
          </p:nvSpPr>
          <p:spPr bwMode="black">
            <a:xfrm>
              <a:off x="2100263" y="4686300"/>
              <a:ext cx="23812" cy="33338"/>
            </a:xfrm>
            <a:custGeom>
              <a:avLst/>
              <a:gdLst/>
              <a:ahLst/>
              <a:cxnLst>
                <a:cxn ang="0">
                  <a:pos x="0" y="1"/>
                </a:cxn>
                <a:cxn ang="0">
                  <a:pos x="3" y="0"/>
                </a:cxn>
                <a:cxn ang="0">
                  <a:pos x="0" y="0"/>
                </a:cxn>
                <a:cxn ang="0">
                  <a:pos x="13" y="22"/>
                </a:cxn>
                <a:cxn ang="0">
                  <a:pos x="9" y="22"/>
                </a:cxn>
                <a:cxn ang="0">
                  <a:pos x="6" y="23"/>
                </a:cxn>
                <a:cxn ang="0">
                  <a:pos x="0" y="1"/>
                </a:cxn>
              </a:cxnLst>
              <a:rect l="0" t="0" r="r" b="b"/>
              <a:pathLst>
                <a:path w="13" h="23">
                  <a:moveTo>
                    <a:pt x="0" y="1"/>
                  </a:moveTo>
                  <a:lnTo>
                    <a:pt x="3" y="0"/>
                  </a:lnTo>
                  <a:lnTo>
                    <a:pt x="0" y="0"/>
                  </a:lnTo>
                  <a:lnTo>
                    <a:pt x="13" y="22"/>
                  </a:lnTo>
                  <a:lnTo>
                    <a:pt x="9" y="22"/>
                  </a:lnTo>
                  <a:lnTo>
                    <a:pt x="6" y="23"/>
                  </a:lnTo>
                  <a:lnTo>
                    <a:pt x="0" y="1"/>
                  </a:lnTo>
                  <a:close/>
                </a:path>
              </a:pathLst>
            </a:custGeom>
            <a:solidFill>
              <a:srgbClr val="993300"/>
            </a:solidFill>
            <a:ln w="9525">
              <a:solidFill>
                <a:srgbClr val="993300"/>
              </a:solidFill>
              <a:round/>
              <a:headEnd/>
              <a:tailEnd/>
            </a:ln>
          </p:spPr>
          <p:txBody>
            <a:bodyPr/>
            <a:lstStyle/>
            <a:p>
              <a:endParaRPr lang="en-US"/>
            </a:p>
          </p:txBody>
        </p:sp>
        <p:sp>
          <p:nvSpPr>
            <p:cNvPr id="151790" name="Freeform 238"/>
            <p:cNvSpPr>
              <a:spLocks/>
            </p:cNvSpPr>
            <p:nvPr/>
          </p:nvSpPr>
          <p:spPr bwMode="black">
            <a:xfrm>
              <a:off x="2100263" y="4683125"/>
              <a:ext cx="34925" cy="33338"/>
            </a:xfrm>
            <a:custGeom>
              <a:avLst/>
              <a:gdLst/>
              <a:ahLst/>
              <a:cxnLst>
                <a:cxn ang="0">
                  <a:pos x="0" y="2"/>
                </a:cxn>
                <a:cxn ang="0">
                  <a:pos x="3" y="0"/>
                </a:cxn>
                <a:cxn ang="0">
                  <a:pos x="0" y="3"/>
                </a:cxn>
                <a:cxn ang="0">
                  <a:pos x="18" y="20"/>
                </a:cxn>
                <a:cxn ang="0">
                  <a:pos x="15" y="23"/>
                </a:cxn>
                <a:cxn ang="0">
                  <a:pos x="13" y="24"/>
                </a:cxn>
                <a:cxn ang="0">
                  <a:pos x="0" y="2"/>
                </a:cxn>
              </a:cxnLst>
              <a:rect l="0" t="0" r="r" b="b"/>
              <a:pathLst>
                <a:path w="18" h="24">
                  <a:moveTo>
                    <a:pt x="0" y="2"/>
                  </a:moveTo>
                  <a:lnTo>
                    <a:pt x="3" y="0"/>
                  </a:lnTo>
                  <a:lnTo>
                    <a:pt x="0" y="3"/>
                  </a:lnTo>
                  <a:lnTo>
                    <a:pt x="18" y="20"/>
                  </a:lnTo>
                  <a:lnTo>
                    <a:pt x="15" y="23"/>
                  </a:lnTo>
                  <a:lnTo>
                    <a:pt x="13" y="24"/>
                  </a:lnTo>
                  <a:lnTo>
                    <a:pt x="0" y="2"/>
                  </a:lnTo>
                  <a:close/>
                </a:path>
              </a:pathLst>
            </a:custGeom>
            <a:solidFill>
              <a:srgbClr val="993300"/>
            </a:solidFill>
            <a:ln w="9525">
              <a:solidFill>
                <a:srgbClr val="993300"/>
              </a:solidFill>
              <a:round/>
              <a:headEnd/>
              <a:tailEnd/>
            </a:ln>
          </p:spPr>
          <p:txBody>
            <a:bodyPr/>
            <a:lstStyle/>
            <a:p>
              <a:endParaRPr lang="en-US"/>
            </a:p>
          </p:txBody>
        </p:sp>
        <p:sp>
          <p:nvSpPr>
            <p:cNvPr id="151791" name="Freeform 239"/>
            <p:cNvSpPr>
              <a:spLocks/>
            </p:cNvSpPr>
            <p:nvPr/>
          </p:nvSpPr>
          <p:spPr bwMode="black">
            <a:xfrm>
              <a:off x="2100263" y="4686300"/>
              <a:ext cx="42862" cy="23813"/>
            </a:xfrm>
            <a:custGeom>
              <a:avLst/>
              <a:gdLst/>
              <a:ahLst/>
              <a:cxnLst>
                <a:cxn ang="0">
                  <a:pos x="0" y="2"/>
                </a:cxn>
                <a:cxn ang="0">
                  <a:pos x="2" y="0"/>
                </a:cxn>
                <a:cxn ang="0">
                  <a:pos x="1" y="2"/>
                </a:cxn>
                <a:cxn ang="0">
                  <a:pos x="22" y="16"/>
                </a:cxn>
                <a:cxn ang="0">
                  <a:pos x="20" y="17"/>
                </a:cxn>
                <a:cxn ang="0">
                  <a:pos x="18" y="19"/>
                </a:cxn>
                <a:cxn ang="0">
                  <a:pos x="0" y="2"/>
                </a:cxn>
              </a:cxnLst>
              <a:rect l="0" t="0" r="r" b="b"/>
              <a:pathLst>
                <a:path w="22" h="19">
                  <a:moveTo>
                    <a:pt x="0" y="2"/>
                  </a:moveTo>
                  <a:lnTo>
                    <a:pt x="2" y="0"/>
                  </a:lnTo>
                  <a:lnTo>
                    <a:pt x="1" y="2"/>
                  </a:lnTo>
                  <a:lnTo>
                    <a:pt x="22" y="16"/>
                  </a:lnTo>
                  <a:lnTo>
                    <a:pt x="20" y="17"/>
                  </a:lnTo>
                  <a:lnTo>
                    <a:pt x="18" y="19"/>
                  </a:lnTo>
                  <a:lnTo>
                    <a:pt x="0" y="2"/>
                  </a:lnTo>
                  <a:close/>
                </a:path>
              </a:pathLst>
            </a:custGeom>
            <a:solidFill>
              <a:srgbClr val="993300"/>
            </a:solidFill>
            <a:ln w="9525">
              <a:solidFill>
                <a:srgbClr val="993300"/>
              </a:solidFill>
              <a:round/>
              <a:headEnd/>
              <a:tailEnd/>
            </a:ln>
          </p:spPr>
          <p:txBody>
            <a:bodyPr/>
            <a:lstStyle/>
            <a:p>
              <a:endParaRPr lang="en-US"/>
            </a:p>
          </p:txBody>
        </p:sp>
        <p:sp>
          <p:nvSpPr>
            <p:cNvPr id="151792" name="Freeform 240"/>
            <p:cNvSpPr>
              <a:spLocks/>
            </p:cNvSpPr>
            <p:nvPr/>
          </p:nvSpPr>
          <p:spPr bwMode="black">
            <a:xfrm>
              <a:off x="2103438" y="4683125"/>
              <a:ext cx="42862" cy="25400"/>
            </a:xfrm>
            <a:custGeom>
              <a:avLst/>
              <a:gdLst/>
              <a:ahLst/>
              <a:cxnLst>
                <a:cxn ang="0">
                  <a:pos x="0" y="3"/>
                </a:cxn>
                <a:cxn ang="0">
                  <a:pos x="2" y="0"/>
                </a:cxn>
                <a:cxn ang="0">
                  <a:pos x="0" y="3"/>
                </a:cxn>
                <a:cxn ang="0">
                  <a:pos x="24" y="11"/>
                </a:cxn>
                <a:cxn ang="0">
                  <a:pos x="22" y="14"/>
                </a:cxn>
                <a:cxn ang="0">
                  <a:pos x="21" y="17"/>
                </a:cxn>
                <a:cxn ang="0">
                  <a:pos x="0" y="3"/>
                </a:cxn>
              </a:cxnLst>
              <a:rect l="0" t="0" r="r" b="b"/>
              <a:pathLst>
                <a:path w="24" h="17">
                  <a:moveTo>
                    <a:pt x="0" y="3"/>
                  </a:moveTo>
                  <a:lnTo>
                    <a:pt x="2" y="0"/>
                  </a:lnTo>
                  <a:lnTo>
                    <a:pt x="0" y="3"/>
                  </a:lnTo>
                  <a:lnTo>
                    <a:pt x="24" y="11"/>
                  </a:lnTo>
                  <a:lnTo>
                    <a:pt x="22" y="14"/>
                  </a:lnTo>
                  <a:lnTo>
                    <a:pt x="21" y="17"/>
                  </a:lnTo>
                  <a:lnTo>
                    <a:pt x="0" y="3"/>
                  </a:lnTo>
                  <a:close/>
                </a:path>
              </a:pathLst>
            </a:custGeom>
            <a:solidFill>
              <a:srgbClr val="993300"/>
            </a:solidFill>
            <a:ln w="9525">
              <a:solidFill>
                <a:srgbClr val="993300"/>
              </a:solidFill>
              <a:round/>
              <a:headEnd/>
              <a:tailEnd/>
            </a:ln>
          </p:spPr>
          <p:txBody>
            <a:bodyPr/>
            <a:lstStyle/>
            <a:p>
              <a:endParaRPr lang="en-US"/>
            </a:p>
          </p:txBody>
        </p:sp>
        <p:sp>
          <p:nvSpPr>
            <p:cNvPr id="151793" name="Freeform 241"/>
            <p:cNvSpPr>
              <a:spLocks/>
            </p:cNvSpPr>
            <p:nvPr/>
          </p:nvSpPr>
          <p:spPr bwMode="black">
            <a:xfrm>
              <a:off x="2103438" y="4683125"/>
              <a:ext cx="46037" cy="15875"/>
            </a:xfrm>
            <a:custGeom>
              <a:avLst/>
              <a:gdLst/>
              <a:ahLst/>
              <a:cxnLst>
                <a:cxn ang="0">
                  <a:pos x="0" y="3"/>
                </a:cxn>
                <a:cxn ang="0">
                  <a:pos x="1" y="0"/>
                </a:cxn>
                <a:cxn ang="0">
                  <a:pos x="1" y="3"/>
                </a:cxn>
                <a:cxn ang="0">
                  <a:pos x="25" y="6"/>
                </a:cxn>
                <a:cxn ang="0">
                  <a:pos x="25" y="8"/>
                </a:cxn>
                <a:cxn ang="0">
                  <a:pos x="24" y="11"/>
                </a:cxn>
                <a:cxn ang="0">
                  <a:pos x="0" y="3"/>
                </a:cxn>
              </a:cxnLst>
              <a:rect l="0" t="0" r="r" b="b"/>
              <a:pathLst>
                <a:path w="25" h="11">
                  <a:moveTo>
                    <a:pt x="0" y="3"/>
                  </a:moveTo>
                  <a:lnTo>
                    <a:pt x="1" y="0"/>
                  </a:lnTo>
                  <a:lnTo>
                    <a:pt x="1" y="3"/>
                  </a:lnTo>
                  <a:lnTo>
                    <a:pt x="25" y="6"/>
                  </a:lnTo>
                  <a:lnTo>
                    <a:pt x="25" y="8"/>
                  </a:lnTo>
                  <a:lnTo>
                    <a:pt x="24" y="11"/>
                  </a:lnTo>
                  <a:lnTo>
                    <a:pt x="0" y="3"/>
                  </a:lnTo>
                  <a:close/>
                </a:path>
              </a:pathLst>
            </a:custGeom>
            <a:solidFill>
              <a:srgbClr val="993300"/>
            </a:solidFill>
            <a:ln w="9525">
              <a:solidFill>
                <a:srgbClr val="993300"/>
              </a:solidFill>
              <a:round/>
              <a:headEnd/>
              <a:tailEnd/>
            </a:ln>
          </p:spPr>
          <p:txBody>
            <a:bodyPr/>
            <a:lstStyle/>
            <a:p>
              <a:endParaRPr lang="en-US"/>
            </a:p>
          </p:txBody>
        </p:sp>
        <p:sp>
          <p:nvSpPr>
            <p:cNvPr id="151794" name="Freeform 242"/>
            <p:cNvSpPr>
              <a:spLocks/>
            </p:cNvSpPr>
            <p:nvPr/>
          </p:nvSpPr>
          <p:spPr bwMode="black">
            <a:xfrm>
              <a:off x="2103438" y="4683125"/>
              <a:ext cx="46037" cy="7938"/>
            </a:xfrm>
            <a:custGeom>
              <a:avLst/>
              <a:gdLst/>
              <a:ahLst/>
              <a:cxnLst>
                <a:cxn ang="0">
                  <a:pos x="0" y="3"/>
                </a:cxn>
                <a:cxn ang="0">
                  <a:pos x="1" y="0"/>
                </a:cxn>
                <a:cxn ang="0">
                  <a:pos x="24" y="3"/>
                </a:cxn>
                <a:cxn ang="0">
                  <a:pos x="24" y="6"/>
                </a:cxn>
                <a:cxn ang="0">
                  <a:pos x="0" y="3"/>
                </a:cxn>
              </a:cxnLst>
              <a:rect l="0" t="0" r="r" b="b"/>
              <a:pathLst>
                <a:path w="24" h="6">
                  <a:moveTo>
                    <a:pt x="0" y="3"/>
                  </a:moveTo>
                  <a:lnTo>
                    <a:pt x="1" y="0"/>
                  </a:lnTo>
                  <a:lnTo>
                    <a:pt x="24" y="3"/>
                  </a:lnTo>
                  <a:lnTo>
                    <a:pt x="24" y="6"/>
                  </a:lnTo>
                  <a:lnTo>
                    <a:pt x="0" y="3"/>
                  </a:lnTo>
                  <a:close/>
                </a:path>
              </a:pathLst>
            </a:custGeom>
            <a:solidFill>
              <a:srgbClr val="993300"/>
            </a:solidFill>
            <a:ln w="9525">
              <a:solidFill>
                <a:srgbClr val="993300"/>
              </a:solidFill>
              <a:round/>
              <a:headEnd/>
              <a:tailEnd/>
            </a:ln>
          </p:spPr>
          <p:txBody>
            <a:bodyPr/>
            <a:lstStyle/>
            <a:p>
              <a:endParaRPr lang="en-US"/>
            </a:p>
          </p:txBody>
        </p:sp>
        <p:sp>
          <p:nvSpPr>
            <p:cNvPr id="151795" name="Freeform 243"/>
            <p:cNvSpPr>
              <a:spLocks/>
            </p:cNvSpPr>
            <p:nvPr/>
          </p:nvSpPr>
          <p:spPr bwMode="black">
            <a:xfrm>
              <a:off x="5668963" y="4683125"/>
              <a:ext cx="46037" cy="11113"/>
            </a:xfrm>
            <a:custGeom>
              <a:avLst/>
              <a:gdLst/>
              <a:ahLst/>
              <a:cxnLst>
                <a:cxn ang="0">
                  <a:pos x="22" y="0"/>
                </a:cxn>
                <a:cxn ang="0">
                  <a:pos x="23" y="3"/>
                </a:cxn>
                <a:cxn ang="0">
                  <a:pos x="23" y="0"/>
                </a:cxn>
                <a:cxn ang="0">
                  <a:pos x="0" y="8"/>
                </a:cxn>
                <a:cxn ang="0">
                  <a:pos x="0" y="6"/>
                </a:cxn>
                <a:cxn ang="0">
                  <a:pos x="0" y="3"/>
                </a:cxn>
                <a:cxn ang="0">
                  <a:pos x="22" y="0"/>
                </a:cxn>
              </a:cxnLst>
              <a:rect l="0" t="0" r="r" b="b"/>
              <a:pathLst>
                <a:path w="23" h="8">
                  <a:moveTo>
                    <a:pt x="22" y="0"/>
                  </a:moveTo>
                  <a:lnTo>
                    <a:pt x="23" y="3"/>
                  </a:lnTo>
                  <a:lnTo>
                    <a:pt x="23" y="0"/>
                  </a:lnTo>
                  <a:lnTo>
                    <a:pt x="0" y="8"/>
                  </a:lnTo>
                  <a:lnTo>
                    <a:pt x="0" y="6"/>
                  </a:lnTo>
                  <a:lnTo>
                    <a:pt x="0" y="3"/>
                  </a:lnTo>
                  <a:lnTo>
                    <a:pt x="22" y="0"/>
                  </a:lnTo>
                  <a:close/>
                </a:path>
              </a:pathLst>
            </a:custGeom>
            <a:solidFill>
              <a:srgbClr val="993300"/>
            </a:solidFill>
            <a:ln w="9525">
              <a:noFill/>
              <a:round/>
              <a:headEnd/>
              <a:tailEnd/>
            </a:ln>
          </p:spPr>
          <p:txBody>
            <a:bodyPr/>
            <a:lstStyle/>
            <a:p>
              <a:endParaRPr lang="en-US"/>
            </a:p>
          </p:txBody>
        </p:sp>
        <p:sp>
          <p:nvSpPr>
            <p:cNvPr id="151796" name="Freeform 244"/>
            <p:cNvSpPr>
              <a:spLocks/>
            </p:cNvSpPr>
            <p:nvPr/>
          </p:nvSpPr>
          <p:spPr bwMode="black">
            <a:xfrm>
              <a:off x="5668963" y="4683125"/>
              <a:ext cx="46037" cy="19050"/>
            </a:xfrm>
            <a:custGeom>
              <a:avLst/>
              <a:gdLst/>
              <a:ahLst/>
              <a:cxnLst>
                <a:cxn ang="0">
                  <a:pos x="23" y="0"/>
                </a:cxn>
                <a:cxn ang="0">
                  <a:pos x="24" y="3"/>
                </a:cxn>
                <a:cxn ang="0">
                  <a:pos x="22" y="0"/>
                </a:cxn>
                <a:cxn ang="0">
                  <a:pos x="3" y="14"/>
                </a:cxn>
                <a:cxn ang="0">
                  <a:pos x="1" y="11"/>
                </a:cxn>
                <a:cxn ang="0">
                  <a:pos x="0" y="8"/>
                </a:cxn>
                <a:cxn ang="0">
                  <a:pos x="23" y="0"/>
                </a:cxn>
              </a:cxnLst>
              <a:rect l="0" t="0" r="r" b="b"/>
              <a:pathLst>
                <a:path w="24" h="14">
                  <a:moveTo>
                    <a:pt x="23" y="0"/>
                  </a:moveTo>
                  <a:lnTo>
                    <a:pt x="24" y="3"/>
                  </a:lnTo>
                  <a:lnTo>
                    <a:pt x="22" y="0"/>
                  </a:lnTo>
                  <a:lnTo>
                    <a:pt x="3" y="14"/>
                  </a:lnTo>
                  <a:lnTo>
                    <a:pt x="1" y="11"/>
                  </a:lnTo>
                  <a:lnTo>
                    <a:pt x="0" y="8"/>
                  </a:lnTo>
                  <a:lnTo>
                    <a:pt x="23" y="0"/>
                  </a:lnTo>
                  <a:close/>
                </a:path>
              </a:pathLst>
            </a:custGeom>
            <a:solidFill>
              <a:srgbClr val="993300"/>
            </a:solidFill>
            <a:ln w="9525">
              <a:noFill/>
              <a:round/>
              <a:headEnd/>
              <a:tailEnd/>
            </a:ln>
          </p:spPr>
          <p:txBody>
            <a:bodyPr/>
            <a:lstStyle/>
            <a:p>
              <a:endParaRPr lang="en-US"/>
            </a:p>
          </p:txBody>
        </p:sp>
        <p:sp>
          <p:nvSpPr>
            <p:cNvPr id="151797" name="Freeform 245"/>
            <p:cNvSpPr>
              <a:spLocks/>
            </p:cNvSpPr>
            <p:nvPr/>
          </p:nvSpPr>
          <p:spPr bwMode="black">
            <a:xfrm>
              <a:off x="5676900" y="4683125"/>
              <a:ext cx="38100" cy="25400"/>
            </a:xfrm>
            <a:custGeom>
              <a:avLst/>
              <a:gdLst/>
              <a:ahLst/>
              <a:cxnLst>
                <a:cxn ang="0">
                  <a:pos x="19" y="0"/>
                </a:cxn>
                <a:cxn ang="0">
                  <a:pos x="21" y="3"/>
                </a:cxn>
                <a:cxn ang="0">
                  <a:pos x="20" y="1"/>
                </a:cxn>
                <a:cxn ang="0">
                  <a:pos x="3" y="18"/>
                </a:cxn>
                <a:cxn ang="0">
                  <a:pos x="1" y="17"/>
                </a:cxn>
                <a:cxn ang="0">
                  <a:pos x="0" y="14"/>
                </a:cxn>
                <a:cxn ang="0">
                  <a:pos x="19" y="0"/>
                </a:cxn>
              </a:cxnLst>
              <a:rect l="0" t="0" r="r" b="b"/>
              <a:pathLst>
                <a:path w="21" h="18">
                  <a:moveTo>
                    <a:pt x="19" y="0"/>
                  </a:moveTo>
                  <a:lnTo>
                    <a:pt x="21" y="3"/>
                  </a:lnTo>
                  <a:lnTo>
                    <a:pt x="20" y="1"/>
                  </a:lnTo>
                  <a:lnTo>
                    <a:pt x="3" y="18"/>
                  </a:lnTo>
                  <a:lnTo>
                    <a:pt x="1" y="17"/>
                  </a:lnTo>
                  <a:lnTo>
                    <a:pt x="0" y="14"/>
                  </a:lnTo>
                  <a:lnTo>
                    <a:pt x="19" y="0"/>
                  </a:lnTo>
                  <a:close/>
                </a:path>
              </a:pathLst>
            </a:custGeom>
            <a:solidFill>
              <a:srgbClr val="993300"/>
            </a:solidFill>
            <a:ln w="9525">
              <a:noFill/>
              <a:round/>
              <a:headEnd/>
              <a:tailEnd/>
            </a:ln>
          </p:spPr>
          <p:txBody>
            <a:bodyPr/>
            <a:lstStyle/>
            <a:p>
              <a:endParaRPr lang="en-US"/>
            </a:p>
          </p:txBody>
        </p:sp>
        <p:sp>
          <p:nvSpPr>
            <p:cNvPr id="151798" name="Freeform 246"/>
            <p:cNvSpPr>
              <a:spLocks/>
            </p:cNvSpPr>
            <p:nvPr/>
          </p:nvSpPr>
          <p:spPr bwMode="black">
            <a:xfrm>
              <a:off x="5680075" y="4683125"/>
              <a:ext cx="38100" cy="33338"/>
            </a:xfrm>
            <a:custGeom>
              <a:avLst/>
              <a:gdLst/>
              <a:ahLst/>
              <a:cxnLst>
                <a:cxn ang="0">
                  <a:pos x="17" y="1"/>
                </a:cxn>
                <a:cxn ang="0">
                  <a:pos x="19" y="3"/>
                </a:cxn>
                <a:cxn ang="0">
                  <a:pos x="16" y="0"/>
                </a:cxn>
                <a:cxn ang="0">
                  <a:pos x="5" y="23"/>
                </a:cxn>
                <a:cxn ang="0">
                  <a:pos x="2" y="20"/>
                </a:cxn>
                <a:cxn ang="0">
                  <a:pos x="0" y="18"/>
                </a:cxn>
                <a:cxn ang="0">
                  <a:pos x="17" y="1"/>
                </a:cxn>
              </a:cxnLst>
              <a:rect l="0" t="0" r="r" b="b"/>
              <a:pathLst>
                <a:path w="19" h="23">
                  <a:moveTo>
                    <a:pt x="17" y="1"/>
                  </a:moveTo>
                  <a:lnTo>
                    <a:pt x="19" y="3"/>
                  </a:lnTo>
                  <a:lnTo>
                    <a:pt x="16" y="0"/>
                  </a:lnTo>
                  <a:lnTo>
                    <a:pt x="5" y="23"/>
                  </a:lnTo>
                  <a:lnTo>
                    <a:pt x="2" y="20"/>
                  </a:lnTo>
                  <a:lnTo>
                    <a:pt x="0" y="18"/>
                  </a:lnTo>
                  <a:lnTo>
                    <a:pt x="17" y="1"/>
                  </a:lnTo>
                  <a:close/>
                </a:path>
              </a:pathLst>
            </a:custGeom>
            <a:solidFill>
              <a:srgbClr val="993300"/>
            </a:solidFill>
            <a:ln w="9525">
              <a:noFill/>
              <a:round/>
              <a:headEnd/>
              <a:tailEnd/>
            </a:ln>
          </p:spPr>
          <p:txBody>
            <a:bodyPr/>
            <a:lstStyle/>
            <a:p>
              <a:endParaRPr lang="en-US"/>
            </a:p>
          </p:txBody>
        </p:sp>
        <p:sp>
          <p:nvSpPr>
            <p:cNvPr id="151799" name="Freeform 247"/>
            <p:cNvSpPr>
              <a:spLocks/>
            </p:cNvSpPr>
            <p:nvPr/>
          </p:nvSpPr>
          <p:spPr bwMode="black">
            <a:xfrm>
              <a:off x="5691188" y="4683125"/>
              <a:ext cx="26987" cy="33338"/>
            </a:xfrm>
            <a:custGeom>
              <a:avLst/>
              <a:gdLst/>
              <a:ahLst/>
              <a:cxnLst>
                <a:cxn ang="0">
                  <a:pos x="11" y="0"/>
                </a:cxn>
                <a:cxn ang="0">
                  <a:pos x="14" y="2"/>
                </a:cxn>
                <a:cxn ang="0">
                  <a:pos x="11" y="2"/>
                </a:cxn>
                <a:cxn ang="0">
                  <a:pos x="6" y="24"/>
                </a:cxn>
                <a:cxn ang="0">
                  <a:pos x="2" y="24"/>
                </a:cxn>
                <a:cxn ang="0">
                  <a:pos x="0" y="23"/>
                </a:cxn>
                <a:cxn ang="0">
                  <a:pos x="11" y="0"/>
                </a:cxn>
              </a:cxnLst>
              <a:rect l="0" t="0" r="r" b="b"/>
              <a:pathLst>
                <a:path w="14" h="24">
                  <a:moveTo>
                    <a:pt x="11" y="0"/>
                  </a:moveTo>
                  <a:lnTo>
                    <a:pt x="14" y="2"/>
                  </a:lnTo>
                  <a:lnTo>
                    <a:pt x="11" y="2"/>
                  </a:lnTo>
                  <a:lnTo>
                    <a:pt x="6" y="24"/>
                  </a:lnTo>
                  <a:lnTo>
                    <a:pt x="2" y="24"/>
                  </a:lnTo>
                  <a:lnTo>
                    <a:pt x="0" y="23"/>
                  </a:lnTo>
                  <a:lnTo>
                    <a:pt x="11" y="0"/>
                  </a:lnTo>
                  <a:close/>
                </a:path>
              </a:pathLst>
            </a:custGeom>
            <a:solidFill>
              <a:srgbClr val="993300"/>
            </a:solidFill>
            <a:ln w="9525">
              <a:noFill/>
              <a:round/>
              <a:headEnd/>
              <a:tailEnd/>
            </a:ln>
          </p:spPr>
          <p:txBody>
            <a:bodyPr/>
            <a:lstStyle/>
            <a:p>
              <a:endParaRPr lang="en-US"/>
            </a:p>
          </p:txBody>
        </p:sp>
        <p:sp>
          <p:nvSpPr>
            <p:cNvPr id="151800" name="Freeform 248"/>
            <p:cNvSpPr>
              <a:spLocks/>
            </p:cNvSpPr>
            <p:nvPr/>
          </p:nvSpPr>
          <p:spPr bwMode="black">
            <a:xfrm>
              <a:off x="5703888" y="4686300"/>
              <a:ext cx="14287" cy="33338"/>
            </a:xfrm>
            <a:custGeom>
              <a:avLst/>
              <a:gdLst/>
              <a:ahLst/>
              <a:cxnLst>
                <a:cxn ang="0">
                  <a:pos x="5" y="0"/>
                </a:cxn>
                <a:cxn ang="0">
                  <a:pos x="8" y="1"/>
                </a:cxn>
                <a:cxn ang="0">
                  <a:pos x="5" y="1"/>
                </a:cxn>
                <a:cxn ang="0">
                  <a:pos x="5" y="23"/>
                </a:cxn>
                <a:cxn ang="0">
                  <a:pos x="3" y="23"/>
                </a:cxn>
                <a:cxn ang="0">
                  <a:pos x="0" y="22"/>
                </a:cxn>
                <a:cxn ang="0">
                  <a:pos x="5" y="0"/>
                </a:cxn>
              </a:cxnLst>
              <a:rect l="0" t="0" r="r" b="b"/>
              <a:pathLst>
                <a:path w="8" h="23">
                  <a:moveTo>
                    <a:pt x="5" y="0"/>
                  </a:moveTo>
                  <a:lnTo>
                    <a:pt x="8" y="1"/>
                  </a:lnTo>
                  <a:lnTo>
                    <a:pt x="5" y="1"/>
                  </a:lnTo>
                  <a:lnTo>
                    <a:pt x="5" y="23"/>
                  </a:lnTo>
                  <a:lnTo>
                    <a:pt x="3" y="23"/>
                  </a:lnTo>
                  <a:lnTo>
                    <a:pt x="0" y="22"/>
                  </a:lnTo>
                  <a:lnTo>
                    <a:pt x="5" y="0"/>
                  </a:lnTo>
                  <a:close/>
                </a:path>
              </a:pathLst>
            </a:custGeom>
            <a:solidFill>
              <a:srgbClr val="993300"/>
            </a:solidFill>
            <a:ln w="9525">
              <a:noFill/>
              <a:round/>
              <a:headEnd/>
              <a:tailEnd/>
            </a:ln>
          </p:spPr>
          <p:txBody>
            <a:bodyPr/>
            <a:lstStyle/>
            <a:p>
              <a:endParaRPr lang="en-US"/>
            </a:p>
          </p:txBody>
        </p:sp>
        <p:sp>
          <p:nvSpPr>
            <p:cNvPr id="151801" name="Freeform 249"/>
            <p:cNvSpPr>
              <a:spLocks/>
            </p:cNvSpPr>
            <p:nvPr/>
          </p:nvSpPr>
          <p:spPr bwMode="black">
            <a:xfrm>
              <a:off x="5711825" y="4687888"/>
              <a:ext cx="14288" cy="31750"/>
            </a:xfrm>
            <a:custGeom>
              <a:avLst/>
              <a:gdLst/>
              <a:ahLst/>
              <a:cxnLst>
                <a:cxn ang="0">
                  <a:pos x="0" y="0"/>
                </a:cxn>
                <a:cxn ang="0">
                  <a:pos x="3" y="0"/>
                </a:cxn>
                <a:cxn ang="0">
                  <a:pos x="1" y="0"/>
                </a:cxn>
                <a:cxn ang="0">
                  <a:pos x="6" y="22"/>
                </a:cxn>
                <a:cxn ang="0">
                  <a:pos x="3" y="22"/>
                </a:cxn>
                <a:cxn ang="0">
                  <a:pos x="0" y="22"/>
                </a:cxn>
                <a:cxn ang="0">
                  <a:pos x="0" y="0"/>
                </a:cxn>
              </a:cxnLst>
              <a:rect l="0" t="0" r="r" b="b"/>
              <a:pathLst>
                <a:path w="6" h="22">
                  <a:moveTo>
                    <a:pt x="0" y="0"/>
                  </a:moveTo>
                  <a:lnTo>
                    <a:pt x="3" y="0"/>
                  </a:lnTo>
                  <a:lnTo>
                    <a:pt x="1" y="0"/>
                  </a:lnTo>
                  <a:lnTo>
                    <a:pt x="6" y="22"/>
                  </a:lnTo>
                  <a:lnTo>
                    <a:pt x="3" y="22"/>
                  </a:lnTo>
                  <a:lnTo>
                    <a:pt x="0" y="22"/>
                  </a:lnTo>
                  <a:lnTo>
                    <a:pt x="0" y="0"/>
                  </a:lnTo>
                  <a:close/>
                </a:path>
              </a:pathLst>
            </a:custGeom>
            <a:solidFill>
              <a:srgbClr val="993300"/>
            </a:solidFill>
            <a:ln w="9525">
              <a:noFill/>
              <a:round/>
              <a:headEnd/>
              <a:tailEnd/>
            </a:ln>
          </p:spPr>
          <p:txBody>
            <a:bodyPr/>
            <a:lstStyle/>
            <a:p>
              <a:endParaRPr lang="en-US"/>
            </a:p>
          </p:txBody>
        </p:sp>
        <p:sp>
          <p:nvSpPr>
            <p:cNvPr id="151802" name="Freeform 250"/>
            <p:cNvSpPr>
              <a:spLocks/>
            </p:cNvSpPr>
            <p:nvPr/>
          </p:nvSpPr>
          <p:spPr bwMode="black">
            <a:xfrm>
              <a:off x="5715000" y="4686300"/>
              <a:ext cx="22225" cy="33338"/>
            </a:xfrm>
            <a:custGeom>
              <a:avLst/>
              <a:gdLst/>
              <a:ahLst/>
              <a:cxnLst>
                <a:cxn ang="0">
                  <a:pos x="0" y="1"/>
                </a:cxn>
                <a:cxn ang="0">
                  <a:pos x="3" y="0"/>
                </a:cxn>
                <a:cxn ang="0">
                  <a:pos x="0" y="0"/>
                </a:cxn>
                <a:cxn ang="0">
                  <a:pos x="11" y="22"/>
                </a:cxn>
                <a:cxn ang="0">
                  <a:pos x="8" y="22"/>
                </a:cxn>
                <a:cxn ang="0">
                  <a:pos x="5" y="23"/>
                </a:cxn>
                <a:cxn ang="0">
                  <a:pos x="0" y="1"/>
                </a:cxn>
              </a:cxnLst>
              <a:rect l="0" t="0" r="r" b="b"/>
              <a:pathLst>
                <a:path w="11" h="23">
                  <a:moveTo>
                    <a:pt x="0" y="1"/>
                  </a:moveTo>
                  <a:lnTo>
                    <a:pt x="3" y="0"/>
                  </a:lnTo>
                  <a:lnTo>
                    <a:pt x="0" y="0"/>
                  </a:lnTo>
                  <a:lnTo>
                    <a:pt x="11" y="22"/>
                  </a:lnTo>
                  <a:lnTo>
                    <a:pt x="8" y="22"/>
                  </a:lnTo>
                  <a:lnTo>
                    <a:pt x="5" y="23"/>
                  </a:lnTo>
                  <a:lnTo>
                    <a:pt x="0" y="1"/>
                  </a:lnTo>
                  <a:close/>
                </a:path>
              </a:pathLst>
            </a:custGeom>
            <a:solidFill>
              <a:srgbClr val="993300"/>
            </a:solidFill>
            <a:ln w="9525">
              <a:noFill/>
              <a:round/>
              <a:headEnd/>
              <a:tailEnd/>
            </a:ln>
          </p:spPr>
          <p:txBody>
            <a:bodyPr/>
            <a:lstStyle/>
            <a:p>
              <a:endParaRPr lang="en-US"/>
            </a:p>
          </p:txBody>
        </p:sp>
        <p:sp>
          <p:nvSpPr>
            <p:cNvPr id="151803" name="Freeform 251"/>
            <p:cNvSpPr>
              <a:spLocks/>
            </p:cNvSpPr>
            <p:nvPr/>
          </p:nvSpPr>
          <p:spPr bwMode="black">
            <a:xfrm>
              <a:off x="5715000" y="4683125"/>
              <a:ext cx="30163" cy="33338"/>
            </a:xfrm>
            <a:custGeom>
              <a:avLst/>
              <a:gdLst/>
              <a:ahLst/>
              <a:cxnLst>
                <a:cxn ang="0">
                  <a:pos x="0" y="2"/>
                </a:cxn>
                <a:cxn ang="0">
                  <a:pos x="2" y="0"/>
                </a:cxn>
                <a:cxn ang="0">
                  <a:pos x="0" y="3"/>
                </a:cxn>
                <a:cxn ang="0">
                  <a:pos x="16" y="20"/>
                </a:cxn>
                <a:cxn ang="0">
                  <a:pos x="14" y="23"/>
                </a:cxn>
                <a:cxn ang="0">
                  <a:pos x="11" y="24"/>
                </a:cxn>
                <a:cxn ang="0">
                  <a:pos x="0" y="2"/>
                </a:cxn>
              </a:cxnLst>
              <a:rect l="0" t="0" r="r" b="b"/>
              <a:pathLst>
                <a:path w="16" h="24">
                  <a:moveTo>
                    <a:pt x="0" y="2"/>
                  </a:moveTo>
                  <a:lnTo>
                    <a:pt x="2" y="0"/>
                  </a:lnTo>
                  <a:lnTo>
                    <a:pt x="0" y="3"/>
                  </a:lnTo>
                  <a:lnTo>
                    <a:pt x="16" y="20"/>
                  </a:lnTo>
                  <a:lnTo>
                    <a:pt x="14" y="23"/>
                  </a:lnTo>
                  <a:lnTo>
                    <a:pt x="11" y="24"/>
                  </a:lnTo>
                  <a:lnTo>
                    <a:pt x="0" y="2"/>
                  </a:lnTo>
                  <a:close/>
                </a:path>
              </a:pathLst>
            </a:custGeom>
            <a:solidFill>
              <a:srgbClr val="993300"/>
            </a:solidFill>
            <a:ln w="9525">
              <a:noFill/>
              <a:round/>
              <a:headEnd/>
              <a:tailEnd/>
            </a:ln>
          </p:spPr>
          <p:txBody>
            <a:bodyPr/>
            <a:lstStyle/>
            <a:p>
              <a:endParaRPr lang="en-US"/>
            </a:p>
          </p:txBody>
        </p:sp>
        <p:sp>
          <p:nvSpPr>
            <p:cNvPr id="151804" name="Freeform 252"/>
            <p:cNvSpPr>
              <a:spLocks/>
            </p:cNvSpPr>
            <p:nvPr/>
          </p:nvSpPr>
          <p:spPr bwMode="black">
            <a:xfrm>
              <a:off x="5715000" y="4686300"/>
              <a:ext cx="38100" cy="23813"/>
            </a:xfrm>
            <a:custGeom>
              <a:avLst/>
              <a:gdLst/>
              <a:ahLst/>
              <a:cxnLst>
                <a:cxn ang="0">
                  <a:pos x="0" y="2"/>
                </a:cxn>
                <a:cxn ang="0">
                  <a:pos x="2" y="0"/>
                </a:cxn>
                <a:cxn ang="0">
                  <a:pos x="0" y="2"/>
                </a:cxn>
                <a:cxn ang="0">
                  <a:pos x="20" y="16"/>
                </a:cxn>
                <a:cxn ang="0">
                  <a:pos x="19" y="17"/>
                </a:cxn>
                <a:cxn ang="0">
                  <a:pos x="16" y="19"/>
                </a:cxn>
                <a:cxn ang="0">
                  <a:pos x="0" y="2"/>
                </a:cxn>
              </a:cxnLst>
              <a:rect l="0" t="0" r="r" b="b"/>
              <a:pathLst>
                <a:path w="20" h="19">
                  <a:moveTo>
                    <a:pt x="0" y="2"/>
                  </a:moveTo>
                  <a:lnTo>
                    <a:pt x="2" y="0"/>
                  </a:lnTo>
                  <a:lnTo>
                    <a:pt x="0" y="2"/>
                  </a:lnTo>
                  <a:lnTo>
                    <a:pt x="20" y="16"/>
                  </a:lnTo>
                  <a:lnTo>
                    <a:pt x="19" y="17"/>
                  </a:lnTo>
                  <a:lnTo>
                    <a:pt x="16" y="19"/>
                  </a:lnTo>
                  <a:lnTo>
                    <a:pt x="0" y="2"/>
                  </a:lnTo>
                  <a:close/>
                </a:path>
              </a:pathLst>
            </a:custGeom>
            <a:solidFill>
              <a:srgbClr val="993300"/>
            </a:solidFill>
            <a:ln w="9525">
              <a:noFill/>
              <a:round/>
              <a:headEnd/>
              <a:tailEnd/>
            </a:ln>
          </p:spPr>
          <p:txBody>
            <a:bodyPr/>
            <a:lstStyle/>
            <a:p>
              <a:endParaRPr lang="en-US"/>
            </a:p>
          </p:txBody>
        </p:sp>
        <p:sp>
          <p:nvSpPr>
            <p:cNvPr id="151805" name="Freeform 253"/>
            <p:cNvSpPr>
              <a:spLocks/>
            </p:cNvSpPr>
            <p:nvPr/>
          </p:nvSpPr>
          <p:spPr bwMode="black">
            <a:xfrm>
              <a:off x="5715000" y="4683125"/>
              <a:ext cx="46038" cy="25400"/>
            </a:xfrm>
            <a:custGeom>
              <a:avLst/>
              <a:gdLst/>
              <a:ahLst/>
              <a:cxnLst>
                <a:cxn ang="0">
                  <a:pos x="0" y="3"/>
                </a:cxn>
                <a:cxn ang="0">
                  <a:pos x="2" y="0"/>
                </a:cxn>
                <a:cxn ang="0">
                  <a:pos x="1" y="3"/>
                </a:cxn>
                <a:cxn ang="0">
                  <a:pos x="23" y="11"/>
                </a:cxn>
                <a:cxn ang="0">
                  <a:pos x="22" y="14"/>
                </a:cxn>
                <a:cxn ang="0">
                  <a:pos x="20" y="17"/>
                </a:cxn>
                <a:cxn ang="0">
                  <a:pos x="0" y="3"/>
                </a:cxn>
              </a:cxnLst>
              <a:rect l="0" t="0" r="r" b="b"/>
              <a:pathLst>
                <a:path w="23" h="17">
                  <a:moveTo>
                    <a:pt x="0" y="3"/>
                  </a:moveTo>
                  <a:lnTo>
                    <a:pt x="2" y="0"/>
                  </a:lnTo>
                  <a:lnTo>
                    <a:pt x="1" y="3"/>
                  </a:lnTo>
                  <a:lnTo>
                    <a:pt x="23" y="11"/>
                  </a:lnTo>
                  <a:lnTo>
                    <a:pt x="22" y="14"/>
                  </a:lnTo>
                  <a:lnTo>
                    <a:pt x="20" y="17"/>
                  </a:lnTo>
                  <a:lnTo>
                    <a:pt x="0" y="3"/>
                  </a:lnTo>
                  <a:close/>
                </a:path>
              </a:pathLst>
            </a:custGeom>
            <a:solidFill>
              <a:srgbClr val="993300"/>
            </a:solidFill>
            <a:ln w="9525">
              <a:noFill/>
              <a:round/>
              <a:headEnd/>
              <a:tailEnd/>
            </a:ln>
          </p:spPr>
          <p:txBody>
            <a:bodyPr/>
            <a:lstStyle/>
            <a:p>
              <a:endParaRPr lang="en-US"/>
            </a:p>
          </p:txBody>
        </p:sp>
        <p:sp>
          <p:nvSpPr>
            <p:cNvPr id="151806" name="Freeform 254"/>
            <p:cNvSpPr>
              <a:spLocks/>
            </p:cNvSpPr>
            <p:nvPr/>
          </p:nvSpPr>
          <p:spPr bwMode="black">
            <a:xfrm>
              <a:off x="5715000" y="4683125"/>
              <a:ext cx="46038" cy="15875"/>
            </a:xfrm>
            <a:custGeom>
              <a:avLst/>
              <a:gdLst/>
              <a:ahLst/>
              <a:cxnLst>
                <a:cxn ang="0">
                  <a:pos x="0" y="3"/>
                </a:cxn>
                <a:cxn ang="0">
                  <a:pos x="1" y="0"/>
                </a:cxn>
                <a:cxn ang="0">
                  <a:pos x="1" y="3"/>
                </a:cxn>
                <a:cxn ang="0">
                  <a:pos x="23" y="6"/>
                </a:cxn>
                <a:cxn ang="0">
                  <a:pos x="23" y="8"/>
                </a:cxn>
                <a:cxn ang="0">
                  <a:pos x="22" y="11"/>
                </a:cxn>
                <a:cxn ang="0">
                  <a:pos x="0" y="3"/>
                </a:cxn>
              </a:cxnLst>
              <a:rect l="0" t="0" r="r" b="b"/>
              <a:pathLst>
                <a:path w="23" h="11">
                  <a:moveTo>
                    <a:pt x="0" y="3"/>
                  </a:moveTo>
                  <a:lnTo>
                    <a:pt x="1" y="0"/>
                  </a:lnTo>
                  <a:lnTo>
                    <a:pt x="1" y="3"/>
                  </a:lnTo>
                  <a:lnTo>
                    <a:pt x="23" y="6"/>
                  </a:lnTo>
                  <a:lnTo>
                    <a:pt x="23" y="8"/>
                  </a:lnTo>
                  <a:lnTo>
                    <a:pt x="22" y="11"/>
                  </a:lnTo>
                  <a:lnTo>
                    <a:pt x="0" y="3"/>
                  </a:lnTo>
                  <a:close/>
                </a:path>
              </a:pathLst>
            </a:custGeom>
            <a:solidFill>
              <a:srgbClr val="993300"/>
            </a:solidFill>
            <a:ln w="9525">
              <a:noFill/>
              <a:round/>
              <a:headEnd/>
              <a:tailEnd/>
            </a:ln>
          </p:spPr>
          <p:txBody>
            <a:bodyPr/>
            <a:lstStyle/>
            <a:p>
              <a:endParaRPr lang="en-US"/>
            </a:p>
          </p:txBody>
        </p:sp>
        <p:sp>
          <p:nvSpPr>
            <p:cNvPr id="151807" name="Freeform 255"/>
            <p:cNvSpPr>
              <a:spLocks/>
            </p:cNvSpPr>
            <p:nvPr/>
          </p:nvSpPr>
          <p:spPr bwMode="black">
            <a:xfrm>
              <a:off x="5718175" y="4683125"/>
              <a:ext cx="46038" cy="7938"/>
            </a:xfrm>
            <a:custGeom>
              <a:avLst/>
              <a:gdLst/>
              <a:ahLst/>
              <a:cxnLst>
                <a:cxn ang="0">
                  <a:pos x="0" y="3"/>
                </a:cxn>
                <a:cxn ang="0">
                  <a:pos x="0" y="0"/>
                </a:cxn>
                <a:cxn ang="0">
                  <a:pos x="23" y="3"/>
                </a:cxn>
                <a:cxn ang="0">
                  <a:pos x="22" y="6"/>
                </a:cxn>
                <a:cxn ang="0">
                  <a:pos x="0" y="3"/>
                </a:cxn>
              </a:cxnLst>
              <a:rect l="0" t="0" r="r" b="b"/>
              <a:pathLst>
                <a:path w="23" h="6">
                  <a:moveTo>
                    <a:pt x="0" y="3"/>
                  </a:moveTo>
                  <a:lnTo>
                    <a:pt x="0" y="0"/>
                  </a:lnTo>
                  <a:lnTo>
                    <a:pt x="23" y="3"/>
                  </a:lnTo>
                  <a:lnTo>
                    <a:pt x="22" y="6"/>
                  </a:lnTo>
                  <a:lnTo>
                    <a:pt x="0" y="3"/>
                  </a:lnTo>
                  <a:close/>
                </a:path>
              </a:pathLst>
            </a:custGeom>
            <a:solidFill>
              <a:srgbClr val="993300"/>
            </a:solidFill>
            <a:ln w="9525">
              <a:noFill/>
              <a:round/>
              <a:headEnd/>
              <a:tailEnd/>
            </a:ln>
          </p:spPr>
          <p:txBody>
            <a:bodyPr/>
            <a:lstStyle/>
            <a:p>
              <a:endParaRPr lang="en-US"/>
            </a:p>
          </p:txBody>
        </p:sp>
        <p:sp>
          <p:nvSpPr>
            <p:cNvPr id="151808" name="Freeform 256"/>
            <p:cNvSpPr>
              <a:spLocks/>
            </p:cNvSpPr>
            <p:nvPr/>
          </p:nvSpPr>
          <p:spPr bwMode="black">
            <a:xfrm>
              <a:off x="6051550" y="4683125"/>
              <a:ext cx="46038" cy="11113"/>
            </a:xfrm>
            <a:custGeom>
              <a:avLst/>
              <a:gdLst/>
              <a:ahLst/>
              <a:cxnLst>
                <a:cxn ang="0">
                  <a:pos x="23" y="0"/>
                </a:cxn>
                <a:cxn ang="0">
                  <a:pos x="23" y="3"/>
                </a:cxn>
                <a:cxn ang="0">
                  <a:pos x="23" y="0"/>
                </a:cxn>
                <a:cxn ang="0">
                  <a:pos x="1" y="8"/>
                </a:cxn>
                <a:cxn ang="0">
                  <a:pos x="1" y="6"/>
                </a:cxn>
                <a:cxn ang="0">
                  <a:pos x="0" y="3"/>
                </a:cxn>
                <a:cxn ang="0">
                  <a:pos x="23" y="0"/>
                </a:cxn>
              </a:cxnLst>
              <a:rect l="0" t="0" r="r" b="b"/>
              <a:pathLst>
                <a:path w="23" h="8">
                  <a:moveTo>
                    <a:pt x="23" y="0"/>
                  </a:moveTo>
                  <a:lnTo>
                    <a:pt x="23" y="3"/>
                  </a:lnTo>
                  <a:lnTo>
                    <a:pt x="23" y="0"/>
                  </a:lnTo>
                  <a:lnTo>
                    <a:pt x="1" y="8"/>
                  </a:lnTo>
                  <a:lnTo>
                    <a:pt x="1" y="6"/>
                  </a:lnTo>
                  <a:lnTo>
                    <a:pt x="0" y="3"/>
                  </a:lnTo>
                  <a:lnTo>
                    <a:pt x="23" y="0"/>
                  </a:lnTo>
                  <a:close/>
                </a:path>
              </a:pathLst>
            </a:custGeom>
            <a:solidFill>
              <a:srgbClr val="993300"/>
            </a:solidFill>
            <a:ln w="9525">
              <a:noFill/>
              <a:round/>
              <a:headEnd/>
              <a:tailEnd/>
            </a:ln>
          </p:spPr>
          <p:txBody>
            <a:bodyPr/>
            <a:lstStyle/>
            <a:p>
              <a:endParaRPr lang="en-US"/>
            </a:p>
          </p:txBody>
        </p:sp>
        <p:sp>
          <p:nvSpPr>
            <p:cNvPr id="151809" name="Freeform 257"/>
            <p:cNvSpPr>
              <a:spLocks/>
            </p:cNvSpPr>
            <p:nvPr/>
          </p:nvSpPr>
          <p:spPr bwMode="black">
            <a:xfrm>
              <a:off x="6051550" y="4683125"/>
              <a:ext cx="46038" cy="19050"/>
            </a:xfrm>
            <a:custGeom>
              <a:avLst/>
              <a:gdLst/>
              <a:ahLst/>
              <a:cxnLst>
                <a:cxn ang="0">
                  <a:pos x="22" y="0"/>
                </a:cxn>
                <a:cxn ang="0">
                  <a:pos x="23" y="3"/>
                </a:cxn>
                <a:cxn ang="0">
                  <a:pos x="22" y="0"/>
                </a:cxn>
                <a:cxn ang="0">
                  <a:pos x="2" y="14"/>
                </a:cxn>
                <a:cxn ang="0">
                  <a:pos x="1" y="11"/>
                </a:cxn>
                <a:cxn ang="0">
                  <a:pos x="0" y="8"/>
                </a:cxn>
                <a:cxn ang="0">
                  <a:pos x="22" y="0"/>
                </a:cxn>
              </a:cxnLst>
              <a:rect l="0" t="0" r="r" b="b"/>
              <a:pathLst>
                <a:path w="23" h="14">
                  <a:moveTo>
                    <a:pt x="22" y="0"/>
                  </a:moveTo>
                  <a:lnTo>
                    <a:pt x="23" y="3"/>
                  </a:lnTo>
                  <a:lnTo>
                    <a:pt x="22" y="0"/>
                  </a:lnTo>
                  <a:lnTo>
                    <a:pt x="2" y="14"/>
                  </a:lnTo>
                  <a:lnTo>
                    <a:pt x="1" y="11"/>
                  </a:lnTo>
                  <a:lnTo>
                    <a:pt x="0" y="8"/>
                  </a:lnTo>
                  <a:lnTo>
                    <a:pt x="22" y="0"/>
                  </a:lnTo>
                  <a:close/>
                </a:path>
              </a:pathLst>
            </a:custGeom>
            <a:solidFill>
              <a:srgbClr val="993300"/>
            </a:solidFill>
            <a:ln w="9525">
              <a:noFill/>
              <a:round/>
              <a:headEnd/>
              <a:tailEnd/>
            </a:ln>
          </p:spPr>
          <p:txBody>
            <a:bodyPr/>
            <a:lstStyle/>
            <a:p>
              <a:endParaRPr lang="en-US"/>
            </a:p>
          </p:txBody>
        </p:sp>
        <p:sp>
          <p:nvSpPr>
            <p:cNvPr id="151810" name="Freeform 258"/>
            <p:cNvSpPr>
              <a:spLocks/>
            </p:cNvSpPr>
            <p:nvPr/>
          </p:nvSpPr>
          <p:spPr bwMode="black">
            <a:xfrm>
              <a:off x="6059488" y="4683125"/>
              <a:ext cx="42862" cy="25400"/>
            </a:xfrm>
            <a:custGeom>
              <a:avLst/>
              <a:gdLst/>
              <a:ahLst/>
              <a:cxnLst>
                <a:cxn ang="0">
                  <a:pos x="20" y="0"/>
                </a:cxn>
                <a:cxn ang="0">
                  <a:pos x="22" y="3"/>
                </a:cxn>
                <a:cxn ang="0">
                  <a:pos x="19" y="1"/>
                </a:cxn>
                <a:cxn ang="0">
                  <a:pos x="4" y="18"/>
                </a:cxn>
                <a:cxn ang="0">
                  <a:pos x="2" y="17"/>
                </a:cxn>
                <a:cxn ang="0">
                  <a:pos x="0" y="14"/>
                </a:cxn>
                <a:cxn ang="0">
                  <a:pos x="20" y="0"/>
                </a:cxn>
              </a:cxnLst>
              <a:rect l="0" t="0" r="r" b="b"/>
              <a:pathLst>
                <a:path w="22" h="18">
                  <a:moveTo>
                    <a:pt x="20" y="0"/>
                  </a:moveTo>
                  <a:lnTo>
                    <a:pt x="22" y="3"/>
                  </a:lnTo>
                  <a:lnTo>
                    <a:pt x="19" y="1"/>
                  </a:lnTo>
                  <a:lnTo>
                    <a:pt x="4" y="18"/>
                  </a:lnTo>
                  <a:lnTo>
                    <a:pt x="2" y="17"/>
                  </a:lnTo>
                  <a:lnTo>
                    <a:pt x="0" y="14"/>
                  </a:lnTo>
                  <a:lnTo>
                    <a:pt x="20" y="0"/>
                  </a:lnTo>
                  <a:close/>
                </a:path>
              </a:pathLst>
            </a:custGeom>
            <a:solidFill>
              <a:srgbClr val="993300"/>
            </a:solidFill>
            <a:ln w="9525">
              <a:noFill/>
              <a:round/>
              <a:headEnd/>
              <a:tailEnd/>
            </a:ln>
          </p:spPr>
          <p:txBody>
            <a:bodyPr/>
            <a:lstStyle/>
            <a:p>
              <a:endParaRPr lang="en-US"/>
            </a:p>
          </p:txBody>
        </p:sp>
        <p:sp>
          <p:nvSpPr>
            <p:cNvPr id="151811" name="Freeform 259"/>
            <p:cNvSpPr>
              <a:spLocks/>
            </p:cNvSpPr>
            <p:nvPr/>
          </p:nvSpPr>
          <p:spPr bwMode="black">
            <a:xfrm>
              <a:off x="6067425" y="4683125"/>
              <a:ext cx="34925" cy="33338"/>
            </a:xfrm>
            <a:custGeom>
              <a:avLst/>
              <a:gdLst/>
              <a:ahLst/>
              <a:cxnLst>
                <a:cxn ang="0">
                  <a:pos x="15" y="1"/>
                </a:cxn>
                <a:cxn ang="0">
                  <a:pos x="18" y="3"/>
                </a:cxn>
                <a:cxn ang="0">
                  <a:pos x="16" y="0"/>
                </a:cxn>
                <a:cxn ang="0">
                  <a:pos x="5" y="23"/>
                </a:cxn>
                <a:cxn ang="0">
                  <a:pos x="3" y="20"/>
                </a:cxn>
                <a:cxn ang="0">
                  <a:pos x="0" y="18"/>
                </a:cxn>
                <a:cxn ang="0">
                  <a:pos x="15" y="1"/>
                </a:cxn>
              </a:cxnLst>
              <a:rect l="0" t="0" r="r" b="b"/>
              <a:pathLst>
                <a:path w="18" h="23">
                  <a:moveTo>
                    <a:pt x="15" y="1"/>
                  </a:moveTo>
                  <a:lnTo>
                    <a:pt x="18" y="3"/>
                  </a:lnTo>
                  <a:lnTo>
                    <a:pt x="16" y="0"/>
                  </a:lnTo>
                  <a:lnTo>
                    <a:pt x="5" y="23"/>
                  </a:lnTo>
                  <a:lnTo>
                    <a:pt x="3" y="20"/>
                  </a:lnTo>
                  <a:lnTo>
                    <a:pt x="0" y="18"/>
                  </a:lnTo>
                  <a:lnTo>
                    <a:pt x="15" y="1"/>
                  </a:lnTo>
                  <a:close/>
                </a:path>
              </a:pathLst>
            </a:custGeom>
            <a:solidFill>
              <a:srgbClr val="993300"/>
            </a:solidFill>
            <a:ln w="9525">
              <a:noFill/>
              <a:round/>
              <a:headEnd/>
              <a:tailEnd/>
            </a:ln>
          </p:spPr>
          <p:txBody>
            <a:bodyPr/>
            <a:lstStyle/>
            <a:p>
              <a:endParaRPr lang="en-US"/>
            </a:p>
          </p:txBody>
        </p:sp>
        <p:sp>
          <p:nvSpPr>
            <p:cNvPr id="151812" name="Freeform 260"/>
            <p:cNvSpPr>
              <a:spLocks/>
            </p:cNvSpPr>
            <p:nvPr/>
          </p:nvSpPr>
          <p:spPr bwMode="black">
            <a:xfrm>
              <a:off x="6075363" y="4683125"/>
              <a:ext cx="26987" cy="33338"/>
            </a:xfrm>
            <a:custGeom>
              <a:avLst/>
              <a:gdLst/>
              <a:ahLst/>
              <a:cxnLst>
                <a:cxn ang="0">
                  <a:pos x="11" y="0"/>
                </a:cxn>
                <a:cxn ang="0">
                  <a:pos x="14" y="2"/>
                </a:cxn>
                <a:cxn ang="0">
                  <a:pos x="11" y="2"/>
                </a:cxn>
                <a:cxn ang="0">
                  <a:pos x="5" y="24"/>
                </a:cxn>
                <a:cxn ang="0">
                  <a:pos x="2" y="24"/>
                </a:cxn>
                <a:cxn ang="0">
                  <a:pos x="0" y="23"/>
                </a:cxn>
                <a:cxn ang="0">
                  <a:pos x="11" y="0"/>
                </a:cxn>
              </a:cxnLst>
              <a:rect l="0" t="0" r="r" b="b"/>
              <a:pathLst>
                <a:path w="14" h="24">
                  <a:moveTo>
                    <a:pt x="11" y="0"/>
                  </a:moveTo>
                  <a:lnTo>
                    <a:pt x="14" y="2"/>
                  </a:lnTo>
                  <a:lnTo>
                    <a:pt x="11" y="2"/>
                  </a:lnTo>
                  <a:lnTo>
                    <a:pt x="5" y="24"/>
                  </a:lnTo>
                  <a:lnTo>
                    <a:pt x="2" y="24"/>
                  </a:lnTo>
                  <a:lnTo>
                    <a:pt x="0" y="23"/>
                  </a:lnTo>
                  <a:lnTo>
                    <a:pt x="11" y="0"/>
                  </a:lnTo>
                  <a:close/>
                </a:path>
              </a:pathLst>
            </a:custGeom>
            <a:solidFill>
              <a:srgbClr val="993300"/>
            </a:solidFill>
            <a:ln w="9525">
              <a:noFill/>
              <a:round/>
              <a:headEnd/>
              <a:tailEnd/>
            </a:ln>
          </p:spPr>
          <p:txBody>
            <a:bodyPr/>
            <a:lstStyle/>
            <a:p>
              <a:endParaRPr lang="en-US"/>
            </a:p>
          </p:txBody>
        </p:sp>
        <p:sp>
          <p:nvSpPr>
            <p:cNvPr id="151813" name="Freeform 261"/>
            <p:cNvSpPr>
              <a:spLocks/>
            </p:cNvSpPr>
            <p:nvPr/>
          </p:nvSpPr>
          <p:spPr bwMode="black">
            <a:xfrm>
              <a:off x="6086475" y="4686300"/>
              <a:ext cx="15875" cy="33338"/>
            </a:xfrm>
            <a:custGeom>
              <a:avLst/>
              <a:gdLst/>
              <a:ahLst/>
              <a:cxnLst>
                <a:cxn ang="0">
                  <a:pos x="6" y="0"/>
                </a:cxn>
                <a:cxn ang="0">
                  <a:pos x="9" y="1"/>
                </a:cxn>
                <a:cxn ang="0">
                  <a:pos x="6" y="1"/>
                </a:cxn>
                <a:cxn ang="0">
                  <a:pos x="6" y="23"/>
                </a:cxn>
                <a:cxn ang="0">
                  <a:pos x="3" y="23"/>
                </a:cxn>
                <a:cxn ang="0">
                  <a:pos x="0" y="22"/>
                </a:cxn>
                <a:cxn ang="0">
                  <a:pos x="6" y="0"/>
                </a:cxn>
              </a:cxnLst>
              <a:rect l="0" t="0" r="r" b="b"/>
              <a:pathLst>
                <a:path w="9" h="23">
                  <a:moveTo>
                    <a:pt x="6" y="0"/>
                  </a:moveTo>
                  <a:lnTo>
                    <a:pt x="9" y="1"/>
                  </a:lnTo>
                  <a:lnTo>
                    <a:pt x="6" y="1"/>
                  </a:lnTo>
                  <a:lnTo>
                    <a:pt x="6" y="23"/>
                  </a:lnTo>
                  <a:lnTo>
                    <a:pt x="3" y="23"/>
                  </a:lnTo>
                  <a:lnTo>
                    <a:pt x="0" y="22"/>
                  </a:lnTo>
                  <a:lnTo>
                    <a:pt x="6" y="0"/>
                  </a:lnTo>
                  <a:close/>
                </a:path>
              </a:pathLst>
            </a:custGeom>
            <a:solidFill>
              <a:srgbClr val="993300"/>
            </a:solidFill>
            <a:ln w="9525">
              <a:noFill/>
              <a:round/>
              <a:headEnd/>
              <a:tailEnd/>
            </a:ln>
          </p:spPr>
          <p:txBody>
            <a:bodyPr/>
            <a:lstStyle/>
            <a:p>
              <a:endParaRPr lang="en-US"/>
            </a:p>
          </p:txBody>
        </p:sp>
        <p:sp>
          <p:nvSpPr>
            <p:cNvPr id="151814" name="Freeform 262"/>
            <p:cNvSpPr>
              <a:spLocks/>
            </p:cNvSpPr>
            <p:nvPr/>
          </p:nvSpPr>
          <p:spPr bwMode="black">
            <a:xfrm>
              <a:off x="6097588" y="4687888"/>
              <a:ext cx="7937" cy="31750"/>
            </a:xfrm>
            <a:custGeom>
              <a:avLst/>
              <a:gdLst/>
              <a:ahLst/>
              <a:cxnLst>
                <a:cxn ang="0">
                  <a:pos x="0" y="0"/>
                </a:cxn>
                <a:cxn ang="0">
                  <a:pos x="3" y="0"/>
                </a:cxn>
                <a:cxn ang="0">
                  <a:pos x="0" y="0"/>
                </a:cxn>
                <a:cxn ang="0">
                  <a:pos x="5" y="22"/>
                </a:cxn>
                <a:cxn ang="0">
                  <a:pos x="3" y="22"/>
                </a:cxn>
                <a:cxn ang="0">
                  <a:pos x="0" y="22"/>
                </a:cxn>
                <a:cxn ang="0">
                  <a:pos x="0" y="0"/>
                </a:cxn>
              </a:cxnLst>
              <a:rect l="0" t="0" r="r" b="b"/>
              <a:pathLst>
                <a:path w="5" h="22">
                  <a:moveTo>
                    <a:pt x="0" y="0"/>
                  </a:moveTo>
                  <a:lnTo>
                    <a:pt x="3" y="0"/>
                  </a:lnTo>
                  <a:lnTo>
                    <a:pt x="0" y="0"/>
                  </a:lnTo>
                  <a:lnTo>
                    <a:pt x="5" y="22"/>
                  </a:lnTo>
                  <a:lnTo>
                    <a:pt x="3" y="22"/>
                  </a:lnTo>
                  <a:lnTo>
                    <a:pt x="0" y="22"/>
                  </a:lnTo>
                  <a:lnTo>
                    <a:pt x="0" y="0"/>
                  </a:lnTo>
                  <a:close/>
                </a:path>
              </a:pathLst>
            </a:custGeom>
            <a:solidFill>
              <a:srgbClr val="993300"/>
            </a:solidFill>
            <a:ln w="9525">
              <a:noFill/>
              <a:round/>
              <a:headEnd/>
              <a:tailEnd/>
            </a:ln>
          </p:spPr>
          <p:txBody>
            <a:bodyPr/>
            <a:lstStyle/>
            <a:p>
              <a:endParaRPr lang="en-US"/>
            </a:p>
          </p:txBody>
        </p:sp>
        <p:sp>
          <p:nvSpPr>
            <p:cNvPr id="151815" name="Freeform 263"/>
            <p:cNvSpPr>
              <a:spLocks/>
            </p:cNvSpPr>
            <p:nvPr/>
          </p:nvSpPr>
          <p:spPr bwMode="black">
            <a:xfrm>
              <a:off x="6097588" y="4686300"/>
              <a:ext cx="23812" cy="33338"/>
            </a:xfrm>
            <a:custGeom>
              <a:avLst/>
              <a:gdLst/>
              <a:ahLst/>
              <a:cxnLst>
                <a:cxn ang="0">
                  <a:pos x="0" y="1"/>
                </a:cxn>
                <a:cxn ang="0">
                  <a:pos x="4" y="0"/>
                </a:cxn>
                <a:cxn ang="0">
                  <a:pos x="0" y="1"/>
                </a:cxn>
                <a:cxn ang="0">
                  <a:pos x="12" y="21"/>
                </a:cxn>
                <a:cxn ang="0">
                  <a:pos x="9" y="22"/>
                </a:cxn>
                <a:cxn ang="0">
                  <a:pos x="5" y="23"/>
                </a:cxn>
                <a:cxn ang="0">
                  <a:pos x="0" y="1"/>
                </a:cxn>
              </a:cxnLst>
              <a:rect l="0" t="0" r="r" b="b"/>
              <a:pathLst>
                <a:path w="12" h="23">
                  <a:moveTo>
                    <a:pt x="0" y="1"/>
                  </a:moveTo>
                  <a:lnTo>
                    <a:pt x="4" y="0"/>
                  </a:lnTo>
                  <a:lnTo>
                    <a:pt x="0" y="1"/>
                  </a:lnTo>
                  <a:lnTo>
                    <a:pt x="12" y="21"/>
                  </a:lnTo>
                  <a:lnTo>
                    <a:pt x="9" y="22"/>
                  </a:lnTo>
                  <a:lnTo>
                    <a:pt x="5" y="23"/>
                  </a:lnTo>
                  <a:lnTo>
                    <a:pt x="0" y="1"/>
                  </a:lnTo>
                  <a:close/>
                </a:path>
              </a:pathLst>
            </a:custGeom>
            <a:solidFill>
              <a:srgbClr val="993300"/>
            </a:solidFill>
            <a:ln w="9525">
              <a:noFill/>
              <a:round/>
              <a:headEnd/>
              <a:tailEnd/>
            </a:ln>
          </p:spPr>
          <p:txBody>
            <a:bodyPr/>
            <a:lstStyle/>
            <a:p>
              <a:endParaRPr lang="en-US"/>
            </a:p>
          </p:txBody>
        </p:sp>
        <p:sp>
          <p:nvSpPr>
            <p:cNvPr id="151816" name="Freeform 264"/>
            <p:cNvSpPr>
              <a:spLocks/>
            </p:cNvSpPr>
            <p:nvPr/>
          </p:nvSpPr>
          <p:spPr bwMode="black">
            <a:xfrm>
              <a:off x="6097588" y="4686300"/>
              <a:ext cx="31750" cy="30163"/>
            </a:xfrm>
            <a:custGeom>
              <a:avLst/>
              <a:gdLst/>
              <a:ahLst/>
              <a:cxnLst>
                <a:cxn ang="0">
                  <a:pos x="0" y="1"/>
                </a:cxn>
                <a:cxn ang="0">
                  <a:pos x="3" y="0"/>
                </a:cxn>
                <a:cxn ang="0">
                  <a:pos x="1" y="1"/>
                </a:cxn>
                <a:cxn ang="0">
                  <a:pos x="16" y="18"/>
                </a:cxn>
                <a:cxn ang="0">
                  <a:pos x="14" y="20"/>
                </a:cxn>
                <a:cxn ang="0">
                  <a:pos x="12" y="21"/>
                </a:cxn>
                <a:cxn ang="0">
                  <a:pos x="0" y="1"/>
                </a:cxn>
              </a:cxnLst>
              <a:rect l="0" t="0" r="r" b="b"/>
              <a:pathLst>
                <a:path w="16" h="21">
                  <a:moveTo>
                    <a:pt x="0" y="1"/>
                  </a:moveTo>
                  <a:lnTo>
                    <a:pt x="3" y="0"/>
                  </a:lnTo>
                  <a:lnTo>
                    <a:pt x="1" y="1"/>
                  </a:lnTo>
                  <a:lnTo>
                    <a:pt x="16" y="18"/>
                  </a:lnTo>
                  <a:lnTo>
                    <a:pt x="14" y="20"/>
                  </a:lnTo>
                  <a:lnTo>
                    <a:pt x="12" y="21"/>
                  </a:lnTo>
                  <a:lnTo>
                    <a:pt x="0" y="1"/>
                  </a:lnTo>
                  <a:close/>
                </a:path>
              </a:pathLst>
            </a:custGeom>
            <a:solidFill>
              <a:srgbClr val="993300"/>
            </a:solidFill>
            <a:ln w="9525">
              <a:noFill/>
              <a:round/>
              <a:headEnd/>
              <a:tailEnd/>
            </a:ln>
          </p:spPr>
          <p:txBody>
            <a:bodyPr/>
            <a:lstStyle/>
            <a:p>
              <a:endParaRPr lang="en-US"/>
            </a:p>
          </p:txBody>
        </p:sp>
        <p:sp>
          <p:nvSpPr>
            <p:cNvPr id="151817" name="Freeform 265"/>
            <p:cNvSpPr>
              <a:spLocks/>
            </p:cNvSpPr>
            <p:nvPr/>
          </p:nvSpPr>
          <p:spPr bwMode="black">
            <a:xfrm>
              <a:off x="6097588" y="4686300"/>
              <a:ext cx="39687" cy="23813"/>
            </a:xfrm>
            <a:custGeom>
              <a:avLst/>
              <a:gdLst/>
              <a:ahLst/>
              <a:cxnLst>
                <a:cxn ang="0">
                  <a:pos x="0" y="2"/>
                </a:cxn>
                <a:cxn ang="0">
                  <a:pos x="3" y="0"/>
                </a:cxn>
                <a:cxn ang="0">
                  <a:pos x="0" y="2"/>
                </a:cxn>
                <a:cxn ang="0">
                  <a:pos x="20" y="16"/>
                </a:cxn>
                <a:cxn ang="0">
                  <a:pos x="17" y="17"/>
                </a:cxn>
                <a:cxn ang="0">
                  <a:pos x="15" y="19"/>
                </a:cxn>
                <a:cxn ang="0">
                  <a:pos x="0" y="2"/>
                </a:cxn>
              </a:cxnLst>
              <a:rect l="0" t="0" r="r" b="b"/>
              <a:pathLst>
                <a:path w="20" h="19">
                  <a:moveTo>
                    <a:pt x="0" y="2"/>
                  </a:moveTo>
                  <a:lnTo>
                    <a:pt x="3" y="0"/>
                  </a:lnTo>
                  <a:lnTo>
                    <a:pt x="0" y="2"/>
                  </a:lnTo>
                  <a:lnTo>
                    <a:pt x="20" y="16"/>
                  </a:lnTo>
                  <a:lnTo>
                    <a:pt x="17" y="17"/>
                  </a:lnTo>
                  <a:lnTo>
                    <a:pt x="15" y="19"/>
                  </a:lnTo>
                  <a:lnTo>
                    <a:pt x="0" y="2"/>
                  </a:lnTo>
                  <a:close/>
                </a:path>
              </a:pathLst>
            </a:custGeom>
            <a:solidFill>
              <a:srgbClr val="993300"/>
            </a:solidFill>
            <a:ln w="9525">
              <a:noFill/>
              <a:round/>
              <a:headEnd/>
              <a:tailEnd/>
            </a:ln>
          </p:spPr>
          <p:txBody>
            <a:bodyPr/>
            <a:lstStyle/>
            <a:p>
              <a:endParaRPr lang="en-US"/>
            </a:p>
          </p:txBody>
        </p:sp>
        <p:sp>
          <p:nvSpPr>
            <p:cNvPr id="151818" name="Freeform 266"/>
            <p:cNvSpPr>
              <a:spLocks/>
            </p:cNvSpPr>
            <p:nvPr/>
          </p:nvSpPr>
          <p:spPr bwMode="black">
            <a:xfrm>
              <a:off x="6097588" y="4683125"/>
              <a:ext cx="46037" cy="25400"/>
            </a:xfrm>
            <a:custGeom>
              <a:avLst/>
              <a:gdLst/>
              <a:ahLst/>
              <a:cxnLst>
                <a:cxn ang="0">
                  <a:pos x="0" y="3"/>
                </a:cxn>
                <a:cxn ang="0">
                  <a:pos x="2" y="0"/>
                </a:cxn>
                <a:cxn ang="0">
                  <a:pos x="1" y="3"/>
                </a:cxn>
                <a:cxn ang="0">
                  <a:pos x="24" y="11"/>
                </a:cxn>
                <a:cxn ang="0">
                  <a:pos x="23" y="14"/>
                </a:cxn>
                <a:cxn ang="0">
                  <a:pos x="20" y="17"/>
                </a:cxn>
                <a:cxn ang="0">
                  <a:pos x="0" y="3"/>
                </a:cxn>
              </a:cxnLst>
              <a:rect l="0" t="0" r="r" b="b"/>
              <a:pathLst>
                <a:path w="24" h="17">
                  <a:moveTo>
                    <a:pt x="0" y="3"/>
                  </a:moveTo>
                  <a:lnTo>
                    <a:pt x="2" y="0"/>
                  </a:lnTo>
                  <a:lnTo>
                    <a:pt x="1" y="3"/>
                  </a:lnTo>
                  <a:lnTo>
                    <a:pt x="24" y="11"/>
                  </a:lnTo>
                  <a:lnTo>
                    <a:pt x="23" y="14"/>
                  </a:lnTo>
                  <a:lnTo>
                    <a:pt x="20" y="17"/>
                  </a:lnTo>
                  <a:lnTo>
                    <a:pt x="0" y="3"/>
                  </a:lnTo>
                  <a:close/>
                </a:path>
              </a:pathLst>
            </a:custGeom>
            <a:solidFill>
              <a:srgbClr val="993300"/>
            </a:solidFill>
            <a:ln w="9525">
              <a:noFill/>
              <a:round/>
              <a:headEnd/>
              <a:tailEnd/>
            </a:ln>
          </p:spPr>
          <p:txBody>
            <a:bodyPr/>
            <a:lstStyle/>
            <a:p>
              <a:endParaRPr lang="en-US"/>
            </a:p>
          </p:txBody>
        </p:sp>
        <p:sp>
          <p:nvSpPr>
            <p:cNvPr id="151819" name="Freeform 267"/>
            <p:cNvSpPr>
              <a:spLocks/>
            </p:cNvSpPr>
            <p:nvPr/>
          </p:nvSpPr>
          <p:spPr bwMode="black">
            <a:xfrm>
              <a:off x="6102350" y="4683125"/>
              <a:ext cx="41275" cy="15875"/>
            </a:xfrm>
            <a:custGeom>
              <a:avLst/>
              <a:gdLst/>
              <a:ahLst/>
              <a:cxnLst>
                <a:cxn ang="0">
                  <a:pos x="0" y="3"/>
                </a:cxn>
                <a:cxn ang="0">
                  <a:pos x="1" y="0"/>
                </a:cxn>
                <a:cxn ang="0">
                  <a:pos x="1" y="3"/>
                </a:cxn>
                <a:cxn ang="0">
                  <a:pos x="24" y="6"/>
                </a:cxn>
                <a:cxn ang="0">
                  <a:pos x="24" y="8"/>
                </a:cxn>
                <a:cxn ang="0">
                  <a:pos x="23" y="11"/>
                </a:cxn>
                <a:cxn ang="0">
                  <a:pos x="0" y="3"/>
                </a:cxn>
              </a:cxnLst>
              <a:rect l="0" t="0" r="r" b="b"/>
              <a:pathLst>
                <a:path w="24" h="11">
                  <a:moveTo>
                    <a:pt x="0" y="3"/>
                  </a:moveTo>
                  <a:lnTo>
                    <a:pt x="1" y="0"/>
                  </a:lnTo>
                  <a:lnTo>
                    <a:pt x="1" y="3"/>
                  </a:lnTo>
                  <a:lnTo>
                    <a:pt x="24" y="6"/>
                  </a:lnTo>
                  <a:lnTo>
                    <a:pt x="24" y="8"/>
                  </a:lnTo>
                  <a:lnTo>
                    <a:pt x="23" y="11"/>
                  </a:lnTo>
                  <a:lnTo>
                    <a:pt x="0" y="3"/>
                  </a:lnTo>
                  <a:close/>
                </a:path>
              </a:pathLst>
            </a:custGeom>
            <a:solidFill>
              <a:srgbClr val="993300"/>
            </a:solidFill>
            <a:ln w="9525">
              <a:noFill/>
              <a:round/>
              <a:headEnd/>
              <a:tailEnd/>
            </a:ln>
          </p:spPr>
          <p:txBody>
            <a:bodyPr/>
            <a:lstStyle/>
            <a:p>
              <a:endParaRPr lang="en-US"/>
            </a:p>
          </p:txBody>
        </p:sp>
        <p:sp>
          <p:nvSpPr>
            <p:cNvPr id="151820" name="Freeform 268"/>
            <p:cNvSpPr>
              <a:spLocks/>
            </p:cNvSpPr>
            <p:nvPr/>
          </p:nvSpPr>
          <p:spPr bwMode="black">
            <a:xfrm>
              <a:off x="6102350" y="4683125"/>
              <a:ext cx="41275" cy="7938"/>
            </a:xfrm>
            <a:custGeom>
              <a:avLst/>
              <a:gdLst/>
              <a:ahLst/>
              <a:cxnLst>
                <a:cxn ang="0">
                  <a:pos x="0" y="3"/>
                </a:cxn>
                <a:cxn ang="0">
                  <a:pos x="0" y="0"/>
                </a:cxn>
                <a:cxn ang="0">
                  <a:pos x="23" y="3"/>
                </a:cxn>
                <a:cxn ang="0">
                  <a:pos x="23" y="6"/>
                </a:cxn>
                <a:cxn ang="0">
                  <a:pos x="0" y="3"/>
                </a:cxn>
              </a:cxnLst>
              <a:rect l="0" t="0" r="r" b="b"/>
              <a:pathLst>
                <a:path w="23" h="6">
                  <a:moveTo>
                    <a:pt x="0" y="3"/>
                  </a:moveTo>
                  <a:lnTo>
                    <a:pt x="0" y="0"/>
                  </a:lnTo>
                  <a:lnTo>
                    <a:pt x="23" y="3"/>
                  </a:lnTo>
                  <a:lnTo>
                    <a:pt x="23" y="6"/>
                  </a:lnTo>
                  <a:lnTo>
                    <a:pt x="0" y="3"/>
                  </a:lnTo>
                  <a:close/>
                </a:path>
              </a:pathLst>
            </a:custGeom>
            <a:solidFill>
              <a:srgbClr val="993300"/>
            </a:solidFill>
            <a:ln w="9525">
              <a:noFill/>
              <a:round/>
              <a:headEnd/>
              <a:tailEnd/>
            </a:ln>
          </p:spPr>
          <p:txBody>
            <a:bodyPr/>
            <a:lstStyle/>
            <a:p>
              <a:endParaRPr lang="en-US"/>
            </a:p>
          </p:txBody>
        </p:sp>
        <p:sp>
          <p:nvSpPr>
            <p:cNvPr id="151821" name="Freeform 269"/>
            <p:cNvSpPr>
              <a:spLocks/>
            </p:cNvSpPr>
            <p:nvPr/>
          </p:nvSpPr>
          <p:spPr bwMode="black">
            <a:xfrm>
              <a:off x="5718175" y="2755900"/>
              <a:ext cx="46038" cy="14288"/>
            </a:xfrm>
            <a:custGeom>
              <a:avLst/>
              <a:gdLst/>
              <a:ahLst/>
              <a:cxnLst>
                <a:cxn ang="0">
                  <a:pos x="0" y="10"/>
                </a:cxn>
                <a:cxn ang="0">
                  <a:pos x="0" y="6"/>
                </a:cxn>
                <a:cxn ang="0">
                  <a:pos x="0" y="9"/>
                </a:cxn>
                <a:cxn ang="0">
                  <a:pos x="22" y="0"/>
                </a:cxn>
                <a:cxn ang="0">
                  <a:pos x="22" y="4"/>
                </a:cxn>
                <a:cxn ang="0">
                  <a:pos x="23" y="7"/>
                </a:cxn>
                <a:cxn ang="0">
                  <a:pos x="0" y="10"/>
                </a:cxn>
              </a:cxnLst>
              <a:rect l="0" t="0" r="r" b="b"/>
              <a:pathLst>
                <a:path w="23" h="10">
                  <a:moveTo>
                    <a:pt x="0" y="10"/>
                  </a:moveTo>
                  <a:lnTo>
                    <a:pt x="0" y="6"/>
                  </a:lnTo>
                  <a:lnTo>
                    <a:pt x="0" y="9"/>
                  </a:lnTo>
                  <a:lnTo>
                    <a:pt x="22" y="0"/>
                  </a:lnTo>
                  <a:lnTo>
                    <a:pt x="22" y="4"/>
                  </a:lnTo>
                  <a:lnTo>
                    <a:pt x="23" y="7"/>
                  </a:lnTo>
                  <a:lnTo>
                    <a:pt x="0" y="10"/>
                  </a:lnTo>
                  <a:close/>
                </a:path>
              </a:pathLst>
            </a:custGeom>
            <a:solidFill>
              <a:srgbClr val="993300"/>
            </a:solidFill>
            <a:ln w="9525">
              <a:noFill/>
              <a:round/>
              <a:headEnd/>
              <a:tailEnd/>
            </a:ln>
          </p:spPr>
          <p:txBody>
            <a:bodyPr/>
            <a:lstStyle/>
            <a:p>
              <a:endParaRPr lang="en-US"/>
            </a:p>
          </p:txBody>
        </p:sp>
        <p:sp>
          <p:nvSpPr>
            <p:cNvPr id="151822" name="Freeform 270"/>
            <p:cNvSpPr>
              <a:spLocks/>
            </p:cNvSpPr>
            <p:nvPr/>
          </p:nvSpPr>
          <p:spPr bwMode="black">
            <a:xfrm>
              <a:off x="5715000" y="2747963"/>
              <a:ext cx="46038" cy="19050"/>
            </a:xfrm>
            <a:custGeom>
              <a:avLst/>
              <a:gdLst/>
              <a:ahLst/>
              <a:cxnLst>
                <a:cxn ang="0">
                  <a:pos x="1" y="15"/>
                </a:cxn>
                <a:cxn ang="0">
                  <a:pos x="0" y="12"/>
                </a:cxn>
                <a:cxn ang="0">
                  <a:pos x="1" y="15"/>
                </a:cxn>
                <a:cxn ang="0">
                  <a:pos x="21" y="0"/>
                </a:cxn>
                <a:cxn ang="0">
                  <a:pos x="22" y="3"/>
                </a:cxn>
                <a:cxn ang="0">
                  <a:pos x="23" y="6"/>
                </a:cxn>
                <a:cxn ang="0">
                  <a:pos x="1" y="15"/>
                </a:cxn>
              </a:cxnLst>
              <a:rect l="0" t="0" r="r" b="b"/>
              <a:pathLst>
                <a:path w="23" h="15">
                  <a:moveTo>
                    <a:pt x="1" y="15"/>
                  </a:moveTo>
                  <a:lnTo>
                    <a:pt x="0" y="12"/>
                  </a:lnTo>
                  <a:lnTo>
                    <a:pt x="1" y="15"/>
                  </a:lnTo>
                  <a:lnTo>
                    <a:pt x="21" y="0"/>
                  </a:lnTo>
                  <a:lnTo>
                    <a:pt x="22" y="3"/>
                  </a:lnTo>
                  <a:lnTo>
                    <a:pt x="23" y="6"/>
                  </a:lnTo>
                  <a:lnTo>
                    <a:pt x="1" y="15"/>
                  </a:lnTo>
                  <a:close/>
                </a:path>
              </a:pathLst>
            </a:custGeom>
            <a:solidFill>
              <a:srgbClr val="993300"/>
            </a:solidFill>
            <a:ln w="9525">
              <a:noFill/>
              <a:round/>
              <a:headEnd/>
              <a:tailEnd/>
            </a:ln>
          </p:spPr>
          <p:txBody>
            <a:bodyPr/>
            <a:lstStyle/>
            <a:p>
              <a:endParaRPr lang="en-US"/>
            </a:p>
          </p:txBody>
        </p:sp>
        <p:sp>
          <p:nvSpPr>
            <p:cNvPr id="151823" name="Freeform 271"/>
            <p:cNvSpPr>
              <a:spLocks/>
            </p:cNvSpPr>
            <p:nvPr/>
          </p:nvSpPr>
          <p:spPr bwMode="black">
            <a:xfrm>
              <a:off x="5715000" y="2741613"/>
              <a:ext cx="42863" cy="25400"/>
            </a:xfrm>
            <a:custGeom>
              <a:avLst/>
              <a:gdLst/>
              <a:ahLst/>
              <a:cxnLst>
                <a:cxn ang="0">
                  <a:pos x="2" y="19"/>
                </a:cxn>
                <a:cxn ang="0">
                  <a:pos x="0" y="17"/>
                </a:cxn>
                <a:cxn ang="0">
                  <a:pos x="2" y="18"/>
                </a:cxn>
                <a:cxn ang="0">
                  <a:pos x="19" y="0"/>
                </a:cxn>
                <a:cxn ang="0">
                  <a:pos x="20" y="2"/>
                </a:cxn>
                <a:cxn ang="0">
                  <a:pos x="22" y="4"/>
                </a:cxn>
                <a:cxn ang="0">
                  <a:pos x="2" y="19"/>
                </a:cxn>
              </a:cxnLst>
              <a:rect l="0" t="0" r="r" b="b"/>
              <a:pathLst>
                <a:path w="22" h="19">
                  <a:moveTo>
                    <a:pt x="2" y="19"/>
                  </a:moveTo>
                  <a:lnTo>
                    <a:pt x="0" y="17"/>
                  </a:lnTo>
                  <a:lnTo>
                    <a:pt x="2" y="18"/>
                  </a:lnTo>
                  <a:lnTo>
                    <a:pt x="19" y="0"/>
                  </a:lnTo>
                  <a:lnTo>
                    <a:pt x="20" y="2"/>
                  </a:lnTo>
                  <a:lnTo>
                    <a:pt x="22" y="4"/>
                  </a:lnTo>
                  <a:lnTo>
                    <a:pt x="2" y="19"/>
                  </a:lnTo>
                  <a:close/>
                </a:path>
              </a:pathLst>
            </a:custGeom>
            <a:solidFill>
              <a:srgbClr val="993300"/>
            </a:solidFill>
            <a:ln w="9525">
              <a:noFill/>
              <a:round/>
              <a:headEnd/>
              <a:tailEnd/>
            </a:ln>
          </p:spPr>
          <p:txBody>
            <a:bodyPr/>
            <a:lstStyle/>
            <a:p>
              <a:endParaRPr lang="en-US"/>
            </a:p>
          </p:txBody>
        </p:sp>
        <p:sp>
          <p:nvSpPr>
            <p:cNvPr id="151824" name="Freeform 272"/>
            <p:cNvSpPr>
              <a:spLocks/>
            </p:cNvSpPr>
            <p:nvPr/>
          </p:nvSpPr>
          <p:spPr bwMode="black">
            <a:xfrm>
              <a:off x="5715000" y="2736850"/>
              <a:ext cx="38100" cy="30163"/>
            </a:xfrm>
            <a:custGeom>
              <a:avLst/>
              <a:gdLst/>
              <a:ahLst/>
              <a:cxnLst>
                <a:cxn ang="0">
                  <a:pos x="2" y="23"/>
                </a:cxn>
                <a:cxn ang="0">
                  <a:pos x="0" y="21"/>
                </a:cxn>
                <a:cxn ang="0">
                  <a:pos x="2" y="24"/>
                </a:cxn>
                <a:cxn ang="0">
                  <a:pos x="14" y="0"/>
                </a:cxn>
                <a:cxn ang="0">
                  <a:pos x="16" y="3"/>
                </a:cxn>
                <a:cxn ang="0">
                  <a:pos x="19" y="5"/>
                </a:cxn>
                <a:cxn ang="0">
                  <a:pos x="2" y="23"/>
                </a:cxn>
              </a:cxnLst>
              <a:rect l="0" t="0" r="r" b="b"/>
              <a:pathLst>
                <a:path w="19" h="24">
                  <a:moveTo>
                    <a:pt x="2" y="23"/>
                  </a:moveTo>
                  <a:lnTo>
                    <a:pt x="0" y="21"/>
                  </a:lnTo>
                  <a:lnTo>
                    <a:pt x="2" y="24"/>
                  </a:lnTo>
                  <a:lnTo>
                    <a:pt x="14" y="0"/>
                  </a:lnTo>
                  <a:lnTo>
                    <a:pt x="16" y="3"/>
                  </a:lnTo>
                  <a:lnTo>
                    <a:pt x="19" y="5"/>
                  </a:lnTo>
                  <a:lnTo>
                    <a:pt x="2" y="23"/>
                  </a:lnTo>
                  <a:close/>
                </a:path>
              </a:pathLst>
            </a:custGeom>
            <a:solidFill>
              <a:srgbClr val="993300"/>
            </a:solidFill>
            <a:ln w="9525">
              <a:noFill/>
              <a:round/>
              <a:headEnd/>
              <a:tailEnd/>
            </a:ln>
          </p:spPr>
          <p:txBody>
            <a:bodyPr/>
            <a:lstStyle/>
            <a:p>
              <a:endParaRPr lang="en-US"/>
            </a:p>
          </p:txBody>
        </p:sp>
        <p:sp>
          <p:nvSpPr>
            <p:cNvPr id="151825" name="Freeform 273"/>
            <p:cNvSpPr>
              <a:spLocks/>
            </p:cNvSpPr>
            <p:nvPr/>
          </p:nvSpPr>
          <p:spPr bwMode="black">
            <a:xfrm>
              <a:off x="5715000" y="2733675"/>
              <a:ext cx="26988" cy="33338"/>
            </a:xfrm>
            <a:custGeom>
              <a:avLst/>
              <a:gdLst/>
              <a:ahLst/>
              <a:cxnLst>
                <a:cxn ang="0">
                  <a:pos x="2" y="25"/>
                </a:cxn>
                <a:cxn ang="0">
                  <a:pos x="0" y="24"/>
                </a:cxn>
                <a:cxn ang="0">
                  <a:pos x="3" y="24"/>
                </a:cxn>
                <a:cxn ang="0">
                  <a:pos x="8" y="0"/>
                </a:cxn>
                <a:cxn ang="0">
                  <a:pos x="11" y="0"/>
                </a:cxn>
                <a:cxn ang="0">
                  <a:pos x="14" y="1"/>
                </a:cxn>
                <a:cxn ang="0">
                  <a:pos x="2" y="25"/>
                </a:cxn>
              </a:cxnLst>
              <a:rect l="0" t="0" r="r" b="b"/>
              <a:pathLst>
                <a:path w="14" h="25">
                  <a:moveTo>
                    <a:pt x="2" y="25"/>
                  </a:moveTo>
                  <a:lnTo>
                    <a:pt x="0" y="24"/>
                  </a:lnTo>
                  <a:lnTo>
                    <a:pt x="3" y="24"/>
                  </a:lnTo>
                  <a:lnTo>
                    <a:pt x="8" y="0"/>
                  </a:lnTo>
                  <a:lnTo>
                    <a:pt x="11" y="0"/>
                  </a:lnTo>
                  <a:lnTo>
                    <a:pt x="14" y="1"/>
                  </a:lnTo>
                  <a:lnTo>
                    <a:pt x="2" y="25"/>
                  </a:lnTo>
                  <a:close/>
                </a:path>
              </a:pathLst>
            </a:custGeom>
            <a:solidFill>
              <a:srgbClr val="993300"/>
            </a:solidFill>
            <a:ln w="9525">
              <a:noFill/>
              <a:round/>
              <a:headEnd/>
              <a:tailEnd/>
            </a:ln>
          </p:spPr>
          <p:txBody>
            <a:bodyPr/>
            <a:lstStyle/>
            <a:p>
              <a:endParaRPr lang="en-US"/>
            </a:p>
          </p:txBody>
        </p:sp>
        <p:sp>
          <p:nvSpPr>
            <p:cNvPr id="151826" name="Freeform 274"/>
            <p:cNvSpPr>
              <a:spLocks/>
            </p:cNvSpPr>
            <p:nvPr/>
          </p:nvSpPr>
          <p:spPr bwMode="black">
            <a:xfrm>
              <a:off x="5715000" y="2733675"/>
              <a:ext cx="15875" cy="33338"/>
            </a:xfrm>
            <a:custGeom>
              <a:avLst/>
              <a:gdLst/>
              <a:ahLst/>
              <a:cxnLst>
                <a:cxn ang="0">
                  <a:pos x="3" y="25"/>
                </a:cxn>
                <a:cxn ang="0">
                  <a:pos x="0" y="24"/>
                </a:cxn>
                <a:cxn ang="0">
                  <a:pos x="2" y="24"/>
                </a:cxn>
                <a:cxn ang="0">
                  <a:pos x="2" y="0"/>
                </a:cxn>
                <a:cxn ang="0">
                  <a:pos x="5" y="0"/>
                </a:cxn>
                <a:cxn ang="0">
                  <a:pos x="8" y="1"/>
                </a:cxn>
                <a:cxn ang="0">
                  <a:pos x="3" y="25"/>
                </a:cxn>
              </a:cxnLst>
              <a:rect l="0" t="0" r="r" b="b"/>
              <a:pathLst>
                <a:path w="8" h="25">
                  <a:moveTo>
                    <a:pt x="3" y="25"/>
                  </a:moveTo>
                  <a:lnTo>
                    <a:pt x="0" y="24"/>
                  </a:lnTo>
                  <a:lnTo>
                    <a:pt x="2" y="24"/>
                  </a:lnTo>
                  <a:lnTo>
                    <a:pt x="2" y="0"/>
                  </a:lnTo>
                  <a:lnTo>
                    <a:pt x="5" y="0"/>
                  </a:lnTo>
                  <a:lnTo>
                    <a:pt x="8" y="1"/>
                  </a:lnTo>
                  <a:lnTo>
                    <a:pt x="3" y="25"/>
                  </a:lnTo>
                  <a:close/>
                </a:path>
              </a:pathLst>
            </a:custGeom>
            <a:solidFill>
              <a:srgbClr val="993300"/>
            </a:solidFill>
            <a:ln w="9525">
              <a:noFill/>
              <a:round/>
              <a:headEnd/>
              <a:tailEnd/>
            </a:ln>
          </p:spPr>
          <p:txBody>
            <a:bodyPr/>
            <a:lstStyle/>
            <a:p>
              <a:endParaRPr lang="en-US"/>
            </a:p>
          </p:txBody>
        </p:sp>
        <p:sp>
          <p:nvSpPr>
            <p:cNvPr id="151827" name="Freeform 275"/>
            <p:cNvSpPr>
              <a:spLocks/>
            </p:cNvSpPr>
            <p:nvPr/>
          </p:nvSpPr>
          <p:spPr bwMode="black">
            <a:xfrm>
              <a:off x="5707063" y="2733675"/>
              <a:ext cx="11112" cy="30163"/>
            </a:xfrm>
            <a:custGeom>
              <a:avLst/>
              <a:gdLst/>
              <a:ahLst/>
              <a:cxnLst>
                <a:cxn ang="0">
                  <a:pos x="5" y="24"/>
                </a:cxn>
                <a:cxn ang="0">
                  <a:pos x="2" y="24"/>
                </a:cxn>
                <a:cxn ang="0">
                  <a:pos x="5" y="24"/>
                </a:cxn>
                <a:cxn ang="0">
                  <a:pos x="0" y="0"/>
                </a:cxn>
                <a:cxn ang="0">
                  <a:pos x="2" y="0"/>
                </a:cxn>
                <a:cxn ang="0">
                  <a:pos x="5" y="0"/>
                </a:cxn>
                <a:cxn ang="0">
                  <a:pos x="5" y="24"/>
                </a:cxn>
              </a:cxnLst>
              <a:rect l="0" t="0" r="r" b="b"/>
              <a:pathLst>
                <a:path w="5" h="24">
                  <a:moveTo>
                    <a:pt x="5" y="24"/>
                  </a:moveTo>
                  <a:lnTo>
                    <a:pt x="2" y="24"/>
                  </a:lnTo>
                  <a:lnTo>
                    <a:pt x="5" y="24"/>
                  </a:lnTo>
                  <a:lnTo>
                    <a:pt x="0" y="0"/>
                  </a:lnTo>
                  <a:lnTo>
                    <a:pt x="2" y="0"/>
                  </a:lnTo>
                  <a:lnTo>
                    <a:pt x="5" y="0"/>
                  </a:lnTo>
                  <a:lnTo>
                    <a:pt x="5" y="24"/>
                  </a:lnTo>
                  <a:close/>
                </a:path>
              </a:pathLst>
            </a:custGeom>
            <a:solidFill>
              <a:srgbClr val="993300"/>
            </a:solidFill>
            <a:ln w="9525">
              <a:noFill/>
              <a:round/>
              <a:headEnd/>
              <a:tailEnd/>
            </a:ln>
          </p:spPr>
          <p:txBody>
            <a:bodyPr/>
            <a:lstStyle/>
            <a:p>
              <a:endParaRPr lang="en-US"/>
            </a:p>
          </p:txBody>
        </p:sp>
        <p:sp>
          <p:nvSpPr>
            <p:cNvPr id="151828" name="Freeform 276"/>
            <p:cNvSpPr>
              <a:spLocks/>
            </p:cNvSpPr>
            <p:nvPr/>
          </p:nvSpPr>
          <p:spPr bwMode="black">
            <a:xfrm>
              <a:off x="5695950" y="2733675"/>
              <a:ext cx="22225" cy="33338"/>
            </a:xfrm>
            <a:custGeom>
              <a:avLst/>
              <a:gdLst/>
              <a:ahLst/>
              <a:cxnLst>
                <a:cxn ang="0">
                  <a:pos x="12" y="24"/>
                </a:cxn>
                <a:cxn ang="0">
                  <a:pos x="9" y="25"/>
                </a:cxn>
                <a:cxn ang="0">
                  <a:pos x="12" y="25"/>
                </a:cxn>
                <a:cxn ang="0">
                  <a:pos x="0" y="1"/>
                </a:cxn>
                <a:cxn ang="0">
                  <a:pos x="4" y="1"/>
                </a:cxn>
                <a:cxn ang="0">
                  <a:pos x="7" y="0"/>
                </a:cxn>
                <a:cxn ang="0">
                  <a:pos x="12" y="24"/>
                </a:cxn>
              </a:cxnLst>
              <a:rect l="0" t="0" r="r" b="b"/>
              <a:pathLst>
                <a:path w="12" h="25">
                  <a:moveTo>
                    <a:pt x="12" y="24"/>
                  </a:moveTo>
                  <a:lnTo>
                    <a:pt x="9" y="25"/>
                  </a:lnTo>
                  <a:lnTo>
                    <a:pt x="12" y="25"/>
                  </a:lnTo>
                  <a:lnTo>
                    <a:pt x="0" y="1"/>
                  </a:lnTo>
                  <a:lnTo>
                    <a:pt x="4" y="1"/>
                  </a:lnTo>
                  <a:lnTo>
                    <a:pt x="7" y="0"/>
                  </a:lnTo>
                  <a:lnTo>
                    <a:pt x="12" y="24"/>
                  </a:lnTo>
                  <a:close/>
                </a:path>
              </a:pathLst>
            </a:custGeom>
            <a:solidFill>
              <a:srgbClr val="993300"/>
            </a:solidFill>
            <a:ln w="9525">
              <a:noFill/>
              <a:round/>
              <a:headEnd/>
              <a:tailEnd/>
            </a:ln>
          </p:spPr>
          <p:txBody>
            <a:bodyPr/>
            <a:lstStyle/>
            <a:p>
              <a:endParaRPr lang="en-US"/>
            </a:p>
          </p:txBody>
        </p:sp>
        <p:sp>
          <p:nvSpPr>
            <p:cNvPr id="151829" name="Freeform 277"/>
            <p:cNvSpPr>
              <a:spLocks/>
            </p:cNvSpPr>
            <p:nvPr/>
          </p:nvSpPr>
          <p:spPr bwMode="black">
            <a:xfrm>
              <a:off x="5684838" y="2733675"/>
              <a:ext cx="33337" cy="33338"/>
            </a:xfrm>
            <a:custGeom>
              <a:avLst/>
              <a:gdLst/>
              <a:ahLst/>
              <a:cxnLst>
                <a:cxn ang="0">
                  <a:pos x="17" y="24"/>
                </a:cxn>
                <a:cxn ang="0">
                  <a:pos x="14" y="25"/>
                </a:cxn>
                <a:cxn ang="0">
                  <a:pos x="17" y="22"/>
                </a:cxn>
                <a:cxn ang="0">
                  <a:pos x="0" y="4"/>
                </a:cxn>
                <a:cxn ang="0">
                  <a:pos x="3" y="1"/>
                </a:cxn>
                <a:cxn ang="0">
                  <a:pos x="5" y="0"/>
                </a:cxn>
                <a:cxn ang="0">
                  <a:pos x="17" y="24"/>
                </a:cxn>
              </a:cxnLst>
              <a:rect l="0" t="0" r="r" b="b"/>
              <a:pathLst>
                <a:path w="17" h="25">
                  <a:moveTo>
                    <a:pt x="17" y="24"/>
                  </a:moveTo>
                  <a:lnTo>
                    <a:pt x="14" y="25"/>
                  </a:lnTo>
                  <a:lnTo>
                    <a:pt x="17" y="22"/>
                  </a:lnTo>
                  <a:lnTo>
                    <a:pt x="0" y="4"/>
                  </a:lnTo>
                  <a:lnTo>
                    <a:pt x="3" y="1"/>
                  </a:lnTo>
                  <a:lnTo>
                    <a:pt x="5" y="0"/>
                  </a:lnTo>
                  <a:lnTo>
                    <a:pt x="17" y="24"/>
                  </a:lnTo>
                  <a:close/>
                </a:path>
              </a:pathLst>
            </a:custGeom>
            <a:solidFill>
              <a:srgbClr val="993300"/>
            </a:solidFill>
            <a:ln w="9525">
              <a:noFill/>
              <a:round/>
              <a:headEnd/>
              <a:tailEnd/>
            </a:ln>
          </p:spPr>
          <p:txBody>
            <a:bodyPr/>
            <a:lstStyle/>
            <a:p>
              <a:endParaRPr lang="en-US"/>
            </a:p>
          </p:txBody>
        </p:sp>
        <p:sp>
          <p:nvSpPr>
            <p:cNvPr id="151830" name="Freeform 278"/>
            <p:cNvSpPr>
              <a:spLocks/>
            </p:cNvSpPr>
            <p:nvPr/>
          </p:nvSpPr>
          <p:spPr bwMode="black">
            <a:xfrm>
              <a:off x="5676900" y="2738438"/>
              <a:ext cx="41275" cy="28575"/>
            </a:xfrm>
            <a:custGeom>
              <a:avLst/>
              <a:gdLst/>
              <a:ahLst/>
              <a:cxnLst>
                <a:cxn ang="0">
                  <a:pos x="21" y="18"/>
                </a:cxn>
                <a:cxn ang="0">
                  <a:pos x="19" y="20"/>
                </a:cxn>
                <a:cxn ang="0">
                  <a:pos x="20" y="19"/>
                </a:cxn>
                <a:cxn ang="0">
                  <a:pos x="0" y="4"/>
                </a:cxn>
                <a:cxn ang="0">
                  <a:pos x="2" y="2"/>
                </a:cxn>
                <a:cxn ang="0">
                  <a:pos x="4" y="0"/>
                </a:cxn>
                <a:cxn ang="0">
                  <a:pos x="21" y="18"/>
                </a:cxn>
              </a:cxnLst>
              <a:rect l="0" t="0" r="r" b="b"/>
              <a:pathLst>
                <a:path w="21" h="20">
                  <a:moveTo>
                    <a:pt x="21" y="18"/>
                  </a:moveTo>
                  <a:lnTo>
                    <a:pt x="19" y="20"/>
                  </a:lnTo>
                  <a:lnTo>
                    <a:pt x="20" y="19"/>
                  </a:lnTo>
                  <a:lnTo>
                    <a:pt x="0" y="4"/>
                  </a:lnTo>
                  <a:lnTo>
                    <a:pt x="2" y="2"/>
                  </a:lnTo>
                  <a:lnTo>
                    <a:pt x="4" y="0"/>
                  </a:lnTo>
                  <a:lnTo>
                    <a:pt x="21" y="18"/>
                  </a:lnTo>
                  <a:close/>
                </a:path>
              </a:pathLst>
            </a:custGeom>
            <a:solidFill>
              <a:srgbClr val="993300"/>
            </a:solidFill>
            <a:ln w="9525">
              <a:noFill/>
              <a:round/>
              <a:headEnd/>
              <a:tailEnd/>
            </a:ln>
          </p:spPr>
          <p:txBody>
            <a:bodyPr/>
            <a:lstStyle/>
            <a:p>
              <a:endParaRPr lang="en-US"/>
            </a:p>
          </p:txBody>
        </p:sp>
        <p:sp>
          <p:nvSpPr>
            <p:cNvPr id="151831" name="Freeform 279"/>
            <p:cNvSpPr>
              <a:spLocks/>
            </p:cNvSpPr>
            <p:nvPr/>
          </p:nvSpPr>
          <p:spPr bwMode="black">
            <a:xfrm>
              <a:off x="5672138" y="2744788"/>
              <a:ext cx="42862" cy="22225"/>
            </a:xfrm>
            <a:custGeom>
              <a:avLst/>
              <a:gdLst/>
              <a:ahLst/>
              <a:cxnLst>
                <a:cxn ang="0">
                  <a:pos x="23" y="15"/>
                </a:cxn>
                <a:cxn ang="0">
                  <a:pos x="21" y="17"/>
                </a:cxn>
                <a:cxn ang="0">
                  <a:pos x="23" y="14"/>
                </a:cxn>
                <a:cxn ang="0">
                  <a:pos x="0" y="5"/>
                </a:cxn>
                <a:cxn ang="0">
                  <a:pos x="2" y="2"/>
                </a:cxn>
                <a:cxn ang="0">
                  <a:pos x="3" y="0"/>
                </a:cxn>
                <a:cxn ang="0">
                  <a:pos x="23" y="15"/>
                </a:cxn>
              </a:cxnLst>
              <a:rect l="0" t="0" r="r" b="b"/>
              <a:pathLst>
                <a:path w="23" h="17">
                  <a:moveTo>
                    <a:pt x="23" y="15"/>
                  </a:moveTo>
                  <a:lnTo>
                    <a:pt x="21" y="17"/>
                  </a:lnTo>
                  <a:lnTo>
                    <a:pt x="23" y="14"/>
                  </a:lnTo>
                  <a:lnTo>
                    <a:pt x="0" y="5"/>
                  </a:lnTo>
                  <a:lnTo>
                    <a:pt x="2" y="2"/>
                  </a:lnTo>
                  <a:lnTo>
                    <a:pt x="3" y="0"/>
                  </a:lnTo>
                  <a:lnTo>
                    <a:pt x="23" y="15"/>
                  </a:lnTo>
                  <a:close/>
                </a:path>
              </a:pathLst>
            </a:custGeom>
            <a:solidFill>
              <a:srgbClr val="993300"/>
            </a:solidFill>
            <a:ln w="9525">
              <a:noFill/>
              <a:round/>
              <a:headEnd/>
              <a:tailEnd/>
            </a:ln>
          </p:spPr>
          <p:txBody>
            <a:bodyPr/>
            <a:lstStyle/>
            <a:p>
              <a:endParaRPr lang="en-US"/>
            </a:p>
          </p:txBody>
        </p:sp>
        <p:sp>
          <p:nvSpPr>
            <p:cNvPr id="151832" name="Freeform 280"/>
            <p:cNvSpPr>
              <a:spLocks/>
            </p:cNvSpPr>
            <p:nvPr/>
          </p:nvSpPr>
          <p:spPr bwMode="black">
            <a:xfrm>
              <a:off x="5668963" y="2752725"/>
              <a:ext cx="46037" cy="14288"/>
            </a:xfrm>
            <a:custGeom>
              <a:avLst/>
              <a:gdLst/>
              <a:ahLst/>
              <a:cxnLst>
                <a:cxn ang="0">
                  <a:pos x="24" y="9"/>
                </a:cxn>
                <a:cxn ang="0">
                  <a:pos x="23" y="12"/>
                </a:cxn>
                <a:cxn ang="0">
                  <a:pos x="23" y="9"/>
                </a:cxn>
                <a:cxn ang="0">
                  <a:pos x="0" y="7"/>
                </a:cxn>
                <a:cxn ang="0">
                  <a:pos x="0" y="3"/>
                </a:cxn>
                <a:cxn ang="0">
                  <a:pos x="1" y="0"/>
                </a:cxn>
                <a:cxn ang="0">
                  <a:pos x="24" y="9"/>
                </a:cxn>
              </a:cxnLst>
              <a:rect l="0" t="0" r="r" b="b"/>
              <a:pathLst>
                <a:path w="24" h="12">
                  <a:moveTo>
                    <a:pt x="24" y="9"/>
                  </a:moveTo>
                  <a:lnTo>
                    <a:pt x="23" y="12"/>
                  </a:lnTo>
                  <a:lnTo>
                    <a:pt x="23" y="9"/>
                  </a:lnTo>
                  <a:lnTo>
                    <a:pt x="0" y="7"/>
                  </a:lnTo>
                  <a:lnTo>
                    <a:pt x="0" y="3"/>
                  </a:lnTo>
                  <a:lnTo>
                    <a:pt x="1" y="0"/>
                  </a:lnTo>
                  <a:lnTo>
                    <a:pt x="24" y="9"/>
                  </a:lnTo>
                  <a:close/>
                </a:path>
              </a:pathLst>
            </a:custGeom>
            <a:solidFill>
              <a:srgbClr val="993300"/>
            </a:solidFill>
            <a:ln w="9525">
              <a:noFill/>
              <a:round/>
              <a:headEnd/>
              <a:tailEnd/>
            </a:ln>
          </p:spPr>
          <p:txBody>
            <a:bodyPr/>
            <a:lstStyle/>
            <a:p>
              <a:endParaRPr lang="en-US"/>
            </a:p>
          </p:txBody>
        </p:sp>
        <p:sp>
          <p:nvSpPr>
            <p:cNvPr id="151833" name="Freeform 281"/>
            <p:cNvSpPr>
              <a:spLocks/>
            </p:cNvSpPr>
            <p:nvPr/>
          </p:nvSpPr>
          <p:spPr bwMode="black">
            <a:xfrm>
              <a:off x="5668963" y="2760663"/>
              <a:ext cx="46037" cy="9525"/>
            </a:xfrm>
            <a:custGeom>
              <a:avLst/>
              <a:gdLst/>
              <a:ahLst/>
              <a:cxnLst>
                <a:cxn ang="0">
                  <a:pos x="23" y="2"/>
                </a:cxn>
                <a:cxn ang="0">
                  <a:pos x="22" y="6"/>
                </a:cxn>
                <a:cxn ang="0">
                  <a:pos x="0" y="3"/>
                </a:cxn>
                <a:cxn ang="0">
                  <a:pos x="0" y="0"/>
                </a:cxn>
                <a:cxn ang="0">
                  <a:pos x="23" y="2"/>
                </a:cxn>
              </a:cxnLst>
              <a:rect l="0" t="0" r="r" b="b"/>
              <a:pathLst>
                <a:path w="23" h="6">
                  <a:moveTo>
                    <a:pt x="23" y="2"/>
                  </a:moveTo>
                  <a:lnTo>
                    <a:pt x="22" y="6"/>
                  </a:lnTo>
                  <a:lnTo>
                    <a:pt x="0" y="3"/>
                  </a:lnTo>
                  <a:lnTo>
                    <a:pt x="0" y="0"/>
                  </a:lnTo>
                  <a:lnTo>
                    <a:pt x="23" y="2"/>
                  </a:lnTo>
                  <a:close/>
                </a:path>
              </a:pathLst>
            </a:custGeom>
            <a:solidFill>
              <a:srgbClr val="993300"/>
            </a:solidFill>
            <a:ln w="9525">
              <a:noFill/>
              <a:round/>
              <a:headEnd/>
              <a:tailEnd/>
            </a:ln>
          </p:spPr>
          <p:txBody>
            <a:bodyPr/>
            <a:lstStyle/>
            <a:p>
              <a:endParaRPr lang="en-US"/>
            </a:p>
          </p:txBody>
        </p:sp>
        <p:sp>
          <p:nvSpPr>
            <p:cNvPr id="151834" name="Freeform 282"/>
            <p:cNvSpPr>
              <a:spLocks/>
            </p:cNvSpPr>
            <p:nvPr/>
          </p:nvSpPr>
          <p:spPr bwMode="black">
            <a:xfrm>
              <a:off x="6102350" y="2755900"/>
              <a:ext cx="41275" cy="14288"/>
            </a:xfrm>
            <a:custGeom>
              <a:avLst/>
              <a:gdLst/>
              <a:ahLst/>
              <a:cxnLst>
                <a:cxn ang="0">
                  <a:pos x="0" y="10"/>
                </a:cxn>
                <a:cxn ang="0">
                  <a:pos x="0" y="6"/>
                </a:cxn>
                <a:cxn ang="0">
                  <a:pos x="0" y="9"/>
                </a:cxn>
                <a:cxn ang="0">
                  <a:pos x="23" y="0"/>
                </a:cxn>
                <a:cxn ang="0">
                  <a:pos x="23" y="4"/>
                </a:cxn>
                <a:cxn ang="0">
                  <a:pos x="23" y="7"/>
                </a:cxn>
                <a:cxn ang="0">
                  <a:pos x="0" y="10"/>
                </a:cxn>
              </a:cxnLst>
              <a:rect l="0" t="0" r="r" b="b"/>
              <a:pathLst>
                <a:path w="23" h="10">
                  <a:moveTo>
                    <a:pt x="0" y="10"/>
                  </a:moveTo>
                  <a:lnTo>
                    <a:pt x="0" y="6"/>
                  </a:lnTo>
                  <a:lnTo>
                    <a:pt x="0" y="9"/>
                  </a:lnTo>
                  <a:lnTo>
                    <a:pt x="23" y="0"/>
                  </a:lnTo>
                  <a:lnTo>
                    <a:pt x="23" y="4"/>
                  </a:lnTo>
                  <a:lnTo>
                    <a:pt x="23" y="7"/>
                  </a:lnTo>
                  <a:lnTo>
                    <a:pt x="0" y="10"/>
                  </a:lnTo>
                  <a:close/>
                </a:path>
              </a:pathLst>
            </a:custGeom>
            <a:solidFill>
              <a:srgbClr val="993300"/>
            </a:solidFill>
            <a:ln w="9525">
              <a:noFill/>
              <a:round/>
              <a:headEnd/>
              <a:tailEnd/>
            </a:ln>
          </p:spPr>
          <p:txBody>
            <a:bodyPr/>
            <a:lstStyle/>
            <a:p>
              <a:endParaRPr lang="en-US"/>
            </a:p>
          </p:txBody>
        </p:sp>
        <p:sp>
          <p:nvSpPr>
            <p:cNvPr id="151835" name="Freeform 283"/>
            <p:cNvSpPr>
              <a:spLocks/>
            </p:cNvSpPr>
            <p:nvPr/>
          </p:nvSpPr>
          <p:spPr bwMode="black">
            <a:xfrm>
              <a:off x="6102350" y="2747963"/>
              <a:ext cx="41275" cy="19050"/>
            </a:xfrm>
            <a:custGeom>
              <a:avLst/>
              <a:gdLst/>
              <a:ahLst/>
              <a:cxnLst>
                <a:cxn ang="0">
                  <a:pos x="1" y="15"/>
                </a:cxn>
                <a:cxn ang="0">
                  <a:pos x="0" y="12"/>
                </a:cxn>
                <a:cxn ang="0">
                  <a:pos x="1" y="15"/>
                </a:cxn>
                <a:cxn ang="0">
                  <a:pos x="22" y="0"/>
                </a:cxn>
                <a:cxn ang="0">
                  <a:pos x="23" y="3"/>
                </a:cxn>
                <a:cxn ang="0">
                  <a:pos x="24" y="6"/>
                </a:cxn>
                <a:cxn ang="0">
                  <a:pos x="1" y="15"/>
                </a:cxn>
              </a:cxnLst>
              <a:rect l="0" t="0" r="r" b="b"/>
              <a:pathLst>
                <a:path w="24" h="15">
                  <a:moveTo>
                    <a:pt x="1" y="15"/>
                  </a:moveTo>
                  <a:lnTo>
                    <a:pt x="0" y="12"/>
                  </a:lnTo>
                  <a:lnTo>
                    <a:pt x="1" y="15"/>
                  </a:lnTo>
                  <a:lnTo>
                    <a:pt x="22" y="0"/>
                  </a:lnTo>
                  <a:lnTo>
                    <a:pt x="23" y="3"/>
                  </a:lnTo>
                  <a:lnTo>
                    <a:pt x="24" y="6"/>
                  </a:lnTo>
                  <a:lnTo>
                    <a:pt x="1" y="15"/>
                  </a:lnTo>
                  <a:close/>
                </a:path>
              </a:pathLst>
            </a:custGeom>
            <a:solidFill>
              <a:srgbClr val="993300"/>
            </a:solidFill>
            <a:ln w="9525">
              <a:noFill/>
              <a:round/>
              <a:headEnd/>
              <a:tailEnd/>
            </a:ln>
          </p:spPr>
          <p:txBody>
            <a:bodyPr/>
            <a:lstStyle/>
            <a:p>
              <a:endParaRPr lang="en-US"/>
            </a:p>
          </p:txBody>
        </p:sp>
        <p:sp>
          <p:nvSpPr>
            <p:cNvPr id="151836" name="Freeform 284"/>
            <p:cNvSpPr>
              <a:spLocks/>
            </p:cNvSpPr>
            <p:nvPr/>
          </p:nvSpPr>
          <p:spPr bwMode="black">
            <a:xfrm>
              <a:off x="6097588" y="2741613"/>
              <a:ext cx="42862" cy="25400"/>
            </a:xfrm>
            <a:custGeom>
              <a:avLst/>
              <a:gdLst/>
              <a:ahLst/>
              <a:cxnLst>
                <a:cxn ang="0">
                  <a:pos x="2" y="19"/>
                </a:cxn>
                <a:cxn ang="0">
                  <a:pos x="0" y="17"/>
                </a:cxn>
                <a:cxn ang="0">
                  <a:pos x="3" y="19"/>
                </a:cxn>
                <a:cxn ang="0">
                  <a:pos x="17" y="0"/>
                </a:cxn>
                <a:cxn ang="0">
                  <a:pos x="20" y="2"/>
                </a:cxn>
                <a:cxn ang="0">
                  <a:pos x="23" y="4"/>
                </a:cxn>
                <a:cxn ang="0">
                  <a:pos x="2" y="19"/>
                </a:cxn>
              </a:cxnLst>
              <a:rect l="0" t="0" r="r" b="b"/>
              <a:pathLst>
                <a:path w="23" h="19">
                  <a:moveTo>
                    <a:pt x="2" y="19"/>
                  </a:moveTo>
                  <a:lnTo>
                    <a:pt x="0" y="17"/>
                  </a:lnTo>
                  <a:lnTo>
                    <a:pt x="3" y="19"/>
                  </a:lnTo>
                  <a:lnTo>
                    <a:pt x="17" y="0"/>
                  </a:lnTo>
                  <a:lnTo>
                    <a:pt x="20" y="2"/>
                  </a:lnTo>
                  <a:lnTo>
                    <a:pt x="23" y="4"/>
                  </a:lnTo>
                  <a:lnTo>
                    <a:pt x="2" y="19"/>
                  </a:lnTo>
                  <a:close/>
                </a:path>
              </a:pathLst>
            </a:custGeom>
            <a:solidFill>
              <a:srgbClr val="993300"/>
            </a:solidFill>
            <a:ln w="9525">
              <a:noFill/>
              <a:round/>
              <a:headEnd/>
              <a:tailEnd/>
            </a:ln>
          </p:spPr>
          <p:txBody>
            <a:bodyPr/>
            <a:lstStyle/>
            <a:p>
              <a:endParaRPr lang="en-US"/>
            </a:p>
          </p:txBody>
        </p:sp>
        <p:sp>
          <p:nvSpPr>
            <p:cNvPr id="151837" name="Freeform 285"/>
            <p:cNvSpPr>
              <a:spLocks/>
            </p:cNvSpPr>
            <p:nvPr/>
          </p:nvSpPr>
          <p:spPr bwMode="black">
            <a:xfrm>
              <a:off x="6097588" y="2738438"/>
              <a:ext cx="34925" cy="28575"/>
            </a:xfrm>
            <a:custGeom>
              <a:avLst/>
              <a:gdLst/>
              <a:ahLst/>
              <a:cxnLst>
                <a:cxn ang="0">
                  <a:pos x="3" y="22"/>
                </a:cxn>
                <a:cxn ang="0">
                  <a:pos x="0" y="19"/>
                </a:cxn>
                <a:cxn ang="0">
                  <a:pos x="2" y="21"/>
                </a:cxn>
                <a:cxn ang="0">
                  <a:pos x="13" y="0"/>
                </a:cxn>
                <a:cxn ang="0">
                  <a:pos x="15" y="1"/>
                </a:cxn>
                <a:cxn ang="0">
                  <a:pos x="17" y="3"/>
                </a:cxn>
                <a:cxn ang="0">
                  <a:pos x="3" y="22"/>
                </a:cxn>
              </a:cxnLst>
              <a:rect l="0" t="0" r="r" b="b"/>
              <a:pathLst>
                <a:path w="17" h="22">
                  <a:moveTo>
                    <a:pt x="3" y="22"/>
                  </a:moveTo>
                  <a:lnTo>
                    <a:pt x="0" y="19"/>
                  </a:lnTo>
                  <a:lnTo>
                    <a:pt x="2" y="21"/>
                  </a:lnTo>
                  <a:lnTo>
                    <a:pt x="13" y="0"/>
                  </a:lnTo>
                  <a:lnTo>
                    <a:pt x="15" y="1"/>
                  </a:lnTo>
                  <a:lnTo>
                    <a:pt x="17" y="3"/>
                  </a:lnTo>
                  <a:lnTo>
                    <a:pt x="3" y="22"/>
                  </a:lnTo>
                  <a:close/>
                </a:path>
              </a:pathLst>
            </a:custGeom>
            <a:solidFill>
              <a:srgbClr val="993300"/>
            </a:solidFill>
            <a:ln w="9525">
              <a:noFill/>
              <a:round/>
              <a:headEnd/>
              <a:tailEnd/>
            </a:ln>
          </p:spPr>
          <p:txBody>
            <a:bodyPr/>
            <a:lstStyle/>
            <a:p>
              <a:endParaRPr lang="en-US"/>
            </a:p>
          </p:txBody>
        </p:sp>
        <p:sp>
          <p:nvSpPr>
            <p:cNvPr id="151838" name="Freeform 286"/>
            <p:cNvSpPr>
              <a:spLocks/>
            </p:cNvSpPr>
            <p:nvPr/>
          </p:nvSpPr>
          <p:spPr bwMode="black">
            <a:xfrm>
              <a:off x="6097588" y="2733675"/>
              <a:ext cx="26987" cy="33338"/>
            </a:xfrm>
            <a:custGeom>
              <a:avLst/>
              <a:gdLst/>
              <a:ahLst/>
              <a:cxnLst>
                <a:cxn ang="0">
                  <a:pos x="3" y="24"/>
                </a:cxn>
                <a:cxn ang="0">
                  <a:pos x="0" y="22"/>
                </a:cxn>
                <a:cxn ang="0">
                  <a:pos x="4" y="24"/>
                </a:cxn>
                <a:cxn ang="0">
                  <a:pos x="9" y="0"/>
                </a:cxn>
                <a:cxn ang="0">
                  <a:pos x="12" y="1"/>
                </a:cxn>
                <a:cxn ang="0">
                  <a:pos x="14" y="3"/>
                </a:cxn>
                <a:cxn ang="0">
                  <a:pos x="3" y="24"/>
                </a:cxn>
              </a:cxnLst>
              <a:rect l="0" t="0" r="r" b="b"/>
              <a:pathLst>
                <a:path w="14" h="24">
                  <a:moveTo>
                    <a:pt x="3" y="24"/>
                  </a:moveTo>
                  <a:lnTo>
                    <a:pt x="0" y="22"/>
                  </a:lnTo>
                  <a:lnTo>
                    <a:pt x="4" y="24"/>
                  </a:lnTo>
                  <a:lnTo>
                    <a:pt x="9" y="0"/>
                  </a:lnTo>
                  <a:lnTo>
                    <a:pt x="12" y="1"/>
                  </a:lnTo>
                  <a:lnTo>
                    <a:pt x="14" y="3"/>
                  </a:lnTo>
                  <a:lnTo>
                    <a:pt x="3" y="24"/>
                  </a:lnTo>
                  <a:close/>
                </a:path>
              </a:pathLst>
            </a:custGeom>
            <a:solidFill>
              <a:srgbClr val="993300"/>
            </a:solidFill>
            <a:ln w="9525">
              <a:noFill/>
              <a:round/>
              <a:headEnd/>
              <a:tailEnd/>
            </a:ln>
          </p:spPr>
          <p:txBody>
            <a:bodyPr/>
            <a:lstStyle/>
            <a:p>
              <a:endParaRPr lang="en-US"/>
            </a:p>
          </p:txBody>
        </p:sp>
        <p:sp>
          <p:nvSpPr>
            <p:cNvPr id="151839" name="Freeform 287"/>
            <p:cNvSpPr>
              <a:spLocks/>
            </p:cNvSpPr>
            <p:nvPr/>
          </p:nvSpPr>
          <p:spPr bwMode="black">
            <a:xfrm>
              <a:off x="6097588" y="2733675"/>
              <a:ext cx="15875" cy="33338"/>
            </a:xfrm>
            <a:custGeom>
              <a:avLst/>
              <a:gdLst/>
              <a:ahLst/>
              <a:cxnLst>
                <a:cxn ang="0">
                  <a:pos x="4" y="25"/>
                </a:cxn>
                <a:cxn ang="0">
                  <a:pos x="0" y="24"/>
                </a:cxn>
                <a:cxn ang="0">
                  <a:pos x="3" y="24"/>
                </a:cxn>
                <a:cxn ang="0">
                  <a:pos x="3" y="0"/>
                </a:cxn>
                <a:cxn ang="0">
                  <a:pos x="5" y="0"/>
                </a:cxn>
                <a:cxn ang="0">
                  <a:pos x="9" y="1"/>
                </a:cxn>
                <a:cxn ang="0">
                  <a:pos x="4" y="25"/>
                </a:cxn>
              </a:cxnLst>
              <a:rect l="0" t="0" r="r" b="b"/>
              <a:pathLst>
                <a:path w="9" h="25">
                  <a:moveTo>
                    <a:pt x="4" y="25"/>
                  </a:moveTo>
                  <a:lnTo>
                    <a:pt x="0" y="24"/>
                  </a:lnTo>
                  <a:lnTo>
                    <a:pt x="3" y="24"/>
                  </a:lnTo>
                  <a:lnTo>
                    <a:pt x="3" y="0"/>
                  </a:lnTo>
                  <a:lnTo>
                    <a:pt x="5" y="0"/>
                  </a:lnTo>
                  <a:lnTo>
                    <a:pt x="9" y="1"/>
                  </a:lnTo>
                  <a:lnTo>
                    <a:pt x="4" y="25"/>
                  </a:lnTo>
                  <a:close/>
                </a:path>
              </a:pathLst>
            </a:custGeom>
            <a:solidFill>
              <a:srgbClr val="993300"/>
            </a:solidFill>
            <a:ln w="9525">
              <a:noFill/>
              <a:round/>
              <a:headEnd/>
              <a:tailEnd/>
            </a:ln>
          </p:spPr>
          <p:txBody>
            <a:bodyPr/>
            <a:lstStyle/>
            <a:p>
              <a:endParaRPr lang="en-US"/>
            </a:p>
          </p:txBody>
        </p:sp>
        <p:sp>
          <p:nvSpPr>
            <p:cNvPr id="151840" name="Freeform 288"/>
            <p:cNvSpPr>
              <a:spLocks/>
            </p:cNvSpPr>
            <p:nvPr/>
          </p:nvSpPr>
          <p:spPr bwMode="black">
            <a:xfrm>
              <a:off x="6091238" y="2733675"/>
              <a:ext cx="11112" cy="30163"/>
            </a:xfrm>
            <a:custGeom>
              <a:avLst/>
              <a:gdLst/>
              <a:ahLst/>
              <a:cxnLst>
                <a:cxn ang="0">
                  <a:pos x="6" y="24"/>
                </a:cxn>
                <a:cxn ang="0">
                  <a:pos x="3" y="24"/>
                </a:cxn>
                <a:cxn ang="0">
                  <a:pos x="6" y="24"/>
                </a:cxn>
                <a:cxn ang="0">
                  <a:pos x="0" y="0"/>
                </a:cxn>
                <a:cxn ang="0">
                  <a:pos x="3" y="0"/>
                </a:cxn>
                <a:cxn ang="0">
                  <a:pos x="6" y="0"/>
                </a:cxn>
                <a:cxn ang="0">
                  <a:pos x="6" y="24"/>
                </a:cxn>
              </a:cxnLst>
              <a:rect l="0" t="0" r="r" b="b"/>
              <a:pathLst>
                <a:path w="6" h="24">
                  <a:moveTo>
                    <a:pt x="6" y="24"/>
                  </a:moveTo>
                  <a:lnTo>
                    <a:pt x="3" y="24"/>
                  </a:lnTo>
                  <a:lnTo>
                    <a:pt x="6" y="24"/>
                  </a:lnTo>
                  <a:lnTo>
                    <a:pt x="0" y="0"/>
                  </a:lnTo>
                  <a:lnTo>
                    <a:pt x="3" y="0"/>
                  </a:lnTo>
                  <a:lnTo>
                    <a:pt x="6" y="0"/>
                  </a:lnTo>
                  <a:lnTo>
                    <a:pt x="6" y="24"/>
                  </a:lnTo>
                  <a:close/>
                </a:path>
              </a:pathLst>
            </a:custGeom>
            <a:solidFill>
              <a:srgbClr val="993300"/>
            </a:solidFill>
            <a:ln w="9525">
              <a:noFill/>
              <a:round/>
              <a:headEnd/>
              <a:tailEnd/>
            </a:ln>
          </p:spPr>
          <p:txBody>
            <a:bodyPr/>
            <a:lstStyle/>
            <a:p>
              <a:endParaRPr lang="en-US"/>
            </a:p>
          </p:txBody>
        </p:sp>
        <p:sp>
          <p:nvSpPr>
            <p:cNvPr id="151841" name="Freeform 289"/>
            <p:cNvSpPr>
              <a:spLocks/>
            </p:cNvSpPr>
            <p:nvPr/>
          </p:nvSpPr>
          <p:spPr bwMode="black">
            <a:xfrm>
              <a:off x="6078538" y="2733675"/>
              <a:ext cx="23812" cy="33338"/>
            </a:xfrm>
            <a:custGeom>
              <a:avLst/>
              <a:gdLst/>
              <a:ahLst/>
              <a:cxnLst>
                <a:cxn ang="0">
                  <a:pos x="12" y="24"/>
                </a:cxn>
                <a:cxn ang="0">
                  <a:pos x="9" y="25"/>
                </a:cxn>
                <a:cxn ang="0">
                  <a:pos x="12" y="25"/>
                </a:cxn>
                <a:cxn ang="0">
                  <a:pos x="0" y="1"/>
                </a:cxn>
                <a:cxn ang="0">
                  <a:pos x="3" y="1"/>
                </a:cxn>
                <a:cxn ang="0">
                  <a:pos x="6" y="0"/>
                </a:cxn>
                <a:cxn ang="0">
                  <a:pos x="12" y="24"/>
                </a:cxn>
              </a:cxnLst>
              <a:rect l="0" t="0" r="r" b="b"/>
              <a:pathLst>
                <a:path w="12" h="25">
                  <a:moveTo>
                    <a:pt x="12" y="24"/>
                  </a:moveTo>
                  <a:lnTo>
                    <a:pt x="9" y="25"/>
                  </a:lnTo>
                  <a:lnTo>
                    <a:pt x="12" y="25"/>
                  </a:lnTo>
                  <a:lnTo>
                    <a:pt x="0" y="1"/>
                  </a:lnTo>
                  <a:lnTo>
                    <a:pt x="3" y="1"/>
                  </a:lnTo>
                  <a:lnTo>
                    <a:pt x="6" y="0"/>
                  </a:lnTo>
                  <a:lnTo>
                    <a:pt x="12" y="24"/>
                  </a:lnTo>
                  <a:close/>
                </a:path>
              </a:pathLst>
            </a:custGeom>
            <a:solidFill>
              <a:srgbClr val="993300"/>
            </a:solidFill>
            <a:ln w="9525">
              <a:noFill/>
              <a:round/>
              <a:headEnd/>
              <a:tailEnd/>
            </a:ln>
          </p:spPr>
          <p:txBody>
            <a:bodyPr/>
            <a:lstStyle/>
            <a:p>
              <a:endParaRPr lang="en-US"/>
            </a:p>
          </p:txBody>
        </p:sp>
        <p:sp>
          <p:nvSpPr>
            <p:cNvPr id="151842" name="Freeform 290"/>
            <p:cNvSpPr>
              <a:spLocks/>
            </p:cNvSpPr>
            <p:nvPr/>
          </p:nvSpPr>
          <p:spPr bwMode="black">
            <a:xfrm>
              <a:off x="6072188" y="2733675"/>
              <a:ext cx="30162" cy="33338"/>
            </a:xfrm>
            <a:custGeom>
              <a:avLst/>
              <a:gdLst/>
              <a:ahLst/>
              <a:cxnLst>
                <a:cxn ang="0">
                  <a:pos x="16" y="24"/>
                </a:cxn>
                <a:cxn ang="0">
                  <a:pos x="13" y="25"/>
                </a:cxn>
                <a:cxn ang="0">
                  <a:pos x="15" y="22"/>
                </a:cxn>
                <a:cxn ang="0">
                  <a:pos x="0" y="4"/>
                </a:cxn>
                <a:cxn ang="0">
                  <a:pos x="2" y="1"/>
                </a:cxn>
                <a:cxn ang="0">
                  <a:pos x="4" y="0"/>
                </a:cxn>
                <a:cxn ang="0">
                  <a:pos x="16" y="24"/>
                </a:cxn>
              </a:cxnLst>
              <a:rect l="0" t="0" r="r" b="b"/>
              <a:pathLst>
                <a:path w="16" h="25">
                  <a:moveTo>
                    <a:pt x="16" y="24"/>
                  </a:moveTo>
                  <a:lnTo>
                    <a:pt x="13" y="25"/>
                  </a:lnTo>
                  <a:lnTo>
                    <a:pt x="15" y="22"/>
                  </a:lnTo>
                  <a:lnTo>
                    <a:pt x="0" y="4"/>
                  </a:lnTo>
                  <a:lnTo>
                    <a:pt x="2" y="1"/>
                  </a:lnTo>
                  <a:lnTo>
                    <a:pt x="4" y="0"/>
                  </a:lnTo>
                  <a:lnTo>
                    <a:pt x="16" y="24"/>
                  </a:lnTo>
                  <a:close/>
                </a:path>
              </a:pathLst>
            </a:custGeom>
            <a:solidFill>
              <a:srgbClr val="993300"/>
            </a:solidFill>
            <a:ln w="9525">
              <a:noFill/>
              <a:round/>
              <a:headEnd/>
              <a:tailEnd/>
            </a:ln>
          </p:spPr>
          <p:txBody>
            <a:bodyPr/>
            <a:lstStyle/>
            <a:p>
              <a:endParaRPr lang="en-US"/>
            </a:p>
          </p:txBody>
        </p:sp>
        <p:sp>
          <p:nvSpPr>
            <p:cNvPr id="151843" name="Freeform 291"/>
            <p:cNvSpPr>
              <a:spLocks/>
            </p:cNvSpPr>
            <p:nvPr/>
          </p:nvSpPr>
          <p:spPr bwMode="black">
            <a:xfrm>
              <a:off x="6064250" y="2738438"/>
              <a:ext cx="38100" cy="28575"/>
            </a:xfrm>
            <a:custGeom>
              <a:avLst/>
              <a:gdLst/>
              <a:ahLst/>
              <a:cxnLst>
                <a:cxn ang="0">
                  <a:pos x="20" y="18"/>
                </a:cxn>
                <a:cxn ang="0">
                  <a:pos x="17" y="21"/>
                </a:cxn>
                <a:cxn ang="0">
                  <a:pos x="20" y="19"/>
                </a:cxn>
                <a:cxn ang="0">
                  <a:pos x="0" y="4"/>
                </a:cxn>
                <a:cxn ang="0">
                  <a:pos x="2" y="2"/>
                </a:cxn>
                <a:cxn ang="0">
                  <a:pos x="5" y="0"/>
                </a:cxn>
                <a:cxn ang="0">
                  <a:pos x="20" y="18"/>
                </a:cxn>
              </a:cxnLst>
              <a:rect l="0" t="0" r="r" b="b"/>
              <a:pathLst>
                <a:path w="20" h="21">
                  <a:moveTo>
                    <a:pt x="20" y="18"/>
                  </a:moveTo>
                  <a:lnTo>
                    <a:pt x="17" y="21"/>
                  </a:lnTo>
                  <a:lnTo>
                    <a:pt x="20" y="19"/>
                  </a:lnTo>
                  <a:lnTo>
                    <a:pt x="0" y="4"/>
                  </a:lnTo>
                  <a:lnTo>
                    <a:pt x="2" y="2"/>
                  </a:lnTo>
                  <a:lnTo>
                    <a:pt x="5" y="0"/>
                  </a:lnTo>
                  <a:lnTo>
                    <a:pt x="20" y="18"/>
                  </a:lnTo>
                  <a:close/>
                </a:path>
              </a:pathLst>
            </a:custGeom>
            <a:solidFill>
              <a:srgbClr val="993300"/>
            </a:solidFill>
            <a:ln w="9525">
              <a:noFill/>
              <a:round/>
              <a:headEnd/>
              <a:tailEnd/>
            </a:ln>
          </p:spPr>
          <p:txBody>
            <a:bodyPr/>
            <a:lstStyle/>
            <a:p>
              <a:endParaRPr lang="en-US"/>
            </a:p>
          </p:txBody>
        </p:sp>
        <p:sp>
          <p:nvSpPr>
            <p:cNvPr id="151844" name="Freeform 292"/>
            <p:cNvSpPr>
              <a:spLocks/>
            </p:cNvSpPr>
            <p:nvPr/>
          </p:nvSpPr>
          <p:spPr bwMode="black">
            <a:xfrm>
              <a:off x="6056313" y="2744788"/>
              <a:ext cx="46037" cy="22225"/>
            </a:xfrm>
            <a:custGeom>
              <a:avLst/>
              <a:gdLst/>
              <a:ahLst/>
              <a:cxnLst>
                <a:cxn ang="0">
                  <a:pos x="23" y="15"/>
                </a:cxn>
                <a:cxn ang="0">
                  <a:pos x="21" y="17"/>
                </a:cxn>
                <a:cxn ang="0">
                  <a:pos x="22" y="14"/>
                </a:cxn>
                <a:cxn ang="0">
                  <a:pos x="0" y="5"/>
                </a:cxn>
                <a:cxn ang="0">
                  <a:pos x="1" y="2"/>
                </a:cxn>
                <a:cxn ang="0">
                  <a:pos x="3" y="0"/>
                </a:cxn>
                <a:cxn ang="0">
                  <a:pos x="23" y="15"/>
                </a:cxn>
              </a:cxnLst>
              <a:rect l="0" t="0" r="r" b="b"/>
              <a:pathLst>
                <a:path w="23" h="17">
                  <a:moveTo>
                    <a:pt x="23" y="15"/>
                  </a:moveTo>
                  <a:lnTo>
                    <a:pt x="21" y="17"/>
                  </a:lnTo>
                  <a:lnTo>
                    <a:pt x="22" y="14"/>
                  </a:lnTo>
                  <a:lnTo>
                    <a:pt x="0" y="5"/>
                  </a:lnTo>
                  <a:lnTo>
                    <a:pt x="1" y="2"/>
                  </a:lnTo>
                  <a:lnTo>
                    <a:pt x="3" y="0"/>
                  </a:lnTo>
                  <a:lnTo>
                    <a:pt x="23" y="15"/>
                  </a:lnTo>
                  <a:close/>
                </a:path>
              </a:pathLst>
            </a:custGeom>
            <a:solidFill>
              <a:srgbClr val="993300"/>
            </a:solidFill>
            <a:ln w="9525">
              <a:noFill/>
              <a:round/>
              <a:headEnd/>
              <a:tailEnd/>
            </a:ln>
          </p:spPr>
          <p:txBody>
            <a:bodyPr/>
            <a:lstStyle/>
            <a:p>
              <a:endParaRPr lang="en-US"/>
            </a:p>
          </p:txBody>
        </p:sp>
        <p:sp>
          <p:nvSpPr>
            <p:cNvPr id="151845" name="Freeform 293"/>
            <p:cNvSpPr>
              <a:spLocks/>
            </p:cNvSpPr>
            <p:nvPr/>
          </p:nvSpPr>
          <p:spPr bwMode="black">
            <a:xfrm>
              <a:off x="6051550" y="2752725"/>
              <a:ext cx="46038" cy="14288"/>
            </a:xfrm>
            <a:custGeom>
              <a:avLst/>
              <a:gdLst/>
              <a:ahLst/>
              <a:cxnLst>
                <a:cxn ang="0">
                  <a:pos x="23" y="9"/>
                </a:cxn>
                <a:cxn ang="0">
                  <a:pos x="22" y="12"/>
                </a:cxn>
                <a:cxn ang="0">
                  <a:pos x="22" y="9"/>
                </a:cxn>
                <a:cxn ang="0">
                  <a:pos x="0" y="7"/>
                </a:cxn>
                <a:cxn ang="0">
                  <a:pos x="0" y="3"/>
                </a:cxn>
                <a:cxn ang="0">
                  <a:pos x="1" y="0"/>
                </a:cxn>
                <a:cxn ang="0">
                  <a:pos x="23" y="9"/>
                </a:cxn>
              </a:cxnLst>
              <a:rect l="0" t="0" r="r" b="b"/>
              <a:pathLst>
                <a:path w="23" h="12">
                  <a:moveTo>
                    <a:pt x="23" y="9"/>
                  </a:moveTo>
                  <a:lnTo>
                    <a:pt x="22" y="12"/>
                  </a:lnTo>
                  <a:lnTo>
                    <a:pt x="22" y="9"/>
                  </a:lnTo>
                  <a:lnTo>
                    <a:pt x="0" y="7"/>
                  </a:lnTo>
                  <a:lnTo>
                    <a:pt x="0" y="3"/>
                  </a:lnTo>
                  <a:lnTo>
                    <a:pt x="1" y="0"/>
                  </a:lnTo>
                  <a:lnTo>
                    <a:pt x="23" y="9"/>
                  </a:lnTo>
                  <a:close/>
                </a:path>
              </a:pathLst>
            </a:custGeom>
            <a:solidFill>
              <a:srgbClr val="993300"/>
            </a:solidFill>
            <a:ln w="9525">
              <a:noFill/>
              <a:round/>
              <a:headEnd/>
              <a:tailEnd/>
            </a:ln>
          </p:spPr>
          <p:txBody>
            <a:bodyPr/>
            <a:lstStyle/>
            <a:p>
              <a:endParaRPr lang="en-US"/>
            </a:p>
          </p:txBody>
        </p:sp>
        <p:sp>
          <p:nvSpPr>
            <p:cNvPr id="151846" name="Freeform 294"/>
            <p:cNvSpPr>
              <a:spLocks/>
            </p:cNvSpPr>
            <p:nvPr/>
          </p:nvSpPr>
          <p:spPr bwMode="black">
            <a:xfrm>
              <a:off x="6051550" y="2760663"/>
              <a:ext cx="46038" cy="9525"/>
            </a:xfrm>
            <a:custGeom>
              <a:avLst/>
              <a:gdLst/>
              <a:ahLst/>
              <a:cxnLst>
                <a:cxn ang="0">
                  <a:pos x="23" y="2"/>
                </a:cxn>
                <a:cxn ang="0">
                  <a:pos x="23" y="6"/>
                </a:cxn>
                <a:cxn ang="0">
                  <a:pos x="0" y="3"/>
                </a:cxn>
                <a:cxn ang="0">
                  <a:pos x="1" y="0"/>
                </a:cxn>
                <a:cxn ang="0">
                  <a:pos x="23" y="2"/>
                </a:cxn>
              </a:cxnLst>
              <a:rect l="0" t="0" r="r" b="b"/>
              <a:pathLst>
                <a:path w="23" h="6">
                  <a:moveTo>
                    <a:pt x="23" y="2"/>
                  </a:moveTo>
                  <a:lnTo>
                    <a:pt x="23" y="6"/>
                  </a:lnTo>
                  <a:lnTo>
                    <a:pt x="0" y="3"/>
                  </a:lnTo>
                  <a:lnTo>
                    <a:pt x="1" y="0"/>
                  </a:lnTo>
                  <a:lnTo>
                    <a:pt x="23" y="2"/>
                  </a:lnTo>
                  <a:close/>
                </a:path>
              </a:pathLst>
            </a:custGeom>
            <a:solidFill>
              <a:srgbClr val="993300"/>
            </a:solidFill>
            <a:ln w="9525">
              <a:noFill/>
              <a:round/>
              <a:headEnd/>
              <a:tailEnd/>
            </a:ln>
          </p:spPr>
          <p:txBody>
            <a:bodyPr/>
            <a:lstStyle/>
            <a:p>
              <a:endParaRPr lang="en-US"/>
            </a:p>
          </p:txBody>
        </p:sp>
        <p:sp>
          <p:nvSpPr>
            <p:cNvPr id="151847" name="Rectangle 295"/>
            <p:cNvSpPr>
              <a:spLocks noChangeArrowheads="1"/>
            </p:cNvSpPr>
            <p:nvPr/>
          </p:nvSpPr>
          <p:spPr bwMode="black">
            <a:xfrm>
              <a:off x="6051550" y="2767013"/>
              <a:ext cx="46038" cy="1919287"/>
            </a:xfrm>
            <a:prstGeom prst="rect">
              <a:avLst/>
            </a:prstGeom>
            <a:solidFill>
              <a:srgbClr val="993300"/>
            </a:solidFill>
            <a:ln w="9525">
              <a:noFill/>
              <a:miter lim="800000"/>
              <a:headEnd/>
              <a:tailEnd/>
            </a:ln>
          </p:spPr>
          <p:txBody>
            <a:bodyPr/>
            <a:lstStyle/>
            <a:p>
              <a:endParaRPr lang="en-US"/>
            </a:p>
          </p:txBody>
        </p:sp>
        <p:sp>
          <p:nvSpPr>
            <p:cNvPr id="151848" name="Rectangle 296"/>
            <p:cNvSpPr>
              <a:spLocks noChangeArrowheads="1"/>
            </p:cNvSpPr>
            <p:nvPr/>
          </p:nvSpPr>
          <p:spPr bwMode="black">
            <a:xfrm>
              <a:off x="5689600" y="2767013"/>
              <a:ext cx="74613" cy="1919287"/>
            </a:xfrm>
            <a:prstGeom prst="rect">
              <a:avLst/>
            </a:prstGeom>
            <a:solidFill>
              <a:srgbClr val="993300"/>
            </a:solidFill>
            <a:ln w="9525">
              <a:noFill/>
              <a:miter lim="800000"/>
              <a:headEnd/>
              <a:tailEnd/>
            </a:ln>
          </p:spPr>
          <p:txBody>
            <a:bodyPr/>
            <a:lstStyle/>
            <a:p>
              <a:endParaRPr lang="en-US"/>
            </a:p>
          </p:txBody>
        </p:sp>
        <p:sp>
          <p:nvSpPr>
            <p:cNvPr id="151849" name="Rectangle 297"/>
            <p:cNvSpPr>
              <a:spLocks noChangeArrowheads="1"/>
            </p:cNvSpPr>
            <p:nvPr/>
          </p:nvSpPr>
          <p:spPr bwMode="black">
            <a:xfrm>
              <a:off x="6092825" y="2767013"/>
              <a:ext cx="50800" cy="1919287"/>
            </a:xfrm>
            <a:prstGeom prst="rect">
              <a:avLst/>
            </a:prstGeom>
            <a:solidFill>
              <a:srgbClr val="993300"/>
            </a:solidFill>
            <a:ln w="9525">
              <a:noFill/>
              <a:miter lim="800000"/>
              <a:headEnd/>
              <a:tailEnd/>
            </a:ln>
          </p:spPr>
          <p:txBody>
            <a:bodyPr/>
            <a:lstStyle/>
            <a:p>
              <a:endParaRPr lang="en-US"/>
            </a:p>
          </p:txBody>
        </p:sp>
        <p:sp>
          <p:nvSpPr>
            <p:cNvPr id="151850" name="Rectangle 298"/>
            <p:cNvSpPr>
              <a:spLocks noChangeArrowheads="1"/>
            </p:cNvSpPr>
            <p:nvPr/>
          </p:nvSpPr>
          <p:spPr bwMode="black">
            <a:xfrm>
              <a:off x="5668963" y="2767013"/>
              <a:ext cx="42862" cy="1919287"/>
            </a:xfrm>
            <a:prstGeom prst="rect">
              <a:avLst/>
            </a:prstGeom>
            <a:solidFill>
              <a:srgbClr val="993300"/>
            </a:solidFill>
            <a:ln w="9525">
              <a:noFill/>
              <a:miter lim="800000"/>
              <a:headEnd/>
              <a:tailEnd/>
            </a:ln>
          </p:spPr>
          <p:txBody>
            <a:bodyPr/>
            <a:lstStyle/>
            <a:p>
              <a:endParaRPr lang="en-US"/>
            </a:p>
          </p:txBody>
        </p:sp>
        <p:sp>
          <p:nvSpPr>
            <p:cNvPr id="151851" name="Rectangle 299"/>
            <p:cNvSpPr>
              <a:spLocks noChangeArrowheads="1"/>
            </p:cNvSpPr>
            <p:nvPr/>
          </p:nvSpPr>
          <p:spPr bwMode="black">
            <a:xfrm>
              <a:off x="3890963" y="1930400"/>
              <a:ext cx="41275" cy="3825875"/>
            </a:xfrm>
            <a:prstGeom prst="rect">
              <a:avLst/>
            </a:prstGeom>
            <a:solidFill>
              <a:schemeClr val="tx1"/>
            </a:solidFill>
            <a:ln w="3175">
              <a:noFill/>
              <a:prstDash val="lgDashDot"/>
              <a:miter lim="800000"/>
              <a:headEnd/>
              <a:tailEnd/>
            </a:ln>
          </p:spPr>
          <p:txBody>
            <a:bodyPr/>
            <a:lstStyle/>
            <a:p>
              <a:endParaRPr lang="en-US"/>
            </a:p>
          </p:txBody>
        </p:sp>
        <p:sp>
          <p:nvSpPr>
            <p:cNvPr id="151852" name="Freeform 300"/>
            <p:cNvSpPr>
              <a:spLocks/>
            </p:cNvSpPr>
            <p:nvPr/>
          </p:nvSpPr>
          <p:spPr bwMode="black">
            <a:xfrm>
              <a:off x="2928938" y="4672013"/>
              <a:ext cx="95250" cy="73025"/>
            </a:xfrm>
            <a:custGeom>
              <a:avLst/>
              <a:gdLst/>
              <a:ahLst/>
              <a:cxnLst>
                <a:cxn ang="0">
                  <a:pos x="23" y="51"/>
                </a:cxn>
                <a:cxn ang="0">
                  <a:pos x="18" y="50"/>
                </a:cxn>
                <a:cxn ang="0">
                  <a:pos x="13" y="48"/>
                </a:cxn>
                <a:cxn ang="0">
                  <a:pos x="9" y="45"/>
                </a:cxn>
                <a:cxn ang="0">
                  <a:pos x="6" y="41"/>
                </a:cxn>
                <a:cxn ang="0">
                  <a:pos x="3" y="38"/>
                </a:cxn>
                <a:cxn ang="0">
                  <a:pos x="1" y="33"/>
                </a:cxn>
                <a:cxn ang="0">
                  <a:pos x="0" y="28"/>
                </a:cxn>
                <a:cxn ang="0">
                  <a:pos x="0" y="23"/>
                </a:cxn>
                <a:cxn ang="0">
                  <a:pos x="1" y="18"/>
                </a:cxn>
                <a:cxn ang="0">
                  <a:pos x="3" y="14"/>
                </a:cxn>
                <a:cxn ang="0">
                  <a:pos x="6" y="9"/>
                </a:cxn>
                <a:cxn ang="0">
                  <a:pos x="9" y="6"/>
                </a:cxn>
                <a:cxn ang="0">
                  <a:pos x="13" y="3"/>
                </a:cxn>
                <a:cxn ang="0">
                  <a:pos x="18" y="1"/>
                </a:cxn>
                <a:cxn ang="0">
                  <a:pos x="23" y="0"/>
                </a:cxn>
                <a:cxn ang="0">
                  <a:pos x="28" y="0"/>
                </a:cxn>
                <a:cxn ang="0">
                  <a:pos x="33" y="1"/>
                </a:cxn>
                <a:cxn ang="0">
                  <a:pos x="38" y="3"/>
                </a:cxn>
                <a:cxn ang="0">
                  <a:pos x="42" y="6"/>
                </a:cxn>
                <a:cxn ang="0">
                  <a:pos x="45" y="9"/>
                </a:cxn>
                <a:cxn ang="0">
                  <a:pos x="48" y="14"/>
                </a:cxn>
                <a:cxn ang="0">
                  <a:pos x="50" y="18"/>
                </a:cxn>
                <a:cxn ang="0">
                  <a:pos x="51" y="23"/>
                </a:cxn>
                <a:cxn ang="0">
                  <a:pos x="51" y="28"/>
                </a:cxn>
                <a:cxn ang="0">
                  <a:pos x="50" y="33"/>
                </a:cxn>
                <a:cxn ang="0">
                  <a:pos x="48" y="38"/>
                </a:cxn>
                <a:cxn ang="0">
                  <a:pos x="45" y="41"/>
                </a:cxn>
                <a:cxn ang="0">
                  <a:pos x="42" y="45"/>
                </a:cxn>
                <a:cxn ang="0">
                  <a:pos x="38" y="48"/>
                </a:cxn>
                <a:cxn ang="0">
                  <a:pos x="33" y="50"/>
                </a:cxn>
                <a:cxn ang="0">
                  <a:pos x="28" y="51"/>
                </a:cxn>
              </a:cxnLst>
              <a:rect l="0" t="0" r="r" b="b"/>
              <a:pathLst>
                <a:path w="51" h="51">
                  <a:moveTo>
                    <a:pt x="26" y="51"/>
                  </a:moveTo>
                  <a:lnTo>
                    <a:pt x="23" y="51"/>
                  </a:lnTo>
                  <a:lnTo>
                    <a:pt x="21" y="50"/>
                  </a:lnTo>
                  <a:lnTo>
                    <a:pt x="18" y="50"/>
                  </a:lnTo>
                  <a:lnTo>
                    <a:pt x="16" y="49"/>
                  </a:lnTo>
                  <a:lnTo>
                    <a:pt x="13" y="48"/>
                  </a:lnTo>
                  <a:lnTo>
                    <a:pt x="11" y="46"/>
                  </a:lnTo>
                  <a:lnTo>
                    <a:pt x="9" y="45"/>
                  </a:lnTo>
                  <a:lnTo>
                    <a:pt x="7" y="43"/>
                  </a:lnTo>
                  <a:lnTo>
                    <a:pt x="6" y="41"/>
                  </a:lnTo>
                  <a:lnTo>
                    <a:pt x="4" y="40"/>
                  </a:lnTo>
                  <a:lnTo>
                    <a:pt x="3" y="38"/>
                  </a:lnTo>
                  <a:lnTo>
                    <a:pt x="2" y="35"/>
                  </a:lnTo>
                  <a:lnTo>
                    <a:pt x="1" y="33"/>
                  </a:lnTo>
                  <a:lnTo>
                    <a:pt x="0" y="31"/>
                  </a:lnTo>
                  <a:lnTo>
                    <a:pt x="0" y="28"/>
                  </a:lnTo>
                  <a:lnTo>
                    <a:pt x="0" y="26"/>
                  </a:lnTo>
                  <a:lnTo>
                    <a:pt x="0" y="23"/>
                  </a:lnTo>
                  <a:lnTo>
                    <a:pt x="0" y="20"/>
                  </a:lnTo>
                  <a:lnTo>
                    <a:pt x="1" y="18"/>
                  </a:lnTo>
                  <a:lnTo>
                    <a:pt x="2" y="16"/>
                  </a:lnTo>
                  <a:lnTo>
                    <a:pt x="3" y="14"/>
                  </a:lnTo>
                  <a:lnTo>
                    <a:pt x="4" y="12"/>
                  </a:lnTo>
                  <a:lnTo>
                    <a:pt x="6" y="9"/>
                  </a:lnTo>
                  <a:lnTo>
                    <a:pt x="7" y="8"/>
                  </a:lnTo>
                  <a:lnTo>
                    <a:pt x="9" y="6"/>
                  </a:lnTo>
                  <a:lnTo>
                    <a:pt x="11" y="5"/>
                  </a:lnTo>
                  <a:lnTo>
                    <a:pt x="13" y="3"/>
                  </a:lnTo>
                  <a:lnTo>
                    <a:pt x="16" y="2"/>
                  </a:lnTo>
                  <a:lnTo>
                    <a:pt x="18" y="1"/>
                  </a:lnTo>
                  <a:lnTo>
                    <a:pt x="21" y="1"/>
                  </a:lnTo>
                  <a:lnTo>
                    <a:pt x="23" y="0"/>
                  </a:lnTo>
                  <a:lnTo>
                    <a:pt x="26" y="0"/>
                  </a:lnTo>
                  <a:lnTo>
                    <a:pt x="28" y="0"/>
                  </a:lnTo>
                  <a:lnTo>
                    <a:pt x="31" y="1"/>
                  </a:lnTo>
                  <a:lnTo>
                    <a:pt x="33" y="1"/>
                  </a:lnTo>
                  <a:lnTo>
                    <a:pt x="36" y="2"/>
                  </a:lnTo>
                  <a:lnTo>
                    <a:pt x="38" y="3"/>
                  </a:lnTo>
                  <a:lnTo>
                    <a:pt x="40" y="5"/>
                  </a:lnTo>
                  <a:lnTo>
                    <a:pt x="42" y="6"/>
                  </a:lnTo>
                  <a:lnTo>
                    <a:pt x="44" y="8"/>
                  </a:lnTo>
                  <a:lnTo>
                    <a:pt x="45" y="9"/>
                  </a:lnTo>
                  <a:lnTo>
                    <a:pt x="47" y="12"/>
                  </a:lnTo>
                  <a:lnTo>
                    <a:pt x="48" y="14"/>
                  </a:lnTo>
                  <a:lnTo>
                    <a:pt x="49" y="16"/>
                  </a:lnTo>
                  <a:lnTo>
                    <a:pt x="50" y="18"/>
                  </a:lnTo>
                  <a:lnTo>
                    <a:pt x="51" y="20"/>
                  </a:lnTo>
                  <a:lnTo>
                    <a:pt x="51" y="23"/>
                  </a:lnTo>
                  <a:lnTo>
                    <a:pt x="51" y="26"/>
                  </a:lnTo>
                  <a:lnTo>
                    <a:pt x="51" y="28"/>
                  </a:lnTo>
                  <a:lnTo>
                    <a:pt x="51" y="31"/>
                  </a:lnTo>
                  <a:lnTo>
                    <a:pt x="50" y="33"/>
                  </a:lnTo>
                  <a:lnTo>
                    <a:pt x="49" y="35"/>
                  </a:lnTo>
                  <a:lnTo>
                    <a:pt x="48" y="38"/>
                  </a:lnTo>
                  <a:lnTo>
                    <a:pt x="47" y="40"/>
                  </a:lnTo>
                  <a:lnTo>
                    <a:pt x="45" y="41"/>
                  </a:lnTo>
                  <a:lnTo>
                    <a:pt x="44" y="43"/>
                  </a:lnTo>
                  <a:lnTo>
                    <a:pt x="42" y="45"/>
                  </a:lnTo>
                  <a:lnTo>
                    <a:pt x="40" y="46"/>
                  </a:lnTo>
                  <a:lnTo>
                    <a:pt x="38" y="48"/>
                  </a:lnTo>
                  <a:lnTo>
                    <a:pt x="36" y="49"/>
                  </a:lnTo>
                  <a:lnTo>
                    <a:pt x="33" y="50"/>
                  </a:lnTo>
                  <a:lnTo>
                    <a:pt x="31" y="50"/>
                  </a:lnTo>
                  <a:lnTo>
                    <a:pt x="28" y="51"/>
                  </a:lnTo>
                  <a:lnTo>
                    <a:pt x="26" y="51"/>
                  </a:lnTo>
                  <a:close/>
                </a:path>
              </a:pathLst>
            </a:custGeom>
            <a:solidFill>
              <a:srgbClr val="993300"/>
            </a:solidFill>
            <a:ln w="9525">
              <a:solidFill>
                <a:srgbClr val="993300"/>
              </a:solidFill>
              <a:round/>
              <a:headEnd/>
              <a:tailEnd/>
            </a:ln>
          </p:spPr>
          <p:txBody>
            <a:bodyPr/>
            <a:lstStyle/>
            <a:p>
              <a:endParaRPr lang="en-US"/>
            </a:p>
          </p:txBody>
        </p:sp>
        <p:sp>
          <p:nvSpPr>
            <p:cNvPr id="151853" name="Freeform 301"/>
            <p:cNvSpPr>
              <a:spLocks/>
            </p:cNvSpPr>
            <p:nvPr/>
          </p:nvSpPr>
          <p:spPr bwMode="black">
            <a:xfrm>
              <a:off x="2928938" y="4672013"/>
              <a:ext cx="95250" cy="73025"/>
            </a:xfrm>
            <a:custGeom>
              <a:avLst/>
              <a:gdLst/>
              <a:ahLst/>
              <a:cxnLst>
                <a:cxn ang="0">
                  <a:pos x="23" y="51"/>
                </a:cxn>
                <a:cxn ang="0">
                  <a:pos x="18" y="50"/>
                </a:cxn>
                <a:cxn ang="0">
                  <a:pos x="13" y="48"/>
                </a:cxn>
                <a:cxn ang="0">
                  <a:pos x="9" y="45"/>
                </a:cxn>
                <a:cxn ang="0">
                  <a:pos x="6" y="41"/>
                </a:cxn>
                <a:cxn ang="0">
                  <a:pos x="3" y="38"/>
                </a:cxn>
                <a:cxn ang="0">
                  <a:pos x="1" y="33"/>
                </a:cxn>
                <a:cxn ang="0">
                  <a:pos x="0" y="28"/>
                </a:cxn>
                <a:cxn ang="0">
                  <a:pos x="0" y="23"/>
                </a:cxn>
                <a:cxn ang="0">
                  <a:pos x="1" y="18"/>
                </a:cxn>
                <a:cxn ang="0">
                  <a:pos x="3" y="14"/>
                </a:cxn>
                <a:cxn ang="0">
                  <a:pos x="6" y="9"/>
                </a:cxn>
                <a:cxn ang="0">
                  <a:pos x="9" y="6"/>
                </a:cxn>
                <a:cxn ang="0">
                  <a:pos x="13" y="3"/>
                </a:cxn>
                <a:cxn ang="0">
                  <a:pos x="18" y="1"/>
                </a:cxn>
                <a:cxn ang="0">
                  <a:pos x="23" y="0"/>
                </a:cxn>
                <a:cxn ang="0">
                  <a:pos x="28" y="0"/>
                </a:cxn>
                <a:cxn ang="0">
                  <a:pos x="33" y="1"/>
                </a:cxn>
                <a:cxn ang="0">
                  <a:pos x="38" y="3"/>
                </a:cxn>
                <a:cxn ang="0">
                  <a:pos x="42" y="6"/>
                </a:cxn>
                <a:cxn ang="0">
                  <a:pos x="45" y="9"/>
                </a:cxn>
                <a:cxn ang="0">
                  <a:pos x="48" y="14"/>
                </a:cxn>
                <a:cxn ang="0">
                  <a:pos x="50" y="18"/>
                </a:cxn>
                <a:cxn ang="0">
                  <a:pos x="51" y="23"/>
                </a:cxn>
                <a:cxn ang="0">
                  <a:pos x="51" y="28"/>
                </a:cxn>
                <a:cxn ang="0">
                  <a:pos x="50" y="33"/>
                </a:cxn>
                <a:cxn ang="0">
                  <a:pos x="48" y="38"/>
                </a:cxn>
                <a:cxn ang="0">
                  <a:pos x="45" y="41"/>
                </a:cxn>
                <a:cxn ang="0">
                  <a:pos x="42" y="45"/>
                </a:cxn>
                <a:cxn ang="0">
                  <a:pos x="38" y="48"/>
                </a:cxn>
                <a:cxn ang="0">
                  <a:pos x="33" y="50"/>
                </a:cxn>
                <a:cxn ang="0">
                  <a:pos x="28" y="51"/>
                </a:cxn>
              </a:cxnLst>
              <a:rect l="0" t="0" r="r" b="b"/>
              <a:pathLst>
                <a:path w="51" h="51">
                  <a:moveTo>
                    <a:pt x="26" y="51"/>
                  </a:moveTo>
                  <a:lnTo>
                    <a:pt x="23" y="51"/>
                  </a:lnTo>
                  <a:lnTo>
                    <a:pt x="21" y="50"/>
                  </a:lnTo>
                  <a:lnTo>
                    <a:pt x="18" y="50"/>
                  </a:lnTo>
                  <a:lnTo>
                    <a:pt x="16" y="49"/>
                  </a:lnTo>
                  <a:lnTo>
                    <a:pt x="13" y="48"/>
                  </a:lnTo>
                  <a:lnTo>
                    <a:pt x="11" y="46"/>
                  </a:lnTo>
                  <a:lnTo>
                    <a:pt x="9" y="45"/>
                  </a:lnTo>
                  <a:lnTo>
                    <a:pt x="7" y="43"/>
                  </a:lnTo>
                  <a:lnTo>
                    <a:pt x="6" y="41"/>
                  </a:lnTo>
                  <a:lnTo>
                    <a:pt x="4" y="40"/>
                  </a:lnTo>
                  <a:lnTo>
                    <a:pt x="3" y="38"/>
                  </a:lnTo>
                  <a:lnTo>
                    <a:pt x="2" y="35"/>
                  </a:lnTo>
                  <a:lnTo>
                    <a:pt x="1" y="33"/>
                  </a:lnTo>
                  <a:lnTo>
                    <a:pt x="0" y="31"/>
                  </a:lnTo>
                  <a:lnTo>
                    <a:pt x="0" y="28"/>
                  </a:lnTo>
                  <a:lnTo>
                    <a:pt x="0" y="26"/>
                  </a:lnTo>
                  <a:lnTo>
                    <a:pt x="0" y="23"/>
                  </a:lnTo>
                  <a:lnTo>
                    <a:pt x="0" y="20"/>
                  </a:lnTo>
                  <a:lnTo>
                    <a:pt x="1" y="18"/>
                  </a:lnTo>
                  <a:lnTo>
                    <a:pt x="2" y="16"/>
                  </a:lnTo>
                  <a:lnTo>
                    <a:pt x="3" y="14"/>
                  </a:lnTo>
                  <a:lnTo>
                    <a:pt x="4" y="12"/>
                  </a:lnTo>
                  <a:lnTo>
                    <a:pt x="6" y="9"/>
                  </a:lnTo>
                  <a:lnTo>
                    <a:pt x="7" y="8"/>
                  </a:lnTo>
                  <a:lnTo>
                    <a:pt x="9" y="6"/>
                  </a:lnTo>
                  <a:lnTo>
                    <a:pt x="11" y="5"/>
                  </a:lnTo>
                  <a:lnTo>
                    <a:pt x="13" y="3"/>
                  </a:lnTo>
                  <a:lnTo>
                    <a:pt x="16" y="2"/>
                  </a:lnTo>
                  <a:lnTo>
                    <a:pt x="18" y="1"/>
                  </a:lnTo>
                  <a:lnTo>
                    <a:pt x="21" y="1"/>
                  </a:lnTo>
                  <a:lnTo>
                    <a:pt x="23" y="0"/>
                  </a:lnTo>
                  <a:lnTo>
                    <a:pt x="26" y="0"/>
                  </a:lnTo>
                  <a:lnTo>
                    <a:pt x="28" y="0"/>
                  </a:lnTo>
                  <a:lnTo>
                    <a:pt x="31" y="1"/>
                  </a:lnTo>
                  <a:lnTo>
                    <a:pt x="33" y="1"/>
                  </a:lnTo>
                  <a:lnTo>
                    <a:pt x="36" y="2"/>
                  </a:lnTo>
                  <a:lnTo>
                    <a:pt x="38" y="3"/>
                  </a:lnTo>
                  <a:lnTo>
                    <a:pt x="40" y="5"/>
                  </a:lnTo>
                  <a:lnTo>
                    <a:pt x="42" y="6"/>
                  </a:lnTo>
                  <a:lnTo>
                    <a:pt x="44" y="8"/>
                  </a:lnTo>
                  <a:lnTo>
                    <a:pt x="45" y="9"/>
                  </a:lnTo>
                  <a:lnTo>
                    <a:pt x="47" y="12"/>
                  </a:lnTo>
                  <a:lnTo>
                    <a:pt x="48" y="14"/>
                  </a:lnTo>
                  <a:lnTo>
                    <a:pt x="49" y="16"/>
                  </a:lnTo>
                  <a:lnTo>
                    <a:pt x="50" y="18"/>
                  </a:lnTo>
                  <a:lnTo>
                    <a:pt x="51" y="20"/>
                  </a:lnTo>
                  <a:lnTo>
                    <a:pt x="51" y="23"/>
                  </a:lnTo>
                  <a:lnTo>
                    <a:pt x="51" y="26"/>
                  </a:lnTo>
                  <a:lnTo>
                    <a:pt x="51" y="28"/>
                  </a:lnTo>
                  <a:lnTo>
                    <a:pt x="51" y="31"/>
                  </a:lnTo>
                  <a:lnTo>
                    <a:pt x="50" y="33"/>
                  </a:lnTo>
                  <a:lnTo>
                    <a:pt x="49" y="35"/>
                  </a:lnTo>
                  <a:lnTo>
                    <a:pt x="48" y="38"/>
                  </a:lnTo>
                  <a:lnTo>
                    <a:pt x="47" y="40"/>
                  </a:lnTo>
                  <a:lnTo>
                    <a:pt x="45" y="41"/>
                  </a:lnTo>
                  <a:lnTo>
                    <a:pt x="44" y="43"/>
                  </a:lnTo>
                  <a:lnTo>
                    <a:pt x="42" y="45"/>
                  </a:lnTo>
                  <a:lnTo>
                    <a:pt x="40" y="46"/>
                  </a:lnTo>
                  <a:lnTo>
                    <a:pt x="38" y="48"/>
                  </a:lnTo>
                  <a:lnTo>
                    <a:pt x="36" y="49"/>
                  </a:lnTo>
                  <a:lnTo>
                    <a:pt x="33" y="50"/>
                  </a:lnTo>
                  <a:lnTo>
                    <a:pt x="31" y="50"/>
                  </a:lnTo>
                  <a:lnTo>
                    <a:pt x="28" y="51"/>
                  </a:lnTo>
                  <a:lnTo>
                    <a:pt x="26" y="51"/>
                  </a:lnTo>
                </a:path>
              </a:pathLst>
            </a:custGeom>
            <a:solidFill>
              <a:srgbClr val="993300"/>
            </a:solidFill>
            <a:ln w="3175">
              <a:solidFill>
                <a:srgbClr val="993300"/>
              </a:solidFill>
              <a:prstDash val="solid"/>
              <a:round/>
              <a:headEnd/>
              <a:tailEnd/>
            </a:ln>
          </p:spPr>
          <p:txBody>
            <a:bodyPr/>
            <a:lstStyle/>
            <a:p>
              <a:endParaRPr lang="en-US"/>
            </a:p>
          </p:txBody>
        </p:sp>
        <p:sp>
          <p:nvSpPr>
            <p:cNvPr id="151854" name="Freeform 302"/>
            <p:cNvSpPr>
              <a:spLocks/>
            </p:cNvSpPr>
            <p:nvPr/>
          </p:nvSpPr>
          <p:spPr bwMode="black">
            <a:xfrm>
              <a:off x="2908300" y="4710113"/>
              <a:ext cx="69850" cy="50800"/>
            </a:xfrm>
            <a:custGeom>
              <a:avLst/>
              <a:gdLst/>
              <a:ahLst/>
              <a:cxnLst>
                <a:cxn ang="0">
                  <a:pos x="36" y="35"/>
                </a:cxn>
                <a:cxn ang="0">
                  <a:pos x="30" y="34"/>
                </a:cxn>
                <a:cxn ang="0">
                  <a:pos x="22" y="33"/>
                </a:cxn>
                <a:cxn ang="0">
                  <a:pos x="15" y="29"/>
                </a:cxn>
                <a:cxn ang="0">
                  <a:pos x="10" y="25"/>
                </a:cxn>
                <a:cxn ang="0">
                  <a:pos x="5" y="20"/>
                </a:cxn>
                <a:cxn ang="0">
                  <a:pos x="1" y="14"/>
                </a:cxn>
                <a:cxn ang="0">
                  <a:pos x="0" y="8"/>
                </a:cxn>
                <a:cxn ang="0">
                  <a:pos x="21" y="0"/>
                </a:cxn>
                <a:cxn ang="0">
                  <a:pos x="23" y="3"/>
                </a:cxn>
                <a:cxn ang="0">
                  <a:pos x="23" y="5"/>
                </a:cxn>
                <a:cxn ang="0">
                  <a:pos x="26" y="7"/>
                </a:cxn>
                <a:cxn ang="0">
                  <a:pos x="27" y="10"/>
                </a:cxn>
                <a:cxn ang="0">
                  <a:pos x="29" y="11"/>
                </a:cxn>
                <a:cxn ang="0">
                  <a:pos x="32" y="12"/>
                </a:cxn>
                <a:cxn ang="0">
                  <a:pos x="36" y="12"/>
                </a:cxn>
                <a:cxn ang="0">
                  <a:pos x="36" y="35"/>
                </a:cxn>
              </a:cxnLst>
              <a:rect l="0" t="0" r="r" b="b"/>
              <a:pathLst>
                <a:path w="36" h="35">
                  <a:moveTo>
                    <a:pt x="36" y="35"/>
                  </a:moveTo>
                  <a:lnTo>
                    <a:pt x="30" y="34"/>
                  </a:lnTo>
                  <a:lnTo>
                    <a:pt x="22" y="33"/>
                  </a:lnTo>
                  <a:lnTo>
                    <a:pt x="15" y="29"/>
                  </a:lnTo>
                  <a:lnTo>
                    <a:pt x="10" y="25"/>
                  </a:lnTo>
                  <a:lnTo>
                    <a:pt x="5" y="20"/>
                  </a:lnTo>
                  <a:lnTo>
                    <a:pt x="1" y="14"/>
                  </a:lnTo>
                  <a:lnTo>
                    <a:pt x="0" y="8"/>
                  </a:lnTo>
                  <a:lnTo>
                    <a:pt x="21" y="0"/>
                  </a:lnTo>
                  <a:lnTo>
                    <a:pt x="23" y="3"/>
                  </a:lnTo>
                  <a:lnTo>
                    <a:pt x="23" y="5"/>
                  </a:lnTo>
                  <a:lnTo>
                    <a:pt x="26" y="7"/>
                  </a:lnTo>
                  <a:lnTo>
                    <a:pt x="27" y="10"/>
                  </a:lnTo>
                  <a:lnTo>
                    <a:pt x="29" y="11"/>
                  </a:lnTo>
                  <a:lnTo>
                    <a:pt x="32" y="12"/>
                  </a:lnTo>
                  <a:lnTo>
                    <a:pt x="36" y="12"/>
                  </a:lnTo>
                  <a:lnTo>
                    <a:pt x="36" y="35"/>
                  </a:lnTo>
                  <a:close/>
                </a:path>
              </a:pathLst>
            </a:custGeom>
            <a:solidFill>
              <a:srgbClr val="993300"/>
            </a:solidFill>
            <a:ln w="9525">
              <a:solidFill>
                <a:srgbClr val="993300"/>
              </a:solidFill>
              <a:round/>
              <a:headEnd/>
              <a:tailEnd/>
            </a:ln>
          </p:spPr>
          <p:txBody>
            <a:bodyPr/>
            <a:lstStyle/>
            <a:p>
              <a:endParaRPr lang="en-US"/>
            </a:p>
          </p:txBody>
        </p:sp>
        <p:sp>
          <p:nvSpPr>
            <p:cNvPr id="151855" name="Freeform 303"/>
            <p:cNvSpPr>
              <a:spLocks/>
            </p:cNvSpPr>
            <p:nvPr/>
          </p:nvSpPr>
          <p:spPr bwMode="black">
            <a:xfrm>
              <a:off x="2908300" y="4710113"/>
              <a:ext cx="69850" cy="50800"/>
            </a:xfrm>
            <a:custGeom>
              <a:avLst/>
              <a:gdLst/>
              <a:ahLst/>
              <a:cxnLst>
                <a:cxn ang="0">
                  <a:pos x="36" y="35"/>
                </a:cxn>
                <a:cxn ang="0">
                  <a:pos x="30" y="34"/>
                </a:cxn>
                <a:cxn ang="0">
                  <a:pos x="22" y="33"/>
                </a:cxn>
                <a:cxn ang="0">
                  <a:pos x="15" y="29"/>
                </a:cxn>
                <a:cxn ang="0">
                  <a:pos x="10" y="25"/>
                </a:cxn>
                <a:cxn ang="0">
                  <a:pos x="5" y="20"/>
                </a:cxn>
                <a:cxn ang="0">
                  <a:pos x="1" y="14"/>
                </a:cxn>
                <a:cxn ang="0">
                  <a:pos x="0" y="8"/>
                </a:cxn>
                <a:cxn ang="0">
                  <a:pos x="21" y="0"/>
                </a:cxn>
                <a:cxn ang="0">
                  <a:pos x="23" y="3"/>
                </a:cxn>
                <a:cxn ang="0">
                  <a:pos x="23" y="5"/>
                </a:cxn>
                <a:cxn ang="0">
                  <a:pos x="26" y="7"/>
                </a:cxn>
                <a:cxn ang="0">
                  <a:pos x="27" y="10"/>
                </a:cxn>
                <a:cxn ang="0">
                  <a:pos x="29" y="11"/>
                </a:cxn>
                <a:cxn ang="0">
                  <a:pos x="32" y="12"/>
                </a:cxn>
                <a:cxn ang="0">
                  <a:pos x="36" y="12"/>
                </a:cxn>
                <a:cxn ang="0">
                  <a:pos x="36" y="35"/>
                </a:cxn>
              </a:cxnLst>
              <a:rect l="0" t="0" r="r" b="b"/>
              <a:pathLst>
                <a:path w="36" h="35">
                  <a:moveTo>
                    <a:pt x="36" y="35"/>
                  </a:moveTo>
                  <a:lnTo>
                    <a:pt x="30" y="34"/>
                  </a:lnTo>
                  <a:lnTo>
                    <a:pt x="22" y="33"/>
                  </a:lnTo>
                  <a:lnTo>
                    <a:pt x="15" y="29"/>
                  </a:lnTo>
                  <a:lnTo>
                    <a:pt x="10" y="25"/>
                  </a:lnTo>
                  <a:lnTo>
                    <a:pt x="5" y="20"/>
                  </a:lnTo>
                  <a:lnTo>
                    <a:pt x="1" y="14"/>
                  </a:lnTo>
                  <a:lnTo>
                    <a:pt x="0" y="8"/>
                  </a:lnTo>
                  <a:lnTo>
                    <a:pt x="21" y="0"/>
                  </a:lnTo>
                  <a:lnTo>
                    <a:pt x="23" y="3"/>
                  </a:lnTo>
                  <a:lnTo>
                    <a:pt x="23" y="5"/>
                  </a:lnTo>
                  <a:lnTo>
                    <a:pt x="26" y="7"/>
                  </a:lnTo>
                  <a:lnTo>
                    <a:pt x="27" y="10"/>
                  </a:lnTo>
                  <a:lnTo>
                    <a:pt x="29" y="11"/>
                  </a:lnTo>
                  <a:lnTo>
                    <a:pt x="32" y="12"/>
                  </a:lnTo>
                  <a:lnTo>
                    <a:pt x="36" y="12"/>
                  </a:lnTo>
                  <a:lnTo>
                    <a:pt x="36" y="35"/>
                  </a:lnTo>
                </a:path>
              </a:pathLst>
            </a:custGeom>
            <a:solidFill>
              <a:srgbClr val="993300"/>
            </a:solidFill>
            <a:ln w="3175">
              <a:solidFill>
                <a:srgbClr val="993300"/>
              </a:solidFill>
              <a:prstDash val="solid"/>
              <a:round/>
              <a:headEnd/>
              <a:tailEnd/>
            </a:ln>
          </p:spPr>
          <p:txBody>
            <a:bodyPr/>
            <a:lstStyle/>
            <a:p>
              <a:endParaRPr lang="en-US"/>
            </a:p>
          </p:txBody>
        </p:sp>
        <p:sp>
          <p:nvSpPr>
            <p:cNvPr id="151856" name="Freeform 304"/>
            <p:cNvSpPr>
              <a:spLocks/>
            </p:cNvSpPr>
            <p:nvPr/>
          </p:nvSpPr>
          <p:spPr bwMode="black">
            <a:xfrm>
              <a:off x="2908300" y="4708525"/>
              <a:ext cx="42863" cy="14288"/>
            </a:xfrm>
            <a:custGeom>
              <a:avLst/>
              <a:gdLst/>
              <a:ahLst/>
              <a:cxnLst>
                <a:cxn ang="0">
                  <a:pos x="1" y="9"/>
                </a:cxn>
                <a:cxn ang="0">
                  <a:pos x="0" y="0"/>
                </a:cxn>
                <a:cxn ang="0">
                  <a:pos x="0" y="0"/>
                </a:cxn>
                <a:cxn ang="0">
                  <a:pos x="22" y="0"/>
                </a:cxn>
                <a:cxn ang="0">
                  <a:pos x="22" y="0"/>
                </a:cxn>
                <a:cxn ang="0">
                  <a:pos x="22" y="1"/>
                </a:cxn>
                <a:cxn ang="0">
                  <a:pos x="1" y="9"/>
                </a:cxn>
              </a:cxnLst>
              <a:rect l="0" t="0" r="r" b="b"/>
              <a:pathLst>
                <a:path w="22" h="9">
                  <a:moveTo>
                    <a:pt x="1" y="9"/>
                  </a:moveTo>
                  <a:lnTo>
                    <a:pt x="0" y="0"/>
                  </a:lnTo>
                  <a:lnTo>
                    <a:pt x="0" y="0"/>
                  </a:lnTo>
                  <a:lnTo>
                    <a:pt x="22" y="0"/>
                  </a:lnTo>
                  <a:lnTo>
                    <a:pt x="22" y="0"/>
                  </a:lnTo>
                  <a:lnTo>
                    <a:pt x="22" y="1"/>
                  </a:lnTo>
                  <a:lnTo>
                    <a:pt x="1" y="9"/>
                  </a:lnTo>
                  <a:close/>
                </a:path>
              </a:pathLst>
            </a:custGeom>
            <a:solidFill>
              <a:srgbClr val="993300"/>
            </a:solidFill>
            <a:ln w="9525">
              <a:solidFill>
                <a:srgbClr val="993300"/>
              </a:solidFill>
              <a:round/>
              <a:headEnd/>
              <a:tailEnd/>
            </a:ln>
          </p:spPr>
          <p:txBody>
            <a:bodyPr/>
            <a:lstStyle/>
            <a:p>
              <a:endParaRPr lang="en-US"/>
            </a:p>
          </p:txBody>
        </p:sp>
        <p:sp>
          <p:nvSpPr>
            <p:cNvPr id="151857" name="Freeform 305"/>
            <p:cNvSpPr>
              <a:spLocks/>
            </p:cNvSpPr>
            <p:nvPr/>
          </p:nvSpPr>
          <p:spPr bwMode="black">
            <a:xfrm>
              <a:off x="2908300" y="4708525"/>
              <a:ext cx="42863" cy="14288"/>
            </a:xfrm>
            <a:custGeom>
              <a:avLst/>
              <a:gdLst/>
              <a:ahLst/>
              <a:cxnLst>
                <a:cxn ang="0">
                  <a:pos x="1" y="9"/>
                </a:cxn>
                <a:cxn ang="0">
                  <a:pos x="0" y="0"/>
                </a:cxn>
                <a:cxn ang="0">
                  <a:pos x="0" y="0"/>
                </a:cxn>
                <a:cxn ang="0">
                  <a:pos x="22" y="0"/>
                </a:cxn>
                <a:cxn ang="0">
                  <a:pos x="22" y="0"/>
                </a:cxn>
                <a:cxn ang="0">
                  <a:pos x="22" y="1"/>
                </a:cxn>
                <a:cxn ang="0">
                  <a:pos x="1" y="9"/>
                </a:cxn>
              </a:cxnLst>
              <a:rect l="0" t="0" r="r" b="b"/>
              <a:pathLst>
                <a:path w="22" h="9">
                  <a:moveTo>
                    <a:pt x="1" y="9"/>
                  </a:moveTo>
                  <a:lnTo>
                    <a:pt x="0" y="0"/>
                  </a:lnTo>
                  <a:lnTo>
                    <a:pt x="0" y="0"/>
                  </a:lnTo>
                  <a:lnTo>
                    <a:pt x="22" y="0"/>
                  </a:lnTo>
                  <a:lnTo>
                    <a:pt x="22" y="0"/>
                  </a:lnTo>
                  <a:lnTo>
                    <a:pt x="22" y="1"/>
                  </a:lnTo>
                  <a:lnTo>
                    <a:pt x="1" y="9"/>
                  </a:lnTo>
                </a:path>
              </a:pathLst>
            </a:custGeom>
            <a:solidFill>
              <a:srgbClr val="993300"/>
            </a:solidFill>
            <a:ln w="3175">
              <a:solidFill>
                <a:srgbClr val="993300"/>
              </a:solidFill>
              <a:prstDash val="solid"/>
              <a:round/>
              <a:headEnd/>
              <a:tailEnd/>
            </a:ln>
          </p:spPr>
          <p:txBody>
            <a:bodyPr/>
            <a:lstStyle/>
            <a:p>
              <a:endParaRPr lang="en-US"/>
            </a:p>
          </p:txBody>
        </p:sp>
        <p:sp>
          <p:nvSpPr>
            <p:cNvPr id="151858" name="Freeform 306"/>
            <p:cNvSpPr>
              <a:spLocks/>
            </p:cNvSpPr>
            <p:nvPr/>
          </p:nvSpPr>
          <p:spPr bwMode="black">
            <a:xfrm>
              <a:off x="2908300" y="4657725"/>
              <a:ext cx="66675" cy="50800"/>
            </a:xfrm>
            <a:custGeom>
              <a:avLst/>
              <a:gdLst/>
              <a:ahLst/>
              <a:cxnLst>
                <a:cxn ang="0">
                  <a:pos x="0" y="38"/>
                </a:cxn>
                <a:cxn ang="0">
                  <a:pos x="0" y="32"/>
                </a:cxn>
                <a:cxn ang="0">
                  <a:pos x="2" y="24"/>
                </a:cxn>
                <a:cxn ang="0">
                  <a:pos x="5" y="18"/>
                </a:cxn>
                <a:cxn ang="0">
                  <a:pos x="10" y="12"/>
                </a:cxn>
                <a:cxn ang="0">
                  <a:pos x="14" y="8"/>
                </a:cxn>
                <a:cxn ang="0">
                  <a:pos x="21" y="3"/>
                </a:cxn>
                <a:cxn ang="0">
                  <a:pos x="28" y="0"/>
                </a:cxn>
                <a:cxn ang="0">
                  <a:pos x="36" y="24"/>
                </a:cxn>
                <a:cxn ang="0">
                  <a:pos x="32" y="25"/>
                </a:cxn>
                <a:cxn ang="0">
                  <a:pos x="31" y="25"/>
                </a:cxn>
                <a:cxn ang="0">
                  <a:pos x="28" y="27"/>
                </a:cxn>
                <a:cxn ang="0">
                  <a:pos x="27" y="29"/>
                </a:cxn>
                <a:cxn ang="0">
                  <a:pos x="24" y="32"/>
                </a:cxn>
                <a:cxn ang="0">
                  <a:pos x="23" y="33"/>
                </a:cxn>
                <a:cxn ang="0">
                  <a:pos x="22" y="38"/>
                </a:cxn>
                <a:cxn ang="0">
                  <a:pos x="0" y="38"/>
                </a:cxn>
              </a:cxnLst>
              <a:rect l="0" t="0" r="r" b="b"/>
              <a:pathLst>
                <a:path w="36" h="38">
                  <a:moveTo>
                    <a:pt x="0" y="38"/>
                  </a:moveTo>
                  <a:lnTo>
                    <a:pt x="0" y="32"/>
                  </a:lnTo>
                  <a:lnTo>
                    <a:pt x="2" y="24"/>
                  </a:lnTo>
                  <a:lnTo>
                    <a:pt x="5" y="18"/>
                  </a:lnTo>
                  <a:lnTo>
                    <a:pt x="10" y="12"/>
                  </a:lnTo>
                  <a:lnTo>
                    <a:pt x="14" y="8"/>
                  </a:lnTo>
                  <a:lnTo>
                    <a:pt x="21" y="3"/>
                  </a:lnTo>
                  <a:lnTo>
                    <a:pt x="28" y="0"/>
                  </a:lnTo>
                  <a:lnTo>
                    <a:pt x="36" y="24"/>
                  </a:lnTo>
                  <a:lnTo>
                    <a:pt x="32" y="25"/>
                  </a:lnTo>
                  <a:lnTo>
                    <a:pt x="31" y="25"/>
                  </a:lnTo>
                  <a:lnTo>
                    <a:pt x="28" y="27"/>
                  </a:lnTo>
                  <a:lnTo>
                    <a:pt x="27" y="29"/>
                  </a:lnTo>
                  <a:lnTo>
                    <a:pt x="24" y="32"/>
                  </a:lnTo>
                  <a:lnTo>
                    <a:pt x="23" y="33"/>
                  </a:lnTo>
                  <a:lnTo>
                    <a:pt x="22" y="38"/>
                  </a:lnTo>
                  <a:lnTo>
                    <a:pt x="0" y="38"/>
                  </a:lnTo>
                  <a:close/>
                </a:path>
              </a:pathLst>
            </a:custGeom>
            <a:solidFill>
              <a:srgbClr val="993300"/>
            </a:solidFill>
            <a:ln w="9525">
              <a:solidFill>
                <a:srgbClr val="993300"/>
              </a:solidFill>
              <a:round/>
              <a:headEnd/>
              <a:tailEnd/>
            </a:ln>
          </p:spPr>
          <p:txBody>
            <a:bodyPr/>
            <a:lstStyle/>
            <a:p>
              <a:endParaRPr lang="en-US"/>
            </a:p>
          </p:txBody>
        </p:sp>
        <p:sp>
          <p:nvSpPr>
            <p:cNvPr id="151859" name="Freeform 307"/>
            <p:cNvSpPr>
              <a:spLocks/>
            </p:cNvSpPr>
            <p:nvPr/>
          </p:nvSpPr>
          <p:spPr bwMode="black">
            <a:xfrm>
              <a:off x="2908300" y="4657725"/>
              <a:ext cx="66675" cy="50800"/>
            </a:xfrm>
            <a:custGeom>
              <a:avLst/>
              <a:gdLst/>
              <a:ahLst/>
              <a:cxnLst>
                <a:cxn ang="0">
                  <a:pos x="0" y="38"/>
                </a:cxn>
                <a:cxn ang="0">
                  <a:pos x="0" y="32"/>
                </a:cxn>
                <a:cxn ang="0">
                  <a:pos x="2" y="24"/>
                </a:cxn>
                <a:cxn ang="0">
                  <a:pos x="5" y="18"/>
                </a:cxn>
                <a:cxn ang="0">
                  <a:pos x="10" y="12"/>
                </a:cxn>
                <a:cxn ang="0">
                  <a:pos x="14" y="8"/>
                </a:cxn>
                <a:cxn ang="0">
                  <a:pos x="21" y="3"/>
                </a:cxn>
                <a:cxn ang="0">
                  <a:pos x="28" y="0"/>
                </a:cxn>
                <a:cxn ang="0">
                  <a:pos x="36" y="24"/>
                </a:cxn>
                <a:cxn ang="0">
                  <a:pos x="32" y="25"/>
                </a:cxn>
                <a:cxn ang="0">
                  <a:pos x="31" y="25"/>
                </a:cxn>
                <a:cxn ang="0">
                  <a:pos x="28" y="27"/>
                </a:cxn>
                <a:cxn ang="0">
                  <a:pos x="27" y="29"/>
                </a:cxn>
                <a:cxn ang="0">
                  <a:pos x="24" y="32"/>
                </a:cxn>
                <a:cxn ang="0">
                  <a:pos x="23" y="33"/>
                </a:cxn>
                <a:cxn ang="0">
                  <a:pos x="22" y="38"/>
                </a:cxn>
                <a:cxn ang="0">
                  <a:pos x="0" y="38"/>
                </a:cxn>
              </a:cxnLst>
              <a:rect l="0" t="0" r="r" b="b"/>
              <a:pathLst>
                <a:path w="36" h="38">
                  <a:moveTo>
                    <a:pt x="0" y="38"/>
                  </a:moveTo>
                  <a:lnTo>
                    <a:pt x="0" y="32"/>
                  </a:lnTo>
                  <a:lnTo>
                    <a:pt x="2" y="24"/>
                  </a:lnTo>
                  <a:lnTo>
                    <a:pt x="5" y="18"/>
                  </a:lnTo>
                  <a:lnTo>
                    <a:pt x="10" y="12"/>
                  </a:lnTo>
                  <a:lnTo>
                    <a:pt x="14" y="8"/>
                  </a:lnTo>
                  <a:lnTo>
                    <a:pt x="21" y="3"/>
                  </a:lnTo>
                  <a:lnTo>
                    <a:pt x="28" y="0"/>
                  </a:lnTo>
                  <a:lnTo>
                    <a:pt x="36" y="24"/>
                  </a:lnTo>
                  <a:lnTo>
                    <a:pt x="32" y="25"/>
                  </a:lnTo>
                  <a:lnTo>
                    <a:pt x="31" y="25"/>
                  </a:lnTo>
                  <a:lnTo>
                    <a:pt x="28" y="27"/>
                  </a:lnTo>
                  <a:lnTo>
                    <a:pt x="27" y="29"/>
                  </a:lnTo>
                  <a:lnTo>
                    <a:pt x="24" y="32"/>
                  </a:lnTo>
                  <a:lnTo>
                    <a:pt x="23" y="33"/>
                  </a:lnTo>
                  <a:lnTo>
                    <a:pt x="22" y="38"/>
                  </a:lnTo>
                  <a:lnTo>
                    <a:pt x="0" y="38"/>
                  </a:lnTo>
                </a:path>
              </a:pathLst>
            </a:custGeom>
            <a:solidFill>
              <a:srgbClr val="993300"/>
            </a:solidFill>
            <a:ln w="3175">
              <a:solidFill>
                <a:srgbClr val="993300"/>
              </a:solidFill>
              <a:prstDash val="solid"/>
              <a:round/>
              <a:headEnd/>
              <a:tailEnd/>
            </a:ln>
          </p:spPr>
          <p:txBody>
            <a:bodyPr/>
            <a:lstStyle/>
            <a:p>
              <a:endParaRPr lang="en-US"/>
            </a:p>
          </p:txBody>
        </p:sp>
        <p:sp>
          <p:nvSpPr>
            <p:cNvPr id="151860" name="Freeform 308"/>
            <p:cNvSpPr>
              <a:spLocks/>
            </p:cNvSpPr>
            <p:nvPr/>
          </p:nvSpPr>
          <p:spPr bwMode="black">
            <a:xfrm>
              <a:off x="2959100" y="4657725"/>
              <a:ext cx="19050" cy="30163"/>
            </a:xfrm>
            <a:custGeom>
              <a:avLst/>
              <a:gdLst/>
              <a:ahLst/>
              <a:cxnLst>
                <a:cxn ang="0">
                  <a:pos x="0" y="0"/>
                </a:cxn>
                <a:cxn ang="0">
                  <a:pos x="9" y="0"/>
                </a:cxn>
                <a:cxn ang="0">
                  <a:pos x="9" y="0"/>
                </a:cxn>
                <a:cxn ang="0">
                  <a:pos x="9" y="24"/>
                </a:cxn>
                <a:cxn ang="0">
                  <a:pos x="9" y="24"/>
                </a:cxn>
                <a:cxn ang="0">
                  <a:pos x="8" y="24"/>
                </a:cxn>
                <a:cxn ang="0">
                  <a:pos x="0" y="0"/>
                </a:cxn>
              </a:cxnLst>
              <a:rect l="0" t="0" r="r" b="b"/>
              <a:pathLst>
                <a:path w="9" h="24">
                  <a:moveTo>
                    <a:pt x="0" y="0"/>
                  </a:moveTo>
                  <a:lnTo>
                    <a:pt x="9" y="0"/>
                  </a:lnTo>
                  <a:lnTo>
                    <a:pt x="9" y="0"/>
                  </a:lnTo>
                  <a:lnTo>
                    <a:pt x="9" y="24"/>
                  </a:lnTo>
                  <a:lnTo>
                    <a:pt x="9" y="24"/>
                  </a:lnTo>
                  <a:lnTo>
                    <a:pt x="8" y="24"/>
                  </a:lnTo>
                  <a:lnTo>
                    <a:pt x="0" y="0"/>
                  </a:lnTo>
                  <a:close/>
                </a:path>
              </a:pathLst>
            </a:custGeom>
            <a:solidFill>
              <a:srgbClr val="993300"/>
            </a:solidFill>
            <a:ln w="9525">
              <a:solidFill>
                <a:srgbClr val="993300"/>
              </a:solidFill>
              <a:round/>
              <a:headEnd/>
              <a:tailEnd/>
            </a:ln>
          </p:spPr>
          <p:txBody>
            <a:bodyPr/>
            <a:lstStyle/>
            <a:p>
              <a:endParaRPr lang="en-US"/>
            </a:p>
          </p:txBody>
        </p:sp>
        <p:sp>
          <p:nvSpPr>
            <p:cNvPr id="151861" name="Freeform 309"/>
            <p:cNvSpPr>
              <a:spLocks/>
            </p:cNvSpPr>
            <p:nvPr/>
          </p:nvSpPr>
          <p:spPr bwMode="black">
            <a:xfrm>
              <a:off x="2959100" y="4657725"/>
              <a:ext cx="19050" cy="30163"/>
            </a:xfrm>
            <a:custGeom>
              <a:avLst/>
              <a:gdLst/>
              <a:ahLst/>
              <a:cxnLst>
                <a:cxn ang="0">
                  <a:pos x="0" y="0"/>
                </a:cxn>
                <a:cxn ang="0">
                  <a:pos x="9" y="0"/>
                </a:cxn>
                <a:cxn ang="0">
                  <a:pos x="9" y="0"/>
                </a:cxn>
                <a:cxn ang="0">
                  <a:pos x="9" y="24"/>
                </a:cxn>
                <a:cxn ang="0">
                  <a:pos x="9" y="24"/>
                </a:cxn>
                <a:cxn ang="0">
                  <a:pos x="8" y="24"/>
                </a:cxn>
                <a:cxn ang="0">
                  <a:pos x="0" y="0"/>
                </a:cxn>
              </a:cxnLst>
              <a:rect l="0" t="0" r="r" b="b"/>
              <a:pathLst>
                <a:path w="9" h="24">
                  <a:moveTo>
                    <a:pt x="0" y="0"/>
                  </a:moveTo>
                  <a:lnTo>
                    <a:pt x="9" y="0"/>
                  </a:lnTo>
                  <a:lnTo>
                    <a:pt x="9" y="0"/>
                  </a:lnTo>
                  <a:lnTo>
                    <a:pt x="9" y="24"/>
                  </a:lnTo>
                  <a:lnTo>
                    <a:pt x="9" y="24"/>
                  </a:lnTo>
                  <a:lnTo>
                    <a:pt x="8" y="24"/>
                  </a:lnTo>
                  <a:lnTo>
                    <a:pt x="0" y="0"/>
                  </a:lnTo>
                </a:path>
              </a:pathLst>
            </a:custGeom>
            <a:solidFill>
              <a:srgbClr val="993300"/>
            </a:solidFill>
            <a:ln w="3175">
              <a:solidFill>
                <a:srgbClr val="993300"/>
              </a:solidFill>
              <a:prstDash val="solid"/>
              <a:round/>
              <a:headEnd/>
              <a:tailEnd/>
            </a:ln>
          </p:spPr>
          <p:txBody>
            <a:bodyPr/>
            <a:lstStyle/>
            <a:p>
              <a:endParaRPr lang="en-US"/>
            </a:p>
          </p:txBody>
        </p:sp>
        <p:sp>
          <p:nvSpPr>
            <p:cNvPr id="151862" name="Freeform 310"/>
            <p:cNvSpPr>
              <a:spLocks/>
            </p:cNvSpPr>
            <p:nvPr/>
          </p:nvSpPr>
          <p:spPr bwMode="black">
            <a:xfrm>
              <a:off x="2978150" y="4657725"/>
              <a:ext cx="68263" cy="47625"/>
            </a:xfrm>
            <a:custGeom>
              <a:avLst/>
              <a:gdLst/>
              <a:ahLst/>
              <a:cxnLst>
                <a:cxn ang="0">
                  <a:pos x="0" y="0"/>
                </a:cxn>
                <a:cxn ang="0">
                  <a:pos x="5" y="0"/>
                </a:cxn>
                <a:cxn ang="0">
                  <a:pos x="14" y="2"/>
                </a:cxn>
                <a:cxn ang="0">
                  <a:pos x="19" y="6"/>
                </a:cxn>
                <a:cxn ang="0">
                  <a:pos x="25" y="11"/>
                </a:cxn>
                <a:cxn ang="0">
                  <a:pos x="30" y="16"/>
                </a:cxn>
                <a:cxn ang="0">
                  <a:pos x="34" y="23"/>
                </a:cxn>
                <a:cxn ang="0">
                  <a:pos x="35" y="28"/>
                </a:cxn>
                <a:cxn ang="0">
                  <a:pos x="14" y="36"/>
                </a:cxn>
                <a:cxn ang="0">
                  <a:pos x="13" y="33"/>
                </a:cxn>
                <a:cxn ang="0">
                  <a:pos x="12" y="31"/>
                </a:cxn>
                <a:cxn ang="0">
                  <a:pos x="10" y="28"/>
                </a:cxn>
                <a:cxn ang="0">
                  <a:pos x="9" y="27"/>
                </a:cxn>
                <a:cxn ang="0">
                  <a:pos x="6" y="26"/>
                </a:cxn>
                <a:cxn ang="0">
                  <a:pos x="4" y="24"/>
                </a:cxn>
                <a:cxn ang="0">
                  <a:pos x="0" y="24"/>
                </a:cxn>
                <a:cxn ang="0">
                  <a:pos x="0" y="0"/>
                </a:cxn>
              </a:cxnLst>
              <a:rect l="0" t="0" r="r" b="b"/>
              <a:pathLst>
                <a:path w="35" h="36">
                  <a:moveTo>
                    <a:pt x="0" y="0"/>
                  </a:moveTo>
                  <a:lnTo>
                    <a:pt x="5" y="0"/>
                  </a:lnTo>
                  <a:lnTo>
                    <a:pt x="14" y="2"/>
                  </a:lnTo>
                  <a:lnTo>
                    <a:pt x="19" y="6"/>
                  </a:lnTo>
                  <a:lnTo>
                    <a:pt x="25" y="11"/>
                  </a:lnTo>
                  <a:lnTo>
                    <a:pt x="30" y="16"/>
                  </a:lnTo>
                  <a:lnTo>
                    <a:pt x="34" y="23"/>
                  </a:lnTo>
                  <a:lnTo>
                    <a:pt x="35" y="28"/>
                  </a:lnTo>
                  <a:lnTo>
                    <a:pt x="14" y="36"/>
                  </a:lnTo>
                  <a:lnTo>
                    <a:pt x="13" y="33"/>
                  </a:lnTo>
                  <a:lnTo>
                    <a:pt x="12" y="31"/>
                  </a:lnTo>
                  <a:lnTo>
                    <a:pt x="10" y="28"/>
                  </a:lnTo>
                  <a:lnTo>
                    <a:pt x="9" y="27"/>
                  </a:lnTo>
                  <a:lnTo>
                    <a:pt x="6" y="26"/>
                  </a:lnTo>
                  <a:lnTo>
                    <a:pt x="4" y="24"/>
                  </a:lnTo>
                  <a:lnTo>
                    <a:pt x="0" y="24"/>
                  </a:lnTo>
                  <a:lnTo>
                    <a:pt x="0" y="0"/>
                  </a:lnTo>
                  <a:close/>
                </a:path>
              </a:pathLst>
            </a:custGeom>
            <a:solidFill>
              <a:srgbClr val="993300"/>
            </a:solidFill>
            <a:ln w="9525">
              <a:solidFill>
                <a:srgbClr val="993300"/>
              </a:solidFill>
              <a:round/>
              <a:headEnd/>
              <a:tailEnd/>
            </a:ln>
          </p:spPr>
          <p:txBody>
            <a:bodyPr/>
            <a:lstStyle/>
            <a:p>
              <a:endParaRPr lang="en-US"/>
            </a:p>
          </p:txBody>
        </p:sp>
        <p:sp>
          <p:nvSpPr>
            <p:cNvPr id="151863" name="Freeform 311"/>
            <p:cNvSpPr>
              <a:spLocks/>
            </p:cNvSpPr>
            <p:nvPr/>
          </p:nvSpPr>
          <p:spPr bwMode="black">
            <a:xfrm>
              <a:off x="2978150" y="4657725"/>
              <a:ext cx="68263" cy="47625"/>
            </a:xfrm>
            <a:custGeom>
              <a:avLst/>
              <a:gdLst/>
              <a:ahLst/>
              <a:cxnLst>
                <a:cxn ang="0">
                  <a:pos x="0" y="0"/>
                </a:cxn>
                <a:cxn ang="0">
                  <a:pos x="5" y="0"/>
                </a:cxn>
                <a:cxn ang="0">
                  <a:pos x="14" y="2"/>
                </a:cxn>
                <a:cxn ang="0">
                  <a:pos x="19" y="6"/>
                </a:cxn>
                <a:cxn ang="0">
                  <a:pos x="25" y="11"/>
                </a:cxn>
                <a:cxn ang="0">
                  <a:pos x="30" y="16"/>
                </a:cxn>
                <a:cxn ang="0">
                  <a:pos x="34" y="23"/>
                </a:cxn>
                <a:cxn ang="0">
                  <a:pos x="35" y="28"/>
                </a:cxn>
                <a:cxn ang="0">
                  <a:pos x="14" y="36"/>
                </a:cxn>
                <a:cxn ang="0">
                  <a:pos x="13" y="33"/>
                </a:cxn>
                <a:cxn ang="0">
                  <a:pos x="12" y="31"/>
                </a:cxn>
                <a:cxn ang="0">
                  <a:pos x="10" y="28"/>
                </a:cxn>
                <a:cxn ang="0">
                  <a:pos x="9" y="27"/>
                </a:cxn>
                <a:cxn ang="0">
                  <a:pos x="6" y="26"/>
                </a:cxn>
                <a:cxn ang="0">
                  <a:pos x="4" y="24"/>
                </a:cxn>
                <a:cxn ang="0">
                  <a:pos x="0" y="24"/>
                </a:cxn>
                <a:cxn ang="0">
                  <a:pos x="0" y="0"/>
                </a:cxn>
              </a:cxnLst>
              <a:rect l="0" t="0" r="r" b="b"/>
              <a:pathLst>
                <a:path w="35" h="36">
                  <a:moveTo>
                    <a:pt x="0" y="0"/>
                  </a:moveTo>
                  <a:lnTo>
                    <a:pt x="5" y="0"/>
                  </a:lnTo>
                  <a:lnTo>
                    <a:pt x="14" y="2"/>
                  </a:lnTo>
                  <a:lnTo>
                    <a:pt x="19" y="6"/>
                  </a:lnTo>
                  <a:lnTo>
                    <a:pt x="25" y="11"/>
                  </a:lnTo>
                  <a:lnTo>
                    <a:pt x="30" y="16"/>
                  </a:lnTo>
                  <a:lnTo>
                    <a:pt x="34" y="23"/>
                  </a:lnTo>
                  <a:lnTo>
                    <a:pt x="35" y="28"/>
                  </a:lnTo>
                  <a:lnTo>
                    <a:pt x="14" y="36"/>
                  </a:lnTo>
                  <a:lnTo>
                    <a:pt x="13" y="33"/>
                  </a:lnTo>
                  <a:lnTo>
                    <a:pt x="12" y="31"/>
                  </a:lnTo>
                  <a:lnTo>
                    <a:pt x="10" y="28"/>
                  </a:lnTo>
                  <a:lnTo>
                    <a:pt x="9" y="27"/>
                  </a:lnTo>
                  <a:lnTo>
                    <a:pt x="6" y="26"/>
                  </a:lnTo>
                  <a:lnTo>
                    <a:pt x="4" y="24"/>
                  </a:lnTo>
                  <a:lnTo>
                    <a:pt x="0" y="24"/>
                  </a:lnTo>
                  <a:lnTo>
                    <a:pt x="0" y="0"/>
                  </a:lnTo>
                </a:path>
              </a:pathLst>
            </a:custGeom>
            <a:solidFill>
              <a:srgbClr val="993300"/>
            </a:solidFill>
            <a:ln w="3175">
              <a:solidFill>
                <a:srgbClr val="993300"/>
              </a:solidFill>
              <a:prstDash val="solid"/>
              <a:round/>
              <a:headEnd/>
              <a:tailEnd/>
            </a:ln>
          </p:spPr>
          <p:txBody>
            <a:bodyPr/>
            <a:lstStyle/>
            <a:p>
              <a:endParaRPr lang="en-US"/>
            </a:p>
          </p:txBody>
        </p:sp>
        <p:sp>
          <p:nvSpPr>
            <p:cNvPr id="151864" name="Freeform 312"/>
            <p:cNvSpPr>
              <a:spLocks/>
            </p:cNvSpPr>
            <p:nvPr/>
          </p:nvSpPr>
          <p:spPr bwMode="black">
            <a:xfrm>
              <a:off x="3005138" y="4694238"/>
              <a:ext cx="41275" cy="14287"/>
            </a:xfrm>
            <a:custGeom>
              <a:avLst/>
              <a:gdLst/>
              <a:ahLst/>
              <a:cxnLst>
                <a:cxn ang="0">
                  <a:pos x="21" y="0"/>
                </a:cxn>
                <a:cxn ang="0">
                  <a:pos x="22" y="10"/>
                </a:cxn>
                <a:cxn ang="0">
                  <a:pos x="22" y="10"/>
                </a:cxn>
                <a:cxn ang="0">
                  <a:pos x="0" y="10"/>
                </a:cxn>
                <a:cxn ang="0">
                  <a:pos x="0" y="10"/>
                </a:cxn>
                <a:cxn ang="0">
                  <a:pos x="0" y="8"/>
                </a:cxn>
                <a:cxn ang="0">
                  <a:pos x="21" y="0"/>
                </a:cxn>
              </a:cxnLst>
              <a:rect l="0" t="0" r="r" b="b"/>
              <a:pathLst>
                <a:path w="22" h="10">
                  <a:moveTo>
                    <a:pt x="21" y="0"/>
                  </a:moveTo>
                  <a:lnTo>
                    <a:pt x="22" y="10"/>
                  </a:lnTo>
                  <a:lnTo>
                    <a:pt x="22" y="10"/>
                  </a:lnTo>
                  <a:lnTo>
                    <a:pt x="0" y="10"/>
                  </a:lnTo>
                  <a:lnTo>
                    <a:pt x="0" y="10"/>
                  </a:lnTo>
                  <a:lnTo>
                    <a:pt x="0" y="8"/>
                  </a:lnTo>
                  <a:lnTo>
                    <a:pt x="21" y="0"/>
                  </a:lnTo>
                  <a:close/>
                </a:path>
              </a:pathLst>
            </a:custGeom>
            <a:solidFill>
              <a:srgbClr val="993300"/>
            </a:solidFill>
            <a:ln w="9525">
              <a:solidFill>
                <a:srgbClr val="993300"/>
              </a:solidFill>
              <a:round/>
              <a:headEnd/>
              <a:tailEnd/>
            </a:ln>
          </p:spPr>
          <p:txBody>
            <a:bodyPr/>
            <a:lstStyle/>
            <a:p>
              <a:endParaRPr lang="en-US"/>
            </a:p>
          </p:txBody>
        </p:sp>
        <p:sp>
          <p:nvSpPr>
            <p:cNvPr id="151865" name="Freeform 313"/>
            <p:cNvSpPr>
              <a:spLocks/>
            </p:cNvSpPr>
            <p:nvPr/>
          </p:nvSpPr>
          <p:spPr bwMode="black">
            <a:xfrm>
              <a:off x="3005138" y="4694238"/>
              <a:ext cx="41275" cy="14287"/>
            </a:xfrm>
            <a:custGeom>
              <a:avLst/>
              <a:gdLst/>
              <a:ahLst/>
              <a:cxnLst>
                <a:cxn ang="0">
                  <a:pos x="21" y="0"/>
                </a:cxn>
                <a:cxn ang="0">
                  <a:pos x="22" y="10"/>
                </a:cxn>
                <a:cxn ang="0">
                  <a:pos x="22" y="10"/>
                </a:cxn>
                <a:cxn ang="0">
                  <a:pos x="0" y="10"/>
                </a:cxn>
                <a:cxn ang="0">
                  <a:pos x="0" y="10"/>
                </a:cxn>
                <a:cxn ang="0">
                  <a:pos x="0" y="8"/>
                </a:cxn>
                <a:cxn ang="0">
                  <a:pos x="21" y="0"/>
                </a:cxn>
              </a:cxnLst>
              <a:rect l="0" t="0" r="r" b="b"/>
              <a:pathLst>
                <a:path w="22" h="10">
                  <a:moveTo>
                    <a:pt x="21" y="0"/>
                  </a:moveTo>
                  <a:lnTo>
                    <a:pt x="22" y="10"/>
                  </a:lnTo>
                  <a:lnTo>
                    <a:pt x="22" y="10"/>
                  </a:lnTo>
                  <a:lnTo>
                    <a:pt x="0" y="10"/>
                  </a:lnTo>
                  <a:lnTo>
                    <a:pt x="0" y="10"/>
                  </a:lnTo>
                  <a:lnTo>
                    <a:pt x="0" y="8"/>
                  </a:lnTo>
                  <a:lnTo>
                    <a:pt x="21" y="0"/>
                  </a:lnTo>
                </a:path>
              </a:pathLst>
            </a:custGeom>
            <a:solidFill>
              <a:srgbClr val="993300"/>
            </a:solidFill>
            <a:ln w="3175">
              <a:solidFill>
                <a:srgbClr val="993300"/>
              </a:solidFill>
              <a:prstDash val="solid"/>
              <a:round/>
              <a:headEnd/>
              <a:tailEnd/>
            </a:ln>
          </p:spPr>
          <p:txBody>
            <a:bodyPr/>
            <a:lstStyle/>
            <a:p>
              <a:endParaRPr lang="en-US"/>
            </a:p>
          </p:txBody>
        </p:sp>
        <p:sp>
          <p:nvSpPr>
            <p:cNvPr id="151866" name="Freeform 314"/>
            <p:cNvSpPr>
              <a:spLocks/>
            </p:cNvSpPr>
            <p:nvPr/>
          </p:nvSpPr>
          <p:spPr bwMode="black">
            <a:xfrm>
              <a:off x="2981325" y="4708525"/>
              <a:ext cx="65088" cy="50800"/>
            </a:xfrm>
            <a:custGeom>
              <a:avLst/>
              <a:gdLst/>
              <a:ahLst/>
              <a:cxnLst>
                <a:cxn ang="0">
                  <a:pos x="34" y="0"/>
                </a:cxn>
                <a:cxn ang="0">
                  <a:pos x="34" y="6"/>
                </a:cxn>
                <a:cxn ang="0">
                  <a:pos x="32" y="13"/>
                </a:cxn>
                <a:cxn ang="0">
                  <a:pos x="29" y="19"/>
                </a:cxn>
                <a:cxn ang="0">
                  <a:pos x="25" y="25"/>
                </a:cxn>
                <a:cxn ang="0">
                  <a:pos x="19" y="29"/>
                </a:cxn>
                <a:cxn ang="0">
                  <a:pos x="13" y="32"/>
                </a:cxn>
                <a:cxn ang="0">
                  <a:pos x="6" y="35"/>
                </a:cxn>
                <a:cxn ang="0">
                  <a:pos x="0" y="13"/>
                </a:cxn>
                <a:cxn ang="0">
                  <a:pos x="2" y="13"/>
                </a:cxn>
                <a:cxn ang="0">
                  <a:pos x="5" y="12"/>
                </a:cxn>
                <a:cxn ang="0">
                  <a:pos x="7" y="9"/>
                </a:cxn>
                <a:cxn ang="0">
                  <a:pos x="8" y="8"/>
                </a:cxn>
                <a:cxn ang="0">
                  <a:pos x="11" y="6"/>
                </a:cxn>
                <a:cxn ang="0">
                  <a:pos x="12" y="4"/>
                </a:cxn>
                <a:cxn ang="0">
                  <a:pos x="12" y="0"/>
                </a:cxn>
                <a:cxn ang="0">
                  <a:pos x="34" y="0"/>
                </a:cxn>
              </a:cxnLst>
              <a:rect l="0" t="0" r="r" b="b"/>
              <a:pathLst>
                <a:path w="34" h="35">
                  <a:moveTo>
                    <a:pt x="34" y="0"/>
                  </a:moveTo>
                  <a:lnTo>
                    <a:pt x="34" y="6"/>
                  </a:lnTo>
                  <a:lnTo>
                    <a:pt x="32" y="13"/>
                  </a:lnTo>
                  <a:lnTo>
                    <a:pt x="29" y="19"/>
                  </a:lnTo>
                  <a:lnTo>
                    <a:pt x="25" y="25"/>
                  </a:lnTo>
                  <a:lnTo>
                    <a:pt x="19" y="29"/>
                  </a:lnTo>
                  <a:lnTo>
                    <a:pt x="13" y="32"/>
                  </a:lnTo>
                  <a:lnTo>
                    <a:pt x="6" y="35"/>
                  </a:lnTo>
                  <a:lnTo>
                    <a:pt x="0" y="13"/>
                  </a:lnTo>
                  <a:lnTo>
                    <a:pt x="2" y="13"/>
                  </a:lnTo>
                  <a:lnTo>
                    <a:pt x="5" y="12"/>
                  </a:lnTo>
                  <a:lnTo>
                    <a:pt x="7" y="9"/>
                  </a:lnTo>
                  <a:lnTo>
                    <a:pt x="8" y="8"/>
                  </a:lnTo>
                  <a:lnTo>
                    <a:pt x="11" y="6"/>
                  </a:lnTo>
                  <a:lnTo>
                    <a:pt x="12" y="4"/>
                  </a:lnTo>
                  <a:lnTo>
                    <a:pt x="12" y="0"/>
                  </a:lnTo>
                  <a:lnTo>
                    <a:pt x="34" y="0"/>
                  </a:lnTo>
                  <a:close/>
                </a:path>
              </a:pathLst>
            </a:custGeom>
            <a:solidFill>
              <a:srgbClr val="993300"/>
            </a:solidFill>
            <a:ln w="9525">
              <a:solidFill>
                <a:srgbClr val="993300"/>
              </a:solidFill>
              <a:round/>
              <a:headEnd/>
              <a:tailEnd/>
            </a:ln>
          </p:spPr>
          <p:txBody>
            <a:bodyPr/>
            <a:lstStyle/>
            <a:p>
              <a:endParaRPr lang="en-US"/>
            </a:p>
          </p:txBody>
        </p:sp>
        <p:sp>
          <p:nvSpPr>
            <p:cNvPr id="151867" name="Freeform 315"/>
            <p:cNvSpPr>
              <a:spLocks/>
            </p:cNvSpPr>
            <p:nvPr/>
          </p:nvSpPr>
          <p:spPr bwMode="black">
            <a:xfrm>
              <a:off x="2981325" y="4708525"/>
              <a:ext cx="65088" cy="50800"/>
            </a:xfrm>
            <a:custGeom>
              <a:avLst/>
              <a:gdLst/>
              <a:ahLst/>
              <a:cxnLst>
                <a:cxn ang="0">
                  <a:pos x="34" y="0"/>
                </a:cxn>
                <a:cxn ang="0">
                  <a:pos x="34" y="6"/>
                </a:cxn>
                <a:cxn ang="0">
                  <a:pos x="32" y="13"/>
                </a:cxn>
                <a:cxn ang="0">
                  <a:pos x="29" y="19"/>
                </a:cxn>
                <a:cxn ang="0">
                  <a:pos x="25" y="25"/>
                </a:cxn>
                <a:cxn ang="0">
                  <a:pos x="19" y="29"/>
                </a:cxn>
                <a:cxn ang="0">
                  <a:pos x="13" y="32"/>
                </a:cxn>
                <a:cxn ang="0">
                  <a:pos x="6" y="35"/>
                </a:cxn>
                <a:cxn ang="0">
                  <a:pos x="0" y="13"/>
                </a:cxn>
                <a:cxn ang="0">
                  <a:pos x="2" y="13"/>
                </a:cxn>
                <a:cxn ang="0">
                  <a:pos x="5" y="12"/>
                </a:cxn>
                <a:cxn ang="0">
                  <a:pos x="7" y="9"/>
                </a:cxn>
                <a:cxn ang="0">
                  <a:pos x="8" y="8"/>
                </a:cxn>
                <a:cxn ang="0">
                  <a:pos x="11" y="6"/>
                </a:cxn>
                <a:cxn ang="0">
                  <a:pos x="12" y="4"/>
                </a:cxn>
                <a:cxn ang="0">
                  <a:pos x="12" y="0"/>
                </a:cxn>
                <a:cxn ang="0">
                  <a:pos x="34" y="0"/>
                </a:cxn>
              </a:cxnLst>
              <a:rect l="0" t="0" r="r" b="b"/>
              <a:pathLst>
                <a:path w="34" h="35">
                  <a:moveTo>
                    <a:pt x="34" y="0"/>
                  </a:moveTo>
                  <a:lnTo>
                    <a:pt x="34" y="6"/>
                  </a:lnTo>
                  <a:lnTo>
                    <a:pt x="32" y="13"/>
                  </a:lnTo>
                  <a:lnTo>
                    <a:pt x="29" y="19"/>
                  </a:lnTo>
                  <a:lnTo>
                    <a:pt x="25" y="25"/>
                  </a:lnTo>
                  <a:lnTo>
                    <a:pt x="19" y="29"/>
                  </a:lnTo>
                  <a:lnTo>
                    <a:pt x="13" y="32"/>
                  </a:lnTo>
                  <a:lnTo>
                    <a:pt x="6" y="35"/>
                  </a:lnTo>
                  <a:lnTo>
                    <a:pt x="0" y="13"/>
                  </a:lnTo>
                  <a:lnTo>
                    <a:pt x="2" y="13"/>
                  </a:lnTo>
                  <a:lnTo>
                    <a:pt x="5" y="12"/>
                  </a:lnTo>
                  <a:lnTo>
                    <a:pt x="7" y="9"/>
                  </a:lnTo>
                  <a:lnTo>
                    <a:pt x="8" y="8"/>
                  </a:lnTo>
                  <a:lnTo>
                    <a:pt x="11" y="6"/>
                  </a:lnTo>
                  <a:lnTo>
                    <a:pt x="12" y="4"/>
                  </a:lnTo>
                  <a:lnTo>
                    <a:pt x="12" y="0"/>
                  </a:lnTo>
                  <a:lnTo>
                    <a:pt x="34" y="0"/>
                  </a:lnTo>
                </a:path>
              </a:pathLst>
            </a:custGeom>
            <a:solidFill>
              <a:srgbClr val="993300"/>
            </a:solidFill>
            <a:ln w="3175">
              <a:solidFill>
                <a:srgbClr val="993300"/>
              </a:solidFill>
              <a:prstDash val="solid"/>
              <a:round/>
              <a:headEnd/>
              <a:tailEnd/>
            </a:ln>
          </p:spPr>
          <p:txBody>
            <a:bodyPr/>
            <a:lstStyle/>
            <a:p>
              <a:endParaRPr lang="en-US"/>
            </a:p>
          </p:txBody>
        </p:sp>
        <p:sp>
          <p:nvSpPr>
            <p:cNvPr id="151868" name="Freeform 316"/>
            <p:cNvSpPr>
              <a:spLocks/>
            </p:cNvSpPr>
            <p:nvPr/>
          </p:nvSpPr>
          <p:spPr bwMode="black">
            <a:xfrm>
              <a:off x="2978150" y="4727575"/>
              <a:ext cx="15875" cy="33338"/>
            </a:xfrm>
            <a:custGeom>
              <a:avLst/>
              <a:gdLst/>
              <a:ahLst/>
              <a:cxnLst>
                <a:cxn ang="0">
                  <a:pos x="8" y="22"/>
                </a:cxn>
                <a:cxn ang="0">
                  <a:pos x="0" y="23"/>
                </a:cxn>
                <a:cxn ang="0">
                  <a:pos x="0" y="23"/>
                </a:cxn>
                <a:cxn ang="0">
                  <a:pos x="0" y="0"/>
                </a:cxn>
                <a:cxn ang="0">
                  <a:pos x="0" y="0"/>
                </a:cxn>
                <a:cxn ang="0">
                  <a:pos x="2" y="0"/>
                </a:cxn>
                <a:cxn ang="0">
                  <a:pos x="8" y="22"/>
                </a:cxn>
              </a:cxnLst>
              <a:rect l="0" t="0" r="r" b="b"/>
              <a:pathLst>
                <a:path w="8" h="23">
                  <a:moveTo>
                    <a:pt x="8" y="22"/>
                  </a:moveTo>
                  <a:lnTo>
                    <a:pt x="0" y="23"/>
                  </a:lnTo>
                  <a:lnTo>
                    <a:pt x="0" y="23"/>
                  </a:lnTo>
                  <a:lnTo>
                    <a:pt x="0" y="0"/>
                  </a:lnTo>
                  <a:lnTo>
                    <a:pt x="0" y="0"/>
                  </a:lnTo>
                  <a:lnTo>
                    <a:pt x="2" y="0"/>
                  </a:lnTo>
                  <a:lnTo>
                    <a:pt x="8" y="22"/>
                  </a:lnTo>
                  <a:close/>
                </a:path>
              </a:pathLst>
            </a:custGeom>
            <a:solidFill>
              <a:srgbClr val="993300"/>
            </a:solidFill>
            <a:ln w="9525">
              <a:solidFill>
                <a:srgbClr val="993300"/>
              </a:solidFill>
              <a:round/>
              <a:headEnd/>
              <a:tailEnd/>
            </a:ln>
          </p:spPr>
          <p:txBody>
            <a:bodyPr/>
            <a:lstStyle/>
            <a:p>
              <a:endParaRPr lang="en-US"/>
            </a:p>
          </p:txBody>
        </p:sp>
        <p:sp>
          <p:nvSpPr>
            <p:cNvPr id="151869" name="Freeform 317"/>
            <p:cNvSpPr>
              <a:spLocks/>
            </p:cNvSpPr>
            <p:nvPr/>
          </p:nvSpPr>
          <p:spPr bwMode="black">
            <a:xfrm>
              <a:off x="2978150" y="4727575"/>
              <a:ext cx="15875" cy="33338"/>
            </a:xfrm>
            <a:custGeom>
              <a:avLst/>
              <a:gdLst/>
              <a:ahLst/>
              <a:cxnLst>
                <a:cxn ang="0">
                  <a:pos x="8" y="22"/>
                </a:cxn>
                <a:cxn ang="0">
                  <a:pos x="0" y="23"/>
                </a:cxn>
                <a:cxn ang="0">
                  <a:pos x="0" y="23"/>
                </a:cxn>
                <a:cxn ang="0">
                  <a:pos x="0" y="0"/>
                </a:cxn>
                <a:cxn ang="0">
                  <a:pos x="0" y="0"/>
                </a:cxn>
                <a:cxn ang="0">
                  <a:pos x="2" y="0"/>
                </a:cxn>
                <a:cxn ang="0">
                  <a:pos x="8" y="22"/>
                </a:cxn>
              </a:cxnLst>
              <a:rect l="0" t="0" r="r" b="b"/>
              <a:pathLst>
                <a:path w="8" h="23">
                  <a:moveTo>
                    <a:pt x="8" y="22"/>
                  </a:moveTo>
                  <a:lnTo>
                    <a:pt x="0" y="23"/>
                  </a:lnTo>
                  <a:lnTo>
                    <a:pt x="0" y="23"/>
                  </a:lnTo>
                  <a:lnTo>
                    <a:pt x="0" y="0"/>
                  </a:lnTo>
                  <a:lnTo>
                    <a:pt x="0" y="0"/>
                  </a:lnTo>
                  <a:lnTo>
                    <a:pt x="2" y="0"/>
                  </a:lnTo>
                  <a:lnTo>
                    <a:pt x="8" y="22"/>
                  </a:lnTo>
                </a:path>
              </a:pathLst>
            </a:custGeom>
            <a:solidFill>
              <a:srgbClr val="993300"/>
            </a:solidFill>
            <a:ln w="3175">
              <a:solidFill>
                <a:srgbClr val="993300"/>
              </a:solidFill>
              <a:prstDash val="solid"/>
              <a:round/>
              <a:headEnd/>
              <a:tailEnd/>
            </a:ln>
          </p:spPr>
          <p:txBody>
            <a:bodyPr/>
            <a:lstStyle/>
            <a:p>
              <a:endParaRPr lang="en-US"/>
            </a:p>
          </p:txBody>
        </p:sp>
        <p:sp>
          <p:nvSpPr>
            <p:cNvPr id="151870" name="Freeform 318"/>
            <p:cNvSpPr>
              <a:spLocks/>
            </p:cNvSpPr>
            <p:nvPr/>
          </p:nvSpPr>
          <p:spPr bwMode="black">
            <a:xfrm>
              <a:off x="4794250" y="4672013"/>
              <a:ext cx="96838" cy="73025"/>
            </a:xfrm>
            <a:custGeom>
              <a:avLst/>
              <a:gdLst/>
              <a:ahLst/>
              <a:cxnLst>
                <a:cxn ang="0">
                  <a:pos x="23" y="51"/>
                </a:cxn>
                <a:cxn ang="0">
                  <a:pos x="18" y="50"/>
                </a:cxn>
                <a:cxn ang="0">
                  <a:pos x="14" y="48"/>
                </a:cxn>
                <a:cxn ang="0">
                  <a:pos x="10" y="45"/>
                </a:cxn>
                <a:cxn ang="0">
                  <a:pos x="6" y="41"/>
                </a:cxn>
                <a:cxn ang="0">
                  <a:pos x="4" y="38"/>
                </a:cxn>
                <a:cxn ang="0">
                  <a:pos x="1" y="33"/>
                </a:cxn>
                <a:cxn ang="0">
                  <a:pos x="0" y="28"/>
                </a:cxn>
                <a:cxn ang="0">
                  <a:pos x="0" y="23"/>
                </a:cxn>
                <a:cxn ang="0">
                  <a:pos x="1" y="18"/>
                </a:cxn>
                <a:cxn ang="0">
                  <a:pos x="4" y="14"/>
                </a:cxn>
                <a:cxn ang="0">
                  <a:pos x="6" y="9"/>
                </a:cxn>
                <a:cxn ang="0">
                  <a:pos x="10" y="6"/>
                </a:cxn>
                <a:cxn ang="0">
                  <a:pos x="14" y="3"/>
                </a:cxn>
                <a:cxn ang="0">
                  <a:pos x="18" y="1"/>
                </a:cxn>
                <a:cxn ang="0">
                  <a:pos x="23" y="0"/>
                </a:cxn>
                <a:cxn ang="0">
                  <a:pos x="28" y="0"/>
                </a:cxn>
                <a:cxn ang="0">
                  <a:pos x="33" y="1"/>
                </a:cxn>
                <a:cxn ang="0">
                  <a:pos x="38" y="3"/>
                </a:cxn>
                <a:cxn ang="0">
                  <a:pos x="42" y="6"/>
                </a:cxn>
                <a:cxn ang="0">
                  <a:pos x="45" y="9"/>
                </a:cxn>
                <a:cxn ang="0">
                  <a:pos x="48" y="14"/>
                </a:cxn>
                <a:cxn ang="0">
                  <a:pos x="50" y="18"/>
                </a:cxn>
                <a:cxn ang="0">
                  <a:pos x="51" y="23"/>
                </a:cxn>
                <a:cxn ang="0">
                  <a:pos x="51" y="28"/>
                </a:cxn>
                <a:cxn ang="0">
                  <a:pos x="50" y="33"/>
                </a:cxn>
                <a:cxn ang="0">
                  <a:pos x="48" y="38"/>
                </a:cxn>
                <a:cxn ang="0">
                  <a:pos x="45" y="41"/>
                </a:cxn>
                <a:cxn ang="0">
                  <a:pos x="42" y="45"/>
                </a:cxn>
                <a:cxn ang="0">
                  <a:pos x="38" y="48"/>
                </a:cxn>
                <a:cxn ang="0">
                  <a:pos x="33" y="50"/>
                </a:cxn>
                <a:cxn ang="0">
                  <a:pos x="28" y="51"/>
                </a:cxn>
              </a:cxnLst>
              <a:rect l="0" t="0" r="r" b="b"/>
              <a:pathLst>
                <a:path w="51" h="51">
                  <a:moveTo>
                    <a:pt x="26" y="51"/>
                  </a:moveTo>
                  <a:lnTo>
                    <a:pt x="23" y="51"/>
                  </a:lnTo>
                  <a:lnTo>
                    <a:pt x="21" y="50"/>
                  </a:lnTo>
                  <a:lnTo>
                    <a:pt x="18" y="50"/>
                  </a:lnTo>
                  <a:lnTo>
                    <a:pt x="16" y="49"/>
                  </a:lnTo>
                  <a:lnTo>
                    <a:pt x="14" y="48"/>
                  </a:lnTo>
                  <a:lnTo>
                    <a:pt x="12" y="46"/>
                  </a:lnTo>
                  <a:lnTo>
                    <a:pt x="10" y="45"/>
                  </a:lnTo>
                  <a:lnTo>
                    <a:pt x="8" y="43"/>
                  </a:lnTo>
                  <a:lnTo>
                    <a:pt x="6" y="41"/>
                  </a:lnTo>
                  <a:lnTo>
                    <a:pt x="5" y="40"/>
                  </a:lnTo>
                  <a:lnTo>
                    <a:pt x="4" y="38"/>
                  </a:lnTo>
                  <a:lnTo>
                    <a:pt x="2" y="35"/>
                  </a:lnTo>
                  <a:lnTo>
                    <a:pt x="1" y="33"/>
                  </a:lnTo>
                  <a:lnTo>
                    <a:pt x="0" y="31"/>
                  </a:lnTo>
                  <a:lnTo>
                    <a:pt x="0" y="28"/>
                  </a:lnTo>
                  <a:lnTo>
                    <a:pt x="0" y="26"/>
                  </a:lnTo>
                  <a:lnTo>
                    <a:pt x="0" y="23"/>
                  </a:lnTo>
                  <a:lnTo>
                    <a:pt x="0" y="20"/>
                  </a:lnTo>
                  <a:lnTo>
                    <a:pt x="1" y="18"/>
                  </a:lnTo>
                  <a:lnTo>
                    <a:pt x="2" y="16"/>
                  </a:lnTo>
                  <a:lnTo>
                    <a:pt x="4" y="14"/>
                  </a:lnTo>
                  <a:lnTo>
                    <a:pt x="5" y="12"/>
                  </a:lnTo>
                  <a:lnTo>
                    <a:pt x="6" y="9"/>
                  </a:lnTo>
                  <a:lnTo>
                    <a:pt x="8" y="8"/>
                  </a:lnTo>
                  <a:lnTo>
                    <a:pt x="10" y="6"/>
                  </a:lnTo>
                  <a:lnTo>
                    <a:pt x="12" y="5"/>
                  </a:lnTo>
                  <a:lnTo>
                    <a:pt x="14" y="3"/>
                  </a:lnTo>
                  <a:lnTo>
                    <a:pt x="16" y="2"/>
                  </a:lnTo>
                  <a:lnTo>
                    <a:pt x="18" y="1"/>
                  </a:lnTo>
                  <a:lnTo>
                    <a:pt x="21" y="1"/>
                  </a:lnTo>
                  <a:lnTo>
                    <a:pt x="23" y="0"/>
                  </a:lnTo>
                  <a:lnTo>
                    <a:pt x="26" y="0"/>
                  </a:lnTo>
                  <a:lnTo>
                    <a:pt x="28" y="0"/>
                  </a:lnTo>
                  <a:lnTo>
                    <a:pt x="31" y="1"/>
                  </a:lnTo>
                  <a:lnTo>
                    <a:pt x="33" y="1"/>
                  </a:lnTo>
                  <a:lnTo>
                    <a:pt x="36" y="2"/>
                  </a:lnTo>
                  <a:lnTo>
                    <a:pt x="38" y="3"/>
                  </a:lnTo>
                  <a:lnTo>
                    <a:pt x="40" y="5"/>
                  </a:lnTo>
                  <a:lnTo>
                    <a:pt x="42" y="6"/>
                  </a:lnTo>
                  <a:lnTo>
                    <a:pt x="43" y="8"/>
                  </a:lnTo>
                  <a:lnTo>
                    <a:pt x="45" y="9"/>
                  </a:lnTo>
                  <a:lnTo>
                    <a:pt x="46" y="12"/>
                  </a:lnTo>
                  <a:lnTo>
                    <a:pt x="48" y="14"/>
                  </a:lnTo>
                  <a:lnTo>
                    <a:pt x="49" y="16"/>
                  </a:lnTo>
                  <a:lnTo>
                    <a:pt x="50" y="18"/>
                  </a:lnTo>
                  <a:lnTo>
                    <a:pt x="50" y="20"/>
                  </a:lnTo>
                  <a:lnTo>
                    <a:pt x="51" y="23"/>
                  </a:lnTo>
                  <a:lnTo>
                    <a:pt x="51" y="26"/>
                  </a:lnTo>
                  <a:lnTo>
                    <a:pt x="51" y="28"/>
                  </a:lnTo>
                  <a:lnTo>
                    <a:pt x="50" y="31"/>
                  </a:lnTo>
                  <a:lnTo>
                    <a:pt x="50" y="33"/>
                  </a:lnTo>
                  <a:lnTo>
                    <a:pt x="49" y="35"/>
                  </a:lnTo>
                  <a:lnTo>
                    <a:pt x="48" y="38"/>
                  </a:lnTo>
                  <a:lnTo>
                    <a:pt x="46" y="40"/>
                  </a:lnTo>
                  <a:lnTo>
                    <a:pt x="45" y="41"/>
                  </a:lnTo>
                  <a:lnTo>
                    <a:pt x="43" y="43"/>
                  </a:lnTo>
                  <a:lnTo>
                    <a:pt x="42" y="45"/>
                  </a:lnTo>
                  <a:lnTo>
                    <a:pt x="40" y="46"/>
                  </a:lnTo>
                  <a:lnTo>
                    <a:pt x="38" y="48"/>
                  </a:lnTo>
                  <a:lnTo>
                    <a:pt x="36" y="49"/>
                  </a:lnTo>
                  <a:lnTo>
                    <a:pt x="33" y="50"/>
                  </a:lnTo>
                  <a:lnTo>
                    <a:pt x="31" y="50"/>
                  </a:lnTo>
                  <a:lnTo>
                    <a:pt x="28" y="51"/>
                  </a:lnTo>
                  <a:lnTo>
                    <a:pt x="26" y="51"/>
                  </a:lnTo>
                  <a:close/>
                </a:path>
              </a:pathLst>
            </a:custGeom>
            <a:solidFill>
              <a:srgbClr val="993300"/>
            </a:solidFill>
            <a:ln w="9525">
              <a:solidFill>
                <a:srgbClr val="993300"/>
              </a:solidFill>
              <a:round/>
              <a:headEnd/>
              <a:tailEnd/>
            </a:ln>
          </p:spPr>
          <p:txBody>
            <a:bodyPr/>
            <a:lstStyle/>
            <a:p>
              <a:endParaRPr lang="en-US"/>
            </a:p>
          </p:txBody>
        </p:sp>
        <p:sp>
          <p:nvSpPr>
            <p:cNvPr id="151871" name="Freeform 319"/>
            <p:cNvSpPr>
              <a:spLocks/>
            </p:cNvSpPr>
            <p:nvPr/>
          </p:nvSpPr>
          <p:spPr bwMode="black">
            <a:xfrm>
              <a:off x="4794250" y="4672013"/>
              <a:ext cx="96838" cy="73025"/>
            </a:xfrm>
            <a:custGeom>
              <a:avLst/>
              <a:gdLst/>
              <a:ahLst/>
              <a:cxnLst>
                <a:cxn ang="0">
                  <a:pos x="23" y="51"/>
                </a:cxn>
                <a:cxn ang="0">
                  <a:pos x="18" y="50"/>
                </a:cxn>
                <a:cxn ang="0">
                  <a:pos x="14" y="48"/>
                </a:cxn>
                <a:cxn ang="0">
                  <a:pos x="10" y="45"/>
                </a:cxn>
                <a:cxn ang="0">
                  <a:pos x="6" y="41"/>
                </a:cxn>
                <a:cxn ang="0">
                  <a:pos x="4" y="38"/>
                </a:cxn>
                <a:cxn ang="0">
                  <a:pos x="1" y="33"/>
                </a:cxn>
                <a:cxn ang="0">
                  <a:pos x="0" y="28"/>
                </a:cxn>
                <a:cxn ang="0">
                  <a:pos x="0" y="23"/>
                </a:cxn>
                <a:cxn ang="0">
                  <a:pos x="1" y="18"/>
                </a:cxn>
                <a:cxn ang="0">
                  <a:pos x="4" y="14"/>
                </a:cxn>
                <a:cxn ang="0">
                  <a:pos x="6" y="9"/>
                </a:cxn>
                <a:cxn ang="0">
                  <a:pos x="10" y="6"/>
                </a:cxn>
                <a:cxn ang="0">
                  <a:pos x="14" y="3"/>
                </a:cxn>
                <a:cxn ang="0">
                  <a:pos x="18" y="1"/>
                </a:cxn>
                <a:cxn ang="0">
                  <a:pos x="23" y="0"/>
                </a:cxn>
                <a:cxn ang="0">
                  <a:pos x="28" y="0"/>
                </a:cxn>
                <a:cxn ang="0">
                  <a:pos x="33" y="1"/>
                </a:cxn>
                <a:cxn ang="0">
                  <a:pos x="38" y="3"/>
                </a:cxn>
                <a:cxn ang="0">
                  <a:pos x="42" y="6"/>
                </a:cxn>
                <a:cxn ang="0">
                  <a:pos x="45" y="9"/>
                </a:cxn>
                <a:cxn ang="0">
                  <a:pos x="48" y="14"/>
                </a:cxn>
                <a:cxn ang="0">
                  <a:pos x="50" y="18"/>
                </a:cxn>
                <a:cxn ang="0">
                  <a:pos x="51" y="23"/>
                </a:cxn>
                <a:cxn ang="0">
                  <a:pos x="51" y="28"/>
                </a:cxn>
                <a:cxn ang="0">
                  <a:pos x="50" y="33"/>
                </a:cxn>
                <a:cxn ang="0">
                  <a:pos x="48" y="38"/>
                </a:cxn>
                <a:cxn ang="0">
                  <a:pos x="45" y="41"/>
                </a:cxn>
                <a:cxn ang="0">
                  <a:pos x="42" y="45"/>
                </a:cxn>
                <a:cxn ang="0">
                  <a:pos x="38" y="48"/>
                </a:cxn>
                <a:cxn ang="0">
                  <a:pos x="33" y="50"/>
                </a:cxn>
                <a:cxn ang="0">
                  <a:pos x="28" y="51"/>
                </a:cxn>
              </a:cxnLst>
              <a:rect l="0" t="0" r="r" b="b"/>
              <a:pathLst>
                <a:path w="51" h="51">
                  <a:moveTo>
                    <a:pt x="26" y="51"/>
                  </a:moveTo>
                  <a:lnTo>
                    <a:pt x="23" y="51"/>
                  </a:lnTo>
                  <a:lnTo>
                    <a:pt x="21" y="50"/>
                  </a:lnTo>
                  <a:lnTo>
                    <a:pt x="18" y="50"/>
                  </a:lnTo>
                  <a:lnTo>
                    <a:pt x="16" y="49"/>
                  </a:lnTo>
                  <a:lnTo>
                    <a:pt x="14" y="48"/>
                  </a:lnTo>
                  <a:lnTo>
                    <a:pt x="12" y="46"/>
                  </a:lnTo>
                  <a:lnTo>
                    <a:pt x="10" y="45"/>
                  </a:lnTo>
                  <a:lnTo>
                    <a:pt x="8" y="43"/>
                  </a:lnTo>
                  <a:lnTo>
                    <a:pt x="6" y="41"/>
                  </a:lnTo>
                  <a:lnTo>
                    <a:pt x="5" y="40"/>
                  </a:lnTo>
                  <a:lnTo>
                    <a:pt x="4" y="38"/>
                  </a:lnTo>
                  <a:lnTo>
                    <a:pt x="2" y="35"/>
                  </a:lnTo>
                  <a:lnTo>
                    <a:pt x="1" y="33"/>
                  </a:lnTo>
                  <a:lnTo>
                    <a:pt x="0" y="31"/>
                  </a:lnTo>
                  <a:lnTo>
                    <a:pt x="0" y="28"/>
                  </a:lnTo>
                  <a:lnTo>
                    <a:pt x="0" y="26"/>
                  </a:lnTo>
                  <a:lnTo>
                    <a:pt x="0" y="23"/>
                  </a:lnTo>
                  <a:lnTo>
                    <a:pt x="0" y="20"/>
                  </a:lnTo>
                  <a:lnTo>
                    <a:pt x="1" y="18"/>
                  </a:lnTo>
                  <a:lnTo>
                    <a:pt x="2" y="16"/>
                  </a:lnTo>
                  <a:lnTo>
                    <a:pt x="4" y="14"/>
                  </a:lnTo>
                  <a:lnTo>
                    <a:pt x="5" y="12"/>
                  </a:lnTo>
                  <a:lnTo>
                    <a:pt x="6" y="9"/>
                  </a:lnTo>
                  <a:lnTo>
                    <a:pt x="8" y="8"/>
                  </a:lnTo>
                  <a:lnTo>
                    <a:pt x="10" y="6"/>
                  </a:lnTo>
                  <a:lnTo>
                    <a:pt x="12" y="5"/>
                  </a:lnTo>
                  <a:lnTo>
                    <a:pt x="14" y="3"/>
                  </a:lnTo>
                  <a:lnTo>
                    <a:pt x="16" y="2"/>
                  </a:lnTo>
                  <a:lnTo>
                    <a:pt x="18" y="1"/>
                  </a:lnTo>
                  <a:lnTo>
                    <a:pt x="21" y="1"/>
                  </a:lnTo>
                  <a:lnTo>
                    <a:pt x="23" y="0"/>
                  </a:lnTo>
                  <a:lnTo>
                    <a:pt x="26" y="0"/>
                  </a:lnTo>
                  <a:lnTo>
                    <a:pt x="28" y="0"/>
                  </a:lnTo>
                  <a:lnTo>
                    <a:pt x="31" y="1"/>
                  </a:lnTo>
                  <a:lnTo>
                    <a:pt x="33" y="1"/>
                  </a:lnTo>
                  <a:lnTo>
                    <a:pt x="36" y="2"/>
                  </a:lnTo>
                  <a:lnTo>
                    <a:pt x="38" y="3"/>
                  </a:lnTo>
                  <a:lnTo>
                    <a:pt x="40" y="5"/>
                  </a:lnTo>
                  <a:lnTo>
                    <a:pt x="42" y="6"/>
                  </a:lnTo>
                  <a:lnTo>
                    <a:pt x="43" y="8"/>
                  </a:lnTo>
                  <a:lnTo>
                    <a:pt x="45" y="9"/>
                  </a:lnTo>
                  <a:lnTo>
                    <a:pt x="46" y="12"/>
                  </a:lnTo>
                  <a:lnTo>
                    <a:pt x="48" y="14"/>
                  </a:lnTo>
                  <a:lnTo>
                    <a:pt x="49" y="16"/>
                  </a:lnTo>
                  <a:lnTo>
                    <a:pt x="50" y="18"/>
                  </a:lnTo>
                  <a:lnTo>
                    <a:pt x="50" y="20"/>
                  </a:lnTo>
                  <a:lnTo>
                    <a:pt x="51" y="23"/>
                  </a:lnTo>
                  <a:lnTo>
                    <a:pt x="51" y="26"/>
                  </a:lnTo>
                  <a:lnTo>
                    <a:pt x="51" y="28"/>
                  </a:lnTo>
                  <a:lnTo>
                    <a:pt x="50" y="31"/>
                  </a:lnTo>
                  <a:lnTo>
                    <a:pt x="50" y="33"/>
                  </a:lnTo>
                  <a:lnTo>
                    <a:pt x="49" y="35"/>
                  </a:lnTo>
                  <a:lnTo>
                    <a:pt x="48" y="38"/>
                  </a:lnTo>
                  <a:lnTo>
                    <a:pt x="46" y="40"/>
                  </a:lnTo>
                  <a:lnTo>
                    <a:pt x="45" y="41"/>
                  </a:lnTo>
                  <a:lnTo>
                    <a:pt x="43" y="43"/>
                  </a:lnTo>
                  <a:lnTo>
                    <a:pt x="42" y="45"/>
                  </a:lnTo>
                  <a:lnTo>
                    <a:pt x="40" y="46"/>
                  </a:lnTo>
                  <a:lnTo>
                    <a:pt x="38" y="48"/>
                  </a:lnTo>
                  <a:lnTo>
                    <a:pt x="36" y="49"/>
                  </a:lnTo>
                  <a:lnTo>
                    <a:pt x="33" y="50"/>
                  </a:lnTo>
                  <a:lnTo>
                    <a:pt x="31" y="50"/>
                  </a:lnTo>
                  <a:lnTo>
                    <a:pt x="28" y="51"/>
                  </a:lnTo>
                  <a:lnTo>
                    <a:pt x="26" y="51"/>
                  </a:lnTo>
                </a:path>
              </a:pathLst>
            </a:custGeom>
            <a:solidFill>
              <a:srgbClr val="993300"/>
            </a:solidFill>
            <a:ln w="3175">
              <a:solidFill>
                <a:srgbClr val="993300"/>
              </a:solidFill>
              <a:prstDash val="solid"/>
              <a:round/>
              <a:headEnd/>
              <a:tailEnd/>
            </a:ln>
          </p:spPr>
          <p:txBody>
            <a:bodyPr/>
            <a:lstStyle/>
            <a:p>
              <a:endParaRPr lang="en-US"/>
            </a:p>
          </p:txBody>
        </p:sp>
        <p:sp>
          <p:nvSpPr>
            <p:cNvPr id="151872" name="Freeform 320"/>
            <p:cNvSpPr>
              <a:spLocks/>
            </p:cNvSpPr>
            <p:nvPr/>
          </p:nvSpPr>
          <p:spPr bwMode="black">
            <a:xfrm>
              <a:off x="4775200" y="4710113"/>
              <a:ext cx="65088" cy="50800"/>
            </a:xfrm>
            <a:custGeom>
              <a:avLst/>
              <a:gdLst/>
              <a:ahLst/>
              <a:cxnLst>
                <a:cxn ang="0">
                  <a:pos x="36" y="35"/>
                </a:cxn>
                <a:cxn ang="0">
                  <a:pos x="30" y="34"/>
                </a:cxn>
                <a:cxn ang="0">
                  <a:pos x="23" y="33"/>
                </a:cxn>
                <a:cxn ang="0">
                  <a:pos x="16" y="29"/>
                </a:cxn>
                <a:cxn ang="0">
                  <a:pos x="9" y="25"/>
                </a:cxn>
                <a:cxn ang="0">
                  <a:pos x="5" y="20"/>
                </a:cxn>
                <a:cxn ang="0">
                  <a:pos x="1" y="14"/>
                </a:cxn>
                <a:cxn ang="0">
                  <a:pos x="0" y="8"/>
                </a:cxn>
                <a:cxn ang="0">
                  <a:pos x="22" y="0"/>
                </a:cxn>
                <a:cxn ang="0">
                  <a:pos x="23" y="3"/>
                </a:cxn>
                <a:cxn ang="0">
                  <a:pos x="24" y="5"/>
                </a:cxn>
                <a:cxn ang="0">
                  <a:pos x="26" y="7"/>
                </a:cxn>
                <a:cxn ang="0">
                  <a:pos x="27" y="10"/>
                </a:cxn>
                <a:cxn ang="0">
                  <a:pos x="29" y="11"/>
                </a:cxn>
                <a:cxn ang="0">
                  <a:pos x="32" y="12"/>
                </a:cxn>
                <a:cxn ang="0">
                  <a:pos x="36" y="12"/>
                </a:cxn>
                <a:cxn ang="0">
                  <a:pos x="36" y="35"/>
                </a:cxn>
              </a:cxnLst>
              <a:rect l="0" t="0" r="r" b="b"/>
              <a:pathLst>
                <a:path w="36" h="35">
                  <a:moveTo>
                    <a:pt x="36" y="35"/>
                  </a:moveTo>
                  <a:lnTo>
                    <a:pt x="30" y="34"/>
                  </a:lnTo>
                  <a:lnTo>
                    <a:pt x="23" y="33"/>
                  </a:lnTo>
                  <a:lnTo>
                    <a:pt x="16" y="29"/>
                  </a:lnTo>
                  <a:lnTo>
                    <a:pt x="9" y="25"/>
                  </a:lnTo>
                  <a:lnTo>
                    <a:pt x="5" y="20"/>
                  </a:lnTo>
                  <a:lnTo>
                    <a:pt x="1" y="14"/>
                  </a:lnTo>
                  <a:lnTo>
                    <a:pt x="0" y="8"/>
                  </a:lnTo>
                  <a:lnTo>
                    <a:pt x="22" y="0"/>
                  </a:lnTo>
                  <a:lnTo>
                    <a:pt x="23" y="3"/>
                  </a:lnTo>
                  <a:lnTo>
                    <a:pt x="24" y="5"/>
                  </a:lnTo>
                  <a:lnTo>
                    <a:pt x="26" y="7"/>
                  </a:lnTo>
                  <a:lnTo>
                    <a:pt x="27" y="10"/>
                  </a:lnTo>
                  <a:lnTo>
                    <a:pt x="29" y="11"/>
                  </a:lnTo>
                  <a:lnTo>
                    <a:pt x="32" y="12"/>
                  </a:lnTo>
                  <a:lnTo>
                    <a:pt x="36" y="12"/>
                  </a:lnTo>
                  <a:lnTo>
                    <a:pt x="36" y="35"/>
                  </a:lnTo>
                  <a:close/>
                </a:path>
              </a:pathLst>
            </a:custGeom>
            <a:solidFill>
              <a:srgbClr val="993300"/>
            </a:solidFill>
            <a:ln w="9525">
              <a:solidFill>
                <a:srgbClr val="993300"/>
              </a:solidFill>
              <a:round/>
              <a:headEnd/>
              <a:tailEnd/>
            </a:ln>
          </p:spPr>
          <p:txBody>
            <a:bodyPr/>
            <a:lstStyle/>
            <a:p>
              <a:endParaRPr lang="en-US"/>
            </a:p>
          </p:txBody>
        </p:sp>
        <p:sp>
          <p:nvSpPr>
            <p:cNvPr id="151873" name="Freeform 321"/>
            <p:cNvSpPr>
              <a:spLocks/>
            </p:cNvSpPr>
            <p:nvPr/>
          </p:nvSpPr>
          <p:spPr bwMode="black">
            <a:xfrm>
              <a:off x="4775200" y="4710113"/>
              <a:ext cx="65088" cy="50800"/>
            </a:xfrm>
            <a:custGeom>
              <a:avLst/>
              <a:gdLst/>
              <a:ahLst/>
              <a:cxnLst>
                <a:cxn ang="0">
                  <a:pos x="36" y="35"/>
                </a:cxn>
                <a:cxn ang="0">
                  <a:pos x="30" y="34"/>
                </a:cxn>
                <a:cxn ang="0">
                  <a:pos x="23" y="33"/>
                </a:cxn>
                <a:cxn ang="0">
                  <a:pos x="16" y="29"/>
                </a:cxn>
                <a:cxn ang="0">
                  <a:pos x="9" y="25"/>
                </a:cxn>
                <a:cxn ang="0">
                  <a:pos x="5" y="20"/>
                </a:cxn>
                <a:cxn ang="0">
                  <a:pos x="1" y="14"/>
                </a:cxn>
                <a:cxn ang="0">
                  <a:pos x="0" y="8"/>
                </a:cxn>
                <a:cxn ang="0">
                  <a:pos x="22" y="0"/>
                </a:cxn>
                <a:cxn ang="0">
                  <a:pos x="23" y="3"/>
                </a:cxn>
                <a:cxn ang="0">
                  <a:pos x="24" y="5"/>
                </a:cxn>
                <a:cxn ang="0">
                  <a:pos x="26" y="7"/>
                </a:cxn>
                <a:cxn ang="0">
                  <a:pos x="27" y="10"/>
                </a:cxn>
                <a:cxn ang="0">
                  <a:pos x="29" y="11"/>
                </a:cxn>
                <a:cxn ang="0">
                  <a:pos x="32" y="12"/>
                </a:cxn>
                <a:cxn ang="0">
                  <a:pos x="36" y="12"/>
                </a:cxn>
                <a:cxn ang="0">
                  <a:pos x="36" y="35"/>
                </a:cxn>
              </a:cxnLst>
              <a:rect l="0" t="0" r="r" b="b"/>
              <a:pathLst>
                <a:path w="36" h="35">
                  <a:moveTo>
                    <a:pt x="36" y="35"/>
                  </a:moveTo>
                  <a:lnTo>
                    <a:pt x="30" y="34"/>
                  </a:lnTo>
                  <a:lnTo>
                    <a:pt x="23" y="33"/>
                  </a:lnTo>
                  <a:lnTo>
                    <a:pt x="16" y="29"/>
                  </a:lnTo>
                  <a:lnTo>
                    <a:pt x="9" y="25"/>
                  </a:lnTo>
                  <a:lnTo>
                    <a:pt x="5" y="20"/>
                  </a:lnTo>
                  <a:lnTo>
                    <a:pt x="1" y="14"/>
                  </a:lnTo>
                  <a:lnTo>
                    <a:pt x="0" y="8"/>
                  </a:lnTo>
                  <a:lnTo>
                    <a:pt x="22" y="0"/>
                  </a:lnTo>
                  <a:lnTo>
                    <a:pt x="23" y="3"/>
                  </a:lnTo>
                  <a:lnTo>
                    <a:pt x="24" y="5"/>
                  </a:lnTo>
                  <a:lnTo>
                    <a:pt x="26" y="7"/>
                  </a:lnTo>
                  <a:lnTo>
                    <a:pt x="27" y="10"/>
                  </a:lnTo>
                  <a:lnTo>
                    <a:pt x="29" y="11"/>
                  </a:lnTo>
                  <a:lnTo>
                    <a:pt x="32" y="12"/>
                  </a:lnTo>
                  <a:lnTo>
                    <a:pt x="36" y="12"/>
                  </a:lnTo>
                  <a:lnTo>
                    <a:pt x="36" y="35"/>
                  </a:lnTo>
                </a:path>
              </a:pathLst>
            </a:custGeom>
            <a:solidFill>
              <a:srgbClr val="993300"/>
            </a:solidFill>
            <a:ln w="3175">
              <a:solidFill>
                <a:srgbClr val="993300"/>
              </a:solidFill>
              <a:prstDash val="solid"/>
              <a:round/>
              <a:headEnd/>
              <a:tailEnd/>
            </a:ln>
          </p:spPr>
          <p:txBody>
            <a:bodyPr/>
            <a:lstStyle/>
            <a:p>
              <a:endParaRPr lang="en-US"/>
            </a:p>
          </p:txBody>
        </p:sp>
        <p:sp>
          <p:nvSpPr>
            <p:cNvPr id="151874" name="Freeform 322"/>
            <p:cNvSpPr>
              <a:spLocks/>
            </p:cNvSpPr>
            <p:nvPr/>
          </p:nvSpPr>
          <p:spPr bwMode="black">
            <a:xfrm>
              <a:off x="4772025" y="4708525"/>
              <a:ext cx="42863" cy="14288"/>
            </a:xfrm>
            <a:custGeom>
              <a:avLst/>
              <a:gdLst/>
              <a:ahLst/>
              <a:cxnLst>
                <a:cxn ang="0">
                  <a:pos x="1" y="9"/>
                </a:cxn>
                <a:cxn ang="0">
                  <a:pos x="0" y="0"/>
                </a:cxn>
                <a:cxn ang="0">
                  <a:pos x="0" y="0"/>
                </a:cxn>
                <a:cxn ang="0">
                  <a:pos x="23" y="0"/>
                </a:cxn>
                <a:cxn ang="0">
                  <a:pos x="23" y="0"/>
                </a:cxn>
                <a:cxn ang="0">
                  <a:pos x="23" y="1"/>
                </a:cxn>
                <a:cxn ang="0">
                  <a:pos x="1" y="9"/>
                </a:cxn>
              </a:cxnLst>
              <a:rect l="0" t="0" r="r" b="b"/>
              <a:pathLst>
                <a:path w="23" h="9">
                  <a:moveTo>
                    <a:pt x="1" y="9"/>
                  </a:moveTo>
                  <a:lnTo>
                    <a:pt x="0" y="0"/>
                  </a:lnTo>
                  <a:lnTo>
                    <a:pt x="0" y="0"/>
                  </a:lnTo>
                  <a:lnTo>
                    <a:pt x="23" y="0"/>
                  </a:lnTo>
                  <a:lnTo>
                    <a:pt x="23" y="0"/>
                  </a:lnTo>
                  <a:lnTo>
                    <a:pt x="23" y="1"/>
                  </a:lnTo>
                  <a:lnTo>
                    <a:pt x="1" y="9"/>
                  </a:lnTo>
                  <a:close/>
                </a:path>
              </a:pathLst>
            </a:custGeom>
            <a:solidFill>
              <a:srgbClr val="993300"/>
            </a:solidFill>
            <a:ln w="9525">
              <a:solidFill>
                <a:srgbClr val="993300"/>
              </a:solidFill>
              <a:round/>
              <a:headEnd/>
              <a:tailEnd/>
            </a:ln>
          </p:spPr>
          <p:txBody>
            <a:bodyPr/>
            <a:lstStyle/>
            <a:p>
              <a:endParaRPr lang="en-US"/>
            </a:p>
          </p:txBody>
        </p:sp>
        <p:sp>
          <p:nvSpPr>
            <p:cNvPr id="151875" name="Freeform 323"/>
            <p:cNvSpPr>
              <a:spLocks/>
            </p:cNvSpPr>
            <p:nvPr/>
          </p:nvSpPr>
          <p:spPr bwMode="black">
            <a:xfrm>
              <a:off x="4772025" y="4708525"/>
              <a:ext cx="42863" cy="14288"/>
            </a:xfrm>
            <a:custGeom>
              <a:avLst/>
              <a:gdLst/>
              <a:ahLst/>
              <a:cxnLst>
                <a:cxn ang="0">
                  <a:pos x="1" y="9"/>
                </a:cxn>
                <a:cxn ang="0">
                  <a:pos x="0" y="0"/>
                </a:cxn>
                <a:cxn ang="0">
                  <a:pos x="0" y="0"/>
                </a:cxn>
                <a:cxn ang="0">
                  <a:pos x="23" y="0"/>
                </a:cxn>
                <a:cxn ang="0">
                  <a:pos x="23" y="0"/>
                </a:cxn>
                <a:cxn ang="0">
                  <a:pos x="23" y="1"/>
                </a:cxn>
                <a:cxn ang="0">
                  <a:pos x="1" y="9"/>
                </a:cxn>
              </a:cxnLst>
              <a:rect l="0" t="0" r="r" b="b"/>
              <a:pathLst>
                <a:path w="23" h="9">
                  <a:moveTo>
                    <a:pt x="1" y="9"/>
                  </a:moveTo>
                  <a:lnTo>
                    <a:pt x="0" y="0"/>
                  </a:lnTo>
                  <a:lnTo>
                    <a:pt x="0" y="0"/>
                  </a:lnTo>
                  <a:lnTo>
                    <a:pt x="23" y="0"/>
                  </a:lnTo>
                  <a:lnTo>
                    <a:pt x="23" y="0"/>
                  </a:lnTo>
                  <a:lnTo>
                    <a:pt x="23" y="1"/>
                  </a:lnTo>
                  <a:lnTo>
                    <a:pt x="1" y="9"/>
                  </a:lnTo>
                </a:path>
              </a:pathLst>
            </a:custGeom>
            <a:solidFill>
              <a:srgbClr val="993300"/>
            </a:solidFill>
            <a:ln w="3175">
              <a:solidFill>
                <a:srgbClr val="993300"/>
              </a:solidFill>
              <a:prstDash val="solid"/>
              <a:round/>
              <a:headEnd/>
              <a:tailEnd/>
            </a:ln>
          </p:spPr>
          <p:txBody>
            <a:bodyPr/>
            <a:lstStyle/>
            <a:p>
              <a:endParaRPr lang="en-US"/>
            </a:p>
          </p:txBody>
        </p:sp>
        <p:sp>
          <p:nvSpPr>
            <p:cNvPr id="151876" name="Freeform 324"/>
            <p:cNvSpPr>
              <a:spLocks/>
            </p:cNvSpPr>
            <p:nvPr/>
          </p:nvSpPr>
          <p:spPr bwMode="black">
            <a:xfrm>
              <a:off x="4772025" y="4657725"/>
              <a:ext cx="68263" cy="50800"/>
            </a:xfrm>
            <a:custGeom>
              <a:avLst/>
              <a:gdLst/>
              <a:ahLst/>
              <a:cxnLst>
                <a:cxn ang="0">
                  <a:pos x="0" y="38"/>
                </a:cxn>
                <a:cxn ang="0">
                  <a:pos x="0" y="32"/>
                </a:cxn>
                <a:cxn ang="0">
                  <a:pos x="2" y="24"/>
                </a:cxn>
                <a:cxn ang="0">
                  <a:pos x="4" y="18"/>
                </a:cxn>
                <a:cxn ang="0">
                  <a:pos x="9" y="12"/>
                </a:cxn>
                <a:cxn ang="0">
                  <a:pos x="15" y="8"/>
                </a:cxn>
                <a:cxn ang="0">
                  <a:pos x="22" y="3"/>
                </a:cxn>
                <a:cxn ang="0">
                  <a:pos x="28" y="0"/>
                </a:cxn>
                <a:cxn ang="0">
                  <a:pos x="36" y="24"/>
                </a:cxn>
                <a:cxn ang="0">
                  <a:pos x="32" y="25"/>
                </a:cxn>
                <a:cxn ang="0">
                  <a:pos x="30" y="25"/>
                </a:cxn>
                <a:cxn ang="0">
                  <a:pos x="28" y="27"/>
                </a:cxn>
                <a:cxn ang="0">
                  <a:pos x="27" y="29"/>
                </a:cxn>
                <a:cxn ang="0">
                  <a:pos x="24" y="32"/>
                </a:cxn>
                <a:cxn ang="0">
                  <a:pos x="23" y="33"/>
                </a:cxn>
                <a:cxn ang="0">
                  <a:pos x="23" y="38"/>
                </a:cxn>
                <a:cxn ang="0">
                  <a:pos x="0" y="38"/>
                </a:cxn>
              </a:cxnLst>
              <a:rect l="0" t="0" r="r" b="b"/>
              <a:pathLst>
                <a:path w="36" h="38">
                  <a:moveTo>
                    <a:pt x="0" y="38"/>
                  </a:moveTo>
                  <a:lnTo>
                    <a:pt x="0" y="32"/>
                  </a:lnTo>
                  <a:lnTo>
                    <a:pt x="2" y="24"/>
                  </a:lnTo>
                  <a:lnTo>
                    <a:pt x="4" y="18"/>
                  </a:lnTo>
                  <a:lnTo>
                    <a:pt x="9" y="12"/>
                  </a:lnTo>
                  <a:lnTo>
                    <a:pt x="15" y="8"/>
                  </a:lnTo>
                  <a:lnTo>
                    <a:pt x="22" y="3"/>
                  </a:lnTo>
                  <a:lnTo>
                    <a:pt x="28" y="0"/>
                  </a:lnTo>
                  <a:lnTo>
                    <a:pt x="36" y="24"/>
                  </a:lnTo>
                  <a:lnTo>
                    <a:pt x="32" y="25"/>
                  </a:lnTo>
                  <a:lnTo>
                    <a:pt x="30" y="25"/>
                  </a:lnTo>
                  <a:lnTo>
                    <a:pt x="28" y="27"/>
                  </a:lnTo>
                  <a:lnTo>
                    <a:pt x="27" y="29"/>
                  </a:lnTo>
                  <a:lnTo>
                    <a:pt x="24" y="32"/>
                  </a:lnTo>
                  <a:lnTo>
                    <a:pt x="23" y="33"/>
                  </a:lnTo>
                  <a:lnTo>
                    <a:pt x="23" y="38"/>
                  </a:lnTo>
                  <a:lnTo>
                    <a:pt x="0" y="38"/>
                  </a:lnTo>
                  <a:close/>
                </a:path>
              </a:pathLst>
            </a:custGeom>
            <a:solidFill>
              <a:srgbClr val="993300"/>
            </a:solidFill>
            <a:ln w="9525">
              <a:solidFill>
                <a:srgbClr val="993300"/>
              </a:solidFill>
              <a:round/>
              <a:headEnd/>
              <a:tailEnd/>
            </a:ln>
          </p:spPr>
          <p:txBody>
            <a:bodyPr/>
            <a:lstStyle/>
            <a:p>
              <a:endParaRPr lang="en-US"/>
            </a:p>
          </p:txBody>
        </p:sp>
        <p:sp>
          <p:nvSpPr>
            <p:cNvPr id="151877" name="Freeform 325"/>
            <p:cNvSpPr>
              <a:spLocks/>
            </p:cNvSpPr>
            <p:nvPr/>
          </p:nvSpPr>
          <p:spPr bwMode="black">
            <a:xfrm>
              <a:off x="4772025" y="4657725"/>
              <a:ext cx="68263" cy="50800"/>
            </a:xfrm>
            <a:custGeom>
              <a:avLst/>
              <a:gdLst/>
              <a:ahLst/>
              <a:cxnLst>
                <a:cxn ang="0">
                  <a:pos x="0" y="38"/>
                </a:cxn>
                <a:cxn ang="0">
                  <a:pos x="0" y="32"/>
                </a:cxn>
                <a:cxn ang="0">
                  <a:pos x="2" y="24"/>
                </a:cxn>
                <a:cxn ang="0">
                  <a:pos x="4" y="18"/>
                </a:cxn>
                <a:cxn ang="0">
                  <a:pos x="9" y="12"/>
                </a:cxn>
                <a:cxn ang="0">
                  <a:pos x="15" y="8"/>
                </a:cxn>
                <a:cxn ang="0">
                  <a:pos x="22" y="3"/>
                </a:cxn>
                <a:cxn ang="0">
                  <a:pos x="28" y="0"/>
                </a:cxn>
                <a:cxn ang="0">
                  <a:pos x="36" y="24"/>
                </a:cxn>
                <a:cxn ang="0">
                  <a:pos x="32" y="25"/>
                </a:cxn>
                <a:cxn ang="0">
                  <a:pos x="30" y="25"/>
                </a:cxn>
                <a:cxn ang="0">
                  <a:pos x="28" y="27"/>
                </a:cxn>
                <a:cxn ang="0">
                  <a:pos x="27" y="29"/>
                </a:cxn>
                <a:cxn ang="0">
                  <a:pos x="24" y="32"/>
                </a:cxn>
                <a:cxn ang="0">
                  <a:pos x="23" y="33"/>
                </a:cxn>
                <a:cxn ang="0">
                  <a:pos x="23" y="38"/>
                </a:cxn>
                <a:cxn ang="0">
                  <a:pos x="0" y="38"/>
                </a:cxn>
              </a:cxnLst>
              <a:rect l="0" t="0" r="r" b="b"/>
              <a:pathLst>
                <a:path w="36" h="38">
                  <a:moveTo>
                    <a:pt x="0" y="38"/>
                  </a:moveTo>
                  <a:lnTo>
                    <a:pt x="0" y="32"/>
                  </a:lnTo>
                  <a:lnTo>
                    <a:pt x="2" y="24"/>
                  </a:lnTo>
                  <a:lnTo>
                    <a:pt x="4" y="18"/>
                  </a:lnTo>
                  <a:lnTo>
                    <a:pt x="9" y="12"/>
                  </a:lnTo>
                  <a:lnTo>
                    <a:pt x="15" y="8"/>
                  </a:lnTo>
                  <a:lnTo>
                    <a:pt x="22" y="3"/>
                  </a:lnTo>
                  <a:lnTo>
                    <a:pt x="28" y="0"/>
                  </a:lnTo>
                  <a:lnTo>
                    <a:pt x="36" y="24"/>
                  </a:lnTo>
                  <a:lnTo>
                    <a:pt x="32" y="25"/>
                  </a:lnTo>
                  <a:lnTo>
                    <a:pt x="30" y="25"/>
                  </a:lnTo>
                  <a:lnTo>
                    <a:pt x="28" y="27"/>
                  </a:lnTo>
                  <a:lnTo>
                    <a:pt x="27" y="29"/>
                  </a:lnTo>
                  <a:lnTo>
                    <a:pt x="24" y="32"/>
                  </a:lnTo>
                  <a:lnTo>
                    <a:pt x="23" y="33"/>
                  </a:lnTo>
                  <a:lnTo>
                    <a:pt x="23" y="38"/>
                  </a:lnTo>
                  <a:lnTo>
                    <a:pt x="0" y="38"/>
                  </a:lnTo>
                </a:path>
              </a:pathLst>
            </a:custGeom>
            <a:solidFill>
              <a:srgbClr val="993300"/>
            </a:solidFill>
            <a:ln w="3175">
              <a:solidFill>
                <a:srgbClr val="993300"/>
              </a:solidFill>
              <a:prstDash val="solid"/>
              <a:round/>
              <a:headEnd/>
              <a:tailEnd/>
            </a:ln>
          </p:spPr>
          <p:txBody>
            <a:bodyPr/>
            <a:lstStyle/>
            <a:p>
              <a:endParaRPr lang="en-US"/>
            </a:p>
          </p:txBody>
        </p:sp>
        <p:sp>
          <p:nvSpPr>
            <p:cNvPr id="151878" name="Freeform 326"/>
            <p:cNvSpPr>
              <a:spLocks/>
            </p:cNvSpPr>
            <p:nvPr/>
          </p:nvSpPr>
          <p:spPr bwMode="black">
            <a:xfrm>
              <a:off x="4826000" y="4657725"/>
              <a:ext cx="14288" cy="30163"/>
            </a:xfrm>
            <a:custGeom>
              <a:avLst/>
              <a:gdLst/>
              <a:ahLst/>
              <a:cxnLst>
                <a:cxn ang="0">
                  <a:pos x="0" y="0"/>
                </a:cxn>
                <a:cxn ang="0">
                  <a:pos x="9" y="0"/>
                </a:cxn>
                <a:cxn ang="0">
                  <a:pos x="9" y="0"/>
                </a:cxn>
                <a:cxn ang="0">
                  <a:pos x="9" y="24"/>
                </a:cxn>
                <a:cxn ang="0">
                  <a:pos x="9" y="24"/>
                </a:cxn>
                <a:cxn ang="0">
                  <a:pos x="8" y="24"/>
                </a:cxn>
                <a:cxn ang="0">
                  <a:pos x="0" y="0"/>
                </a:cxn>
              </a:cxnLst>
              <a:rect l="0" t="0" r="r" b="b"/>
              <a:pathLst>
                <a:path w="9" h="24">
                  <a:moveTo>
                    <a:pt x="0" y="0"/>
                  </a:moveTo>
                  <a:lnTo>
                    <a:pt x="9" y="0"/>
                  </a:lnTo>
                  <a:lnTo>
                    <a:pt x="9" y="0"/>
                  </a:lnTo>
                  <a:lnTo>
                    <a:pt x="9" y="24"/>
                  </a:lnTo>
                  <a:lnTo>
                    <a:pt x="9" y="24"/>
                  </a:lnTo>
                  <a:lnTo>
                    <a:pt x="8" y="24"/>
                  </a:lnTo>
                  <a:lnTo>
                    <a:pt x="0" y="0"/>
                  </a:lnTo>
                  <a:close/>
                </a:path>
              </a:pathLst>
            </a:custGeom>
            <a:solidFill>
              <a:srgbClr val="993300"/>
            </a:solidFill>
            <a:ln w="9525">
              <a:solidFill>
                <a:srgbClr val="993300"/>
              </a:solidFill>
              <a:round/>
              <a:headEnd/>
              <a:tailEnd/>
            </a:ln>
          </p:spPr>
          <p:txBody>
            <a:bodyPr/>
            <a:lstStyle/>
            <a:p>
              <a:endParaRPr lang="en-US"/>
            </a:p>
          </p:txBody>
        </p:sp>
        <p:sp>
          <p:nvSpPr>
            <p:cNvPr id="151879" name="Freeform 327"/>
            <p:cNvSpPr>
              <a:spLocks/>
            </p:cNvSpPr>
            <p:nvPr/>
          </p:nvSpPr>
          <p:spPr bwMode="black">
            <a:xfrm>
              <a:off x="4826000" y="4657725"/>
              <a:ext cx="14288" cy="30163"/>
            </a:xfrm>
            <a:custGeom>
              <a:avLst/>
              <a:gdLst/>
              <a:ahLst/>
              <a:cxnLst>
                <a:cxn ang="0">
                  <a:pos x="0" y="0"/>
                </a:cxn>
                <a:cxn ang="0">
                  <a:pos x="9" y="0"/>
                </a:cxn>
                <a:cxn ang="0">
                  <a:pos x="9" y="0"/>
                </a:cxn>
                <a:cxn ang="0">
                  <a:pos x="9" y="24"/>
                </a:cxn>
                <a:cxn ang="0">
                  <a:pos x="9" y="24"/>
                </a:cxn>
                <a:cxn ang="0">
                  <a:pos x="8" y="24"/>
                </a:cxn>
                <a:cxn ang="0">
                  <a:pos x="0" y="0"/>
                </a:cxn>
              </a:cxnLst>
              <a:rect l="0" t="0" r="r" b="b"/>
              <a:pathLst>
                <a:path w="9" h="24">
                  <a:moveTo>
                    <a:pt x="0" y="0"/>
                  </a:moveTo>
                  <a:lnTo>
                    <a:pt x="9" y="0"/>
                  </a:lnTo>
                  <a:lnTo>
                    <a:pt x="9" y="0"/>
                  </a:lnTo>
                  <a:lnTo>
                    <a:pt x="9" y="24"/>
                  </a:lnTo>
                  <a:lnTo>
                    <a:pt x="9" y="24"/>
                  </a:lnTo>
                  <a:lnTo>
                    <a:pt x="8" y="24"/>
                  </a:lnTo>
                  <a:lnTo>
                    <a:pt x="0" y="0"/>
                  </a:lnTo>
                </a:path>
              </a:pathLst>
            </a:custGeom>
            <a:solidFill>
              <a:srgbClr val="993300"/>
            </a:solidFill>
            <a:ln w="3175">
              <a:solidFill>
                <a:srgbClr val="993300"/>
              </a:solidFill>
              <a:prstDash val="solid"/>
              <a:round/>
              <a:headEnd/>
              <a:tailEnd/>
            </a:ln>
          </p:spPr>
          <p:txBody>
            <a:bodyPr/>
            <a:lstStyle/>
            <a:p>
              <a:endParaRPr lang="en-US"/>
            </a:p>
          </p:txBody>
        </p:sp>
        <p:sp>
          <p:nvSpPr>
            <p:cNvPr id="151880" name="Freeform 328"/>
            <p:cNvSpPr>
              <a:spLocks/>
            </p:cNvSpPr>
            <p:nvPr/>
          </p:nvSpPr>
          <p:spPr bwMode="black">
            <a:xfrm>
              <a:off x="4840288" y="4657725"/>
              <a:ext cx="69850" cy="47625"/>
            </a:xfrm>
            <a:custGeom>
              <a:avLst/>
              <a:gdLst/>
              <a:ahLst/>
              <a:cxnLst>
                <a:cxn ang="0">
                  <a:pos x="0" y="0"/>
                </a:cxn>
                <a:cxn ang="0">
                  <a:pos x="5" y="0"/>
                </a:cxn>
                <a:cxn ang="0">
                  <a:pos x="13" y="2"/>
                </a:cxn>
                <a:cxn ang="0">
                  <a:pos x="19" y="6"/>
                </a:cxn>
                <a:cxn ang="0">
                  <a:pos x="25" y="11"/>
                </a:cxn>
                <a:cxn ang="0">
                  <a:pos x="29" y="16"/>
                </a:cxn>
                <a:cxn ang="0">
                  <a:pos x="33" y="23"/>
                </a:cxn>
                <a:cxn ang="0">
                  <a:pos x="35" y="28"/>
                </a:cxn>
                <a:cxn ang="0">
                  <a:pos x="14" y="36"/>
                </a:cxn>
                <a:cxn ang="0">
                  <a:pos x="12" y="33"/>
                </a:cxn>
                <a:cxn ang="0">
                  <a:pos x="12" y="31"/>
                </a:cxn>
                <a:cxn ang="0">
                  <a:pos x="10" y="28"/>
                </a:cxn>
                <a:cxn ang="0">
                  <a:pos x="9" y="27"/>
                </a:cxn>
                <a:cxn ang="0">
                  <a:pos x="6" y="26"/>
                </a:cxn>
                <a:cxn ang="0">
                  <a:pos x="4" y="24"/>
                </a:cxn>
                <a:cxn ang="0">
                  <a:pos x="0" y="24"/>
                </a:cxn>
                <a:cxn ang="0">
                  <a:pos x="0" y="0"/>
                </a:cxn>
              </a:cxnLst>
              <a:rect l="0" t="0" r="r" b="b"/>
              <a:pathLst>
                <a:path w="35" h="36">
                  <a:moveTo>
                    <a:pt x="0" y="0"/>
                  </a:moveTo>
                  <a:lnTo>
                    <a:pt x="5" y="0"/>
                  </a:lnTo>
                  <a:lnTo>
                    <a:pt x="13" y="2"/>
                  </a:lnTo>
                  <a:lnTo>
                    <a:pt x="19" y="6"/>
                  </a:lnTo>
                  <a:lnTo>
                    <a:pt x="25" y="11"/>
                  </a:lnTo>
                  <a:lnTo>
                    <a:pt x="29" y="16"/>
                  </a:lnTo>
                  <a:lnTo>
                    <a:pt x="33" y="23"/>
                  </a:lnTo>
                  <a:lnTo>
                    <a:pt x="35" y="28"/>
                  </a:lnTo>
                  <a:lnTo>
                    <a:pt x="14" y="36"/>
                  </a:lnTo>
                  <a:lnTo>
                    <a:pt x="12" y="33"/>
                  </a:lnTo>
                  <a:lnTo>
                    <a:pt x="12" y="31"/>
                  </a:lnTo>
                  <a:lnTo>
                    <a:pt x="10" y="28"/>
                  </a:lnTo>
                  <a:lnTo>
                    <a:pt x="9" y="27"/>
                  </a:lnTo>
                  <a:lnTo>
                    <a:pt x="6" y="26"/>
                  </a:lnTo>
                  <a:lnTo>
                    <a:pt x="4" y="24"/>
                  </a:lnTo>
                  <a:lnTo>
                    <a:pt x="0" y="24"/>
                  </a:lnTo>
                  <a:lnTo>
                    <a:pt x="0" y="0"/>
                  </a:lnTo>
                  <a:close/>
                </a:path>
              </a:pathLst>
            </a:custGeom>
            <a:solidFill>
              <a:srgbClr val="993300"/>
            </a:solidFill>
            <a:ln w="9525">
              <a:solidFill>
                <a:srgbClr val="993300"/>
              </a:solidFill>
              <a:round/>
              <a:headEnd/>
              <a:tailEnd/>
            </a:ln>
          </p:spPr>
          <p:txBody>
            <a:bodyPr/>
            <a:lstStyle/>
            <a:p>
              <a:endParaRPr lang="en-US"/>
            </a:p>
          </p:txBody>
        </p:sp>
        <p:sp>
          <p:nvSpPr>
            <p:cNvPr id="151881" name="Freeform 329"/>
            <p:cNvSpPr>
              <a:spLocks/>
            </p:cNvSpPr>
            <p:nvPr/>
          </p:nvSpPr>
          <p:spPr bwMode="black">
            <a:xfrm>
              <a:off x="4840288" y="4657725"/>
              <a:ext cx="69850" cy="47625"/>
            </a:xfrm>
            <a:custGeom>
              <a:avLst/>
              <a:gdLst/>
              <a:ahLst/>
              <a:cxnLst>
                <a:cxn ang="0">
                  <a:pos x="0" y="0"/>
                </a:cxn>
                <a:cxn ang="0">
                  <a:pos x="5" y="0"/>
                </a:cxn>
                <a:cxn ang="0">
                  <a:pos x="13" y="2"/>
                </a:cxn>
                <a:cxn ang="0">
                  <a:pos x="19" y="6"/>
                </a:cxn>
                <a:cxn ang="0">
                  <a:pos x="25" y="11"/>
                </a:cxn>
                <a:cxn ang="0">
                  <a:pos x="29" y="16"/>
                </a:cxn>
                <a:cxn ang="0">
                  <a:pos x="33" y="23"/>
                </a:cxn>
                <a:cxn ang="0">
                  <a:pos x="35" y="28"/>
                </a:cxn>
                <a:cxn ang="0">
                  <a:pos x="14" y="36"/>
                </a:cxn>
                <a:cxn ang="0">
                  <a:pos x="12" y="33"/>
                </a:cxn>
                <a:cxn ang="0">
                  <a:pos x="12" y="31"/>
                </a:cxn>
                <a:cxn ang="0">
                  <a:pos x="10" y="28"/>
                </a:cxn>
                <a:cxn ang="0">
                  <a:pos x="9" y="27"/>
                </a:cxn>
                <a:cxn ang="0">
                  <a:pos x="6" y="26"/>
                </a:cxn>
                <a:cxn ang="0">
                  <a:pos x="4" y="24"/>
                </a:cxn>
                <a:cxn ang="0">
                  <a:pos x="0" y="24"/>
                </a:cxn>
                <a:cxn ang="0">
                  <a:pos x="0" y="0"/>
                </a:cxn>
              </a:cxnLst>
              <a:rect l="0" t="0" r="r" b="b"/>
              <a:pathLst>
                <a:path w="35" h="36">
                  <a:moveTo>
                    <a:pt x="0" y="0"/>
                  </a:moveTo>
                  <a:lnTo>
                    <a:pt x="5" y="0"/>
                  </a:lnTo>
                  <a:lnTo>
                    <a:pt x="13" y="2"/>
                  </a:lnTo>
                  <a:lnTo>
                    <a:pt x="19" y="6"/>
                  </a:lnTo>
                  <a:lnTo>
                    <a:pt x="25" y="11"/>
                  </a:lnTo>
                  <a:lnTo>
                    <a:pt x="29" y="16"/>
                  </a:lnTo>
                  <a:lnTo>
                    <a:pt x="33" y="23"/>
                  </a:lnTo>
                  <a:lnTo>
                    <a:pt x="35" y="28"/>
                  </a:lnTo>
                  <a:lnTo>
                    <a:pt x="14" y="36"/>
                  </a:lnTo>
                  <a:lnTo>
                    <a:pt x="12" y="33"/>
                  </a:lnTo>
                  <a:lnTo>
                    <a:pt x="12" y="31"/>
                  </a:lnTo>
                  <a:lnTo>
                    <a:pt x="10" y="28"/>
                  </a:lnTo>
                  <a:lnTo>
                    <a:pt x="9" y="27"/>
                  </a:lnTo>
                  <a:lnTo>
                    <a:pt x="6" y="26"/>
                  </a:lnTo>
                  <a:lnTo>
                    <a:pt x="4" y="24"/>
                  </a:lnTo>
                  <a:lnTo>
                    <a:pt x="0" y="24"/>
                  </a:lnTo>
                  <a:lnTo>
                    <a:pt x="0" y="0"/>
                  </a:lnTo>
                </a:path>
              </a:pathLst>
            </a:custGeom>
            <a:solidFill>
              <a:srgbClr val="993300"/>
            </a:solidFill>
            <a:ln w="3175">
              <a:solidFill>
                <a:srgbClr val="993300"/>
              </a:solidFill>
              <a:prstDash val="solid"/>
              <a:round/>
              <a:headEnd/>
              <a:tailEnd/>
            </a:ln>
          </p:spPr>
          <p:txBody>
            <a:bodyPr/>
            <a:lstStyle/>
            <a:p>
              <a:endParaRPr lang="en-US"/>
            </a:p>
          </p:txBody>
        </p:sp>
        <p:sp>
          <p:nvSpPr>
            <p:cNvPr id="151882" name="Freeform 330"/>
            <p:cNvSpPr>
              <a:spLocks/>
            </p:cNvSpPr>
            <p:nvPr/>
          </p:nvSpPr>
          <p:spPr bwMode="black">
            <a:xfrm>
              <a:off x="4867275" y="4694238"/>
              <a:ext cx="46038" cy="14287"/>
            </a:xfrm>
            <a:custGeom>
              <a:avLst/>
              <a:gdLst/>
              <a:ahLst/>
              <a:cxnLst>
                <a:cxn ang="0">
                  <a:pos x="22" y="0"/>
                </a:cxn>
                <a:cxn ang="0">
                  <a:pos x="23" y="10"/>
                </a:cxn>
                <a:cxn ang="0">
                  <a:pos x="23" y="10"/>
                </a:cxn>
                <a:cxn ang="0">
                  <a:pos x="0" y="10"/>
                </a:cxn>
                <a:cxn ang="0">
                  <a:pos x="0" y="10"/>
                </a:cxn>
                <a:cxn ang="0">
                  <a:pos x="1" y="8"/>
                </a:cxn>
                <a:cxn ang="0">
                  <a:pos x="22" y="0"/>
                </a:cxn>
              </a:cxnLst>
              <a:rect l="0" t="0" r="r" b="b"/>
              <a:pathLst>
                <a:path w="23" h="10">
                  <a:moveTo>
                    <a:pt x="22" y="0"/>
                  </a:moveTo>
                  <a:lnTo>
                    <a:pt x="23" y="10"/>
                  </a:lnTo>
                  <a:lnTo>
                    <a:pt x="23" y="10"/>
                  </a:lnTo>
                  <a:lnTo>
                    <a:pt x="0" y="10"/>
                  </a:lnTo>
                  <a:lnTo>
                    <a:pt x="0" y="10"/>
                  </a:lnTo>
                  <a:lnTo>
                    <a:pt x="1" y="8"/>
                  </a:lnTo>
                  <a:lnTo>
                    <a:pt x="22" y="0"/>
                  </a:lnTo>
                  <a:close/>
                </a:path>
              </a:pathLst>
            </a:custGeom>
            <a:solidFill>
              <a:srgbClr val="993300"/>
            </a:solidFill>
            <a:ln w="9525">
              <a:solidFill>
                <a:srgbClr val="993300"/>
              </a:solidFill>
              <a:round/>
              <a:headEnd/>
              <a:tailEnd/>
            </a:ln>
          </p:spPr>
          <p:txBody>
            <a:bodyPr/>
            <a:lstStyle/>
            <a:p>
              <a:endParaRPr lang="en-US"/>
            </a:p>
          </p:txBody>
        </p:sp>
        <p:sp>
          <p:nvSpPr>
            <p:cNvPr id="151883" name="Freeform 331"/>
            <p:cNvSpPr>
              <a:spLocks/>
            </p:cNvSpPr>
            <p:nvPr/>
          </p:nvSpPr>
          <p:spPr bwMode="black">
            <a:xfrm>
              <a:off x="4867275" y="4694238"/>
              <a:ext cx="46038" cy="14287"/>
            </a:xfrm>
            <a:custGeom>
              <a:avLst/>
              <a:gdLst/>
              <a:ahLst/>
              <a:cxnLst>
                <a:cxn ang="0">
                  <a:pos x="22" y="0"/>
                </a:cxn>
                <a:cxn ang="0">
                  <a:pos x="23" y="10"/>
                </a:cxn>
                <a:cxn ang="0">
                  <a:pos x="23" y="10"/>
                </a:cxn>
                <a:cxn ang="0">
                  <a:pos x="0" y="10"/>
                </a:cxn>
                <a:cxn ang="0">
                  <a:pos x="0" y="10"/>
                </a:cxn>
                <a:cxn ang="0">
                  <a:pos x="1" y="8"/>
                </a:cxn>
                <a:cxn ang="0">
                  <a:pos x="22" y="0"/>
                </a:cxn>
              </a:cxnLst>
              <a:rect l="0" t="0" r="r" b="b"/>
              <a:pathLst>
                <a:path w="23" h="10">
                  <a:moveTo>
                    <a:pt x="22" y="0"/>
                  </a:moveTo>
                  <a:lnTo>
                    <a:pt x="23" y="10"/>
                  </a:lnTo>
                  <a:lnTo>
                    <a:pt x="23" y="10"/>
                  </a:lnTo>
                  <a:lnTo>
                    <a:pt x="0" y="10"/>
                  </a:lnTo>
                  <a:lnTo>
                    <a:pt x="0" y="10"/>
                  </a:lnTo>
                  <a:lnTo>
                    <a:pt x="1" y="8"/>
                  </a:lnTo>
                  <a:lnTo>
                    <a:pt x="22" y="0"/>
                  </a:lnTo>
                </a:path>
              </a:pathLst>
            </a:custGeom>
            <a:solidFill>
              <a:srgbClr val="993300"/>
            </a:solidFill>
            <a:ln w="3175">
              <a:solidFill>
                <a:srgbClr val="993300"/>
              </a:solidFill>
              <a:prstDash val="solid"/>
              <a:round/>
              <a:headEnd/>
              <a:tailEnd/>
            </a:ln>
          </p:spPr>
          <p:txBody>
            <a:bodyPr/>
            <a:lstStyle/>
            <a:p>
              <a:endParaRPr lang="en-US"/>
            </a:p>
          </p:txBody>
        </p:sp>
        <p:sp>
          <p:nvSpPr>
            <p:cNvPr id="151884" name="Freeform 332"/>
            <p:cNvSpPr>
              <a:spLocks/>
            </p:cNvSpPr>
            <p:nvPr/>
          </p:nvSpPr>
          <p:spPr bwMode="black">
            <a:xfrm>
              <a:off x="4845050" y="4708525"/>
              <a:ext cx="68263" cy="50800"/>
            </a:xfrm>
            <a:custGeom>
              <a:avLst/>
              <a:gdLst/>
              <a:ahLst/>
              <a:cxnLst>
                <a:cxn ang="0">
                  <a:pos x="34" y="0"/>
                </a:cxn>
                <a:cxn ang="0">
                  <a:pos x="34" y="6"/>
                </a:cxn>
                <a:cxn ang="0">
                  <a:pos x="31" y="13"/>
                </a:cxn>
                <a:cxn ang="0">
                  <a:pos x="29" y="19"/>
                </a:cxn>
                <a:cxn ang="0">
                  <a:pos x="24" y="25"/>
                </a:cxn>
                <a:cxn ang="0">
                  <a:pos x="20" y="29"/>
                </a:cxn>
                <a:cxn ang="0">
                  <a:pos x="13" y="32"/>
                </a:cxn>
                <a:cxn ang="0">
                  <a:pos x="6" y="35"/>
                </a:cxn>
                <a:cxn ang="0">
                  <a:pos x="0" y="13"/>
                </a:cxn>
                <a:cxn ang="0">
                  <a:pos x="2" y="13"/>
                </a:cxn>
                <a:cxn ang="0">
                  <a:pos x="4" y="12"/>
                </a:cxn>
                <a:cxn ang="0">
                  <a:pos x="7" y="9"/>
                </a:cxn>
                <a:cxn ang="0">
                  <a:pos x="8" y="8"/>
                </a:cxn>
                <a:cxn ang="0">
                  <a:pos x="10" y="6"/>
                </a:cxn>
                <a:cxn ang="0">
                  <a:pos x="11" y="4"/>
                </a:cxn>
                <a:cxn ang="0">
                  <a:pos x="11" y="0"/>
                </a:cxn>
                <a:cxn ang="0">
                  <a:pos x="34" y="0"/>
                </a:cxn>
              </a:cxnLst>
              <a:rect l="0" t="0" r="r" b="b"/>
              <a:pathLst>
                <a:path w="34" h="35">
                  <a:moveTo>
                    <a:pt x="34" y="0"/>
                  </a:moveTo>
                  <a:lnTo>
                    <a:pt x="34" y="6"/>
                  </a:lnTo>
                  <a:lnTo>
                    <a:pt x="31" y="13"/>
                  </a:lnTo>
                  <a:lnTo>
                    <a:pt x="29" y="19"/>
                  </a:lnTo>
                  <a:lnTo>
                    <a:pt x="24" y="25"/>
                  </a:lnTo>
                  <a:lnTo>
                    <a:pt x="20" y="29"/>
                  </a:lnTo>
                  <a:lnTo>
                    <a:pt x="13" y="32"/>
                  </a:lnTo>
                  <a:lnTo>
                    <a:pt x="6" y="35"/>
                  </a:lnTo>
                  <a:lnTo>
                    <a:pt x="0" y="13"/>
                  </a:lnTo>
                  <a:lnTo>
                    <a:pt x="2" y="13"/>
                  </a:lnTo>
                  <a:lnTo>
                    <a:pt x="4" y="12"/>
                  </a:lnTo>
                  <a:lnTo>
                    <a:pt x="7" y="9"/>
                  </a:lnTo>
                  <a:lnTo>
                    <a:pt x="8" y="8"/>
                  </a:lnTo>
                  <a:lnTo>
                    <a:pt x="10" y="6"/>
                  </a:lnTo>
                  <a:lnTo>
                    <a:pt x="11" y="4"/>
                  </a:lnTo>
                  <a:lnTo>
                    <a:pt x="11" y="0"/>
                  </a:lnTo>
                  <a:lnTo>
                    <a:pt x="34" y="0"/>
                  </a:lnTo>
                  <a:close/>
                </a:path>
              </a:pathLst>
            </a:custGeom>
            <a:solidFill>
              <a:srgbClr val="993300"/>
            </a:solidFill>
            <a:ln w="9525">
              <a:solidFill>
                <a:srgbClr val="993300"/>
              </a:solidFill>
              <a:round/>
              <a:headEnd/>
              <a:tailEnd/>
            </a:ln>
          </p:spPr>
          <p:txBody>
            <a:bodyPr/>
            <a:lstStyle/>
            <a:p>
              <a:endParaRPr lang="en-US"/>
            </a:p>
          </p:txBody>
        </p:sp>
        <p:sp>
          <p:nvSpPr>
            <p:cNvPr id="151885" name="Freeform 333"/>
            <p:cNvSpPr>
              <a:spLocks/>
            </p:cNvSpPr>
            <p:nvPr/>
          </p:nvSpPr>
          <p:spPr bwMode="black">
            <a:xfrm>
              <a:off x="4845050" y="4708525"/>
              <a:ext cx="68263" cy="50800"/>
            </a:xfrm>
            <a:custGeom>
              <a:avLst/>
              <a:gdLst/>
              <a:ahLst/>
              <a:cxnLst>
                <a:cxn ang="0">
                  <a:pos x="34" y="0"/>
                </a:cxn>
                <a:cxn ang="0">
                  <a:pos x="34" y="6"/>
                </a:cxn>
                <a:cxn ang="0">
                  <a:pos x="31" y="13"/>
                </a:cxn>
                <a:cxn ang="0">
                  <a:pos x="29" y="19"/>
                </a:cxn>
                <a:cxn ang="0">
                  <a:pos x="24" y="25"/>
                </a:cxn>
                <a:cxn ang="0">
                  <a:pos x="20" y="29"/>
                </a:cxn>
                <a:cxn ang="0">
                  <a:pos x="13" y="32"/>
                </a:cxn>
                <a:cxn ang="0">
                  <a:pos x="6" y="35"/>
                </a:cxn>
                <a:cxn ang="0">
                  <a:pos x="0" y="13"/>
                </a:cxn>
                <a:cxn ang="0">
                  <a:pos x="2" y="13"/>
                </a:cxn>
                <a:cxn ang="0">
                  <a:pos x="4" y="12"/>
                </a:cxn>
                <a:cxn ang="0">
                  <a:pos x="7" y="9"/>
                </a:cxn>
                <a:cxn ang="0">
                  <a:pos x="8" y="8"/>
                </a:cxn>
                <a:cxn ang="0">
                  <a:pos x="10" y="6"/>
                </a:cxn>
                <a:cxn ang="0">
                  <a:pos x="11" y="4"/>
                </a:cxn>
                <a:cxn ang="0">
                  <a:pos x="11" y="0"/>
                </a:cxn>
                <a:cxn ang="0">
                  <a:pos x="34" y="0"/>
                </a:cxn>
              </a:cxnLst>
              <a:rect l="0" t="0" r="r" b="b"/>
              <a:pathLst>
                <a:path w="34" h="35">
                  <a:moveTo>
                    <a:pt x="34" y="0"/>
                  </a:moveTo>
                  <a:lnTo>
                    <a:pt x="34" y="6"/>
                  </a:lnTo>
                  <a:lnTo>
                    <a:pt x="31" y="13"/>
                  </a:lnTo>
                  <a:lnTo>
                    <a:pt x="29" y="19"/>
                  </a:lnTo>
                  <a:lnTo>
                    <a:pt x="24" y="25"/>
                  </a:lnTo>
                  <a:lnTo>
                    <a:pt x="20" y="29"/>
                  </a:lnTo>
                  <a:lnTo>
                    <a:pt x="13" y="32"/>
                  </a:lnTo>
                  <a:lnTo>
                    <a:pt x="6" y="35"/>
                  </a:lnTo>
                  <a:lnTo>
                    <a:pt x="0" y="13"/>
                  </a:lnTo>
                  <a:lnTo>
                    <a:pt x="2" y="13"/>
                  </a:lnTo>
                  <a:lnTo>
                    <a:pt x="4" y="12"/>
                  </a:lnTo>
                  <a:lnTo>
                    <a:pt x="7" y="9"/>
                  </a:lnTo>
                  <a:lnTo>
                    <a:pt x="8" y="8"/>
                  </a:lnTo>
                  <a:lnTo>
                    <a:pt x="10" y="6"/>
                  </a:lnTo>
                  <a:lnTo>
                    <a:pt x="11" y="4"/>
                  </a:lnTo>
                  <a:lnTo>
                    <a:pt x="11" y="0"/>
                  </a:lnTo>
                  <a:lnTo>
                    <a:pt x="34" y="0"/>
                  </a:lnTo>
                </a:path>
              </a:pathLst>
            </a:custGeom>
            <a:solidFill>
              <a:srgbClr val="993300"/>
            </a:solidFill>
            <a:ln w="3175">
              <a:solidFill>
                <a:srgbClr val="993300"/>
              </a:solidFill>
              <a:prstDash val="solid"/>
              <a:round/>
              <a:headEnd/>
              <a:tailEnd/>
            </a:ln>
          </p:spPr>
          <p:txBody>
            <a:bodyPr/>
            <a:lstStyle/>
            <a:p>
              <a:endParaRPr lang="en-US"/>
            </a:p>
          </p:txBody>
        </p:sp>
        <p:sp>
          <p:nvSpPr>
            <p:cNvPr id="151886" name="Freeform 334"/>
            <p:cNvSpPr>
              <a:spLocks/>
            </p:cNvSpPr>
            <p:nvPr/>
          </p:nvSpPr>
          <p:spPr bwMode="black">
            <a:xfrm>
              <a:off x="4840288" y="4727575"/>
              <a:ext cx="15875" cy="33338"/>
            </a:xfrm>
            <a:custGeom>
              <a:avLst/>
              <a:gdLst/>
              <a:ahLst/>
              <a:cxnLst>
                <a:cxn ang="0">
                  <a:pos x="8" y="22"/>
                </a:cxn>
                <a:cxn ang="0">
                  <a:pos x="0" y="23"/>
                </a:cxn>
                <a:cxn ang="0">
                  <a:pos x="0" y="23"/>
                </a:cxn>
                <a:cxn ang="0">
                  <a:pos x="0" y="0"/>
                </a:cxn>
                <a:cxn ang="0">
                  <a:pos x="0" y="0"/>
                </a:cxn>
                <a:cxn ang="0">
                  <a:pos x="2" y="0"/>
                </a:cxn>
                <a:cxn ang="0">
                  <a:pos x="8" y="22"/>
                </a:cxn>
              </a:cxnLst>
              <a:rect l="0" t="0" r="r" b="b"/>
              <a:pathLst>
                <a:path w="8" h="23">
                  <a:moveTo>
                    <a:pt x="8" y="22"/>
                  </a:moveTo>
                  <a:lnTo>
                    <a:pt x="0" y="23"/>
                  </a:lnTo>
                  <a:lnTo>
                    <a:pt x="0" y="23"/>
                  </a:lnTo>
                  <a:lnTo>
                    <a:pt x="0" y="0"/>
                  </a:lnTo>
                  <a:lnTo>
                    <a:pt x="0" y="0"/>
                  </a:lnTo>
                  <a:lnTo>
                    <a:pt x="2" y="0"/>
                  </a:lnTo>
                  <a:lnTo>
                    <a:pt x="8" y="22"/>
                  </a:lnTo>
                  <a:close/>
                </a:path>
              </a:pathLst>
            </a:custGeom>
            <a:solidFill>
              <a:srgbClr val="993300"/>
            </a:solidFill>
            <a:ln w="9525">
              <a:solidFill>
                <a:srgbClr val="993300"/>
              </a:solidFill>
              <a:round/>
              <a:headEnd/>
              <a:tailEnd/>
            </a:ln>
          </p:spPr>
          <p:txBody>
            <a:bodyPr/>
            <a:lstStyle/>
            <a:p>
              <a:endParaRPr lang="en-US"/>
            </a:p>
          </p:txBody>
        </p:sp>
        <p:sp>
          <p:nvSpPr>
            <p:cNvPr id="151887" name="Freeform 335"/>
            <p:cNvSpPr>
              <a:spLocks/>
            </p:cNvSpPr>
            <p:nvPr/>
          </p:nvSpPr>
          <p:spPr bwMode="black">
            <a:xfrm>
              <a:off x="4840288" y="4727575"/>
              <a:ext cx="15875" cy="33338"/>
            </a:xfrm>
            <a:custGeom>
              <a:avLst/>
              <a:gdLst/>
              <a:ahLst/>
              <a:cxnLst>
                <a:cxn ang="0">
                  <a:pos x="8" y="22"/>
                </a:cxn>
                <a:cxn ang="0">
                  <a:pos x="0" y="23"/>
                </a:cxn>
                <a:cxn ang="0">
                  <a:pos x="0" y="23"/>
                </a:cxn>
                <a:cxn ang="0">
                  <a:pos x="0" y="0"/>
                </a:cxn>
                <a:cxn ang="0">
                  <a:pos x="0" y="0"/>
                </a:cxn>
                <a:cxn ang="0">
                  <a:pos x="2" y="0"/>
                </a:cxn>
                <a:cxn ang="0">
                  <a:pos x="8" y="22"/>
                </a:cxn>
              </a:cxnLst>
              <a:rect l="0" t="0" r="r" b="b"/>
              <a:pathLst>
                <a:path w="8" h="23">
                  <a:moveTo>
                    <a:pt x="8" y="22"/>
                  </a:moveTo>
                  <a:lnTo>
                    <a:pt x="0" y="23"/>
                  </a:lnTo>
                  <a:lnTo>
                    <a:pt x="0" y="23"/>
                  </a:lnTo>
                  <a:lnTo>
                    <a:pt x="0" y="0"/>
                  </a:lnTo>
                  <a:lnTo>
                    <a:pt x="0" y="0"/>
                  </a:lnTo>
                  <a:lnTo>
                    <a:pt x="2" y="0"/>
                  </a:lnTo>
                  <a:lnTo>
                    <a:pt x="8" y="22"/>
                  </a:lnTo>
                </a:path>
              </a:pathLst>
            </a:custGeom>
            <a:solidFill>
              <a:srgbClr val="993300"/>
            </a:solidFill>
            <a:ln w="3175">
              <a:solidFill>
                <a:srgbClr val="993300"/>
              </a:solidFill>
              <a:prstDash val="solid"/>
              <a:round/>
              <a:headEnd/>
              <a:tailEnd/>
            </a:ln>
          </p:spPr>
          <p:txBody>
            <a:bodyPr/>
            <a:lstStyle/>
            <a:p>
              <a:endParaRPr lang="en-US"/>
            </a:p>
          </p:txBody>
        </p:sp>
        <p:sp>
          <p:nvSpPr>
            <p:cNvPr id="151922" name="Freeform 370"/>
            <p:cNvSpPr>
              <a:spLocks/>
            </p:cNvSpPr>
            <p:nvPr/>
          </p:nvSpPr>
          <p:spPr bwMode="black">
            <a:xfrm>
              <a:off x="2928938" y="2705100"/>
              <a:ext cx="95250" cy="69850"/>
            </a:xfrm>
            <a:custGeom>
              <a:avLst/>
              <a:gdLst/>
              <a:ahLst/>
              <a:cxnLst>
                <a:cxn ang="0">
                  <a:pos x="23" y="51"/>
                </a:cxn>
                <a:cxn ang="0">
                  <a:pos x="18" y="50"/>
                </a:cxn>
                <a:cxn ang="0">
                  <a:pos x="13" y="48"/>
                </a:cxn>
                <a:cxn ang="0">
                  <a:pos x="9" y="46"/>
                </a:cxn>
                <a:cxn ang="0">
                  <a:pos x="6" y="42"/>
                </a:cxn>
                <a:cxn ang="0">
                  <a:pos x="3" y="37"/>
                </a:cxn>
                <a:cxn ang="0">
                  <a:pos x="1" y="33"/>
                </a:cxn>
                <a:cxn ang="0">
                  <a:pos x="0" y="28"/>
                </a:cxn>
                <a:cxn ang="0">
                  <a:pos x="0" y="23"/>
                </a:cxn>
                <a:cxn ang="0">
                  <a:pos x="1" y="18"/>
                </a:cxn>
                <a:cxn ang="0">
                  <a:pos x="3" y="13"/>
                </a:cxn>
                <a:cxn ang="0">
                  <a:pos x="6" y="9"/>
                </a:cxn>
                <a:cxn ang="0">
                  <a:pos x="9" y="6"/>
                </a:cxn>
                <a:cxn ang="0">
                  <a:pos x="13" y="3"/>
                </a:cxn>
                <a:cxn ang="0">
                  <a:pos x="18" y="1"/>
                </a:cxn>
                <a:cxn ang="0">
                  <a:pos x="23" y="0"/>
                </a:cxn>
                <a:cxn ang="0">
                  <a:pos x="28" y="0"/>
                </a:cxn>
                <a:cxn ang="0">
                  <a:pos x="33" y="1"/>
                </a:cxn>
                <a:cxn ang="0">
                  <a:pos x="38" y="3"/>
                </a:cxn>
                <a:cxn ang="0">
                  <a:pos x="42" y="6"/>
                </a:cxn>
                <a:cxn ang="0">
                  <a:pos x="45" y="9"/>
                </a:cxn>
                <a:cxn ang="0">
                  <a:pos x="48" y="13"/>
                </a:cxn>
                <a:cxn ang="0">
                  <a:pos x="50" y="18"/>
                </a:cxn>
                <a:cxn ang="0">
                  <a:pos x="51" y="23"/>
                </a:cxn>
                <a:cxn ang="0">
                  <a:pos x="51" y="28"/>
                </a:cxn>
                <a:cxn ang="0">
                  <a:pos x="50" y="33"/>
                </a:cxn>
                <a:cxn ang="0">
                  <a:pos x="48" y="37"/>
                </a:cxn>
                <a:cxn ang="0">
                  <a:pos x="45" y="42"/>
                </a:cxn>
                <a:cxn ang="0">
                  <a:pos x="42" y="46"/>
                </a:cxn>
                <a:cxn ang="0">
                  <a:pos x="38" y="48"/>
                </a:cxn>
                <a:cxn ang="0">
                  <a:pos x="33" y="50"/>
                </a:cxn>
                <a:cxn ang="0">
                  <a:pos x="28" y="51"/>
                </a:cxn>
              </a:cxnLst>
              <a:rect l="0" t="0" r="r" b="b"/>
              <a:pathLst>
                <a:path w="51" h="51">
                  <a:moveTo>
                    <a:pt x="26" y="51"/>
                  </a:moveTo>
                  <a:lnTo>
                    <a:pt x="23" y="51"/>
                  </a:lnTo>
                  <a:lnTo>
                    <a:pt x="21" y="51"/>
                  </a:lnTo>
                  <a:lnTo>
                    <a:pt x="18" y="50"/>
                  </a:lnTo>
                  <a:lnTo>
                    <a:pt x="16" y="50"/>
                  </a:lnTo>
                  <a:lnTo>
                    <a:pt x="13" y="48"/>
                  </a:lnTo>
                  <a:lnTo>
                    <a:pt x="11" y="47"/>
                  </a:lnTo>
                  <a:lnTo>
                    <a:pt x="9" y="46"/>
                  </a:lnTo>
                  <a:lnTo>
                    <a:pt x="7" y="44"/>
                  </a:lnTo>
                  <a:lnTo>
                    <a:pt x="6" y="42"/>
                  </a:lnTo>
                  <a:lnTo>
                    <a:pt x="4" y="40"/>
                  </a:lnTo>
                  <a:lnTo>
                    <a:pt x="3" y="37"/>
                  </a:lnTo>
                  <a:lnTo>
                    <a:pt x="2" y="35"/>
                  </a:lnTo>
                  <a:lnTo>
                    <a:pt x="1" y="33"/>
                  </a:lnTo>
                  <a:lnTo>
                    <a:pt x="0" y="31"/>
                  </a:lnTo>
                  <a:lnTo>
                    <a:pt x="0" y="28"/>
                  </a:lnTo>
                  <a:lnTo>
                    <a:pt x="0" y="25"/>
                  </a:lnTo>
                  <a:lnTo>
                    <a:pt x="0" y="23"/>
                  </a:lnTo>
                  <a:lnTo>
                    <a:pt x="0" y="20"/>
                  </a:lnTo>
                  <a:lnTo>
                    <a:pt x="1" y="18"/>
                  </a:lnTo>
                  <a:lnTo>
                    <a:pt x="2" y="15"/>
                  </a:lnTo>
                  <a:lnTo>
                    <a:pt x="3" y="13"/>
                  </a:lnTo>
                  <a:lnTo>
                    <a:pt x="4" y="11"/>
                  </a:lnTo>
                  <a:lnTo>
                    <a:pt x="6" y="9"/>
                  </a:lnTo>
                  <a:lnTo>
                    <a:pt x="7" y="7"/>
                  </a:lnTo>
                  <a:lnTo>
                    <a:pt x="9" y="6"/>
                  </a:lnTo>
                  <a:lnTo>
                    <a:pt x="11" y="4"/>
                  </a:lnTo>
                  <a:lnTo>
                    <a:pt x="13" y="3"/>
                  </a:lnTo>
                  <a:lnTo>
                    <a:pt x="16" y="2"/>
                  </a:lnTo>
                  <a:lnTo>
                    <a:pt x="18" y="1"/>
                  </a:lnTo>
                  <a:lnTo>
                    <a:pt x="21" y="0"/>
                  </a:lnTo>
                  <a:lnTo>
                    <a:pt x="23" y="0"/>
                  </a:lnTo>
                  <a:lnTo>
                    <a:pt x="26" y="0"/>
                  </a:lnTo>
                  <a:lnTo>
                    <a:pt x="28" y="0"/>
                  </a:lnTo>
                  <a:lnTo>
                    <a:pt x="31" y="0"/>
                  </a:lnTo>
                  <a:lnTo>
                    <a:pt x="33" y="1"/>
                  </a:lnTo>
                  <a:lnTo>
                    <a:pt x="36" y="2"/>
                  </a:lnTo>
                  <a:lnTo>
                    <a:pt x="38" y="3"/>
                  </a:lnTo>
                  <a:lnTo>
                    <a:pt x="40" y="4"/>
                  </a:lnTo>
                  <a:lnTo>
                    <a:pt x="42" y="6"/>
                  </a:lnTo>
                  <a:lnTo>
                    <a:pt x="44" y="7"/>
                  </a:lnTo>
                  <a:lnTo>
                    <a:pt x="45" y="9"/>
                  </a:lnTo>
                  <a:lnTo>
                    <a:pt x="47" y="11"/>
                  </a:lnTo>
                  <a:lnTo>
                    <a:pt x="48" y="13"/>
                  </a:lnTo>
                  <a:lnTo>
                    <a:pt x="49" y="15"/>
                  </a:lnTo>
                  <a:lnTo>
                    <a:pt x="50" y="18"/>
                  </a:lnTo>
                  <a:lnTo>
                    <a:pt x="51" y="20"/>
                  </a:lnTo>
                  <a:lnTo>
                    <a:pt x="51" y="23"/>
                  </a:lnTo>
                  <a:lnTo>
                    <a:pt x="51" y="25"/>
                  </a:lnTo>
                  <a:lnTo>
                    <a:pt x="51" y="28"/>
                  </a:lnTo>
                  <a:lnTo>
                    <a:pt x="51" y="31"/>
                  </a:lnTo>
                  <a:lnTo>
                    <a:pt x="50" y="33"/>
                  </a:lnTo>
                  <a:lnTo>
                    <a:pt x="49" y="35"/>
                  </a:lnTo>
                  <a:lnTo>
                    <a:pt x="48" y="37"/>
                  </a:lnTo>
                  <a:lnTo>
                    <a:pt x="47" y="40"/>
                  </a:lnTo>
                  <a:lnTo>
                    <a:pt x="45" y="42"/>
                  </a:lnTo>
                  <a:lnTo>
                    <a:pt x="44" y="44"/>
                  </a:lnTo>
                  <a:lnTo>
                    <a:pt x="42" y="46"/>
                  </a:lnTo>
                  <a:lnTo>
                    <a:pt x="40" y="47"/>
                  </a:lnTo>
                  <a:lnTo>
                    <a:pt x="38" y="48"/>
                  </a:lnTo>
                  <a:lnTo>
                    <a:pt x="36" y="50"/>
                  </a:lnTo>
                  <a:lnTo>
                    <a:pt x="33" y="50"/>
                  </a:lnTo>
                  <a:lnTo>
                    <a:pt x="31" y="51"/>
                  </a:lnTo>
                  <a:lnTo>
                    <a:pt x="28" y="51"/>
                  </a:lnTo>
                  <a:lnTo>
                    <a:pt x="26" y="51"/>
                  </a:lnTo>
                  <a:close/>
                </a:path>
              </a:pathLst>
            </a:custGeom>
            <a:solidFill>
              <a:srgbClr val="993300"/>
            </a:solidFill>
            <a:ln w="9525">
              <a:solidFill>
                <a:srgbClr val="993300"/>
              </a:solidFill>
              <a:round/>
              <a:headEnd/>
              <a:tailEnd/>
            </a:ln>
          </p:spPr>
          <p:txBody>
            <a:bodyPr/>
            <a:lstStyle/>
            <a:p>
              <a:endParaRPr lang="en-US"/>
            </a:p>
          </p:txBody>
        </p:sp>
        <p:sp>
          <p:nvSpPr>
            <p:cNvPr id="151923" name="Freeform 371"/>
            <p:cNvSpPr>
              <a:spLocks/>
            </p:cNvSpPr>
            <p:nvPr/>
          </p:nvSpPr>
          <p:spPr bwMode="black">
            <a:xfrm>
              <a:off x="2928938" y="2705100"/>
              <a:ext cx="95250" cy="69850"/>
            </a:xfrm>
            <a:custGeom>
              <a:avLst/>
              <a:gdLst/>
              <a:ahLst/>
              <a:cxnLst>
                <a:cxn ang="0">
                  <a:pos x="23" y="51"/>
                </a:cxn>
                <a:cxn ang="0">
                  <a:pos x="18" y="50"/>
                </a:cxn>
                <a:cxn ang="0">
                  <a:pos x="13" y="48"/>
                </a:cxn>
                <a:cxn ang="0">
                  <a:pos x="9" y="46"/>
                </a:cxn>
                <a:cxn ang="0">
                  <a:pos x="6" y="42"/>
                </a:cxn>
                <a:cxn ang="0">
                  <a:pos x="3" y="37"/>
                </a:cxn>
                <a:cxn ang="0">
                  <a:pos x="1" y="33"/>
                </a:cxn>
                <a:cxn ang="0">
                  <a:pos x="0" y="28"/>
                </a:cxn>
                <a:cxn ang="0">
                  <a:pos x="0" y="23"/>
                </a:cxn>
                <a:cxn ang="0">
                  <a:pos x="1" y="18"/>
                </a:cxn>
                <a:cxn ang="0">
                  <a:pos x="3" y="13"/>
                </a:cxn>
                <a:cxn ang="0">
                  <a:pos x="6" y="9"/>
                </a:cxn>
                <a:cxn ang="0">
                  <a:pos x="9" y="6"/>
                </a:cxn>
                <a:cxn ang="0">
                  <a:pos x="13" y="3"/>
                </a:cxn>
                <a:cxn ang="0">
                  <a:pos x="18" y="1"/>
                </a:cxn>
                <a:cxn ang="0">
                  <a:pos x="23" y="0"/>
                </a:cxn>
                <a:cxn ang="0">
                  <a:pos x="28" y="0"/>
                </a:cxn>
                <a:cxn ang="0">
                  <a:pos x="33" y="1"/>
                </a:cxn>
                <a:cxn ang="0">
                  <a:pos x="38" y="3"/>
                </a:cxn>
                <a:cxn ang="0">
                  <a:pos x="42" y="6"/>
                </a:cxn>
                <a:cxn ang="0">
                  <a:pos x="45" y="9"/>
                </a:cxn>
                <a:cxn ang="0">
                  <a:pos x="48" y="13"/>
                </a:cxn>
                <a:cxn ang="0">
                  <a:pos x="50" y="18"/>
                </a:cxn>
                <a:cxn ang="0">
                  <a:pos x="51" y="23"/>
                </a:cxn>
                <a:cxn ang="0">
                  <a:pos x="51" y="28"/>
                </a:cxn>
                <a:cxn ang="0">
                  <a:pos x="50" y="33"/>
                </a:cxn>
                <a:cxn ang="0">
                  <a:pos x="48" y="37"/>
                </a:cxn>
                <a:cxn ang="0">
                  <a:pos x="45" y="42"/>
                </a:cxn>
                <a:cxn ang="0">
                  <a:pos x="42" y="46"/>
                </a:cxn>
                <a:cxn ang="0">
                  <a:pos x="38" y="48"/>
                </a:cxn>
                <a:cxn ang="0">
                  <a:pos x="33" y="50"/>
                </a:cxn>
                <a:cxn ang="0">
                  <a:pos x="28" y="51"/>
                </a:cxn>
              </a:cxnLst>
              <a:rect l="0" t="0" r="r" b="b"/>
              <a:pathLst>
                <a:path w="51" h="51">
                  <a:moveTo>
                    <a:pt x="26" y="51"/>
                  </a:moveTo>
                  <a:lnTo>
                    <a:pt x="23" y="51"/>
                  </a:lnTo>
                  <a:lnTo>
                    <a:pt x="21" y="51"/>
                  </a:lnTo>
                  <a:lnTo>
                    <a:pt x="18" y="50"/>
                  </a:lnTo>
                  <a:lnTo>
                    <a:pt x="16" y="50"/>
                  </a:lnTo>
                  <a:lnTo>
                    <a:pt x="13" y="48"/>
                  </a:lnTo>
                  <a:lnTo>
                    <a:pt x="11" y="47"/>
                  </a:lnTo>
                  <a:lnTo>
                    <a:pt x="9" y="46"/>
                  </a:lnTo>
                  <a:lnTo>
                    <a:pt x="7" y="44"/>
                  </a:lnTo>
                  <a:lnTo>
                    <a:pt x="6" y="42"/>
                  </a:lnTo>
                  <a:lnTo>
                    <a:pt x="4" y="40"/>
                  </a:lnTo>
                  <a:lnTo>
                    <a:pt x="3" y="37"/>
                  </a:lnTo>
                  <a:lnTo>
                    <a:pt x="2" y="35"/>
                  </a:lnTo>
                  <a:lnTo>
                    <a:pt x="1" y="33"/>
                  </a:lnTo>
                  <a:lnTo>
                    <a:pt x="0" y="31"/>
                  </a:lnTo>
                  <a:lnTo>
                    <a:pt x="0" y="28"/>
                  </a:lnTo>
                  <a:lnTo>
                    <a:pt x="0" y="25"/>
                  </a:lnTo>
                  <a:lnTo>
                    <a:pt x="0" y="23"/>
                  </a:lnTo>
                  <a:lnTo>
                    <a:pt x="0" y="20"/>
                  </a:lnTo>
                  <a:lnTo>
                    <a:pt x="1" y="18"/>
                  </a:lnTo>
                  <a:lnTo>
                    <a:pt x="2" y="15"/>
                  </a:lnTo>
                  <a:lnTo>
                    <a:pt x="3" y="13"/>
                  </a:lnTo>
                  <a:lnTo>
                    <a:pt x="4" y="11"/>
                  </a:lnTo>
                  <a:lnTo>
                    <a:pt x="6" y="9"/>
                  </a:lnTo>
                  <a:lnTo>
                    <a:pt x="7" y="7"/>
                  </a:lnTo>
                  <a:lnTo>
                    <a:pt x="9" y="6"/>
                  </a:lnTo>
                  <a:lnTo>
                    <a:pt x="11" y="4"/>
                  </a:lnTo>
                  <a:lnTo>
                    <a:pt x="13" y="3"/>
                  </a:lnTo>
                  <a:lnTo>
                    <a:pt x="16" y="2"/>
                  </a:lnTo>
                  <a:lnTo>
                    <a:pt x="18" y="1"/>
                  </a:lnTo>
                  <a:lnTo>
                    <a:pt x="21" y="0"/>
                  </a:lnTo>
                  <a:lnTo>
                    <a:pt x="23" y="0"/>
                  </a:lnTo>
                  <a:lnTo>
                    <a:pt x="26" y="0"/>
                  </a:lnTo>
                  <a:lnTo>
                    <a:pt x="28" y="0"/>
                  </a:lnTo>
                  <a:lnTo>
                    <a:pt x="31" y="0"/>
                  </a:lnTo>
                  <a:lnTo>
                    <a:pt x="33" y="1"/>
                  </a:lnTo>
                  <a:lnTo>
                    <a:pt x="36" y="2"/>
                  </a:lnTo>
                  <a:lnTo>
                    <a:pt x="38" y="3"/>
                  </a:lnTo>
                  <a:lnTo>
                    <a:pt x="40" y="4"/>
                  </a:lnTo>
                  <a:lnTo>
                    <a:pt x="42" y="6"/>
                  </a:lnTo>
                  <a:lnTo>
                    <a:pt x="44" y="7"/>
                  </a:lnTo>
                  <a:lnTo>
                    <a:pt x="45" y="9"/>
                  </a:lnTo>
                  <a:lnTo>
                    <a:pt x="47" y="11"/>
                  </a:lnTo>
                  <a:lnTo>
                    <a:pt x="48" y="13"/>
                  </a:lnTo>
                  <a:lnTo>
                    <a:pt x="49" y="15"/>
                  </a:lnTo>
                  <a:lnTo>
                    <a:pt x="50" y="18"/>
                  </a:lnTo>
                  <a:lnTo>
                    <a:pt x="51" y="20"/>
                  </a:lnTo>
                  <a:lnTo>
                    <a:pt x="51" y="23"/>
                  </a:lnTo>
                  <a:lnTo>
                    <a:pt x="51" y="25"/>
                  </a:lnTo>
                  <a:lnTo>
                    <a:pt x="51" y="28"/>
                  </a:lnTo>
                  <a:lnTo>
                    <a:pt x="51" y="31"/>
                  </a:lnTo>
                  <a:lnTo>
                    <a:pt x="50" y="33"/>
                  </a:lnTo>
                  <a:lnTo>
                    <a:pt x="49" y="35"/>
                  </a:lnTo>
                  <a:lnTo>
                    <a:pt x="48" y="37"/>
                  </a:lnTo>
                  <a:lnTo>
                    <a:pt x="47" y="40"/>
                  </a:lnTo>
                  <a:lnTo>
                    <a:pt x="45" y="42"/>
                  </a:lnTo>
                  <a:lnTo>
                    <a:pt x="44" y="44"/>
                  </a:lnTo>
                  <a:lnTo>
                    <a:pt x="42" y="46"/>
                  </a:lnTo>
                  <a:lnTo>
                    <a:pt x="40" y="47"/>
                  </a:lnTo>
                  <a:lnTo>
                    <a:pt x="38" y="48"/>
                  </a:lnTo>
                  <a:lnTo>
                    <a:pt x="36" y="50"/>
                  </a:lnTo>
                  <a:lnTo>
                    <a:pt x="33" y="50"/>
                  </a:lnTo>
                  <a:lnTo>
                    <a:pt x="31" y="51"/>
                  </a:lnTo>
                  <a:lnTo>
                    <a:pt x="28" y="51"/>
                  </a:lnTo>
                  <a:lnTo>
                    <a:pt x="26" y="51"/>
                  </a:lnTo>
                </a:path>
              </a:pathLst>
            </a:custGeom>
            <a:solidFill>
              <a:srgbClr val="993300"/>
            </a:solidFill>
            <a:ln w="3175">
              <a:solidFill>
                <a:srgbClr val="993300"/>
              </a:solidFill>
              <a:prstDash val="solid"/>
              <a:round/>
              <a:headEnd/>
              <a:tailEnd/>
            </a:ln>
          </p:spPr>
          <p:txBody>
            <a:bodyPr/>
            <a:lstStyle/>
            <a:p>
              <a:endParaRPr lang="en-US"/>
            </a:p>
          </p:txBody>
        </p:sp>
        <p:sp>
          <p:nvSpPr>
            <p:cNvPr id="151924" name="Freeform 372"/>
            <p:cNvSpPr>
              <a:spLocks/>
            </p:cNvSpPr>
            <p:nvPr/>
          </p:nvSpPr>
          <p:spPr bwMode="black">
            <a:xfrm>
              <a:off x="2908300" y="2744788"/>
              <a:ext cx="69850" cy="47625"/>
            </a:xfrm>
            <a:custGeom>
              <a:avLst/>
              <a:gdLst/>
              <a:ahLst/>
              <a:cxnLst>
                <a:cxn ang="0">
                  <a:pos x="36" y="36"/>
                </a:cxn>
                <a:cxn ang="0">
                  <a:pos x="30" y="35"/>
                </a:cxn>
                <a:cxn ang="0">
                  <a:pos x="22" y="34"/>
                </a:cxn>
                <a:cxn ang="0">
                  <a:pos x="15" y="30"/>
                </a:cxn>
                <a:cxn ang="0">
                  <a:pos x="10" y="26"/>
                </a:cxn>
                <a:cxn ang="0">
                  <a:pos x="5" y="21"/>
                </a:cxn>
                <a:cxn ang="0">
                  <a:pos x="1" y="14"/>
                </a:cxn>
                <a:cxn ang="0">
                  <a:pos x="0" y="7"/>
                </a:cxn>
                <a:cxn ang="0">
                  <a:pos x="21" y="0"/>
                </a:cxn>
                <a:cxn ang="0">
                  <a:pos x="23" y="3"/>
                </a:cxn>
                <a:cxn ang="0">
                  <a:pos x="23" y="5"/>
                </a:cxn>
                <a:cxn ang="0">
                  <a:pos x="26" y="7"/>
                </a:cxn>
                <a:cxn ang="0">
                  <a:pos x="27" y="10"/>
                </a:cxn>
                <a:cxn ang="0">
                  <a:pos x="29" y="10"/>
                </a:cxn>
                <a:cxn ang="0">
                  <a:pos x="32" y="13"/>
                </a:cxn>
                <a:cxn ang="0">
                  <a:pos x="36" y="13"/>
                </a:cxn>
                <a:cxn ang="0">
                  <a:pos x="36" y="36"/>
                </a:cxn>
              </a:cxnLst>
              <a:rect l="0" t="0" r="r" b="b"/>
              <a:pathLst>
                <a:path w="36" h="36">
                  <a:moveTo>
                    <a:pt x="36" y="36"/>
                  </a:moveTo>
                  <a:lnTo>
                    <a:pt x="30" y="35"/>
                  </a:lnTo>
                  <a:lnTo>
                    <a:pt x="22" y="34"/>
                  </a:lnTo>
                  <a:lnTo>
                    <a:pt x="15" y="30"/>
                  </a:lnTo>
                  <a:lnTo>
                    <a:pt x="10" y="26"/>
                  </a:lnTo>
                  <a:lnTo>
                    <a:pt x="5" y="21"/>
                  </a:lnTo>
                  <a:lnTo>
                    <a:pt x="1" y="14"/>
                  </a:lnTo>
                  <a:lnTo>
                    <a:pt x="0" y="7"/>
                  </a:lnTo>
                  <a:lnTo>
                    <a:pt x="21" y="0"/>
                  </a:lnTo>
                  <a:lnTo>
                    <a:pt x="23" y="3"/>
                  </a:lnTo>
                  <a:lnTo>
                    <a:pt x="23" y="5"/>
                  </a:lnTo>
                  <a:lnTo>
                    <a:pt x="26" y="7"/>
                  </a:lnTo>
                  <a:lnTo>
                    <a:pt x="27" y="10"/>
                  </a:lnTo>
                  <a:lnTo>
                    <a:pt x="29" y="10"/>
                  </a:lnTo>
                  <a:lnTo>
                    <a:pt x="32" y="13"/>
                  </a:lnTo>
                  <a:lnTo>
                    <a:pt x="36" y="13"/>
                  </a:lnTo>
                  <a:lnTo>
                    <a:pt x="36" y="36"/>
                  </a:lnTo>
                  <a:close/>
                </a:path>
              </a:pathLst>
            </a:custGeom>
            <a:solidFill>
              <a:srgbClr val="993300"/>
            </a:solidFill>
            <a:ln w="9525">
              <a:solidFill>
                <a:srgbClr val="993300"/>
              </a:solidFill>
              <a:round/>
              <a:headEnd/>
              <a:tailEnd/>
            </a:ln>
          </p:spPr>
          <p:txBody>
            <a:bodyPr/>
            <a:lstStyle/>
            <a:p>
              <a:endParaRPr lang="en-US"/>
            </a:p>
          </p:txBody>
        </p:sp>
        <p:sp>
          <p:nvSpPr>
            <p:cNvPr id="151925" name="Freeform 373"/>
            <p:cNvSpPr>
              <a:spLocks/>
            </p:cNvSpPr>
            <p:nvPr/>
          </p:nvSpPr>
          <p:spPr bwMode="black">
            <a:xfrm>
              <a:off x="2908300" y="2744788"/>
              <a:ext cx="69850" cy="47625"/>
            </a:xfrm>
            <a:custGeom>
              <a:avLst/>
              <a:gdLst/>
              <a:ahLst/>
              <a:cxnLst>
                <a:cxn ang="0">
                  <a:pos x="36" y="36"/>
                </a:cxn>
                <a:cxn ang="0">
                  <a:pos x="30" y="35"/>
                </a:cxn>
                <a:cxn ang="0">
                  <a:pos x="22" y="34"/>
                </a:cxn>
                <a:cxn ang="0">
                  <a:pos x="15" y="30"/>
                </a:cxn>
                <a:cxn ang="0">
                  <a:pos x="10" y="26"/>
                </a:cxn>
                <a:cxn ang="0">
                  <a:pos x="5" y="21"/>
                </a:cxn>
                <a:cxn ang="0">
                  <a:pos x="1" y="14"/>
                </a:cxn>
                <a:cxn ang="0">
                  <a:pos x="0" y="7"/>
                </a:cxn>
                <a:cxn ang="0">
                  <a:pos x="21" y="0"/>
                </a:cxn>
                <a:cxn ang="0">
                  <a:pos x="23" y="3"/>
                </a:cxn>
                <a:cxn ang="0">
                  <a:pos x="23" y="5"/>
                </a:cxn>
                <a:cxn ang="0">
                  <a:pos x="26" y="7"/>
                </a:cxn>
                <a:cxn ang="0">
                  <a:pos x="27" y="10"/>
                </a:cxn>
                <a:cxn ang="0">
                  <a:pos x="29" y="10"/>
                </a:cxn>
                <a:cxn ang="0">
                  <a:pos x="32" y="13"/>
                </a:cxn>
                <a:cxn ang="0">
                  <a:pos x="36" y="13"/>
                </a:cxn>
                <a:cxn ang="0">
                  <a:pos x="36" y="36"/>
                </a:cxn>
              </a:cxnLst>
              <a:rect l="0" t="0" r="r" b="b"/>
              <a:pathLst>
                <a:path w="36" h="36">
                  <a:moveTo>
                    <a:pt x="36" y="36"/>
                  </a:moveTo>
                  <a:lnTo>
                    <a:pt x="30" y="35"/>
                  </a:lnTo>
                  <a:lnTo>
                    <a:pt x="22" y="34"/>
                  </a:lnTo>
                  <a:lnTo>
                    <a:pt x="15" y="30"/>
                  </a:lnTo>
                  <a:lnTo>
                    <a:pt x="10" y="26"/>
                  </a:lnTo>
                  <a:lnTo>
                    <a:pt x="5" y="21"/>
                  </a:lnTo>
                  <a:lnTo>
                    <a:pt x="1" y="14"/>
                  </a:lnTo>
                  <a:lnTo>
                    <a:pt x="0" y="7"/>
                  </a:lnTo>
                  <a:lnTo>
                    <a:pt x="21" y="0"/>
                  </a:lnTo>
                  <a:lnTo>
                    <a:pt x="23" y="3"/>
                  </a:lnTo>
                  <a:lnTo>
                    <a:pt x="23" y="5"/>
                  </a:lnTo>
                  <a:lnTo>
                    <a:pt x="26" y="7"/>
                  </a:lnTo>
                  <a:lnTo>
                    <a:pt x="27" y="10"/>
                  </a:lnTo>
                  <a:lnTo>
                    <a:pt x="29" y="10"/>
                  </a:lnTo>
                  <a:lnTo>
                    <a:pt x="32" y="13"/>
                  </a:lnTo>
                  <a:lnTo>
                    <a:pt x="36" y="13"/>
                  </a:lnTo>
                  <a:lnTo>
                    <a:pt x="36" y="36"/>
                  </a:lnTo>
                </a:path>
              </a:pathLst>
            </a:custGeom>
            <a:solidFill>
              <a:srgbClr val="993300"/>
            </a:solidFill>
            <a:ln w="3175">
              <a:solidFill>
                <a:srgbClr val="993300"/>
              </a:solidFill>
              <a:prstDash val="solid"/>
              <a:round/>
              <a:headEnd/>
              <a:tailEnd/>
            </a:ln>
          </p:spPr>
          <p:txBody>
            <a:bodyPr/>
            <a:lstStyle/>
            <a:p>
              <a:endParaRPr lang="en-US"/>
            </a:p>
          </p:txBody>
        </p:sp>
        <p:sp>
          <p:nvSpPr>
            <p:cNvPr id="151926" name="Freeform 374"/>
            <p:cNvSpPr>
              <a:spLocks/>
            </p:cNvSpPr>
            <p:nvPr/>
          </p:nvSpPr>
          <p:spPr bwMode="black">
            <a:xfrm>
              <a:off x="2908300" y="2741613"/>
              <a:ext cx="42863" cy="11112"/>
            </a:xfrm>
            <a:custGeom>
              <a:avLst/>
              <a:gdLst/>
              <a:ahLst/>
              <a:cxnLst>
                <a:cxn ang="0">
                  <a:pos x="1" y="9"/>
                </a:cxn>
                <a:cxn ang="0">
                  <a:pos x="0" y="0"/>
                </a:cxn>
                <a:cxn ang="0">
                  <a:pos x="0" y="0"/>
                </a:cxn>
                <a:cxn ang="0">
                  <a:pos x="22" y="0"/>
                </a:cxn>
                <a:cxn ang="0">
                  <a:pos x="22" y="0"/>
                </a:cxn>
                <a:cxn ang="0">
                  <a:pos x="22" y="2"/>
                </a:cxn>
                <a:cxn ang="0">
                  <a:pos x="1" y="9"/>
                </a:cxn>
              </a:cxnLst>
              <a:rect l="0" t="0" r="r" b="b"/>
              <a:pathLst>
                <a:path w="22" h="9">
                  <a:moveTo>
                    <a:pt x="1" y="9"/>
                  </a:moveTo>
                  <a:lnTo>
                    <a:pt x="0" y="0"/>
                  </a:lnTo>
                  <a:lnTo>
                    <a:pt x="0" y="0"/>
                  </a:lnTo>
                  <a:lnTo>
                    <a:pt x="22" y="0"/>
                  </a:lnTo>
                  <a:lnTo>
                    <a:pt x="22" y="0"/>
                  </a:lnTo>
                  <a:lnTo>
                    <a:pt x="22" y="2"/>
                  </a:lnTo>
                  <a:lnTo>
                    <a:pt x="1" y="9"/>
                  </a:lnTo>
                  <a:close/>
                </a:path>
              </a:pathLst>
            </a:custGeom>
            <a:solidFill>
              <a:srgbClr val="993300"/>
            </a:solidFill>
            <a:ln w="9525">
              <a:solidFill>
                <a:srgbClr val="993300"/>
              </a:solidFill>
              <a:round/>
              <a:headEnd/>
              <a:tailEnd/>
            </a:ln>
          </p:spPr>
          <p:txBody>
            <a:bodyPr/>
            <a:lstStyle/>
            <a:p>
              <a:endParaRPr lang="en-US"/>
            </a:p>
          </p:txBody>
        </p:sp>
        <p:sp>
          <p:nvSpPr>
            <p:cNvPr id="151927" name="Freeform 375"/>
            <p:cNvSpPr>
              <a:spLocks/>
            </p:cNvSpPr>
            <p:nvPr/>
          </p:nvSpPr>
          <p:spPr bwMode="black">
            <a:xfrm>
              <a:off x="2908300" y="2741613"/>
              <a:ext cx="42863" cy="11112"/>
            </a:xfrm>
            <a:custGeom>
              <a:avLst/>
              <a:gdLst/>
              <a:ahLst/>
              <a:cxnLst>
                <a:cxn ang="0">
                  <a:pos x="1" y="9"/>
                </a:cxn>
                <a:cxn ang="0">
                  <a:pos x="0" y="0"/>
                </a:cxn>
                <a:cxn ang="0">
                  <a:pos x="0" y="0"/>
                </a:cxn>
                <a:cxn ang="0">
                  <a:pos x="22" y="0"/>
                </a:cxn>
                <a:cxn ang="0">
                  <a:pos x="22" y="0"/>
                </a:cxn>
                <a:cxn ang="0">
                  <a:pos x="22" y="2"/>
                </a:cxn>
                <a:cxn ang="0">
                  <a:pos x="1" y="9"/>
                </a:cxn>
              </a:cxnLst>
              <a:rect l="0" t="0" r="r" b="b"/>
              <a:pathLst>
                <a:path w="22" h="9">
                  <a:moveTo>
                    <a:pt x="1" y="9"/>
                  </a:moveTo>
                  <a:lnTo>
                    <a:pt x="0" y="0"/>
                  </a:lnTo>
                  <a:lnTo>
                    <a:pt x="0" y="0"/>
                  </a:lnTo>
                  <a:lnTo>
                    <a:pt x="22" y="0"/>
                  </a:lnTo>
                  <a:lnTo>
                    <a:pt x="22" y="0"/>
                  </a:lnTo>
                  <a:lnTo>
                    <a:pt x="22" y="2"/>
                  </a:lnTo>
                  <a:lnTo>
                    <a:pt x="1" y="9"/>
                  </a:lnTo>
                </a:path>
              </a:pathLst>
            </a:custGeom>
            <a:solidFill>
              <a:srgbClr val="993300"/>
            </a:solidFill>
            <a:ln w="3175">
              <a:solidFill>
                <a:srgbClr val="993300"/>
              </a:solidFill>
              <a:prstDash val="solid"/>
              <a:round/>
              <a:headEnd/>
              <a:tailEnd/>
            </a:ln>
          </p:spPr>
          <p:txBody>
            <a:bodyPr/>
            <a:lstStyle/>
            <a:p>
              <a:endParaRPr lang="en-US"/>
            </a:p>
          </p:txBody>
        </p:sp>
        <p:sp>
          <p:nvSpPr>
            <p:cNvPr id="151928" name="Freeform 376"/>
            <p:cNvSpPr>
              <a:spLocks/>
            </p:cNvSpPr>
            <p:nvPr/>
          </p:nvSpPr>
          <p:spPr bwMode="black">
            <a:xfrm>
              <a:off x="2908300" y="2687638"/>
              <a:ext cx="66675" cy="53975"/>
            </a:xfrm>
            <a:custGeom>
              <a:avLst/>
              <a:gdLst/>
              <a:ahLst/>
              <a:cxnLst>
                <a:cxn ang="0">
                  <a:pos x="0" y="36"/>
                </a:cxn>
                <a:cxn ang="0">
                  <a:pos x="0" y="30"/>
                </a:cxn>
                <a:cxn ang="0">
                  <a:pos x="2" y="23"/>
                </a:cxn>
                <a:cxn ang="0">
                  <a:pos x="5" y="17"/>
                </a:cxn>
                <a:cxn ang="0">
                  <a:pos x="10" y="11"/>
                </a:cxn>
                <a:cxn ang="0">
                  <a:pos x="14" y="6"/>
                </a:cxn>
                <a:cxn ang="0">
                  <a:pos x="21" y="3"/>
                </a:cxn>
                <a:cxn ang="0">
                  <a:pos x="28" y="0"/>
                </a:cxn>
                <a:cxn ang="0">
                  <a:pos x="36" y="23"/>
                </a:cxn>
                <a:cxn ang="0">
                  <a:pos x="32" y="24"/>
                </a:cxn>
                <a:cxn ang="0">
                  <a:pos x="31" y="24"/>
                </a:cxn>
                <a:cxn ang="0">
                  <a:pos x="28" y="26"/>
                </a:cxn>
                <a:cxn ang="0">
                  <a:pos x="27" y="28"/>
                </a:cxn>
                <a:cxn ang="0">
                  <a:pos x="24" y="30"/>
                </a:cxn>
                <a:cxn ang="0">
                  <a:pos x="23" y="32"/>
                </a:cxn>
                <a:cxn ang="0">
                  <a:pos x="22" y="36"/>
                </a:cxn>
                <a:cxn ang="0">
                  <a:pos x="0" y="36"/>
                </a:cxn>
              </a:cxnLst>
              <a:rect l="0" t="0" r="r" b="b"/>
              <a:pathLst>
                <a:path w="36" h="36">
                  <a:moveTo>
                    <a:pt x="0" y="36"/>
                  </a:moveTo>
                  <a:lnTo>
                    <a:pt x="0" y="30"/>
                  </a:lnTo>
                  <a:lnTo>
                    <a:pt x="2" y="23"/>
                  </a:lnTo>
                  <a:lnTo>
                    <a:pt x="5" y="17"/>
                  </a:lnTo>
                  <a:lnTo>
                    <a:pt x="10" y="11"/>
                  </a:lnTo>
                  <a:lnTo>
                    <a:pt x="14" y="6"/>
                  </a:lnTo>
                  <a:lnTo>
                    <a:pt x="21" y="3"/>
                  </a:lnTo>
                  <a:lnTo>
                    <a:pt x="28" y="0"/>
                  </a:lnTo>
                  <a:lnTo>
                    <a:pt x="36" y="23"/>
                  </a:lnTo>
                  <a:lnTo>
                    <a:pt x="32" y="24"/>
                  </a:lnTo>
                  <a:lnTo>
                    <a:pt x="31" y="24"/>
                  </a:lnTo>
                  <a:lnTo>
                    <a:pt x="28" y="26"/>
                  </a:lnTo>
                  <a:lnTo>
                    <a:pt x="27" y="28"/>
                  </a:lnTo>
                  <a:lnTo>
                    <a:pt x="24" y="30"/>
                  </a:lnTo>
                  <a:lnTo>
                    <a:pt x="23" y="32"/>
                  </a:lnTo>
                  <a:lnTo>
                    <a:pt x="22" y="36"/>
                  </a:lnTo>
                  <a:lnTo>
                    <a:pt x="0" y="36"/>
                  </a:lnTo>
                  <a:close/>
                </a:path>
              </a:pathLst>
            </a:custGeom>
            <a:solidFill>
              <a:srgbClr val="993300"/>
            </a:solidFill>
            <a:ln w="9525">
              <a:solidFill>
                <a:srgbClr val="993300"/>
              </a:solidFill>
              <a:round/>
              <a:headEnd/>
              <a:tailEnd/>
            </a:ln>
          </p:spPr>
          <p:txBody>
            <a:bodyPr/>
            <a:lstStyle/>
            <a:p>
              <a:endParaRPr lang="en-US"/>
            </a:p>
          </p:txBody>
        </p:sp>
        <p:sp>
          <p:nvSpPr>
            <p:cNvPr id="151929" name="Freeform 377"/>
            <p:cNvSpPr>
              <a:spLocks/>
            </p:cNvSpPr>
            <p:nvPr/>
          </p:nvSpPr>
          <p:spPr bwMode="black">
            <a:xfrm>
              <a:off x="2908300" y="2687638"/>
              <a:ext cx="66675" cy="53975"/>
            </a:xfrm>
            <a:custGeom>
              <a:avLst/>
              <a:gdLst/>
              <a:ahLst/>
              <a:cxnLst>
                <a:cxn ang="0">
                  <a:pos x="0" y="36"/>
                </a:cxn>
                <a:cxn ang="0">
                  <a:pos x="0" y="30"/>
                </a:cxn>
                <a:cxn ang="0">
                  <a:pos x="2" y="23"/>
                </a:cxn>
                <a:cxn ang="0">
                  <a:pos x="5" y="17"/>
                </a:cxn>
                <a:cxn ang="0">
                  <a:pos x="10" y="11"/>
                </a:cxn>
                <a:cxn ang="0">
                  <a:pos x="14" y="6"/>
                </a:cxn>
                <a:cxn ang="0">
                  <a:pos x="21" y="3"/>
                </a:cxn>
                <a:cxn ang="0">
                  <a:pos x="28" y="0"/>
                </a:cxn>
                <a:cxn ang="0">
                  <a:pos x="36" y="23"/>
                </a:cxn>
                <a:cxn ang="0">
                  <a:pos x="32" y="24"/>
                </a:cxn>
                <a:cxn ang="0">
                  <a:pos x="31" y="24"/>
                </a:cxn>
                <a:cxn ang="0">
                  <a:pos x="28" y="26"/>
                </a:cxn>
                <a:cxn ang="0">
                  <a:pos x="27" y="28"/>
                </a:cxn>
                <a:cxn ang="0">
                  <a:pos x="24" y="30"/>
                </a:cxn>
                <a:cxn ang="0">
                  <a:pos x="23" y="32"/>
                </a:cxn>
                <a:cxn ang="0">
                  <a:pos x="22" y="36"/>
                </a:cxn>
                <a:cxn ang="0">
                  <a:pos x="0" y="36"/>
                </a:cxn>
              </a:cxnLst>
              <a:rect l="0" t="0" r="r" b="b"/>
              <a:pathLst>
                <a:path w="36" h="36">
                  <a:moveTo>
                    <a:pt x="0" y="36"/>
                  </a:moveTo>
                  <a:lnTo>
                    <a:pt x="0" y="30"/>
                  </a:lnTo>
                  <a:lnTo>
                    <a:pt x="2" y="23"/>
                  </a:lnTo>
                  <a:lnTo>
                    <a:pt x="5" y="17"/>
                  </a:lnTo>
                  <a:lnTo>
                    <a:pt x="10" y="11"/>
                  </a:lnTo>
                  <a:lnTo>
                    <a:pt x="14" y="6"/>
                  </a:lnTo>
                  <a:lnTo>
                    <a:pt x="21" y="3"/>
                  </a:lnTo>
                  <a:lnTo>
                    <a:pt x="28" y="0"/>
                  </a:lnTo>
                  <a:lnTo>
                    <a:pt x="36" y="23"/>
                  </a:lnTo>
                  <a:lnTo>
                    <a:pt x="32" y="24"/>
                  </a:lnTo>
                  <a:lnTo>
                    <a:pt x="31" y="24"/>
                  </a:lnTo>
                  <a:lnTo>
                    <a:pt x="28" y="26"/>
                  </a:lnTo>
                  <a:lnTo>
                    <a:pt x="27" y="28"/>
                  </a:lnTo>
                  <a:lnTo>
                    <a:pt x="24" y="30"/>
                  </a:lnTo>
                  <a:lnTo>
                    <a:pt x="23" y="32"/>
                  </a:lnTo>
                  <a:lnTo>
                    <a:pt x="22" y="36"/>
                  </a:lnTo>
                  <a:lnTo>
                    <a:pt x="0" y="36"/>
                  </a:lnTo>
                </a:path>
              </a:pathLst>
            </a:custGeom>
            <a:solidFill>
              <a:srgbClr val="993300"/>
            </a:solidFill>
            <a:ln w="3175">
              <a:solidFill>
                <a:srgbClr val="993300"/>
              </a:solidFill>
              <a:prstDash val="solid"/>
              <a:round/>
              <a:headEnd/>
              <a:tailEnd/>
            </a:ln>
          </p:spPr>
          <p:txBody>
            <a:bodyPr/>
            <a:lstStyle/>
            <a:p>
              <a:endParaRPr lang="en-US"/>
            </a:p>
          </p:txBody>
        </p:sp>
        <p:sp>
          <p:nvSpPr>
            <p:cNvPr id="151930" name="Freeform 378"/>
            <p:cNvSpPr>
              <a:spLocks/>
            </p:cNvSpPr>
            <p:nvPr/>
          </p:nvSpPr>
          <p:spPr bwMode="black">
            <a:xfrm>
              <a:off x="2959100" y="2687638"/>
              <a:ext cx="19050" cy="34925"/>
            </a:xfrm>
            <a:custGeom>
              <a:avLst/>
              <a:gdLst/>
              <a:ahLst/>
              <a:cxnLst>
                <a:cxn ang="0">
                  <a:pos x="0" y="0"/>
                </a:cxn>
                <a:cxn ang="0">
                  <a:pos x="9" y="0"/>
                </a:cxn>
                <a:cxn ang="0">
                  <a:pos x="9" y="0"/>
                </a:cxn>
                <a:cxn ang="0">
                  <a:pos x="9" y="22"/>
                </a:cxn>
                <a:cxn ang="0">
                  <a:pos x="9" y="22"/>
                </a:cxn>
                <a:cxn ang="0">
                  <a:pos x="8" y="23"/>
                </a:cxn>
                <a:cxn ang="0">
                  <a:pos x="0" y="0"/>
                </a:cxn>
              </a:cxnLst>
              <a:rect l="0" t="0" r="r" b="b"/>
              <a:pathLst>
                <a:path w="9" h="23">
                  <a:moveTo>
                    <a:pt x="0" y="0"/>
                  </a:moveTo>
                  <a:lnTo>
                    <a:pt x="9" y="0"/>
                  </a:lnTo>
                  <a:lnTo>
                    <a:pt x="9" y="0"/>
                  </a:lnTo>
                  <a:lnTo>
                    <a:pt x="9" y="22"/>
                  </a:lnTo>
                  <a:lnTo>
                    <a:pt x="9" y="22"/>
                  </a:lnTo>
                  <a:lnTo>
                    <a:pt x="8" y="23"/>
                  </a:lnTo>
                  <a:lnTo>
                    <a:pt x="0" y="0"/>
                  </a:lnTo>
                  <a:close/>
                </a:path>
              </a:pathLst>
            </a:custGeom>
            <a:solidFill>
              <a:srgbClr val="993300"/>
            </a:solidFill>
            <a:ln w="9525">
              <a:solidFill>
                <a:srgbClr val="993300"/>
              </a:solidFill>
              <a:round/>
              <a:headEnd/>
              <a:tailEnd/>
            </a:ln>
          </p:spPr>
          <p:txBody>
            <a:bodyPr/>
            <a:lstStyle/>
            <a:p>
              <a:endParaRPr lang="en-US"/>
            </a:p>
          </p:txBody>
        </p:sp>
        <p:sp>
          <p:nvSpPr>
            <p:cNvPr id="151931" name="Freeform 379"/>
            <p:cNvSpPr>
              <a:spLocks/>
            </p:cNvSpPr>
            <p:nvPr/>
          </p:nvSpPr>
          <p:spPr bwMode="black">
            <a:xfrm>
              <a:off x="2959100" y="2687638"/>
              <a:ext cx="19050" cy="34925"/>
            </a:xfrm>
            <a:custGeom>
              <a:avLst/>
              <a:gdLst/>
              <a:ahLst/>
              <a:cxnLst>
                <a:cxn ang="0">
                  <a:pos x="0" y="0"/>
                </a:cxn>
                <a:cxn ang="0">
                  <a:pos x="9" y="0"/>
                </a:cxn>
                <a:cxn ang="0">
                  <a:pos x="9" y="0"/>
                </a:cxn>
                <a:cxn ang="0">
                  <a:pos x="9" y="22"/>
                </a:cxn>
                <a:cxn ang="0">
                  <a:pos x="9" y="22"/>
                </a:cxn>
                <a:cxn ang="0">
                  <a:pos x="8" y="23"/>
                </a:cxn>
                <a:cxn ang="0">
                  <a:pos x="0" y="0"/>
                </a:cxn>
              </a:cxnLst>
              <a:rect l="0" t="0" r="r" b="b"/>
              <a:pathLst>
                <a:path w="9" h="23">
                  <a:moveTo>
                    <a:pt x="0" y="0"/>
                  </a:moveTo>
                  <a:lnTo>
                    <a:pt x="9" y="0"/>
                  </a:lnTo>
                  <a:lnTo>
                    <a:pt x="9" y="0"/>
                  </a:lnTo>
                  <a:lnTo>
                    <a:pt x="9" y="22"/>
                  </a:lnTo>
                  <a:lnTo>
                    <a:pt x="9" y="22"/>
                  </a:lnTo>
                  <a:lnTo>
                    <a:pt x="8" y="23"/>
                  </a:lnTo>
                  <a:lnTo>
                    <a:pt x="0" y="0"/>
                  </a:lnTo>
                </a:path>
              </a:pathLst>
            </a:custGeom>
            <a:solidFill>
              <a:srgbClr val="993300"/>
            </a:solidFill>
            <a:ln w="3175">
              <a:solidFill>
                <a:srgbClr val="993300"/>
              </a:solidFill>
              <a:prstDash val="solid"/>
              <a:round/>
              <a:headEnd/>
              <a:tailEnd/>
            </a:ln>
          </p:spPr>
          <p:txBody>
            <a:bodyPr/>
            <a:lstStyle/>
            <a:p>
              <a:endParaRPr lang="en-US"/>
            </a:p>
          </p:txBody>
        </p:sp>
        <p:sp>
          <p:nvSpPr>
            <p:cNvPr id="151932" name="Freeform 380"/>
            <p:cNvSpPr>
              <a:spLocks/>
            </p:cNvSpPr>
            <p:nvPr/>
          </p:nvSpPr>
          <p:spPr bwMode="black">
            <a:xfrm>
              <a:off x="2978150" y="2687638"/>
              <a:ext cx="68263" cy="50800"/>
            </a:xfrm>
            <a:custGeom>
              <a:avLst/>
              <a:gdLst/>
              <a:ahLst/>
              <a:cxnLst>
                <a:cxn ang="0">
                  <a:pos x="0" y="0"/>
                </a:cxn>
                <a:cxn ang="0">
                  <a:pos x="5" y="0"/>
                </a:cxn>
                <a:cxn ang="0">
                  <a:pos x="14" y="2"/>
                </a:cxn>
                <a:cxn ang="0">
                  <a:pos x="19" y="5"/>
                </a:cxn>
                <a:cxn ang="0">
                  <a:pos x="25" y="10"/>
                </a:cxn>
                <a:cxn ang="0">
                  <a:pos x="30" y="15"/>
                </a:cxn>
                <a:cxn ang="0">
                  <a:pos x="34" y="21"/>
                </a:cxn>
                <a:cxn ang="0">
                  <a:pos x="35" y="27"/>
                </a:cxn>
                <a:cxn ang="0">
                  <a:pos x="14" y="35"/>
                </a:cxn>
                <a:cxn ang="0">
                  <a:pos x="13" y="32"/>
                </a:cxn>
                <a:cxn ang="0">
                  <a:pos x="12" y="30"/>
                </a:cxn>
                <a:cxn ang="0">
                  <a:pos x="10" y="27"/>
                </a:cxn>
                <a:cxn ang="0">
                  <a:pos x="9" y="26"/>
                </a:cxn>
                <a:cxn ang="0">
                  <a:pos x="6" y="24"/>
                </a:cxn>
                <a:cxn ang="0">
                  <a:pos x="4" y="23"/>
                </a:cxn>
                <a:cxn ang="0">
                  <a:pos x="0" y="22"/>
                </a:cxn>
                <a:cxn ang="0">
                  <a:pos x="0" y="0"/>
                </a:cxn>
              </a:cxnLst>
              <a:rect l="0" t="0" r="r" b="b"/>
              <a:pathLst>
                <a:path w="35" h="35">
                  <a:moveTo>
                    <a:pt x="0" y="0"/>
                  </a:moveTo>
                  <a:lnTo>
                    <a:pt x="5" y="0"/>
                  </a:lnTo>
                  <a:lnTo>
                    <a:pt x="14" y="2"/>
                  </a:lnTo>
                  <a:lnTo>
                    <a:pt x="19" y="5"/>
                  </a:lnTo>
                  <a:lnTo>
                    <a:pt x="25" y="10"/>
                  </a:lnTo>
                  <a:lnTo>
                    <a:pt x="30" y="15"/>
                  </a:lnTo>
                  <a:lnTo>
                    <a:pt x="34" y="21"/>
                  </a:lnTo>
                  <a:lnTo>
                    <a:pt x="35" y="27"/>
                  </a:lnTo>
                  <a:lnTo>
                    <a:pt x="14" y="35"/>
                  </a:lnTo>
                  <a:lnTo>
                    <a:pt x="13" y="32"/>
                  </a:lnTo>
                  <a:lnTo>
                    <a:pt x="12" y="30"/>
                  </a:lnTo>
                  <a:lnTo>
                    <a:pt x="10" y="27"/>
                  </a:lnTo>
                  <a:lnTo>
                    <a:pt x="9" y="26"/>
                  </a:lnTo>
                  <a:lnTo>
                    <a:pt x="6" y="24"/>
                  </a:lnTo>
                  <a:lnTo>
                    <a:pt x="4" y="23"/>
                  </a:lnTo>
                  <a:lnTo>
                    <a:pt x="0" y="22"/>
                  </a:lnTo>
                  <a:lnTo>
                    <a:pt x="0" y="0"/>
                  </a:lnTo>
                  <a:close/>
                </a:path>
              </a:pathLst>
            </a:custGeom>
            <a:solidFill>
              <a:srgbClr val="993300"/>
            </a:solidFill>
            <a:ln w="9525">
              <a:solidFill>
                <a:srgbClr val="993300"/>
              </a:solidFill>
              <a:round/>
              <a:headEnd/>
              <a:tailEnd/>
            </a:ln>
          </p:spPr>
          <p:txBody>
            <a:bodyPr/>
            <a:lstStyle/>
            <a:p>
              <a:endParaRPr lang="en-US"/>
            </a:p>
          </p:txBody>
        </p:sp>
        <p:sp>
          <p:nvSpPr>
            <p:cNvPr id="151933" name="Freeform 381"/>
            <p:cNvSpPr>
              <a:spLocks/>
            </p:cNvSpPr>
            <p:nvPr/>
          </p:nvSpPr>
          <p:spPr bwMode="black">
            <a:xfrm>
              <a:off x="2978150" y="2687638"/>
              <a:ext cx="68263" cy="50800"/>
            </a:xfrm>
            <a:custGeom>
              <a:avLst/>
              <a:gdLst/>
              <a:ahLst/>
              <a:cxnLst>
                <a:cxn ang="0">
                  <a:pos x="0" y="0"/>
                </a:cxn>
                <a:cxn ang="0">
                  <a:pos x="5" y="0"/>
                </a:cxn>
                <a:cxn ang="0">
                  <a:pos x="14" y="2"/>
                </a:cxn>
                <a:cxn ang="0">
                  <a:pos x="19" y="5"/>
                </a:cxn>
                <a:cxn ang="0">
                  <a:pos x="25" y="10"/>
                </a:cxn>
                <a:cxn ang="0">
                  <a:pos x="30" y="15"/>
                </a:cxn>
                <a:cxn ang="0">
                  <a:pos x="34" y="21"/>
                </a:cxn>
                <a:cxn ang="0">
                  <a:pos x="35" y="27"/>
                </a:cxn>
                <a:cxn ang="0">
                  <a:pos x="14" y="35"/>
                </a:cxn>
                <a:cxn ang="0">
                  <a:pos x="13" y="32"/>
                </a:cxn>
                <a:cxn ang="0">
                  <a:pos x="12" y="30"/>
                </a:cxn>
                <a:cxn ang="0">
                  <a:pos x="10" y="27"/>
                </a:cxn>
                <a:cxn ang="0">
                  <a:pos x="9" y="26"/>
                </a:cxn>
                <a:cxn ang="0">
                  <a:pos x="6" y="24"/>
                </a:cxn>
                <a:cxn ang="0">
                  <a:pos x="4" y="23"/>
                </a:cxn>
                <a:cxn ang="0">
                  <a:pos x="0" y="22"/>
                </a:cxn>
                <a:cxn ang="0">
                  <a:pos x="0" y="0"/>
                </a:cxn>
              </a:cxnLst>
              <a:rect l="0" t="0" r="r" b="b"/>
              <a:pathLst>
                <a:path w="35" h="35">
                  <a:moveTo>
                    <a:pt x="0" y="0"/>
                  </a:moveTo>
                  <a:lnTo>
                    <a:pt x="5" y="0"/>
                  </a:lnTo>
                  <a:lnTo>
                    <a:pt x="14" y="2"/>
                  </a:lnTo>
                  <a:lnTo>
                    <a:pt x="19" y="5"/>
                  </a:lnTo>
                  <a:lnTo>
                    <a:pt x="25" y="10"/>
                  </a:lnTo>
                  <a:lnTo>
                    <a:pt x="30" y="15"/>
                  </a:lnTo>
                  <a:lnTo>
                    <a:pt x="34" y="21"/>
                  </a:lnTo>
                  <a:lnTo>
                    <a:pt x="35" y="27"/>
                  </a:lnTo>
                  <a:lnTo>
                    <a:pt x="14" y="35"/>
                  </a:lnTo>
                  <a:lnTo>
                    <a:pt x="13" y="32"/>
                  </a:lnTo>
                  <a:lnTo>
                    <a:pt x="12" y="30"/>
                  </a:lnTo>
                  <a:lnTo>
                    <a:pt x="10" y="27"/>
                  </a:lnTo>
                  <a:lnTo>
                    <a:pt x="9" y="26"/>
                  </a:lnTo>
                  <a:lnTo>
                    <a:pt x="6" y="24"/>
                  </a:lnTo>
                  <a:lnTo>
                    <a:pt x="4" y="23"/>
                  </a:lnTo>
                  <a:lnTo>
                    <a:pt x="0" y="22"/>
                  </a:lnTo>
                  <a:lnTo>
                    <a:pt x="0" y="0"/>
                  </a:lnTo>
                </a:path>
              </a:pathLst>
            </a:custGeom>
            <a:solidFill>
              <a:srgbClr val="993300"/>
            </a:solidFill>
            <a:ln w="3175">
              <a:solidFill>
                <a:srgbClr val="993300"/>
              </a:solidFill>
              <a:prstDash val="solid"/>
              <a:round/>
              <a:headEnd/>
              <a:tailEnd/>
            </a:ln>
          </p:spPr>
          <p:txBody>
            <a:bodyPr/>
            <a:lstStyle/>
            <a:p>
              <a:endParaRPr lang="en-US"/>
            </a:p>
          </p:txBody>
        </p:sp>
        <p:sp>
          <p:nvSpPr>
            <p:cNvPr id="151934" name="Freeform 382"/>
            <p:cNvSpPr>
              <a:spLocks/>
            </p:cNvSpPr>
            <p:nvPr/>
          </p:nvSpPr>
          <p:spPr bwMode="black">
            <a:xfrm>
              <a:off x="3005138" y="2727325"/>
              <a:ext cx="41275" cy="14288"/>
            </a:xfrm>
            <a:custGeom>
              <a:avLst/>
              <a:gdLst/>
              <a:ahLst/>
              <a:cxnLst>
                <a:cxn ang="0">
                  <a:pos x="21" y="0"/>
                </a:cxn>
                <a:cxn ang="0">
                  <a:pos x="22" y="9"/>
                </a:cxn>
                <a:cxn ang="0">
                  <a:pos x="22" y="9"/>
                </a:cxn>
                <a:cxn ang="0">
                  <a:pos x="0" y="9"/>
                </a:cxn>
                <a:cxn ang="0">
                  <a:pos x="0" y="9"/>
                </a:cxn>
                <a:cxn ang="0">
                  <a:pos x="0" y="8"/>
                </a:cxn>
                <a:cxn ang="0">
                  <a:pos x="21" y="0"/>
                </a:cxn>
              </a:cxnLst>
              <a:rect l="0" t="0" r="r" b="b"/>
              <a:pathLst>
                <a:path w="22" h="9">
                  <a:moveTo>
                    <a:pt x="21" y="0"/>
                  </a:moveTo>
                  <a:lnTo>
                    <a:pt x="22" y="9"/>
                  </a:lnTo>
                  <a:lnTo>
                    <a:pt x="22" y="9"/>
                  </a:lnTo>
                  <a:lnTo>
                    <a:pt x="0" y="9"/>
                  </a:lnTo>
                  <a:lnTo>
                    <a:pt x="0" y="9"/>
                  </a:lnTo>
                  <a:lnTo>
                    <a:pt x="0" y="8"/>
                  </a:lnTo>
                  <a:lnTo>
                    <a:pt x="21" y="0"/>
                  </a:lnTo>
                  <a:close/>
                </a:path>
              </a:pathLst>
            </a:custGeom>
            <a:solidFill>
              <a:srgbClr val="993300"/>
            </a:solidFill>
            <a:ln w="9525">
              <a:solidFill>
                <a:srgbClr val="993300"/>
              </a:solidFill>
              <a:round/>
              <a:headEnd/>
              <a:tailEnd/>
            </a:ln>
          </p:spPr>
          <p:txBody>
            <a:bodyPr/>
            <a:lstStyle/>
            <a:p>
              <a:endParaRPr lang="en-US"/>
            </a:p>
          </p:txBody>
        </p:sp>
        <p:sp>
          <p:nvSpPr>
            <p:cNvPr id="151935" name="Freeform 383"/>
            <p:cNvSpPr>
              <a:spLocks/>
            </p:cNvSpPr>
            <p:nvPr/>
          </p:nvSpPr>
          <p:spPr bwMode="black">
            <a:xfrm>
              <a:off x="3005138" y="2727325"/>
              <a:ext cx="41275" cy="14288"/>
            </a:xfrm>
            <a:custGeom>
              <a:avLst/>
              <a:gdLst/>
              <a:ahLst/>
              <a:cxnLst>
                <a:cxn ang="0">
                  <a:pos x="21" y="0"/>
                </a:cxn>
                <a:cxn ang="0">
                  <a:pos x="22" y="9"/>
                </a:cxn>
                <a:cxn ang="0">
                  <a:pos x="22" y="9"/>
                </a:cxn>
                <a:cxn ang="0">
                  <a:pos x="0" y="9"/>
                </a:cxn>
                <a:cxn ang="0">
                  <a:pos x="0" y="9"/>
                </a:cxn>
                <a:cxn ang="0">
                  <a:pos x="0" y="8"/>
                </a:cxn>
                <a:cxn ang="0">
                  <a:pos x="21" y="0"/>
                </a:cxn>
              </a:cxnLst>
              <a:rect l="0" t="0" r="r" b="b"/>
              <a:pathLst>
                <a:path w="22" h="9">
                  <a:moveTo>
                    <a:pt x="21" y="0"/>
                  </a:moveTo>
                  <a:lnTo>
                    <a:pt x="22" y="9"/>
                  </a:lnTo>
                  <a:lnTo>
                    <a:pt x="22" y="9"/>
                  </a:lnTo>
                  <a:lnTo>
                    <a:pt x="0" y="9"/>
                  </a:lnTo>
                  <a:lnTo>
                    <a:pt x="0" y="9"/>
                  </a:lnTo>
                  <a:lnTo>
                    <a:pt x="0" y="8"/>
                  </a:lnTo>
                  <a:lnTo>
                    <a:pt x="21" y="0"/>
                  </a:lnTo>
                </a:path>
              </a:pathLst>
            </a:custGeom>
            <a:solidFill>
              <a:srgbClr val="993300"/>
            </a:solidFill>
            <a:ln w="3175">
              <a:solidFill>
                <a:srgbClr val="993300"/>
              </a:solidFill>
              <a:prstDash val="solid"/>
              <a:round/>
              <a:headEnd/>
              <a:tailEnd/>
            </a:ln>
          </p:spPr>
          <p:txBody>
            <a:bodyPr/>
            <a:lstStyle/>
            <a:p>
              <a:endParaRPr lang="en-US"/>
            </a:p>
          </p:txBody>
        </p:sp>
        <p:sp>
          <p:nvSpPr>
            <p:cNvPr id="151936" name="Freeform 384"/>
            <p:cNvSpPr>
              <a:spLocks/>
            </p:cNvSpPr>
            <p:nvPr/>
          </p:nvSpPr>
          <p:spPr bwMode="black">
            <a:xfrm>
              <a:off x="2981325" y="2741613"/>
              <a:ext cx="65088" cy="50800"/>
            </a:xfrm>
            <a:custGeom>
              <a:avLst/>
              <a:gdLst/>
              <a:ahLst/>
              <a:cxnLst>
                <a:cxn ang="0">
                  <a:pos x="34" y="0"/>
                </a:cxn>
                <a:cxn ang="0">
                  <a:pos x="34" y="6"/>
                </a:cxn>
                <a:cxn ang="0">
                  <a:pos x="32" y="15"/>
                </a:cxn>
                <a:cxn ang="0">
                  <a:pos x="29" y="21"/>
                </a:cxn>
                <a:cxn ang="0">
                  <a:pos x="25" y="27"/>
                </a:cxn>
                <a:cxn ang="0">
                  <a:pos x="19" y="31"/>
                </a:cxn>
                <a:cxn ang="0">
                  <a:pos x="13" y="34"/>
                </a:cxn>
                <a:cxn ang="0">
                  <a:pos x="6" y="37"/>
                </a:cxn>
                <a:cxn ang="0">
                  <a:pos x="0" y="15"/>
                </a:cxn>
                <a:cxn ang="0">
                  <a:pos x="2" y="15"/>
                </a:cxn>
                <a:cxn ang="0">
                  <a:pos x="5" y="12"/>
                </a:cxn>
                <a:cxn ang="0">
                  <a:pos x="7" y="10"/>
                </a:cxn>
                <a:cxn ang="0">
                  <a:pos x="8" y="9"/>
                </a:cxn>
                <a:cxn ang="0">
                  <a:pos x="11" y="6"/>
                </a:cxn>
                <a:cxn ang="0">
                  <a:pos x="12" y="5"/>
                </a:cxn>
                <a:cxn ang="0">
                  <a:pos x="12" y="0"/>
                </a:cxn>
                <a:cxn ang="0">
                  <a:pos x="34" y="0"/>
                </a:cxn>
              </a:cxnLst>
              <a:rect l="0" t="0" r="r" b="b"/>
              <a:pathLst>
                <a:path w="34" h="37">
                  <a:moveTo>
                    <a:pt x="34" y="0"/>
                  </a:moveTo>
                  <a:lnTo>
                    <a:pt x="34" y="6"/>
                  </a:lnTo>
                  <a:lnTo>
                    <a:pt x="32" y="15"/>
                  </a:lnTo>
                  <a:lnTo>
                    <a:pt x="29" y="21"/>
                  </a:lnTo>
                  <a:lnTo>
                    <a:pt x="25" y="27"/>
                  </a:lnTo>
                  <a:lnTo>
                    <a:pt x="19" y="31"/>
                  </a:lnTo>
                  <a:lnTo>
                    <a:pt x="13" y="34"/>
                  </a:lnTo>
                  <a:lnTo>
                    <a:pt x="6" y="37"/>
                  </a:lnTo>
                  <a:lnTo>
                    <a:pt x="0" y="15"/>
                  </a:lnTo>
                  <a:lnTo>
                    <a:pt x="2" y="15"/>
                  </a:lnTo>
                  <a:lnTo>
                    <a:pt x="5" y="12"/>
                  </a:lnTo>
                  <a:lnTo>
                    <a:pt x="7" y="10"/>
                  </a:lnTo>
                  <a:lnTo>
                    <a:pt x="8" y="9"/>
                  </a:lnTo>
                  <a:lnTo>
                    <a:pt x="11" y="6"/>
                  </a:lnTo>
                  <a:lnTo>
                    <a:pt x="12" y="5"/>
                  </a:lnTo>
                  <a:lnTo>
                    <a:pt x="12" y="0"/>
                  </a:lnTo>
                  <a:lnTo>
                    <a:pt x="34" y="0"/>
                  </a:lnTo>
                  <a:close/>
                </a:path>
              </a:pathLst>
            </a:custGeom>
            <a:solidFill>
              <a:srgbClr val="993300"/>
            </a:solidFill>
            <a:ln w="9525">
              <a:solidFill>
                <a:srgbClr val="993300"/>
              </a:solidFill>
              <a:round/>
              <a:headEnd/>
              <a:tailEnd/>
            </a:ln>
          </p:spPr>
          <p:txBody>
            <a:bodyPr/>
            <a:lstStyle/>
            <a:p>
              <a:endParaRPr lang="en-US"/>
            </a:p>
          </p:txBody>
        </p:sp>
        <p:sp>
          <p:nvSpPr>
            <p:cNvPr id="151937" name="Freeform 385"/>
            <p:cNvSpPr>
              <a:spLocks/>
            </p:cNvSpPr>
            <p:nvPr/>
          </p:nvSpPr>
          <p:spPr bwMode="black">
            <a:xfrm>
              <a:off x="2981325" y="2741613"/>
              <a:ext cx="65088" cy="50800"/>
            </a:xfrm>
            <a:custGeom>
              <a:avLst/>
              <a:gdLst/>
              <a:ahLst/>
              <a:cxnLst>
                <a:cxn ang="0">
                  <a:pos x="34" y="0"/>
                </a:cxn>
                <a:cxn ang="0">
                  <a:pos x="34" y="6"/>
                </a:cxn>
                <a:cxn ang="0">
                  <a:pos x="32" y="15"/>
                </a:cxn>
                <a:cxn ang="0">
                  <a:pos x="29" y="21"/>
                </a:cxn>
                <a:cxn ang="0">
                  <a:pos x="25" y="27"/>
                </a:cxn>
                <a:cxn ang="0">
                  <a:pos x="19" y="31"/>
                </a:cxn>
                <a:cxn ang="0">
                  <a:pos x="13" y="34"/>
                </a:cxn>
                <a:cxn ang="0">
                  <a:pos x="6" y="37"/>
                </a:cxn>
                <a:cxn ang="0">
                  <a:pos x="0" y="15"/>
                </a:cxn>
                <a:cxn ang="0">
                  <a:pos x="2" y="15"/>
                </a:cxn>
                <a:cxn ang="0">
                  <a:pos x="5" y="12"/>
                </a:cxn>
                <a:cxn ang="0">
                  <a:pos x="7" y="10"/>
                </a:cxn>
                <a:cxn ang="0">
                  <a:pos x="8" y="9"/>
                </a:cxn>
                <a:cxn ang="0">
                  <a:pos x="11" y="6"/>
                </a:cxn>
                <a:cxn ang="0">
                  <a:pos x="12" y="5"/>
                </a:cxn>
                <a:cxn ang="0">
                  <a:pos x="12" y="0"/>
                </a:cxn>
                <a:cxn ang="0">
                  <a:pos x="34" y="0"/>
                </a:cxn>
              </a:cxnLst>
              <a:rect l="0" t="0" r="r" b="b"/>
              <a:pathLst>
                <a:path w="34" h="37">
                  <a:moveTo>
                    <a:pt x="34" y="0"/>
                  </a:moveTo>
                  <a:lnTo>
                    <a:pt x="34" y="6"/>
                  </a:lnTo>
                  <a:lnTo>
                    <a:pt x="32" y="15"/>
                  </a:lnTo>
                  <a:lnTo>
                    <a:pt x="29" y="21"/>
                  </a:lnTo>
                  <a:lnTo>
                    <a:pt x="25" y="27"/>
                  </a:lnTo>
                  <a:lnTo>
                    <a:pt x="19" y="31"/>
                  </a:lnTo>
                  <a:lnTo>
                    <a:pt x="13" y="34"/>
                  </a:lnTo>
                  <a:lnTo>
                    <a:pt x="6" y="37"/>
                  </a:lnTo>
                  <a:lnTo>
                    <a:pt x="0" y="15"/>
                  </a:lnTo>
                  <a:lnTo>
                    <a:pt x="2" y="15"/>
                  </a:lnTo>
                  <a:lnTo>
                    <a:pt x="5" y="12"/>
                  </a:lnTo>
                  <a:lnTo>
                    <a:pt x="7" y="10"/>
                  </a:lnTo>
                  <a:lnTo>
                    <a:pt x="8" y="9"/>
                  </a:lnTo>
                  <a:lnTo>
                    <a:pt x="11" y="6"/>
                  </a:lnTo>
                  <a:lnTo>
                    <a:pt x="12" y="5"/>
                  </a:lnTo>
                  <a:lnTo>
                    <a:pt x="12" y="0"/>
                  </a:lnTo>
                  <a:lnTo>
                    <a:pt x="34" y="0"/>
                  </a:lnTo>
                </a:path>
              </a:pathLst>
            </a:custGeom>
            <a:solidFill>
              <a:srgbClr val="993300"/>
            </a:solidFill>
            <a:ln w="3175">
              <a:solidFill>
                <a:srgbClr val="993300"/>
              </a:solidFill>
              <a:prstDash val="solid"/>
              <a:round/>
              <a:headEnd/>
              <a:tailEnd/>
            </a:ln>
          </p:spPr>
          <p:txBody>
            <a:bodyPr/>
            <a:lstStyle/>
            <a:p>
              <a:endParaRPr lang="en-US"/>
            </a:p>
          </p:txBody>
        </p:sp>
        <p:sp>
          <p:nvSpPr>
            <p:cNvPr id="151938" name="Freeform 386"/>
            <p:cNvSpPr>
              <a:spLocks/>
            </p:cNvSpPr>
            <p:nvPr/>
          </p:nvSpPr>
          <p:spPr bwMode="black">
            <a:xfrm>
              <a:off x="2978150" y="2760663"/>
              <a:ext cx="15875" cy="31750"/>
            </a:xfrm>
            <a:custGeom>
              <a:avLst/>
              <a:gdLst/>
              <a:ahLst/>
              <a:cxnLst>
                <a:cxn ang="0">
                  <a:pos x="8" y="22"/>
                </a:cxn>
                <a:cxn ang="0">
                  <a:pos x="0" y="23"/>
                </a:cxn>
                <a:cxn ang="0">
                  <a:pos x="0" y="23"/>
                </a:cxn>
                <a:cxn ang="0">
                  <a:pos x="0" y="0"/>
                </a:cxn>
                <a:cxn ang="0">
                  <a:pos x="0" y="0"/>
                </a:cxn>
                <a:cxn ang="0">
                  <a:pos x="2" y="0"/>
                </a:cxn>
                <a:cxn ang="0">
                  <a:pos x="8" y="22"/>
                </a:cxn>
              </a:cxnLst>
              <a:rect l="0" t="0" r="r" b="b"/>
              <a:pathLst>
                <a:path w="8" h="23">
                  <a:moveTo>
                    <a:pt x="8" y="22"/>
                  </a:moveTo>
                  <a:lnTo>
                    <a:pt x="0" y="23"/>
                  </a:lnTo>
                  <a:lnTo>
                    <a:pt x="0" y="23"/>
                  </a:lnTo>
                  <a:lnTo>
                    <a:pt x="0" y="0"/>
                  </a:lnTo>
                  <a:lnTo>
                    <a:pt x="0" y="0"/>
                  </a:lnTo>
                  <a:lnTo>
                    <a:pt x="2" y="0"/>
                  </a:lnTo>
                  <a:lnTo>
                    <a:pt x="8" y="22"/>
                  </a:lnTo>
                  <a:close/>
                </a:path>
              </a:pathLst>
            </a:custGeom>
            <a:solidFill>
              <a:srgbClr val="993300"/>
            </a:solidFill>
            <a:ln w="9525">
              <a:solidFill>
                <a:srgbClr val="993300"/>
              </a:solidFill>
              <a:round/>
              <a:headEnd/>
              <a:tailEnd/>
            </a:ln>
          </p:spPr>
          <p:txBody>
            <a:bodyPr/>
            <a:lstStyle/>
            <a:p>
              <a:endParaRPr lang="en-US"/>
            </a:p>
          </p:txBody>
        </p:sp>
        <p:sp>
          <p:nvSpPr>
            <p:cNvPr id="151939" name="Freeform 387"/>
            <p:cNvSpPr>
              <a:spLocks/>
            </p:cNvSpPr>
            <p:nvPr/>
          </p:nvSpPr>
          <p:spPr bwMode="black">
            <a:xfrm>
              <a:off x="2978150" y="2760663"/>
              <a:ext cx="15875" cy="31750"/>
            </a:xfrm>
            <a:custGeom>
              <a:avLst/>
              <a:gdLst/>
              <a:ahLst/>
              <a:cxnLst>
                <a:cxn ang="0">
                  <a:pos x="8" y="22"/>
                </a:cxn>
                <a:cxn ang="0">
                  <a:pos x="0" y="23"/>
                </a:cxn>
                <a:cxn ang="0">
                  <a:pos x="0" y="23"/>
                </a:cxn>
                <a:cxn ang="0">
                  <a:pos x="0" y="0"/>
                </a:cxn>
                <a:cxn ang="0">
                  <a:pos x="0" y="0"/>
                </a:cxn>
                <a:cxn ang="0">
                  <a:pos x="2" y="0"/>
                </a:cxn>
                <a:cxn ang="0">
                  <a:pos x="8" y="22"/>
                </a:cxn>
              </a:cxnLst>
              <a:rect l="0" t="0" r="r" b="b"/>
              <a:pathLst>
                <a:path w="8" h="23">
                  <a:moveTo>
                    <a:pt x="8" y="22"/>
                  </a:moveTo>
                  <a:lnTo>
                    <a:pt x="0" y="23"/>
                  </a:lnTo>
                  <a:lnTo>
                    <a:pt x="0" y="23"/>
                  </a:lnTo>
                  <a:lnTo>
                    <a:pt x="0" y="0"/>
                  </a:lnTo>
                  <a:lnTo>
                    <a:pt x="0" y="0"/>
                  </a:lnTo>
                  <a:lnTo>
                    <a:pt x="2" y="0"/>
                  </a:lnTo>
                  <a:lnTo>
                    <a:pt x="8" y="22"/>
                  </a:lnTo>
                </a:path>
              </a:pathLst>
            </a:custGeom>
            <a:solidFill>
              <a:srgbClr val="993300"/>
            </a:solidFill>
            <a:ln w="3175">
              <a:solidFill>
                <a:srgbClr val="993300"/>
              </a:solidFill>
              <a:prstDash val="solid"/>
              <a:round/>
              <a:headEnd/>
              <a:tailEnd/>
            </a:ln>
          </p:spPr>
          <p:txBody>
            <a:bodyPr/>
            <a:lstStyle/>
            <a:p>
              <a:endParaRPr lang="en-US"/>
            </a:p>
          </p:txBody>
        </p:sp>
        <p:sp>
          <p:nvSpPr>
            <p:cNvPr id="151940" name="Freeform 388"/>
            <p:cNvSpPr>
              <a:spLocks/>
            </p:cNvSpPr>
            <p:nvPr/>
          </p:nvSpPr>
          <p:spPr bwMode="black">
            <a:xfrm>
              <a:off x="4840288" y="2687638"/>
              <a:ext cx="69850" cy="50800"/>
            </a:xfrm>
            <a:custGeom>
              <a:avLst/>
              <a:gdLst/>
              <a:ahLst/>
              <a:cxnLst>
                <a:cxn ang="0">
                  <a:pos x="0" y="0"/>
                </a:cxn>
                <a:cxn ang="0">
                  <a:pos x="5" y="0"/>
                </a:cxn>
                <a:cxn ang="0">
                  <a:pos x="13" y="2"/>
                </a:cxn>
                <a:cxn ang="0">
                  <a:pos x="19" y="5"/>
                </a:cxn>
                <a:cxn ang="0">
                  <a:pos x="25" y="10"/>
                </a:cxn>
                <a:cxn ang="0">
                  <a:pos x="29" y="15"/>
                </a:cxn>
                <a:cxn ang="0">
                  <a:pos x="33" y="21"/>
                </a:cxn>
                <a:cxn ang="0">
                  <a:pos x="35" y="27"/>
                </a:cxn>
                <a:cxn ang="0">
                  <a:pos x="14" y="35"/>
                </a:cxn>
                <a:cxn ang="0">
                  <a:pos x="12" y="32"/>
                </a:cxn>
                <a:cxn ang="0">
                  <a:pos x="12" y="30"/>
                </a:cxn>
                <a:cxn ang="0">
                  <a:pos x="10" y="27"/>
                </a:cxn>
                <a:cxn ang="0">
                  <a:pos x="9" y="26"/>
                </a:cxn>
                <a:cxn ang="0">
                  <a:pos x="6" y="24"/>
                </a:cxn>
                <a:cxn ang="0">
                  <a:pos x="4" y="23"/>
                </a:cxn>
                <a:cxn ang="0">
                  <a:pos x="0" y="22"/>
                </a:cxn>
                <a:cxn ang="0">
                  <a:pos x="0" y="0"/>
                </a:cxn>
              </a:cxnLst>
              <a:rect l="0" t="0" r="r" b="b"/>
              <a:pathLst>
                <a:path w="35" h="35">
                  <a:moveTo>
                    <a:pt x="0" y="0"/>
                  </a:moveTo>
                  <a:lnTo>
                    <a:pt x="5" y="0"/>
                  </a:lnTo>
                  <a:lnTo>
                    <a:pt x="13" y="2"/>
                  </a:lnTo>
                  <a:lnTo>
                    <a:pt x="19" y="5"/>
                  </a:lnTo>
                  <a:lnTo>
                    <a:pt x="25" y="10"/>
                  </a:lnTo>
                  <a:lnTo>
                    <a:pt x="29" y="15"/>
                  </a:lnTo>
                  <a:lnTo>
                    <a:pt x="33" y="21"/>
                  </a:lnTo>
                  <a:lnTo>
                    <a:pt x="35" y="27"/>
                  </a:lnTo>
                  <a:lnTo>
                    <a:pt x="14" y="35"/>
                  </a:lnTo>
                  <a:lnTo>
                    <a:pt x="12" y="32"/>
                  </a:lnTo>
                  <a:lnTo>
                    <a:pt x="12" y="30"/>
                  </a:lnTo>
                  <a:lnTo>
                    <a:pt x="10" y="27"/>
                  </a:lnTo>
                  <a:lnTo>
                    <a:pt x="9" y="26"/>
                  </a:lnTo>
                  <a:lnTo>
                    <a:pt x="6" y="24"/>
                  </a:lnTo>
                  <a:lnTo>
                    <a:pt x="4" y="23"/>
                  </a:lnTo>
                  <a:lnTo>
                    <a:pt x="0" y="22"/>
                  </a:lnTo>
                  <a:lnTo>
                    <a:pt x="0" y="0"/>
                  </a:lnTo>
                  <a:close/>
                </a:path>
              </a:pathLst>
            </a:custGeom>
            <a:solidFill>
              <a:srgbClr val="993300"/>
            </a:solidFill>
            <a:ln w="9525">
              <a:solidFill>
                <a:srgbClr val="993300"/>
              </a:solidFill>
              <a:round/>
              <a:headEnd/>
              <a:tailEnd/>
            </a:ln>
          </p:spPr>
          <p:txBody>
            <a:bodyPr/>
            <a:lstStyle/>
            <a:p>
              <a:endParaRPr lang="en-US"/>
            </a:p>
          </p:txBody>
        </p:sp>
        <p:sp>
          <p:nvSpPr>
            <p:cNvPr id="151941" name="Freeform 389"/>
            <p:cNvSpPr>
              <a:spLocks/>
            </p:cNvSpPr>
            <p:nvPr/>
          </p:nvSpPr>
          <p:spPr bwMode="black">
            <a:xfrm>
              <a:off x="4845050" y="2741613"/>
              <a:ext cx="68263" cy="50800"/>
            </a:xfrm>
            <a:custGeom>
              <a:avLst/>
              <a:gdLst/>
              <a:ahLst/>
              <a:cxnLst>
                <a:cxn ang="0">
                  <a:pos x="34" y="0"/>
                </a:cxn>
                <a:cxn ang="0">
                  <a:pos x="34" y="6"/>
                </a:cxn>
                <a:cxn ang="0">
                  <a:pos x="31" y="15"/>
                </a:cxn>
                <a:cxn ang="0">
                  <a:pos x="29" y="21"/>
                </a:cxn>
                <a:cxn ang="0">
                  <a:pos x="24" y="27"/>
                </a:cxn>
                <a:cxn ang="0">
                  <a:pos x="20" y="31"/>
                </a:cxn>
                <a:cxn ang="0">
                  <a:pos x="13" y="34"/>
                </a:cxn>
                <a:cxn ang="0">
                  <a:pos x="6" y="37"/>
                </a:cxn>
                <a:cxn ang="0">
                  <a:pos x="0" y="15"/>
                </a:cxn>
                <a:cxn ang="0">
                  <a:pos x="2" y="15"/>
                </a:cxn>
                <a:cxn ang="0">
                  <a:pos x="4" y="12"/>
                </a:cxn>
                <a:cxn ang="0">
                  <a:pos x="7" y="10"/>
                </a:cxn>
                <a:cxn ang="0">
                  <a:pos x="8" y="9"/>
                </a:cxn>
                <a:cxn ang="0">
                  <a:pos x="10" y="6"/>
                </a:cxn>
                <a:cxn ang="0">
                  <a:pos x="11" y="5"/>
                </a:cxn>
                <a:cxn ang="0">
                  <a:pos x="11" y="0"/>
                </a:cxn>
                <a:cxn ang="0">
                  <a:pos x="34" y="0"/>
                </a:cxn>
              </a:cxnLst>
              <a:rect l="0" t="0" r="r" b="b"/>
              <a:pathLst>
                <a:path w="34" h="37">
                  <a:moveTo>
                    <a:pt x="34" y="0"/>
                  </a:moveTo>
                  <a:lnTo>
                    <a:pt x="34" y="6"/>
                  </a:lnTo>
                  <a:lnTo>
                    <a:pt x="31" y="15"/>
                  </a:lnTo>
                  <a:lnTo>
                    <a:pt x="29" y="21"/>
                  </a:lnTo>
                  <a:lnTo>
                    <a:pt x="24" y="27"/>
                  </a:lnTo>
                  <a:lnTo>
                    <a:pt x="20" y="31"/>
                  </a:lnTo>
                  <a:lnTo>
                    <a:pt x="13" y="34"/>
                  </a:lnTo>
                  <a:lnTo>
                    <a:pt x="6" y="37"/>
                  </a:lnTo>
                  <a:lnTo>
                    <a:pt x="0" y="15"/>
                  </a:lnTo>
                  <a:lnTo>
                    <a:pt x="2" y="15"/>
                  </a:lnTo>
                  <a:lnTo>
                    <a:pt x="4" y="12"/>
                  </a:lnTo>
                  <a:lnTo>
                    <a:pt x="7" y="10"/>
                  </a:lnTo>
                  <a:lnTo>
                    <a:pt x="8" y="9"/>
                  </a:lnTo>
                  <a:lnTo>
                    <a:pt x="10" y="6"/>
                  </a:lnTo>
                  <a:lnTo>
                    <a:pt x="11" y="5"/>
                  </a:lnTo>
                  <a:lnTo>
                    <a:pt x="11" y="0"/>
                  </a:lnTo>
                  <a:lnTo>
                    <a:pt x="34" y="0"/>
                  </a:lnTo>
                  <a:close/>
                </a:path>
              </a:pathLst>
            </a:custGeom>
            <a:solidFill>
              <a:srgbClr val="993300"/>
            </a:solidFill>
            <a:ln w="9525">
              <a:solidFill>
                <a:srgbClr val="993300"/>
              </a:solidFill>
              <a:round/>
              <a:headEnd/>
              <a:tailEnd/>
            </a:ln>
          </p:spPr>
          <p:txBody>
            <a:bodyPr/>
            <a:lstStyle/>
            <a:p>
              <a:endParaRPr lang="en-US"/>
            </a:p>
          </p:txBody>
        </p:sp>
        <p:sp>
          <p:nvSpPr>
            <p:cNvPr id="151942" name="Freeform 390"/>
            <p:cNvSpPr>
              <a:spLocks/>
            </p:cNvSpPr>
            <p:nvPr/>
          </p:nvSpPr>
          <p:spPr bwMode="black">
            <a:xfrm>
              <a:off x="4845050" y="2741613"/>
              <a:ext cx="68263" cy="50800"/>
            </a:xfrm>
            <a:custGeom>
              <a:avLst/>
              <a:gdLst/>
              <a:ahLst/>
              <a:cxnLst>
                <a:cxn ang="0">
                  <a:pos x="34" y="0"/>
                </a:cxn>
                <a:cxn ang="0">
                  <a:pos x="34" y="6"/>
                </a:cxn>
                <a:cxn ang="0">
                  <a:pos x="31" y="15"/>
                </a:cxn>
                <a:cxn ang="0">
                  <a:pos x="29" y="21"/>
                </a:cxn>
                <a:cxn ang="0">
                  <a:pos x="24" y="27"/>
                </a:cxn>
                <a:cxn ang="0">
                  <a:pos x="20" y="31"/>
                </a:cxn>
                <a:cxn ang="0">
                  <a:pos x="13" y="34"/>
                </a:cxn>
                <a:cxn ang="0">
                  <a:pos x="6" y="37"/>
                </a:cxn>
                <a:cxn ang="0">
                  <a:pos x="0" y="15"/>
                </a:cxn>
                <a:cxn ang="0">
                  <a:pos x="2" y="15"/>
                </a:cxn>
                <a:cxn ang="0">
                  <a:pos x="4" y="12"/>
                </a:cxn>
                <a:cxn ang="0">
                  <a:pos x="7" y="10"/>
                </a:cxn>
                <a:cxn ang="0">
                  <a:pos x="8" y="9"/>
                </a:cxn>
                <a:cxn ang="0">
                  <a:pos x="10" y="6"/>
                </a:cxn>
                <a:cxn ang="0">
                  <a:pos x="11" y="5"/>
                </a:cxn>
                <a:cxn ang="0">
                  <a:pos x="11" y="0"/>
                </a:cxn>
                <a:cxn ang="0">
                  <a:pos x="34" y="0"/>
                </a:cxn>
              </a:cxnLst>
              <a:rect l="0" t="0" r="r" b="b"/>
              <a:pathLst>
                <a:path w="34" h="37">
                  <a:moveTo>
                    <a:pt x="34" y="0"/>
                  </a:moveTo>
                  <a:lnTo>
                    <a:pt x="34" y="6"/>
                  </a:lnTo>
                  <a:lnTo>
                    <a:pt x="31" y="15"/>
                  </a:lnTo>
                  <a:lnTo>
                    <a:pt x="29" y="21"/>
                  </a:lnTo>
                  <a:lnTo>
                    <a:pt x="24" y="27"/>
                  </a:lnTo>
                  <a:lnTo>
                    <a:pt x="20" y="31"/>
                  </a:lnTo>
                  <a:lnTo>
                    <a:pt x="13" y="34"/>
                  </a:lnTo>
                  <a:lnTo>
                    <a:pt x="6" y="37"/>
                  </a:lnTo>
                  <a:lnTo>
                    <a:pt x="0" y="15"/>
                  </a:lnTo>
                  <a:lnTo>
                    <a:pt x="2" y="15"/>
                  </a:lnTo>
                  <a:lnTo>
                    <a:pt x="4" y="12"/>
                  </a:lnTo>
                  <a:lnTo>
                    <a:pt x="7" y="10"/>
                  </a:lnTo>
                  <a:lnTo>
                    <a:pt x="8" y="9"/>
                  </a:lnTo>
                  <a:lnTo>
                    <a:pt x="10" y="6"/>
                  </a:lnTo>
                  <a:lnTo>
                    <a:pt x="11" y="5"/>
                  </a:lnTo>
                  <a:lnTo>
                    <a:pt x="11" y="0"/>
                  </a:lnTo>
                  <a:lnTo>
                    <a:pt x="34" y="0"/>
                  </a:lnTo>
                </a:path>
              </a:pathLst>
            </a:custGeom>
            <a:solidFill>
              <a:srgbClr val="993300"/>
            </a:solidFill>
            <a:ln w="3175">
              <a:solidFill>
                <a:srgbClr val="993300"/>
              </a:solidFill>
              <a:prstDash val="solid"/>
              <a:round/>
              <a:headEnd/>
              <a:tailEnd/>
            </a:ln>
          </p:spPr>
          <p:txBody>
            <a:bodyPr/>
            <a:lstStyle/>
            <a:p>
              <a:endParaRPr lang="en-US"/>
            </a:p>
          </p:txBody>
        </p:sp>
        <p:sp>
          <p:nvSpPr>
            <p:cNvPr id="151943" name="Freeform 391"/>
            <p:cNvSpPr>
              <a:spLocks/>
            </p:cNvSpPr>
            <p:nvPr/>
          </p:nvSpPr>
          <p:spPr bwMode="black">
            <a:xfrm>
              <a:off x="6343650" y="3803650"/>
              <a:ext cx="65088" cy="44450"/>
            </a:xfrm>
            <a:custGeom>
              <a:avLst/>
              <a:gdLst/>
              <a:ahLst/>
              <a:cxnLst>
                <a:cxn ang="0">
                  <a:pos x="33" y="21"/>
                </a:cxn>
                <a:cxn ang="0">
                  <a:pos x="10" y="32"/>
                </a:cxn>
                <a:cxn ang="0">
                  <a:pos x="9" y="32"/>
                </a:cxn>
                <a:cxn ang="0">
                  <a:pos x="0" y="11"/>
                </a:cxn>
                <a:cxn ang="0">
                  <a:pos x="0" y="11"/>
                </a:cxn>
                <a:cxn ang="0">
                  <a:pos x="23" y="0"/>
                </a:cxn>
                <a:cxn ang="0">
                  <a:pos x="33" y="21"/>
                </a:cxn>
              </a:cxnLst>
              <a:rect l="0" t="0" r="r" b="b"/>
              <a:pathLst>
                <a:path w="33" h="32">
                  <a:moveTo>
                    <a:pt x="33" y="21"/>
                  </a:moveTo>
                  <a:lnTo>
                    <a:pt x="10" y="32"/>
                  </a:lnTo>
                  <a:lnTo>
                    <a:pt x="9" y="32"/>
                  </a:lnTo>
                  <a:lnTo>
                    <a:pt x="0" y="11"/>
                  </a:lnTo>
                  <a:lnTo>
                    <a:pt x="0" y="11"/>
                  </a:lnTo>
                  <a:lnTo>
                    <a:pt x="23" y="0"/>
                  </a:lnTo>
                  <a:lnTo>
                    <a:pt x="33" y="21"/>
                  </a:lnTo>
                  <a:close/>
                </a:path>
              </a:pathLst>
            </a:custGeom>
            <a:solidFill>
              <a:schemeClr val="tx1"/>
            </a:solidFill>
            <a:ln w="9525">
              <a:noFill/>
              <a:round/>
              <a:headEnd/>
              <a:tailEnd/>
            </a:ln>
          </p:spPr>
          <p:txBody>
            <a:bodyPr/>
            <a:lstStyle/>
            <a:p>
              <a:endParaRPr lang="en-US"/>
            </a:p>
          </p:txBody>
        </p:sp>
        <p:sp>
          <p:nvSpPr>
            <p:cNvPr id="151944" name="Freeform 392"/>
            <p:cNvSpPr>
              <a:spLocks/>
            </p:cNvSpPr>
            <p:nvPr/>
          </p:nvSpPr>
          <p:spPr bwMode="black">
            <a:xfrm>
              <a:off x="6308725" y="3821113"/>
              <a:ext cx="53975" cy="38100"/>
            </a:xfrm>
            <a:custGeom>
              <a:avLst/>
              <a:gdLst/>
              <a:ahLst/>
              <a:cxnLst>
                <a:cxn ang="0">
                  <a:pos x="28" y="21"/>
                </a:cxn>
                <a:cxn ang="0">
                  <a:pos x="10" y="30"/>
                </a:cxn>
                <a:cxn ang="0">
                  <a:pos x="9" y="30"/>
                </a:cxn>
                <a:cxn ang="0">
                  <a:pos x="1" y="9"/>
                </a:cxn>
                <a:cxn ang="0">
                  <a:pos x="0" y="10"/>
                </a:cxn>
                <a:cxn ang="0">
                  <a:pos x="19" y="0"/>
                </a:cxn>
                <a:cxn ang="0">
                  <a:pos x="28" y="21"/>
                </a:cxn>
              </a:cxnLst>
              <a:rect l="0" t="0" r="r" b="b"/>
              <a:pathLst>
                <a:path w="28" h="30">
                  <a:moveTo>
                    <a:pt x="28" y="21"/>
                  </a:moveTo>
                  <a:lnTo>
                    <a:pt x="10" y="30"/>
                  </a:lnTo>
                  <a:lnTo>
                    <a:pt x="9" y="30"/>
                  </a:lnTo>
                  <a:lnTo>
                    <a:pt x="1" y="9"/>
                  </a:lnTo>
                  <a:lnTo>
                    <a:pt x="0" y="10"/>
                  </a:lnTo>
                  <a:lnTo>
                    <a:pt x="19" y="0"/>
                  </a:lnTo>
                  <a:lnTo>
                    <a:pt x="28" y="21"/>
                  </a:lnTo>
                  <a:close/>
                </a:path>
              </a:pathLst>
            </a:custGeom>
            <a:solidFill>
              <a:schemeClr val="tx1"/>
            </a:solidFill>
            <a:ln w="9525">
              <a:noFill/>
              <a:round/>
              <a:headEnd/>
              <a:tailEnd/>
            </a:ln>
          </p:spPr>
          <p:txBody>
            <a:bodyPr/>
            <a:lstStyle/>
            <a:p>
              <a:endParaRPr lang="en-US"/>
            </a:p>
          </p:txBody>
        </p:sp>
        <p:sp>
          <p:nvSpPr>
            <p:cNvPr id="151945" name="Freeform 393"/>
            <p:cNvSpPr>
              <a:spLocks/>
            </p:cNvSpPr>
            <p:nvPr/>
          </p:nvSpPr>
          <p:spPr bwMode="black">
            <a:xfrm>
              <a:off x="6281738" y="3832225"/>
              <a:ext cx="42862" cy="38100"/>
            </a:xfrm>
            <a:custGeom>
              <a:avLst/>
              <a:gdLst/>
              <a:ahLst/>
              <a:cxnLst>
                <a:cxn ang="0">
                  <a:pos x="24" y="21"/>
                </a:cxn>
                <a:cxn ang="0">
                  <a:pos x="8" y="27"/>
                </a:cxn>
                <a:cxn ang="0">
                  <a:pos x="7" y="28"/>
                </a:cxn>
                <a:cxn ang="0">
                  <a:pos x="1" y="6"/>
                </a:cxn>
                <a:cxn ang="0">
                  <a:pos x="0" y="6"/>
                </a:cxn>
                <a:cxn ang="0">
                  <a:pos x="16" y="0"/>
                </a:cxn>
                <a:cxn ang="0">
                  <a:pos x="24" y="21"/>
                </a:cxn>
              </a:cxnLst>
              <a:rect l="0" t="0" r="r" b="b"/>
              <a:pathLst>
                <a:path w="24" h="28">
                  <a:moveTo>
                    <a:pt x="24" y="21"/>
                  </a:moveTo>
                  <a:lnTo>
                    <a:pt x="8" y="27"/>
                  </a:lnTo>
                  <a:lnTo>
                    <a:pt x="7" y="28"/>
                  </a:lnTo>
                  <a:lnTo>
                    <a:pt x="1" y="6"/>
                  </a:lnTo>
                  <a:lnTo>
                    <a:pt x="0" y="6"/>
                  </a:lnTo>
                  <a:lnTo>
                    <a:pt x="16" y="0"/>
                  </a:lnTo>
                  <a:lnTo>
                    <a:pt x="24" y="21"/>
                  </a:lnTo>
                  <a:close/>
                </a:path>
              </a:pathLst>
            </a:custGeom>
            <a:solidFill>
              <a:schemeClr val="tx1"/>
            </a:solidFill>
            <a:ln w="9525">
              <a:noFill/>
              <a:round/>
              <a:headEnd/>
              <a:tailEnd/>
            </a:ln>
          </p:spPr>
          <p:txBody>
            <a:bodyPr/>
            <a:lstStyle/>
            <a:p>
              <a:endParaRPr lang="en-US"/>
            </a:p>
          </p:txBody>
        </p:sp>
        <p:sp>
          <p:nvSpPr>
            <p:cNvPr id="151946" name="Freeform 394"/>
            <p:cNvSpPr>
              <a:spLocks/>
            </p:cNvSpPr>
            <p:nvPr/>
          </p:nvSpPr>
          <p:spPr bwMode="black">
            <a:xfrm>
              <a:off x="6259513" y="3840163"/>
              <a:ext cx="34925" cy="33337"/>
            </a:xfrm>
            <a:custGeom>
              <a:avLst/>
              <a:gdLst/>
              <a:ahLst/>
              <a:cxnLst>
                <a:cxn ang="0">
                  <a:pos x="18" y="22"/>
                </a:cxn>
                <a:cxn ang="0">
                  <a:pos x="6" y="25"/>
                </a:cxn>
                <a:cxn ang="0">
                  <a:pos x="5" y="25"/>
                </a:cxn>
                <a:cxn ang="0">
                  <a:pos x="1" y="3"/>
                </a:cxn>
                <a:cxn ang="0">
                  <a:pos x="0" y="3"/>
                </a:cxn>
                <a:cxn ang="0">
                  <a:pos x="12" y="0"/>
                </a:cxn>
                <a:cxn ang="0">
                  <a:pos x="18" y="22"/>
                </a:cxn>
              </a:cxnLst>
              <a:rect l="0" t="0" r="r" b="b"/>
              <a:pathLst>
                <a:path w="18" h="25">
                  <a:moveTo>
                    <a:pt x="18" y="22"/>
                  </a:moveTo>
                  <a:lnTo>
                    <a:pt x="6" y="25"/>
                  </a:lnTo>
                  <a:lnTo>
                    <a:pt x="5" y="25"/>
                  </a:lnTo>
                  <a:lnTo>
                    <a:pt x="1" y="3"/>
                  </a:lnTo>
                  <a:lnTo>
                    <a:pt x="0" y="3"/>
                  </a:lnTo>
                  <a:lnTo>
                    <a:pt x="12" y="0"/>
                  </a:lnTo>
                  <a:lnTo>
                    <a:pt x="18" y="22"/>
                  </a:lnTo>
                  <a:close/>
                </a:path>
              </a:pathLst>
            </a:custGeom>
            <a:solidFill>
              <a:schemeClr val="tx1"/>
            </a:solidFill>
            <a:ln w="9525">
              <a:noFill/>
              <a:round/>
              <a:headEnd/>
              <a:tailEnd/>
            </a:ln>
          </p:spPr>
          <p:txBody>
            <a:bodyPr/>
            <a:lstStyle/>
            <a:p>
              <a:endParaRPr lang="en-US"/>
            </a:p>
          </p:txBody>
        </p:sp>
        <p:sp>
          <p:nvSpPr>
            <p:cNvPr id="151947" name="Freeform 395"/>
            <p:cNvSpPr>
              <a:spLocks/>
            </p:cNvSpPr>
            <p:nvPr/>
          </p:nvSpPr>
          <p:spPr bwMode="black">
            <a:xfrm>
              <a:off x="6243638" y="3843338"/>
              <a:ext cx="26987" cy="33337"/>
            </a:xfrm>
            <a:custGeom>
              <a:avLst/>
              <a:gdLst/>
              <a:ahLst/>
              <a:cxnLst>
                <a:cxn ang="0">
                  <a:pos x="13" y="22"/>
                </a:cxn>
                <a:cxn ang="0">
                  <a:pos x="4" y="24"/>
                </a:cxn>
                <a:cxn ang="0">
                  <a:pos x="2" y="24"/>
                </a:cxn>
                <a:cxn ang="0">
                  <a:pos x="1" y="2"/>
                </a:cxn>
                <a:cxn ang="0">
                  <a:pos x="0" y="2"/>
                </a:cxn>
                <a:cxn ang="0">
                  <a:pos x="9" y="0"/>
                </a:cxn>
                <a:cxn ang="0">
                  <a:pos x="13" y="22"/>
                </a:cxn>
              </a:cxnLst>
              <a:rect l="0" t="0" r="r" b="b"/>
              <a:pathLst>
                <a:path w="13" h="24">
                  <a:moveTo>
                    <a:pt x="13" y="22"/>
                  </a:moveTo>
                  <a:lnTo>
                    <a:pt x="4" y="24"/>
                  </a:lnTo>
                  <a:lnTo>
                    <a:pt x="2" y="24"/>
                  </a:lnTo>
                  <a:lnTo>
                    <a:pt x="1" y="2"/>
                  </a:lnTo>
                  <a:lnTo>
                    <a:pt x="0" y="2"/>
                  </a:lnTo>
                  <a:lnTo>
                    <a:pt x="9" y="0"/>
                  </a:lnTo>
                  <a:lnTo>
                    <a:pt x="13" y="22"/>
                  </a:lnTo>
                  <a:close/>
                </a:path>
              </a:pathLst>
            </a:custGeom>
            <a:solidFill>
              <a:schemeClr val="tx1"/>
            </a:solidFill>
            <a:ln w="9525">
              <a:noFill/>
              <a:round/>
              <a:headEnd/>
              <a:tailEnd/>
            </a:ln>
          </p:spPr>
          <p:txBody>
            <a:bodyPr/>
            <a:lstStyle/>
            <a:p>
              <a:endParaRPr lang="en-US"/>
            </a:p>
          </p:txBody>
        </p:sp>
        <p:sp>
          <p:nvSpPr>
            <p:cNvPr id="151948" name="Freeform 396"/>
            <p:cNvSpPr>
              <a:spLocks/>
            </p:cNvSpPr>
            <p:nvPr/>
          </p:nvSpPr>
          <p:spPr bwMode="black">
            <a:xfrm>
              <a:off x="6232525" y="3844925"/>
              <a:ext cx="15875" cy="34925"/>
            </a:xfrm>
            <a:custGeom>
              <a:avLst/>
              <a:gdLst/>
              <a:ahLst/>
              <a:cxnLst>
                <a:cxn ang="0">
                  <a:pos x="9" y="22"/>
                </a:cxn>
                <a:cxn ang="0">
                  <a:pos x="3" y="23"/>
                </a:cxn>
                <a:cxn ang="0">
                  <a:pos x="0" y="23"/>
                </a:cxn>
                <a:cxn ang="0">
                  <a:pos x="5" y="0"/>
                </a:cxn>
                <a:cxn ang="0">
                  <a:pos x="1" y="0"/>
                </a:cxn>
                <a:cxn ang="0">
                  <a:pos x="8" y="0"/>
                </a:cxn>
                <a:cxn ang="0">
                  <a:pos x="9" y="22"/>
                </a:cxn>
              </a:cxnLst>
              <a:rect l="0" t="0" r="r" b="b"/>
              <a:pathLst>
                <a:path w="9" h="23">
                  <a:moveTo>
                    <a:pt x="9" y="22"/>
                  </a:moveTo>
                  <a:lnTo>
                    <a:pt x="3" y="23"/>
                  </a:lnTo>
                  <a:lnTo>
                    <a:pt x="0" y="23"/>
                  </a:lnTo>
                  <a:lnTo>
                    <a:pt x="5" y="0"/>
                  </a:lnTo>
                  <a:lnTo>
                    <a:pt x="1" y="0"/>
                  </a:lnTo>
                  <a:lnTo>
                    <a:pt x="8" y="0"/>
                  </a:lnTo>
                  <a:lnTo>
                    <a:pt x="9" y="22"/>
                  </a:lnTo>
                  <a:close/>
                </a:path>
              </a:pathLst>
            </a:custGeom>
            <a:solidFill>
              <a:schemeClr val="tx1"/>
            </a:solidFill>
            <a:ln w="9525">
              <a:noFill/>
              <a:round/>
              <a:headEnd/>
              <a:tailEnd/>
            </a:ln>
          </p:spPr>
          <p:txBody>
            <a:bodyPr/>
            <a:lstStyle/>
            <a:p>
              <a:endParaRPr lang="en-US"/>
            </a:p>
          </p:txBody>
        </p:sp>
        <p:sp>
          <p:nvSpPr>
            <p:cNvPr id="151949" name="Freeform 397"/>
            <p:cNvSpPr>
              <a:spLocks/>
            </p:cNvSpPr>
            <p:nvPr/>
          </p:nvSpPr>
          <p:spPr bwMode="black">
            <a:xfrm>
              <a:off x="6216650" y="3844925"/>
              <a:ext cx="23813" cy="34925"/>
            </a:xfrm>
            <a:custGeom>
              <a:avLst/>
              <a:gdLst/>
              <a:ahLst/>
              <a:cxnLst>
                <a:cxn ang="0">
                  <a:pos x="7" y="24"/>
                </a:cxn>
                <a:cxn ang="0">
                  <a:pos x="2" y="22"/>
                </a:cxn>
                <a:cxn ang="0">
                  <a:pos x="0" y="21"/>
                </a:cxn>
                <a:cxn ang="0">
                  <a:pos x="9" y="1"/>
                </a:cxn>
                <a:cxn ang="0">
                  <a:pos x="7" y="0"/>
                </a:cxn>
                <a:cxn ang="0">
                  <a:pos x="12" y="1"/>
                </a:cxn>
                <a:cxn ang="0">
                  <a:pos x="7" y="24"/>
                </a:cxn>
              </a:cxnLst>
              <a:rect l="0" t="0" r="r" b="b"/>
              <a:pathLst>
                <a:path w="12" h="24">
                  <a:moveTo>
                    <a:pt x="7" y="24"/>
                  </a:moveTo>
                  <a:lnTo>
                    <a:pt x="2" y="22"/>
                  </a:lnTo>
                  <a:lnTo>
                    <a:pt x="0" y="21"/>
                  </a:lnTo>
                  <a:lnTo>
                    <a:pt x="9" y="1"/>
                  </a:lnTo>
                  <a:lnTo>
                    <a:pt x="7" y="0"/>
                  </a:lnTo>
                  <a:lnTo>
                    <a:pt x="12" y="1"/>
                  </a:lnTo>
                  <a:lnTo>
                    <a:pt x="7" y="24"/>
                  </a:lnTo>
                  <a:close/>
                </a:path>
              </a:pathLst>
            </a:custGeom>
            <a:solidFill>
              <a:schemeClr val="tx1"/>
            </a:solidFill>
            <a:ln w="9525">
              <a:noFill/>
              <a:round/>
              <a:headEnd/>
              <a:tailEnd/>
            </a:ln>
          </p:spPr>
          <p:txBody>
            <a:bodyPr/>
            <a:lstStyle/>
            <a:p>
              <a:endParaRPr lang="en-US"/>
            </a:p>
          </p:txBody>
        </p:sp>
        <p:sp>
          <p:nvSpPr>
            <p:cNvPr id="151950" name="Freeform 398"/>
            <p:cNvSpPr>
              <a:spLocks/>
            </p:cNvSpPr>
            <p:nvPr/>
          </p:nvSpPr>
          <p:spPr bwMode="black">
            <a:xfrm>
              <a:off x="6202363" y="3843338"/>
              <a:ext cx="33337" cy="30162"/>
            </a:xfrm>
            <a:custGeom>
              <a:avLst/>
              <a:gdLst/>
              <a:ahLst/>
              <a:cxnLst>
                <a:cxn ang="0">
                  <a:pos x="7" y="22"/>
                </a:cxn>
                <a:cxn ang="0">
                  <a:pos x="3" y="21"/>
                </a:cxn>
                <a:cxn ang="0">
                  <a:pos x="0" y="20"/>
                </a:cxn>
                <a:cxn ang="0">
                  <a:pos x="15" y="1"/>
                </a:cxn>
                <a:cxn ang="0">
                  <a:pos x="12" y="0"/>
                </a:cxn>
                <a:cxn ang="0">
                  <a:pos x="16" y="2"/>
                </a:cxn>
                <a:cxn ang="0">
                  <a:pos x="7" y="22"/>
                </a:cxn>
              </a:cxnLst>
              <a:rect l="0" t="0" r="r" b="b"/>
              <a:pathLst>
                <a:path w="16" h="22">
                  <a:moveTo>
                    <a:pt x="7" y="22"/>
                  </a:moveTo>
                  <a:lnTo>
                    <a:pt x="3" y="21"/>
                  </a:lnTo>
                  <a:lnTo>
                    <a:pt x="0" y="20"/>
                  </a:lnTo>
                  <a:lnTo>
                    <a:pt x="15" y="1"/>
                  </a:lnTo>
                  <a:lnTo>
                    <a:pt x="12" y="0"/>
                  </a:lnTo>
                  <a:lnTo>
                    <a:pt x="16" y="2"/>
                  </a:lnTo>
                  <a:lnTo>
                    <a:pt x="7" y="22"/>
                  </a:lnTo>
                  <a:close/>
                </a:path>
              </a:pathLst>
            </a:custGeom>
            <a:solidFill>
              <a:schemeClr val="tx1"/>
            </a:solidFill>
            <a:ln w="9525">
              <a:noFill/>
              <a:round/>
              <a:headEnd/>
              <a:tailEnd/>
            </a:ln>
          </p:spPr>
          <p:txBody>
            <a:bodyPr/>
            <a:lstStyle/>
            <a:p>
              <a:endParaRPr lang="en-US"/>
            </a:p>
          </p:txBody>
        </p:sp>
        <p:sp>
          <p:nvSpPr>
            <p:cNvPr id="151951" name="Freeform 399"/>
            <p:cNvSpPr>
              <a:spLocks/>
            </p:cNvSpPr>
            <p:nvPr/>
          </p:nvSpPr>
          <p:spPr bwMode="black">
            <a:xfrm>
              <a:off x="6189663" y="3843338"/>
              <a:ext cx="46037" cy="26987"/>
            </a:xfrm>
            <a:custGeom>
              <a:avLst/>
              <a:gdLst/>
              <a:ahLst/>
              <a:cxnLst>
                <a:cxn ang="0">
                  <a:pos x="7" y="21"/>
                </a:cxn>
                <a:cxn ang="0">
                  <a:pos x="4" y="18"/>
                </a:cxn>
                <a:cxn ang="0">
                  <a:pos x="0" y="14"/>
                </a:cxn>
                <a:cxn ang="0">
                  <a:pos x="23" y="4"/>
                </a:cxn>
                <a:cxn ang="0">
                  <a:pos x="19" y="0"/>
                </a:cxn>
                <a:cxn ang="0">
                  <a:pos x="22" y="2"/>
                </a:cxn>
                <a:cxn ang="0">
                  <a:pos x="7" y="21"/>
                </a:cxn>
              </a:cxnLst>
              <a:rect l="0" t="0" r="r" b="b"/>
              <a:pathLst>
                <a:path w="23" h="21">
                  <a:moveTo>
                    <a:pt x="7" y="21"/>
                  </a:moveTo>
                  <a:lnTo>
                    <a:pt x="4" y="18"/>
                  </a:lnTo>
                  <a:lnTo>
                    <a:pt x="0" y="14"/>
                  </a:lnTo>
                  <a:lnTo>
                    <a:pt x="23" y="4"/>
                  </a:lnTo>
                  <a:lnTo>
                    <a:pt x="19" y="0"/>
                  </a:lnTo>
                  <a:lnTo>
                    <a:pt x="22" y="2"/>
                  </a:lnTo>
                  <a:lnTo>
                    <a:pt x="7" y="21"/>
                  </a:lnTo>
                  <a:close/>
                </a:path>
              </a:pathLst>
            </a:custGeom>
            <a:solidFill>
              <a:schemeClr val="tx1"/>
            </a:solidFill>
            <a:ln w="9525">
              <a:noFill/>
              <a:round/>
              <a:headEnd/>
              <a:tailEnd/>
            </a:ln>
          </p:spPr>
          <p:txBody>
            <a:bodyPr/>
            <a:lstStyle/>
            <a:p>
              <a:endParaRPr lang="en-US"/>
            </a:p>
          </p:txBody>
        </p:sp>
        <p:sp>
          <p:nvSpPr>
            <p:cNvPr id="151952" name="Freeform 400"/>
            <p:cNvSpPr>
              <a:spLocks/>
            </p:cNvSpPr>
            <p:nvPr/>
          </p:nvSpPr>
          <p:spPr bwMode="black">
            <a:xfrm>
              <a:off x="6186488" y="3843338"/>
              <a:ext cx="49212" cy="19050"/>
            </a:xfrm>
            <a:custGeom>
              <a:avLst/>
              <a:gdLst/>
              <a:ahLst/>
              <a:cxnLst>
                <a:cxn ang="0">
                  <a:pos x="1" y="13"/>
                </a:cxn>
                <a:cxn ang="0">
                  <a:pos x="0" y="10"/>
                </a:cxn>
                <a:cxn ang="0">
                  <a:pos x="0" y="6"/>
                </a:cxn>
                <a:cxn ang="0">
                  <a:pos x="22" y="4"/>
                </a:cxn>
                <a:cxn ang="0">
                  <a:pos x="22" y="0"/>
                </a:cxn>
                <a:cxn ang="0">
                  <a:pos x="24" y="3"/>
                </a:cxn>
                <a:cxn ang="0">
                  <a:pos x="1" y="13"/>
                </a:cxn>
              </a:cxnLst>
              <a:rect l="0" t="0" r="r" b="b"/>
              <a:pathLst>
                <a:path w="24" h="13">
                  <a:moveTo>
                    <a:pt x="1" y="13"/>
                  </a:moveTo>
                  <a:lnTo>
                    <a:pt x="0" y="10"/>
                  </a:lnTo>
                  <a:lnTo>
                    <a:pt x="0" y="6"/>
                  </a:lnTo>
                  <a:lnTo>
                    <a:pt x="22" y="4"/>
                  </a:lnTo>
                  <a:lnTo>
                    <a:pt x="22" y="0"/>
                  </a:lnTo>
                  <a:lnTo>
                    <a:pt x="24" y="3"/>
                  </a:lnTo>
                  <a:lnTo>
                    <a:pt x="1" y="13"/>
                  </a:lnTo>
                  <a:close/>
                </a:path>
              </a:pathLst>
            </a:custGeom>
            <a:solidFill>
              <a:schemeClr val="tx1"/>
            </a:solidFill>
            <a:ln w="9525">
              <a:noFill/>
              <a:round/>
              <a:headEnd/>
              <a:tailEnd/>
            </a:ln>
          </p:spPr>
          <p:txBody>
            <a:bodyPr/>
            <a:lstStyle/>
            <a:p>
              <a:endParaRPr lang="en-US"/>
            </a:p>
          </p:txBody>
        </p:sp>
        <p:sp>
          <p:nvSpPr>
            <p:cNvPr id="151953" name="Freeform 401"/>
            <p:cNvSpPr>
              <a:spLocks/>
            </p:cNvSpPr>
            <p:nvPr/>
          </p:nvSpPr>
          <p:spPr bwMode="black">
            <a:xfrm>
              <a:off x="6186488" y="3840163"/>
              <a:ext cx="46037" cy="11112"/>
            </a:xfrm>
            <a:custGeom>
              <a:avLst/>
              <a:gdLst/>
              <a:ahLst/>
              <a:cxnLst>
                <a:cxn ang="0">
                  <a:pos x="0" y="8"/>
                </a:cxn>
                <a:cxn ang="0">
                  <a:pos x="0" y="4"/>
                </a:cxn>
                <a:cxn ang="0">
                  <a:pos x="0" y="0"/>
                </a:cxn>
                <a:cxn ang="0">
                  <a:pos x="22" y="6"/>
                </a:cxn>
                <a:cxn ang="0">
                  <a:pos x="22" y="2"/>
                </a:cxn>
                <a:cxn ang="0">
                  <a:pos x="22" y="6"/>
                </a:cxn>
                <a:cxn ang="0">
                  <a:pos x="0" y="8"/>
                </a:cxn>
              </a:cxnLst>
              <a:rect l="0" t="0" r="r" b="b"/>
              <a:pathLst>
                <a:path w="22" h="8">
                  <a:moveTo>
                    <a:pt x="0" y="8"/>
                  </a:moveTo>
                  <a:lnTo>
                    <a:pt x="0" y="4"/>
                  </a:lnTo>
                  <a:lnTo>
                    <a:pt x="0" y="0"/>
                  </a:lnTo>
                  <a:lnTo>
                    <a:pt x="22" y="6"/>
                  </a:lnTo>
                  <a:lnTo>
                    <a:pt x="22" y="2"/>
                  </a:lnTo>
                  <a:lnTo>
                    <a:pt x="22" y="6"/>
                  </a:lnTo>
                  <a:lnTo>
                    <a:pt x="0" y="8"/>
                  </a:lnTo>
                  <a:close/>
                </a:path>
              </a:pathLst>
            </a:custGeom>
            <a:solidFill>
              <a:schemeClr val="tx1"/>
            </a:solidFill>
            <a:ln w="9525">
              <a:noFill/>
              <a:round/>
              <a:headEnd/>
              <a:tailEnd/>
            </a:ln>
          </p:spPr>
          <p:txBody>
            <a:bodyPr/>
            <a:lstStyle/>
            <a:p>
              <a:endParaRPr lang="en-US"/>
            </a:p>
          </p:txBody>
        </p:sp>
        <p:sp>
          <p:nvSpPr>
            <p:cNvPr id="151954" name="Freeform 402"/>
            <p:cNvSpPr>
              <a:spLocks/>
            </p:cNvSpPr>
            <p:nvPr/>
          </p:nvSpPr>
          <p:spPr bwMode="black">
            <a:xfrm>
              <a:off x="6186488" y="3829050"/>
              <a:ext cx="46037" cy="19050"/>
            </a:xfrm>
            <a:custGeom>
              <a:avLst/>
              <a:gdLst/>
              <a:ahLst/>
              <a:cxnLst>
                <a:cxn ang="0">
                  <a:pos x="0" y="8"/>
                </a:cxn>
                <a:cxn ang="0">
                  <a:pos x="1" y="3"/>
                </a:cxn>
                <a:cxn ang="0">
                  <a:pos x="2" y="0"/>
                </a:cxn>
                <a:cxn ang="0">
                  <a:pos x="22" y="12"/>
                </a:cxn>
                <a:cxn ang="0">
                  <a:pos x="23" y="9"/>
                </a:cxn>
                <a:cxn ang="0">
                  <a:pos x="22" y="14"/>
                </a:cxn>
                <a:cxn ang="0">
                  <a:pos x="0" y="8"/>
                </a:cxn>
              </a:cxnLst>
              <a:rect l="0" t="0" r="r" b="b"/>
              <a:pathLst>
                <a:path w="23" h="14">
                  <a:moveTo>
                    <a:pt x="0" y="8"/>
                  </a:moveTo>
                  <a:lnTo>
                    <a:pt x="1" y="3"/>
                  </a:lnTo>
                  <a:lnTo>
                    <a:pt x="2" y="0"/>
                  </a:lnTo>
                  <a:lnTo>
                    <a:pt x="22" y="12"/>
                  </a:lnTo>
                  <a:lnTo>
                    <a:pt x="23" y="9"/>
                  </a:lnTo>
                  <a:lnTo>
                    <a:pt x="22" y="14"/>
                  </a:lnTo>
                  <a:lnTo>
                    <a:pt x="0" y="8"/>
                  </a:lnTo>
                  <a:close/>
                </a:path>
              </a:pathLst>
            </a:custGeom>
            <a:solidFill>
              <a:schemeClr val="tx1"/>
            </a:solidFill>
            <a:ln w="9525">
              <a:noFill/>
              <a:round/>
              <a:headEnd/>
              <a:tailEnd/>
            </a:ln>
          </p:spPr>
          <p:txBody>
            <a:bodyPr/>
            <a:lstStyle/>
            <a:p>
              <a:endParaRPr lang="en-US"/>
            </a:p>
          </p:txBody>
        </p:sp>
        <p:sp>
          <p:nvSpPr>
            <p:cNvPr id="151955" name="Freeform 403"/>
            <p:cNvSpPr>
              <a:spLocks/>
            </p:cNvSpPr>
            <p:nvPr/>
          </p:nvSpPr>
          <p:spPr bwMode="black">
            <a:xfrm>
              <a:off x="6189663" y="3817938"/>
              <a:ext cx="50800" cy="26987"/>
            </a:xfrm>
            <a:custGeom>
              <a:avLst/>
              <a:gdLst/>
              <a:ahLst/>
              <a:cxnLst>
                <a:cxn ang="0">
                  <a:pos x="0" y="9"/>
                </a:cxn>
                <a:cxn ang="0">
                  <a:pos x="3" y="2"/>
                </a:cxn>
                <a:cxn ang="0">
                  <a:pos x="5" y="0"/>
                </a:cxn>
                <a:cxn ang="0">
                  <a:pos x="22" y="17"/>
                </a:cxn>
                <a:cxn ang="0">
                  <a:pos x="24" y="15"/>
                </a:cxn>
                <a:cxn ang="0">
                  <a:pos x="20" y="21"/>
                </a:cxn>
                <a:cxn ang="0">
                  <a:pos x="0" y="9"/>
                </a:cxn>
              </a:cxnLst>
              <a:rect l="0" t="0" r="r" b="b"/>
              <a:pathLst>
                <a:path w="24" h="21">
                  <a:moveTo>
                    <a:pt x="0" y="9"/>
                  </a:moveTo>
                  <a:lnTo>
                    <a:pt x="3" y="2"/>
                  </a:lnTo>
                  <a:lnTo>
                    <a:pt x="5" y="0"/>
                  </a:lnTo>
                  <a:lnTo>
                    <a:pt x="22" y="17"/>
                  </a:lnTo>
                  <a:lnTo>
                    <a:pt x="24" y="15"/>
                  </a:lnTo>
                  <a:lnTo>
                    <a:pt x="20" y="21"/>
                  </a:lnTo>
                  <a:lnTo>
                    <a:pt x="0" y="9"/>
                  </a:lnTo>
                  <a:close/>
                </a:path>
              </a:pathLst>
            </a:custGeom>
            <a:solidFill>
              <a:schemeClr val="tx1"/>
            </a:solidFill>
            <a:ln w="9525">
              <a:noFill/>
              <a:round/>
              <a:headEnd/>
              <a:tailEnd/>
            </a:ln>
          </p:spPr>
          <p:txBody>
            <a:bodyPr/>
            <a:lstStyle/>
            <a:p>
              <a:endParaRPr lang="en-US"/>
            </a:p>
          </p:txBody>
        </p:sp>
        <p:sp>
          <p:nvSpPr>
            <p:cNvPr id="151956" name="Freeform 404"/>
            <p:cNvSpPr>
              <a:spLocks/>
            </p:cNvSpPr>
            <p:nvPr/>
          </p:nvSpPr>
          <p:spPr bwMode="black">
            <a:xfrm>
              <a:off x="6202363" y="3808413"/>
              <a:ext cx="46037" cy="31750"/>
            </a:xfrm>
            <a:custGeom>
              <a:avLst/>
              <a:gdLst/>
              <a:ahLst/>
              <a:cxnLst>
                <a:cxn ang="0">
                  <a:pos x="0" y="6"/>
                </a:cxn>
                <a:cxn ang="0">
                  <a:pos x="6" y="0"/>
                </a:cxn>
                <a:cxn ang="0">
                  <a:pos x="7" y="0"/>
                </a:cxn>
                <a:cxn ang="0">
                  <a:pos x="23" y="16"/>
                </a:cxn>
                <a:cxn ang="0">
                  <a:pos x="23" y="16"/>
                </a:cxn>
                <a:cxn ang="0">
                  <a:pos x="17" y="23"/>
                </a:cxn>
                <a:cxn ang="0">
                  <a:pos x="0" y="6"/>
                </a:cxn>
              </a:cxnLst>
              <a:rect l="0" t="0" r="r" b="b"/>
              <a:pathLst>
                <a:path w="23" h="23">
                  <a:moveTo>
                    <a:pt x="0" y="6"/>
                  </a:moveTo>
                  <a:lnTo>
                    <a:pt x="6" y="0"/>
                  </a:lnTo>
                  <a:lnTo>
                    <a:pt x="7" y="0"/>
                  </a:lnTo>
                  <a:lnTo>
                    <a:pt x="23" y="16"/>
                  </a:lnTo>
                  <a:lnTo>
                    <a:pt x="23" y="16"/>
                  </a:lnTo>
                  <a:lnTo>
                    <a:pt x="17" y="23"/>
                  </a:lnTo>
                  <a:lnTo>
                    <a:pt x="0" y="6"/>
                  </a:lnTo>
                  <a:close/>
                </a:path>
              </a:pathLst>
            </a:custGeom>
            <a:solidFill>
              <a:schemeClr val="tx1"/>
            </a:solidFill>
            <a:ln w="9525">
              <a:noFill/>
              <a:round/>
              <a:headEnd/>
              <a:tailEnd/>
            </a:ln>
          </p:spPr>
          <p:txBody>
            <a:bodyPr/>
            <a:lstStyle/>
            <a:p>
              <a:endParaRPr lang="en-US"/>
            </a:p>
          </p:txBody>
        </p:sp>
        <p:sp>
          <p:nvSpPr>
            <p:cNvPr id="151957" name="Freeform 405"/>
            <p:cNvSpPr>
              <a:spLocks/>
            </p:cNvSpPr>
            <p:nvPr/>
          </p:nvSpPr>
          <p:spPr bwMode="black">
            <a:xfrm>
              <a:off x="6213475" y="3797300"/>
              <a:ext cx="49213" cy="34925"/>
            </a:xfrm>
            <a:custGeom>
              <a:avLst/>
              <a:gdLst/>
              <a:ahLst/>
              <a:cxnLst>
                <a:cxn ang="0">
                  <a:pos x="0" y="9"/>
                </a:cxn>
                <a:cxn ang="0">
                  <a:pos x="8" y="0"/>
                </a:cxn>
                <a:cxn ang="0">
                  <a:pos x="8" y="0"/>
                </a:cxn>
                <a:cxn ang="0">
                  <a:pos x="23" y="16"/>
                </a:cxn>
                <a:cxn ang="0">
                  <a:pos x="24" y="16"/>
                </a:cxn>
                <a:cxn ang="0">
                  <a:pos x="16" y="25"/>
                </a:cxn>
                <a:cxn ang="0">
                  <a:pos x="0" y="9"/>
                </a:cxn>
              </a:cxnLst>
              <a:rect l="0" t="0" r="r" b="b"/>
              <a:pathLst>
                <a:path w="24" h="25">
                  <a:moveTo>
                    <a:pt x="0" y="9"/>
                  </a:moveTo>
                  <a:lnTo>
                    <a:pt x="8" y="0"/>
                  </a:lnTo>
                  <a:lnTo>
                    <a:pt x="8" y="0"/>
                  </a:lnTo>
                  <a:lnTo>
                    <a:pt x="23" y="16"/>
                  </a:lnTo>
                  <a:lnTo>
                    <a:pt x="24" y="16"/>
                  </a:lnTo>
                  <a:lnTo>
                    <a:pt x="16" y="25"/>
                  </a:lnTo>
                  <a:lnTo>
                    <a:pt x="0" y="9"/>
                  </a:lnTo>
                  <a:close/>
                </a:path>
              </a:pathLst>
            </a:custGeom>
            <a:solidFill>
              <a:schemeClr val="tx1"/>
            </a:solidFill>
            <a:ln w="9525">
              <a:noFill/>
              <a:round/>
              <a:headEnd/>
              <a:tailEnd/>
            </a:ln>
          </p:spPr>
          <p:txBody>
            <a:bodyPr/>
            <a:lstStyle/>
            <a:p>
              <a:endParaRPr lang="en-US"/>
            </a:p>
          </p:txBody>
        </p:sp>
        <p:sp>
          <p:nvSpPr>
            <p:cNvPr id="151958" name="Freeform 406"/>
            <p:cNvSpPr>
              <a:spLocks/>
            </p:cNvSpPr>
            <p:nvPr/>
          </p:nvSpPr>
          <p:spPr bwMode="black">
            <a:xfrm>
              <a:off x="6232525" y="3781425"/>
              <a:ext cx="49213" cy="39688"/>
            </a:xfrm>
            <a:custGeom>
              <a:avLst/>
              <a:gdLst/>
              <a:ahLst/>
              <a:cxnLst>
                <a:cxn ang="0">
                  <a:pos x="0" y="11"/>
                </a:cxn>
                <a:cxn ang="0">
                  <a:pos x="12" y="1"/>
                </a:cxn>
                <a:cxn ang="0">
                  <a:pos x="12" y="0"/>
                </a:cxn>
                <a:cxn ang="0">
                  <a:pos x="26" y="18"/>
                </a:cxn>
                <a:cxn ang="0">
                  <a:pos x="26" y="18"/>
                </a:cxn>
                <a:cxn ang="0">
                  <a:pos x="15" y="27"/>
                </a:cxn>
                <a:cxn ang="0">
                  <a:pos x="0" y="11"/>
                </a:cxn>
              </a:cxnLst>
              <a:rect l="0" t="0" r="r" b="b"/>
              <a:pathLst>
                <a:path w="26" h="27">
                  <a:moveTo>
                    <a:pt x="0" y="11"/>
                  </a:moveTo>
                  <a:lnTo>
                    <a:pt x="12" y="1"/>
                  </a:lnTo>
                  <a:lnTo>
                    <a:pt x="12" y="0"/>
                  </a:lnTo>
                  <a:lnTo>
                    <a:pt x="26" y="18"/>
                  </a:lnTo>
                  <a:lnTo>
                    <a:pt x="26" y="18"/>
                  </a:lnTo>
                  <a:lnTo>
                    <a:pt x="15" y="27"/>
                  </a:lnTo>
                  <a:lnTo>
                    <a:pt x="0" y="11"/>
                  </a:lnTo>
                  <a:close/>
                </a:path>
              </a:pathLst>
            </a:custGeom>
            <a:solidFill>
              <a:schemeClr val="tx1"/>
            </a:solidFill>
            <a:ln w="9525">
              <a:noFill/>
              <a:round/>
              <a:headEnd/>
              <a:tailEnd/>
            </a:ln>
          </p:spPr>
          <p:txBody>
            <a:bodyPr/>
            <a:lstStyle/>
            <a:p>
              <a:endParaRPr lang="en-US"/>
            </a:p>
          </p:txBody>
        </p:sp>
        <p:sp>
          <p:nvSpPr>
            <p:cNvPr id="151959" name="Freeform 407"/>
            <p:cNvSpPr>
              <a:spLocks/>
            </p:cNvSpPr>
            <p:nvPr/>
          </p:nvSpPr>
          <p:spPr bwMode="black">
            <a:xfrm>
              <a:off x="6254750" y="3763963"/>
              <a:ext cx="53975" cy="42862"/>
            </a:xfrm>
            <a:custGeom>
              <a:avLst/>
              <a:gdLst/>
              <a:ahLst/>
              <a:cxnLst>
                <a:cxn ang="0">
                  <a:pos x="0" y="12"/>
                </a:cxn>
                <a:cxn ang="0">
                  <a:pos x="14" y="1"/>
                </a:cxn>
                <a:cxn ang="0">
                  <a:pos x="14" y="0"/>
                </a:cxn>
                <a:cxn ang="0">
                  <a:pos x="29" y="19"/>
                </a:cxn>
                <a:cxn ang="0">
                  <a:pos x="29" y="18"/>
                </a:cxn>
                <a:cxn ang="0">
                  <a:pos x="14" y="30"/>
                </a:cxn>
                <a:cxn ang="0">
                  <a:pos x="0" y="12"/>
                </a:cxn>
              </a:cxnLst>
              <a:rect l="0" t="0" r="r" b="b"/>
              <a:pathLst>
                <a:path w="29" h="30">
                  <a:moveTo>
                    <a:pt x="0" y="12"/>
                  </a:moveTo>
                  <a:lnTo>
                    <a:pt x="14" y="1"/>
                  </a:lnTo>
                  <a:lnTo>
                    <a:pt x="14" y="0"/>
                  </a:lnTo>
                  <a:lnTo>
                    <a:pt x="29" y="19"/>
                  </a:lnTo>
                  <a:lnTo>
                    <a:pt x="29" y="18"/>
                  </a:lnTo>
                  <a:lnTo>
                    <a:pt x="14" y="30"/>
                  </a:lnTo>
                  <a:lnTo>
                    <a:pt x="0" y="12"/>
                  </a:lnTo>
                  <a:close/>
                </a:path>
              </a:pathLst>
            </a:custGeom>
            <a:solidFill>
              <a:schemeClr val="tx1"/>
            </a:solidFill>
            <a:ln w="9525">
              <a:noFill/>
              <a:round/>
              <a:headEnd/>
              <a:tailEnd/>
            </a:ln>
          </p:spPr>
          <p:txBody>
            <a:bodyPr/>
            <a:lstStyle/>
            <a:p>
              <a:endParaRPr lang="en-US"/>
            </a:p>
          </p:txBody>
        </p:sp>
        <p:sp>
          <p:nvSpPr>
            <p:cNvPr id="151961" name="Freeform 409"/>
            <p:cNvSpPr>
              <a:spLocks/>
            </p:cNvSpPr>
            <p:nvPr/>
          </p:nvSpPr>
          <p:spPr bwMode="black">
            <a:xfrm>
              <a:off x="6281738" y="3746500"/>
              <a:ext cx="57150" cy="44450"/>
            </a:xfrm>
            <a:custGeom>
              <a:avLst/>
              <a:gdLst/>
              <a:ahLst/>
              <a:cxnLst>
                <a:cxn ang="0">
                  <a:pos x="0" y="12"/>
                </a:cxn>
                <a:cxn ang="0">
                  <a:pos x="18" y="0"/>
                </a:cxn>
                <a:cxn ang="0">
                  <a:pos x="18" y="0"/>
                </a:cxn>
                <a:cxn ang="0">
                  <a:pos x="31" y="18"/>
                </a:cxn>
                <a:cxn ang="0">
                  <a:pos x="31" y="18"/>
                </a:cxn>
                <a:cxn ang="0">
                  <a:pos x="15" y="31"/>
                </a:cxn>
                <a:cxn ang="0">
                  <a:pos x="0" y="12"/>
                </a:cxn>
              </a:cxnLst>
              <a:rect l="0" t="0" r="r" b="b"/>
              <a:pathLst>
                <a:path w="31" h="31">
                  <a:moveTo>
                    <a:pt x="0" y="12"/>
                  </a:moveTo>
                  <a:lnTo>
                    <a:pt x="18" y="0"/>
                  </a:lnTo>
                  <a:lnTo>
                    <a:pt x="18" y="0"/>
                  </a:lnTo>
                  <a:lnTo>
                    <a:pt x="31" y="18"/>
                  </a:lnTo>
                  <a:lnTo>
                    <a:pt x="31" y="18"/>
                  </a:lnTo>
                  <a:lnTo>
                    <a:pt x="15" y="31"/>
                  </a:lnTo>
                  <a:lnTo>
                    <a:pt x="0" y="12"/>
                  </a:lnTo>
                  <a:close/>
                </a:path>
              </a:pathLst>
            </a:custGeom>
            <a:solidFill>
              <a:schemeClr val="tx1"/>
            </a:solidFill>
            <a:ln w="9525">
              <a:noFill/>
              <a:round/>
              <a:headEnd/>
              <a:tailEnd/>
            </a:ln>
          </p:spPr>
          <p:txBody>
            <a:bodyPr/>
            <a:lstStyle/>
            <a:p>
              <a:endParaRPr lang="en-US"/>
            </a:p>
          </p:txBody>
        </p:sp>
        <p:sp>
          <p:nvSpPr>
            <p:cNvPr id="151962" name="Freeform 410"/>
            <p:cNvSpPr>
              <a:spLocks/>
            </p:cNvSpPr>
            <p:nvPr/>
          </p:nvSpPr>
          <p:spPr bwMode="black">
            <a:xfrm>
              <a:off x="6311900" y="3727450"/>
              <a:ext cx="61913" cy="44450"/>
            </a:xfrm>
            <a:custGeom>
              <a:avLst/>
              <a:gdLst/>
              <a:ahLst/>
              <a:cxnLst>
                <a:cxn ang="0">
                  <a:pos x="0" y="14"/>
                </a:cxn>
                <a:cxn ang="0">
                  <a:pos x="18" y="0"/>
                </a:cxn>
                <a:cxn ang="0">
                  <a:pos x="18" y="0"/>
                </a:cxn>
                <a:cxn ang="0">
                  <a:pos x="31" y="19"/>
                </a:cxn>
                <a:cxn ang="0">
                  <a:pos x="31" y="19"/>
                </a:cxn>
                <a:cxn ang="0">
                  <a:pos x="13" y="32"/>
                </a:cxn>
                <a:cxn ang="0">
                  <a:pos x="0" y="14"/>
                </a:cxn>
              </a:cxnLst>
              <a:rect l="0" t="0" r="r" b="b"/>
              <a:pathLst>
                <a:path w="31" h="32">
                  <a:moveTo>
                    <a:pt x="0" y="14"/>
                  </a:moveTo>
                  <a:lnTo>
                    <a:pt x="18" y="0"/>
                  </a:lnTo>
                  <a:lnTo>
                    <a:pt x="18" y="0"/>
                  </a:lnTo>
                  <a:lnTo>
                    <a:pt x="31" y="19"/>
                  </a:lnTo>
                  <a:lnTo>
                    <a:pt x="31" y="19"/>
                  </a:lnTo>
                  <a:lnTo>
                    <a:pt x="13" y="32"/>
                  </a:lnTo>
                  <a:lnTo>
                    <a:pt x="0" y="14"/>
                  </a:lnTo>
                  <a:close/>
                </a:path>
              </a:pathLst>
            </a:custGeom>
            <a:solidFill>
              <a:schemeClr val="tx1"/>
            </a:solidFill>
            <a:ln w="9525">
              <a:noFill/>
              <a:round/>
              <a:headEnd/>
              <a:tailEnd/>
            </a:ln>
          </p:spPr>
          <p:txBody>
            <a:bodyPr/>
            <a:lstStyle/>
            <a:p>
              <a:endParaRPr lang="en-US"/>
            </a:p>
          </p:txBody>
        </p:sp>
        <p:sp>
          <p:nvSpPr>
            <p:cNvPr id="151963" name="Freeform 411"/>
            <p:cNvSpPr>
              <a:spLocks/>
            </p:cNvSpPr>
            <p:nvPr/>
          </p:nvSpPr>
          <p:spPr bwMode="black">
            <a:xfrm>
              <a:off x="6346825" y="3706813"/>
              <a:ext cx="65088" cy="46037"/>
            </a:xfrm>
            <a:custGeom>
              <a:avLst/>
              <a:gdLst/>
              <a:ahLst/>
              <a:cxnLst>
                <a:cxn ang="0">
                  <a:pos x="0" y="14"/>
                </a:cxn>
                <a:cxn ang="0">
                  <a:pos x="20" y="0"/>
                </a:cxn>
                <a:cxn ang="0">
                  <a:pos x="19" y="0"/>
                </a:cxn>
                <a:cxn ang="0">
                  <a:pos x="33" y="19"/>
                </a:cxn>
                <a:cxn ang="0">
                  <a:pos x="32" y="20"/>
                </a:cxn>
                <a:cxn ang="0">
                  <a:pos x="13" y="33"/>
                </a:cxn>
                <a:cxn ang="0">
                  <a:pos x="0" y="14"/>
                </a:cxn>
              </a:cxnLst>
              <a:rect l="0" t="0" r="r" b="b"/>
              <a:pathLst>
                <a:path w="33" h="33">
                  <a:moveTo>
                    <a:pt x="0" y="14"/>
                  </a:moveTo>
                  <a:lnTo>
                    <a:pt x="20" y="0"/>
                  </a:lnTo>
                  <a:lnTo>
                    <a:pt x="19" y="0"/>
                  </a:lnTo>
                  <a:lnTo>
                    <a:pt x="33" y="19"/>
                  </a:lnTo>
                  <a:lnTo>
                    <a:pt x="32" y="20"/>
                  </a:lnTo>
                  <a:lnTo>
                    <a:pt x="13" y="33"/>
                  </a:lnTo>
                  <a:lnTo>
                    <a:pt x="0" y="14"/>
                  </a:lnTo>
                  <a:close/>
                </a:path>
              </a:pathLst>
            </a:custGeom>
            <a:solidFill>
              <a:schemeClr val="tx1"/>
            </a:solidFill>
            <a:ln w="9525">
              <a:noFill/>
              <a:round/>
              <a:headEnd/>
              <a:tailEnd/>
            </a:ln>
          </p:spPr>
          <p:txBody>
            <a:bodyPr/>
            <a:lstStyle/>
            <a:p>
              <a:endParaRPr lang="en-US"/>
            </a:p>
          </p:txBody>
        </p:sp>
        <p:sp>
          <p:nvSpPr>
            <p:cNvPr id="151964" name="Freeform 412"/>
            <p:cNvSpPr>
              <a:spLocks/>
            </p:cNvSpPr>
            <p:nvPr/>
          </p:nvSpPr>
          <p:spPr bwMode="black">
            <a:xfrm>
              <a:off x="6384925" y="3687763"/>
              <a:ext cx="65088" cy="44450"/>
            </a:xfrm>
            <a:custGeom>
              <a:avLst/>
              <a:gdLst/>
              <a:ahLst/>
              <a:cxnLst>
                <a:cxn ang="0">
                  <a:pos x="0" y="14"/>
                </a:cxn>
                <a:cxn ang="0">
                  <a:pos x="19" y="0"/>
                </a:cxn>
                <a:cxn ang="0">
                  <a:pos x="19" y="0"/>
                </a:cxn>
                <a:cxn ang="0">
                  <a:pos x="33" y="19"/>
                </a:cxn>
                <a:cxn ang="0">
                  <a:pos x="33" y="19"/>
                </a:cxn>
                <a:cxn ang="0">
                  <a:pos x="14" y="33"/>
                </a:cxn>
                <a:cxn ang="0">
                  <a:pos x="0" y="14"/>
                </a:cxn>
              </a:cxnLst>
              <a:rect l="0" t="0" r="r" b="b"/>
              <a:pathLst>
                <a:path w="33" h="33">
                  <a:moveTo>
                    <a:pt x="0" y="14"/>
                  </a:moveTo>
                  <a:lnTo>
                    <a:pt x="19" y="0"/>
                  </a:lnTo>
                  <a:lnTo>
                    <a:pt x="19" y="0"/>
                  </a:lnTo>
                  <a:lnTo>
                    <a:pt x="33" y="19"/>
                  </a:lnTo>
                  <a:lnTo>
                    <a:pt x="33" y="19"/>
                  </a:lnTo>
                  <a:lnTo>
                    <a:pt x="14" y="33"/>
                  </a:lnTo>
                  <a:lnTo>
                    <a:pt x="0" y="14"/>
                  </a:lnTo>
                  <a:close/>
                </a:path>
              </a:pathLst>
            </a:custGeom>
            <a:solidFill>
              <a:schemeClr val="tx1"/>
            </a:solidFill>
            <a:ln w="9525">
              <a:noFill/>
              <a:round/>
              <a:headEnd/>
              <a:tailEnd/>
            </a:ln>
          </p:spPr>
          <p:txBody>
            <a:bodyPr/>
            <a:lstStyle/>
            <a:p>
              <a:endParaRPr lang="en-US"/>
            </a:p>
          </p:txBody>
        </p:sp>
        <p:sp>
          <p:nvSpPr>
            <p:cNvPr id="151965" name="Freeform 413"/>
            <p:cNvSpPr>
              <a:spLocks/>
            </p:cNvSpPr>
            <p:nvPr/>
          </p:nvSpPr>
          <p:spPr bwMode="black">
            <a:xfrm>
              <a:off x="6423025" y="3670300"/>
              <a:ext cx="61913" cy="42863"/>
            </a:xfrm>
            <a:custGeom>
              <a:avLst/>
              <a:gdLst/>
              <a:ahLst/>
              <a:cxnLst>
                <a:cxn ang="0">
                  <a:pos x="0" y="13"/>
                </a:cxn>
                <a:cxn ang="0">
                  <a:pos x="19" y="0"/>
                </a:cxn>
                <a:cxn ang="0">
                  <a:pos x="19" y="0"/>
                </a:cxn>
                <a:cxn ang="0">
                  <a:pos x="33" y="18"/>
                </a:cxn>
                <a:cxn ang="0">
                  <a:pos x="33" y="18"/>
                </a:cxn>
                <a:cxn ang="0">
                  <a:pos x="14" y="32"/>
                </a:cxn>
                <a:cxn ang="0">
                  <a:pos x="0" y="13"/>
                </a:cxn>
              </a:cxnLst>
              <a:rect l="0" t="0" r="r" b="b"/>
              <a:pathLst>
                <a:path w="33" h="32">
                  <a:moveTo>
                    <a:pt x="0" y="13"/>
                  </a:moveTo>
                  <a:lnTo>
                    <a:pt x="19" y="0"/>
                  </a:lnTo>
                  <a:lnTo>
                    <a:pt x="19" y="0"/>
                  </a:lnTo>
                  <a:lnTo>
                    <a:pt x="33" y="18"/>
                  </a:lnTo>
                  <a:lnTo>
                    <a:pt x="33" y="18"/>
                  </a:lnTo>
                  <a:lnTo>
                    <a:pt x="14" y="32"/>
                  </a:lnTo>
                  <a:lnTo>
                    <a:pt x="0" y="13"/>
                  </a:lnTo>
                  <a:close/>
                </a:path>
              </a:pathLst>
            </a:custGeom>
            <a:solidFill>
              <a:schemeClr val="tx1"/>
            </a:solidFill>
            <a:ln w="9525">
              <a:noFill/>
              <a:round/>
              <a:headEnd/>
              <a:tailEnd/>
            </a:ln>
          </p:spPr>
          <p:txBody>
            <a:bodyPr/>
            <a:lstStyle/>
            <a:p>
              <a:endParaRPr lang="en-US"/>
            </a:p>
          </p:txBody>
        </p:sp>
        <p:sp>
          <p:nvSpPr>
            <p:cNvPr id="151966" name="Freeform 414"/>
            <p:cNvSpPr>
              <a:spLocks/>
            </p:cNvSpPr>
            <p:nvPr/>
          </p:nvSpPr>
          <p:spPr bwMode="black">
            <a:xfrm>
              <a:off x="6457950" y="3651250"/>
              <a:ext cx="57150" cy="44450"/>
            </a:xfrm>
            <a:custGeom>
              <a:avLst/>
              <a:gdLst/>
              <a:ahLst/>
              <a:cxnLst>
                <a:cxn ang="0">
                  <a:pos x="0" y="13"/>
                </a:cxn>
                <a:cxn ang="0">
                  <a:pos x="17" y="0"/>
                </a:cxn>
                <a:cxn ang="0">
                  <a:pos x="17" y="1"/>
                </a:cxn>
                <a:cxn ang="0">
                  <a:pos x="31" y="18"/>
                </a:cxn>
                <a:cxn ang="0">
                  <a:pos x="31" y="19"/>
                </a:cxn>
                <a:cxn ang="0">
                  <a:pos x="14" y="31"/>
                </a:cxn>
                <a:cxn ang="0">
                  <a:pos x="0" y="13"/>
                </a:cxn>
              </a:cxnLst>
              <a:rect l="0" t="0" r="r" b="b"/>
              <a:pathLst>
                <a:path w="31" h="31">
                  <a:moveTo>
                    <a:pt x="0" y="13"/>
                  </a:moveTo>
                  <a:lnTo>
                    <a:pt x="17" y="0"/>
                  </a:lnTo>
                  <a:lnTo>
                    <a:pt x="17" y="1"/>
                  </a:lnTo>
                  <a:lnTo>
                    <a:pt x="31" y="18"/>
                  </a:lnTo>
                  <a:lnTo>
                    <a:pt x="31" y="19"/>
                  </a:lnTo>
                  <a:lnTo>
                    <a:pt x="14" y="31"/>
                  </a:lnTo>
                  <a:lnTo>
                    <a:pt x="0" y="13"/>
                  </a:lnTo>
                  <a:close/>
                </a:path>
              </a:pathLst>
            </a:custGeom>
            <a:solidFill>
              <a:schemeClr val="tx1"/>
            </a:solidFill>
            <a:ln w="9525">
              <a:noFill/>
              <a:round/>
              <a:headEnd/>
              <a:tailEnd/>
            </a:ln>
          </p:spPr>
          <p:txBody>
            <a:bodyPr/>
            <a:lstStyle/>
            <a:p>
              <a:endParaRPr lang="en-US"/>
            </a:p>
          </p:txBody>
        </p:sp>
        <p:sp>
          <p:nvSpPr>
            <p:cNvPr id="151967" name="Freeform 415"/>
            <p:cNvSpPr>
              <a:spLocks/>
            </p:cNvSpPr>
            <p:nvPr/>
          </p:nvSpPr>
          <p:spPr bwMode="black">
            <a:xfrm>
              <a:off x="6488113" y="3633788"/>
              <a:ext cx="53975" cy="42862"/>
            </a:xfrm>
            <a:custGeom>
              <a:avLst/>
              <a:gdLst/>
              <a:ahLst/>
              <a:cxnLst>
                <a:cxn ang="0">
                  <a:pos x="0" y="12"/>
                </a:cxn>
                <a:cxn ang="0">
                  <a:pos x="14" y="0"/>
                </a:cxn>
                <a:cxn ang="0">
                  <a:pos x="14" y="0"/>
                </a:cxn>
                <a:cxn ang="0">
                  <a:pos x="28" y="17"/>
                </a:cxn>
                <a:cxn ang="0">
                  <a:pos x="28" y="18"/>
                </a:cxn>
                <a:cxn ang="0">
                  <a:pos x="14" y="29"/>
                </a:cxn>
                <a:cxn ang="0">
                  <a:pos x="0" y="12"/>
                </a:cxn>
              </a:cxnLst>
              <a:rect l="0" t="0" r="r" b="b"/>
              <a:pathLst>
                <a:path w="28" h="29">
                  <a:moveTo>
                    <a:pt x="0" y="12"/>
                  </a:moveTo>
                  <a:lnTo>
                    <a:pt x="14" y="0"/>
                  </a:lnTo>
                  <a:lnTo>
                    <a:pt x="14" y="0"/>
                  </a:lnTo>
                  <a:lnTo>
                    <a:pt x="28" y="17"/>
                  </a:lnTo>
                  <a:lnTo>
                    <a:pt x="28" y="18"/>
                  </a:lnTo>
                  <a:lnTo>
                    <a:pt x="14" y="29"/>
                  </a:lnTo>
                  <a:lnTo>
                    <a:pt x="0" y="12"/>
                  </a:lnTo>
                  <a:close/>
                </a:path>
              </a:pathLst>
            </a:custGeom>
            <a:solidFill>
              <a:schemeClr val="tx1"/>
            </a:solidFill>
            <a:ln w="9525">
              <a:noFill/>
              <a:round/>
              <a:headEnd/>
              <a:tailEnd/>
            </a:ln>
          </p:spPr>
          <p:txBody>
            <a:bodyPr/>
            <a:lstStyle/>
            <a:p>
              <a:endParaRPr lang="en-US"/>
            </a:p>
          </p:txBody>
        </p:sp>
        <p:sp>
          <p:nvSpPr>
            <p:cNvPr id="151968" name="Freeform 416"/>
            <p:cNvSpPr>
              <a:spLocks/>
            </p:cNvSpPr>
            <p:nvPr/>
          </p:nvSpPr>
          <p:spPr bwMode="black">
            <a:xfrm>
              <a:off x="6515100" y="3622675"/>
              <a:ext cx="53975" cy="36513"/>
            </a:xfrm>
            <a:custGeom>
              <a:avLst/>
              <a:gdLst/>
              <a:ahLst/>
              <a:cxnLst>
                <a:cxn ang="0">
                  <a:pos x="0" y="9"/>
                </a:cxn>
                <a:cxn ang="0">
                  <a:pos x="11" y="0"/>
                </a:cxn>
                <a:cxn ang="0">
                  <a:pos x="10" y="0"/>
                </a:cxn>
                <a:cxn ang="0">
                  <a:pos x="26" y="16"/>
                </a:cxn>
                <a:cxn ang="0">
                  <a:pos x="26" y="16"/>
                </a:cxn>
                <a:cxn ang="0">
                  <a:pos x="14" y="26"/>
                </a:cxn>
                <a:cxn ang="0">
                  <a:pos x="0" y="9"/>
                </a:cxn>
              </a:cxnLst>
              <a:rect l="0" t="0" r="r" b="b"/>
              <a:pathLst>
                <a:path w="26" h="26">
                  <a:moveTo>
                    <a:pt x="0" y="9"/>
                  </a:moveTo>
                  <a:lnTo>
                    <a:pt x="11" y="0"/>
                  </a:lnTo>
                  <a:lnTo>
                    <a:pt x="10" y="0"/>
                  </a:lnTo>
                  <a:lnTo>
                    <a:pt x="26" y="16"/>
                  </a:lnTo>
                  <a:lnTo>
                    <a:pt x="26" y="16"/>
                  </a:lnTo>
                  <a:lnTo>
                    <a:pt x="14" y="26"/>
                  </a:lnTo>
                  <a:lnTo>
                    <a:pt x="0" y="9"/>
                  </a:lnTo>
                  <a:close/>
                </a:path>
              </a:pathLst>
            </a:custGeom>
            <a:solidFill>
              <a:schemeClr val="tx1"/>
            </a:solidFill>
            <a:ln w="9525">
              <a:noFill/>
              <a:round/>
              <a:headEnd/>
              <a:tailEnd/>
            </a:ln>
          </p:spPr>
          <p:txBody>
            <a:bodyPr/>
            <a:lstStyle/>
            <a:p>
              <a:endParaRPr lang="en-US"/>
            </a:p>
          </p:txBody>
        </p:sp>
        <p:sp>
          <p:nvSpPr>
            <p:cNvPr id="151969" name="Freeform 417"/>
            <p:cNvSpPr>
              <a:spLocks/>
            </p:cNvSpPr>
            <p:nvPr/>
          </p:nvSpPr>
          <p:spPr bwMode="black">
            <a:xfrm>
              <a:off x="6534150" y="3611563"/>
              <a:ext cx="53975" cy="33337"/>
            </a:xfrm>
            <a:custGeom>
              <a:avLst/>
              <a:gdLst/>
              <a:ahLst/>
              <a:cxnLst>
                <a:cxn ang="0">
                  <a:pos x="0" y="8"/>
                </a:cxn>
                <a:cxn ang="0">
                  <a:pos x="9" y="0"/>
                </a:cxn>
                <a:cxn ang="0">
                  <a:pos x="8" y="1"/>
                </a:cxn>
                <a:cxn ang="0">
                  <a:pos x="26" y="15"/>
                </a:cxn>
                <a:cxn ang="0">
                  <a:pos x="25" y="16"/>
                </a:cxn>
                <a:cxn ang="0">
                  <a:pos x="16" y="24"/>
                </a:cxn>
                <a:cxn ang="0">
                  <a:pos x="0" y="8"/>
                </a:cxn>
              </a:cxnLst>
              <a:rect l="0" t="0" r="r" b="b"/>
              <a:pathLst>
                <a:path w="26" h="24">
                  <a:moveTo>
                    <a:pt x="0" y="8"/>
                  </a:moveTo>
                  <a:lnTo>
                    <a:pt x="9" y="0"/>
                  </a:lnTo>
                  <a:lnTo>
                    <a:pt x="8" y="1"/>
                  </a:lnTo>
                  <a:lnTo>
                    <a:pt x="26" y="15"/>
                  </a:lnTo>
                  <a:lnTo>
                    <a:pt x="25" y="16"/>
                  </a:lnTo>
                  <a:lnTo>
                    <a:pt x="16" y="24"/>
                  </a:lnTo>
                  <a:lnTo>
                    <a:pt x="0" y="8"/>
                  </a:lnTo>
                  <a:close/>
                </a:path>
              </a:pathLst>
            </a:custGeom>
            <a:solidFill>
              <a:schemeClr val="tx1"/>
            </a:solidFill>
            <a:ln w="9525">
              <a:noFill/>
              <a:round/>
              <a:headEnd/>
              <a:tailEnd/>
            </a:ln>
          </p:spPr>
          <p:txBody>
            <a:bodyPr/>
            <a:lstStyle/>
            <a:p>
              <a:endParaRPr lang="en-US"/>
            </a:p>
          </p:txBody>
        </p:sp>
        <p:sp>
          <p:nvSpPr>
            <p:cNvPr id="151970" name="Freeform 418"/>
            <p:cNvSpPr>
              <a:spLocks/>
            </p:cNvSpPr>
            <p:nvPr/>
          </p:nvSpPr>
          <p:spPr bwMode="black">
            <a:xfrm>
              <a:off x="6550025" y="3603625"/>
              <a:ext cx="49213" cy="28575"/>
            </a:xfrm>
            <a:custGeom>
              <a:avLst/>
              <a:gdLst/>
              <a:ahLst/>
              <a:cxnLst>
                <a:cxn ang="0">
                  <a:pos x="0" y="7"/>
                </a:cxn>
                <a:cxn ang="0">
                  <a:pos x="5" y="0"/>
                </a:cxn>
                <a:cxn ang="0">
                  <a:pos x="4" y="1"/>
                </a:cxn>
                <a:cxn ang="0">
                  <a:pos x="24" y="13"/>
                </a:cxn>
                <a:cxn ang="0">
                  <a:pos x="23" y="14"/>
                </a:cxn>
                <a:cxn ang="0">
                  <a:pos x="18" y="21"/>
                </a:cxn>
                <a:cxn ang="0">
                  <a:pos x="0" y="7"/>
                </a:cxn>
              </a:cxnLst>
              <a:rect l="0" t="0" r="r" b="b"/>
              <a:pathLst>
                <a:path w="24" h="21">
                  <a:moveTo>
                    <a:pt x="0" y="7"/>
                  </a:moveTo>
                  <a:lnTo>
                    <a:pt x="5" y="0"/>
                  </a:lnTo>
                  <a:lnTo>
                    <a:pt x="4" y="1"/>
                  </a:lnTo>
                  <a:lnTo>
                    <a:pt x="24" y="13"/>
                  </a:lnTo>
                  <a:lnTo>
                    <a:pt x="23" y="14"/>
                  </a:lnTo>
                  <a:lnTo>
                    <a:pt x="18" y="21"/>
                  </a:lnTo>
                  <a:lnTo>
                    <a:pt x="0" y="7"/>
                  </a:lnTo>
                  <a:close/>
                </a:path>
              </a:pathLst>
            </a:custGeom>
            <a:solidFill>
              <a:schemeClr val="tx1"/>
            </a:solidFill>
            <a:ln w="9525">
              <a:noFill/>
              <a:round/>
              <a:headEnd/>
              <a:tailEnd/>
            </a:ln>
          </p:spPr>
          <p:txBody>
            <a:bodyPr/>
            <a:lstStyle/>
            <a:p>
              <a:endParaRPr lang="en-US"/>
            </a:p>
          </p:txBody>
        </p:sp>
        <p:sp>
          <p:nvSpPr>
            <p:cNvPr id="151971" name="Freeform 419"/>
            <p:cNvSpPr>
              <a:spLocks/>
            </p:cNvSpPr>
            <p:nvPr/>
          </p:nvSpPr>
          <p:spPr bwMode="black">
            <a:xfrm>
              <a:off x="6561138" y="3595688"/>
              <a:ext cx="46037" cy="23812"/>
            </a:xfrm>
            <a:custGeom>
              <a:avLst/>
              <a:gdLst/>
              <a:ahLst/>
              <a:cxnLst>
                <a:cxn ang="0">
                  <a:pos x="0" y="6"/>
                </a:cxn>
                <a:cxn ang="0">
                  <a:pos x="4" y="0"/>
                </a:cxn>
                <a:cxn ang="0">
                  <a:pos x="3" y="2"/>
                </a:cxn>
                <a:cxn ang="0">
                  <a:pos x="25" y="9"/>
                </a:cxn>
                <a:cxn ang="0">
                  <a:pos x="24" y="12"/>
                </a:cxn>
                <a:cxn ang="0">
                  <a:pos x="20" y="18"/>
                </a:cxn>
                <a:cxn ang="0">
                  <a:pos x="0" y="6"/>
                </a:cxn>
              </a:cxnLst>
              <a:rect l="0" t="0" r="r" b="b"/>
              <a:pathLst>
                <a:path w="25" h="18">
                  <a:moveTo>
                    <a:pt x="0" y="6"/>
                  </a:moveTo>
                  <a:lnTo>
                    <a:pt x="4" y="0"/>
                  </a:lnTo>
                  <a:lnTo>
                    <a:pt x="3" y="2"/>
                  </a:lnTo>
                  <a:lnTo>
                    <a:pt x="25" y="9"/>
                  </a:lnTo>
                  <a:lnTo>
                    <a:pt x="24" y="12"/>
                  </a:lnTo>
                  <a:lnTo>
                    <a:pt x="20" y="18"/>
                  </a:lnTo>
                  <a:lnTo>
                    <a:pt x="0" y="6"/>
                  </a:lnTo>
                  <a:close/>
                </a:path>
              </a:pathLst>
            </a:custGeom>
            <a:solidFill>
              <a:schemeClr val="tx1"/>
            </a:solidFill>
            <a:ln w="9525">
              <a:noFill/>
              <a:round/>
              <a:headEnd/>
              <a:tailEnd/>
            </a:ln>
          </p:spPr>
          <p:txBody>
            <a:bodyPr/>
            <a:lstStyle/>
            <a:p>
              <a:endParaRPr lang="en-US"/>
            </a:p>
          </p:txBody>
        </p:sp>
        <p:sp>
          <p:nvSpPr>
            <p:cNvPr id="151972" name="Freeform 420"/>
            <p:cNvSpPr>
              <a:spLocks/>
            </p:cNvSpPr>
            <p:nvPr/>
          </p:nvSpPr>
          <p:spPr bwMode="black">
            <a:xfrm>
              <a:off x="6565900" y="3592513"/>
              <a:ext cx="46038" cy="15875"/>
            </a:xfrm>
            <a:custGeom>
              <a:avLst/>
              <a:gdLst/>
              <a:ahLst/>
              <a:cxnLst>
                <a:cxn ang="0">
                  <a:pos x="0" y="4"/>
                </a:cxn>
                <a:cxn ang="0">
                  <a:pos x="1" y="0"/>
                </a:cxn>
                <a:cxn ang="0">
                  <a:pos x="1" y="4"/>
                </a:cxn>
                <a:cxn ang="0">
                  <a:pos x="23" y="2"/>
                </a:cxn>
                <a:cxn ang="0">
                  <a:pos x="23" y="6"/>
                </a:cxn>
                <a:cxn ang="0">
                  <a:pos x="22" y="11"/>
                </a:cxn>
                <a:cxn ang="0">
                  <a:pos x="0" y="4"/>
                </a:cxn>
              </a:cxnLst>
              <a:rect l="0" t="0" r="r" b="b"/>
              <a:pathLst>
                <a:path w="23" h="11">
                  <a:moveTo>
                    <a:pt x="0" y="4"/>
                  </a:moveTo>
                  <a:lnTo>
                    <a:pt x="1" y="0"/>
                  </a:lnTo>
                  <a:lnTo>
                    <a:pt x="1" y="4"/>
                  </a:lnTo>
                  <a:lnTo>
                    <a:pt x="23" y="2"/>
                  </a:lnTo>
                  <a:lnTo>
                    <a:pt x="23" y="6"/>
                  </a:lnTo>
                  <a:lnTo>
                    <a:pt x="22" y="11"/>
                  </a:lnTo>
                  <a:lnTo>
                    <a:pt x="0" y="4"/>
                  </a:lnTo>
                  <a:close/>
                </a:path>
              </a:pathLst>
            </a:custGeom>
            <a:solidFill>
              <a:schemeClr val="tx1"/>
            </a:solidFill>
            <a:ln w="9525">
              <a:noFill/>
              <a:round/>
              <a:headEnd/>
              <a:tailEnd/>
            </a:ln>
          </p:spPr>
          <p:txBody>
            <a:bodyPr/>
            <a:lstStyle/>
            <a:p>
              <a:endParaRPr lang="en-US"/>
            </a:p>
          </p:txBody>
        </p:sp>
        <p:sp>
          <p:nvSpPr>
            <p:cNvPr id="151973" name="Freeform 421"/>
            <p:cNvSpPr>
              <a:spLocks/>
            </p:cNvSpPr>
            <p:nvPr/>
          </p:nvSpPr>
          <p:spPr bwMode="black">
            <a:xfrm>
              <a:off x="6569075" y="3582988"/>
              <a:ext cx="42863" cy="14287"/>
            </a:xfrm>
            <a:custGeom>
              <a:avLst/>
              <a:gdLst/>
              <a:ahLst/>
              <a:cxnLst>
                <a:cxn ang="0">
                  <a:pos x="0" y="11"/>
                </a:cxn>
                <a:cxn ang="0">
                  <a:pos x="0" y="7"/>
                </a:cxn>
                <a:cxn ang="0">
                  <a:pos x="0" y="11"/>
                </a:cxn>
                <a:cxn ang="0">
                  <a:pos x="22" y="0"/>
                </a:cxn>
                <a:cxn ang="0">
                  <a:pos x="22" y="4"/>
                </a:cxn>
                <a:cxn ang="0">
                  <a:pos x="22" y="9"/>
                </a:cxn>
                <a:cxn ang="0">
                  <a:pos x="0" y="11"/>
                </a:cxn>
              </a:cxnLst>
              <a:rect l="0" t="0" r="r" b="b"/>
              <a:pathLst>
                <a:path w="22" h="11">
                  <a:moveTo>
                    <a:pt x="0" y="11"/>
                  </a:moveTo>
                  <a:lnTo>
                    <a:pt x="0" y="7"/>
                  </a:lnTo>
                  <a:lnTo>
                    <a:pt x="0" y="11"/>
                  </a:lnTo>
                  <a:lnTo>
                    <a:pt x="22" y="0"/>
                  </a:lnTo>
                  <a:lnTo>
                    <a:pt x="22" y="4"/>
                  </a:lnTo>
                  <a:lnTo>
                    <a:pt x="22" y="9"/>
                  </a:lnTo>
                  <a:lnTo>
                    <a:pt x="0" y="11"/>
                  </a:lnTo>
                  <a:close/>
                </a:path>
              </a:pathLst>
            </a:custGeom>
            <a:solidFill>
              <a:schemeClr val="tx1"/>
            </a:solidFill>
            <a:ln w="9525">
              <a:noFill/>
              <a:round/>
              <a:headEnd/>
              <a:tailEnd/>
            </a:ln>
          </p:spPr>
          <p:txBody>
            <a:bodyPr/>
            <a:lstStyle/>
            <a:p>
              <a:endParaRPr lang="en-US"/>
            </a:p>
          </p:txBody>
        </p:sp>
        <p:sp>
          <p:nvSpPr>
            <p:cNvPr id="151974" name="Freeform 422"/>
            <p:cNvSpPr>
              <a:spLocks/>
            </p:cNvSpPr>
            <p:nvPr/>
          </p:nvSpPr>
          <p:spPr bwMode="black">
            <a:xfrm>
              <a:off x="6565900" y="3575050"/>
              <a:ext cx="46038" cy="25400"/>
            </a:xfrm>
            <a:custGeom>
              <a:avLst/>
              <a:gdLst/>
              <a:ahLst/>
              <a:cxnLst>
                <a:cxn ang="0">
                  <a:pos x="2" y="18"/>
                </a:cxn>
                <a:cxn ang="0">
                  <a:pos x="0" y="15"/>
                </a:cxn>
                <a:cxn ang="0">
                  <a:pos x="4" y="19"/>
                </a:cxn>
                <a:cxn ang="0">
                  <a:pos x="19" y="0"/>
                </a:cxn>
                <a:cxn ang="0">
                  <a:pos x="23" y="4"/>
                </a:cxn>
                <a:cxn ang="0">
                  <a:pos x="24" y="7"/>
                </a:cxn>
                <a:cxn ang="0">
                  <a:pos x="2" y="18"/>
                </a:cxn>
              </a:cxnLst>
              <a:rect l="0" t="0" r="r" b="b"/>
              <a:pathLst>
                <a:path w="24" h="19">
                  <a:moveTo>
                    <a:pt x="2" y="18"/>
                  </a:moveTo>
                  <a:lnTo>
                    <a:pt x="0" y="15"/>
                  </a:lnTo>
                  <a:lnTo>
                    <a:pt x="4" y="19"/>
                  </a:lnTo>
                  <a:lnTo>
                    <a:pt x="19" y="0"/>
                  </a:lnTo>
                  <a:lnTo>
                    <a:pt x="23" y="4"/>
                  </a:lnTo>
                  <a:lnTo>
                    <a:pt x="24" y="7"/>
                  </a:lnTo>
                  <a:lnTo>
                    <a:pt x="2" y="18"/>
                  </a:lnTo>
                  <a:close/>
                </a:path>
              </a:pathLst>
            </a:custGeom>
            <a:solidFill>
              <a:schemeClr val="tx1"/>
            </a:solidFill>
            <a:ln w="9525">
              <a:noFill/>
              <a:round/>
              <a:headEnd/>
              <a:tailEnd/>
            </a:ln>
          </p:spPr>
          <p:txBody>
            <a:bodyPr/>
            <a:lstStyle/>
            <a:p>
              <a:endParaRPr lang="en-US"/>
            </a:p>
          </p:txBody>
        </p:sp>
        <p:sp>
          <p:nvSpPr>
            <p:cNvPr id="151975" name="Freeform 423"/>
            <p:cNvSpPr>
              <a:spLocks/>
            </p:cNvSpPr>
            <p:nvPr/>
          </p:nvSpPr>
          <p:spPr bwMode="black">
            <a:xfrm>
              <a:off x="6565900" y="3570288"/>
              <a:ext cx="33338" cy="30162"/>
            </a:xfrm>
            <a:custGeom>
              <a:avLst/>
              <a:gdLst/>
              <a:ahLst/>
              <a:cxnLst>
                <a:cxn ang="0">
                  <a:pos x="3" y="23"/>
                </a:cxn>
                <a:cxn ang="0">
                  <a:pos x="0" y="21"/>
                </a:cxn>
                <a:cxn ang="0">
                  <a:pos x="2" y="22"/>
                </a:cxn>
                <a:cxn ang="0">
                  <a:pos x="13" y="0"/>
                </a:cxn>
                <a:cxn ang="0">
                  <a:pos x="15" y="1"/>
                </a:cxn>
                <a:cxn ang="0">
                  <a:pos x="18" y="4"/>
                </a:cxn>
                <a:cxn ang="0">
                  <a:pos x="3" y="23"/>
                </a:cxn>
              </a:cxnLst>
              <a:rect l="0" t="0" r="r" b="b"/>
              <a:pathLst>
                <a:path w="18" h="23">
                  <a:moveTo>
                    <a:pt x="3" y="23"/>
                  </a:moveTo>
                  <a:lnTo>
                    <a:pt x="0" y="21"/>
                  </a:lnTo>
                  <a:lnTo>
                    <a:pt x="2" y="22"/>
                  </a:lnTo>
                  <a:lnTo>
                    <a:pt x="13" y="0"/>
                  </a:lnTo>
                  <a:lnTo>
                    <a:pt x="15" y="1"/>
                  </a:lnTo>
                  <a:lnTo>
                    <a:pt x="18" y="4"/>
                  </a:lnTo>
                  <a:lnTo>
                    <a:pt x="3" y="23"/>
                  </a:lnTo>
                  <a:close/>
                </a:path>
              </a:pathLst>
            </a:custGeom>
            <a:solidFill>
              <a:schemeClr val="tx1"/>
            </a:solidFill>
            <a:ln w="9525">
              <a:noFill/>
              <a:round/>
              <a:headEnd/>
              <a:tailEnd/>
            </a:ln>
          </p:spPr>
          <p:txBody>
            <a:bodyPr/>
            <a:lstStyle/>
            <a:p>
              <a:endParaRPr lang="en-US"/>
            </a:p>
          </p:txBody>
        </p:sp>
        <p:sp>
          <p:nvSpPr>
            <p:cNvPr id="151976" name="Freeform 424"/>
            <p:cNvSpPr>
              <a:spLocks/>
            </p:cNvSpPr>
            <p:nvPr/>
          </p:nvSpPr>
          <p:spPr bwMode="black">
            <a:xfrm>
              <a:off x="6565900" y="3567113"/>
              <a:ext cx="26988" cy="30162"/>
            </a:xfrm>
            <a:custGeom>
              <a:avLst/>
              <a:gdLst/>
              <a:ahLst/>
              <a:cxnLst>
                <a:cxn ang="0">
                  <a:pos x="3" y="24"/>
                </a:cxn>
                <a:cxn ang="0">
                  <a:pos x="0" y="22"/>
                </a:cxn>
                <a:cxn ang="0">
                  <a:pos x="3" y="23"/>
                </a:cxn>
                <a:cxn ang="0">
                  <a:pos x="7" y="0"/>
                </a:cxn>
                <a:cxn ang="0">
                  <a:pos x="10" y="1"/>
                </a:cxn>
                <a:cxn ang="0">
                  <a:pos x="14" y="2"/>
                </a:cxn>
                <a:cxn ang="0">
                  <a:pos x="3" y="24"/>
                </a:cxn>
              </a:cxnLst>
              <a:rect l="0" t="0" r="r" b="b"/>
              <a:pathLst>
                <a:path w="14" h="24">
                  <a:moveTo>
                    <a:pt x="3" y="24"/>
                  </a:moveTo>
                  <a:lnTo>
                    <a:pt x="0" y="22"/>
                  </a:lnTo>
                  <a:lnTo>
                    <a:pt x="3" y="23"/>
                  </a:lnTo>
                  <a:lnTo>
                    <a:pt x="7" y="0"/>
                  </a:lnTo>
                  <a:lnTo>
                    <a:pt x="10" y="1"/>
                  </a:lnTo>
                  <a:lnTo>
                    <a:pt x="14" y="2"/>
                  </a:lnTo>
                  <a:lnTo>
                    <a:pt x="3" y="24"/>
                  </a:lnTo>
                  <a:close/>
                </a:path>
              </a:pathLst>
            </a:custGeom>
            <a:solidFill>
              <a:schemeClr val="tx1"/>
            </a:solidFill>
            <a:ln w="9525">
              <a:noFill/>
              <a:round/>
              <a:headEnd/>
              <a:tailEnd/>
            </a:ln>
          </p:spPr>
          <p:txBody>
            <a:bodyPr/>
            <a:lstStyle/>
            <a:p>
              <a:endParaRPr lang="en-US"/>
            </a:p>
          </p:txBody>
        </p:sp>
        <p:sp>
          <p:nvSpPr>
            <p:cNvPr id="151977" name="Freeform 425"/>
            <p:cNvSpPr>
              <a:spLocks/>
            </p:cNvSpPr>
            <p:nvPr/>
          </p:nvSpPr>
          <p:spPr bwMode="black">
            <a:xfrm>
              <a:off x="6561138" y="3563938"/>
              <a:ext cx="15875" cy="33337"/>
            </a:xfrm>
            <a:custGeom>
              <a:avLst/>
              <a:gdLst/>
              <a:ahLst/>
              <a:cxnLst>
                <a:cxn ang="0">
                  <a:pos x="5" y="25"/>
                </a:cxn>
                <a:cxn ang="0">
                  <a:pos x="0" y="24"/>
                </a:cxn>
                <a:cxn ang="0">
                  <a:pos x="3" y="24"/>
                </a:cxn>
                <a:cxn ang="0">
                  <a:pos x="1" y="0"/>
                </a:cxn>
                <a:cxn ang="0">
                  <a:pos x="4" y="0"/>
                </a:cxn>
                <a:cxn ang="0">
                  <a:pos x="9" y="2"/>
                </a:cxn>
                <a:cxn ang="0">
                  <a:pos x="5" y="25"/>
                </a:cxn>
              </a:cxnLst>
              <a:rect l="0" t="0" r="r" b="b"/>
              <a:pathLst>
                <a:path w="9" h="25">
                  <a:moveTo>
                    <a:pt x="5" y="25"/>
                  </a:moveTo>
                  <a:lnTo>
                    <a:pt x="0" y="24"/>
                  </a:lnTo>
                  <a:lnTo>
                    <a:pt x="3" y="24"/>
                  </a:lnTo>
                  <a:lnTo>
                    <a:pt x="1" y="0"/>
                  </a:lnTo>
                  <a:lnTo>
                    <a:pt x="4" y="0"/>
                  </a:lnTo>
                  <a:lnTo>
                    <a:pt x="9" y="2"/>
                  </a:lnTo>
                  <a:lnTo>
                    <a:pt x="5" y="25"/>
                  </a:lnTo>
                  <a:close/>
                </a:path>
              </a:pathLst>
            </a:custGeom>
            <a:solidFill>
              <a:schemeClr val="tx1"/>
            </a:solidFill>
            <a:ln w="9525">
              <a:noFill/>
              <a:round/>
              <a:headEnd/>
              <a:tailEnd/>
            </a:ln>
          </p:spPr>
          <p:txBody>
            <a:bodyPr/>
            <a:lstStyle/>
            <a:p>
              <a:endParaRPr lang="en-US"/>
            </a:p>
          </p:txBody>
        </p:sp>
        <p:sp>
          <p:nvSpPr>
            <p:cNvPr id="151978" name="Freeform 426"/>
            <p:cNvSpPr>
              <a:spLocks/>
            </p:cNvSpPr>
            <p:nvPr/>
          </p:nvSpPr>
          <p:spPr bwMode="black">
            <a:xfrm>
              <a:off x="6546850" y="3563938"/>
              <a:ext cx="19050" cy="31750"/>
            </a:xfrm>
            <a:custGeom>
              <a:avLst/>
              <a:gdLst/>
              <a:ahLst/>
              <a:cxnLst>
                <a:cxn ang="0">
                  <a:pos x="10" y="24"/>
                </a:cxn>
                <a:cxn ang="0">
                  <a:pos x="3" y="24"/>
                </a:cxn>
                <a:cxn ang="0">
                  <a:pos x="4" y="24"/>
                </a:cxn>
                <a:cxn ang="0">
                  <a:pos x="0" y="1"/>
                </a:cxn>
                <a:cxn ang="0">
                  <a:pos x="1" y="1"/>
                </a:cxn>
                <a:cxn ang="0">
                  <a:pos x="8" y="0"/>
                </a:cxn>
                <a:cxn ang="0">
                  <a:pos x="10" y="24"/>
                </a:cxn>
              </a:cxnLst>
              <a:rect l="0" t="0" r="r" b="b"/>
              <a:pathLst>
                <a:path w="10" h="24">
                  <a:moveTo>
                    <a:pt x="10" y="24"/>
                  </a:moveTo>
                  <a:lnTo>
                    <a:pt x="3" y="24"/>
                  </a:lnTo>
                  <a:lnTo>
                    <a:pt x="4" y="24"/>
                  </a:lnTo>
                  <a:lnTo>
                    <a:pt x="0" y="1"/>
                  </a:lnTo>
                  <a:lnTo>
                    <a:pt x="1" y="1"/>
                  </a:lnTo>
                  <a:lnTo>
                    <a:pt x="8" y="0"/>
                  </a:lnTo>
                  <a:lnTo>
                    <a:pt x="10" y="24"/>
                  </a:lnTo>
                  <a:close/>
                </a:path>
              </a:pathLst>
            </a:custGeom>
            <a:solidFill>
              <a:schemeClr val="tx1"/>
            </a:solidFill>
            <a:ln w="9525">
              <a:noFill/>
              <a:round/>
              <a:headEnd/>
              <a:tailEnd/>
            </a:ln>
          </p:spPr>
          <p:txBody>
            <a:bodyPr/>
            <a:lstStyle/>
            <a:p>
              <a:endParaRPr lang="en-US"/>
            </a:p>
          </p:txBody>
        </p:sp>
        <p:sp>
          <p:nvSpPr>
            <p:cNvPr id="151979" name="Freeform 427"/>
            <p:cNvSpPr>
              <a:spLocks/>
            </p:cNvSpPr>
            <p:nvPr/>
          </p:nvSpPr>
          <p:spPr bwMode="black">
            <a:xfrm>
              <a:off x="6527800" y="3563938"/>
              <a:ext cx="25400" cy="33337"/>
            </a:xfrm>
            <a:custGeom>
              <a:avLst/>
              <a:gdLst/>
              <a:ahLst/>
              <a:cxnLst>
                <a:cxn ang="0">
                  <a:pos x="14" y="23"/>
                </a:cxn>
                <a:cxn ang="0">
                  <a:pos x="5" y="25"/>
                </a:cxn>
                <a:cxn ang="0">
                  <a:pos x="7" y="25"/>
                </a:cxn>
                <a:cxn ang="0">
                  <a:pos x="0" y="2"/>
                </a:cxn>
                <a:cxn ang="0">
                  <a:pos x="1" y="2"/>
                </a:cxn>
                <a:cxn ang="0">
                  <a:pos x="10" y="0"/>
                </a:cxn>
                <a:cxn ang="0">
                  <a:pos x="14" y="23"/>
                </a:cxn>
              </a:cxnLst>
              <a:rect l="0" t="0" r="r" b="b"/>
              <a:pathLst>
                <a:path w="14" h="25">
                  <a:moveTo>
                    <a:pt x="14" y="23"/>
                  </a:moveTo>
                  <a:lnTo>
                    <a:pt x="5" y="25"/>
                  </a:lnTo>
                  <a:lnTo>
                    <a:pt x="7" y="25"/>
                  </a:lnTo>
                  <a:lnTo>
                    <a:pt x="0" y="2"/>
                  </a:lnTo>
                  <a:lnTo>
                    <a:pt x="1" y="2"/>
                  </a:lnTo>
                  <a:lnTo>
                    <a:pt x="10" y="0"/>
                  </a:lnTo>
                  <a:lnTo>
                    <a:pt x="14" y="23"/>
                  </a:lnTo>
                  <a:close/>
                </a:path>
              </a:pathLst>
            </a:custGeom>
            <a:solidFill>
              <a:schemeClr val="tx1"/>
            </a:solidFill>
            <a:ln w="9525">
              <a:noFill/>
              <a:round/>
              <a:headEnd/>
              <a:tailEnd/>
            </a:ln>
          </p:spPr>
          <p:txBody>
            <a:bodyPr/>
            <a:lstStyle/>
            <a:p>
              <a:endParaRPr lang="en-US"/>
            </a:p>
          </p:txBody>
        </p:sp>
        <p:sp>
          <p:nvSpPr>
            <p:cNvPr id="151980" name="Freeform 428"/>
            <p:cNvSpPr>
              <a:spLocks/>
            </p:cNvSpPr>
            <p:nvPr/>
          </p:nvSpPr>
          <p:spPr bwMode="black">
            <a:xfrm>
              <a:off x="6500813" y="3567113"/>
              <a:ext cx="38100" cy="36512"/>
            </a:xfrm>
            <a:custGeom>
              <a:avLst/>
              <a:gdLst/>
              <a:ahLst/>
              <a:cxnLst>
                <a:cxn ang="0">
                  <a:pos x="20" y="23"/>
                </a:cxn>
                <a:cxn ang="0">
                  <a:pos x="8" y="27"/>
                </a:cxn>
                <a:cxn ang="0">
                  <a:pos x="8" y="27"/>
                </a:cxn>
                <a:cxn ang="0">
                  <a:pos x="0" y="4"/>
                </a:cxn>
                <a:cxn ang="0">
                  <a:pos x="1" y="4"/>
                </a:cxn>
                <a:cxn ang="0">
                  <a:pos x="13" y="0"/>
                </a:cxn>
                <a:cxn ang="0">
                  <a:pos x="20" y="23"/>
                </a:cxn>
              </a:cxnLst>
              <a:rect l="0" t="0" r="r" b="b"/>
              <a:pathLst>
                <a:path w="20" h="27">
                  <a:moveTo>
                    <a:pt x="20" y="23"/>
                  </a:moveTo>
                  <a:lnTo>
                    <a:pt x="8" y="27"/>
                  </a:lnTo>
                  <a:lnTo>
                    <a:pt x="8" y="27"/>
                  </a:lnTo>
                  <a:lnTo>
                    <a:pt x="0" y="4"/>
                  </a:lnTo>
                  <a:lnTo>
                    <a:pt x="1" y="4"/>
                  </a:lnTo>
                  <a:lnTo>
                    <a:pt x="13" y="0"/>
                  </a:lnTo>
                  <a:lnTo>
                    <a:pt x="20" y="23"/>
                  </a:lnTo>
                  <a:close/>
                </a:path>
              </a:pathLst>
            </a:custGeom>
            <a:solidFill>
              <a:schemeClr val="tx1"/>
            </a:solidFill>
            <a:ln w="9525">
              <a:noFill/>
              <a:round/>
              <a:headEnd/>
              <a:tailEnd/>
            </a:ln>
          </p:spPr>
          <p:txBody>
            <a:bodyPr/>
            <a:lstStyle/>
            <a:p>
              <a:endParaRPr lang="en-US"/>
            </a:p>
          </p:txBody>
        </p:sp>
        <p:sp>
          <p:nvSpPr>
            <p:cNvPr id="151981" name="Freeform 429"/>
            <p:cNvSpPr>
              <a:spLocks/>
            </p:cNvSpPr>
            <p:nvPr/>
          </p:nvSpPr>
          <p:spPr bwMode="black">
            <a:xfrm>
              <a:off x="6469063" y="3571875"/>
              <a:ext cx="46037" cy="39688"/>
            </a:xfrm>
            <a:custGeom>
              <a:avLst/>
              <a:gdLst/>
              <a:ahLst/>
              <a:cxnLst>
                <a:cxn ang="0">
                  <a:pos x="25" y="23"/>
                </a:cxn>
                <a:cxn ang="0">
                  <a:pos x="10" y="28"/>
                </a:cxn>
                <a:cxn ang="0">
                  <a:pos x="11" y="28"/>
                </a:cxn>
                <a:cxn ang="0">
                  <a:pos x="0" y="6"/>
                </a:cxn>
                <a:cxn ang="0">
                  <a:pos x="1" y="5"/>
                </a:cxn>
                <a:cxn ang="0">
                  <a:pos x="17" y="0"/>
                </a:cxn>
                <a:cxn ang="0">
                  <a:pos x="25" y="23"/>
                </a:cxn>
              </a:cxnLst>
              <a:rect l="0" t="0" r="r" b="b"/>
              <a:pathLst>
                <a:path w="25" h="28">
                  <a:moveTo>
                    <a:pt x="25" y="23"/>
                  </a:moveTo>
                  <a:lnTo>
                    <a:pt x="10" y="28"/>
                  </a:lnTo>
                  <a:lnTo>
                    <a:pt x="11" y="28"/>
                  </a:lnTo>
                  <a:lnTo>
                    <a:pt x="0" y="6"/>
                  </a:lnTo>
                  <a:lnTo>
                    <a:pt x="1" y="5"/>
                  </a:lnTo>
                  <a:lnTo>
                    <a:pt x="17" y="0"/>
                  </a:lnTo>
                  <a:lnTo>
                    <a:pt x="25" y="23"/>
                  </a:lnTo>
                  <a:close/>
                </a:path>
              </a:pathLst>
            </a:custGeom>
            <a:solidFill>
              <a:schemeClr val="tx1"/>
            </a:solidFill>
            <a:ln w="9525">
              <a:noFill/>
              <a:round/>
              <a:headEnd/>
              <a:tailEnd/>
            </a:ln>
          </p:spPr>
          <p:txBody>
            <a:bodyPr/>
            <a:lstStyle/>
            <a:p>
              <a:endParaRPr lang="en-US"/>
            </a:p>
          </p:txBody>
        </p:sp>
        <p:sp>
          <p:nvSpPr>
            <p:cNvPr id="151982" name="Freeform 430"/>
            <p:cNvSpPr>
              <a:spLocks/>
            </p:cNvSpPr>
            <p:nvPr/>
          </p:nvSpPr>
          <p:spPr bwMode="black">
            <a:xfrm>
              <a:off x="6435725" y="3581400"/>
              <a:ext cx="52388" cy="41275"/>
            </a:xfrm>
            <a:custGeom>
              <a:avLst/>
              <a:gdLst/>
              <a:ahLst/>
              <a:cxnLst>
                <a:cxn ang="0">
                  <a:pos x="30" y="22"/>
                </a:cxn>
                <a:cxn ang="0">
                  <a:pos x="10" y="30"/>
                </a:cxn>
                <a:cxn ang="0">
                  <a:pos x="10" y="30"/>
                </a:cxn>
                <a:cxn ang="0">
                  <a:pos x="0" y="10"/>
                </a:cxn>
                <a:cxn ang="0">
                  <a:pos x="1" y="10"/>
                </a:cxn>
                <a:cxn ang="0">
                  <a:pos x="19" y="0"/>
                </a:cxn>
                <a:cxn ang="0">
                  <a:pos x="30" y="22"/>
                </a:cxn>
              </a:cxnLst>
              <a:rect l="0" t="0" r="r" b="b"/>
              <a:pathLst>
                <a:path w="30" h="30">
                  <a:moveTo>
                    <a:pt x="30" y="22"/>
                  </a:moveTo>
                  <a:lnTo>
                    <a:pt x="10" y="30"/>
                  </a:lnTo>
                  <a:lnTo>
                    <a:pt x="10" y="30"/>
                  </a:lnTo>
                  <a:lnTo>
                    <a:pt x="0" y="10"/>
                  </a:lnTo>
                  <a:lnTo>
                    <a:pt x="1" y="10"/>
                  </a:lnTo>
                  <a:lnTo>
                    <a:pt x="19" y="0"/>
                  </a:lnTo>
                  <a:lnTo>
                    <a:pt x="30" y="22"/>
                  </a:lnTo>
                  <a:close/>
                </a:path>
              </a:pathLst>
            </a:custGeom>
            <a:solidFill>
              <a:schemeClr val="tx1"/>
            </a:solidFill>
            <a:ln w="9525">
              <a:noFill/>
              <a:round/>
              <a:headEnd/>
              <a:tailEnd/>
            </a:ln>
          </p:spPr>
          <p:txBody>
            <a:bodyPr/>
            <a:lstStyle/>
            <a:p>
              <a:endParaRPr lang="en-US"/>
            </a:p>
          </p:txBody>
        </p:sp>
        <p:sp>
          <p:nvSpPr>
            <p:cNvPr id="151983" name="Freeform 431"/>
            <p:cNvSpPr>
              <a:spLocks/>
            </p:cNvSpPr>
            <p:nvPr/>
          </p:nvSpPr>
          <p:spPr bwMode="black">
            <a:xfrm>
              <a:off x="6389688" y="3595688"/>
              <a:ext cx="65087" cy="41275"/>
            </a:xfrm>
            <a:custGeom>
              <a:avLst/>
              <a:gdLst/>
              <a:ahLst/>
              <a:cxnLst>
                <a:cxn ang="0">
                  <a:pos x="33" y="20"/>
                </a:cxn>
                <a:cxn ang="0">
                  <a:pos x="10" y="31"/>
                </a:cxn>
                <a:cxn ang="0">
                  <a:pos x="0" y="11"/>
                </a:cxn>
                <a:cxn ang="0">
                  <a:pos x="23" y="0"/>
                </a:cxn>
                <a:cxn ang="0">
                  <a:pos x="33" y="20"/>
                </a:cxn>
              </a:cxnLst>
              <a:rect l="0" t="0" r="r" b="b"/>
              <a:pathLst>
                <a:path w="33" h="31">
                  <a:moveTo>
                    <a:pt x="33" y="20"/>
                  </a:moveTo>
                  <a:lnTo>
                    <a:pt x="10" y="31"/>
                  </a:lnTo>
                  <a:lnTo>
                    <a:pt x="0" y="11"/>
                  </a:lnTo>
                  <a:lnTo>
                    <a:pt x="23" y="0"/>
                  </a:lnTo>
                  <a:lnTo>
                    <a:pt x="33" y="20"/>
                  </a:lnTo>
                  <a:close/>
                </a:path>
              </a:pathLst>
            </a:custGeom>
            <a:solidFill>
              <a:schemeClr val="tx1"/>
            </a:solidFill>
            <a:ln w="9525">
              <a:noFill/>
              <a:round/>
              <a:headEnd/>
              <a:tailEnd/>
            </a:ln>
          </p:spPr>
          <p:txBody>
            <a:bodyPr/>
            <a:lstStyle/>
            <a:p>
              <a:endParaRPr lang="en-US"/>
            </a:p>
          </p:txBody>
        </p:sp>
        <p:sp>
          <p:nvSpPr>
            <p:cNvPr id="151984" name="Freeform 432"/>
            <p:cNvSpPr>
              <a:spLocks/>
            </p:cNvSpPr>
            <p:nvPr/>
          </p:nvSpPr>
          <p:spPr bwMode="black">
            <a:xfrm>
              <a:off x="3729038" y="5589588"/>
              <a:ext cx="69850" cy="58737"/>
            </a:xfrm>
            <a:custGeom>
              <a:avLst/>
              <a:gdLst/>
              <a:ahLst/>
              <a:cxnLst>
                <a:cxn ang="0">
                  <a:pos x="16" y="43"/>
                </a:cxn>
                <a:cxn ang="0">
                  <a:pos x="0" y="10"/>
                </a:cxn>
                <a:cxn ang="0">
                  <a:pos x="0" y="9"/>
                </a:cxn>
                <a:cxn ang="0">
                  <a:pos x="21" y="0"/>
                </a:cxn>
                <a:cxn ang="0">
                  <a:pos x="21" y="0"/>
                </a:cxn>
                <a:cxn ang="0">
                  <a:pos x="37" y="34"/>
                </a:cxn>
                <a:cxn ang="0">
                  <a:pos x="16" y="43"/>
                </a:cxn>
              </a:cxnLst>
              <a:rect l="0" t="0" r="r" b="b"/>
              <a:pathLst>
                <a:path w="37" h="43">
                  <a:moveTo>
                    <a:pt x="16" y="43"/>
                  </a:moveTo>
                  <a:lnTo>
                    <a:pt x="0" y="10"/>
                  </a:lnTo>
                  <a:lnTo>
                    <a:pt x="0" y="9"/>
                  </a:lnTo>
                  <a:lnTo>
                    <a:pt x="21" y="0"/>
                  </a:lnTo>
                  <a:lnTo>
                    <a:pt x="21" y="0"/>
                  </a:lnTo>
                  <a:lnTo>
                    <a:pt x="37" y="34"/>
                  </a:lnTo>
                  <a:lnTo>
                    <a:pt x="16" y="43"/>
                  </a:lnTo>
                  <a:close/>
                </a:path>
              </a:pathLst>
            </a:custGeom>
            <a:solidFill>
              <a:schemeClr val="tx1"/>
            </a:solidFill>
            <a:ln w="9525">
              <a:noFill/>
              <a:round/>
              <a:headEnd/>
              <a:tailEnd/>
            </a:ln>
          </p:spPr>
          <p:txBody>
            <a:bodyPr/>
            <a:lstStyle/>
            <a:p>
              <a:endParaRPr lang="en-US"/>
            </a:p>
          </p:txBody>
        </p:sp>
        <p:sp>
          <p:nvSpPr>
            <p:cNvPr id="151985" name="Freeform 433"/>
            <p:cNvSpPr>
              <a:spLocks/>
            </p:cNvSpPr>
            <p:nvPr/>
          </p:nvSpPr>
          <p:spPr bwMode="black">
            <a:xfrm>
              <a:off x="3714750" y="5564188"/>
              <a:ext cx="57150" cy="39687"/>
            </a:xfrm>
            <a:custGeom>
              <a:avLst/>
              <a:gdLst/>
              <a:ahLst/>
              <a:cxnLst>
                <a:cxn ang="0">
                  <a:pos x="9" y="28"/>
                </a:cxn>
                <a:cxn ang="0">
                  <a:pos x="1" y="9"/>
                </a:cxn>
                <a:cxn ang="0">
                  <a:pos x="0" y="9"/>
                </a:cxn>
                <a:cxn ang="0">
                  <a:pos x="22" y="1"/>
                </a:cxn>
                <a:cxn ang="0">
                  <a:pos x="21" y="0"/>
                </a:cxn>
                <a:cxn ang="0">
                  <a:pos x="30" y="19"/>
                </a:cxn>
                <a:cxn ang="0">
                  <a:pos x="9" y="28"/>
                </a:cxn>
              </a:cxnLst>
              <a:rect l="0" t="0" r="r" b="b"/>
              <a:pathLst>
                <a:path w="30" h="28">
                  <a:moveTo>
                    <a:pt x="9" y="28"/>
                  </a:moveTo>
                  <a:lnTo>
                    <a:pt x="1" y="9"/>
                  </a:lnTo>
                  <a:lnTo>
                    <a:pt x="0" y="9"/>
                  </a:lnTo>
                  <a:lnTo>
                    <a:pt x="22" y="1"/>
                  </a:lnTo>
                  <a:lnTo>
                    <a:pt x="21" y="0"/>
                  </a:lnTo>
                  <a:lnTo>
                    <a:pt x="30" y="19"/>
                  </a:lnTo>
                  <a:lnTo>
                    <a:pt x="9" y="28"/>
                  </a:lnTo>
                  <a:close/>
                </a:path>
              </a:pathLst>
            </a:custGeom>
            <a:solidFill>
              <a:schemeClr val="tx1"/>
            </a:solidFill>
            <a:ln w="9525">
              <a:noFill/>
              <a:round/>
              <a:headEnd/>
              <a:tailEnd/>
            </a:ln>
          </p:spPr>
          <p:txBody>
            <a:bodyPr/>
            <a:lstStyle/>
            <a:p>
              <a:endParaRPr lang="en-US"/>
            </a:p>
          </p:txBody>
        </p:sp>
        <p:sp>
          <p:nvSpPr>
            <p:cNvPr id="151986" name="Freeform 434"/>
            <p:cNvSpPr>
              <a:spLocks/>
            </p:cNvSpPr>
            <p:nvPr/>
          </p:nvSpPr>
          <p:spPr bwMode="black">
            <a:xfrm>
              <a:off x="3698875" y="5541963"/>
              <a:ext cx="57150" cy="33337"/>
            </a:xfrm>
            <a:custGeom>
              <a:avLst/>
              <a:gdLst/>
              <a:ahLst/>
              <a:cxnLst>
                <a:cxn ang="0">
                  <a:pos x="6" y="23"/>
                </a:cxn>
                <a:cxn ang="0">
                  <a:pos x="0" y="8"/>
                </a:cxn>
                <a:cxn ang="0">
                  <a:pos x="0" y="7"/>
                </a:cxn>
                <a:cxn ang="0">
                  <a:pos x="22" y="1"/>
                </a:cxn>
                <a:cxn ang="0">
                  <a:pos x="22" y="0"/>
                </a:cxn>
                <a:cxn ang="0">
                  <a:pos x="28" y="15"/>
                </a:cxn>
                <a:cxn ang="0">
                  <a:pos x="6" y="23"/>
                </a:cxn>
              </a:cxnLst>
              <a:rect l="0" t="0" r="r" b="b"/>
              <a:pathLst>
                <a:path w="28" h="23">
                  <a:moveTo>
                    <a:pt x="6" y="23"/>
                  </a:moveTo>
                  <a:lnTo>
                    <a:pt x="0" y="8"/>
                  </a:lnTo>
                  <a:lnTo>
                    <a:pt x="0" y="7"/>
                  </a:lnTo>
                  <a:lnTo>
                    <a:pt x="22" y="1"/>
                  </a:lnTo>
                  <a:lnTo>
                    <a:pt x="22" y="0"/>
                  </a:lnTo>
                  <a:lnTo>
                    <a:pt x="28" y="15"/>
                  </a:lnTo>
                  <a:lnTo>
                    <a:pt x="6" y="23"/>
                  </a:lnTo>
                  <a:close/>
                </a:path>
              </a:pathLst>
            </a:custGeom>
            <a:solidFill>
              <a:schemeClr val="tx1"/>
            </a:solidFill>
            <a:ln w="9525">
              <a:noFill/>
              <a:round/>
              <a:headEnd/>
              <a:tailEnd/>
            </a:ln>
          </p:spPr>
          <p:txBody>
            <a:bodyPr/>
            <a:lstStyle/>
            <a:p>
              <a:endParaRPr lang="en-US"/>
            </a:p>
          </p:txBody>
        </p:sp>
        <p:sp>
          <p:nvSpPr>
            <p:cNvPr id="151987" name="Freeform 435"/>
            <p:cNvSpPr>
              <a:spLocks/>
            </p:cNvSpPr>
            <p:nvPr/>
          </p:nvSpPr>
          <p:spPr bwMode="black">
            <a:xfrm>
              <a:off x="3695700" y="5527675"/>
              <a:ext cx="49213" cy="25400"/>
            </a:xfrm>
            <a:custGeom>
              <a:avLst/>
              <a:gdLst/>
              <a:ahLst/>
              <a:cxnLst>
                <a:cxn ang="0">
                  <a:pos x="3" y="18"/>
                </a:cxn>
                <a:cxn ang="0">
                  <a:pos x="0" y="6"/>
                </a:cxn>
                <a:cxn ang="0">
                  <a:pos x="0" y="5"/>
                </a:cxn>
                <a:cxn ang="0">
                  <a:pos x="22" y="0"/>
                </a:cxn>
                <a:cxn ang="0">
                  <a:pos x="22" y="0"/>
                </a:cxn>
                <a:cxn ang="0">
                  <a:pos x="25" y="12"/>
                </a:cxn>
                <a:cxn ang="0">
                  <a:pos x="3" y="18"/>
                </a:cxn>
              </a:cxnLst>
              <a:rect l="0" t="0" r="r" b="b"/>
              <a:pathLst>
                <a:path w="25" h="18">
                  <a:moveTo>
                    <a:pt x="3" y="18"/>
                  </a:moveTo>
                  <a:lnTo>
                    <a:pt x="0" y="6"/>
                  </a:lnTo>
                  <a:lnTo>
                    <a:pt x="0" y="5"/>
                  </a:lnTo>
                  <a:lnTo>
                    <a:pt x="22" y="0"/>
                  </a:lnTo>
                  <a:lnTo>
                    <a:pt x="22" y="0"/>
                  </a:lnTo>
                  <a:lnTo>
                    <a:pt x="25" y="12"/>
                  </a:lnTo>
                  <a:lnTo>
                    <a:pt x="3" y="18"/>
                  </a:lnTo>
                  <a:close/>
                </a:path>
              </a:pathLst>
            </a:custGeom>
            <a:solidFill>
              <a:schemeClr val="tx1"/>
            </a:solidFill>
            <a:ln w="9525">
              <a:noFill/>
              <a:round/>
              <a:headEnd/>
              <a:tailEnd/>
            </a:ln>
          </p:spPr>
          <p:txBody>
            <a:bodyPr/>
            <a:lstStyle/>
            <a:p>
              <a:endParaRPr lang="en-US"/>
            </a:p>
          </p:txBody>
        </p:sp>
        <p:sp>
          <p:nvSpPr>
            <p:cNvPr id="151988" name="Freeform 436"/>
            <p:cNvSpPr>
              <a:spLocks/>
            </p:cNvSpPr>
            <p:nvPr/>
          </p:nvSpPr>
          <p:spPr bwMode="black">
            <a:xfrm>
              <a:off x="3687763" y="5513388"/>
              <a:ext cx="49212" cy="20637"/>
            </a:xfrm>
            <a:custGeom>
              <a:avLst/>
              <a:gdLst/>
              <a:ahLst/>
              <a:cxnLst>
                <a:cxn ang="0">
                  <a:pos x="3" y="14"/>
                </a:cxn>
                <a:cxn ang="0">
                  <a:pos x="0" y="5"/>
                </a:cxn>
                <a:cxn ang="0">
                  <a:pos x="0" y="3"/>
                </a:cxn>
                <a:cxn ang="0">
                  <a:pos x="23" y="3"/>
                </a:cxn>
                <a:cxn ang="0">
                  <a:pos x="23" y="0"/>
                </a:cxn>
                <a:cxn ang="0">
                  <a:pos x="25" y="9"/>
                </a:cxn>
                <a:cxn ang="0">
                  <a:pos x="3" y="14"/>
                </a:cxn>
              </a:cxnLst>
              <a:rect l="0" t="0" r="r" b="b"/>
              <a:pathLst>
                <a:path w="25" h="14">
                  <a:moveTo>
                    <a:pt x="3" y="14"/>
                  </a:moveTo>
                  <a:lnTo>
                    <a:pt x="0" y="5"/>
                  </a:lnTo>
                  <a:lnTo>
                    <a:pt x="0" y="3"/>
                  </a:lnTo>
                  <a:lnTo>
                    <a:pt x="23" y="3"/>
                  </a:lnTo>
                  <a:lnTo>
                    <a:pt x="23" y="0"/>
                  </a:lnTo>
                  <a:lnTo>
                    <a:pt x="25" y="9"/>
                  </a:lnTo>
                  <a:lnTo>
                    <a:pt x="3" y="14"/>
                  </a:lnTo>
                  <a:close/>
                </a:path>
              </a:pathLst>
            </a:custGeom>
            <a:solidFill>
              <a:schemeClr val="tx1"/>
            </a:solidFill>
            <a:ln w="9525">
              <a:noFill/>
              <a:round/>
              <a:headEnd/>
              <a:tailEnd/>
            </a:ln>
          </p:spPr>
          <p:txBody>
            <a:bodyPr/>
            <a:lstStyle/>
            <a:p>
              <a:endParaRPr lang="en-US"/>
            </a:p>
          </p:txBody>
        </p:sp>
        <p:sp>
          <p:nvSpPr>
            <p:cNvPr id="151989" name="Freeform 437"/>
            <p:cNvSpPr>
              <a:spLocks/>
            </p:cNvSpPr>
            <p:nvPr/>
          </p:nvSpPr>
          <p:spPr bwMode="black">
            <a:xfrm>
              <a:off x="3687763" y="5505450"/>
              <a:ext cx="46037" cy="14288"/>
            </a:xfrm>
            <a:custGeom>
              <a:avLst/>
              <a:gdLst/>
              <a:ahLst/>
              <a:cxnLst>
                <a:cxn ang="0">
                  <a:pos x="0" y="9"/>
                </a:cxn>
                <a:cxn ang="0">
                  <a:pos x="0" y="2"/>
                </a:cxn>
                <a:cxn ang="0">
                  <a:pos x="0" y="0"/>
                </a:cxn>
                <a:cxn ang="0">
                  <a:pos x="23" y="4"/>
                </a:cxn>
                <a:cxn ang="0">
                  <a:pos x="23" y="2"/>
                </a:cxn>
                <a:cxn ang="0">
                  <a:pos x="23" y="9"/>
                </a:cxn>
                <a:cxn ang="0">
                  <a:pos x="0" y="9"/>
                </a:cxn>
              </a:cxnLst>
              <a:rect l="0" t="0" r="r" b="b"/>
              <a:pathLst>
                <a:path w="23" h="9">
                  <a:moveTo>
                    <a:pt x="0" y="9"/>
                  </a:moveTo>
                  <a:lnTo>
                    <a:pt x="0" y="2"/>
                  </a:lnTo>
                  <a:lnTo>
                    <a:pt x="0" y="0"/>
                  </a:lnTo>
                  <a:lnTo>
                    <a:pt x="23" y="4"/>
                  </a:lnTo>
                  <a:lnTo>
                    <a:pt x="23" y="2"/>
                  </a:lnTo>
                  <a:lnTo>
                    <a:pt x="23" y="9"/>
                  </a:lnTo>
                  <a:lnTo>
                    <a:pt x="0" y="9"/>
                  </a:lnTo>
                  <a:close/>
                </a:path>
              </a:pathLst>
            </a:custGeom>
            <a:solidFill>
              <a:schemeClr val="tx1"/>
            </a:solidFill>
            <a:ln w="9525">
              <a:noFill/>
              <a:round/>
              <a:headEnd/>
              <a:tailEnd/>
            </a:ln>
          </p:spPr>
          <p:txBody>
            <a:bodyPr/>
            <a:lstStyle/>
            <a:p>
              <a:endParaRPr lang="en-US"/>
            </a:p>
          </p:txBody>
        </p:sp>
        <p:sp>
          <p:nvSpPr>
            <p:cNvPr id="151990" name="Freeform 438"/>
            <p:cNvSpPr>
              <a:spLocks/>
            </p:cNvSpPr>
            <p:nvPr/>
          </p:nvSpPr>
          <p:spPr bwMode="black">
            <a:xfrm>
              <a:off x="3687763" y="5494338"/>
              <a:ext cx="49212" cy="17462"/>
            </a:xfrm>
            <a:custGeom>
              <a:avLst/>
              <a:gdLst/>
              <a:ahLst/>
              <a:cxnLst>
                <a:cxn ang="0">
                  <a:pos x="0" y="9"/>
                </a:cxn>
                <a:cxn ang="0">
                  <a:pos x="1" y="4"/>
                </a:cxn>
                <a:cxn ang="0">
                  <a:pos x="2" y="0"/>
                </a:cxn>
                <a:cxn ang="0">
                  <a:pos x="23" y="11"/>
                </a:cxn>
                <a:cxn ang="0">
                  <a:pos x="24" y="8"/>
                </a:cxn>
                <a:cxn ang="0">
                  <a:pos x="23" y="13"/>
                </a:cxn>
                <a:cxn ang="0">
                  <a:pos x="0" y="9"/>
                </a:cxn>
              </a:cxnLst>
              <a:rect l="0" t="0" r="r" b="b"/>
              <a:pathLst>
                <a:path w="24" h="13">
                  <a:moveTo>
                    <a:pt x="0" y="9"/>
                  </a:moveTo>
                  <a:lnTo>
                    <a:pt x="1" y="4"/>
                  </a:lnTo>
                  <a:lnTo>
                    <a:pt x="2" y="0"/>
                  </a:lnTo>
                  <a:lnTo>
                    <a:pt x="23" y="11"/>
                  </a:lnTo>
                  <a:lnTo>
                    <a:pt x="24" y="8"/>
                  </a:lnTo>
                  <a:lnTo>
                    <a:pt x="23" y="13"/>
                  </a:lnTo>
                  <a:lnTo>
                    <a:pt x="0" y="9"/>
                  </a:lnTo>
                  <a:close/>
                </a:path>
              </a:pathLst>
            </a:custGeom>
            <a:solidFill>
              <a:schemeClr val="tx1"/>
            </a:solidFill>
            <a:ln w="9525">
              <a:noFill/>
              <a:round/>
              <a:headEnd/>
              <a:tailEnd/>
            </a:ln>
          </p:spPr>
          <p:txBody>
            <a:bodyPr/>
            <a:lstStyle/>
            <a:p>
              <a:endParaRPr lang="en-US"/>
            </a:p>
          </p:txBody>
        </p:sp>
        <p:sp>
          <p:nvSpPr>
            <p:cNvPr id="151991" name="Freeform 439"/>
            <p:cNvSpPr>
              <a:spLocks/>
            </p:cNvSpPr>
            <p:nvPr/>
          </p:nvSpPr>
          <p:spPr bwMode="black">
            <a:xfrm>
              <a:off x="3690938" y="5486400"/>
              <a:ext cx="46037" cy="22225"/>
            </a:xfrm>
            <a:custGeom>
              <a:avLst/>
              <a:gdLst/>
              <a:ahLst/>
              <a:cxnLst>
                <a:cxn ang="0">
                  <a:pos x="0" y="6"/>
                </a:cxn>
                <a:cxn ang="0">
                  <a:pos x="2" y="2"/>
                </a:cxn>
                <a:cxn ang="0">
                  <a:pos x="3" y="0"/>
                </a:cxn>
                <a:cxn ang="0">
                  <a:pos x="21" y="16"/>
                </a:cxn>
                <a:cxn ang="0">
                  <a:pos x="22" y="14"/>
                </a:cxn>
                <a:cxn ang="0">
                  <a:pos x="21" y="17"/>
                </a:cxn>
                <a:cxn ang="0">
                  <a:pos x="0" y="6"/>
                </a:cxn>
              </a:cxnLst>
              <a:rect l="0" t="0" r="r" b="b"/>
              <a:pathLst>
                <a:path w="22" h="17">
                  <a:moveTo>
                    <a:pt x="0" y="6"/>
                  </a:moveTo>
                  <a:lnTo>
                    <a:pt x="2" y="2"/>
                  </a:lnTo>
                  <a:lnTo>
                    <a:pt x="3" y="0"/>
                  </a:lnTo>
                  <a:lnTo>
                    <a:pt x="21" y="16"/>
                  </a:lnTo>
                  <a:lnTo>
                    <a:pt x="22" y="14"/>
                  </a:lnTo>
                  <a:lnTo>
                    <a:pt x="21" y="17"/>
                  </a:lnTo>
                  <a:lnTo>
                    <a:pt x="0" y="6"/>
                  </a:lnTo>
                  <a:close/>
                </a:path>
              </a:pathLst>
            </a:custGeom>
            <a:solidFill>
              <a:schemeClr val="tx1"/>
            </a:solidFill>
            <a:ln w="9525">
              <a:noFill/>
              <a:round/>
              <a:headEnd/>
              <a:tailEnd/>
            </a:ln>
          </p:spPr>
          <p:txBody>
            <a:bodyPr/>
            <a:lstStyle/>
            <a:p>
              <a:endParaRPr lang="en-US"/>
            </a:p>
          </p:txBody>
        </p:sp>
        <p:sp>
          <p:nvSpPr>
            <p:cNvPr id="151992" name="Freeform 440"/>
            <p:cNvSpPr>
              <a:spLocks/>
            </p:cNvSpPr>
            <p:nvPr/>
          </p:nvSpPr>
          <p:spPr bwMode="black">
            <a:xfrm>
              <a:off x="3698875" y="5480050"/>
              <a:ext cx="42863" cy="28575"/>
            </a:xfrm>
            <a:custGeom>
              <a:avLst/>
              <a:gdLst/>
              <a:ahLst/>
              <a:cxnLst>
                <a:cxn ang="0">
                  <a:pos x="0" y="5"/>
                </a:cxn>
                <a:cxn ang="0">
                  <a:pos x="3" y="2"/>
                </a:cxn>
                <a:cxn ang="0">
                  <a:pos x="6" y="0"/>
                </a:cxn>
                <a:cxn ang="0">
                  <a:pos x="17" y="21"/>
                </a:cxn>
                <a:cxn ang="0">
                  <a:pos x="21" y="18"/>
                </a:cxn>
                <a:cxn ang="0">
                  <a:pos x="18" y="21"/>
                </a:cxn>
                <a:cxn ang="0">
                  <a:pos x="0" y="5"/>
                </a:cxn>
              </a:cxnLst>
              <a:rect l="0" t="0" r="r" b="b"/>
              <a:pathLst>
                <a:path w="21" h="21">
                  <a:moveTo>
                    <a:pt x="0" y="5"/>
                  </a:moveTo>
                  <a:lnTo>
                    <a:pt x="3" y="2"/>
                  </a:lnTo>
                  <a:lnTo>
                    <a:pt x="6" y="0"/>
                  </a:lnTo>
                  <a:lnTo>
                    <a:pt x="17" y="21"/>
                  </a:lnTo>
                  <a:lnTo>
                    <a:pt x="21" y="18"/>
                  </a:lnTo>
                  <a:lnTo>
                    <a:pt x="18" y="21"/>
                  </a:lnTo>
                  <a:lnTo>
                    <a:pt x="0" y="5"/>
                  </a:lnTo>
                  <a:close/>
                </a:path>
              </a:pathLst>
            </a:custGeom>
            <a:solidFill>
              <a:schemeClr val="tx1"/>
            </a:solidFill>
            <a:ln w="9525">
              <a:noFill/>
              <a:round/>
              <a:headEnd/>
              <a:tailEnd/>
            </a:ln>
          </p:spPr>
          <p:txBody>
            <a:bodyPr/>
            <a:lstStyle/>
            <a:p>
              <a:endParaRPr lang="en-US"/>
            </a:p>
          </p:txBody>
        </p:sp>
        <p:sp>
          <p:nvSpPr>
            <p:cNvPr id="151993" name="Freeform 441"/>
            <p:cNvSpPr>
              <a:spLocks/>
            </p:cNvSpPr>
            <p:nvPr/>
          </p:nvSpPr>
          <p:spPr bwMode="black">
            <a:xfrm>
              <a:off x="3709988" y="5475288"/>
              <a:ext cx="26987" cy="33337"/>
            </a:xfrm>
            <a:custGeom>
              <a:avLst/>
              <a:gdLst/>
              <a:ahLst/>
              <a:cxnLst>
                <a:cxn ang="0">
                  <a:pos x="0" y="3"/>
                </a:cxn>
                <a:cxn ang="0">
                  <a:pos x="3" y="1"/>
                </a:cxn>
                <a:cxn ang="0">
                  <a:pos x="9" y="0"/>
                </a:cxn>
                <a:cxn ang="0">
                  <a:pos x="9" y="23"/>
                </a:cxn>
                <a:cxn ang="0">
                  <a:pos x="14" y="22"/>
                </a:cxn>
                <a:cxn ang="0">
                  <a:pos x="11" y="24"/>
                </a:cxn>
                <a:cxn ang="0">
                  <a:pos x="0" y="3"/>
                </a:cxn>
              </a:cxnLst>
              <a:rect l="0" t="0" r="r" b="b"/>
              <a:pathLst>
                <a:path w="14" h="24">
                  <a:moveTo>
                    <a:pt x="0" y="3"/>
                  </a:moveTo>
                  <a:lnTo>
                    <a:pt x="3" y="1"/>
                  </a:lnTo>
                  <a:lnTo>
                    <a:pt x="9" y="0"/>
                  </a:lnTo>
                  <a:lnTo>
                    <a:pt x="9" y="23"/>
                  </a:lnTo>
                  <a:lnTo>
                    <a:pt x="14" y="22"/>
                  </a:lnTo>
                  <a:lnTo>
                    <a:pt x="11" y="24"/>
                  </a:lnTo>
                  <a:lnTo>
                    <a:pt x="0" y="3"/>
                  </a:lnTo>
                  <a:close/>
                </a:path>
              </a:pathLst>
            </a:custGeom>
            <a:solidFill>
              <a:schemeClr val="tx1"/>
            </a:solidFill>
            <a:ln w="9525">
              <a:noFill/>
              <a:round/>
              <a:headEnd/>
              <a:tailEnd/>
            </a:ln>
          </p:spPr>
          <p:txBody>
            <a:bodyPr/>
            <a:lstStyle/>
            <a:p>
              <a:endParaRPr lang="en-US"/>
            </a:p>
          </p:txBody>
        </p:sp>
        <p:sp>
          <p:nvSpPr>
            <p:cNvPr id="151994" name="Freeform 442"/>
            <p:cNvSpPr>
              <a:spLocks/>
            </p:cNvSpPr>
            <p:nvPr/>
          </p:nvSpPr>
          <p:spPr bwMode="black">
            <a:xfrm>
              <a:off x="3729038" y="5475288"/>
              <a:ext cx="12700" cy="30162"/>
            </a:xfrm>
            <a:custGeom>
              <a:avLst/>
              <a:gdLst/>
              <a:ahLst/>
              <a:cxnLst>
                <a:cxn ang="0">
                  <a:pos x="0" y="0"/>
                </a:cxn>
                <a:cxn ang="0">
                  <a:pos x="4" y="0"/>
                </a:cxn>
                <a:cxn ang="0">
                  <a:pos x="7" y="0"/>
                </a:cxn>
                <a:cxn ang="0">
                  <a:pos x="0" y="23"/>
                </a:cxn>
                <a:cxn ang="0">
                  <a:pos x="4" y="23"/>
                </a:cxn>
                <a:cxn ang="0">
                  <a:pos x="0" y="23"/>
                </a:cxn>
                <a:cxn ang="0">
                  <a:pos x="0" y="0"/>
                </a:cxn>
              </a:cxnLst>
              <a:rect l="0" t="0" r="r" b="b"/>
              <a:pathLst>
                <a:path w="7" h="23">
                  <a:moveTo>
                    <a:pt x="0" y="0"/>
                  </a:moveTo>
                  <a:lnTo>
                    <a:pt x="4" y="0"/>
                  </a:lnTo>
                  <a:lnTo>
                    <a:pt x="7" y="0"/>
                  </a:lnTo>
                  <a:lnTo>
                    <a:pt x="0" y="23"/>
                  </a:lnTo>
                  <a:lnTo>
                    <a:pt x="4" y="23"/>
                  </a:lnTo>
                  <a:lnTo>
                    <a:pt x="0" y="23"/>
                  </a:lnTo>
                  <a:lnTo>
                    <a:pt x="0" y="0"/>
                  </a:lnTo>
                  <a:close/>
                </a:path>
              </a:pathLst>
            </a:custGeom>
            <a:solidFill>
              <a:schemeClr val="tx1"/>
            </a:solidFill>
            <a:ln w="9525">
              <a:noFill/>
              <a:round/>
              <a:headEnd/>
              <a:tailEnd/>
            </a:ln>
          </p:spPr>
          <p:txBody>
            <a:bodyPr/>
            <a:lstStyle/>
            <a:p>
              <a:endParaRPr lang="en-US"/>
            </a:p>
          </p:txBody>
        </p:sp>
        <p:sp>
          <p:nvSpPr>
            <p:cNvPr id="151995" name="Freeform 443"/>
            <p:cNvSpPr>
              <a:spLocks/>
            </p:cNvSpPr>
            <p:nvPr/>
          </p:nvSpPr>
          <p:spPr bwMode="black">
            <a:xfrm>
              <a:off x="3729038" y="5475288"/>
              <a:ext cx="26987" cy="33337"/>
            </a:xfrm>
            <a:custGeom>
              <a:avLst/>
              <a:gdLst/>
              <a:ahLst/>
              <a:cxnLst>
                <a:cxn ang="0">
                  <a:pos x="7" y="0"/>
                </a:cxn>
                <a:cxn ang="0">
                  <a:pos x="12" y="1"/>
                </a:cxn>
                <a:cxn ang="0">
                  <a:pos x="14" y="2"/>
                </a:cxn>
                <a:cxn ang="0">
                  <a:pos x="3" y="24"/>
                </a:cxn>
                <a:cxn ang="0">
                  <a:pos x="5" y="25"/>
                </a:cxn>
                <a:cxn ang="0">
                  <a:pos x="0" y="23"/>
                </a:cxn>
                <a:cxn ang="0">
                  <a:pos x="7" y="0"/>
                </a:cxn>
              </a:cxnLst>
              <a:rect l="0" t="0" r="r" b="b"/>
              <a:pathLst>
                <a:path w="14" h="25">
                  <a:moveTo>
                    <a:pt x="7" y="0"/>
                  </a:moveTo>
                  <a:lnTo>
                    <a:pt x="12" y="1"/>
                  </a:lnTo>
                  <a:lnTo>
                    <a:pt x="14" y="2"/>
                  </a:lnTo>
                  <a:lnTo>
                    <a:pt x="3" y="24"/>
                  </a:lnTo>
                  <a:lnTo>
                    <a:pt x="5" y="25"/>
                  </a:lnTo>
                  <a:lnTo>
                    <a:pt x="0" y="23"/>
                  </a:lnTo>
                  <a:lnTo>
                    <a:pt x="7" y="0"/>
                  </a:lnTo>
                  <a:close/>
                </a:path>
              </a:pathLst>
            </a:custGeom>
            <a:solidFill>
              <a:schemeClr val="tx1"/>
            </a:solidFill>
            <a:ln w="9525">
              <a:noFill/>
              <a:round/>
              <a:headEnd/>
              <a:tailEnd/>
            </a:ln>
          </p:spPr>
          <p:txBody>
            <a:bodyPr/>
            <a:lstStyle/>
            <a:p>
              <a:endParaRPr lang="en-US"/>
            </a:p>
          </p:txBody>
        </p:sp>
        <p:sp>
          <p:nvSpPr>
            <p:cNvPr id="151996" name="Freeform 444"/>
            <p:cNvSpPr>
              <a:spLocks/>
            </p:cNvSpPr>
            <p:nvPr/>
          </p:nvSpPr>
          <p:spPr bwMode="black">
            <a:xfrm>
              <a:off x="3733800" y="5476875"/>
              <a:ext cx="33338" cy="34925"/>
            </a:xfrm>
            <a:custGeom>
              <a:avLst/>
              <a:gdLst/>
              <a:ahLst/>
              <a:cxnLst>
                <a:cxn ang="0">
                  <a:pos x="11" y="0"/>
                </a:cxn>
                <a:cxn ang="0">
                  <a:pos x="16" y="3"/>
                </a:cxn>
                <a:cxn ang="0">
                  <a:pos x="18" y="4"/>
                </a:cxn>
                <a:cxn ang="0">
                  <a:pos x="4" y="24"/>
                </a:cxn>
                <a:cxn ang="0">
                  <a:pos x="6" y="25"/>
                </a:cxn>
                <a:cxn ang="0">
                  <a:pos x="0" y="22"/>
                </a:cxn>
                <a:cxn ang="0">
                  <a:pos x="11" y="0"/>
                </a:cxn>
              </a:cxnLst>
              <a:rect l="0" t="0" r="r" b="b"/>
              <a:pathLst>
                <a:path w="18" h="25">
                  <a:moveTo>
                    <a:pt x="11" y="0"/>
                  </a:moveTo>
                  <a:lnTo>
                    <a:pt x="16" y="3"/>
                  </a:lnTo>
                  <a:lnTo>
                    <a:pt x="18" y="4"/>
                  </a:lnTo>
                  <a:lnTo>
                    <a:pt x="4" y="24"/>
                  </a:lnTo>
                  <a:lnTo>
                    <a:pt x="6" y="25"/>
                  </a:lnTo>
                  <a:lnTo>
                    <a:pt x="0" y="22"/>
                  </a:lnTo>
                  <a:lnTo>
                    <a:pt x="11" y="0"/>
                  </a:lnTo>
                  <a:close/>
                </a:path>
              </a:pathLst>
            </a:custGeom>
            <a:solidFill>
              <a:schemeClr val="tx1"/>
            </a:solidFill>
            <a:ln w="9525">
              <a:noFill/>
              <a:round/>
              <a:headEnd/>
              <a:tailEnd/>
            </a:ln>
          </p:spPr>
          <p:txBody>
            <a:bodyPr/>
            <a:lstStyle/>
            <a:p>
              <a:endParaRPr lang="en-US"/>
            </a:p>
          </p:txBody>
        </p:sp>
        <p:sp>
          <p:nvSpPr>
            <p:cNvPr id="151997" name="Freeform 445"/>
            <p:cNvSpPr>
              <a:spLocks/>
            </p:cNvSpPr>
            <p:nvPr/>
          </p:nvSpPr>
          <p:spPr bwMode="black">
            <a:xfrm>
              <a:off x="3741738" y="5483225"/>
              <a:ext cx="41275" cy="33338"/>
            </a:xfrm>
            <a:custGeom>
              <a:avLst/>
              <a:gdLst/>
              <a:ahLst/>
              <a:cxnLst>
                <a:cxn ang="0">
                  <a:pos x="14" y="0"/>
                </a:cxn>
                <a:cxn ang="0">
                  <a:pos x="21" y="6"/>
                </a:cxn>
                <a:cxn ang="0">
                  <a:pos x="22" y="7"/>
                </a:cxn>
                <a:cxn ang="0">
                  <a:pos x="6" y="24"/>
                </a:cxn>
                <a:cxn ang="0">
                  <a:pos x="7" y="25"/>
                </a:cxn>
                <a:cxn ang="0">
                  <a:pos x="0" y="20"/>
                </a:cxn>
                <a:cxn ang="0">
                  <a:pos x="14" y="0"/>
                </a:cxn>
              </a:cxnLst>
              <a:rect l="0" t="0" r="r" b="b"/>
              <a:pathLst>
                <a:path w="22" h="25">
                  <a:moveTo>
                    <a:pt x="14" y="0"/>
                  </a:moveTo>
                  <a:lnTo>
                    <a:pt x="21" y="6"/>
                  </a:lnTo>
                  <a:lnTo>
                    <a:pt x="22" y="7"/>
                  </a:lnTo>
                  <a:lnTo>
                    <a:pt x="6" y="24"/>
                  </a:lnTo>
                  <a:lnTo>
                    <a:pt x="7" y="25"/>
                  </a:lnTo>
                  <a:lnTo>
                    <a:pt x="0" y="20"/>
                  </a:lnTo>
                  <a:lnTo>
                    <a:pt x="14" y="0"/>
                  </a:lnTo>
                  <a:close/>
                </a:path>
              </a:pathLst>
            </a:custGeom>
            <a:solidFill>
              <a:schemeClr val="tx1"/>
            </a:solidFill>
            <a:ln w="9525">
              <a:noFill/>
              <a:round/>
              <a:headEnd/>
              <a:tailEnd/>
            </a:ln>
          </p:spPr>
          <p:txBody>
            <a:bodyPr/>
            <a:lstStyle/>
            <a:p>
              <a:endParaRPr lang="en-US"/>
            </a:p>
          </p:txBody>
        </p:sp>
        <p:sp>
          <p:nvSpPr>
            <p:cNvPr id="151998" name="Freeform 446"/>
            <p:cNvSpPr>
              <a:spLocks/>
            </p:cNvSpPr>
            <p:nvPr/>
          </p:nvSpPr>
          <p:spPr bwMode="black">
            <a:xfrm>
              <a:off x="3752850" y="5494338"/>
              <a:ext cx="49213" cy="33337"/>
            </a:xfrm>
            <a:custGeom>
              <a:avLst/>
              <a:gdLst/>
              <a:ahLst/>
              <a:cxnLst>
                <a:cxn ang="0">
                  <a:pos x="16" y="0"/>
                </a:cxn>
                <a:cxn ang="0">
                  <a:pos x="26" y="10"/>
                </a:cxn>
                <a:cxn ang="0">
                  <a:pos x="26" y="10"/>
                </a:cxn>
                <a:cxn ang="0">
                  <a:pos x="8" y="25"/>
                </a:cxn>
                <a:cxn ang="0">
                  <a:pos x="9" y="26"/>
                </a:cxn>
                <a:cxn ang="0">
                  <a:pos x="0" y="17"/>
                </a:cxn>
                <a:cxn ang="0">
                  <a:pos x="16" y="0"/>
                </a:cxn>
              </a:cxnLst>
              <a:rect l="0" t="0" r="r" b="b"/>
              <a:pathLst>
                <a:path w="26" h="26">
                  <a:moveTo>
                    <a:pt x="16" y="0"/>
                  </a:moveTo>
                  <a:lnTo>
                    <a:pt x="26" y="10"/>
                  </a:lnTo>
                  <a:lnTo>
                    <a:pt x="26" y="10"/>
                  </a:lnTo>
                  <a:lnTo>
                    <a:pt x="8" y="25"/>
                  </a:lnTo>
                  <a:lnTo>
                    <a:pt x="9" y="26"/>
                  </a:lnTo>
                  <a:lnTo>
                    <a:pt x="0" y="17"/>
                  </a:lnTo>
                  <a:lnTo>
                    <a:pt x="16" y="0"/>
                  </a:lnTo>
                  <a:close/>
                </a:path>
              </a:pathLst>
            </a:custGeom>
            <a:solidFill>
              <a:schemeClr val="tx1"/>
            </a:solidFill>
            <a:ln w="9525">
              <a:noFill/>
              <a:round/>
              <a:headEnd/>
              <a:tailEnd/>
            </a:ln>
          </p:spPr>
          <p:txBody>
            <a:bodyPr/>
            <a:lstStyle/>
            <a:p>
              <a:endParaRPr lang="en-US"/>
            </a:p>
          </p:txBody>
        </p:sp>
        <p:sp>
          <p:nvSpPr>
            <p:cNvPr id="151999" name="Freeform 447"/>
            <p:cNvSpPr>
              <a:spLocks/>
            </p:cNvSpPr>
            <p:nvPr/>
          </p:nvSpPr>
          <p:spPr bwMode="black">
            <a:xfrm>
              <a:off x="3767138" y="5505450"/>
              <a:ext cx="53975" cy="36513"/>
            </a:xfrm>
            <a:custGeom>
              <a:avLst/>
              <a:gdLst/>
              <a:ahLst/>
              <a:cxnLst>
                <a:cxn ang="0">
                  <a:pos x="18" y="0"/>
                </a:cxn>
                <a:cxn ang="0">
                  <a:pos x="28" y="11"/>
                </a:cxn>
                <a:cxn ang="0">
                  <a:pos x="28" y="12"/>
                </a:cxn>
                <a:cxn ang="0">
                  <a:pos x="10" y="26"/>
                </a:cxn>
                <a:cxn ang="0">
                  <a:pos x="10" y="26"/>
                </a:cxn>
                <a:cxn ang="0">
                  <a:pos x="0" y="15"/>
                </a:cxn>
                <a:cxn ang="0">
                  <a:pos x="18" y="0"/>
                </a:cxn>
              </a:cxnLst>
              <a:rect l="0" t="0" r="r" b="b"/>
              <a:pathLst>
                <a:path w="28" h="26">
                  <a:moveTo>
                    <a:pt x="18" y="0"/>
                  </a:moveTo>
                  <a:lnTo>
                    <a:pt x="28" y="11"/>
                  </a:lnTo>
                  <a:lnTo>
                    <a:pt x="28" y="12"/>
                  </a:lnTo>
                  <a:lnTo>
                    <a:pt x="10" y="26"/>
                  </a:lnTo>
                  <a:lnTo>
                    <a:pt x="10" y="26"/>
                  </a:lnTo>
                  <a:lnTo>
                    <a:pt x="0" y="15"/>
                  </a:lnTo>
                  <a:lnTo>
                    <a:pt x="18" y="0"/>
                  </a:lnTo>
                  <a:close/>
                </a:path>
              </a:pathLst>
            </a:custGeom>
            <a:solidFill>
              <a:schemeClr val="tx1"/>
            </a:solidFill>
            <a:ln w="9525">
              <a:noFill/>
              <a:round/>
              <a:headEnd/>
              <a:tailEnd/>
            </a:ln>
          </p:spPr>
          <p:txBody>
            <a:bodyPr/>
            <a:lstStyle/>
            <a:p>
              <a:endParaRPr lang="en-US"/>
            </a:p>
          </p:txBody>
        </p:sp>
        <p:sp>
          <p:nvSpPr>
            <p:cNvPr id="152000" name="Freeform 448"/>
            <p:cNvSpPr>
              <a:spLocks/>
            </p:cNvSpPr>
            <p:nvPr/>
          </p:nvSpPr>
          <p:spPr bwMode="black">
            <a:xfrm>
              <a:off x="3787775" y="5522913"/>
              <a:ext cx="57150" cy="41275"/>
            </a:xfrm>
            <a:custGeom>
              <a:avLst/>
              <a:gdLst/>
              <a:ahLst/>
              <a:cxnLst>
                <a:cxn ang="0">
                  <a:pos x="18" y="0"/>
                </a:cxn>
                <a:cxn ang="0">
                  <a:pos x="30" y="14"/>
                </a:cxn>
                <a:cxn ang="0">
                  <a:pos x="30" y="14"/>
                </a:cxn>
                <a:cxn ang="0">
                  <a:pos x="12" y="28"/>
                </a:cxn>
                <a:cxn ang="0">
                  <a:pos x="12" y="28"/>
                </a:cxn>
                <a:cxn ang="0">
                  <a:pos x="0" y="14"/>
                </a:cxn>
                <a:cxn ang="0">
                  <a:pos x="18" y="0"/>
                </a:cxn>
              </a:cxnLst>
              <a:rect l="0" t="0" r="r" b="b"/>
              <a:pathLst>
                <a:path w="30" h="28">
                  <a:moveTo>
                    <a:pt x="18" y="0"/>
                  </a:moveTo>
                  <a:lnTo>
                    <a:pt x="30" y="14"/>
                  </a:lnTo>
                  <a:lnTo>
                    <a:pt x="30" y="14"/>
                  </a:lnTo>
                  <a:lnTo>
                    <a:pt x="12" y="28"/>
                  </a:lnTo>
                  <a:lnTo>
                    <a:pt x="12" y="28"/>
                  </a:lnTo>
                  <a:lnTo>
                    <a:pt x="0" y="14"/>
                  </a:lnTo>
                  <a:lnTo>
                    <a:pt x="18" y="0"/>
                  </a:lnTo>
                  <a:close/>
                </a:path>
              </a:pathLst>
            </a:custGeom>
            <a:solidFill>
              <a:schemeClr val="tx1"/>
            </a:solidFill>
            <a:ln w="9525">
              <a:noFill/>
              <a:round/>
              <a:headEnd/>
              <a:tailEnd/>
            </a:ln>
          </p:spPr>
          <p:txBody>
            <a:bodyPr/>
            <a:lstStyle/>
            <a:p>
              <a:endParaRPr lang="en-US"/>
            </a:p>
          </p:txBody>
        </p:sp>
        <p:sp>
          <p:nvSpPr>
            <p:cNvPr id="152001" name="Freeform 449"/>
            <p:cNvSpPr>
              <a:spLocks/>
            </p:cNvSpPr>
            <p:nvPr/>
          </p:nvSpPr>
          <p:spPr bwMode="black">
            <a:xfrm>
              <a:off x="3810000" y="5541963"/>
              <a:ext cx="57150" cy="44450"/>
            </a:xfrm>
            <a:custGeom>
              <a:avLst/>
              <a:gdLst/>
              <a:ahLst/>
              <a:cxnLst>
                <a:cxn ang="0">
                  <a:pos x="18" y="0"/>
                </a:cxn>
                <a:cxn ang="0">
                  <a:pos x="31" y="17"/>
                </a:cxn>
                <a:cxn ang="0">
                  <a:pos x="31" y="17"/>
                </a:cxn>
                <a:cxn ang="0">
                  <a:pos x="13" y="30"/>
                </a:cxn>
                <a:cxn ang="0">
                  <a:pos x="13" y="31"/>
                </a:cxn>
                <a:cxn ang="0">
                  <a:pos x="0" y="14"/>
                </a:cxn>
                <a:cxn ang="0">
                  <a:pos x="18" y="0"/>
                </a:cxn>
              </a:cxnLst>
              <a:rect l="0" t="0" r="r" b="b"/>
              <a:pathLst>
                <a:path w="31" h="31">
                  <a:moveTo>
                    <a:pt x="18" y="0"/>
                  </a:moveTo>
                  <a:lnTo>
                    <a:pt x="31" y="17"/>
                  </a:lnTo>
                  <a:lnTo>
                    <a:pt x="31" y="17"/>
                  </a:lnTo>
                  <a:lnTo>
                    <a:pt x="13" y="30"/>
                  </a:lnTo>
                  <a:lnTo>
                    <a:pt x="13" y="31"/>
                  </a:lnTo>
                  <a:lnTo>
                    <a:pt x="0" y="14"/>
                  </a:lnTo>
                  <a:lnTo>
                    <a:pt x="18" y="0"/>
                  </a:lnTo>
                  <a:close/>
                </a:path>
              </a:pathLst>
            </a:custGeom>
            <a:solidFill>
              <a:schemeClr val="tx1"/>
            </a:solidFill>
            <a:ln w="9525">
              <a:noFill/>
              <a:round/>
              <a:headEnd/>
              <a:tailEnd/>
            </a:ln>
          </p:spPr>
          <p:txBody>
            <a:bodyPr/>
            <a:lstStyle/>
            <a:p>
              <a:endParaRPr lang="en-US"/>
            </a:p>
          </p:txBody>
        </p:sp>
        <p:sp>
          <p:nvSpPr>
            <p:cNvPr id="152002" name="Freeform 450"/>
            <p:cNvSpPr>
              <a:spLocks/>
            </p:cNvSpPr>
            <p:nvPr/>
          </p:nvSpPr>
          <p:spPr bwMode="black">
            <a:xfrm>
              <a:off x="3832225" y="5567363"/>
              <a:ext cx="61913" cy="44450"/>
            </a:xfrm>
            <a:custGeom>
              <a:avLst/>
              <a:gdLst/>
              <a:ahLst/>
              <a:cxnLst>
                <a:cxn ang="0">
                  <a:pos x="18" y="0"/>
                </a:cxn>
                <a:cxn ang="0">
                  <a:pos x="31" y="18"/>
                </a:cxn>
                <a:cxn ang="0">
                  <a:pos x="31" y="18"/>
                </a:cxn>
                <a:cxn ang="0">
                  <a:pos x="13" y="32"/>
                </a:cxn>
                <a:cxn ang="0">
                  <a:pos x="13" y="32"/>
                </a:cxn>
                <a:cxn ang="0">
                  <a:pos x="0" y="13"/>
                </a:cxn>
                <a:cxn ang="0">
                  <a:pos x="18" y="0"/>
                </a:cxn>
              </a:cxnLst>
              <a:rect l="0" t="0" r="r" b="b"/>
              <a:pathLst>
                <a:path w="31" h="32">
                  <a:moveTo>
                    <a:pt x="18" y="0"/>
                  </a:moveTo>
                  <a:lnTo>
                    <a:pt x="31" y="18"/>
                  </a:lnTo>
                  <a:lnTo>
                    <a:pt x="31" y="18"/>
                  </a:lnTo>
                  <a:lnTo>
                    <a:pt x="13" y="32"/>
                  </a:lnTo>
                  <a:lnTo>
                    <a:pt x="13" y="32"/>
                  </a:lnTo>
                  <a:lnTo>
                    <a:pt x="0" y="13"/>
                  </a:lnTo>
                  <a:lnTo>
                    <a:pt x="18" y="0"/>
                  </a:lnTo>
                  <a:close/>
                </a:path>
              </a:pathLst>
            </a:custGeom>
            <a:solidFill>
              <a:schemeClr val="tx1"/>
            </a:solidFill>
            <a:ln w="9525">
              <a:noFill/>
              <a:round/>
              <a:headEnd/>
              <a:tailEnd/>
            </a:ln>
          </p:spPr>
          <p:txBody>
            <a:bodyPr/>
            <a:lstStyle/>
            <a:p>
              <a:endParaRPr lang="en-US"/>
            </a:p>
          </p:txBody>
        </p:sp>
        <p:sp>
          <p:nvSpPr>
            <p:cNvPr id="152003" name="Freeform 451"/>
            <p:cNvSpPr>
              <a:spLocks/>
            </p:cNvSpPr>
            <p:nvPr/>
          </p:nvSpPr>
          <p:spPr bwMode="black">
            <a:xfrm>
              <a:off x="3859213" y="5592763"/>
              <a:ext cx="61912" cy="47625"/>
            </a:xfrm>
            <a:custGeom>
              <a:avLst/>
              <a:gdLst/>
              <a:ahLst/>
              <a:cxnLst>
                <a:cxn ang="0">
                  <a:pos x="18" y="0"/>
                </a:cxn>
                <a:cxn ang="0">
                  <a:pos x="32" y="20"/>
                </a:cxn>
                <a:cxn ang="0">
                  <a:pos x="32" y="20"/>
                </a:cxn>
                <a:cxn ang="0">
                  <a:pos x="14" y="34"/>
                </a:cxn>
                <a:cxn ang="0">
                  <a:pos x="14" y="34"/>
                </a:cxn>
                <a:cxn ang="0">
                  <a:pos x="0" y="14"/>
                </a:cxn>
                <a:cxn ang="0">
                  <a:pos x="18" y="0"/>
                </a:cxn>
              </a:cxnLst>
              <a:rect l="0" t="0" r="r" b="b"/>
              <a:pathLst>
                <a:path w="32" h="34">
                  <a:moveTo>
                    <a:pt x="18" y="0"/>
                  </a:moveTo>
                  <a:lnTo>
                    <a:pt x="32" y="20"/>
                  </a:lnTo>
                  <a:lnTo>
                    <a:pt x="32" y="20"/>
                  </a:lnTo>
                  <a:lnTo>
                    <a:pt x="14" y="34"/>
                  </a:lnTo>
                  <a:lnTo>
                    <a:pt x="14" y="34"/>
                  </a:lnTo>
                  <a:lnTo>
                    <a:pt x="0" y="14"/>
                  </a:lnTo>
                  <a:lnTo>
                    <a:pt x="18" y="0"/>
                  </a:lnTo>
                  <a:close/>
                </a:path>
              </a:pathLst>
            </a:custGeom>
            <a:solidFill>
              <a:schemeClr val="tx1"/>
            </a:solidFill>
            <a:ln w="9525">
              <a:noFill/>
              <a:round/>
              <a:headEnd/>
              <a:tailEnd/>
            </a:ln>
          </p:spPr>
          <p:txBody>
            <a:bodyPr/>
            <a:lstStyle/>
            <a:p>
              <a:endParaRPr lang="en-US"/>
            </a:p>
          </p:txBody>
        </p:sp>
        <p:sp>
          <p:nvSpPr>
            <p:cNvPr id="152004" name="Freeform 452"/>
            <p:cNvSpPr>
              <a:spLocks/>
            </p:cNvSpPr>
            <p:nvPr/>
          </p:nvSpPr>
          <p:spPr bwMode="black">
            <a:xfrm>
              <a:off x="3886200" y="5621338"/>
              <a:ext cx="61913" cy="44450"/>
            </a:xfrm>
            <a:custGeom>
              <a:avLst/>
              <a:gdLst/>
              <a:ahLst/>
              <a:cxnLst>
                <a:cxn ang="0">
                  <a:pos x="18" y="0"/>
                </a:cxn>
                <a:cxn ang="0">
                  <a:pos x="32" y="19"/>
                </a:cxn>
                <a:cxn ang="0">
                  <a:pos x="32" y="19"/>
                </a:cxn>
                <a:cxn ang="0">
                  <a:pos x="13" y="33"/>
                </a:cxn>
                <a:cxn ang="0">
                  <a:pos x="13" y="33"/>
                </a:cxn>
                <a:cxn ang="0">
                  <a:pos x="0" y="14"/>
                </a:cxn>
                <a:cxn ang="0">
                  <a:pos x="18" y="0"/>
                </a:cxn>
              </a:cxnLst>
              <a:rect l="0" t="0" r="r" b="b"/>
              <a:pathLst>
                <a:path w="32" h="33">
                  <a:moveTo>
                    <a:pt x="18" y="0"/>
                  </a:moveTo>
                  <a:lnTo>
                    <a:pt x="32" y="19"/>
                  </a:lnTo>
                  <a:lnTo>
                    <a:pt x="32" y="19"/>
                  </a:lnTo>
                  <a:lnTo>
                    <a:pt x="13" y="33"/>
                  </a:lnTo>
                  <a:lnTo>
                    <a:pt x="13" y="33"/>
                  </a:lnTo>
                  <a:lnTo>
                    <a:pt x="0" y="14"/>
                  </a:lnTo>
                  <a:lnTo>
                    <a:pt x="18" y="0"/>
                  </a:lnTo>
                  <a:close/>
                </a:path>
              </a:pathLst>
            </a:custGeom>
            <a:solidFill>
              <a:schemeClr val="tx1"/>
            </a:solidFill>
            <a:ln w="9525">
              <a:noFill/>
              <a:round/>
              <a:headEnd/>
              <a:tailEnd/>
            </a:ln>
          </p:spPr>
          <p:txBody>
            <a:bodyPr/>
            <a:lstStyle/>
            <a:p>
              <a:endParaRPr lang="en-US"/>
            </a:p>
          </p:txBody>
        </p:sp>
        <p:sp>
          <p:nvSpPr>
            <p:cNvPr id="152005" name="Freeform 453"/>
            <p:cNvSpPr>
              <a:spLocks/>
            </p:cNvSpPr>
            <p:nvPr/>
          </p:nvSpPr>
          <p:spPr bwMode="black">
            <a:xfrm>
              <a:off x="3913188" y="5646738"/>
              <a:ext cx="61912" cy="47625"/>
            </a:xfrm>
            <a:custGeom>
              <a:avLst/>
              <a:gdLst/>
              <a:ahLst/>
              <a:cxnLst>
                <a:cxn ang="0">
                  <a:pos x="19" y="0"/>
                </a:cxn>
                <a:cxn ang="0">
                  <a:pos x="33" y="19"/>
                </a:cxn>
                <a:cxn ang="0">
                  <a:pos x="33" y="18"/>
                </a:cxn>
                <a:cxn ang="0">
                  <a:pos x="14" y="32"/>
                </a:cxn>
                <a:cxn ang="0">
                  <a:pos x="14" y="32"/>
                </a:cxn>
                <a:cxn ang="0">
                  <a:pos x="0" y="14"/>
                </a:cxn>
                <a:cxn ang="0">
                  <a:pos x="19" y="0"/>
                </a:cxn>
              </a:cxnLst>
              <a:rect l="0" t="0" r="r" b="b"/>
              <a:pathLst>
                <a:path w="33" h="32">
                  <a:moveTo>
                    <a:pt x="19" y="0"/>
                  </a:moveTo>
                  <a:lnTo>
                    <a:pt x="33" y="19"/>
                  </a:lnTo>
                  <a:lnTo>
                    <a:pt x="33" y="18"/>
                  </a:lnTo>
                  <a:lnTo>
                    <a:pt x="14" y="32"/>
                  </a:lnTo>
                  <a:lnTo>
                    <a:pt x="14" y="32"/>
                  </a:lnTo>
                  <a:lnTo>
                    <a:pt x="0" y="14"/>
                  </a:lnTo>
                  <a:lnTo>
                    <a:pt x="19" y="0"/>
                  </a:lnTo>
                  <a:close/>
                </a:path>
              </a:pathLst>
            </a:custGeom>
            <a:solidFill>
              <a:schemeClr val="tx1"/>
            </a:solidFill>
            <a:ln w="9525">
              <a:noFill/>
              <a:round/>
              <a:headEnd/>
              <a:tailEnd/>
            </a:ln>
          </p:spPr>
          <p:txBody>
            <a:bodyPr/>
            <a:lstStyle/>
            <a:p>
              <a:endParaRPr lang="en-US"/>
            </a:p>
          </p:txBody>
        </p:sp>
        <p:sp>
          <p:nvSpPr>
            <p:cNvPr id="152006" name="Freeform 454"/>
            <p:cNvSpPr>
              <a:spLocks/>
            </p:cNvSpPr>
            <p:nvPr/>
          </p:nvSpPr>
          <p:spPr bwMode="black">
            <a:xfrm>
              <a:off x="3940175" y="5670550"/>
              <a:ext cx="57150" cy="46038"/>
            </a:xfrm>
            <a:custGeom>
              <a:avLst/>
              <a:gdLst/>
              <a:ahLst/>
              <a:cxnLst>
                <a:cxn ang="0">
                  <a:pos x="19" y="0"/>
                </a:cxn>
                <a:cxn ang="0">
                  <a:pos x="31" y="17"/>
                </a:cxn>
                <a:cxn ang="0">
                  <a:pos x="31" y="17"/>
                </a:cxn>
                <a:cxn ang="0">
                  <a:pos x="14" y="31"/>
                </a:cxn>
                <a:cxn ang="0">
                  <a:pos x="14" y="31"/>
                </a:cxn>
                <a:cxn ang="0">
                  <a:pos x="0" y="14"/>
                </a:cxn>
                <a:cxn ang="0">
                  <a:pos x="19" y="0"/>
                </a:cxn>
              </a:cxnLst>
              <a:rect l="0" t="0" r="r" b="b"/>
              <a:pathLst>
                <a:path w="31" h="31">
                  <a:moveTo>
                    <a:pt x="19" y="0"/>
                  </a:moveTo>
                  <a:lnTo>
                    <a:pt x="31" y="17"/>
                  </a:lnTo>
                  <a:lnTo>
                    <a:pt x="31" y="17"/>
                  </a:lnTo>
                  <a:lnTo>
                    <a:pt x="14" y="31"/>
                  </a:lnTo>
                  <a:lnTo>
                    <a:pt x="14" y="31"/>
                  </a:lnTo>
                  <a:lnTo>
                    <a:pt x="0" y="14"/>
                  </a:lnTo>
                  <a:lnTo>
                    <a:pt x="19" y="0"/>
                  </a:lnTo>
                  <a:close/>
                </a:path>
              </a:pathLst>
            </a:custGeom>
            <a:solidFill>
              <a:schemeClr val="tx1"/>
            </a:solidFill>
            <a:ln w="9525">
              <a:noFill/>
              <a:round/>
              <a:headEnd/>
              <a:tailEnd/>
            </a:ln>
          </p:spPr>
          <p:txBody>
            <a:bodyPr/>
            <a:lstStyle/>
            <a:p>
              <a:endParaRPr lang="en-US"/>
            </a:p>
          </p:txBody>
        </p:sp>
        <p:sp>
          <p:nvSpPr>
            <p:cNvPr id="152007" name="Freeform 455"/>
            <p:cNvSpPr>
              <a:spLocks/>
            </p:cNvSpPr>
            <p:nvPr/>
          </p:nvSpPr>
          <p:spPr bwMode="black">
            <a:xfrm>
              <a:off x="3963988" y="5695950"/>
              <a:ext cx="57150" cy="42863"/>
            </a:xfrm>
            <a:custGeom>
              <a:avLst/>
              <a:gdLst/>
              <a:ahLst/>
              <a:cxnLst>
                <a:cxn ang="0">
                  <a:pos x="17" y="0"/>
                </a:cxn>
                <a:cxn ang="0">
                  <a:pos x="29" y="14"/>
                </a:cxn>
                <a:cxn ang="0">
                  <a:pos x="28" y="14"/>
                </a:cxn>
                <a:cxn ang="0">
                  <a:pos x="11" y="30"/>
                </a:cxn>
                <a:cxn ang="0">
                  <a:pos x="11" y="29"/>
                </a:cxn>
                <a:cxn ang="0">
                  <a:pos x="0" y="14"/>
                </a:cxn>
                <a:cxn ang="0">
                  <a:pos x="17" y="0"/>
                </a:cxn>
              </a:cxnLst>
              <a:rect l="0" t="0" r="r" b="b"/>
              <a:pathLst>
                <a:path w="29" h="30">
                  <a:moveTo>
                    <a:pt x="17" y="0"/>
                  </a:moveTo>
                  <a:lnTo>
                    <a:pt x="29" y="14"/>
                  </a:lnTo>
                  <a:lnTo>
                    <a:pt x="28" y="14"/>
                  </a:lnTo>
                  <a:lnTo>
                    <a:pt x="11" y="30"/>
                  </a:lnTo>
                  <a:lnTo>
                    <a:pt x="11" y="29"/>
                  </a:lnTo>
                  <a:lnTo>
                    <a:pt x="0" y="14"/>
                  </a:lnTo>
                  <a:lnTo>
                    <a:pt x="17" y="0"/>
                  </a:lnTo>
                  <a:close/>
                </a:path>
              </a:pathLst>
            </a:custGeom>
            <a:solidFill>
              <a:schemeClr val="tx1"/>
            </a:solidFill>
            <a:ln w="9525">
              <a:noFill/>
              <a:round/>
              <a:headEnd/>
              <a:tailEnd/>
            </a:ln>
          </p:spPr>
          <p:txBody>
            <a:bodyPr/>
            <a:lstStyle/>
            <a:p>
              <a:endParaRPr lang="en-US"/>
            </a:p>
          </p:txBody>
        </p:sp>
        <p:sp>
          <p:nvSpPr>
            <p:cNvPr id="152008" name="Freeform 456"/>
            <p:cNvSpPr>
              <a:spLocks/>
            </p:cNvSpPr>
            <p:nvPr/>
          </p:nvSpPr>
          <p:spPr bwMode="black">
            <a:xfrm>
              <a:off x="3986213" y="5716588"/>
              <a:ext cx="49212" cy="39687"/>
            </a:xfrm>
            <a:custGeom>
              <a:avLst/>
              <a:gdLst/>
              <a:ahLst/>
              <a:cxnLst>
                <a:cxn ang="0">
                  <a:pos x="17" y="0"/>
                </a:cxn>
                <a:cxn ang="0">
                  <a:pos x="27" y="11"/>
                </a:cxn>
                <a:cxn ang="0">
                  <a:pos x="27" y="10"/>
                </a:cxn>
                <a:cxn ang="0">
                  <a:pos x="11" y="28"/>
                </a:cxn>
                <a:cxn ang="0">
                  <a:pos x="10" y="27"/>
                </a:cxn>
                <a:cxn ang="0">
                  <a:pos x="0" y="16"/>
                </a:cxn>
                <a:cxn ang="0">
                  <a:pos x="17" y="0"/>
                </a:cxn>
              </a:cxnLst>
              <a:rect l="0" t="0" r="r" b="b"/>
              <a:pathLst>
                <a:path w="27" h="28">
                  <a:moveTo>
                    <a:pt x="17" y="0"/>
                  </a:moveTo>
                  <a:lnTo>
                    <a:pt x="27" y="11"/>
                  </a:lnTo>
                  <a:lnTo>
                    <a:pt x="27" y="10"/>
                  </a:lnTo>
                  <a:lnTo>
                    <a:pt x="11" y="28"/>
                  </a:lnTo>
                  <a:lnTo>
                    <a:pt x="10" y="27"/>
                  </a:lnTo>
                  <a:lnTo>
                    <a:pt x="0" y="16"/>
                  </a:lnTo>
                  <a:lnTo>
                    <a:pt x="17" y="0"/>
                  </a:lnTo>
                  <a:close/>
                </a:path>
              </a:pathLst>
            </a:custGeom>
            <a:solidFill>
              <a:schemeClr val="tx1"/>
            </a:solidFill>
            <a:ln w="9525">
              <a:noFill/>
              <a:round/>
              <a:headEnd/>
              <a:tailEnd/>
            </a:ln>
          </p:spPr>
          <p:txBody>
            <a:bodyPr/>
            <a:lstStyle/>
            <a:p>
              <a:endParaRPr lang="en-US"/>
            </a:p>
          </p:txBody>
        </p:sp>
        <p:sp>
          <p:nvSpPr>
            <p:cNvPr id="152009" name="Freeform 457"/>
            <p:cNvSpPr>
              <a:spLocks/>
            </p:cNvSpPr>
            <p:nvPr/>
          </p:nvSpPr>
          <p:spPr bwMode="black">
            <a:xfrm>
              <a:off x="4005263" y="5730875"/>
              <a:ext cx="49212" cy="36513"/>
            </a:xfrm>
            <a:custGeom>
              <a:avLst/>
              <a:gdLst/>
              <a:ahLst/>
              <a:cxnLst>
                <a:cxn ang="0">
                  <a:pos x="16" y="0"/>
                </a:cxn>
                <a:cxn ang="0">
                  <a:pos x="24" y="10"/>
                </a:cxn>
                <a:cxn ang="0">
                  <a:pos x="23" y="9"/>
                </a:cxn>
                <a:cxn ang="0">
                  <a:pos x="9" y="27"/>
                </a:cxn>
                <a:cxn ang="0">
                  <a:pos x="8" y="26"/>
                </a:cxn>
                <a:cxn ang="0">
                  <a:pos x="0" y="18"/>
                </a:cxn>
                <a:cxn ang="0">
                  <a:pos x="16" y="0"/>
                </a:cxn>
              </a:cxnLst>
              <a:rect l="0" t="0" r="r" b="b"/>
              <a:pathLst>
                <a:path w="24" h="27">
                  <a:moveTo>
                    <a:pt x="16" y="0"/>
                  </a:moveTo>
                  <a:lnTo>
                    <a:pt x="24" y="10"/>
                  </a:lnTo>
                  <a:lnTo>
                    <a:pt x="23" y="9"/>
                  </a:lnTo>
                  <a:lnTo>
                    <a:pt x="9" y="27"/>
                  </a:lnTo>
                  <a:lnTo>
                    <a:pt x="8" y="26"/>
                  </a:lnTo>
                  <a:lnTo>
                    <a:pt x="0" y="18"/>
                  </a:lnTo>
                  <a:lnTo>
                    <a:pt x="16" y="0"/>
                  </a:lnTo>
                  <a:close/>
                </a:path>
              </a:pathLst>
            </a:custGeom>
            <a:solidFill>
              <a:schemeClr val="tx1"/>
            </a:solidFill>
            <a:ln w="9525">
              <a:noFill/>
              <a:round/>
              <a:headEnd/>
              <a:tailEnd/>
            </a:ln>
          </p:spPr>
          <p:txBody>
            <a:bodyPr/>
            <a:lstStyle/>
            <a:p>
              <a:endParaRPr lang="en-US"/>
            </a:p>
          </p:txBody>
        </p:sp>
        <p:sp>
          <p:nvSpPr>
            <p:cNvPr id="152010" name="Freeform 458"/>
            <p:cNvSpPr>
              <a:spLocks/>
            </p:cNvSpPr>
            <p:nvPr/>
          </p:nvSpPr>
          <p:spPr bwMode="black">
            <a:xfrm>
              <a:off x="4024313" y="5741988"/>
              <a:ext cx="42862" cy="36512"/>
            </a:xfrm>
            <a:custGeom>
              <a:avLst/>
              <a:gdLst/>
              <a:ahLst/>
              <a:cxnLst>
                <a:cxn ang="0">
                  <a:pos x="14" y="0"/>
                </a:cxn>
                <a:cxn ang="0">
                  <a:pos x="21" y="5"/>
                </a:cxn>
                <a:cxn ang="0">
                  <a:pos x="19" y="4"/>
                </a:cxn>
                <a:cxn ang="0">
                  <a:pos x="9" y="25"/>
                </a:cxn>
                <a:cxn ang="0">
                  <a:pos x="7" y="24"/>
                </a:cxn>
                <a:cxn ang="0">
                  <a:pos x="0" y="18"/>
                </a:cxn>
                <a:cxn ang="0">
                  <a:pos x="14" y="0"/>
                </a:cxn>
              </a:cxnLst>
              <a:rect l="0" t="0" r="r" b="b"/>
              <a:pathLst>
                <a:path w="21" h="25">
                  <a:moveTo>
                    <a:pt x="14" y="0"/>
                  </a:moveTo>
                  <a:lnTo>
                    <a:pt x="21" y="5"/>
                  </a:lnTo>
                  <a:lnTo>
                    <a:pt x="19" y="4"/>
                  </a:lnTo>
                  <a:lnTo>
                    <a:pt x="9" y="25"/>
                  </a:lnTo>
                  <a:lnTo>
                    <a:pt x="7" y="24"/>
                  </a:lnTo>
                  <a:lnTo>
                    <a:pt x="0" y="18"/>
                  </a:lnTo>
                  <a:lnTo>
                    <a:pt x="14" y="0"/>
                  </a:lnTo>
                  <a:close/>
                </a:path>
              </a:pathLst>
            </a:custGeom>
            <a:solidFill>
              <a:schemeClr val="tx1"/>
            </a:solidFill>
            <a:ln w="9525">
              <a:noFill/>
              <a:round/>
              <a:headEnd/>
              <a:tailEnd/>
            </a:ln>
          </p:spPr>
          <p:txBody>
            <a:bodyPr/>
            <a:lstStyle/>
            <a:p>
              <a:endParaRPr lang="en-US"/>
            </a:p>
          </p:txBody>
        </p:sp>
        <p:sp>
          <p:nvSpPr>
            <p:cNvPr id="152011" name="Freeform 459"/>
            <p:cNvSpPr>
              <a:spLocks/>
            </p:cNvSpPr>
            <p:nvPr/>
          </p:nvSpPr>
          <p:spPr bwMode="black">
            <a:xfrm>
              <a:off x="4040188" y="5746750"/>
              <a:ext cx="34925" cy="36513"/>
            </a:xfrm>
            <a:custGeom>
              <a:avLst/>
              <a:gdLst/>
              <a:ahLst/>
              <a:cxnLst>
                <a:cxn ang="0">
                  <a:pos x="10" y="0"/>
                </a:cxn>
                <a:cxn ang="0">
                  <a:pos x="16" y="3"/>
                </a:cxn>
                <a:cxn ang="0">
                  <a:pos x="15" y="2"/>
                </a:cxn>
                <a:cxn ang="0">
                  <a:pos x="8" y="25"/>
                </a:cxn>
                <a:cxn ang="0">
                  <a:pos x="6" y="24"/>
                </a:cxn>
                <a:cxn ang="0">
                  <a:pos x="0" y="21"/>
                </a:cxn>
                <a:cxn ang="0">
                  <a:pos x="10" y="0"/>
                </a:cxn>
              </a:cxnLst>
              <a:rect l="0" t="0" r="r" b="b"/>
              <a:pathLst>
                <a:path w="16" h="25">
                  <a:moveTo>
                    <a:pt x="10" y="0"/>
                  </a:moveTo>
                  <a:lnTo>
                    <a:pt x="16" y="3"/>
                  </a:lnTo>
                  <a:lnTo>
                    <a:pt x="15" y="2"/>
                  </a:lnTo>
                  <a:lnTo>
                    <a:pt x="8" y="25"/>
                  </a:lnTo>
                  <a:lnTo>
                    <a:pt x="6" y="24"/>
                  </a:lnTo>
                  <a:lnTo>
                    <a:pt x="0" y="21"/>
                  </a:lnTo>
                  <a:lnTo>
                    <a:pt x="10" y="0"/>
                  </a:lnTo>
                  <a:close/>
                </a:path>
              </a:pathLst>
            </a:custGeom>
            <a:solidFill>
              <a:schemeClr val="tx1"/>
            </a:solidFill>
            <a:ln w="9525">
              <a:noFill/>
              <a:round/>
              <a:headEnd/>
              <a:tailEnd/>
            </a:ln>
          </p:spPr>
          <p:txBody>
            <a:bodyPr/>
            <a:lstStyle/>
            <a:p>
              <a:endParaRPr lang="en-US"/>
            </a:p>
          </p:txBody>
        </p:sp>
        <p:sp>
          <p:nvSpPr>
            <p:cNvPr id="152012" name="Freeform 460"/>
            <p:cNvSpPr>
              <a:spLocks/>
            </p:cNvSpPr>
            <p:nvPr/>
          </p:nvSpPr>
          <p:spPr bwMode="black">
            <a:xfrm>
              <a:off x="4059238" y="5749925"/>
              <a:ext cx="19050" cy="33338"/>
            </a:xfrm>
            <a:custGeom>
              <a:avLst/>
              <a:gdLst/>
              <a:ahLst/>
              <a:cxnLst>
                <a:cxn ang="0">
                  <a:pos x="7" y="0"/>
                </a:cxn>
                <a:cxn ang="0">
                  <a:pos x="11" y="2"/>
                </a:cxn>
                <a:cxn ang="0">
                  <a:pos x="8" y="2"/>
                </a:cxn>
                <a:cxn ang="0">
                  <a:pos x="8" y="24"/>
                </a:cxn>
                <a:cxn ang="0">
                  <a:pos x="4" y="24"/>
                </a:cxn>
                <a:cxn ang="0">
                  <a:pos x="0" y="23"/>
                </a:cxn>
                <a:cxn ang="0">
                  <a:pos x="7" y="0"/>
                </a:cxn>
              </a:cxnLst>
              <a:rect l="0" t="0" r="r" b="b"/>
              <a:pathLst>
                <a:path w="11" h="24">
                  <a:moveTo>
                    <a:pt x="7" y="0"/>
                  </a:moveTo>
                  <a:lnTo>
                    <a:pt x="11" y="2"/>
                  </a:lnTo>
                  <a:lnTo>
                    <a:pt x="8" y="2"/>
                  </a:lnTo>
                  <a:lnTo>
                    <a:pt x="8" y="24"/>
                  </a:lnTo>
                  <a:lnTo>
                    <a:pt x="4" y="24"/>
                  </a:lnTo>
                  <a:lnTo>
                    <a:pt x="0" y="23"/>
                  </a:lnTo>
                  <a:lnTo>
                    <a:pt x="7" y="0"/>
                  </a:lnTo>
                  <a:close/>
                </a:path>
              </a:pathLst>
            </a:custGeom>
            <a:solidFill>
              <a:schemeClr val="tx1"/>
            </a:solidFill>
            <a:ln w="9525">
              <a:noFill/>
              <a:round/>
              <a:headEnd/>
              <a:tailEnd/>
            </a:ln>
          </p:spPr>
          <p:txBody>
            <a:bodyPr/>
            <a:lstStyle/>
            <a:p>
              <a:endParaRPr lang="en-US"/>
            </a:p>
          </p:txBody>
        </p:sp>
        <p:sp>
          <p:nvSpPr>
            <p:cNvPr id="152013" name="Freeform 461"/>
            <p:cNvSpPr>
              <a:spLocks/>
            </p:cNvSpPr>
            <p:nvPr/>
          </p:nvSpPr>
          <p:spPr bwMode="black">
            <a:xfrm>
              <a:off x="4070350" y="5753100"/>
              <a:ext cx="19050" cy="30163"/>
            </a:xfrm>
            <a:custGeom>
              <a:avLst/>
              <a:gdLst/>
              <a:ahLst/>
              <a:cxnLst>
                <a:cxn ang="0">
                  <a:pos x="2" y="0"/>
                </a:cxn>
                <a:cxn ang="0">
                  <a:pos x="5" y="0"/>
                </a:cxn>
                <a:cxn ang="0">
                  <a:pos x="0" y="1"/>
                </a:cxn>
                <a:cxn ang="0">
                  <a:pos x="11" y="21"/>
                </a:cxn>
                <a:cxn ang="0">
                  <a:pos x="5" y="22"/>
                </a:cxn>
                <a:cxn ang="0">
                  <a:pos x="2" y="22"/>
                </a:cxn>
                <a:cxn ang="0">
                  <a:pos x="2" y="0"/>
                </a:cxn>
              </a:cxnLst>
              <a:rect l="0" t="0" r="r" b="b"/>
              <a:pathLst>
                <a:path w="11" h="22">
                  <a:moveTo>
                    <a:pt x="2" y="0"/>
                  </a:moveTo>
                  <a:lnTo>
                    <a:pt x="5" y="0"/>
                  </a:lnTo>
                  <a:lnTo>
                    <a:pt x="0" y="1"/>
                  </a:lnTo>
                  <a:lnTo>
                    <a:pt x="11" y="21"/>
                  </a:lnTo>
                  <a:lnTo>
                    <a:pt x="5" y="22"/>
                  </a:lnTo>
                  <a:lnTo>
                    <a:pt x="2" y="22"/>
                  </a:lnTo>
                  <a:lnTo>
                    <a:pt x="2" y="0"/>
                  </a:lnTo>
                  <a:close/>
                </a:path>
              </a:pathLst>
            </a:custGeom>
            <a:solidFill>
              <a:schemeClr val="tx1"/>
            </a:solidFill>
            <a:ln w="9525">
              <a:noFill/>
              <a:round/>
              <a:headEnd/>
              <a:tailEnd/>
            </a:ln>
          </p:spPr>
          <p:txBody>
            <a:bodyPr/>
            <a:lstStyle/>
            <a:p>
              <a:endParaRPr lang="en-US"/>
            </a:p>
          </p:txBody>
        </p:sp>
        <p:sp>
          <p:nvSpPr>
            <p:cNvPr id="152014" name="Freeform 462"/>
            <p:cNvSpPr>
              <a:spLocks/>
            </p:cNvSpPr>
            <p:nvPr/>
          </p:nvSpPr>
          <p:spPr bwMode="black">
            <a:xfrm>
              <a:off x="4070350" y="5753100"/>
              <a:ext cx="34925" cy="30163"/>
            </a:xfrm>
            <a:custGeom>
              <a:avLst/>
              <a:gdLst/>
              <a:ahLst/>
              <a:cxnLst>
                <a:cxn ang="0">
                  <a:pos x="0" y="2"/>
                </a:cxn>
                <a:cxn ang="0">
                  <a:pos x="3" y="0"/>
                </a:cxn>
                <a:cxn ang="0">
                  <a:pos x="0" y="3"/>
                </a:cxn>
                <a:cxn ang="0">
                  <a:pos x="18" y="18"/>
                </a:cxn>
                <a:cxn ang="0">
                  <a:pos x="14" y="21"/>
                </a:cxn>
                <a:cxn ang="0">
                  <a:pos x="11" y="22"/>
                </a:cxn>
                <a:cxn ang="0">
                  <a:pos x="0" y="2"/>
                </a:cxn>
              </a:cxnLst>
              <a:rect l="0" t="0" r="r" b="b"/>
              <a:pathLst>
                <a:path w="18" h="22">
                  <a:moveTo>
                    <a:pt x="0" y="2"/>
                  </a:moveTo>
                  <a:lnTo>
                    <a:pt x="3" y="0"/>
                  </a:lnTo>
                  <a:lnTo>
                    <a:pt x="0" y="3"/>
                  </a:lnTo>
                  <a:lnTo>
                    <a:pt x="18" y="18"/>
                  </a:lnTo>
                  <a:lnTo>
                    <a:pt x="14" y="21"/>
                  </a:lnTo>
                  <a:lnTo>
                    <a:pt x="11" y="22"/>
                  </a:lnTo>
                  <a:lnTo>
                    <a:pt x="0" y="2"/>
                  </a:lnTo>
                  <a:close/>
                </a:path>
              </a:pathLst>
            </a:custGeom>
            <a:solidFill>
              <a:schemeClr val="tx1"/>
            </a:solidFill>
            <a:ln w="9525">
              <a:noFill/>
              <a:round/>
              <a:headEnd/>
              <a:tailEnd/>
            </a:ln>
          </p:spPr>
          <p:txBody>
            <a:bodyPr/>
            <a:lstStyle/>
            <a:p>
              <a:endParaRPr lang="en-US"/>
            </a:p>
          </p:txBody>
        </p:sp>
        <p:sp>
          <p:nvSpPr>
            <p:cNvPr id="152015" name="Freeform 463"/>
            <p:cNvSpPr>
              <a:spLocks/>
            </p:cNvSpPr>
            <p:nvPr/>
          </p:nvSpPr>
          <p:spPr bwMode="black">
            <a:xfrm>
              <a:off x="4070350" y="5753100"/>
              <a:ext cx="38100" cy="25400"/>
            </a:xfrm>
            <a:custGeom>
              <a:avLst/>
              <a:gdLst/>
              <a:ahLst/>
              <a:cxnLst>
                <a:cxn ang="0">
                  <a:pos x="0" y="3"/>
                </a:cxn>
                <a:cxn ang="0">
                  <a:pos x="2" y="0"/>
                </a:cxn>
                <a:cxn ang="0">
                  <a:pos x="1" y="2"/>
                </a:cxn>
                <a:cxn ang="0">
                  <a:pos x="21" y="13"/>
                </a:cxn>
                <a:cxn ang="0">
                  <a:pos x="20" y="15"/>
                </a:cxn>
                <a:cxn ang="0">
                  <a:pos x="18" y="18"/>
                </a:cxn>
                <a:cxn ang="0">
                  <a:pos x="0" y="3"/>
                </a:cxn>
              </a:cxnLst>
              <a:rect l="0" t="0" r="r" b="b"/>
              <a:pathLst>
                <a:path w="21" h="18">
                  <a:moveTo>
                    <a:pt x="0" y="3"/>
                  </a:moveTo>
                  <a:lnTo>
                    <a:pt x="2" y="0"/>
                  </a:lnTo>
                  <a:lnTo>
                    <a:pt x="1" y="2"/>
                  </a:lnTo>
                  <a:lnTo>
                    <a:pt x="21" y="13"/>
                  </a:lnTo>
                  <a:lnTo>
                    <a:pt x="20" y="15"/>
                  </a:lnTo>
                  <a:lnTo>
                    <a:pt x="18" y="18"/>
                  </a:lnTo>
                  <a:lnTo>
                    <a:pt x="0" y="3"/>
                  </a:lnTo>
                  <a:close/>
                </a:path>
              </a:pathLst>
            </a:custGeom>
            <a:solidFill>
              <a:schemeClr val="tx1"/>
            </a:solidFill>
            <a:ln w="9525">
              <a:noFill/>
              <a:round/>
              <a:headEnd/>
              <a:tailEnd/>
            </a:ln>
          </p:spPr>
          <p:txBody>
            <a:bodyPr/>
            <a:lstStyle/>
            <a:p>
              <a:endParaRPr lang="en-US"/>
            </a:p>
          </p:txBody>
        </p:sp>
        <p:sp>
          <p:nvSpPr>
            <p:cNvPr id="152016" name="Freeform 464"/>
            <p:cNvSpPr>
              <a:spLocks/>
            </p:cNvSpPr>
            <p:nvPr/>
          </p:nvSpPr>
          <p:spPr bwMode="black">
            <a:xfrm>
              <a:off x="4070350" y="5749925"/>
              <a:ext cx="46038" cy="19050"/>
            </a:xfrm>
            <a:custGeom>
              <a:avLst/>
              <a:gdLst/>
              <a:ahLst/>
              <a:cxnLst>
                <a:cxn ang="0">
                  <a:pos x="0" y="3"/>
                </a:cxn>
                <a:cxn ang="0">
                  <a:pos x="2" y="0"/>
                </a:cxn>
                <a:cxn ang="0">
                  <a:pos x="1" y="3"/>
                </a:cxn>
                <a:cxn ang="0">
                  <a:pos x="23" y="7"/>
                </a:cxn>
                <a:cxn ang="0">
                  <a:pos x="22" y="10"/>
                </a:cxn>
                <a:cxn ang="0">
                  <a:pos x="20" y="14"/>
                </a:cxn>
                <a:cxn ang="0">
                  <a:pos x="0" y="3"/>
                </a:cxn>
              </a:cxnLst>
              <a:rect l="0" t="0" r="r" b="b"/>
              <a:pathLst>
                <a:path w="23" h="14">
                  <a:moveTo>
                    <a:pt x="0" y="3"/>
                  </a:moveTo>
                  <a:lnTo>
                    <a:pt x="2" y="0"/>
                  </a:lnTo>
                  <a:lnTo>
                    <a:pt x="1" y="3"/>
                  </a:lnTo>
                  <a:lnTo>
                    <a:pt x="23" y="7"/>
                  </a:lnTo>
                  <a:lnTo>
                    <a:pt x="22" y="10"/>
                  </a:lnTo>
                  <a:lnTo>
                    <a:pt x="20" y="14"/>
                  </a:lnTo>
                  <a:lnTo>
                    <a:pt x="0" y="3"/>
                  </a:lnTo>
                  <a:close/>
                </a:path>
              </a:pathLst>
            </a:custGeom>
            <a:solidFill>
              <a:schemeClr val="tx1"/>
            </a:solidFill>
            <a:ln w="9525">
              <a:noFill/>
              <a:round/>
              <a:headEnd/>
              <a:tailEnd/>
            </a:ln>
          </p:spPr>
          <p:txBody>
            <a:bodyPr/>
            <a:lstStyle/>
            <a:p>
              <a:endParaRPr lang="en-US"/>
            </a:p>
          </p:txBody>
        </p:sp>
        <p:sp>
          <p:nvSpPr>
            <p:cNvPr id="152017" name="Freeform 465"/>
            <p:cNvSpPr>
              <a:spLocks/>
            </p:cNvSpPr>
            <p:nvPr/>
          </p:nvSpPr>
          <p:spPr bwMode="black">
            <a:xfrm>
              <a:off x="4075113" y="5746750"/>
              <a:ext cx="41275" cy="14288"/>
            </a:xfrm>
            <a:custGeom>
              <a:avLst/>
              <a:gdLst/>
              <a:ahLst/>
              <a:cxnLst>
                <a:cxn ang="0">
                  <a:pos x="0" y="5"/>
                </a:cxn>
                <a:cxn ang="0">
                  <a:pos x="1" y="0"/>
                </a:cxn>
                <a:cxn ang="0">
                  <a:pos x="1" y="3"/>
                </a:cxn>
                <a:cxn ang="0">
                  <a:pos x="23" y="1"/>
                </a:cxn>
                <a:cxn ang="0">
                  <a:pos x="23" y="5"/>
                </a:cxn>
                <a:cxn ang="0">
                  <a:pos x="22" y="9"/>
                </a:cxn>
                <a:cxn ang="0">
                  <a:pos x="0" y="5"/>
                </a:cxn>
              </a:cxnLst>
              <a:rect l="0" t="0" r="r" b="b"/>
              <a:pathLst>
                <a:path w="23" h="9">
                  <a:moveTo>
                    <a:pt x="0" y="5"/>
                  </a:moveTo>
                  <a:lnTo>
                    <a:pt x="1" y="0"/>
                  </a:lnTo>
                  <a:lnTo>
                    <a:pt x="1" y="3"/>
                  </a:lnTo>
                  <a:lnTo>
                    <a:pt x="23" y="1"/>
                  </a:lnTo>
                  <a:lnTo>
                    <a:pt x="23" y="5"/>
                  </a:lnTo>
                  <a:lnTo>
                    <a:pt x="22" y="9"/>
                  </a:lnTo>
                  <a:lnTo>
                    <a:pt x="0" y="5"/>
                  </a:lnTo>
                  <a:close/>
                </a:path>
              </a:pathLst>
            </a:custGeom>
            <a:solidFill>
              <a:schemeClr val="tx1"/>
            </a:solidFill>
            <a:ln w="9525">
              <a:noFill/>
              <a:round/>
              <a:headEnd/>
              <a:tailEnd/>
            </a:ln>
          </p:spPr>
          <p:txBody>
            <a:bodyPr/>
            <a:lstStyle/>
            <a:p>
              <a:endParaRPr lang="en-US"/>
            </a:p>
          </p:txBody>
        </p:sp>
        <p:sp>
          <p:nvSpPr>
            <p:cNvPr id="152018" name="Freeform 466"/>
            <p:cNvSpPr>
              <a:spLocks/>
            </p:cNvSpPr>
            <p:nvPr/>
          </p:nvSpPr>
          <p:spPr bwMode="black">
            <a:xfrm>
              <a:off x="4075113" y="5738813"/>
              <a:ext cx="41275" cy="14287"/>
            </a:xfrm>
            <a:custGeom>
              <a:avLst/>
              <a:gdLst/>
              <a:ahLst/>
              <a:cxnLst>
                <a:cxn ang="0">
                  <a:pos x="1" y="10"/>
                </a:cxn>
                <a:cxn ang="0">
                  <a:pos x="0" y="3"/>
                </a:cxn>
                <a:cxn ang="0">
                  <a:pos x="0" y="5"/>
                </a:cxn>
                <a:cxn ang="0">
                  <a:pos x="23" y="0"/>
                </a:cxn>
                <a:cxn ang="0">
                  <a:pos x="23" y="2"/>
                </a:cxn>
                <a:cxn ang="0">
                  <a:pos x="23" y="8"/>
                </a:cxn>
                <a:cxn ang="0">
                  <a:pos x="1" y="10"/>
                </a:cxn>
              </a:cxnLst>
              <a:rect l="0" t="0" r="r" b="b"/>
              <a:pathLst>
                <a:path w="23" h="10">
                  <a:moveTo>
                    <a:pt x="1" y="10"/>
                  </a:moveTo>
                  <a:lnTo>
                    <a:pt x="0" y="3"/>
                  </a:lnTo>
                  <a:lnTo>
                    <a:pt x="0" y="5"/>
                  </a:lnTo>
                  <a:lnTo>
                    <a:pt x="23" y="0"/>
                  </a:lnTo>
                  <a:lnTo>
                    <a:pt x="23" y="2"/>
                  </a:lnTo>
                  <a:lnTo>
                    <a:pt x="23" y="8"/>
                  </a:lnTo>
                  <a:lnTo>
                    <a:pt x="1" y="10"/>
                  </a:lnTo>
                  <a:close/>
                </a:path>
              </a:pathLst>
            </a:custGeom>
            <a:solidFill>
              <a:schemeClr val="tx1"/>
            </a:solidFill>
            <a:ln w="9525">
              <a:noFill/>
              <a:round/>
              <a:headEnd/>
              <a:tailEnd/>
            </a:ln>
          </p:spPr>
          <p:txBody>
            <a:bodyPr/>
            <a:lstStyle/>
            <a:p>
              <a:endParaRPr lang="en-US"/>
            </a:p>
          </p:txBody>
        </p:sp>
        <p:sp>
          <p:nvSpPr>
            <p:cNvPr id="152019" name="Freeform 467"/>
            <p:cNvSpPr>
              <a:spLocks/>
            </p:cNvSpPr>
            <p:nvPr/>
          </p:nvSpPr>
          <p:spPr bwMode="black">
            <a:xfrm>
              <a:off x="4070350" y="5724525"/>
              <a:ext cx="46038" cy="19050"/>
            </a:xfrm>
            <a:custGeom>
              <a:avLst/>
              <a:gdLst/>
              <a:ahLst/>
              <a:cxnLst>
                <a:cxn ang="0">
                  <a:pos x="1" y="16"/>
                </a:cxn>
                <a:cxn ang="0">
                  <a:pos x="0" y="5"/>
                </a:cxn>
                <a:cxn ang="0">
                  <a:pos x="0" y="6"/>
                </a:cxn>
                <a:cxn ang="0">
                  <a:pos x="22" y="0"/>
                </a:cxn>
                <a:cxn ang="0">
                  <a:pos x="22" y="1"/>
                </a:cxn>
                <a:cxn ang="0">
                  <a:pos x="24" y="11"/>
                </a:cxn>
                <a:cxn ang="0">
                  <a:pos x="1" y="16"/>
                </a:cxn>
              </a:cxnLst>
              <a:rect l="0" t="0" r="r" b="b"/>
              <a:pathLst>
                <a:path w="24" h="16">
                  <a:moveTo>
                    <a:pt x="1" y="16"/>
                  </a:moveTo>
                  <a:lnTo>
                    <a:pt x="0" y="5"/>
                  </a:lnTo>
                  <a:lnTo>
                    <a:pt x="0" y="6"/>
                  </a:lnTo>
                  <a:lnTo>
                    <a:pt x="22" y="0"/>
                  </a:lnTo>
                  <a:lnTo>
                    <a:pt x="22" y="1"/>
                  </a:lnTo>
                  <a:lnTo>
                    <a:pt x="24" y="11"/>
                  </a:lnTo>
                  <a:lnTo>
                    <a:pt x="1" y="16"/>
                  </a:lnTo>
                  <a:close/>
                </a:path>
              </a:pathLst>
            </a:custGeom>
            <a:solidFill>
              <a:schemeClr val="tx1"/>
            </a:solidFill>
            <a:ln w="9525">
              <a:noFill/>
              <a:round/>
              <a:headEnd/>
              <a:tailEnd/>
            </a:ln>
          </p:spPr>
          <p:txBody>
            <a:bodyPr/>
            <a:lstStyle/>
            <a:p>
              <a:endParaRPr lang="en-US"/>
            </a:p>
          </p:txBody>
        </p:sp>
        <p:sp>
          <p:nvSpPr>
            <p:cNvPr id="152020" name="Freeform 468"/>
            <p:cNvSpPr>
              <a:spLocks/>
            </p:cNvSpPr>
            <p:nvPr/>
          </p:nvSpPr>
          <p:spPr bwMode="black">
            <a:xfrm>
              <a:off x="4062413" y="5705475"/>
              <a:ext cx="50800" cy="26988"/>
            </a:xfrm>
            <a:custGeom>
              <a:avLst/>
              <a:gdLst/>
              <a:ahLst/>
              <a:cxnLst>
                <a:cxn ang="0">
                  <a:pos x="4" y="19"/>
                </a:cxn>
                <a:cxn ang="0">
                  <a:pos x="0" y="7"/>
                </a:cxn>
                <a:cxn ang="0">
                  <a:pos x="1" y="9"/>
                </a:cxn>
                <a:cxn ang="0">
                  <a:pos x="22" y="0"/>
                </a:cxn>
                <a:cxn ang="0">
                  <a:pos x="22" y="1"/>
                </a:cxn>
                <a:cxn ang="0">
                  <a:pos x="26" y="13"/>
                </a:cxn>
                <a:cxn ang="0">
                  <a:pos x="4" y="19"/>
                </a:cxn>
              </a:cxnLst>
              <a:rect l="0" t="0" r="r" b="b"/>
              <a:pathLst>
                <a:path w="26" h="19">
                  <a:moveTo>
                    <a:pt x="4" y="19"/>
                  </a:moveTo>
                  <a:lnTo>
                    <a:pt x="0" y="7"/>
                  </a:lnTo>
                  <a:lnTo>
                    <a:pt x="1" y="9"/>
                  </a:lnTo>
                  <a:lnTo>
                    <a:pt x="22" y="0"/>
                  </a:lnTo>
                  <a:lnTo>
                    <a:pt x="22" y="1"/>
                  </a:lnTo>
                  <a:lnTo>
                    <a:pt x="26" y="13"/>
                  </a:lnTo>
                  <a:lnTo>
                    <a:pt x="4" y="19"/>
                  </a:lnTo>
                  <a:close/>
                </a:path>
              </a:pathLst>
            </a:custGeom>
            <a:solidFill>
              <a:schemeClr val="tx1"/>
            </a:solidFill>
            <a:ln w="9525">
              <a:noFill/>
              <a:round/>
              <a:headEnd/>
              <a:tailEnd/>
            </a:ln>
          </p:spPr>
          <p:txBody>
            <a:bodyPr/>
            <a:lstStyle/>
            <a:p>
              <a:endParaRPr lang="en-US"/>
            </a:p>
          </p:txBody>
        </p:sp>
        <p:sp>
          <p:nvSpPr>
            <p:cNvPr id="152021" name="Freeform 469"/>
            <p:cNvSpPr>
              <a:spLocks/>
            </p:cNvSpPr>
            <p:nvPr/>
          </p:nvSpPr>
          <p:spPr bwMode="black">
            <a:xfrm>
              <a:off x="4054475" y="5684838"/>
              <a:ext cx="50800" cy="34925"/>
            </a:xfrm>
            <a:custGeom>
              <a:avLst/>
              <a:gdLst/>
              <a:ahLst/>
              <a:cxnLst>
                <a:cxn ang="0">
                  <a:pos x="6" y="24"/>
                </a:cxn>
                <a:cxn ang="0">
                  <a:pos x="0" y="8"/>
                </a:cxn>
                <a:cxn ang="0">
                  <a:pos x="0" y="9"/>
                </a:cxn>
                <a:cxn ang="0">
                  <a:pos x="21" y="0"/>
                </a:cxn>
                <a:cxn ang="0">
                  <a:pos x="21" y="0"/>
                </a:cxn>
                <a:cxn ang="0">
                  <a:pos x="27" y="15"/>
                </a:cxn>
                <a:cxn ang="0">
                  <a:pos x="6" y="24"/>
                </a:cxn>
              </a:cxnLst>
              <a:rect l="0" t="0" r="r" b="b"/>
              <a:pathLst>
                <a:path w="27" h="24">
                  <a:moveTo>
                    <a:pt x="6" y="24"/>
                  </a:moveTo>
                  <a:lnTo>
                    <a:pt x="0" y="8"/>
                  </a:lnTo>
                  <a:lnTo>
                    <a:pt x="0" y="9"/>
                  </a:lnTo>
                  <a:lnTo>
                    <a:pt x="21" y="0"/>
                  </a:lnTo>
                  <a:lnTo>
                    <a:pt x="21" y="0"/>
                  </a:lnTo>
                  <a:lnTo>
                    <a:pt x="27" y="15"/>
                  </a:lnTo>
                  <a:lnTo>
                    <a:pt x="6" y="24"/>
                  </a:lnTo>
                  <a:close/>
                </a:path>
              </a:pathLst>
            </a:custGeom>
            <a:solidFill>
              <a:schemeClr val="tx1"/>
            </a:solidFill>
            <a:ln w="9525">
              <a:noFill/>
              <a:round/>
              <a:headEnd/>
              <a:tailEnd/>
            </a:ln>
          </p:spPr>
          <p:txBody>
            <a:bodyPr/>
            <a:lstStyle/>
            <a:p>
              <a:endParaRPr lang="en-US"/>
            </a:p>
          </p:txBody>
        </p:sp>
        <p:sp>
          <p:nvSpPr>
            <p:cNvPr id="152022" name="Freeform 470"/>
            <p:cNvSpPr>
              <a:spLocks/>
            </p:cNvSpPr>
            <p:nvPr/>
          </p:nvSpPr>
          <p:spPr bwMode="black">
            <a:xfrm>
              <a:off x="4035425" y="5654675"/>
              <a:ext cx="58738" cy="41275"/>
            </a:xfrm>
            <a:custGeom>
              <a:avLst/>
              <a:gdLst/>
              <a:ahLst/>
              <a:cxnLst>
                <a:cxn ang="0">
                  <a:pos x="8" y="29"/>
                </a:cxn>
                <a:cxn ang="0">
                  <a:pos x="0" y="10"/>
                </a:cxn>
                <a:cxn ang="0">
                  <a:pos x="0" y="10"/>
                </a:cxn>
                <a:cxn ang="0">
                  <a:pos x="20" y="0"/>
                </a:cxn>
                <a:cxn ang="0">
                  <a:pos x="20" y="1"/>
                </a:cxn>
                <a:cxn ang="0">
                  <a:pos x="29" y="20"/>
                </a:cxn>
                <a:cxn ang="0">
                  <a:pos x="8" y="29"/>
                </a:cxn>
              </a:cxnLst>
              <a:rect l="0" t="0" r="r" b="b"/>
              <a:pathLst>
                <a:path w="29" h="29">
                  <a:moveTo>
                    <a:pt x="8" y="29"/>
                  </a:moveTo>
                  <a:lnTo>
                    <a:pt x="0" y="10"/>
                  </a:lnTo>
                  <a:lnTo>
                    <a:pt x="0" y="10"/>
                  </a:lnTo>
                  <a:lnTo>
                    <a:pt x="20" y="0"/>
                  </a:lnTo>
                  <a:lnTo>
                    <a:pt x="20" y="1"/>
                  </a:lnTo>
                  <a:lnTo>
                    <a:pt x="29" y="20"/>
                  </a:lnTo>
                  <a:lnTo>
                    <a:pt x="8" y="29"/>
                  </a:lnTo>
                  <a:close/>
                </a:path>
              </a:pathLst>
            </a:custGeom>
            <a:solidFill>
              <a:schemeClr val="tx1"/>
            </a:solidFill>
            <a:ln w="9525">
              <a:noFill/>
              <a:round/>
              <a:headEnd/>
              <a:tailEnd/>
            </a:ln>
          </p:spPr>
          <p:txBody>
            <a:bodyPr/>
            <a:lstStyle/>
            <a:p>
              <a:endParaRPr lang="en-US"/>
            </a:p>
          </p:txBody>
        </p:sp>
        <p:sp>
          <p:nvSpPr>
            <p:cNvPr id="152023" name="Freeform 471"/>
            <p:cNvSpPr>
              <a:spLocks/>
            </p:cNvSpPr>
            <p:nvPr/>
          </p:nvSpPr>
          <p:spPr bwMode="black">
            <a:xfrm>
              <a:off x="4024313" y="5637213"/>
              <a:ext cx="53975" cy="31750"/>
            </a:xfrm>
            <a:custGeom>
              <a:avLst/>
              <a:gdLst/>
              <a:ahLst/>
              <a:cxnLst>
                <a:cxn ang="0">
                  <a:pos x="7" y="23"/>
                </a:cxn>
                <a:cxn ang="0">
                  <a:pos x="0" y="9"/>
                </a:cxn>
                <a:cxn ang="0">
                  <a:pos x="20" y="0"/>
                </a:cxn>
                <a:cxn ang="0">
                  <a:pos x="27" y="13"/>
                </a:cxn>
                <a:cxn ang="0">
                  <a:pos x="7" y="23"/>
                </a:cxn>
              </a:cxnLst>
              <a:rect l="0" t="0" r="r" b="b"/>
              <a:pathLst>
                <a:path w="27" h="23">
                  <a:moveTo>
                    <a:pt x="7" y="23"/>
                  </a:moveTo>
                  <a:lnTo>
                    <a:pt x="0" y="9"/>
                  </a:lnTo>
                  <a:lnTo>
                    <a:pt x="20" y="0"/>
                  </a:lnTo>
                  <a:lnTo>
                    <a:pt x="27" y="13"/>
                  </a:lnTo>
                  <a:lnTo>
                    <a:pt x="7" y="23"/>
                  </a:lnTo>
                  <a:close/>
                </a:path>
              </a:pathLst>
            </a:custGeom>
            <a:solidFill>
              <a:schemeClr val="tx1"/>
            </a:solidFill>
            <a:ln w="9525">
              <a:noFill/>
              <a:round/>
              <a:headEnd/>
              <a:tailEnd/>
            </a:ln>
          </p:spPr>
          <p:txBody>
            <a:bodyPr/>
            <a:lstStyle/>
            <a:p>
              <a:endParaRPr lang="en-US"/>
            </a:p>
          </p:txBody>
        </p:sp>
        <p:sp>
          <p:nvSpPr>
            <p:cNvPr id="152024" name="Freeform 472"/>
            <p:cNvSpPr>
              <a:spLocks/>
            </p:cNvSpPr>
            <p:nvPr/>
          </p:nvSpPr>
          <p:spPr bwMode="black">
            <a:xfrm>
              <a:off x="3721100" y="2106613"/>
              <a:ext cx="69850" cy="60325"/>
            </a:xfrm>
            <a:custGeom>
              <a:avLst/>
              <a:gdLst/>
              <a:ahLst/>
              <a:cxnLst>
                <a:cxn ang="0">
                  <a:pos x="16" y="44"/>
                </a:cxn>
                <a:cxn ang="0">
                  <a:pos x="0" y="10"/>
                </a:cxn>
                <a:cxn ang="0">
                  <a:pos x="0" y="10"/>
                </a:cxn>
                <a:cxn ang="0">
                  <a:pos x="20" y="1"/>
                </a:cxn>
                <a:cxn ang="0">
                  <a:pos x="20" y="0"/>
                </a:cxn>
                <a:cxn ang="0">
                  <a:pos x="36" y="33"/>
                </a:cxn>
                <a:cxn ang="0">
                  <a:pos x="16" y="44"/>
                </a:cxn>
              </a:cxnLst>
              <a:rect l="0" t="0" r="r" b="b"/>
              <a:pathLst>
                <a:path w="36" h="44">
                  <a:moveTo>
                    <a:pt x="16" y="44"/>
                  </a:moveTo>
                  <a:lnTo>
                    <a:pt x="0" y="10"/>
                  </a:lnTo>
                  <a:lnTo>
                    <a:pt x="0" y="10"/>
                  </a:lnTo>
                  <a:lnTo>
                    <a:pt x="20" y="1"/>
                  </a:lnTo>
                  <a:lnTo>
                    <a:pt x="20" y="0"/>
                  </a:lnTo>
                  <a:lnTo>
                    <a:pt x="36" y="33"/>
                  </a:lnTo>
                  <a:lnTo>
                    <a:pt x="16" y="44"/>
                  </a:lnTo>
                  <a:close/>
                </a:path>
              </a:pathLst>
            </a:custGeom>
            <a:solidFill>
              <a:schemeClr val="tx1"/>
            </a:solidFill>
            <a:ln w="9525">
              <a:noFill/>
              <a:round/>
              <a:headEnd/>
              <a:tailEnd/>
            </a:ln>
          </p:spPr>
          <p:txBody>
            <a:bodyPr/>
            <a:lstStyle/>
            <a:p>
              <a:endParaRPr lang="en-US"/>
            </a:p>
          </p:txBody>
        </p:sp>
        <p:sp>
          <p:nvSpPr>
            <p:cNvPr id="152025" name="Freeform 473"/>
            <p:cNvSpPr>
              <a:spLocks/>
            </p:cNvSpPr>
            <p:nvPr/>
          </p:nvSpPr>
          <p:spPr bwMode="black">
            <a:xfrm>
              <a:off x="3702050" y="2081213"/>
              <a:ext cx="58738" cy="38100"/>
            </a:xfrm>
            <a:custGeom>
              <a:avLst/>
              <a:gdLst/>
              <a:ahLst/>
              <a:cxnLst>
                <a:cxn ang="0">
                  <a:pos x="9" y="28"/>
                </a:cxn>
                <a:cxn ang="0">
                  <a:pos x="1" y="9"/>
                </a:cxn>
                <a:cxn ang="0">
                  <a:pos x="0" y="8"/>
                </a:cxn>
                <a:cxn ang="0">
                  <a:pos x="21" y="0"/>
                </a:cxn>
                <a:cxn ang="0">
                  <a:pos x="21" y="0"/>
                </a:cxn>
                <a:cxn ang="0">
                  <a:pos x="29" y="19"/>
                </a:cxn>
                <a:cxn ang="0">
                  <a:pos x="9" y="28"/>
                </a:cxn>
              </a:cxnLst>
              <a:rect l="0" t="0" r="r" b="b"/>
              <a:pathLst>
                <a:path w="29" h="28">
                  <a:moveTo>
                    <a:pt x="9" y="28"/>
                  </a:moveTo>
                  <a:lnTo>
                    <a:pt x="1" y="9"/>
                  </a:lnTo>
                  <a:lnTo>
                    <a:pt x="0" y="8"/>
                  </a:lnTo>
                  <a:lnTo>
                    <a:pt x="21" y="0"/>
                  </a:lnTo>
                  <a:lnTo>
                    <a:pt x="21" y="0"/>
                  </a:lnTo>
                  <a:lnTo>
                    <a:pt x="29" y="19"/>
                  </a:lnTo>
                  <a:lnTo>
                    <a:pt x="9" y="28"/>
                  </a:lnTo>
                  <a:close/>
                </a:path>
              </a:pathLst>
            </a:custGeom>
            <a:solidFill>
              <a:schemeClr val="tx1"/>
            </a:solidFill>
            <a:ln w="9525">
              <a:noFill/>
              <a:round/>
              <a:headEnd/>
              <a:tailEnd/>
            </a:ln>
          </p:spPr>
          <p:txBody>
            <a:bodyPr/>
            <a:lstStyle/>
            <a:p>
              <a:endParaRPr lang="en-US"/>
            </a:p>
          </p:txBody>
        </p:sp>
        <p:sp>
          <p:nvSpPr>
            <p:cNvPr id="152026" name="Freeform 474"/>
            <p:cNvSpPr>
              <a:spLocks/>
            </p:cNvSpPr>
            <p:nvPr/>
          </p:nvSpPr>
          <p:spPr bwMode="black">
            <a:xfrm>
              <a:off x="3690938" y="2057400"/>
              <a:ext cx="53975" cy="34925"/>
            </a:xfrm>
            <a:custGeom>
              <a:avLst/>
              <a:gdLst/>
              <a:ahLst/>
              <a:cxnLst>
                <a:cxn ang="0">
                  <a:pos x="6" y="23"/>
                </a:cxn>
                <a:cxn ang="0">
                  <a:pos x="0" y="8"/>
                </a:cxn>
                <a:cxn ang="0">
                  <a:pos x="0" y="7"/>
                </a:cxn>
                <a:cxn ang="0">
                  <a:pos x="22" y="1"/>
                </a:cxn>
                <a:cxn ang="0">
                  <a:pos x="21" y="0"/>
                </a:cxn>
                <a:cxn ang="0">
                  <a:pos x="27" y="15"/>
                </a:cxn>
                <a:cxn ang="0">
                  <a:pos x="6" y="23"/>
                </a:cxn>
              </a:cxnLst>
              <a:rect l="0" t="0" r="r" b="b"/>
              <a:pathLst>
                <a:path w="27" h="23">
                  <a:moveTo>
                    <a:pt x="6" y="23"/>
                  </a:moveTo>
                  <a:lnTo>
                    <a:pt x="0" y="8"/>
                  </a:lnTo>
                  <a:lnTo>
                    <a:pt x="0" y="7"/>
                  </a:lnTo>
                  <a:lnTo>
                    <a:pt x="22" y="1"/>
                  </a:lnTo>
                  <a:lnTo>
                    <a:pt x="21" y="0"/>
                  </a:lnTo>
                  <a:lnTo>
                    <a:pt x="27" y="15"/>
                  </a:lnTo>
                  <a:lnTo>
                    <a:pt x="6" y="23"/>
                  </a:lnTo>
                  <a:close/>
                </a:path>
              </a:pathLst>
            </a:custGeom>
            <a:solidFill>
              <a:schemeClr val="tx1"/>
            </a:solidFill>
            <a:ln w="9525">
              <a:noFill/>
              <a:round/>
              <a:headEnd/>
              <a:tailEnd/>
            </a:ln>
          </p:spPr>
          <p:txBody>
            <a:bodyPr/>
            <a:lstStyle/>
            <a:p>
              <a:endParaRPr lang="en-US"/>
            </a:p>
          </p:txBody>
        </p:sp>
        <p:sp>
          <p:nvSpPr>
            <p:cNvPr id="152027" name="Freeform 475"/>
            <p:cNvSpPr>
              <a:spLocks/>
            </p:cNvSpPr>
            <p:nvPr/>
          </p:nvSpPr>
          <p:spPr bwMode="black">
            <a:xfrm>
              <a:off x="3683000" y="2044700"/>
              <a:ext cx="50800" cy="25400"/>
            </a:xfrm>
            <a:custGeom>
              <a:avLst/>
              <a:gdLst/>
              <a:ahLst/>
              <a:cxnLst>
                <a:cxn ang="0">
                  <a:pos x="4" y="18"/>
                </a:cxn>
                <a:cxn ang="0">
                  <a:pos x="0" y="6"/>
                </a:cxn>
                <a:cxn ang="0">
                  <a:pos x="0" y="5"/>
                </a:cxn>
                <a:cxn ang="0">
                  <a:pos x="22" y="1"/>
                </a:cxn>
                <a:cxn ang="0">
                  <a:pos x="22" y="0"/>
                </a:cxn>
                <a:cxn ang="0">
                  <a:pos x="26" y="12"/>
                </a:cxn>
                <a:cxn ang="0">
                  <a:pos x="4" y="18"/>
                </a:cxn>
              </a:cxnLst>
              <a:rect l="0" t="0" r="r" b="b"/>
              <a:pathLst>
                <a:path w="26" h="18">
                  <a:moveTo>
                    <a:pt x="4" y="18"/>
                  </a:moveTo>
                  <a:lnTo>
                    <a:pt x="0" y="6"/>
                  </a:lnTo>
                  <a:lnTo>
                    <a:pt x="0" y="5"/>
                  </a:lnTo>
                  <a:lnTo>
                    <a:pt x="22" y="1"/>
                  </a:lnTo>
                  <a:lnTo>
                    <a:pt x="22" y="0"/>
                  </a:lnTo>
                  <a:lnTo>
                    <a:pt x="26" y="12"/>
                  </a:lnTo>
                  <a:lnTo>
                    <a:pt x="4" y="18"/>
                  </a:lnTo>
                  <a:close/>
                </a:path>
              </a:pathLst>
            </a:custGeom>
            <a:solidFill>
              <a:schemeClr val="tx1"/>
            </a:solidFill>
            <a:ln w="9525">
              <a:noFill/>
              <a:round/>
              <a:headEnd/>
              <a:tailEnd/>
            </a:ln>
          </p:spPr>
          <p:txBody>
            <a:bodyPr/>
            <a:lstStyle/>
            <a:p>
              <a:endParaRPr lang="en-US"/>
            </a:p>
          </p:txBody>
        </p:sp>
        <p:sp>
          <p:nvSpPr>
            <p:cNvPr id="152028" name="Freeform 476"/>
            <p:cNvSpPr>
              <a:spLocks/>
            </p:cNvSpPr>
            <p:nvPr/>
          </p:nvSpPr>
          <p:spPr bwMode="black">
            <a:xfrm>
              <a:off x="3679825" y="2033588"/>
              <a:ext cx="46038" cy="15875"/>
            </a:xfrm>
            <a:custGeom>
              <a:avLst/>
              <a:gdLst/>
              <a:ahLst/>
              <a:cxnLst>
                <a:cxn ang="0">
                  <a:pos x="2" y="14"/>
                </a:cxn>
                <a:cxn ang="0">
                  <a:pos x="0" y="4"/>
                </a:cxn>
                <a:cxn ang="0">
                  <a:pos x="0" y="3"/>
                </a:cxn>
                <a:cxn ang="0">
                  <a:pos x="23" y="1"/>
                </a:cxn>
                <a:cxn ang="0">
                  <a:pos x="23" y="0"/>
                </a:cxn>
                <a:cxn ang="0">
                  <a:pos x="24" y="10"/>
                </a:cxn>
                <a:cxn ang="0">
                  <a:pos x="2" y="14"/>
                </a:cxn>
              </a:cxnLst>
              <a:rect l="0" t="0" r="r" b="b"/>
              <a:pathLst>
                <a:path w="24" h="14">
                  <a:moveTo>
                    <a:pt x="2" y="14"/>
                  </a:moveTo>
                  <a:lnTo>
                    <a:pt x="0" y="4"/>
                  </a:lnTo>
                  <a:lnTo>
                    <a:pt x="0" y="3"/>
                  </a:lnTo>
                  <a:lnTo>
                    <a:pt x="23" y="1"/>
                  </a:lnTo>
                  <a:lnTo>
                    <a:pt x="23" y="0"/>
                  </a:lnTo>
                  <a:lnTo>
                    <a:pt x="24" y="10"/>
                  </a:lnTo>
                  <a:lnTo>
                    <a:pt x="2" y="14"/>
                  </a:lnTo>
                  <a:close/>
                </a:path>
              </a:pathLst>
            </a:custGeom>
            <a:solidFill>
              <a:schemeClr val="tx1"/>
            </a:solidFill>
            <a:ln w="9525">
              <a:noFill/>
              <a:round/>
              <a:headEnd/>
              <a:tailEnd/>
            </a:ln>
          </p:spPr>
          <p:txBody>
            <a:bodyPr/>
            <a:lstStyle/>
            <a:p>
              <a:endParaRPr lang="en-US"/>
            </a:p>
          </p:txBody>
        </p:sp>
        <p:sp>
          <p:nvSpPr>
            <p:cNvPr id="152029" name="Freeform 477"/>
            <p:cNvSpPr>
              <a:spLocks/>
            </p:cNvSpPr>
            <p:nvPr/>
          </p:nvSpPr>
          <p:spPr bwMode="black">
            <a:xfrm>
              <a:off x="3679825" y="2020888"/>
              <a:ext cx="46038" cy="14287"/>
            </a:xfrm>
            <a:custGeom>
              <a:avLst/>
              <a:gdLst/>
              <a:ahLst/>
              <a:cxnLst>
                <a:cxn ang="0">
                  <a:pos x="0" y="10"/>
                </a:cxn>
                <a:cxn ang="0">
                  <a:pos x="0" y="3"/>
                </a:cxn>
                <a:cxn ang="0">
                  <a:pos x="0" y="0"/>
                </a:cxn>
                <a:cxn ang="0">
                  <a:pos x="22" y="5"/>
                </a:cxn>
                <a:cxn ang="0">
                  <a:pos x="22" y="2"/>
                </a:cxn>
                <a:cxn ang="0">
                  <a:pos x="23" y="8"/>
                </a:cxn>
                <a:cxn ang="0">
                  <a:pos x="0" y="10"/>
                </a:cxn>
              </a:cxnLst>
              <a:rect l="0" t="0" r="r" b="b"/>
              <a:pathLst>
                <a:path w="23" h="10">
                  <a:moveTo>
                    <a:pt x="0" y="10"/>
                  </a:moveTo>
                  <a:lnTo>
                    <a:pt x="0" y="3"/>
                  </a:lnTo>
                  <a:lnTo>
                    <a:pt x="0" y="0"/>
                  </a:lnTo>
                  <a:lnTo>
                    <a:pt x="22" y="5"/>
                  </a:lnTo>
                  <a:lnTo>
                    <a:pt x="22" y="2"/>
                  </a:lnTo>
                  <a:lnTo>
                    <a:pt x="23" y="8"/>
                  </a:lnTo>
                  <a:lnTo>
                    <a:pt x="0" y="10"/>
                  </a:lnTo>
                  <a:close/>
                </a:path>
              </a:pathLst>
            </a:custGeom>
            <a:solidFill>
              <a:schemeClr val="tx1"/>
            </a:solidFill>
            <a:ln w="9525">
              <a:noFill/>
              <a:round/>
              <a:headEnd/>
              <a:tailEnd/>
            </a:ln>
          </p:spPr>
          <p:txBody>
            <a:bodyPr/>
            <a:lstStyle/>
            <a:p>
              <a:endParaRPr lang="en-US"/>
            </a:p>
          </p:txBody>
        </p:sp>
        <p:sp>
          <p:nvSpPr>
            <p:cNvPr id="152030" name="Freeform 478"/>
            <p:cNvSpPr>
              <a:spLocks/>
            </p:cNvSpPr>
            <p:nvPr/>
          </p:nvSpPr>
          <p:spPr bwMode="black">
            <a:xfrm>
              <a:off x="3679825" y="2009775"/>
              <a:ext cx="46038" cy="20638"/>
            </a:xfrm>
            <a:custGeom>
              <a:avLst/>
              <a:gdLst/>
              <a:ahLst/>
              <a:cxnLst>
                <a:cxn ang="0">
                  <a:pos x="0" y="8"/>
                </a:cxn>
                <a:cxn ang="0">
                  <a:pos x="1" y="3"/>
                </a:cxn>
                <a:cxn ang="0">
                  <a:pos x="2" y="0"/>
                </a:cxn>
                <a:cxn ang="0">
                  <a:pos x="22" y="11"/>
                </a:cxn>
                <a:cxn ang="0">
                  <a:pos x="23" y="8"/>
                </a:cxn>
                <a:cxn ang="0">
                  <a:pos x="22" y="13"/>
                </a:cxn>
                <a:cxn ang="0">
                  <a:pos x="0" y="8"/>
                </a:cxn>
              </a:cxnLst>
              <a:rect l="0" t="0" r="r" b="b"/>
              <a:pathLst>
                <a:path w="23" h="13">
                  <a:moveTo>
                    <a:pt x="0" y="8"/>
                  </a:moveTo>
                  <a:lnTo>
                    <a:pt x="1" y="3"/>
                  </a:lnTo>
                  <a:lnTo>
                    <a:pt x="2" y="0"/>
                  </a:lnTo>
                  <a:lnTo>
                    <a:pt x="22" y="11"/>
                  </a:lnTo>
                  <a:lnTo>
                    <a:pt x="23" y="8"/>
                  </a:lnTo>
                  <a:lnTo>
                    <a:pt x="22" y="13"/>
                  </a:lnTo>
                  <a:lnTo>
                    <a:pt x="0" y="8"/>
                  </a:lnTo>
                  <a:close/>
                </a:path>
              </a:pathLst>
            </a:custGeom>
            <a:solidFill>
              <a:schemeClr val="tx1"/>
            </a:solidFill>
            <a:ln w="9525">
              <a:noFill/>
              <a:round/>
              <a:headEnd/>
              <a:tailEnd/>
            </a:ln>
          </p:spPr>
          <p:txBody>
            <a:bodyPr/>
            <a:lstStyle/>
            <a:p>
              <a:endParaRPr lang="en-US"/>
            </a:p>
          </p:txBody>
        </p:sp>
        <p:sp>
          <p:nvSpPr>
            <p:cNvPr id="152031" name="Freeform 479"/>
            <p:cNvSpPr>
              <a:spLocks/>
            </p:cNvSpPr>
            <p:nvPr/>
          </p:nvSpPr>
          <p:spPr bwMode="black">
            <a:xfrm>
              <a:off x="3683000" y="2001838"/>
              <a:ext cx="42863" cy="25400"/>
            </a:xfrm>
            <a:custGeom>
              <a:avLst/>
              <a:gdLst/>
              <a:ahLst/>
              <a:cxnLst>
                <a:cxn ang="0">
                  <a:pos x="0" y="6"/>
                </a:cxn>
                <a:cxn ang="0">
                  <a:pos x="2" y="3"/>
                </a:cxn>
                <a:cxn ang="0">
                  <a:pos x="3" y="0"/>
                </a:cxn>
                <a:cxn ang="0">
                  <a:pos x="21" y="16"/>
                </a:cxn>
                <a:cxn ang="0">
                  <a:pos x="22" y="13"/>
                </a:cxn>
                <a:cxn ang="0">
                  <a:pos x="20" y="17"/>
                </a:cxn>
                <a:cxn ang="0">
                  <a:pos x="0" y="6"/>
                </a:cxn>
              </a:cxnLst>
              <a:rect l="0" t="0" r="r" b="b"/>
              <a:pathLst>
                <a:path w="22" h="17">
                  <a:moveTo>
                    <a:pt x="0" y="6"/>
                  </a:moveTo>
                  <a:lnTo>
                    <a:pt x="2" y="3"/>
                  </a:lnTo>
                  <a:lnTo>
                    <a:pt x="3" y="0"/>
                  </a:lnTo>
                  <a:lnTo>
                    <a:pt x="21" y="16"/>
                  </a:lnTo>
                  <a:lnTo>
                    <a:pt x="22" y="13"/>
                  </a:lnTo>
                  <a:lnTo>
                    <a:pt x="20" y="17"/>
                  </a:lnTo>
                  <a:lnTo>
                    <a:pt x="0" y="6"/>
                  </a:lnTo>
                  <a:close/>
                </a:path>
              </a:pathLst>
            </a:custGeom>
            <a:solidFill>
              <a:schemeClr val="tx1"/>
            </a:solidFill>
            <a:ln w="9525">
              <a:noFill/>
              <a:round/>
              <a:headEnd/>
              <a:tailEnd/>
            </a:ln>
          </p:spPr>
          <p:txBody>
            <a:bodyPr/>
            <a:lstStyle/>
            <a:p>
              <a:endParaRPr lang="en-US"/>
            </a:p>
          </p:txBody>
        </p:sp>
        <p:sp>
          <p:nvSpPr>
            <p:cNvPr id="152032" name="Freeform 480"/>
            <p:cNvSpPr>
              <a:spLocks/>
            </p:cNvSpPr>
            <p:nvPr/>
          </p:nvSpPr>
          <p:spPr bwMode="black">
            <a:xfrm>
              <a:off x="3687763" y="1997075"/>
              <a:ext cx="41275" cy="26988"/>
            </a:xfrm>
            <a:custGeom>
              <a:avLst/>
              <a:gdLst/>
              <a:ahLst/>
              <a:cxnLst>
                <a:cxn ang="0">
                  <a:pos x="0" y="5"/>
                </a:cxn>
                <a:cxn ang="0">
                  <a:pos x="2" y="2"/>
                </a:cxn>
                <a:cxn ang="0">
                  <a:pos x="6" y="0"/>
                </a:cxn>
                <a:cxn ang="0">
                  <a:pos x="17" y="20"/>
                </a:cxn>
                <a:cxn ang="0">
                  <a:pos x="21" y="18"/>
                </a:cxn>
                <a:cxn ang="0">
                  <a:pos x="18" y="21"/>
                </a:cxn>
                <a:cxn ang="0">
                  <a:pos x="0" y="5"/>
                </a:cxn>
              </a:cxnLst>
              <a:rect l="0" t="0" r="r" b="b"/>
              <a:pathLst>
                <a:path w="21" h="21">
                  <a:moveTo>
                    <a:pt x="0" y="5"/>
                  </a:moveTo>
                  <a:lnTo>
                    <a:pt x="2" y="2"/>
                  </a:lnTo>
                  <a:lnTo>
                    <a:pt x="6" y="0"/>
                  </a:lnTo>
                  <a:lnTo>
                    <a:pt x="17" y="20"/>
                  </a:lnTo>
                  <a:lnTo>
                    <a:pt x="21" y="18"/>
                  </a:lnTo>
                  <a:lnTo>
                    <a:pt x="18" y="21"/>
                  </a:lnTo>
                  <a:lnTo>
                    <a:pt x="0" y="5"/>
                  </a:lnTo>
                  <a:close/>
                </a:path>
              </a:pathLst>
            </a:custGeom>
            <a:solidFill>
              <a:schemeClr val="tx1"/>
            </a:solidFill>
            <a:ln w="9525">
              <a:noFill/>
              <a:round/>
              <a:headEnd/>
              <a:tailEnd/>
            </a:ln>
          </p:spPr>
          <p:txBody>
            <a:bodyPr/>
            <a:lstStyle/>
            <a:p>
              <a:endParaRPr lang="en-US"/>
            </a:p>
          </p:txBody>
        </p:sp>
        <p:sp>
          <p:nvSpPr>
            <p:cNvPr id="152033" name="Freeform 481"/>
            <p:cNvSpPr>
              <a:spLocks/>
            </p:cNvSpPr>
            <p:nvPr/>
          </p:nvSpPr>
          <p:spPr bwMode="black">
            <a:xfrm>
              <a:off x="3698875" y="1990725"/>
              <a:ext cx="30163" cy="33338"/>
            </a:xfrm>
            <a:custGeom>
              <a:avLst/>
              <a:gdLst/>
              <a:ahLst/>
              <a:cxnLst>
                <a:cxn ang="0">
                  <a:pos x="0" y="3"/>
                </a:cxn>
                <a:cxn ang="0">
                  <a:pos x="3" y="1"/>
                </a:cxn>
                <a:cxn ang="0">
                  <a:pos x="9" y="0"/>
                </a:cxn>
                <a:cxn ang="0">
                  <a:pos x="9" y="23"/>
                </a:cxn>
                <a:cxn ang="0">
                  <a:pos x="14" y="22"/>
                </a:cxn>
                <a:cxn ang="0">
                  <a:pos x="11" y="23"/>
                </a:cxn>
                <a:cxn ang="0">
                  <a:pos x="0" y="3"/>
                </a:cxn>
              </a:cxnLst>
              <a:rect l="0" t="0" r="r" b="b"/>
              <a:pathLst>
                <a:path w="14" h="23">
                  <a:moveTo>
                    <a:pt x="0" y="3"/>
                  </a:moveTo>
                  <a:lnTo>
                    <a:pt x="3" y="1"/>
                  </a:lnTo>
                  <a:lnTo>
                    <a:pt x="9" y="0"/>
                  </a:lnTo>
                  <a:lnTo>
                    <a:pt x="9" y="23"/>
                  </a:lnTo>
                  <a:lnTo>
                    <a:pt x="14" y="22"/>
                  </a:lnTo>
                  <a:lnTo>
                    <a:pt x="11" y="23"/>
                  </a:lnTo>
                  <a:lnTo>
                    <a:pt x="0" y="3"/>
                  </a:lnTo>
                  <a:close/>
                </a:path>
              </a:pathLst>
            </a:custGeom>
            <a:solidFill>
              <a:schemeClr val="tx1"/>
            </a:solidFill>
            <a:ln w="9525">
              <a:noFill/>
              <a:round/>
              <a:headEnd/>
              <a:tailEnd/>
            </a:ln>
          </p:spPr>
          <p:txBody>
            <a:bodyPr/>
            <a:lstStyle/>
            <a:p>
              <a:endParaRPr lang="en-US"/>
            </a:p>
          </p:txBody>
        </p:sp>
        <p:sp>
          <p:nvSpPr>
            <p:cNvPr id="152034" name="Freeform 482"/>
            <p:cNvSpPr>
              <a:spLocks/>
            </p:cNvSpPr>
            <p:nvPr/>
          </p:nvSpPr>
          <p:spPr bwMode="black">
            <a:xfrm>
              <a:off x="3717925" y="1990725"/>
              <a:ext cx="15875" cy="33338"/>
            </a:xfrm>
            <a:custGeom>
              <a:avLst/>
              <a:gdLst/>
              <a:ahLst/>
              <a:cxnLst>
                <a:cxn ang="0">
                  <a:pos x="0" y="0"/>
                </a:cxn>
                <a:cxn ang="0">
                  <a:pos x="3" y="0"/>
                </a:cxn>
                <a:cxn ang="0">
                  <a:pos x="7" y="0"/>
                </a:cxn>
                <a:cxn ang="0">
                  <a:pos x="0" y="23"/>
                </a:cxn>
                <a:cxn ang="0">
                  <a:pos x="3" y="23"/>
                </a:cxn>
                <a:cxn ang="0">
                  <a:pos x="0" y="23"/>
                </a:cxn>
                <a:cxn ang="0">
                  <a:pos x="0" y="0"/>
                </a:cxn>
              </a:cxnLst>
              <a:rect l="0" t="0" r="r" b="b"/>
              <a:pathLst>
                <a:path w="7" h="23">
                  <a:moveTo>
                    <a:pt x="0" y="0"/>
                  </a:moveTo>
                  <a:lnTo>
                    <a:pt x="3" y="0"/>
                  </a:lnTo>
                  <a:lnTo>
                    <a:pt x="7" y="0"/>
                  </a:lnTo>
                  <a:lnTo>
                    <a:pt x="0" y="23"/>
                  </a:lnTo>
                  <a:lnTo>
                    <a:pt x="3" y="23"/>
                  </a:lnTo>
                  <a:lnTo>
                    <a:pt x="0" y="23"/>
                  </a:lnTo>
                  <a:lnTo>
                    <a:pt x="0" y="0"/>
                  </a:lnTo>
                  <a:close/>
                </a:path>
              </a:pathLst>
            </a:custGeom>
            <a:solidFill>
              <a:schemeClr val="tx1"/>
            </a:solidFill>
            <a:ln w="9525">
              <a:noFill/>
              <a:round/>
              <a:headEnd/>
              <a:tailEnd/>
            </a:ln>
          </p:spPr>
          <p:txBody>
            <a:bodyPr/>
            <a:lstStyle/>
            <a:p>
              <a:endParaRPr lang="en-US"/>
            </a:p>
          </p:txBody>
        </p:sp>
        <p:sp>
          <p:nvSpPr>
            <p:cNvPr id="152035" name="Freeform 483"/>
            <p:cNvSpPr>
              <a:spLocks/>
            </p:cNvSpPr>
            <p:nvPr/>
          </p:nvSpPr>
          <p:spPr bwMode="black">
            <a:xfrm>
              <a:off x="3717925" y="1990725"/>
              <a:ext cx="26988" cy="33338"/>
            </a:xfrm>
            <a:custGeom>
              <a:avLst/>
              <a:gdLst/>
              <a:ahLst/>
              <a:cxnLst>
                <a:cxn ang="0">
                  <a:pos x="7" y="0"/>
                </a:cxn>
                <a:cxn ang="0">
                  <a:pos x="11" y="2"/>
                </a:cxn>
                <a:cxn ang="0">
                  <a:pos x="13" y="3"/>
                </a:cxn>
                <a:cxn ang="0">
                  <a:pos x="3" y="23"/>
                </a:cxn>
                <a:cxn ang="0">
                  <a:pos x="4" y="24"/>
                </a:cxn>
                <a:cxn ang="0">
                  <a:pos x="0" y="23"/>
                </a:cxn>
                <a:cxn ang="0">
                  <a:pos x="7" y="0"/>
                </a:cxn>
              </a:cxnLst>
              <a:rect l="0" t="0" r="r" b="b"/>
              <a:pathLst>
                <a:path w="13" h="24">
                  <a:moveTo>
                    <a:pt x="7" y="0"/>
                  </a:moveTo>
                  <a:lnTo>
                    <a:pt x="11" y="2"/>
                  </a:lnTo>
                  <a:lnTo>
                    <a:pt x="13" y="3"/>
                  </a:lnTo>
                  <a:lnTo>
                    <a:pt x="3" y="23"/>
                  </a:lnTo>
                  <a:lnTo>
                    <a:pt x="4" y="24"/>
                  </a:lnTo>
                  <a:lnTo>
                    <a:pt x="0" y="23"/>
                  </a:lnTo>
                  <a:lnTo>
                    <a:pt x="7" y="0"/>
                  </a:lnTo>
                  <a:close/>
                </a:path>
              </a:pathLst>
            </a:custGeom>
            <a:solidFill>
              <a:schemeClr val="tx1"/>
            </a:solidFill>
            <a:ln w="9525">
              <a:noFill/>
              <a:round/>
              <a:headEnd/>
              <a:tailEnd/>
            </a:ln>
          </p:spPr>
          <p:txBody>
            <a:bodyPr/>
            <a:lstStyle/>
            <a:p>
              <a:endParaRPr lang="en-US"/>
            </a:p>
          </p:txBody>
        </p:sp>
        <p:sp>
          <p:nvSpPr>
            <p:cNvPr id="152036" name="Freeform 484"/>
            <p:cNvSpPr>
              <a:spLocks/>
            </p:cNvSpPr>
            <p:nvPr/>
          </p:nvSpPr>
          <p:spPr bwMode="black">
            <a:xfrm>
              <a:off x="3725863" y="1997075"/>
              <a:ext cx="34925" cy="30163"/>
            </a:xfrm>
            <a:custGeom>
              <a:avLst/>
              <a:gdLst/>
              <a:ahLst/>
              <a:cxnLst>
                <a:cxn ang="0">
                  <a:pos x="10" y="0"/>
                </a:cxn>
                <a:cxn ang="0">
                  <a:pos x="16" y="3"/>
                </a:cxn>
                <a:cxn ang="0">
                  <a:pos x="18" y="4"/>
                </a:cxn>
                <a:cxn ang="0">
                  <a:pos x="4" y="22"/>
                </a:cxn>
                <a:cxn ang="0">
                  <a:pos x="6" y="23"/>
                </a:cxn>
                <a:cxn ang="0">
                  <a:pos x="0" y="20"/>
                </a:cxn>
                <a:cxn ang="0">
                  <a:pos x="10" y="0"/>
                </a:cxn>
              </a:cxnLst>
              <a:rect l="0" t="0" r="r" b="b"/>
              <a:pathLst>
                <a:path w="18" h="23">
                  <a:moveTo>
                    <a:pt x="10" y="0"/>
                  </a:moveTo>
                  <a:lnTo>
                    <a:pt x="16" y="3"/>
                  </a:lnTo>
                  <a:lnTo>
                    <a:pt x="18" y="4"/>
                  </a:lnTo>
                  <a:lnTo>
                    <a:pt x="4" y="22"/>
                  </a:lnTo>
                  <a:lnTo>
                    <a:pt x="6" y="23"/>
                  </a:lnTo>
                  <a:lnTo>
                    <a:pt x="0" y="20"/>
                  </a:lnTo>
                  <a:lnTo>
                    <a:pt x="10" y="0"/>
                  </a:lnTo>
                  <a:close/>
                </a:path>
              </a:pathLst>
            </a:custGeom>
            <a:solidFill>
              <a:schemeClr val="tx1"/>
            </a:solidFill>
            <a:ln w="9525">
              <a:noFill/>
              <a:round/>
              <a:headEnd/>
              <a:tailEnd/>
            </a:ln>
          </p:spPr>
          <p:txBody>
            <a:bodyPr/>
            <a:lstStyle/>
            <a:p>
              <a:endParaRPr lang="en-US"/>
            </a:p>
          </p:txBody>
        </p:sp>
        <p:sp>
          <p:nvSpPr>
            <p:cNvPr id="152037" name="Freeform 485"/>
            <p:cNvSpPr>
              <a:spLocks/>
            </p:cNvSpPr>
            <p:nvPr/>
          </p:nvSpPr>
          <p:spPr bwMode="black">
            <a:xfrm>
              <a:off x="3733800" y="2001838"/>
              <a:ext cx="41275" cy="33337"/>
            </a:xfrm>
            <a:custGeom>
              <a:avLst/>
              <a:gdLst/>
              <a:ahLst/>
              <a:cxnLst>
                <a:cxn ang="0">
                  <a:pos x="14" y="0"/>
                </a:cxn>
                <a:cxn ang="0">
                  <a:pos x="21" y="6"/>
                </a:cxn>
                <a:cxn ang="0">
                  <a:pos x="22" y="7"/>
                </a:cxn>
                <a:cxn ang="0">
                  <a:pos x="6" y="23"/>
                </a:cxn>
                <a:cxn ang="0">
                  <a:pos x="7" y="24"/>
                </a:cxn>
                <a:cxn ang="0">
                  <a:pos x="0" y="18"/>
                </a:cxn>
                <a:cxn ang="0">
                  <a:pos x="14" y="0"/>
                </a:cxn>
              </a:cxnLst>
              <a:rect l="0" t="0" r="r" b="b"/>
              <a:pathLst>
                <a:path w="22" h="24">
                  <a:moveTo>
                    <a:pt x="14" y="0"/>
                  </a:moveTo>
                  <a:lnTo>
                    <a:pt x="21" y="6"/>
                  </a:lnTo>
                  <a:lnTo>
                    <a:pt x="22" y="7"/>
                  </a:lnTo>
                  <a:lnTo>
                    <a:pt x="6" y="23"/>
                  </a:lnTo>
                  <a:lnTo>
                    <a:pt x="7" y="24"/>
                  </a:lnTo>
                  <a:lnTo>
                    <a:pt x="0" y="18"/>
                  </a:lnTo>
                  <a:lnTo>
                    <a:pt x="14" y="0"/>
                  </a:lnTo>
                  <a:close/>
                </a:path>
              </a:pathLst>
            </a:custGeom>
            <a:solidFill>
              <a:schemeClr val="tx1"/>
            </a:solidFill>
            <a:ln w="9525">
              <a:noFill/>
              <a:round/>
              <a:headEnd/>
              <a:tailEnd/>
            </a:ln>
          </p:spPr>
          <p:txBody>
            <a:bodyPr/>
            <a:lstStyle/>
            <a:p>
              <a:endParaRPr lang="en-US"/>
            </a:p>
          </p:txBody>
        </p:sp>
        <p:sp>
          <p:nvSpPr>
            <p:cNvPr id="152038" name="Freeform 486"/>
            <p:cNvSpPr>
              <a:spLocks/>
            </p:cNvSpPr>
            <p:nvPr/>
          </p:nvSpPr>
          <p:spPr bwMode="black">
            <a:xfrm>
              <a:off x="3744913" y="2009775"/>
              <a:ext cx="46037" cy="34925"/>
            </a:xfrm>
            <a:custGeom>
              <a:avLst/>
              <a:gdLst/>
              <a:ahLst/>
              <a:cxnLst>
                <a:cxn ang="0">
                  <a:pos x="16" y="0"/>
                </a:cxn>
                <a:cxn ang="0">
                  <a:pos x="24" y="8"/>
                </a:cxn>
                <a:cxn ang="0">
                  <a:pos x="25" y="9"/>
                </a:cxn>
                <a:cxn ang="0">
                  <a:pos x="8" y="24"/>
                </a:cxn>
                <a:cxn ang="0">
                  <a:pos x="9" y="25"/>
                </a:cxn>
                <a:cxn ang="0">
                  <a:pos x="0" y="16"/>
                </a:cxn>
                <a:cxn ang="0">
                  <a:pos x="16" y="0"/>
                </a:cxn>
              </a:cxnLst>
              <a:rect l="0" t="0" r="r" b="b"/>
              <a:pathLst>
                <a:path w="25" h="25">
                  <a:moveTo>
                    <a:pt x="16" y="0"/>
                  </a:moveTo>
                  <a:lnTo>
                    <a:pt x="24" y="8"/>
                  </a:lnTo>
                  <a:lnTo>
                    <a:pt x="25" y="9"/>
                  </a:lnTo>
                  <a:lnTo>
                    <a:pt x="8" y="24"/>
                  </a:lnTo>
                  <a:lnTo>
                    <a:pt x="9" y="25"/>
                  </a:lnTo>
                  <a:lnTo>
                    <a:pt x="0" y="16"/>
                  </a:lnTo>
                  <a:lnTo>
                    <a:pt x="16" y="0"/>
                  </a:lnTo>
                  <a:close/>
                </a:path>
              </a:pathLst>
            </a:custGeom>
            <a:solidFill>
              <a:schemeClr val="tx1"/>
            </a:solidFill>
            <a:ln w="9525">
              <a:noFill/>
              <a:round/>
              <a:headEnd/>
              <a:tailEnd/>
            </a:ln>
          </p:spPr>
          <p:txBody>
            <a:bodyPr/>
            <a:lstStyle/>
            <a:p>
              <a:endParaRPr lang="en-US"/>
            </a:p>
          </p:txBody>
        </p:sp>
        <p:sp>
          <p:nvSpPr>
            <p:cNvPr id="152039" name="Freeform 487"/>
            <p:cNvSpPr>
              <a:spLocks/>
            </p:cNvSpPr>
            <p:nvPr/>
          </p:nvSpPr>
          <p:spPr bwMode="black">
            <a:xfrm>
              <a:off x="3760788" y="2024063"/>
              <a:ext cx="49212" cy="36512"/>
            </a:xfrm>
            <a:custGeom>
              <a:avLst/>
              <a:gdLst/>
              <a:ahLst/>
              <a:cxnLst>
                <a:cxn ang="0">
                  <a:pos x="17" y="0"/>
                </a:cxn>
                <a:cxn ang="0">
                  <a:pos x="28" y="11"/>
                </a:cxn>
                <a:cxn ang="0">
                  <a:pos x="28" y="11"/>
                </a:cxn>
                <a:cxn ang="0">
                  <a:pos x="9" y="26"/>
                </a:cxn>
                <a:cxn ang="0">
                  <a:pos x="10" y="27"/>
                </a:cxn>
                <a:cxn ang="0">
                  <a:pos x="0" y="15"/>
                </a:cxn>
                <a:cxn ang="0">
                  <a:pos x="17" y="0"/>
                </a:cxn>
              </a:cxnLst>
              <a:rect l="0" t="0" r="r" b="b"/>
              <a:pathLst>
                <a:path w="28" h="27">
                  <a:moveTo>
                    <a:pt x="17" y="0"/>
                  </a:moveTo>
                  <a:lnTo>
                    <a:pt x="28" y="11"/>
                  </a:lnTo>
                  <a:lnTo>
                    <a:pt x="28" y="11"/>
                  </a:lnTo>
                  <a:lnTo>
                    <a:pt x="9" y="26"/>
                  </a:lnTo>
                  <a:lnTo>
                    <a:pt x="10" y="27"/>
                  </a:lnTo>
                  <a:lnTo>
                    <a:pt x="0" y="15"/>
                  </a:lnTo>
                  <a:lnTo>
                    <a:pt x="17" y="0"/>
                  </a:lnTo>
                  <a:close/>
                </a:path>
              </a:pathLst>
            </a:custGeom>
            <a:solidFill>
              <a:schemeClr val="tx1"/>
            </a:solidFill>
            <a:ln w="9525">
              <a:noFill/>
              <a:round/>
              <a:headEnd/>
              <a:tailEnd/>
            </a:ln>
          </p:spPr>
          <p:txBody>
            <a:bodyPr/>
            <a:lstStyle/>
            <a:p>
              <a:endParaRPr lang="en-US"/>
            </a:p>
          </p:txBody>
        </p:sp>
        <p:sp>
          <p:nvSpPr>
            <p:cNvPr id="152040" name="Freeform 488"/>
            <p:cNvSpPr>
              <a:spLocks/>
            </p:cNvSpPr>
            <p:nvPr/>
          </p:nvSpPr>
          <p:spPr bwMode="black">
            <a:xfrm>
              <a:off x="3775075" y="2038350"/>
              <a:ext cx="57150" cy="42863"/>
            </a:xfrm>
            <a:custGeom>
              <a:avLst/>
              <a:gdLst/>
              <a:ahLst/>
              <a:cxnLst>
                <a:cxn ang="0">
                  <a:pos x="19" y="0"/>
                </a:cxn>
                <a:cxn ang="0">
                  <a:pos x="31" y="16"/>
                </a:cxn>
                <a:cxn ang="0">
                  <a:pos x="31" y="16"/>
                </a:cxn>
                <a:cxn ang="0">
                  <a:pos x="13" y="29"/>
                </a:cxn>
                <a:cxn ang="0">
                  <a:pos x="13" y="30"/>
                </a:cxn>
                <a:cxn ang="0">
                  <a:pos x="0" y="15"/>
                </a:cxn>
                <a:cxn ang="0">
                  <a:pos x="19" y="0"/>
                </a:cxn>
              </a:cxnLst>
              <a:rect l="0" t="0" r="r" b="b"/>
              <a:pathLst>
                <a:path w="31" h="30">
                  <a:moveTo>
                    <a:pt x="19" y="0"/>
                  </a:moveTo>
                  <a:lnTo>
                    <a:pt x="31" y="16"/>
                  </a:lnTo>
                  <a:lnTo>
                    <a:pt x="31" y="16"/>
                  </a:lnTo>
                  <a:lnTo>
                    <a:pt x="13" y="29"/>
                  </a:lnTo>
                  <a:lnTo>
                    <a:pt x="13" y="30"/>
                  </a:lnTo>
                  <a:lnTo>
                    <a:pt x="0" y="15"/>
                  </a:lnTo>
                  <a:lnTo>
                    <a:pt x="19" y="0"/>
                  </a:lnTo>
                  <a:close/>
                </a:path>
              </a:pathLst>
            </a:custGeom>
            <a:solidFill>
              <a:schemeClr val="tx1"/>
            </a:solidFill>
            <a:ln w="9525">
              <a:noFill/>
              <a:round/>
              <a:headEnd/>
              <a:tailEnd/>
            </a:ln>
          </p:spPr>
          <p:txBody>
            <a:bodyPr/>
            <a:lstStyle/>
            <a:p>
              <a:endParaRPr lang="en-US"/>
            </a:p>
          </p:txBody>
        </p:sp>
        <p:sp>
          <p:nvSpPr>
            <p:cNvPr id="152041" name="Freeform 489"/>
            <p:cNvSpPr>
              <a:spLocks/>
            </p:cNvSpPr>
            <p:nvPr/>
          </p:nvSpPr>
          <p:spPr bwMode="black">
            <a:xfrm>
              <a:off x="3798888" y="2060575"/>
              <a:ext cx="57150" cy="42863"/>
            </a:xfrm>
            <a:custGeom>
              <a:avLst/>
              <a:gdLst/>
              <a:ahLst/>
              <a:cxnLst>
                <a:cxn ang="0">
                  <a:pos x="18" y="0"/>
                </a:cxn>
                <a:cxn ang="0">
                  <a:pos x="30" y="17"/>
                </a:cxn>
                <a:cxn ang="0">
                  <a:pos x="30" y="17"/>
                </a:cxn>
                <a:cxn ang="0">
                  <a:pos x="12" y="30"/>
                </a:cxn>
                <a:cxn ang="0">
                  <a:pos x="12" y="30"/>
                </a:cxn>
                <a:cxn ang="0">
                  <a:pos x="0" y="13"/>
                </a:cxn>
                <a:cxn ang="0">
                  <a:pos x="18" y="0"/>
                </a:cxn>
              </a:cxnLst>
              <a:rect l="0" t="0" r="r" b="b"/>
              <a:pathLst>
                <a:path w="30" h="30">
                  <a:moveTo>
                    <a:pt x="18" y="0"/>
                  </a:moveTo>
                  <a:lnTo>
                    <a:pt x="30" y="17"/>
                  </a:lnTo>
                  <a:lnTo>
                    <a:pt x="30" y="17"/>
                  </a:lnTo>
                  <a:lnTo>
                    <a:pt x="12" y="30"/>
                  </a:lnTo>
                  <a:lnTo>
                    <a:pt x="12" y="30"/>
                  </a:lnTo>
                  <a:lnTo>
                    <a:pt x="0" y="13"/>
                  </a:lnTo>
                  <a:lnTo>
                    <a:pt x="18" y="0"/>
                  </a:lnTo>
                  <a:close/>
                </a:path>
              </a:pathLst>
            </a:custGeom>
            <a:solidFill>
              <a:schemeClr val="tx1"/>
            </a:solidFill>
            <a:ln w="9525">
              <a:noFill/>
              <a:round/>
              <a:headEnd/>
              <a:tailEnd/>
            </a:ln>
          </p:spPr>
          <p:txBody>
            <a:bodyPr/>
            <a:lstStyle/>
            <a:p>
              <a:endParaRPr lang="en-US"/>
            </a:p>
          </p:txBody>
        </p:sp>
        <p:sp>
          <p:nvSpPr>
            <p:cNvPr id="152042" name="Freeform 490"/>
            <p:cNvSpPr>
              <a:spLocks/>
            </p:cNvSpPr>
            <p:nvPr/>
          </p:nvSpPr>
          <p:spPr bwMode="black">
            <a:xfrm>
              <a:off x="3821113" y="2082800"/>
              <a:ext cx="65087" cy="46038"/>
            </a:xfrm>
            <a:custGeom>
              <a:avLst/>
              <a:gdLst/>
              <a:ahLst/>
              <a:cxnLst>
                <a:cxn ang="0">
                  <a:pos x="18" y="0"/>
                </a:cxn>
                <a:cxn ang="0">
                  <a:pos x="32" y="18"/>
                </a:cxn>
                <a:cxn ang="0">
                  <a:pos x="32" y="18"/>
                </a:cxn>
                <a:cxn ang="0">
                  <a:pos x="13" y="31"/>
                </a:cxn>
                <a:cxn ang="0">
                  <a:pos x="13" y="31"/>
                </a:cxn>
                <a:cxn ang="0">
                  <a:pos x="0" y="13"/>
                </a:cxn>
                <a:cxn ang="0">
                  <a:pos x="18" y="0"/>
                </a:cxn>
              </a:cxnLst>
              <a:rect l="0" t="0" r="r" b="b"/>
              <a:pathLst>
                <a:path w="32" h="31">
                  <a:moveTo>
                    <a:pt x="18" y="0"/>
                  </a:moveTo>
                  <a:lnTo>
                    <a:pt x="32" y="18"/>
                  </a:lnTo>
                  <a:lnTo>
                    <a:pt x="32" y="18"/>
                  </a:lnTo>
                  <a:lnTo>
                    <a:pt x="13" y="31"/>
                  </a:lnTo>
                  <a:lnTo>
                    <a:pt x="13" y="31"/>
                  </a:lnTo>
                  <a:lnTo>
                    <a:pt x="0" y="13"/>
                  </a:lnTo>
                  <a:lnTo>
                    <a:pt x="18" y="0"/>
                  </a:lnTo>
                  <a:close/>
                </a:path>
              </a:pathLst>
            </a:custGeom>
            <a:solidFill>
              <a:schemeClr val="tx1"/>
            </a:solidFill>
            <a:ln w="9525">
              <a:noFill/>
              <a:round/>
              <a:headEnd/>
              <a:tailEnd/>
            </a:ln>
          </p:spPr>
          <p:txBody>
            <a:bodyPr/>
            <a:lstStyle/>
            <a:p>
              <a:endParaRPr lang="en-US"/>
            </a:p>
          </p:txBody>
        </p:sp>
        <p:sp>
          <p:nvSpPr>
            <p:cNvPr id="152043" name="Freeform 491"/>
            <p:cNvSpPr>
              <a:spLocks/>
            </p:cNvSpPr>
            <p:nvPr/>
          </p:nvSpPr>
          <p:spPr bwMode="black">
            <a:xfrm>
              <a:off x="3848100" y="2111375"/>
              <a:ext cx="65088" cy="44450"/>
            </a:xfrm>
            <a:custGeom>
              <a:avLst/>
              <a:gdLst/>
              <a:ahLst/>
              <a:cxnLst>
                <a:cxn ang="0">
                  <a:pos x="19" y="0"/>
                </a:cxn>
                <a:cxn ang="0">
                  <a:pos x="33" y="19"/>
                </a:cxn>
                <a:cxn ang="0">
                  <a:pos x="33" y="19"/>
                </a:cxn>
                <a:cxn ang="0">
                  <a:pos x="14" y="32"/>
                </a:cxn>
                <a:cxn ang="0">
                  <a:pos x="14" y="32"/>
                </a:cxn>
                <a:cxn ang="0">
                  <a:pos x="0" y="13"/>
                </a:cxn>
                <a:cxn ang="0">
                  <a:pos x="19" y="0"/>
                </a:cxn>
              </a:cxnLst>
              <a:rect l="0" t="0" r="r" b="b"/>
              <a:pathLst>
                <a:path w="33" h="32">
                  <a:moveTo>
                    <a:pt x="19" y="0"/>
                  </a:moveTo>
                  <a:lnTo>
                    <a:pt x="33" y="19"/>
                  </a:lnTo>
                  <a:lnTo>
                    <a:pt x="33" y="19"/>
                  </a:lnTo>
                  <a:lnTo>
                    <a:pt x="14" y="32"/>
                  </a:lnTo>
                  <a:lnTo>
                    <a:pt x="14" y="32"/>
                  </a:lnTo>
                  <a:lnTo>
                    <a:pt x="0" y="13"/>
                  </a:lnTo>
                  <a:lnTo>
                    <a:pt x="19" y="0"/>
                  </a:lnTo>
                  <a:close/>
                </a:path>
              </a:pathLst>
            </a:custGeom>
            <a:solidFill>
              <a:schemeClr val="tx1"/>
            </a:solidFill>
            <a:ln w="9525">
              <a:noFill/>
              <a:round/>
              <a:headEnd/>
              <a:tailEnd/>
            </a:ln>
          </p:spPr>
          <p:txBody>
            <a:bodyPr/>
            <a:lstStyle/>
            <a:p>
              <a:endParaRPr lang="en-US"/>
            </a:p>
          </p:txBody>
        </p:sp>
        <p:sp>
          <p:nvSpPr>
            <p:cNvPr id="152044" name="Freeform 492"/>
            <p:cNvSpPr>
              <a:spLocks/>
            </p:cNvSpPr>
            <p:nvPr/>
          </p:nvSpPr>
          <p:spPr bwMode="black">
            <a:xfrm>
              <a:off x="3875088" y="2136775"/>
              <a:ext cx="61912" cy="44450"/>
            </a:xfrm>
            <a:custGeom>
              <a:avLst/>
              <a:gdLst/>
              <a:ahLst/>
              <a:cxnLst>
                <a:cxn ang="0">
                  <a:pos x="19" y="0"/>
                </a:cxn>
                <a:cxn ang="0">
                  <a:pos x="32" y="20"/>
                </a:cxn>
                <a:cxn ang="0">
                  <a:pos x="32" y="20"/>
                </a:cxn>
                <a:cxn ang="0">
                  <a:pos x="14" y="33"/>
                </a:cxn>
                <a:cxn ang="0">
                  <a:pos x="14" y="33"/>
                </a:cxn>
                <a:cxn ang="0">
                  <a:pos x="0" y="13"/>
                </a:cxn>
                <a:cxn ang="0">
                  <a:pos x="19" y="0"/>
                </a:cxn>
              </a:cxnLst>
              <a:rect l="0" t="0" r="r" b="b"/>
              <a:pathLst>
                <a:path w="32" h="33">
                  <a:moveTo>
                    <a:pt x="19" y="0"/>
                  </a:moveTo>
                  <a:lnTo>
                    <a:pt x="32" y="20"/>
                  </a:lnTo>
                  <a:lnTo>
                    <a:pt x="32" y="20"/>
                  </a:lnTo>
                  <a:lnTo>
                    <a:pt x="14" y="33"/>
                  </a:lnTo>
                  <a:lnTo>
                    <a:pt x="14" y="33"/>
                  </a:lnTo>
                  <a:lnTo>
                    <a:pt x="0" y="13"/>
                  </a:lnTo>
                  <a:lnTo>
                    <a:pt x="19" y="0"/>
                  </a:lnTo>
                  <a:close/>
                </a:path>
              </a:pathLst>
            </a:custGeom>
            <a:solidFill>
              <a:schemeClr val="tx1"/>
            </a:solidFill>
            <a:ln w="9525">
              <a:noFill/>
              <a:round/>
              <a:headEnd/>
              <a:tailEnd/>
            </a:ln>
          </p:spPr>
          <p:txBody>
            <a:bodyPr/>
            <a:lstStyle/>
            <a:p>
              <a:endParaRPr lang="en-US"/>
            </a:p>
          </p:txBody>
        </p:sp>
        <p:sp>
          <p:nvSpPr>
            <p:cNvPr id="152045" name="Freeform 493"/>
            <p:cNvSpPr>
              <a:spLocks/>
            </p:cNvSpPr>
            <p:nvPr/>
          </p:nvSpPr>
          <p:spPr bwMode="black">
            <a:xfrm>
              <a:off x="3902075" y="2165350"/>
              <a:ext cx="61913" cy="41275"/>
            </a:xfrm>
            <a:custGeom>
              <a:avLst/>
              <a:gdLst/>
              <a:ahLst/>
              <a:cxnLst>
                <a:cxn ang="0">
                  <a:pos x="18" y="0"/>
                </a:cxn>
                <a:cxn ang="0">
                  <a:pos x="33" y="18"/>
                </a:cxn>
                <a:cxn ang="0">
                  <a:pos x="33" y="18"/>
                </a:cxn>
                <a:cxn ang="0">
                  <a:pos x="13" y="31"/>
                </a:cxn>
                <a:cxn ang="0">
                  <a:pos x="13" y="31"/>
                </a:cxn>
                <a:cxn ang="0">
                  <a:pos x="0" y="13"/>
                </a:cxn>
                <a:cxn ang="0">
                  <a:pos x="18" y="0"/>
                </a:cxn>
              </a:cxnLst>
              <a:rect l="0" t="0" r="r" b="b"/>
              <a:pathLst>
                <a:path w="33" h="31">
                  <a:moveTo>
                    <a:pt x="18" y="0"/>
                  </a:moveTo>
                  <a:lnTo>
                    <a:pt x="33" y="18"/>
                  </a:lnTo>
                  <a:lnTo>
                    <a:pt x="33" y="18"/>
                  </a:lnTo>
                  <a:lnTo>
                    <a:pt x="13" y="31"/>
                  </a:lnTo>
                  <a:lnTo>
                    <a:pt x="13" y="31"/>
                  </a:lnTo>
                  <a:lnTo>
                    <a:pt x="0" y="13"/>
                  </a:lnTo>
                  <a:lnTo>
                    <a:pt x="18" y="0"/>
                  </a:lnTo>
                  <a:close/>
                </a:path>
              </a:pathLst>
            </a:custGeom>
            <a:solidFill>
              <a:schemeClr val="tx1"/>
            </a:solidFill>
            <a:ln w="9525">
              <a:noFill/>
              <a:round/>
              <a:headEnd/>
              <a:tailEnd/>
            </a:ln>
          </p:spPr>
          <p:txBody>
            <a:bodyPr/>
            <a:lstStyle/>
            <a:p>
              <a:endParaRPr lang="en-US"/>
            </a:p>
          </p:txBody>
        </p:sp>
        <p:sp>
          <p:nvSpPr>
            <p:cNvPr id="152046" name="Freeform 494"/>
            <p:cNvSpPr>
              <a:spLocks/>
            </p:cNvSpPr>
            <p:nvPr/>
          </p:nvSpPr>
          <p:spPr bwMode="black">
            <a:xfrm>
              <a:off x="3929063" y="2190750"/>
              <a:ext cx="57150" cy="44450"/>
            </a:xfrm>
            <a:custGeom>
              <a:avLst/>
              <a:gdLst/>
              <a:ahLst/>
              <a:cxnLst>
                <a:cxn ang="0">
                  <a:pos x="20" y="0"/>
                </a:cxn>
                <a:cxn ang="0">
                  <a:pos x="32" y="17"/>
                </a:cxn>
                <a:cxn ang="0">
                  <a:pos x="32" y="16"/>
                </a:cxn>
                <a:cxn ang="0">
                  <a:pos x="13" y="31"/>
                </a:cxn>
                <a:cxn ang="0">
                  <a:pos x="13" y="30"/>
                </a:cxn>
                <a:cxn ang="0">
                  <a:pos x="0" y="13"/>
                </a:cxn>
                <a:cxn ang="0">
                  <a:pos x="20" y="0"/>
                </a:cxn>
              </a:cxnLst>
              <a:rect l="0" t="0" r="r" b="b"/>
              <a:pathLst>
                <a:path w="32" h="31">
                  <a:moveTo>
                    <a:pt x="20" y="0"/>
                  </a:moveTo>
                  <a:lnTo>
                    <a:pt x="32" y="17"/>
                  </a:lnTo>
                  <a:lnTo>
                    <a:pt x="32" y="16"/>
                  </a:lnTo>
                  <a:lnTo>
                    <a:pt x="13" y="31"/>
                  </a:lnTo>
                  <a:lnTo>
                    <a:pt x="13" y="30"/>
                  </a:lnTo>
                  <a:lnTo>
                    <a:pt x="0" y="13"/>
                  </a:lnTo>
                  <a:lnTo>
                    <a:pt x="20" y="0"/>
                  </a:lnTo>
                  <a:close/>
                </a:path>
              </a:pathLst>
            </a:custGeom>
            <a:solidFill>
              <a:schemeClr val="tx1"/>
            </a:solidFill>
            <a:ln w="9525">
              <a:noFill/>
              <a:round/>
              <a:headEnd/>
              <a:tailEnd/>
            </a:ln>
          </p:spPr>
          <p:txBody>
            <a:bodyPr/>
            <a:lstStyle/>
            <a:p>
              <a:endParaRPr lang="en-US"/>
            </a:p>
          </p:txBody>
        </p:sp>
        <p:sp>
          <p:nvSpPr>
            <p:cNvPr id="152047" name="Freeform 495"/>
            <p:cNvSpPr>
              <a:spLocks/>
            </p:cNvSpPr>
            <p:nvPr/>
          </p:nvSpPr>
          <p:spPr bwMode="black">
            <a:xfrm>
              <a:off x="3951288" y="2212975"/>
              <a:ext cx="58737" cy="41275"/>
            </a:xfrm>
            <a:custGeom>
              <a:avLst/>
              <a:gdLst/>
              <a:ahLst/>
              <a:cxnLst>
                <a:cxn ang="0">
                  <a:pos x="19" y="0"/>
                </a:cxn>
                <a:cxn ang="0">
                  <a:pos x="30" y="14"/>
                </a:cxn>
                <a:cxn ang="0">
                  <a:pos x="30" y="14"/>
                </a:cxn>
                <a:cxn ang="0">
                  <a:pos x="13" y="29"/>
                </a:cxn>
                <a:cxn ang="0">
                  <a:pos x="13" y="29"/>
                </a:cxn>
                <a:cxn ang="0">
                  <a:pos x="0" y="15"/>
                </a:cxn>
                <a:cxn ang="0">
                  <a:pos x="19" y="0"/>
                </a:cxn>
              </a:cxnLst>
              <a:rect l="0" t="0" r="r" b="b"/>
              <a:pathLst>
                <a:path w="30" h="29">
                  <a:moveTo>
                    <a:pt x="19" y="0"/>
                  </a:moveTo>
                  <a:lnTo>
                    <a:pt x="30" y="14"/>
                  </a:lnTo>
                  <a:lnTo>
                    <a:pt x="30" y="14"/>
                  </a:lnTo>
                  <a:lnTo>
                    <a:pt x="13" y="29"/>
                  </a:lnTo>
                  <a:lnTo>
                    <a:pt x="13" y="29"/>
                  </a:lnTo>
                  <a:lnTo>
                    <a:pt x="0" y="15"/>
                  </a:lnTo>
                  <a:lnTo>
                    <a:pt x="19" y="0"/>
                  </a:lnTo>
                  <a:close/>
                </a:path>
              </a:pathLst>
            </a:custGeom>
            <a:solidFill>
              <a:schemeClr val="tx1"/>
            </a:solidFill>
            <a:ln w="9525">
              <a:noFill/>
              <a:round/>
              <a:headEnd/>
              <a:tailEnd/>
            </a:ln>
          </p:spPr>
          <p:txBody>
            <a:bodyPr/>
            <a:lstStyle/>
            <a:p>
              <a:endParaRPr lang="en-US"/>
            </a:p>
          </p:txBody>
        </p:sp>
        <p:sp>
          <p:nvSpPr>
            <p:cNvPr id="152048" name="Freeform 496"/>
            <p:cNvSpPr>
              <a:spLocks/>
            </p:cNvSpPr>
            <p:nvPr/>
          </p:nvSpPr>
          <p:spPr bwMode="black">
            <a:xfrm>
              <a:off x="3975100" y="2232025"/>
              <a:ext cx="53975" cy="39688"/>
            </a:xfrm>
            <a:custGeom>
              <a:avLst/>
              <a:gdLst/>
              <a:ahLst/>
              <a:cxnLst>
                <a:cxn ang="0">
                  <a:pos x="17" y="0"/>
                </a:cxn>
                <a:cxn ang="0">
                  <a:pos x="27" y="11"/>
                </a:cxn>
                <a:cxn ang="0">
                  <a:pos x="26" y="11"/>
                </a:cxn>
                <a:cxn ang="0">
                  <a:pos x="11" y="27"/>
                </a:cxn>
                <a:cxn ang="0">
                  <a:pos x="10" y="26"/>
                </a:cxn>
                <a:cxn ang="0">
                  <a:pos x="0" y="15"/>
                </a:cxn>
                <a:cxn ang="0">
                  <a:pos x="17" y="0"/>
                </a:cxn>
              </a:cxnLst>
              <a:rect l="0" t="0" r="r" b="b"/>
              <a:pathLst>
                <a:path w="27" h="27">
                  <a:moveTo>
                    <a:pt x="17" y="0"/>
                  </a:moveTo>
                  <a:lnTo>
                    <a:pt x="27" y="11"/>
                  </a:lnTo>
                  <a:lnTo>
                    <a:pt x="26" y="11"/>
                  </a:lnTo>
                  <a:lnTo>
                    <a:pt x="11" y="27"/>
                  </a:lnTo>
                  <a:lnTo>
                    <a:pt x="10" y="26"/>
                  </a:lnTo>
                  <a:lnTo>
                    <a:pt x="0" y="15"/>
                  </a:lnTo>
                  <a:lnTo>
                    <a:pt x="17" y="0"/>
                  </a:lnTo>
                  <a:close/>
                </a:path>
              </a:pathLst>
            </a:custGeom>
            <a:solidFill>
              <a:schemeClr val="tx1"/>
            </a:solidFill>
            <a:ln w="9525">
              <a:noFill/>
              <a:round/>
              <a:headEnd/>
              <a:tailEnd/>
            </a:ln>
          </p:spPr>
          <p:txBody>
            <a:bodyPr/>
            <a:lstStyle/>
            <a:p>
              <a:endParaRPr lang="en-US"/>
            </a:p>
          </p:txBody>
        </p:sp>
        <p:sp>
          <p:nvSpPr>
            <p:cNvPr id="152049" name="Freeform 497"/>
            <p:cNvSpPr>
              <a:spLocks/>
            </p:cNvSpPr>
            <p:nvPr/>
          </p:nvSpPr>
          <p:spPr bwMode="black">
            <a:xfrm>
              <a:off x="3997325" y="2249488"/>
              <a:ext cx="46038" cy="33337"/>
            </a:xfrm>
            <a:custGeom>
              <a:avLst/>
              <a:gdLst/>
              <a:ahLst/>
              <a:cxnLst>
                <a:cxn ang="0">
                  <a:pos x="15" y="0"/>
                </a:cxn>
                <a:cxn ang="0">
                  <a:pos x="24" y="8"/>
                </a:cxn>
                <a:cxn ang="0">
                  <a:pos x="23" y="7"/>
                </a:cxn>
                <a:cxn ang="0">
                  <a:pos x="8" y="26"/>
                </a:cxn>
                <a:cxn ang="0">
                  <a:pos x="8" y="25"/>
                </a:cxn>
                <a:cxn ang="0">
                  <a:pos x="0" y="16"/>
                </a:cxn>
                <a:cxn ang="0">
                  <a:pos x="15" y="0"/>
                </a:cxn>
              </a:cxnLst>
              <a:rect l="0" t="0" r="r" b="b"/>
              <a:pathLst>
                <a:path w="24" h="26">
                  <a:moveTo>
                    <a:pt x="15" y="0"/>
                  </a:moveTo>
                  <a:lnTo>
                    <a:pt x="24" y="8"/>
                  </a:lnTo>
                  <a:lnTo>
                    <a:pt x="23" y="7"/>
                  </a:lnTo>
                  <a:lnTo>
                    <a:pt x="8" y="26"/>
                  </a:lnTo>
                  <a:lnTo>
                    <a:pt x="8" y="25"/>
                  </a:lnTo>
                  <a:lnTo>
                    <a:pt x="0" y="16"/>
                  </a:lnTo>
                  <a:lnTo>
                    <a:pt x="15" y="0"/>
                  </a:lnTo>
                  <a:close/>
                </a:path>
              </a:pathLst>
            </a:custGeom>
            <a:solidFill>
              <a:schemeClr val="tx1"/>
            </a:solidFill>
            <a:ln w="9525">
              <a:noFill/>
              <a:round/>
              <a:headEnd/>
              <a:tailEnd/>
            </a:ln>
          </p:spPr>
          <p:txBody>
            <a:bodyPr/>
            <a:lstStyle/>
            <a:p>
              <a:endParaRPr lang="en-US"/>
            </a:p>
          </p:txBody>
        </p:sp>
        <p:sp>
          <p:nvSpPr>
            <p:cNvPr id="152050" name="Freeform 498"/>
            <p:cNvSpPr>
              <a:spLocks/>
            </p:cNvSpPr>
            <p:nvPr/>
          </p:nvSpPr>
          <p:spPr bwMode="black">
            <a:xfrm>
              <a:off x="4013200" y="2257425"/>
              <a:ext cx="41275" cy="36513"/>
            </a:xfrm>
            <a:custGeom>
              <a:avLst/>
              <a:gdLst/>
              <a:ahLst/>
              <a:cxnLst>
                <a:cxn ang="0">
                  <a:pos x="15" y="0"/>
                </a:cxn>
                <a:cxn ang="0">
                  <a:pos x="22" y="6"/>
                </a:cxn>
                <a:cxn ang="0">
                  <a:pos x="20" y="5"/>
                </a:cxn>
                <a:cxn ang="0">
                  <a:pos x="9" y="26"/>
                </a:cxn>
                <a:cxn ang="0">
                  <a:pos x="7" y="25"/>
                </a:cxn>
                <a:cxn ang="0">
                  <a:pos x="0" y="19"/>
                </a:cxn>
                <a:cxn ang="0">
                  <a:pos x="15" y="0"/>
                </a:cxn>
              </a:cxnLst>
              <a:rect l="0" t="0" r="r" b="b"/>
              <a:pathLst>
                <a:path w="22" h="26">
                  <a:moveTo>
                    <a:pt x="15" y="0"/>
                  </a:moveTo>
                  <a:lnTo>
                    <a:pt x="22" y="6"/>
                  </a:lnTo>
                  <a:lnTo>
                    <a:pt x="20" y="5"/>
                  </a:lnTo>
                  <a:lnTo>
                    <a:pt x="9" y="26"/>
                  </a:lnTo>
                  <a:lnTo>
                    <a:pt x="7" y="25"/>
                  </a:lnTo>
                  <a:lnTo>
                    <a:pt x="0" y="19"/>
                  </a:lnTo>
                  <a:lnTo>
                    <a:pt x="15" y="0"/>
                  </a:lnTo>
                  <a:close/>
                </a:path>
              </a:pathLst>
            </a:custGeom>
            <a:solidFill>
              <a:schemeClr val="tx1"/>
            </a:solidFill>
            <a:ln w="9525">
              <a:noFill/>
              <a:round/>
              <a:headEnd/>
              <a:tailEnd/>
            </a:ln>
          </p:spPr>
          <p:txBody>
            <a:bodyPr/>
            <a:lstStyle/>
            <a:p>
              <a:endParaRPr lang="en-US"/>
            </a:p>
          </p:txBody>
        </p:sp>
        <p:sp>
          <p:nvSpPr>
            <p:cNvPr id="152051" name="Freeform 499"/>
            <p:cNvSpPr>
              <a:spLocks/>
            </p:cNvSpPr>
            <p:nvPr/>
          </p:nvSpPr>
          <p:spPr bwMode="black">
            <a:xfrm>
              <a:off x="4029075" y="2265363"/>
              <a:ext cx="33338" cy="34925"/>
            </a:xfrm>
            <a:custGeom>
              <a:avLst/>
              <a:gdLst/>
              <a:ahLst/>
              <a:cxnLst>
                <a:cxn ang="0">
                  <a:pos x="11" y="0"/>
                </a:cxn>
                <a:cxn ang="0">
                  <a:pos x="17" y="3"/>
                </a:cxn>
                <a:cxn ang="0">
                  <a:pos x="15" y="2"/>
                </a:cxn>
                <a:cxn ang="0">
                  <a:pos x="8" y="25"/>
                </a:cxn>
                <a:cxn ang="0">
                  <a:pos x="6" y="24"/>
                </a:cxn>
                <a:cxn ang="0">
                  <a:pos x="0" y="21"/>
                </a:cxn>
                <a:cxn ang="0">
                  <a:pos x="11" y="0"/>
                </a:cxn>
              </a:cxnLst>
              <a:rect l="0" t="0" r="r" b="b"/>
              <a:pathLst>
                <a:path w="17" h="25">
                  <a:moveTo>
                    <a:pt x="11" y="0"/>
                  </a:moveTo>
                  <a:lnTo>
                    <a:pt x="17" y="3"/>
                  </a:lnTo>
                  <a:lnTo>
                    <a:pt x="15" y="2"/>
                  </a:lnTo>
                  <a:lnTo>
                    <a:pt x="8" y="25"/>
                  </a:lnTo>
                  <a:lnTo>
                    <a:pt x="6" y="24"/>
                  </a:lnTo>
                  <a:lnTo>
                    <a:pt x="0" y="21"/>
                  </a:lnTo>
                  <a:lnTo>
                    <a:pt x="11" y="0"/>
                  </a:lnTo>
                  <a:close/>
                </a:path>
              </a:pathLst>
            </a:custGeom>
            <a:solidFill>
              <a:schemeClr val="tx1"/>
            </a:solidFill>
            <a:ln w="9525">
              <a:noFill/>
              <a:round/>
              <a:headEnd/>
              <a:tailEnd/>
            </a:ln>
          </p:spPr>
          <p:txBody>
            <a:bodyPr/>
            <a:lstStyle/>
            <a:p>
              <a:endParaRPr lang="en-US"/>
            </a:p>
          </p:txBody>
        </p:sp>
        <p:sp>
          <p:nvSpPr>
            <p:cNvPr id="152052" name="Freeform 500"/>
            <p:cNvSpPr>
              <a:spLocks/>
            </p:cNvSpPr>
            <p:nvPr/>
          </p:nvSpPr>
          <p:spPr bwMode="black">
            <a:xfrm>
              <a:off x="4048125" y="2268538"/>
              <a:ext cx="22225" cy="33337"/>
            </a:xfrm>
            <a:custGeom>
              <a:avLst/>
              <a:gdLst/>
              <a:ahLst/>
              <a:cxnLst>
                <a:cxn ang="0">
                  <a:pos x="7" y="0"/>
                </a:cxn>
                <a:cxn ang="0">
                  <a:pos x="12" y="1"/>
                </a:cxn>
                <a:cxn ang="0">
                  <a:pos x="8" y="1"/>
                </a:cxn>
                <a:cxn ang="0">
                  <a:pos x="8" y="25"/>
                </a:cxn>
                <a:cxn ang="0">
                  <a:pos x="5" y="25"/>
                </a:cxn>
                <a:cxn ang="0">
                  <a:pos x="0" y="23"/>
                </a:cxn>
                <a:cxn ang="0">
                  <a:pos x="7" y="0"/>
                </a:cxn>
              </a:cxnLst>
              <a:rect l="0" t="0" r="r" b="b"/>
              <a:pathLst>
                <a:path w="12" h="25">
                  <a:moveTo>
                    <a:pt x="7" y="0"/>
                  </a:moveTo>
                  <a:lnTo>
                    <a:pt x="12" y="1"/>
                  </a:lnTo>
                  <a:lnTo>
                    <a:pt x="8" y="1"/>
                  </a:lnTo>
                  <a:lnTo>
                    <a:pt x="8" y="25"/>
                  </a:lnTo>
                  <a:lnTo>
                    <a:pt x="5" y="25"/>
                  </a:lnTo>
                  <a:lnTo>
                    <a:pt x="0" y="23"/>
                  </a:lnTo>
                  <a:lnTo>
                    <a:pt x="7" y="0"/>
                  </a:lnTo>
                  <a:close/>
                </a:path>
              </a:pathLst>
            </a:custGeom>
            <a:solidFill>
              <a:schemeClr val="tx1"/>
            </a:solidFill>
            <a:ln w="9525">
              <a:noFill/>
              <a:round/>
              <a:headEnd/>
              <a:tailEnd/>
            </a:ln>
          </p:spPr>
          <p:txBody>
            <a:bodyPr/>
            <a:lstStyle/>
            <a:p>
              <a:endParaRPr lang="en-US"/>
            </a:p>
          </p:txBody>
        </p:sp>
        <p:sp>
          <p:nvSpPr>
            <p:cNvPr id="152053" name="Freeform 501"/>
            <p:cNvSpPr>
              <a:spLocks/>
            </p:cNvSpPr>
            <p:nvPr/>
          </p:nvSpPr>
          <p:spPr bwMode="black">
            <a:xfrm>
              <a:off x="4059238" y="2268538"/>
              <a:ext cx="22225" cy="33337"/>
            </a:xfrm>
            <a:custGeom>
              <a:avLst/>
              <a:gdLst/>
              <a:ahLst/>
              <a:cxnLst>
                <a:cxn ang="0">
                  <a:pos x="1" y="0"/>
                </a:cxn>
                <a:cxn ang="0">
                  <a:pos x="5" y="0"/>
                </a:cxn>
                <a:cxn ang="0">
                  <a:pos x="0" y="1"/>
                </a:cxn>
                <a:cxn ang="0">
                  <a:pos x="11" y="23"/>
                </a:cxn>
                <a:cxn ang="0">
                  <a:pos x="5" y="24"/>
                </a:cxn>
                <a:cxn ang="0">
                  <a:pos x="1" y="24"/>
                </a:cxn>
                <a:cxn ang="0">
                  <a:pos x="1" y="0"/>
                </a:cxn>
              </a:cxnLst>
              <a:rect l="0" t="0" r="r" b="b"/>
              <a:pathLst>
                <a:path w="11" h="24">
                  <a:moveTo>
                    <a:pt x="1" y="0"/>
                  </a:moveTo>
                  <a:lnTo>
                    <a:pt x="5" y="0"/>
                  </a:lnTo>
                  <a:lnTo>
                    <a:pt x="0" y="1"/>
                  </a:lnTo>
                  <a:lnTo>
                    <a:pt x="11" y="23"/>
                  </a:lnTo>
                  <a:lnTo>
                    <a:pt x="5" y="24"/>
                  </a:lnTo>
                  <a:lnTo>
                    <a:pt x="1" y="24"/>
                  </a:lnTo>
                  <a:lnTo>
                    <a:pt x="1" y="0"/>
                  </a:lnTo>
                  <a:close/>
                </a:path>
              </a:pathLst>
            </a:custGeom>
            <a:solidFill>
              <a:schemeClr val="tx1"/>
            </a:solidFill>
            <a:ln w="9525">
              <a:noFill/>
              <a:round/>
              <a:headEnd/>
              <a:tailEnd/>
            </a:ln>
          </p:spPr>
          <p:txBody>
            <a:bodyPr/>
            <a:lstStyle/>
            <a:p>
              <a:endParaRPr lang="en-US"/>
            </a:p>
          </p:txBody>
        </p:sp>
        <p:sp>
          <p:nvSpPr>
            <p:cNvPr id="152054" name="Freeform 502"/>
            <p:cNvSpPr>
              <a:spLocks/>
            </p:cNvSpPr>
            <p:nvPr/>
          </p:nvSpPr>
          <p:spPr bwMode="black">
            <a:xfrm>
              <a:off x="4059238" y="2268538"/>
              <a:ext cx="34925" cy="31750"/>
            </a:xfrm>
            <a:custGeom>
              <a:avLst/>
              <a:gdLst/>
              <a:ahLst/>
              <a:cxnLst>
                <a:cxn ang="0">
                  <a:pos x="1" y="1"/>
                </a:cxn>
                <a:cxn ang="0">
                  <a:pos x="4" y="0"/>
                </a:cxn>
                <a:cxn ang="0">
                  <a:pos x="0" y="2"/>
                </a:cxn>
                <a:cxn ang="0">
                  <a:pos x="19" y="18"/>
                </a:cxn>
                <a:cxn ang="0">
                  <a:pos x="15" y="21"/>
                </a:cxn>
                <a:cxn ang="0">
                  <a:pos x="12" y="23"/>
                </a:cxn>
                <a:cxn ang="0">
                  <a:pos x="1" y="1"/>
                </a:cxn>
              </a:cxnLst>
              <a:rect l="0" t="0" r="r" b="b"/>
              <a:pathLst>
                <a:path w="19" h="23">
                  <a:moveTo>
                    <a:pt x="1" y="1"/>
                  </a:moveTo>
                  <a:lnTo>
                    <a:pt x="4" y="0"/>
                  </a:lnTo>
                  <a:lnTo>
                    <a:pt x="0" y="2"/>
                  </a:lnTo>
                  <a:lnTo>
                    <a:pt x="19" y="18"/>
                  </a:lnTo>
                  <a:lnTo>
                    <a:pt x="15" y="21"/>
                  </a:lnTo>
                  <a:lnTo>
                    <a:pt x="12" y="23"/>
                  </a:lnTo>
                  <a:lnTo>
                    <a:pt x="1" y="1"/>
                  </a:lnTo>
                  <a:close/>
                </a:path>
              </a:pathLst>
            </a:custGeom>
            <a:solidFill>
              <a:schemeClr val="tx1"/>
            </a:solidFill>
            <a:ln w="9525">
              <a:noFill/>
              <a:round/>
              <a:headEnd/>
              <a:tailEnd/>
            </a:ln>
          </p:spPr>
          <p:txBody>
            <a:bodyPr/>
            <a:lstStyle/>
            <a:p>
              <a:endParaRPr lang="en-US"/>
            </a:p>
          </p:txBody>
        </p:sp>
        <p:sp>
          <p:nvSpPr>
            <p:cNvPr id="152055" name="Freeform 503"/>
            <p:cNvSpPr>
              <a:spLocks/>
            </p:cNvSpPr>
            <p:nvPr/>
          </p:nvSpPr>
          <p:spPr bwMode="black">
            <a:xfrm>
              <a:off x="4059238" y="2268538"/>
              <a:ext cx="41275" cy="25400"/>
            </a:xfrm>
            <a:custGeom>
              <a:avLst/>
              <a:gdLst/>
              <a:ahLst/>
              <a:cxnLst>
                <a:cxn ang="0">
                  <a:pos x="0" y="3"/>
                </a:cxn>
                <a:cxn ang="0">
                  <a:pos x="3" y="0"/>
                </a:cxn>
                <a:cxn ang="0">
                  <a:pos x="2" y="3"/>
                </a:cxn>
                <a:cxn ang="0">
                  <a:pos x="22" y="14"/>
                </a:cxn>
                <a:cxn ang="0">
                  <a:pos x="21" y="17"/>
                </a:cxn>
                <a:cxn ang="0">
                  <a:pos x="19" y="19"/>
                </a:cxn>
                <a:cxn ang="0">
                  <a:pos x="0" y="3"/>
                </a:cxn>
              </a:cxnLst>
              <a:rect l="0" t="0" r="r" b="b"/>
              <a:pathLst>
                <a:path w="22" h="19">
                  <a:moveTo>
                    <a:pt x="0" y="3"/>
                  </a:moveTo>
                  <a:lnTo>
                    <a:pt x="3" y="0"/>
                  </a:lnTo>
                  <a:lnTo>
                    <a:pt x="2" y="3"/>
                  </a:lnTo>
                  <a:lnTo>
                    <a:pt x="22" y="14"/>
                  </a:lnTo>
                  <a:lnTo>
                    <a:pt x="21" y="17"/>
                  </a:lnTo>
                  <a:lnTo>
                    <a:pt x="19" y="19"/>
                  </a:lnTo>
                  <a:lnTo>
                    <a:pt x="0" y="3"/>
                  </a:lnTo>
                  <a:close/>
                </a:path>
              </a:pathLst>
            </a:custGeom>
            <a:solidFill>
              <a:schemeClr val="tx1"/>
            </a:solidFill>
            <a:ln w="9525">
              <a:noFill/>
              <a:round/>
              <a:headEnd/>
              <a:tailEnd/>
            </a:ln>
          </p:spPr>
          <p:txBody>
            <a:bodyPr/>
            <a:lstStyle/>
            <a:p>
              <a:endParaRPr lang="en-US"/>
            </a:p>
          </p:txBody>
        </p:sp>
        <p:sp>
          <p:nvSpPr>
            <p:cNvPr id="152056" name="Freeform 504"/>
            <p:cNvSpPr>
              <a:spLocks/>
            </p:cNvSpPr>
            <p:nvPr/>
          </p:nvSpPr>
          <p:spPr bwMode="black">
            <a:xfrm>
              <a:off x="4062413" y="2265363"/>
              <a:ext cx="42862" cy="20637"/>
            </a:xfrm>
            <a:custGeom>
              <a:avLst/>
              <a:gdLst/>
              <a:ahLst/>
              <a:cxnLst>
                <a:cxn ang="0">
                  <a:pos x="0" y="4"/>
                </a:cxn>
                <a:cxn ang="0">
                  <a:pos x="1" y="0"/>
                </a:cxn>
                <a:cxn ang="0">
                  <a:pos x="0" y="3"/>
                </a:cxn>
                <a:cxn ang="0">
                  <a:pos x="23" y="8"/>
                </a:cxn>
                <a:cxn ang="0">
                  <a:pos x="22" y="12"/>
                </a:cxn>
                <a:cxn ang="0">
                  <a:pos x="20" y="15"/>
                </a:cxn>
                <a:cxn ang="0">
                  <a:pos x="0" y="4"/>
                </a:cxn>
              </a:cxnLst>
              <a:rect l="0" t="0" r="r" b="b"/>
              <a:pathLst>
                <a:path w="23" h="15">
                  <a:moveTo>
                    <a:pt x="0" y="4"/>
                  </a:moveTo>
                  <a:lnTo>
                    <a:pt x="1" y="0"/>
                  </a:lnTo>
                  <a:lnTo>
                    <a:pt x="0" y="3"/>
                  </a:lnTo>
                  <a:lnTo>
                    <a:pt x="23" y="8"/>
                  </a:lnTo>
                  <a:lnTo>
                    <a:pt x="22" y="12"/>
                  </a:lnTo>
                  <a:lnTo>
                    <a:pt x="20" y="15"/>
                  </a:lnTo>
                  <a:lnTo>
                    <a:pt x="0" y="4"/>
                  </a:lnTo>
                  <a:close/>
                </a:path>
              </a:pathLst>
            </a:custGeom>
            <a:solidFill>
              <a:schemeClr val="tx1"/>
            </a:solidFill>
            <a:ln w="9525">
              <a:noFill/>
              <a:round/>
              <a:headEnd/>
              <a:tailEnd/>
            </a:ln>
          </p:spPr>
          <p:txBody>
            <a:bodyPr/>
            <a:lstStyle/>
            <a:p>
              <a:endParaRPr lang="en-US"/>
            </a:p>
          </p:txBody>
        </p:sp>
        <p:sp>
          <p:nvSpPr>
            <p:cNvPr id="152057" name="Freeform 505"/>
            <p:cNvSpPr>
              <a:spLocks/>
            </p:cNvSpPr>
            <p:nvPr/>
          </p:nvSpPr>
          <p:spPr bwMode="black">
            <a:xfrm>
              <a:off x="4062413" y="2263775"/>
              <a:ext cx="46037" cy="14288"/>
            </a:xfrm>
            <a:custGeom>
              <a:avLst/>
              <a:gdLst/>
              <a:ahLst/>
              <a:cxnLst>
                <a:cxn ang="0">
                  <a:pos x="0" y="5"/>
                </a:cxn>
                <a:cxn ang="0">
                  <a:pos x="1" y="0"/>
                </a:cxn>
                <a:cxn ang="0">
                  <a:pos x="1" y="3"/>
                </a:cxn>
                <a:cxn ang="0">
                  <a:pos x="24" y="2"/>
                </a:cxn>
                <a:cxn ang="0">
                  <a:pos x="24" y="5"/>
                </a:cxn>
                <a:cxn ang="0">
                  <a:pos x="23" y="10"/>
                </a:cxn>
                <a:cxn ang="0">
                  <a:pos x="0" y="5"/>
                </a:cxn>
              </a:cxnLst>
              <a:rect l="0" t="0" r="r" b="b"/>
              <a:pathLst>
                <a:path w="24" h="10">
                  <a:moveTo>
                    <a:pt x="0" y="5"/>
                  </a:moveTo>
                  <a:lnTo>
                    <a:pt x="1" y="0"/>
                  </a:lnTo>
                  <a:lnTo>
                    <a:pt x="1" y="3"/>
                  </a:lnTo>
                  <a:lnTo>
                    <a:pt x="24" y="2"/>
                  </a:lnTo>
                  <a:lnTo>
                    <a:pt x="24" y="5"/>
                  </a:lnTo>
                  <a:lnTo>
                    <a:pt x="23" y="10"/>
                  </a:lnTo>
                  <a:lnTo>
                    <a:pt x="0" y="5"/>
                  </a:lnTo>
                  <a:close/>
                </a:path>
              </a:pathLst>
            </a:custGeom>
            <a:solidFill>
              <a:schemeClr val="tx1"/>
            </a:solidFill>
            <a:ln w="9525">
              <a:noFill/>
              <a:round/>
              <a:headEnd/>
              <a:tailEnd/>
            </a:ln>
          </p:spPr>
          <p:txBody>
            <a:bodyPr/>
            <a:lstStyle/>
            <a:p>
              <a:endParaRPr lang="en-US"/>
            </a:p>
          </p:txBody>
        </p:sp>
        <p:sp>
          <p:nvSpPr>
            <p:cNvPr id="152058" name="Freeform 506"/>
            <p:cNvSpPr>
              <a:spLocks/>
            </p:cNvSpPr>
            <p:nvPr/>
          </p:nvSpPr>
          <p:spPr bwMode="black">
            <a:xfrm>
              <a:off x="4062413" y="2254250"/>
              <a:ext cx="46037" cy="14288"/>
            </a:xfrm>
            <a:custGeom>
              <a:avLst/>
              <a:gdLst/>
              <a:ahLst/>
              <a:cxnLst>
                <a:cxn ang="0">
                  <a:pos x="0" y="9"/>
                </a:cxn>
                <a:cxn ang="0">
                  <a:pos x="0" y="3"/>
                </a:cxn>
                <a:cxn ang="0">
                  <a:pos x="0" y="4"/>
                </a:cxn>
                <a:cxn ang="0">
                  <a:pos x="23" y="0"/>
                </a:cxn>
                <a:cxn ang="0">
                  <a:pos x="23" y="1"/>
                </a:cxn>
                <a:cxn ang="0">
                  <a:pos x="23" y="8"/>
                </a:cxn>
                <a:cxn ang="0">
                  <a:pos x="0" y="9"/>
                </a:cxn>
              </a:cxnLst>
              <a:rect l="0" t="0" r="r" b="b"/>
              <a:pathLst>
                <a:path w="23" h="9">
                  <a:moveTo>
                    <a:pt x="0" y="9"/>
                  </a:moveTo>
                  <a:lnTo>
                    <a:pt x="0" y="3"/>
                  </a:lnTo>
                  <a:lnTo>
                    <a:pt x="0" y="4"/>
                  </a:lnTo>
                  <a:lnTo>
                    <a:pt x="23" y="0"/>
                  </a:lnTo>
                  <a:lnTo>
                    <a:pt x="23" y="1"/>
                  </a:lnTo>
                  <a:lnTo>
                    <a:pt x="23" y="8"/>
                  </a:lnTo>
                  <a:lnTo>
                    <a:pt x="0" y="9"/>
                  </a:lnTo>
                  <a:close/>
                </a:path>
              </a:pathLst>
            </a:custGeom>
            <a:solidFill>
              <a:schemeClr val="tx1"/>
            </a:solidFill>
            <a:ln w="9525">
              <a:noFill/>
              <a:round/>
              <a:headEnd/>
              <a:tailEnd/>
            </a:ln>
          </p:spPr>
          <p:txBody>
            <a:bodyPr/>
            <a:lstStyle/>
            <a:p>
              <a:endParaRPr lang="en-US"/>
            </a:p>
          </p:txBody>
        </p:sp>
        <p:sp>
          <p:nvSpPr>
            <p:cNvPr id="152059" name="Freeform 507"/>
            <p:cNvSpPr>
              <a:spLocks/>
            </p:cNvSpPr>
            <p:nvPr/>
          </p:nvSpPr>
          <p:spPr bwMode="black">
            <a:xfrm>
              <a:off x="4059238" y="2241550"/>
              <a:ext cx="49212" cy="19050"/>
            </a:xfrm>
            <a:custGeom>
              <a:avLst/>
              <a:gdLst/>
              <a:ahLst/>
              <a:cxnLst>
                <a:cxn ang="0">
                  <a:pos x="2" y="14"/>
                </a:cxn>
                <a:cxn ang="0">
                  <a:pos x="0" y="5"/>
                </a:cxn>
                <a:cxn ang="0">
                  <a:pos x="1" y="6"/>
                </a:cxn>
                <a:cxn ang="0">
                  <a:pos x="22" y="0"/>
                </a:cxn>
                <a:cxn ang="0">
                  <a:pos x="23" y="1"/>
                </a:cxn>
                <a:cxn ang="0">
                  <a:pos x="25" y="10"/>
                </a:cxn>
                <a:cxn ang="0">
                  <a:pos x="2" y="14"/>
                </a:cxn>
              </a:cxnLst>
              <a:rect l="0" t="0" r="r" b="b"/>
              <a:pathLst>
                <a:path w="25" h="14">
                  <a:moveTo>
                    <a:pt x="2" y="14"/>
                  </a:moveTo>
                  <a:lnTo>
                    <a:pt x="0" y="5"/>
                  </a:lnTo>
                  <a:lnTo>
                    <a:pt x="1" y="6"/>
                  </a:lnTo>
                  <a:lnTo>
                    <a:pt x="22" y="0"/>
                  </a:lnTo>
                  <a:lnTo>
                    <a:pt x="23" y="1"/>
                  </a:lnTo>
                  <a:lnTo>
                    <a:pt x="25" y="10"/>
                  </a:lnTo>
                  <a:lnTo>
                    <a:pt x="2" y="14"/>
                  </a:lnTo>
                  <a:close/>
                </a:path>
              </a:pathLst>
            </a:custGeom>
            <a:solidFill>
              <a:schemeClr val="tx1"/>
            </a:solidFill>
            <a:ln w="9525">
              <a:noFill/>
              <a:round/>
              <a:headEnd/>
              <a:tailEnd/>
            </a:ln>
          </p:spPr>
          <p:txBody>
            <a:bodyPr/>
            <a:lstStyle/>
            <a:p>
              <a:endParaRPr lang="en-US"/>
            </a:p>
          </p:txBody>
        </p:sp>
        <p:sp>
          <p:nvSpPr>
            <p:cNvPr id="152060" name="Freeform 508"/>
            <p:cNvSpPr>
              <a:spLocks/>
            </p:cNvSpPr>
            <p:nvPr/>
          </p:nvSpPr>
          <p:spPr bwMode="black">
            <a:xfrm>
              <a:off x="4054475" y="2224088"/>
              <a:ext cx="46038" cy="25400"/>
            </a:xfrm>
            <a:custGeom>
              <a:avLst/>
              <a:gdLst/>
              <a:ahLst/>
              <a:cxnLst>
                <a:cxn ang="0">
                  <a:pos x="4" y="19"/>
                </a:cxn>
                <a:cxn ang="0">
                  <a:pos x="0" y="7"/>
                </a:cxn>
                <a:cxn ang="0">
                  <a:pos x="0" y="8"/>
                </a:cxn>
                <a:cxn ang="0">
                  <a:pos x="22" y="0"/>
                </a:cxn>
                <a:cxn ang="0">
                  <a:pos x="22" y="1"/>
                </a:cxn>
                <a:cxn ang="0">
                  <a:pos x="25" y="13"/>
                </a:cxn>
                <a:cxn ang="0">
                  <a:pos x="4" y="19"/>
                </a:cxn>
              </a:cxnLst>
              <a:rect l="0" t="0" r="r" b="b"/>
              <a:pathLst>
                <a:path w="25" h="19">
                  <a:moveTo>
                    <a:pt x="4" y="19"/>
                  </a:moveTo>
                  <a:lnTo>
                    <a:pt x="0" y="7"/>
                  </a:lnTo>
                  <a:lnTo>
                    <a:pt x="0" y="8"/>
                  </a:lnTo>
                  <a:lnTo>
                    <a:pt x="22" y="0"/>
                  </a:lnTo>
                  <a:lnTo>
                    <a:pt x="22" y="1"/>
                  </a:lnTo>
                  <a:lnTo>
                    <a:pt x="25" y="13"/>
                  </a:lnTo>
                  <a:lnTo>
                    <a:pt x="4" y="19"/>
                  </a:lnTo>
                  <a:close/>
                </a:path>
              </a:pathLst>
            </a:custGeom>
            <a:solidFill>
              <a:schemeClr val="tx1"/>
            </a:solidFill>
            <a:ln w="9525">
              <a:noFill/>
              <a:round/>
              <a:headEnd/>
              <a:tailEnd/>
            </a:ln>
          </p:spPr>
          <p:txBody>
            <a:bodyPr/>
            <a:lstStyle/>
            <a:p>
              <a:endParaRPr lang="en-US"/>
            </a:p>
          </p:txBody>
        </p:sp>
        <p:sp>
          <p:nvSpPr>
            <p:cNvPr id="152061" name="Freeform 509"/>
            <p:cNvSpPr>
              <a:spLocks/>
            </p:cNvSpPr>
            <p:nvPr/>
          </p:nvSpPr>
          <p:spPr bwMode="black">
            <a:xfrm>
              <a:off x="4043363" y="2198688"/>
              <a:ext cx="53975" cy="36512"/>
            </a:xfrm>
            <a:custGeom>
              <a:avLst/>
              <a:gdLst/>
              <a:ahLst/>
              <a:cxnLst>
                <a:cxn ang="0">
                  <a:pos x="5" y="24"/>
                </a:cxn>
                <a:cxn ang="0">
                  <a:pos x="0" y="9"/>
                </a:cxn>
                <a:cxn ang="0">
                  <a:pos x="0" y="9"/>
                </a:cxn>
                <a:cxn ang="0">
                  <a:pos x="20" y="0"/>
                </a:cxn>
                <a:cxn ang="0">
                  <a:pos x="21" y="0"/>
                </a:cxn>
                <a:cxn ang="0">
                  <a:pos x="27" y="16"/>
                </a:cxn>
                <a:cxn ang="0">
                  <a:pos x="5" y="24"/>
                </a:cxn>
              </a:cxnLst>
              <a:rect l="0" t="0" r="r" b="b"/>
              <a:pathLst>
                <a:path w="27" h="24">
                  <a:moveTo>
                    <a:pt x="5" y="24"/>
                  </a:moveTo>
                  <a:lnTo>
                    <a:pt x="0" y="9"/>
                  </a:lnTo>
                  <a:lnTo>
                    <a:pt x="0" y="9"/>
                  </a:lnTo>
                  <a:lnTo>
                    <a:pt x="20" y="0"/>
                  </a:lnTo>
                  <a:lnTo>
                    <a:pt x="21" y="0"/>
                  </a:lnTo>
                  <a:lnTo>
                    <a:pt x="27" y="16"/>
                  </a:lnTo>
                  <a:lnTo>
                    <a:pt x="5" y="24"/>
                  </a:lnTo>
                  <a:close/>
                </a:path>
              </a:pathLst>
            </a:custGeom>
            <a:solidFill>
              <a:schemeClr val="tx1"/>
            </a:solidFill>
            <a:ln w="9525">
              <a:noFill/>
              <a:round/>
              <a:headEnd/>
              <a:tailEnd/>
            </a:ln>
          </p:spPr>
          <p:txBody>
            <a:bodyPr/>
            <a:lstStyle/>
            <a:p>
              <a:endParaRPr lang="en-US"/>
            </a:p>
          </p:txBody>
        </p:sp>
        <p:sp>
          <p:nvSpPr>
            <p:cNvPr id="152062" name="Freeform 510"/>
            <p:cNvSpPr>
              <a:spLocks/>
            </p:cNvSpPr>
            <p:nvPr/>
          </p:nvSpPr>
          <p:spPr bwMode="black">
            <a:xfrm>
              <a:off x="4024313" y="2173288"/>
              <a:ext cx="57150" cy="39687"/>
            </a:xfrm>
            <a:custGeom>
              <a:avLst/>
              <a:gdLst/>
              <a:ahLst/>
              <a:cxnLst>
                <a:cxn ang="0">
                  <a:pos x="9" y="28"/>
                </a:cxn>
                <a:cxn ang="0">
                  <a:pos x="0" y="9"/>
                </a:cxn>
                <a:cxn ang="0">
                  <a:pos x="0" y="10"/>
                </a:cxn>
                <a:cxn ang="0">
                  <a:pos x="21" y="0"/>
                </a:cxn>
                <a:cxn ang="0">
                  <a:pos x="21" y="0"/>
                </a:cxn>
                <a:cxn ang="0">
                  <a:pos x="29" y="19"/>
                </a:cxn>
                <a:cxn ang="0">
                  <a:pos x="9" y="28"/>
                </a:cxn>
              </a:cxnLst>
              <a:rect l="0" t="0" r="r" b="b"/>
              <a:pathLst>
                <a:path w="29" h="28">
                  <a:moveTo>
                    <a:pt x="9" y="28"/>
                  </a:moveTo>
                  <a:lnTo>
                    <a:pt x="0" y="9"/>
                  </a:lnTo>
                  <a:lnTo>
                    <a:pt x="0" y="10"/>
                  </a:lnTo>
                  <a:lnTo>
                    <a:pt x="21" y="0"/>
                  </a:lnTo>
                  <a:lnTo>
                    <a:pt x="21" y="0"/>
                  </a:lnTo>
                  <a:lnTo>
                    <a:pt x="29" y="19"/>
                  </a:lnTo>
                  <a:lnTo>
                    <a:pt x="9" y="28"/>
                  </a:lnTo>
                  <a:close/>
                </a:path>
              </a:pathLst>
            </a:custGeom>
            <a:solidFill>
              <a:schemeClr val="tx1"/>
            </a:solidFill>
            <a:ln w="9525">
              <a:noFill/>
              <a:round/>
              <a:headEnd/>
              <a:tailEnd/>
            </a:ln>
          </p:spPr>
          <p:txBody>
            <a:bodyPr/>
            <a:lstStyle/>
            <a:p>
              <a:endParaRPr lang="en-US"/>
            </a:p>
          </p:txBody>
        </p:sp>
        <p:sp>
          <p:nvSpPr>
            <p:cNvPr id="152063" name="Freeform 511"/>
            <p:cNvSpPr>
              <a:spLocks/>
            </p:cNvSpPr>
            <p:nvPr/>
          </p:nvSpPr>
          <p:spPr bwMode="black">
            <a:xfrm>
              <a:off x="4013200" y="2154238"/>
              <a:ext cx="53975" cy="33337"/>
            </a:xfrm>
            <a:custGeom>
              <a:avLst/>
              <a:gdLst/>
              <a:ahLst/>
              <a:cxnLst>
                <a:cxn ang="0">
                  <a:pos x="6" y="25"/>
                </a:cxn>
                <a:cxn ang="0">
                  <a:pos x="0" y="11"/>
                </a:cxn>
                <a:cxn ang="0">
                  <a:pos x="20" y="0"/>
                </a:cxn>
                <a:cxn ang="0">
                  <a:pos x="27" y="15"/>
                </a:cxn>
                <a:cxn ang="0">
                  <a:pos x="6" y="25"/>
                </a:cxn>
              </a:cxnLst>
              <a:rect l="0" t="0" r="r" b="b"/>
              <a:pathLst>
                <a:path w="27" h="25">
                  <a:moveTo>
                    <a:pt x="6" y="25"/>
                  </a:moveTo>
                  <a:lnTo>
                    <a:pt x="0" y="11"/>
                  </a:lnTo>
                  <a:lnTo>
                    <a:pt x="20" y="0"/>
                  </a:lnTo>
                  <a:lnTo>
                    <a:pt x="27" y="15"/>
                  </a:lnTo>
                  <a:lnTo>
                    <a:pt x="6" y="25"/>
                  </a:lnTo>
                  <a:close/>
                </a:path>
              </a:pathLst>
            </a:custGeom>
            <a:solidFill>
              <a:schemeClr val="tx1"/>
            </a:solidFill>
            <a:ln w="9525">
              <a:noFill/>
              <a:round/>
              <a:headEnd/>
              <a:tailEnd/>
            </a:ln>
          </p:spPr>
          <p:txBody>
            <a:bodyPr/>
            <a:lstStyle/>
            <a:p>
              <a:endParaRPr lang="en-US"/>
            </a:p>
          </p:txBody>
        </p:sp>
        <p:sp>
          <p:nvSpPr>
            <p:cNvPr id="152064" name="Freeform 512"/>
            <p:cNvSpPr>
              <a:spLocks/>
            </p:cNvSpPr>
            <p:nvPr/>
          </p:nvSpPr>
          <p:spPr bwMode="black">
            <a:xfrm>
              <a:off x="1354138" y="3800475"/>
              <a:ext cx="68262" cy="44450"/>
            </a:xfrm>
            <a:custGeom>
              <a:avLst/>
              <a:gdLst/>
              <a:ahLst/>
              <a:cxnLst>
                <a:cxn ang="0">
                  <a:pos x="34" y="20"/>
                </a:cxn>
                <a:cxn ang="0">
                  <a:pos x="10" y="33"/>
                </a:cxn>
                <a:cxn ang="0">
                  <a:pos x="10" y="33"/>
                </a:cxn>
                <a:cxn ang="0">
                  <a:pos x="1" y="11"/>
                </a:cxn>
                <a:cxn ang="0">
                  <a:pos x="0" y="12"/>
                </a:cxn>
                <a:cxn ang="0">
                  <a:pos x="24" y="0"/>
                </a:cxn>
                <a:cxn ang="0">
                  <a:pos x="34" y="20"/>
                </a:cxn>
              </a:cxnLst>
              <a:rect l="0" t="0" r="r" b="b"/>
              <a:pathLst>
                <a:path w="34" h="33">
                  <a:moveTo>
                    <a:pt x="34" y="20"/>
                  </a:moveTo>
                  <a:lnTo>
                    <a:pt x="10" y="33"/>
                  </a:lnTo>
                  <a:lnTo>
                    <a:pt x="10" y="33"/>
                  </a:lnTo>
                  <a:lnTo>
                    <a:pt x="1" y="11"/>
                  </a:lnTo>
                  <a:lnTo>
                    <a:pt x="0" y="12"/>
                  </a:lnTo>
                  <a:lnTo>
                    <a:pt x="24" y="0"/>
                  </a:lnTo>
                  <a:lnTo>
                    <a:pt x="34" y="20"/>
                  </a:lnTo>
                  <a:close/>
                </a:path>
              </a:pathLst>
            </a:custGeom>
            <a:solidFill>
              <a:schemeClr val="tx1"/>
            </a:solidFill>
            <a:ln w="9525">
              <a:noFill/>
              <a:round/>
              <a:headEnd/>
              <a:tailEnd/>
            </a:ln>
          </p:spPr>
          <p:txBody>
            <a:bodyPr/>
            <a:lstStyle/>
            <a:p>
              <a:endParaRPr lang="en-US"/>
            </a:p>
          </p:txBody>
        </p:sp>
        <p:sp>
          <p:nvSpPr>
            <p:cNvPr id="152065" name="Freeform 513"/>
            <p:cNvSpPr>
              <a:spLocks/>
            </p:cNvSpPr>
            <p:nvPr/>
          </p:nvSpPr>
          <p:spPr bwMode="black">
            <a:xfrm>
              <a:off x="1319213" y="3814763"/>
              <a:ext cx="57150" cy="41275"/>
            </a:xfrm>
            <a:custGeom>
              <a:avLst/>
              <a:gdLst/>
              <a:ahLst/>
              <a:cxnLst>
                <a:cxn ang="0">
                  <a:pos x="28" y="22"/>
                </a:cxn>
                <a:cxn ang="0">
                  <a:pos x="9" y="30"/>
                </a:cxn>
                <a:cxn ang="0">
                  <a:pos x="9" y="30"/>
                </a:cxn>
                <a:cxn ang="0">
                  <a:pos x="1" y="8"/>
                </a:cxn>
                <a:cxn ang="0">
                  <a:pos x="0" y="8"/>
                </a:cxn>
                <a:cxn ang="0">
                  <a:pos x="19" y="0"/>
                </a:cxn>
                <a:cxn ang="0">
                  <a:pos x="28" y="22"/>
                </a:cxn>
              </a:cxnLst>
              <a:rect l="0" t="0" r="r" b="b"/>
              <a:pathLst>
                <a:path w="28" h="30">
                  <a:moveTo>
                    <a:pt x="28" y="22"/>
                  </a:moveTo>
                  <a:lnTo>
                    <a:pt x="9" y="30"/>
                  </a:lnTo>
                  <a:lnTo>
                    <a:pt x="9" y="30"/>
                  </a:lnTo>
                  <a:lnTo>
                    <a:pt x="1" y="8"/>
                  </a:lnTo>
                  <a:lnTo>
                    <a:pt x="0" y="8"/>
                  </a:lnTo>
                  <a:lnTo>
                    <a:pt x="19" y="0"/>
                  </a:lnTo>
                  <a:lnTo>
                    <a:pt x="28" y="22"/>
                  </a:lnTo>
                  <a:close/>
                </a:path>
              </a:pathLst>
            </a:custGeom>
            <a:solidFill>
              <a:schemeClr val="tx1"/>
            </a:solidFill>
            <a:ln w="9525">
              <a:noFill/>
              <a:round/>
              <a:headEnd/>
              <a:tailEnd/>
            </a:ln>
          </p:spPr>
          <p:txBody>
            <a:bodyPr/>
            <a:lstStyle/>
            <a:p>
              <a:endParaRPr lang="en-US"/>
            </a:p>
          </p:txBody>
        </p:sp>
        <p:sp>
          <p:nvSpPr>
            <p:cNvPr id="152066" name="Freeform 514"/>
            <p:cNvSpPr>
              <a:spLocks/>
            </p:cNvSpPr>
            <p:nvPr/>
          </p:nvSpPr>
          <p:spPr bwMode="black">
            <a:xfrm>
              <a:off x="1292225" y="3825875"/>
              <a:ext cx="46038" cy="38100"/>
            </a:xfrm>
            <a:custGeom>
              <a:avLst/>
              <a:gdLst/>
              <a:ahLst/>
              <a:cxnLst>
                <a:cxn ang="0">
                  <a:pos x="24" y="22"/>
                </a:cxn>
                <a:cxn ang="0">
                  <a:pos x="9" y="28"/>
                </a:cxn>
                <a:cxn ang="0">
                  <a:pos x="8" y="29"/>
                </a:cxn>
                <a:cxn ang="0">
                  <a:pos x="1" y="7"/>
                </a:cxn>
                <a:cxn ang="0">
                  <a:pos x="0" y="7"/>
                </a:cxn>
                <a:cxn ang="0">
                  <a:pos x="16" y="0"/>
                </a:cxn>
                <a:cxn ang="0">
                  <a:pos x="24" y="22"/>
                </a:cxn>
              </a:cxnLst>
              <a:rect l="0" t="0" r="r" b="b"/>
              <a:pathLst>
                <a:path w="24" h="29">
                  <a:moveTo>
                    <a:pt x="24" y="22"/>
                  </a:moveTo>
                  <a:lnTo>
                    <a:pt x="9" y="28"/>
                  </a:lnTo>
                  <a:lnTo>
                    <a:pt x="8" y="29"/>
                  </a:lnTo>
                  <a:lnTo>
                    <a:pt x="1" y="7"/>
                  </a:lnTo>
                  <a:lnTo>
                    <a:pt x="0" y="7"/>
                  </a:lnTo>
                  <a:lnTo>
                    <a:pt x="16" y="0"/>
                  </a:lnTo>
                  <a:lnTo>
                    <a:pt x="24" y="22"/>
                  </a:lnTo>
                  <a:close/>
                </a:path>
              </a:pathLst>
            </a:custGeom>
            <a:solidFill>
              <a:schemeClr val="tx1"/>
            </a:solidFill>
            <a:ln w="9525">
              <a:noFill/>
              <a:round/>
              <a:headEnd/>
              <a:tailEnd/>
            </a:ln>
          </p:spPr>
          <p:txBody>
            <a:bodyPr/>
            <a:lstStyle/>
            <a:p>
              <a:endParaRPr lang="en-US"/>
            </a:p>
          </p:txBody>
        </p:sp>
        <p:sp>
          <p:nvSpPr>
            <p:cNvPr id="152067" name="Freeform 515"/>
            <p:cNvSpPr>
              <a:spLocks/>
            </p:cNvSpPr>
            <p:nvPr/>
          </p:nvSpPr>
          <p:spPr bwMode="black">
            <a:xfrm>
              <a:off x="1273175" y="3833813"/>
              <a:ext cx="34925" cy="36512"/>
            </a:xfrm>
            <a:custGeom>
              <a:avLst/>
              <a:gdLst/>
              <a:ahLst/>
              <a:cxnLst>
                <a:cxn ang="0">
                  <a:pos x="19" y="22"/>
                </a:cxn>
                <a:cxn ang="0">
                  <a:pos x="6" y="25"/>
                </a:cxn>
                <a:cxn ang="0">
                  <a:pos x="5" y="26"/>
                </a:cxn>
                <a:cxn ang="0">
                  <a:pos x="1" y="3"/>
                </a:cxn>
                <a:cxn ang="0">
                  <a:pos x="0" y="3"/>
                </a:cxn>
                <a:cxn ang="0">
                  <a:pos x="12" y="0"/>
                </a:cxn>
                <a:cxn ang="0">
                  <a:pos x="19" y="22"/>
                </a:cxn>
              </a:cxnLst>
              <a:rect l="0" t="0" r="r" b="b"/>
              <a:pathLst>
                <a:path w="19" h="26">
                  <a:moveTo>
                    <a:pt x="19" y="22"/>
                  </a:moveTo>
                  <a:lnTo>
                    <a:pt x="6" y="25"/>
                  </a:lnTo>
                  <a:lnTo>
                    <a:pt x="5" y="26"/>
                  </a:lnTo>
                  <a:lnTo>
                    <a:pt x="1" y="3"/>
                  </a:lnTo>
                  <a:lnTo>
                    <a:pt x="0" y="3"/>
                  </a:lnTo>
                  <a:lnTo>
                    <a:pt x="12" y="0"/>
                  </a:lnTo>
                  <a:lnTo>
                    <a:pt x="19" y="22"/>
                  </a:lnTo>
                  <a:close/>
                </a:path>
              </a:pathLst>
            </a:custGeom>
            <a:solidFill>
              <a:schemeClr val="tx1"/>
            </a:solidFill>
            <a:ln w="9525">
              <a:noFill/>
              <a:round/>
              <a:headEnd/>
              <a:tailEnd/>
            </a:ln>
          </p:spPr>
          <p:txBody>
            <a:bodyPr/>
            <a:lstStyle/>
            <a:p>
              <a:endParaRPr lang="en-US"/>
            </a:p>
          </p:txBody>
        </p:sp>
        <p:sp>
          <p:nvSpPr>
            <p:cNvPr id="152068" name="Freeform 516"/>
            <p:cNvSpPr>
              <a:spLocks/>
            </p:cNvSpPr>
            <p:nvPr/>
          </p:nvSpPr>
          <p:spPr bwMode="black">
            <a:xfrm>
              <a:off x="1254125" y="3840163"/>
              <a:ext cx="26988" cy="33337"/>
            </a:xfrm>
            <a:custGeom>
              <a:avLst/>
              <a:gdLst/>
              <a:ahLst/>
              <a:cxnLst>
                <a:cxn ang="0">
                  <a:pos x="14" y="23"/>
                </a:cxn>
                <a:cxn ang="0">
                  <a:pos x="5" y="24"/>
                </a:cxn>
                <a:cxn ang="0">
                  <a:pos x="3" y="24"/>
                </a:cxn>
                <a:cxn ang="0">
                  <a:pos x="2" y="2"/>
                </a:cxn>
                <a:cxn ang="0">
                  <a:pos x="0" y="2"/>
                </a:cxn>
                <a:cxn ang="0">
                  <a:pos x="10" y="0"/>
                </a:cxn>
                <a:cxn ang="0">
                  <a:pos x="14" y="23"/>
                </a:cxn>
              </a:cxnLst>
              <a:rect l="0" t="0" r="r" b="b"/>
              <a:pathLst>
                <a:path w="14" h="24">
                  <a:moveTo>
                    <a:pt x="14" y="23"/>
                  </a:moveTo>
                  <a:lnTo>
                    <a:pt x="5" y="24"/>
                  </a:lnTo>
                  <a:lnTo>
                    <a:pt x="3" y="24"/>
                  </a:lnTo>
                  <a:lnTo>
                    <a:pt x="2" y="2"/>
                  </a:lnTo>
                  <a:lnTo>
                    <a:pt x="0" y="2"/>
                  </a:lnTo>
                  <a:lnTo>
                    <a:pt x="10" y="0"/>
                  </a:lnTo>
                  <a:lnTo>
                    <a:pt x="14" y="23"/>
                  </a:lnTo>
                  <a:close/>
                </a:path>
              </a:pathLst>
            </a:custGeom>
            <a:solidFill>
              <a:schemeClr val="tx1"/>
            </a:solidFill>
            <a:ln w="9525">
              <a:noFill/>
              <a:round/>
              <a:headEnd/>
              <a:tailEnd/>
            </a:ln>
          </p:spPr>
          <p:txBody>
            <a:bodyPr/>
            <a:lstStyle/>
            <a:p>
              <a:endParaRPr lang="en-US"/>
            </a:p>
          </p:txBody>
        </p:sp>
        <p:sp>
          <p:nvSpPr>
            <p:cNvPr id="152069" name="Freeform 517"/>
            <p:cNvSpPr>
              <a:spLocks/>
            </p:cNvSpPr>
            <p:nvPr/>
          </p:nvSpPr>
          <p:spPr bwMode="black">
            <a:xfrm>
              <a:off x="1243013" y="3841750"/>
              <a:ext cx="19050" cy="31750"/>
            </a:xfrm>
            <a:custGeom>
              <a:avLst/>
              <a:gdLst/>
              <a:ahLst/>
              <a:cxnLst>
                <a:cxn ang="0">
                  <a:pos x="10" y="22"/>
                </a:cxn>
                <a:cxn ang="0">
                  <a:pos x="4" y="23"/>
                </a:cxn>
                <a:cxn ang="0">
                  <a:pos x="0" y="23"/>
                </a:cxn>
                <a:cxn ang="0">
                  <a:pos x="5" y="0"/>
                </a:cxn>
                <a:cxn ang="0">
                  <a:pos x="2" y="0"/>
                </a:cxn>
                <a:cxn ang="0">
                  <a:pos x="9" y="0"/>
                </a:cxn>
                <a:cxn ang="0">
                  <a:pos x="10" y="22"/>
                </a:cxn>
              </a:cxnLst>
              <a:rect l="0" t="0" r="r" b="b"/>
              <a:pathLst>
                <a:path w="10" h="23">
                  <a:moveTo>
                    <a:pt x="10" y="22"/>
                  </a:moveTo>
                  <a:lnTo>
                    <a:pt x="4" y="23"/>
                  </a:lnTo>
                  <a:lnTo>
                    <a:pt x="0" y="23"/>
                  </a:lnTo>
                  <a:lnTo>
                    <a:pt x="5" y="0"/>
                  </a:lnTo>
                  <a:lnTo>
                    <a:pt x="2" y="0"/>
                  </a:lnTo>
                  <a:lnTo>
                    <a:pt x="9" y="0"/>
                  </a:lnTo>
                  <a:lnTo>
                    <a:pt x="10" y="22"/>
                  </a:lnTo>
                  <a:close/>
                </a:path>
              </a:pathLst>
            </a:custGeom>
            <a:solidFill>
              <a:schemeClr val="tx1"/>
            </a:solidFill>
            <a:ln w="9525">
              <a:noFill/>
              <a:round/>
              <a:headEnd/>
              <a:tailEnd/>
            </a:ln>
          </p:spPr>
          <p:txBody>
            <a:bodyPr/>
            <a:lstStyle/>
            <a:p>
              <a:endParaRPr lang="en-US"/>
            </a:p>
          </p:txBody>
        </p:sp>
        <p:sp>
          <p:nvSpPr>
            <p:cNvPr id="152070" name="Freeform 518"/>
            <p:cNvSpPr>
              <a:spLocks/>
            </p:cNvSpPr>
            <p:nvPr/>
          </p:nvSpPr>
          <p:spPr bwMode="black">
            <a:xfrm>
              <a:off x="1227138" y="3840163"/>
              <a:ext cx="22225" cy="33337"/>
            </a:xfrm>
            <a:custGeom>
              <a:avLst/>
              <a:gdLst/>
              <a:ahLst/>
              <a:cxnLst>
                <a:cxn ang="0">
                  <a:pos x="7" y="24"/>
                </a:cxn>
                <a:cxn ang="0">
                  <a:pos x="2" y="23"/>
                </a:cxn>
                <a:cxn ang="0">
                  <a:pos x="0" y="22"/>
                </a:cxn>
                <a:cxn ang="0">
                  <a:pos x="10" y="1"/>
                </a:cxn>
                <a:cxn ang="0">
                  <a:pos x="7" y="0"/>
                </a:cxn>
                <a:cxn ang="0">
                  <a:pos x="12" y="1"/>
                </a:cxn>
                <a:cxn ang="0">
                  <a:pos x="7" y="24"/>
                </a:cxn>
              </a:cxnLst>
              <a:rect l="0" t="0" r="r" b="b"/>
              <a:pathLst>
                <a:path w="12" h="24">
                  <a:moveTo>
                    <a:pt x="7" y="24"/>
                  </a:moveTo>
                  <a:lnTo>
                    <a:pt x="2" y="23"/>
                  </a:lnTo>
                  <a:lnTo>
                    <a:pt x="0" y="22"/>
                  </a:lnTo>
                  <a:lnTo>
                    <a:pt x="10" y="1"/>
                  </a:lnTo>
                  <a:lnTo>
                    <a:pt x="7" y="0"/>
                  </a:lnTo>
                  <a:lnTo>
                    <a:pt x="12" y="1"/>
                  </a:lnTo>
                  <a:lnTo>
                    <a:pt x="7" y="24"/>
                  </a:lnTo>
                  <a:close/>
                </a:path>
              </a:pathLst>
            </a:custGeom>
            <a:solidFill>
              <a:schemeClr val="tx1"/>
            </a:solidFill>
            <a:ln w="9525">
              <a:noFill/>
              <a:round/>
              <a:headEnd/>
              <a:tailEnd/>
            </a:ln>
          </p:spPr>
          <p:txBody>
            <a:bodyPr/>
            <a:lstStyle/>
            <a:p>
              <a:endParaRPr lang="en-US"/>
            </a:p>
          </p:txBody>
        </p:sp>
        <p:sp>
          <p:nvSpPr>
            <p:cNvPr id="152071" name="Freeform 519"/>
            <p:cNvSpPr>
              <a:spLocks/>
            </p:cNvSpPr>
            <p:nvPr/>
          </p:nvSpPr>
          <p:spPr bwMode="black">
            <a:xfrm>
              <a:off x="1219200" y="3840163"/>
              <a:ext cx="26988" cy="30162"/>
            </a:xfrm>
            <a:custGeom>
              <a:avLst/>
              <a:gdLst/>
              <a:ahLst/>
              <a:cxnLst>
                <a:cxn ang="0">
                  <a:pos x="5" y="23"/>
                </a:cxn>
                <a:cxn ang="0">
                  <a:pos x="2" y="21"/>
                </a:cxn>
                <a:cxn ang="0">
                  <a:pos x="0" y="20"/>
                </a:cxn>
                <a:cxn ang="0">
                  <a:pos x="13" y="2"/>
                </a:cxn>
                <a:cxn ang="0">
                  <a:pos x="11" y="0"/>
                </a:cxn>
                <a:cxn ang="0">
                  <a:pos x="15" y="2"/>
                </a:cxn>
                <a:cxn ang="0">
                  <a:pos x="5" y="23"/>
                </a:cxn>
              </a:cxnLst>
              <a:rect l="0" t="0" r="r" b="b"/>
              <a:pathLst>
                <a:path w="15" h="23">
                  <a:moveTo>
                    <a:pt x="5" y="23"/>
                  </a:moveTo>
                  <a:lnTo>
                    <a:pt x="2" y="21"/>
                  </a:lnTo>
                  <a:lnTo>
                    <a:pt x="0" y="20"/>
                  </a:lnTo>
                  <a:lnTo>
                    <a:pt x="13" y="2"/>
                  </a:lnTo>
                  <a:lnTo>
                    <a:pt x="11" y="0"/>
                  </a:lnTo>
                  <a:lnTo>
                    <a:pt x="15" y="2"/>
                  </a:lnTo>
                  <a:lnTo>
                    <a:pt x="5" y="23"/>
                  </a:lnTo>
                  <a:close/>
                </a:path>
              </a:pathLst>
            </a:custGeom>
            <a:solidFill>
              <a:schemeClr val="tx1"/>
            </a:solidFill>
            <a:ln w="9525">
              <a:noFill/>
              <a:round/>
              <a:headEnd/>
              <a:tailEnd/>
            </a:ln>
          </p:spPr>
          <p:txBody>
            <a:bodyPr/>
            <a:lstStyle/>
            <a:p>
              <a:endParaRPr lang="en-US"/>
            </a:p>
          </p:txBody>
        </p:sp>
        <p:sp>
          <p:nvSpPr>
            <p:cNvPr id="152072" name="Freeform 520"/>
            <p:cNvSpPr>
              <a:spLocks/>
            </p:cNvSpPr>
            <p:nvPr/>
          </p:nvSpPr>
          <p:spPr bwMode="black">
            <a:xfrm>
              <a:off x="1203325" y="3836988"/>
              <a:ext cx="42863" cy="30162"/>
            </a:xfrm>
            <a:custGeom>
              <a:avLst/>
              <a:gdLst/>
              <a:ahLst/>
              <a:cxnLst>
                <a:cxn ang="0">
                  <a:pos x="7" y="21"/>
                </a:cxn>
                <a:cxn ang="0">
                  <a:pos x="5" y="19"/>
                </a:cxn>
                <a:cxn ang="0">
                  <a:pos x="0" y="14"/>
                </a:cxn>
                <a:cxn ang="0">
                  <a:pos x="22" y="5"/>
                </a:cxn>
                <a:cxn ang="0">
                  <a:pos x="17" y="0"/>
                </a:cxn>
                <a:cxn ang="0">
                  <a:pos x="20" y="3"/>
                </a:cxn>
                <a:cxn ang="0">
                  <a:pos x="7" y="21"/>
                </a:cxn>
              </a:cxnLst>
              <a:rect l="0" t="0" r="r" b="b"/>
              <a:pathLst>
                <a:path w="22" h="21">
                  <a:moveTo>
                    <a:pt x="7" y="21"/>
                  </a:moveTo>
                  <a:lnTo>
                    <a:pt x="5" y="19"/>
                  </a:lnTo>
                  <a:lnTo>
                    <a:pt x="0" y="14"/>
                  </a:lnTo>
                  <a:lnTo>
                    <a:pt x="22" y="5"/>
                  </a:lnTo>
                  <a:lnTo>
                    <a:pt x="17" y="0"/>
                  </a:lnTo>
                  <a:lnTo>
                    <a:pt x="20" y="3"/>
                  </a:lnTo>
                  <a:lnTo>
                    <a:pt x="7" y="21"/>
                  </a:lnTo>
                  <a:close/>
                </a:path>
              </a:pathLst>
            </a:custGeom>
            <a:solidFill>
              <a:schemeClr val="tx1"/>
            </a:solidFill>
            <a:ln w="9525">
              <a:noFill/>
              <a:round/>
              <a:headEnd/>
              <a:tailEnd/>
            </a:ln>
          </p:spPr>
          <p:txBody>
            <a:bodyPr/>
            <a:lstStyle/>
            <a:p>
              <a:endParaRPr lang="en-US"/>
            </a:p>
          </p:txBody>
        </p:sp>
        <p:sp>
          <p:nvSpPr>
            <p:cNvPr id="152073" name="Freeform 521"/>
            <p:cNvSpPr>
              <a:spLocks/>
            </p:cNvSpPr>
            <p:nvPr/>
          </p:nvSpPr>
          <p:spPr bwMode="black">
            <a:xfrm>
              <a:off x="1203325" y="3840163"/>
              <a:ext cx="42863" cy="15875"/>
            </a:xfrm>
            <a:custGeom>
              <a:avLst/>
              <a:gdLst/>
              <a:ahLst/>
              <a:cxnLst>
                <a:cxn ang="0">
                  <a:pos x="1" y="13"/>
                </a:cxn>
                <a:cxn ang="0">
                  <a:pos x="0" y="10"/>
                </a:cxn>
                <a:cxn ang="0">
                  <a:pos x="0" y="6"/>
                </a:cxn>
                <a:cxn ang="0">
                  <a:pos x="21" y="4"/>
                </a:cxn>
                <a:cxn ang="0">
                  <a:pos x="21" y="0"/>
                </a:cxn>
                <a:cxn ang="0">
                  <a:pos x="23" y="4"/>
                </a:cxn>
                <a:cxn ang="0">
                  <a:pos x="1" y="13"/>
                </a:cxn>
              </a:cxnLst>
              <a:rect l="0" t="0" r="r" b="b"/>
              <a:pathLst>
                <a:path w="23" h="13">
                  <a:moveTo>
                    <a:pt x="1" y="13"/>
                  </a:moveTo>
                  <a:lnTo>
                    <a:pt x="0" y="10"/>
                  </a:lnTo>
                  <a:lnTo>
                    <a:pt x="0" y="6"/>
                  </a:lnTo>
                  <a:lnTo>
                    <a:pt x="21" y="4"/>
                  </a:lnTo>
                  <a:lnTo>
                    <a:pt x="21" y="0"/>
                  </a:lnTo>
                  <a:lnTo>
                    <a:pt x="23" y="4"/>
                  </a:lnTo>
                  <a:lnTo>
                    <a:pt x="1" y="13"/>
                  </a:lnTo>
                  <a:close/>
                </a:path>
              </a:pathLst>
            </a:custGeom>
            <a:solidFill>
              <a:schemeClr val="tx1"/>
            </a:solidFill>
            <a:ln w="9525">
              <a:noFill/>
              <a:round/>
              <a:headEnd/>
              <a:tailEnd/>
            </a:ln>
          </p:spPr>
          <p:txBody>
            <a:bodyPr/>
            <a:lstStyle/>
            <a:p>
              <a:endParaRPr lang="en-US"/>
            </a:p>
          </p:txBody>
        </p:sp>
        <p:sp>
          <p:nvSpPr>
            <p:cNvPr id="152074" name="Freeform 522"/>
            <p:cNvSpPr>
              <a:spLocks/>
            </p:cNvSpPr>
            <p:nvPr/>
          </p:nvSpPr>
          <p:spPr bwMode="black">
            <a:xfrm>
              <a:off x="1200150" y="3836988"/>
              <a:ext cx="42863" cy="11112"/>
            </a:xfrm>
            <a:custGeom>
              <a:avLst/>
              <a:gdLst/>
              <a:ahLst/>
              <a:cxnLst>
                <a:cxn ang="0">
                  <a:pos x="1" y="8"/>
                </a:cxn>
                <a:cxn ang="0">
                  <a:pos x="0" y="5"/>
                </a:cxn>
                <a:cxn ang="0">
                  <a:pos x="0" y="0"/>
                </a:cxn>
                <a:cxn ang="0">
                  <a:pos x="22" y="7"/>
                </a:cxn>
                <a:cxn ang="0">
                  <a:pos x="22" y="2"/>
                </a:cxn>
                <a:cxn ang="0">
                  <a:pos x="22" y="6"/>
                </a:cxn>
                <a:cxn ang="0">
                  <a:pos x="1" y="8"/>
                </a:cxn>
              </a:cxnLst>
              <a:rect l="0" t="0" r="r" b="b"/>
              <a:pathLst>
                <a:path w="22" h="8">
                  <a:moveTo>
                    <a:pt x="1" y="8"/>
                  </a:moveTo>
                  <a:lnTo>
                    <a:pt x="0" y="5"/>
                  </a:lnTo>
                  <a:lnTo>
                    <a:pt x="0" y="0"/>
                  </a:lnTo>
                  <a:lnTo>
                    <a:pt x="22" y="7"/>
                  </a:lnTo>
                  <a:lnTo>
                    <a:pt x="22" y="2"/>
                  </a:lnTo>
                  <a:lnTo>
                    <a:pt x="22" y="6"/>
                  </a:lnTo>
                  <a:lnTo>
                    <a:pt x="1" y="8"/>
                  </a:lnTo>
                  <a:close/>
                </a:path>
              </a:pathLst>
            </a:custGeom>
            <a:solidFill>
              <a:schemeClr val="tx1"/>
            </a:solidFill>
            <a:ln w="9525">
              <a:noFill/>
              <a:round/>
              <a:headEnd/>
              <a:tailEnd/>
            </a:ln>
          </p:spPr>
          <p:txBody>
            <a:bodyPr/>
            <a:lstStyle/>
            <a:p>
              <a:endParaRPr lang="en-US"/>
            </a:p>
          </p:txBody>
        </p:sp>
        <p:sp>
          <p:nvSpPr>
            <p:cNvPr id="152075" name="Freeform 523"/>
            <p:cNvSpPr>
              <a:spLocks/>
            </p:cNvSpPr>
            <p:nvPr/>
          </p:nvSpPr>
          <p:spPr bwMode="black">
            <a:xfrm>
              <a:off x="1200150" y="3825875"/>
              <a:ext cx="46038" cy="19050"/>
            </a:xfrm>
            <a:custGeom>
              <a:avLst/>
              <a:gdLst/>
              <a:ahLst/>
              <a:cxnLst>
                <a:cxn ang="0">
                  <a:pos x="0" y="8"/>
                </a:cxn>
                <a:cxn ang="0">
                  <a:pos x="2" y="3"/>
                </a:cxn>
                <a:cxn ang="0">
                  <a:pos x="3" y="0"/>
                </a:cxn>
                <a:cxn ang="0">
                  <a:pos x="22" y="13"/>
                </a:cxn>
                <a:cxn ang="0">
                  <a:pos x="23" y="10"/>
                </a:cxn>
                <a:cxn ang="0">
                  <a:pos x="22" y="15"/>
                </a:cxn>
                <a:cxn ang="0">
                  <a:pos x="0" y="8"/>
                </a:cxn>
              </a:cxnLst>
              <a:rect l="0" t="0" r="r" b="b"/>
              <a:pathLst>
                <a:path w="23" h="15">
                  <a:moveTo>
                    <a:pt x="0" y="8"/>
                  </a:moveTo>
                  <a:lnTo>
                    <a:pt x="2" y="3"/>
                  </a:lnTo>
                  <a:lnTo>
                    <a:pt x="3" y="0"/>
                  </a:lnTo>
                  <a:lnTo>
                    <a:pt x="22" y="13"/>
                  </a:lnTo>
                  <a:lnTo>
                    <a:pt x="23" y="10"/>
                  </a:lnTo>
                  <a:lnTo>
                    <a:pt x="22" y="15"/>
                  </a:lnTo>
                  <a:lnTo>
                    <a:pt x="0" y="8"/>
                  </a:lnTo>
                  <a:close/>
                </a:path>
              </a:pathLst>
            </a:custGeom>
            <a:solidFill>
              <a:schemeClr val="tx1"/>
            </a:solidFill>
            <a:ln w="9525">
              <a:noFill/>
              <a:round/>
              <a:headEnd/>
              <a:tailEnd/>
            </a:ln>
          </p:spPr>
          <p:txBody>
            <a:bodyPr/>
            <a:lstStyle/>
            <a:p>
              <a:endParaRPr lang="en-US"/>
            </a:p>
          </p:txBody>
        </p:sp>
        <p:sp>
          <p:nvSpPr>
            <p:cNvPr id="152076" name="Freeform 524"/>
            <p:cNvSpPr>
              <a:spLocks/>
            </p:cNvSpPr>
            <p:nvPr/>
          </p:nvSpPr>
          <p:spPr bwMode="black">
            <a:xfrm>
              <a:off x="1208088" y="3816350"/>
              <a:ext cx="41275" cy="25400"/>
            </a:xfrm>
            <a:custGeom>
              <a:avLst/>
              <a:gdLst/>
              <a:ahLst/>
              <a:cxnLst>
                <a:cxn ang="0">
                  <a:pos x="0" y="7"/>
                </a:cxn>
                <a:cxn ang="0">
                  <a:pos x="3" y="1"/>
                </a:cxn>
                <a:cxn ang="0">
                  <a:pos x="4" y="0"/>
                </a:cxn>
                <a:cxn ang="0">
                  <a:pos x="22" y="15"/>
                </a:cxn>
                <a:cxn ang="0">
                  <a:pos x="23" y="14"/>
                </a:cxn>
                <a:cxn ang="0">
                  <a:pos x="19" y="20"/>
                </a:cxn>
                <a:cxn ang="0">
                  <a:pos x="0" y="7"/>
                </a:cxn>
              </a:cxnLst>
              <a:rect l="0" t="0" r="r" b="b"/>
              <a:pathLst>
                <a:path w="23" h="20">
                  <a:moveTo>
                    <a:pt x="0" y="7"/>
                  </a:moveTo>
                  <a:lnTo>
                    <a:pt x="3" y="1"/>
                  </a:lnTo>
                  <a:lnTo>
                    <a:pt x="4" y="0"/>
                  </a:lnTo>
                  <a:lnTo>
                    <a:pt x="22" y="15"/>
                  </a:lnTo>
                  <a:lnTo>
                    <a:pt x="23" y="14"/>
                  </a:lnTo>
                  <a:lnTo>
                    <a:pt x="19" y="20"/>
                  </a:lnTo>
                  <a:lnTo>
                    <a:pt x="0" y="7"/>
                  </a:lnTo>
                  <a:close/>
                </a:path>
              </a:pathLst>
            </a:custGeom>
            <a:solidFill>
              <a:schemeClr val="tx1"/>
            </a:solidFill>
            <a:ln w="9525">
              <a:noFill/>
              <a:round/>
              <a:headEnd/>
              <a:tailEnd/>
            </a:ln>
          </p:spPr>
          <p:txBody>
            <a:bodyPr/>
            <a:lstStyle/>
            <a:p>
              <a:endParaRPr lang="en-US"/>
            </a:p>
          </p:txBody>
        </p:sp>
        <p:sp>
          <p:nvSpPr>
            <p:cNvPr id="152077" name="Freeform 525"/>
            <p:cNvSpPr>
              <a:spLocks/>
            </p:cNvSpPr>
            <p:nvPr/>
          </p:nvSpPr>
          <p:spPr bwMode="black">
            <a:xfrm>
              <a:off x="1216025" y="3805238"/>
              <a:ext cx="41275" cy="31750"/>
            </a:xfrm>
            <a:custGeom>
              <a:avLst/>
              <a:gdLst/>
              <a:ahLst/>
              <a:cxnLst>
                <a:cxn ang="0">
                  <a:pos x="0" y="8"/>
                </a:cxn>
                <a:cxn ang="0">
                  <a:pos x="5" y="1"/>
                </a:cxn>
                <a:cxn ang="0">
                  <a:pos x="6" y="0"/>
                </a:cxn>
                <a:cxn ang="0">
                  <a:pos x="22" y="16"/>
                </a:cxn>
                <a:cxn ang="0">
                  <a:pos x="23" y="15"/>
                </a:cxn>
                <a:cxn ang="0">
                  <a:pos x="18" y="23"/>
                </a:cxn>
                <a:cxn ang="0">
                  <a:pos x="0" y="8"/>
                </a:cxn>
              </a:cxnLst>
              <a:rect l="0" t="0" r="r" b="b"/>
              <a:pathLst>
                <a:path w="23" h="23">
                  <a:moveTo>
                    <a:pt x="0" y="8"/>
                  </a:moveTo>
                  <a:lnTo>
                    <a:pt x="5" y="1"/>
                  </a:lnTo>
                  <a:lnTo>
                    <a:pt x="6" y="0"/>
                  </a:lnTo>
                  <a:lnTo>
                    <a:pt x="22" y="16"/>
                  </a:lnTo>
                  <a:lnTo>
                    <a:pt x="23" y="15"/>
                  </a:lnTo>
                  <a:lnTo>
                    <a:pt x="18" y="23"/>
                  </a:lnTo>
                  <a:lnTo>
                    <a:pt x="0" y="8"/>
                  </a:lnTo>
                  <a:close/>
                </a:path>
              </a:pathLst>
            </a:custGeom>
            <a:solidFill>
              <a:schemeClr val="tx1"/>
            </a:solidFill>
            <a:ln w="9525">
              <a:noFill/>
              <a:round/>
              <a:headEnd/>
              <a:tailEnd/>
            </a:ln>
          </p:spPr>
          <p:txBody>
            <a:bodyPr/>
            <a:lstStyle/>
            <a:p>
              <a:endParaRPr lang="en-US"/>
            </a:p>
          </p:txBody>
        </p:sp>
        <p:sp>
          <p:nvSpPr>
            <p:cNvPr id="152078" name="Freeform 526"/>
            <p:cNvSpPr>
              <a:spLocks/>
            </p:cNvSpPr>
            <p:nvPr/>
          </p:nvSpPr>
          <p:spPr bwMode="black">
            <a:xfrm>
              <a:off x="1227138" y="3790950"/>
              <a:ext cx="46037" cy="36513"/>
            </a:xfrm>
            <a:custGeom>
              <a:avLst/>
              <a:gdLst/>
              <a:ahLst/>
              <a:cxnLst>
                <a:cxn ang="0">
                  <a:pos x="0" y="9"/>
                </a:cxn>
                <a:cxn ang="0">
                  <a:pos x="8" y="0"/>
                </a:cxn>
                <a:cxn ang="0">
                  <a:pos x="9" y="0"/>
                </a:cxn>
                <a:cxn ang="0">
                  <a:pos x="24" y="17"/>
                </a:cxn>
                <a:cxn ang="0">
                  <a:pos x="25" y="16"/>
                </a:cxn>
                <a:cxn ang="0">
                  <a:pos x="16" y="25"/>
                </a:cxn>
                <a:cxn ang="0">
                  <a:pos x="0" y="9"/>
                </a:cxn>
              </a:cxnLst>
              <a:rect l="0" t="0" r="r" b="b"/>
              <a:pathLst>
                <a:path w="25" h="25">
                  <a:moveTo>
                    <a:pt x="0" y="9"/>
                  </a:moveTo>
                  <a:lnTo>
                    <a:pt x="8" y="0"/>
                  </a:lnTo>
                  <a:lnTo>
                    <a:pt x="9" y="0"/>
                  </a:lnTo>
                  <a:lnTo>
                    <a:pt x="24" y="17"/>
                  </a:lnTo>
                  <a:lnTo>
                    <a:pt x="25" y="16"/>
                  </a:lnTo>
                  <a:lnTo>
                    <a:pt x="16" y="25"/>
                  </a:lnTo>
                  <a:lnTo>
                    <a:pt x="0" y="9"/>
                  </a:lnTo>
                  <a:close/>
                </a:path>
              </a:pathLst>
            </a:custGeom>
            <a:solidFill>
              <a:schemeClr val="tx1"/>
            </a:solidFill>
            <a:ln w="9525">
              <a:noFill/>
              <a:round/>
              <a:headEnd/>
              <a:tailEnd/>
            </a:ln>
          </p:spPr>
          <p:txBody>
            <a:bodyPr/>
            <a:lstStyle/>
            <a:p>
              <a:endParaRPr lang="en-US"/>
            </a:p>
          </p:txBody>
        </p:sp>
        <p:sp>
          <p:nvSpPr>
            <p:cNvPr id="152079" name="Freeform 527"/>
            <p:cNvSpPr>
              <a:spLocks/>
            </p:cNvSpPr>
            <p:nvPr/>
          </p:nvSpPr>
          <p:spPr bwMode="black">
            <a:xfrm>
              <a:off x="1243013" y="3778250"/>
              <a:ext cx="49212" cy="38100"/>
            </a:xfrm>
            <a:custGeom>
              <a:avLst/>
              <a:gdLst/>
              <a:ahLst/>
              <a:cxnLst>
                <a:cxn ang="0">
                  <a:pos x="0" y="10"/>
                </a:cxn>
                <a:cxn ang="0">
                  <a:pos x="11" y="0"/>
                </a:cxn>
                <a:cxn ang="0">
                  <a:pos x="12" y="0"/>
                </a:cxn>
                <a:cxn ang="0">
                  <a:pos x="27" y="17"/>
                </a:cxn>
                <a:cxn ang="0">
                  <a:pos x="27" y="17"/>
                </a:cxn>
                <a:cxn ang="0">
                  <a:pos x="15" y="27"/>
                </a:cxn>
                <a:cxn ang="0">
                  <a:pos x="0" y="10"/>
                </a:cxn>
              </a:cxnLst>
              <a:rect l="0" t="0" r="r" b="b"/>
              <a:pathLst>
                <a:path w="27" h="27">
                  <a:moveTo>
                    <a:pt x="0" y="10"/>
                  </a:moveTo>
                  <a:lnTo>
                    <a:pt x="11" y="0"/>
                  </a:lnTo>
                  <a:lnTo>
                    <a:pt x="12" y="0"/>
                  </a:lnTo>
                  <a:lnTo>
                    <a:pt x="27" y="17"/>
                  </a:lnTo>
                  <a:lnTo>
                    <a:pt x="27" y="17"/>
                  </a:lnTo>
                  <a:lnTo>
                    <a:pt x="15" y="27"/>
                  </a:lnTo>
                  <a:lnTo>
                    <a:pt x="0" y="10"/>
                  </a:lnTo>
                  <a:close/>
                </a:path>
              </a:pathLst>
            </a:custGeom>
            <a:solidFill>
              <a:schemeClr val="tx1"/>
            </a:solidFill>
            <a:ln w="9525">
              <a:noFill/>
              <a:round/>
              <a:headEnd/>
              <a:tailEnd/>
            </a:ln>
          </p:spPr>
          <p:txBody>
            <a:bodyPr/>
            <a:lstStyle/>
            <a:p>
              <a:endParaRPr lang="en-US"/>
            </a:p>
          </p:txBody>
        </p:sp>
        <p:sp>
          <p:nvSpPr>
            <p:cNvPr id="152080" name="Freeform 528"/>
            <p:cNvSpPr>
              <a:spLocks/>
            </p:cNvSpPr>
            <p:nvPr/>
          </p:nvSpPr>
          <p:spPr bwMode="black">
            <a:xfrm>
              <a:off x="1265238" y="3760788"/>
              <a:ext cx="53975" cy="42862"/>
            </a:xfrm>
            <a:custGeom>
              <a:avLst/>
              <a:gdLst/>
              <a:ahLst/>
              <a:cxnLst>
                <a:cxn ang="0">
                  <a:pos x="0" y="12"/>
                </a:cxn>
                <a:cxn ang="0">
                  <a:pos x="15" y="0"/>
                </a:cxn>
                <a:cxn ang="0">
                  <a:pos x="15" y="0"/>
                </a:cxn>
                <a:cxn ang="0">
                  <a:pos x="29" y="18"/>
                </a:cxn>
                <a:cxn ang="0">
                  <a:pos x="29" y="18"/>
                </a:cxn>
                <a:cxn ang="0">
                  <a:pos x="15" y="29"/>
                </a:cxn>
                <a:cxn ang="0">
                  <a:pos x="0" y="12"/>
                </a:cxn>
              </a:cxnLst>
              <a:rect l="0" t="0" r="r" b="b"/>
              <a:pathLst>
                <a:path w="29" h="29">
                  <a:moveTo>
                    <a:pt x="0" y="12"/>
                  </a:moveTo>
                  <a:lnTo>
                    <a:pt x="15" y="0"/>
                  </a:lnTo>
                  <a:lnTo>
                    <a:pt x="15" y="0"/>
                  </a:lnTo>
                  <a:lnTo>
                    <a:pt x="29" y="18"/>
                  </a:lnTo>
                  <a:lnTo>
                    <a:pt x="29" y="18"/>
                  </a:lnTo>
                  <a:lnTo>
                    <a:pt x="15" y="29"/>
                  </a:lnTo>
                  <a:lnTo>
                    <a:pt x="0" y="12"/>
                  </a:lnTo>
                  <a:close/>
                </a:path>
              </a:pathLst>
            </a:custGeom>
            <a:solidFill>
              <a:schemeClr val="tx1"/>
            </a:solidFill>
            <a:ln w="9525">
              <a:noFill/>
              <a:round/>
              <a:headEnd/>
              <a:tailEnd/>
            </a:ln>
          </p:spPr>
          <p:txBody>
            <a:bodyPr/>
            <a:lstStyle/>
            <a:p>
              <a:endParaRPr lang="en-US"/>
            </a:p>
          </p:txBody>
        </p:sp>
        <p:sp>
          <p:nvSpPr>
            <p:cNvPr id="152081" name="Freeform 529"/>
            <p:cNvSpPr>
              <a:spLocks/>
            </p:cNvSpPr>
            <p:nvPr/>
          </p:nvSpPr>
          <p:spPr bwMode="black">
            <a:xfrm>
              <a:off x="1292225" y="3741738"/>
              <a:ext cx="57150" cy="44450"/>
            </a:xfrm>
            <a:custGeom>
              <a:avLst/>
              <a:gdLst/>
              <a:ahLst/>
              <a:cxnLst>
                <a:cxn ang="0">
                  <a:pos x="0" y="13"/>
                </a:cxn>
                <a:cxn ang="0">
                  <a:pos x="16" y="1"/>
                </a:cxn>
                <a:cxn ang="0">
                  <a:pos x="17" y="0"/>
                </a:cxn>
                <a:cxn ang="0">
                  <a:pos x="30" y="19"/>
                </a:cxn>
                <a:cxn ang="0">
                  <a:pos x="30" y="18"/>
                </a:cxn>
                <a:cxn ang="0">
                  <a:pos x="14" y="31"/>
                </a:cxn>
                <a:cxn ang="0">
                  <a:pos x="0" y="13"/>
                </a:cxn>
              </a:cxnLst>
              <a:rect l="0" t="0" r="r" b="b"/>
              <a:pathLst>
                <a:path w="30" h="31">
                  <a:moveTo>
                    <a:pt x="0" y="13"/>
                  </a:moveTo>
                  <a:lnTo>
                    <a:pt x="16" y="1"/>
                  </a:lnTo>
                  <a:lnTo>
                    <a:pt x="17" y="0"/>
                  </a:lnTo>
                  <a:lnTo>
                    <a:pt x="30" y="19"/>
                  </a:lnTo>
                  <a:lnTo>
                    <a:pt x="30" y="18"/>
                  </a:lnTo>
                  <a:lnTo>
                    <a:pt x="14" y="31"/>
                  </a:lnTo>
                  <a:lnTo>
                    <a:pt x="0" y="13"/>
                  </a:lnTo>
                  <a:close/>
                </a:path>
              </a:pathLst>
            </a:custGeom>
            <a:solidFill>
              <a:schemeClr val="tx1"/>
            </a:solidFill>
            <a:ln w="9525">
              <a:noFill/>
              <a:round/>
              <a:headEnd/>
              <a:tailEnd/>
            </a:ln>
          </p:spPr>
          <p:txBody>
            <a:bodyPr/>
            <a:lstStyle/>
            <a:p>
              <a:endParaRPr lang="en-US"/>
            </a:p>
          </p:txBody>
        </p:sp>
        <p:sp>
          <p:nvSpPr>
            <p:cNvPr id="152082" name="Freeform 530"/>
            <p:cNvSpPr>
              <a:spLocks/>
            </p:cNvSpPr>
            <p:nvPr/>
          </p:nvSpPr>
          <p:spPr bwMode="black">
            <a:xfrm>
              <a:off x="1327150" y="3724275"/>
              <a:ext cx="60325" cy="44450"/>
            </a:xfrm>
            <a:custGeom>
              <a:avLst/>
              <a:gdLst/>
              <a:ahLst/>
              <a:cxnLst>
                <a:cxn ang="0">
                  <a:pos x="0" y="13"/>
                </a:cxn>
                <a:cxn ang="0">
                  <a:pos x="18" y="0"/>
                </a:cxn>
                <a:cxn ang="0">
                  <a:pos x="18" y="0"/>
                </a:cxn>
                <a:cxn ang="0">
                  <a:pos x="31" y="18"/>
                </a:cxn>
                <a:cxn ang="0">
                  <a:pos x="31" y="18"/>
                </a:cxn>
                <a:cxn ang="0">
                  <a:pos x="13" y="32"/>
                </a:cxn>
                <a:cxn ang="0">
                  <a:pos x="0" y="13"/>
                </a:cxn>
              </a:cxnLst>
              <a:rect l="0" t="0" r="r" b="b"/>
              <a:pathLst>
                <a:path w="31" h="32">
                  <a:moveTo>
                    <a:pt x="0" y="13"/>
                  </a:moveTo>
                  <a:lnTo>
                    <a:pt x="18" y="0"/>
                  </a:lnTo>
                  <a:lnTo>
                    <a:pt x="18" y="0"/>
                  </a:lnTo>
                  <a:lnTo>
                    <a:pt x="31" y="18"/>
                  </a:lnTo>
                  <a:lnTo>
                    <a:pt x="31" y="18"/>
                  </a:lnTo>
                  <a:lnTo>
                    <a:pt x="13" y="32"/>
                  </a:lnTo>
                  <a:lnTo>
                    <a:pt x="0" y="13"/>
                  </a:lnTo>
                  <a:close/>
                </a:path>
              </a:pathLst>
            </a:custGeom>
            <a:solidFill>
              <a:schemeClr val="tx1"/>
            </a:solidFill>
            <a:ln w="9525">
              <a:noFill/>
              <a:round/>
              <a:headEnd/>
              <a:tailEnd/>
            </a:ln>
          </p:spPr>
          <p:txBody>
            <a:bodyPr/>
            <a:lstStyle/>
            <a:p>
              <a:endParaRPr lang="en-US"/>
            </a:p>
          </p:txBody>
        </p:sp>
        <p:sp>
          <p:nvSpPr>
            <p:cNvPr id="152083" name="Freeform 531"/>
            <p:cNvSpPr>
              <a:spLocks/>
            </p:cNvSpPr>
            <p:nvPr/>
          </p:nvSpPr>
          <p:spPr bwMode="black">
            <a:xfrm>
              <a:off x="1360488" y="3705225"/>
              <a:ext cx="65087" cy="44450"/>
            </a:xfrm>
            <a:custGeom>
              <a:avLst/>
              <a:gdLst/>
              <a:ahLst/>
              <a:cxnLst>
                <a:cxn ang="0">
                  <a:pos x="0" y="15"/>
                </a:cxn>
                <a:cxn ang="0">
                  <a:pos x="19" y="0"/>
                </a:cxn>
                <a:cxn ang="0">
                  <a:pos x="19" y="0"/>
                </a:cxn>
                <a:cxn ang="0">
                  <a:pos x="33" y="20"/>
                </a:cxn>
                <a:cxn ang="0">
                  <a:pos x="33" y="20"/>
                </a:cxn>
                <a:cxn ang="0">
                  <a:pos x="13" y="33"/>
                </a:cxn>
                <a:cxn ang="0">
                  <a:pos x="0" y="15"/>
                </a:cxn>
              </a:cxnLst>
              <a:rect l="0" t="0" r="r" b="b"/>
              <a:pathLst>
                <a:path w="33" h="33">
                  <a:moveTo>
                    <a:pt x="0" y="15"/>
                  </a:moveTo>
                  <a:lnTo>
                    <a:pt x="19" y="0"/>
                  </a:lnTo>
                  <a:lnTo>
                    <a:pt x="19" y="0"/>
                  </a:lnTo>
                  <a:lnTo>
                    <a:pt x="33" y="20"/>
                  </a:lnTo>
                  <a:lnTo>
                    <a:pt x="33" y="20"/>
                  </a:lnTo>
                  <a:lnTo>
                    <a:pt x="13" y="33"/>
                  </a:lnTo>
                  <a:lnTo>
                    <a:pt x="0" y="15"/>
                  </a:lnTo>
                  <a:close/>
                </a:path>
              </a:pathLst>
            </a:custGeom>
            <a:solidFill>
              <a:schemeClr val="tx1"/>
            </a:solidFill>
            <a:ln w="9525">
              <a:noFill/>
              <a:round/>
              <a:headEnd/>
              <a:tailEnd/>
            </a:ln>
          </p:spPr>
          <p:txBody>
            <a:bodyPr/>
            <a:lstStyle/>
            <a:p>
              <a:endParaRPr lang="en-US"/>
            </a:p>
          </p:txBody>
        </p:sp>
        <p:sp>
          <p:nvSpPr>
            <p:cNvPr id="152084" name="Freeform 532"/>
            <p:cNvSpPr>
              <a:spLocks/>
            </p:cNvSpPr>
            <p:nvPr/>
          </p:nvSpPr>
          <p:spPr bwMode="black">
            <a:xfrm>
              <a:off x="1400175" y="3684588"/>
              <a:ext cx="60325" cy="46037"/>
            </a:xfrm>
            <a:custGeom>
              <a:avLst/>
              <a:gdLst/>
              <a:ahLst/>
              <a:cxnLst>
                <a:cxn ang="0">
                  <a:pos x="0" y="13"/>
                </a:cxn>
                <a:cxn ang="0">
                  <a:pos x="19" y="0"/>
                </a:cxn>
                <a:cxn ang="0">
                  <a:pos x="19" y="0"/>
                </a:cxn>
                <a:cxn ang="0">
                  <a:pos x="34" y="19"/>
                </a:cxn>
                <a:cxn ang="0">
                  <a:pos x="34" y="19"/>
                </a:cxn>
                <a:cxn ang="0">
                  <a:pos x="14" y="33"/>
                </a:cxn>
                <a:cxn ang="0">
                  <a:pos x="0" y="13"/>
                </a:cxn>
              </a:cxnLst>
              <a:rect l="0" t="0" r="r" b="b"/>
              <a:pathLst>
                <a:path w="34" h="33">
                  <a:moveTo>
                    <a:pt x="0" y="13"/>
                  </a:moveTo>
                  <a:lnTo>
                    <a:pt x="19" y="0"/>
                  </a:lnTo>
                  <a:lnTo>
                    <a:pt x="19" y="0"/>
                  </a:lnTo>
                  <a:lnTo>
                    <a:pt x="34" y="19"/>
                  </a:lnTo>
                  <a:lnTo>
                    <a:pt x="34" y="19"/>
                  </a:lnTo>
                  <a:lnTo>
                    <a:pt x="14" y="33"/>
                  </a:lnTo>
                  <a:lnTo>
                    <a:pt x="0" y="13"/>
                  </a:lnTo>
                  <a:close/>
                </a:path>
              </a:pathLst>
            </a:custGeom>
            <a:solidFill>
              <a:schemeClr val="tx1"/>
            </a:solidFill>
            <a:ln w="9525">
              <a:noFill/>
              <a:round/>
              <a:headEnd/>
              <a:tailEnd/>
            </a:ln>
          </p:spPr>
          <p:txBody>
            <a:bodyPr/>
            <a:lstStyle/>
            <a:p>
              <a:endParaRPr lang="en-US"/>
            </a:p>
          </p:txBody>
        </p:sp>
        <p:sp>
          <p:nvSpPr>
            <p:cNvPr id="152085" name="Freeform 533"/>
            <p:cNvSpPr>
              <a:spLocks/>
            </p:cNvSpPr>
            <p:nvPr/>
          </p:nvSpPr>
          <p:spPr bwMode="black">
            <a:xfrm>
              <a:off x="1433513" y="3665538"/>
              <a:ext cx="61912" cy="44450"/>
            </a:xfrm>
            <a:custGeom>
              <a:avLst/>
              <a:gdLst/>
              <a:ahLst/>
              <a:cxnLst>
                <a:cxn ang="0">
                  <a:pos x="0" y="14"/>
                </a:cxn>
                <a:cxn ang="0">
                  <a:pos x="19" y="0"/>
                </a:cxn>
                <a:cxn ang="0">
                  <a:pos x="19" y="0"/>
                </a:cxn>
                <a:cxn ang="0">
                  <a:pos x="32" y="18"/>
                </a:cxn>
                <a:cxn ang="0">
                  <a:pos x="32" y="18"/>
                </a:cxn>
                <a:cxn ang="0">
                  <a:pos x="15" y="33"/>
                </a:cxn>
                <a:cxn ang="0">
                  <a:pos x="0" y="14"/>
                </a:cxn>
              </a:cxnLst>
              <a:rect l="0" t="0" r="r" b="b"/>
              <a:pathLst>
                <a:path w="32" h="33">
                  <a:moveTo>
                    <a:pt x="0" y="14"/>
                  </a:moveTo>
                  <a:lnTo>
                    <a:pt x="19" y="0"/>
                  </a:lnTo>
                  <a:lnTo>
                    <a:pt x="19" y="0"/>
                  </a:lnTo>
                  <a:lnTo>
                    <a:pt x="32" y="18"/>
                  </a:lnTo>
                  <a:lnTo>
                    <a:pt x="32" y="18"/>
                  </a:lnTo>
                  <a:lnTo>
                    <a:pt x="15" y="33"/>
                  </a:lnTo>
                  <a:lnTo>
                    <a:pt x="0" y="14"/>
                  </a:lnTo>
                  <a:close/>
                </a:path>
              </a:pathLst>
            </a:custGeom>
            <a:solidFill>
              <a:schemeClr val="tx1"/>
            </a:solidFill>
            <a:ln w="9525">
              <a:noFill/>
              <a:round/>
              <a:headEnd/>
              <a:tailEnd/>
            </a:ln>
          </p:spPr>
          <p:txBody>
            <a:bodyPr/>
            <a:lstStyle/>
            <a:p>
              <a:endParaRPr lang="en-US"/>
            </a:p>
          </p:txBody>
        </p:sp>
        <p:sp>
          <p:nvSpPr>
            <p:cNvPr id="152086" name="Freeform 534"/>
            <p:cNvSpPr>
              <a:spLocks/>
            </p:cNvSpPr>
            <p:nvPr/>
          </p:nvSpPr>
          <p:spPr bwMode="black">
            <a:xfrm>
              <a:off x="1468438" y="3648075"/>
              <a:ext cx="61912" cy="42863"/>
            </a:xfrm>
            <a:custGeom>
              <a:avLst/>
              <a:gdLst/>
              <a:ahLst/>
              <a:cxnLst>
                <a:cxn ang="0">
                  <a:pos x="0" y="12"/>
                </a:cxn>
                <a:cxn ang="0">
                  <a:pos x="17" y="0"/>
                </a:cxn>
                <a:cxn ang="0">
                  <a:pos x="17" y="0"/>
                </a:cxn>
                <a:cxn ang="0">
                  <a:pos x="31" y="17"/>
                </a:cxn>
                <a:cxn ang="0">
                  <a:pos x="30" y="18"/>
                </a:cxn>
                <a:cxn ang="0">
                  <a:pos x="13" y="30"/>
                </a:cxn>
                <a:cxn ang="0">
                  <a:pos x="0" y="12"/>
                </a:cxn>
              </a:cxnLst>
              <a:rect l="0" t="0" r="r" b="b"/>
              <a:pathLst>
                <a:path w="31" h="30">
                  <a:moveTo>
                    <a:pt x="0" y="12"/>
                  </a:moveTo>
                  <a:lnTo>
                    <a:pt x="17" y="0"/>
                  </a:lnTo>
                  <a:lnTo>
                    <a:pt x="17" y="0"/>
                  </a:lnTo>
                  <a:lnTo>
                    <a:pt x="31" y="17"/>
                  </a:lnTo>
                  <a:lnTo>
                    <a:pt x="30" y="18"/>
                  </a:lnTo>
                  <a:lnTo>
                    <a:pt x="13" y="30"/>
                  </a:lnTo>
                  <a:lnTo>
                    <a:pt x="0" y="12"/>
                  </a:lnTo>
                  <a:close/>
                </a:path>
              </a:pathLst>
            </a:custGeom>
            <a:solidFill>
              <a:schemeClr val="tx1"/>
            </a:solidFill>
            <a:ln w="9525">
              <a:noFill/>
              <a:round/>
              <a:headEnd/>
              <a:tailEnd/>
            </a:ln>
          </p:spPr>
          <p:txBody>
            <a:bodyPr/>
            <a:lstStyle/>
            <a:p>
              <a:endParaRPr lang="en-US"/>
            </a:p>
          </p:txBody>
        </p:sp>
        <p:sp>
          <p:nvSpPr>
            <p:cNvPr id="152087" name="Freeform 535"/>
            <p:cNvSpPr>
              <a:spLocks/>
            </p:cNvSpPr>
            <p:nvPr/>
          </p:nvSpPr>
          <p:spPr bwMode="black">
            <a:xfrm>
              <a:off x="1503363" y="3632200"/>
              <a:ext cx="53975" cy="41275"/>
            </a:xfrm>
            <a:custGeom>
              <a:avLst/>
              <a:gdLst/>
              <a:ahLst/>
              <a:cxnLst>
                <a:cxn ang="0">
                  <a:pos x="0" y="11"/>
                </a:cxn>
                <a:cxn ang="0">
                  <a:pos x="14" y="0"/>
                </a:cxn>
                <a:cxn ang="0">
                  <a:pos x="13" y="0"/>
                </a:cxn>
                <a:cxn ang="0">
                  <a:pos x="28" y="17"/>
                </a:cxn>
                <a:cxn ang="0">
                  <a:pos x="28" y="17"/>
                </a:cxn>
                <a:cxn ang="0">
                  <a:pos x="14" y="28"/>
                </a:cxn>
                <a:cxn ang="0">
                  <a:pos x="0" y="11"/>
                </a:cxn>
              </a:cxnLst>
              <a:rect l="0" t="0" r="r" b="b"/>
              <a:pathLst>
                <a:path w="28" h="28">
                  <a:moveTo>
                    <a:pt x="0" y="11"/>
                  </a:moveTo>
                  <a:lnTo>
                    <a:pt x="14" y="0"/>
                  </a:lnTo>
                  <a:lnTo>
                    <a:pt x="13" y="0"/>
                  </a:lnTo>
                  <a:lnTo>
                    <a:pt x="28" y="17"/>
                  </a:lnTo>
                  <a:lnTo>
                    <a:pt x="28" y="17"/>
                  </a:lnTo>
                  <a:lnTo>
                    <a:pt x="14" y="28"/>
                  </a:lnTo>
                  <a:lnTo>
                    <a:pt x="0" y="11"/>
                  </a:lnTo>
                  <a:close/>
                </a:path>
              </a:pathLst>
            </a:custGeom>
            <a:solidFill>
              <a:schemeClr val="tx1"/>
            </a:solidFill>
            <a:ln w="9525">
              <a:noFill/>
              <a:round/>
              <a:headEnd/>
              <a:tailEnd/>
            </a:ln>
          </p:spPr>
          <p:txBody>
            <a:bodyPr/>
            <a:lstStyle/>
            <a:p>
              <a:endParaRPr lang="en-US"/>
            </a:p>
          </p:txBody>
        </p:sp>
        <p:sp>
          <p:nvSpPr>
            <p:cNvPr id="152088" name="Freeform 536"/>
            <p:cNvSpPr>
              <a:spLocks/>
            </p:cNvSpPr>
            <p:nvPr/>
          </p:nvSpPr>
          <p:spPr bwMode="black">
            <a:xfrm>
              <a:off x="1525588" y="3617913"/>
              <a:ext cx="53975" cy="39687"/>
            </a:xfrm>
            <a:custGeom>
              <a:avLst/>
              <a:gdLst/>
              <a:ahLst/>
              <a:cxnLst>
                <a:cxn ang="0">
                  <a:pos x="0" y="10"/>
                </a:cxn>
                <a:cxn ang="0">
                  <a:pos x="11" y="0"/>
                </a:cxn>
                <a:cxn ang="0">
                  <a:pos x="11" y="0"/>
                </a:cxn>
                <a:cxn ang="0">
                  <a:pos x="27" y="16"/>
                </a:cxn>
                <a:cxn ang="0">
                  <a:pos x="27" y="17"/>
                </a:cxn>
                <a:cxn ang="0">
                  <a:pos x="15" y="27"/>
                </a:cxn>
                <a:cxn ang="0">
                  <a:pos x="0" y="10"/>
                </a:cxn>
              </a:cxnLst>
              <a:rect l="0" t="0" r="r" b="b"/>
              <a:pathLst>
                <a:path w="27" h="27">
                  <a:moveTo>
                    <a:pt x="0" y="10"/>
                  </a:moveTo>
                  <a:lnTo>
                    <a:pt x="11" y="0"/>
                  </a:lnTo>
                  <a:lnTo>
                    <a:pt x="11" y="0"/>
                  </a:lnTo>
                  <a:lnTo>
                    <a:pt x="27" y="16"/>
                  </a:lnTo>
                  <a:lnTo>
                    <a:pt x="27" y="17"/>
                  </a:lnTo>
                  <a:lnTo>
                    <a:pt x="15" y="27"/>
                  </a:lnTo>
                  <a:lnTo>
                    <a:pt x="0" y="10"/>
                  </a:lnTo>
                  <a:close/>
                </a:path>
              </a:pathLst>
            </a:custGeom>
            <a:solidFill>
              <a:schemeClr val="tx1"/>
            </a:solidFill>
            <a:ln w="9525">
              <a:noFill/>
              <a:round/>
              <a:headEnd/>
              <a:tailEnd/>
            </a:ln>
          </p:spPr>
          <p:txBody>
            <a:bodyPr/>
            <a:lstStyle/>
            <a:p>
              <a:endParaRPr lang="en-US"/>
            </a:p>
          </p:txBody>
        </p:sp>
        <p:sp>
          <p:nvSpPr>
            <p:cNvPr id="152089" name="Freeform 537"/>
            <p:cNvSpPr>
              <a:spLocks/>
            </p:cNvSpPr>
            <p:nvPr/>
          </p:nvSpPr>
          <p:spPr bwMode="black">
            <a:xfrm>
              <a:off x="1549400" y="3606800"/>
              <a:ext cx="49213" cy="33338"/>
            </a:xfrm>
            <a:custGeom>
              <a:avLst/>
              <a:gdLst/>
              <a:ahLst/>
              <a:cxnLst>
                <a:cxn ang="0">
                  <a:pos x="0" y="8"/>
                </a:cxn>
                <a:cxn ang="0">
                  <a:pos x="9" y="0"/>
                </a:cxn>
                <a:cxn ang="0">
                  <a:pos x="7" y="1"/>
                </a:cxn>
                <a:cxn ang="0">
                  <a:pos x="26" y="15"/>
                </a:cxn>
                <a:cxn ang="0">
                  <a:pos x="24" y="16"/>
                </a:cxn>
                <a:cxn ang="0">
                  <a:pos x="16" y="24"/>
                </a:cxn>
                <a:cxn ang="0">
                  <a:pos x="0" y="8"/>
                </a:cxn>
              </a:cxnLst>
              <a:rect l="0" t="0" r="r" b="b"/>
              <a:pathLst>
                <a:path w="26" h="24">
                  <a:moveTo>
                    <a:pt x="0" y="8"/>
                  </a:moveTo>
                  <a:lnTo>
                    <a:pt x="9" y="0"/>
                  </a:lnTo>
                  <a:lnTo>
                    <a:pt x="7" y="1"/>
                  </a:lnTo>
                  <a:lnTo>
                    <a:pt x="26" y="15"/>
                  </a:lnTo>
                  <a:lnTo>
                    <a:pt x="24" y="16"/>
                  </a:lnTo>
                  <a:lnTo>
                    <a:pt x="16" y="24"/>
                  </a:lnTo>
                  <a:lnTo>
                    <a:pt x="0" y="8"/>
                  </a:lnTo>
                  <a:close/>
                </a:path>
              </a:pathLst>
            </a:custGeom>
            <a:solidFill>
              <a:schemeClr val="tx1"/>
            </a:solidFill>
            <a:ln w="9525">
              <a:noFill/>
              <a:round/>
              <a:headEnd/>
              <a:tailEnd/>
            </a:ln>
          </p:spPr>
          <p:txBody>
            <a:bodyPr/>
            <a:lstStyle/>
            <a:p>
              <a:endParaRPr lang="en-US"/>
            </a:p>
          </p:txBody>
        </p:sp>
        <p:sp>
          <p:nvSpPr>
            <p:cNvPr id="152090" name="Freeform 538"/>
            <p:cNvSpPr>
              <a:spLocks/>
            </p:cNvSpPr>
            <p:nvPr/>
          </p:nvSpPr>
          <p:spPr bwMode="black">
            <a:xfrm>
              <a:off x="1563688" y="3597275"/>
              <a:ext cx="46037" cy="31750"/>
            </a:xfrm>
            <a:custGeom>
              <a:avLst/>
              <a:gdLst/>
              <a:ahLst/>
              <a:cxnLst>
                <a:cxn ang="0">
                  <a:pos x="0" y="7"/>
                </a:cxn>
                <a:cxn ang="0">
                  <a:pos x="6" y="0"/>
                </a:cxn>
                <a:cxn ang="0">
                  <a:pos x="5" y="1"/>
                </a:cxn>
                <a:cxn ang="0">
                  <a:pos x="25" y="13"/>
                </a:cxn>
                <a:cxn ang="0">
                  <a:pos x="24" y="14"/>
                </a:cxn>
                <a:cxn ang="0">
                  <a:pos x="19" y="21"/>
                </a:cxn>
                <a:cxn ang="0">
                  <a:pos x="0" y="7"/>
                </a:cxn>
              </a:cxnLst>
              <a:rect l="0" t="0" r="r" b="b"/>
              <a:pathLst>
                <a:path w="25" h="21">
                  <a:moveTo>
                    <a:pt x="0" y="7"/>
                  </a:moveTo>
                  <a:lnTo>
                    <a:pt x="6" y="0"/>
                  </a:lnTo>
                  <a:lnTo>
                    <a:pt x="5" y="1"/>
                  </a:lnTo>
                  <a:lnTo>
                    <a:pt x="25" y="13"/>
                  </a:lnTo>
                  <a:lnTo>
                    <a:pt x="24" y="14"/>
                  </a:lnTo>
                  <a:lnTo>
                    <a:pt x="19" y="21"/>
                  </a:lnTo>
                  <a:lnTo>
                    <a:pt x="0" y="7"/>
                  </a:lnTo>
                  <a:close/>
                </a:path>
              </a:pathLst>
            </a:custGeom>
            <a:solidFill>
              <a:schemeClr val="tx1"/>
            </a:solidFill>
            <a:ln w="9525">
              <a:noFill/>
              <a:round/>
              <a:headEnd/>
              <a:tailEnd/>
            </a:ln>
          </p:spPr>
          <p:txBody>
            <a:bodyPr/>
            <a:lstStyle/>
            <a:p>
              <a:endParaRPr lang="en-US"/>
            </a:p>
          </p:txBody>
        </p:sp>
        <p:sp>
          <p:nvSpPr>
            <p:cNvPr id="152091" name="Freeform 539"/>
            <p:cNvSpPr>
              <a:spLocks/>
            </p:cNvSpPr>
            <p:nvPr/>
          </p:nvSpPr>
          <p:spPr bwMode="black">
            <a:xfrm>
              <a:off x="1571625" y="3592513"/>
              <a:ext cx="50800" cy="25400"/>
            </a:xfrm>
            <a:custGeom>
              <a:avLst/>
              <a:gdLst/>
              <a:ahLst/>
              <a:cxnLst>
                <a:cxn ang="0">
                  <a:pos x="0" y="6"/>
                </a:cxn>
                <a:cxn ang="0">
                  <a:pos x="3" y="0"/>
                </a:cxn>
                <a:cxn ang="0">
                  <a:pos x="2" y="3"/>
                </a:cxn>
                <a:cxn ang="0">
                  <a:pos x="26" y="9"/>
                </a:cxn>
                <a:cxn ang="0">
                  <a:pos x="25" y="12"/>
                </a:cxn>
                <a:cxn ang="0">
                  <a:pos x="20" y="18"/>
                </a:cxn>
                <a:cxn ang="0">
                  <a:pos x="0" y="6"/>
                </a:cxn>
              </a:cxnLst>
              <a:rect l="0" t="0" r="r" b="b"/>
              <a:pathLst>
                <a:path w="26" h="18">
                  <a:moveTo>
                    <a:pt x="0" y="6"/>
                  </a:moveTo>
                  <a:lnTo>
                    <a:pt x="3" y="0"/>
                  </a:lnTo>
                  <a:lnTo>
                    <a:pt x="2" y="3"/>
                  </a:lnTo>
                  <a:lnTo>
                    <a:pt x="26" y="9"/>
                  </a:lnTo>
                  <a:lnTo>
                    <a:pt x="25" y="12"/>
                  </a:lnTo>
                  <a:lnTo>
                    <a:pt x="20" y="18"/>
                  </a:lnTo>
                  <a:lnTo>
                    <a:pt x="0" y="6"/>
                  </a:lnTo>
                  <a:close/>
                </a:path>
              </a:pathLst>
            </a:custGeom>
            <a:solidFill>
              <a:schemeClr val="tx1"/>
            </a:solidFill>
            <a:ln w="9525">
              <a:noFill/>
              <a:round/>
              <a:headEnd/>
              <a:tailEnd/>
            </a:ln>
          </p:spPr>
          <p:txBody>
            <a:bodyPr/>
            <a:lstStyle/>
            <a:p>
              <a:endParaRPr lang="en-US"/>
            </a:p>
          </p:txBody>
        </p:sp>
        <p:sp>
          <p:nvSpPr>
            <p:cNvPr id="152092" name="Freeform 540"/>
            <p:cNvSpPr>
              <a:spLocks/>
            </p:cNvSpPr>
            <p:nvPr/>
          </p:nvSpPr>
          <p:spPr bwMode="black">
            <a:xfrm>
              <a:off x="1576388" y="3589338"/>
              <a:ext cx="46037" cy="14287"/>
            </a:xfrm>
            <a:custGeom>
              <a:avLst/>
              <a:gdLst/>
              <a:ahLst/>
              <a:cxnLst>
                <a:cxn ang="0">
                  <a:pos x="0" y="6"/>
                </a:cxn>
                <a:cxn ang="0">
                  <a:pos x="2" y="0"/>
                </a:cxn>
                <a:cxn ang="0">
                  <a:pos x="2" y="5"/>
                </a:cxn>
                <a:cxn ang="0">
                  <a:pos x="25" y="3"/>
                </a:cxn>
                <a:cxn ang="0">
                  <a:pos x="25" y="7"/>
                </a:cxn>
                <a:cxn ang="0">
                  <a:pos x="24" y="12"/>
                </a:cxn>
                <a:cxn ang="0">
                  <a:pos x="0" y="6"/>
                </a:cxn>
              </a:cxnLst>
              <a:rect l="0" t="0" r="r" b="b"/>
              <a:pathLst>
                <a:path w="25" h="12">
                  <a:moveTo>
                    <a:pt x="0" y="6"/>
                  </a:moveTo>
                  <a:lnTo>
                    <a:pt x="2" y="0"/>
                  </a:lnTo>
                  <a:lnTo>
                    <a:pt x="2" y="5"/>
                  </a:lnTo>
                  <a:lnTo>
                    <a:pt x="25" y="3"/>
                  </a:lnTo>
                  <a:lnTo>
                    <a:pt x="25" y="7"/>
                  </a:lnTo>
                  <a:lnTo>
                    <a:pt x="24" y="12"/>
                  </a:lnTo>
                  <a:lnTo>
                    <a:pt x="0" y="6"/>
                  </a:lnTo>
                  <a:close/>
                </a:path>
              </a:pathLst>
            </a:custGeom>
            <a:solidFill>
              <a:schemeClr val="tx1"/>
            </a:solidFill>
            <a:ln w="9525">
              <a:noFill/>
              <a:round/>
              <a:headEnd/>
              <a:tailEnd/>
            </a:ln>
          </p:spPr>
          <p:txBody>
            <a:bodyPr/>
            <a:lstStyle/>
            <a:p>
              <a:endParaRPr lang="en-US"/>
            </a:p>
          </p:txBody>
        </p:sp>
        <p:sp>
          <p:nvSpPr>
            <p:cNvPr id="152093" name="Freeform 541"/>
            <p:cNvSpPr>
              <a:spLocks/>
            </p:cNvSpPr>
            <p:nvPr/>
          </p:nvSpPr>
          <p:spPr bwMode="black">
            <a:xfrm>
              <a:off x="1579563" y="3578225"/>
              <a:ext cx="42862" cy="19050"/>
            </a:xfrm>
            <a:custGeom>
              <a:avLst/>
              <a:gdLst/>
              <a:ahLst/>
              <a:cxnLst>
                <a:cxn ang="0">
                  <a:pos x="1" y="12"/>
                </a:cxn>
                <a:cxn ang="0">
                  <a:pos x="0" y="7"/>
                </a:cxn>
                <a:cxn ang="0">
                  <a:pos x="2" y="14"/>
                </a:cxn>
                <a:cxn ang="0">
                  <a:pos x="22" y="0"/>
                </a:cxn>
                <a:cxn ang="0">
                  <a:pos x="24" y="5"/>
                </a:cxn>
                <a:cxn ang="0">
                  <a:pos x="24" y="10"/>
                </a:cxn>
                <a:cxn ang="0">
                  <a:pos x="1" y="12"/>
                </a:cxn>
              </a:cxnLst>
              <a:rect l="0" t="0" r="r" b="b"/>
              <a:pathLst>
                <a:path w="24" h="14">
                  <a:moveTo>
                    <a:pt x="1" y="12"/>
                  </a:moveTo>
                  <a:lnTo>
                    <a:pt x="0" y="7"/>
                  </a:lnTo>
                  <a:lnTo>
                    <a:pt x="2" y="14"/>
                  </a:lnTo>
                  <a:lnTo>
                    <a:pt x="22" y="0"/>
                  </a:lnTo>
                  <a:lnTo>
                    <a:pt x="24" y="5"/>
                  </a:lnTo>
                  <a:lnTo>
                    <a:pt x="24" y="10"/>
                  </a:lnTo>
                  <a:lnTo>
                    <a:pt x="1" y="12"/>
                  </a:lnTo>
                  <a:close/>
                </a:path>
              </a:pathLst>
            </a:custGeom>
            <a:solidFill>
              <a:srgbClr val="993300"/>
            </a:solidFill>
            <a:ln w="9525">
              <a:noFill/>
              <a:round/>
              <a:headEnd/>
              <a:tailEnd/>
            </a:ln>
          </p:spPr>
          <p:txBody>
            <a:bodyPr/>
            <a:lstStyle/>
            <a:p>
              <a:endParaRPr lang="en-US"/>
            </a:p>
          </p:txBody>
        </p:sp>
        <p:sp>
          <p:nvSpPr>
            <p:cNvPr id="152094" name="Freeform 542"/>
            <p:cNvSpPr>
              <a:spLocks/>
            </p:cNvSpPr>
            <p:nvPr/>
          </p:nvSpPr>
          <p:spPr bwMode="black">
            <a:xfrm>
              <a:off x="1579563" y="3571875"/>
              <a:ext cx="38100" cy="25400"/>
            </a:xfrm>
            <a:custGeom>
              <a:avLst/>
              <a:gdLst/>
              <a:ahLst/>
              <a:cxnLst>
                <a:cxn ang="0">
                  <a:pos x="2" y="18"/>
                </a:cxn>
                <a:cxn ang="0">
                  <a:pos x="0" y="15"/>
                </a:cxn>
                <a:cxn ang="0">
                  <a:pos x="1" y="16"/>
                </a:cxn>
                <a:cxn ang="0">
                  <a:pos x="19" y="0"/>
                </a:cxn>
                <a:cxn ang="0">
                  <a:pos x="20" y="1"/>
                </a:cxn>
                <a:cxn ang="0">
                  <a:pos x="22" y="4"/>
                </a:cxn>
                <a:cxn ang="0">
                  <a:pos x="2" y="18"/>
                </a:cxn>
              </a:cxnLst>
              <a:rect l="0" t="0" r="r" b="b"/>
              <a:pathLst>
                <a:path w="22" h="18">
                  <a:moveTo>
                    <a:pt x="2" y="18"/>
                  </a:moveTo>
                  <a:lnTo>
                    <a:pt x="0" y="15"/>
                  </a:lnTo>
                  <a:lnTo>
                    <a:pt x="1" y="16"/>
                  </a:lnTo>
                  <a:lnTo>
                    <a:pt x="19" y="0"/>
                  </a:lnTo>
                  <a:lnTo>
                    <a:pt x="20" y="1"/>
                  </a:lnTo>
                  <a:lnTo>
                    <a:pt x="22" y="4"/>
                  </a:lnTo>
                  <a:lnTo>
                    <a:pt x="2" y="18"/>
                  </a:lnTo>
                  <a:close/>
                </a:path>
              </a:pathLst>
            </a:custGeom>
            <a:solidFill>
              <a:srgbClr val="993300"/>
            </a:solidFill>
            <a:ln w="9525">
              <a:noFill/>
              <a:round/>
              <a:headEnd/>
              <a:tailEnd/>
            </a:ln>
          </p:spPr>
          <p:txBody>
            <a:bodyPr/>
            <a:lstStyle/>
            <a:p>
              <a:endParaRPr lang="en-US"/>
            </a:p>
          </p:txBody>
        </p:sp>
        <p:sp>
          <p:nvSpPr>
            <p:cNvPr id="152095" name="Freeform 543"/>
            <p:cNvSpPr>
              <a:spLocks/>
            </p:cNvSpPr>
            <p:nvPr/>
          </p:nvSpPr>
          <p:spPr bwMode="black">
            <a:xfrm>
              <a:off x="1576388" y="3567113"/>
              <a:ext cx="38100" cy="28575"/>
            </a:xfrm>
            <a:custGeom>
              <a:avLst/>
              <a:gdLst/>
              <a:ahLst/>
              <a:cxnLst>
                <a:cxn ang="0">
                  <a:pos x="3" y="21"/>
                </a:cxn>
                <a:cxn ang="0">
                  <a:pos x="0" y="17"/>
                </a:cxn>
                <a:cxn ang="0">
                  <a:pos x="4" y="21"/>
                </a:cxn>
                <a:cxn ang="0">
                  <a:pos x="15" y="0"/>
                </a:cxn>
                <a:cxn ang="0">
                  <a:pos x="19" y="2"/>
                </a:cxn>
                <a:cxn ang="0">
                  <a:pos x="21" y="5"/>
                </a:cxn>
                <a:cxn ang="0">
                  <a:pos x="3" y="21"/>
                </a:cxn>
              </a:cxnLst>
              <a:rect l="0" t="0" r="r" b="b"/>
              <a:pathLst>
                <a:path w="21" h="21">
                  <a:moveTo>
                    <a:pt x="3" y="21"/>
                  </a:moveTo>
                  <a:lnTo>
                    <a:pt x="0" y="17"/>
                  </a:lnTo>
                  <a:lnTo>
                    <a:pt x="4" y="21"/>
                  </a:lnTo>
                  <a:lnTo>
                    <a:pt x="15" y="0"/>
                  </a:lnTo>
                  <a:lnTo>
                    <a:pt x="19" y="2"/>
                  </a:lnTo>
                  <a:lnTo>
                    <a:pt x="21" y="5"/>
                  </a:lnTo>
                  <a:lnTo>
                    <a:pt x="3" y="21"/>
                  </a:lnTo>
                  <a:close/>
                </a:path>
              </a:pathLst>
            </a:custGeom>
            <a:solidFill>
              <a:schemeClr val="tx1"/>
            </a:solidFill>
            <a:ln w="9525">
              <a:noFill/>
              <a:round/>
              <a:headEnd/>
              <a:tailEnd/>
            </a:ln>
          </p:spPr>
          <p:txBody>
            <a:bodyPr/>
            <a:lstStyle/>
            <a:p>
              <a:endParaRPr lang="en-US"/>
            </a:p>
          </p:txBody>
        </p:sp>
        <p:sp>
          <p:nvSpPr>
            <p:cNvPr id="152096" name="Freeform 544"/>
            <p:cNvSpPr>
              <a:spLocks/>
            </p:cNvSpPr>
            <p:nvPr/>
          </p:nvSpPr>
          <p:spPr bwMode="black">
            <a:xfrm>
              <a:off x="1576388" y="3560763"/>
              <a:ext cx="25400" cy="34925"/>
            </a:xfrm>
            <a:custGeom>
              <a:avLst/>
              <a:gdLst/>
              <a:ahLst/>
              <a:cxnLst>
                <a:cxn ang="0">
                  <a:pos x="3" y="24"/>
                </a:cxn>
                <a:cxn ang="0">
                  <a:pos x="0" y="22"/>
                </a:cxn>
                <a:cxn ang="0">
                  <a:pos x="3" y="23"/>
                </a:cxn>
                <a:cxn ang="0">
                  <a:pos x="6" y="0"/>
                </a:cxn>
                <a:cxn ang="0">
                  <a:pos x="10" y="1"/>
                </a:cxn>
                <a:cxn ang="0">
                  <a:pos x="14" y="3"/>
                </a:cxn>
                <a:cxn ang="0">
                  <a:pos x="3" y="24"/>
                </a:cxn>
              </a:cxnLst>
              <a:rect l="0" t="0" r="r" b="b"/>
              <a:pathLst>
                <a:path w="14" h="24">
                  <a:moveTo>
                    <a:pt x="3" y="24"/>
                  </a:moveTo>
                  <a:lnTo>
                    <a:pt x="0" y="22"/>
                  </a:lnTo>
                  <a:lnTo>
                    <a:pt x="3" y="23"/>
                  </a:lnTo>
                  <a:lnTo>
                    <a:pt x="6" y="0"/>
                  </a:lnTo>
                  <a:lnTo>
                    <a:pt x="10" y="1"/>
                  </a:lnTo>
                  <a:lnTo>
                    <a:pt x="14" y="3"/>
                  </a:lnTo>
                  <a:lnTo>
                    <a:pt x="3" y="24"/>
                  </a:lnTo>
                  <a:close/>
                </a:path>
              </a:pathLst>
            </a:custGeom>
            <a:solidFill>
              <a:schemeClr val="tx1"/>
            </a:solidFill>
            <a:ln w="9525">
              <a:noFill/>
              <a:round/>
              <a:headEnd/>
              <a:tailEnd/>
            </a:ln>
          </p:spPr>
          <p:txBody>
            <a:bodyPr/>
            <a:lstStyle/>
            <a:p>
              <a:endParaRPr lang="en-US"/>
            </a:p>
          </p:txBody>
        </p:sp>
        <p:sp>
          <p:nvSpPr>
            <p:cNvPr id="152097" name="Freeform 545"/>
            <p:cNvSpPr>
              <a:spLocks/>
            </p:cNvSpPr>
            <p:nvPr/>
          </p:nvSpPr>
          <p:spPr bwMode="black">
            <a:xfrm>
              <a:off x="1571625" y="3560763"/>
              <a:ext cx="15875" cy="31750"/>
            </a:xfrm>
            <a:custGeom>
              <a:avLst/>
              <a:gdLst/>
              <a:ahLst/>
              <a:cxnLst>
                <a:cxn ang="0">
                  <a:pos x="5" y="24"/>
                </a:cxn>
                <a:cxn ang="0">
                  <a:pos x="0" y="24"/>
                </a:cxn>
                <a:cxn ang="0">
                  <a:pos x="2" y="24"/>
                </a:cxn>
                <a:cxn ang="0">
                  <a:pos x="2" y="0"/>
                </a:cxn>
                <a:cxn ang="0">
                  <a:pos x="3" y="0"/>
                </a:cxn>
                <a:cxn ang="0">
                  <a:pos x="8" y="1"/>
                </a:cxn>
                <a:cxn ang="0">
                  <a:pos x="5" y="24"/>
                </a:cxn>
              </a:cxnLst>
              <a:rect l="0" t="0" r="r" b="b"/>
              <a:pathLst>
                <a:path w="8" h="24">
                  <a:moveTo>
                    <a:pt x="5" y="24"/>
                  </a:moveTo>
                  <a:lnTo>
                    <a:pt x="0" y="24"/>
                  </a:lnTo>
                  <a:lnTo>
                    <a:pt x="2" y="24"/>
                  </a:lnTo>
                  <a:lnTo>
                    <a:pt x="2" y="0"/>
                  </a:lnTo>
                  <a:lnTo>
                    <a:pt x="3" y="0"/>
                  </a:lnTo>
                  <a:lnTo>
                    <a:pt x="8" y="1"/>
                  </a:lnTo>
                  <a:lnTo>
                    <a:pt x="5" y="24"/>
                  </a:lnTo>
                  <a:close/>
                </a:path>
              </a:pathLst>
            </a:custGeom>
            <a:solidFill>
              <a:schemeClr val="tx1"/>
            </a:solidFill>
            <a:ln w="9525">
              <a:noFill/>
              <a:round/>
              <a:headEnd/>
              <a:tailEnd/>
            </a:ln>
          </p:spPr>
          <p:txBody>
            <a:bodyPr/>
            <a:lstStyle/>
            <a:p>
              <a:endParaRPr lang="en-US"/>
            </a:p>
          </p:txBody>
        </p:sp>
        <p:sp>
          <p:nvSpPr>
            <p:cNvPr id="152098" name="Freeform 546"/>
            <p:cNvSpPr>
              <a:spLocks/>
            </p:cNvSpPr>
            <p:nvPr/>
          </p:nvSpPr>
          <p:spPr bwMode="black">
            <a:xfrm>
              <a:off x="1557338" y="3560763"/>
              <a:ext cx="19050" cy="31750"/>
            </a:xfrm>
            <a:custGeom>
              <a:avLst/>
              <a:gdLst/>
              <a:ahLst/>
              <a:cxnLst>
                <a:cxn ang="0">
                  <a:pos x="10" y="24"/>
                </a:cxn>
                <a:cxn ang="0">
                  <a:pos x="3" y="24"/>
                </a:cxn>
                <a:cxn ang="0">
                  <a:pos x="5" y="24"/>
                </a:cxn>
                <a:cxn ang="0">
                  <a:pos x="0" y="0"/>
                </a:cxn>
                <a:cxn ang="0">
                  <a:pos x="3" y="0"/>
                </a:cxn>
                <a:cxn ang="0">
                  <a:pos x="10" y="0"/>
                </a:cxn>
                <a:cxn ang="0">
                  <a:pos x="10" y="24"/>
                </a:cxn>
              </a:cxnLst>
              <a:rect l="0" t="0" r="r" b="b"/>
              <a:pathLst>
                <a:path w="10" h="24">
                  <a:moveTo>
                    <a:pt x="10" y="24"/>
                  </a:moveTo>
                  <a:lnTo>
                    <a:pt x="3" y="24"/>
                  </a:lnTo>
                  <a:lnTo>
                    <a:pt x="5" y="24"/>
                  </a:lnTo>
                  <a:lnTo>
                    <a:pt x="0" y="0"/>
                  </a:lnTo>
                  <a:lnTo>
                    <a:pt x="3" y="0"/>
                  </a:lnTo>
                  <a:lnTo>
                    <a:pt x="10" y="0"/>
                  </a:lnTo>
                  <a:lnTo>
                    <a:pt x="10" y="24"/>
                  </a:lnTo>
                  <a:close/>
                </a:path>
              </a:pathLst>
            </a:custGeom>
            <a:solidFill>
              <a:schemeClr val="tx1"/>
            </a:solidFill>
            <a:ln w="9525">
              <a:noFill/>
              <a:round/>
              <a:headEnd/>
              <a:tailEnd/>
            </a:ln>
          </p:spPr>
          <p:txBody>
            <a:bodyPr/>
            <a:lstStyle/>
            <a:p>
              <a:endParaRPr lang="en-US"/>
            </a:p>
          </p:txBody>
        </p:sp>
        <p:sp>
          <p:nvSpPr>
            <p:cNvPr id="152099" name="Freeform 547"/>
            <p:cNvSpPr>
              <a:spLocks/>
            </p:cNvSpPr>
            <p:nvPr/>
          </p:nvSpPr>
          <p:spPr bwMode="black">
            <a:xfrm>
              <a:off x="1541463" y="3560763"/>
              <a:ext cx="26987" cy="34925"/>
            </a:xfrm>
            <a:custGeom>
              <a:avLst/>
              <a:gdLst/>
              <a:ahLst/>
              <a:cxnLst>
                <a:cxn ang="0">
                  <a:pos x="14" y="24"/>
                </a:cxn>
                <a:cxn ang="0">
                  <a:pos x="5" y="26"/>
                </a:cxn>
                <a:cxn ang="0">
                  <a:pos x="6" y="25"/>
                </a:cxn>
                <a:cxn ang="0">
                  <a:pos x="0" y="2"/>
                </a:cxn>
                <a:cxn ang="0">
                  <a:pos x="0" y="2"/>
                </a:cxn>
                <a:cxn ang="0">
                  <a:pos x="9" y="0"/>
                </a:cxn>
                <a:cxn ang="0">
                  <a:pos x="14" y="24"/>
                </a:cxn>
              </a:cxnLst>
              <a:rect l="0" t="0" r="r" b="b"/>
              <a:pathLst>
                <a:path w="14" h="26">
                  <a:moveTo>
                    <a:pt x="14" y="24"/>
                  </a:moveTo>
                  <a:lnTo>
                    <a:pt x="5" y="26"/>
                  </a:lnTo>
                  <a:lnTo>
                    <a:pt x="6" y="25"/>
                  </a:lnTo>
                  <a:lnTo>
                    <a:pt x="0" y="2"/>
                  </a:lnTo>
                  <a:lnTo>
                    <a:pt x="0" y="2"/>
                  </a:lnTo>
                  <a:lnTo>
                    <a:pt x="9" y="0"/>
                  </a:lnTo>
                  <a:lnTo>
                    <a:pt x="14" y="24"/>
                  </a:lnTo>
                  <a:close/>
                </a:path>
              </a:pathLst>
            </a:custGeom>
            <a:solidFill>
              <a:schemeClr val="tx1"/>
            </a:solidFill>
            <a:ln w="9525">
              <a:noFill/>
              <a:round/>
              <a:headEnd/>
              <a:tailEnd/>
            </a:ln>
          </p:spPr>
          <p:txBody>
            <a:bodyPr/>
            <a:lstStyle/>
            <a:p>
              <a:endParaRPr lang="en-US"/>
            </a:p>
          </p:txBody>
        </p:sp>
        <p:sp>
          <p:nvSpPr>
            <p:cNvPr id="152100" name="Freeform 548"/>
            <p:cNvSpPr>
              <a:spLocks/>
            </p:cNvSpPr>
            <p:nvPr/>
          </p:nvSpPr>
          <p:spPr bwMode="black">
            <a:xfrm>
              <a:off x="1514475" y="3563938"/>
              <a:ext cx="38100" cy="36512"/>
            </a:xfrm>
            <a:custGeom>
              <a:avLst/>
              <a:gdLst/>
              <a:ahLst/>
              <a:cxnLst>
                <a:cxn ang="0">
                  <a:pos x="19" y="23"/>
                </a:cxn>
                <a:cxn ang="0">
                  <a:pos x="7" y="27"/>
                </a:cxn>
                <a:cxn ang="0">
                  <a:pos x="8" y="26"/>
                </a:cxn>
                <a:cxn ang="0">
                  <a:pos x="0" y="4"/>
                </a:cxn>
                <a:cxn ang="0">
                  <a:pos x="1" y="4"/>
                </a:cxn>
                <a:cxn ang="0">
                  <a:pos x="13" y="0"/>
                </a:cxn>
                <a:cxn ang="0">
                  <a:pos x="19" y="23"/>
                </a:cxn>
              </a:cxnLst>
              <a:rect l="0" t="0" r="r" b="b"/>
              <a:pathLst>
                <a:path w="19" h="27">
                  <a:moveTo>
                    <a:pt x="19" y="23"/>
                  </a:moveTo>
                  <a:lnTo>
                    <a:pt x="7" y="27"/>
                  </a:lnTo>
                  <a:lnTo>
                    <a:pt x="8" y="26"/>
                  </a:lnTo>
                  <a:lnTo>
                    <a:pt x="0" y="4"/>
                  </a:lnTo>
                  <a:lnTo>
                    <a:pt x="1" y="4"/>
                  </a:lnTo>
                  <a:lnTo>
                    <a:pt x="13" y="0"/>
                  </a:lnTo>
                  <a:lnTo>
                    <a:pt x="19" y="23"/>
                  </a:lnTo>
                  <a:close/>
                </a:path>
              </a:pathLst>
            </a:custGeom>
            <a:solidFill>
              <a:schemeClr val="tx1"/>
            </a:solidFill>
            <a:ln w="9525">
              <a:noFill/>
              <a:round/>
              <a:headEnd/>
              <a:tailEnd/>
            </a:ln>
          </p:spPr>
          <p:txBody>
            <a:bodyPr/>
            <a:lstStyle/>
            <a:p>
              <a:endParaRPr lang="en-US"/>
            </a:p>
          </p:txBody>
        </p:sp>
        <p:sp>
          <p:nvSpPr>
            <p:cNvPr id="152101" name="Freeform 549"/>
            <p:cNvSpPr>
              <a:spLocks/>
            </p:cNvSpPr>
            <p:nvPr/>
          </p:nvSpPr>
          <p:spPr bwMode="black">
            <a:xfrm>
              <a:off x="1484313" y="3570288"/>
              <a:ext cx="46037" cy="36512"/>
            </a:xfrm>
            <a:custGeom>
              <a:avLst/>
              <a:gdLst/>
              <a:ahLst/>
              <a:cxnLst>
                <a:cxn ang="0">
                  <a:pos x="24" y="22"/>
                </a:cxn>
                <a:cxn ang="0">
                  <a:pos x="9" y="28"/>
                </a:cxn>
                <a:cxn ang="0">
                  <a:pos x="9" y="28"/>
                </a:cxn>
                <a:cxn ang="0">
                  <a:pos x="0" y="6"/>
                </a:cxn>
                <a:cxn ang="0">
                  <a:pos x="1" y="6"/>
                </a:cxn>
                <a:cxn ang="0">
                  <a:pos x="16" y="0"/>
                </a:cxn>
                <a:cxn ang="0">
                  <a:pos x="24" y="22"/>
                </a:cxn>
              </a:cxnLst>
              <a:rect l="0" t="0" r="r" b="b"/>
              <a:pathLst>
                <a:path w="24" h="28">
                  <a:moveTo>
                    <a:pt x="24" y="22"/>
                  </a:moveTo>
                  <a:lnTo>
                    <a:pt x="9" y="28"/>
                  </a:lnTo>
                  <a:lnTo>
                    <a:pt x="9" y="28"/>
                  </a:lnTo>
                  <a:lnTo>
                    <a:pt x="0" y="6"/>
                  </a:lnTo>
                  <a:lnTo>
                    <a:pt x="1" y="6"/>
                  </a:lnTo>
                  <a:lnTo>
                    <a:pt x="16" y="0"/>
                  </a:lnTo>
                  <a:lnTo>
                    <a:pt x="24" y="22"/>
                  </a:lnTo>
                  <a:close/>
                </a:path>
              </a:pathLst>
            </a:custGeom>
            <a:solidFill>
              <a:schemeClr val="tx1"/>
            </a:solidFill>
            <a:ln w="9525">
              <a:noFill/>
              <a:round/>
              <a:headEnd/>
              <a:tailEnd/>
            </a:ln>
          </p:spPr>
          <p:txBody>
            <a:bodyPr/>
            <a:lstStyle/>
            <a:p>
              <a:endParaRPr lang="en-US"/>
            </a:p>
          </p:txBody>
        </p:sp>
        <p:sp>
          <p:nvSpPr>
            <p:cNvPr id="152102" name="Freeform 550"/>
            <p:cNvSpPr>
              <a:spLocks/>
            </p:cNvSpPr>
            <p:nvPr/>
          </p:nvSpPr>
          <p:spPr bwMode="black">
            <a:xfrm>
              <a:off x="1446213" y="3578225"/>
              <a:ext cx="52387" cy="39688"/>
            </a:xfrm>
            <a:custGeom>
              <a:avLst/>
              <a:gdLst/>
              <a:ahLst/>
              <a:cxnLst>
                <a:cxn ang="0">
                  <a:pos x="29" y="22"/>
                </a:cxn>
                <a:cxn ang="0">
                  <a:pos x="10" y="30"/>
                </a:cxn>
                <a:cxn ang="0">
                  <a:pos x="11" y="30"/>
                </a:cxn>
                <a:cxn ang="0">
                  <a:pos x="0" y="9"/>
                </a:cxn>
                <a:cxn ang="0">
                  <a:pos x="0" y="8"/>
                </a:cxn>
                <a:cxn ang="0">
                  <a:pos x="20" y="0"/>
                </a:cxn>
                <a:cxn ang="0">
                  <a:pos x="29" y="22"/>
                </a:cxn>
              </a:cxnLst>
              <a:rect l="0" t="0" r="r" b="b"/>
              <a:pathLst>
                <a:path w="29" h="30">
                  <a:moveTo>
                    <a:pt x="29" y="22"/>
                  </a:moveTo>
                  <a:lnTo>
                    <a:pt x="10" y="30"/>
                  </a:lnTo>
                  <a:lnTo>
                    <a:pt x="11" y="30"/>
                  </a:lnTo>
                  <a:lnTo>
                    <a:pt x="0" y="9"/>
                  </a:lnTo>
                  <a:lnTo>
                    <a:pt x="0" y="8"/>
                  </a:lnTo>
                  <a:lnTo>
                    <a:pt x="20" y="0"/>
                  </a:lnTo>
                  <a:lnTo>
                    <a:pt x="29" y="22"/>
                  </a:lnTo>
                  <a:close/>
                </a:path>
              </a:pathLst>
            </a:custGeom>
            <a:solidFill>
              <a:schemeClr val="tx1"/>
            </a:solidFill>
            <a:ln w="9525">
              <a:noFill/>
              <a:round/>
              <a:headEnd/>
              <a:tailEnd/>
            </a:ln>
          </p:spPr>
          <p:txBody>
            <a:bodyPr/>
            <a:lstStyle/>
            <a:p>
              <a:endParaRPr lang="en-US"/>
            </a:p>
          </p:txBody>
        </p:sp>
        <p:sp>
          <p:nvSpPr>
            <p:cNvPr id="152103" name="Freeform 551"/>
            <p:cNvSpPr>
              <a:spLocks/>
            </p:cNvSpPr>
            <p:nvPr/>
          </p:nvSpPr>
          <p:spPr bwMode="black">
            <a:xfrm>
              <a:off x="1403350" y="3589338"/>
              <a:ext cx="61913" cy="44450"/>
            </a:xfrm>
            <a:custGeom>
              <a:avLst/>
              <a:gdLst/>
              <a:ahLst/>
              <a:cxnLst>
                <a:cxn ang="0">
                  <a:pos x="34" y="21"/>
                </a:cxn>
                <a:cxn ang="0">
                  <a:pos x="10" y="32"/>
                </a:cxn>
                <a:cxn ang="0">
                  <a:pos x="0" y="12"/>
                </a:cxn>
                <a:cxn ang="0">
                  <a:pos x="23" y="0"/>
                </a:cxn>
                <a:cxn ang="0">
                  <a:pos x="34" y="21"/>
                </a:cxn>
              </a:cxnLst>
              <a:rect l="0" t="0" r="r" b="b"/>
              <a:pathLst>
                <a:path w="34" h="32">
                  <a:moveTo>
                    <a:pt x="34" y="21"/>
                  </a:moveTo>
                  <a:lnTo>
                    <a:pt x="10" y="32"/>
                  </a:lnTo>
                  <a:lnTo>
                    <a:pt x="0" y="12"/>
                  </a:lnTo>
                  <a:lnTo>
                    <a:pt x="23" y="0"/>
                  </a:lnTo>
                  <a:lnTo>
                    <a:pt x="34" y="21"/>
                  </a:lnTo>
                  <a:close/>
                </a:path>
              </a:pathLst>
            </a:custGeom>
            <a:solidFill>
              <a:schemeClr val="tx1"/>
            </a:solidFill>
            <a:ln w="9525">
              <a:noFill/>
              <a:round/>
              <a:headEnd/>
              <a:tailEnd/>
            </a:ln>
          </p:spPr>
          <p:txBody>
            <a:bodyPr/>
            <a:lstStyle/>
            <a:p>
              <a:endParaRPr lang="en-US"/>
            </a:p>
          </p:txBody>
        </p:sp>
        <p:sp>
          <p:nvSpPr>
            <p:cNvPr id="152104" name="Rectangle 552"/>
            <p:cNvSpPr>
              <a:spLocks noChangeArrowheads="1"/>
            </p:cNvSpPr>
            <p:nvPr/>
          </p:nvSpPr>
          <p:spPr bwMode="black">
            <a:xfrm>
              <a:off x="6861175" y="2476500"/>
              <a:ext cx="46038" cy="2203450"/>
            </a:xfrm>
            <a:prstGeom prst="rect">
              <a:avLst/>
            </a:prstGeom>
            <a:solidFill>
              <a:schemeClr val="tx1"/>
            </a:solidFill>
            <a:ln w="9525">
              <a:noFill/>
              <a:miter lim="800000"/>
              <a:headEnd/>
              <a:tailEnd/>
            </a:ln>
          </p:spPr>
          <p:txBody>
            <a:bodyPr/>
            <a:lstStyle/>
            <a:p>
              <a:endParaRPr lang="en-US"/>
            </a:p>
          </p:txBody>
        </p:sp>
        <p:sp>
          <p:nvSpPr>
            <p:cNvPr id="152105" name="Rectangle 553"/>
            <p:cNvSpPr>
              <a:spLocks noChangeArrowheads="1"/>
            </p:cNvSpPr>
            <p:nvPr/>
          </p:nvSpPr>
          <p:spPr bwMode="black">
            <a:xfrm>
              <a:off x="7308850" y="2476500"/>
              <a:ext cx="42863" cy="2306638"/>
            </a:xfrm>
            <a:prstGeom prst="rect">
              <a:avLst/>
            </a:prstGeom>
            <a:solidFill>
              <a:schemeClr val="tx1"/>
            </a:solidFill>
            <a:ln w="9525">
              <a:noFill/>
              <a:miter lim="800000"/>
              <a:headEnd/>
              <a:tailEnd/>
            </a:ln>
          </p:spPr>
          <p:txBody>
            <a:bodyPr/>
            <a:lstStyle/>
            <a:p>
              <a:endParaRPr lang="en-US"/>
            </a:p>
          </p:txBody>
        </p:sp>
        <p:sp>
          <p:nvSpPr>
            <p:cNvPr id="152106" name="Rectangle 554"/>
            <p:cNvSpPr>
              <a:spLocks noChangeArrowheads="1"/>
            </p:cNvSpPr>
            <p:nvPr/>
          </p:nvSpPr>
          <p:spPr bwMode="black">
            <a:xfrm>
              <a:off x="7758113" y="2476500"/>
              <a:ext cx="41275" cy="2481263"/>
            </a:xfrm>
            <a:prstGeom prst="rect">
              <a:avLst/>
            </a:prstGeom>
            <a:solidFill>
              <a:schemeClr val="tx1"/>
            </a:solidFill>
            <a:ln w="9525">
              <a:noFill/>
              <a:miter lim="800000"/>
              <a:headEnd/>
              <a:tailEnd/>
            </a:ln>
          </p:spPr>
          <p:txBody>
            <a:bodyPr/>
            <a:lstStyle/>
            <a:p>
              <a:endParaRPr lang="en-US"/>
            </a:p>
          </p:txBody>
        </p:sp>
        <p:sp>
          <p:nvSpPr>
            <p:cNvPr id="152107" name="Rectangle 555"/>
            <p:cNvSpPr>
              <a:spLocks noChangeArrowheads="1"/>
            </p:cNvSpPr>
            <p:nvPr/>
          </p:nvSpPr>
          <p:spPr bwMode="black">
            <a:xfrm>
              <a:off x="2617788" y="5986463"/>
              <a:ext cx="2587625" cy="30162"/>
            </a:xfrm>
            <a:prstGeom prst="rect">
              <a:avLst/>
            </a:prstGeom>
            <a:solidFill>
              <a:schemeClr val="tx1"/>
            </a:solidFill>
            <a:ln w="9525">
              <a:noFill/>
              <a:miter lim="800000"/>
              <a:headEnd/>
              <a:tailEnd/>
            </a:ln>
          </p:spPr>
          <p:txBody>
            <a:bodyPr/>
            <a:lstStyle/>
            <a:p>
              <a:endParaRPr lang="en-US"/>
            </a:p>
          </p:txBody>
        </p:sp>
        <p:sp>
          <p:nvSpPr>
            <p:cNvPr id="152108" name="Rectangle 556"/>
            <p:cNvSpPr>
              <a:spLocks noChangeArrowheads="1"/>
            </p:cNvSpPr>
            <p:nvPr/>
          </p:nvSpPr>
          <p:spPr bwMode="black">
            <a:xfrm>
              <a:off x="2322513" y="6286500"/>
              <a:ext cx="3173412" cy="33338"/>
            </a:xfrm>
            <a:prstGeom prst="rect">
              <a:avLst/>
            </a:prstGeom>
            <a:solidFill>
              <a:schemeClr val="tx1"/>
            </a:solidFill>
            <a:ln w="9525">
              <a:noFill/>
              <a:miter lim="800000"/>
              <a:headEnd/>
              <a:tailEnd/>
            </a:ln>
          </p:spPr>
          <p:txBody>
            <a:bodyPr/>
            <a:lstStyle/>
            <a:p>
              <a:endParaRPr lang="en-US"/>
            </a:p>
          </p:txBody>
        </p:sp>
        <p:sp>
          <p:nvSpPr>
            <p:cNvPr id="152109" name="Rectangle 557"/>
            <p:cNvSpPr>
              <a:spLocks noChangeArrowheads="1"/>
            </p:cNvSpPr>
            <p:nvPr/>
          </p:nvSpPr>
          <p:spPr bwMode="black">
            <a:xfrm>
              <a:off x="5075238" y="4929188"/>
              <a:ext cx="46037" cy="1146175"/>
            </a:xfrm>
            <a:prstGeom prst="rect">
              <a:avLst/>
            </a:prstGeom>
            <a:solidFill>
              <a:schemeClr val="tx1"/>
            </a:solidFill>
            <a:ln w="9525">
              <a:noFill/>
              <a:miter lim="800000"/>
              <a:headEnd/>
              <a:tailEnd/>
            </a:ln>
          </p:spPr>
          <p:txBody>
            <a:bodyPr/>
            <a:lstStyle/>
            <a:p>
              <a:endParaRPr lang="en-US"/>
            </a:p>
          </p:txBody>
        </p:sp>
        <p:sp>
          <p:nvSpPr>
            <p:cNvPr id="152110" name="Rectangle 558"/>
            <p:cNvSpPr>
              <a:spLocks noChangeArrowheads="1"/>
            </p:cNvSpPr>
            <p:nvPr/>
          </p:nvSpPr>
          <p:spPr bwMode="black">
            <a:xfrm>
              <a:off x="2698750" y="4940300"/>
              <a:ext cx="46038" cy="1138238"/>
            </a:xfrm>
            <a:prstGeom prst="rect">
              <a:avLst/>
            </a:prstGeom>
            <a:solidFill>
              <a:schemeClr val="tx1"/>
            </a:solidFill>
            <a:ln w="9525">
              <a:noFill/>
              <a:miter lim="800000"/>
              <a:headEnd/>
              <a:tailEnd/>
            </a:ln>
          </p:spPr>
          <p:txBody>
            <a:bodyPr/>
            <a:lstStyle/>
            <a:p>
              <a:endParaRPr lang="en-US"/>
            </a:p>
          </p:txBody>
        </p:sp>
        <p:sp>
          <p:nvSpPr>
            <p:cNvPr id="152111" name="Rectangle 559"/>
            <p:cNvSpPr>
              <a:spLocks noChangeArrowheads="1"/>
            </p:cNvSpPr>
            <p:nvPr/>
          </p:nvSpPr>
          <p:spPr bwMode="black">
            <a:xfrm>
              <a:off x="2403475" y="5710238"/>
              <a:ext cx="42863" cy="666750"/>
            </a:xfrm>
            <a:prstGeom prst="rect">
              <a:avLst/>
            </a:prstGeom>
            <a:solidFill>
              <a:schemeClr val="tx1"/>
            </a:solidFill>
            <a:ln w="9525">
              <a:noFill/>
              <a:miter lim="800000"/>
              <a:headEnd/>
              <a:tailEnd/>
            </a:ln>
          </p:spPr>
          <p:txBody>
            <a:bodyPr/>
            <a:lstStyle/>
            <a:p>
              <a:endParaRPr lang="en-US"/>
            </a:p>
          </p:txBody>
        </p:sp>
        <p:sp>
          <p:nvSpPr>
            <p:cNvPr id="152112" name="Rectangle 560"/>
            <p:cNvSpPr>
              <a:spLocks noChangeArrowheads="1"/>
            </p:cNvSpPr>
            <p:nvPr/>
          </p:nvSpPr>
          <p:spPr bwMode="black">
            <a:xfrm>
              <a:off x="5373688" y="5705475"/>
              <a:ext cx="41275" cy="671513"/>
            </a:xfrm>
            <a:prstGeom prst="rect">
              <a:avLst/>
            </a:prstGeom>
            <a:solidFill>
              <a:schemeClr val="tx1"/>
            </a:solidFill>
            <a:ln w="9525">
              <a:noFill/>
              <a:miter lim="800000"/>
              <a:headEnd/>
              <a:tailEnd/>
            </a:ln>
          </p:spPr>
          <p:txBody>
            <a:bodyPr/>
            <a:lstStyle/>
            <a:p>
              <a:endParaRPr lang="en-US"/>
            </a:p>
          </p:txBody>
        </p:sp>
        <p:sp>
          <p:nvSpPr>
            <p:cNvPr id="152113" name="Rectangle 561"/>
            <p:cNvSpPr>
              <a:spLocks noChangeArrowheads="1"/>
            </p:cNvSpPr>
            <p:nvPr/>
          </p:nvSpPr>
          <p:spPr bwMode="black">
            <a:xfrm>
              <a:off x="3227388" y="2651125"/>
              <a:ext cx="7937" cy="33338"/>
            </a:xfrm>
            <a:prstGeom prst="rect">
              <a:avLst/>
            </a:prstGeom>
            <a:solidFill>
              <a:srgbClr val="993300"/>
            </a:solidFill>
            <a:ln w="9525">
              <a:noFill/>
              <a:miter lim="800000"/>
              <a:headEnd/>
              <a:tailEnd/>
            </a:ln>
          </p:spPr>
          <p:txBody>
            <a:bodyPr/>
            <a:lstStyle/>
            <a:p>
              <a:endParaRPr lang="en-US"/>
            </a:p>
          </p:txBody>
        </p:sp>
        <p:sp>
          <p:nvSpPr>
            <p:cNvPr id="152114" name="Rectangle 562"/>
            <p:cNvSpPr>
              <a:spLocks noChangeArrowheads="1"/>
            </p:cNvSpPr>
            <p:nvPr/>
          </p:nvSpPr>
          <p:spPr bwMode="black">
            <a:xfrm>
              <a:off x="3227388" y="2538413"/>
              <a:ext cx="7937" cy="31750"/>
            </a:xfrm>
            <a:prstGeom prst="rect">
              <a:avLst/>
            </a:prstGeom>
            <a:solidFill>
              <a:srgbClr val="993300"/>
            </a:solidFill>
            <a:ln w="9525">
              <a:noFill/>
              <a:miter lim="800000"/>
              <a:headEnd/>
              <a:tailEnd/>
            </a:ln>
          </p:spPr>
          <p:txBody>
            <a:bodyPr/>
            <a:lstStyle/>
            <a:p>
              <a:endParaRPr lang="en-US"/>
            </a:p>
          </p:txBody>
        </p:sp>
        <p:sp>
          <p:nvSpPr>
            <p:cNvPr id="152115" name="Rectangle 563"/>
            <p:cNvSpPr>
              <a:spLocks noChangeArrowheads="1"/>
            </p:cNvSpPr>
            <p:nvPr/>
          </p:nvSpPr>
          <p:spPr bwMode="black">
            <a:xfrm>
              <a:off x="2720975" y="2546350"/>
              <a:ext cx="2376488" cy="34925"/>
            </a:xfrm>
            <a:prstGeom prst="rect">
              <a:avLst/>
            </a:prstGeom>
            <a:solidFill>
              <a:schemeClr val="bg2"/>
            </a:solidFill>
            <a:ln w="9525">
              <a:solidFill>
                <a:schemeClr val="bg2"/>
              </a:solidFill>
              <a:miter lim="800000"/>
              <a:headEnd/>
              <a:tailEnd/>
            </a:ln>
          </p:spPr>
          <p:txBody>
            <a:bodyPr/>
            <a:lstStyle/>
            <a:p>
              <a:endParaRPr lang="en-US"/>
            </a:p>
          </p:txBody>
        </p:sp>
        <p:sp>
          <p:nvSpPr>
            <p:cNvPr id="152116" name="Rectangle 564"/>
            <p:cNvSpPr>
              <a:spLocks noChangeArrowheads="1"/>
            </p:cNvSpPr>
            <p:nvPr/>
          </p:nvSpPr>
          <p:spPr bwMode="black">
            <a:xfrm>
              <a:off x="2720975" y="4852988"/>
              <a:ext cx="2376488" cy="31750"/>
            </a:xfrm>
            <a:prstGeom prst="rect">
              <a:avLst/>
            </a:prstGeom>
            <a:solidFill>
              <a:schemeClr val="bg2"/>
            </a:solidFill>
            <a:ln w="9525">
              <a:solidFill>
                <a:schemeClr val="bg2"/>
              </a:solidFill>
              <a:miter lim="800000"/>
              <a:headEnd/>
              <a:tailEnd/>
            </a:ln>
          </p:spPr>
          <p:txBody>
            <a:bodyPr/>
            <a:lstStyle/>
            <a:p>
              <a:endParaRPr lang="en-US"/>
            </a:p>
          </p:txBody>
        </p:sp>
        <p:sp>
          <p:nvSpPr>
            <p:cNvPr id="152117" name="Rectangle 565"/>
            <p:cNvSpPr>
              <a:spLocks noChangeArrowheads="1"/>
            </p:cNvSpPr>
            <p:nvPr/>
          </p:nvSpPr>
          <p:spPr bwMode="black">
            <a:xfrm>
              <a:off x="1744663" y="4578350"/>
              <a:ext cx="336550" cy="77788"/>
            </a:xfrm>
            <a:prstGeom prst="rect">
              <a:avLst/>
            </a:prstGeom>
            <a:solidFill>
              <a:srgbClr val="993300"/>
            </a:solidFill>
            <a:ln w="9525">
              <a:solidFill>
                <a:srgbClr val="993300"/>
              </a:solidFill>
              <a:miter lim="800000"/>
              <a:headEnd/>
              <a:tailEnd/>
            </a:ln>
          </p:spPr>
          <p:txBody>
            <a:bodyPr/>
            <a:lstStyle/>
            <a:p>
              <a:endParaRPr lang="en-US"/>
            </a:p>
          </p:txBody>
        </p:sp>
        <p:sp>
          <p:nvSpPr>
            <p:cNvPr id="152118" name="Rectangle 566"/>
            <p:cNvSpPr>
              <a:spLocks noChangeArrowheads="1"/>
            </p:cNvSpPr>
            <p:nvPr/>
          </p:nvSpPr>
          <p:spPr bwMode="black">
            <a:xfrm>
              <a:off x="1744663" y="4651375"/>
              <a:ext cx="336550" cy="30163"/>
            </a:xfrm>
            <a:prstGeom prst="rect">
              <a:avLst/>
            </a:prstGeom>
            <a:solidFill>
              <a:srgbClr val="993300"/>
            </a:solidFill>
            <a:ln w="9525">
              <a:solidFill>
                <a:srgbClr val="993300"/>
              </a:solidFill>
              <a:miter lim="800000"/>
              <a:headEnd/>
              <a:tailEnd/>
            </a:ln>
          </p:spPr>
          <p:txBody>
            <a:bodyPr/>
            <a:lstStyle/>
            <a:p>
              <a:endParaRPr lang="en-US"/>
            </a:p>
          </p:txBody>
        </p:sp>
        <p:sp>
          <p:nvSpPr>
            <p:cNvPr id="152119" name="Rectangle 567"/>
            <p:cNvSpPr>
              <a:spLocks noChangeArrowheads="1"/>
            </p:cNvSpPr>
            <p:nvPr/>
          </p:nvSpPr>
          <p:spPr bwMode="black">
            <a:xfrm>
              <a:off x="5741988" y="4651375"/>
              <a:ext cx="333375" cy="30163"/>
            </a:xfrm>
            <a:prstGeom prst="rect">
              <a:avLst/>
            </a:prstGeom>
            <a:solidFill>
              <a:srgbClr val="993300"/>
            </a:solidFill>
            <a:ln w="9525">
              <a:noFill/>
              <a:miter lim="800000"/>
              <a:headEnd/>
              <a:tailEnd/>
            </a:ln>
          </p:spPr>
          <p:txBody>
            <a:bodyPr/>
            <a:lstStyle/>
            <a:p>
              <a:endParaRPr lang="en-US"/>
            </a:p>
          </p:txBody>
        </p:sp>
        <p:sp>
          <p:nvSpPr>
            <p:cNvPr id="152120" name="Rectangle 568"/>
            <p:cNvSpPr>
              <a:spLocks noChangeArrowheads="1"/>
            </p:cNvSpPr>
            <p:nvPr/>
          </p:nvSpPr>
          <p:spPr bwMode="black">
            <a:xfrm>
              <a:off x="5741988" y="4578350"/>
              <a:ext cx="333375" cy="30163"/>
            </a:xfrm>
            <a:prstGeom prst="rect">
              <a:avLst/>
            </a:prstGeom>
            <a:solidFill>
              <a:srgbClr val="993300"/>
            </a:solidFill>
            <a:ln w="9525">
              <a:noFill/>
              <a:miter lim="800000"/>
              <a:headEnd/>
              <a:tailEnd/>
            </a:ln>
          </p:spPr>
          <p:txBody>
            <a:bodyPr/>
            <a:lstStyle/>
            <a:p>
              <a:endParaRPr lang="en-US"/>
            </a:p>
          </p:txBody>
        </p:sp>
        <p:sp>
          <p:nvSpPr>
            <p:cNvPr id="152121" name="Rectangle 569"/>
            <p:cNvSpPr>
              <a:spLocks noChangeArrowheads="1"/>
            </p:cNvSpPr>
            <p:nvPr/>
          </p:nvSpPr>
          <p:spPr bwMode="black">
            <a:xfrm>
              <a:off x="5741988" y="4608513"/>
              <a:ext cx="333375" cy="73025"/>
            </a:xfrm>
            <a:prstGeom prst="rect">
              <a:avLst/>
            </a:prstGeom>
            <a:solidFill>
              <a:srgbClr val="993300"/>
            </a:solidFill>
            <a:ln w="9525">
              <a:noFill/>
              <a:miter lim="800000"/>
              <a:headEnd/>
              <a:tailEnd/>
            </a:ln>
          </p:spPr>
          <p:txBody>
            <a:bodyPr/>
            <a:lstStyle/>
            <a:p>
              <a:endParaRPr lang="en-US"/>
            </a:p>
          </p:txBody>
        </p:sp>
        <p:sp>
          <p:nvSpPr>
            <p:cNvPr id="152122" name="Rectangle 570"/>
            <p:cNvSpPr>
              <a:spLocks noChangeArrowheads="1"/>
            </p:cNvSpPr>
            <p:nvPr/>
          </p:nvSpPr>
          <p:spPr bwMode="black">
            <a:xfrm>
              <a:off x="5741988" y="4578350"/>
              <a:ext cx="333375" cy="30163"/>
            </a:xfrm>
            <a:prstGeom prst="rect">
              <a:avLst/>
            </a:prstGeom>
            <a:solidFill>
              <a:srgbClr val="993300"/>
            </a:solidFill>
            <a:ln w="9525">
              <a:noFill/>
              <a:miter lim="800000"/>
              <a:headEnd/>
              <a:tailEnd/>
            </a:ln>
          </p:spPr>
          <p:txBody>
            <a:bodyPr/>
            <a:lstStyle/>
            <a:p>
              <a:endParaRPr lang="en-US"/>
            </a:p>
          </p:txBody>
        </p:sp>
        <p:sp>
          <p:nvSpPr>
            <p:cNvPr id="152123" name="Rectangle 571"/>
            <p:cNvSpPr>
              <a:spLocks noChangeArrowheads="1"/>
            </p:cNvSpPr>
            <p:nvPr/>
          </p:nvSpPr>
          <p:spPr bwMode="black">
            <a:xfrm>
              <a:off x="5741988" y="2841625"/>
              <a:ext cx="333375" cy="31750"/>
            </a:xfrm>
            <a:prstGeom prst="rect">
              <a:avLst/>
            </a:prstGeom>
            <a:solidFill>
              <a:srgbClr val="993300"/>
            </a:solidFill>
            <a:ln w="9525">
              <a:noFill/>
              <a:miter lim="800000"/>
              <a:headEnd/>
              <a:tailEnd/>
            </a:ln>
          </p:spPr>
          <p:txBody>
            <a:bodyPr/>
            <a:lstStyle/>
            <a:p>
              <a:endParaRPr lang="en-US"/>
            </a:p>
          </p:txBody>
        </p:sp>
        <p:sp>
          <p:nvSpPr>
            <p:cNvPr id="152124" name="Rectangle 572"/>
            <p:cNvSpPr>
              <a:spLocks noChangeArrowheads="1"/>
            </p:cNvSpPr>
            <p:nvPr/>
          </p:nvSpPr>
          <p:spPr bwMode="black">
            <a:xfrm>
              <a:off x="5741988" y="2768600"/>
              <a:ext cx="333375" cy="79375"/>
            </a:xfrm>
            <a:prstGeom prst="rect">
              <a:avLst/>
            </a:prstGeom>
            <a:solidFill>
              <a:srgbClr val="993300"/>
            </a:solidFill>
            <a:ln w="9525">
              <a:noFill/>
              <a:miter lim="800000"/>
              <a:headEnd/>
              <a:tailEnd/>
            </a:ln>
          </p:spPr>
          <p:txBody>
            <a:bodyPr/>
            <a:lstStyle/>
            <a:p>
              <a:endParaRPr lang="en-US"/>
            </a:p>
          </p:txBody>
        </p:sp>
        <p:sp>
          <p:nvSpPr>
            <p:cNvPr id="152125" name="Freeform 573"/>
            <p:cNvSpPr>
              <a:spLocks/>
            </p:cNvSpPr>
            <p:nvPr/>
          </p:nvSpPr>
          <p:spPr bwMode="black">
            <a:xfrm>
              <a:off x="7661275" y="4792663"/>
              <a:ext cx="230188" cy="168275"/>
            </a:xfrm>
            <a:custGeom>
              <a:avLst/>
              <a:gdLst/>
              <a:ahLst/>
              <a:cxnLst>
                <a:cxn ang="0">
                  <a:pos x="103" y="119"/>
                </a:cxn>
                <a:cxn ang="0">
                  <a:pos x="0" y="17"/>
                </a:cxn>
                <a:cxn ang="0">
                  <a:pos x="17" y="0"/>
                </a:cxn>
                <a:cxn ang="0">
                  <a:pos x="120" y="103"/>
                </a:cxn>
                <a:cxn ang="0">
                  <a:pos x="103" y="119"/>
                </a:cxn>
              </a:cxnLst>
              <a:rect l="0" t="0" r="r" b="b"/>
              <a:pathLst>
                <a:path w="120" h="119">
                  <a:moveTo>
                    <a:pt x="103" y="119"/>
                  </a:moveTo>
                  <a:lnTo>
                    <a:pt x="0" y="17"/>
                  </a:lnTo>
                  <a:lnTo>
                    <a:pt x="17" y="0"/>
                  </a:lnTo>
                  <a:lnTo>
                    <a:pt x="120" y="103"/>
                  </a:lnTo>
                  <a:lnTo>
                    <a:pt x="103" y="119"/>
                  </a:lnTo>
                  <a:close/>
                </a:path>
              </a:pathLst>
            </a:custGeom>
            <a:solidFill>
              <a:schemeClr val="tx1"/>
            </a:solidFill>
            <a:ln w="9525">
              <a:noFill/>
              <a:round/>
              <a:headEnd/>
              <a:tailEnd/>
            </a:ln>
          </p:spPr>
          <p:txBody>
            <a:bodyPr/>
            <a:lstStyle/>
            <a:p>
              <a:endParaRPr lang="en-US"/>
            </a:p>
          </p:txBody>
        </p:sp>
        <p:sp>
          <p:nvSpPr>
            <p:cNvPr id="152126" name="Freeform 574"/>
            <p:cNvSpPr>
              <a:spLocks/>
            </p:cNvSpPr>
            <p:nvPr/>
          </p:nvSpPr>
          <p:spPr bwMode="black">
            <a:xfrm>
              <a:off x="6772275" y="4548188"/>
              <a:ext cx="227013" cy="168275"/>
            </a:xfrm>
            <a:custGeom>
              <a:avLst/>
              <a:gdLst/>
              <a:ahLst/>
              <a:cxnLst>
                <a:cxn ang="0">
                  <a:pos x="103" y="120"/>
                </a:cxn>
                <a:cxn ang="0">
                  <a:pos x="0" y="17"/>
                </a:cxn>
                <a:cxn ang="0">
                  <a:pos x="16" y="0"/>
                </a:cxn>
                <a:cxn ang="0">
                  <a:pos x="120" y="103"/>
                </a:cxn>
                <a:cxn ang="0">
                  <a:pos x="103" y="120"/>
                </a:cxn>
              </a:cxnLst>
              <a:rect l="0" t="0" r="r" b="b"/>
              <a:pathLst>
                <a:path w="120" h="120">
                  <a:moveTo>
                    <a:pt x="103" y="120"/>
                  </a:moveTo>
                  <a:lnTo>
                    <a:pt x="0" y="17"/>
                  </a:lnTo>
                  <a:lnTo>
                    <a:pt x="16" y="0"/>
                  </a:lnTo>
                  <a:lnTo>
                    <a:pt x="120" y="103"/>
                  </a:lnTo>
                  <a:lnTo>
                    <a:pt x="103" y="120"/>
                  </a:lnTo>
                  <a:close/>
                </a:path>
              </a:pathLst>
            </a:custGeom>
            <a:solidFill>
              <a:schemeClr val="tx1"/>
            </a:solidFill>
            <a:ln w="9525">
              <a:noFill/>
              <a:round/>
              <a:headEnd/>
              <a:tailEnd/>
            </a:ln>
          </p:spPr>
          <p:txBody>
            <a:bodyPr/>
            <a:lstStyle/>
            <a:p>
              <a:endParaRPr lang="en-US"/>
            </a:p>
          </p:txBody>
        </p:sp>
        <p:sp>
          <p:nvSpPr>
            <p:cNvPr id="152127" name="Freeform 575"/>
            <p:cNvSpPr>
              <a:spLocks/>
            </p:cNvSpPr>
            <p:nvPr/>
          </p:nvSpPr>
          <p:spPr bwMode="black">
            <a:xfrm>
              <a:off x="7216775" y="4622800"/>
              <a:ext cx="230188" cy="169863"/>
            </a:xfrm>
            <a:custGeom>
              <a:avLst/>
              <a:gdLst/>
              <a:ahLst/>
              <a:cxnLst>
                <a:cxn ang="0">
                  <a:pos x="103" y="120"/>
                </a:cxn>
                <a:cxn ang="0">
                  <a:pos x="0" y="16"/>
                </a:cxn>
                <a:cxn ang="0">
                  <a:pos x="16" y="0"/>
                </a:cxn>
                <a:cxn ang="0">
                  <a:pos x="119" y="103"/>
                </a:cxn>
                <a:cxn ang="0">
                  <a:pos x="103" y="120"/>
                </a:cxn>
              </a:cxnLst>
              <a:rect l="0" t="0" r="r" b="b"/>
              <a:pathLst>
                <a:path w="119" h="120">
                  <a:moveTo>
                    <a:pt x="103" y="120"/>
                  </a:moveTo>
                  <a:lnTo>
                    <a:pt x="0" y="16"/>
                  </a:lnTo>
                  <a:lnTo>
                    <a:pt x="16" y="0"/>
                  </a:lnTo>
                  <a:lnTo>
                    <a:pt x="119" y="103"/>
                  </a:lnTo>
                  <a:lnTo>
                    <a:pt x="103" y="120"/>
                  </a:lnTo>
                  <a:close/>
                </a:path>
              </a:pathLst>
            </a:custGeom>
            <a:solidFill>
              <a:schemeClr val="tx1"/>
            </a:solidFill>
            <a:ln w="9525">
              <a:noFill/>
              <a:round/>
              <a:headEnd/>
              <a:tailEnd/>
            </a:ln>
          </p:spPr>
          <p:txBody>
            <a:bodyPr/>
            <a:lstStyle/>
            <a:p>
              <a:endParaRPr lang="en-US"/>
            </a:p>
          </p:txBody>
        </p:sp>
        <p:sp>
          <p:nvSpPr>
            <p:cNvPr id="152128" name="Freeform 576"/>
            <p:cNvSpPr>
              <a:spLocks/>
            </p:cNvSpPr>
            <p:nvPr/>
          </p:nvSpPr>
          <p:spPr bwMode="black">
            <a:xfrm>
              <a:off x="7661275" y="2471738"/>
              <a:ext cx="230188" cy="168275"/>
            </a:xfrm>
            <a:custGeom>
              <a:avLst/>
              <a:gdLst/>
              <a:ahLst/>
              <a:cxnLst>
                <a:cxn ang="0">
                  <a:pos x="103" y="120"/>
                </a:cxn>
                <a:cxn ang="0">
                  <a:pos x="0" y="16"/>
                </a:cxn>
                <a:cxn ang="0">
                  <a:pos x="17" y="0"/>
                </a:cxn>
                <a:cxn ang="0">
                  <a:pos x="120" y="103"/>
                </a:cxn>
                <a:cxn ang="0">
                  <a:pos x="103" y="120"/>
                </a:cxn>
              </a:cxnLst>
              <a:rect l="0" t="0" r="r" b="b"/>
              <a:pathLst>
                <a:path w="120" h="120">
                  <a:moveTo>
                    <a:pt x="103" y="120"/>
                  </a:moveTo>
                  <a:lnTo>
                    <a:pt x="0" y="16"/>
                  </a:lnTo>
                  <a:lnTo>
                    <a:pt x="17" y="0"/>
                  </a:lnTo>
                  <a:lnTo>
                    <a:pt x="120" y="103"/>
                  </a:lnTo>
                  <a:lnTo>
                    <a:pt x="103" y="120"/>
                  </a:lnTo>
                  <a:close/>
                </a:path>
              </a:pathLst>
            </a:custGeom>
            <a:solidFill>
              <a:schemeClr val="tx1"/>
            </a:solidFill>
            <a:ln w="9525">
              <a:noFill/>
              <a:round/>
              <a:headEnd/>
              <a:tailEnd/>
            </a:ln>
          </p:spPr>
          <p:txBody>
            <a:bodyPr/>
            <a:lstStyle/>
            <a:p>
              <a:endParaRPr lang="en-US"/>
            </a:p>
          </p:txBody>
        </p:sp>
        <p:sp>
          <p:nvSpPr>
            <p:cNvPr id="152129" name="Freeform 577"/>
            <p:cNvSpPr>
              <a:spLocks/>
            </p:cNvSpPr>
            <p:nvPr/>
          </p:nvSpPr>
          <p:spPr bwMode="black">
            <a:xfrm>
              <a:off x="6772275" y="2471738"/>
              <a:ext cx="227013" cy="168275"/>
            </a:xfrm>
            <a:custGeom>
              <a:avLst/>
              <a:gdLst/>
              <a:ahLst/>
              <a:cxnLst>
                <a:cxn ang="0">
                  <a:pos x="103" y="120"/>
                </a:cxn>
                <a:cxn ang="0">
                  <a:pos x="0" y="16"/>
                </a:cxn>
                <a:cxn ang="0">
                  <a:pos x="16" y="0"/>
                </a:cxn>
                <a:cxn ang="0">
                  <a:pos x="120" y="103"/>
                </a:cxn>
                <a:cxn ang="0">
                  <a:pos x="103" y="120"/>
                </a:cxn>
              </a:cxnLst>
              <a:rect l="0" t="0" r="r" b="b"/>
              <a:pathLst>
                <a:path w="120" h="120">
                  <a:moveTo>
                    <a:pt x="103" y="120"/>
                  </a:moveTo>
                  <a:lnTo>
                    <a:pt x="0" y="16"/>
                  </a:lnTo>
                  <a:lnTo>
                    <a:pt x="16" y="0"/>
                  </a:lnTo>
                  <a:lnTo>
                    <a:pt x="120" y="103"/>
                  </a:lnTo>
                  <a:lnTo>
                    <a:pt x="103" y="120"/>
                  </a:lnTo>
                  <a:close/>
                </a:path>
              </a:pathLst>
            </a:custGeom>
            <a:solidFill>
              <a:schemeClr val="tx1"/>
            </a:solidFill>
            <a:ln w="9525">
              <a:noFill/>
              <a:round/>
              <a:headEnd/>
              <a:tailEnd/>
            </a:ln>
          </p:spPr>
          <p:txBody>
            <a:bodyPr/>
            <a:lstStyle/>
            <a:p>
              <a:endParaRPr lang="en-US"/>
            </a:p>
          </p:txBody>
        </p:sp>
        <p:sp>
          <p:nvSpPr>
            <p:cNvPr id="152130" name="Freeform 578"/>
            <p:cNvSpPr>
              <a:spLocks/>
            </p:cNvSpPr>
            <p:nvPr/>
          </p:nvSpPr>
          <p:spPr bwMode="black">
            <a:xfrm>
              <a:off x="7216775" y="2471738"/>
              <a:ext cx="230188" cy="168275"/>
            </a:xfrm>
            <a:custGeom>
              <a:avLst/>
              <a:gdLst/>
              <a:ahLst/>
              <a:cxnLst>
                <a:cxn ang="0">
                  <a:pos x="103" y="120"/>
                </a:cxn>
                <a:cxn ang="0">
                  <a:pos x="0" y="16"/>
                </a:cxn>
                <a:cxn ang="0">
                  <a:pos x="16" y="0"/>
                </a:cxn>
                <a:cxn ang="0">
                  <a:pos x="119" y="103"/>
                </a:cxn>
                <a:cxn ang="0">
                  <a:pos x="103" y="120"/>
                </a:cxn>
              </a:cxnLst>
              <a:rect l="0" t="0" r="r" b="b"/>
              <a:pathLst>
                <a:path w="119" h="120">
                  <a:moveTo>
                    <a:pt x="103" y="120"/>
                  </a:moveTo>
                  <a:lnTo>
                    <a:pt x="0" y="16"/>
                  </a:lnTo>
                  <a:lnTo>
                    <a:pt x="16" y="0"/>
                  </a:lnTo>
                  <a:lnTo>
                    <a:pt x="119" y="103"/>
                  </a:lnTo>
                  <a:lnTo>
                    <a:pt x="103" y="120"/>
                  </a:lnTo>
                  <a:close/>
                </a:path>
              </a:pathLst>
            </a:custGeom>
            <a:solidFill>
              <a:schemeClr val="tx1"/>
            </a:solidFill>
            <a:ln w="9525">
              <a:noFill/>
              <a:round/>
              <a:headEnd/>
              <a:tailEnd/>
            </a:ln>
          </p:spPr>
          <p:txBody>
            <a:bodyPr/>
            <a:lstStyle/>
            <a:p>
              <a:endParaRPr lang="en-US"/>
            </a:p>
          </p:txBody>
        </p:sp>
        <p:sp>
          <p:nvSpPr>
            <p:cNvPr id="152131" name="Freeform 579"/>
            <p:cNvSpPr>
              <a:spLocks/>
            </p:cNvSpPr>
            <p:nvPr/>
          </p:nvSpPr>
          <p:spPr bwMode="black">
            <a:xfrm>
              <a:off x="2311400" y="6219825"/>
              <a:ext cx="230188" cy="165100"/>
            </a:xfrm>
            <a:custGeom>
              <a:avLst/>
              <a:gdLst/>
              <a:ahLst/>
              <a:cxnLst>
                <a:cxn ang="0">
                  <a:pos x="0" y="103"/>
                </a:cxn>
                <a:cxn ang="0">
                  <a:pos x="103" y="0"/>
                </a:cxn>
                <a:cxn ang="0">
                  <a:pos x="119" y="17"/>
                </a:cxn>
                <a:cxn ang="0">
                  <a:pos x="16" y="119"/>
                </a:cxn>
                <a:cxn ang="0">
                  <a:pos x="0" y="103"/>
                </a:cxn>
              </a:cxnLst>
              <a:rect l="0" t="0" r="r" b="b"/>
              <a:pathLst>
                <a:path w="119" h="119">
                  <a:moveTo>
                    <a:pt x="0" y="103"/>
                  </a:moveTo>
                  <a:lnTo>
                    <a:pt x="103" y="0"/>
                  </a:lnTo>
                  <a:lnTo>
                    <a:pt x="119" y="17"/>
                  </a:lnTo>
                  <a:lnTo>
                    <a:pt x="16" y="119"/>
                  </a:lnTo>
                  <a:lnTo>
                    <a:pt x="0" y="103"/>
                  </a:lnTo>
                  <a:close/>
                </a:path>
              </a:pathLst>
            </a:custGeom>
            <a:solidFill>
              <a:schemeClr val="tx1"/>
            </a:solidFill>
            <a:ln w="9525">
              <a:noFill/>
              <a:round/>
              <a:headEnd/>
              <a:tailEnd/>
            </a:ln>
          </p:spPr>
          <p:txBody>
            <a:bodyPr/>
            <a:lstStyle/>
            <a:p>
              <a:endParaRPr lang="en-US"/>
            </a:p>
          </p:txBody>
        </p:sp>
        <p:sp>
          <p:nvSpPr>
            <p:cNvPr id="152132" name="Freeform 580"/>
            <p:cNvSpPr>
              <a:spLocks/>
            </p:cNvSpPr>
            <p:nvPr/>
          </p:nvSpPr>
          <p:spPr bwMode="black">
            <a:xfrm>
              <a:off x="2606675" y="5918200"/>
              <a:ext cx="230188" cy="166688"/>
            </a:xfrm>
            <a:custGeom>
              <a:avLst/>
              <a:gdLst/>
              <a:ahLst/>
              <a:cxnLst>
                <a:cxn ang="0">
                  <a:pos x="0" y="103"/>
                </a:cxn>
                <a:cxn ang="0">
                  <a:pos x="104" y="0"/>
                </a:cxn>
                <a:cxn ang="0">
                  <a:pos x="120" y="16"/>
                </a:cxn>
                <a:cxn ang="0">
                  <a:pos x="18" y="119"/>
                </a:cxn>
                <a:cxn ang="0">
                  <a:pos x="0" y="103"/>
                </a:cxn>
              </a:cxnLst>
              <a:rect l="0" t="0" r="r" b="b"/>
              <a:pathLst>
                <a:path w="120" h="119">
                  <a:moveTo>
                    <a:pt x="0" y="103"/>
                  </a:moveTo>
                  <a:lnTo>
                    <a:pt x="104" y="0"/>
                  </a:lnTo>
                  <a:lnTo>
                    <a:pt x="120" y="16"/>
                  </a:lnTo>
                  <a:lnTo>
                    <a:pt x="18" y="119"/>
                  </a:lnTo>
                  <a:lnTo>
                    <a:pt x="0" y="103"/>
                  </a:lnTo>
                  <a:close/>
                </a:path>
              </a:pathLst>
            </a:custGeom>
            <a:solidFill>
              <a:schemeClr val="tx1"/>
            </a:solidFill>
            <a:ln w="9525">
              <a:noFill/>
              <a:round/>
              <a:headEnd/>
              <a:tailEnd/>
            </a:ln>
          </p:spPr>
          <p:txBody>
            <a:bodyPr/>
            <a:lstStyle/>
            <a:p>
              <a:endParaRPr lang="en-US"/>
            </a:p>
          </p:txBody>
        </p:sp>
        <p:sp>
          <p:nvSpPr>
            <p:cNvPr id="152133" name="Freeform 581"/>
            <p:cNvSpPr>
              <a:spLocks/>
            </p:cNvSpPr>
            <p:nvPr/>
          </p:nvSpPr>
          <p:spPr bwMode="black">
            <a:xfrm>
              <a:off x="5281613" y="6219825"/>
              <a:ext cx="225425" cy="165100"/>
            </a:xfrm>
            <a:custGeom>
              <a:avLst/>
              <a:gdLst/>
              <a:ahLst/>
              <a:cxnLst>
                <a:cxn ang="0">
                  <a:pos x="0" y="103"/>
                </a:cxn>
                <a:cxn ang="0">
                  <a:pos x="104" y="0"/>
                </a:cxn>
                <a:cxn ang="0">
                  <a:pos x="120" y="17"/>
                </a:cxn>
                <a:cxn ang="0">
                  <a:pos x="17" y="119"/>
                </a:cxn>
                <a:cxn ang="0">
                  <a:pos x="0" y="103"/>
                </a:cxn>
              </a:cxnLst>
              <a:rect l="0" t="0" r="r" b="b"/>
              <a:pathLst>
                <a:path w="120" h="119">
                  <a:moveTo>
                    <a:pt x="0" y="103"/>
                  </a:moveTo>
                  <a:lnTo>
                    <a:pt x="104" y="0"/>
                  </a:lnTo>
                  <a:lnTo>
                    <a:pt x="120" y="17"/>
                  </a:lnTo>
                  <a:lnTo>
                    <a:pt x="17" y="119"/>
                  </a:lnTo>
                  <a:lnTo>
                    <a:pt x="0" y="103"/>
                  </a:lnTo>
                  <a:close/>
                </a:path>
              </a:pathLst>
            </a:custGeom>
            <a:solidFill>
              <a:schemeClr val="tx1"/>
            </a:solidFill>
            <a:ln w="9525">
              <a:noFill/>
              <a:round/>
              <a:headEnd/>
              <a:tailEnd/>
            </a:ln>
          </p:spPr>
          <p:txBody>
            <a:bodyPr/>
            <a:lstStyle/>
            <a:p>
              <a:endParaRPr lang="en-US"/>
            </a:p>
          </p:txBody>
        </p:sp>
        <p:sp>
          <p:nvSpPr>
            <p:cNvPr id="152134" name="Freeform 582"/>
            <p:cNvSpPr>
              <a:spLocks/>
            </p:cNvSpPr>
            <p:nvPr/>
          </p:nvSpPr>
          <p:spPr bwMode="black">
            <a:xfrm>
              <a:off x="4983163" y="5918200"/>
              <a:ext cx="230187" cy="166688"/>
            </a:xfrm>
            <a:custGeom>
              <a:avLst/>
              <a:gdLst/>
              <a:ahLst/>
              <a:cxnLst>
                <a:cxn ang="0">
                  <a:pos x="0" y="103"/>
                </a:cxn>
                <a:cxn ang="0">
                  <a:pos x="102" y="0"/>
                </a:cxn>
                <a:cxn ang="0">
                  <a:pos x="119" y="16"/>
                </a:cxn>
                <a:cxn ang="0">
                  <a:pos x="16" y="119"/>
                </a:cxn>
                <a:cxn ang="0">
                  <a:pos x="0" y="103"/>
                </a:cxn>
              </a:cxnLst>
              <a:rect l="0" t="0" r="r" b="b"/>
              <a:pathLst>
                <a:path w="119" h="119">
                  <a:moveTo>
                    <a:pt x="0" y="103"/>
                  </a:moveTo>
                  <a:lnTo>
                    <a:pt x="102" y="0"/>
                  </a:lnTo>
                  <a:lnTo>
                    <a:pt x="119" y="16"/>
                  </a:lnTo>
                  <a:lnTo>
                    <a:pt x="16" y="119"/>
                  </a:lnTo>
                  <a:lnTo>
                    <a:pt x="0" y="103"/>
                  </a:lnTo>
                  <a:close/>
                </a:path>
              </a:pathLst>
            </a:custGeom>
            <a:solidFill>
              <a:schemeClr val="tx1"/>
            </a:solidFill>
            <a:ln w="9525">
              <a:noFill/>
              <a:round/>
              <a:headEnd/>
              <a:tailEnd/>
            </a:ln>
          </p:spPr>
          <p:txBody>
            <a:bodyPr/>
            <a:lstStyle/>
            <a:p>
              <a:endParaRPr lang="en-US"/>
            </a:p>
          </p:txBody>
        </p:sp>
        <p:sp>
          <p:nvSpPr>
            <p:cNvPr id="152135" name="Rectangle 583"/>
            <p:cNvSpPr>
              <a:spLocks noChangeArrowheads="1"/>
            </p:cNvSpPr>
            <p:nvPr/>
          </p:nvSpPr>
          <p:spPr bwMode="black">
            <a:xfrm>
              <a:off x="2403475" y="2159000"/>
              <a:ext cx="42863" cy="3484563"/>
            </a:xfrm>
            <a:prstGeom prst="rect">
              <a:avLst/>
            </a:prstGeom>
            <a:solidFill>
              <a:schemeClr val="bg2"/>
            </a:solidFill>
            <a:ln w="9525">
              <a:solidFill>
                <a:schemeClr val="bg2"/>
              </a:solidFill>
              <a:miter lim="800000"/>
              <a:headEnd/>
              <a:tailEnd/>
            </a:ln>
          </p:spPr>
          <p:txBody>
            <a:bodyPr/>
            <a:lstStyle/>
            <a:p>
              <a:endParaRPr lang="en-US"/>
            </a:p>
          </p:txBody>
        </p:sp>
        <p:sp>
          <p:nvSpPr>
            <p:cNvPr id="152136" name="Rectangle 584"/>
            <p:cNvSpPr>
              <a:spLocks noChangeArrowheads="1"/>
            </p:cNvSpPr>
            <p:nvPr/>
          </p:nvSpPr>
          <p:spPr bwMode="black">
            <a:xfrm>
              <a:off x="5373688" y="2159000"/>
              <a:ext cx="41275" cy="3484563"/>
            </a:xfrm>
            <a:prstGeom prst="rect">
              <a:avLst/>
            </a:prstGeom>
            <a:solidFill>
              <a:schemeClr val="bg2"/>
            </a:solidFill>
            <a:ln w="9525">
              <a:solidFill>
                <a:schemeClr val="bg2"/>
              </a:solidFill>
              <a:miter lim="800000"/>
              <a:headEnd/>
              <a:tailEnd/>
            </a:ln>
          </p:spPr>
          <p:txBody>
            <a:bodyPr/>
            <a:lstStyle/>
            <a:p>
              <a:endParaRPr lang="en-US"/>
            </a:p>
          </p:txBody>
        </p:sp>
        <p:sp>
          <p:nvSpPr>
            <p:cNvPr id="152137" name="Rectangle 585"/>
            <p:cNvSpPr>
              <a:spLocks noChangeArrowheads="1"/>
            </p:cNvSpPr>
            <p:nvPr/>
          </p:nvSpPr>
          <p:spPr bwMode="black">
            <a:xfrm>
              <a:off x="2254250" y="5626100"/>
              <a:ext cx="3325813" cy="33338"/>
            </a:xfrm>
            <a:prstGeom prst="rect">
              <a:avLst/>
            </a:prstGeom>
            <a:solidFill>
              <a:schemeClr val="tx1"/>
            </a:solidFill>
            <a:ln w="9525">
              <a:noFill/>
              <a:miter lim="800000"/>
              <a:headEnd/>
              <a:tailEnd/>
            </a:ln>
          </p:spPr>
          <p:txBody>
            <a:bodyPr/>
            <a:lstStyle/>
            <a:p>
              <a:endParaRPr lang="en-US"/>
            </a:p>
          </p:txBody>
        </p:sp>
        <p:sp>
          <p:nvSpPr>
            <p:cNvPr id="152138" name="Rectangle 586"/>
            <p:cNvSpPr>
              <a:spLocks noChangeArrowheads="1"/>
            </p:cNvSpPr>
            <p:nvPr/>
          </p:nvSpPr>
          <p:spPr bwMode="black">
            <a:xfrm>
              <a:off x="2254250" y="2144713"/>
              <a:ext cx="3303588" cy="31750"/>
            </a:xfrm>
            <a:prstGeom prst="rect">
              <a:avLst/>
            </a:prstGeom>
            <a:solidFill>
              <a:schemeClr val="tx1"/>
            </a:solidFill>
            <a:ln w="9525">
              <a:noFill/>
              <a:miter lim="800000"/>
              <a:headEnd/>
              <a:tailEnd/>
            </a:ln>
          </p:spPr>
          <p:txBody>
            <a:bodyPr/>
            <a:lstStyle/>
            <a:p>
              <a:endParaRPr lang="en-US"/>
            </a:p>
          </p:txBody>
        </p:sp>
        <p:sp>
          <p:nvSpPr>
            <p:cNvPr id="152139" name="Freeform 587"/>
            <p:cNvSpPr>
              <a:spLocks/>
            </p:cNvSpPr>
            <p:nvPr/>
          </p:nvSpPr>
          <p:spPr bwMode="black">
            <a:xfrm>
              <a:off x="4864100" y="2706688"/>
              <a:ext cx="41275" cy="25400"/>
            </a:xfrm>
            <a:custGeom>
              <a:avLst/>
              <a:gdLst/>
              <a:ahLst/>
              <a:cxnLst>
                <a:cxn ang="0">
                  <a:pos x="2" y="18"/>
                </a:cxn>
                <a:cxn ang="0">
                  <a:pos x="0" y="15"/>
                </a:cxn>
                <a:cxn ang="0">
                  <a:pos x="1" y="17"/>
                </a:cxn>
                <a:cxn ang="0">
                  <a:pos x="18" y="0"/>
                </a:cxn>
                <a:cxn ang="0">
                  <a:pos x="19" y="1"/>
                </a:cxn>
                <a:cxn ang="0">
                  <a:pos x="21" y="5"/>
                </a:cxn>
                <a:cxn ang="0">
                  <a:pos x="2" y="18"/>
                </a:cxn>
              </a:cxnLst>
              <a:rect l="0" t="0" r="r" b="b"/>
              <a:pathLst>
                <a:path w="21" h="18">
                  <a:moveTo>
                    <a:pt x="2" y="18"/>
                  </a:moveTo>
                  <a:lnTo>
                    <a:pt x="0" y="15"/>
                  </a:lnTo>
                  <a:lnTo>
                    <a:pt x="1" y="17"/>
                  </a:lnTo>
                  <a:lnTo>
                    <a:pt x="18" y="0"/>
                  </a:lnTo>
                  <a:lnTo>
                    <a:pt x="19" y="1"/>
                  </a:lnTo>
                  <a:lnTo>
                    <a:pt x="21" y="5"/>
                  </a:lnTo>
                  <a:lnTo>
                    <a:pt x="2" y="18"/>
                  </a:lnTo>
                  <a:close/>
                </a:path>
              </a:pathLst>
            </a:custGeom>
            <a:solidFill>
              <a:srgbClr val="993300"/>
            </a:solidFill>
            <a:ln w="9525">
              <a:solidFill>
                <a:srgbClr val="993300"/>
              </a:solidFill>
              <a:round/>
              <a:headEnd/>
              <a:tailEnd/>
            </a:ln>
          </p:spPr>
          <p:txBody>
            <a:bodyPr/>
            <a:lstStyle/>
            <a:p>
              <a:endParaRPr lang="en-US"/>
            </a:p>
          </p:txBody>
        </p:sp>
        <p:sp>
          <p:nvSpPr>
            <p:cNvPr id="152140" name="Freeform 588"/>
            <p:cNvSpPr>
              <a:spLocks/>
            </p:cNvSpPr>
            <p:nvPr/>
          </p:nvSpPr>
          <p:spPr bwMode="black">
            <a:xfrm>
              <a:off x="4864100" y="2706688"/>
              <a:ext cx="41275" cy="25400"/>
            </a:xfrm>
            <a:custGeom>
              <a:avLst/>
              <a:gdLst/>
              <a:ahLst/>
              <a:cxnLst>
                <a:cxn ang="0">
                  <a:pos x="2" y="18"/>
                </a:cxn>
                <a:cxn ang="0">
                  <a:pos x="0" y="15"/>
                </a:cxn>
                <a:cxn ang="0">
                  <a:pos x="1" y="17"/>
                </a:cxn>
                <a:cxn ang="0">
                  <a:pos x="18" y="0"/>
                </a:cxn>
                <a:cxn ang="0">
                  <a:pos x="19" y="1"/>
                </a:cxn>
                <a:cxn ang="0">
                  <a:pos x="21" y="5"/>
                </a:cxn>
                <a:cxn ang="0">
                  <a:pos x="2" y="18"/>
                </a:cxn>
              </a:cxnLst>
              <a:rect l="0" t="0" r="r" b="b"/>
              <a:pathLst>
                <a:path w="21" h="18">
                  <a:moveTo>
                    <a:pt x="2" y="18"/>
                  </a:moveTo>
                  <a:lnTo>
                    <a:pt x="0" y="15"/>
                  </a:lnTo>
                  <a:lnTo>
                    <a:pt x="1" y="17"/>
                  </a:lnTo>
                  <a:lnTo>
                    <a:pt x="18" y="0"/>
                  </a:lnTo>
                  <a:lnTo>
                    <a:pt x="19" y="1"/>
                  </a:lnTo>
                  <a:lnTo>
                    <a:pt x="21" y="5"/>
                  </a:lnTo>
                  <a:lnTo>
                    <a:pt x="2" y="18"/>
                  </a:lnTo>
                </a:path>
              </a:pathLst>
            </a:custGeom>
            <a:solidFill>
              <a:srgbClr val="993300"/>
            </a:solidFill>
            <a:ln w="3175">
              <a:solidFill>
                <a:srgbClr val="993300"/>
              </a:solidFill>
              <a:prstDash val="solid"/>
              <a:round/>
              <a:headEnd/>
              <a:tailEnd/>
            </a:ln>
          </p:spPr>
          <p:txBody>
            <a:bodyPr/>
            <a:lstStyle/>
            <a:p>
              <a:endParaRPr lang="en-US"/>
            </a:p>
          </p:txBody>
        </p:sp>
        <p:sp>
          <p:nvSpPr>
            <p:cNvPr id="152141" name="Freeform 589"/>
            <p:cNvSpPr>
              <a:spLocks/>
            </p:cNvSpPr>
            <p:nvPr/>
          </p:nvSpPr>
          <p:spPr bwMode="black">
            <a:xfrm>
              <a:off x="4859338" y="2698750"/>
              <a:ext cx="39687" cy="30163"/>
            </a:xfrm>
            <a:custGeom>
              <a:avLst/>
              <a:gdLst/>
              <a:ahLst/>
              <a:cxnLst>
                <a:cxn ang="0">
                  <a:pos x="3" y="22"/>
                </a:cxn>
                <a:cxn ang="0">
                  <a:pos x="0" y="18"/>
                </a:cxn>
                <a:cxn ang="0">
                  <a:pos x="2" y="19"/>
                </a:cxn>
                <a:cxn ang="0">
                  <a:pos x="14" y="0"/>
                </a:cxn>
                <a:cxn ang="0">
                  <a:pos x="17" y="2"/>
                </a:cxn>
                <a:cxn ang="0">
                  <a:pos x="20" y="5"/>
                </a:cxn>
                <a:cxn ang="0">
                  <a:pos x="3" y="22"/>
                </a:cxn>
              </a:cxnLst>
              <a:rect l="0" t="0" r="r" b="b"/>
              <a:pathLst>
                <a:path w="20" h="22">
                  <a:moveTo>
                    <a:pt x="3" y="22"/>
                  </a:moveTo>
                  <a:lnTo>
                    <a:pt x="0" y="18"/>
                  </a:lnTo>
                  <a:lnTo>
                    <a:pt x="2" y="19"/>
                  </a:lnTo>
                  <a:lnTo>
                    <a:pt x="14" y="0"/>
                  </a:lnTo>
                  <a:lnTo>
                    <a:pt x="17" y="2"/>
                  </a:lnTo>
                  <a:lnTo>
                    <a:pt x="20" y="5"/>
                  </a:lnTo>
                  <a:lnTo>
                    <a:pt x="3" y="22"/>
                  </a:lnTo>
                  <a:close/>
                </a:path>
              </a:pathLst>
            </a:custGeom>
            <a:solidFill>
              <a:srgbClr val="993300"/>
            </a:solidFill>
            <a:ln w="9525">
              <a:solidFill>
                <a:srgbClr val="993300"/>
              </a:solidFill>
              <a:round/>
              <a:headEnd/>
              <a:tailEnd/>
            </a:ln>
          </p:spPr>
          <p:txBody>
            <a:bodyPr/>
            <a:lstStyle/>
            <a:p>
              <a:endParaRPr lang="en-US"/>
            </a:p>
          </p:txBody>
        </p:sp>
        <p:sp>
          <p:nvSpPr>
            <p:cNvPr id="152142" name="Freeform 590"/>
            <p:cNvSpPr>
              <a:spLocks/>
            </p:cNvSpPr>
            <p:nvPr/>
          </p:nvSpPr>
          <p:spPr bwMode="black">
            <a:xfrm>
              <a:off x="4859338" y="2698750"/>
              <a:ext cx="39687" cy="30163"/>
            </a:xfrm>
            <a:custGeom>
              <a:avLst/>
              <a:gdLst/>
              <a:ahLst/>
              <a:cxnLst>
                <a:cxn ang="0">
                  <a:pos x="3" y="22"/>
                </a:cxn>
                <a:cxn ang="0">
                  <a:pos x="0" y="18"/>
                </a:cxn>
                <a:cxn ang="0">
                  <a:pos x="2" y="19"/>
                </a:cxn>
                <a:cxn ang="0">
                  <a:pos x="14" y="0"/>
                </a:cxn>
                <a:cxn ang="0">
                  <a:pos x="17" y="2"/>
                </a:cxn>
                <a:cxn ang="0">
                  <a:pos x="20" y="5"/>
                </a:cxn>
                <a:cxn ang="0">
                  <a:pos x="3" y="22"/>
                </a:cxn>
              </a:cxnLst>
              <a:rect l="0" t="0" r="r" b="b"/>
              <a:pathLst>
                <a:path w="20" h="22">
                  <a:moveTo>
                    <a:pt x="3" y="22"/>
                  </a:moveTo>
                  <a:lnTo>
                    <a:pt x="0" y="18"/>
                  </a:lnTo>
                  <a:lnTo>
                    <a:pt x="2" y="19"/>
                  </a:lnTo>
                  <a:lnTo>
                    <a:pt x="14" y="0"/>
                  </a:lnTo>
                  <a:lnTo>
                    <a:pt x="17" y="2"/>
                  </a:lnTo>
                  <a:lnTo>
                    <a:pt x="20" y="5"/>
                  </a:lnTo>
                  <a:lnTo>
                    <a:pt x="3" y="22"/>
                  </a:lnTo>
                </a:path>
              </a:pathLst>
            </a:custGeom>
            <a:solidFill>
              <a:srgbClr val="993300"/>
            </a:solidFill>
            <a:ln w="3175">
              <a:solidFill>
                <a:srgbClr val="993300"/>
              </a:solidFill>
              <a:prstDash val="solid"/>
              <a:round/>
              <a:headEnd/>
              <a:tailEnd/>
            </a:ln>
          </p:spPr>
          <p:txBody>
            <a:bodyPr/>
            <a:lstStyle/>
            <a:p>
              <a:endParaRPr lang="en-US"/>
            </a:p>
          </p:txBody>
        </p:sp>
        <p:sp>
          <p:nvSpPr>
            <p:cNvPr id="152143" name="Freeform 591"/>
            <p:cNvSpPr>
              <a:spLocks/>
            </p:cNvSpPr>
            <p:nvPr/>
          </p:nvSpPr>
          <p:spPr bwMode="black">
            <a:xfrm>
              <a:off x="4856163" y="2692400"/>
              <a:ext cx="30162" cy="34925"/>
            </a:xfrm>
            <a:custGeom>
              <a:avLst/>
              <a:gdLst/>
              <a:ahLst/>
              <a:cxnLst>
                <a:cxn ang="0">
                  <a:pos x="4" y="22"/>
                </a:cxn>
                <a:cxn ang="0">
                  <a:pos x="0" y="20"/>
                </a:cxn>
                <a:cxn ang="0">
                  <a:pos x="1" y="21"/>
                </a:cxn>
                <a:cxn ang="0">
                  <a:pos x="12" y="0"/>
                </a:cxn>
                <a:cxn ang="0">
                  <a:pos x="12" y="1"/>
                </a:cxn>
                <a:cxn ang="0">
                  <a:pos x="16" y="3"/>
                </a:cxn>
                <a:cxn ang="0">
                  <a:pos x="4" y="22"/>
                </a:cxn>
              </a:cxnLst>
              <a:rect l="0" t="0" r="r" b="b"/>
              <a:pathLst>
                <a:path w="16" h="22">
                  <a:moveTo>
                    <a:pt x="4" y="22"/>
                  </a:moveTo>
                  <a:lnTo>
                    <a:pt x="0" y="20"/>
                  </a:lnTo>
                  <a:lnTo>
                    <a:pt x="1" y="21"/>
                  </a:lnTo>
                  <a:lnTo>
                    <a:pt x="12" y="0"/>
                  </a:lnTo>
                  <a:lnTo>
                    <a:pt x="12" y="1"/>
                  </a:lnTo>
                  <a:lnTo>
                    <a:pt x="16" y="3"/>
                  </a:lnTo>
                  <a:lnTo>
                    <a:pt x="4" y="22"/>
                  </a:lnTo>
                  <a:close/>
                </a:path>
              </a:pathLst>
            </a:custGeom>
            <a:solidFill>
              <a:srgbClr val="993300"/>
            </a:solidFill>
            <a:ln w="9525">
              <a:solidFill>
                <a:srgbClr val="993300"/>
              </a:solidFill>
              <a:round/>
              <a:headEnd/>
              <a:tailEnd/>
            </a:ln>
          </p:spPr>
          <p:txBody>
            <a:bodyPr/>
            <a:lstStyle/>
            <a:p>
              <a:endParaRPr lang="en-US"/>
            </a:p>
          </p:txBody>
        </p:sp>
        <p:sp>
          <p:nvSpPr>
            <p:cNvPr id="152144" name="Freeform 592"/>
            <p:cNvSpPr>
              <a:spLocks/>
            </p:cNvSpPr>
            <p:nvPr/>
          </p:nvSpPr>
          <p:spPr bwMode="black">
            <a:xfrm>
              <a:off x="4856163" y="2692400"/>
              <a:ext cx="30162" cy="34925"/>
            </a:xfrm>
            <a:custGeom>
              <a:avLst/>
              <a:gdLst/>
              <a:ahLst/>
              <a:cxnLst>
                <a:cxn ang="0">
                  <a:pos x="4" y="22"/>
                </a:cxn>
                <a:cxn ang="0">
                  <a:pos x="0" y="20"/>
                </a:cxn>
                <a:cxn ang="0">
                  <a:pos x="1" y="21"/>
                </a:cxn>
                <a:cxn ang="0">
                  <a:pos x="12" y="0"/>
                </a:cxn>
                <a:cxn ang="0">
                  <a:pos x="12" y="1"/>
                </a:cxn>
                <a:cxn ang="0">
                  <a:pos x="16" y="3"/>
                </a:cxn>
                <a:cxn ang="0">
                  <a:pos x="4" y="22"/>
                </a:cxn>
              </a:cxnLst>
              <a:rect l="0" t="0" r="r" b="b"/>
              <a:pathLst>
                <a:path w="16" h="22">
                  <a:moveTo>
                    <a:pt x="4" y="22"/>
                  </a:moveTo>
                  <a:lnTo>
                    <a:pt x="0" y="20"/>
                  </a:lnTo>
                  <a:lnTo>
                    <a:pt x="1" y="21"/>
                  </a:lnTo>
                  <a:lnTo>
                    <a:pt x="12" y="0"/>
                  </a:lnTo>
                  <a:lnTo>
                    <a:pt x="12" y="1"/>
                  </a:lnTo>
                  <a:lnTo>
                    <a:pt x="16" y="3"/>
                  </a:lnTo>
                  <a:lnTo>
                    <a:pt x="4" y="22"/>
                  </a:lnTo>
                </a:path>
              </a:pathLst>
            </a:custGeom>
            <a:solidFill>
              <a:srgbClr val="993300"/>
            </a:solidFill>
            <a:ln w="3175">
              <a:solidFill>
                <a:srgbClr val="993300"/>
              </a:solidFill>
              <a:prstDash val="solid"/>
              <a:round/>
              <a:headEnd/>
              <a:tailEnd/>
            </a:ln>
          </p:spPr>
          <p:txBody>
            <a:bodyPr/>
            <a:lstStyle/>
            <a:p>
              <a:endParaRPr lang="en-US"/>
            </a:p>
          </p:txBody>
        </p:sp>
        <p:sp>
          <p:nvSpPr>
            <p:cNvPr id="152145" name="Freeform 593"/>
            <p:cNvSpPr>
              <a:spLocks/>
            </p:cNvSpPr>
            <p:nvPr/>
          </p:nvSpPr>
          <p:spPr bwMode="black">
            <a:xfrm>
              <a:off x="4848225" y="2690813"/>
              <a:ext cx="31750" cy="33337"/>
            </a:xfrm>
            <a:custGeom>
              <a:avLst/>
              <a:gdLst/>
              <a:ahLst/>
              <a:cxnLst>
                <a:cxn ang="0">
                  <a:pos x="4" y="24"/>
                </a:cxn>
                <a:cxn ang="0">
                  <a:pos x="0" y="22"/>
                </a:cxn>
                <a:cxn ang="0">
                  <a:pos x="3" y="23"/>
                </a:cxn>
                <a:cxn ang="0">
                  <a:pos x="8" y="0"/>
                </a:cxn>
                <a:cxn ang="0">
                  <a:pos x="11" y="1"/>
                </a:cxn>
                <a:cxn ang="0">
                  <a:pos x="15" y="3"/>
                </a:cxn>
                <a:cxn ang="0">
                  <a:pos x="4" y="24"/>
                </a:cxn>
              </a:cxnLst>
              <a:rect l="0" t="0" r="r" b="b"/>
              <a:pathLst>
                <a:path w="15" h="24">
                  <a:moveTo>
                    <a:pt x="4" y="24"/>
                  </a:moveTo>
                  <a:lnTo>
                    <a:pt x="0" y="22"/>
                  </a:lnTo>
                  <a:lnTo>
                    <a:pt x="3" y="23"/>
                  </a:lnTo>
                  <a:lnTo>
                    <a:pt x="8" y="0"/>
                  </a:lnTo>
                  <a:lnTo>
                    <a:pt x="11" y="1"/>
                  </a:lnTo>
                  <a:lnTo>
                    <a:pt x="15" y="3"/>
                  </a:lnTo>
                  <a:lnTo>
                    <a:pt x="4" y="24"/>
                  </a:lnTo>
                  <a:close/>
                </a:path>
              </a:pathLst>
            </a:custGeom>
            <a:solidFill>
              <a:srgbClr val="993300"/>
            </a:solidFill>
            <a:ln w="9525">
              <a:solidFill>
                <a:srgbClr val="993300"/>
              </a:solidFill>
              <a:round/>
              <a:headEnd/>
              <a:tailEnd/>
            </a:ln>
          </p:spPr>
          <p:txBody>
            <a:bodyPr/>
            <a:lstStyle/>
            <a:p>
              <a:endParaRPr lang="en-US"/>
            </a:p>
          </p:txBody>
        </p:sp>
        <p:sp>
          <p:nvSpPr>
            <p:cNvPr id="152146" name="Freeform 594"/>
            <p:cNvSpPr>
              <a:spLocks/>
            </p:cNvSpPr>
            <p:nvPr/>
          </p:nvSpPr>
          <p:spPr bwMode="black">
            <a:xfrm>
              <a:off x="4848225" y="2690813"/>
              <a:ext cx="31750" cy="33337"/>
            </a:xfrm>
            <a:custGeom>
              <a:avLst/>
              <a:gdLst/>
              <a:ahLst/>
              <a:cxnLst>
                <a:cxn ang="0">
                  <a:pos x="4" y="24"/>
                </a:cxn>
                <a:cxn ang="0">
                  <a:pos x="0" y="22"/>
                </a:cxn>
                <a:cxn ang="0">
                  <a:pos x="3" y="23"/>
                </a:cxn>
                <a:cxn ang="0">
                  <a:pos x="8" y="0"/>
                </a:cxn>
                <a:cxn ang="0">
                  <a:pos x="11" y="1"/>
                </a:cxn>
                <a:cxn ang="0">
                  <a:pos x="15" y="3"/>
                </a:cxn>
                <a:cxn ang="0">
                  <a:pos x="4" y="24"/>
                </a:cxn>
              </a:cxnLst>
              <a:rect l="0" t="0" r="r" b="b"/>
              <a:pathLst>
                <a:path w="15" h="24">
                  <a:moveTo>
                    <a:pt x="4" y="24"/>
                  </a:moveTo>
                  <a:lnTo>
                    <a:pt x="0" y="22"/>
                  </a:lnTo>
                  <a:lnTo>
                    <a:pt x="3" y="23"/>
                  </a:lnTo>
                  <a:lnTo>
                    <a:pt x="8" y="0"/>
                  </a:lnTo>
                  <a:lnTo>
                    <a:pt x="11" y="1"/>
                  </a:lnTo>
                  <a:lnTo>
                    <a:pt x="15" y="3"/>
                  </a:lnTo>
                  <a:lnTo>
                    <a:pt x="4" y="24"/>
                  </a:lnTo>
                </a:path>
              </a:pathLst>
            </a:custGeom>
            <a:solidFill>
              <a:srgbClr val="993300"/>
            </a:solidFill>
            <a:ln w="3175">
              <a:solidFill>
                <a:srgbClr val="993300"/>
              </a:solidFill>
              <a:prstDash val="solid"/>
              <a:round/>
              <a:headEnd/>
              <a:tailEnd/>
            </a:ln>
          </p:spPr>
          <p:txBody>
            <a:bodyPr/>
            <a:lstStyle/>
            <a:p>
              <a:endParaRPr lang="en-US"/>
            </a:p>
          </p:txBody>
        </p:sp>
        <p:sp>
          <p:nvSpPr>
            <p:cNvPr id="152147" name="Freeform 595"/>
            <p:cNvSpPr>
              <a:spLocks/>
            </p:cNvSpPr>
            <p:nvPr/>
          </p:nvSpPr>
          <p:spPr bwMode="black">
            <a:xfrm>
              <a:off x="4848225" y="2687638"/>
              <a:ext cx="15875" cy="36512"/>
            </a:xfrm>
            <a:custGeom>
              <a:avLst/>
              <a:gdLst/>
              <a:ahLst/>
              <a:cxnLst>
                <a:cxn ang="0">
                  <a:pos x="4" y="24"/>
                </a:cxn>
                <a:cxn ang="0">
                  <a:pos x="0" y="23"/>
                </a:cxn>
                <a:cxn ang="0">
                  <a:pos x="2" y="23"/>
                </a:cxn>
                <a:cxn ang="0">
                  <a:pos x="3" y="0"/>
                </a:cxn>
                <a:cxn ang="0">
                  <a:pos x="5" y="0"/>
                </a:cxn>
                <a:cxn ang="0">
                  <a:pos x="9" y="1"/>
                </a:cxn>
                <a:cxn ang="0">
                  <a:pos x="4" y="24"/>
                </a:cxn>
              </a:cxnLst>
              <a:rect l="0" t="0" r="r" b="b"/>
              <a:pathLst>
                <a:path w="9" h="24">
                  <a:moveTo>
                    <a:pt x="4" y="24"/>
                  </a:moveTo>
                  <a:lnTo>
                    <a:pt x="0" y="23"/>
                  </a:lnTo>
                  <a:lnTo>
                    <a:pt x="2" y="23"/>
                  </a:lnTo>
                  <a:lnTo>
                    <a:pt x="3" y="0"/>
                  </a:lnTo>
                  <a:lnTo>
                    <a:pt x="5" y="0"/>
                  </a:lnTo>
                  <a:lnTo>
                    <a:pt x="9" y="1"/>
                  </a:lnTo>
                  <a:lnTo>
                    <a:pt x="4" y="24"/>
                  </a:lnTo>
                  <a:close/>
                </a:path>
              </a:pathLst>
            </a:custGeom>
            <a:solidFill>
              <a:srgbClr val="993300"/>
            </a:solidFill>
            <a:ln w="9525">
              <a:solidFill>
                <a:srgbClr val="993300"/>
              </a:solidFill>
              <a:round/>
              <a:headEnd/>
              <a:tailEnd/>
            </a:ln>
          </p:spPr>
          <p:txBody>
            <a:bodyPr/>
            <a:lstStyle/>
            <a:p>
              <a:endParaRPr lang="en-US"/>
            </a:p>
          </p:txBody>
        </p:sp>
        <p:sp>
          <p:nvSpPr>
            <p:cNvPr id="152148" name="Freeform 596"/>
            <p:cNvSpPr>
              <a:spLocks/>
            </p:cNvSpPr>
            <p:nvPr/>
          </p:nvSpPr>
          <p:spPr bwMode="black">
            <a:xfrm>
              <a:off x="4848225" y="2687638"/>
              <a:ext cx="15875" cy="36512"/>
            </a:xfrm>
            <a:custGeom>
              <a:avLst/>
              <a:gdLst/>
              <a:ahLst/>
              <a:cxnLst>
                <a:cxn ang="0">
                  <a:pos x="4" y="24"/>
                </a:cxn>
                <a:cxn ang="0">
                  <a:pos x="0" y="23"/>
                </a:cxn>
                <a:cxn ang="0">
                  <a:pos x="2" y="23"/>
                </a:cxn>
                <a:cxn ang="0">
                  <a:pos x="3" y="0"/>
                </a:cxn>
                <a:cxn ang="0">
                  <a:pos x="5" y="0"/>
                </a:cxn>
                <a:cxn ang="0">
                  <a:pos x="9" y="1"/>
                </a:cxn>
                <a:cxn ang="0">
                  <a:pos x="4" y="24"/>
                </a:cxn>
              </a:cxnLst>
              <a:rect l="0" t="0" r="r" b="b"/>
              <a:pathLst>
                <a:path w="9" h="24">
                  <a:moveTo>
                    <a:pt x="4" y="24"/>
                  </a:moveTo>
                  <a:lnTo>
                    <a:pt x="0" y="23"/>
                  </a:lnTo>
                  <a:lnTo>
                    <a:pt x="2" y="23"/>
                  </a:lnTo>
                  <a:lnTo>
                    <a:pt x="3" y="0"/>
                  </a:lnTo>
                  <a:lnTo>
                    <a:pt x="5" y="0"/>
                  </a:lnTo>
                  <a:lnTo>
                    <a:pt x="9" y="1"/>
                  </a:lnTo>
                  <a:lnTo>
                    <a:pt x="4" y="24"/>
                  </a:lnTo>
                </a:path>
              </a:pathLst>
            </a:custGeom>
            <a:solidFill>
              <a:srgbClr val="993300"/>
            </a:solidFill>
            <a:ln w="3175">
              <a:solidFill>
                <a:srgbClr val="993300"/>
              </a:solidFill>
              <a:prstDash val="solid"/>
              <a:round/>
              <a:headEnd/>
              <a:tailEnd/>
            </a:ln>
          </p:spPr>
          <p:txBody>
            <a:bodyPr/>
            <a:lstStyle/>
            <a:p>
              <a:endParaRPr lang="en-US"/>
            </a:p>
          </p:txBody>
        </p:sp>
        <p:sp>
          <p:nvSpPr>
            <p:cNvPr id="152149" name="Freeform 597"/>
            <p:cNvSpPr>
              <a:spLocks/>
            </p:cNvSpPr>
            <p:nvPr/>
          </p:nvSpPr>
          <p:spPr bwMode="black">
            <a:xfrm>
              <a:off x="4840288" y="2687638"/>
              <a:ext cx="12700" cy="33337"/>
            </a:xfrm>
            <a:custGeom>
              <a:avLst/>
              <a:gdLst/>
              <a:ahLst/>
              <a:cxnLst>
                <a:cxn ang="0">
                  <a:pos x="5" y="23"/>
                </a:cxn>
                <a:cxn ang="0">
                  <a:pos x="0" y="22"/>
                </a:cxn>
                <a:cxn ang="0">
                  <a:pos x="2" y="0"/>
                </a:cxn>
                <a:cxn ang="0">
                  <a:pos x="6" y="0"/>
                </a:cxn>
                <a:cxn ang="0">
                  <a:pos x="5" y="23"/>
                </a:cxn>
              </a:cxnLst>
              <a:rect l="0" t="0" r="r" b="b"/>
              <a:pathLst>
                <a:path w="6" h="23">
                  <a:moveTo>
                    <a:pt x="5" y="23"/>
                  </a:moveTo>
                  <a:lnTo>
                    <a:pt x="0" y="22"/>
                  </a:lnTo>
                  <a:lnTo>
                    <a:pt x="2" y="0"/>
                  </a:lnTo>
                  <a:lnTo>
                    <a:pt x="6" y="0"/>
                  </a:lnTo>
                  <a:lnTo>
                    <a:pt x="5" y="23"/>
                  </a:lnTo>
                  <a:close/>
                </a:path>
              </a:pathLst>
            </a:custGeom>
            <a:solidFill>
              <a:srgbClr val="993300"/>
            </a:solidFill>
            <a:ln w="9525">
              <a:solidFill>
                <a:srgbClr val="993300"/>
              </a:solidFill>
              <a:round/>
              <a:headEnd/>
              <a:tailEnd/>
            </a:ln>
          </p:spPr>
          <p:txBody>
            <a:bodyPr/>
            <a:lstStyle/>
            <a:p>
              <a:endParaRPr lang="en-US"/>
            </a:p>
          </p:txBody>
        </p:sp>
        <p:sp>
          <p:nvSpPr>
            <p:cNvPr id="152150" name="Freeform 598"/>
            <p:cNvSpPr>
              <a:spLocks/>
            </p:cNvSpPr>
            <p:nvPr/>
          </p:nvSpPr>
          <p:spPr bwMode="black">
            <a:xfrm>
              <a:off x="4840288" y="2687638"/>
              <a:ext cx="12700" cy="33337"/>
            </a:xfrm>
            <a:custGeom>
              <a:avLst/>
              <a:gdLst/>
              <a:ahLst/>
              <a:cxnLst>
                <a:cxn ang="0">
                  <a:pos x="5" y="23"/>
                </a:cxn>
                <a:cxn ang="0">
                  <a:pos x="0" y="22"/>
                </a:cxn>
                <a:cxn ang="0">
                  <a:pos x="2" y="0"/>
                </a:cxn>
                <a:cxn ang="0">
                  <a:pos x="6" y="0"/>
                </a:cxn>
                <a:cxn ang="0">
                  <a:pos x="5" y="23"/>
                </a:cxn>
              </a:cxnLst>
              <a:rect l="0" t="0" r="r" b="b"/>
              <a:pathLst>
                <a:path w="6" h="23">
                  <a:moveTo>
                    <a:pt x="5" y="23"/>
                  </a:moveTo>
                  <a:lnTo>
                    <a:pt x="0" y="22"/>
                  </a:lnTo>
                  <a:lnTo>
                    <a:pt x="2" y="0"/>
                  </a:lnTo>
                  <a:lnTo>
                    <a:pt x="6" y="0"/>
                  </a:lnTo>
                  <a:lnTo>
                    <a:pt x="5" y="23"/>
                  </a:lnTo>
                </a:path>
              </a:pathLst>
            </a:custGeom>
            <a:solidFill>
              <a:srgbClr val="993300"/>
            </a:solidFill>
            <a:ln w="3175">
              <a:solidFill>
                <a:srgbClr val="993300"/>
              </a:solidFill>
              <a:prstDash val="solid"/>
              <a:round/>
              <a:headEnd/>
              <a:tailEnd/>
            </a:ln>
          </p:spPr>
          <p:txBody>
            <a:bodyPr/>
            <a:lstStyle/>
            <a:p>
              <a:endParaRPr lang="en-US"/>
            </a:p>
          </p:txBody>
        </p:sp>
        <p:sp>
          <p:nvSpPr>
            <p:cNvPr id="152151" name="Freeform 599"/>
            <p:cNvSpPr>
              <a:spLocks/>
            </p:cNvSpPr>
            <p:nvPr/>
          </p:nvSpPr>
          <p:spPr bwMode="black">
            <a:xfrm>
              <a:off x="4794250" y="2705100"/>
              <a:ext cx="96838" cy="69850"/>
            </a:xfrm>
            <a:custGeom>
              <a:avLst/>
              <a:gdLst/>
              <a:ahLst/>
              <a:cxnLst>
                <a:cxn ang="0">
                  <a:pos x="23" y="51"/>
                </a:cxn>
                <a:cxn ang="0">
                  <a:pos x="18" y="50"/>
                </a:cxn>
                <a:cxn ang="0">
                  <a:pos x="14" y="48"/>
                </a:cxn>
                <a:cxn ang="0">
                  <a:pos x="10" y="46"/>
                </a:cxn>
                <a:cxn ang="0">
                  <a:pos x="6" y="42"/>
                </a:cxn>
                <a:cxn ang="0">
                  <a:pos x="4" y="37"/>
                </a:cxn>
                <a:cxn ang="0">
                  <a:pos x="1" y="33"/>
                </a:cxn>
                <a:cxn ang="0">
                  <a:pos x="0" y="28"/>
                </a:cxn>
                <a:cxn ang="0">
                  <a:pos x="0" y="23"/>
                </a:cxn>
                <a:cxn ang="0">
                  <a:pos x="1" y="18"/>
                </a:cxn>
                <a:cxn ang="0">
                  <a:pos x="4" y="13"/>
                </a:cxn>
                <a:cxn ang="0">
                  <a:pos x="6" y="9"/>
                </a:cxn>
                <a:cxn ang="0">
                  <a:pos x="10" y="6"/>
                </a:cxn>
                <a:cxn ang="0">
                  <a:pos x="14" y="3"/>
                </a:cxn>
                <a:cxn ang="0">
                  <a:pos x="18" y="1"/>
                </a:cxn>
                <a:cxn ang="0">
                  <a:pos x="23" y="0"/>
                </a:cxn>
                <a:cxn ang="0">
                  <a:pos x="28" y="0"/>
                </a:cxn>
                <a:cxn ang="0">
                  <a:pos x="33" y="1"/>
                </a:cxn>
                <a:cxn ang="0">
                  <a:pos x="38" y="3"/>
                </a:cxn>
                <a:cxn ang="0">
                  <a:pos x="42" y="6"/>
                </a:cxn>
                <a:cxn ang="0">
                  <a:pos x="45" y="9"/>
                </a:cxn>
                <a:cxn ang="0">
                  <a:pos x="48" y="13"/>
                </a:cxn>
                <a:cxn ang="0">
                  <a:pos x="50" y="18"/>
                </a:cxn>
                <a:cxn ang="0">
                  <a:pos x="51" y="23"/>
                </a:cxn>
                <a:cxn ang="0">
                  <a:pos x="51" y="28"/>
                </a:cxn>
                <a:cxn ang="0">
                  <a:pos x="50" y="33"/>
                </a:cxn>
                <a:cxn ang="0">
                  <a:pos x="48" y="37"/>
                </a:cxn>
                <a:cxn ang="0">
                  <a:pos x="45" y="42"/>
                </a:cxn>
                <a:cxn ang="0">
                  <a:pos x="42" y="46"/>
                </a:cxn>
                <a:cxn ang="0">
                  <a:pos x="38" y="48"/>
                </a:cxn>
                <a:cxn ang="0">
                  <a:pos x="33" y="50"/>
                </a:cxn>
                <a:cxn ang="0">
                  <a:pos x="28" y="51"/>
                </a:cxn>
              </a:cxnLst>
              <a:rect l="0" t="0" r="r" b="b"/>
              <a:pathLst>
                <a:path w="51" h="51">
                  <a:moveTo>
                    <a:pt x="26" y="51"/>
                  </a:moveTo>
                  <a:lnTo>
                    <a:pt x="23" y="51"/>
                  </a:lnTo>
                  <a:lnTo>
                    <a:pt x="21" y="51"/>
                  </a:lnTo>
                  <a:lnTo>
                    <a:pt x="18" y="50"/>
                  </a:lnTo>
                  <a:lnTo>
                    <a:pt x="16" y="50"/>
                  </a:lnTo>
                  <a:lnTo>
                    <a:pt x="14" y="48"/>
                  </a:lnTo>
                  <a:lnTo>
                    <a:pt x="12" y="47"/>
                  </a:lnTo>
                  <a:lnTo>
                    <a:pt x="10" y="46"/>
                  </a:lnTo>
                  <a:lnTo>
                    <a:pt x="8" y="44"/>
                  </a:lnTo>
                  <a:lnTo>
                    <a:pt x="6" y="42"/>
                  </a:lnTo>
                  <a:lnTo>
                    <a:pt x="5" y="40"/>
                  </a:lnTo>
                  <a:lnTo>
                    <a:pt x="4" y="37"/>
                  </a:lnTo>
                  <a:lnTo>
                    <a:pt x="2" y="35"/>
                  </a:lnTo>
                  <a:lnTo>
                    <a:pt x="1" y="33"/>
                  </a:lnTo>
                  <a:lnTo>
                    <a:pt x="0" y="31"/>
                  </a:lnTo>
                  <a:lnTo>
                    <a:pt x="0" y="28"/>
                  </a:lnTo>
                  <a:lnTo>
                    <a:pt x="0" y="25"/>
                  </a:lnTo>
                  <a:lnTo>
                    <a:pt x="0" y="23"/>
                  </a:lnTo>
                  <a:lnTo>
                    <a:pt x="0" y="20"/>
                  </a:lnTo>
                  <a:lnTo>
                    <a:pt x="1" y="18"/>
                  </a:lnTo>
                  <a:lnTo>
                    <a:pt x="2" y="15"/>
                  </a:lnTo>
                  <a:lnTo>
                    <a:pt x="4" y="13"/>
                  </a:lnTo>
                  <a:lnTo>
                    <a:pt x="5" y="11"/>
                  </a:lnTo>
                  <a:lnTo>
                    <a:pt x="6" y="9"/>
                  </a:lnTo>
                  <a:lnTo>
                    <a:pt x="8" y="7"/>
                  </a:lnTo>
                  <a:lnTo>
                    <a:pt x="10" y="6"/>
                  </a:lnTo>
                  <a:lnTo>
                    <a:pt x="12" y="4"/>
                  </a:lnTo>
                  <a:lnTo>
                    <a:pt x="14" y="3"/>
                  </a:lnTo>
                  <a:lnTo>
                    <a:pt x="16" y="2"/>
                  </a:lnTo>
                  <a:lnTo>
                    <a:pt x="18" y="1"/>
                  </a:lnTo>
                  <a:lnTo>
                    <a:pt x="21" y="0"/>
                  </a:lnTo>
                  <a:lnTo>
                    <a:pt x="23" y="0"/>
                  </a:lnTo>
                  <a:lnTo>
                    <a:pt x="26" y="0"/>
                  </a:lnTo>
                  <a:lnTo>
                    <a:pt x="28" y="0"/>
                  </a:lnTo>
                  <a:lnTo>
                    <a:pt x="31" y="0"/>
                  </a:lnTo>
                  <a:lnTo>
                    <a:pt x="33" y="1"/>
                  </a:lnTo>
                  <a:lnTo>
                    <a:pt x="36" y="2"/>
                  </a:lnTo>
                  <a:lnTo>
                    <a:pt x="38" y="3"/>
                  </a:lnTo>
                  <a:lnTo>
                    <a:pt x="40" y="4"/>
                  </a:lnTo>
                  <a:lnTo>
                    <a:pt x="42" y="6"/>
                  </a:lnTo>
                  <a:lnTo>
                    <a:pt x="43" y="7"/>
                  </a:lnTo>
                  <a:lnTo>
                    <a:pt x="45" y="9"/>
                  </a:lnTo>
                  <a:lnTo>
                    <a:pt x="46" y="11"/>
                  </a:lnTo>
                  <a:lnTo>
                    <a:pt x="48" y="13"/>
                  </a:lnTo>
                  <a:lnTo>
                    <a:pt x="49" y="15"/>
                  </a:lnTo>
                  <a:lnTo>
                    <a:pt x="50" y="18"/>
                  </a:lnTo>
                  <a:lnTo>
                    <a:pt x="50" y="20"/>
                  </a:lnTo>
                  <a:lnTo>
                    <a:pt x="51" y="23"/>
                  </a:lnTo>
                  <a:lnTo>
                    <a:pt x="51" y="25"/>
                  </a:lnTo>
                  <a:lnTo>
                    <a:pt x="51" y="28"/>
                  </a:lnTo>
                  <a:lnTo>
                    <a:pt x="50" y="31"/>
                  </a:lnTo>
                  <a:lnTo>
                    <a:pt x="50" y="33"/>
                  </a:lnTo>
                  <a:lnTo>
                    <a:pt x="49" y="35"/>
                  </a:lnTo>
                  <a:lnTo>
                    <a:pt x="48" y="37"/>
                  </a:lnTo>
                  <a:lnTo>
                    <a:pt x="46" y="40"/>
                  </a:lnTo>
                  <a:lnTo>
                    <a:pt x="45" y="42"/>
                  </a:lnTo>
                  <a:lnTo>
                    <a:pt x="43" y="44"/>
                  </a:lnTo>
                  <a:lnTo>
                    <a:pt x="42" y="46"/>
                  </a:lnTo>
                  <a:lnTo>
                    <a:pt x="40" y="47"/>
                  </a:lnTo>
                  <a:lnTo>
                    <a:pt x="38" y="48"/>
                  </a:lnTo>
                  <a:lnTo>
                    <a:pt x="36" y="50"/>
                  </a:lnTo>
                  <a:lnTo>
                    <a:pt x="33" y="50"/>
                  </a:lnTo>
                  <a:lnTo>
                    <a:pt x="31" y="51"/>
                  </a:lnTo>
                  <a:lnTo>
                    <a:pt x="28" y="51"/>
                  </a:lnTo>
                  <a:lnTo>
                    <a:pt x="26" y="51"/>
                  </a:lnTo>
                  <a:close/>
                </a:path>
              </a:pathLst>
            </a:custGeom>
            <a:solidFill>
              <a:srgbClr val="993300"/>
            </a:solidFill>
            <a:ln w="9525">
              <a:solidFill>
                <a:srgbClr val="993300"/>
              </a:solidFill>
              <a:round/>
              <a:headEnd/>
              <a:tailEnd/>
            </a:ln>
          </p:spPr>
          <p:txBody>
            <a:bodyPr/>
            <a:lstStyle/>
            <a:p>
              <a:endParaRPr lang="en-US"/>
            </a:p>
          </p:txBody>
        </p:sp>
        <p:sp>
          <p:nvSpPr>
            <p:cNvPr id="152152" name="Freeform 600"/>
            <p:cNvSpPr>
              <a:spLocks/>
            </p:cNvSpPr>
            <p:nvPr/>
          </p:nvSpPr>
          <p:spPr bwMode="black">
            <a:xfrm>
              <a:off x="4794250" y="2705100"/>
              <a:ext cx="96838" cy="69850"/>
            </a:xfrm>
            <a:custGeom>
              <a:avLst/>
              <a:gdLst/>
              <a:ahLst/>
              <a:cxnLst>
                <a:cxn ang="0">
                  <a:pos x="23" y="51"/>
                </a:cxn>
                <a:cxn ang="0">
                  <a:pos x="18" y="50"/>
                </a:cxn>
                <a:cxn ang="0">
                  <a:pos x="14" y="48"/>
                </a:cxn>
                <a:cxn ang="0">
                  <a:pos x="10" y="46"/>
                </a:cxn>
                <a:cxn ang="0">
                  <a:pos x="6" y="42"/>
                </a:cxn>
                <a:cxn ang="0">
                  <a:pos x="4" y="37"/>
                </a:cxn>
                <a:cxn ang="0">
                  <a:pos x="1" y="33"/>
                </a:cxn>
                <a:cxn ang="0">
                  <a:pos x="0" y="28"/>
                </a:cxn>
                <a:cxn ang="0">
                  <a:pos x="0" y="23"/>
                </a:cxn>
                <a:cxn ang="0">
                  <a:pos x="1" y="18"/>
                </a:cxn>
                <a:cxn ang="0">
                  <a:pos x="4" y="13"/>
                </a:cxn>
                <a:cxn ang="0">
                  <a:pos x="6" y="9"/>
                </a:cxn>
                <a:cxn ang="0">
                  <a:pos x="10" y="6"/>
                </a:cxn>
                <a:cxn ang="0">
                  <a:pos x="14" y="3"/>
                </a:cxn>
                <a:cxn ang="0">
                  <a:pos x="18" y="1"/>
                </a:cxn>
                <a:cxn ang="0">
                  <a:pos x="23" y="0"/>
                </a:cxn>
                <a:cxn ang="0">
                  <a:pos x="28" y="0"/>
                </a:cxn>
                <a:cxn ang="0">
                  <a:pos x="33" y="1"/>
                </a:cxn>
                <a:cxn ang="0">
                  <a:pos x="38" y="3"/>
                </a:cxn>
                <a:cxn ang="0">
                  <a:pos x="42" y="6"/>
                </a:cxn>
                <a:cxn ang="0">
                  <a:pos x="45" y="9"/>
                </a:cxn>
                <a:cxn ang="0">
                  <a:pos x="48" y="13"/>
                </a:cxn>
                <a:cxn ang="0">
                  <a:pos x="50" y="18"/>
                </a:cxn>
                <a:cxn ang="0">
                  <a:pos x="51" y="23"/>
                </a:cxn>
                <a:cxn ang="0">
                  <a:pos x="51" y="28"/>
                </a:cxn>
                <a:cxn ang="0">
                  <a:pos x="50" y="33"/>
                </a:cxn>
                <a:cxn ang="0">
                  <a:pos x="48" y="37"/>
                </a:cxn>
                <a:cxn ang="0">
                  <a:pos x="45" y="42"/>
                </a:cxn>
                <a:cxn ang="0">
                  <a:pos x="42" y="46"/>
                </a:cxn>
                <a:cxn ang="0">
                  <a:pos x="38" y="48"/>
                </a:cxn>
                <a:cxn ang="0">
                  <a:pos x="33" y="50"/>
                </a:cxn>
                <a:cxn ang="0">
                  <a:pos x="28" y="51"/>
                </a:cxn>
              </a:cxnLst>
              <a:rect l="0" t="0" r="r" b="b"/>
              <a:pathLst>
                <a:path w="51" h="51">
                  <a:moveTo>
                    <a:pt x="26" y="51"/>
                  </a:moveTo>
                  <a:lnTo>
                    <a:pt x="23" y="51"/>
                  </a:lnTo>
                  <a:lnTo>
                    <a:pt x="21" y="51"/>
                  </a:lnTo>
                  <a:lnTo>
                    <a:pt x="18" y="50"/>
                  </a:lnTo>
                  <a:lnTo>
                    <a:pt x="16" y="50"/>
                  </a:lnTo>
                  <a:lnTo>
                    <a:pt x="14" y="48"/>
                  </a:lnTo>
                  <a:lnTo>
                    <a:pt x="12" y="47"/>
                  </a:lnTo>
                  <a:lnTo>
                    <a:pt x="10" y="46"/>
                  </a:lnTo>
                  <a:lnTo>
                    <a:pt x="8" y="44"/>
                  </a:lnTo>
                  <a:lnTo>
                    <a:pt x="6" y="42"/>
                  </a:lnTo>
                  <a:lnTo>
                    <a:pt x="5" y="40"/>
                  </a:lnTo>
                  <a:lnTo>
                    <a:pt x="4" y="37"/>
                  </a:lnTo>
                  <a:lnTo>
                    <a:pt x="2" y="35"/>
                  </a:lnTo>
                  <a:lnTo>
                    <a:pt x="1" y="33"/>
                  </a:lnTo>
                  <a:lnTo>
                    <a:pt x="0" y="31"/>
                  </a:lnTo>
                  <a:lnTo>
                    <a:pt x="0" y="28"/>
                  </a:lnTo>
                  <a:lnTo>
                    <a:pt x="0" y="25"/>
                  </a:lnTo>
                  <a:lnTo>
                    <a:pt x="0" y="23"/>
                  </a:lnTo>
                  <a:lnTo>
                    <a:pt x="0" y="20"/>
                  </a:lnTo>
                  <a:lnTo>
                    <a:pt x="1" y="18"/>
                  </a:lnTo>
                  <a:lnTo>
                    <a:pt x="2" y="15"/>
                  </a:lnTo>
                  <a:lnTo>
                    <a:pt x="4" y="13"/>
                  </a:lnTo>
                  <a:lnTo>
                    <a:pt x="5" y="11"/>
                  </a:lnTo>
                  <a:lnTo>
                    <a:pt x="6" y="9"/>
                  </a:lnTo>
                  <a:lnTo>
                    <a:pt x="8" y="7"/>
                  </a:lnTo>
                  <a:lnTo>
                    <a:pt x="10" y="6"/>
                  </a:lnTo>
                  <a:lnTo>
                    <a:pt x="12" y="4"/>
                  </a:lnTo>
                  <a:lnTo>
                    <a:pt x="14" y="3"/>
                  </a:lnTo>
                  <a:lnTo>
                    <a:pt x="16" y="2"/>
                  </a:lnTo>
                  <a:lnTo>
                    <a:pt x="18" y="1"/>
                  </a:lnTo>
                  <a:lnTo>
                    <a:pt x="21" y="0"/>
                  </a:lnTo>
                  <a:lnTo>
                    <a:pt x="23" y="0"/>
                  </a:lnTo>
                  <a:lnTo>
                    <a:pt x="26" y="0"/>
                  </a:lnTo>
                  <a:lnTo>
                    <a:pt x="28" y="0"/>
                  </a:lnTo>
                  <a:lnTo>
                    <a:pt x="31" y="0"/>
                  </a:lnTo>
                  <a:lnTo>
                    <a:pt x="33" y="1"/>
                  </a:lnTo>
                  <a:lnTo>
                    <a:pt x="36" y="2"/>
                  </a:lnTo>
                  <a:lnTo>
                    <a:pt x="38" y="3"/>
                  </a:lnTo>
                  <a:lnTo>
                    <a:pt x="40" y="4"/>
                  </a:lnTo>
                  <a:lnTo>
                    <a:pt x="42" y="6"/>
                  </a:lnTo>
                  <a:lnTo>
                    <a:pt x="43" y="7"/>
                  </a:lnTo>
                  <a:lnTo>
                    <a:pt x="45" y="9"/>
                  </a:lnTo>
                  <a:lnTo>
                    <a:pt x="46" y="11"/>
                  </a:lnTo>
                  <a:lnTo>
                    <a:pt x="48" y="13"/>
                  </a:lnTo>
                  <a:lnTo>
                    <a:pt x="49" y="15"/>
                  </a:lnTo>
                  <a:lnTo>
                    <a:pt x="50" y="18"/>
                  </a:lnTo>
                  <a:lnTo>
                    <a:pt x="50" y="20"/>
                  </a:lnTo>
                  <a:lnTo>
                    <a:pt x="51" y="23"/>
                  </a:lnTo>
                  <a:lnTo>
                    <a:pt x="51" y="25"/>
                  </a:lnTo>
                  <a:lnTo>
                    <a:pt x="51" y="28"/>
                  </a:lnTo>
                  <a:lnTo>
                    <a:pt x="50" y="31"/>
                  </a:lnTo>
                  <a:lnTo>
                    <a:pt x="50" y="33"/>
                  </a:lnTo>
                  <a:lnTo>
                    <a:pt x="49" y="35"/>
                  </a:lnTo>
                  <a:lnTo>
                    <a:pt x="48" y="37"/>
                  </a:lnTo>
                  <a:lnTo>
                    <a:pt x="46" y="40"/>
                  </a:lnTo>
                  <a:lnTo>
                    <a:pt x="45" y="42"/>
                  </a:lnTo>
                  <a:lnTo>
                    <a:pt x="43" y="44"/>
                  </a:lnTo>
                  <a:lnTo>
                    <a:pt x="42" y="46"/>
                  </a:lnTo>
                  <a:lnTo>
                    <a:pt x="40" y="47"/>
                  </a:lnTo>
                  <a:lnTo>
                    <a:pt x="38" y="48"/>
                  </a:lnTo>
                  <a:lnTo>
                    <a:pt x="36" y="50"/>
                  </a:lnTo>
                  <a:lnTo>
                    <a:pt x="33" y="50"/>
                  </a:lnTo>
                  <a:lnTo>
                    <a:pt x="31" y="51"/>
                  </a:lnTo>
                  <a:lnTo>
                    <a:pt x="28" y="51"/>
                  </a:lnTo>
                  <a:lnTo>
                    <a:pt x="26" y="51"/>
                  </a:lnTo>
                </a:path>
              </a:pathLst>
            </a:custGeom>
            <a:solidFill>
              <a:srgbClr val="993300"/>
            </a:solidFill>
            <a:ln w="3175">
              <a:solidFill>
                <a:srgbClr val="993300"/>
              </a:solidFill>
              <a:prstDash val="solid"/>
              <a:round/>
              <a:headEnd/>
              <a:tailEnd/>
            </a:ln>
          </p:spPr>
          <p:txBody>
            <a:bodyPr/>
            <a:lstStyle/>
            <a:p>
              <a:endParaRPr lang="en-US"/>
            </a:p>
          </p:txBody>
        </p:sp>
        <p:sp>
          <p:nvSpPr>
            <p:cNvPr id="152153" name="Freeform 601"/>
            <p:cNvSpPr>
              <a:spLocks/>
            </p:cNvSpPr>
            <p:nvPr/>
          </p:nvSpPr>
          <p:spPr bwMode="black">
            <a:xfrm>
              <a:off x="4775200" y="2743200"/>
              <a:ext cx="65088" cy="47625"/>
            </a:xfrm>
            <a:custGeom>
              <a:avLst/>
              <a:gdLst/>
              <a:ahLst/>
              <a:cxnLst>
                <a:cxn ang="0">
                  <a:pos x="36" y="36"/>
                </a:cxn>
                <a:cxn ang="0">
                  <a:pos x="30" y="35"/>
                </a:cxn>
                <a:cxn ang="0">
                  <a:pos x="23" y="34"/>
                </a:cxn>
                <a:cxn ang="0">
                  <a:pos x="16" y="30"/>
                </a:cxn>
                <a:cxn ang="0">
                  <a:pos x="9" y="26"/>
                </a:cxn>
                <a:cxn ang="0">
                  <a:pos x="5" y="21"/>
                </a:cxn>
                <a:cxn ang="0">
                  <a:pos x="1" y="14"/>
                </a:cxn>
                <a:cxn ang="0">
                  <a:pos x="0" y="7"/>
                </a:cxn>
                <a:cxn ang="0">
                  <a:pos x="22" y="0"/>
                </a:cxn>
                <a:cxn ang="0">
                  <a:pos x="23" y="3"/>
                </a:cxn>
                <a:cxn ang="0">
                  <a:pos x="24" y="5"/>
                </a:cxn>
                <a:cxn ang="0">
                  <a:pos x="26" y="7"/>
                </a:cxn>
                <a:cxn ang="0">
                  <a:pos x="27" y="10"/>
                </a:cxn>
                <a:cxn ang="0">
                  <a:pos x="29" y="10"/>
                </a:cxn>
                <a:cxn ang="0">
                  <a:pos x="32" y="13"/>
                </a:cxn>
                <a:cxn ang="0">
                  <a:pos x="36" y="13"/>
                </a:cxn>
                <a:cxn ang="0">
                  <a:pos x="36" y="36"/>
                </a:cxn>
              </a:cxnLst>
              <a:rect l="0" t="0" r="r" b="b"/>
              <a:pathLst>
                <a:path w="36" h="36">
                  <a:moveTo>
                    <a:pt x="36" y="36"/>
                  </a:moveTo>
                  <a:lnTo>
                    <a:pt x="30" y="35"/>
                  </a:lnTo>
                  <a:lnTo>
                    <a:pt x="23" y="34"/>
                  </a:lnTo>
                  <a:lnTo>
                    <a:pt x="16" y="30"/>
                  </a:lnTo>
                  <a:lnTo>
                    <a:pt x="9" y="26"/>
                  </a:lnTo>
                  <a:lnTo>
                    <a:pt x="5" y="21"/>
                  </a:lnTo>
                  <a:lnTo>
                    <a:pt x="1" y="14"/>
                  </a:lnTo>
                  <a:lnTo>
                    <a:pt x="0" y="7"/>
                  </a:lnTo>
                  <a:lnTo>
                    <a:pt x="22" y="0"/>
                  </a:lnTo>
                  <a:lnTo>
                    <a:pt x="23" y="3"/>
                  </a:lnTo>
                  <a:lnTo>
                    <a:pt x="24" y="5"/>
                  </a:lnTo>
                  <a:lnTo>
                    <a:pt x="26" y="7"/>
                  </a:lnTo>
                  <a:lnTo>
                    <a:pt x="27" y="10"/>
                  </a:lnTo>
                  <a:lnTo>
                    <a:pt x="29" y="10"/>
                  </a:lnTo>
                  <a:lnTo>
                    <a:pt x="32" y="13"/>
                  </a:lnTo>
                  <a:lnTo>
                    <a:pt x="36" y="13"/>
                  </a:lnTo>
                  <a:lnTo>
                    <a:pt x="36" y="36"/>
                  </a:lnTo>
                  <a:close/>
                </a:path>
              </a:pathLst>
            </a:custGeom>
            <a:solidFill>
              <a:srgbClr val="993300"/>
            </a:solidFill>
            <a:ln w="9525">
              <a:solidFill>
                <a:srgbClr val="993300"/>
              </a:solidFill>
              <a:round/>
              <a:headEnd/>
              <a:tailEnd/>
            </a:ln>
          </p:spPr>
          <p:txBody>
            <a:bodyPr/>
            <a:lstStyle/>
            <a:p>
              <a:endParaRPr lang="en-US"/>
            </a:p>
          </p:txBody>
        </p:sp>
        <p:sp>
          <p:nvSpPr>
            <p:cNvPr id="152154" name="Freeform 602"/>
            <p:cNvSpPr>
              <a:spLocks/>
            </p:cNvSpPr>
            <p:nvPr/>
          </p:nvSpPr>
          <p:spPr bwMode="black">
            <a:xfrm>
              <a:off x="4775200" y="2743200"/>
              <a:ext cx="65088" cy="47625"/>
            </a:xfrm>
            <a:custGeom>
              <a:avLst/>
              <a:gdLst/>
              <a:ahLst/>
              <a:cxnLst>
                <a:cxn ang="0">
                  <a:pos x="36" y="36"/>
                </a:cxn>
                <a:cxn ang="0">
                  <a:pos x="30" y="35"/>
                </a:cxn>
                <a:cxn ang="0">
                  <a:pos x="23" y="34"/>
                </a:cxn>
                <a:cxn ang="0">
                  <a:pos x="16" y="30"/>
                </a:cxn>
                <a:cxn ang="0">
                  <a:pos x="9" y="26"/>
                </a:cxn>
                <a:cxn ang="0">
                  <a:pos x="5" y="21"/>
                </a:cxn>
                <a:cxn ang="0">
                  <a:pos x="1" y="14"/>
                </a:cxn>
                <a:cxn ang="0">
                  <a:pos x="0" y="7"/>
                </a:cxn>
                <a:cxn ang="0">
                  <a:pos x="22" y="0"/>
                </a:cxn>
                <a:cxn ang="0">
                  <a:pos x="23" y="3"/>
                </a:cxn>
                <a:cxn ang="0">
                  <a:pos x="24" y="5"/>
                </a:cxn>
                <a:cxn ang="0">
                  <a:pos x="26" y="7"/>
                </a:cxn>
                <a:cxn ang="0">
                  <a:pos x="27" y="10"/>
                </a:cxn>
                <a:cxn ang="0">
                  <a:pos x="29" y="10"/>
                </a:cxn>
                <a:cxn ang="0">
                  <a:pos x="32" y="13"/>
                </a:cxn>
                <a:cxn ang="0">
                  <a:pos x="36" y="13"/>
                </a:cxn>
                <a:cxn ang="0">
                  <a:pos x="36" y="36"/>
                </a:cxn>
              </a:cxnLst>
              <a:rect l="0" t="0" r="r" b="b"/>
              <a:pathLst>
                <a:path w="36" h="36">
                  <a:moveTo>
                    <a:pt x="36" y="36"/>
                  </a:moveTo>
                  <a:lnTo>
                    <a:pt x="30" y="35"/>
                  </a:lnTo>
                  <a:lnTo>
                    <a:pt x="23" y="34"/>
                  </a:lnTo>
                  <a:lnTo>
                    <a:pt x="16" y="30"/>
                  </a:lnTo>
                  <a:lnTo>
                    <a:pt x="9" y="26"/>
                  </a:lnTo>
                  <a:lnTo>
                    <a:pt x="5" y="21"/>
                  </a:lnTo>
                  <a:lnTo>
                    <a:pt x="1" y="14"/>
                  </a:lnTo>
                  <a:lnTo>
                    <a:pt x="0" y="7"/>
                  </a:lnTo>
                  <a:lnTo>
                    <a:pt x="22" y="0"/>
                  </a:lnTo>
                  <a:lnTo>
                    <a:pt x="23" y="3"/>
                  </a:lnTo>
                  <a:lnTo>
                    <a:pt x="24" y="5"/>
                  </a:lnTo>
                  <a:lnTo>
                    <a:pt x="26" y="7"/>
                  </a:lnTo>
                  <a:lnTo>
                    <a:pt x="27" y="10"/>
                  </a:lnTo>
                  <a:lnTo>
                    <a:pt x="29" y="10"/>
                  </a:lnTo>
                  <a:lnTo>
                    <a:pt x="32" y="13"/>
                  </a:lnTo>
                  <a:lnTo>
                    <a:pt x="36" y="13"/>
                  </a:lnTo>
                  <a:lnTo>
                    <a:pt x="36" y="36"/>
                  </a:lnTo>
                </a:path>
              </a:pathLst>
            </a:custGeom>
            <a:solidFill>
              <a:srgbClr val="993300"/>
            </a:solidFill>
            <a:ln w="3175">
              <a:solidFill>
                <a:srgbClr val="993300"/>
              </a:solidFill>
              <a:prstDash val="solid"/>
              <a:round/>
              <a:headEnd/>
              <a:tailEnd/>
            </a:ln>
          </p:spPr>
          <p:txBody>
            <a:bodyPr/>
            <a:lstStyle/>
            <a:p>
              <a:endParaRPr lang="en-US"/>
            </a:p>
          </p:txBody>
        </p:sp>
        <p:sp>
          <p:nvSpPr>
            <p:cNvPr id="152155" name="Freeform 603"/>
            <p:cNvSpPr>
              <a:spLocks/>
            </p:cNvSpPr>
            <p:nvPr/>
          </p:nvSpPr>
          <p:spPr bwMode="black">
            <a:xfrm>
              <a:off x="4772025" y="2741613"/>
              <a:ext cx="41275" cy="11112"/>
            </a:xfrm>
            <a:custGeom>
              <a:avLst/>
              <a:gdLst/>
              <a:ahLst/>
              <a:cxnLst>
                <a:cxn ang="0">
                  <a:pos x="1" y="9"/>
                </a:cxn>
                <a:cxn ang="0">
                  <a:pos x="0" y="0"/>
                </a:cxn>
                <a:cxn ang="0">
                  <a:pos x="0" y="0"/>
                </a:cxn>
                <a:cxn ang="0">
                  <a:pos x="23" y="0"/>
                </a:cxn>
                <a:cxn ang="0">
                  <a:pos x="23" y="0"/>
                </a:cxn>
                <a:cxn ang="0">
                  <a:pos x="23" y="2"/>
                </a:cxn>
                <a:cxn ang="0">
                  <a:pos x="1" y="9"/>
                </a:cxn>
              </a:cxnLst>
              <a:rect l="0" t="0" r="r" b="b"/>
              <a:pathLst>
                <a:path w="23" h="9">
                  <a:moveTo>
                    <a:pt x="1" y="9"/>
                  </a:moveTo>
                  <a:lnTo>
                    <a:pt x="0" y="0"/>
                  </a:lnTo>
                  <a:lnTo>
                    <a:pt x="0" y="0"/>
                  </a:lnTo>
                  <a:lnTo>
                    <a:pt x="23" y="0"/>
                  </a:lnTo>
                  <a:lnTo>
                    <a:pt x="23" y="0"/>
                  </a:lnTo>
                  <a:lnTo>
                    <a:pt x="23" y="2"/>
                  </a:lnTo>
                  <a:lnTo>
                    <a:pt x="1" y="9"/>
                  </a:lnTo>
                  <a:close/>
                </a:path>
              </a:pathLst>
            </a:custGeom>
            <a:solidFill>
              <a:srgbClr val="993300"/>
            </a:solidFill>
            <a:ln w="9525">
              <a:solidFill>
                <a:srgbClr val="993300"/>
              </a:solidFill>
              <a:round/>
              <a:headEnd/>
              <a:tailEnd/>
            </a:ln>
          </p:spPr>
          <p:txBody>
            <a:bodyPr/>
            <a:lstStyle/>
            <a:p>
              <a:endParaRPr lang="en-US"/>
            </a:p>
          </p:txBody>
        </p:sp>
        <p:sp>
          <p:nvSpPr>
            <p:cNvPr id="152156" name="Freeform 604"/>
            <p:cNvSpPr>
              <a:spLocks/>
            </p:cNvSpPr>
            <p:nvPr/>
          </p:nvSpPr>
          <p:spPr bwMode="black">
            <a:xfrm>
              <a:off x="4772025" y="2741613"/>
              <a:ext cx="41275" cy="11112"/>
            </a:xfrm>
            <a:custGeom>
              <a:avLst/>
              <a:gdLst/>
              <a:ahLst/>
              <a:cxnLst>
                <a:cxn ang="0">
                  <a:pos x="1" y="9"/>
                </a:cxn>
                <a:cxn ang="0">
                  <a:pos x="0" y="0"/>
                </a:cxn>
                <a:cxn ang="0">
                  <a:pos x="0" y="0"/>
                </a:cxn>
                <a:cxn ang="0">
                  <a:pos x="23" y="0"/>
                </a:cxn>
                <a:cxn ang="0">
                  <a:pos x="23" y="0"/>
                </a:cxn>
                <a:cxn ang="0">
                  <a:pos x="23" y="2"/>
                </a:cxn>
                <a:cxn ang="0">
                  <a:pos x="1" y="9"/>
                </a:cxn>
              </a:cxnLst>
              <a:rect l="0" t="0" r="r" b="b"/>
              <a:pathLst>
                <a:path w="23" h="9">
                  <a:moveTo>
                    <a:pt x="1" y="9"/>
                  </a:moveTo>
                  <a:lnTo>
                    <a:pt x="0" y="0"/>
                  </a:lnTo>
                  <a:lnTo>
                    <a:pt x="0" y="0"/>
                  </a:lnTo>
                  <a:lnTo>
                    <a:pt x="23" y="0"/>
                  </a:lnTo>
                  <a:lnTo>
                    <a:pt x="23" y="0"/>
                  </a:lnTo>
                  <a:lnTo>
                    <a:pt x="23" y="2"/>
                  </a:lnTo>
                  <a:lnTo>
                    <a:pt x="1" y="9"/>
                  </a:lnTo>
                </a:path>
              </a:pathLst>
            </a:custGeom>
            <a:solidFill>
              <a:srgbClr val="993300"/>
            </a:solidFill>
            <a:ln w="3175">
              <a:solidFill>
                <a:srgbClr val="993300"/>
              </a:solidFill>
              <a:prstDash val="solid"/>
              <a:round/>
              <a:headEnd/>
              <a:tailEnd/>
            </a:ln>
          </p:spPr>
          <p:txBody>
            <a:bodyPr/>
            <a:lstStyle/>
            <a:p>
              <a:endParaRPr lang="en-US"/>
            </a:p>
          </p:txBody>
        </p:sp>
        <p:sp>
          <p:nvSpPr>
            <p:cNvPr id="152157" name="Freeform 605"/>
            <p:cNvSpPr>
              <a:spLocks/>
            </p:cNvSpPr>
            <p:nvPr/>
          </p:nvSpPr>
          <p:spPr bwMode="black">
            <a:xfrm>
              <a:off x="4772025" y="2687638"/>
              <a:ext cx="68263" cy="53975"/>
            </a:xfrm>
            <a:custGeom>
              <a:avLst/>
              <a:gdLst/>
              <a:ahLst/>
              <a:cxnLst>
                <a:cxn ang="0">
                  <a:pos x="0" y="36"/>
                </a:cxn>
                <a:cxn ang="0">
                  <a:pos x="0" y="30"/>
                </a:cxn>
                <a:cxn ang="0">
                  <a:pos x="2" y="23"/>
                </a:cxn>
                <a:cxn ang="0">
                  <a:pos x="4" y="17"/>
                </a:cxn>
                <a:cxn ang="0">
                  <a:pos x="9" y="11"/>
                </a:cxn>
                <a:cxn ang="0">
                  <a:pos x="15" y="6"/>
                </a:cxn>
                <a:cxn ang="0">
                  <a:pos x="22" y="3"/>
                </a:cxn>
                <a:cxn ang="0">
                  <a:pos x="28" y="0"/>
                </a:cxn>
                <a:cxn ang="0">
                  <a:pos x="36" y="23"/>
                </a:cxn>
                <a:cxn ang="0">
                  <a:pos x="32" y="24"/>
                </a:cxn>
                <a:cxn ang="0">
                  <a:pos x="30" y="24"/>
                </a:cxn>
                <a:cxn ang="0">
                  <a:pos x="28" y="26"/>
                </a:cxn>
                <a:cxn ang="0">
                  <a:pos x="27" y="28"/>
                </a:cxn>
                <a:cxn ang="0">
                  <a:pos x="24" y="30"/>
                </a:cxn>
                <a:cxn ang="0">
                  <a:pos x="23" y="32"/>
                </a:cxn>
                <a:cxn ang="0">
                  <a:pos x="23" y="36"/>
                </a:cxn>
                <a:cxn ang="0">
                  <a:pos x="0" y="36"/>
                </a:cxn>
              </a:cxnLst>
              <a:rect l="0" t="0" r="r" b="b"/>
              <a:pathLst>
                <a:path w="36" h="36">
                  <a:moveTo>
                    <a:pt x="0" y="36"/>
                  </a:moveTo>
                  <a:lnTo>
                    <a:pt x="0" y="30"/>
                  </a:lnTo>
                  <a:lnTo>
                    <a:pt x="2" y="23"/>
                  </a:lnTo>
                  <a:lnTo>
                    <a:pt x="4" y="17"/>
                  </a:lnTo>
                  <a:lnTo>
                    <a:pt x="9" y="11"/>
                  </a:lnTo>
                  <a:lnTo>
                    <a:pt x="15" y="6"/>
                  </a:lnTo>
                  <a:lnTo>
                    <a:pt x="22" y="3"/>
                  </a:lnTo>
                  <a:lnTo>
                    <a:pt x="28" y="0"/>
                  </a:lnTo>
                  <a:lnTo>
                    <a:pt x="36" y="23"/>
                  </a:lnTo>
                  <a:lnTo>
                    <a:pt x="32" y="24"/>
                  </a:lnTo>
                  <a:lnTo>
                    <a:pt x="30" y="24"/>
                  </a:lnTo>
                  <a:lnTo>
                    <a:pt x="28" y="26"/>
                  </a:lnTo>
                  <a:lnTo>
                    <a:pt x="27" y="28"/>
                  </a:lnTo>
                  <a:lnTo>
                    <a:pt x="24" y="30"/>
                  </a:lnTo>
                  <a:lnTo>
                    <a:pt x="23" y="32"/>
                  </a:lnTo>
                  <a:lnTo>
                    <a:pt x="23" y="36"/>
                  </a:lnTo>
                  <a:lnTo>
                    <a:pt x="0" y="36"/>
                  </a:lnTo>
                  <a:close/>
                </a:path>
              </a:pathLst>
            </a:custGeom>
            <a:solidFill>
              <a:srgbClr val="993300"/>
            </a:solidFill>
            <a:ln w="9525">
              <a:solidFill>
                <a:srgbClr val="993300"/>
              </a:solidFill>
              <a:round/>
              <a:headEnd/>
              <a:tailEnd/>
            </a:ln>
          </p:spPr>
          <p:txBody>
            <a:bodyPr/>
            <a:lstStyle/>
            <a:p>
              <a:endParaRPr lang="en-US"/>
            </a:p>
          </p:txBody>
        </p:sp>
        <p:sp>
          <p:nvSpPr>
            <p:cNvPr id="152158" name="Freeform 606"/>
            <p:cNvSpPr>
              <a:spLocks/>
            </p:cNvSpPr>
            <p:nvPr/>
          </p:nvSpPr>
          <p:spPr bwMode="black">
            <a:xfrm>
              <a:off x="4772025" y="2687638"/>
              <a:ext cx="68263" cy="53975"/>
            </a:xfrm>
            <a:custGeom>
              <a:avLst/>
              <a:gdLst/>
              <a:ahLst/>
              <a:cxnLst>
                <a:cxn ang="0">
                  <a:pos x="0" y="36"/>
                </a:cxn>
                <a:cxn ang="0">
                  <a:pos x="0" y="30"/>
                </a:cxn>
                <a:cxn ang="0">
                  <a:pos x="2" y="23"/>
                </a:cxn>
                <a:cxn ang="0">
                  <a:pos x="4" y="17"/>
                </a:cxn>
                <a:cxn ang="0">
                  <a:pos x="9" y="11"/>
                </a:cxn>
                <a:cxn ang="0">
                  <a:pos x="15" y="6"/>
                </a:cxn>
                <a:cxn ang="0">
                  <a:pos x="22" y="3"/>
                </a:cxn>
                <a:cxn ang="0">
                  <a:pos x="28" y="0"/>
                </a:cxn>
                <a:cxn ang="0">
                  <a:pos x="36" y="23"/>
                </a:cxn>
                <a:cxn ang="0">
                  <a:pos x="32" y="24"/>
                </a:cxn>
                <a:cxn ang="0">
                  <a:pos x="30" y="24"/>
                </a:cxn>
                <a:cxn ang="0">
                  <a:pos x="28" y="26"/>
                </a:cxn>
                <a:cxn ang="0">
                  <a:pos x="27" y="28"/>
                </a:cxn>
                <a:cxn ang="0">
                  <a:pos x="24" y="30"/>
                </a:cxn>
                <a:cxn ang="0">
                  <a:pos x="23" y="32"/>
                </a:cxn>
                <a:cxn ang="0">
                  <a:pos x="23" y="36"/>
                </a:cxn>
                <a:cxn ang="0">
                  <a:pos x="0" y="36"/>
                </a:cxn>
              </a:cxnLst>
              <a:rect l="0" t="0" r="r" b="b"/>
              <a:pathLst>
                <a:path w="36" h="36">
                  <a:moveTo>
                    <a:pt x="0" y="36"/>
                  </a:moveTo>
                  <a:lnTo>
                    <a:pt x="0" y="30"/>
                  </a:lnTo>
                  <a:lnTo>
                    <a:pt x="2" y="23"/>
                  </a:lnTo>
                  <a:lnTo>
                    <a:pt x="4" y="17"/>
                  </a:lnTo>
                  <a:lnTo>
                    <a:pt x="9" y="11"/>
                  </a:lnTo>
                  <a:lnTo>
                    <a:pt x="15" y="6"/>
                  </a:lnTo>
                  <a:lnTo>
                    <a:pt x="22" y="3"/>
                  </a:lnTo>
                  <a:lnTo>
                    <a:pt x="28" y="0"/>
                  </a:lnTo>
                  <a:lnTo>
                    <a:pt x="36" y="23"/>
                  </a:lnTo>
                  <a:lnTo>
                    <a:pt x="32" y="24"/>
                  </a:lnTo>
                  <a:lnTo>
                    <a:pt x="30" y="24"/>
                  </a:lnTo>
                  <a:lnTo>
                    <a:pt x="28" y="26"/>
                  </a:lnTo>
                  <a:lnTo>
                    <a:pt x="27" y="28"/>
                  </a:lnTo>
                  <a:lnTo>
                    <a:pt x="24" y="30"/>
                  </a:lnTo>
                  <a:lnTo>
                    <a:pt x="23" y="32"/>
                  </a:lnTo>
                  <a:lnTo>
                    <a:pt x="23" y="36"/>
                  </a:lnTo>
                  <a:lnTo>
                    <a:pt x="0" y="36"/>
                  </a:lnTo>
                </a:path>
              </a:pathLst>
            </a:custGeom>
            <a:solidFill>
              <a:srgbClr val="993300"/>
            </a:solidFill>
            <a:ln w="3175">
              <a:solidFill>
                <a:srgbClr val="993300"/>
              </a:solidFill>
              <a:prstDash val="solid"/>
              <a:round/>
              <a:headEnd/>
              <a:tailEnd/>
            </a:ln>
          </p:spPr>
          <p:txBody>
            <a:bodyPr/>
            <a:lstStyle/>
            <a:p>
              <a:endParaRPr lang="en-US"/>
            </a:p>
          </p:txBody>
        </p:sp>
        <p:sp>
          <p:nvSpPr>
            <p:cNvPr id="152159" name="Freeform 607"/>
            <p:cNvSpPr>
              <a:spLocks/>
            </p:cNvSpPr>
            <p:nvPr/>
          </p:nvSpPr>
          <p:spPr bwMode="black">
            <a:xfrm>
              <a:off x="4826000" y="2687638"/>
              <a:ext cx="14288" cy="33337"/>
            </a:xfrm>
            <a:custGeom>
              <a:avLst/>
              <a:gdLst/>
              <a:ahLst/>
              <a:cxnLst>
                <a:cxn ang="0">
                  <a:pos x="0" y="0"/>
                </a:cxn>
                <a:cxn ang="0">
                  <a:pos x="9" y="0"/>
                </a:cxn>
                <a:cxn ang="0">
                  <a:pos x="9" y="0"/>
                </a:cxn>
                <a:cxn ang="0">
                  <a:pos x="9" y="22"/>
                </a:cxn>
                <a:cxn ang="0">
                  <a:pos x="9" y="22"/>
                </a:cxn>
                <a:cxn ang="0">
                  <a:pos x="8" y="23"/>
                </a:cxn>
                <a:cxn ang="0">
                  <a:pos x="0" y="0"/>
                </a:cxn>
              </a:cxnLst>
              <a:rect l="0" t="0" r="r" b="b"/>
              <a:pathLst>
                <a:path w="9" h="23">
                  <a:moveTo>
                    <a:pt x="0" y="0"/>
                  </a:moveTo>
                  <a:lnTo>
                    <a:pt x="9" y="0"/>
                  </a:lnTo>
                  <a:lnTo>
                    <a:pt x="9" y="0"/>
                  </a:lnTo>
                  <a:lnTo>
                    <a:pt x="9" y="22"/>
                  </a:lnTo>
                  <a:lnTo>
                    <a:pt x="9" y="22"/>
                  </a:lnTo>
                  <a:lnTo>
                    <a:pt x="8" y="23"/>
                  </a:lnTo>
                  <a:lnTo>
                    <a:pt x="0" y="0"/>
                  </a:lnTo>
                  <a:close/>
                </a:path>
              </a:pathLst>
            </a:custGeom>
            <a:solidFill>
              <a:srgbClr val="993300"/>
            </a:solidFill>
            <a:ln w="9525">
              <a:solidFill>
                <a:srgbClr val="993300"/>
              </a:solidFill>
              <a:round/>
              <a:headEnd/>
              <a:tailEnd/>
            </a:ln>
          </p:spPr>
          <p:txBody>
            <a:bodyPr/>
            <a:lstStyle/>
            <a:p>
              <a:endParaRPr lang="en-US"/>
            </a:p>
          </p:txBody>
        </p:sp>
        <p:sp>
          <p:nvSpPr>
            <p:cNvPr id="152160" name="Freeform 608"/>
            <p:cNvSpPr>
              <a:spLocks/>
            </p:cNvSpPr>
            <p:nvPr/>
          </p:nvSpPr>
          <p:spPr bwMode="black">
            <a:xfrm>
              <a:off x="4826000" y="2687638"/>
              <a:ext cx="14288" cy="33337"/>
            </a:xfrm>
            <a:custGeom>
              <a:avLst/>
              <a:gdLst/>
              <a:ahLst/>
              <a:cxnLst>
                <a:cxn ang="0">
                  <a:pos x="0" y="0"/>
                </a:cxn>
                <a:cxn ang="0">
                  <a:pos x="9" y="0"/>
                </a:cxn>
                <a:cxn ang="0">
                  <a:pos x="9" y="0"/>
                </a:cxn>
                <a:cxn ang="0">
                  <a:pos x="9" y="22"/>
                </a:cxn>
                <a:cxn ang="0">
                  <a:pos x="9" y="22"/>
                </a:cxn>
                <a:cxn ang="0">
                  <a:pos x="8" y="23"/>
                </a:cxn>
                <a:cxn ang="0">
                  <a:pos x="0" y="0"/>
                </a:cxn>
              </a:cxnLst>
              <a:rect l="0" t="0" r="r" b="b"/>
              <a:pathLst>
                <a:path w="9" h="23">
                  <a:moveTo>
                    <a:pt x="0" y="0"/>
                  </a:moveTo>
                  <a:lnTo>
                    <a:pt x="9" y="0"/>
                  </a:lnTo>
                  <a:lnTo>
                    <a:pt x="9" y="0"/>
                  </a:lnTo>
                  <a:lnTo>
                    <a:pt x="9" y="22"/>
                  </a:lnTo>
                  <a:lnTo>
                    <a:pt x="9" y="22"/>
                  </a:lnTo>
                  <a:lnTo>
                    <a:pt x="8" y="23"/>
                  </a:lnTo>
                  <a:lnTo>
                    <a:pt x="0" y="0"/>
                  </a:lnTo>
                </a:path>
              </a:pathLst>
            </a:custGeom>
            <a:solidFill>
              <a:srgbClr val="993300"/>
            </a:solidFill>
            <a:ln w="3175">
              <a:solidFill>
                <a:srgbClr val="993300"/>
              </a:solidFill>
              <a:prstDash val="solid"/>
              <a:round/>
              <a:headEnd/>
              <a:tailEnd/>
            </a:ln>
          </p:spPr>
          <p:txBody>
            <a:bodyPr/>
            <a:lstStyle/>
            <a:p>
              <a:endParaRPr lang="en-US"/>
            </a:p>
          </p:txBody>
        </p:sp>
        <p:sp>
          <p:nvSpPr>
            <p:cNvPr id="152161" name="Freeform 609"/>
            <p:cNvSpPr>
              <a:spLocks/>
            </p:cNvSpPr>
            <p:nvPr/>
          </p:nvSpPr>
          <p:spPr bwMode="black">
            <a:xfrm>
              <a:off x="4840288" y="2760663"/>
              <a:ext cx="15875" cy="31750"/>
            </a:xfrm>
            <a:custGeom>
              <a:avLst/>
              <a:gdLst/>
              <a:ahLst/>
              <a:cxnLst>
                <a:cxn ang="0">
                  <a:pos x="8" y="22"/>
                </a:cxn>
                <a:cxn ang="0">
                  <a:pos x="0" y="23"/>
                </a:cxn>
                <a:cxn ang="0">
                  <a:pos x="0" y="23"/>
                </a:cxn>
                <a:cxn ang="0">
                  <a:pos x="0" y="0"/>
                </a:cxn>
                <a:cxn ang="0">
                  <a:pos x="0" y="0"/>
                </a:cxn>
                <a:cxn ang="0">
                  <a:pos x="2" y="0"/>
                </a:cxn>
                <a:cxn ang="0">
                  <a:pos x="8" y="22"/>
                </a:cxn>
              </a:cxnLst>
              <a:rect l="0" t="0" r="r" b="b"/>
              <a:pathLst>
                <a:path w="8" h="23">
                  <a:moveTo>
                    <a:pt x="8" y="22"/>
                  </a:moveTo>
                  <a:lnTo>
                    <a:pt x="0" y="23"/>
                  </a:lnTo>
                  <a:lnTo>
                    <a:pt x="0" y="23"/>
                  </a:lnTo>
                  <a:lnTo>
                    <a:pt x="0" y="0"/>
                  </a:lnTo>
                  <a:lnTo>
                    <a:pt x="0" y="0"/>
                  </a:lnTo>
                  <a:lnTo>
                    <a:pt x="2" y="0"/>
                  </a:lnTo>
                  <a:lnTo>
                    <a:pt x="8" y="22"/>
                  </a:lnTo>
                  <a:close/>
                </a:path>
              </a:pathLst>
            </a:custGeom>
            <a:solidFill>
              <a:srgbClr val="993300"/>
            </a:solidFill>
            <a:ln w="9525">
              <a:solidFill>
                <a:srgbClr val="993300"/>
              </a:solidFill>
              <a:round/>
              <a:headEnd/>
              <a:tailEnd/>
            </a:ln>
          </p:spPr>
          <p:txBody>
            <a:bodyPr/>
            <a:lstStyle/>
            <a:p>
              <a:endParaRPr lang="en-US"/>
            </a:p>
          </p:txBody>
        </p:sp>
        <p:sp>
          <p:nvSpPr>
            <p:cNvPr id="152162" name="Freeform 610"/>
            <p:cNvSpPr>
              <a:spLocks/>
            </p:cNvSpPr>
            <p:nvPr/>
          </p:nvSpPr>
          <p:spPr bwMode="black">
            <a:xfrm>
              <a:off x="4840288" y="2760663"/>
              <a:ext cx="15875" cy="31750"/>
            </a:xfrm>
            <a:custGeom>
              <a:avLst/>
              <a:gdLst/>
              <a:ahLst/>
              <a:cxnLst>
                <a:cxn ang="0">
                  <a:pos x="8" y="22"/>
                </a:cxn>
                <a:cxn ang="0">
                  <a:pos x="0" y="23"/>
                </a:cxn>
                <a:cxn ang="0">
                  <a:pos x="0" y="23"/>
                </a:cxn>
                <a:cxn ang="0">
                  <a:pos x="0" y="0"/>
                </a:cxn>
                <a:cxn ang="0">
                  <a:pos x="0" y="0"/>
                </a:cxn>
                <a:cxn ang="0">
                  <a:pos x="2" y="0"/>
                </a:cxn>
                <a:cxn ang="0">
                  <a:pos x="8" y="22"/>
                </a:cxn>
              </a:cxnLst>
              <a:rect l="0" t="0" r="r" b="b"/>
              <a:pathLst>
                <a:path w="8" h="23">
                  <a:moveTo>
                    <a:pt x="8" y="22"/>
                  </a:moveTo>
                  <a:lnTo>
                    <a:pt x="0" y="23"/>
                  </a:lnTo>
                  <a:lnTo>
                    <a:pt x="0" y="23"/>
                  </a:lnTo>
                  <a:lnTo>
                    <a:pt x="0" y="0"/>
                  </a:lnTo>
                  <a:lnTo>
                    <a:pt x="0" y="0"/>
                  </a:lnTo>
                  <a:lnTo>
                    <a:pt x="2" y="0"/>
                  </a:lnTo>
                  <a:lnTo>
                    <a:pt x="8" y="22"/>
                  </a:lnTo>
                </a:path>
              </a:pathLst>
            </a:custGeom>
            <a:solidFill>
              <a:srgbClr val="993300"/>
            </a:solidFill>
            <a:ln w="3175">
              <a:solidFill>
                <a:srgbClr val="993300"/>
              </a:solidFill>
              <a:prstDash val="solid"/>
              <a:round/>
              <a:headEnd/>
              <a:tailEnd/>
            </a:ln>
          </p:spPr>
          <p:txBody>
            <a:bodyPr/>
            <a:lstStyle/>
            <a:p>
              <a:endParaRPr lang="en-US"/>
            </a:p>
          </p:txBody>
        </p:sp>
        <p:sp>
          <p:nvSpPr>
            <p:cNvPr id="152163" name="Freeform 611"/>
            <p:cNvSpPr>
              <a:spLocks/>
            </p:cNvSpPr>
            <p:nvPr/>
          </p:nvSpPr>
          <p:spPr bwMode="black">
            <a:xfrm>
              <a:off x="4872038" y="2730500"/>
              <a:ext cx="41275" cy="11113"/>
            </a:xfrm>
            <a:custGeom>
              <a:avLst/>
              <a:gdLst/>
              <a:ahLst/>
              <a:cxnLst>
                <a:cxn ang="0">
                  <a:pos x="0" y="8"/>
                </a:cxn>
                <a:cxn ang="0">
                  <a:pos x="0" y="4"/>
                </a:cxn>
                <a:cxn ang="0">
                  <a:pos x="0" y="6"/>
                </a:cxn>
                <a:cxn ang="0">
                  <a:pos x="22" y="0"/>
                </a:cxn>
                <a:cxn ang="0">
                  <a:pos x="22" y="2"/>
                </a:cxn>
                <a:cxn ang="0">
                  <a:pos x="22" y="7"/>
                </a:cxn>
                <a:cxn ang="0">
                  <a:pos x="0" y="8"/>
                </a:cxn>
              </a:cxnLst>
              <a:rect l="0" t="0" r="r" b="b"/>
              <a:pathLst>
                <a:path w="22" h="8">
                  <a:moveTo>
                    <a:pt x="0" y="8"/>
                  </a:moveTo>
                  <a:lnTo>
                    <a:pt x="0" y="4"/>
                  </a:lnTo>
                  <a:lnTo>
                    <a:pt x="0" y="6"/>
                  </a:lnTo>
                  <a:lnTo>
                    <a:pt x="22" y="0"/>
                  </a:lnTo>
                  <a:lnTo>
                    <a:pt x="22" y="2"/>
                  </a:lnTo>
                  <a:lnTo>
                    <a:pt x="22" y="7"/>
                  </a:lnTo>
                  <a:lnTo>
                    <a:pt x="0" y="8"/>
                  </a:lnTo>
                  <a:close/>
                </a:path>
              </a:pathLst>
            </a:custGeom>
            <a:solidFill>
              <a:srgbClr val="993300"/>
            </a:solidFill>
            <a:ln w="9525">
              <a:solidFill>
                <a:srgbClr val="993300"/>
              </a:solidFill>
              <a:round/>
              <a:headEnd/>
              <a:tailEnd/>
            </a:ln>
          </p:spPr>
          <p:txBody>
            <a:bodyPr/>
            <a:lstStyle/>
            <a:p>
              <a:endParaRPr lang="en-US"/>
            </a:p>
          </p:txBody>
        </p:sp>
        <p:sp>
          <p:nvSpPr>
            <p:cNvPr id="152164" name="Freeform 612"/>
            <p:cNvSpPr>
              <a:spLocks/>
            </p:cNvSpPr>
            <p:nvPr/>
          </p:nvSpPr>
          <p:spPr bwMode="black">
            <a:xfrm>
              <a:off x="4872038" y="2730500"/>
              <a:ext cx="41275" cy="11113"/>
            </a:xfrm>
            <a:custGeom>
              <a:avLst/>
              <a:gdLst/>
              <a:ahLst/>
              <a:cxnLst>
                <a:cxn ang="0">
                  <a:pos x="0" y="8"/>
                </a:cxn>
                <a:cxn ang="0">
                  <a:pos x="0" y="4"/>
                </a:cxn>
                <a:cxn ang="0">
                  <a:pos x="0" y="6"/>
                </a:cxn>
                <a:cxn ang="0">
                  <a:pos x="22" y="0"/>
                </a:cxn>
                <a:cxn ang="0">
                  <a:pos x="22" y="2"/>
                </a:cxn>
                <a:cxn ang="0">
                  <a:pos x="22" y="7"/>
                </a:cxn>
                <a:cxn ang="0">
                  <a:pos x="0" y="8"/>
                </a:cxn>
              </a:cxnLst>
              <a:rect l="0" t="0" r="r" b="b"/>
              <a:pathLst>
                <a:path w="22" h="8">
                  <a:moveTo>
                    <a:pt x="0" y="8"/>
                  </a:moveTo>
                  <a:lnTo>
                    <a:pt x="0" y="4"/>
                  </a:lnTo>
                  <a:lnTo>
                    <a:pt x="0" y="6"/>
                  </a:lnTo>
                  <a:lnTo>
                    <a:pt x="22" y="0"/>
                  </a:lnTo>
                  <a:lnTo>
                    <a:pt x="22" y="2"/>
                  </a:lnTo>
                  <a:lnTo>
                    <a:pt x="22" y="7"/>
                  </a:lnTo>
                  <a:lnTo>
                    <a:pt x="0" y="8"/>
                  </a:lnTo>
                </a:path>
              </a:pathLst>
            </a:custGeom>
            <a:solidFill>
              <a:srgbClr val="993300"/>
            </a:solidFill>
            <a:ln w="3175">
              <a:solidFill>
                <a:srgbClr val="993300"/>
              </a:solidFill>
              <a:prstDash val="solid"/>
              <a:round/>
              <a:headEnd/>
              <a:tailEnd/>
            </a:ln>
          </p:spPr>
          <p:txBody>
            <a:bodyPr/>
            <a:lstStyle/>
            <a:p>
              <a:endParaRPr lang="en-US"/>
            </a:p>
          </p:txBody>
        </p:sp>
        <p:sp>
          <p:nvSpPr>
            <p:cNvPr id="152165" name="Freeform 613"/>
            <p:cNvSpPr>
              <a:spLocks/>
            </p:cNvSpPr>
            <p:nvPr/>
          </p:nvSpPr>
          <p:spPr bwMode="black">
            <a:xfrm>
              <a:off x="4867275" y="2724150"/>
              <a:ext cx="46038" cy="14288"/>
            </a:xfrm>
            <a:custGeom>
              <a:avLst/>
              <a:gdLst/>
              <a:ahLst/>
              <a:cxnLst>
                <a:cxn ang="0">
                  <a:pos x="2" y="11"/>
                </a:cxn>
                <a:cxn ang="0">
                  <a:pos x="0" y="7"/>
                </a:cxn>
                <a:cxn ang="0">
                  <a:pos x="1" y="8"/>
                </a:cxn>
                <a:cxn ang="0">
                  <a:pos x="22" y="0"/>
                </a:cxn>
                <a:cxn ang="0">
                  <a:pos x="23" y="1"/>
                </a:cxn>
                <a:cxn ang="0">
                  <a:pos x="24" y="5"/>
                </a:cxn>
                <a:cxn ang="0">
                  <a:pos x="2" y="11"/>
                </a:cxn>
              </a:cxnLst>
              <a:rect l="0" t="0" r="r" b="b"/>
              <a:pathLst>
                <a:path w="24" h="11">
                  <a:moveTo>
                    <a:pt x="2" y="11"/>
                  </a:moveTo>
                  <a:lnTo>
                    <a:pt x="0" y="7"/>
                  </a:lnTo>
                  <a:lnTo>
                    <a:pt x="1" y="8"/>
                  </a:lnTo>
                  <a:lnTo>
                    <a:pt x="22" y="0"/>
                  </a:lnTo>
                  <a:lnTo>
                    <a:pt x="23" y="1"/>
                  </a:lnTo>
                  <a:lnTo>
                    <a:pt x="24" y="5"/>
                  </a:lnTo>
                  <a:lnTo>
                    <a:pt x="2" y="11"/>
                  </a:lnTo>
                  <a:close/>
                </a:path>
              </a:pathLst>
            </a:custGeom>
            <a:solidFill>
              <a:srgbClr val="993300"/>
            </a:solidFill>
            <a:ln w="9525">
              <a:solidFill>
                <a:srgbClr val="993300"/>
              </a:solidFill>
              <a:round/>
              <a:headEnd/>
              <a:tailEnd/>
            </a:ln>
          </p:spPr>
          <p:txBody>
            <a:bodyPr/>
            <a:lstStyle/>
            <a:p>
              <a:endParaRPr lang="en-US"/>
            </a:p>
          </p:txBody>
        </p:sp>
        <p:sp>
          <p:nvSpPr>
            <p:cNvPr id="152166" name="Freeform 614"/>
            <p:cNvSpPr>
              <a:spLocks/>
            </p:cNvSpPr>
            <p:nvPr/>
          </p:nvSpPr>
          <p:spPr bwMode="black">
            <a:xfrm>
              <a:off x="4867275" y="2724150"/>
              <a:ext cx="46038" cy="14288"/>
            </a:xfrm>
            <a:custGeom>
              <a:avLst/>
              <a:gdLst/>
              <a:ahLst/>
              <a:cxnLst>
                <a:cxn ang="0">
                  <a:pos x="2" y="11"/>
                </a:cxn>
                <a:cxn ang="0">
                  <a:pos x="0" y="7"/>
                </a:cxn>
                <a:cxn ang="0">
                  <a:pos x="1" y="8"/>
                </a:cxn>
                <a:cxn ang="0">
                  <a:pos x="22" y="0"/>
                </a:cxn>
                <a:cxn ang="0">
                  <a:pos x="23" y="1"/>
                </a:cxn>
                <a:cxn ang="0">
                  <a:pos x="24" y="5"/>
                </a:cxn>
                <a:cxn ang="0">
                  <a:pos x="2" y="11"/>
                </a:cxn>
              </a:cxnLst>
              <a:rect l="0" t="0" r="r" b="b"/>
              <a:pathLst>
                <a:path w="24" h="11">
                  <a:moveTo>
                    <a:pt x="2" y="11"/>
                  </a:moveTo>
                  <a:lnTo>
                    <a:pt x="0" y="7"/>
                  </a:lnTo>
                  <a:lnTo>
                    <a:pt x="1" y="8"/>
                  </a:lnTo>
                  <a:lnTo>
                    <a:pt x="22" y="0"/>
                  </a:lnTo>
                  <a:lnTo>
                    <a:pt x="23" y="1"/>
                  </a:lnTo>
                  <a:lnTo>
                    <a:pt x="24" y="5"/>
                  </a:lnTo>
                  <a:lnTo>
                    <a:pt x="2" y="11"/>
                  </a:lnTo>
                </a:path>
              </a:pathLst>
            </a:custGeom>
            <a:solidFill>
              <a:srgbClr val="993300"/>
            </a:solidFill>
            <a:ln w="3175">
              <a:solidFill>
                <a:srgbClr val="993300"/>
              </a:solidFill>
              <a:prstDash val="solid"/>
              <a:round/>
              <a:headEnd/>
              <a:tailEnd/>
            </a:ln>
          </p:spPr>
          <p:txBody>
            <a:bodyPr/>
            <a:lstStyle/>
            <a:p>
              <a:endParaRPr lang="en-US"/>
            </a:p>
          </p:txBody>
        </p:sp>
        <p:sp>
          <p:nvSpPr>
            <p:cNvPr id="152167" name="Freeform 615"/>
            <p:cNvSpPr>
              <a:spLocks/>
            </p:cNvSpPr>
            <p:nvPr/>
          </p:nvSpPr>
          <p:spPr bwMode="black">
            <a:xfrm>
              <a:off x="4864100" y="2713038"/>
              <a:ext cx="46038" cy="22225"/>
            </a:xfrm>
            <a:custGeom>
              <a:avLst/>
              <a:gdLst/>
              <a:ahLst/>
              <a:cxnLst>
                <a:cxn ang="0">
                  <a:pos x="2" y="15"/>
                </a:cxn>
                <a:cxn ang="0">
                  <a:pos x="0" y="11"/>
                </a:cxn>
                <a:cxn ang="0">
                  <a:pos x="1" y="13"/>
                </a:cxn>
                <a:cxn ang="0">
                  <a:pos x="20" y="0"/>
                </a:cxn>
                <a:cxn ang="0">
                  <a:pos x="21" y="2"/>
                </a:cxn>
                <a:cxn ang="0">
                  <a:pos x="23" y="7"/>
                </a:cxn>
                <a:cxn ang="0">
                  <a:pos x="2" y="15"/>
                </a:cxn>
              </a:cxnLst>
              <a:rect l="0" t="0" r="r" b="b"/>
              <a:pathLst>
                <a:path w="23" h="15">
                  <a:moveTo>
                    <a:pt x="2" y="15"/>
                  </a:moveTo>
                  <a:lnTo>
                    <a:pt x="0" y="11"/>
                  </a:lnTo>
                  <a:lnTo>
                    <a:pt x="1" y="13"/>
                  </a:lnTo>
                  <a:lnTo>
                    <a:pt x="20" y="0"/>
                  </a:lnTo>
                  <a:lnTo>
                    <a:pt x="21" y="2"/>
                  </a:lnTo>
                  <a:lnTo>
                    <a:pt x="23" y="7"/>
                  </a:lnTo>
                  <a:lnTo>
                    <a:pt x="2" y="15"/>
                  </a:lnTo>
                  <a:close/>
                </a:path>
              </a:pathLst>
            </a:custGeom>
            <a:solidFill>
              <a:srgbClr val="993300"/>
            </a:solidFill>
            <a:ln w="9525">
              <a:solidFill>
                <a:srgbClr val="993300"/>
              </a:solidFill>
              <a:round/>
              <a:headEnd/>
              <a:tailEnd/>
            </a:ln>
          </p:spPr>
          <p:txBody>
            <a:bodyPr/>
            <a:lstStyle/>
            <a:p>
              <a:endParaRPr lang="en-US"/>
            </a:p>
          </p:txBody>
        </p:sp>
        <p:sp>
          <p:nvSpPr>
            <p:cNvPr id="152168" name="Freeform 616"/>
            <p:cNvSpPr>
              <a:spLocks/>
            </p:cNvSpPr>
            <p:nvPr/>
          </p:nvSpPr>
          <p:spPr bwMode="black">
            <a:xfrm>
              <a:off x="4864100" y="2713038"/>
              <a:ext cx="46038" cy="22225"/>
            </a:xfrm>
            <a:custGeom>
              <a:avLst/>
              <a:gdLst/>
              <a:ahLst/>
              <a:cxnLst>
                <a:cxn ang="0">
                  <a:pos x="2" y="15"/>
                </a:cxn>
                <a:cxn ang="0">
                  <a:pos x="0" y="11"/>
                </a:cxn>
                <a:cxn ang="0">
                  <a:pos x="1" y="13"/>
                </a:cxn>
                <a:cxn ang="0">
                  <a:pos x="20" y="0"/>
                </a:cxn>
                <a:cxn ang="0">
                  <a:pos x="21" y="2"/>
                </a:cxn>
                <a:cxn ang="0">
                  <a:pos x="23" y="7"/>
                </a:cxn>
                <a:cxn ang="0">
                  <a:pos x="2" y="15"/>
                </a:cxn>
              </a:cxnLst>
              <a:rect l="0" t="0" r="r" b="b"/>
              <a:pathLst>
                <a:path w="23" h="15">
                  <a:moveTo>
                    <a:pt x="2" y="15"/>
                  </a:moveTo>
                  <a:lnTo>
                    <a:pt x="0" y="11"/>
                  </a:lnTo>
                  <a:lnTo>
                    <a:pt x="1" y="13"/>
                  </a:lnTo>
                  <a:lnTo>
                    <a:pt x="20" y="0"/>
                  </a:lnTo>
                  <a:lnTo>
                    <a:pt x="21" y="2"/>
                  </a:lnTo>
                  <a:lnTo>
                    <a:pt x="23" y="7"/>
                  </a:lnTo>
                  <a:lnTo>
                    <a:pt x="2" y="15"/>
                  </a:lnTo>
                </a:path>
              </a:pathLst>
            </a:custGeom>
            <a:solidFill>
              <a:srgbClr val="993300"/>
            </a:solidFill>
            <a:ln w="3175">
              <a:solidFill>
                <a:srgbClr val="993300"/>
              </a:solidFill>
              <a:prstDash val="solid"/>
              <a:round/>
              <a:headEnd/>
              <a:tailEnd/>
            </a:ln>
          </p:spPr>
          <p:txBody>
            <a:bodyPr/>
            <a:lstStyle/>
            <a:p>
              <a:endParaRPr lang="en-US"/>
            </a:p>
          </p:txBody>
        </p:sp>
        <p:sp>
          <p:nvSpPr>
            <p:cNvPr id="152169" name="Freeform 617"/>
            <p:cNvSpPr>
              <a:spLocks/>
            </p:cNvSpPr>
            <p:nvPr/>
          </p:nvSpPr>
          <p:spPr bwMode="black">
            <a:xfrm>
              <a:off x="4867275" y="2727325"/>
              <a:ext cx="46038" cy="14288"/>
            </a:xfrm>
            <a:custGeom>
              <a:avLst/>
              <a:gdLst/>
              <a:ahLst/>
              <a:cxnLst>
                <a:cxn ang="0">
                  <a:pos x="22" y="0"/>
                </a:cxn>
                <a:cxn ang="0">
                  <a:pos x="23" y="9"/>
                </a:cxn>
                <a:cxn ang="0">
                  <a:pos x="23" y="9"/>
                </a:cxn>
                <a:cxn ang="0">
                  <a:pos x="0" y="9"/>
                </a:cxn>
                <a:cxn ang="0">
                  <a:pos x="0" y="9"/>
                </a:cxn>
                <a:cxn ang="0">
                  <a:pos x="1" y="8"/>
                </a:cxn>
                <a:cxn ang="0">
                  <a:pos x="22" y="0"/>
                </a:cxn>
              </a:cxnLst>
              <a:rect l="0" t="0" r="r" b="b"/>
              <a:pathLst>
                <a:path w="23" h="9">
                  <a:moveTo>
                    <a:pt x="22" y="0"/>
                  </a:moveTo>
                  <a:lnTo>
                    <a:pt x="23" y="9"/>
                  </a:lnTo>
                  <a:lnTo>
                    <a:pt x="23" y="9"/>
                  </a:lnTo>
                  <a:lnTo>
                    <a:pt x="0" y="9"/>
                  </a:lnTo>
                  <a:lnTo>
                    <a:pt x="0" y="9"/>
                  </a:lnTo>
                  <a:lnTo>
                    <a:pt x="1" y="8"/>
                  </a:lnTo>
                  <a:lnTo>
                    <a:pt x="22" y="0"/>
                  </a:lnTo>
                  <a:close/>
                </a:path>
              </a:pathLst>
            </a:custGeom>
            <a:solidFill>
              <a:srgbClr val="993300"/>
            </a:solidFill>
            <a:ln w="9525">
              <a:solidFill>
                <a:srgbClr val="993300"/>
              </a:solidFill>
              <a:round/>
              <a:headEnd/>
              <a:tailEnd/>
            </a:ln>
          </p:spPr>
          <p:txBody>
            <a:bodyPr/>
            <a:lstStyle/>
            <a:p>
              <a:endParaRPr lang="en-US"/>
            </a:p>
          </p:txBody>
        </p:sp>
        <p:sp>
          <p:nvSpPr>
            <p:cNvPr id="152170" name="Freeform 618"/>
            <p:cNvSpPr>
              <a:spLocks/>
            </p:cNvSpPr>
            <p:nvPr/>
          </p:nvSpPr>
          <p:spPr bwMode="black">
            <a:xfrm>
              <a:off x="4867275" y="2727325"/>
              <a:ext cx="46038" cy="14288"/>
            </a:xfrm>
            <a:custGeom>
              <a:avLst/>
              <a:gdLst/>
              <a:ahLst/>
              <a:cxnLst>
                <a:cxn ang="0">
                  <a:pos x="22" y="0"/>
                </a:cxn>
                <a:cxn ang="0">
                  <a:pos x="23" y="9"/>
                </a:cxn>
                <a:cxn ang="0">
                  <a:pos x="23" y="9"/>
                </a:cxn>
                <a:cxn ang="0">
                  <a:pos x="0" y="9"/>
                </a:cxn>
                <a:cxn ang="0">
                  <a:pos x="0" y="9"/>
                </a:cxn>
                <a:cxn ang="0">
                  <a:pos x="1" y="8"/>
                </a:cxn>
                <a:cxn ang="0">
                  <a:pos x="22" y="0"/>
                </a:cxn>
              </a:cxnLst>
              <a:rect l="0" t="0" r="r" b="b"/>
              <a:pathLst>
                <a:path w="23" h="9">
                  <a:moveTo>
                    <a:pt x="22" y="0"/>
                  </a:moveTo>
                  <a:lnTo>
                    <a:pt x="23" y="9"/>
                  </a:lnTo>
                  <a:lnTo>
                    <a:pt x="23" y="9"/>
                  </a:lnTo>
                  <a:lnTo>
                    <a:pt x="0" y="9"/>
                  </a:lnTo>
                  <a:lnTo>
                    <a:pt x="0" y="9"/>
                  </a:lnTo>
                  <a:lnTo>
                    <a:pt x="1" y="8"/>
                  </a:lnTo>
                  <a:lnTo>
                    <a:pt x="22" y="0"/>
                  </a:lnTo>
                </a:path>
              </a:pathLst>
            </a:custGeom>
            <a:solidFill>
              <a:srgbClr val="993300"/>
            </a:solidFill>
            <a:ln w="3175">
              <a:solidFill>
                <a:srgbClr val="993300"/>
              </a:solidFill>
              <a:prstDash val="solid"/>
              <a:round/>
              <a:headEnd/>
              <a:tailEnd/>
            </a:ln>
          </p:spPr>
          <p:txBody>
            <a:bodyPr/>
            <a:lstStyle/>
            <a:p>
              <a:endParaRPr lang="en-US"/>
            </a:p>
          </p:txBody>
        </p:sp>
        <p:sp>
          <p:nvSpPr>
            <p:cNvPr id="152171" name="Text Box 619"/>
            <p:cNvSpPr txBox="1">
              <a:spLocks noChangeArrowheads="1"/>
            </p:cNvSpPr>
            <p:nvPr/>
          </p:nvSpPr>
          <p:spPr bwMode="auto">
            <a:xfrm>
              <a:off x="3260725" y="5967413"/>
              <a:ext cx="593725" cy="396875"/>
            </a:xfrm>
            <a:prstGeom prst="rect">
              <a:avLst/>
            </a:prstGeom>
            <a:noFill/>
            <a:ln w="9525">
              <a:noFill/>
              <a:miter lim="800000"/>
              <a:headEnd/>
              <a:tailEnd/>
            </a:ln>
            <a:effectLst/>
          </p:spPr>
          <p:txBody>
            <a:bodyPr wrap="none">
              <a:spAutoFit/>
            </a:bodyPr>
            <a:lstStyle/>
            <a:p>
              <a:pPr algn="l" eaLnBrk="0" hangingPunct="0"/>
              <a:r>
                <a:rPr lang="en-US" sz="2000" b="1"/>
                <a:t>30”</a:t>
              </a:r>
            </a:p>
          </p:txBody>
        </p:sp>
        <p:sp>
          <p:nvSpPr>
            <p:cNvPr id="152172" name="Text Box 620"/>
            <p:cNvSpPr txBox="1">
              <a:spLocks noChangeArrowheads="1"/>
            </p:cNvSpPr>
            <p:nvPr/>
          </p:nvSpPr>
          <p:spPr bwMode="auto">
            <a:xfrm>
              <a:off x="3273425" y="5618163"/>
              <a:ext cx="593725" cy="396875"/>
            </a:xfrm>
            <a:prstGeom prst="rect">
              <a:avLst/>
            </a:prstGeom>
            <a:noFill/>
            <a:ln w="9525">
              <a:noFill/>
              <a:miter lim="800000"/>
              <a:headEnd/>
              <a:tailEnd/>
            </a:ln>
            <a:effectLst/>
          </p:spPr>
          <p:txBody>
            <a:bodyPr wrap="none">
              <a:spAutoFit/>
            </a:bodyPr>
            <a:lstStyle/>
            <a:p>
              <a:pPr algn="l" eaLnBrk="0" hangingPunct="0"/>
              <a:r>
                <a:rPr lang="en-US" sz="2000" b="1"/>
                <a:t>24”</a:t>
              </a:r>
            </a:p>
          </p:txBody>
        </p:sp>
        <p:sp>
          <p:nvSpPr>
            <p:cNvPr id="152173" name="Text Box 621"/>
            <p:cNvSpPr txBox="1">
              <a:spLocks noChangeArrowheads="1"/>
            </p:cNvSpPr>
            <p:nvPr/>
          </p:nvSpPr>
          <p:spPr bwMode="auto">
            <a:xfrm rot="-5400000">
              <a:off x="7329488" y="3375025"/>
              <a:ext cx="593725" cy="396875"/>
            </a:xfrm>
            <a:prstGeom prst="rect">
              <a:avLst/>
            </a:prstGeom>
            <a:noFill/>
            <a:ln w="9525">
              <a:noFill/>
              <a:miter lim="800000"/>
              <a:headEnd/>
              <a:tailEnd/>
            </a:ln>
            <a:effectLst/>
          </p:spPr>
          <p:txBody>
            <a:bodyPr wrap="none">
              <a:spAutoFit/>
            </a:bodyPr>
            <a:lstStyle/>
            <a:p>
              <a:pPr algn="l" eaLnBrk="0" hangingPunct="0"/>
              <a:r>
                <a:rPr lang="en-US" sz="2000" b="1"/>
                <a:t>32”</a:t>
              </a:r>
            </a:p>
          </p:txBody>
        </p:sp>
        <p:sp>
          <p:nvSpPr>
            <p:cNvPr id="152174" name="Text Box 622"/>
            <p:cNvSpPr txBox="1">
              <a:spLocks noChangeArrowheads="1"/>
            </p:cNvSpPr>
            <p:nvPr/>
          </p:nvSpPr>
          <p:spPr bwMode="auto">
            <a:xfrm rot="-5400000">
              <a:off x="6755606" y="3420269"/>
              <a:ext cx="804863" cy="396875"/>
            </a:xfrm>
            <a:prstGeom prst="rect">
              <a:avLst/>
            </a:prstGeom>
            <a:noFill/>
            <a:ln w="9525">
              <a:noFill/>
              <a:miter lim="800000"/>
              <a:headEnd/>
              <a:tailEnd/>
            </a:ln>
            <a:effectLst/>
          </p:spPr>
          <p:txBody>
            <a:bodyPr wrap="none">
              <a:spAutoFit/>
            </a:bodyPr>
            <a:lstStyle/>
            <a:p>
              <a:pPr algn="l" eaLnBrk="0" hangingPunct="0"/>
              <a:r>
                <a:rPr lang="en-US" sz="2000" b="1"/>
                <a:t>29.5”</a:t>
              </a:r>
            </a:p>
          </p:txBody>
        </p:sp>
        <p:sp>
          <p:nvSpPr>
            <p:cNvPr id="152175" name="Text Box 623"/>
            <p:cNvSpPr txBox="1">
              <a:spLocks noChangeArrowheads="1"/>
            </p:cNvSpPr>
            <p:nvPr/>
          </p:nvSpPr>
          <p:spPr bwMode="auto">
            <a:xfrm rot="-5400000">
              <a:off x="6314282" y="3418681"/>
              <a:ext cx="804862" cy="396875"/>
            </a:xfrm>
            <a:prstGeom prst="rect">
              <a:avLst/>
            </a:prstGeom>
            <a:noFill/>
            <a:ln w="9525">
              <a:noFill/>
              <a:miter lim="800000"/>
              <a:headEnd/>
              <a:tailEnd/>
            </a:ln>
            <a:effectLst/>
          </p:spPr>
          <p:txBody>
            <a:bodyPr wrap="none">
              <a:spAutoFit/>
            </a:bodyPr>
            <a:lstStyle/>
            <a:p>
              <a:pPr algn="l" eaLnBrk="0" hangingPunct="0"/>
              <a:r>
                <a:rPr lang="en-US" sz="2000" b="1"/>
                <a:t>28.5”</a:t>
              </a:r>
            </a:p>
          </p:txBody>
        </p:sp>
        <p:sp>
          <p:nvSpPr>
            <p:cNvPr id="152176" name="Text Box 624"/>
            <p:cNvSpPr txBox="1">
              <a:spLocks noChangeArrowheads="1"/>
            </p:cNvSpPr>
            <p:nvPr/>
          </p:nvSpPr>
          <p:spPr bwMode="auto">
            <a:xfrm>
              <a:off x="3700463" y="1508125"/>
              <a:ext cx="354012" cy="457200"/>
            </a:xfrm>
            <a:prstGeom prst="rect">
              <a:avLst/>
            </a:prstGeom>
            <a:noFill/>
            <a:ln w="9525">
              <a:noFill/>
              <a:miter lim="800000"/>
              <a:headEnd/>
              <a:tailEnd/>
            </a:ln>
            <a:effectLst/>
          </p:spPr>
          <p:txBody>
            <a:bodyPr wrap="none">
              <a:spAutoFit/>
            </a:bodyPr>
            <a:lstStyle/>
            <a:p>
              <a:pPr algn="l" eaLnBrk="0" hangingPunct="0"/>
              <a:r>
                <a:rPr lang="en-US" b="1"/>
                <a:t>4</a:t>
              </a:r>
            </a:p>
          </p:txBody>
        </p:sp>
        <p:sp>
          <p:nvSpPr>
            <p:cNvPr id="152177" name="Line 625"/>
            <p:cNvSpPr>
              <a:spLocks noChangeShapeType="1"/>
            </p:cNvSpPr>
            <p:nvPr/>
          </p:nvSpPr>
          <p:spPr bwMode="black">
            <a:xfrm flipV="1">
              <a:off x="4229100" y="1066800"/>
              <a:ext cx="1003300" cy="1574800"/>
            </a:xfrm>
            <a:prstGeom prst="line">
              <a:avLst/>
            </a:prstGeom>
            <a:noFill/>
            <a:ln w="38100">
              <a:solidFill>
                <a:schemeClr val="tx1"/>
              </a:solidFill>
              <a:round/>
              <a:headEnd type="triangle" w="lg" len="lg"/>
              <a:tailEnd/>
            </a:ln>
            <a:effectLst/>
          </p:spPr>
          <p:txBody>
            <a:bodyPr/>
            <a:lstStyle/>
            <a:p>
              <a:endParaRPr lang="en-US"/>
            </a:p>
          </p:txBody>
        </p:sp>
        <p:sp>
          <p:nvSpPr>
            <p:cNvPr id="152179" name="Line 627"/>
            <p:cNvSpPr>
              <a:spLocks noChangeShapeType="1"/>
            </p:cNvSpPr>
            <p:nvPr/>
          </p:nvSpPr>
          <p:spPr bwMode="black">
            <a:xfrm>
              <a:off x="5207000" y="1066800"/>
              <a:ext cx="825500" cy="0"/>
            </a:xfrm>
            <a:prstGeom prst="line">
              <a:avLst/>
            </a:prstGeom>
            <a:noFill/>
            <a:ln w="38100">
              <a:solidFill>
                <a:schemeClr val="tx1"/>
              </a:solidFill>
              <a:round/>
              <a:headEnd/>
              <a:tailEnd/>
            </a:ln>
            <a:effectLst/>
          </p:spPr>
          <p:txBody>
            <a:bodyPr/>
            <a:lstStyle/>
            <a:p>
              <a:endParaRPr lang="en-US"/>
            </a:p>
          </p:txBody>
        </p:sp>
        <p:sp>
          <p:nvSpPr>
            <p:cNvPr id="152180" name="Line 628"/>
            <p:cNvSpPr>
              <a:spLocks noChangeShapeType="1"/>
            </p:cNvSpPr>
            <p:nvPr/>
          </p:nvSpPr>
          <p:spPr bwMode="black">
            <a:xfrm flipV="1">
              <a:off x="4919663" y="1655763"/>
              <a:ext cx="647700" cy="1016000"/>
            </a:xfrm>
            <a:prstGeom prst="line">
              <a:avLst/>
            </a:prstGeom>
            <a:noFill/>
            <a:ln w="38100">
              <a:solidFill>
                <a:schemeClr val="tx1"/>
              </a:solidFill>
              <a:round/>
              <a:headEnd type="triangle" w="lg" len="lg"/>
              <a:tailEnd/>
            </a:ln>
            <a:effectLst/>
          </p:spPr>
          <p:txBody>
            <a:bodyPr/>
            <a:lstStyle/>
            <a:p>
              <a:endParaRPr lang="en-US"/>
            </a:p>
          </p:txBody>
        </p:sp>
        <p:sp>
          <p:nvSpPr>
            <p:cNvPr id="152181" name="Line 629"/>
            <p:cNvSpPr>
              <a:spLocks noChangeShapeType="1"/>
            </p:cNvSpPr>
            <p:nvPr/>
          </p:nvSpPr>
          <p:spPr bwMode="black">
            <a:xfrm>
              <a:off x="5567363" y="1655763"/>
              <a:ext cx="546100" cy="0"/>
            </a:xfrm>
            <a:prstGeom prst="line">
              <a:avLst/>
            </a:prstGeom>
            <a:noFill/>
            <a:ln w="38100">
              <a:solidFill>
                <a:schemeClr val="tx1"/>
              </a:solidFill>
              <a:round/>
              <a:headEnd/>
              <a:tailEnd/>
            </a:ln>
            <a:effectLst/>
          </p:spPr>
          <p:txBody>
            <a:bodyPr/>
            <a:lstStyle/>
            <a:p>
              <a:endParaRPr lang="en-US"/>
            </a:p>
          </p:txBody>
        </p:sp>
        <p:sp>
          <p:nvSpPr>
            <p:cNvPr id="152182" name="Text Box 630"/>
            <p:cNvSpPr txBox="1">
              <a:spLocks noChangeArrowheads="1"/>
            </p:cNvSpPr>
            <p:nvPr/>
          </p:nvSpPr>
          <p:spPr bwMode="black">
            <a:xfrm>
              <a:off x="6184900" y="889000"/>
              <a:ext cx="1930400" cy="457200"/>
            </a:xfrm>
            <a:prstGeom prst="rect">
              <a:avLst/>
            </a:prstGeom>
            <a:noFill/>
            <a:ln w="9525" algn="ctr">
              <a:noFill/>
              <a:miter lim="800000"/>
              <a:headEnd/>
              <a:tailEnd/>
            </a:ln>
            <a:effectLst/>
          </p:spPr>
          <p:txBody>
            <a:bodyPr>
              <a:spAutoFit/>
            </a:bodyPr>
            <a:lstStyle/>
            <a:p>
              <a:pPr algn="l">
                <a:spcBef>
                  <a:spcPct val="50000"/>
                </a:spcBef>
              </a:pPr>
              <a:r>
                <a:rPr lang="en-US"/>
                <a:t>#4 stirrup</a:t>
              </a:r>
            </a:p>
          </p:txBody>
        </p:sp>
        <p:sp>
          <p:nvSpPr>
            <p:cNvPr id="152183" name="Text Box 631"/>
            <p:cNvSpPr txBox="1">
              <a:spLocks noChangeArrowheads="1"/>
            </p:cNvSpPr>
            <p:nvPr/>
          </p:nvSpPr>
          <p:spPr bwMode="black">
            <a:xfrm>
              <a:off x="6253163" y="1465263"/>
              <a:ext cx="1930400" cy="641350"/>
            </a:xfrm>
            <a:prstGeom prst="rect">
              <a:avLst/>
            </a:prstGeom>
            <a:noFill/>
            <a:ln w="9525" algn="ctr">
              <a:noFill/>
              <a:miter lim="800000"/>
              <a:headEnd/>
              <a:tailEnd/>
            </a:ln>
            <a:effectLst/>
          </p:spPr>
          <p:txBody>
            <a:bodyPr>
              <a:spAutoFit/>
            </a:bodyPr>
            <a:lstStyle/>
            <a:p>
              <a:pPr algn="l">
                <a:lnSpc>
                  <a:spcPct val="75000"/>
                </a:lnSpc>
                <a:spcBef>
                  <a:spcPct val="50000"/>
                </a:spcBef>
              </a:pPr>
              <a:r>
                <a:rPr lang="en-US"/>
                <a:t>#8 bar, assumed</a:t>
              </a:r>
            </a:p>
          </p:txBody>
        </p:sp>
        <p:sp>
          <p:nvSpPr>
            <p:cNvPr id="3" name="Oval 2"/>
            <p:cNvSpPr>
              <a:spLocks noChangeAspect="1"/>
            </p:cNvSpPr>
            <p:nvPr/>
          </p:nvSpPr>
          <p:spPr bwMode="auto">
            <a:xfrm>
              <a:off x="3542506" y="2682875"/>
              <a:ext cx="162307" cy="164592"/>
            </a:xfrm>
            <a:prstGeom prst="ellipse">
              <a:avLst/>
            </a:prstGeom>
            <a:solidFill>
              <a:srgbClr val="993300"/>
            </a:solidFill>
            <a:ln w="9525">
              <a:noFill/>
              <a:round/>
              <a:headEnd/>
              <a:tailEnd/>
            </a:ln>
          </p:spPr>
          <p:txBody>
            <a:bodyPr/>
            <a:lstStyle/>
            <a:p>
              <a:endParaRPr lang="en-US"/>
            </a:p>
          </p:txBody>
        </p:sp>
        <p:sp>
          <p:nvSpPr>
            <p:cNvPr id="675" name="Oval 674"/>
            <p:cNvSpPr>
              <a:spLocks noChangeAspect="1"/>
            </p:cNvSpPr>
            <p:nvPr/>
          </p:nvSpPr>
          <p:spPr bwMode="auto">
            <a:xfrm>
              <a:off x="4161631" y="2673350"/>
              <a:ext cx="162307" cy="164592"/>
            </a:xfrm>
            <a:prstGeom prst="ellipse">
              <a:avLst/>
            </a:prstGeom>
            <a:solidFill>
              <a:srgbClr val="993300"/>
            </a:solidFill>
            <a:ln w="9525">
              <a:noFill/>
              <a:round/>
              <a:headEnd/>
              <a:tailEnd/>
            </a:ln>
          </p:spPr>
          <p:txBody>
            <a:bodyPr/>
            <a:lstStyle/>
            <a:p>
              <a:endParaRPr lang="en-US"/>
            </a:p>
          </p:txBody>
        </p:sp>
        <p:sp>
          <p:nvSpPr>
            <p:cNvPr id="676" name="Oval 675"/>
            <p:cNvSpPr>
              <a:spLocks noChangeAspect="1"/>
            </p:cNvSpPr>
            <p:nvPr/>
          </p:nvSpPr>
          <p:spPr bwMode="auto">
            <a:xfrm>
              <a:off x="3535362" y="4614863"/>
              <a:ext cx="162307" cy="164592"/>
            </a:xfrm>
            <a:prstGeom prst="ellipse">
              <a:avLst/>
            </a:prstGeom>
            <a:solidFill>
              <a:srgbClr val="993300"/>
            </a:solidFill>
            <a:ln w="9525">
              <a:noFill/>
              <a:round/>
              <a:headEnd/>
              <a:tailEnd/>
            </a:ln>
          </p:spPr>
          <p:txBody>
            <a:bodyPr/>
            <a:lstStyle/>
            <a:p>
              <a:endParaRPr lang="en-US"/>
            </a:p>
          </p:txBody>
        </p:sp>
        <p:sp>
          <p:nvSpPr>
            <p:cNvPr id="677" name="Oval 676"/>
            <p:cNvSpPr>
              <a:spLocks noChangeAspect="1"/>
            </p:cNvSpPr>
            <p:nvPr/>
          </p:nvSpPr>
          <p:spPr bwMode="auto">
            <a:xfrm>
              <a:off x="4154487" y="4605338"/>
              <a:ext cx="162307" cy="164592"/>
            </a:xfrm>
            <a:prstGeom prst="ellipse">
              <a:avLst/>
            </a:prstGeom>
            <a:solidFill>
              <a:srgbClr val="993300"/>
            </a:solidFill>
            <a:ln w="9525">
              <a:noFill/>
              <a:round/>
              <a:headEnd/>
              <a:tailEnd/>
            </a:ln>
          </p:spPr>
          <p:txBody>
            <a:bodyPr/>
            <a:lstStyle/>
            <a:p>
              <a:endParaRPr lang="en-US"/>
            </a:p>
          </p:txBody>
        </p:sp>
      </p:grpSp>
      <p:sp>
        <p:nvSpPr>
          <p:cNvPr id="151554" name="Rectangle 2"/>
          <p:cNvSpPr>
            <a:spLocks noGrp="1" noChangeArrowheads="1"/>
          </p:cNvSpPr>
          <p:nvPr>
            <p:ph type="title"/>
          </p:nvPr>
        </p:nvSpPr>
        <p:spPr>
          <a:xfrm>
            <a:off x="457200" y="0"/>
            <a:ext cx="8229600" cy="852488"/>
          </a:xfrm>
        </p:spPr>
        <p:txBody>
          <a:bodyPr/>
          <a:lstStyle/>
          <a:p>
            <a:r>
              <a:rPr lang="en-US" sz="3200" dirty="0">
                <a:solidFill>
                  <a:srgbClr val="2D2DB9"/>
                </a:solidFill>
              </a:rPr>
              <a:t>Layout of Reinforcement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Rectangle 2"/>
          <p:cNvSpPr>
            <a:spLocks noGrp="1" noChangeArrowheads="1"/>
          </p:cNvSpPr>
          <p:nvPr>
            <p:ph type="title"/>
          </p:nvPr>
        </p:nvSpPr>
        <p:spPr>
          <a:xfrm>
            <a:off x="485775" y="0"/>
            <a:ext cx="8229600" cy="969963"/>
          </a:xfrm>
        </p:spPr>
        <p:txBody>
          <a:bodyPr/>
          <a:lstStyle/>
          <a:p>
            <a:r>
              <a:rPr lang="en-US" sz="3200" dirty="0">
                <a:solidFill>
                  <a:srgbClr val="2D2DB9"/>
                </a:solidFill>
              </a:rPr>
              <a:t>Reinforcing Steel Stress-Strain Behavior</a:t>
            </a:r>
          </a:p>
        </p:txBody>
      </p:sp>
      <p:graphicFrame>
        <p:nvGraphicFramePr>
          <p:cNvPr id="418819" name="Object 3" descr="The most commonly used is Grade 60 which shows a distinct yield plateau and strain hardening at between 0.5% and 1% elongation.  For common analysis of reinforced concrete behavior, strain hardening is ignored.  For seismic design, it is important that the actual yield strain of the steel is not significantly higher than the value used in design." title="typical stress-strain behavior of common grades of reinforcing steel"/>
          <p:cNvGraphicFramePr>
            <a:graphicFrameLocks noGrp="1" noChangeAspect="1"/>
          </p:cNvGraphicFramePr>
          <p:nvPr>
            <p:ph idx="1"/>
            <p:extLst>
              <p:ext uri="{D42A27DB-BD31-4B8C-83A1-F6EECF244321}">
                <p14:modId xmlns:p14="http://schemas.microsoft.com/office/powerpoint/2010/main" val="470552839"/>
              </p:ext>
            </p:extLst>
          </p:nvPr>
        </p:nvGraphicFramePr>
        <p:xfrm>
          <a:off x="871538" y="755650"/>
          <a:ext cx="7391400" cy="5065713"/>
        </p:xfrm>
        <a:graphic>
          <a:graphicData uri="http://schemas.openxmlformats.org/presentationml/2006/ole">
            <mc:AlternateContent xmlns:mc="http://schemas.openxmlformats.org/markup-compatibility/2006">
              <mc:Choice xmlns:v="urn:schemas-microsoft-com:vml" Requires="v">
                <p:oleObj spid="_x0000_s418954" name="SmartSketch Document" r:id="rId4" imgW="9172440" imgH="6286680" progId="">
                  <p:embed/>
                </p:oleObj>
              </mc:Choice>
              <mc:Fallback>
                <p:oleObj name="SmartSketch Document" r:id="rId4" imgW="9172440" imgH="6286680" progId="">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1538" y="755650"/>
                        <a:ext cx="7391400" cy="5065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2" name="Rectangle 2"/>
          <p:cNvSpPr>
            <a:spLocks noGrp="1" noChangeArrowheads="1"/>
          </p:cNvSpPr>
          <p:nvPr>
            <p:ph type="title"/>
          </p:nvPr>
        </p:nvSpPr>
        <p:spPr>
          <a:xfrm>
            <a:off x="457200" y="0"/>
            <a:ext cx="8229600" cy="1143000"/>
          </a:xfrm>
        </p:spPr>
        <p:txBody>
          <a:bodyPr/>
          <a:lstStyle/>
          <a:p>
            <a:r>
              <a:rPr lang="en-US" sz="3200" dirty="0">
                <a:solidFill>
                  <a:srgbClr val="2D2DB9"/>
                </a:solidFill>
              </a:rPr>
              <a:t>Design Strengths</a:t>
            </a:r>
          </a:p>
        </p:txBody>
      </p:sp>
      <p:graphicFrame>
        <p:nvGraphicFramePr>
          <p:cNvPr id="522268" name="Group 28" descr="Drice Aspect and Strength Used" title="Design Strengths"/>
          <p:cNvGraphicFramePr>
            <a:graphicFrameLocks noGrp="1"/>
          </p:cNvGraphicFramePr>
          <p:nvPr>
            <p:ph idx="1"/>
            <p:extLst>
              <p:ext uri="{D42A27DB-BD31-4B8C-83A1-F6EECF244321}">
                <p14:modId xmlns:p14="http://schemas.microsoft.com/office/powerpoint/2010/main" val="3817591299"/>
              </p:ext>
            </p:extLst>
          </p:nvPr>
        </p:nvGraphicFramePr>
        <p:xfrm>
          <a:off x="485775" y="1077913"/>
          <a:ext cx="8229600" cy="4799965"/>
        </p:xfrm>
        <a:graphic>
          <a:graphicData uri="http://schemas.openxmlformats.org/drawingml/2006/table">
            <a:tbl>
              <a:tblPr firstRow="1"/>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755650">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800" b="1" i="0" u="none" strike="noStrike" cap="none" normalizeH="0" baseline="0" dirty="0">
                          <a:ln>
                            <a:noFill/>
                          </a:ln>
                          <a:solidFill>
                            <a:schemeClr val="tx1"/>
                          </a:solidFill>
                          <a:effectLst/>
                          <a:latin typeface="Arial" charset="0"/>
                        </a:rPr>
                        <a:t>Design Aspect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800" b="1" i="0" u="none" strike="noStrike" cap="none" normalizeH="0" baseline="0" dirty="0">
                          <a:ln>
                            <a:noFill/>
                          </a:ln>
                          <a:solidFill>
                            <a:schemeClr val="tx1"/>
                          </a:solidFill>
                          <a:effectLst/>
                          <a:latin typeface="Arial" charset="0"/>
                        </a:rPr>
                        <a:t>Strength Used</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52475">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400" b="1" i="0" u="none" strike="noStrike" cap="none" normalizeH="0" baseline="0">
                          <a:ln>
                            <a:noFill/>
                          </a:ln>
                          <a:solidFill>
                            <a:schemeClr val="tx1"/>
                          </a:solidFill>
                          <a:effectLst/>
                          <a:latin typeface="Arial" charset="0"/>
                        </a:rPr>
                        <a:t>Beam flexure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400" b="1" i="0" u="none" strike="noStrike" cap="none" normalizeH="0" baseline="0">
                          <a:ln>
                            <a:noFill/>
                          </a:ln>
                          <a:solidFill>
                            <a:schemeClr val="tx1"/>
                          </a:solidFill>
                          <a:effectLst/>
                          <a:latin typeface="Arial" charset="0"/>
                        </a:rPr>
                        <a:t>Design strength</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55650">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400" b="1" i="0" u="none" strike="noStrike" cap="none" normalizeH="0" baseline="0">
                          <a:ln>
                            <a:noFill/>
                          </a:ln>
                          <a:solidFill>
                            <a:schemeClr val="tx1"/>
                          </a:solidFill>
                          <a:effectLst/>
                          <a:latin typeface="Arial" charset="0"/>
                        </a:rPr>
                        <a:t>Beam shear</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400" b="1" i="0" u="none" strike="noStrike" cap="none" normalizeH="0" baseline="0">
                          <a:ln>
                            <a:noFill/>
                          </a:ln>
                          <a:solidFill>
                            <a:schemeClr val="tx1"/>
                          </a:solidFill>
                          <a:effectLst/>
                          <a:latin typeface="Arial" charset="0"/>
                        </a:rPr>
                        <a:t>Maximum probable strength</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54063">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400" b="1" i="0" u="none" strike="noStrike" cap="none" normalizeH="0" baseline="0">
                          <a:ln>
                            <a:noFill/>
                          </a:ln>
                          <a:solidFill>
                            <a:schemeClr val="tx1"/>
                          </a:solidFill>
                          <a:effectLst/>
                          <a:latin typeface="Arial" charset="0"/>
                        </a:rPr>
                        <a:t>Beam-column joint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400" b="1" i="0" u="none" strike="noStrike" cap="none" normalizeH="0" baseline="0">
                          <a:ln>
                            <a:noFill/>
                          </a:ln>
                          <a:solidFill>
                            <a:schemeClr val="tx1"/>
                          </a:solidFill>
                          <a:effectLst/>
                          <a:latin typeface="Arial" charset="0"/>
                        </a:rPr>
                        <a:t>Maximum probable strength</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52475">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400" b="1" i="0" u="none" strike="noStrike" cap="none" normalizeH="0" baseline="0">
                          <a:ln>
                            <a:noFill/>
                          </a:ln>
                          <a:solidFill>
                            <a:schemeClr val="tx1"/>
                          </a:solidFill>
                          <a:effectLst/>
                          <a:latin typeface="Arial" charset="0"/>
                        </a:rPr>
                        <a:t>Column flexure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400" b="1" i="0" u="none" strike="noStrike" cap="none" normalizeH="0" baseline="0">
                          <a:ln>
                            <a:noFill/>
                          </a:ln>
                          <a:solidFill>
                            <a:schemeClr val="tx1"/>
                          </a:solidFill>
                          <a:effectLst/>
                          <a:latin typeface="Arial" charset="0"/>
                        </a:rPr>
                        <a:t>1.2 times nominal</a:t>
                      </a:r>
                      <a:br>
                        <a:rPr kumimoji="0" lang="en-US" sz="2400" b="1" i="0" u="none" strike="noStrike" cap="none" normalizeH="0" baseline="0">
                          <a:ln>
                            <a:noFill/>
                          </a:ln>
                          <a:solidFill>
                            <a:schemeClr val="tx1"/>
                          </a:solidFill>
                          <a:effectLst/>
                          <a:latin typeface="Arial" charset="0"/>
                        </a:rPr>
                      </a:br>
                      <a:r>
                        <a:rPr kumimoji="0" lang="en-US" sz="2400" b="1" i="0" u="none" strike="noStrike" cap="none" normalizeH="0" baseline="0">
                          <a:ln>
                            <a:noFill/>
                          </a:ln>
                          <a:solidFill>
                            <a:schemeClr val="tx1"/>
                          </a:solidFill>
                          <a:effectLst/>
                          <a:latin typeface="Arial" charset="0"/>
                        </a:rPr>
                        <a:t>beam strength</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755650">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400" b="1" i="0" u="none" strike="noStrike" cap="none" normalizeH="0" baseline="0">
                          <a:ln>
                            <a:noFill/>
                          </a:ln>
                          <a:solidFill>
                            <a:schemeClr val="tx1"/>
                          </a:solidFill>
                          <a:effectLst/>
                          <a:latin typeface="Arial" charset="0"/>
                        </a:rPr>
                        <a:t>Column shear</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400" b="1" i="0" u="none" strike="noStrike" cap="none" normalizeH="0" baseline="0" dirty="0">
                          <a:ln>
                            <a:noFill/>
                          </a:ln>
                          <a:solidFill>
                            <a:schemeClr val="tx1"/>
                          </a:solidFill>
                          <a:effectLst/>
                          <a:latin typeface="Arial" charset="0"/>
                        </a:rPr>
                        <a:t>Maximum probable strength</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2" name="Footer Placeholder 1"/>
          <p:cNvSpPr>
            <a:spLocks noGrp="1"/>
          </p:cNvSpPr>
          <p:nvPr>
            <p:ph type="ftr" sz="quarter" idx="10"/>
          </p:nvPr>
        </p:nvSpPr>
        <p:spPr/>
        <p:txBody>
          <a:bodyPr/>
          <a:lstStyle/>
          <a:p>
            <a:r>
              <a:rPr lang="en-US"/>
              <a:t>Instructional Materials Complementing FEMA P-1051, Design Examples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pic>
        <p:nvPicPr>
          <p:cNvPr id="495" name="Picture 494" title="Blending Moment Envelopes for Beams in Frame 1 at Level 7"/>
          <p:cNvPicPr/>
          <p:nvPr/>
        </p:nvPicPr>
        <p:blipFill>
          <a:blip r:embed="rId3" cstate="print">
            <a:extLst>
              <a:ext uri="{28A0092B-C50C-407E-A947-70E740481C1C}">
                <a14:useLocalDpi xmlns:a14="http://schemas.microsoft.com/office/drawing/2010/main" val="0"/>
              </a:ext>
            </a:extLst>
          </a:blip>
          <a:stretch>
            <a:fillRect/>
          </a:stretch>
        </p:blipFill>
        <p:spPr>
          <a:xfrm rot="16200000">
            <a:off x="2387553" y="217376"/>
            <a:ext cx="5307838" cy="6961473"/>
          </a:xfrm>
          <a:prstGeom prst="rect">
            <a:avLst/>
          </a:prstGeom>
        </p:spPr>
      </p:pic>
      <p:sp>
        <p:nvSpPr>
          <p:cNvPr id="152578" name="Rectangle 2"/>
          <p:cNvSpPr>
            <a:spLocks noGrp="1" noChangeArrowheads="1"/>
          </p:cNvSpPr>
          <p:nvPr>
            <p:ph type="title"/>
          </p:nvPr>
        </p:nvSpPr>
        <p:spPr>
          <a:xfrm>
            <a:off x="427038" y="0"/>
            <a:ext cx="8229600" cy="1143000"/>
          </a:xfrm>
        </p:spPr>
        <p:txBody>
          <a:bodyPr/>
          <a:lstStyle/>
          <a:p>
            <a:r>
              <a:rPr lang="en-US" sz="3200" dirty="0">
                <a:solidFill>
                  <a:srgbClr val="2D2DB9"/>
                </a:solidFill>
              </a:rPr>
              <a:t>Bending Moment Envelopes:</a:t>
            </a:r>
            <a:br>
              <a:rPr lang="en-US" sz="3200" dirty="0">
                <a:solidFill>
                  <a:srgbClr val="2D2DB9"/>
                </a:solidFill>
              </a:rPr>
            </a:br>
            <a:r>
              <a:rPr lang="en-US" sz="3200" dirty="0">
                <a:solidFill>
                  <a:srgbClr val="2D2DB9"/>
                </a:solidFill>
              </a:rPr>
              <a:t>Frame 1 Beams, 7</a:t>
            </a:r>
            <a:r>
              <a:rPr lang="en-US" sz="3200" baseline="30000" dirty="0">
                <a:solidFill>
                  <a:srgbClr val="2D2DB9"/>
                </a:solidFill>
              </a:rPr>
              <a:t>th</a:t>
            </a:r>
            <a:r>
              <a:rPr lang="en-US" sz="3200" dirty="0">
                <a:solidFill>
                  <a:srgbClr val="2D2DB9"/>
                </a:solidFill>
              </a:rPr>
              <a:t> Floor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Instructional Materials Complementing FEMA P-1051, Design Examples       </a:t>
            </a:r>
            <a:endParaRPr lang="en-US" dirty="0"/>
          </a:p>
        </p:txBody>
      </p:sp>
      <p:graphicFrame>
        <p:nvGraphicFramePr>
          <p:cNvPr id="5" name="Table 4" title="Design of Longitudinal reinforcent in the beam (cont.)"/>
          <p:cNvGraphicFramePr>
            <a:graphicFrameLocks noGrp="1"/>
          </p:cNvGraphicFramePr>
          <p:nvPr>
            <p:extLst>
              <p:ext uri="{D42A27DB-BD31-4B8C-83A1-F6EECF244321}">
                <p14:modId xmlns:p14="http://schemas.microsoft.com/office/powerpoint/2010/main" val="3697581847"/>
              </p:ext>
            </p:extLst>
          </p:nvPr>
        </p:nvGraphicFramePr>
        <p:xfrm>
          <a:off x="457200" y="2313909"/>
          <a:ext cx="8308848" cy="3648296"/>
        </p:xfrm>
        <a:graphic>
          <a:graphicData uri="http://schemas.openxmlformats.org/drawingml/2006/table">
            <a:tbl>
              <a:tblPr firstRow="1" firstCol="1" lastRow="1" lastCol="1" bandRow="1" bandCol="1">
                <a:tableStyleId>{5940675A-B579-460E-94D1-54222C63F5DA}</a:tableStyleId>
              </a:tblPr>
              <a:tblGrid>
                <a:gridCol w="4411505">
                  <a:extLst>
                    <a:ext uri="{9D8B030D-6E8A-4147-A177-3AD203B41FA5}">
                      <a16:colId xmlns:a16="http://schemas.microsoft.com/office/drawing/2014/main" val="3583466702"/>
                    </a:ext>
                  </a:extLst>
                </a:gridCol>
                <a:gridCol w="3897343">
                  <a:extLst>
                    <a:ext uri="{9D8B030D-6E8A-4147-A177-3AD203B41FA5}">
                      <a16:colId xmlns:a16="http://schemas.microsoft.com/office/drawing/2014/main" val="2335325656"/>
                    </a:ext>
                  </a:extLst>
                </a:gridCol>
              </a:tblGrid>
              <a:tr h="994990">
                <a:tc>
                  <a:txBody>
                    <a:bodyPr/>
                    <a:lstStyle/>
                    <a:p>
                      <a:pPr marL="1270" marR="140970">
                        <a:spcBef>
                          <a:spcPts val="0"/>
                        </a:spcBef>
                        <a:spcAft>
                          <a:spcPts val="0"/>
                        </a:spcAft>
                        <a:tabLst>
                          <a:tab pos="-685800" algn="l"/>
                          <a:tab pos="-457200" algn="l"/>
                          <a:tab pos="228600" algn="l"/>
                          <a:tab pos="280670" algn="l"/>
                          <a:tab pos="914400" algn="l"/>
                          <a:tab pos="1371600" algn="l"/>
                          <a:tab pos="1828800" algn="l"/>
                          <a:tab pos="2096770" algn="l"/>
                          <a:tab pos="2743200" algn="l"/>
                          <a:tab pos="3200400" algn="l"/>
                          <a:tab pos="3657600" algn="l"/>
                          <a:tab pos="4114800" algn="l"/>
                          <a:tab pos="4572000" algn="l"/>
                          <a:tab pos="5029200" algn="l"/>
                          <a:tab pos="5486400" algn="l"/>
                          <a:tab pos="5715000" algn="r"/>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dirty="0">
                          <a:effectLst/>
                        </a:rPr>
                        <a:t>Minimum of two bars continuous top and bottom:</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1270" marR="140970" indent="-3429000">
                        <a:spcBef>
                          <a:spcPts val="0"/>
                        </a:spcBef>
                        <a:spcAft>
                          <a:spcPts val="0"/>
                        </a:spcAft>
                        <a:tabLst>
                          <a:tab pos="571500" algn="l"/>
                        </a:tabLst>
                      </a:pPr>
                      <a:r>
                        <a:rPr lang="en-US" sz="1800" dirty="0">
                          <a:effectLst/>
                        </a:rPr>
                        <a:t>OK (three #8 bars continuous top     OK (four #8 bars continuous top and bottom) </a:t>
                      </a:r>
                      <a:endParaRPr lang="en-US"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17636295"/>
                  </a:ext>
                </a:extLst>
              </a:tr>
              <a:tr h="1326653">
                <a:tc>
                  <a:txBody>
                    <a:bodyPr/>
                    <a:lstStyle/>
                    <a:p>
                      <a:pPr marL="1270" marR="140970">
                        <a:spcBef>
                          <a:spcPts val="0"/>
                        </a:spcBef>
                        <a:spcAft>
                          <a:spcPts val="0"/>
                        </a:spcAft>
                        <a:tabLst>
                          <a:tab pos="-685800" algn="l"/>
                          <a:tab pos="-457200" algn="l"/>
                          <a:tab pos="228600" algn="l"/>
                          <a:tab pos="280670" algn="l"/>
                          <a:tab pos="914400" algn="l"/>
                          <a:tab pos="1371600" algn="l"/>
                          <a:tab pos="1828800" algn="l"/>
                          <a:tab pos="2096770" algn="l"/>
                          <a:tab pos="2743200" algn="l"/>
                          <a:tab pos="3200400" algn="l"/>
                          <a:tab pos="3657600" algn="l"/>
                          <a:tab pos="4114800" algn="l"/>
                          <a:tab pos="4572000" algn="l"/>
                          <a:tab pos="5029200" algn="l"/>
                          <a:tab pos="5486400" algn="l"/>
                          <a:tab pos="5715000" algn="r"/>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dirty="0">
                          <a:effectLst/>
                        </a:rPr>
                        <a:t>Positive moment strength greater than 50 percent negative moment strength at a joint:</a:t>
                      </a:r>
                    </a:p>
                    <a:p>
                      <a:pPr marL="1270" marR="140970">
                        <a:spcBef>
                          <a:spcPts val="0"/>
                        </a:spcBef>
                        <a:spcAft>
                          <a:spcPts val="0"/>
                        </a:spcAft>
                        <a:tabLst>
                          <a:tab pos="-685800" algn="l"/>
                          <a:tab pos="-457200" algn="l"/>
                          <a:tab pos="228600" algn="l"/>
                          <a:tab pos="280670" algn="l"/>
                          <a:tab pos="914400" algn="l"/>
                          <a:tab pos="1371600" algn="l"/>
                          <a:tab pos="1828800" algn="l"/>
                          <a:tab pos="2096770" algn="l"/>
                          <a:tab pos="2743200" algn="l"/>
                          <a:tab pos="3200400" algn="l"/>
                          <a:tab pos="3657600" algn="l"/>
                          <a:tab pos="4114800" algn="l"/>
                          <a:tab pos="4572000" algn="l"/>
                          <a:tab pos="5029200" algn="l"/>
                          <a:tab pos="5486400" algn="l"/>
                          <a:tab pos="5715000" algn="r"/>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dirty="0">
                          <a:effectLst/>
                        </a:rPr>
                        <a:t> </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1270" marR="140970">
                        <a:spcBef>
                          <a:spcPts val="0"/>
                        </a:spcBef>
                        <a:spcAft>
                          <a:spcPts val="0"/>
                        </a:spcAft>
                        <a:tabLst>
                          <a:tab pos="-685800" algn="l"/>
                          <a:tab pos="-457200" algn="l"/>
                          <a:tab pos="228600" algn="l"/>
                          <a:tab pos="280670" algn="l"/>
                          <a:tab pos="914400" algn="l"/>
                          <a:tab pos="1371600" algn="l"/>
                          <a:tab pos="1828800" algn="l"/>
                          <a:tab pos="2096770" algn="l"/>
                          <a:tab pos="2743200" algn="l"/>
                          <a:tab pos="3200400" algn="l"/>
                          <a:tab pos="3657600" algn="l"/>
                          <a:tab pos="4114800" algn="l"/>
                          <a:tab pos="4572000" algn="l"/>
                          <a:tab pos="5029200" algn="l"/>
                          <a:tab pos="5486400" algn="l"/>
                          <a:tab pos="5715000" algn="r"/>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a:effectLst/>
                        </a:rPr>
                        <a:t>OK (at all joints)</a:t>
                      </a:r>
                    </a:p>
                    <a:p>
                      <a:pPr marL="1270" marR="140970">
                        <a:spcBef>
                          <a:spcPts val="0"/>
                        </a:spcBef>
                        <a:spcAft>
                          <a:spcPts val="0"/>
                        </a:spcAft>
                        <a:tabLst>
                          <a:tab pos="-685800" algn="l"/>
                          <a:tab pos="-457200" algn="l"/>
                          <a:tab pos="228600" algn="l"/>
                          <a:tab pos="280670" algn="l"/>
                          <a:tab pos="914400" algn="l"/>
                          <a:tab pos="1371600" algn="l"/>
                          <a:tab pos="1828800" algn="l"/>
                          <a:tab pos="2096770" algn="l"/>
                          <a:tab pos="2743200" algn="l"/>
                          <a:tab pos="3200400" algn="l"/>
                          <a:tab pos="3657600" algn="l"/>
                          <a:tab pos="4114800" algn="l"/>
                          <a:tab pos="4572000" algn="l"/>
                          <a:tab pos="5029200" algn="l"/>
                          <a:tab pos="5486400" algn="l"/>
                          <a:tab pos="5715000" algn="r"/>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a:effectLst/>
                        </a:rPr>
                        <a:t> </a:t>
                      </a:r>
                      <a:endParaRPr lang="en-US"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79897238"/>
                  </a:ext>
                </a:extLst>
              </a:tr>
              <a:tr h="1326653">
                <a:tc>
                  <a:txBody>
                    <a:bodyPr/>
                    <a:lstStyle/>
                    <a:p>
                      <a:pPr marL="1270" marR="140970">
                        <a:spcBef>
                          <a:spcPts val="0"/>
                        </a:spcBef>
                        <a:spcAft>
                          <a:spcPts val="0"/>
                        </a:spcAft>
                        <a:tabLst>
                          <a:tab pos="-685800" algn="l"/>
                          <a:tab pos="-457200" algn="l"/>
                          <a:tab pos="228600" algn="l"/>
                          <a:tab pos="280670" algn="l"/>
                          <a:tab pos="914400" algn="l"/>
                          <a:tab pos="1371600" algn="l"/>
                          <a:tab pos="1828800" algn="l"/>
                          <a:tab pos="2096770" algn="l"/>
                          <a:tab pos="2743200" algn="l"/>
                          <a:tab pos="3200400" algn="l"/>
                          <a:tab pos="3657600" algn="l"/>
                          <a:tab pos="4114800" algn="l"/>
                          <a:tab pos="4572000" algn="l"/>
                          <a:tab pos="5029200" algn="l"/>
                          <a:tab pos="5486400" algn="l"/>
                          <a:tab pos="5715000" algn="r"/>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dirty="0">
                          <a:effectLst/>
                        </a:rPr>
                        <a:t>Minimum strength along member greater than 0.25 maximum strength:</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1270" marR="140970">
                        <a:spcBef>
                          <a:spcPts val="0"/>
                        </a:spcBef>
                        <a:spcAft>
                          <a:spcPts val="0"/>
                        </a:spcAft>
                        <a:tabLst>
                          <a:tab pos="-685800" algn="l"/>
                          <a:tab pos="-457200" algn="l"/>
                          <a:tab pos="228600" algn="l"/>
                          <a:tab pos="280670" algn="l"/>
                          <a:tab pos="914400" algn="l"/>
                          <a:tab pos="1371600" algn="l"/>
                          <a:tab pos="1828800" algn="l"/>
                          <a:tab pos="2096770" algn="l"/>
                          <a:tab pos="2743200" algn="l"/>
                          <a:tab pos="3200400" algn="l"/>
                          <a:tab pos="3657600" algn="l"/>
                          <a:tab pos="4114800" algn="l"/>
                          <a:tab pos="4572000" algn="l"/>
                          <a:tab pos="5029200" algn="l"/>
                          <a:tab pos="5486400" algn="l"/>
                          <a:tab pos="5715000" algn="r"/>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dirty="0">
                          <a:effectLst/>
                        </a:rPr>
                        <a:t>OK (A</a:t>
                      </a:r>
                      <a:r>
                        <a:rPr lang="en-US" sz="1800" baseline="-25000" dirty="0">
                          <a:effectLst/>
                        </a:rPr>
                        <a:t>s</a:t>
                      </a:r>
                      <a:r>
                        <a:rPr lang="en-US" sz="1800" dirty="0">
                          <a:effectLst/>
                        </a:rPr>
                        <a:t> provided = four #8 bars is more than 25 percent of reinforcement provided at joints)</a:t>
                      </a:r>
                      <a:endParaRPr lang="en-US"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657207705"/>
                  </a:ext>
                </a:extLst>
              </a:tr>
            </a:tbl>
          </a:graphicData>
        </a:graphic>
      </p:graphicFrame>
      <p:sp>
        <p:nvSpPr>
          <p:cNvPr id="8" name="Content Placeholder 1"/>
          <p:cNvSpPr>
            <a:spLocks noGrp="1"/>
          </p:cNvSpPr>
          <p:nvPr>
            <p:ph idx="1"/>
          </p:nvPr>
        </p:nvSpPr>
        <p:spPr>
          <a:xfrm>
            <a:off x="164592" y="1514857"/>
            <a:ext cx="8814816" cy="399288"/>
          </a:xfrm>
        </p:spPr>
        <p:txBody>
          <a:bodyPr/>
          <a:lstStyle/>
          <a:p>
            <a:pPr marL="0" indent="0">
              <a:buNone/>
            </a:pPr>
            <a:r>
              <a:rPr lang="en-US" sz="2200" b="0" dirty="0"/>
              <a:t>Check additional requirements:</a:t>
            </a:r>
          </a:p>
          <a:p>
            <a:pPr marL="0" indent="0">
              <a:buNone/>
            </a:pPr>
            <a:endParaRPr lang="en-US" sz="2200" b="0" dirty="0"/>
          </a:p>
        </p:txBody>
      </p:sp>
      <p:sp>
        <p:nvSpPr>
          <p:cNvPr id="156674" name="Rectangle 2"/>
          <p:cNvSpPr>
            <a:spLocks noGrp="1" noChangeArrowheads="1"/>
          </p:cNvSpPr>
          <p:nvPr>
            <p:ph type="title"/>
          </p:nvPr>
        </p:nvSpPr>
        <p:spPr/>
        <p:txBody>
          <a:bodyPr/>
          <a:lstStyle/>
          <a:p>
            <a:r>
              <a:rPr lang="en-US" sz="3200" dirty="0">
                <a:solidFill>
                  <a:srgbClr val="2D2DB9"/>
                </a:solidFill>
              </a:rPr>
              <a:t>Beam Reinforcement: Longitudinal (continued)</a:t>
            </a:r>
          </a:p>
        </p:txBody>
      </p:sp>
    </p:spTree>
    <p:extLst>
      <p:ext uri="{BB962C8B-B14F-4D97-AF65-F5344CB8AC3E}">
        <p14:creationId xmlns:p14="http://schemas.microsoft.com/office/powerpoint/2010/main" val="234415177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grpSp>
        <p:nvGrpSpPr>
          <p:cNvPr id="9" name="Group 8" descr="Layout of longitudinal reinforcement for Frame 1, in the elevation of beams between gridlines A and D.&#10;&#10;The other beams can be checked in a similar manner."/>
          <p:cNvGrpSpPr/>
          <p:nvPr/>
        </p:nvGrpSpPr>
        <p:grpSpPr>
          <a:xfrm>
            <a:off x="765175" y="1691004"/>
            <a:ext cx="7172325" cy="3750946"/>
            <a:chOff x="981075" y="1716404"/>
            <a:chExt cx="7172325" cy="3750946"/>
          </a:xfrm>
        </p:grpSpPr>
        <p:pic>
          <p:nvPicPr>
            <p:cNvPr id="6" name="Picture 5" descr="Layout of longitudinal reinforcement for Frame 1, in the elevation of beams between gridlines A and D.&#10;&#10;The other beams can be checked in a similar manner."/>
            <p:cNvPicPr/>
            <p:nvPr/>
          </p:nvPicPr>
          <p:blipFill>
            <a:blip r:embed="rId3" cstate="print">
              <a:extLst>
                <a:ext uri="{28A0092B-C50C-407E-A947-70E740481C1C}">
                  <a14:useLocalDpi xmlns:a14="http://schemas.microsoft.com/office/drawing/2010/main" val="0"/>
                </a:ext>
              </a:extLst>
            </a:blip>
            <a:stretch>
              <a:fillRect/>
            </a:stretch>
          </p:blipFill>
          <p:spPr>
            <a:xfrm>
              <a:off x="981075" y="1716404"/>
              <a:ext cx="7172325" cy="3750946"/>
            </a:xfrm>
            <a:prstGeom prst="rect">
              <a:avLst/>
            </a:prstGeom>
          </p:spPr>
        </p:pic>
        <p:sp>
          <p:nvSpPr>
            <p:cNvPr id="4" name="Freeform 3"/>
            <p:cNvSpPr/>
            <p:nvPr/>
          </p:nvSpPr>
          <p:spPr bwMode="auto">
            <a:xfrm>
              <a:off x="1943100" y="2905125"/>
              <a:ext cx="804863" cy="528638"/>
            </a:xfrm>
            <a:custGeom>
              <a:avLst/>
              <a:gdLst>
                <a:gd name="connsiteX0" fmla="*/ 100012 w 790575"/>
                <a:gd name="connsiteY0" fmla="*/ 519113 h 519113"/>
                <a:gd name="connsiteX1" fmla="*/ 0 w 790575"/>
                <a:gd name="connsiteY1" fmla="*/ 219075 h 519113"/>
                <a:gd name="connsiteX2" fmla="*/ 123825 w 790575"/>
                <a:gd name="connsiteY2" fmla="*/ 19050 h 519113"/>
                <a:gd name="connsiteX3" fmla="*/ 781050 w 790575"/>
                <a:gd name="connsiteY3" fmla="*/ 0 h 519113"/>
                <a:gd name="connsiteX4" fmla="*/ 790575 w 790575"/>
                <a:gd name="connsiteY4" fmla="*/ 376238 h 519113"/>
                <a:gd name="connsiteX5" fmla="*/ 371475 w 790575"/>
                <a:gd name="connsiteY5" fmla="*/ 419100 h 519113"/>
                <a:gd name="connsiteX6" fmla="*/ 290512 w 790575"/>
                <a:gd name="connsiteY6" fmla="*/ 176213 h 519113"/>
                <a:gd name="connsiteX7" fmla="*/ 61912 w 790575"/>
                <a:gd name="connsiteY7" fmla="*/ 171450 h 519113"/>
                <a:gd name="connsiteX8" fmla="*/ 119062 w 790575"/>
                <a:gd name="connsiteY8" fmla="*/ 457200 h 519113"/>
                <a:gd name="connsiteX9" fmla="*/ 100012 w 790575"/>
                <a:gd name="connsiteY9" fmla="*/ 519113 h 519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0575" h="519113">
                  <a:moveTo>
                    <a:pt x="100012" y="519113"/>
                  </a:moveTo>
                  <a:lnTo>
                    <a:pt x="0" y="219075"/>
                  </a:lnTo>
                  <a:lnTo>
                    <a:pt x="123825" y="19050"/>
                  </a:lnTo>
                  <a:lnTo>
                    <a:pt x="781050" y="0"/>
                  </a:lnTo>
                  <a:lnTo>
                    <a:pt x="790575" y="376238"/>
                  </a:lnTo>
                  <a:lnTo>
                    <a:pt x="371475" y="419100"/>
                  </a:lnTo>
                  <a:lnTo>
                    <a:pt x="290512" y="176213"/>
                  </a:lnTo>
                  <a:lnTo>
                    <a:pt x="61912" y="171450"/>
                  </a:lnTo>
                  <a:lnTo>
                    <a:pt x="119062" y="457200"/>
                  </a:lnTo>
                  <a:lnTo>
                    <a:pt x="100012" y="519113"/>
                  </a:lnTo>
                  <a:close/>
                </a:path>
              </a:pathLst>
            </a:custGeom>
            <a:solidFill>
              <a:schemeClr val="bg1"/>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ndParaRPr>
            </a:p>
          </p:txBody>
        </p:sp>
        <p:sp>
          <p:nvSpPr>
            <p:cNvPr id="5" name="TextBox 4"/>
            <p:cNvSpPr txBox="1"/>
            <p:nvPr/>
          </p:nvSpPr>
          <p:spPr>
            <a:xfrm>
              <a:off x="5919788" y="2905126"/>
              <a:ext cx="85726" cy="215444"/>
            </a:xfrm>
            <a:prstGeom prst="rect">
              <a:avLst/>
            </a:prstGeom>
            <a:solidFill>
              <a:schemeClr val="bg1"/>
            </a:solidFill>
          </p:spPr>
          <p:txBody>
            <a:bodyPr wrap="square" lIns="0" tIns="0" rIns="0" bIns="0" rtlCol="0">
              <a:spAutoFit/>
            </a:bodyPr>
            <a:lstStyle/>
            <a:p>
              <a:r>
                <a:rPr lang="en-US" sz="1400" dirty="0">
                  <a:latin typeface="Times" pitchFamily="18" charset="0"/>
                </a:rPr>
                <a:t>1</a:t>
              </a:r>
            </a:p>
          </p:txBody>
        </p:sp>
        <p:sp>
          <p:nvSpPr>
            <p:cNvPr id="7" name="Freeform 6"/>
            <p:cNvSpPr/>
            <p:nvPr/>
          </p:nvSpPr>
          <p:spPr bwMode="auto">
            <a:xfrm>
              <a:off x="1666875" y="3444875"/>
              <a:ext cx="638175" cy="257175"/>
            </a:xfrm>
            <a:custGeom>
              <a:avLst/>
              <a:gdLst>
                <a:gd name="connsiteX0" fmla="*/ 0 w 638175"/>
                <a:gd name="connsiteY0" fmla="*/ 257175 h 257175"/>
                <a:gd name="connsiteX1" fmla="*/ 0 w 638175"/>
                <a:gd name="connsiteY1" fmla="*/ 0 h 257175"/>
                <a:gd name="connsiteX2" fmla="*/ 638175 w 638175"/>
                <a:gd name="connsiteY2" fmla="*/ 0 h 257175"/>
              </a:gdLst>
              <a:ahLst/>
              <a:cxnLst>
                <a:cxn ang="0">
                  <a:pos x="connsiteX0" y="connsiteY0"/>
                </a:cxn>
                <a:cxn ang="0">
                  <a:pos x="connsiteX1" y="connsiteY1"/>
                </a:cxn>
                <a:cxn ang="0">
                  <a:pos x="connsiteX2" y="connsiteY2"/>
                </a:cxn>
              </a:cxnLst>
              <a:rect l="l" t="t" r="r" b="b"/>
              <a:pathLst>
                <a:path w="638175" h="257175">
                  <a:moveTo>
                    <a:pt x="0" y="257175"/>
                  </a:moveTo>
                  <a:lnTo>
                    <a:pt x="0" y="0"/>
                  </a:lnTo>
                  <a:lnTo>
                    <a:pt x="638175" y="0"/>
                  </a:lnTo>
                </a:path>
              </a:pathLst>
            </a:custGeom>
            <a:noFill/>
            <a:ln w="222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ndParaRPr>
            </a:p>
          </p:txBody>
        </p:sp>
        <p:sp>
          <p:nvSpPr>
            <p:cNvPr id="8" name="Freeform 7"/>
            <p:cNvSpPr/>
            <p:nvPr/>
          </p:nvSpPr>
          <p:spPr bwMode="auto">
            <a:xfrm>
              <a:off x="7129463" y="3443288"/>
              <a:ext cx="638175" cy="271462"/>
            </a:xfrm>
            <a:custGeom>
              <a:avLst/>
              <a:gdLst>
                <a:gd name="connsiteX0" fmla="*/ 0 w 614363"/>
                <a:gd name="connsiteY0" fmla="*/ 0 h 271462"/>
                <a:gd name="connsiteX1" fmla="*/ 614363 w 614363"/>
                <a:gd name="connsiteY1" fmla="*/ 0 h 271462"/>
                <a:gd name="connsiteX2" fmla="*/ 614363 w 614363"/>
                <a:gd name="connsiteY2" fmla="*/ 271462 h 271462"/>
              </a:gdLst>
              <a:ahLst/>
              <a:cxnLst>
                <a:cxn ang="0">
                  <a:pos x="connsiteX0" y="connsiteY0"/>
                </a:cxn>
                <a:cxn ang="0">
                  <a:pos x="connsiteX1" y="connsiteY1"/>
                </a:cxn>
                <a:cxn ang="0">
                  <a:pos x="connsiteX2" y="connsiteY2"/>
                </a:cxn>
              </a:cxnLst>
              <a:rect l="l" t="t" r="r" b="b"/>
              <a:pathLst>
                <a:path w="614363" h="271462">
                  <a:moveTo>
                    <a:pt x="0" y="0"/>
                  </a:moveTo>
                  <a:lnTo>
                    <a:pt x="614363" y="0"/>
                  </a:lnTo>
                  <a:lnTo>
                    <a:pt x="614363" y="271462"/>
                  </a:lnTo>
                </a:path>
              </a:pathLst>
            </a:custGeom>
            <a:noFill/>
            <a:ln w="28575"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ndParaRPr>
            </a:p>
          </p:txBody>
        </p:sp>
        <p:sp>
          <p:nvSpPr>
            <p:cNvPr id="11" name="TextBox 10"/>
            <p:cNvSpPr txBox="1"/>
            <p:nvPr/>
          </p:nvSpPr>
          <p:spPr>
            <a:xfrm>
              <a:off x="3538538" y="3002866"/>
              <a:ext cx="85726" cy="215444"/>
            </a:xfrm>
            <a:prstGeom prst="rect">
              <a:avLst/>
            </a:prstGeom>
            <a:solidFill>
              <a:schemeClr val="bg1"/>
            </a:solidFill>
          </p:spPr>
          <p:txBody>
            <a:bodyPr wrap="square" lIns="0" tIns="0" rIns="0" bIns="0" rtlCol="0">
              <a:spAutoFit/>
            </a:bodyPr>
            <a:lstStyle/>
            <a:p>
              <a:r>
                <a:rPr lang="en-US" sz="1400" dirty="0">
                  <a:latin typeface="Times" pitchFamily="18" charset="0"/>
                </a:rPr>
                <a:t>4</a:t>
              </a:r>
            </a:p>
          </p:txBody>
        </p:sp>
        <p:sp>
          <p:nvSpPr>
            <p:cNvPr id="13" name="TextBox 12"/>
            <p:cNvSpPr txBox="1"/>
            <p:nvPr/>
          </p:nvSpPr>
          <p:spPr>
            <a:xfrm>
              <a:off x="4738688" y="3874404"/>
              <a:ext cx="85726" cy="215444"/>
            </a:xfrm>
            <a:prstGeom prst="rect">
              <a:avLst/>
            </a:prstGeom>
            <a:solidFill>
              <a:schemeClr val="bg1"/>
            </a:solidFill>
          </p:spPr>
          <p:txBody>
            <a:bodyPr wrap="square" lIns="0" tIns="0" rIns="0" bIns="0" rtlCol="0">
              <a:spAutoFit/>
            </a:bodyPr>
            <a:lstStyle/>
            <a:p>
              <a:r>
                <a:rPr lang="en-US" sz="1400" dirty="0">
                  <a:latin typeface="Times" pitchFamily="18" charset="0"/>
                </a:rPr>
                <a:t>4</a:t>
              </a:r>
            </a:p>
          </p:txBody>
        </p:sp>
      </p:grpSp>
      <p:sp>
        <p:nvSpPr>
          <p:cNvPr id="154626" name="Rectangle 2"/>
          <p:cNvSpPr>
            <a:spLocks noGrp="1" noChangeArrowheads="1"/>
          </p:cNvSpPr>
          <p:nvPr>
            <p:ph type="title" idx="4294967295"/>
          </p:nvPr>
        </p:nvSpPr>
        <p:spPr>
          <a:xfrm>
            <a:off x="457200" y="274638"/>
            <a:ext cx="8229600" cy="1143000"/>
          </a:xfrm>
        </p:spPr>
        <p:txBody>
          <a:bodyPr/>
          <a:lstStyle/>
          <a:p>
            <a:r>
              <a:rPr lang="en-US" sz="3200" dirty="0">
                <a:solidFill>
                  <a:srgbClr val="2D2DB9"/>
                </a:solidFill>
              </a:rPr>
              <a:t>Beam Reinforcement: Layout</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graphicFrame>
        <p:nvGraphicFramePr>
          <p:cNvPr id="160028" name="Object 284" descr="Calculation for the design shear forces for the beams. "/>
          <p:cNvGraphicFramePr>
            <a:graphicFrameLocks noGrp="1" noChangeAspect="1"/>
          </p:cNvGraphicFramePr>
          <p:nvPr>
            <p:ph idx="1"/>
            <p:extLst>
              <p:ext uri="{D42A27DB-BD31-4B8C-83A1-F6EECF244321}">
                <p14:modId xmlns:p14="http://schemas.microsoft.com/office/powerpoint/2010/main" val="1755303850"/>
              </p:ext>
            </p:extLst>
          </p:nvPr>
        </p:nvGraphicFramePr>
        <p:xfrm>
          <a:off x="508000" y="5118100"/>
          <a:ext cx="7632700" cy="944563"/>
        </p:xfrm>
        <a:graphic>
          <a:graphicData uri="http://schemas.openxmlformats.org/presentationml/2006/ole">
            <mc:AlternateContent xmlns:mc="http://schemas.openxmlformats.org/markup-compatibility/2006">
              <mc:Choice xmlns:v="urn:schemas-microsoft-com:vml" Requires="v">
                <p:oleObj spid="_x0000_s160165" name="Equation" r:id="rId4" imgW="3695400" imgH="457200" progId="Equation.3">
                  <p:embed/>
                </p:oleObj>
              </mc:Choice>
              <mc:Fallback>
                <p:oleObj name="Equation" r:id="rId4" imgW="3695400" imgH="457200" progId="Equation.3">
                  <p:embed/>
                  <p:pic>
                    <p:nvPicPr>
                      <p:cNvPr id="0" name="Picture 284"/>
                      <p:cNvPicPr>
                        <a:picLocks noChangeAspect="1" noChangeArrowheads="1"/>
                      </p:cNvPicPr>
                      <p:nvPr/>
                    </p:nvPicPr>
                    <p:blipFill>
                      <a:blip r:embed="rId5"/>
                      <a:srcRect/>
                      <a:stretch>
                        <a:fillRect/>
                      </a:stretch>
                    </p:blipFill>
                    <p:spPr bwMode="auto">
                      <a:xfrm>
                        <a:off x="508000" y="5118100"/>
                        <a:ext cx="7632700" cy="944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0024" name="Text Box 280"/>
          <p:cNvSpPr txBox="1">
            <a:spLocks noChangeArrowheads="1"/>
          </p:cNvSpPr>
          <p:nvPr/>
        </p:nvSpPr>
        <p:spPr bwMode="auto">
          <a:xfrm>
            <a:off x="3395663" y="2687638"/>
            <a:ext cx="3060700" cy="1569660"/>
          </a:xfrm>
          <a:prstGeom prst="rect">
            <a:avLst/>
          </a:prstGeom>
          <a:noFill/>
          <a:ln w="9525">
            <a:noFill/>
            <a:miter lim="800000"/>
            <a:headEnd/>
            <a:tailEnd/>
          </a:ln>
          <a:effectLst/>
        </p:spPr>
        <p:txBody>
          <a:bodyPr>
            <a:spAutoFit/>
          </a:bodyPr>
          <a:lstStyle/>
          <a:p>
            <a:pPr algn="l"/>
            <a:r>
              <a:rPr lang="en-US" dirty="0"/>
              <a:t>Probable moment </a:t>
            </a:r>
          </a:p>
          <a:p>
            <a:pPr algn="l"/>
            <a:r>
              <a:rPr lang="en-US" dirty="0"/>
              <a:t>strength, </a:t>
            </a:r>
            <a:r>
              <a:rPr lang="en-US" i="1" dirty="0" err="1"/>
              <a:t>M</a:t>
            </a:r>
            <a:r>
              <a:rPr lang="en-US" i="1" baseline="-25000" dirty="0" err="1"/>
              <a:t>pr</a:t>
            </a:r>
            <a:r>
              <a:rPr lang="en-US" dirty="0"/>
              <a:t> (k-in)</a:t>
            </a:r>
          </a:p>
          <a:p>
            <a:pPr algn="l"/>
            <a:endParaRPr lang="en-US" dirty="0"/>
          </a:p>
          <a:p>
            <a:pPr algn="l"/>
            <a:r>
              <a:rPr lang="en-US" i="1" dirty="0" err="1"/>
              <a:t>V</a:t>
            </a:r>
            <a:r>
              <a:rPr lang="en-US" i="1" baseline="-25000" dirty="0" err="1"/>
              <a:t>u,grav</a:t>
            </a:r>
            <a:r>
              <a:rPr lang="en-US" dirty="0"/>
              <a:t> = 34.1 kips</a:t>
            </a:r>
          </a:p>
        </p:txBody>
      </p:sp>
      <p:grpSp>
        <p:nvGrpSpPr>
          <p:cNvPr id="160031" name="Group 287" descr="The shear distribution between B and C. &#10;"/>
          <p:cNvGrpSpPr>
            <a:grpSpLocks/>
          </p:cNvGrpSpPr>
          <p:nvPr/>
        </p:nvGrpSpPr>
        <p:grpSpPr bwMode="auto">
          <a:xfrm>
            <a:off x="501651" y="1966913"/>
            <a:ext cx="2774950" cy="3027362"/>
            <a:chOff x="372" y="1095"/>
            <a:chExt cx="1748" cy="1843"/>
          </a:xfrm>
        </p:grpSpPr>
        <p:sp>
          <p:nvSpPr>
            <p:cNvPr id="159811" name="Freeform 67"/>
            <p:cNvSpPr>
              <a:spLocks/>
            </p:cNvSpPr>
            <p:nvPr/>
          </p:nvSpPr>
          <p:spPr bwMode="black">
            <a:xfrm>
              <a:off x="372" y="1224"/>
              <a:ext cx="152" cy="108"/>
            </a:xfrm>
            <a:custGeom>
              <a:avLst/>
              <a:gdLst/>
              <a:ahLst/>
              <a:cxnLst>
                <a:cxn ang="0">
                  <a:pos x="359" y="339"/>
                </a:cxn>
                <a:cxn ang="0">
                  <a:pos x="323" y="337"/>
                </a:cxn>
                <a:cxn ang="0">
                  <a:pos x="288" y="332"/>
                </a:cxn>
                <a:cxn ang="0">
                  <a:pos x="252" y="324"/>
                </a:cxn>
                <a:cxn ang="0">
                  <a:pos x="218" y="310"/>
                </a:cxn>
                <a:cxn ang="0">
                  <a:pos x="188" y="296"/>
                </a:cxn>
                <a:cxn ang="0">
                  <a:pos x="159" y="277"/>
                </a:cxn>
                <a:cxn ang="0">
                  <a:pos x="129" y="255"/>
                </a:cxn>
                <a:cxn ang="0">
                  <a:pos x="105" y="232"/>
                </a:cxn>
                <a:cxn ang="0">
                  <a:pos x="81" y="205"/>
                </a:cxn>
                <a:cxn ang="0">
                  <a:pos x="60" y="177"/>
                </a:cxn>
                <a:cxn ang="0">
                  <a:pos x="42" y="146"/>
                </a:cxn>
                <a:cxn ang="0">
                  <a:pos x="26" y="113"/>
                </a:cxn>
                <a:cxn ang="0">
                  <a:pos x="15" y="79"/>
                </a:cxn>
                <a:cxn ang="0">
                  <a:pos x="6" y="42"/>
                </a:cxn>
                <a:cxn ang="0">
                  <a:pos x="0" y="4"/>
                </a:cxn>
                <a:cxn ang="0">
                  <a:pos x="36" y="0"/>
                </a:cxn>
                <a:cxn ang="0">
                  <a:pos x="40" y="32"/>
                </a:cxn>
                <a:cxn ang="0">
                  <a:pos x="49" y="65"/>
                </a:cxn>
                <a:cxn ang="0">
                  <a:pos x="60" y="97"/>
                </a:cxn>
                <a:cxn ang="0">
                  <a:pos x="73" y="127"/>
                </a:cxn>
                <a:cxn ang="0">
                  <a:pos x="89" y="154"/>
                </a:cxn>
                <a:cxn ang="0">
                  <a:pos x="108" y="179"/>
                </a:cxn>
                <a:cxn ang="0">
                  <a:pos x="129" y="204"/>
                </a:cxn>
                <a:cxn ang="0">
                  <a:pos x="152" y="225"/>
                </a:cxn>
                <a:cxn ang="0">
                  <a:pos x="177" y="245"/>
                </a:cxn>
                <a:cxn ang="0">
                  <a:pos x="204" y="261"/>
                </a:cxn>
                <a:cxn ang="0">
                  <a:pos x="232" y="275"/>
                </a:cxn>
                <a:cxn ang="0">
                  <a:pos x="261" y="287"/>
                </a:cxn>
                <a:cxn ang="0">
                  <a:pos x="292" y="295"/>
                </a:cxn>
                <a:cxn ang="0">
                  <a:pos x="325" y="300"/>
                </a:cxn>
                <a:cxn ang="0">
                  <a:pos x="359" y="302"/>
                </a:cxn>
                <a:cxn ang="0">
                  <a:pos x="359" y="339"/>
                </a:cxn>
              </a:cxnLst>
              <a:rect l="0" t="0" r="r" b="b"/>
              <a:pathLst>
                <a:path w="359" h="339">
                  <a:moveTo>
                    <a:pt x="359" y="339"/>
                  </a:moveTo>
                  <a:lnTo>
                    <a:pt x="323" y="337"/>
                  </a:lnTo>
                  <a:lnTo>
                    <a:pt x="288" y="332"/>
                  </a:lnTo>
                  <a:lnTo>
                    <a:pt x="252" y="324"/>
                  </a:lnTo>
                  <a:lnTo>
                    <a:pt x="218" y="310"/>
                  </a:lnTo>
                  <a:lnTo>
                    <a:pt x="188" y="296"/>
                  </a:lnTo>
                  <a:lnTo>
                    <a:pt x="159" y="277"/>
                  </a:lnTo>
                  <a:lnTo>
                    <a:pt x="129" y="255"/>
                  </a:lnTo>
                  <a:lnTo>
                    <a:pt x="105" y="232"/>
                  </a:lnTo>
                  <a:lnTo>
                    <a:pt x="81" y="205"/>
                  </a:lnTo>
                  <a:lnTo>
                    <a:pt x="60" y="177"/>
                  </a:lnTo>
                  <a:lnTo>
                    <a:pt x="42" y="146"/>
                  </a:lnTo>
                  <a:lnTo>
                    <a:pt x="26" y="113"/>
                  </a:lnTo>
                  <a:lnTo>
                    <a:pt x="15" y="79"/>
                  </a:lnTo>
                  <a:lnTo>
                    <a:pt x="6" y="42"/>
                  </a:lnTo>
                  <a:lnTo>
                    <a:pt x="0" y="4"/>
                  </a:lnTo>
                  <a:lnTo>
                    <a:pt x="36" y="0"/>
                  </a:lnTo>
                  <a:lnTo>
                    <a:pt x="40" y="32"/>
                  </a:lnTo>
                  <a:lnTo>
                    <a:pt x="49" y="65"/>
                  </a:lnTo>
                  <a:lnTo>
                    <a:pt x="60" y="97"/>
                  </a:lnTo>
                  <a:lnTo>
                    <a:pt x="73" y="127"/>
                  </a:lnTo>
                  <a:lnTo>
                    <a:pt x="89" y="154"/>
                  </a:lnTo>
                  <a:lnTo>
                    <a:pt x="108" y="179"/>
                  </a:lnTo>
                  <a:lnTo>
                    <a:pt x="129" y="204"/>
                  </a:lnTo>
                  <a:lnTo>
                    <a:pt x="152" y="225"/>
                  </a:lnTo>
                  <a:lnTo>
                    <a:pt x="177" y="245"/>
                  </a:lnTo>
                  <a:lnTo>
                    <a:pt x="204" y="261"/>
                  </a:lnTo>
                  <a:lnTo>
                    <a:pt x="232" y="275"/>
                  </a:lnTo>
                  <a:lnTo>
                    <a:pt x="261" y="287"/>
                  </a:lnTo>
                  <a:lnTo>
                    <a:pt x="292" y="295"/>
                  </a:lnTo>
                  <a:lnTo>
                    <a:pt x="325" y="300"/>
                  </a:lnTo>
                  <a:lnTo>
                    <a:pt x="359" y="302"/>
                  </a:lnTo>
                  <a:lnTo>
                    <a:pt x="359" y="339"/>
                  </a:lnTo>
                  <a:close/>
                </a:path>
              </a:pathLst>
            </a:custGeom>
            <a:solidFill>
              <a:schemeClr val="tx1"/>
            </a:solidFill>
            <a:ln w="9525">
              <a:noFill/>
              <a:round/>
              <a:headEnd/>
              <a:tailEnd/>
            </a:ln>
          </p:spPr>
          <p:txBody>
            <a:bodyPr/>
            <a:lstStyle/>
            <a:p>
              <a:endParaRPr lang="en-US"/>
            </a:p>
          </p:txBody>
        </p:sp>
        <p:sp>
          <p:nvSpPr>
            <p:cNvPr id="159812" name="Freeform 68"/>
            <p:cNvSpPr>
              <a:spLocks/>
            </p:cNvSpPr>
            <p:nvPr/>
          </p:nvSpPr>
          <p:spPr bwMode="black">
            <a:xfrm>
              <a:off x="372" y="1213"/>
              <a:ext cx="15" cy="13"/>
            </a:xfrm>
            <a:custGeom>
              <a:avLst/>
              <a:gdLst/>
              <a:ahLst/>
              <a:cxnLst>
                <a:cxn ang="0">
                  <a:pos x="2" y="39"/>
                </a:cxn>
                <a:cxn ang="0">
                  <a:pos x="0" y="0"/>
                </a:cxn>
                <a:cxn ang="0">
                  <a:pos x="0" y="0"/>
                </a:cxn>
                <a:cxn ang="0">
                  <a:pos x="36" y="0"/>
                </a:cxn>
                <a:cxn ang="0">
                  <a:pos x="36" y="0"/>
                </a:cxn>
                <a:cxn ang="0">
                  <a:pos x="38" y="35"/>
                </a:cxn>
                <a:cxn ang="0">
                  <a:pos x="2" y="39"/>
                </a:cxn>
              </a:cxnLst>
              <a:rect l="0" t="0" r="r" b="b"/>
              <a:pathLst>
                <a:path w="38" h="39">
                  <a:moveTo>
                    <a:pt x="2" y="39"/>
                  </a:moveTo>
                  <a:lnTo>
                    <a:pt x="0" y="0"/>
                  </a:lnTo>
                  <a:lnTo>
                    <a:pt x="0" y="0"/>
                  </a:lnTo>
                  <a:lnTo>
                    <a:pt x="36" y="0"/>
                  </a:lnTo>
                  <a:lnTo>
                    <a:pt x="36" y="0"/>
                  </a:lnTo>
                  <a:lnTo>
                    <a:pt x="38" y="35"/>
                  </a:lnTo>
                  <a:lnTo>
                    <a:pt x="2" y="39"/>
                  </a:lnTo>
                  <a:close/>
                </a:path>
              </a:pathLst>
            </a:custGeom>
            <a:solidFill>
              <a:schemeClr val="tx1"/>
            </a:solidFill>
            <a:ln w="9525">
              <a:noFill/>
              <a:round/>
              <a:headEnd/>
              <a:tailEnd/>
            </a:ln>
          </p:spPr>
          <p:txBody>
            <a:bodyPr/>
            <a:lstStyle/>
            <a:p>
              <a:endParaRPr lang="en-US"/>
            </a:p>
          </p:txBody>
        </p:sp>
        <p:sp>
          <p:nvSpPr>
            <p:cNvPr id="159813" name="Freeform 69"/>
            <p:cNvSpPr>
              <a:spLocks/>
            </p:cNvSpPr>
            <p:nvPr/>
          </p:nvSpPr>
          <p:spPr bwMode="black">
            <a:xfrm>
              <a:off x="372" y="1095"/>
              <a:ext cx="139" cy="118"/>
            </a:xfrm>
            <a:custGeom>
              <a:avLst/>
              <a:gdLst/>
              <a:ahLst/>
              <a:cxnLst>
                <a:cxn ang="0">
                  <a:pos x="0" y="372"/>
                </a:cxn>
                <a:cxn ang="0">
                  <a:pos x="2" y="334"/>
                </a:cxn>
                <a:cxn ang="0">
                  <a:pos x="7" y="298"/>
                </a:cxn>
                <a:cxn ang="0">
                  <a:pos x="17" y="261"/>
                </a:cxn>
                <a:cxn ang="0">
                  <a:pos x="28" y="226"/>
                </a:cxn>
                <a:cxn ang="0">
                  <a:pos x="44" y="194"/>
                </a:cxn>
                <a:cxn ang="0">
                  <a:pos x="61" y="164"/>
                </a:cxn>
                <a:cxn ang="0">
                  <a:pos x="82" y="134"/>
                </a:cxn>
                <a:cxn ang="0">
                  <a:pos x="106" y="107"/>
                </a:cxn>
                <a:cxn ang="0">
                  <a:pos x="130" y="84"/>
                </a:cxn>
                <a:cxn ang="0">
                  <a:pos x="158" y="61"/>
                </a:cxn>
                <a:cxn ang="0">
                  <a:pos x="189" y="43"/>
                </a:cxn>
                <a:cxn ang="0">
                  <a:pos x="219" y="28"/>
                </a:cxn>
                <a:cxn ang="0">
                  <a:pos x="252" y="15"/>
                </a:cxn>
                <a:cxn ang="0">
                  <a:pos x="288" y="5"/>
                </a:cxn>
                <a:cxn ang="0">
                  <a:pos x="324" y="0"/>
                </a:cxn>
                <a:cxn ang="0">
                  <a:pos x="328" y="37"/>
                </a:cxn>
                <a:cxn ang="0">
                  <a:pos x="297" y="40"/>
                </a:cxn>
                <a:cxn ang="0">
                  <a:pos x="265" y="50"/>
                </a:cxn>
                <a:cxn ang="0">
                  <a:pos x="235" y="60"/>
                </a:cxn>
                <a:cxn ang="0">
                  <a:pos x="207" y="75"/>
                </a:cxn>
                <a:cxn ang="0">
                  <a:pos x="181" y="92"/>
                </a:cxn>
                <a:cxn ang="0">
                  <a:pos x="155" y="112"/>
                </a:cxn>
                <a:cxn ang="0">
                  <a:pos x="133" y="133"/>
                </a:cxn>
                <a:cxn ang="0">
                  <a:pos x="111" y="157"/>
                </a:cxn>
                <a:cxn ang="0">
                  <a:pos x="92" y="183"/>
                </a:cxn>
                <a:cxn ang="0">
                  <a:pos x="75" y="211"/>
                </a:cxn>
                <a:cxn ang="0">
                  <a:pos x="62" y="240"/>
                </a:cxn>
                <a:cxn ang="0">
                  <a:pos x="51" y="270"/>
                </a:cxn>
                <a:cxn ang="0">
                  <a:pos x="43" y="303"/>
                </a:cxn>
                <a:cxn ang="0">
                  <a:pos x="38" y="337"/>
                </a:cxn>
                <a:cxn ang="0">
                  <a:pos x="36" y="372"/>
                </a:cxn>
                <a:cxn ang="0">
                  <a:pos x="0" y="372"/>
                </a:cxn>
              </a:cxnLst>
              <a:rect l="0" t="0" r="r" b="b"/>
              <a:pathLst>
                <a:path w="328" h="372">
                  <a:moveTo>
                    <a:pt x="0" y="372"/>
                  </a:moveTo>
                  <a:lnTo>
                    <a:pt x="2" y="334"/>
                  </a:lnTo>
                  <a:lnTo>
                    <a:pt x="7" y="298"/>
                  </a:lnTo>
                  <a:lnTo>
                    <a:pt x="17" y="261"/>
                  </a:lnTo>
                  <a:lnTo>
                    <a:pt x="28" y="226"/>
                  </a:lnTo>
                  <a:lnTo>
                    <a:pt x="44" y="194"/>
                  </a:lnTo>
                  <a:lnTo>
                    <a:pt x="61" y="164"/>
                  </a:lnTo>
                  <a:lnTo>
                    <a:pt x="82" y="134"/>
                  </a:lnTo>
                  <a:lnTo>
                    <a:pt x="106" y="107"/>
                  </a:lnTo>
                  <a:lnTo>
                    <a:pt x="130" y="84"/>
                  </a:lnTo>
                  <a:lnTo>
                    <a:pt x="158" y="61"/>
                  </a:lnTo>
                  <a:lnTo>
                    <a:pt x="189" y="43"/>
                  </a:lnTo>
                  <a:lnTo>
                    <a:pt x="219" y="28"/>
                  </a:lnTo>
                  <a:lnTo>
                    <a:pt x="252" y="15"/>
                  </a:lnTo>
                  <a:lnTo>
                    <a:pt x="288" y="5"/>
                  </a:lnTo>
                  <a:lnTo>
                    <a:pt x="324" y="0"/>
                  </a:lnTo>
                  <a:lnTo>
                    <a:pt x="328" y="37"/>
                  </a:lnTo>
                  <a:lnTo>
                    <a:pt x="297" y="40"/>
                  </a:lnTo>
                  <a:lnTo>
                    <a:pt x="265" y="50"/>
                  </a:lnTo>
                  <a:lnTo>
                    <a:pt x="235" y="60"/>
                  </a:lnTo>
                  <a:lnTo>
                    <a:pt x="207" y="75"/>
                  </a:lnTo>
                  <a:lnTo>
                    <a:pt x="181" y="92"/>
                  </a:lnTo>
                  <a:lnTo>
                    <a:pt x="155" y="112"/>
                  </a:lnTo>
                  <a:lnTo>
                    <a:pt x="133" y="133"/>
                  </a:lnTo>
                  <a:lnTo>
                    <a:pt x="111" y="157"/>
                  </a:lnTo>
                  <a:lnTo>
                    <a:pt x="92" y="183"/>
                  </a:lnTo>
                  <a:lnTo>
                    <a:pt x="75" y="211"/>
                  </a:lnTo>
                  <a:lnTo>
                    <a:pt x="62" y="240"/>
                  </a:lnTo>
                  <a:lnTo>
                    <a:pt x="51" y="270"/>
                  </a:lnTo>
                  <a:lnTo>
                    <a:pt x="43" y="303"/>
                  </a:lnTo>
                  <a:lnTo>
                    <a:pt x="38" y="337"/>
                  </a:lnTo>
                  <a:lnTo>
                    <a:pt x="36" y="372"/>
                  </a:lnTo>
                  <a:lnTo>
                    <a:pt x="0" y="372"/>
                  </a:lnTo>
                  <a:close/>
                </a:path>
              </a:pathLst>
            </a:custGeom>
            <a:solidFill>
              <a:schemeClr val="tx1"/>
            </a:solidFill>
            <a:ln w="9525">
              <a:noFill/>
              <a:round/>
              <a:headEnd/>
              <a:tailEnd/>
            </a:ln>
          </p:spPr>
          <p:txBody>
            <a:bodyPr/>
            <a:lstStyle/>
            <a:p>
              <a:endParaRPr lang="en-US"/>
            </a:p>
          </p:txBody>
        </p:sp>
        <p:sp>
          <p:nvSpPr>
            <p:cNvPr id="159814" name="Freeform 70"/>
            <p:cNvSpPr>
              <a:spLocks/>
            </p:cNvSpPr>
            <p:nvPr/>
          </p:nvSpPr>
          <p:spPr bwMode="black">
            <a:xfrm>
              <a:off x="508" y="1095"/>
              <a:ext cx="16" cy="12"/>
            </a:xfrm>
            <a:custGeom>
              <a:avLst/>
              <a:gdLst/>
              <a:ahLst/>
              <a:cxnLst>
                <a:cxn ang="0">
                  <a:pos x="0" y="3"/>
                </a:cxn>
                <a:cxn ang="0">
                  <a:pos x="37" y="0"/>
                </a:cxn>
                <a:cxn ang="0">
                  <a:pos x="37" y="0"/>
                </a:cxn>
                <a:cxn ang="0">
                  <a:pos x="37" y="38"/>
                </a:cxn>
                <a:cxn ang="0">
                  <a:pos x="37" y="38"/>
                </a:cxn>
                <a:cxn ang="0">
                  <a:pos x="4" y="40"/>
                </a:cxn>
                <a:cxn ang="0">
                  <a:pos x="0" y="3"/>
                </a:cxn>
              </a:cxnLst>
              <a:rect l="0" t="0" r="r" b="b"/>
              <a:pathLst>
                <a:path w="37" h="40">
                  <a:moveTo>
                    <a:pt x="0" y="3"/>
                  </a:moveTo>
                  <a:lnTo>
                    <a:pt x="37" y="0"/>
                  </a:lnTo>
                  <a:lnTo>
                    <a:pt x="37" y="0"/>
                  </a:lnTo>
                  <a:lnTo>
                    <a:pt x="37" y="38"/>
                  </a:lnTo>
                  <a:lnTo>
                    <a:pt x="37" y="38"/>
                  </a:lnTo>
                  <a:lnTo>
                    <a:pt x="4" y="40"/>
                  </a:lnTo>
                  <a:lnTo>
                    <a:pt x="0" y="3"/>
                  </a:lnTo>
                  <a:close/>
                </a:path>
              </a:pathLst>
            </a:custGeom>
            <a:solidFill>
              <a:schemeClr val="tx1"/>
            </a:solidFill>
            <a:ln w="9525">
              <a:noFill/>
              <a:round/>
              <a:headEnd/>
              <a:tailEnd/>
            </a:ln>
          </p:spPr>
          <p:txBody>
            <a:bodyPr/>
            <a:lstStyle/>
            <a:p>
              <a:endParaRPr lang="en-US"/>
            </a:p>
          </p:txBody>
        </p:sp>
        <p:sp>
          <p:nvSpPr>
            <p:cNvPr id="159815" name="Freeform 71"/>
            <p:cNvSpPr>
              <a:spLocks/>
            </p:cNvSpPr>
            <p:nvPr/>
          </p:nvSpPr>
          <p:spPr bwMode="black">
            <a:xfrm>
              <a:off x="524" y="1095"/>
              <a:ext cx="151" cy="108"/>
            </a:xfrm>
            <a:custGeom>
              <a:avLst/>
              <a:gdLst/>
              <a:ahLst/>
              <a:cxnLst>
                <a:cxn ang="0">
                  <a:pos x="0" y="0"/>
                </a:cxn>
                <a:cxn ang="0">
                  <a:pos x="36" y="3"/>
                </a:cxn>
                <a:cxn ang="0">
                  <a:pos x="72" y="7"/>
                </a:cxn>
                <a:cxn ang="0">
                  <a:pos x="106" y="18"/>
                </a:cxn>
                <a:cxn ang="0">
                  <a:pos x="140" y="29"/>
                </a:cxn>
                <a:cxn ang="0">
                  <a:pos x="172" y="45"/>
                </a:cxn>
                <a:cxn ang="0">
                  <a:pos x="201" y="63"/>
                </a:cxn>
                <a:cxn ang="0">
                  <a:pos x="230" y="85"/>
                </a:cxn>
                <a:cxn ang="0">
                  <a:pos x="255" y="109"/>
                </a:cxn>
                <a:cxn ang="0">
                  <a:pos x="278" y="136"/>
                </a:cxn>
                <a:cxn ang="0">
                  <a:pos x="299" y="166"/>
                </a:cxn>
                <a:cxn ang="0">
                  <a:pos x="318" y="195"/>
                </a:cxn>
                <a:cxn ang="0">
                  <a:pos x="332" y="228"/>
                </a:cxn>
                <a:cxn ang="0">
                  <a:pos x="344" y="262"/>
                </a:cxn>
                <a:cxn ang="0">
                  <a:pos x="353" y="299"/>
                </a:cxn>
                <a:cxn ang="0">
                  <a:pos x="358" y="336"/>
                </a:cxn>
                <a:cxn ang="0">
                  <a:pos x="322" y="341"/>
                </a:cxn>
                <a:cxn ang="0">
                  <a:pos x="319" y="308"/>
                </a:cxn>
                <a:cxn ang="0">
                  <a:pos x="310" y="276"/>
                </a:cxn>
                <a:cxn ang="0">
                  <a:pos x="299" y="244"/>
                </a:cxn>
                <a:cxn ang="0">
                  <a:pos x="286" y="216"/>
                </a:cxn>
                <a:cxn ang="0">
                  <a:pos x="269" y="187"/>
                </a:cxn>
                <a:cxn ang="0">
                  <a:pos x="251" y="161"/>
                </a:cxn>
                <a:cxn ang="0">
                  <a:pos x="230" y="137"/>
                </a:cxn>
                <a:cxn ang="0">
                  <a:pos x="208" y="116"/>
                </a:cxn>
                <a:cxn ang="0">
                  <a:pos x="183" y="96"/>
                </a:cxn>
                <a:cxn ang="0">
                  <a:pos x="156" y="80"/>
                </a:cxn>
                <a:cxn ang="0">
                  <a:pos x="127" y="64"/>
                </a:cxn>
                <a:cxn ang="0">
                  <a:pos x="97" y="53"/>
                </a:cxn>
                <a:cxn ang="0">
                  <a:pos x="67" y="45"/>
                </a:cxn>
                <a:cxn ang="0">
                  <a:pos x="33" y="40"/>
                </a:cxn>
                <a:cxn ang="0">
                  <a:pos x="0" y="38"/>
                </a:cxn>
                <a:cxn ang="0">
                  <a:pos x="0" y="0"/>
                </a:cxn>
              </a:cxnLst>
              <a:rect l="0" t="0" r="r" b="b"/>
              <a:pathLst>
                <a:path w="358" h="341">
                  <a:moveTo>
                    <a:pt x="0" y="0"/>
                  </a:moveTo>
                  <a:lnTo>
                    <a:pt x="36" y="3"/>
                  </a:lnTo>
                  <a:lnTo>
                    <a:pt x="72" y="7"/>
                  </a:lnTo>
                  <a:lnTo>
                    <a:pt x="106" y="18"/>
                  </a:lnTo>
                  <a:lnTo>
                    <a:pt x="140" y="29"/>
                  </a:lnTo>
                  <a:lnTo>
                    <a:pt x="172" y="45"/>
                  </a:lnTo>
                  <a:lnTo>
                    <a:pt x="201" y="63"/>
                  </a:lnTo>
                  <a:lnTo>
                    <a:pt x="230" y="85"/>
                  </a:lnTo>
                  <a:lnTo>
                    <a:pt x="255" y="109"/>
                  </a:lnTo>
                  <a:lnTo>
                    <a:pt x="278" y="136"/>
                  </a:lnTo>
                  <a:lnTo>
                    <a:pt x="299" y="166"/>
                  </a:lnTo>
                  <a:lnTo>
                    <a:pt x="318" y="195"/>
                  </a:lnTo>
                  <a:lnTo>
                    <a:pt x="332" y="228"/>
                  </a:lnTo>
                  <a:lnTo>
                    <a:pt x="344" y="262"/>
                  </a:lnTo>
                  <a:lnTo>
                    <a:pt x="353" y="299"/>
                  </a:lnTo>
                  <a:lnTo>
                    <a:pt x="358" y="336"/>
                  </a:lnTo>
                  <a:lnTo>
                    <a:pt x="322" y="341"/>
                  </a:lnTo>
                  <a:lnTo>
                    <a:pt x="319" y="308"/>
                  </a:lnTo>
                  <a:lnTo>
                    <a:pt x="310" y="276"/>
                  </a:lnTo>
                  <a:lnTo>
                    <a:pt x="299" y="244"/>
                  </a:lnTo>
                  <a:lnTo>
                    <a:pt x="286" y="216"/>
                  </a:lnTo>
                  <a:lnTo>
                    <a:pt x="269" y="187"/>
                  </a:lnTo>
                  <a:lnTo>
                    <a:pt x="251" y="161"/>
                  </a:lnTo>
                  <a:lnTo>
                    <a:pt x="230" y="137"/>
                  </a:lnTo>
                  <a:lnTo>
                    <a:pt x="208" y="116"/>
                  </a:lnTo>
                  <a:lnTo>
                    <a:pt x="183" y="96"/>
                  </a:lnTo>
                  <a:lnTo>
                    <a:pt x="156" y="80"/>
                  </a:lnTo>
                  <a:lnTo>
                    <a:pt x="127" y="64"/>
                  </a:lnTo>
                  <a:lnTo>
                    <a:pt x="97" y="53"/>
                  </a:lnTo>
                  <a:lnTo>
                    <a:pt x="67" y="45"/>
                  </a:lnTo>
                  <a:lnTo>
                    <a:pt x="33" y="40"/>
                  </a:lnTo>
                  <a:lnTo>
                    <a:pt x="0" y="38"/>
                  </a:lnTo>
                  <a:lnTo>
                    <a:pt x="0" y="0"/>
                  </a:lnTo>
                  <a:close/>
                </a:path>
              </a:pathLst>
            </a:custGeom>
            <a:solidFill>
              <a:schemeClr val="tx1"/>
            </a:solidFill>
            <a:ln w="9525">
              <a:noFill/>
              <a:round/>
              <a:headEnd/>
              <a:tailEnd/>
            </a:ln>
          </p:spPr>
          <p:txBody>
            <a:bodyPr/>
            <a:lstStyle/>
            <a:p>
              <a:endParaRPr lang="en-US"/>
            </a:p>
          </p:txBody>
        </p:sp>
        <p:sp>
          <p:nvSpPr>
            <p:cNvPr id="159816" name="Freeform 72"/>
            <p:cNvSpPr>
              <a:spLocks/>
            </p:cNvSpPr>
            <p:nvPr/>
          </p:nvSpPr>
          <p:spPr bwMode="black">
            <a:xfrm>
              <a:off x="660" y="1201"/>
              <a:ext cx="15" cy="12"/>
            </a:xfrm>
            <a:custGeom>
              <a:avLst/>
              <a:gdLst/>
              <a:ahLst/>
              <a:cxnLst>
                <a:cxn ang="0">
                  <a:pos x="36" y="0"/>
                </a:cxn>
                <a:cxn ang="0">
                  <a:pos x="38" y="39"/>
                </a:cxn>
                <a:cxn ang="0">
                  <a:pos x="38" y="39"/>
                </a:cxn>
                <a:cxn ang="0">
                  <a:pos x="2" y="39"/>
                </a:cxn>
                <a:cxn ang="0">
                  <a:pos x="2" y="39"/>
                </a:cxn>
                <a:cxn ang="0">
                  <a:pos x="0" y="5"/>
                </a:cxn>
                <a:cxn ang="0">
                  <a:pos x="36" y="0"/>
                </a:cxn>
              </a:cxnLst>
              <a:rect l="0" t="0" r="r" b="b"/>
              <a:pathLst>
                <a:path w="38" h="39">
                  <a:moveTo>
                    <a:pt x="36" y="0"/>
                  </a:moveTo>
                  <a:lnTo>
                    <a:pt x="38" y="39"/>
                  </a:lnTo>
                  <a:lnTo>
                    <a:pt x="38" y="39"/>
                  </a:lnTo>
                  <a:lnTo>
                    <a:pt x="2" y="39"/>
                  </a:lnTo>
                  <a:lnTo>
                    <a:pt x="2" y="39"/>
                  </a:lnTo>
                  <a:lnTo>
                    <a:pt x="0" y="5"/>
                  </a:lnTo>
                  <a:lnTo>
                    <a:pt x="36" y="0"/>
                  </a:lnTo>
                  <a:close/>
                </a:path>
              </a:pathLst>
            </a:custGeom>
            <a:solidFill>
              <a:schemeClr val="tx1"/>
            </a:solidFill>
            <a:ln w="9525">
              <a:noFill/>
              <a:round/>
              <a:headEnd/>
              <a:tailEnd/>
            </a:ln>
          </p:spPr>
          <p:txBody>
            <a:bodyPr/>
            <a:lstStyle/>
            <a:p>
              <a:endParaRPr lang="en-US"/>
            </a:p>
          </p:txBody>
        </p:sp>
        <p:sp>
          <p:nvSpPr>
            <p:cNvPr id="159817" name="Freeform 73"/>
            <p:cNvSpPr>
              <a:spLocks/>
            </p:cNvSpPr>
            <p:nvPr/>
          </p:nvSpPr>
          <p:spPr bwMode="black">
            <a:xfrm>
              <a:off x="539" y="1213"/>
              <a:ext cx="136" cy="117"/>
            </a:xfrm>
            <a:custGeom>
              <a:avLst/>
              <a:gdLst/>
              <a:ahLst/>
              <a:cxnLst>
                <a:cxn ang="0">
                  <a:pos x="328" y="0"/>
                </a:cxn>
                <a:cxn ang="0">
                  <a:pos x="326" y="38"/>
                </a:cxn>
                <a:cxn ang="0">
                  <a:pos x="322" y="74"/>
                </a:cxn>
                <a:cxn ang="0">
                  <a:pos x="312" y="112"/>
                </a:cxn>
                <a:cxn ang="0">
                  <a:pos x="300" y="147"/>
                </a:cxn>
                <a:cxn ang="0">
                  <a:pos x="287" y="179"/>
                </a:cxn>
                <a:cxn ang="0">
                  <a:pos x="268" y="211"/>
                </a:cxn>
                <a:cxn ang="0">
                  <a:pos x="248" y="239"/>
                </a:cxn>
                <a:cxn ang="0">
                  <a:pos x="224" y="266"/>
                </a:cxn>
                <a:cxn ang="0">
                  <a:pos x="199" y="289"/>
                </a:cxn>
                <a:cxn ang="0">
                  <a:pos x="171" y="311"/>
                </a:cxn>
                <a:cxn ang="0">
                  <a:pos x="141" y="330"/>
                </a:cxn>
                <a:cxn ang="0">
                  <a:pos x="109" y="345"/>
                </a:cxn>
                <a:cxn ang="0">
                  <a:pos x="77" y="358"/>
                </a:cxn>
                <a:cxn ang="0">
                  <a:pos x="42" y="367"/>
                </a:cxn>
                <a:cxn ang="0">
                  <a:pos x="5" y="372"/>
                </a:cxn>
                <a:cxn ang="0">
                  <a:pos x="0" y="335"/>
                </a:cxn>
                <a:cxn ang="0">
                  <a:pos x="33" y="330"/>
                </a:cxn>
                <a:cxn ang="0">
                  <a:pos x="63" y="323"/>
                </a:cxn>
                <a:cxn ang="0">
                  <a:pos x="94" y="310"/>
                </a:cxn>
                <a:cxn ang="0">
                  <a:pos x="123" y="297"/>
                </a:cxn>
                <a:cxn ang="0">
                  <a:pos x="149" y="281"/>
                </a:cxn>
                <a:cxn ang="0">
                  <a:pos x="174" y="261"/>
                </a:cxn>
                <a:cxn ang="0">
                  <a:pos x="197" y="240"/>
                </a:cxn>
                <a:cxn ang="0">
                  <a:pos x="218" y="216"/>
                </a:cxn>
                <a:cxn ang="0">
                  <a:pos x="236" y="190"/>
                </a:cxn>
                <a:cxn ang="0">
                  <a:pos x="253" y="163"/>
                </a:cxn>
                <a:cxn ang="0">
                  <a:pos x="267" y="133"/>
                </a:cxn>
                <a:cxn ang="0">
                  <a:pos x="278" y="102"/>
                </a:cxn>
                <a:cxn ang="0">
                  <a:pos x="286" y="70"/>
                </a:cxn>
                <a:cxn ang="0">
                  <a:pos x="290" y="36"/>
                </a:cxn>
                <a:cxn ang="0">
                  <a:pos x="292" y="0"/>
                </a:cxn>
                <a:cxn ang="0">
                  <a:pos x="328" y="0"/>
                </a:cxn>
              </a:cxnLst>
              <a:rect l="0" t="0" r="r" b="b"/>
              <a:pathLst>
                <a:path w="328" h="372">
                  <a:moveTo>
                    <a:pt x="328" y="0"/>
                  </a:moveTo>
                  <a:lnTo>
                    <a:pt x="326" y="38"/>
                  </a:lnTo>
                  <a:lnTo>
                    <a:pt x="322" y="74"/>
                  </a:lnTo>
                  <a:lnTo>
                    <a:pt x="312" y="112"/>
                  </a:lnTo>
                  <a:lnTo>
                    <a:pt x="300" y="147"/>
                  </a:lnTo>
                  <a:lnTo>
                    <a:pt x="287" y="179"/>
                  </a:lnTo>
                  <a:lnTo>
                    <a:pt x="268" y="211"/>
                  </a:lnTo>
                  <a:lnTo>
                    <a:pt x="248" y="239"/>
                  </a:lnTo>
                  <a:lnTo>
                    <a:pt x="224" y="266"/>
                  </a:lnTo>
                  <a:lnTo>
                    <a:pt x="199" y="289"/>
                  </a:lnTo>
                  <a:lnTo>
                    <a:pt x="171" y="311"/>
                  </a:lnTo>
                  <a:lnTo>
                    <a:pt x="141" y="330"/>
                  </a:lnTo>
                  <a:lnTo>
                    <a:pt x="109" y="345"/>
                  </a:lnTo>
                  <a:lnTo>
                    <a:pt x="77" y="358"/>
                  </a:lnTo>
                  <a:lnTo>
                    <a:pt x="42" y="367"/>
                  </a:lnTo>
                  <a:lnTo>
                    <a:pt x="5" y="372"/>
                  </a:lnTo>
                  <a:lnTo>
                    <a:pt x="0" y="335"/>
                  </a:lnTo>
                  <a:lnTo>
                    <a:pt x="33" y="330"/>
                  </a:lnTo>
                  <a:lnTo>
                    <a:pt x="63" y="323"/>
                  </a:lnTo>
                  <a:lnTo>
                    <a:pt x="94" y="310"/>
                  </a:lnTo>
                  <a:lnTo>
                    <a:pt x="123" y="297"/>
                  </a:lnTo>
                  <a:lnTo>
                    <a:pt x="149" y="281"/>
                  </a:lnTo>
                  <a:lnTo>
                    <a:pt x="174" y="261"/>
                  </a:lnTo>
                  <a:lnTo>
                    <a:pt x="197" y="240"/>
                  </a:lnTo>
                  <a:lnTo>
                    <a:pt x="218" y="216"/>
                  </a:lnTo>
                  <a:lnTo>
                    <a:pt x="236" y="190"/>
                  </a:lnTo>
                  <a:lnTo>
                    <a:pt x="253" y="163"/>
                  </a:lnTo>
                  <a:lnTo>
                    <a:pt x="267" y="133"/>
                  </a:lnTo>
                  <a:lnTo>
                    <a:pt x="278" y="102"/>
                  </a:lnTo>
                  <a:lnTo>
                    <a:pt x="286" y="70"/>
                  </a:lnTo>
                  <a:lnTo>
                    <a:pt x="290" y="36"/>
                  </a:lnTo>
                  <a:lnTo>
                    <a:pt x="292" y="0"/>
                  </a:lnTo>
                  <a:lnTo>
                    <a:pt x="328" y="0"/>
                  </a:lnTo>
                  <a:close/>
                </a:path>
              </a:pathLst>
            </a:custGeom>
            <a:solidFill>
              <a:schemeClr val="tx1"/>
            </a:solidFill>
            <a:ln w="9525">
              <a:noFill/>
              <a:round/>
              <a:headEnd/>
              <a:tailEnd/>
            </a:ln>
          </p:spPr>
          <p:txBody>
            <a:bodyPr/>
            <a:lstStyle/>
            <a:p>
              <a:endParaRPr lang="en-US"/>
            </a:p>
          </p:txBody>
        </p:sp>
        <p:sp>
          <p:nvSpPr>
            <p:cNvPr id="159818" name="Freeform 74"/>
            <p:cNvSpPr>
              <a:spLocks/>
            </p:cNvSpPr>
            <p:nvPr/>
          </p:nvSpPr>
          <p:spPr bwMode="black">
            <a:xfrm>
              <a:off x="524" y="1319"/>
              <a:ext cx="15" cy="13"/>
            </a:xfrm>
            <a:custGeom>
              <a:avLst/>
              <a:gdLst/>
              <a:ahLst/>
              <a:cxnLst>
                <a:cxn ang="0">
                  <a:pos x="37" y="37"/>
                </a:cxn>
                <a:cxn ang="0">
                  <a:pos x="0" y="39"/>
                </a:cxn>
                <a:cxn ang="0">
                  <a:pos x="0" y="39"/>
                </a:cxn>
                <a:cxn ang="0">
                  <a:pos x="0" y="2"/>
                </a:cxn>
                <a:cxn ang="0">
                  <a:pos x="0" y="2"/>
                </a:cxn>
                <a:cxn ang="0">
                  <a:pos x="32" y="0"/>
                </a:cxn>
                <a:cxn ang="0">
                  <a:pos x="37" y="37"/>
                </a:cxn>
              </a:cxnLst>
              <a:rect l="0" t="0" r="r" b="b"/>
              <a:pathLst>
                <a:path w="37" h="39">
                  <a:moveTo>
                    <a:pt x="37" y="37"/>
                  </a:moveTo>
                  <a:lnTo>
                    <a:pt x="0" y="39"/>
                  </a:lnTo>
                  <a:lnTo>
                    <a:pt x="0" y="39"/>
                  </a:lnTo>
                  <a:lnTo>
                    <a:pt x="0" y="2"/>
                  </a:lnTo>
                  <a:lnTo>
                    <a:pt x="0" y="2"/>
                  </a:lnTo>
                  <a:lnTo>
                    <a:pt x="32" y="0"/>
                  </a:lnTo>
                  <a:lnTo>
                    <a:pt x="37" y="37"/>
                  </a:lnTo>
                  <a:close/>
                </a:path>
              </a:pathLst>
            </a:custGeom>
            <a:solidFill>
              <a:schemeClr val="tx1"/>
            </a:solidFill>
            <a:ln w="9525">
              <a:noFill/>
              <a:round/>
              <a:headEnd/>
              <a:tailEnd/>
            </a:ln>
          </p:spPr>
          <p:txBody>
            <a:bodyPr/>
            <a:lstStyle/>
            <a:p>
              <a:endParaRPr lang="en-US"/>
            </a:p>
          </p:txBody>
        </p:sp>
        <p:sp>
          <p:nvSpPr>
            <p:cNvPr id="159819" name="Rectangle 75"/>
            <p:cNvSpPr>
              <a:spLocks noChangeArrowheads="1"/>
            </p:cNvSpPr>
            <p:nvPr/>
          </p:nvSpPr>
          <p:spPr bwMode="black">
            <a:xfrm>
              <a:off x="516" y="1327"/>
              <a:ext cx="15" cy="905"/>
            </a:xfrm>
            <a:prstGeom prst="rect">
              <a:avLst/>
            </a:prstGeom>
            <a:solidFill>
              <a:schemeClr val="tx1"/>
            </a:solidFill>
            <a:ln w="9525">
              <a:solidFill>
                <a:schemeClr val="tx1"/>
              </a:solidFill>
              <a:miter lim="800000"/>
              <a:headEnd/>
              <a:tailEnd/>
            </a:ln>
          </p:spPr>
          <p:txBody>
            <a:bodyPr/>
            <a:lstStyle/>
            <a:p>
              <a:endParaRPr lang="en-US"/>
            </a:p>
          </p:txBody>
        </p:sp>
        <p:sp>
          <p:nvSpPr>
            <p:cNvPr id="159820" name="Freeform 76"/>
            <p:cNvSpPr>
              <a:spLocks/>
            </p:cNvSpPr>
            <p:nvPr/>
          </p:nvSpPr>
          <p:spPr bwMode="black">
            <a:xfrm>
              <a:off x="1817" y="1224"/>
              <a:ext cx="152" cy="108"/>
            </a:xfrm>
            <a:custGeom>
              <a:avLst/>
              <a:gdLst/>
              <a:ahLst/>
              <a:cxnLst>
                <a:cxn ang="0">
                  <a:pos x="360" y="339"/>
                </a:cxn>
                <a:cxn ang="0">
                  <a:pos x="324" y="337"/>
                </a:cxn>
                <a:cxn ang="0">
                  <a:pos x="288" y="332"/>
                </a:cxn>
                <a:cxn ang="0">
                  <a:pos x="253" y="324"/>
                </a:cxn>
                <a:cxn ang="0">
                  <a:pos x="218" y="310"/>
                </a:cxn>
                <a:cxn ang="0">
                  <a:pos x="188" y="296"/>
                </a:cxn>
                <a:cxn ang="0">
                  <a:pos x="157" y="277"/>
                </a:cxn>
                <a:cxn ang="0">
                  <a:pos x="129" y="255"/>
                </a:cxn>
                <a:cxn ang="0">
                  <a:pos x="104" y="232"/>
                </a:cxn>
                <a:cxn ang="0">
                  <a:pos x="81" y="204"/>
                </a:cxn>
                <a:cxn ang="0">
                  <a:pos x="60" y="177"/>
                </a:cxn>
                <a:cxn ang="0">
                  <a:pos x="42" y="146"/>
                </a:cxn>
                <a:cxn ang="0">
                  <a:pos x="26" y="113"/>
                </a:cxn>
                <a:cxn ang="0">
                  <a:pos x="15" y="79"/>
                </a:cxn>
                <a:cxn ang="0">
                  <a:pos x="6" y="42"/>
                </a:cxn>
                <a:cxn ang="0">
                  <a:pos x="0" y="4"/>
                </a:cxn>
                <a:cxn ang="0">
                  <a:pos x="36" y="0"/>
                </a:cxn>
                <a:cxn ang="0">
                  <a:pos x="39" y="32"/>
                </a:cxn>
                <a:cxn ang="0">
                  <a:pos x="48" y="65"/>
                </a:cxn>
                <a:cxn ang="0">
                  <a:pos x="60" y="97"/>
                </a:cxn>
                <a:cxn ang="0">
                  <a:pos x="73" y="127"/>
                </a:cxn>
                <a:cxn ang="0">
                  <a:pos x="89" y="154"/>
                </a:cxn>
                <a:cxn ang="0">
                  <a:pos x="108" y="181"/>
                </a:cxn>
                <a:cxn ang="0">
                  <a:pos x="127" y="204"/>
                </a:cxn>
                <a:cxn ang="0">
                  <a:pos x="152" y="225"/>
                </a:cxn>
                <a:cxn ang="0">
                  <a:pos x="175" y="245"/>
                </a:cxn>
                <a:cxn ang="0">
                  <a:pos x="203" y="261"/>
                </a:cxn>
                <a:cxn ang="0">
                  <a:pos x="231" y="275"/>
                </a:cxn>
                <a:cxn ang="0">
                  <a:pos x="262" y="287"/>
                </a:cxn>
                <a:cxn ang="0">
                  <a:pos x="292" y="295"/>
                </a:cxn>
                <a:cxn ang="0">
                  <a:pos x="326" y="300"/>
                </a:cxn>
                <a:cxn ang="0">
                  <a:pos x="360" y="302"/>
                </a:cxn>
                <a:cxn ang="0">
                  <a:pos x="360" y="339"/>
                </a:cxn>
              </a:cxnLst>
              <a:rect l="0" t="0" r="r" b="b"/>
              <a:pathLst>
                <a:path w="360" h="339">
                  <a:moveTo>
                    <a:pt x="360" y="339"/>
                  </a:moveTo>
                  <a:lnTo>
                    <a:pt x="324" y="337"/>
                  </a:lnTo>
                  <a:lnTo>
                    <a:pt x="288" y="332"/>
                  </a:lnTo>
                  <a:lnTo>
                    <a:pt x="253" y="324"/>
                  </a:lnTo>
                  <a:lnTo>
                    <a:pt x="218" y="310"/>
                  </a:lnTo>
                  <a:lnTo>
                    <a:pt x="188" y="296"/>
                  </a:lnTo>
                  <a:lnTo>
                    <a:pt x="157" y="277"/>
                  </a:lnTo>
                  <a:lnTo>
                    <a:pt x="129" y="255"/>
                  </a:lnTo>
                  <a:lnTo>
                    <a:pt x="104" y="232"/>
                  </a:lnTo>
                  <a:lnTo>
                    <a:pt x="81" y="204"/>
                  </a:lnTo>
                  <a:lnTo>
                    <a:pt x="60" y="177"/>
                  </a:lnTo>
                  <a:lnTo>
                    <a:pt x="42" y="146"/>
                  </a:lnTo>
                  <a:lnTo>
                    <a:pt x="26" y="113"/>
                  </a:lnTo>
                  <a:lnTo>
                    <a:pt x="15" y="79"/>
                  </a:lnTo>
                  <a:lnTo>
                    <a:pt x="6" y="42"/>
                  </a:lnTo>
                  <a:lnTo>
                    <a:pt x="0" y="4"/>
                  </a:lnTo>
                  <a:lnTo>
                    <a:pt x="36" y="0"/>
                  </a:lnTo>
                  <a:lnTo>
                    <a:pt x="39" y="32"/>
                  </a:lnTo>
                  <a:lnTo>
                    <a:pt x="48" y="65"/>
                  </a:lnTo>
                  <a:lnTo>
                    <a:pt x="60" y="97"/>
                  </a:lnTo>
                  <a:lnTo>
                    <a:pt x="73" y="127"/>
                  </a:lnTo>
                  <a:lnTo>
                    <a:pt x="89" y="154"/>
                  </a:lnTo>
                  <a:lnTo>
                    <a:pt x="108" y="181"/>
                  </a:lnTo>
                  <a:lnTo>
                    <a:pt x="127" y="204"/>
                  </a:lnTo>
                  <a:lnTo>
                    <a:pt x="152" y="225"/>
                  </a:lnTo>
                  <a:lnTo>
                    <a:pt x="175" y="245"/>
                  </a:lnTo>
                  <a:lnTo>
                    <a:pt x="203" y="261"/>
                  </a:lnTo>
                  <a:lnTo>
                    <a:pt x="231" y="275"/>
                  </a:lnTo>
                  <a:lnTo>
                    <a:pt x="262" y="287"/>
                  </a:lnTo>
                  <a:lnTo>
                    <a:pt x="292" y="295"/>
                  </a:lnTo>
                  <a:lnTo>
                    <a:pt x="326" y="300"/>
                  </a:lnTo>
                  <a:lnTo>
                    <a:pt x="360" y="302"/>
                  </a:lnTo>
                  <a:lnTo>
                    <a:pt x="360" y="339"/>
                  </a:lnTo>
                  <a:close/>
                </a:path>
              </a:pathLst>
            </a:custGeom>
            <a:solidFill>
              <a:schemeClr val="tx1"/>
            </a:solidFill>
            <a:ln w="9525">
              <a:noFill/>
              <a:round/>
              <a:headEnd/>
              <a:tailEnd/>
            </a:ln>
          </p:spPr>
          <p:txBody>
            <a:bodyPr/>
            <a:lstStyle/>
            <a:p>
              <a:endParaRPr lang="en-US"/>
            </a:p>
          </p:txBody>
        </p:sp>
        <p:sp>
          <p:nvSpPr>
            <p:cNvPr id="159821" name="Freeform 77"/>
            <p:cNvSpPr>
              <a:spLocks/>
            </p:cNvSpPr>
            <p:nvPr/>
          </p:nvSpPr>
          <p:spPr bwMode="black">
            <a:xfrm>
              <a:off x="1817" y="1213"/>
              <a:ext cx="15" cy="13"/>
            </a:xfrm>
            <a:custGeom>
              <a:avLst/>
              <a:gdLst/>
              <a:ahLst/>
              <a:cxnLst>
                <a:cxn ang="0">
                  <a:pos x="2" y="39"/>
                </a:cxn>
                <a:cxn ang="0">
                  <a:pos x="0" y="0"/>
                </a:cxn>
                <a:cxn ang="0">
                  <a:pos x="0" y="0"/>
                </a:cxn>
                <a:cxn ang="0">
                  <a:pos x="36" y="0"/>
                </a:cxn>
                <a:cxn ang="0">
                  <a:pos x="36" y="0"/>
                </a:cxn>
                <a:cxn ang="0">
                  <a:pos x="38" y="35"/>
                </a:cxn>
                <a:cxn ang="0">
                  <a:pos x="2" y="39"/>
                </a:cxn>
              </a:cxnLst>
              <a:rect l="0" t="0" r="r" b="b"/>
              <a:pathLst>
                <a:path w="38" h="39">
                  <a:moveTo>
                    <a:pt x="2" y="39"/>
                  </a:moveTo>
                  <a:lnTo>
                    <a:pt x="0" y="0"/>
                  </a:lnTo>
                  <a:lnTo>
                    <a:pt x="0" y="0"/>
                  </a:lnTo>
                  <a:lnTo>
                    <a:pt x="36" y="0"/>
                  </a:lnTo>
                  <a:lnTo>
                    <a:pt x="36" y="0"/>
                  </a:lnTo>
                  <a:lnTo>
                    <a:pt x="38" y="35"/>
                  </a:lnTo>
                  <a:lnTo>
                    <a:pt x="2" y="39"/>
                  </a:lnTo>
                  <a:close/>
                </a:path>
              </a:pathLst>
            </a:custGeom>
            <a:solidFill>
              <a:schemeClr val="tx1"/>
            </a:solidFill>
            <a:ln w="9525">
              <a:noFill/>
              <a:round/>
              <a:headEnd/>
              <a:tailEnd/>
            </a:ln>
          </p:spPr>
          <p:txBody>
            <a:bodyPr/>
            <a:lstStyle/>
            <a:p>
              <a:endParaRPr lang="en-US"/>
            </a:p>
          </p:txBody>
        </p:sp>
        <p:sp>
          <p:nvSpPr>
            <p:cNvPr id="159822" name="Freeform 78"/>
            <p:cNvSpPr>
              <a:spLocks/>
            </p:cNvSpPr>
            <p:nvPr/>
          </p:nvSpPr>
          <p:spPr bwMode="black">
            <a:xfrm>
              <a:off x="1817" y="1095"/>
              <a:ext cx="139" cy="118"/>
            </a:xfrm>
            <a:custGeom>
              <a:avLst/>
              <a:gdLst/>
              <a:ahLst/>
              <a:cxnLst>
                <a:cxn ang="0">
                  <a:pos x="0" y="372"/>
                </a:cxn>
                <a:cxn ang="0">
                  <a:pos x="2" y="334"/>
                </a:cxn>
                <a:cxn ang="0">
                  <a:pos x="6" y="298"/>
                </a:cxn>
                <a:cxn ang="0">
                  <a:pos x="17" y="261"/>
                </a:cxn>
                <a:cxn ang="0">
                  <a:pos x="28" y="226"/>
                </a:cxn>
                <a:cxn ang="0">
                  <a:pos x="44" y="194"/>
                </a:cxn>
                <a:cxn ang="0">
                  <a:pos x="60" y="164"/>
                </a:cxn>
                <a:cxn ang="0">
                  <a:pos x="82" y="134"/>
                </a:cxn>
                <a:cxn ang="0">
                  <a:pos x="104" y="108"/>
                </a:cxn>
                <a:cxn ang="0">
                  <a:pos x="131" y="84"/>
                </a:cxn>
                <a:cxn ang="0">
                  <a:pos x="157" y="61"/>
                </a:cxn>
                <a:cxn ang="0">
                  <a:pos x="188" y="43"/>
                </a:cxn>
                <a:cxn ang="0">
                  <a:pos x="219" y="28"/>
                </a:cxn>
                <a:cxn ang="0">
                  <a:pos x="254" y="15"/>
                </a:cxn>
                <a:cxn ang="0">
                  <a:pos x="287" y="5"/>
                </a:cxn>
                <a:cxn ang="0">
                  <a:pos x="324" y="0"/>
                </a:cxn>
                <a:cxn ang="0">
                  <a:pos x="329" y="37"/>
                </a:cxn>
                <a:cxn ang="0">
                  <a:pos x="296" y="40"/>
                </a:cxn>
                <a:cxn ang="0">
                  <a:pos x="265" y="50"/>
                </a:cxn>
                <a:cxn ang="0">
                  <a:pos x="235" y="60"/>
                </a:cxn>
                <a:cxn ang="0">
                  <a:pos x="206" y="75"/>
                </a:cxn>
                <a:cxn ang="0">
                  <a:pos x="180" y="92"/>
                </a:cxn>
                <a:cxn ang="0">
                  <a:pos x="154" y="112"/>
                </a:cxn>
                <a:cxn ang="0">
                  <a:pos x="131" y="131"/>
                </a:cxn>
                <a:cxn ang="0">
                  <a:pos x="111" y="157"/>
                </a:cxn>
                <a:cxn ang="0">
                  <a:pos x="92" y="183"/>
                </a:cxn>
                <a:cxn ang="0">
                  <a:pos x="75" y="211"/>
                </a:cxn>
                <a:cxn ang="0">
                  <a:pos x="62" y="240"/>
                </a:cxn>
                <a:cxn ang="0">
                  <a:pos x="50" y="270"/>
                </a:cxn>
                <a:cxn ang="0">
                  <a:pos x="42" y="303"/>
                </a:cxn>
                <a:cxn ang="0">
                  <a:pos x="38" y="337"/>
                </a:cxn>
                <a:cxn ang="0">
                  <a:pos x="36" y="372"/>
                </a:cxn>
                <a:cxn ang="0">
                  <a:pos x="0" y="372"/>
                </a:cxn>
              </a:cxnLst>
              <a:rect l="0" t="0" r="r" b="b"/>
              <a:pathLst>
                <a:path w="329" h="372">
                  <a:moveTo>
                    <a:pt x="0" y="372"/>
                  </a:moveTo>
                  <a:lnTo>
                    <a:pt x="2" y="334"/>
                  </a:lnTo>
                  <a:lnTo>
                    <a:pt x="6" y="298"/>
                  </a:lnTo>
                  <a:lnTo>
                    <a:pt x="17" y="261"/>
                  </a:lnTo>
                  <a:lnTo>
                    <a:pt x="28" y="226"/>
                  </a:lnTo>
                  <a:lnTo>
                    <a:pt x="44" y="194"/>
                  </a:lnTo>
                  <a:lnTo>
                    <a:pt x="60" y="164"/>
                  </a:lnTo>
                  <a:lnTo>
                    <a:pt x="82" y="134"/>
                  </a:lnTo>
                  <a:lnTo>
                    <a:pt x="104" y="108"/>
                  </a:lnTo>
                  <a:lnTo>
                    <a:pt x="131" y="84"/>
                  </a:lnTo>
                  <a:lnTo>
                    <a:pt x="157" y="61"/>
                  </a:lnTo>
                  <a:lnTo>
                    <a:pt x="188" y="43"/>
                  </a:lnTo>
                  <a:lnTo>
                    <a:pt x="219" y="28"/>
                  </a:lnTo>
                  <a:lnTo>
                    <a:pt x="254" y="15"/>
                  </a:lnTo>
                  <a:lnTo>
                    <a:pt x="287" y="5"/>
                  </a:lnTo>
                  <a:lnTo>
                    <a:pt x="324" y="0"/>
                  </a:lnTo>
                  <a:lnTo>
                    <a:pt x="329" y="37"/>
                  </a:lnTo>
                  <a:lnTo>
                    <a:pt x="296" y="40"/>
                  </a:lnTo>
                  <a:lnTo>
                    <a:pt x="265" y="50"/>
                  </a:lnTo>
                  <a:lnTo>
                    <a:pt x="235" y="60"/>
                  </a:lnTo>
                  <a:lnTo>
                    <a:pt x="206" y="75"/>
                  </a:lnTo>
                  <a:lnTo>
                    <a:pt x="180" y="92"/>
                  </a:lnTo>
                  <a:lnTo>
                    <a:pt x="154" y="112"/>
                  </a:lnTo>
                  <a:lnTo>
                    <a:pt x="131" y="131"/>
                  </a:lnTo>
                  <a:lnTo>
                    <a:pt x="111" y="157"/>
                  </a:lnTo>
                  <a:lnTo>
                    <a:pt x="92" y="183"/>
                  </a:lnTo>
                  <a:lnTo>
                    <a:pt x="75" y="211"/>
                  </a:lnTo>
                  <a:lnTo>
                    <a:pt x="62" y="240"/>
                  </a:lnTo>
                  <a:lnTo>
                    <a:pt x="50" y="270"/>
                  </a:lnTo>
                  <a:lnTo>
                    <a:pt x="42" y="303"/>
                  </a:lnTo>
                  <a:lnTo>
                    <a:pt x="38" y="337"/>
                  </a:lnTo>
                  <a:lnTo>
                    <a:pt x="36" y="372"/>
                  </a:lnTo>
                  <a:lnTo>
                    <a:pt x="0" y="372"/>
                  </a:lnTo>
                  <a:close/>
                </a:path>
              </a:pathLst>
            </a:custGeom>
            <a:solidFill>
              <a:schemeClr val="tx1"/>
            </a:solidFill>
            <a:ln w="9525">
              <a:noFill/>
              <a:round/>
              <a:headEnd/>
              <a:tailEnd/>
            </a:ln>
          </p:spPr>
          <p:txBody>
            <a:bodyPr/>
            <a:lstStyle/>
            <a:p>
              <a:endParaRPr lang="en-US"/>
            </a:p>
          </p:txBody>
        </p:sp>
        <p:sp>
          <p:nvSpPr>
            <p:cNvPr id="159823" name="Freeform 79"/>
            <p:cNvSpPr>
              <a:spLocks/>
            </p:cNvSpPr>
            <p:nvPr/>
          </p:nvSpPr>
          <p:spPr bwMode="black">
            <a:xfrm>
              <a:off x="1954" y="1095"/>
              <a:ext cx="15" cy="12"/>
            </a:xfrm>
            <a:custGeom>
              <a:avLst/>
              <a:gdLst/>
              <a:ahLst/>
              <a:cxnLst>
                <a:cxn ang="0">
                  <a:pos x="0" y="3"/>
                </a:cxn>
                <a:cxn ang="0">
                  <a:pos x="38" y="0"/>
                </a:cxn>
                <a:cxn ang="0">
                  <a:pos x="38" y="0"/>
                </a:cxn>
                <a:cxn ang="0">
                  <a:pos x="38" y="38"/>
                </a:cxn>
                <a:cxn ang="0">
                  <a:pos x="38" y="38"/>
                </a:cxn>
                <a:cxn ang="0">
                  <a:pos x="5" y="40"/>
                </a:cxn>
                <a:cxn ang="0">
                  <a:pos x="0" y="3"/>
                </a:cxn>
              </a:cxnLst>
              <a:rect l="0" t="0" r="r" b="b"/>
              <a:pathLst>
                <a:path w="38" h="40">
                  <a:moveTo>
                    <a:pt x="0" y="3"/>
                  </a:moveTo>
                  <a:lnTo>
                    <a:pt x="38" y="0"/>
                  </a:lnTo>
                  <a:lnTo>
                    <a:pt x="38" y="0"/>
                  </a:lnTo>
                  <a:lnTo>
                    <a:pt x="38" y="38"/>
                  </a:lnTo>
                  <a:lnTo>
                    <a:pt x="38" y="38"/>
                  </a:lnTo>
                  <a:lnTo>
                    <a:pt x="5" y="40"/>
                  </a:lnTo>
                  <a:lnTo>
                    <a:pt x="0" y="3"/>
                  </a:lnTo>
                  <a:close/>
                </a:path>
              </a:pathLst>
            </a:custGeom>
            <a:solidFill>
              <a:schemeClr val="tx2"/>
            </a:solidFill>
            <a:ln w="9525">
              <a:noFill/>
              <a:round/>
              <a:headEnd/>
              <a:tailEnd/>
            </a:ln>
          </p:spPr>
          <p:txBody>
            <a:bodyPr/>
            <a:lstStyle/>
            <a:p>
              <a:endParaRPr lang="en-US"/>
            </a:p>
          </p:txBody>
        </p:sp>
        <p:sp>
          <p:nvSpPr>
            <p:cNvPr id="159824" name="Freeform 80"/>
            <p:cNvSpPr>
              <a:spLocks/>
            </p:cNvSpPr>
            <p:nvPr/>
          </p:nvSpPr>
          <p:spPr bwMode="black">
            <a:xfrm>
              <a:off x="1969" y="1095"/>
              <a:ext cx="151" cy="108"/>
            </a:xfrm>
            <a:custGeom>
              <a:avLst/>
              <a:gdLst/>
              <a:ahLst/>
              <a:cxnLst>
                <a:cxn ang="0">
                  <a:pos x="0" y="0"/>
                </a:cxn>
                <a:cxn ang="0">
                  <a:pos x="36" y="3"/>
                </a:cxn>
                <a:cxn ang="0">
                  <a:pos x="71" y="7"/>
                </a:cxn>
                <a:cxn ang="0">
                  <a:pos x="106" y="18"/>
                </a:cxn>
                <a:cxn ang="0">
                  <a:pos x="140" y="29"/>
                </a:cxn>
                <a:cxn ang="0">
                  <a:pos x="171" y="45"/>
                </a:cxn>
                <a:cxn ang="0">
                  <a:pos x="201" y="63"/>
                </a:cxn>
                <a:cxn ang="0">
                  <a:pos x="229" y="85"/>
                </a:cxn>
                <a:cxn ang="0">
                  <a:pos x="254" y="109"/>
                </a:cxn>
                <a:cxn ang="0">
                  <a:pos x="278" y="136"/>
                </a:cxn>
                <a:cxn ang="0">
                  <a:pos x="298" y="166"/>
                </a:cxn>
                <a:cxn ang="0">
                  <a:pos x="316" y="196"/>
                </a:cxn>
                <a:cxn ang="0">
                  <a:pos x="331" y="228"/>
                </a:cxn>
                <a:cxn ang="0">
                  <a:pos x="343" y="262"/>
                </a:cxn>
                <a:cxn ang="0">
                  <a:pos x="352" y="299"/>
                </a:cxn>
                <a:cxn ang="0">
                  <a:pos x="358" y="336"/>
                </a:cxn>
                <a:cxn ang="0">
                  <a:pos x="322" y="341"/>
                </a:cxn>
                <a:cxn ang="0">
                  <a:pos x="319" y="308"/>
                </a:cxn>
                <a:cxn ang="0">
                  <a:pos x="310" y="276"/>
                </a:cxn>
                <a:cxn ang="0">
                  <a:pos x="300" y="244"/>
                </a:cxn>
                <a:cxn ang="0">
                  <a:pos x="285" y="215"/>
                </a:cxn>
                <a:cxn ang="0">
                  <a:pos x="269" y="187"/>
                </a:cxn>
                <a:cxn ang="0">
                  <a:pos x="251" y="161"/>
                </a:cxn>
                <a:cxn ang="0">
                  <a:pos x="231" y="137"/>
                </a:cxn>
                <a:cxn ang="0">
                  <a:pos x="206" y="116"/>
                </a:cxn>
                <a:cxn ang="0">
                  <a:pos x="183" y="96"/>
                </a:cxn>
                <a:cxn ang="0">
                  <a:pos x="156" y="80"/>
                </a:cxn>
                <a:cxn ang="0">
                  <a:pos x="127" y="64"/>
                </a:cxn>
                <a:cxn ang="0">
                  <a:pos x="97" y="53"/>
                </a:cxn>
                <a:cxn ang="0">
                  <a:pos x="67" y="45"/>
                </a:cxn>
                <a:cxn ang="0">
                  <a:pos x="33" y="40"/>
                </a:cxn>
                <a:cxn ang="0">
                  <a:pos x="0" y="38"/>
                </a:cxn>
                <a:cxn ang="0">
                  <a:pos x="0" y="0"/>
                </a:cxn>
              </a:cxnLst>
              <a:rect l="0" t="0" r="r" b="b"/>
              <a:pathLst>
                <a:path w="358" h="341">
                  <a:moveTo>
                    <a:pt x="0" y="0"/>
                  </a:moveTo>
                  <a:lnTo>
                    <a:pt x="36" y="3"/>
                  </a:lnTo>
                  <a:lnTo>
                    <a:pt x="71" y="7"/>
                  </a:lnTo>
                  <a:lnTo>
                    <a:pt x="106" y="18"/>
                  </a:lnTo>
                  <a:lnTo>
                    <a:pt x="140" y="29"/>
                  </a:lnTo>
                  <a:lnTo>
                    <a:pt x="171" y="45"/>
                  </a:lnTo>
                  <a:lnTo>
                    <a:pt x="201" y="63"/>
                  </a:lnTo>
                  <a:lnTo>
                    <a:pt x="229" y="85"/>
                  </a:lnTo>
                  <a:lnTo>
                    <a:pt x="254" y="109"/>
                  </a:lnTo>
                  <a:lnTo>
                    <a:pt x="278" y="136"/>
                  </a:lnTo>
                  <a:lnTo>
                    <a:pt x="298" y="166"/>
                  </a:lnTo>
                  <a:lnTo>
                    <a:pt x="316" y="196"/>
                  </a:lnTo>
                  <a:lnTo>
                    <a:pt x="331" y="228"/>
                  </a:lnTo>
                  <a:lnTo>
                    <a:pt x="343" y="262"/>
                  </a:lnTo>
                  <a:lnTo>
                    <a:pt x="352" y="299"/>
                  </a:lnTo>
                  <a:lnTo>
                    <a:pt x="358" y="336"/>
                  </a:lnTo>
                  <a:lnTo>
                    <a:pt x="322" y="341"/>
                  </a:lnTo>
                  <a:lnTo>
                    <a:pt x="319" y="308"/>
                  </a:lnTo>
                  <a:lnTo>
                    <a:pt x="310" y="276"/>
                  </a:lnTo>
                  <a:lnTo>
                    <a:pt x="300" y="244"/>
                  </a:lnTo>
                  <a:lnTo>
                    <a:pt x="285" y="215"/>
                  </a:lnTo>
                  <a:lnTo>
                    <a:pt x="269" y="187"/>
                  </a:lnTo>
                  <a:lnTo>
                    <a:pt x="251" y="161"/>
                  </a:lnTo>
                  <a:lnTo>
                    <a:pt x="231" y="137"/>
                  </a:lnTo>
                  <a:lnTo>
                    <a:pt x="206" y="116"/>
                  </a:lnTo>
                  <a:lnTo>
                    <a:pt x="183" y="96"/>
                  </a:lnTo>
                  <a:lnTo>
                    <a:pt x="156" y="80"/>
                  </a:lnTo>
                  <a:lnTo>
                    <a:pt x="127" y="64"/>
                  </a:lnTo>
                  <a:lnTo>
                    <a:pt x="97" y="53"/>
                  </a:lnTo>
                  <a:lnTo>
                    <a:pt x="67" y="45"/>
                  </a:lnTo>
                  <a:lnTo>
                    <a:pt x="33" y="40"/>
                  </a:lnTo>
                  <a:lnTo>
                    <a:pt x="0" y="38"/>
                  </a:lnTo>
                  <a:lnTo>
                    <a:pt x="0" y="0"/>
                  </a:lnTo>
                  <a:close/>
                </a:path>
              </a:pathLst>
            </a:custGeom>
            <a:solidFill>
              <a:schemeClr val="tx1"/>
            </a:solidFill>
            <a:ln w="9525">
              <a:noFill/>
              <a:round/>
              <a:headEnd/>
              <a:tailEnd/>
            </a:ln>
          </p:spPr>
          <p:txBody>
            <a:bodyPr/>
            <a:lstStyle/>
            <a:p>
              <a:endParaRPr lang="en-US"/>
            </a:p>
          </p:txBody>
        </p:sp>
        <p:sp>
          <p:nvSpPr>
            <p:cNvPr id="159825" name="Freeform 81"/>
            <p:cNvSpPr>
              <a:spLocks/>
            </p:cNvSpPr>
            <p:nvPr/>
          </p:nvSpPr>
          <p:spPr bwMode="black">
            <a:xfrm>
              <a:off x="2105" y="1201"/>
              <a:ext cx="15" cy="12"/>
            </a:xfrm>
            <a:custGeom>
              <a:avLst/>
              <a:gdLst/>
              <a:ahLst/>
              <a:cxnLst>
                <a:cxn ang="0">
                  <a:pos x="36" y="0"/>
                </a:cxn>
                <a:cxn ang="0">
                  <a:pos x="38" y="39"/>
                </a:cxn>
                <a:cxn ang="0">
                  <a:pos x="38" y="39"/>
                </a:cxn>
                <a:cxn ang="0">
                  <a:pos x="2" y="39"/>
                </a:cxn>
                <a:cxn ang="0">
                  <a:pos x="2" y="39"/>
                </a:cxn>
                <a:cxn ang="0">
                  <a:pos x="0" y="5"/>
                </a:cxn>
                <a:cxn ang="0">
                  <a:pos x="36" y="0"/>
                </a:cxn>
              </a:cxnLst>
              <a:rect l="0" t="0" r="r" b="b"/>
              <a:pathLst>
                <a:path w="38" h="39">
                  <a:moveTo>
                    <a:pt x="36" y="0"/>
                  </a:moveTo>
                  <a:lnTo>
                    <a:pt x="38" y="39"/>
                  </a:lnTo>
                  <a:lnTo>
                    <a:pt x="38" y="39"/>
                  </a:lnTo>
                  <a:lnTo>
                    <a:pt x="2" y="39"/>
                  </a:lnTo>
                  <a:lnTo>
                    <a:pt x="2" y="39"/>
                  </a:lnTo>
                  <a:lnTo>
                    <a:pt x="0" y="5"/>
                  </a:lnTo>
                  <a:lnTo>
                    <a:pt x="36" y="0"/>
                  </a:lnTo>
                  <a:close/>
                </a:path>
              </a:pathLst>
            </a:custGeom>
            <a:solidFill>
              <a:schemeClr val="tx1"/>
            </a:solidFill>
            <a:ln w="9525">
              <a:noFill/>
              <a:round/>
              <a:headEnd/>
              <a:tailEnd/>
            </a:ln>
          </p:spPr>
          <p:txBody>
            <a:bodyPr/>
            <a:lstStyle/>
            <a:p>
              <a:endParaRPr lang="en-US"/>
            </a:p>
          </p:txBody>
        </p:sp>
        <p:sp>
          <p:nvSpPr>
            <p:cNvPr id="159826" name="Freeform 82"/>
            <p:cNvSpPr>
              <a:spLocks/>
            </p:cNvSpPr>
            <p:nvPr/>
          </p:nvSpPr>
          <p:spPr bwMode="black">
            <a:xfrm>
              <a:off x="1984" y="1213"/>
              <a:ext cx="136" cy="117"/>
            </a:xfrm>
            <a:custGeom>
              <a:avLst/>
              <a:gdLst/>
              <a:ahLst/>
              <a:cxnLst>
                <a:cxn ang="0">
                  <a:pos x="328" y="0"/>
                </a:cxn>
                <a:cxn ang="0">
                  <a:pos x="326" y="38"/>
                </a:cxn>
                <a:cxn ang="0">
                  <a:pos x="322" y="74"/>
                </a:cxn>
                <a:cxn ang="0">
                  <a:pos x="311" y="112"/>
                </a:cxn>
                <a:cxn ang="0">
                  <a:pos x="300" y="147"/>
                </a:cxn>
                <a:cxn ang="0">
                  <a:pos x="286" y="179"/>
                </a:cxn>
                <a:cxn ang="0">
                  <a:pos x="268" y="210"/>
                </a:cxn>
                <a:cxn ang="0">
                  <a:pos x="247" y="239"/>
                </a:cxn>
                <a:cxn ang="0">
                  <a:pos x="224" y="266"/>
                </a:cxn>
                <a:cxn ang="0">
                  <a:pos x="197" y="289"/>
                </a:cxn>
                <a:cxn ang="0">
                  <a:pos x="171" y="311"/>
                </a:cxn>
                <a:cxn ang="0">
                  <a:pos x="141" y="330"/>
                </a:cxn>
                <a:cxn ang="0">
                  <a:pos x="109" y="345"/>
                </a:cxn>
                <a:cxn ang="0">
                  <a:pos x="77" y="358"/>
                </a:cxn>
                <a:cxn ang="0">
                  <a:pos x="42" y="367"/>
                </a:cxn>
                <a:cxn ang="0">
                  <a:pos x="5" y="372"/>
                </a:cxn>
                <a:cxn ang="0">
                  <a:pos x="0" y="335"/>
                </a:cxn>
                <a:cxn ang="0">
                  <a:pos x="33" y="330"/>
                </a:cxn>
                <a:cxn ang="0">
                  <a:pos x="63" y="323"/>
                </a:cxn>
                <a:cxn ang="0">
                  <a:pos x="93" y="310"/>
                </a:cxn>
                <a:cxn ang="0">
                  <a:pos x="123" y="297"/>
                </a:cxn>
                <a:cxn ang="0">
                  <a:pos x="148" y="281"/>
                </a:cxn>
                <a:cxn ang="0">
                  <a:pos x="174" y="261"/>
                </a:cxn>
                <a:cxn ang="0">
                  <a:pos x="197" y="240"/>
                </a:cxn>
                <a:cxn ang="0">
                  <a:pos x="218" y="216"/>
                </a:cxn>
                <a:cxn ang="0">
                  <a:pos x="236" y="191"/>
                </a:cxn>
                <a:cxn ang="0">
                  <a:pos x="252" y="163"/>
                </a:cxn>
                <a:cxn ang="0">
                  <a:pos x="266" y="133"/>
                </a:cxn>
                <a:cxn ang="0">
                  <a:pos x="278" y="102"/>
                </a:cxn>
                <a:cxn ang="0">
                  <a:pos x="286" y="70"/>
                </a:cxn>
                <a:cxn ang="0">
                  <a:pos x="290" y="36"/>
                </a:cxn>
                <a:cxn ang="0">
                  <a:pos x="292" y="0"/>
                </a:cxn>
                <a:cxn ang="0">
                  <a:pos x="328" y="0"/>
                </a:cxn>
              </a:cxnLst>
              <a:rect l="0" t="0" r="r" b="b"/>
              <a:pathLst>
                <a:path w="328" h="372">
                  <a:moveTo>
                    <a:pt x="328" y="0"/>
                  </a:moveTo>
                  <a:lnTo>
                    <a:pt x="326" y="38"/>
                  </a:lnTo>
                  <a:lnTo>
                    <a:pt x="322" y="74"/>
                  </a:lnTo>
                  <a:lnTo>
                    <a:pt x="311" y="112"/>
                  </a:lnTo>
                  <a:lnTo>
                    <a:pt x="300" y="147"/>
                  </a:lnTo>
                  <a:lnTo>
                    <a:pt x="286" y="179"/>
                  </a:lnTo>
                  <a:lnTo>
                    <a:pt x="268" y="210"/>
                  </a:lnTo>
                  <a:lnTo>
                    <a:pt x="247" y="239"/>
                  </a:lnTo>
                  <a:lnTo>
                    <a:pt x="224" y="266"/>
                  </a:lnTo>
                  <a:lnTo>
                    <a:pt x="197" y="289"/>
                  </a:lnTo>
                  <a:lnTo>
                    <a:pt x="171" y="311"/>
                  </a:lnTo>
                  <a:lnTo>
                    <a:pt x="141" y="330"/>
                  </a:lnTo>
                  <a:lnTo>
                    <a:pt x="109" y="345"/>
                  </a:lnTo>
                  <a:lnTo>
                    <a:pt x="77" y="358"/>
                  </a:lnTo>
                  <a:lnTo>
                    <a:pt x="42" y="367"/>
                  </a:lnTo>
                  <a:lnTo>
                    <a:pt x="5" y="372"/>
                  </a:lnTo>
                  <a:lnTo>
                    <a:pt x="0" y="335"/>
                  </a:lnTo>
                  <a:lnTo>
                    <a:pt x="33" y="330"/>
                  </a:lnTo>
                  <a:lnTo>
                    <a:pt x="63" y="323"/>
                  </a:lnTo>
                  <a:lnTo>
                    <a:pt x="93" y="310"/>
                  </a:lnTo>
                  <a:lnTo>
                    <a:pt x="123" y="297"/>
                  </a:lnTo>
                  <a:lnTo>
                    <a:pt x="148" y="281"/>
                  </a:lnTo>
                  <a:lnTo>
                    <a:pt x="174" y="261"/>
                  </a:lnTo>
                  <a:lnTo>
                    <a:pt x="197" y="240"/>
                  </a:lnTo>
                  <a:lnTo>
                    <a:pt x="218" y="216"/>
                  </a:lnTo>
                  <a:lnTo>
                    <a:pt x="236" y="191"/>
                  </a:lnTo>
                  <a:lnTo>
                    <a:pt x="252" y="163"/>
                  </a:lnTo>
                  <a:lnTo>
                    <a:pt x="266" y="133"/>
                  </a:lnTo>
                  <a:lnTo>
                    <a:pt x="278" y="102"/>
                  </a:lnTo>
                  <a:lnTo>
                    <a:pt x="286" y="70"/>
                  </a:lnTo>
                  <a:lnTo>
                    <a:pt x="290" y="36"/>
                  </a:lnTo>
                  <a:lnTo>
                    <a:pt x="292" y="0"/>
                  </a:lnTo>
                  <a:lnTo>
                    <a:pt x="328" y="0"/>
                  </a:lnTo>
                  <a:close/>
                </a:path>
              </a:pathLst>
            </a:custGeom>
            <a:solidFill>
              <a:schemeClr val="tx1"/>
            </a:solidFill>
            <a:ln w="9525">
              <a:noFill/>
              <a:round/>
              <a:headEnd/>
              <a:tailEnd/>
            </a:ln>
          </p:spPr>
          <p:txBody>
            <a:bodyPr/>
            <a:lstStyle/>
            <a:p>
              <a:endParaRPr lang="en-US"/>
            </a:p>
          </p:txBody>
        </p:sp>
        <p:sp>
          <p:nvSpPr>
            <p:cNvPr id="159827" name="Freeform 83"/>
            <p:cNvSpPr>
              <a:spLocks/>
            </p:cNvSpPr>
            <p:nvPr/>
          </p:nvSpPr>
          <p:spPr bwMode="black">
            <a:xfrm>
              <a:off x="1969" y="1319"/>
              <a:ext cx="15" cy="13"/>
            </a:xfrm>
            <a:custGeom>
              <a:avLst/>
              <a:gdLst/>
              <a:ahLst/>
              <a:cxnLst>
                <a:cxn ang="0">
                  <a:pos x="37" y="37"/>
                </a:cxn>
                <a:cxn ang="0">
                  <a:pos x="0" y="39"/>
                </a:cxn>
                <a:cxn ang="0">
                  <a:pos x="0" y="39"/>
                </a:cxn>
                <a:cxn ang="0">
                  <a:pos x="0" y="2"/>
                </a:cxn>
                <a:cxn ang="0">
                  <a:pos x="0" y="2"/>
                </a:cxn>
                <a:cxn ang="0">
                  <a:pos x="32" y="0"/>
                </a:cxn>
                <a:cxn ang="0">
                  <a:pos x="37" y="37"/>
                </a:cxn>
              </a:cxnLst>
              <a:rect l="0" t="0" r="r" b="b"/>
              <a:pathLst>
                <a:path w="37" h="39">
                  <a:moveTo>
                    <a:pt x="37" y="37"/>
                  </a:moveTo>
                  <a:lnTo>
                    <a:pt x="0" y="39"/>
                  </a:lnTo>
                  <a:lnTo>
                    <a:pt x="0" y="39"/>
                  </a:lnTo>
                  <a:lnTo>
                    <a:pt x="0" y="2"/>
                  </a:lnTo>
                  <a:lnTo>
                    <a:pt x="0" y="2"/>
                  </a:lnTo>
                  <a:lnTo>
                    <a:pt x="32" y="0"/>
                  </a:lnTo>
                  <a:lnTo>
                    <a:pt x="37" y="37"/>
                  </a:lnTo>
                  <a:close/>
                </a:path>
              </a:pathLst>
            </a:custGeom>
            <a:solidFill>
              <a:schemeClr val="tx1"/>
            </a:solidFill>
            <a:ln w="9525">
              <a:noFill/>
              <a:round/>
              <a:headEnd/>
              <a:tailEnd/>
            </a:ln>
          </p:spPr>
          <p:txBody>
            <a:bodyPr/>
            <a:lstStyle/>
            <a:p>
              <a:endParaRPr lang="en-US"/>
            </a:p>
          </p:txBody>
        </p:sp>
        <p:sp>
          <p:nvSpPr>
            <p:cNvPr id="159829" name="Rectangle 85"/>
            <p:cNvSpPr>
              <a:spLocks noChangeArrowheads="1"/>
            </p:cNvSpPr>
            <p:nvPr/>
          </p:nvSpPr>
          <p:spPr bwMode="black">
            <a:xfrm>
              <a:off x="1961" y="1327"/>
              <a:ext cx="15" cy="905"/>
            </a:xfrm>
            <a:prstGeom prst="rect">
              <a:avLst/>
            </a:prstGeom>
            <a:solidFill>
              <a:schemeClr val="tx1"/>
            </a:solidFill>
            <a:ln w="9525">
              <a:solidFill>
                <a:schemeClr val="tx1"/>
              </a:solidFill>
              <a:miter lim="800000"/>
              <a:headEnd/>
              <a:tailEnd/>
            </a:ln>
          </p:spPr>
          <p:txBody>
            <a:bodyPr/>
            <a:lstStyle/>
            <a:p>
              <a:endParaRPr lang="en-US"/>
            </a:p>
          </p:txBody>
        </p:sp>
        <p:sp>
          <p:nvSpPr>
            <p:cNvPr id="159831" name="Rectangle 87"/>
            <p:cNvSpPr>
              <a:spLocks noChangeArrowheads="1"/>
            </p:cNvSpPr>
            <p:nvPr/>
          </p:nvSpPr>
          <p:spPr bwMode="black">
            <a:xfrm>
              <a:off x="582" y="1400"/>
              <a:ext cx="30" cy="938"/>
            </a:xfrm>
            <a:prstGeom prst="rect">
              <a:avLst/>
            </a:prstGeom>
            <a:solidFill>
              <a:schemeClr val="bg2"/>
            </a:solidFill>
            <a:ln w="9525">
              <a:solidFill>
                <a:schemeClr val="bg2"/>
              </a:solidFill>
              <a:miter lim="800000"/>
              <a:headEnd/>
              <a:tailEnd/>
            </a:ln>
          </p:spPr>
          <p:txBody>
            <a:bodyPr/>
            <a:lstStyle/>
            <a:p>
              <a:endParaRPr lang="en-US"/>
            </a:p>
          </p:txBody>
        </p:sp>
        <p:sp>
          <p:nvSpPr>
            <p:cNvPr id="159832" name="Rectangle 88"/>
            <p:cNvSpPr>
              <a:spLocks noChangeArrowheads="1"/>
            </p:cNvSpPr>
            <p:nvPr/>
          </p:nvSpPr>
          <p:spPr bwMode="black">
            <a:xfrm>
              <a:off x="438" y="1400"/>
              <a:ext cx="30" cy="938"/>
            </a:xfrm>
            <a:prstGeom prst="rect">
              <a:avLst/>
            </a:prstGeom>
            <a:solidFill>
              <a:schemeClr val="bg2"/>
            </a:solidFill>
            <a:ln w="9525">
              <a:solidFill>
                <a:schemeClr val="bg2"/>
              </a:solidFill>
              <a:miter lim="800000"/>
              <a:headEnd/>
              <a:tailEnd/>
            </a:ln>
          </p:spPr>
          <p:txBody>
            <a:bodyPr/>
            <a:lstStyle/>
            <a:p>
              <a:endParaRPr lang="en-US"/>
            </a:p>
          </p:txBody>
        </p:sp>
        <p:sp>
          <p:nvSpPr>
            <p:cNvPr id="159833" name="Rectangle 89"/>
            <p:cNvSpPr>
              <a:spLocks noChangeArrowheads="1"/>
            </p:cNvSpPr>
            <p:nvPr/>
          </p:nvSpPr>
          <p:spPr bwMode="black">
            <a:xfrm>
              <a:off x="1880" y="1400"/>
              <a:ext cx="31" cy="938"/>
            </a:xfrm>
            <a:prstGeom prst="rect">
              <a:avLst/>
            </a:prstGeom>
            <a:solidFill>
              <a:schemeClr val="bg2"/>
            </a:solidFill>
            <a:ln w="9525">
              <a:solidFill>
                <a:schemeClr val="bg2"/>
              </a:solidFill>
              <a:miter lim="800000"/>
              <a:headEnd/>
              <a:tailEnd/>
            </a:ln>
          </p:spPr>
          <p:txBody>
            <a:bodyPr/>
            <a:lstStyle/>
            <a:p>
              <a:endParaRPr lang="en-US"/>
            </a:p>
          </p:txBody>
        </p:sp>
        <p:sp>
          <p:nvSpPr>
            <p:cNvPr id="159834" name="Rectangle 90"/>
            <p:cNvSpPr>
              <a:spLocks noChangeArrowheads="1"/>
            </p:cNvSpPr>
            <p:nvPr/>
          </p:nvSpPr>
          <p:spPr bwMode="black">
            <a:xfrm>
              <a:off x="2027" y="1400"/>
              <a:ext cx="30" cy="938"/>
            </a:xfrm>
            <a:prstGeom prst="rect">
              <a:avLst/>
            </a:prstGeom>
            <a:solidFill>
              <a:schemeClr val="bg2"/>
            </a:solidFill>
            <a:ln w="9525">
              <a:solidFill>
                <a:schemeClr val="bg2"/>
              </a:solidFill>
              <a:miter lim="800000"/>
              <a:headEnd/>
              <a:tailEnd/>
            </a:ln>
          </p:spPr>
          <p:txBody>
            <a:bodyPr/>
            <a:lstStyle/>
            <a:p>
              <a:endParaRPr lang="en-US"/>
            </a:p>
          </p:txBody>
        </p:sp>
        <p:sp>
          <p:nvSpPr>
            <p:cNvPr id="159837" name="Freeform 93"/>
            <p:cNvSpPr>
              <a:spLocks/>
            </p:cNvSpPr>
            <p:nvPr/>
          </p:nvSpPr>
          <p:spPr bwMode="black">
            <a:xfrm>
              <a:off x="592" y="1434"/>
              <a:ext cx="1309" cy="908"/>
            </a:xfrm>
            <a:custGeom>
              <a:avLst/>
              <a:gdLst/>
              <a:ahLst/>
              <a:cxnLst>
                <a:cxn ang="0">
                  <a:pos x="0" y="2849"/>
                </a:cxn>
                <a:cxn ang="0">
                  <a:pos x="3086" y="0"/>
                </a:cxn>
                <a:cxn ang="0">
                  <a:pos x="3111" y="28"/>
                </a:cxn>
                <a:cxn ang="0">
                  <a:pos x="25" y="2877"/>
                </a:cxn>
                <a:cxn ang="0">
                  <a:pos x="0" y="2849"/>
                </a:cxn>
              </a:cxnLst>
              <a:rect l="0" t="0" r="r" b="b"/>
              <a:pathLst>
                <a:path w="3111" h="2877">
                  <a:moveTo>
                    <a:pt x="0" y="2849"/>
                  </a:moveTo>
                  <a:lnTo>
                    <a:pt x="3086" y="0"/>
                  </a:lnTo>
                  <a:lnTo>
                    <a:pt x="3111" y="28"/>
                  </a:lnTo>
                  <a:lnTo>
                    <a:pt x="25" y="2877"/>
                  </a:lnTo>
                  <a:lnTo>
                    <a:pt x="0" y="2849"/>
                  </a:lnTo>
                  <a:close/>
                </a:path>
              </a:pathLst>
            </a:custGeom>
            <a:solidFill>
              <a:srgbClr val="FF0000"/>
            </a:solidFill>
            <a:ln w="9525">
              <a:noFill/>
              <a:round/>
              <a:headEnd/>
              <a:tailEnd/>
            </a:ln>
          </p:spPr>
          <p:txBody>
            <a:bodyPr/>
            <a:lstStyle/>
            <a:p>
              <a:endParaRPr lang="en-US"/>
            </a:p>
          </p:txBody>
        </p:sp>
        <p:sp>
          <p:nvSpPr>
            <p:cNvPr id="159843" name="Rectangle 99"/>
            <p:cNvSpPr>
              <a:spLocks noChangeArrowheads="1"/>
            </p:cNvSpPr>
            <p:nvPr/>
          </p:nvSpPr>
          <p:spPr bwMode="black">
            <a:xfrm>
              <a:off x="1888" y="1438"/>
              <a:ext cx="15" cy="438"/>
            </a:xfrm>
            <a:prstGeom prst="rect">
              <a:avLst/>
            </a:prstGeom>
            <a:solidFill>
              <a:srgbClr val="FF0000"/>
            </a:solidFill>
            <a:ln w="9525">
              <a:noFill/>
              <a:miter lim="800000"/>
              <a:headEnd/>
              <a:tailEnd/>
            </a:ln>
          </p:spPr>
          <p:txBody>
            <a:bodyPr/>
            <a:lstStyle/>
            <a:p>
              <a:endParaRPr lang="en-US"/>
            </a:p>
          </p:txBody>
        </p:sp>
        <p:sp>
          <p:nvSpPr>
            <p:cNvPr id="159844" name="Rectangle 100"/>
            <p:cNvSpPr>
              <a:spLocks noChangeArrowheads="1"/>
            </p:cNvSpPr>
            <p:nvPr/>
          </p:nvSpPr>
          <p:spPr bwMode="black">
            <a:xfrm>
              <a:off x="1254" y="1870"/>
              <a:ext cx="642" cy="12"/>
            </a:xfrm>
            <a:prstGeom prst="rect">
              <a:avLst/>
            </a:prstGeom>
            <a:solidFill>
              <a:schemeClr val="tx1"/>
            </a:solidFill>
            <a:ln w="9525">
              <a:noFill/>
              <a:miter lim="800000"/>
              <a:headEnd/>
              <a:tailEnd/>
            </a:ln>
          </p:spPr>
          <p:txBody>
            <a:bodyPr/>
            <a:lstStyle/>
            <a:p>
              <a:endParaRPr lang="en-US"/>
            </a:p>
          </p:txBody>
        </p:sp>
        <p:sp>
          <p:nvSpPr>
            <p:cNvPr id="159845" name="Rectangle 101"/>
            <p:cNvSpPr>
              <a:spLocks noChangeArrowheads="1"/>
            </p:cNvSpPr>
            <p:nvPr/>
          </p:nvSpPr>
          <p:spPr bwMode="black">
            <a:xfrm>
              <a:off x="597" y="1870"/>
              <a:ext cx="657" cy="12"/>
            </a:xfrm>
            <a:prstGeom prst="rect">
              <a:avLst/>
            </a:prstGeom>
            <a:solidFill>
              <a:schemeClr val="tx1"/>
            </a:solidFill>
            <a:ln w="9525">
              <a:noFill/>
              <a:miter lim="800000"/>
              <a:headEnd/>
              <a:tailEnd/>
            </a:ln>
          </p:spPr>
          <p:txBody>
            <a:bodyPr/>
            <a:lstStyle/>
            <a:p>
              <a:endParaRPr lang="en-US"/>
            </a:p>
          </p:txBody>
        </p:sp>
        <p:sp>
          <p:nvSpPr>
            <p:cNvPr id="159846" name="Rectangle 102"/>
            <p:cNvSpPr>
              <a:spLocks noChangeArrowheads="1"/>
            </p:cNvSpPr>
            <p:nvPr/>
          </p:nvSpPr>
          <p:spPr bwMode="black">
            <a:xfrm>
              <a:off x="589" y="1876"/>
              <a:ext cx="15" cy="462"/>
            </a:xfrm>
            <a:prstGeom prst="rect">
              <a:avLst/>
            </a:prstGeom>
            <a:solidFill>
              <a:srgbClr val="FF0000"/>
            </a:solidFill>
            <a:ln w="9525">
              <a:noFill/>
              <a:miter lim="800000"/>
              <a:headEnd/>
              <a:tailEnd/>
            </a:ln>
          </p:spPr>
          <p:txBody>
            <a:bodyPr/>
            <a:lstStyle/>
            <a:p>
              <a:endParaRPr lang="en-US"/>
            </a:p>
          </p:txBody>
        </p:sp>
        <p:sp>
          <p:nvSpPr>
            <p:cNvPr id="159918" name="Rectangle 174"/>
            <p:cNvSpPr>
              <a:spLocks noChangeArrowheads="1"/>
            </p:cNvSpPr>
            <p:nvPr/>
          </p:nvSpPr>
          <p:spPr bwMode="black">
            <a:xfrm>
              <a:off x="577" y="2315"/>
              <a:ext cx="15" cy="623"/>
            </a:xfrm>
            <a:prstGeom prst="rect">
              <a:avLst/>
            </a:prstGeom>
            <a:solidFill>
              <a:schemeClr val="tx1"/>
            </a:solidFill>
            <a:ln w="9525">
              <a:solidFill>
                <a:schemeClr val="tx1"/>
              </a:solidFill>
              <a:miter lim="800000"/>
              <a:headEnd/>
              <a:tailEnd/>
            </a:ln>
          </p:spPr>
          <p:txBody>
            <a:bodyPr/>
            <a:lstStyle/>
            <a:p>
              <a:endParaRPr lang="en-US"/>
            </a:p>
          </p:txBody>
        </p:sp>
        <p:sp>
          <p:nvSpPr>
            <p:cNvPr id="159919" name="Rectangle 175"/>
            <p:cNvSpPr>
              <a:spLocks noChangeArrowheads="1"/>
            </p:cNvSpPr>
            <p:nvPr/>
          </p:nvSpPr>
          <p:spPr bwMode="black">
            <a:xfrm>
              <a:off x="1887" y="2307"/>
              <a:ext cx="15" cy="612"/>
            </a:xfrm>
            <a:prstGeom prst="rect">
              <a:avLst/>
            </a:prstGeom>
            <a:solidFill>
              <a:schemeClr val="tx1"/>
            </a:solidFill>
            <a:ln w="9525">
              <a:solidFill>
                <a:schemeClr val="tx1"/>
              </a:solidFill>
              <a:miter lim="800000"/>
              <a:headEnd/>
              <a:tailEnd/>
            </a:ln>
          </p:spPr>
          <p:txBody>
            <a:bodyPr/>
            <a:lstStyle/>
            <a:p>
              <a:endParaRPr lang="en-US"/>
            </a:p>
          </p:txBody>
        </p:sp>
        <p:sp>
          <p:nvSpPr>
            <p:cNvPr id="159922" name="Rectangle 178"/>
            <p:cNvSpPr>
              <a:spLocks noChangeArrowheads="1"/>
            </p:cNvSpPr>
            <p:nvPr/>
          </p:nvSpPr>
          <p:spPr bwMode="black">
            <a:xfrm>
              <a:off x="1231" y="1876"/>
              <a:ext cx="15" cy="13"/>
            </a:xfrm>
            <a:prstGeom prst="rect">
              <a:avLst/>
            </a:prstGeom>
            <a:solidFill>
              <a:srgbClr val="FF0000"/>
            </a:solidFill>
            <a:ln w="9525">
              <a:noFill/>
              <a:miter lim="800000"/>
              <a:headEnd/>
              <a:tailEnd/>
            </a:ln>
          </p:spPr>
          <p:txBody>
            <a:bodyPr/>
            <a:lstStyle/>
            <a:p>
              <a:endParaRPr lang="en-US"/>
            </a:p>
          </p:txBody>
        </p:sp>
        <p:sp>
          <p:nvSpPr>
            <p:cNvPr id="159923" name="Rectangle 179"/>
            <p:cNvSpPr>
              <a:spLocks noChangeArrowheads="1"/>
            </p:cNvSpPr>
            <p:nvPr/>
          </p:nvSpPr>
          <p:spPr bwMode="black">
            <a:xfrm>
              <a:off x="1198" y="1876"/>
              <a:ext cx="15" cy="38"/>
            </a:xfrm>
            <a:prstGeom prst="rect">
              <a:avLst/>
            </a:prstGeom>
            <a:solidFill>
              <a:srgbClr val="FF0000"/>
            </a:solidFill>
            <a:ln w="9525">
              <a:noFill/>
              <a:miter lim="800000"/>
              <a:headEnd/>
              <a:tailEnd/>
            </a:ln>
          </p:spPr>
          <p:txBody>
            <a:bodyPr/>
            <a:lstStyle/>
            <a:p>
              <a:endParaRPr lang="en-US"/>
            </a:p>
          </p:txBody>
        </p:sp>
        <p:sp>
          <p:nvSpPr>
            <p:cNvPr id="159924" name="Rectangle 180"/>
            <p:cNvSpPr>
              <a:spLocks noChangeArrowheads="1"/>
            </p:cNvSpPr>
            <p:nvPr/>
          </p:nvSpPr>
          <p:spPr bwMode="black">
            <a:xfrm>
              <a:off x="1158" y="1876"/>
              <a:ext cx="15" cy="62"/>
            </a:xfrm>
            <a:prstGeom prst="rect">
              <a:avLst/>
            </a:prstGeom>
            <a:solidFill>
              <a:srgbClr val="FF0000"/>
            </a:solidFill>
            <a:ln w="9525">
              <a:noFill/>
              <a:miter lim="800000"/>
              <a:headEnd/>
              <a:tailEnd/>
            </a:ln>
          </p:spPr>
          <p:txBody>
            <a:bodyPr/>
            <a:lstStyle/>
            <a:p>
              <a:endParaRPr lang="en-US"/>
            </a:p>
          </p:txBody>
        </p:sp>
        <p:sp>
          <p:nvSpPr>
            <p:cNvPr id="159925" name="Rectangle 181"/>
            <p:cNvSpPr>
              <a:spLocks noChangeArrowheads="1"/>
            </p:cNvSpPr>
            <p:nvPr/>
          </p:nvSpPr>
          <p:spPr bwMode="black">
            <a:xfrm>
              <a:off x="1120" y="1876"/>
              <a:ext cx="15" cy="95"/>
            </a:xfrm>
            <a:prstGeom prst="rect">
              <a:avLst/>
            </a:prstGeom>
            <a:solidFill>
              <a:srgbClr val="FF0000"/>
            </a:solidFill>
            <a:ln w="9525">
              <a:noFill/>
              <a:miter lim="800000"/>
              <a:headEnd/>
              <a:tailEnd/>
            </a:ln>
          </p:spPr>
          <p:txBody>
            <a:bodyPr/>
            <a:lstStyle/>
            <a:p>
              <a:endParaRPr lang="en-US"/>
            </a:p>
          </p:txBody>
        </p:sp>
        <p:sp>
          <p:nvSpPr>
            <p:cNvPr id="159926" name="Rectangle 182"/>
            <p:cNvSpPr>
              <a:spLocks noChangeArrowheads="1"/>
            </p:cNvSpPr>
            <p:nvPr/>
          </p:nvSpPr>
          <p:spPr bwMode="black">
            <a:xfrm>
              <a:off x="1079" y="1876"/>
              <a:ext cx="16" cy="119"/>
            </a:xfrm>
            <a:prstGeom prst="rect">
              <a:avLst/>
            </a:prstGeom>
            <a:solidFill>
              <a:srgbClr val="FF0000"/>
            </a:solidFill>
            <a:ln w="9525">
              <a:noFill/>
              <a:miter lim="800000"/>
              <a:headEnd/>
              <a:tailEnd/>
            </a:ln>
          </p:spPr>
          <p:txBody>
            <a:bodyPr/>
            <a:lstStyle/>
            <a:p>
              <a:endParaRPr lang="en-US"/>
            </a:p>
          </p:txBody>
        </p:sp>
        <p:sp>
          <p:nvSpPr>
            <p:cNvPr id="159927" name="Rectangle 183"/>
            <p:cNvSpPr>
              <a:spLocks noChangeArrowheads="1"/>
            </p:cNvSpPr>
            <p:nvPr/>
          </p:nvSpPr>
          <p:spPr bwMode="black">
            <a:xfrm>
              <a:off x="1039" y="1876"/>
              <a:ext cx="15" cy="144"/>
            </a:xfrm>
            <a:prstGeom prst="rect">
              <a:avLst/>
            </a:prstGeom>
            <a:solidFill>
              <a:srgbClr val="FF0000"/>
            </a:solidFill>
            <a:ln w="9525">
              <a:noFill/>
              <a:miter lim="800000"/>
              <a:headEnd/>
              <a:tailEnd/>
            </a:ln>
          </p:spPr>
          <p:txBody>
            <a:bodyPr/>
            <a:lstStyle/>
            <a:p>
              <a:endParaRPr lang="en-US"/>
            </a:p>
          </p:txBody>
        </p:sp>
        <p:sp>
          <p:nvSpPr>
            <p:cNvPr id="159928" name="Rectangle 184"/>
            <p:cNvSpPr>
              <a:spLocks noChangeArrowheads="1"/>
            </p:cNvSpPr>
            <p:nvPr/>
          </p:nvSpPr>
          <p:spPr bwMode="black">
            <a:xfrm>
              <a:off x="1006" y="1876"/>
              <a:ext cx="15" cy="168"/>
            </a:xfrm>
            <a:prstGeom prst="rect">
              <a:avLst/>
            </a:prstGeom>
            <a:solidFill>
              <a:srgbClr val="FF0000"/>
            </a:solidFill>
            <a:ln w="9525">
              <a:noFill/>
              <a:miter lim="800000"/>
              <a:headEnd/>
              <a:tailEnd/>
            </a:ln>
          </p:spPr>
          <p:txBody>
            <a:bodyPr/>
            <a:lstStyle/>
            <a:p>
              <a:endParaRPr lang="en-US"/>
            </a:p>
          </p:txBody>
        </p:sp>
        <p:sp>
          <p:nvSpPr>
            <p:cNvPr id="159929" name="Rectangle 185"/>
            <p:cNvSpPr>
              <a:spLocks noChangeArrowheads="1"/>
            </p:cNvSpPr>
            <p:nvPr/>
          </p:nvSpPr>
          <p:spPr bwMode="black">
            <a:xfrm>
              <a:off x="966" y="1876"/>
              <a:ext cx="15" cy="193"/>
            </a:xfrm>
            <a:prstGeom prst="rect">
              <a:avLst/>
            </a:prstGeom>
            <a:solidFill>
              <a:srgbClr val="FF0000"/>
            </a:solidFill>
            <a:ln w="9525">
              <a:noFill/>
              <a:miter lim="800000"/>
              <a:headEnd/>
              <a:tailEnd/>
            </a:ln>
          </p:spPr>
          <p:txBody>
            <a:bodyPr/>
            <a:lstStyle/>
            <a:p>
              <a:endParaRPr lang="en-US"/>
            </a:p>
          </p:txBody>
        </p:sp>
        <p:sp>
          <p:nvSpPr>
            <p:cNvPr id="159930" name="Rectangle 186"/>
            <p:cNvSpPr>
              <a:spLocks noChangeArrowheads="1"/>
            </p:cNvSpPr>
            <p:nvPr/>
          </p:nvSpPr>
          <p:spPr bwMode="black">
            <a:xfrm>
              <a:off x="933" y="1876"/>
              <a:ext cx="15" cy="220"/>
            </a:xfrm>
            <a:prstGeom prst="rect">
              <a:avLst/>
            </a:prstGeom>
            <a:solidFill>
              <a:srgbClr val="FF0000"/>
            </a:solidFill>
            <a:ln w="9525">
              <a:noFill/>
              <a:miter lim="800000"/>
              <a:headEnd/>
              <a:tailEnd/>
            </a:ln>
          </p:spPr>
          <p:txBody>
            <a:bodyPr/>
            <a:lstStyle/>
            <a:p>
              <a:endParaRPr lang="en-US"/>
            </a:p>
          </p:txBody>
        </p:sp>
        <p:sp>
          <p:nvSpPr>
            <p:cNvPr id="159931" name="Rectangle 187"/>
            <p:cNvSpPr>
              <a:spLocks noChangeArrowheads="1"/>
            </p:cNvSpPr>
            <p:nvPr/>
          </p:nvSpPr>
          <p:spPr bwMode="black">
            <a:xfrm>
              <a:off x="892" y="1876"/>
              <a:ext cx="16" cy="250"/>
            </a:xfrm>
            <a:prstGeom prst="rect">
              <a:avLst/>
            </a:prstGeom>
            <a:solidFill>
              <a:srgbClr val="FF0000"/>
            </a:solidFill>
            <a:ln w="9525">
              <a:noFill/>
              <a:miter lim="800000"/>
              <a:headEnd/>
              <a:tailEnd/>
            </a:ln>
          </p:spPr>
          <p:txBody>
            <a:bodyPr/>
            <a:lstStyle/>
            <a:p>
              <a:endParaRPr lang="en-US"/>
            </a:p>
          </p:txBody>
        </p:sp>
        <p:sp>
          <p:nvSpPr>
            <p:cNvPr id="159932" name="Rectangle 188"/>
            <p:cNvSpPr>
              <a:spLocks noChangeArrowheads="1"/>
            </p:cNvSpPr>
            <p:nvPr/>
          </p:nvSpPr>
          <p:spPr bwMode="black">
            <a:xfrm>
              <a:off x="855" y="1876"/>
              <a:ext cx="15" cy="275"/>
            </a:xfrm>
            <a:prstGeom prst="rect">
              <a:avLst/>
            </a:prstGeom>
            <a:solidFill>
              <a:srgbClr val="FF0000"/>
            </a:solidFill>
            <a:ln w="9525">
              <a:noFill/>
              <a:miter lim="800000"/>
              <a:headEnd/>
              <a:tailEnd/>
            </a:ln>
          </p:spPr>
          <p:txBody>
            <a:bodyPr/>
            <a:lstStyle/>
            <a:p>
              <a:endParaRPr lang="en-US"/>
            </a:p>
          </p:txBody>
        </p:sp>
        <p:sp>
          <p:nvSpPr>
            <p:cNvPr id="159933" name="Rectangle 189"/>
            <p:cNvSpPr>
              <a:spLocks noChangeArrowheads="1"/>
            </p:cNvSpPr>
            <p:nvPr/>
          </p:nvSpPr>
          <p:spPr bwMode="black">
            <a:xfrm>
              <a:off x="814" y="1876"/>
              <a:ext cx="15" cy="299"/>
            </a:xfrm>
            <a:prstGeom prst="rect">
              <a:avLst/>
            </a:prstGeom>
            <a:solidFill>
              <a:srgbClr val="FF0000"/>
            </a:solidFill>
            <a:ln w="9525">
              <a:noFill/>
              <a:miter lim="800000"/>
              <a:headEnd/>
              <a:tailEnd/>
            </a:ln>
          </p:spPr>
          <p:txBody>
            <a:bodyPr/>
            <a:lstStyle/>
            <a:p>
              <a:endParaRPr lang="en-US"/>
            </a:p>
          </p:txBody>
        </p:sp>
        <p:sp>
          <p:nvSpPr>
            <p:cNvPr id="159934" name="Rectangle 190"/>
            <p:cNvSpPr>
              <a:spLocks noChangeArrowheads="1"/>
            </p:cNvSpPr>
            <p:nvPr/>
          </p:nvSpPr>
          <p:spPr bwMode="black">
            <a:xfrm>
              <a:off x="781" y="1876"/>
              <a:ext cx="15" cy="326"/>
            </a:xfrm>
            <a:prstGeom prst="rect">
              <a:avLst/>
            </a:prstGeom>
            <a:solidFill>
              <a:srgbClr val="FF0000"/>
            </a:solidFill>
            <a:ln w="9525">
              <a:noFill/>
              <a:miter lim="800000"/>
              <a:headEnd/>
              <a:tailEnd/>
            </a:ln>
          </p:spPr>
          <p:txBody>
            <a:bodyPr/>
            <a:lstStyle/>
            <a:p>
              <a:endParaRPr lang="en-US"/>
            </a:p>
          </p:txBody>
        </p:sp>
        <p:sp>
          <p:nvSpPr>
            <p:cNvPr id="159935" name="Rectangle 191"/>
            <p:cNvSpPr>
              <a:spLocks noChangeArrowheads="1"/>
            </p:cNvSpPr>
            <p:nvPr/>
          </p:nvSpPr>
          <p:spPr bwMode="black">
            <a:xfrm>
              <a:off x="741" y="1876"/>
              <a:ext cx="15" cy="350"/>
            </a:xfrm>
            <a:prstGeom prst="rect">
              <a:avLst/>
            </a:prstGeom>
            <a:solidFill>
              <a:srgbClr val="FF0000"/>
            </a:solidFill>
            <a:ln w="9525">
              <a:noFill/>
              <a:miter lim="800000"/>
              <a:headEnd/>
              <a:tailEnd/>
            </a:ln>
          </p:spPr>
          <p:txBody>
            <a:bodyPr/>
            <a:lstStyle/>
            <a:p>
              <a:endParaRPr lang="en-US"/>
            </a:p>
          </p:txBody>
        </p:sp>
        <p:sp>
          <p:nvSpPr>
            <p:cNvPr id="159936" name="Rectangle 192"/>
            <p:cNvSpPr>
              <a:spLocks noChangeArrowheads="1"/>
            </p:cNvSpPr>
            <p:nvPr/>
          </p:nvSpPr>
          <p:spPr bwMode="black">
            <a:xfrm>
              <a:off x="711" y="1876"/>
              <a:ext cx="15" cy="381"/>
            </a:xfrm>
            <a:prstGeom prst="rect">
              <a:avLst/>
            </a:prstGeom>
            <a:solidFill>
              <a:srgbClr val="FF0000"/>
            </a:solidFill>
            <a:ln w="9525">
              <a:noFill/>
              <a:miter lim="800000"/>
              <a:headEnd/>
              <a:tailEnd/>
            </a:ln>
          </p:spPr>
          <p:txBody>
            <a:bodyPr/>
            <a:lstStyle/>
            <a:p>
              <a:endParaRPr lang="en-US"/>
            </a:p>
          </p:txBody>
        </p:sp>
        <p:sp>
          <p:nvSpPr>
            <p:cNvPr id="159937" name="Rectangle 193"/>
            <p:cNvSpPr>
              <a:spLocks noChangeArrowheads="1"/>
            </p:cNvSpPr>
            <p:nvPr/>
          </p:nvSpPr>
          <p:spPr bwMode="black">
            <a:xfrm>
              <a:off x="668" y="1876"/>
              <a:ext cx="15" cy="407"/>
            </a:xfrm>
            <a:prstGeom prst="rect">
              <a:avLst/>
            </a:prstGeom>
            <a:solidFill>
              <a:srgbClr val="FF0000"/>
            </a:solidFill>
            <a:ln w="9525">
              <a:noFill/>
              <a:miter lim="800000"/>
              <a:headEnd/>
              <a:tailEnd/>
            </a:ln>
          </p:spPr>
          <p:txBody>
            <a:bodyPr/>
            <a:lstStyle/>
            <a:p>
              <a:endParaRPr lang="en-US"/>
            </a:p>
          </p:txBody>
        </p:sp>
        <p:sp>
          <p:nvSpPr>
            <p:cNvPr id="159938" name="Rectangle 194"/>
            <p:cNvSpPr>
              <a:spLocks noChangeArrowheads="1"/>
            </p:cNvSpPr>
            <p:nvPr/>
          </p:nvSpPr>
          <p:spPr bwMode="black">
            <a:xfrm>
              <a:off x="630" y="1876"/>
              <a:ext cx="15" cy="432"/>
            </a:xfrm>
            <a:prstGeom prst="rect">
              <a:avLst/>
            </a:prstGeom>
            <a:solidFill>
              <a:srgbClr val="FF0000"/>
            </a:solidFill>
            <a:ln w="9525">
              <a:noFill/>
              <a:miter lim="800000"/>
              <a:headEnd/>
              <a:tailEnd/>
            </a:ln>
          </p:spPr>
          <p:txBody>
            <a:bodyPr/>
            <a:lstStyle/>
            <a:p>
              <a:endParaRPr lang="en-US"/>
            </a:p>
          </p:txBody>
        </p:sp>
        <p:sp>
          <p:nvSpPr>
            <p:cNvPr id="159939" name="Rectangle 195"/>
            <p:cNvSpPr>
              <a:spLocks noChangeArrowheads="1"/>
            </p:cNvSpPr>
            <p:nvPr/>
          </p:nvSpPr>
          <p:spPr bwMode="black">
            <a:xfrm>
              <a:off x="597" y="1876"/>
              <a:ext cx="15" cy="456"/>
            </a:xfrm>
            <a:prstGeom prst="rect">
              <a:avLst/>
            </a:prstGeom>
            <a:solidFill>
              <a:srgbClr val="FF0000"/>
            </a:solidFill>
            <a:ln w="9525">
              <a:noFill/>
              <a:miter lim="800000"/>
              <a:headEnd/>
              <a:tailEnd/>
            </a:ln>
          </p:spPr>
          <p:txBody>
            <a:bodyPr/>
            <a:lstStyle/>
            <a:p>
              <a:endParaRPr lang="en-US"/>
            </a:p>
          </p:txBody>
        </p:sp>
        <p:sp>
          <p:nvSpPr>
            <p:cNvPr id="159940" name="Rectangle 196"/>
            <p:cNvSpPr>
              <a:spLocks noChangeArrowheads="1"/>
            </p:cNvSpPr>
            <p:nvPr/>
          </p:nvSpPr>
          <p:spPr bwMode="black">
            <a:xfrm>
              <a:off x="1271" y="1864"/>
              <a:ext cx="16" cy="12"/>
            </a:xfrm>
            <a:prstGeom prst="rect">
              <a:avLst/>
            </a:prstGeom>
            <a:solidFill>
              <a:srgbClr val="FF0000"/>
            </a:solidFill>
            <a:ln w="9525">
              <a:noFill/>
              <a:miter lim="800000"/>
              <a:headEnd/>
              <a:tailEnd/>
            </a:ln>
          </p:spPr>
          <p:txBody>
            <a:bodyPr/>
            <a:lstStyle/>
            <a:p>
              <a:endParaRPr lang="en-US"/>
            </a:p>
          </p:txBody>
        </p:sp>
        <p:sp>
          <p:nvSpPr>
            <p:cNvPr id="159941" name="Rectangle 197"/>
            <p:cNvSpPr>
              <a:spLocks noChangeArrowheads="1"/>
            </p:cNvSpPr>
            <p:nvPr/>
          </p:nvSpPr>
          <p:spPr bwMode="black">
            <a:xfrm>
              <a:off x="1302" y="1838"/>
              <a:ext cx="15" cy="38"/>
            </a:xfrm>
            <a:prstGeom prst="rect">
              <a:avLst/>
            </a:prstGeom>
            <a:solidFill>
              <a:srgbClr val="FF0000"/>
            </a:solidFill>
            <a:ln w="9525">
              <a:noFill/>
              <a:miter lim="800000"/>
              <a:headEnd/>
              <a:tailEnd/>
            </a:ln>
          </p:spPr>
          <p:txBody>
            <a:bodyPr/>
            <a:lstStyle/>
            <a:p>
              <a:endParaRPr lang="en-US"/>
            </a:p>
          </p:txBody>
        </p:sp>
        <p:sp>
          <p:nvSpPr>
            <p:cNvPr id="159942" name="Rectangle 198"/>
            <p:cNvSpPr>
              <a:spLocks noChangeArrowheads="1"/>
            </p:cNvSpPr>
            <p:nvPr/>
          </p:nvSpPr>
          <p:spPr bwMode="black">
            <a:xfrm>
              <a:off x="1345" y="1808"/>
              <a:ext cx="12" cy="68"/>
            </a:xfrm>
            <a:prstGeom prst="rect">
              <a:avLst/>
            </a:prstGeom>
            <a:solidFill>
              <a:srgbClr val="FF0000"/>
            </a:solidFill>
            <a:ln w="9525">
              <a:noFill/>
              <a:miter lim="800000"/>
              <a:headEnd/>
              <a:tailEnd/>
            </a:ln>
          </p:spPr>
          <p:txBody>
            <a:bodyPr/>
            <a:lstStyle/>
            <a:p>
              <a:endParaRPr lang="en-US"/>
            </a:p>
          </p:txBody>
        </p:sp>
        <p:sp>
          <p:nvSpPr>
            <p:cNvPr id="159943" name="Rectangle 199"/>
            <p:cNvSpPr>
              <a:spLocks noChangeArrowheads="1"/>
            </p:cNvSpPr>
            <p:nvPr/>
          </p:nvSpPr>
          <p:spPr bwMode="black">
            <a:xfrm>
              <a:off x="1383" y="1789"/>
              <a:ext cx="15" cy="87"/>
            </a:xfrm>
            <a:prstGeom prst="rect">
              <a:avLst/>
            </a:prstGeom>
            <a:solidFill>
              <a:srgbClr val="FF0000"/>
            </a:solidFill>
            <a:ln w="9525">
              <a:noFill/>
              <a:miter lim="800000"/>
              <a:headEnd/>
              <a:tailEnd/>
            </a:ln>
          </p:spPr>
          <p:txBody>
            <a:bodyPr/>
            <a:lstStyle/>
            <a:p>
              <a:endParaRPr lang="en-US"/>
            </a:p>
          </p:txBody>
        </p:sp>
        <p:sp>
          <p:nvSpPr>
            <p:cNvPr id="159944" name="Rectangle 200"/>
            <p:cNvSpPr>
              <a:spLocks noChangeArrowheads="1"/>
            </p:cNvSpPr>
            <p:nvPr/>
          </p:nvSpPr>
          <p:spPr bwMode="black">
            <a:xfrm>
              <a:off x="1423" y="1764"/>
              <a:ext cx="15" cy="112"/>
            </a:xfrm>
            <a:prstGeom prst="rect">
              <a:avLst/>
            </a:prstGeom>
            <a:solidFill>
              <a:srgbClr val="FF0000"/>
            </a:solidFill>
            <a:ln w="9525">
              <a:noFill/>
              <a:miter lim="800000"/>
              <a:headEnd/>
              <a:tailEnd/>
            </a:ln>
          </p:spPr>
          <p:txBody>
            <a:bodyPr/>
            <a:lstStyle/>
            <a:p>
              <a:endParaRPr lang="en-US"/>
            </a:p>
          </p:txBody>
        </p:sp>
        <p:sp>
          <p:nvSpPr>
            <p:cNvPr id="159945" name="Rectangle 201"/>
            <p:cNvSpPr>
              <a:spLocks noChangeArrowheads="1"/>
            </p:cNvSpPr>
            <p:nvPr/>
          </p:nvSpPr>
          <p:spPr bwMode="black">
            <a:xfrm>
              <a:off x="1456" y="1732"/>
              <a:ext cx="15" cy="144"/>
            </a:xfrm>
            <a:prstGeom prst="rect">
              <a:avLst/>
            </a:prstGeom>
            <a:solidFill>
              <a:srgbClr val="FF0000"/>
            </a:solidFill>
            <a:ln w="9525">
              <a:noFill/>
              <a:miter lim="800000"/>
              <a:headEnd/>
              <a:tailEnd/>
            </a:ln>
          </p:spPr>
          <p:txBody>
            <a:bodyPr/>
            <a:lstStyle/>
            <a:p>
              <a:endParaRPr lang="en-US"/>
            </a:p>
          </p:txBody>
        </p:sp>
        <p:sp>
          <p:nvSpPr>
            <p:cNvPr id="159946" name="Rectangle 202"/>
            <p:cNvSpPr>
              <a:spLocks noChangeArrowheads="1"/>
            </p:cNvSpPr>
            <p:nvPr/>
          </p:nvSpPr>
          <p:spPr bwMode="black">
            <a:xfrm>
              <a:off x="1496" y="1707"/>
              <a:ext cx="15" cy="169"/>
            </a:xfrm>
            <a:prstGeom prst="rect">
              <a:avLst/>
            </a:prstGeom>
            <a:solidFill>
              <a:srgbClr val="FF0000"/>
            </a:solidFill>
            <a:ln w="9525">
              <a:noFill/>
              <a:miter lim="800000"/>
              <a:headEnd/>
              <a:tailEnd/>
            </a:ln>
          </p:spPr>
          <p:txBody>
            <a:bodyPr/>
            <a:lstStyle/>
            <a:p>
              <a:endParaRPr lang="en-US"/>
            </a:p>
          </p:txBody>
        </p:sp>
        <p:sp>
          <p:nvSpPr>
            <p:cNvPr id="159947" name="Rectangle 203"/>
            <p:cNvSpPr>
              <a:spLocks noChangeArrowheads="1"/>
            </p:cNvSpPr>
            <p:nvPr/>
          </p:nvSpPr>
          <p:spPr bwMode="black">
            <a:xfrm>
              <a:off x="1527" y="1683"/>
              <a:ext cx="15" cy="193"/>
            </a:xfrm>
            <a:prstGeom prst="rect">
              <a:avLst/>
            </a:prstGeom>
            <a:solidFill>
              <a:srgbClr val="FF0000"/>
            </a:solidFill>
            <a:ln w="9525">
              <a:noFill/>
              <a:miter lim="800000"/>
              <a:headEnd/>
              <a:tailEnd/>
            </a:ln>
          </p:spPr>
          <p:txBody>
            <a:bodyPr/>
            <a:lstStyle/>
            <a:p>
              <a:endParaRPr lang="en-US"/>
            </a:p>
          </p:txBody>
        </p:sp>
        <p:sp>
          <p:nvSpPr>
            <p:cNvPr id="159948" name="Rectangle 204"/>
            <p:cNvSpPr>
              <a:spLocks noChangeArrowheads="1"/>
            </p:cNvSpPr>
            <p:nvPr/>
          </p:nvSpPr>
          <p:spPr bwMode="auto">
            <a:xfrm>
              <a:off x="1567" y="1658"/>
              <a:ext cx="16" cy="218"/>
            </a:xfrm>
            <a:prstGeom prst="rect">
              <a:avLst/>
            </a:prstGeom>
            <a:solidFill>
              <a:srgbClr val="FF0000"/>
            </a:solidFill>
            <a:ln w="9525">
              <a:noFill/>
              <a:miter lim="800000"/>
              <a:headEnd/>
              <a:tailEnd/>
            </a:ln>
          </p:spPr>
          <p:txBody>
            <a:bodyPr/>
            <a:lstStyle/>
            <a:p>
              <a:endParaRPr lang="en-US"/>
            </a:p>
          </p:txBody>
        </p:sp>
        <p:sp>
          <p:nvSpPr>
            <p:cNvPr id="159949" name="Rectangle 205"/>
            <p:cNvSpPr>
              <a:spLocks noChangeArrowheads="1"/>
            </p:cNvSpPr>
            <p:nvPr/>
          </p:nvSpPr>
          <p:spPr bwMode="auto">
            <a:xfrm>
              <a:off x="1607" y="1631"/>
              <a:ext cx="16" cy="245"/>
            </a:xfrm>
            <a:prstGeom prst="rect">
              <a:avLst/>
            </a:prstGeom>
            <a:solidFill>
              <a:srgbClr val="FF0000"/>
            </a:solidFill>
            <a:ln w="9525">
              <a:noFill/>
              <a:miter lim="800000"/>
              <a:headEnd/>
              <a:tailEnd/>
            </a:ln>
          </p:spPr>
          <p:txBody>
            <a:bodyPr/>
            <a:lstStyle/>
            <a:p>
              <a:endParaRPr lang="en-US"/>
            </a:p>
          </p:txBody>
        </p:sp>
        <p:sp>
          <p:nvSpPr>
            <p:cNvPr id="159950" name="Rectangle 206"/>
            <p:cNvSpPr>
              <a:spLocks noChangeArrowheads="1"/>
            </p:cNvSpPr>
            <p:nvPr/>
          </p:nvSpPr>
          <p:spPr bwMode="auto">
            <a:xfrm>
              <a:off x="1640" y="1607"/>
              <a:ext cx="16" cy="269"/>
            </a:xfrm>
            <a:prstGeom prst="rect">
              <a:avLst/>
            </a:prstGeom>
            <a:solidFill>
              <a:srgbClr val="FF0000"/>
            </a:solidFill>
            <a:ln w="9525">
              <a:noFill/>
              <a:miter lim="800000"/>
              <a:headEnd/>
              <a:tailEnd/>
            </a:ln>
          </p:spPr>
          <p:txBody>
            <a:bodyPr/>
            <a:lstStyle/>
            <a:p>
              <a:endParaRPr lang="en-US"/>
            </a:p>
          </p:txBody>
        </p:sp>
        <p:sp>
          <p:nvSpPr>
            <p:cNvPr id="159951" name="Rectangle 207"/>
            <p:cNvSpPr>
              <a:spLocks noChangeArrowheads="1"/>
            </p:cNvSpPr>
            <p:nvPr/>
          </p:nvSpPr>
          <p:spPr bwMode="auto">
            <a:xfrm>
              <a:off x="1680" y="1577"/>
              <a:ext cx="16" cy="299"/>
            </a:xfrm>
            <a:prstGeom prst="rect">
              <a:avLst/>
            </a:prstGeom>
            <a:solidFill>
              <a:srgbClr val="FF0000"/>
            </a:solidFill>
            <a:ln w="9525">
              <a:noFill/>
              <a:miter lim="800000"/>
              <a:headEnd/>
              <a:tailEnd/>
            </a:ln>
          </p:spPr>
          <p:txBody>
            <a:bodyPr/>
            <a:lstStyle/>
            <a:p>
              <a:endParaRPr lang="en-US"/>
            </a:p>
          </p:txBody>
        </p:sp>
        <p:sp>
          <p:nvSpPr>
            <p:cNvPr id="159952" name="Rectangle 208"/>
            <p:cNvSpPr>
              <a:spLocks noChangeArrowheads="1"/>
            </p:cNvSpPr>
            <p:nvPr/>
          </p:nvSpPr>
          <p:spPr bwMode="auto">
            <a:xfrm>
              <a:off x="1721" y="1552"/>
              <a:ext cx="16" cy="324"/>
            </a:xfrm>
            <a:prstGeom prst="rect">
              <a:avLst/>
            </a:prstGeom>
            <a:solidFill>
              <a:srgbClr val="FF0000"/>
            </a:solidFill>
            <a:ln w="9525">
              <a:noFill/>
              <a:miter lim="800000"/>
              <a:headEnd/>
              <a:tailEnd/>
            </a:ln>
          </p:spPr>
          <p:txBody>
            <a:bodyPr/>
            <a:lstStyle/>
            <a:p>
              <a:endParaRPr lang="en-US"/>
            </a:p>
          </p:txBody>
        </p:sp>
        <p:sp>
          <p:nvSpPr>
            <p:cNvPr id="159953" name="Rectangle 209"/>
            <p:cNvSpPr>
              <a:spLocks noChangeArrowheads="1"/>
            </p:cNvSpPr>
            <p:nvPr/>
          </p:nvSpPr>
          <p:spPr bwMode="auto">
            <a:xfrm>
              <a:off x="1751" y="1525"/>
              <a:ext cx="16" cy="351"/>
            </a:xfrm>
            <a:prstGeom prst="rect">
              <a:avLst/>
            </a:prstGeom>
            <a:solidFill>
              <a:srgbClr val="FF0000"/>
            </a:solidFill>
            <a:ln w="9525">
              <a:noFill/>
              <a:miter lim="800000"/>
              <a:headEnd/>
              <a:tailEnd/>
            </a:ln>
          </p:spPr>
          <p:txBody>
            <a:bodyPr/>
            <a:lstStyle/>
            <a:p>
              <a:endParaRPr lang="en-US"/>
            </a:p>
          </p:txBody>
        </p:sp>
        <p:sp>
          <p:nvSpPr>
            <p:cNvPr id="159954" name="Rectangle 210"/>
            <p:cNvSpPr>
              <a:spLocks noChangeArrowheads="1"/>
            </p:cNvSpPr>
            <p:nvPr/>
          </p:nvSpPr>
          <p:spPr bwMode="auto">
            <a:xfrm>
              <a:off x="1792" y="1501"/>
              <a:ext cx="16" cy="375"/>
            </a:xfrm>
            <a:prstGeom prst="rect">
              <a:avLst/>
            </a:prstGeom>
            <a:solidFill>
              <a:srgbClr val="FF0000"/>
            </a:solidFill>
            <a:ln w="9525">
              <a:noFill/>
              <a:miter lim="800000"/>
              <a:headEnd/>
              <a:tailEnd/>
            </a:ln>
          </p:spPr>
          <p:txBody>
            <a:bodyPr/>
            <a:lstStyle/>
            <a:p>
              <a:endParaRPr lang="en-US"/>
            </a:p>
          </p:txBody>
        </p:sp>
        <p:sp>
          <p:nvSpPr>
            <p:cNvPr id="159955" name="Rectangle 211"/>
            <p:cNvSpPr>
              <a:spLocks noChangeArrowheads="1"/>
            </p:cNvSpPr>
            <p:nvPr/>
          </p:nvSpPr>
          <p:spPr bwMode="auto">
            <a:xfrm>
              <a:off x="1832" y="1476"/>
              <a:ext cx="16" cy="400"/>
            </a:xfrm>
            <a:prstGeom prst="rect">
              <a:avLst/>
            </a:prstGeom>
            <a:solidFill>
              <a:srgbClr val="FF0000"/>
            </a:solidFill>
            <a:ln w="9525">
              <a:noFill/>
              <a:miter lim="800000"/>
              <a:headEnd/>
              <a:tailEnd/>
            </a:ln>
          </p:spPr>
          <p:txBody>
            <a:bodyPr/>
            <a:lstStyle/>
            <a:p>
              <a:endParaRPr lang="en-US"/>
            </a:p>
          </p:txBody>
        </p:sp>
        <p:sp>
          <p:nvSpPr>
            <p:cNvPr id="159956" name="Rectangle 212"/>
            <p:cNvSpPr>
              <a:spLocks noChangeArrowheads="1"/>
            </p:cNvSpPr>
            <p:nvPr/>
          </p:nvSpPr>
          <p:spPr bwMode="auto">
            <a:xfrm>
              <a:off x="1865" y="1444"/>
              <a:ext cx="16" cy="432"/>
            </a:xfrm>
            <a:prstGeom prst="rect">
              <a:avLst/>
            </a:prstGeom>
            <a:solidFill>
              <a:srgbClr val="FF0000"/>
            </a:solidFill>
            <a:ln w="9525">
              <a:noFill/>
              <a:miter lim="800000"/>
              <a:headEnd/>
              <a:tailEnd/>
            </a:ln>
          </p:spPr>
          <p:txBody>
            <a:bodyPr/>
            <a:lstStyle/>
            <a:p>
              <a:endParaRPr lang="en-US"/>
            </a:p>
          </p:txBody>
        </p:sp>
        <p:sp>
          <p:nvSpPr>
            <p:cNvPr id="159994" name="Freeform 250"/>
            <p:cNvSpPr>
              <a:spLocks/>
            </p:cNvSpPr>
            <p:nvPr/>
          </p:nvSpPr>
          <p:spPr bwMode="auto">
            <a:xfrm>
              <a:off x="511" y="2772"/>
              <a:ext cx="155" cy="121"/>
            </a:xfrm>
            <a:custGeom>
              <a:avLst/>
              <a:gdLst/>
              <a:ahLst/>
              <a:cxnLst>
                <a:cxn ang="0">
                  <a:pos x="0" y="356"/>
                </a:cxn>
                <a:cxn ang="0">
                  <a:pos x="342" y="0"/>
                </a:cxn>
                <a:cxn ang="0">
                  <a:pos x="367" y="26"/>
                </a:cxn>
                <a:cxn ang="0">
                  <a:pos x="24" y="382"/>
                </a:cxn>
                <a:cxn ang="0">
                  <a:pos x="0" y="356"/>
                </a:cxn>
              </a:cxnLst>
              <a:rect l="0" t="0" r="r" b="b"/>
              <a:pathLst>
                <a:path w="367" h="382">
                  <a:moveTo>
                    <a:pt x="0" y="356"/>
                  </a:moveTo>
                  <a:lnTo>
                    <a:pt x="342" y="0"/>
                  </a:lnTo>
                  <a:lnTo>
                    <a:pt x="367" y="26"/>
                  </a:lnTo>
                  <a:lnTo>
                    <a:pt x="24" y="382"/>
                  </a:lnTo>
                  <a:lnTo>
                    <a:pt x="0" y="356"/>
                  </a:lnTo>
                  <a:close/>
                </a:path>
              </a:pathLst>
            </a:custGeom>
            <a:solidFill>
              <a:schemeClr val="tx1"/>
            </a:solidFill>
            <a:ln w="9525">
              <a:noFill/>
              <a:round/>
              <a:headEnd/>
              <a:tailEnd/>
            </a:ln>
          </p:spPr>
          <p:txBody>
            <a:bodyPr/>
            <a:lstStyle/>
            <a:p>
              <a:endParaRPr lang="en-US"/>
            </a:p>
          </p:txBody>
        </p:sp>
        <p:sp>
          <p:nvSpPr>
            <p:cNvPr id="159997" name="Freeform 253"/>
            <p:cNvSpPr>
              <a:spLocks/>
            </p:cNvSpPr>
            <p:nvPr/>
          </p:nvSpPr>
          <p:spPr bwMode="auto">
            <a:xfrm>
              <a:off x="1811" y="2780"/>
              <a:ext cx="156" cy="121"/>
            </a:xfrm>
            <a:custGeom>
              <a:avLst/>
              <a:gdLst/>
              <a:ahLst/>
              <a:cxnLst>
                <a:cxn ang="0">
                  <a:pos x="0" y="356"/>
                </a:cxn>
                <a:cxn ang="0">
                  <a:pos x="344" y="0"/>
                </a:cxn>
                <a:cxn ang="0">
                  <a:pos x="369" y="26"/>
                </a:cxn>
                <a:cxn ang="0">
                  <a:pos x="25" y="382"/>
                </a:cxn>
                <a:cxn ang="0">
                  <a:pos x="0" y="356"/>
                </a:cxn>
              </a:cxnLst>
              <a:rect l="0" t="0" r="r" b="b"/>
              <a:pathLst>
                <a:path w="369" h="382">
                  <a:moveTo>
                    <a:pt x="0" y="356"/>
                  </a:moveTo>
                  <a:lnTo>
                    <a:pt x="344" y="0"/>
                  </a:lnTo>
                  <a:lnTo>
                    <a:pt x="369" y="26"/>
                  </a:lnTo>
                  <a:lnTo>
                    <a:pt x="25" y="382"/>
                  </a:lnTo>
                  <a:lnTo>
                    <a:pt x="0" y="356"/>
                  </a:lnTo>
                  <a:close/>
                </a:path>
              </a:pathLst>
            </a:custGeom>
            <a:solidFill>
              <a:schemeClr val="tx1"/>
            </a:solidFill>
            <a:ln w="9525">
              <a:noFill/>
              <a:round/>
              <a:headEnd/>
              <a:tailEnd/>
            </a:ln>
          </p:spPr>
          <p:txBody>
            <a:bodyPr/>
            <a:lstStyle/>
            <a:p>
              <a:endParaRPr lang="en-US"/>
            </a:p>
          </p:txBody>
        </p:sp>
        <p:sp>
          <p:nvSpPr>
            <p:cNvPr id="160008" name="Rectangle 264"/>
            <p:cNvSpPr>
              <a:spLocks noChangeArrowheads="1"/>
            </p:cNvSpPr>
            <p:nvPr/>
          </p:nvSpPr>
          <p:spPr bwMode="auto">
            <a:xfrm>
              <a:off x="480" y="1124"/>
              <a:ext cx="104" cy="167"/>
            </a:xfrm>
            <a:prstGeom prst="rect">
              <a:avLst/>
            </a:prstGeom>
            <a:noFill/>
            <a:ln w="9525">
              <a:noFill/>
              <a:miter lim="800000"/>
              <a:headEnd/>
              <a:tailEnd/>
            </a:ln>
          </p:spPr>
          <p:txBody>
            <a:bodyPr wrap="none" lIns="0" tIns="0" rIns="0" bIns="0">
              <a:spAutoFit/>
            </a:bodyPr>
            <a:lstStyle/>
            <a:p>
              <a:pPr algn="l" eaLnBrk="0" hangingPunct="0"/>
              <a:r>
                <a:rPr lang="en-US" sz="1800" b="1"/>
                <a:t>B</a:t>
              </a:r>
              <a:endParaRPr lang="en-US" sz="3600" b="1"/>
            </a:p>
          </p:txBody>
        </p:sp>
        <p:sp>
          <p:nvSpPr>
            <p:cNvPr id="160009" name="Rectangle 265"/>
            <p:cNvSpPr>
              <a:spLocks noChangeArrowheads="1"/>
            </p:cNvSpPr>
            <p:nvPr/>
          </p:nvSpPr>
          <p:spPr bwMode="auto">
            <a:xfrm>
              <a:off x="1912" y="1124"/>
              <a:ext cx="104" cy="167"/>
            </a:xfrm>
            <a:prstGeom prst="rect">
              <a:avLst/>
            </a:prstGeom>
            <a:noFill/>
            <a:ln w="9525">
              <a:noFill/>
              <a:miter lim="800000"/>
              <a:headEnd/>
              <a:tailEnd/>
            </a:ln>
          </p:spPr>
          <p:txBody>
            <a:bodyPr wrap="none" lIns="0" tIns="0" rIns="0" bIns="0">
              <a:spAutoFit/>
            </a:bodyPr>
            <a:lstStyle/>
            <a:p>
              <a:pPr algn="l" eaLnBrk="0" hangingPunct="0"/>
              <a:r>
                <a:rPr lang="en-US" sz="1800" b="1"/>
                <a:t>C</a:t>
              </a:r>
              <a:endParaRPr lang="en-US" sz="3600" b="1"/>
            </a:p>
          </p:txBody>
        </p:sp>
        <p:sp>
          <p:nvSpPr>
            <p:cNvPr id="160013" name="Rectangle 269"/>
            <p:cNvSpPr>
              <a:spLocks noChangeArrowheads="1"/>
            </p:cNvSpPr>
            <p:nvPr/>
          </p:nvSpPr>
          <p:spPr bwMode="auto">
            <a:xfrm>
              <a:off x="931" y="2469"/>
              <a:ext cx="913" cy="337"/>
            </a:xfrm>
            <a:prstGeom prst="rect">
              <a:avLst/>
            </a:prstGeom>
            <a:noFill/>
            <a:ln w="9525">
              <a:noFill/>
              <a:miter lim="800000"/>
              <a:headEnd/>
              <a:tailEnd/>
            </a:ln>
          </p:spPr>
          <p:txBody>
            <a:bodyPr wrap="none" lIns="0" tIns="0" rIns="0" bIns="0">
              <a:spAutoFit/>
            </a:bodyPr>
            <a:lstStyle/>
            <a:p>
              <a:pPr algn="l" eaLnBrk="0" hangingPunct="0"/>
              <a:r>
                <a:rPr lang="en-US" sz="1800" dirty="0"/>
                <a:t>20’ – 30” </a:t>
              </a:r>
            </a:p>
            <a:p>
              <a:pPr algn="l" eaLnBrk="0" hangingPunct="0"/>
              <a:r>
                <a:rPr lang="en-US" sz="1800" dirty="0"/>
                <a:t>= 17’-6”=210” </a:t>
              </a:r>
              <a:endParaRPr lang="en-US" sz="4000" dirty="0"/>
            </a:p>
          </p:txBody>
        </p:sp>
        <p:sp>
          <p:nvSpPr>
            <p:cNvPr id="160015" name="Rectangle 271"/>
            <p:cNvSpPr>
              <a:spLocks noChangeArrowheads="1"/>
            </p:cNvSpPr>
            <p:nvPr/>
          </p:nvSpPr>
          <p:spPr bwMode="auto">
            <a:xfrm>
              <a:off x="688" y="2266"/>
              <a:ext cx="404" cy="187"/>
            </a:xfrm>
            <a:prstGeom prst="rect">
              <a:avLst/>
            </a:prstGeom>
            <a:noFill/>
            <a:ln w="9525">
              <a:noFill/>
              <a:miter lim="800000"/>
              <a:headEnd/>
              <a:tailEnd/>
            </a:ln>
          </p:spPr>
          <p:txBody>
            <a:bodyPr wrap="none" lIns="0" tIns="0" rIns="0" bIns="0">
              <a:spAutoFit/>
            </a:bodyPr>
            <a:lstStyle/>
            <a:p>
              <a:pPr algn="l" eaLnBrk="0" hangingPunct="0"/>
              <a:r>
                <a:rPr lang="en-US" sz="2000" b="1" dirty="0">
                  <a:solidFill>
                    <a:srgbClr val="FF0000"/>
                  </a:solidFill>
                </a:rPr>
                <a:t>7,929</a:t>
              </a:r>
              <a:endParaRPr lang="en-US" sz="5400" dirty="0">
                <a:solidFill>
                  <a:srgbClr val="FF0000"/>
                </a:solidFill>
              </a:endParaRPr>
            </a:p>
          </p:txBody>
        </p:sp>
        <p:sp>
          <p:nvSpPr>
            <p:cNvPr id="160017" name="Rectangle 273"/>
            <p:cNvSpPr>
              <a:spLocks noChangeArrowheads="1"/>
            </p:cNvSpPr>
            <p:nvPr/>
          </p:nvSpPr>
          <p:spPr bwMode="auto">
            <a:xfrm>
              <a:off x="1473" y="1302"/>
              <a:ext cx="404" cy="187"/>
            </a:xfrm>
            <a:prstGeom prst="rect">
              <a:avLst/>
            </a:prstGeom>
            <a:noFill/>
            <a:ln w="9525">
              <a:noFill/>
              <a:miter lim="800000"/>
              <a:headEnd/>
              <a:tailEnd/>
            </a:ln>
          </p:spPr>
          <p:txBody>
            <a:bodyPr wrap="none" lIns="0" tIns="0" rIns="0" bIns="0">
              <a:spAutoFit/>
            </a:bodyPr>
            <a:lstStyle/>
            <a:p>
              <a:pPr algn="l" eaLnBrk="0" hangingPunct="0"/>
              <a:r>
                <a:rPr lang="en-US" sz="2000" b="1" dirty="0">
                  <a:solidFill>
                    <a:srgbClr val="FF0000"/>
                  </a:solidFill>
                </a:rPr>
                <a:t>6,841</a:t>
              </a:r>
              <a:endParaRPr lang="en-US" sz="5400" dirty="0">
                <a:solidFill>
                  <a:srgbClr val="FF0000"/>
                </a:solidFill>
              </a:endParaRPr>
            </a:p>
          </p:txBody>
        </p:sp>
        <p:sp>
          <p:nvSpPr>
            <p:cNvPr id="160026" name="Line 282"/>
            <p:cNvSpPr>
              <a:spLocks noChangeShapeType="1"/>
            </p:cNvSpPr>
            <p:nvPr/>
          </p:nvSpPr>
          <p:spPr bwMode="black">
            <a:xfrm>
              <a:off x="432" y="1864"/>
              <a:ext cx="1616" cy="0"/>
            </a:xfrm>
            <a:prstGeom prst="line">
              <a:avLst/>
            </a:prstGeom>
            <a:noFill/>
            <a:ln w="25400">
              <a:solidFill>
                <a:schemeClr val="tx1"/>
              </a:solidFill>
              <a:round/>
              <a:headEnd/>
              <a:tailEnd/>
            </a:ln>
            <a:effectLst/>
          </p:spPr>
          <p:txBody>
            <a:bodyPr/>
            <a:lstStyle/>
            <a:p>
              <a:endParaRPr lang="en-US"/>
            </a:p>
          </p:txBody>
        </p:sp>
        <p:sp>
          <p:nvSpPr>
            <p:cNvPr id="160027" name="Line 283"/>
            <p:cNvSpPr>
              <a:spLocks noChangeShapeType="1"/>
            </p:cNvSpPr>
            <p:nvPr/>
          </p:nvSpPr>
          <p:spPr bwMode="black">
            <a:xfrm>
              <a:off x="472" y="2832"/>
              <a:ext cx="1512" cy="0"/>
            </a:xfrm>
            <a:prstGeom prst="line">
              <a:avLst/>
            </a:prstGeom>
            <a:noFill/>
            <a:ln w="25400">
              <a:solidFill>
                <a:schemeClr val="tx1"/>
              </a:solidFill>
              <a:round/>
              <a:headEnd/>
              <a:tailEnd/>
            </a:ln>
            <a:effectLst/>
          </p:spPr>
          <p:txBody>
            <a:bodyPr/>
            <a:lstStyle/>
            <a:p>
              <a:endParaRPr lang="en-US"/>
            </a:p>
          </p:txBody>
        </p:sp>
      </p:grpSp>
      <p:sp>
        <p:nvSpPr>
          <p:cNvPr id="160023" name="Text Box 279"/>
          <p:cNvSpPr txBox="1">
            <a:spLocks noChangeArrowheads="1"/>
          </p:cNvSpPr>
          <p:nvPr/>
        </p:nvSpPr>
        <p:spPr bwMode="auto">
          <a:xfrm>
            <a:off x="7010400" y="1276350"/>
            <a:ext cx="1714500" cy="1006475"/>
          </a:xfrm>
          <a:prstGeom prst="rect">
            <a:avLst/>
          </a:prstGeom>
          <a:noFill/>
          <a:ln w="9525">
            <a:noFill/>
            <a:miter lim="800000"/>
            <a:headEnd/>
            <a:tailEnd/>
          </a:ln>
          <a:effectLst/>
        </p:spPr>
        <p:txBody>
          <a:bodyPr>
            <a:spAutoFit/>
          </a:bodyPr>
          <a:lstStyle/>
          <a:p>
            <a:pPr algn="l"/>
            <a:r>
              <a:rPr lang="en-US" sz="2000" dirty="0"/>
              <a:t>Assumed </a:t>
            </a:r>
          </a:p>
          <a:p>
            <a:pPr algn="l"/>
            <a:r>
              <a:rPr lang="en-US" sz="2000" dirty="0"/>
              <a:t>hinging</a:t>
            </a:r>
          </a:p>
          <a:p>
            <a:pPr algn="l"/>
            <a:r>
              <a:rPr lang="en-US" sz="2000" dirty="0"/>
              <a:t>mechanism</a:t>
            </a:r>
          </a:p>
        </p:txBody>
      </p:sp>
      <p:grpSp>
        <p:nvGrpSpPr>
          <p:cNvPr id="160030" name="Group 286" descr="The hinging mechanism in which the maximum probable negative moment is developed at one end of the beam and the maximum probable positive moment is developed at the other end"/>
          <p:cNvGrpSpPr>
            <a:grpSpLocks/>
          </p:cNvGrpSpPr>
          <p:nvPr/>
        </p:nvGrpSpPr>
        <p:grpSpPr bwMode="auto">
          <a:xfrm>
            <a:off x="3613150" y="1319213"/>
            <a:ext cx="3100388" cy="790575"/>
            <a:chOff x="948" y="471"/>
            <a:chExt cx="1953" cy="498"/>
          </a:xfrm>
        </p:grpSpPr>
        <p:sp>
          <p:nvSpPr>
            <p:cNvPr id="159748" name="Freeform 4"/>
            <p:cNvSpPr>
              <a:spLocks/>
            </p:cNvSpPr>
            <p:nvPr/>
          </p:nvSpPr>
          <p:spPr bwMode="black">
            <a:xfrm>
              <a:off x="2775" y="509"/>
              <a:ext cx="45" cy="34"/>
            </a:xfrm>
            <a:custGeom>
              <a:avLst/>
              <a:gdLst/>
              <a:ahLst/>
              <a:cxnLst>
                <a:cxn ang="0">
                  <a:pos x="108" y="108"/>
                </a:cxn>
                <a:cxn ang="0">
                  <a:pos x="98" y="108"/>
                </a:cxn>
                <a:cxn ang="0">
                  <a:pos x="84" y="105"/>
                </a:cxn>
                <a:cxn ang="0">
                  <a:pos x="76" y="104"/>
                </a:cxn>
                <a:cxn ang="0">
                  <a:pos x="64" y="101"/>
                </a:cxn>
                <a:cxn ang="0">
                  <a:pos x="54" y="96"/>
                </a:cxn>
                <a:cxn ang="0">
                  <a:pos x="46" y="90"/>
                </a:cxn>
                <a:cxn ang="0">
                  <a:pos x="38" y="84"/>
                </a:cxn>
                <a:cxn ang="0">
                  <a:pos x="29" y="76"/>
                </a:cxn>
                <a:cxn ang="0">
                  <a:pos x="22" y="69"/>
                </a:cxn>
                <a:cxn ang="0">
                  <a:pos x="17" y="62"/>
                </a:cxn>
                <a:cxn ang="0">
                  <a:pos x="11" y="50"/>
                </a:cxn>
                <a:cxn ang="0">
                  <a:pos x="7" y="40"/>
                </a:cxn>
                <a:cxn ang="0">
                  <a:pos x="3" y="31"/>
                </a:cxn>
                <a:cxn ang="0">
                  <a:pos x="2" y="15"/>
                </a:cxn>
                <a:cxn ang="0">
                  <a:pos x="0" y="7"/>
                </a:cxn>
                <a:cxn ang="0">
                  <a:pos x="27" y="0"/>
                </a:cxn>
                <a:cxn ang="0">
                  <a:pos x="29" y="13"/>
                </a:cxn>
                <a:cxn ang="0">
                  <a:pos x="30" y="19"/>
                </a:cxn>
                <a:cxn ang="0">
                  <a:pos x="34" y="28"/>
                </a:cxn>
                <a:cxn ang="0">
                  <a:pos x="36" y="36"/>
                </a:cxn>
                <a:cxn ang="0">
                  <a:pos x="39" y="41"/>
                </a:cxn>
                <a:cxn ang="0">
                  <a:pos x="45" y="48"/>
                </a:cxn>
                <a:cxn ang="0">
                  <a:pos x="49" y="55"/>
                </a:cxn>
                <a:cxn ang="0">
                  <a:pos x="54" y="61"/>
                </a:cxn>
                <a:cxn ang="0">
                  <a:pos x="60" y="64"/>
                </a:cxn>
                <a:cxn ang="0">
                  <a:pos x="67" y="68"/>
                </a:cxn>
                <a:cxn ang="0">
                  <a:pos x="75" y="73"/>
                </a:cxn>
                <a:cxn ang="0">
                  <a:pos x="81" y="76"/>
                </a:cxn>
                <a:cxn ang="0">
                  <a:pos x="91" y="77"/>
                </a:cxn>
                <a:cxn ang="0">
                  <a:pos x="98" y="80"/>
                </a:cxn>
                <a:cxn ang="0">
                  <a:pos x="108" y="80"/>
                </a:cxn>
                <a:cxn ang="0">
                  <a:pos x="108" y="108"/>
                </a:cxn>
              </a:cxnLst>
              <a:rect l="0" t="0" r="r" b="b"/>
              <a:pathLst>
                <a:path w="108" h="108">
                  <a:moveTo>
                    <a:pt x="108" y="108"/>
                  </a:moveTo>
                  <a:lnTo>
                    <a:pt x="98" y="108"/>
                  </a:lnTo>
                  <a:lnTo>
                    <a:pt x="84" y="105"/>
                  </a:lnTo>
                  <a:lnTo>
                    <a:pt x="76" y="104"/>
                  </a:lnTo>
                  <a:lnTo>
                    <a:pt x="64" y="101"/>
                  </a:lnTo>
                  <a:lnTo>
                    <a:pt x="54" y="96"/>
                  </a:lnTo>
                  <a:lnTo>
                    <a:pt x="46" y="90"/>
                  </a:lnTo>
                  <a:lnTo>
                    <a:pt x="38" y="84"/>
                  </a:lnTo>
                  <a:lnTo>
                    <a:pt x="29" y="76"/>
                  </a:lnTo>
                  <a:lnTo>
                    <a:pt x="22" y="69"/>
                  </a:lnTo>
                  <a:lnTo>
                    <a:pt x="17" y="62"/>
                  </a:lnTo>
                  <a:lnTo>
                    <a:pt x="11" y="50"/>
                  </a:lnTo>
                  <a:lnTo>
                    <a:pt x="7" y="40"/>
                  </a:lnTo>
                  <a:lnTo>
                    <a:pt x="3" y="31"/>
                  </a:lnTo>
                  <a:lnTo>
                    <a:pt x="2" y="15"/>
                  </a:lnTo>
                  <a:lnTo>
                    <a:pt x="0" y="7"/>
                  </a:lnTo>
                  <a:lnTo>
                    <a:pt x="27" y="0"/>
                  </a:lnTo>
                  <a:lnTo>
                    <a:pt x="29" y="13"/>
                  </a:lnTo>
                  <a:lnTo>
                    <a:pt x="30" y="19"/>
                  </a:lnTo>
                  <a:lnTo>
                    <a:pt x="34" y="28"/>
                  </a:lnTo>
                  <a:lnTo>
                    <a:pt x="36" y="36"/>
                  </a:lnTo>
                  <a:lnTo>
                    <a:pt x="39" y="41"/>
                  </a:lnTo>
                  <a:lnTo>
                    <a:pt x="45" y="48"/>
                  </a:lnTo>
                  <a:lnTo>
                    <a:pt x="49" y="55"/>
                  </a:lnTo>
                  <a:lnTo>
                    <a:pt x="54" y="61"/>
                  </a:lnTo>
                  <a:lnTo>
                    <a:pt x="60" y="64"/>
                  </a:lnTo>
                  <a:lnTo>
                    <a:pt x="67" y="68"/>
                  </a:lnTo>
                  <a:lnTo>
                    <a:pt x="75" y="73"/>
                  </a:lnTo>
                  <a:lnTo>
                    <a:pt x="81" y="76"/>
                  </a:lnTo>
                  <a:lnTo>
                    <a:pt x="91" y="77"/>
                  </a:lnTo>
                  <a:lnTo>
                    <a:pt x="98" y="80"/>
                  </a:lnTo>
                  <a:lnTo>
                    <a:pt x="108" y="80"/>
                  </a:lnTo>
                  <a:lnTo>
                    <a:pt x="108" y="108"/>
                  </a:lnTo>
                  <a:close/>
                </a:path>
              </a:pathLst>
            </a:custGeom>
            <a:solidFill>
              <a:schemeClr val="tx2"/>
            </a:solidFill>
            <a:ln w="9525">
              <a:noFill/>
              <a:round/>
              <a:headEnd/>
              <a:tailEnd/>
            </a:ln>
          </p:spPr>
          <p:txBody>
            <a:bodyPr/>
            <a:lstStyle/>
            <a:p>
              <a:endParaRPr lang="en-US"/>
            </a:p>
          </p:txBody>
        </p:sp>
        <p:sp>
          <p:nvSpPr>
            <p:cNvPr id="159749" name="Freeform 5"/>
            <p:cNvSpPr>
              <a:spLocks/>
            </p:cNvSpPr>
            <p:nvPr/>
          </p:nvSpPr>
          <p:spPr bwMode="black">
            <a:xfrm>
              <a:off x="2775" y="505"/>
              <a:ext cx="10" cy="6"/>
            </a:xfrm>
            <a:custGeom>
              <a:avLst/>
              <a:gdLst/>
              <a:ahLst/>
              <a:cxnLst>
                <a:cxn ang="0">
                  <a:pos x="0" y="15"/>
                </a:cxn>
                <a:cxn ang="0">
                  <a:pos x="0" y="0"/>
                </a:cxn>
                <a:cxn ang="0">
                  <a:pos x="0" y="0"/>
                </a:cxn>
                <a:cxn ang="0">
                  <a:pos x="27" y="0"/>
                </a:cxn>
                <a:cxn ang="0">
                  <a:pos x="27" y="0"/>
                </a:cxn>
                <a:cxn ang="0">
                  <a:pos x="27" y="8"/>
                </a:cxn>
                <a:cxn ang="0">
                  <a:pos x="0" y="15"/>
                </a:cxn>
              </a:cxnLst>
              <a:rect l="0" t="0" r="r" b="b"/>
              <a:pathLst>
                <a:path w="27" h="15">
                  <a:moveTo>
                    <a:pt x="0" y="15"/>
                  </a:moveTo>
                  <a:lnTo>
                    <a:pt x="0" y="0"/>
                  </a:lnTo>
                  <a:lnTo>
                    <a:pt x="0" y="0"/>
                  </a:lnTo>
                  <a:lnTo>
                    <a:pt x="27" y="0"/>
                  </a:lnTo>
                  <a:lnTo>
                    <a:pt x="27" y="0"/>
                  </a:lnTo>
                  <a:lnTo>
                    <a:pt x="27" y="8"/>
                  </a:lnTo>
                  <a:lnTo>
                    <a:pt x="0" y="15"/>
                  </a:lnTo>
                  <a:close/>
                </a:path>
              </a:pathLst>
            </a:custGeom>
            <a:solidFill>
              <a:schemeClr val="tx2"/>
            </a:solidFill>
            <a:ln w="9525">
              <a:noFill/>
              <a:round/>
              <a:headEnd/>
              <a:tailEnd/>
            </a:ln>
          </p:spPr>
          <p:txBody>
            <a:bodyPr/>
            <a:lstStyle/>
            <a:p>
              <a:endParaRPr lang="en-US"/>
            </a:p>
          </p:txBody>
        </p:sp>
        <p:sp>
          <p:nvSpPr>
            <p:cNvPr id="159750" name="Freeform 6"/>
            <p:cNvSpPr>
              <a:spLocks/>
            </p:cNvSpPr>
            <p:nvPr/>
          </p:nvSpPr>
          <p:spPr bwMode="black">
            <a:xfrm>
              <a:off x="2775" y="471"/>
              <a:ext cx="43" cy="34"/>
            </a:xfrm>
            <a:custGeom>
              <a:avLst/>
              <a:gdLst/>
              <a:ahLst/>
              <a:cxnLst>
                <a:cxn ang="0">
                  <a:pos x="0" y="112"/>
                </a:cxn>
                <a:cxn ang="0">
                  <a:pos x="0" y="102"/>
                </a:cxn>
                <a:cxn ang="0">
                  <a:pos x="2" y="88"/>
                </a:cxn>
                <a:cxn ang="0">
                  <a:pos x="3" y="79"/>
                </a:cxn>
                <a:cxn ang="0">
                  <a:pos x="7" y="67"/>
                </a:cxn>
                <a:cxn ang="0">
                  <a:pos x="10" y="57"/>
                </a:cxn>
                <a:cxn ang="0">
                  <a:pos x="16" y="48"/>
                </a:cxn>
                <a:cxn ang="0">
                  <a:pos x="22" y="37"/>
                </a:cxn>
                <a:cxn ang="0">
                  <a:pos x="28" y="30"/>
                </a:cxn>
                <a:cxn ang="0">
                  <a:pos x="36" y="23"/>
                </a:cxn>
                <a:cxn ang="0">
                  <a:pos x="43" y="18"/>
                </a:cxn>
                <a:cxn ang="0">
                  <a:pos x="54" y="12"/>
                </a:cxn>
                <a:cxn ang="0">
                  <a:pos x="64" y="7"/>
                </a:cxn>
                <a:cxn ang="0">
                  <a:pos x="73" y="3"/>
                </a:cxn>
                <a:cxn ang="0">
                  <a:pos x="85" y="2"/>
                </a:cxn>
                <a:cxn ang="0">
                  <a:pos x="94" y="0"/>
                </a:cxn>
                <a:cxn ang="0">
                  <a:pos x="101" y="28"/>
                </a:cxn>
                <a:cxn ang="0">
                  <a:pos x="90" y="30"/>
                </a:cxn>
                <a:cxn ang="0">
                  <a:pos x="84" y="32"/>
                </a:cxn>
                <a:cxn ang="0">
                  <a:pos x="75" y="35"/>
                </a:cxn>
                <a:cxn ang="0">
                  <a:pos x="67" y="37"/>
                </a:cxn>
                <a:cxn ang="0">
                  <a:pos x="63" y="41"/>
                </a:cxn>
                <a:cxn ang="0">
                  <a:pos x="56" y="47"/>
                </a:cxn>
                <a:cxn ang="0">
                  <a:pos x="51" y="51"/>
                </a:cxn>
                <a:cxn ang="0">
                  <a:pos x="45" y="58"/>
                </a:cxn>
                <a:cxn ang="0">
                  <a:pos x="40" y="62"/>
                </a:cxn>
                <a:cxn ang="0">
                  <a:pos x="37" y="69"/>
                </a:cxn>
                <a:cxn ang="0">
                  <a:pos x="34" y="78"/>
                </a:cxn>
                <a:cxn ang="0">
                  <a:pos x="30" y="84"/>
                </a:cxn>
                <a:cxn ang="0">
                  <a:pos x="29" y="95"/>
                </a:cxn>
                <a:cxn ang="0">
                  <a:pos x="27" y="102"/>
                </a:cxn>
                <a:cxn ang="0">
                  <a:pos x="27" y="112"/>
                </a:cxn>
                <a:cxn ang="0">
                  <a:pos x="0" y="112"/>
                </a:cxn>
              </a:cxnLst>
              <a:rect l="0" t="0" r="r" b="b"/>
              <a:pathLst>
                <a:path w="101" h="112">
                  <a:moveTo>
                    <a:pt x="0" y="112"/>
                  </a:moveTo>
                  <a:lnTo>
                    <a:pt x="0" y="102"/>
                  </a:lnTo>
                  <a:lnTo>
                    <a:pt x="2" y="88"/>
                  </a:lnTo>
                  <a:lnTo>
                    <a:pt x="3" y="79"/>
                  </a:lnTo>
                  <a:lnTo>
                    <a:pt x="7" y="67"/>
                  </a:lnTo>
                  <a:lnTo>
                    <a:pt x="10" y="57"/>
                  </a:lnTo>
                  <a:lnTo>
                    <a:pt x="16" y="48"/>
                  </a:lnTo>
                  <a:lnTo>
                    <a:pt x="22" y="37"/>
                  </a:lnTo>
                  <a:lnTo>
                    <a:pt x="28" y="30"/>
                  </a:lnTo>
                  <a:lnTo>
                    <a:pt x="36" y="23"/>
                  </a:lnTo>
                  <a:lnTo>
                    <a:pt x="43" y="18"/>
                  </a:lnTo>
                  <a:lnTo>
                    <a:pt x="54" y="12"/>
                  </a:lnTo>
                  <a:lnTo>
                    <a:pt x="64" y="7"/>
                  </a:lnTo>
                  <a:lnTo>
                    <a:pt x="73" y="3"/>
                  </a:lnTo>
                  <a:lnTo>
                    <a:pt x="85" y="2"/>
                  </a:lnTo>
                  <a:lnTo>
                    <a:pt x="94" y="0"/>
                  </a:lnTo>
                  <a:lnTo>
                    <a:pt x="101" y="28"/>
                  </a:lnTo>
                  <a:lnTo>
                    <a:pt x="90" y="30"/>
                  </a:lnTo>
                  <a:lnTo>
                    <a:pt x="84" y="32"/>
                  </a:lnTo>
                  <a:lnTo>
                    <a:pt x="75" y="35"/>
                  </a:lnTo>
                  <a:lnTo>
                    <a:pt x="67" y="37"/>
                  </a:lnTo>
                  <a:lnTo>
                    <a:pt x="63" y="41"/>
                  </a:lnTo>
                  <a:lnTo>
                    <a:pt x="56" y="47"/>
                  </a:lnTo>
                  <a:lnTo>
                    <a:pt x="51" y="51"/>
                  </a:lnTo>
                  <a:lnTo>
                    <a:pt x="45" y="58"/>
                  </a:lnTo>
                  <a:lnTo>
                    <a:pt x="40" y="62"/>
                  </a:lnTo>
                  <a:lnTo>
                    <a:pt x="37" y="69"/>
                  </a:lnTo>
                  <a:lnTo>
                    <a:pt x="34" y="78"/>
                  </a:lnTo>
                  <a:lnTo>
                    <a:pt x="30" y="84"/>
                  </a:lnTo>
                  <a:lnTo>
                    <a:pt x="29" y="95"/>
                  </a:lnTo>
                  <a:lnTo>
                    <a:pt x="27" y="102"/>
                  </a:lnTo>
                  <a:lnTo>
                    <a:pt x="27" y="112"/>
                  </a:lnTo>
                  <a:lnTo>
                    <a:pt x="0" y="112"/>
                  </a:lnTo>
                  <a:close/>
                </a:path>
              </a:pathLst>
            </a:custGeom>
            <a:solidFill>
              <a:schemeClr val="tx2"/>
            </a:solidFill>
            <a:ln w="9525">
              <a:noFill/>
              <a:round/>
              <a:headEnd/>
              <a:tailEnd/>
            </a:ln>
          </p:spPr>
          <p:txBody>
            <a:bodyPr/>
            <a:lstStyle/>
            <a:p>
              <a:endParaRPr lang="en-US"/>
            </a:p>
          </p:txBody>
        </p:sp>
        <p:sp>
          <p:nvSpPr>
            <p:cNvPr id="159751" name="Freeform 7"/>
            <p:cNvSpPr>
              <a:spLocks/>
            </p:cNvSpPr>
            <p:nvPr/>
          </p:nvSpPr>
          <p:spPr bwMode="black">
            <a:xfrm>
              <a:off x="2813" y="471"/>
              <a:ext cx="7" cy="8"/>
            </a:xfrm>
            <a:custGeom>
              <a:avLst/>
              <a:gdLst/>
              <a:ahLst/>
              <a:cxnLst>
                <a:cxn ang="0">
                  <a:pos x="0" y="0"/>
                </a:cxn>
                <a:cxn ang="0">
                  <a:pos x="14" y="0"/>
                </a:cxn>
                <a:cxn ang="0">
                  <a:pos x="14" y="0"/>
                </a:cxn>
                <a:cxn ang="0">
                  <a:pos x="14" y="28"/>
                </a:cxn>
                <a:cxn ang="0">
                  <a:pos x="14" y="28"/>
                </a:cxn>
                <a:cxn ang="0">
                  <a:pos x="7" y="28"/>
                </a:cxn>
                <a:cxn ang="0">
                  <a:pos x="0" y="0"/>
                </a:cxn>
              </a:cxnLst>
              <a:rect l="0" t="0" r="r" b="b"/>
              <a:pathLst>
                <a:path w="14" h="28">
                  <a:moveTo>
                    <a:pt x="0" y="0"/>
                  </a:moveTo>
                  <a:lnTo>
                    <a:pt x="14" y="0"/>
                  </a:lnTo>
                  <a:lnTo>
                    <a:pt x="14" y="0"/>
                  </a:lnTo>
                  <a:lnTo>
                    <a:pt x="14" y="28"/>
                  </a:lnTo>
                  <a:lnTo>
                    <a:pt x="14" y="28"/>
                  </a:lnTo>
                  <a:lnTo>
                    <a:pt x="7" y="28"/>
                  </a:lnTo>
                  <a:lnTo>
                    <a:pt x="0" y="0"/>
                  </a:lnTo>
                  <a:close/>
                </a:path>
              </a:pathLst>
            </a:custGeom>
            <a:solidFill>
              <a:schemeClr val="tx2"/>
            </a:solidFill>
            <a:ln w="9525">
              <a:noFill/>
              <a:round/>
              <a:headEnd/>
              <a:tailEnd/>
            </a:ln>
          </p:spPr>
          <p:txBody>
            <a:bodyPr/>
            <a:lstStyle/>
            <a:p>
              <a:endParaRPr lang="en-US"/>
            </a:p>
          </p:txBody>
        </p:sp>
        <p:sp>
          <p:nvSpPr>
            <p:cNvPr id="159752" name="Freeform 8"/>
            <p:cNvSpPr>
              <a:spLocks/>
            </p:cNvSpPr>
            <p:nvPr/>
          </p:nvSpPr>
          <p:spPr bwMode="black">
            <a:xfrm>
              <a:off x="2820" y="471"/>
              <a:ext cx="46" cy="32"/>
            </a:xfrm>
            <a:custGeom>
              <a:avLst/>
              <a:gdLst/>
              <a:ahLst/>
              <a:cxnLst>
                <a:cxn ang="0">
                  <a:pos x="0" y="0"/>
                </a:cxn>
                <a:cxn ang="0">
                  <a:pos x="10" y="0"/>
                </a:cxn>
                <a:cxn ang="0">
                  <a:pos x="23" y="2"/>
                </a:cxn>
                <a:cxn ang="0">
                  <a:pos x="31" y="3"/>
                </a:cxn>
                <a:cxn ang="0">
                  <a:pos x="45" y="7"/>
                </a:cxn>
                <a:cxn ang="0">
                  <a:pos x="53" y="10"/>
                </a:cxn>
                <a:cxn ang="0">
                  <a:pos x="62" y="16"/>
                </a:cxn>
                <a:cxn ang="0">
                  <a:pos x="72" y="22"/>
                </a:cxn>
                <a:cxn ang="0">
                  <a:pos x="80" y="29"/>
                </a:cxn>
                <a:cxn ang="0">
                  <a:pos x="86" y="37"/>
                </a:cxn>
                <a:cxn ang="0">
                  <a:pos x="92" y="44"/>
                </a:cxn>
                <a:cxn ang="0">
                  <a:pos x="98" y="56"/>
                </a:cxn>
                <a:cxn ang="0">
                  <a:pos x="103" y="65"/>
                </a:cxn>
                <a:cxn ang="0">
                  <a:pos x="105" y="78"/>
                </a:cxn>
                <a:cxn ang="0">
                  <a:pos x="108" y="88"/>
                </a:cxn>
                <a:cxn ang="0">
                  <a:pos x="110" y="98"/>
                </a:cxn>
                <a:cxn ang="0">
                  <a:pos x="83" y="105"/>
                </a:cxn>
                <a:cxn ang="0">
                  <a:pos x="81" y="95"/>
                </a:cxn>
                <a:cxn ang="0">
                  <a:pos x="79" y="85"/>
                </a:cxn>
                <a:cxn ang="0">
                  <a:pos x="76" y="79"/>
                </a:cxn>
                <a:cxn ang="0">
                  <a:pos x="73" y="70"/>
                </a:cxn>
                <a:cxn ang="0">
                  <a:pos x="70" y="65"/>
                </a:cxn>
                <a:cxn ang="0">
                  <a:pos x="64" y="58"/>
                </a:cxn>
                <a:cxn ang="0">
                  <a:pos x="59" y="53"/>
                </a:cxn>
                <a:cxn ang="0">
                  <a:pos x="54" y="48"/>
                </a:cxn>
                <a:cxn ang="0">
                  <a:pos x="48" y="42"/>
                </a:cxn>
                <a:cxn ang="0">
                  <a:pos x="41" y="39"/>
                </a:cxn>
                <a:cxn ang="0">
                  <a:pos x="34" y="35"/>
                </a:cxn>
                <a:cxn ang="0">
                  <a:pos x="29" y="32"/>
                </a:cxn>
                <a:cxn ang="0">
                  <a:pos x="17" y="30"/>
                </a:cxn>
                <a:cxn ang="0">
                  <a:pos x="10" y="28"/>
                </a:cxn>
                <a:cxn ang="0">
                  <a:pos x="0" y="28"/>
                </a:cxn>
                <a:cxn ang="0">
                  <a:pos x="0" y="0"/>
                </a:cxn>
              </a:cxnLst>
              <a:rect l="0" t="0" r="r" b="b"/>
              <a:pathLst>
                <a:path w="110" h="105">
                  <a:moveTo>
                    <a:pt x="0" y="0"/>
                  </a:moveTo>
                  <a:lnTo>
                    <a:pt x="10" y="0"/>
                  </a:lnTo>
                  <a:lnTo>
                    <a:pt x="23" y="2"/>
                  </a:lnTo>
                  <a:lnTo>
                    <a:pt x="31" y="3"/>
                  </a:lnTo>
                  <a:lnTo>
                    <a:pt x="45" y="7"/>
                  </a:lnTo>
                  <a:lnTo>
                    <a:pt x="53" y="10"/>
                  </a:lnTo>
                  <a:lnTo>
                    <a:pt x="62" y="16"/>
                  </a:lnTo>
                  <a:lnTo>
                    <a:pt x="72" y="22"/>
                  </a:lnTo>
                  <a:lnTo>
                    <a:pt x="80" y="29"/>
                  </a:lnTo>
                  <a:lnTo>
                    <a:pt x="86" y="37"/>
                  </a:lnTo>
                  <a:lnTo>
                    <a:pt x="92" y="44"/>
                  </a:lnTo>
                  <a:lnTo>
                    <a:pt x="98" y="56"/>
                  </a:lnTo>
                  <a:lnTo>
                    <a:pt x="103" y="65"/>
                  </a:lnTo>
                  <a:lnTo>
                    <a:pt x="105" y="78"/>
                  </a:lnTo>
                  <a:lnTo>
                    <a:pt x="108" y="88"/>
                  </a:lnTo>
                  <a:lnTo>
                    <a:pt x="110" y="98"/>
                  </a:lnTo>
                  <a:lnTo>
                    <a:pt x="83" y="105"/>
                  </a:lnTo>
                  <a:lnTo>
                    <a:pt x="81" y="95"/>
                  </a:lnTo>
                  <a:lnTo>
                    <a:pt x="79" y="85"/>
                  </a:lnTo>
                  <a:lnTo>
                    <a:pt x="76" y="79"/>
                  </a:lnTo>
                  <a:lnTo>
                    <a:pt x="73" y="70"/>
                  </a:lnTo>
                  <a:lnTo>
                    <a:pt x="70" y="65"/>
                  </a:lnTo>
                  <a:lnTo>
                    <a:pt x="64" y="58"/>
                  </a:lnTo>
                  <a:lnTo>
                    <a:pt x="59" y="53"/>
                  </a:lnTo>
                  <a:lnTo>
                    <a:pt x="54" y="48"/>
                  </a:lnTo>
                  <a:lnTo>
                    <a:pt x="48" y="42"/>
                  </a:lnTo>
                  <a:lnTo>
                    <a:pt x="41" y="39"/>
                  </a:lnTo>
                  <a:lnTo>
                    <a:pt x="34" y="35"/>
                  </a:lnTo>
                  <a:lnTo>
                    <a:pt x="29" y="32"/>
                  </a:lnTo>
                  <a:lnTo>
                    <a:pt x="17" y="30"/>
                  </a:lnTo>
                  <a:lnTo>
                    <a:pt x="10" y="28"/>
                  </a:lnTo>
                  <a:lnTo>
                    <a:pt x="0" y="28"/>
                  </a:lnTo>
                  <a:lnTo>
                    <a:pt x="0" y="0"/>
                  </a:lnTo>
                  <a:close/>
                </a:path>
              </a:pathLst>
            </a:custGeom>
            <a:solidFill>
              <a:schemeClr val="tx2"/>
            </a:solidFill>
            <a:ln w="9525">
              <a:noFill/>
              <a:round/>
              <a:headEnd/>
              <a:tailEnd/>
            </a:ln>
          </p:spPr>
          <p:txBody>
            <a:bodyPr/>
            <a:lstStyle/>
            <a:p>
              <a:endParaRPr lang="en-US"/>
            </a:p>
          </p:txBody>
        </p:sp>
        <p:sp>
          <p:nvSpPr>
            <p:cNvPr id="159753" name="Freeform 9"/>
            <p:cNvSpPr>
              <a:spLocks/>
            </p:cNvSpPr>
            <p:nvPr/>
          </p:nvSpPr>
          <p:spPr bwMode="black">
            <a:xfrm>
              <a:off x="2856" y="501"/>
              <a:ext cx="10" cy="4"/>
            </a:xfrm>
            <a:custGeom>
              <a:avLst/>
              <a:gdLst/>
              <a:ahLst/>
              <a:cxnLst>
                <a:cxn ang="0">
                  <a:pos x="27" y="0"/>
                </a:cxn>
                <a:cxn ang="0">
                  <a:pos x="27" y="14"/>
                </a:cxn>
                <a:cxn ang="0">
                  <a:pos x="27" y="14"/>
                </a:cxn>
                <a:cxn ang="0">
                  <a:pos x="0" y="14"/>
                </a:cxn>
                <a:cxn ang="0">
                  <a:pos x="0" y="14"/>
                </a:cxn>
                <a:cxn ang="0">
                  <a:pos x="0" y="7"/>
                </a:cxn>
                <a:cxn ang="0">
                  <a:pos x="27" y="0"/>
                </a:cxn>
              </a:cxnLst>
              <a:rect l="0" t="0" r="r" b="b"/>
              <a:pathLst>
                <a:path w="27" h="14">
                  <a:moveTo>
                    <a:pt x="27" y="0"/>
                  </a:moveTo>
                  <a:lnTo>
                    <a:pt x="27" y="14"/>
                  </a:lnTo>
                  <a:lnTo>
                    <a:pt x="27" y="14"/>
                  </a:lnTo>
                  <a:lnTo>
                    <a:pt x="0" y="14"/>
                  </a:lnTo>
                  <a:lnTo>
                    <a:pt x="0" y="14"/>
                  </a:lnTo>
                  <a:lnTo>
                    <a:pt x="0" y="7"/>
                  </a:lnTo>
                  <a:lnTo>
                    <a:pt x="27" y="0"/>
                  </a:lnTo>
                  <a:close/>
                </a:path>
              </a:pathLst>
            </a:custGeom>
            <a:solidFill>
              <a:schemeClr val="tx2"/>
            </a:solidFill>
            <a:ln w="9525">
              <a:noFill/>
              <a:round/>
              <a:headEnd/>
              <a:tailEnd/>
            </a:ln>
          </p:spPr>
          <p:txBody>
            <a:bodyPr/>
            <a:lstStyle/>
            <a:p>
              <a:endParaRPr lang="en-US"/>
            </a:p>
          </p:txBody>
        </p:sp>
        <p:sp>
          <p:nvSpPr>
            <p:cNvPr id="159754" name="Freeform 10"/>
            <p:cNvSpPr>
              <a:spLocks/>
            </p:cNvSpPr>
            <p:nvPr/>
          </p:nvSpPr>
          <p:spPr bwMode="black">
            <a:xfrm>
              <a:off x="2823" y="505"/>
              <a:ext cx="43" cy="38"/>
            </a:xfrm>
            <a:custGeom>
              <a:avLst/>
              <a:gdLst/>
              <a:ahLst/>
              <a:cxnLst>
                <a:cxn ang="0">
                  <a:pos x="103" y="0"/>
                </a:cxn>
                <a:cxn ang="0">
                  <a:pos x="103" y="12"/>
                </a:cxn>
                <a:cxn ang="0">
                  <a:pos x="101" y="26"/>
                </a:cxn>
                <a:cxn ang="0">
                  <a:pos x="98" y="36"/>
                </a:cxn>
                <a:cxn ang="0">
                  <a:pos x="96" y="46"/>
                </a:cxn>
                <a:cxn ang="0">
                  <a:pos x="92" y="58"/>
                </a:cxn>
                <a:cxn ang="0">
                  <a:pos x="86" y="67"/>
                </a:cxn>
                <a:cxn ang="0">
                  <a:pos x="79" y="77"/>
                </a:cxn>
                <a:cxn ang="0">
                  <a:pos x="74" y="84"/>
                </a:cxn>
                <a:cxn ang="0">
                  <a:pos x="66" y="91"/>
                </a:cxn>
                <a:cxn ang="0">
                  <a:pos x="55" y="98"/>
                </a:cxn>
                <a:cxn ang="0">
                  <a:pos x="47" y="103"/>
                </a:cxn>
                <a:cxn ang="0">
                  <a:pos x="39" y="107"/>
                </a:cxn>
                <a:cxn ang="0">
                  <a:pos x="29" y="112"/>
                </a:cxn>
                <a:cxn ang="0">
                  <a:pos x="14" y="113"/>
                </a:cxn>
                <a:cxn ang="0">
                  <a:pos x="6" y="116"/>
                </a:cxn>
                <a:cxn ang="0">
                  <a:pos x="0" y="88"/>
                </a:cxn>
                <a:cxn ang="0">
                  <a:pos x="12" y="85"/>
                </a:cxn>
                <a:cxn ang="0">
                  <a:pos x="18" y="84"/>
                </a:cxn>
                <a:cxn ang="0">
                  <a:pos x="25" y="82"/>
                </a:cxn>
                <a:cxn ang="0">
                  <a:pos x="33" y="77"/>
                </a:cxn>
                <a:cxn ang="0">
                  <a:pos x="41" y="72"/>
                </a:cxn>
                <a:cxn ang="0">
                  <a:pos x="46" y="70"/>
                </a:cxn>
                <a:cxn ang="0">
                  <a:pos x="51" y="63"/>
                </a:cxn>
                <a:cxn ang="0">
                  <a:pos x="57" y="56"/>
                </a:cxn>
                <a:cxn ang="0">
                  <a:pos x="61" y="53"/>
                </a:cxn>
                <a:cxn ang="0">
                  <a:pos x="65" y="44"/>
                </a:cxn>
                <a:cxn ang="0">
                  <a:pos x="69" y="39"/>
                </a:cxn>
                <a:cxn ang="0">
                  <a:pos x="72" y="29"/>
                </a:cxn>
                <a:cxn ang="0">
                  <a:pos x="74" y="19"/>
                </a:cxn>
                <a:cxn ang="0">
                  <a:pos x="76" y="12"/>
                </a:cxn>
                <a:cxn ang="0">
                  <a:pos x="76" y="0"/>
                </a:cxn>
                <a:cxn ang="0">
                  <a:pos x="103" y="0"/>
                </a:cxn>
              </a:cxnLst>
              <a:rect l="0" t="0" r="r" b="b"/>
              <a:pathLst>
                <a:path w="103" h="116">
                  <a:moveTo>
                    <a:pt x="103" y="0"/>
                  </a:moveTo>
                  <a:lnTo>
                    <a:pt x="103" y="12"/>
                  </a:lnTo>
                  <a:lnTo>
                    <a:pt x="101" y="26"/>
                  </a:lnTo>
                  <a:lnTo>
                    <a:pt x="98" y="36"/>
                  </a:lnTo>
                  <a:lnTo>
                    <a:pt x="96" y="46"/>
                  </a:lnTo>
                  <a:lnTo>
                    <a:pt x="92" y="58"/>
                  </a:lnTo>
                  <a:lnTo>
                    <a:pt x="86" y="67"/>
                  </a:lnTo>
                  <a:lnTo>
                    <a:pt x="79" y="77"/>
                  </a:lnTo>
                  <a:lnTo>
                    <a:pt x="74" y="84"/>
                  </a:lnTo>
                  <a:lnTo>
                    <a:pt x="66" y="91"/>
                  </a:lnTo>
                  <a:lnTo>
                    <a:pt x="55" y="98"/>
                  </a:lnTo>
                  <a:lnTo>
                    <a:pt x="47" y="103"/>
                  </a:lnTo>
                  <a:lnTo>
                    <a:pt x="39" y="107"/>
                  </a:lnTo>
                  <a:lnTo>
                    <a:pt x="29" y="112"/>
                  </a:lnTo>
                  <a:lnTo>
                    <a:pt x="14" y="113"/>
                  </a:lnTo>
                  <a:lnTo>
                    <a:pt x="6" y="116"/>
                  </a:lnTo>
                  <a:lnTo>
                    <a:pt x="0" y="88"/>
                  </a:lnTo>
                  <a:lnTo>
                    <a:pt x="12" y="85"/>
                  </a:lnTo>
                  <a:lnTo>
                    <a:pt x="18" y="84"/>
                  </a:lnTo>
                  <a:lnTo>
                    <a:pt x="25" y="82"/>
                  </a:lnTo>
                  <a:lnTo>
                    <a:pt x="33" y="77"/>
                  </a:lnTo>
                  <a:lnTo>
                    <a:pt x="41" y="72"/>
                  </a:lnTo>
                  <a:lnTo>
                    <a:pt x="46" y="70"/>
                  </a:lnTo>
                  <a:lnTo>
                    <a:pt x="51" y="63"/>
                  </a:lnTo>
                  <a:lnTo>
                    <a:pt x="57" y="56"/>
                  </a:lnTo>
                  <a:lnTo>
                    <a:pt x="61" y="53"/>
                  </a:lnTo>
                  <a:lnTo>
                    <a:pt x="65" y="44"/>
                  </a:lnTo>
                  <a:lnTo>
                    <a:pt x="69" y="39"/>
                  </a:lnTo>
                  <a:lnTo>
                    <a:pt x="72" y="29"/>
                  </a:lnTo>
                  <a:lnTo>
                    <a:pt x="74" y="19"/>
                  </a:lnTo>
                  <a:lnTo>
                    <a:pt x="76" y="12"/>
                  </a:lnTo>
                  <a:lnTo>
                    <a:pt x="76" y="0"/>
                  </a:lnTo>
                  <a:lnTo>
                    <a:pt x="103" y="0"/>
                  </a:lnTo>
                  <a:close/>
                </a:path>
              </a:pathLst>
            </a:custGeom>
            <a:solidFill>
              <a:schemeClr val="tx2"/>
            </a:solidFill>
            <a:ln w="9525">
              <a:noFill/>
              <a:round/>
              <a:headEnd/>
              <a:tailEnd/>
            </a:ln>
          </p:spPr>
          <p:txBody>
            <a:bodyPr/>
            <a:lstStyle/>
            <a:p>
              <a:endParaRPr lang="en-US"/>
            </a:p>
          </p:txBody>
        </p:sp>
        <p:sp>
          <p:nvSpPr>
            <p:cNvPr id="159755" name="Freeform 11"/>
            <p:cNvSpPr>
              <a:spLocks/>
            </p:cNvSpPr>
            <p:nvPr/>
          </p:nvSpPr>
          <p:spPr bwMode="black">
            <a:xfrm>
              <a:off x="2820" y="534"/>
              <a:ext cx="5" cy="9"/>
            </a:xfrm>
            <a:custGeom>
              <a:avLst/>
              <a:gdLst/>
              <a:ahLst/>
              <a:cxnLst>
                <a:cxn ang="0">
                  <a:pos x="13" y="28"/>
                </a:cxn>
                <a:cxn ang="0">
                  <a:pos x="0" y="28"/>
                </a:cxn>
                <a:cxn ang="0">
                  <a:pos x="0" y="28"/>
                </a:cxn>
                <a:cxn ang="0">
                  <a:pos x="0" y="0"/>
                </a:cxn>
                <a:cxn ang="0">
                  <a:pos x="0" y="0"/>
                </a:cxn>
                <a:cxn ang="0">
                  <a:pos x="7" y="0"/>
                </a:cxn>
                <a:cxn ang="0">
                  <a:pos x="13" y="28"/>
                </a:cxn>
              </a:cxnLst>
              <a:rect l="0" t="0" r="r" b="b"/>
              <a:pathLst>
                <a:path w="13" h="28">
                  <a:moveTo>
                    <a:pt x="13" y="28"/>
                  </a:moveTo>
                  <a:lnTo>
                    <a:pt x="0" y="28"/>
                  </a:lnTo>
                  <a:lnTo>
                    <a:pt x="0" y="28"/>
                  </a:lnTo>
                  <a:lnTo>
                    <a:pt x="0" y="0"/>
                  </a:lnTo>
                  <a:lnTo>
                    <a:pt x="0" y="0"/>
                  </a:lnTo>
                  <a:lnTo>
                    <a:pt x="7" y="0"/>
                  </a:lnTo>
                  <a:lnTo>
                    <a:pt x="13" y="28"/>
                  </a:lnTo>
                  <a:close/>
                </a:path>
              </a:pathLst>
            </a:custGeom>
            <a:solidFill>
              <a:schemeClr val="tx2"/>
            </a:solidFill>
            <a:ln w="9525">
              <a:noFill/>
              <a:round/>
              <a:headEnd/>
              <a:tailEnd/>
            </a:ln>
          </p:spPr>
          <p:txBody>
            <a:bodyPr/>
            <a:lstStyle/>
            <a:p>
              <a:endParaRPr lang="en-US"/>
            </a:p>
          </p:txBody>
        </p:sp>
        <p:sp>
          <p:nvSpPr>
            <p:cNvPr id="159756" name="Freeform 12"/>
            <p:cNvSpPr>
              <a:spLocks/>
            </p:cNvSpPr>
            <p:nvPr/>
          </p:nvSpPr>
          <p:spPr bwMode="black">
            <a:xfrm>
              <a:off x="2413" y="509"/>
              <a:ext cx="46" cy="34"/>
            </a:xfrm>
            <a:custGeom>
              <a:avLst/>
              <a:gdLst/>
              <a:ahLst/>
              <a:cxnLst>
                <a:cxn ang="0">
                  <a:pos x="106" y="108"/>
                </a:cxn>
                <a:cxn ang="0">
                  <a:pos x="96" y="108"/>
                </a:cxn>
                <a:cxn ang="0">
                  <a:pos x="83" y="105"/>
                </a:cxn>
                <a:cxn ang="0">
                  <a:pos x="75" y="104"/>
                </a:cxn>
                <a:cxn ang="0">
                  <a:pos x="63" y="101"/>
                </a:cxn>
                <a:cxn ang="0">
                  <a:pos x="54" y="95"/>
                </a:cxn>
                <a:cxn ang="0">
                  <a:pos x="46" y="90"/>
                </a:cxn>
                <a:cxn ang="0">
                  <a:pos x="38" y="85"/>
                </a:cxn>
                <a:cxn ang="0">
                  <a:pos x="28" y="76"/>
                </a:cxn>
                <a:cxn ang="0">
                  <a:pos x="22" y="69"/>
                </a:cxn>
                <a:cxn ang="0">
                  <a:pos x="16" y="62"/>
                </a:cxn>
                <a:cxn ang="0">
                  <a:pos x="11" y="50"/>
                </a:cxn>
                <a:cxn ang="0">
                  <a:pos x="6" y="40"/>
                </a:cxn>
                <a:cxn ang="0">
                  <a:pos x="3" y="31"/>
                </a:cxn>
                <a:cxn ang="0">
                  <a:pos x="2" y="15"/>
                </a:cxn>
                <a:cxn ang="0">
                  <a:pos x="0" y="7"/>
                </a:cxn>
                <a:cxn ang="0">
                  <a:pos x="27" y="0"/>
                </a:cxn>
                <a:cxn ang="0">
                  <a:pos x="29" y="13"/>
                </a:cxn>
                <a:cxn ang="0">
                  <a:pos x="30" y="19"/>
                </a:cxn>
                <a:cxn ang="0">
                  <a:pos x="33" y="28"/>
                </a:cxn>
                <a:cxn ang="0">
                  <a:pos x="36" y="36"/>
                </a:cxn>
                <a:cxn ang="0">
                  <a:pos x="39" y="41"/>
                </a:cxn>
                <a:cxn ang="0">
                  <a:pos x="45" y="48"/>
                </a:cxn>
                <a:cxn ang="0">
                  <a:pos x="50" y="55"/>
                </a:cxn>
                <a:cxn ang="0">
                  <a:pos x="51" y="60"/>
                </a:cxn>
                <a:cxn ang="0">
                  <a:pos x="59" y="64"/>
                </a:cxn>
                <a:cxn ang="0">
                  <a:pos x="67" y="69"/>
                </a:cxn>
                <a:cxn ang="0">
                  <a:pos x="74" y="73"/>
                </a:cxn>
                <a:cxn ang="0">
                  <a:pos x="79" y="76"/>
                </a:cxn>
                <a:cxn ang="0">
                  <a:pos x="89" y="77"/>
                </a:cxn>
                <a:cxn ang="0">
                  <a:pos x="96" y="80"/>
                </a:cxn>
                <a:cxn ang="0">
                  <a:pos x="106" y="80"/>
                </a:cxn>
                <a:cxn ang="0">
                  <a:pos x="106" y="108"/>
                </a:cxn>
              </a:cxnLst>
              <a:rect l="0" t="0" r="r" b="b"/>
              <a:pathLst>
                <a:path w="106" h="108">
                  <a:moveTo>
                    <a:pt x="106" y="108"/>
                  </a:moveTo>
                  <a:lnTo>
                    <a:pt x="96" y="108"/>
                  </a:lnTo>
                  <a:lnTo>
                    <a:pt x="83" y="105"/>
                  </a:lnTo>
                  <a:lnTo>
                    <a:pt x="75" y="104"/>
                  </a:lnTo>
                  <a:lnTo>
                    <a:pt x="63" y="101"/>
                  </a:lnTo>
                  <a:lnTo>
                    <a:pt x="54" y="95"/>
                  </a:lnTo>
                  <a:lnTo>
                    <a:pt x="46" y="90"/>
                  </a:lnTo>
                  <a:lnTo>
                    <a:pt x="38" y="85"/>
                  </a:lnTo>
                  <a:lnTo>
                    <a:pt x="28" y="76"/>
                  </a:lnTo>
                  <a:lnTo>
                    <a:pt x="22" y="69"/>
                  </a:lnTo>
                  <a:lnTo>
                    <a:pt x="16" y="62"/>
                  </a:lnTo>
                  <a:lnTo>
                    <a:pt x="11" y="50"/>
                  </a:lnTo>
                  <a:lnTo>
                    <a:pt x="6" y="40"/>
                  </a:lnTo>
                  <a:lnTo>
                    <a:pt x="3" y="31"/>
                  </a:lnTo>
                  <a:lnTo>
                    <a:pt x="2" y="15"/>
                  </a:lnTo>
                  <a:lnTo>
                    <a:pt x="0" y="7"/>
                  </a:lnTo>
                  <a:lnTo>
                    <a:pt x="27" y="0"/>
                  </a:lnTo>
                  <a:lnTo>
                    <a:pt x="29" y="13"/>
                  </a:lnTo>
                  <a:lnTo>
                    <a:pt x="30" y="19"/>
                  </a:lnTo>
                  <a:lnTo>
                    <a:pt x="33" y="28"/>
                  </a:lnTo>
                  <a:lnTo>
                    <a:pt x="36" y="36"/>
                  </a:lnTo>
                  <a:lnTo>
                    <a:pt x="39" y="41"/>
                  </a:lnTo>
                  <a:lnTo>
                    <a:pt x="45" y="48"/>
                  </a:lnTo>
                  <a:lnTo>
                    <a:pt x="50" y="55"/>
                  </a:lnTo>
                  <a:lnTo>
                    <a:pt x="51" y="60"/>
                  </a:lnTo>
                  <a:lnTo>
                    <a:pt x="59" y="64"/>
                  </a:lnTo>
                  <a:lnTo>
                    <a:pt x="67" y="69"/>
                  </a:lnTo>
                  <a:lnTo>
                    <a:pt x="74" y="73"/>
                  </a:lnTo>
                  <a:lnTo>
                    <a:pt x="79" y="76"/>
                  </a:lnTo>
                  <a:lnTo>
                    <a:pt x="89" y="77"/>
                  </a:lnTo>
                  <a:lnTo>
                    <a:pt x="96" y="80"/>
                  </a:lnTo>
                  <a:lnTo>
                    <a:pt x="106" y="80"/>
                  </a:lnTo>
                  <a:lnTo>
                    <a:pt x="106" y="108"/>
                  </a:lnTo>
                  <a:close/>
                </a:path>
              </a:pathLst>
            </a:custGeom>
            <a:solidFill>
              <a:schemeClr val="tx2"/>
            </a:solidFill>
            <a:ln w="9525">
              <a:noFill/>
              <a:round/>
              <a:headEnd/>
              <a:tailEnd/>
            </a:ln>
          </p:spPr>
          <p:txBody>
            <a:bodyPr/>
            <a:lstStyle/>
            <a:p>
              <a:endParaRPr lang="en-US"/>
            </a:p>
          </p:txBody>
        </p:sp>
        <p:sp>
          <p:nvSpPr>
            <p:cNvPr id="159757" name="Freeform 13"/>
            <p:cNvSpPr>
              <a:spLocks/>
            </p:cNvSpPr>
            <p:nvPr/>
          </p:nvSpPr>
          <p:spPr bwMode="black">
            <a:xfrm>
              <a:off x="2413" y="505"/>
              <a:ext cx="11" cy="6"/>
            </a:xfrm>
            <a:custGeom>
              <a:avLst/>
              <a:gdLst/>
              <a:ahLst/>
              <a:cxnLst>
                <a:cxn ang="0">
                  <a:pos x="0" y="15"/>
                </a:cxn>
                <a:cxn ang="0">
                  <a:pos x="0" y="0"/>
                </a:cxn>
                <a:cxn ang="0">
                  <a:pos x="0" y="0"/>
                </a:cxn>
                <a:cxn ang="0">
                  <a:pos x="27" y="0"/>
                </a:cxn>
                <a:cxn ang="0">
                  <a:pos x="27" y="0"/>
                </a:cxn>
                <a:cxn ang="0">
                  <a:pos x="27" y="8"/>
                </a:cxn>
                <a:cxn ang="0">
                  <a:pos x="0" y="15"/>
                </a:cxn>
              </a:cxnLst>
              <a:rect l="0" t="0" r="r" b="b"/>
              <a:pathLst>
                <a:path w="27" h="15">
                  <a:moveTo>
                    <a:pt x="0" y="15"/>
                  </a:moveTo>
                  <a:lnTo>
                    <a:pt x="0" y="0"/>
                  </a:lnTo>
                  <a:lnTo>
                    <a:pt x="0" y="0"/>
                  </a:lnTo>
                  <a:lnTo>
                    <a:pt x="27" y="0"/>
                  </a:lnTo>
                  <a:lnTo>
                    <a:pt x="27" y="0"/>
                  </a:lnTo>
                  <a:lnTo>
                    <a:pt x="27" y="8"/>
                  </a:lnTo>
                  <a:lnTo>
                    <a:pt x="0" y="15"/>
                  </a:lnTo>
                  <a:close/>
                </a:path>
              </a:pathLst>
            </a:custGeom>
            <a:solidFill>
              <a:schemeClr val="tx2"/>
            </a:solidFill>
            <a:ln w="9525">
              <a:noFill/>
              <a:round/>
              <a:headEnd/>
              <a:tailEnd/>
            </a:ln>
          </p:spPr>
          <p:txBody>
            <a:bodyPr/>
            <a:lstStyle/>
            <a:p>
              <a:endParaRPr lang="en-US"/>
            </a:p>
          </p:txBody>
        </p:sp>
        <p:sp>
          <p:nvSpPr>
            <p:cNvPr id="159758" name="Freeform 14"/>
            <p:cNvSpPr>
              <a:spLocks/>
            </p:cNvSpPr>
            <p:nvPr/>
          </p:nvSpPr>
          <p:spPr bwMode="black">
            <a:xfrm>
              <a:off x="2413" y="471"/>
              <a:ext cx="41" cy="34"/>
            </a:xfrm>
            <a:custGeom>
              <a:avLst/>
              <a:gdLst/>
              <a:ahLst/>
              <a:cxnLst>
                <a:cxn ang="0">
                  <a:pos x="0" y="112"/>
                </a:cxn>
                <a:cxn ang="0">
                  <a:pos x="0" y="102"/>
                </a:cxn>
                <a:cxn ang="0">
                  <a:pos x="2" y="88"/>
                </a:cxn>
                <a:cxn ang="0">
                  <a:pos x="3" y="79"/>
                </a:cxn>
                <a:cxn ang="0">
                  <a:pos x="6" y="67"/>
                </a:cxn>
                <a:cxn ang="0">
                  <a:pos x="10" y="57"/>
                </a:cxn>
                <a:cxn ang="0">
                  <a:pos x="15" y="48"/>
                </a:cxn>
                <a:cxn ang="0">
                  <a:pos x="22" y="37"/>
                </a:cxn>
                <a:cxn ang="0">
                  <a:pos x="28" y="30"/>
                </a:cxn>
                <a:cxn ang="0">
                  <a:pos x="34" y="25"/>
                </a:cxn>
                <a:cxn ang="0">
                  <a:pos x="43" y="16"/>
                </a:cxn>
                <a:cxn ang="0">
                  <a:pos x="54" y="12"/>
                </a:cxn>
                <a:cxn ang="0">
                  <a:pos x="63" y="7"/>
                </a:cxn>
                <a:cxn ang="0">
                  <a:pos x="72" y="3"/>
                </a:cxn>
                <a:cxn ang="0">
                  <a:pos x="84" y="2"/>
                </a:cxn>
                <a:cxn ang="0">
                  <a:pos x="93" y="0"/>
                </a:cxn>
                <a:cxn ang="0">
                  <a:pos x="100" y="28"/>
                </a:cxn>
                <a:cxn ang="0">
                  <a:pos x="88" y="30"/>
                </a:cxn>
                <a:cxn ang="0">
                  <a:pos x="83" y="32"/>
                </a:cxn>
                <a:cxn ang="0">
                  <a:pos x="74" y="35"/>
                </a:cxn>
                <a:cxn ang="0">
                  <a:pos x="67" y="37"/>
                </a:cxn>
                <a:cxn ang="0">
                  <a:pos x="61" y="42"/>
                </a:cxn>
                <a:cxn ang="0">
                  <a:pos x="55" y="46"/>
                </a:cxn>
                <a:cxn ang="0">
                  <a:pos x="50" y="51"/>
                </a:cxn>
                <a:cxn ang="0">
                  <a:pos x="45" y="58"/>
                </a:cxn>
                <a:cxn ang="0">
                  <a:pos x="40" y="62"/>
                </a:cxn>
                <a:cxn ang="0">
                  <a:pos x="37" y="69"/>
                </a:cxn>
                <a:cxn ang="0">
                  <a:pos x="33" y="78"/>
                </a:cxn>
                <a:cxn ang="0">
                  <a:pos x="30" y="84"/>
                </a:cxn>
                <a:cxn ang="0">
                  <a:pos x="29" y="95"/>
                </a:cxn>
                <a:cxn ang="0">
                  <a:pos x="27" y="102"/>
                </a:cxn>
                <a:cxn ang="0">
                  <a:pos x="27" y="112"/>
                </a:cxn>
                <a:cxn ang="0">
                  <a:pos x="0" y="112"/>
                </a:cxn>
              </a:cxnLst>
              <a:rect l="0" t="0" r="r" b="b"/>
              <a:pathLst>
                <a:path w="100" h="112">
                  <a:moveTo>
                    <a:pt x="0" y="112"/>
                  </a:moveTo>
                  <a:lnTo>
                    <a:pt x="0" y="102"/>
                  </a:lnTo>
                  <a:lnTo>
                    <a:pt x="2" y="88"/>
                  </a:lnTo>
                  <a:lnTo>
                    <a:pt x="3" y="79"/>
                  </a:lnTo>
                  <a:lnTo>
                    <a:pt x="6" y="67"/>
                  </a:lnTo>
                  <a:lnTo>
                    <a:pt x="10" y="57"/>
                  </a:lnTo>
                  <a:lnTo>
                    <a:pt x="15" y="48"/>
                  </a:lnTo>
                  <a:lnTo>
                    <a:pt x="22" y="37"/>
                  </a:lnTo>
                  <a:lnTo>
                    <a:pt x="28" y="30"/>
                  </a:lnTo>
                  <a:lnTo>
                    <a:pt x="34" y="25"/>
                  </a:lnTo>
                  <a:lnTo>
                    <a:pt x="43" y="16"/>
                  </a:lnTo>
                  <a:lnTo>
                    <a:pt x="54" y="12"/>
                  </a:lnTo>
                  <a:lnTo>
                    <a:pt x="63" y="7"/>
                  </a:lnTo>
                  <a:lnTo>
                    <a:pt x="72" y="3"/>
                  </a:lnTo>
                  <a:lnTo>
                    <a:pt x="84" y="2"/>
                  </a:lnTo>
                  <a:lnTo>
                    <a:pt x="93" y="0"/>
                  </a:lnTo>
                  <a:lnTo>
                    <a:pt x="100" y="28"/>
                  </a:lnTo>
                  <a:lnTo>
                    <a:pt x="88" y="30"/>
                  </a:lnTo>
                  <a:lnTo>
                    <a:pt x="83" y="32"/>
                  </a:lnTo>
                  <a:lnTo>
                    <a:pt x="74" y="35"/>
                  </a:lnTo>
                  <a:lnTo>
                    <a:pt x="67" y="37"/>
                  </a:lnTo>
                  <a:lnTo>
                    <a:pt x="61" y="42"/>
                  </a:lnTo>
                  <a:lnTo>
                    <a:pt x="55" y="46"/>
                  </a:lnTo>
                  <a:lnTo>
                    <a:pt x="50" y="51"/>
                  </a:lnTo>
                  <a:lnTo>
                    <a:pt x="45" y="58"/>
                  </a:lnTo>
                  <a:lnTo>
                    <a:pt x="40" y="62"/>
                  </a:lnTo>
                  <a:lnTo>
                    <a:pt x="37" y="69"/>
                  </a:lnTo>
                  <a:lnTo>
                    <a:pt x="33" y="78"/>
                  </a:lnTo>
                  <a:lnTo>
                    <a:pt x="30" y="84"/>
                  </a:lnTo>
                  <a:lnTo>
                    <a:pt x="29" y="95"/>
                  </a:lnTo>
                  <a:lnTo>
                    <a:pt x="27" y="102"/>
                  </a:lnTo>
                  <a:lnTo>
                    <a:pt x="27" y="112"/>
                  </a:lnTo>
                  <a:lnTo>
                    <a:pt x="0" y="112"/>
                  </a:lnTo>
                  <a:close/>
                </a:path>
              </a:pathLst>
            </a:custGeom>
            <a:solidFill>
              <a:schemeClr val="tx2"/>
            </a:solidFill>
            <a:ln w="9525">
              <a:noFill/>
              <a:round/>
              <a:headEnd/>
              <a:tailEnd/>
            </a:ln>
          </p:spPr>
          <p:txBody>
            <a:bodyPr/>
            <a:lstStyle/>
            <a:p>
              <a:endParaRPr lang="en-US"/>
            </a:p>
          </p:txBody>
        </p:sp>
        <p:sp>
          <p:nvSpPr>
            <p:cNvPr id="159759" name="Freeform 15"/>
            <p:cNvSpPr>
              <a:spLocks/>
            </p:cNvSpPr>
            <p:nvPr/>
          </p:nvSpPr>
          <p:spPr bwMode="black">
            <a:xfrm>
              <a:off x="2451" y="471"/>
              <a:ext cx="8" cy="8"/>
            </a:xfrm>
            <a:custGeom>
              <a:avLst/>
              <a:gdLst/>
              <a:ahLst/>
              <a:cxnLst>
                <a:cxn ang="0">
                  <a:pos x="0" y="0"/>
                </a:cxn>
                <a:cxn ang="0">
                  <a:pos x="13" y="0"/>
                </a:cxn>
                <a:cxn ang="0">
                  <a:pos x="13" y="0"/>
                </a:cxn>
                <a:cxn ang="0">
                  <a:pos x="13" y="28"/>
                </a:cxn>
                <a:cxn ang="0">
                  <a:pos x="13" y="28"/>
                </a:cxn>
                <a:cxn ang="0">
                  <a:pos x="7" y="28"/>
                </a:cxn>
                <a:cxn ang="0">
                  <a:pos x="0" y="0"/>
                </a:cxn>
              </a:cxnLst>
              <a:rect l="0" t="0" r="r" b="b"/>
              <a:pathLst>
                <a:path w="13" h="28">
                  <a:moveTo>
                    <a:pt x="0" y="0"/>
                  </a:moveTo>
                  <a:lnTo>
                    <a:pt x="13" y="0"/>
                  </a:lnTo>
                  <a:lnTo>
                    <a:pt x="13" y="0"/>
                  </a:lnTo>
                  <a:lnTo>
                    <a:pt x="13" y="28"/>
                  </a:lnTo>
                  <a:lnTo>
                    <a:pt x="13" y="28"/>
                  </a:lnTo>
                  <a:lnTo>
                    <a:pt x="7" y="28"/>
                  </a:lnTo>
                  <a:lnTo>
                    <a:pt x="0" y="0"/>
                  </a:lnTo>
                  <a:close/>
                </a:path>
              </a:pathLst>
            </a:custGeom>
            <a:solidFill>
              <a:schemeClr val="tx2"/>
            </a:solidFill>
            <a:ln w="9525">
              <a:noFill/>
              <a:round/>
              <a:headEnd/>
              <a:tailEnd/>
            </a:ln>
          </p:spPr>
          <p:txBody>
            <a:bodyPr/>
            <a:lstStyle/>
            <a:p>
              <a:endParaRPr lang="en-US"/>
            </a:p>
          </p:txBody>
        </p:sp>
        <p:sp>
          <p:nvSpPr>
            <p:cNvPr id="159760" name="Freeform 16"/>
            <p:cNvSpPr>
              <a:spLocks/>
            </p:cNvSpPr>
            <p:nvPr/>
          </p:nvSpPr>
          <p:spPr bwMode="black">
            <a:xfrm>
              <a:off x="2459" y="471"/>
              <a:ext cx="45" cy="32"/>
            </a:xfrm>
            <a:custGeom>
              <a:avLst/>
              <a:gdLst/>
              <a:ahLst/>
              <a:cxnLst>
                <a:cxn ang="0">
                  <a:pos x="0" y="0"/>
                </a:cxn>
                <a:cxn ang="0">
                  <a:pos x="12" y="0"/>
                </a:cxn>
                <a:cxn ang="0">
                  <a:pos x="25" y="2"/>
                </a:cxn>
                <a:cxn ang="0">
                  <a:pos x="33" y="3"/>
                </a:cxn>
                <a:cxn ang="0">
                  <a:pos x="45" y="7"/>
                </a:cxn>
                <a:cxn ang="0">
                  <a:pos x="54" y="10"/>
                </a:cxn>
                <a:cxn ang="0">
                  <a:pos x="63" y="16"/>
                </a:cxn>
                <a:cxn ang="0">
                  <a:pos x="73" y="22"/>
                </a:cxn>
                <a:cxn ang="0">
                  <a:pos x="81" y="29"/>
                </a:cxn>
                <a:cxn ang="0">
                  <a:pos x="88" y="37"/>
                </a:cxn>
                <a:cxn ang="0">
                  <a:pos x="94" y="44"/>
                </a:cxn>
                <a:cxn ang="0">
                  <a:pos x="99" y="56"/>
                </a:cxn>
                <a:cxn ang="0">
                  <a:pos x="104" y="67"/>
                </a:cxn>
                <a:cxn ang="0">
                  <a:pos x="107" y="76"/>
                </a:cxn>
                <a:cxn ang="0">
                  <a:pos x="108" y="89"/>
                </a:cxn>
                <a:cxn ang="0">
                  <a:pos x="110" y="98"/>
                </a:cxn>
                <a:cxn ang="0">
                  <a:pos x="84" y="105"/>
                </a:cxn>
                <a:cxn ang="0">
                  <a:pos x="81" y="93"/>
                </a:cxn>
                <a:cxn ang="0">
                  <a:pos x="80" y="88"/>
                </a:cxn>
                <a:cxn ang="0">
                  <a:pos x="77" y="78"/>
                </a:cxn>
                <a:cxn ang="0">
                  <a:pos x="75" y="70"/>
                </a:cxn>
                <a:cxn ang="0">
                  <a:pos x="71" y="65"/>
                </a:cxn>
                <a:cxn ang="0">
                  <a:pos x="66" y="58"/>
                </a:cxn>
                <a:cxn ang="0">
                  <a:pos x="61" y="53"/>
                </a:cxn>
                <a:cxn ang="0">
                  <a:pos x="55" y="48"/>
                </a:cxn>
                <a:cxn ang="0">
                  <a:pos x="50" y="42"/>
                </a:cxn>
                <a:cxn ang="0">
                  <a:pos x="43" y="39"/>
                </a:cxn>
                <a:cxn ang="0">
                  <a:pos x="34" y="35"/>
                </a:cxn>
                <a:cxn ang="0">
                  <a:pos x="28" y="32"/>
                </a:cxn>
                <a:cxn ang="0">
                  <a:pos x="18" y="30"/>
                </a:cxn>
                <a:cxn ang="0">
                  <a:pos x="12" y="28"/>
                </a:cxn>
                <a:cxn ang="0">
                  <a:pos x="0" y="28"/>
                </a:cxn>
                <a:cxn ang="0">
                  <a:pos x="0" y="0"/>
                </a:cxn>
              </a:cxnLst>
              <a:rect l="0" t="0" r="r" b="b"/>
              <a:pathLst>
                <a:path w="110" h="105">
                  <a:moveTo>
                    <a:pt x="0" y="0"/>
                  </a:moveTo>
                  <a:lnTo>
                    <a:pt x="12" y="0"/>
                  </a:lnTo>
                  <a:lnTo>
                    <a:pt x="25" y="2"/>
                  </a:lnTo>
                  <a:lnTo>
                    <a:pt x="33" y="3"/>
                  </a:lnTo>
                  <a:lnTo>
                    <a:pt x="45" y="7"/>
                  </a:lnTo>
                  <a:lnTo>
                    <a:pt x="54" y="10"/>
                  </a:lnTo>
                  <a:lnTo>
                    <a:pt x="63" y="16"/>
                  </a:lnTo>
                  <a:lnTo>
                    <a:pt x="73" y="22"/>
                  </a:lnTo>
                  <a:lnTo>
                    <a:pt x="81" y="29"/>
                  </a:lnTo>
                  <a:lnTo>
                    <a:pt x="88" y="37"/>
                  </a:lnTo>
                  <a:lnTo>
                    <a:pt x="94" y="44"/>
                  </a:lnTo>
                  <a:lnTo>
                    <a:pt x="99" y="56"/>
                  </a:lnTo>
                  <a:lnTo>
                    <a:pt x="104" y="67"/>
                  </a:lnTo>
                  <a:lnTo>
                    <a:pt x="107" y="76"/>
                  </a:lnTo>
                  <a:lnTo>
                    <a:pt x="108" y="89"/>
                  </a:lnTo>
                  <a:lnTo>
                    <a:pt x="110" y="98"/>
                  </a:lnTo>
                  <a:lnTo>
                    <a:pt x="84" y="105"/>
                  </a:lnTo>
                  <a:lnTo>
                    <a:pt x="81" y="93"/>
                  </a:lnTo>
                  <a:lnTo>
                    <a:pt x="80" y="88"/>
                  </a:lnTo>
                  <a:lnTo>
                    <a:pt x="77" y="78"/>
                  </a:lnTo>
                  <a:lnTo>
                    <a:pt x="75" y="70"/>
                  </a:lnTo>
                  <a:lnTo>
                    <a:pt x="71" y="65"/>
                  </a:lnTo>
                  <a:lnTo>
                    <a:pt x="66" y="58"/>
                  </a:lnTo>
                  <a:lnTo>
                    <a:pt x="61" y="53"/>
                  </a:lnTo>
                  <a:lnTo>
                    <a:pt x="55" y="48"/>
                  </a:lnTo>
                  <a:lnTo>
                    <a:pt x="50" y="42"/>
                  </a:lnTo>
                  <a:lnTo>
                    <a:pt x="43" y="39"/>
                  </a:lnTo>
                  <a:lnTo>
                    <a:pt x="34" y="35"/>
                  </a:lnTo>
                  <a:lnTo>
                    <a:pt x="28" y="32"/>
                  </a:lnTo>
                  <a:lnTo>
                    <a:pt x="18" y="30"/>
                  </a:lnTo>
                  <a:lnTo>
                    <a:pt x="12" y="28"/>
                  </a:lnTo>
                  <a:lnTo>
                    <a:pt x="0" y="28"/>
                  </a:lnTo>
                  <a:lnTo>
                    <a:pt x="0" y="0"/>
                  </a:lnTo>
                  <a:close/>
                </a:path>
              </a:pathLst>
            </a:custGeom>
            <a:solidFill>
              <a:schemeClr val="tx2"/>
            </a:solidFill>
            <a:ln w="9525">
              <a:noFill/>
              <a:round/>
              <a:headEnd/>
              <a:tailEnd/>
            </a:ln>
          </p:spPr>
          <p:txBody>
            <a:bodyPr/>
            <a:lstStyle/>
            <a:p>
              <a:endParaRPr lang="en-US"/>
            </a:p>
          </p:txBody>
        </p:sp>
        <p:sp>
          <p:nvSpPr>
            <p:cNvPr id="159761" name="Freeform 17"/>
            <p:cNvSpPr>
              <a:spLocks/>
            </p:cNvSpPr>
            <p:nvPr/>
          </p:nvSpPr>
          <p:spPr bwMode="black">
            <a:xfrm>
              <a:off x="2492" y="501"/>
              <a:ext cx="12" cy="4"/>
            </a:xfrm>
            <a:custGeom>
              <a:avLst/>
              <a:gdLst/>
              <a:ahLst/>
              <a:cxnLst>
                <a:cxn ang="0">
                  <a:pos x="26" y="0"/>
                </a:cxn>
                <a:cxn ang="0">
                  <a:pos x="26" y="14"/>
                </a:cxn>
                <a:cxn ang="0">
                  <a:pos x="26" y="14"/>
                </a:cxn>
                <a:cxn ang="0">
                  <a:pos x="0" y="14"/>
                </a:cxn>
                <a:cxn ang="0">
                  <a:pos x="0" y="14"/>
                </a:cxn>
                <a:cxn ang="0">
                  <a:pos x="0" y="7"/>
                </a:cxn>
                <a:cxn ang="0">
                  <a:pos x="26" y="0"/>
                </a:cxn>
              </a:cxnLst>
              <a:rect l="0" t="0" r="r" b="b"/>
              <a:pathLst>
                <a:path w="26" h="14">
                  <a:moveTo>
                    <a:pt x="26" y="0"/>
                  </a:moveTo>
                  <a:lnTo>
                    <a:pt x="26" y="14"/>
                  </a:lnTo>
                  <a:lnTo>
                    <a:pt x="26" y="14"/>
                  </a:lnTo>
                  <a:lnTo>
                    <a:pt x="0" y="14"/>
                  </a:lnTo>
                  <a:lnTo>
                    <a:pt x="0" y="14"/>
                  </a:lnTo>
                  <a:lnTo>
                    <a:pt x="0" y="7"/>
                  </a:lnTo>
                  <a:lnTo>
                    <a:pt x="26" y="0"/>
                  </a:lnTo>
                  <a:close/>
                </a:path>
              </a:pathLst>
            </a:custGeom>
            <a:solidFill>
              <a:schemeClr val="tx2"/>
            </a:solidFill>
            <a:ln w="9525">
              <a:noFill/>
              <a:round/>
              <a:headEnd/>
              <a:tailEnd/>
            </a:ln>
          </p:spPr>
          <p:txBody>
            <a:bodyPr/>
            <a:lstStyle/>
            <a:p>
              <a:endParaRPr lang="en-US"/>
            </a:p>
          </p:txBody>
        </p:sp>
        <p:sp>
          <p:nvSpPr>
            <p:cNvPr id="159762" name="Freeform 18"/>
            <p:cNvSpPr>
              <a:spLocks/>
            </p:cNvSpPr>
            <p:nvPr/>
          </p:nvSpPr>
          <p:spPr bwMode="black">
            <a:xfrm>
              <a:off x="2461" y="505"/>
              <a:ext cx="43" cy="38"/>
            </a:xfrm>
            <a:custGeom>
              <a:avLst/>
              <a:gdLst/>
              <a:ahLst/>
              <a:cxnLst>
                <a:cxn ang="0">
                  <a:pos x="102" y="0"/>
                </a:cxn>
                <a:cxn ang="0">
                  <a:pos x="102" y="12"/>
                </a:cxn>
                <a:cxn ang="0">
                  <a:pos x="100" y="26"/>
                </a:cxn>
                <a:cxn ang="0">
                  <a:pos x="99" y="34"/>
                </a:cxn>
                <a:cxn ang="0">
                  <a:pos x="96" y="48"/>
                </a:cxn>
                <a:cxn ang="0">
                  <a:pos x="92" y="57"/>
                </a:cxn>
                <a:cxn ang="0">
                  <a:pos x="87" y="67"/>
                </a:cxn>
                <a:cxn ang="0">
                  <a:pos x="80" y="77"/>
                </a:cxn>
                <a:cxn ang="0">
                  <a:pos x="74" y="84"/>
                </a:cxn>
                <a:cxn ang="0">
                  <a:pos x="67" y="91"/>
                </a:cxn>
                <a:cxn ang="0">
                  <a:pos x="55" y="98"/>
                </a:cxn>
                <a:cxn ang="0">
                  <a:pos x="47" y="103"/>
                </a:cxn>
                <a:cxn ang="0">
                  <a:pos x="38" y="109"/>
                </a:cxn>
                <a:cxn ang="0">
                  <a:pos x="28" y="112"/>
                </a:cxn>
                <a:cxn ang="0">
                  <a:pos x="16" y="113"/>
                </a:cxn>
                <a:cxn ang="0">
                  <a:pos x="7" y="116"/>
                </a:cxn>
                <a:cxn ang="0">
                  <a:pos x="0" y="88"/>
                </a:cxn>
                <a:cxn ang="0">
                  <a:pos x="11" y="85"/>
                </a:cxn>
                <a:cxn ang="0">
                  <a:pos x="17" y="84"/>
                </a:cxn>
                <a:cxn ang="0">
                  <a:pos x="25" y="81"/>
                </a:cxn>
                <a:cxn ang="0">
                  <a:pos x="34" y="77"/>
                </a:cxn>
                <a:cxn ang="0">
                  <a:pos x="42" y="72"/>
                </a:cxn>
                <a:cxn ang="0">
                  <a:pos x="46" y="70"/>
                </a:cxn>
                <a:cxn ang="0">
                  <a:pos x="52" y="63"/>
                </a:cxn>
                <a:cxn ang="0">
                  <a:pos x="58" y="56"/>
                </a:cxn>
                <a:cxn ang="0">
                  <a:pos x="62" y="53"/>
                </a:cxn>
                <a:cxn ang="0">
                  <a:pos x="65" y="46"/>
                </a:cxn>
                <a:cxn ang="0">
                  <a:pos x="69" y="36"/>
                </a:cxn>
                <a:cxn ang="0">
                  <a:pos x="72" y="32"/>
                </a:cxn>
                <a:cxn ang="0">
                  <a:pos x="73" y="19"/>
                </a:cxn>
                <a:cxn ang="0">
                  <a:pos x="76" y="12"/>
                </a:cxn>
                <a:cxn ang="0">
                  <a:pos x="76" y="0"/>
                </a:cxn>
                <a:cxn ang="0">
                  <a:pos x="102" y="0"/>
                </a:cxn>
              </a:cxnLst>
              <a:rect l="0" t="0" r="r" b="b"/>
              <a:pathLst>
                <a:path w="102" h="116">
                  <a:moveTo>
                    <a:pt x="102" y="0"/>
                  </a:moveTo>
                  <a:lnTo>
                    <a:pt x="102" y="12"/>
                  </a:lnTo>
                  <a:lnTo>
                    <a:pt x="100" y="26"/>
                  </a:lnTo>
                  <a:lnTo>
                    <a:pt x="99" y="34"/>
                  </a:lnTo>
                  <a:lnTo>
                    <a:pt x="96" y="48"/>
                  </a:lnTo>
                  <a:lnTo>
                    <a:pt x="92" y="57"/>
                  </a:lnTo>
                  <a:lnTo>
                    <a:pt x="87" y="67"/>
                  </a:lnTo>
                  <a:lnTo>
                    <a:pt x="80" y="77"/>
                  </a:lnTo>
                  <a:lnTo>
                    <a:pt x="74" y="84"/>
                  </a:lnTo>
                  <a:lnTo>
                    <a:pt x="67" y="91"/>
                  </a:lnTo>
                  <a:lnTo>
                    <a:pt x="55" y="98"/>
                  </a:lnTo>
                  <a:lnTo>
                    <a:pt x="47" y="103"/>
                  </a:lnTo>
                  <a:lnTo>
                    <a:pt x="38" y="109"/>
                  </a:lnTo>
                  <a:lnTo>
                    <a:pt x="28" y="112"/>
                  </a:lnTo>
                  <a:lnTo>
                    <a:pt x="16" y="113"/>
                  </a:lnTo>
                  <a:lnTo>
                    <a:pt x="7" y="116"/>
                  </a:lnTo>
                  <a:lnTo>
                    <a:pt x="0" y="88"/>
                  </a:lnTo>
                  <a:lnTo>
                    <a:pt x="11" y="85"/>
                  </a:lnTo>
                  <a:lnTo>
                    <a:pt x="17" y="84"/>
                  </a:lnTo>
                  <a:lnTo>
                    <a:pt x="25" y="81"/>
                  </a:lnTo>
                  <a:lnTo>
                    <a:pt x="34" y="77"/>
                  </a:lnTo>
                  <a:lnTo>
                    <a:pt x="42" y="72"/>
                  </a:lnTo>
                  <a:lnTo>
                    <a:pt x="46" y="70"/>
                  </a:lnTo>
                  <a:lnTo>
                    <a:pt x="52" y="63"/>
                  </a:lnTo>
                  <a:lnTo>
                    <a:pt x="58" y="56"/>
                  </a:lnTo>
                  <a:lnTo>
                    <a:pt x="62" y="53"/>
                  </a:lnTo>
                  <a:lnTo>
                    <a:pt x="65" y="46"/>
                  </a:lnTo>
                  <a:lnTo>
                    <a:pt x="69" y="36"/>
                  </a:lnTo>
                  <a:lnTo>
                    <a:pt x="72" y="32"/>
                  </a:lnTo>
                  <a:lnTo>
                    <a:pt x="73" y="19"/>
                  </a:lnTo>
                  <a:lnTo>
                    <a:pt x="76" y="12"/>
                  </a:lnTo>
                  <a:lnTo>
                    <a:pt x="76" y="0"/>
                  </a:lnTo>
                  <a:lnTo>
                    <a:pt x="102" y="0"/>
                  </a:lnTo>
                  <a:close/>
                </a:path>
              </a:pathLst>
            </a:custGeom>
            <a:solidFill>
              <a:schemeClr val="tx2"/>
            </a:solidFill>
            <a:ln w="9525">
              <a:noFill/>
              <a:round/>
              <a:headEnd/>
              <a:tailEnd/>
            </a:ln>
          </p:spPr>
          <p:txBody>
            <a:bodyPr/>
            <a:lstStyle/>
            <a:p>
              <a:endParaRPr lang="en-US"/>
            </a:p>
          </p:txBody>
        </p:sp>
        <p:sp>
          <p:nvSpPr>
            <p:cNvPr id="159763" name="Freeform 19"/>
            <p:cNvSpPr>
              <a:spLocks/>
            </p:cNvSpPr>
            <p:nvPr/>
          </p:nvSpPr>
          <p:spPr bwMode="black">
            <a:xfrm>
              <a:off x="2459" y="534"/>
              <a:ext cx="5" cy="9"/>
            </a:xfrm>
            <a:custGeom>
              <a:avLst/>
              <a:gdLst/>
              <a:ahLst/>
              <a:cxnLst>
                <a:cxn ang="0">
                  <a:pos x="15" y="28"/>
                </a:cxn>
                <a:cxn ang="0">
                  <a:pos x="0" y="28"/>
                </a:cxn>
                <a:cxn ang="0">
                  <a:pos x="0" y="28"/>
                </a:cxn>
                <a:cxn ang="0">
                  <a:pos x="0" y="0"/>
                </a:cxn>
                <a:cxn ang="0">
                  <a:pos x="0" y="0"/>
                </a:cxn>
                <a:cxn ang="0">
                  <a:pos x="8" y="0"/>
                </a:cxn>
                <a:cxn ang="0">
                  <a:pos x="15" y="28"/>
                </a:cxn>
              </a:cxnLst>
              <a:rect l="0" t="0" r="r" b="b"/>
              <a:pathLst>
                <a:path w="15" h="28">
                  <a:moveTo>
                    <a:pt x="15" y="28"/>
                  </a:moveTo>
                  <a:lnTo>
                    <a:pt x="0" y="28"/>
                  </a:lnTo>
                  <a:lnTo>
                    <a:pt x="0" y="28"/>
                  </a:lnTo>
                  <a:lnTo>
                    <a:pt x="0" y="0"/>
                  </a:lnTo>
                  <a:lnTo>
                    <a:pt x="0" y="0"/>
                  </a:lnTo>
                  <a:lnTo>
                    <a:pt x="8" y="0"/>
                  </a:lnTo>
                  <a:lnTo>
                    <a:pt x="15" y="28"/>
                  </a:lnTo>
                  <a:close/>
                </a:path>
              </a:pathLst>
            </a:custGeom>
            <a:solidFill>
              <a:schemeClr val="tx2"/>
            </a:solidFill>
            <a:ln w="9525">
              <a:noFill/>
              <a:round/>
              <a:headEnd/>
              <a:tailEnd/>
            </a:ln>
          </p:spPr>
          <p:txBody>
            <a:bodyPr/>
            <a:lstStyle/>
            <a:p>
              <a:endParaRPr lang="en-US"/>
            </a:p>
          </p:txBody>
        </p:sp>
        <p:sp>
          <p:nvSpPr>
            <p:cNvPr id="159764" name="Freeform 20"/>
            <p:cNvSpPr>
              <a:spLocks/>
            </p:cNvSpPr>
            <p:nvPr/>
          </p:nvSpPr>
          <p:spPr bwMode="black">
            <a:xfrm>
              <a:off x="2052" y="509"/>
              <a:ext cx="46" cy="34"/>
            </a:xfrm>
            <a:custGeom>
              <a:avLst/>
              <a:gdLst/>
              <a:ahLst/>
              <a:cxnLst>
                <a:cxn ang="0">
                  <a:pos x="110" y="108"/>
                </a:cxn>
                <a:cxn ang="0">
                  <a:pos x="99" y="108"/>
                </a:cxn>
                <a:cxn ang="0">
                  <a:pos x="85" y="105"/>
                </a:cxn>
                <a:cxn ang="0">
                  <a:pos x="78" y="104"/>
                </a:cxn>
                <a:cxn ang="0">
                  <a:pos x="65" y="101"/>
                </a:cxn>
                <a:cxn ang="0">
                  <a:pos x="55" y="96"/>
                </a:cxn>
                <a:cxn ang="0">
                  <a:pos x="47" y="90"/>
                </a:cxn>
                <a:cxn ang="0">
                  <a:pos x="39" y="85"/>
                </a:cxn>
                <a:cxn ang="0">
                  <a:pos x="29" y="76"/>
                </a:cxn>
                <a:cxn ang="0">
                  <a:pos x="24" y="69"/>
                </a:cxn>
                <a:cxn ang="0">
                  <a:pos x="18" y="60"/>
                </a:cxn>
                <a:cxn ang="0">
                  <a:pos x="11" y="53"/>
                </a:cxn>
                <a:cxn ang="0">
                  <a:pos x="7" y="40"/>
                </a:cxn>
                <a:cxn ang="0">
                  <a:pos x="3" y="31"/>
                </a:cxn>
                <a:cxn ang="0">
                  <a:pos x="2" y="15"/>
                </a:cxn>
                <a:cxn ang="0">
                  <a:pos x="0" y="7"/>
                </a:cxn>
                <a:cxn ang="0">
                  <a:pos x="27" y="0"/>
                </a:cxn>
                <a:cxn ang="0">
                  <a:pos x="29" y="13"/>
                </a:cxn>
                <a:cxn ang="0">
                  <a:pos x="30" y="19"/>
                </a:cxn>
                <a:cxn ang="0">
                  <a:pos x="34" y="28"/>
                </a:cxn>
                <a:cxn ang="0">
                  <a:pos x="36" y="34"/>
                </a:cxn>
                <a:cxn ang="0">
                  <a:pos x="41" y="43"/>
                </a:cxn>
                <a:cxn ang="0">
                  <a:pos x="44" y="48"/>
                </a:cxn>
                <a:cxn ang="0">
                  <a:pos x="52" y="55"/>
                </a:cxn>
                <a:cxn ang="0">
                  <a:pos x="53" y="60"/>
                </a:cxn>
                <a:cxn ang="0">
                  <a:pos x="61" y="64"/>
                </a:cxn>
                <a:cxn ang="0">
                  <a:pos x="69" y="68"/>
                </a:cxn>
                <a:cxn ang="0">
                  <a:pos x="76" y="73"/>
                </a:cxn>
                <a:cxn ang="0">
                  <a:pos x="82" y="76"/>
                </a:cxn>
                <a:cxn ang="0">
                  <a:pos x="92" y="77"/>
                </a:cxn>
                <a:cxn ang="0">
                  <a:pos x="99" y="80"/>
                </a:cxn>
                <a:cxn ang="0">
                  <a:pos x="110" y="80"/>
                </a:cxn>
                <a:cxn ang="0">
                  <a:pos x="110" y="108"/>
                </a:cxn>
              </a:cxnLst>
              <a:rect l="0" t="0" r="r" b="b"/>
              <a:pathLst>
                <a:path w="110" h="108">
                  <a:moveTo>
                    <a:pt x="110" y="108"/>
                  </a:moveTo>
                  <a:lnTo>
                    <a:pt x="99" y="108"/>
                  </a:lnTo>
                  <a:lnTo>
                    <a:pt x="85" y="105"/>
                  </a:lnTo>
                  <a:lnTo>
                    <a:pt x="78" y="104"/>
                  </a:lnTo>
                  <a:lnTo>
                    <a:pt x="65" y="101"/>
                  </a:lnTo>
                  <a:lnTo>
                    <a:pt x="55" y="96"/>
                  </a:lnTo>
                  <a:lnTo>
                    <a:pt x="47" y="90"/>
                  </a:lnTo>
                  <a:lnTo>
                    <a:pt x="39" y="85"/>
                  </a:lnTo>
                  <a:lnTo>
                    <a:pt x="29" y="76"/>
                  </a:lnTo>
                  <a:lnTo>
                    <a:pt x="24" y="69"/>
                  </a:lnTo>
                  <a:lnTo>
                    <a:pt x="18" y="60"/>
                  </a:lnTo>
                  <a:lnTo>
                    <a:pt x="11" y="53"/>
                  </a:lnTo>
                  <a:lnTo>
                    <a:pt x="7" y="40"/>
                  </a:lnTo>
                  <a:lnTo>
                    <a:pt x="3" y="31"/>
                  </a:lnTo>
                  <a:lnTo>
                    <a:pt x="2" y="15"/>
                  </a:lnTo>
                  <a:lnTo>
                    <a:pt x="0" y="7"/>
                  </a:lnTo>
                  <a:lnTo>
                    <a:pt x="27" y="0"/>
                  </a:lnTo>
                  <a:lnTo>
                    <a:pt x="29" y="13"/>
                  </a:lnTo>
                  <a:lnTo>
                    <a:pt x="30" y="19"/>
                  </a:lnTo>
                  <a:lnTo>
                    <a:pt x="34" y="28"/>
                  </a:lnTo>
                  <a:lnTo>
                    <a:pt x="36" y="34"/>
                  </a:lnTo>
                  <a:lnTo>
                    <a:pt x="41" y="43"/>
                  </a:lnTo>
                  <a:lnTo>
                    <a:pt x="44" y="48"/>
                  </a:lnTo>
                  <a:lnTo>
                    <a:pt x="52" y="55"/>
                  </a:lnTo>
                  <a:lnTo>
                    <a:pt x="53" y="60"/>
                  </a:lnTo>
                  <a:lnTo>
                    <a:pt x="61" y="64"/>
                  </a:lnTo>
                  <a:lnTo>
                    <a:pt x="69" y="68"/>
                  </a:lnTo>
                  <a:lnTo>
                    <a:pt x="76" y="73"/>
                  </a:lnTo>
                  <a:lnTo>
                    <a:pt x="82" y="76"/>
                  </a:lnTo>
                  <a:lnTo>
                    <a:pt x="92" y="77"/>
                  </a:lnTo>
                  <a:lnTo>
                    <a:pt x="99" y="80"/>
                  </a:lnTo>
                  <a:lnTo>
                    <a:pt x="110" y="80"/>
                  </a:lnTo>
                  <a:lnTo>
                    <a:pt x="110" y="108"/>
                  </a:lnTo>
                  <a:close/>
                </a:path>
              </a:pathLst>
            </a:custGeom>
            <a:solidFill>
              <a:schemeClr val="tx2"/>
            </a:solidFill>
            <a:ln w="9525">
              <a:noFill/>
              <a:round/>
              <a:headEnd/>
              <a:tailEnd/>
            </a:ln>
          </p:spPr>
          <p:txBody>
            <a:bodyPr/>
            <a:lstStyle/>
            <a:p>
              <a:endParaRPr lang="en-US"/>
            </a:p>
          </p:txBody>
        </p:sp>
        <p:sp>
          <p:nvSpPr>
            <p:cNvPr id="159765" name="Freeform 21"/>
            <p:cNvSpPr>
              <a:spLocks/>
            </p:cNvSpPr>
            <p:nvPr/>
          </p:nvSpPr>
          <p:spPr bwMode="black">
            <a:xfrm>
              <a:off x="2052" y="505"/>
              <a:ext cx="10" cy="6"/>
            </a:xfrm>
            <a:custGeom>
              <a:avLst/>
              <a:gdLst/>
              <a:ahLst/>
              <a:cxnLst>
                <a:cxn ang="0">
                  <a:pos x="0" y="15"/>
                </a:cxn>
                <a:cxn ang="0">
                  <a:pos x="0" y="0"/>
                </a:cxn>
                <a:cxn ang="0">
                  <a:pos x="0" y="0"/>
                </a:cxn>
                <a:cxn ang="0">
                  <a:pos x="27" y="0"/>
                </a:cxn>
                <a:cxn ang="0">
                  <a:pos x="27" y="0"/>
                </a:cxn>
                <a:cxn ang="0">
                  <a:pos x="27" y="8"/>
                </a:cxn>
                <a:cxn ang="0">
                  <a:pos x="0" y="15"/>
                </a:cxn>
              </a:cxnLst>
              <a:rect l="0" t="0" r="r" b="b"/>
              <a:pathLst>
                <a:path w="27" h="15">
                  <a:moveTo>
                    <a:pt x="0" y="15"/>
                  </a:moveTo>
                  <a:lnTo>
                    <a:pt x="0" y="0"/>
                  </a:lnTo>
                  <a:lnTo>
                    <a:pt x="0" y="0"/>
                  </a:lnTo>
                  <a:lnTo>
                    <a:pt x="27" y="0"/>
                  </a:lnTo>
                  <a:lnTo>
                    <a:pt x="27" y="0"/>
                  </a:lnTo>
                  <a:lnTo>
                    <a:pt x="27" y="8"/>
                  </a:lnTo>
                  <a:lnTo>
                    <a:pt x="0" y="15"/>
                  </a:lnTo>
                  <a:close/>
                </a:path>
              </a:pathLst>
            </a:custGeom>
            <a:solidFill>
              <a:schemeClr val="tx2"/>
            </a:solidFill>
            <a:ln w="9525">
              <a:noFill/>
              <a:round/>
              <a:headEnd/>
              <a:tailEnd/>
            </a:ln>
          </p:spPr>
          <p:txBody>
            <a:bodyPr/>
            <a:lstStyle/>
            <a:p>
              <a:endParaRPr lang="en-US"/>
            </a:p>
          </p:txBody>
        </p:sp>
        <p:sp>
          <p:nvSpPr>
            <p:cNvPr id="159766" name="Freeform 22"/>
            <p:cNvSpPr>
              <a:spLocks/>
            </p:cNvSpPr>
            <p:nvPr/>
          </p:nvSpPr>
          <p:spPr bwMode="black">
            <a:xfrm>
              <a:off x="2052" y="471"/>
              <a:ext cx="43" cy="34"/>
            </a:xfrm>
            <a:custGeom>
              <a:avLst/>
              <a:gdLst/>
              <a:ahLst/>
              <a:cxnLst>
                <a:cxn ang="0">
                  <a:pos x="0" y="112"/>
                </a:cxn>
                <a:cxn ang="0">
                  <a:pos x="0" y="102"/>
                </a:cxn>
                <a:cxn ang="0">
                  <a:pos x="2" y="88"/>
                </a:cxn>
                <a:cxn ang="0">
                  <a:pos x="3" y="79"/>
                </a:cxn>
                <a:cxn ang="0">
                  <a:pos x="7" y="67"/>
                </a:cxn>
                <a:cxn ang="0">
                  <a:pos x="10" y="57"/>
                </a:cxn>
                <a:cxn ang="0">
                  <a:pos x="17" y="46"/>
                </a:cxn>
                <a:cxn ang="0">
                  <a:pos x="23" y="40"/>
                </a:cxn>
                <a:cxn ang="0">
                  <a:pos x="30" y="30"/>
                </a:cxn>
                <a:cxn ang="0">
                  <a:pos x="36" y="25"/>
                </a:cxn>
                <a:cxn ang="0">
                  <a:pos x="45" y="16"/>
                </a:cxn>
                <a:cxn ang="0">
                  <a:pos x="55" y="12"/>
                </a:cxn>
                <a:cxn ang="0">
                  <a:pos x="65" y="7"/>
                </a:cxn>
                <a:cxn ang="0">
                  <a:pos x="74" y="3"/>
                </a:cxn>
                <a:cxn ang="0">
                  <a:pos x="87" y="2"/>
                </a:cxn>
                <a:cxn ang="0">
                  <a:pos x="96" y="0"/>
                </a:cxn>
                <a:cxn ang="0">
                  <a:pos x="102" y="28"/>
                </a:cxn>
                <a:cxn ang="0">
                  <a:pos x="91" y="30"/>
                </a:cxn>
                <a:cxn ang="0">
                  <a:pos x="85" y="32"/>
                </a:cxn>
                <a:cxn ang="0">
                  <a:pos x="76" y="35"/>
                </a:cxn>
                <a:cxn ang="0">
                  <a:pos x="69" y="37"/>
                </a:cxn>
                <a:cxn ang="0">
                  <a:pos x="63" y="42"/>
                </a:cxn>
                <a:cxn ang="0">
                  <a:pos x="56" y="46"/>
                </a:cxn>
                <a:cxn ang="0">
                  <a:pos x="51" y="51"/>
                </a:cxn>
                <a:cxn ang="0">
                  <a:pos x="45" y="56"/>
                </a:cxn>
                <a:cxn ang="0">
                  <a:pos x="42" y="64"/>
                </a:cxn>
                <a:cxn ang="0">
                  <a:pos x="37" y="69"/>
                </a:cxn>
                <a:cxn ang="0">
                  <a:pos x="34" y="78"/>
                </a:cxn>
                <a:cxn ang="0">
                  <a:pos x="30" y="84"/>
                </a:cxn>
                <a:cxn ang="0">
                  <a:pos x="29" y="95"/>
                </a:cxn>
                <a:cxn ang="0">
                  <a:pos x="27" y="102"/>
                </a:cxn>
                <a:cxn ang="0">
                  <a:pos x="27" y="112"/>
                </a:cxn>
                <a:cxn ang="0">
                  <a:pos x="0" y="112"/>
                </a:cxn>
              </a:cxnLst>
              <a:rect l="0" t="0" r="r" b="b"/>
              <a:pathLst>
                <a:path w="102" h="112">
                  <a:moveTo>
                    <a:pt x="0" y="112"/>
                  </a:moveTo>
                  <a:lnTo>
                    <a:pt x="0" y="102"/>
                  </a:lnTo>
                  <a:lnTo>
                    <a:pt x="2" y="88"/>
                  </a:lnTo>
                  <a:lnTo>
                    <a:pt x="3" y="79"/>
                  </a:lnTo>
                  <a:lnTo>
                    <a:pt x="7" y="67"/>
                  </a:lnTo>
                  <a:lnTo>
                    <a:pt x="10" y="57"/>
                  </a:lnTo>
                  <a:lnTo>
                    <a:pt x="17" y="46"/>
                  </a:lnTo>
                  <a:lnTo>
                    <a:pt x="23" y="40"/>
                  </a:lnTo>
                  <a:lnTo>
                    <a:pt x="30" y="30"/>
                  </a:lnTo>
                  <a:lnTo>
                    <a:pt x="36" y="25"/>
                  </a:lnTo>
                  <a:lnTo>
                    <a:pt x="45" y="16"/>
                  </a:lnTo>
                  <a:lnTo>
                    <a:pt x="55" y="12"/>
                  </a:lnTo>
                  <a:lnTo>
                    <a:pt x="65" y="7"/>
                  </a:lnTo>
                  <a:lnTo>
                    <a:pt x="74" y="3"/>
                  </a:lnTo>
                  <a:lnTo>
                    <a:pt x="87" y="2"/>
                  </a:lnTo>
                  <a:lnTo>
                    <a:pt x="96" y="0"/>
                  </a:lnTo>
                  <a:lnTo>
                    <a:pt x="102" y="28"/>
                  </a:lnTo>
                  <a:lnTo>
                    <a:pt x="91" y="30"/>
                  </a:lnTo>
                  <a:lnTo>
                    <a:pt x="85" y="32"/>
                  </a:lnTo>
                  <a:lnTo>
                    <a:pt x="76" y="35"/>
                  </a:lnTo>
                  <a:lnTo>
                    <a:pt x="69" y="37"/>
                  </a:lnTo>
                  <a:lnTo>
                    <a:pt x="63" y="42"/>
                  </a:lnTo>
                  <a:lnTo>
                    <a:pt x="56" y="46"/>
                  </a:lnTo>
                  <a:lnTo>
                    <a:pt x="51" y="51"/>
                  </a:lnTo>
                  <a:lnTo>
                    <a:pt x="45" y="56"/>
                  </a:lnTo>
                  <a:lnTo>
                    <a:pt x="42" y="64"/>
                  </a:lnTo>
                  <a:lnTo>
                    <a:pt x="37" y="69"/>
                  </a:lnTo>
                  <a:lnTo>
                    <a:pt x="34" y="78"/>
                  </a:lnTo>
                  <a:lnTo>
                    <a:pt x="30" y="84"/>
                  </a:lnTo>
                  <a:lnTo>
                    <a:pt x="29" y="95"/>
                  </a:lnTo>
                  <a:lnTo>
                    <a:pt x="27" y="102"/>
                  </a:lnTo>
                  <a:lnTo>
                    <a:pt x="27" y="112"/>
                  </a:lnTo>
                  <a:lnTo>
                    <a:pt x="0" y="112"/>
                  </a:lnTo>
                  <a:close/>
                </a:path>
              </a:pathLst>
            </a:custGeom>
            <a:solidFill>
              <a:schemeClr val="tx2"/>
            </a:solidFill>
            <a:ln w="9525">
              <a:noFill/>
              <a:round/>
              <a:headEnd/>
              <a:tailEnd/>
            </a:ln>
          </p:spPr>
          <p:txBody>
            <a:bodyPr/>
            <a:lstStyle/>
            <a:p>
              <a:endParaRPr lang="en-US"/>
            </a:p>
          </p:txBody>
        </p:sp>
        <p:sp>
          <p:nvSpPr>
            <p:cNvPr id="159767" name="Freeform 23"/>
            <p:cNvSpPr>
              <a:spLocks/>
            </p:cNvSpPr>
            <p:nvPr/>
          </p:nvSpPr>
          <p:spPr bwMode="black">
            <a:xfrm>
              <a:off x="2093" y="471"/>
              <a:ext cx="5" cy="8"/>
            </a:xfrm>
            <a:custGeom>
              <a:avLst/>
              <a:gdLst/>
              <a:ahLst/>
              <a:cxnLst>
                <a:cxn ang="0">
                  <a:pos x="0" y="0"/>
                </a:cxn>
                <a:cxn ang="0">
                  <a:pos x="14" y="0"/>
                </a:cxn>
                <a:cxn ang="0">
                  <a:pos x="14" y="0"/>
                </a:cxn>
                <a:cxn ang="0">
                  <a:pos x="14" y="28"/>
                </a:cxn>
                <a:cxn ang="0">
                  <a:pos x="14" y="28"/>
                </a:cxn>
                <a:cxn ang="0">
                  <a:pos x="6" y="28"/>
                </a:cxn>
                <a:cxn ang="0">
                  <a:pos x="0" y="0"/>
                </a:cxn>
              </a:cxnLst>
              <a:rect l="0" t="0" r="r" b="b"/>
              <a:pathLst>
                <a:path w="14" h="28">
                  <a:moveTo>
                    <a:pt x="0" y="0"/>
                  </a:moveTo>
                  <a:lnTo>
                    <a:pt x="14" y="0"/>
                  </a:lnTo>
                  <a:lnTo>
                    <a:pt x="14" y="0"/>
                  </a:lnTo>
                  <a:lnTo>
                    <a:pt x="14" y="28"/>
                  </a:lnTo>
                  <a:lnTo>
                    <a:pt x="14" y="28"/>
                  </a:lnTo>
                  <a:lnTo>
                    <a:pt x="6" y="28"/>
                  </a:lnTo>
                  <a:lnTo>
                    <a:pt x="0" y="0"/>
                  </a:lnTo>
                  <a:close/>
                </a:path>
              </a:pathLst>
            </a:custGeom>
            <a:solidFill>
              <a:schemeClr val="tx2"/>
            </a:solidFill>
            <a:ln w="9525">
              <a:noFill/>
              <a:round/>
              <a:headEnd/>
              <a:tailEnd/>
            </a:ln>
          </p:spPr>
          <p:txBody>
            <a:bodyPr/>
            <a:lstStyle/>
            <a:p>
              <a:endParaRPr lang="en-US"/>
            </a:p>
          </p:txBody>
        </p:sp>
        <p:sp>
          <p:nvSpPr>
            <p:cNvPr id="159768" name="Freeform 24"/>
            <p:cNvSpPr>
              <a:spLocks/>
            </p:cNvSpPr>
            <p:nvPr/>
          </p:nvSpPr>
          <p:spPr bwMode="black">
            <a:xfrm>
              <a:off x="2098" y="471"/>
              <a:ext cx="45" cy="32"/>
            </a:xfrm>
            <a:custGeom>
              <a:avLst/>
              <a:gdLst/>
              <a:ahLst/>
              <a:cxnLst>
                <a:cxn ang="0">
                  <a:pos x="0" y="0"/>
                </a:cxn>
                <a:cxn ang="0">
                  <a:pos x="10" y="0"/>
                </a:cxn>
                <a:cxn ang="0">
                  <a:pos x="24" y="2"/>
                </a:cxn>
                <a:cxn ang="0">
                  <a:pos x="32" y="3"/>
                </a:cxn>
                <a:cxn ang="0">
                  <a:pos x="44" y="7"/>
                </a:cxn>
                <a:cxn ang="0">
                  <a:pos x="52" y="10"/>
                </a:cxn>
                <a:cxn ang="0">
                  <a:pos x="61" y="16"/>
                </a:cxn>
                <a:cxn ang="0">
                  <a:pos x="71" y="22"/>
                </a:cxn>
                <a:cxn ang="0">
                  <a:pos x="78" y="30"/>
                </a:cxn>
                <a:cxn ang="0">
                  <a:pos x="84" y="37"/>
                </a:cxn>
                <a:cxn ang="0">
                  <a:pos x="90" y="44"/>
                </a:cxn>
                <a:cxn ang="0">
                  <a:pos x="96" y="56"/>
                </a:cxn>
                <a:cxn ang="0">
                  <a:pos x="100" y="67"/>
                </a:cxn>
                <a:cxn ang="0">
                  <a:pos x="104" y="76"/>
                </a:cxn>
                <a:cxn ang="0">
                  <a:pos x="105" y="89"/>
                </a:cxn>
                <a:cxn ang="0">
                  <a:pos x="107" y="98"/>
                </a:cxn>
                <a:cxn ang="0">
                  <a:pos x="80" y="105"/>
                </a:cxn>
                <a:cxn ang="0">
                  <a:pos x="78" y="93"/>
                </a:cxn>
                <a:cxn ang="0">
                  <a:pos x="77" y="88"/>
                </a:cxn>
                <a:cxn ang="0">
                  <a:pos x="73" y="78"/>
                </a:cxn>
                <a:cxn ang="0">
                  <a:pos x="71" y="70"/>
                </a:cxn>
                <a:cxn ang="0">
                  <a:pos x="68" y="65"/>
                </a:cxn>
                <a:cxn ang="0">
                  <a:pos x="62" y="58"/>
                </a:cxn>
                <a:cxn ang="0">
                  <a:pos x="58" y="51"/>
                </a:cxn>
                <a:cxn ang="0">
                  <a:pos x="53" y="48"/>
                </a:cxn>
                <a:cxn ang="0">
                  <a:pos x="47" y="42"/>
                </a:cxn>
                <a:cxn ang="0">
                  <a:pos x="41" y="39"/>
                </a:cxn>
                <a:cxn ang="0">
                  <a:pos x="33" y="35"/>
                </a:cxn>
                <a:cxn ang="0">
                  <a:pos x="27" y="32"/>
                </a:cxn>
                <a:cxn ang="0">
                  <a:pos x="17" y="30"/>
                </a:cxn>
                <a:cxn ang="0">
                  <a:pos x="10" y="28"/>
                </a:cxn>
                <a:cxn ang="0">
                  <a:pos x="0" y="28"/>
                </a:cxn>
                <a:cxn ang="0">
                  <a:pos x="0" y="0"/>
                </a:cxn>
              </a:cxnLst>
              <a:rect l="0" t="0" r="r" b="b"/>
              <a:pathLst>
                <a:path w="107" h="105">
                  <a:moveTo>
                    <a:pt x="0" y="0"/>
                  </a:moveTo>
                  <a:lnTo>
                    <a:pt x="10" y="0"/>
                  </a:lnTo>
                  <a:lnTo>
                    <a:pt x="24" y="2"/>
                  </a:lnTo>
                  <a:lnTo>
                    <a:pt x="32" y="3"/>
                  </a:lnTo>
                  <a:lnTo>
                    <a:pt x="44" y="7"/>
                  </a:lnTo>
                  <a:lnTo>
                    <a:pt x="52" y="10"/>
                  </a:lnTo>
                  <a:lnTo>
                    <a:pt x="61" y="16"/>
                  </a:lnTo>
                  <a:lnTo>
                    <a:pt x="71" y="22"/>
                  </a:lnTo>
                  <a:lnTo>
                    <a:pt x="78" y="30"/>
                  </a:lnTo>
                  <a:lnTo>
                    <a:pt x="84" y="37"/>
                  </a:lnTo>
                  <a:lnTo>
                    <a:pt x="90" y="44"/>
                  </a:lnTo>
                  <a:lnTo>
                    <a:pt x="96" y="56"/>
                  </a:lnTo>
                  <a:lnTo>
                    <a:pt x="100" y="67"/>
                  </a:lnTo>
                  <a:lnTo>
                    <a:pt x="104" y="76"/>
                  </a:lnTo>
                  <a:lnTo>
                    <a:pt x="105" y="89"/>
                  </a:lnTo>
                  <a:lnTo>
                    <a:pt x="107" y="98"/>
                  </a:lnTo>
                  <a:lnTo>
                    <a:pt x="80" y="105"/>
                  </a:lnTo>
                  <a:lnTo>
                    <a:pt x="78" y="93"/>
                  </a:lnTo>
                  <a:lnTo>
                    <a:pt x="77" y="88"/>
                  </a:lnTo>
                  <a:lnTo>
                    <a:pt x="73" y="78"/>
                  </a:lnTo>
                  <a:lnTo>
                    <a:pt x="71" y="70"/>
                  </a:lnTo>
                  <a:lnTo>
                    <a:pt x="68" y="65"/>
                  </a:lnTo>
                  <a:lnTo>
                    <a:pt x="62" y="58"/>
                  </a:lnTo>
                  <a:lnTo>
                    <a:pt x="58" y="51"/>
                  </a:lnTo>
                  <a:lnTo>
                    <a:pt x="53" y="48"/>
                  </a:lnTo>
                  <a:lnTo>
                    <a:pt x="47" y="42"/>
                  </a:lnTo>
                  <a:lnTo>
                    <a:pt x="41" y="39"/>
                  </a:lnTo>
                  <a:lnTo>
                    <a:pt x="33" y="35"/>
                  </a:lnTo>
                  <a:lnTo>
                    <a:pt x="27" y="32"/>
                  </a:lnTo>
                  <a:lnTo>
                    <a:pt x="17" y="30"/>
                  </a:lnTo>
                  <a:lnTo>
                    <a:pt x="10" y="28"/>
                  </a:lnTo>
                  <a:lnTo>
                    <a:pt x="0" y="28"/>
                  </a:lnTo>
                  <a:lnTo>
                    <a:pt x="0" y="0"/>
                  </a:lnTo>
                  <a:close/>
                </a:path>
              </a:pathLst>
            </a:custGeom>
            <a:solidFill>
              <a:schemeClr val="tx2"/>
            </a:solidFill>
            <a:ln w="9525">
              <a:noFill/>
              <a:round/>
              <a:headEnd/>
              <a:tailEnd/>
            </a:ln>
          </p:spPr>
          <p:txBody>
            <a:bodyPr/>
            <a:lstStyle/>
            <a:p>
              <a:endParaRPr lang="en-US"/>
            </a:p>
          </p:txBody>
        </p:sp>
        <p:sp>
          <p:nvSpPr>
            <p:cNvPr id="159769" name="Freeform 25"/>
            <p:cNvSpPr>
              <a:spLocks/>
            </p:cNvSpPr>
            <p:nvPr/>
          </p:nvSpPr>
          <p:spPr bwMode="black">
            <a:xfrm>
              <a:off x="2130" y="501"/>
              <a:ext cx="13" cy="4"/>
            </a:xfrm>
            <a:custGeom>
              <a:avLst/>
              <a:gdLst/>
              <a:ahLst/>
              <a:cxnLst>
                <a:cxn ang="0">
                  <a:pos x="27" y="0"/>
                </a:cxn>
                <a:cxn ang="0">
                  <a:pos x="27" y="14"/>
                </a:cxn>
                <a:cxn ang="0">
                  <a:pos x="27" y="14"/>
                </a:cxn>
                <a:cxn ang="0">
                  <a:pos x="0" y="14"/>
                </a:cxn>
                <a:cxn ang="0">
                  <a:pos x="0" y="14"/>
                </a:cxn>
                <a:cxn ang="0">
                  <a:pos x="0" y="7"/>
                </a:cxn>
                <a:cxn ang="0">
                  <a:pos x="27" y="0"/>
                </a:cxn>
              </a:cxnLst>
              <a:rect l="0" t="0" r="r" b="b"/>
              <a:pathLst>
                <a:path w="27" h="14">
                  <a:moveTo>
                    <a:pt x="27" y="0"/>
                  </a:moveTo>
                  <a:lnTo>
                    <a:pt x="27" y="14"/>
                  </a:lnTo>
                  <a:lnTo>
                    <a:pt x="27" y="14"/>
                  </a:lnTo>
                  <a:lnTo>
                    <a:pt x="0" y="14"/>
                  </a:lnTo>
                  <a:lnTo>
                    <a:pt x="0" y="14"/>
                  </a:lnTo>
                  <a:lnTo>
                    <a:pt x="0" y="7"/>
                  </a:lnTo>
                  <a:lnTo>
                    <a:pt x="27" y="0"/>
                  </a:lnTo>
                  <a:close/>
                </a:path>
              </a:pathLst>
            </a:custGeom>
            <a:solidFill>
              <a:schemeClr val="tx2"/>
            </a:solidFill>
            <a:ln w="9525">
              <a:noFill/>
              <a:round/>
              <a:headEnd/>
              <a:tailEnd/>
            </a:ln>
          </p:spPr>
          <p:txBody>
            <a:bodyPr/>
            <a:lstStyle/>
            <a:p>
              <a:endParaRPr lang="en-US"/>
            </a:p>
          </p:txBody>
        </p:sp>
        <p:sp>
          <p:nvSpPr>
            <p:cNvPr id="159770" name="Freeform 26"/>
            <p:cNvSpPr>
              <a:spLocks/>
            </p:cNvSpPr>
            <p:nvPr/>
          </p:nvSpPr>
          <p:spPr bwMode="black">
            <a:xfrm>
              <a:off x="2100" y="505"/>
              <a:ext cx="43" cy="38"/>
            </a:xfrm>
            <a:custGeom>
              <a:avLst/>
              <a:gdLst/>
              <a:ahLst/>
              <a:cxnLst>
                <a:cxn ang="0">
                  <a:pos x="100" y="0"/>
                </a:cxn>
                <a:cxn ang="0">
                  <a:pos x="100" y="12"/>
                </a:cxn>
                <a:cxn ang="0">
                  <a:pos x="98" y="26"/>
                </a:cxn>
                <a:cxn ang="0">
                  <a:pos x="97" y="34"/>
                </a:cxn>
                <a:cxn ang="0">
                  <a:pos x="93" y="48"/>
                </a:cxn>
                <a:cxn ang="0">
                  <a:pos x="90" y="57"/>
                </a:cxn>
                <a:cxn ang="0">
                  <a:pos x="84" y="67"/>
                </a:cxn>
                <a:cxn ang="0">
                  <a:pos x="77" y="77"/>
                </a:cxn>
                <a:cxn ang="0">
                  <a:pos x="72" y="84"/>
                </a:cxn>
                <a:cxn ang="0">
                  <a:pos x="66" y="91"/>
                </a:cxn>
                <a:cxn ang="0">
                  <a:pos x="54" y="98"/>
                </a:cxn>
                <a:cxn ang="0">
                  <a:pos x="46" y="103"/>
                </a:cxn>
                <a:cxn ang="0">
                  <a:pos x="38" y="107"/>
                </a:cxn>
                <a:cxn ang="0">
                  <a:pos x="28" y="112"/>
                </a:cxn>
                <a:cxn ang="0">
                  <a:pos x="16" y="113"/>
                </a:cxn>
                <a:cxn ang="0">
                  <a:pos x="7" y="116"/>
                </a:cxn>
                <a:cxn ang="0">
                  <a:pos x="0" y="88"/>
                </a:cxn>
                <a:cxn ang="0">
                  <a:pos x="11" y="85"/>
                </a:cxn>
                <a:cxn ang="0">
                  <a:pos x="17" y="84"/>
                </a:cxn>
                <a:cxn ang="0">
                  <a:pos x="25" y="82"/>
                </a:cxn>
                <a:cxn ang="0">
                  <a:pos x="33" y="77"/>
                </a:cxn>
                <a:cxn ang="0">
                  <a:pos x="40" y="72"/>
                </a:cxn>
                <a:cxn ang="0">
                  <a:pos x="44" y="70"/>
                </a:cxn>
                <a:cxn ang="0">
                  <a:pos x="49" y="63"/>
                </a:cxn>
                <a:cxn ang="0">
                  <a:pos x="55" y="56"/>
                </a:cxn>
                <a:cxn ang="0">
                  <a:pos x="60" y="53"/>
                </a:cxn>
                <a:cxn ang="0">
                  <a:pos x="63" y="46"/>
                </a:cxn>
                <a:cxn ang="0">
                  <a:pos x="66" y="36"/>
                </a:cxn>
                <a:cxn ang="0">
                  <a:pos x="70" y="32"/>
                </a:cxn>
                <a:cxn ang="0">
                  <a:pos x="71" y="19"/>
                </a:cxn>
                <a:cxn ang="0">
                  <a:pos x="73" y="12"/>
                </a:cxn>
                <a:cxn ang="0">
                  <a:pos x="73" y="0"/>
                </a:cxn>
                <a:cxn ang="0">
                  <a:pos x="100" y="0"/>
                </a:cxn>
              </a:cxnLst>
              <a:rect l="0" t="0" r="r" b="b"/>
              <a:pathLst>
                <a:path w="100" h="116">
                  <a:moveTo>
                    <a:pt x="100" y="0"/>
                  </a:moveTo>
                  <a:lnTo>
                    <a:pt x="100" y="12"/>
                  </a:lnTo>
                  <a:lnTo>
                    <a:pt x="98" y="26"/>
                  </a:lnTo>
                  <a:lnTo>
                    <a:pt x="97" y="34"/>
                  </a:lnTo>
                  <a:lnTo>
                    <a:pt x="93" y="48"/>
                  </a:lnTo>
                  <a:lnTo>
                    <a:pt x="90" y="57"/>
                  </a:lnTo>
                  <a:lnTo>
                    <a:pt x="84" y="67"/>
                  </a:lnTo>
                  <a:lnTo>
                    <a:pt x="77" y="77"/>
                  </a:lnTo>
                  <a:lnTo>
                    <a:pt x="72" y="84"/>
                  </a:lnTo>
                  <a:lnTo>
                    <a:pt x="66" y="91"/>
                  </a:lnTo>
                  <a:lnTo>
                    <a:pt x="54" y="98"/>
                  </a:lnTo>
                  <a:lnTo>
                    <a:pt x="46" y="103"/>
                  </a:lnTo>
                  <a:lnTo>
                    <a:pt x="38" y="107"/>
                  </a:lnTo>
                  <a:lnTo>
                    <a:pt x="28" y="112"/>
                  </a:lnTo>
                  <a:lnTo>
                    <a:pt x="16" y="113"/>
                  </a:lnTo>
                  <a:lnTo>
                    <a:pt x="7" y="116"/>
                  </a:lnTo>
                  <a:lnTo>
                    <a:pt x="0" y="88"/>
                  </a:lnTo>
                  <a:lnTo>
                    <a:pt x="11" y="85"/>
                  </a:lnTo>
                  <a:lnTo>
                    <a:pt x="17" y="84"/>
                  </a:lnTo>
                  <a:lnTo>
                    <a:pt x="25" y="82"/>
                  </a:lnTo>
                  <a:lnTo>
                    <a:pt x="33" y="77"/>
                  </a:lnTo>
                  <a:lnTo>
                    <a:pt x="40" y="72"/>
                  </a:lnTo>
                  <a:lnTo>
                    <a:pt x="44" y="70"/>
                  </a:lnTo>
                  <a:lnTo>
                    <a:pt x="49" y="63"/>
                  </a:lnTo>
                  <a:lnTo>
                    <a:pt x="55" y="56"/>
                  </a:lnTo>
                  <a:lnTo>
                    <a:pt x="60" y="53"/>
                  </a:lnTo>
                  <a:lnTo>
                    <a:pt x="63" y="46"/>
                  </a:lnTo>
                  <a:lnTo>
                    <a:pt x="66" y="36"/>
                  </a:lnTo>
                  <a:lnTo>
                    <a:pt x="70" y="32"/>
                  </a:lnTo>
                  <a:lnTo>
                    <a:pt x="71" y="19"/>
                  </a:lnTo>
                  <a:lnTo>
                    <a:pt x="73" y="12"/>
                  </a:lnTo>
                  <a:lnTo>
                    <a:pt x="73" y="0"/>
                  </a:lnTo>
                  <a:lnTo>
                    <a:pt x="100" y="0"/>
                  </a:lnTo>
                  <a:close/>
                </a:path>
              </a:pathLst>
            </a:custGeom>
            <a:solidFill>
              <a:schemeClr val="tx2"/>
            </a:solidFill>
            <a:ln w="9525">
              <a:noFill/>
              <a:round/>
              <a:headEnd/>
              <a:tailEnd/>
            </a:ln>
          </p:spPr>
          <p:txBody>
            <a:bodyPr/>
            <a:lstStyle/>
            <a:p>
              <a:endParaRPr lang="en-US"/>
            </a:p>
          </p:txBody>
        </p:sp>
        <p:sp>
          <p:nvSpPr>
            <p:cNvPr id="159771" name="Freeform 27"/>
            <p:cNvSpPr>
              <a:spLocks/>
            </p:cNvSpPr>
            <p:nvPr/>
          </p:nvSpPr>
          <p:spPr bwMode="black">
            <a:xfrm>
              <a:off x="2098" y="534"/>
              <a:ext cx="5" cy="9"/>
            </a:xfrm>
            <a:custGeom>
              <a:avLst/>
              <a:gdLst/>
              <a:ahLst/>
              <a:cxnLst>
                <a:cxn ang="0">
                  <a:pos x="14" y="28"/>
                </a:cxn>
                <a:cxn ang="0">
                  <a:pos x="0" y="28"/>
                </a:cxn>
                <a:cxn ang="0">
                  <a:pos x="0" y="28"/>
                </a:cxn>
                <a:cxn ang="0">
                  <a:pos x="0" y="0"/>
                </a:cxn>
                <a:cxn ang="0">
                  <a:pos x="0" y="0"/>
                </a:cxn>
                <a:cxn ang="0">
                  <a:pos x="7" y="0"/>
                </a:cxn>
                <a:cxn ang="0">
                  <a:pos x="14" y="28"/>
                </a:cxn>
              </a:cxnLst>
              <a:rect l="0" t="0" r="r" b="b"/>
              <a:pathLst>
                <a:path w="14" h="28">
                  <a:moveTo>
                    <a:pt x="14" y="28"/>
                  </a:moveTo>
                  <a:lnTo>
                    <a:pt x="0" y="28"/>
                  </a:lnTo>
                  <a:lnTo>
                    <a:pt x="0" y="28"/>
                  </a:lnTo>
                  <a:lnTo>
                    <a:pt x="0" y="0"/>
                  </a:lnTo>
                  <a:lnTo>
                    <a:pt x="0" y="0"/>
                  </a:lnTo>
                  <a:lnTo>
                    <a:pt x="7" y="0"/>
                  </a:lnTo>
                  <a:lnTo>
                    <a:pt x="14" y="28"/>
                  </a:lnTo>
                  <a:close/>
                </a:path>
              </a:pathLst>
            </a:custGeom>
            <a:solidFill>
              <a:schemeClr val="tx2"/>
            </a:solidFill>
            <a:ln w="9525">
              <a:noFill/>
              <a:round/>
              <a:headEnd/>
              <a:tailEnd/>
            </a:ln>
          </p:spPr>
          <p:txBody>
            <a:bodyPr/>
            <a:lstStyle/>
            <a:p>
              <a:endParaRPr lang="en-US"/>
            </a:p>
          </p:txBody>
        </p:sp>
        <p:sp>
          <p:nvSpPr>
            <p:cNvPr id="159772" name="Freeform 28"/>
            <p:cNvSpPr>
              <a:spLocks/>
            </p:cNvSpPr>
            <p:nvPr/>
          </p:nvSpPr>
          <p:spPr bwMode="black">
            <a:xfrm>
              <a:off x="1691" y="509"/>
              <a:ext cx="45" cy="34"/>
            </a:xfrm>
            <a:custGeom>
              <a:avLst/>
              <a:gdLst/>
              <a:ahLst/>
              <a:cxnLst>
                <a:cxn ang="0">
                  <a:pos x="110" y="108"/>
                </a:cxn>
                <a:cxn ang="0">
                  <a:pos x="100" y="108"/>
                </a:cxn>
                <a:cxn ang="0">
                  <a:pos x="86" y="105"/>
                </a:cxn>
                <a:cxn ang="0">
                  <a:pos x="78" y="104"/>
                </a:cxn>
                <a:cxn ang="0">
                  <a:pos x="65" y="101"/>
                </a:cxn>
                <a:cxn ang="0">
                  <a:pos x="56" y="95"/>
                </a:cxn>
                <a:cxn ang="0">
                  <a:pos x="48" y="90"/>
                </a:cxn>
                <a:cxn ang="0">
                  <a:pos x="40" y="85"/>
                </a:cxn>
                <a:cxn ang="0">
                  <a:pos x="30" y="76"/>
                </a:cxn>
                <a:cxn ang="0">
                  <a:pos x="23" y="69"/>
                </a:cxn>
                <a:cxn ang="0">
                  <a:pos x="18" y="62"/>
                </a:cxn>
                <a:cxn ang="0">
                  <a:pos x="12" y="50"/>
                </a:cxn>
                <a:cxn ang="0">
                  <a:pos x="6" y="41"/>
                </a:cxn>
                <a:cxn ang="0">
                  <a:pos x="4" y="28"/>
                </a:cxn>
                <a:cxn ang="0">
                  <a:pos x="2" y="18"/>
                </a:cxn>
                <a:cxn ang="0">
                  <a:pos x="0" y="7"/>
                </a:cxn>
                <a:cxn ang="0">
                  <a:pos x="27" y="0"/>
                </a:cxn>
                <a:cxn ang="0">
                  <a:pos x="29" y="11"/>
                </a:cxn>
                <a:cxn ang="0">
                  <a:pos x="31" y="21"/>
                </a:cxn>
                <a:cxn ang="0">
                  <a:pos x="33" y="27"/>
                </a:cxn>
                <a:cxn ang="0">
                  <a:pos x="37" y="36"/>
                </a:cxn>
                <a:cxn ang="0">
                  <a:pos x="40" y="41"/>
                </a:cxn>
                <a:cxn ang="0">
                  <a:pos x="46" y="48"/>
                </a:cxn>
                <a:cxn ang="0">
                  <a:pos x="50" y="55"/>
                </a:cxn>
                <a:cxn ang="0">
                  <a:pos x="53" y="60"/>
                </a:cxn>
                <a:cxn ang="0">
                  <a:pos x="61" y="64"/>
                </a:cxn>
                <a:cxn ang="0">
                  <a:pos x="69" y="69"/>
                </a:cxn>
                <a:cxn ang="0">
                  <a:pos x="76" y="73"/>
                </a:cxn>
                <a:cxn ang="0">
                  <a:pos x="80" y="76"/>
                </a:cxn>
                <a:cxn ang="0">
                  <a:pos x="93" y="77"/>
                </a:cxn>
                <a:cxn ang="0">
                  <a:pos x="100" y="80"/>
                </a:cxn>
                <a:cxn ang="0">
                  <a:pos x="110" y="80"/>
                </a:cxn>
                <a:cxn ang="0">
                  <a:pos x="110" y="108"/>
                </a:cxn>
              </a:cxnLst>
              <a:rect l="0" t="0" r="r" b="b"/>
              <a:pathLst>
                <a:path w="110" h="108">
                  <a:moveTo>
                    <a:pt x="110" y="108"/>
                  </a:moveTo>
                  <a:lnTo>
                    <a:pt x="100" y="108"/>
                  </a:lnTo>
                  <a:lnTo>
                    <a:pt x="86" y="105"/>
                  </a:lnTo>
                  <a:lnTo>
                    <a:pt x="78" y="104"/>
                  </a:lnTo>
                  <a:lnTo>
                    <a:pt x="65" y="101"/>
                  </a:lnTo>
                  <a:lnTo>
                    <a:pt x="56" y="95"/>
                  </a:lnTo>
                  <a:lnTo>
                    <a:pt x="48" y="90"/>
                  </a:lnTo>
                  <a:lnTo>
                    <a:pt x="40" y="85"/>
                  </a:lnTo>
                  <a:lnTo>
                    <a:pt x="30" y="76"/>
                  </a:lnTo>
                  <a:lnTo>
                    <a:pt x="23" y="69"/>
                  </a:lnTo>
                  <a:lnTo>
                    <a:pt x="18" y="62"/>
                  </a:lnTo>
                  <a:lnTo>
                    <a:pt x="12" y="50"/>
                  </a:lnTo>
                  <a:lnTo>
                    <a:pt x="6" y="41"/>
                  </a:lnTo>
                  <a:lnTo>
                    <a:pt x="4" y="28"/>
                  </a:lnTo>
                  <a:lnTo>
                    <a:pt x="2" y="18"/>
                  </a:lnTo>
                  <a:lnTo>
                    <a:pt x="0" y="7"/>
                  </a:lnTo>
                  <a:lnTo>
                    <a:pt x="27" y="0"/>
                  </a:lnTo>
                  <a:lnTo>
                    <a:pt x="29" y="11"/>
                  </a:lnTo>
                  <a:lnTo>
                    <a:pt x="31" y="21"/>
                  </a:lnTo>
                  <a:lnTo>
                    <a:pt x="33" y="27"/>
                  </a:lnTo>
                  <a:lnTo>
                    <a:pt x="37" y="36"/>
                  </a:lnTo>
                  <a:lnTo>
                    <a:pt x="40" y="41"/>
                  </a:lnTo>
                  <a:lnTo>
                    <a:pt x="46" y="48"/>
                  </a:lnTo>
                  <a:lnTo>
                    <a:pt x="50" y="55"/>
                  </a:lnTo>
                  <a:lnTo>
                    <a:pt x="53" y="60"/>
                  </a:lnTo>
                  <a:lnTo>
                    <a:pt x="61" y="64"/>
                  </a:lnTo>
                  <a:lnTo>
                    <a:pt x="69" y="69"/>
                  </a:lnTo>
                  <a:lnTo>
                    <a:pt x="76" y="73"/>
                  </a:lnTo>
                  <a:lnTo>
                    <a:pt x="80" y="76"/>
                  </a:lnTo>
                  <a:lnTo>
                    <a:pt x="93" y="77"/>
                  </a:lnTo>
                  <a:lnTo>
                    <a:pt x="100" y="80"/>
                  </a:lnTo>
                  <a:lnTo>
                    <a:pt x="110" y="80"/>
                  </a:lnTo>
                  <a:lnTo>
                    <a:pt x="110" y="108"/>
                  </a:lnTo>
                  <a:close/>
                </a:path>
              </a:pathLst>
            </a:custGeom>
            <a:solidFill>
              <a:schemeClr val="tx2"/>
            </a:solidFill>
            <a:ln w="9525">
              <a:noFill/>
              <a:round/>
              <a:headEnd/>
              <a:tailEnd/>
            </a:ln>
          </p:spPr>
          <p:txBody>
            <a:bodyPr/>
            <a:lstStyle/>
            <a:p>
              <a:endParaRPr lang="en-US"/>
            </a:p>
          </p:txBody>
        </p:sp>
        <p:sp>
          <p:nvSpPr>
            <p:cNvPr id="159773" name="Freeform 29"/>
            <p:cNvSpPr>
              <a:spLocks/>
            </p:cNvSpPr>
            <p:nvPr/>
          </p:nvSpPr>
          <p:spPr bwMode="black">
            <a:xfrm>
              <a:off x="1691" y="505"/>
              <a:ext cx="10" cy="6"/>
            </a:xfrm>
            <a:custGeom>
              <a:avLst/>
              <a:gdLst/>
              <a:ahLst/>
              <a:cxnLst>
                <a:cxn ang="0">
                  <a:pos x="0" y="15"/>
                </a:cxn>
                <a:cxn ang="0">
                  <a:pos x="0" y="0"/>
                </a:cxn>
                <a:cxn ang="0">
                  <a:pos x="0" y="0"/>
                </a:cxn>
                <a:cxn ang="0">
                  <a:pos x="27" y="0"/>
                </a:cxn>
                <a:cxn ang="0">
                  <a:pos x="27" y="0"/>
                </a:cxn>
                <a:cxn ang="0">
                  <a:pos x="27" y="8"/>
                </a:cxn>
                <a:cxn ang="0">
                  <a:pos x="0" y="15"/>
                </a:cxn>
              </a:cxnLst>
              <a:rect l="0" t="0" r="r" b="b"/>
              <a:pathLst>
                <a:path w="27" h="15">
                  <a:moveTo>
                    <a:pt x="0" y="15"/>
                  </a:moveTo>
                  <a:lnTo>
                    <a:pt x="0" y="0"/>
                  </a:lnTo>
                  <a:lnTo>
                    <a:pt x="0" y="0"/>
                  </a:lnTo>
                  <a:lnTo>
                    <a:pt x="27" y="0"/>
                  </a:lnTo>
                  <a:lnTo>
                    <a:pt x="27" y="0"/>
                  </a:lnTo>
                  <a:lnTo>
                    <a:pt x="27" y="8"/>
                  </a:lnTo>
                  <a:lnTo>
                    <a:pt x="0" y="15"/>
                  </a:lnTo>
                  <a:close/>
                </a:path>
              </a:pathLst>
            </a:custGeom>
            <a:solidFill>
              <a:schemeClr val="tx2"/>
            </a:solidFill>
            <a:ln w="9525">
              <a:noFill/>
              <a:round/>
              <a:headEnd/>
              <a:tailEnd/>
            </a:ln>
          </p:spPr>
          <p:txBody>
            <a:bodyPr/>
            <a:lstStyle/>
            <a:p>
              <a:endParaRPr lang="en-US"/>
            </a:p>
          </p:txBody>
        </p:sp>
        <p:sp>
          <p:nvSpPr>
            <p:cNvPr id="159774" name="Freeform 30"/>
            <p:cNvSpPr>
              <a:spLocks/>
            </p:cNvSpPr>
            <p:nvPr/>
          </p:nvSpPr>
          <p:spPr bwMode="black">
            <a:xfrm>
              <a:off x="1691" y="471"/>
              <a:ext cx="43" cy="34"/>
            </a:xfrm>
            <a:custGeom>
              <a:avLst/>
              <a:gdLst/>
              <a:ahLst/>
              <a:cxnLst>
                <a:cxn ang="0">
                  <a:pos x="0" y="112"/>
                </a:cxn>
                <a:cxn ang="0">
                  <a:pos x="0" y="102"/>
                </a:cxn>
                <a:cxn ang="0">
                  <a:pos x="2" y="88"/>
                </a:cxn>
                <a:cxn ang="0">
                  <a:pos x="4" y="78"/>
                </a:cxn>
                <a:cxn ang="0">
                  <a:pos x="6" y="69"/>
                </a:cxn>
                <a:cxn ang="0">
                  <a:pos x="11" y="56"/>
                </a:cxn>
                <a:cxn ang="0">
                  <a:pos x="16" y="48"/>
                </a:cxn>
                <a:cxn ang="0">
                  <a:pos x="23" y="37"/>
                </a:cxn>
                <a:cxn ang="0">
                  <a:pos x="29" y="30"/>
                </a:cxn>
                <a:cxn ang="0">
                  <a:pos x="37" y="23"/>
                </a:cxn>
                <a:cxn ang="0">
                  <a:pos x="46" y="16"/>
                </a:cxn>
                <a:cxn ang="0">
                  <a:pos x="56" y="12"/>
                </a:cxn>
                <a:cxn ang="0">
                  <a:pos x="65" y="7"/>
                </a:cxn>
                <a:cxn ang="0">
                  <a:pos x="74" y="3"/>
                </a:cxn>
                <a:cxn ang="0">
                  <a:pos x="88" y="2"/>
                </a:cxn>
                <a:cxn ang="0">
                  <a:pos x="96" y="0"/>
                </a:cxn>
                <a:cxn ang="0">
                  <a:pos x="103" y="28"/>
                </a:cxn>
                <a:cxn ang="0">
                  <a:pos x="91" y="30"/>
                </a:cxn>
                <a:cxn ang="0">
                  <a:pos x="85" y="32"/>
                </a:cxn>
                <a:cxn ang="0">
                  <a:pos x="76" y="35"/>
                </a:cxn>
                <a:cxn ang="0">
                  <a:pos x="69" y="37"/>
                </a:cxn>
                <a:cxn ang="0">
                  <a:pos x="64" y="42"/>
                </a:cxn>
                <a:cxn ang="0">
                  <a:pos x="57" y="47"/>
                </a:cxn>
                <a:cxn ang="0">
                  <a:pos x="51" y="51"/>
                </a:cxn>
                <a:cxn ang="0">
                  <a:pos x="46" y="58"/>
                </a:cxn>
                <a:cxn ang="0">
                  <a:pos x="41" y="62"/>
                </a:cxn>
                <a:cxn ang="0">
                  <a:pos x="38" y="70"/>
                </a:cxn>
                <a:cxn ang="0">
                  <a:pos x="33" y="76"/>
                </a:cxn>
                <a:cxn ang="0">
                  <a:pos x="31" y="85"/>
                </a:cxn>
                <a:cxn ang="0">
                  <a:pos x="29" y="95"/>
                </a:cxn>
                <a:cxn ang="0">
                  <a:pos x="27" y="102"/>
                </a:cxn>
                <a:cxn ang="0">
                  <a:pos x="27" y="112"/>
                </a:cxn>
                <a:cxn ang="0">
                  <a:pos x="0" y="112"/>
                </a:cxn>
              </a:cxnLst>
              <a:rect l="0" t="0" r="r" b="b"/>
              <a:pathLst>
                <a:path w="103" h="112">
                  <a:moveTo>
                    <a:pt x="0" y="112"/>
                  </a:moveTo>
                  <a:lnTo>
                    <a:pt x="0" y="102"/>
                  </a:lnTo>
                  <a:lnTo>
                    <a:pt x="2" y="88"/>
                  </a:lnTo>
                  <a:lnTo>
                    <a:pt x="4" y="78"/>
                  </a:lnTo>
                  <a:lnTo>
                    <a:pt x="6" y="69"/>
                  </a:lnTo>
                  <a:lnTo>
                    <a:pt x="11" y="56"/>
                  </a:lnTo>
                  <a:lnTo>
                    <a:pt x="16" y="48"/>
                  </a:lnTo>
                  <a:lnTo>
                    <a:pt x="23" y="37"/>
                  </a:lnTo>
                  <a:lnTo>
                    <a:pt x="29" y="30"/>
                  </a:lnTo>
                  <a:lnTo>
                    <a:pt x="37" y="23"/>
                  </a:lnTo>
                  <a:lnTo>
                    <a:pt x="46" y="16"/>
                  </a:lnTo>
                  <a:lnTo>
                    <a:pt x="56" y="12"/>
                  </a:lnTo>
                  <a:lnTo>
                    <a:pt x="65" y="7"/>
                  </a:lnTo>
                  <a:lnTo>
                    <a:pt x="74" y="3"/>
                  </a:lnTo>
                  <a:lnTo>
                    <a:pt x="88" y="2"/>
                  </a:lnTo>
                  <a:lnTo>
                    <a:pt x="96" y="0"/>
                  </a:lnTo>
                  <a:lnTo>
                    <a:pt x="103" y="28"/>
                  </a:lnTo>
                  <a:lnTo>
                    <a:pt x="91" y="30"/>
                  </a:lnTo>
                  <a:lnTo>
                    <a:pt x="85" y="32"/>
                  </a:lnTo>
                  <a:lnTo>
                    <a:pt x="76" y="35"/>
                  </a:lnTo>
                  <a:lnTo>
                    <a:pt x="69" y="37"/>
                  </a:lnTo>
                  <a:lnTo>
                    <a:pt x="64" y="42"/>
                  </a:lnTo>
                  <a:lnTo>
                    <a:pt x="57" y="47"/>
                  </a:lnTo>
                  <a:lnTo>
                    <a:pt x="51" y="51"/>
                  </a:lnTo>
                  <a:lnTo>
                    <a:pt x="46" y="58"/>
                  </a:lnTo>
                  <a:lnTo>
                    <a:pt x="41" y="62"/>
                  </a:lnTo>
                  <a:lnTo>
                    <a:pt x="38" y="70"/>
                  </a:lnTo>
                  <a:lnTo>
                    <a:pt x="33" y="76"/>
                  </a:lnTo>
                  <a:lnTo>
                    <a:pt x="31" y="85"/>
                  </a:lnTo>
                  <a:lnTo>
                    <a:pt x="29" y="95"/>
                  </a:lnTo>
                  <a:lnTo>
                    <a:pt x="27" y="102"/>
                  </a:lnTo>
                  <a:lnTo>
                    <a:pt x="27" y="112"/>
                  </a:lnTo>
                  <a:lnTo>
                    <a:pt x="0" y="112"/>
                  </a:lnTo>
                  <a:close/>
                </a:path>
              </a:pathLst>
            </a:custGeom>
            <a:solidFill>
              <a:schemeClr val="tx2"/>
            </a:solidFill>
            <a:ln w="9525">
              <a:noFill/>
              <a:round/>
              <a:headEnd/>
              <a:tailEnd/>
            </a:ln>
          </p:spPr>
          <p:txBody>
            <a:bodyPr/>
            <a:lstStyle/>
            <a:p>
              <a:endParaRPr lang="en-US"/>
            </a:p>
          </p:txBody>
        </p:sp>
        <p:sp>
          <p:nvSpPr>
            <p:cNvPr id="159775" name="Freeform 31"/>
            <p:cNvSpPr>
              <a:spLocks/>
            </p:cNvSpPr>
            <p:nvPr/>
          </p:nvSpPr>
          <p:spPr bwMode="black">
            <a:xfrm>
              <a:off x="1731" y="471"/>
              <a:ext cx="5" cy="8"/>
            </a:xfrm>
            <a:custGeom>
              <a:avLst/>
              <a:gdLst/>
              <a:ahLst/>
              <a:cxnLst>
                <a:cxn ang="0">
                  <a:pos x="0" y="0"/>
                </a:cxn>
                <a:cxn ang="0">
                  <a:pos x="14" y="0"/>
                </a:cxn>
                <a:cxn ang="0">
                  <a:pos x="14" y="0"/>
                </a:cxn>
                <a:cxn ang="0">
                  <a:pos x="14" y="28"/>
                </a:cxn>
                <a:cxn ang="0">
                  <a:pos x="14" y="28"/>
                </a:cxn>
                <a:cxn ang="0">
                  <a:pos x="7" y="28"/>
                </a:cxn>
                <a:cxn ang="0">
                  <a:pos x="0" y="0"/>
                </a:cxn>
              </a:cxnLst>
              <a:rect l="0" t="0" r="r" b="b"/>
              <a:pathLst>
                <a:path w="14" h="28">
                  <a:moveTo>
                    <a:pt x="0" y="0"/>
                  </a:moveTo>
                  <a:lnTo>
                    <a:pt x="14" y="0"/>
                  </a:lnTo>
                  <a:lnTo>
                    <a:pt x="14" y="0"/>
                  </a:lnTo>
                  <a:lnTo>
                    <a:pt x="14" y="28"/>
                  </a:lnTo>
                  <a:lnTo>
                    <a:pt x="14" y="28"/>
                  </a:lnTo>
                  <a:lnTo>
                    <a:pt x="7" y="28"/>
                  </a:lnTo>
                  <a:lnTo>
                    <a:pt x="0" y="0"/>
                  </a:lnTo>
                  <a:close/>
                </a:path>
              </a:pathLst>
            </a:custGeom>
            <a:solidFill>
              <a:schemeClr val="tx2"/>
            </a:solidFill>
            <a:ln w="9525">
              <a:noFill/>
              <a:round/>
              <a:headEnd/>
              <a:tailEnd/>
            </a:ln>
          </p:spPr>
          <p:txBody>
            <a:bodyPr/>
            <a:lstStyle/>
            <a:p>
              <a:endParaRPr lang="en-US"/>
            </a:p>
          </p:txBody>
        </p:sp>
        <p:sp>
          <p:nvSpPr>
            <p:cNvPr id="159776" name="Freeform 32"/>
            <p:cNvSpPr>
              <a:spLocks/>
            </p:cNvSpPr>
            <p:nvPr/>
          </p:nvSpPr>
          <p:spPr bwMode="black">
            <a:xfrm>
              <a:off x="1736" y="471"/>
              <a:ext cx="46" cy="32"/>
            </a:xfrm>
            <a:custGeom>
              <a:avLst/>
              <a:gdLst/>
              <a:ahLst/>
              <a:cxnLst>
                <a:cxn ang="0">
                  <a:pos x="0" y="0"/>
                </a:cxn>
                <a:cxn ang="0">
                  <a:pos x="10" y="0"/>
                </a:cxn>
                <a:cxn ang="0">
                  <a:pos x="23" y="2"/>
                </a:cxn>
                <a:cxn ang="0">
                  <a:pos x="31" y="3"/>
                </a:cxn>
                <a:cxn ang="0">
                  <a:pos x="44" y="7"/>
                </a:cxn>
                <a:cxn ang="0">
                  <a:pos x="52" y="10"/>
                </a:cxn>
                <a:cxn ang="0">
                  <a:pos x="61" y="16"/>
                </a:cxn>
                <a:cxn ang="0">
                  <a:pos x="72" y="23"/>
                </a:cxn>
                <a:cxn ang="0">
                  <a:pos x="78" y="29"/>
                </a:cxn>
                <a:cxn ang="0">
                  <a:pos x="85" y="37"/>
                </a:cxn>
                <a:cxn ang="0">
                  <a:pos x="91" y="44"/>
                </a:cxn>
                <a:cxn ang="0">
                  <a:pos x="96" y="56"/>
                </a:cxn>
                <a:cxn ang="0">
                  <a:pos x="101" y="67"/>
                </a:cxn>
                <a:cxn ang="0">
                  <a:pos x="104" y="76"/>
                </a:cxn>
                <a:cxn ang="0">
                  <a:pos x="105" y="89"/>
                </a:cxn>
                <a:cxn ang="0">
                  <a:pos x="108" y="98"/>
                </a:cxn>
                <a:cxn ang="0">
                  <a:pos x="81" y="105"/>
                </a:cxn>
                <a:cxn ang="0">
                  <a:pos x="78" y="93"/>
                </a:cxn>
                <a:cxn ang="0">
                  <a:pos x="77" y="88"/>
                </a:cxn>
                <a:cxn ang="0">
                  <a:pos x="74" y="78"/>
                </a:cxn>
                <a:cxn ang="0">
                  <a:pos x="72" y="70"/>
                </a:cxn>
                <a:cxn ang="0">
                  <a:pos x="68" y="65"/>
                </a:cxn>
                <a:cxn ang="0">
                  <a:pos x="63" y="58"/>
                </a:cxn>
                <a:cxn ang="0">
                  <a:pos x="58" y="53"/>
                </a:cxn>
                <a:cxn ang="0">
                  <a:pos x="51" y="47"/>
                </a:cxn>
                <a:cxn ang="0">
                  <a:pos x="48" y="42"/>
                </a:cxn>
                <a:cxn ang="0">
                  <a:pos x="41" y="39"/>
                </a:cxn>
                <a:cxn ang="0">
                  <a:pos x="32" y="35"/>
                </a:cxn>
                <a:cxn ang="0">
                  <a:pos x="27" y="32"/>
                </a:cxn>
                <a:cxn ang="0">
                  <a:pos x="17" y="30"/>
                </a:cxn>
                <a:cxn ang="0">
                  <a:pos x="10" y="28"/>
                </a:cxn>
                <a:cxn ang="0">
                  <a:pos x="0" y="28"/>
                </a:cxn>
                <a:cxn ang="0">
                  <a:pos x="0" y="0"/>
                </a:cxn>
              </a:cxnLst>
              <a:rect l="0" t="0" r="r" b="b"/>
              <a:pathLst>
                <a:path w="108" h="105">
                  <a:moveTo>
                    <a:pt x="0" y="0"/>
                  </a:moveTo>
                  <a:lnTo>
                    <a:pt x="10" y="0"/>
                  </a:lnTo>
                  <a:lnTo>
                    <a:pt x="23" y="2"/>
                  </a:lnTo>
                  <a:lnTo>
                    <a:pt x="31" y="3"/>
                  </a:lnTo>
                  <a:lnTo>
                    <a:pt x="44" y="7"/>
                  </a:lnTo>
                  <a:lnTo>
                    <a:pt x="52" y="10"/>
                  </a:lnTo>
                  <a:lnTo>
                    <a:pt x="61" y="16"/>
                  </a:lnTo>
                  <a:lnTo>
                    <a:pt x="72" y="23"/>
                  </a:lnTo>
                  <a:lnTo>
                    <a:pt x="78" y="29"/>
                  </a:lnTo>
                  <a:lnTo>
                    <a:pt x="85" y="37"/>
                  </a:lnTo>
                  <a:lnTo>
                    <a:pt x="91" y="44"/>
                  </a:lnTo>
                  <a:lnTo>
                    <a:pt x="96" y="56"/>
                  </a:lnTo>
                  <a:lnTo>
                    <a:pt x="101" y="67"/>
                  </a:lnTo>
                  <a:lnTo>
                    <a:pt x="104" y="76"/>
                  </a:lnTo>
                  <a:lnTo>
                    <a:pt x="105" y="89"/>
                  </a:lnTo>
                  <a:lnTo>
                    <a:pt x="108" y="98"/>
                  </a:lnTo>
                  <a:lnTo>
                    <a:pt x="81" y="105"/>
                  </a:lnTo>
                  <a:lnTo>
                    <a:pt x="78" y="93"/>
                  </a:lnTo>
                  <a:lnTo>
                    <a:pt x="77" y="88"/>
                  </a:lnTo>
                  <a:lnTo>
                    <a:pt x="74" y="78"/>
                  </a:lnTo>
                  <a:lnTo>
                    <a:pt x="72" y="70"/>
                  </a:lnTo>
                  <a:lnTo>
                    <a:pt x="68" y="65"/>
                  </a:lnTo>
                  <a:lnTo>
                    <a:pt x="63" y="58"/>
                  </a:lnTo>
                  <a:lnTo>
                    <a:pt x="58" y="53"/>
                  </a:lnTo>
                  <a:lnTo>
                    <a:pt x="51" y="47"/>
                  </a:lnTo>
                  <a:lnTo>
                    <a:pt x="48" y="42"/>
                  </a:lnTo>
                  <a:lnTo>
                    <a:pt x="41" y="39"/>
                  </a:lnTo>
                  <a:lnTo>
                    <a:pt x="32" y="35"/>
                  </a:lnTo>
                  <a:lnTo>
                    <a:pt x="27" y="32"/>
                  </a:lnTo>
                  <a:lnTo>
                    <a:pt x="17" y="30"/>
                  </a:lnTo>
                  <a:lnTo>
                    <a:pt x="10" y="28"/>
                  </a:lnTo>
                  <a:lnTo>
                    <a:pt x="0" y="28"/>
                  </a:lnTo>
                  <a:lnTo>
                    <a:pt x="0" y="0"/>
                  </a:lnTo>
                  <a:close/>
                </a:path>
              </a:pathLst>
            </a:custGeom>
            <a:solidFill>
              <a:schemeClr val="tx2"/>
            </a:solidFill>
            <a:ln w="9525">
              <a:noFill/>
              <a:round/>
              <a:headEnd/>
              <a:tailEnd/>
            </a:ln>
          </p:spPr>
          <p:txBody>
            <a:bodyPr/>
            <a:lstStyle/>
            <a:p>
              <a:endParaRPr lang="en-US"/>
            </a:p>
          </p:txBody>
        </p:sp>
        <p:sp>
          <p:nvSpPr>
            <p:cNvPr id="159777" name="Freeform 33"/>
            <p:cNvSpPr>
              <a:spLocks/>
            </p:cNvSpPr>
            <p:nvPr/>
          </p:nvSpPr>
          <p:spPr bwMode="black">
            <a:xfrm>
              <a:off x="1769" y="501"/>
              <a:ext cx="13" cy="4"/>
            </a:xfrm>
            <a:custGeom>
              <a:avLst/>
              <a:gdLst/>
              <a:ahLst/>
              <a:cxnLst>
                <a:cxn ang="0">
                  <a:pos x="27" y="0"/>
                </a:cxn>
                <a:cxn ang="0">
                  <a:pos x="27" y="14"/>
                </a:cxn>
                <a:cxn ang="0">
                  <a:pos x="27" y="14"/>
                </a:cxn>
                <a:cxn ang="0">
                  <a:pos x="0" y="14"/>
                </a:cxn>
                <a:cxn ang="0">
                  <a:pos x="0" y="14"/>
                </a:cxn>
                <a:cxn ang="0">
                  <a:pos x="0" y="7"/>
                </a:cxn>
                <a:cxn ang="0">
                  <a:pos x="27" y="0"/>
                </a:cxn>
              </a:cxnLst>
              <a:rect l="0" t="0" r="r" b="b"/>
              <a:pathLst>
                <a:path w="27" h="14">
                  <a:moveTo>
                    <a:pt x="27" y="0"/>
                  </a:moveTo>
                  <a:lnTo>
                    <a:pt x="27" y="14"/>
                  </a:lnTo>
                  <a:lnTo>
                    <a:pt x="27" y="14"/>
                  </a:lnTo>
                  <a:lnTo>
                    <a:pt x="0" y="14"/>
                  </a:lnTo>
                  <a:lnTo>
                    <a:pt x="0" y="14"/>
                  </a:lnTo>
                  <a:lnTo>
                    <a:pt x="0" y="7"/>
                  </a:lnTo>
                  <a:lnTo>
                    <a:pt x="27" y="0"/>
                  </a:lnTo>
                  <a:close/>
                </a:path>
              </a:pathLst>
            </a:custGeom>
            <a:solidFill>
              <a:schemeClr val="tx2"/>
            </a:solidFill>
            <a:ln w="9525">
              <a:noFill/>
              <a:round/>
              <a:headEnd/>
              <a:tailEnd/>
            </a:ln>
          </p:spPr>
          <p:txBody>
            <a:bodyPr/>
            <a:lstStyle/>
            <a:p>
              <a:endParaRPr lang="en-US"/>
            </a:p>
          </p:txBody>
        </p:sp>
        <p:sp>
          <p:nvSpPr>
            <p:cNvPr id="159778" name="Freeform 34"/>
            <p:cNvSpPr>
              <a:spLocks/>
            </p:cNvSpPr>
            <p:nvPr/>
          </p:nvSpPr>
          <p:spPr bwMode="black">
            <a:xfrm>
              <a:off x="1739" y="505"/>
              <a:ext cx="43" cy="38"/>
            </a:xfrm>
            <a:custGeom>
              <a:avLst/>
              <a:gdLst/>
              <a:ahLst/>
              <a:cxnLst>
                <a:cxn ang="0">
                  <a:pos x="102" y="0"/>
                </a:cxn>
                <a:cxn ang="0">
                  <a:pos x="102" y="12"/>
                </a:cxn>
                <a:cxn ang="0">
                  <a:pos x="99" y="26"/>
                </a:cxn>
                <a:cxn ang="0">
                  <a:pos x="98" y="34"/>
                </a:cxn>
                <a:cxn ang="0">
                  <a:pos x="95" y="48"/>
                </a:cxn>
                <a:cxn ang="0">
                  <a:pos x="91" y="57"/>
                </a:cxn>
                <a:cxn ang="0">
                  <a:pos x="86" y="67"/>
                </a:cxn>
                <a:cxn ang="0">
                  <a:pos x="79" y="77"/>
                </a:cxn>
                <a:cxn ang="0">
                  <a:pos x="73" y="84"/>
                </a:cxn>
                <a:cxn ang="0">
                  <a:pos x="66" y="91"/>
                </a:cxn>
                <a:cxn ang="0">
                  <a:pos x="57" y="97"/>
                </a:cxn>
                <a:cxn ang="0">
                  <a:pos x="48" y="103"/>
                </a:cxn>
                <a:cxn ang="0">
                  <a:pos x="39" y="109"/>
                </a:cxn>
                <a:cxn ang="0">
                  <a:pos x="29" y="112"/>
                </a:cxn>
                <a:cxn ang="0">
                  <a:pos x="16" y="113"/>
                </a:cxn>
                <a:cxn ang="0">
                  <a:pos x="7" y="116"/>
                </a:cxn>
                <a:cxn ang="0">
                  <a:pos x="0" y="88"/>
                </a:cxn>
                <a:cxn ang="0">
                  <a:pos x="12" y="85"/>
                </a:cxn>
                <a:cxn ang="0">
                  <a:pos x="17" y="84"/>
                </a:cxn>
                <a:cxn ang="0">
                  <a:pos x="25" y="81"/>
                </a:cxn>
                <a:cxn ang="0">
                  <a:pos x="34" y="77"/>
                </a:cxn>
                <a:cxn ang="0">
                  <a:pos x="41" y="74"/>
                </a:cxn>
                <a:cxn ang="0">
                  <a:pos x="45" y="70"/>
                </a:cxn>
                <a:cxn ang="0">
                  <a:pos x="51" y="63"/>
                </a:cxn>
                <a:cxn ang="0">
                  <a:pos x="57" y="56"/>
                </a:cxn>
                <a:cxn ang="0">
                  <a:pos x="61" y="53"/>
                </a:cxn>
                <a:cxn ang="0">
                  <a:pos x="64" y="46"/>
                </a:cxn>
                <a:cxn ang="0">
                  <a:pos x="68" y="36"/>
                </a:cxn>
                <a:cxn ang="0">
                  <a:pos x="71" y="32"/>
                </a:cxn>
                <a:cxn ang="0">
                  <a:pos x="72" y="19"/>
                </a:cxn>
                <a:cxn ang="0">
                  <a:pos x="75" y="12"/>
                </a:cxn>
                <a:cxn ang="0">
                  <a:pos x="75" y="0"/>
                </a:cxn>
                <a:cxn ang="0">
                  <a:pos x="102" y="0"/>
                </a:cxn>
              </a:cxnLst>
              <a:rect l="0" t="0" r="r" b="b"/>
              <a:pathLst>
                <a:path w="102" h="116">
                  <a:moveTo>
                    <a:pt x="102" y="0"/>
                  </a:moveTo>
                  <a:lnTo>
                    <a:pt x="102" y="12"/>
                  </a:lnTo>
                  <a:lnTo>
                    <a:pt x="99" y="26"/>
                  </a:lnTo>
                  <a:lnTo>
                    <a:pt x="98" y="34"/>
                  </a:lnTo>
                  <a:lnTo>
                    <a:pt x="95" y="48"/>
                  </a:lnTo>
                  <a:lnTo>
                    <a:pt x="91" y="57"/>
                  </a:lnTo>
                  <a:lnTo>
                    <a:pt x="86" y="67"/>
                  </a:lnTo>
                  <a:lnTo>
                    <a:pt x="79" y="77"/>
                  </a:lnTo>
                  <a:lnTo>
                    <a:pt x="73" y="84"/>
                  </a:lnTo>
                  <a:lnTo>
                    <a:pt x="66" y="91"/>
                  </a:lnTo>
                  <a:lnTo>
                    <a:pt x="57" y="97"/>
                  </a:lnTo>
                  <a:lnTo>
                    <a:pt x="48" y="103"/>
                  </a:lnTo>
                  <a:lnTo>
                    <a:pt x="39" y="109"/>
                  </a:lnTo>
                  <a:lnTo>
                    <a:pt x="29" y="112"/>
                  </a:lnTo>
                  <a:lnTo>
                    <a:pt x="16" y="113"/>
                  </a:lnTo>
                  <a:lnTo>
                    <a:pt x="7" y="116"/>
                  </a:lnTo>
                  <a:lnTo>
                    <a:pt x="0" y="88"/>
                  </a:lnTo>
                  <a:lnTo>
                    <a:pt x="12" y="85"/>
                  </a:lnTo>
                  <a:lnTo>
                    <a:pt x="17" y="84"/>
                  </a:lnTo>
                  <a:lnTo>
                    <a:pt x="25" y="81"/>
                  </a:lnTo>
                  <a:lnTo>
                    <a:pt x="34" y="77"/>
                  </a:lnTo>
                  <a:lnTo>
                    <a:pt x="41" y="74"/>
                  </a:lnTo>
                  <a:lnTo>
                    <a:pt x="45" y="70"/>
                  </a:lnTo>
                  <a:lnTo>
                    <a:pt x="51" y="63"/>
                  </a:lnTo>
                  <a:lnTo>
                    <a:pt x="57" y="56"/>
                  </a:lnTo>
                  <a:lnTo>
                    <a:pt x="61" y="53"/>
                  </a:lnTo>
                  <a:lnTo>
                    <a:pt x="64" y="46"/>
                  </a:lnTo>
                  <a:lnTo>
                    <a:pt x="68" y="36"/>
                  </a:lnTo>
                  <a:lnTo>
                    <a:pt x="71" y="32"/>
                  </a:lnTo>
                  <a:lnTo>
                    <a:pt x="72" y="19"/>
                  </a:lnTo>
                  <a:lnTo>
                    <a:pt x="75" y="12"/>
                  </a:lnTo>
                  <a:lnTo>
                    <a:pt x="75" y="0"/>
                  </a:lnTo>
                  <a:lnTo>
                    <a:pt x="102" y="0"/>
                  </a:lnTo>
                  <a:close/>
                </a:path>
              </a:pathLst>
            </a:custGeom>
            <a:solidFill>
              <a:schemeClr val="tx2"/>
            </a:solidFill>
            <a:ln w="9525">
              <a:noFill/>
              <a:round/>
              <a:headEnd/>
              <a:tailEnd/>
            </a:ln>
          </p:spPr>
          <p:txBody>
            <a:bodyPr/>
            <a:lstStyle/>
            <a:p>
              <a:endParaRPr lang="en-US"/>
            </a:p>
          </p:txBody>
        </p:sp>
        <p:sp>
          <p:nvSpPr>
            <p:cNvPr id="159779" name="Freeform 35"/>
            <p:cNvSpPr>
              <a:spLocks/>
            </p:cNvSpPr>
            <p:nvPr/>
          </p:nvSpPr>
          <p:spPr bwMode="black">
            <a:xfrm>
              <a:off x="1736" y="534"/>
              <a:ext cx="5" cy="9"/>
            </a:xfrm>
            <a:custGeom>
              <a:avLst/>
              <a:gdLst/>
              <a:ahLst/>
              <a:cxnLst>
                <a:cxn ang="0">
                  <a:pos x="13" y="28"/>
                </a:cxn>
                <a:cxn ang="0">
                  <a:pos x="0" y="28"/>
                </a:cxn>
                <a:cxn ang="0">
                  <a:pos x="0" y="28"/>
                </a:cxn>
                <a:cxn ang="0">
                  <a:pos x="0" y="0"/>
                </a:cxn>
                <a:cxn ang="0">
                  <a:pos x="0" y="0"/>
                </a:cxn>
                <a:cxn ang="0">
                  <a:pos x="6" y="0"/>
                </a:cxn>
                <a:cxn ang="0">
                  <a:pos x="13" y="28"/>
                </a:cxn>
              </a:cxnLst>
              <a:rect l="0" t="0" r="r" b="b"/>
              <a:pathLst>
                <a:path w="13" h="28">
                  <a:moveTo>
                    <a:pt x="13" y="28"/>
                  </a:moveTo>
                  <a:lnTo>
                    <a:pt x="0" y="28"/>
                  </a:lnTo>
                  <a:lnTo>
                    <a:pt x="0" y="28"/>
                  </a:lnTo>
                  <a:lnTo>
                    <a:pt x="0" y="0"/>
                  </a:lnTo>
                  <a:lnTo>
                    <a:pt x="0" y="0"/>
                  </a:lnTo>
                  <a:lnTo>
                    <a:pt x="6" y="0"/>
                  </a:lnTo>
                  <a:lnTo>
                    <a:pt x="13" y="28"/>
                  </a:lnTo>
                  <a:close/>
                </a:path>
              </a:pathLst>
            </a:custGeom>
            <a:solidFill>
              <a:schemeClr val="tx2"/>
            </a:solidFill>
            <a:ln w="9525">
              <a:noFill/>
              <a:round/>
              <a:headEnd/>
              <a:tailEnd/>
            </a:ln>
          </p:spPr>
          <p:txBody>
            <a:bodyPr/>
            <a:lstStyle/>
            <a:p>
              <a:endParaRPr lang="en-US"/>
            </a:p>
          </p:txBody>
        </p:sp>
        <p:sp>
          <p:nvSpPr>
            <p:cNvPr id="159780" name="Freeform 36"/>
            <p:cNvSpPr>
              <a:spLocks/>
            </p:cNvSpPr>
            <p:nvPr/>
          </p:nvSpPr>
          <p:spPr bwMode="black">
            <a:xfrm>
              <a:off x="1330" y="509"/>
              <a:ext cx="45" cy="34"/>
            </a:xfrm>
            <a:custGeom>
              <a:avLst/>
              <a:gdLst/>
              <a:ahLst/>
              <a:cxnLst>
                <a:cxn ang="0">
                  <a:pos x="108" y="108"/>
                </a:cxn>
                <a:cxn ang="0">
                  <a:pos x="98" y="108"/>
                </a:cxn>
                <a:cxn ang="0">
                  <a:pos x="85" y="105"/>
                </a:cxn>
                <a:cxn ang="0">
                  <a:pos x="77" y="104"/>
                </a:cxn>
                <a:cxn ang="0">
                  <a:pos x="64" y="101"/>
                </a:cxn>
                <a:cxn ang="0">
                  <a:pos x="54" y="96"/>
                </a:cxn>
                <a:cxn ang="0">
                  <a:pos x="46" y="90"/>
                </a:cxn>
                <a:cxn ang="0">
                  <a:pos x="38" y="84"/>
                </a:cxn>
                <a:cxn ang="0">
                  <a:pos x="30" y="76"/>
                </a:cxn>
                <a:cxn ang="0">
                  <a:pos x="23" y="69"/>
                </a:cxn>
                <a:cxn ang="0">
                  <a:pos x="17" y="62"/>
                </a:cxn>
                <a:cxn ang="0">
                  <a:pos x="12" y="50"/>
                </a:cxn>
                <a:cxn ang="0">
                  <a:pos x="7" y="40"/>
                </a:cxn>
                <a:cxn ang="0">
                  <a:pos x="4" y="31"/>
                </a:cxn>
                <a:cxn ang="0">
                  <a:pos x="3" y="15"/>
                </a:cxn>
                <a:cxn ang="0">
                  <a:pos x="0" y="7"/>
                </a:cxn>
                <a:cxn ang="0">
                  <a:pos x="27" y="0"/>
                </a:cxn>
                <a:cxn ang="0">
                  <a:pos x="30" y="13"/>
                </a:cxn>
                <a:cxn ang="0">
                  <a:pos x="31" y="19"/>
                </a:cxn>
                <a:cxn ang="0">
                  <a:pos x="34" y="28"/>
                </a:cxn>
                <a:cxn ang="0">
                  <a:pos x="36" y="36"/>
                </a:cxn>
                <a:cxn ang="0">
                  <a:pos x="40" y="41"/>
                </a:cxn>
                <a:cxn ang="0">
                  <a:pos x="45" y="48"/>
                </a:cxn>
                <a:cxn ang="0">
                  <a:pos x="50" y="55"/>
                </a:cxn>
                <a:cxn ang="0">
                  <a:pos x="54" y="61"/>
                </a:cxn>
                <a:cxn ang="0">
                  <a:pos x="60" y="64"/>
                </a:cxn>
                <a:cxn ang="0">
                  <a:pos x="68" y="68"/>
                </a:cxn>
                <a:cxn ang="0">
                  <a:pos x="76" y="73"/>
                </a:cxn>
                <a:cxn ang="0">
                  <a:pos x="81" y="76"/>
                </a:cxn>
                <a:cxn ang="0">
                  <a:pos x="91" y="77"/>
                </a:cxn>
                <a:cxn ang="0">
                  <a:pos x="98" y="80"/>
                </a:cxn>
                <a:cxn ang="0">
                  <a:pos x="108" y="80"/>
                </a:cxn>
                <a:cxn ang="0">
                  <a:pos x="108" y="108"/>
                </a:cxn>
              </a:cxnLst>
              <a:rect l="0" t="0" r="r" b="b"/>
              <a:pathLst>
                <a:path w="108" h="108">
                  <a:moveTo>
                    <a:pt x="108" y="108"/>
                  </a:moveTo>
                  <a:lnTo>
                    <a:pt x="98" y="108"/>
                  </a:lnTo>
                  <a:lnTo>
                    <a:pt x="85" y="105"/>
                  </a:lnTo>
                  <a:lnTo>
                    <a:pt x="77" y="104"/>
                  </a:lnTo>
                  <a:lnTo>
                    <a:pt x="64" y="101"/>
                  </a:lnTo>
                  <a:lnTo>
                    <a:pt x="54" y="96"/>
                  </a:lnTo>
                  <a:lnTo>
                    <a:pt x="46" y="90"/>
                  </a:lnTo>
                  <a:lnTo>
                    <a:pt x="38" y="84"/>
                  </a:lnTo>
                  <a:lnTo>
                    <a:pt x="30" y="76"/>
                  </a:lnTo>
                  <a:lnTo>
                    <a:pt x="23" y="69"/>
                  </a:lnTo>
                  <a:lnTo>
                    <a:pt x="17" y="62"/>
                  </a:lnTo>
                  <a:lnTo>
                    <a:pt x="12" y="50"/>
                  </a:lnTo>
                  <a:lnTo>
                    <a:pt x="7" y="40"/>
                  </a:lnTo>
                  <a:lnTo>
                    <a:pt x="4" y="31"/>
                  </a:lnTo>
                  <a:lnTo>
                    <a:pt x="3" y="15"/>
                  </a:lnTo>
                  <a:lnTo>
                    <a:pt x="0" y="7"/>
                  </a:lnTo>
                  <a:lnTo>
                    <a:pt x="27" y="0"/>
                  </a:lnTo>
                  <a:lnTo>
                    <a:pt x="30" y="13"/>
                  </a:lnTo>
                  <a:lnTo>
                    <a:pt x="31" y="19"/>
                  </a:lnTo>
                  <a:lnTo>
                    <a:pt x="34" y="28"/>
                  </a:lnTo>
                  <a:lnTo>
                    <a:pt x="36" y="36"/>
                  </a:lnTo>
                  <a:lnTo>
                    <a:pt x="40" y="41"/>
                  </a:lnTo>
                  <a:lnTo>
                    <a:pt x="45" y="48"/>
                  </a:lnTo>
                  <a:lnTo>
                    <a:pt x="50" y="55"/>
                  </a:lnTo>
                  <a:lnTo>
                    <a:pt x="54" y="61"/>
                  </a:lnTo>
                  <a:lnTo>
                    <a:pt x="60" y="64"/>
                  </a:lnTo>
                  <a:lnTo>
                    <a:pt x="68" y="68"/>
                  </a:lnTo>
                  <a:lnTo>
                    <a:pt x="76" y="73"/>
                  </a:lnTo>
                  <a:lnTo>
                    <a:pt x="81" y="76"/>
                  </a:lnTo>
                  <a:lnTo>
                    <a:pt x="91" y="77"/>
                  </a:lnTo>
                  <a:lnTo>
                    <a:pt x="98" y="80"/>
                  </a:lnTo>
                  <a:lnTo>
                    <a:pt x="108" y="80"/>
                  </a:lnTo>
                  <a:lnTo>
                    <a:pt x="108" y="108"/>
                  </a:lnTo>
                  <a:close/>
                </a:path>
              </a:pathLst>
            </a:custGeom>
            <a:solidFill>
              <a:schemeClr val="tx2"/>
            </a:solidFill>
            <a:ln w="9525">
              <a:noFill/>
              <a:round/>
              <a:headEnd/>
              <a:tailEnd/>
            </a:ln>
          </p:spPr>
          <p:txBody>
            <a:bodyPr/>
            <a:lstStyle/>
            <a:p>
              <a:endParaRPr lang="en-US"/>
            </a:p>
          </p:txBody>
        </p:sp>
        <p:sp>
          <p:nvSpPr>
            <p:cNvPr id="159781" name="Freeform 37"/>
            <p:cNvSpPr>
              <a:spLocks/>
            </p:cNvSpPr>
            <p:nvPr/>
          </p:nvSpPr>
          <p:spPr bwMode="black">
            <a:xfrm>
              <a:off x="1330" y="505"/>
              <a:ext cx="10" cy="6"/>
            </a:xfrm>
            <a:custGeom>
              <a:avLst/>
              <a:gdLst/>
              <a:ahLst/>
              <a:cxnLst>
                <a:cxn ang="0">
                  <a:pos x="0" y="15"/>
                </a:cxn>
                <a:cxn ang="0">
                  <a:pos x="0" y="0"/>
                </a:cxn>
                <a:cxn ang="0">
                  <a:pos x="0" y="0"/>
                </a:cxn>
                <a:cxn ang="0">
                  <a:pos x="27" y="0"/>
                </a:cxn>
                <a:cxn ang="0">
                  <a:pos x="27" y="0"/>
                </a:cxn>
                <a:cxn ang="0">
                  <a:pos x="27" y="8"/>
                </a:cxn>
                <a:cxn ang="0">
                  <a:pos x="0" y="15"/>
                </a:cxn>
              </a:cxnLst>
              <a:rect l="0" t="0" r="r" b="b"/>
              <a:pathLst>
                <a:path w="27" h="15">
                  <a:moveTo>
                    <a:pt x="0" y="15"/>
                  </a:moveTo>
                  <a:lnTo>
                    <a:pt x="0" y="0"/>
                  </a:lnTo>
                  <a:lnTo>
                    <a:pt x="0" y="0"/>
                  </a:lnTo>
                  <a:lnTo>
                    <a:pt x="27" y="0"/>
                  </a:lnTo>
                  <a:lnTo>
                    <a:pt x="27" y="0"/>
                  </a:lnTo>
                  <a:lnTo>
                    <a:pt x="27" y="8"/>
                  </a:lnTo>
                  <a:lnTo>
                    <a:pt x="0" y="15"/>
                  </a:lnTo>
                  <a:close/>
                </a:path>
              </a:pathLst>
            </a:custGeom>
            <a:solidFill>
              <a:schemeClr val="tx2"/>
            </a:solidFill>
            <a:ln w="9525">
              <a:noFill/>
              <a:round/>
              <a:headEnd/>
              <a:tailEnd/>
            </a:ln>
          </p:spPr>
          <p:txBody>
            <a:bodyPr/>
            <a:lstStyle/>
            <a:p>
              <a:endParaRPr lang="en-US"/>
            </a:p>
          </p:txBody>
        </p:sp>
        <p:sp>
          <p:nvSpPr>
            <p:cNvPr id="159782" name="Freeform 38"/>
            <p:cNvSpPr>
              <a:spLocks/>
            </p:cNvSpPr>
            <p:nvPr/>
          </p:nvSpPr>
          <p:spPr bwMode="black">
            <a:xfrm>
              <a:off x="1330" y="471"/>
              <a:ext cx="43" cy="34"/>
            </a:xfrm>
            <a:custGeom>
              <a:avLst/>
              <a:gdLst/>
              <a:ahLst/>
              <a:cxnLst>
                <a:cxn ang="0">
                  <a:pos x="0" y="112"/>
                </a:cxn>
                <a:cxn ang="0">
                  <a:pos x="0" y="102"/>
                </a:cxn>
                <a:cxn ang="0">
                  <a:pos x="3" y="88"/>
                </a:cxn>
                <a:cxn ang="0">
                  <a:pos x="4" y="79"/>
                </a:cxn>
                <a:cxn ang="0">
                  <a:pos x="7" y="67"/>
                </a:cxn>
                <a:cxn ang="0">
                  <a:pos x="10" y="57"/>
                </a:cxn>
                <a:cxn ang="0">
                  <a:pos x="16" y="48"/>
                </a:cxn>
                <a:cxn ang="0">
                  <a:pos x="23" y="37"/>
                </a:cxn>
                <a:cxn ang="0">
                  <a:pos x="28" y="30"/>
                </a:cxn>
                <a:cxn ang="0">
                  <a:pos x="36" y="23"/>
                </a:cxn>
                <a:cxn ang="0">
                  <a:pos x="43" y="18"/>
                </a:cxn>
                <a:cxn ang="0">
                  <a:pos x="54" y="12"/>
                </a:cxn>
                <a:cxn ang="0">
                  <a:pos x="64" y="7"/>
                </a:cxn>
                <a:cxn ang="0">
                  <a:pos x="73" y="3"/>
                </a:cxn>
                <a:cxn ang="0">
                  <a:pos x="86" y="2"/>
                </a:cxn>
                <a:cxn ang="0">
                  <a:pos x="95" y="0"/>
                </a:cxn>
                <a:cxn ang="0">
                  <a:pos x="101" y="28"/>
                </a:cxn>
                <a:cxn ang="0">
                  <a:pos x="90" y="30"/>
                </a:cxn>
                <a:cxn ang="0">
                  <a:pos x="85" y="32"/>
                </a:cxn>
                <a:cxn ang="0">
                  <a:pos x="76" y="35"/>
                </a:cxn>
                <a:cxn ang="0">
                  <a:pos x="68" y="37"/>
                </a:cxn>
                <a:cxn ang="0">
                  <a:pos x="63" y="41"/>
                </a:cxn>
                <a:cxn ang="0">
                  <a:pos x="56" y="47"/>
                </a:cxn>
                <a:cxn ang="0">
                  <a:pos x="51" y="51"/>
                </a:cxn>
                <a:cxn ang="0">
                  <a:pos x="45" y="58"/>
                </a:cxn>
                <a:cxn ang="0">
                  <a:pos x="41" y="62"/>
                </a:cxn>
                <a:cxn ang="0">
                  <a:pos x="37" y="69"/>
                </a:cxn>
                <a:cxn ang="0">
                  <a:pos x="34" y="78"/>
                </a:cxn>
                <a:cxn ang="0">
                  <a:pos x="31" y="84"/>
                </a:cxn>
                <a:cxn ang="0">
                  <a:pos x="30" y="95"/>
                </a:cxn>
                <a:cxn ang="0">
                  <a:pos x="27" y="102"/>
                </a:cxn>
                <a:cxn ang="0">
                  <a:pos x="27" y="112"/>
                </a:cxn>
                <a:cxn ang="0">
                  <a:pos x="0" y="112"/>
                </a:cxn>
              </a:cxnLst>
              <a:rect l="0" t="0" r="r" b="b"/>
              <a:pathLst>
                <a:path w="101" h="112">
                  <a:moveTo>
                    <a:pt x="0" y="112"/>
                  </a:moveTo>
                  <a:lnTo>
                    <a:pt x="0" y="102"/>
                  </a:lnTo>
                  <a:lnTo>
                    <a:pt x="3" y="88"/>
                  </a:lnTo>
                  <a:lnTo>
                    <a:pt x="4" y="79"/>
                  </a:lnTo>
                  <a:lnTo>
                    <a:pt x="7" y="67"/>
                  </a:lnTo>
                  <a:lnTo>
                    <a:pt x="10" y="57"/>
                  </a:lnTo>
                  <a:lnTo>
                    <a:pt x="16" y="48"/>
                  </a:lnTo>
                  <a:lnTo>
                    <a:pt x="23" y="37"/>
                  </a:lnTo>
                  <a:lnTo>
                    <a:pt x="28" y="30"/>
                  </a:lnTo>
                  <a:lnTo>
                    <a:pt x="36" y="23"/>
                  </a:lnTo>
                  <a:lnTo>
                    <a:pt x="43" y="18"/>
                  </a:lnTo>
                  <a:lnTo>
                    <a:pt x="54" y="12"/>
                  </a:lnTo>
                  <a:lnTo>
                    <a:pt x="64" y="7"/>
                  </a:lnTo>
                  <a:lnTo>
                    <a:pt x="73" y="3"/>
                  </a:lnTo>
                  <a:lnTo>
                    <a:pt x="86" y="2"/>
                  </a:lnTo>
                  <a:lnTo>
                    <a:pt x="95" y="0"/>
                  </a:lnTo>
                  <a:lnTo>
                    <a:pt x="101" y="28"/>
                  </a:lnTo>
                  <a:lnTo>
                    <a:pt x="90" y="30"/>
                  </a:lnTo>
                  <a:lnTo>
                    <a:pt x="85" y="32"/>
                  </a:lnTo>
                  <a:lnTo>
                    <a:pt x="76" y="35"/>
                  </a:lnTo>
                  <a:lnTo>
                    <a:pt x="68" y="37"/>
                  </a:lnTo>
                  <a:lnTo>
                    <a:pt x="63" y="41"/>
                  </a:lnTo>
                  <a:lnTo>
                    <a:pt x="56" y="47"/>
                  </a:lnTo>
                  <a:lnTo>
                    <a:pt x="51" y="51"/>
                  </a:lnTo>
                  <a:lnTo>
                    <a:pt x="45" y="58"/>
                  </a:lnTo>
                  <a:lnTo>
                    <a:pt x="41" y="62"/>
                  </a:lnTo>
                  <a:lnTo>
                    <a:pt x="37" y="69"/>
                  </a:lnTo>
                  <a:lnTo>
                    <a:pt x="34" y="78"/>
                  </a:lnTo>
                  <a:lnTo>
                    <a:pt x="31" y="84"/>
                  </a:lnTo>
                  <a:lnTo>
                    <a:pt x="30" y="95"/>
                  </a:lnTo>
                  <a:lnTo>
                    <a:pt x="27" y="102"/>
                  </a:lnTo>
                  <a:lnTo>
                    <a:pt x="27" y="112"/>
                  </a:lnTo>
                  <a:lnTo>
                    <a:pt x="0" y="112"/>
                  </a:lnTo>
                  <a:close/>
                </a:path>
              </a:pathLst>
            </a:custGeom>
            <a:solidFill>
              <a:schemeClr val="tx2"/>
            </a:solidFill>
            <a:ln w="9525">
              <a:noFill/>
              <a:round/>
              <a:headEnd/>
              <a:tailEnd/>
            </a:ln>
          </p:spPr>
          <p:txBody>
            <a:bodyPr/>
            <a:lstStyle/>
            <a:p>
              <a:endParaRPr lang="en-US"/>
            </a:p>
          </p:txBody>
        </p:sp>
        <p:sp>
          <p:nvSpPr>
            <p:cNvPr id="159783" name="Freeform 39"/>
            <p:cNvSpPr>
              <a:spLocks/>
            </p:cNvSpPr>
            <p:nvPr/>
          </p:nvSpPr>
          <p:spPr bwMode="black">
            <a:xfrm>
              <a:off x="1370" y="471"/>
              <a:ext cx="5" cy="8"/>
            </a:xfrm>
            <a:custGeom>
              <a:avLst/>
              <a:gdLst/>
              <a:ahLst/>
              <a:cxnLst>
                <a:cxn ang="0">
                  <a:pos x="0" y="0"/>
                </a:cxn>
                <a:cxn ang="0">
                  <a:pos x="13" y="0"/>
                </a:cxn>
                <a:cxn ang="0">
                  <a:pos x="13" y="0"/>
                </a:cxn>
                <a:cxn ang="0">
                  <a:pos x="13" y="28"/>
                </a:cxn>
                <a:cxn ang="0">
                  <a:pos x="13" y="28"/>
                </a:cxn>
                <a:cxn ang="0">
                  <a:pos x="6" y="28"/>
                </a:cxn>
                <a:cxn ang="0">
                  <a:pos x="0" y="0"/>
                </a:cxn>
              </a:cxnLst>
              <a:rect l="0" t="0" r="r" b="b"/>
              <a:pathLst>
                <a:path w="13" h="28">
                  <a:moveTo>
                    <a:pt x="0" y="0"/>
                  </a:moveTo>
                  <a:lnTo>
                    <a:pt x="13" y="0"/>
                  </a:lnTo>
                  <a:lnTo>
                    <a:pt x="13" y="0"/>
                  </a:lnTo>
                  <a:lnTo>
                    <a:pt x="13" y="28"/>
                  </a:lnTo>
                  <a:lnTo>
                    <a:pt x="13" y="28"/>
                  </a:lnTo>
                  <a:lnTo>
                    <a:pt x="6" y="28"/>
                  </a:lnTo>
                  <a:lnTo>
                    <a:pt x="0" y="0"/>
                  </a:lnTo>
                  <a:close/>
                </a:path>
              </a:pathLst>
            </a:custGeom>
            <a:solidFill>
              <a:schemeClr val="tx2"/>
            </a:solidFill>
            <a:ln w="9525">
              <a:noFill/>
              <a:round/>
              <a:headEnd/>
              <a:tailEnd/>
            </a:ln>
          </p:spPr>
          <p:txBody>
            <a:bodyPr/>
            <a:lstStyle/>
            <a:p>
              <a:endParaRPr lang="en-US"/>
            </a:p>
          </p:txBody>
        </p:sp>
        <p:sp>
          <p:nvSpPr>
            <p:cNvPr id="159784" name="Freeform 40"/>
            <p:cNvSpPr>
              <a:spLocks/>
            </p:cNvSpPr>
            <p:nvPr/>
          </p:nvSpPr>
          <p:spPr bwMode="black">
            <a:xfrm>
              <a:off x="1375" y="471"/>
              <a:ext cx="46" cy="32"/>
            </a:xfrm>
            <a:custGeom>
              <a:avLst/>
              <a:gdLst/>
              <a:ahLst/>
              <a:cxnLst>
                <a:cxn ang="0">
                  <a:pos x="0" y="0"/>
                </a:cxn>
                <a:cxn ang="0">
                  <a:pos x="10" y="0"/>
                </a:cxn>
                <a:cxn ang="0">
                  <a:pos x="24" y="2"/>
                </a:cxn>
                <a:cxn ang="0">
                  <a:pos x="32" y="3"/>
                </a:cxn>
                <a:cxn ang="0">
                  <a:pos x="45" y="7"/>
                </a:cxn>
                <a:cxn ang="0">
                  <a:pos x="53" y="10"/>
                </a:cxn>
                <a:cxn ang="0">
                  <a:pos x="62" y="16"/>
                </a:cxn>
                <a:cxn ang="0">
                  <a:pos x="72" y="23"/>
                </a:cxn>
                <a:cxn ang="0">
                  <a:pos x="79" y="29"/>
                </a:cxn>
                <a:cxn ang="0">
                  <a:pos x="86" y="37"/>
                </a:cxn>
                <a:cxn ang="0">
                  <a:pos x="91" y="44"/>
                </a:cxn>
                <a:cxn ang="0">
                  <a:pos x="97" y="56"/>
                </a:cxn>
                <a:cxn ang="0">
                  <a:pos x="101" y="67"/>
                </a:cxn>
                <a:cxn ang="0">
                  <a:pos x="105" y="76"/>
                </a:cxn>
                <a:cxn ang="0">
                  <a:pos x="106" y="89"/>
                </a:cxn>
                <a:cxn ang="0">
                  <a:pos x="108" y="98"/>
                </a:cxn>
                <a:cxn ang="0">
                  <a:pos x="81" y="105"/>
                </a:cxn>
                <a:cxn ang="0">
                  <a:pos x="79" y="93"/>
                </a:cxn>
                <a:cxn ang="0">
                  <a:pos x="78" y="88"/>
                </a:cxn>
                <a:cxn ang="0">
                  <a:pos x="74" y="78"/>
                </a:cxn>
                <a:cxn ang="0">
                  <a:pos x="72" y="70"/>
                </a:cxn>
                <a:cxn ang="0">
                  <a:pos x="69" y="65"/>
                </a:cxn>
                <a:cxn ang="0">
                  <a:pos x="63" y="58"/>
                </a:cxn>
                <a:cxn ang="0">
                  <a:pos x="59" y="53"/>
                </a:cxn>
                <a:cxn ang="0">
                  <a:pos x="52" y="47"/>
                </a:cxn>
                <a:cxn ang="0">
                  <a:pos x="48" y="42"/>
                </a:cxn>
                <a:cxn ang="0">
                  <a:pos x="42" y="39"/>
                </a:cxn>
                <a:cxn ang="0">
                  <a:pos x="34" y="35"/>
                </a:cxn>
                <a:cxn ang="0">
                  <a:pos x="29" y="32"/>
                </a:cxn>
                <a:cxn ang="0">
                  <a:pos x="17" y="30"/>
                </a:cxn>
                <a:cxn ang="0">
                  <a:pos x="10" y="28"/>
                </a:cxn>
                <a:cxn ang="0">
                  <a:pos x="0" y="28"/>
                </a:cxn>
                <a:cxn ang="0">
                  <a:pos x="0" y="0"/>
                </a:cxn>
              </a:cxnLst>
              <a:rect l="0" t="0" r="r" b="b"/>
              <a:pathLst>
                <a:path w="108" h="105">
                  <a:moveTo>
                    <a:pt x="0" y="0"/>
                  </a:moveTo>
                  <a:lnTo>
                    <a:pt x="10" y="0"/>
                  </a:lnTo>
                  <a:lnTo>
                    <a:pt x="24" y="2"/>
                  </a:lnTo>
                  <a:lnTo>
                    <a:pt x="32" y="3"/>
                  </a:lnTo>
                  <a:lnTo>
                    <a:pt x="45" y="7"/>
                  </a:lnTo>
                  <a:lnTo>
                    <a:pt x="53" y="10"/>
                  </a:lnTo>
                  <a:lnTo>
                    <a:pt x="62" y="16"/>
                  </a:lnTo>
                  <a:lnTo>
                    <a:pt x="72" y="23"/>
                  </a:lnTo>
                  <a:lnTo>
                    <a:pt x="79" y="29"/>
                  </a:lnTo>
                  <a:lnTo>
                    <a:pt x="86" y="37"/>
                  </a:lnTo>
                  <a:lnTo>
                    <a:pt x="91" y="44"/>
                  </a:lnTo>
                  <a:lnTo>
                    <a:pt x="97" y="56"/>
                  </a:lnTo>
                  <a:lnTo>
                    <a:pt x="101" y="67"/>
                  </a:lnTo>
                  <a:lnTo>
                    <a:pt x="105" y="76"/>
                  </a:lnTo>
                  <a:lnTo>
                    <a:pt x="106" y="89"/>
                  </a:lnTo>
                  <a:lnTo>
                    <a:pt x="108" y="98"/>
                  </a:lnTo>
                  <a:lnTo>
                    <a:pt x="81" y="105"/>
                  </a:lnTo>
                  <a:lnTo>
                    <a:pt x="79" y="93"/>
                  </a:lnTo>
                  <a:lnTo>
                    <a:pt x="78" y="88"/>
                  </a:lnTo>
                  <a:lnTo>
                    <a:pt x="74" y="78"/>
                  </a:lnTo>
                  <a:lnTo>
                    <a:pt x="72" y="70"/>
                  </a:lnTo>
                  <a:lnTo>
                    <a:pt x="69" y="65"/>
                  </a:lnTo>
                  <a:lnTo>
                    <a:pt x="63" y="58"/>
                  </a:lnTo>
                  <a:lnTo>
                    <a:pt x="59" y="53"/>
                  </a:lnTo>
                  <a:lnTo>
                    <a:pt x="52" y="47"/>
                  </a:lnTo>
                  <a:lnTo>
                    <a:pt x="48" y="42"/>
                  </a:lnTo>
                  <a:lnTo>
                    <a:pt x="42" y="39"/>
                  </a:lnTo>
                  <a:lnTo>
                    <a:pt x="34" y="35"/>
                  </a:lnTo>
                  <a:lnTo>
                    <a:pt x="29" y="32"/>
                  </a:lnTo>
                  <a:lnTo>
                    <a:pt x="17" y="30"/>
                  </a:lnTo>
                  <a:lnTo>
                    <a:pt x="10" y="28"/>
                  </a:lnTo>
                  <a:lnTo>
                    <a:pt x="0" y="28"/>
                  </a:lnTo>
                  <a:lnTo>
                    <a:pt x="0" y="0"/>
                  </a:lnTo>
                  <a:close/>
                </a:path>
              </a:pathLst>
            </a:custGeom>
            <a:solidFill>
              <a:schemeClr val="tx2"/>
            </a:solidFill>
            <a:ln w="9525">
              <a:noFill/>
              <a:round/>
              <a:headEnd/>
              <a:tailEnd/>
            </a:ln>
          </p:spPr>
          <p:txBody>
            <a:bodyPr/>
            <a:lstStyle/>
            <a:p>
              <a:endParaRPr lang="en-US"/>
            </a:p>
          </p:txBody>
        </p:sp>
        <p:sp>
          <p:nvSpPr>
            <p:cNvPr id="159785" name="Freeform 41"/>
            <p:cNvSpPr>
              <a:spLocks/>
            </p:cNvSpPr>
            <p:nvPr/>
          </p:nvSpPr>
          <p:spPr bwMode="black">
            <a:xfrm>
              <a:off x="1408" y="501"/>
              <a:ext cx="13" cy="4"/>
            </a:xfrm>
            <a:custGeom>
              <a:avLst/>
              <a:gdLst/>
              <a:ahLst/>
              <a:cxnLst>
                <a:cxn ang="0">
                  <a:pos x="27" y="0"/>
                </a:cxn>
                <a:cxn ang="0">
                  <a:pos x="27" y="14"/>
                </a:cxn>
                <a:cxn ang="0">
                  <a:pos x="27" y="14"/>
                </a:cxn>
                <a:cxn ang="0">
                  <a:pos x="0" y="14"/>
                </a:cxn>
                <a:cxn ang="0">
                  <a:pos x="0" y="14"/>
                </a:cxn>
                <a:cxn ang="0">
                  <a:pos x="0" y="7"/>
                </a:cxn>
                <a:cxn ang="0">
                  <a:pos x="27" y="0"/>
                </a:cxn>
              </a:cxnLst>
              <a:rect l="0" t="0" r="r" b="b"/>
              <a:pathLst>
                <a:path w="27" h="14">
                  <a:moveTo>
                    <a:pt x="27" y="0"/>
                  </a:moveTo>
                  <a:lnTo>
                    <a:pt x="27" y="14"/>
                  </a:lnTo>
                  <a:lnTo>
                    <a:pt x="27" y="14"/>
                  </a:lnTo>
                  <a:lnTo>
                    <a:pt x="0" y="14"/>
                  </a:lnTo>
                  <a:lnTo>
                    <a:pt x="0" y="14"/>
                  </a:lnTo>
                  <a:lnTo>
                    <a:pt x="0" y="7"/>
                  </a:lnTo>
                  <a:lnTo>
                    <a:pt x="27" y="0"/>
                  </a:lnTo>
                  <a:close/>
                </a:path>
              </a:pathLst>
            </a:custGeom>
            <a:solidFill>
              <a:schemeClr val="tx2"/>
            </a:solidFill>
            <a:ln w="9525">
              <a:noFill/>
              <a:round/>
              <a:headEnd/>
              <a:tailEnd/>
            </a:ln>
          </p:spPr>
          <p:txBody>
            <a:bodyPr/>
            <a:lstStyle/>
            <a:p>
              <a:endParaRPr lang="en-US"/>
            </a:p>
          </p:txBody>
        </p:sp>
        <p:sp>
          <p:nvSpPr>
            <p:cNvPr id="159786" name="Freeform 42"/>
            <p:cNvSpPr>
              <a:spLocks/>
            </p:cNvSpPr>
            <p:nvPr/>
          </p:nvSpPr>
          <p:spPr bwMode="black">
            <a:xfrm>
              <a:off x="1378" y="505"/>
              <a:ext cx="43" cy="38"/>
            </a:xfrm>
            <a:custGeom>
              <a:avLst/>
              <a:gdLst/>
              <a:ahLst/>
              <a:cxnLst>
                <a:cxn ang="0">
                  <a:pos x="101" y="0"/>
                </a:cxn>
                <a:cxn ang="0">
                  <a:pos x="101" y="12"/>
                </a:cxn>
                <a:cxn ang="0">
                  <a:pos x="99" y="26"/>
                </a:cxn>
                <a:cxn ang="0">
                  <a:pos x="98" y="34"/>
                </a:cxn>
                <a:cxn ang="0">
                  <a:pos x="94" y="48"/>
                </a:cxn>
                <a:cxn ang="0">
                  <a:pos x="91" y="57"/>
                </a:cxn>
                <a:cxn ang="0">
                  <a:pos x="85" y="67"/>
                </a:cxn>
                <a:cxn ang="0">
                  <a:pos x="79" y="77"/>
                </a:cxn>
                <a:cxn ang="0">
                  <a:pos x="73" y="84"/>
                </a:cxn>
                <a:cxn ang="0">
                  <a:pos x="65" y="91"/>
                </a:cxn>
                <a:cxn ang="0">
                  <a:pos x="56" y="97"/>
                </a:cxn>
                <a:cxn ang="0">
                  <a:pos x="47" y="103"/>
                </a:cxn>
                <a:cxn ang="0">
                  <a:pos x="39" y="107"/>
                </a:cxn>
                <a:cxn ang="0">
                  <a:pos x="29" y="112"/>
                </a:cxn>
                <a:cxn ang="0">
                  <a:pos x="15" y="113"/>
                </a:cxn>
                <a:cxn ang="0">
                  <a:pos x="7" y="116"/>
                </a:cxn>
                <a:cxn ang="0">
                  <a:pos x="0" y="88"/>
                </a:cxn>
                <a:cxn ang="0">
                  <a:pos x="12" y="85"/>
                </a:cxn>
                <a:cxn ang="0">
                  <a:pos x="18" y="84"/>
                </a:cxn>
                <a:cxn ang="0">
                  <a:pos x="26" y="82"/>
                </a:cxn>
                <a:cxn ang="0">
                  <a:pos x="34" y="77"/>
                </a:cxn>
                <a:cxn ang="0">
                  <a:pos x="40" y="74"/>
                </a:cxn>
                <a:cxn ang="0">
                  <a:pos x="45" y="70"/>
                </a:cxn>
                <a:cxn ang="0">
                  <a:pos x="50" y="63"/>
                </a:cxn>
                <a:cxn ang="0">
                  <a:pos x="56" y="56"/>
                </a:cxn>
                <a:cxn ang="0">
                  <a:pos x="61" y="53"/>
                </a:cxn>
                <a:cxn ang="0">
                  <a:pos x="64" y="46"/>
                </a:cxn>
                <a:cxn ang="0">
                  <a:pos x="67" y="36"/>
                </a:cxn>
                <a:cxn ang="0">
                  <a:pos x="71" y="32"/>
                </a:cxn>
                <a:cxn ang="0">
                  <a:pos x="72" y="19"/>
                </a:cxn>
                <a:cxn ang="0">
                  <a:pos x="74" y="12"/>
                </a:cxn>
                <a:cxn ang="0">
                  <a:pos x="74" y="0"/>
                </a:cxn>
                <a:cxn ang="0">
                  <a:pos x="101" y="0"/>
                </a:cxn>
              </a:cxnLst>
              <a:rect l="0" t="0" r="r" b="b"/>
              <a:pathLst>
                <a:path w="101" h="116">
                  <a:moveTo>
                    <a:pt x="101" y="0"/>
                  </a:moveTo>
                  <a:lnTo>
                    <a:pt x="101" y="12"/>
                  </a:lnTo>
                  <a:lnTo>
                    <a:pt x="99" y="26"/>
                  </a:lnTo>
                  <a:lnTo>
                    <a:pt x="98" y="34"/>
                  </a:lnTo>
                  <a:lnTo>
                    <a:pt x="94" y="48"/>
                  </a:lnTo>
                  <a:lnTo>
                    <a:pt x="91" y="57"/>
                  </a:lnTo>
                  <a:lnTo>
                    <a:pt x="85" y="67"/>
                  </a:lnTo>
                  <a:lnTo>
                    <a:pt x="79" y="77"/>
                  </a:lnTo>
                  <a:lnTo>
                    <a:pt x="73" y="84"/>
                  </a:lnTo>
                  <a:lnTo>
                    <a:pt x="65" y="91"/>
                  </a:lnTo>
                  <a:lnTo>
                    <a:pt x="56" y="97"/>
                  </a:lnTo>
                  <a:lnTo>
                    <a:pt x="47" y="103"/>
                  </a:lnTo>
                  <a:lnTo>
                    <a:pt x="39" y="107"/>
                  </a:lnTo>
                  <a:lnTo>
                    <a:pt x="29" y="112"/>
                  </a:lnTo>
                  <a:lnTo>
                    <a:pt x="15" y="113"/>
                  </a:lnTo>
                  <a:lnTo>
                    <a:pt x="7" y="116"/>
                  </a:lnTo>
                  <a:lnTo>
                    <a:pt x="0" y="88"/>
                  </a:lnTo>
                  <a:lnTo>
                    <a:pt x="12" y="85"/>
                  </a:lnTo>
                  <a:lnTo>
                    <a:pt x="18" y="84"/>
                  </a:lnTo>
                  <a:lnTo>
                    <a:pt x="26" y="82"/>
                  </a:lnTo>
                  <a:lnTo>
                    <a:pt x="34" y="77"/>
                  </a:lnTo>
                  <a:lnTo>
                    <a:pt x="40" y="74"/>
                  </a:lnTo>
                  <a:lnTo>
                    <a:pt x="45" y="70"/>
                  </a:lnTo>
                  <a:lnTo>
                    <a:pt x="50" y="63"/>
                  </a:lnTo>
                  <a:lnTo>
                    <a:pt x="56" y="56"/>
                  </a:lnTo>
                  <a:lnTo>
                    <a:pt x="61" y="53"/>
                  </a:lnTo>
                  <a:lnTo>
                    <a:pt x="64" y="46"/>
                  </a:lnTo>
                  <a:lnTo>
                    <a:pt x="67" y="36"/>
                  </a:lnTo>
                  <a:lnTo>
                    <a:pt x="71" y="32"/>
                  </a:lnTo>
                  <a:lnTo>
                    <a:pt x="72" y="19"/>
                  </a:lnTo>
                  <a:lnTo>
                    <a:pt x="74" y="12"/>
                  </a:lnTo>
                  <a:lnTo>
                    <a:pt x="74" y="0"/>
                  </a:lnTo>
                  <a:lnTo>
                    <a:pt x="101" y="0"/>
                  </a:lnTo>
                  <a:close/>
                </a:path>
              </a:pathLst>
            </a:custGeom>
            <a:solidFill>
              <a:schemeClr val="tx2"/>
            </a:solidFill>
            <a:ln w="9525">
              <a:noFill/>
              <a:round/>
              <a:headEnd/>
              <a:tailEnd/>
            </a:ln>
          </p:spPr>
          <p:txBody>
            <a:bodyPr/>
            <a:lstStyle/>
            <a:p>
              <a:endParaRPr lang="en-US"/>
            </a:p>
          </p:txBody>
        </p:sp>
        <p:sp>
          <p:nvSpPr>
            <p:cNvPr id="159787" name="Freeform 43"/>
            <p:cNvSpPr>
              <a:spLocks/>
            </p:cNvSpPr>
            <p:nvPr/>
          </p:nvSpPr>
          <p:spPr bwMode="black">
            <a:xfrm>
              <a:off x="1375" y="534"/>
              <a:ext cx="5" cy="9"/>
            </a:xfrm>
            <a:custGeom>
              <a:avLst/>
              <a:gdLst/>
              <a:ahLst/>
              <a:cxnLst>
                <a:cxn ang="0">
                  <a:pos x="14" y="28"/>
                </a:cxn>
                <a:cxn ang="0">
                  <a:pos x="0" y="28"/>
                </a:cxn>
                <a:cxn ang="0">
                  <a:pos x="0" y="28"/>
                </a:cxn>
                <a:cxn ang="0">
                  <a:pos x="0" y="0"/>
                </a:cxn>
                <a:cxn ang="0">
                  <a:pos x="0" y="0"/>
                </a:cxn>
                <a:cxn ang="0">
                  <a:pos x="7" y="0"/>
                </a:cxn>
                <a:cxn ang="0">
                  <a:pos x="14" y="28"/>
                </a:cxn>
              </a:cxnLst>
              <a:rect l="0" t="0" r="r" b="b"/>
              <a:pathLst>
                <a:path w="14" h="28">
                  <a:moveTo>
                    <a:pt x="14" y="28"/>
                  </a:moveTo>
                  <a:lnTo>
                    <a:pt x="0" y="28"/>
                  </a:lnTo>
                  <a:lnTo>
                    <a:pt x="0" y="28"/>
                  </a:lnTo>
                  <a:lnTo>
                    <a:pt x="0" y="0"/>
                  </a:lnTo>
                  <a:lnTo>
                    <a:pt x="0" y="0"/>
                  </a:lnTo>
                  <a:lnTo>
                    <a:pt x="7" y="0"/>
                  </a:lnTo>
                  <a:lnTo>
                    <a:pt x="14" y="28"/>
                  </a:lnTo>
                  <a:close/>
                </a:path>
              </a:pathLst>
            </a:custGeom>
            <a:solidFill>
              <a:schemeClr val="tx2"/>
            </a:solidFill>
            <a:ln w="9525">
              <a:noFill/>
              <a:round/>
              <a:headEnd/>
              <a:tailEnd/>
            </a:ln>
          </p:spPr>
          <p:txBody>
            <a:bodyPr/>
            <a:lstStyle/>
            <a:p>
              <a:endParaRPr lang="en-US"/>
            </a:p>
          </p:txBody>
        </p:sp>
        <p:sp>
          <p:nvSpPr>
            <p:cNvPr id="159788" name="Freeform 44"/>
            <p:cNvSpPr>
              <a:spLocks/>
            </p:cNvSpPr>
            <p:nvPr/>
          </p:nvSpPr>
          <p:spPr bwMode="black">
            <a:xfrm>
              <a:off x="968" y="509"/>
              <a:ext cx="46" cy="34"/>
            </a:xfrm>
            <a:custGeom>
              <a:avLst/>
              <a:gdLst/>
              <a:ahLst/>
              <a:cxnLst>
                <a:cxn ang="0">
                  <a:pos x="108" y="108"/>
                </a:cxn>
                <a:cxn ang="0">
                  <a:pos x="98" y="108"/>
                </a:cxn>
                <a:cxn ang="0">
                  <a:pos x="84" y="105"/>
                </a:cxn>
                <a:cxn ang="0">
                  <a:pos x="76" y="104"/>
                </a:cxn>
                <a:cxn ang="0">
                  <a:pos x="63" y="101"/>
                </a:cxn>
                <a:cxn ang="0">
                  <a:pos x="54" y="95"/>
                </a:cxn>
                <a:cxn ang="0">
                  <a:pos x="46" y="90"/>
                </a:cxn>
                <a:cxn ang="0">
                  <a:pos x="38" y="84"/>
                </a:cxn>
                <a:cxn ang="0">
                  <a:pos x="29" y="76"/>
                </a:cxn>
                <a:cxn ang="0">
                  <a:pos x="22" y="69"/>
                </a:cxn>
                <a:cxn ang="0">
                  <a:pos x="17" y="62"/>
                </a:cxn>
                <a:cxn ang="0">
                  <a:pos x="11" y="50"/>
                </a:cxn>
                <a:cxn ang="0">
                  <a:pos x="7" y="40"/>
                </a:cxn>
                <a:cxn ang="0">
                  <a:pos x="3" y="31"/>
                </a:cxn>
                <a:cxn ang="0">
                  <a:pos x="2" y="15"/>
                </a:cxn>
                <a:cxn ang="0">
                  <a:pos x="0" y="7"/>
                </a:cxn>
                <a:cxn ang="0">
                  <a:pos x="27" y="0"/>
                </a:cxn>
                <a:cxn ang="0">
                  <a:pos x="29" y="13"/>
                </a:cxn>
                <a:cxn ang="0">
                  <a:pos x="30" y="19"/>
                </a:cxn>
                <a:cxn ang="0">
                  <a:pos x="34" y="28"/>
                </a:cxn>
                <a:cxn ang="0">
                  <a:pos x="36" y="36"/>
                </a:cxn>
                <a:cxn ang="0">
                  <a:pos x="39" y="41"/>
                </a:cxn>
                <a:cxn ang="0">
                  <a:pos x="45" y="48"/>
                </a:cxn>
                <a:cxn ang="0">
                  <a:pos x="49" y="55"/>
                </a:cxn>
                <a:cxn ang="0">
                  <a:pos x="54" y="61"/>
                </a:cxn>
                <a:cxn ang="0">
                  <a:pos x="59" y="64"/>
                </a:cxn>
                <a:cxn ang="0">
                  <a:pos x="67" y="69"/>
                </a:cxn>
                <a:cxn ang="0">
                  <a:pos x="74" y="73"/>
                </a:cxn>
                <a:cxn ang="0">
                  <a:pos x="79" y="76"/>
                </a:cxn>
                <a:cxn ang="0">
                  <a:pos x="91" y="77"/>
                </a:cxn>
                <a:cxn ang="0">
                  <a:pos x="98" y="80"/>
                </a:cxn>
                <a:cxn ang="0">
                  <a:pos x="108" y="80"/>
                </a:cxn>
                <a:cxn ang="0">
                  <a:pos x="108" y="108"/>
                </a:cxn>
              </a:cxnLst>
              <a:rect l="0" t="0" r="r" b="b"/>
              <a:pathLst>
                <a:path w="108" h="108">
                  <a:moveTo>
                    <a:pt x="108" y="108"/>
                  </a:moveTo>
                  <a:lnTo>
                    <a:pt x="98" y="108"/>
                  </a:lnTo>
                  <a:lnTo>
                    <a:pt x="84" y="105"/>
                  </a:lnTo>
                  <a:lnTo>
                    <a:pt x="76" y="104"/>
                  </a:lnTo>
                  <a:lnTo>
                    <a:pt x="63" y="101"/>
                  </a:lnTo>
                  <a:lnTo>
                    <a:pt x="54" y="95"/>
                  </a:lnTo>
                  <a:lnTo>
                    <a:pt x="46" y="90"/>
                  </a:lnTo>
                  <a:lnTo>
                    <a:pt x="38" y="84"/>
                  </a:lnTo>
                  <a:lnTo>
                    <a:pt x="29" y="76"/>
                  </a:lnTo>
                  <a:lnTo>
                    <a:pt x="22" y="69"/>
                  </a:lnTo>
                  <a:lnTo>
                    <a:pt x="17" y="62"/>
                  </a:lnTo>
                  <a:lnTo>
                    <a:pt x="11" y="50"/>
                  </a:lnTo>
                  <a:lnTo>
                    <a:pt x="7" y="40"/>
                  </a:lnTo>
                  <a:lnTo>
                    <a:pt x="3" y="31"/>
                  </a:lnTo>
                  <a:lnTo>
                    <a:pt x="2" y="15"/>
                  </a:lnTo>
                  <a:lnTo>
                    <a:pt x="0" y="7"/>
                  </a:lnTo>
                  <a:lnTo>
                    <a:pt x="27" y="0"/>
                  </a:lnTo>
                  <a:lnTo>
                    <a:pt x="29" y="13"/>
                  </a:lnTo>
                  <a:lnTo>
                    <a:pt x="30" y="19"/>
                  </a:lnTo>
                  <a:lnTo>
                    <a:pt x="34" y="28"/>
                  </a:lnTo>
                  <a:lnTo>
                    <a:pt x="36" y="36"/>
                  </a:lnTo>
                  <a:lnTo>
                    <a:pt x="39" y="41"/>
                  </a:lnTo>
                  <a:lnTo>
                    <a:pt x="45" y="48"/>
                  </a:lnTo>
                  <a:lnTo>
                    <a:pt x="49" y="55"/>
                  </a:lnTo>
                  <a:lnTo>
                    <a:pt x="54" y="61"/>
                  </a:lnTo>
                  <a:lnTo>
                    <a:pt x="59" y="64"/>
                  </a:lnTo>
                  <a:lnTo>
                    <a:pt x="67" y="69"/>
                  </a:lnTo>
                  <a:lnTo>
                    <a:pt x="74" y="73"/>
                  </a:lnTo>
                  <a:lnTo>
                    <a:pt x="79" y="76"/>
                  </a:lnTo>
                  <a:lnTo>
                    <a:pt x="91" y="77"/>
                  </a:lnTo>
                  <a:lnTo>
                    <a:pt x="98" y="80"/>
                  </a:lnTo>
                  <a:lnTo>
                    <a:pt x="108" y="80"/>
                  </a:lnTo>
                  <a:lnTo>
                    <a:pt x="108" y="108"/>
                  </a:lnTo>
                  <a:close/>
                </a:path>
              </a:pathLst>
            </a:custGeom>
            <a:solidFill>
              <a:schemeClr val="tx2"/>
            </a:solidFill>
            <a:ln w="9525">
              <a:noFill/>
              <a:round/>
              <a:headEnd/>
              <a:tailEnd/>
            </a:ln>
          </p:spPr>
          <p:txBody>
            <a:bodyPr/>
            <a:lstStyle/>
            <a:p>
              <a:endParaRPr lang="en-US"/>
            </a:p>
          </p:txBody>
        </p:sp>
        <p:sp>
          <p:nvSpPr>
            <p:cNvPr id="159789" name="Freeform 45"/>
            <p:cNvSpPr>
              <a:spLocks/>
            </p:cNvSpPr>
            <p:nvPr/>
          </p:nvSpPr>
          <p:spPr bwMode="black">
            <a:xfrm>
              <a:off x="968" y="505"/>
              <a:ext cx="10" cy="6"/>
            </a:xfrm>
            <a:custGeom>
              <a:avLst/>
              <a:gdLst/>
              <a:ahLst/>
              <a:cxnLst>
                <a:cxn ang="0">
                  <a:pos x="0" y="15"/>
                </a:cxn>
                <a:cxn ang="0">
                  <a:pos x="0" y="0"/>
                </a:cxn>
                <a:cxn ang="0">
                  <a:pos x="0" y="0"/>
                </a:cxn>
                <a:cxn ang="0">
                  <a:pos x="27" y="0"/>
                </a:cxn>
                <a:cxn ang="0">
                  <a:pos x="27" y="0"/>
                </a:cxn>
                <a:cxn ang="0">
                  <a:pos x="27" y="8"/>
                </a:cxn>
                <a:cxn ang="0">
                  <a:pos x="0" y="15"/>
                </a:cxn>
              </a:cxnLst>
              <a:rect l="0" t="0" r="r" b="b"/>
              <a:pathLst>
                <a:path w="27" h="15">
                  <a:moveTo>
                    <a:pt x="0" y="15"/>
                  </a:moveTo>
                  <a:lnTo>
                    <a:pt x="0" y="0"/>
                  </a:lnTo>
                  <a:lnTo>
                    <a:pt x="0" y="0"/>
                  </a:lnTo>
                  <a:lnTo>
                    <a:pt x="27" y="0"/>
                  </a:lnTo>
                  <a:lnTo>
                    <a:pt x="27" y="0"/>
                  </a:lnTo>
                  <a:lnTo>
                    <a:pt x="27" y="8"/>
                  </a:lnTo>
                  <a:lnTo>
                    <a:pt x="0" y="15"/>
                  </a:lnTo>
                  <a:close/>
                </a:path>
              </a:pathLst>
            </a:custGeom>
            <a:solidFill>
              <a:schemeClr val="tx2"/>
            </a:solidFill>
            <a:ln w="9525">
              <a:noFill/>
              <a:round/>
              <a:headEnd/>
              <a:tailEnd/>
            </a:ln>
          </p:spPr>
          <p:txBody>
            <a:bodyPr/>
            <a:lstStyle/>
            <a:p>
              <a:endParaRPr lang="en-US"/>
            </a:p>
          </p:txBody>
        </p:sp>
        <p:sp>
          <p:nvSpPr>
            <p:cNvPr id="159790" name="Freeform 46"/>
            <p:cNvSpPr>
              <a:spLocks/>
            </p:cNvSpPr>
            <p:nvPr/>
          </p:nvSpPr>
          <p:spPr bwMode="black">
            <a:xfrm>
              <a:off x="968" y="471"/>
              <a:ext cx="43" cy="34"/>
            </a:xfrm>
            <a:custGeom>
              <a:avLst/>
              <a:gdLst/>
              <a:ahLst/>
              <a:cxnLst>
                <a:cxn ang="0">
                  <a:pos x="0" y="112"/>
                </a:cxn>
                <a:cxn ang="0">
                  <a:pos x="0" y="102"/>
                </a:cxn>
                <a:cxn ang="0">
                  <a:pos x="2" y="88"/>
                </a:cxn>
                <a:cxn ang="0">
                  <a:pos x="3" y="79"/>
                </a:cxn>
                <a:cxn ang="0">
                  <a:pos x="7" y="67"/>
                </a:cxn>
                <a:cxn ang="0">
                  <a:pos x="10" y="57"/>
                </a:cxn>
                <a:cxn ang="0">
                  <a:pos x="16" y="48"/>
                </a:cxn>
                <a:cxn ang="0">
                  <a:pos x="22" y="37"/>
                </a:cxn>
                <a:cxn ang="0">
                  <a:pos x="28" y="30"/>
                </a:cxn>
                <a:cxn ang="0">
                  <a:pos x="36" y="23"/>
                </a:cxn>
                <a:cxn ang="0">
                  <a:pos x="43" y="18"/>
                </a:cxn>
                <a:cxn ang="0">
                  <a:pos x="54" y="12"/>
                </a:cxn>
                <a:cxn ang="0">
                  <a:pos x="63" y="7"/>
                </a:cxn>
                <a:cxn ang="0">
                  <a:pos x="72" y="3"/>
                </a:cxn>
                <a:cxn ang="0">
                  <a:pos x="86" y="2"/>
                </a:cxn>
                <a:cxn ang="0">
                  <a:pos x="94" y="0"/>
                </a:cxn>
                <a:cxn ang="0">
                  <a:pos x="101" y="28"/>
                </a:cxn>
                <a:cxn ang="0">
                  <a:pos x="89" y="30"/>
                </a:cxn>
                <a:cxn ang="0">
                  <a:pos x="83" y="32"/>
                </a:cxn>
                <a:cxn ang="0">
                  <a:pos x="74" y="35"/>
                </a:cxn>
                <a:cxn ang="0">
                  <a:pos x="67" y="37"/>
                </a:cxn>
                <a:cxn ang="0">
                  <a:pos x="63" y="41"/>
                </a:cxn>
                <a:cxn ang="0">
                  <a:pos x="56" y="47"/>
                </a:cxn>
                <a:cxn ang="0">
                  <a:pos x="50" y="51"/>
                </a:cxn>
                <a:cxn ang="0">
                  <a:pos x="45" y="58"/>
                </a:cxn>
                <a:cxn ang="0">
                  <a:pos x="40" y="62"/>
                </a:cxn>
                <a:cxn ang="0">
                  <a:pos x="37" y="69"/>
                </a:cxn>
                <a:cxn ang="0">
                  <a:pos x="34" y="78"/>
                </a:cxn>
                <a:cxn ang="0">
                  <a:pos x="30" y="84"/>
                </a:cxn>
                <a:cxn ang="0">
                  <a:pos x="29" y="95"/>
                </a:cxn>
                <a:cxn ang="0">
                  <a:pos x="27" y="102"/>
                </a:cxn>
                <a:cxn ang="0">
                  <a:pos x="27" y="112"/>
                </a:cxn>
                <a:cxn ang="0">
                  <a:pos x="0" y="112"/>
                </a:cxn>
              </a:cxnLst>
              <a:rect l="0" t="0" r="r" b="b"/>
              <a:pathLst>
                <a:path w="101" h="112">
                  <a:moveTo>
                    <a:pt x="0" y="112"/>
                  </a:moveTo>
                  <a:lnTo>
                    <a:pt x="0" y="102"/>
                  </a:lnTo>
                  <a:lnTo>
                    <a:pt x="2" y="88"/>
                  </a:lnTo>
                  <a:lnTo>
                    <a:pt x="3" y="79"/>
                  </a:lnTo>
                  <a:lnTo>
                    <a:pt x="7" y="67"/>
                  </a:lnTo>
                  <a:lnTo>
                    <a:pt x="10" y="57"/>
                  </a:lnTo>
                  <a:lnTo>
                    <a:pt x="16" y="48"/>
                  </a:lnTo>
                  <a:lnTo>
                    <a:pt x="22" y="37"/>
                  </a:lnTo>
                  <a:lnTo>
                    <a:pt x="28" y="30"/>
                  </a:lnTo>
                  <a:lnTo>
                    <a:pt x="36" y="23"/>
                  </a:lnTo>
                  <a:lnTo>
                    <a:pt x="43" y="18"/>
                  </a:lnTo>
                  <a:lnTo>
                    <a:pt x="54" y="12"/>
                  </a:lnTo>
                  <a:lnTo>
                    <a:pt x="63" y="7"/>
                  </a:lnTo>
                  <a:lnTo>
                    <a:pt x="72" y="3"/>
                  </a:lnTo>
                  <a:lnTo>
                    <a:pt x="86" y="2"/>
                  </a:lnTo>
                  <a:lnTo>
                    <a:pt x="94" y="0"/>
                  </a:lnTo>
                  <a:lnTo>
                    <a:pt x="101" y="28"/>
                  </a:lnTo>
                  <a:lnTo>
                    <a:pt x="89" y="30"/>
                  </a:lnTo>
                  <a:lnTo>
                    <a:pt x="83" y="32"/>
                  </a:lnTo>
                  <a:lnTo>
                    <a:pt x="74" y="35"/>
                  </a:lnTo>
                  <a:lnTo>
                    <a:pt x="67" y="37"/>
                  </a:lnTo>
                  <a:lnTo>
                    <a:pt x="63" y="41"/>
                  </a:lnTo>
                  <a:lnTo>
                    <a:pt x="56" y="47"/>
                  </a:lnTo>
                  <a:lnTo>
                    <a:pt x="50" y="51"/>
                  </a:lnTo>
                  <a:lnTo>
                    <a:pt x="45" y="58"/>
                  </a:lnTo>
                  <a:lnTo>
                    <a:pt x="40" y="62"/>
                  </a:lnTo>
                  <a:lnTo>
                    <a:pt x="37" y="69"/>
                  </a:lnTo>
                  <a:lnTo>
                    <a:pt x="34" y="78"/>
                  </a:lnTo>
                  <a:lnTo>
                    <a:pt x="30" y="84"/>
                  </a:lnTo>
                  <a:lnTo>
                    <a:pt x="29" y="95"/>
                  </a:lnTo>
                  <a:lnTo>
                    <a:pt x="27" y="102"/>
                  </a:lnTo>
                  <a:lnTo>
                    <a:pt x="27" y="112"/>
                  </a:lnTo>
                  <a:lnTo>
                    <a:pt x="0" y="112"/>
                  </a:lnTo>
                  <a:close/>
                </a:path>
              </a:pathLst>
            </a:custGeom>
            <a:solidFill>
              <a:schemeClr val="tx2"/>
            </a:solidFill>
            <a:ln w="9525">
              <a:noFill/>
              <a:round/>
              <a:headEnd/>
              <a:tailEnd/>
            </a:ln>
          </p:spPr>
          <p:txBody>
            <a:bodyPr/>
            <a:lstStyle/>
            <a:p>
              <a:endParaRPr lang="en-US"/>
            </a:p>
          </p:txBody>
        </p:sp>
        <p:sp>
          <p:nvSpPr>
            <p:cNvPr id="159791" name="Freeform 47"/>
            <p:cNvSpPr>
              <a:spLocks/>
            </p:cNvSpPr>
            <p:nvPr/>
          </p:nvSpPr>
          <p:spPr bwMode="black">
            <a:xfrm>
              <a:off x="1009" y="471"/>
              <a:ext cx="5" cy="8"/>
            </a:xfrm>
            <a:custGeom>
              <a:avLst/>
              <a:gdLst/>
              <a:ahLst/>
              <a:cxnLst>
                <a:cxn ang="0">
                  <a:pos x="0" y="0"/>
                </a:cxn>
                <a:cxn ang="0">
                  <a:pos x="14" y="0"/>
                </a:cxn>
                <a:cxn ang="0">
                  <a:pos x="14" y="0"/>
                </a:cxn>
                <a:cxn ang="0">
                  <a:pos x="14" y="28"/>
                </a:cxn>
                <a:cxn ang="0">
                  <a:pos x="14" y="28"/>
                </a:cxn>
                <a:cxn ang="0">
                  <a:pos x="7" y="28"/>
                </a:cxn>
                <a:cxn ang="0">
                  <a:pos x="0" y="0"/>
                </a:cxn>
              </a:cxnLst>
              <a:rect l="0" t="0" r="r" b="b"/>
              <a:pathLst>
                <a:path w="14" h="28">
                  <a:moveTo>
                    <a:pt x="0" y="0"/>
                  </a:moveTo>
                  <a:lnTo>
                    <a:pt x="14" y="0"/>
                  </a:lnTo>
                  <a:lnTo>
                    <a:pt x="14" y="0"/>
                  </a:lnTo>
                  <a:lnTo>
                    <a:pt x="14" y="28"/>
                  </a:lnTo>
                  <a:lnTo>
                    <a:pt x="14" y="28"/>
                  </a:lnTo>
                  <a:lnTo>
                    <a:pt x="7" y="28"/>
                  </a:lnTo>
                  <a:lnTo>
                    <a:pt x="0" y="0"/>
                  </a:lnTo>
                  <a:close/>
                </a:path>
              </a:pathLst>
            </a:custGeom>
            <a:solidFill>
              <a:schemeClr val="tx2"/>
            </a:solidFill>
            <a:ln w="9525">
              <a:noFill/>
              <a:round/>
              <a:headEnd/>
              <a:tailEnd/>
            </a:ln>
          </p:spPr>
          <p:txBody>
            <a:bodyPr/>
            <a:lstStyle/>
            <a:p>
              <a:endParaRPr lang="en-US"/>
            </a:p>
          </p:txBody>
        </p:sp>
        <p:sp>
          <p:nvSpPr>
            <p:cNvPr id="159792" name="Freeform 48"/>
            <p:cNvSpPr>
              <a:spLocks/>
            </p:cNvSpPr>
            <p:nvPr/>
          </p:nvSpPr>
          <p:spPr bwMode="black">
            <a:xfrm>
              <a:off x="1014" y="471"/>
              <a:ext cx="45" cy="32"/>
            </a:xfrm>
            <a:custGeom>
              <a:avLst/>
              <a:gdLst/>
              <a:ahLst/>
              <a:cxnLst>
                <a:cxn ang="0">
                  <a:pos x="0" y="0"/>
                </a:cxn>
                <a:cxn ang="0">
                  <a:pos x="10" y="0"/>
                </a:cxn>
                <a:cxn ang="0">
                  <a:pos x="23" y="2"/>
                </a:cxn>
                <a:cxn ang="0">
                  <a:pos x="31" y="3"/>
                </a:cxn>
                <a:cxn ang="0">
                  <a:pos x="44" y="7"/>
                </a:cxn>
                <a:cxn ang="0">
                  <a:pos x="53" y="10"/>
                </a:cxn>
                <a:cxn ang="0">
                  <a:pos x="62" y="16"/>
                </a:cxn>
                <a:cxn ang="0">
                  <a:pos x="72" y="23"/>
                </a:cxn>
                <a:cxn ang="0">
                  <a:pos x="78" y="29"/>
                </a:cxn>
                <a:cxn ang="0">
                  <a:pos x="85" y="37"/>
                </a:cxn>
                <a:cxn ang="0">
                  <a:pos x="91" y="44"/>
                </a:cxn>
                <a:cxn ang="0">
                  <a:pos x="96" y="56"/>
                </a:cxn>
                <a:cxn ang="0">
                  <a:pos x="101" y="67"/>
                </a:cxn>
                <a:cxn ang="0">
                  <a:pos x="104" y="76"/>
                </a:cxn>
                <a:cxn ang="0">
                  <a:pos x="105" y="89"/>
                </a:cxn>
                <a:cxn ang="0">
                  <a:pos x="108" y="98"/>
                </a:cxn>
                <a:cxn ang="0">
                  <a:pos x="81" y="105"/>
                </a:cxn>
                <a:cxn ang="0">
                  <a:pos x="78" y="93"/>
                </a:cxn>
                <a:cxn ang="0">
                  <a:pos x="77" y="88"/>
                </a:cxn>
                <a:cxn ang="0">
                  <a:pos x="74" y="78"/>
                </a:cxn>
                <a:cxn ang="0">
                  <a:pos x="72" y="70"/>
                </a:cxn>
                <a:cxn ang="0">
                  <a:pos x="68" y="65"/>
                </a:cxn>
                <a:cxn ang="0">
                  <a:pos x="63" y="58"/>
                </a:cxn>
                <a:cxn ang="0">
                  <a:pos x="58" y="53"/>
                </a:cxn>
                <a:cxn ang="0">
                  <a:pos x="51" y="47"/>
                </a:cxn>
                <a:cxn ang="0">
                  <a:pos x="48" y="42"/>
                </a:cxn>
                <a:cxn ang="0">
                  <a:pos x="41" y="39"/>
                </a:cxn>
                <a:cxn ang="0">
                  <a:pos x="32" y="35"/>
                </a:cxn>
                <a:cxn ang="0">
                  <a:pos x="27" y="32"/>
                </a:cxn>
                <a:cxn ang="0">
                  <a:pos x="17" y="30"/>
                </a:cxn>
                <a:cxn ang="0">
                  <a:pos x="10" y="28"/>
                </a:cxn>
                <a:cxn ang="0">
                  <a:pos x="0" y="28"/>
                </a:cxn>
                <a:cxn ang="0">
                  <a:pos x="0" y="0"/>
                </a:cxn>
              </a:cxnLst>
              <a:rect l="0" t="0" r="r" b="b"/>
              <a:pathLst>
                <a:path w="108" h="105">
                  <a:moveTo>
                    <a:pt x="0" y="0"/>
                  </a:moveTo>
                  <a:lnTo>
                    <a:pt x="10" y="0"/>
                  </a:lnTo>
                  <a:lnTo>
                    <a:pt x="23" y="2"/>
                  </a:lnTo>
                  <a:lnTo>
                    <a:pt x="31" y="3"/>
                  </a:lnTo>
                  <a:lnTo>
                    <a:pt x="44" y="7"/>
                  </a:lnTo>
                  <a:lnTo>
                    <a:pt x="53" y="10"/>
                  </a:lnTo>
                  <a:lnTo>
                    <a:pt x="62" y="16"/>
                  </a:lnTo>
                  <a:lnTo>
                    <a:pt x="72" y="23"/>
                  </a:lnTo>
                  <a:lnTo>
                    <a:pt x="78" y="29"/>
                  </a:lnTo>
                  <a:lnTo>
                    <a:pt x="85" y="37"/>
                  </a:lnTo>
                  <a:lnTo>
                    <a:pt x="91" y="44"/>
                  </a:lnTo>
                  <a:lnTo>
                    <a:pt x="96" y="56"/>
                  </a:lnTo>
                  <a:lnTo>
                    <a:pt x="101" y="67"/>
                  </a:lnTo>
                  <a:lnTo>
                    <a:pt x="104" y="76"/>
                  </a:lnTo>
                  <a:lnTo>
                    <a:pt x="105" y="89"/>
                  </a:lnTo>
                  <a:lnTo>
                    <a:pt x="108" y="98"/>
                  </a:lnTo>
                  <a:lnTo>
                    <a:pt x="81" y="105"/>
                  </a:lnTo>
                  <a:lnTo>
                    <a:pt x="78" y="93"/>
                  </a:lnTo>
                  <a:lnTo>
                    <a:pt x="77" y="88"/>
                  </a:lnTo>
                  <a:lnTo>
                    <a:pt x="74" y="78"/>
                  </a:lnTo>
                  <a:lnTo>
                    <a:pt x="72" y="70"/>
                  </a:lnTo>
                  <a:lnTo>
                    <a:pt x="68" y="65"/>
                  </a:lnTo>
                  <a:lnTo>
                    <a:pt x="63" y="58"/>
                  </a:lnTo>
                  <a:lnTo>
                    <a:pt x="58" y="53"/>
                  </a:lnTo>
                  <a:lnTo>
                    <a:pt x="51" y="47"/>
                  </a:lnTo>
                  <a:lnTo>
                    <a:pt x="48" y="42"/>
                  </a:lnTo>
                  <a:lnTo>
                    <a:pt x="41" y="39"/>
                  </a:lnTo>
                  <a:lnTo>
                    <a:pt x="32" y="35"/>
                  </a:lnTo>
                  <a:lnTo>
                    <a:pt x="27" y="32"/>
                  </a:lnTo>
                  <a:lnTo>
                    <a:pt x="17" y="30"/>
                  </a:lnTo>
                  <a:lnTo>
                    <a:pt x="10" y="28"/>
                  </a:lnTo>
                  <a:lnTo>
                    <a:pt x="0" y="28"/>
                  </a:lnTo>
                  <a:lnTo>
                    <a:pt x="0" y="0"/>
                  </a:lnTo>
                  <a:close/>
                </a:path>
              </a:pathLst>
            </a:custGeom>
            <a:solidFill>
              <a:schemeClr val="tx2"/>
            </a:solidFill>
            <a:ln w="9525">
              <a:noFill/>
              <a:round/>
              <a:headEnd/>
              <a:tailEnd/>
            </a:ln>
          </p:spPr>
          <p:txBody>
            <a:bodyPr/>
            <a:lstStyle/>
            <a:p>
              <a:endParaRPr lang="en-US"/>
            </a:p>
          </p:txBody>
        </p:sp>
        <p:sp>
          <p:nvSpPr>
            <p:cNvPr id="159793" name="Freeform 49"/>
            <p:cNvSpPr>
              <a:spLocks/>
            </p:cNvSpPr>
            <p:nvPr/>
          </p:nvSpPr>
          <p:spPr bwMode="black">
            <a:xfrm>
              <a:off x="1047" y="501"/>
              <a:ext cx="12" cy="4"/>
            </a:xfrm>
            <a:custGeom>
              <a:avLst/>
              <a:gdLst/>
              <a:ahLst/>
              <a:cxnLst>
                <a:cxn ang="0">
                  <a:pos x="27" y="0"/>
                </a:cxn>
                <a:cxn ang="0">
                  <a:pos x="27" y="14"/>
                </a:cxn>
                <a:cxn ang="0">
                  <a:pos x="27" y="14"/>
                </a:cxn>
                <a:cxn ang="0">
                  <a:pos x="0" y="14"/>
                </a:cxn>
                <a:cxn ang="0">
                  <a:pos x="0" y="14"/>
                </a:cxn>
                <a:cxn ang="0">
                  <a:pos x="0" y="7"/>
                </a:cxn>
                <a:cxn ang="0">
                  <a:pos x="27" y="0"/>
                </a:cxn>
              </a:cxnLst>
              <a:rect l="0" t="0" r="r" b="b"/>
              <a:pathLst>
                <a:path w="27" h="14">
                  <a:moveTo>
                    <a:pt x="27" y="0"/>
                  </a:moveTo>
                  <a:lnTo>
                    <a:pt x="27" y="14"/>
                  </a:lnTo>
                  <a:lnTo>
                    <a:pt x="27" y="14"/>
                  </a:lnTo>
                  <a:lnTo>
                    <a:pt x="0" y="14"/>
                  </a:lnTo>
                  <a:lnTo>
                    <a:pt x="0" y="14"/>
                  </a:lnTo>
                  <a:lnTo>
                    <a:pt x="0" y="7"/>
                  </a:lnTo>
                  <a:lnTo>
                    <a:pt x="27" y="0"/>
                  </a:lnTo>
                  <a:close/>
                </a:path>
              </a:pathLst>
            </a:custGeom>
            <a:solidFill>
              <a:schemeClr val="tx2"/>
            </a:solidFill>
            <a:ln w="9525">
              <a:noFill/>
              <a:round/>
              <a:headEnd/>
              <a:tailEnd/>
            </a:ln>
          </p:spPr>
          <p:txBody>
            <a:bodyPr/>
            <a:lstStyle/>
            <a:p>
              <a:endParaRPr lang="en-US"/>
            </a:p>
          </p:txBody>
        </p:sp>
        <p:sp>
          <p:nvSpPr>
            <p:cNvPr id="159794" name="Freeform 50"/>
            <p:cNvSpPr>
              <a:spLocks/>
            </p:cNvSpPr>
            <p:nvPr/>
          </p:nvSpPr>
          <p:spPr bwMode="black">
            <a:xfrm>
              <a:off x="1016" y="505"/>
              <a:ext cx="43" cy="38"/>
            </a:xfrm>
            <a:custGeom>
              <a:avLst/>
              <a:gdLst/>
              <a:ahLst/>
              <a:cxnLst>
                <a:cxn ang="0">
                  <a:pos x="101" y="0"/>
                </a:cxn>
                <a:cxn ang="0">
                  <a:pos x="101" y="12"/>
                </a:cxn>
                <a:cxn ang="0">
                  <a:pos x="98" y="26"/>
                </a:cxn>
                <a:cxn ang="0">
                  <a:pos x="97" y="34"/>
                </a:cxn>
                <a:cxn ang="0">
                  <a:pos x="94" y="48"/>
                </a:cxn>
                <a:cxn ang="0">
                  <a:pos x="91" y="57"/>
                </a:cxn>
                <a:cxn ang="0">
                  <a:pos x="85" y="67"/>
                </a:cxn>
                <a:cxn ang="0">
                  <a:pos x="78" y="77"/>
                </a:cxn>
                <a:cxn ang="0">
                  <a:pos x="73" y="84"/>
                </a:cxn>
                <a:cxn ang="0">
                  <a:pos x="65" y="91"/>
                </a:cxn>
                <a:cxn ang="0">
                  <a:pos x="56" y="97"/>
                </a:cxn>
                <a:cxn ang="0">
                  <a:pos x="47" y="103"/>
                </a:cxn>
                <a:cxn ang="0">
                  <a:pos x="38" y="109"/>
                </a:cxn>
                <a:cxn ang="0">
                  <a:pos x="28" y="112"/>
                </a:cxn>
                <a:cxn ang="0">
                  <a:pos x="15" y="113"/>
                </a:cxn>
                <a:cxn ang="0">
                  <a:pos x="6" y="116"/>
                </a:cxn>
                <a:cxn ang="0">
                  <a:pos x="0" y="88"/>
                </a:cxn>
                <a:cxn ang="0">
                  <a:pos x="11" y="85"/>
                </a:cxn>
                <a:cxn ang="0">
                  <a:pos x="16" y="84"/>
                </a:cxn>
                <a:cxn ang="0">
                  <a:pos x="24" y="81"/>
                </a:cxn>
                <a:cxn ang="0">
                  <a:pos x="33" y="77"/>
                </a:cxn>
                <a:cxn ang="0">
                  <a:pos x="40" y="74"/>
                </a:cxn>
                <a:cxn ang="0">
                  <a:pos x="44" y="70"/>
                </a:cxn>
                <a:cxn ang="0">
                  <a:pos x="50" y="63"/>
                </a:cxn>
                <a:cxn ang="0">
                  <a:pos x="56" y="56"/>
                </a:cxn>
                <a:cxn ang="0">
                  <a:pos x="60" y="53"/>
                </a:cxn>
                <a:cxn ang="0">
                  <a:pos x="64" y="46"/>
                </a:cxn>
                <a:cxn ang="0">
                  <a:pos x="67" y="36"/>
                </a:cxn>
                <a:cxn ang="0">
                  <a:pos x="70" y="32"/>
                </a:cxn>
                <a:cxn ang="0">
                  <a:pos x="71" y="19"/>
                </a:cxn>
                <a:cxn ang="0">
                  <a:pos x="74" y="12"/>
                </a:cxn>
                <a:cxn ang="0">
                  <a:pos x="74" y="0"/>
                </a:cxn>
                <a:cxn ang="0">
                  <a:pos x="101" y="0"/>
                </a:cxn>
              </a:cxnLst>
              <a:rect l="0" t="0" r="r" b="b"/>
              <a:pathLst>
                <a:path w="101" h="116">
                  <a:moveTo>
                    <a:pt x="101" y="0"/>
                  </a:moveTo>
                  <a:lnTo>
                    <a:pt x="101" y="12"/>
                  </a:lnTo>
                  <a:lnTo>
                    <a:pt x="98" y="26"/>
                  </a:lnTo>
                  <a:lnTo>
                    <a:pt x="97" y="34"/>
                  </a:lnTo>
                  <a:lnTo>
                    <a:pt x="94" y="48"/>
                  </a:lnTo>
                  <a:lnTo>
                    <a:pt x="91" y="57"/>
                  </a:lnTo>
                  <a:lnTo>
                    <a:pt x="85" y="67"/>
                  </a:lnTo>
                  <a:lnTo>
                    <a:pt x="78" y="77"/>
                  </a:lnTo>
                  <a:lnTo>
                    <a:pt x="73" y="84"/>
                  </a:lnTo>
                  <a:lnTo>
                    <a:pt x="65" y="91"/>
                  </a:lnTo>
                  <a:lnTo>
                    <a:pt x="56" y="97"/>
                  </a:lnTo>
                  <a:lnTo>
                    <a:pt x="47" y="103"/>
                  </a:lnTo>
                  <a:lnTo>
                    <a:pt x="38" y="109"/>
                  </a:lnTo>
                  <a:lnTo>
                    <a:pt x="28" y="112"/>
                  </a:lnTo>
                  <a:lnTo>
                    <a:pt x="15" y="113"/>
                  </a:lnTo>
                  <a:lnTo>
                    <a:pt x="6" y="116"/>
                  </a:lnTo>
                  <a:lnTo>
                    <a:pt x="0" y="88"/>
                  </a:lnTo>
                  <a:lnTo>
                    <a:pt x="11" y="85"/>
                  </a:lnTo>
                  <a:lnTo>
                    <a:pt x="16" y="84"/>
                  </a:lnTo>
                  <a:lnTo>
                    <a:pt x="24" y="81"/>
                  </a:lnTo>
                  <a:lnTo>
                    <a:pt x="33" y="77"/>
                  </a:lnTo>
                  <a:lnTo>
                    <a:pt x="40" y="74"/>
                  </a:lnTo>
                  <a:lnTo>
                    <a:pt x="44" y="70"/>
                  </a:lnTo>
                  <a:lnTo>
                    <a:pt x="50" y="63"/>
                  </a:lnTo>
                  <a:lnTo>
                    <a:pt x="56" y="56"/>
                  </a:lnTo>
                  <a:lnTo>
                    <a:pt x="60" y="53"/>
                  </a:lnTo>
                  <a:lnTo>
                    <a:pt x="64" y="46"/>
                  </a:lnTo>
                  <a:lnTo>
                    <a:pt x="67" y="36"/>
                  </a:lnTo>
                  <a:lnTo>
                    <a:pt x="70" y="32"/>
                  </a:lnTo>
                  <a:lnTo>
                    <a:pt x="71" y="19"/>
                  </a:lnTo>
                  <a:lnTo>
                    <a:pt x="74" y="12"/>
                  </a:lnTo>
                  <a:lnTo>
                    <a:pt x="74" y="0"/>
                  </a:lnTo>
                  <a:lnTo>
                    <a:pt x="101" y="0"/>
                  </a:lnTo>
                  <a:close/>
                </a:path>
              </a:pathLst>
            </a:custGeom>
            <a:solidFill>
              <a:schemeClr val="tx2"/>
            </a:solidFill>
            <a:ln w="9525">
              <a:noFill/>
              <a:round/>
              <a:headEnd/>
              <a:tailEnd/>
            </a:ln>
          </p:spPr>
          <p:txBody>
            <a:bodyPr/>
            <a:lstStyle/>
            <a:p>
              <a:endParaRPr lang="en-US"/>
            </a:p>
          </p:txBody>
        </p:sp>
        <p:sp>
          <p:nvSpPr>
            <p:cNvPr id="159795" name="Freeform 51"/>
            <p:cNvSpPr>
              <a:spLocks/>
            </p:cNvSpPr>
            <p:nvPr/>
          </p:nvSpPr>
          <p:spPr bwMode="black">
            <a:xfrm>
              <a:off x="1014" y="534"/>
              <a:ext cx="5" cy="9"/>
            </a:xfrm>
            <a:custGeom>
              <a:avLst/>
              <a:gdLst/>
              <a:ahLst/>
              <a:cxnLst>
                <a:cxn ang="0">
                  <a:pos x="13" y="28"/>
                </a:cxn>
                <a:cxn ang="0">
                  <a:pos x="0" y="28"/>
                </a:cxn>
                <a:cxn ang="0">
                  <a:pos x="0" y="28"/>
                </a:cxn>
                <a:cxn ang="0">
                  <a:pos x="0" y="0"/>
                </a:cxn>
                <a:cxn ang="0">
                  <a:pos x="0" y="0"/>
                </a:cxn>
                <a:cxn ang="0">
                  <a:pos x="7" y="0"/>
                </a:cxn>
                <a:cxn ang="0">
                  <a:pos x="13" y="28"/>
                </a:cxn>
              </a:cxnLst>
              <a:rect l="0" t="0" r="r" b="b"/>
              <a:pathLst>
                <a:path w="13" h="28">
                  <a:moveTo>
                    <a:pt x="13" y="28"/>
                  </a:moveTo>
                  <a:lnTo>
                    <a:pt x="0" y="28"/>
                  </a:lnTo>
                  <a:lnTo>
                    <a:pt x="0" y="28"/>
                  </a:lnTo>
                  <a:lnTo>
                    <a:pt x="0" y="0"/>
                  </a:lnTo>
                  <a:lnTo>
                    <a:pt x="0" y="0"/>
                  </a:lnTo>
                  <a:lnTo>
                    <a:pt x="7" y="0"/>
                  </a:lnTo>
                  <a:lnTo>
                    <a:pt x="13" y="28"/>
                  </a:lnTo>
                  <a:close/>
                </a:path>
              </a:pathLst>
            </a:custGeom>
            <a:solidFill>
              <a:schemeClr val="tx2"/>
            </a:solidFill>
            <a:ln w="9525">
              <a:noFill/>
              <a:round/>
              <a:headEnd/>
              <a:tailEnd/>
            </a:ln>
          </p:spPr>
          <p:txBody>
            <a:bodyPr/>
            <a:lstStyle/>
            <a:p>
              <a:endParaRPr lang="en-US"/>
            </a:p>
          </p:txBody>
        </p:sp>
        <p:sp>
          <p:nvSpPr>
            <p:cNvPr id="159796" name="Rectangle 52"/>
            <p:cNvSpPr>
              <a:spLocks noChangeArrowheads="1"/>
            </p:cNvSpPr>
            <p:nvPr/>
          </p:nvSpPr>
          <p:spPr bwMode="black">
            <a:xfrm>
              <a:off x="1370" y="537"/>
              <a:ext cx="10" cy="432"/>
            </a:xfrm>
            <a:prstGeom prst="rect">
              <a:avLst/>
            </a:prstGeom>
            <a:solidFill>
              <a:schemeClr val="tx2"/>
            </a:solidFill>
            <a:ln w="9525">
              <a:noFill/>
              <a:miter lim="800000"/>
              <a:headEnd/>
              <a:tailEnd/>
            </a:ln>
          </p:spPr>
          <p:txBody>
            <a:bodyPr/>
            <a:lstStyle/>
            <a:p>
              <a:endParaRPr lang="en-US"/>
            </a:p>
          </p:txBody>
        </p:sp>
        <p:sp>
          <p:nvSpPr>
            <p:cNvPr id="159797" name="Rectangle 53"/>
            <p:cNvSpPr>
              <a:spLocks noChangeArrowheads="1"/>
            </p:cNvSpPr>
            <p:nvPr/>
          </p:nvSpPr>
          <p:spPr bwMode="black">
            <a:xfrm>
              <a:off x="1731" y="537"/>
              <a:ext cx="10" cy="432"/>
            </a:xfrm>
            <a:prstGeom prst="rect">
              <a:avLst/>
            </a:prstGeom>
            <a:solidFill>
              <a:schemeClr val="tx2"/>
            </a:solidFill>
            <a:ln w="9525">
              <a:noFill/>
              <a:miter lim="800000"/>
              <a:headEnd/>
              <a:tailEnd/>
            </a:ln>
          </p:spPr>
          <p:txBody>
            <a:bodyPr/>
            <a:lstStyle/>
            <a:p>
              <a:endParaRPr lang="en-US"/>
            </a:p>
          </p:txBody>
        </p:sp>
        <p:sp>
          <p:nvSpPr>
            <p:cNvPr id="159798" name="Rectangle 54"/>
            <p:cNvSpPr>
              <a:spLocks noChangeArrowheads="1"/>
            </p:cNvSpPr>
            <p:nvPr/>
          </p:nvSpPr>
          <p:spPr bwMode="black">
            <a:xfrm>
              <a:off x="2093" y="537"/>
              <a:ext cx="10" cy="432"/>
            </a:xfrm>
            <a:prstGeom prst="rect">
              <a:avLst/>
            </a:prstGeom>
            <a:solidFill>
              <a:schemeClr val="tx2"/>
            </a:solidFill>
            <a:ln w="9525">
              <a:noFill/>
              <a:miter lim="800000"/>
              <a:headEnd/>
              <a:tailEnd/>
            </a:ln>
          </p:spPr>
          <p:txBody>
            <a:bodyPr/>
            <a:lstStyle/>
            <a:p>
              <a:endParaRPr lang="en-US"/>
            </a:p>
          </p:txBody>
        </p:sp>
        <p:sp>
          <p:nvSpPr>
            <p:cNvPr id="159799" name="Rectangle 55"/>
            <p:cNvSpPr>
              <a:spLocks noChangeArrowheads="1"/>
            </p:cNvSpPr>
            <p:nvPr/>
          </p:nvSpPr>
          <p:spPr bwMode="black">
            <a:xfrm>
              <a:off x="2451" y="537"/>
              <a:ext cx="13" cy="432"/>
            </a:xfrm>
            <a:prstGeom prst="rect">
              <a:avLst/>
            </a:prstGeom>
            <a:solidFill>
              <a:schemeClr val="tx2"/>
            </a:solidFill>
            <a:ln w="9525">
              <a:noFill/>
              <a:miter lim="800000"/>
              <a:headEnd/>
              <a:tailEnd/>
            </a:ln>
          </p:spPr>
          <p:txBody>
            <a:bodyPr/>
            <a:lstStyle/>
            <a:p>
              <a:endParaRPr lang="en-US"/>
            </a:p>
          </p:txBody>
        </p:sp>
        <p:sp>
          <p:nvSpPr>
            <p:cNvPr id="159800" name="Rectangle 56"/>
            <p:cNvSpPr>
              <a:spLocks noChangeArrowheads="1"/>
            </p:cNvSpPr>
            <p:nvPr/>
          </p:nvSpPr>
          <p:spPr bwMode="black">
            <a:xfrm>
              <a:off x="2813" y="537"/>
              <a:ext cx="12" cy="432"/>
            </a:xfrm>
            <a:prstGeom prst="rect">
              <a:avLst/>
            </a:prstGeom>
            <a:solidFill>
              <a:schemeClr val="tx2"/>
            </a:solidFill>
            <a:ln w="9525">
              <a:noFill/>
              <a:miter lim="800000"/>
              <a:headEnd/>
              <a:tailEnd/>
            </a:ln>
          </p:spPr>
          <p:txBody>
            <a:bodyPr/>
            <a:lstStyle/>
            <a:p>
              <a:endParaRPr lang="en-US"/>
            </a:p>
          </p:txBody>
        </p:sp>
        <p:sp>
          <p:nvSpPr>
            <p:cNvPr id="159801" name="Rectangle 57"/>
            <p:cNvSpPr>
              <a:spLocks noChangeArrowheads="1"/>
            </p:cNvSpPr>
            <p:nvPr/>
          </p:nvSpPr>
          <p:spPr bwMode="black">
            <a:xfrm>
              <a:off x="1009" y="537"/>
              <a:ext cx="10" cy="432"/>
            </a:xfrm>
            <a:prstGeom prst="rect">
              <a:avLst/>
            </a:prstGeom>
            <a:solidFill>
              <a:schemeClr val="tx2"/>
            </a:solidFill>
            <a:ln w="9525">
              <a:noFill/>
              <a:miter lim="800000"/>
              <a:headEnd/>
              <a:tailEnd/>
            </a:ln>
          </p:spPr>
          <p:txBody>
            <a:bodyPr/>
            <a:lstStyle/>
            <a:p>
              <a:endParaRPr lang="en-US"/>
            </a:p>
          </p:txBody>
        </p:sp>
        <p:sp>
          <p:nvSpPr>
            <p:cNvPr id="159810" name="Rectangle 66"/>
            <p:cNvSpPr>
              <a:spLocks noChangeArrowheads="1"/>
            </p:cNvSpPr>
            <p:nvPr/>
          </p:nvSpPr>
          <p:spPr bwMode="black">
            <a:xfrm>
              <a:off x="948" y="776"/>
              <a:ext cx="1953" cy="9"/>
            </a:xfrm>
            <a:prstGeom prst="rect">
              <a:avLst/>
            </a:prstGeom>
            <a:solidFill>
              <a:schemeClr val="tx2"/>
            </a:solidFill>
            <a:ln w="9525">
              <a:noFill/>
              <a:miter lim="800000"/>
              <a:headEnd/>
              <a:tailEnd/>
            </a:ln>
          </p:spPr>
          <p:txBody>
            <a:bodyPr/>
            <a:lstStyle/>
            <a:p>
              <a:endParaRPr lang="en-US"/>
            </a:p>
          </p:txBody>
        </p:sp>
        <p:sp>
          <p:nvSpPr>
            <p:cNvPr id="159849" name="Freeform 105"/>
            <p:cNvSpPr>
              <a:spLocks/>
            </p:cNvSpPr>
            <p:nvPr/>
          </p:nvSpPr>
          <p:spPr bwMode="black">
            <a:xfrm>
              <a:off x="1016" y="780"/>
              <a:ext cx="18" cy="17"/>
            </a:xfrm>
            <a:custGeom>
              <a:avLst/>
              <a:gdLst/>
              <a:ahLst/>
              <a:cxnLst>
                <a:cxn ang="0">
                  <a:pos x="24" y="0"/>
                </a:cxn>
                <a:cxn ang="0">
                  <a:pos x="42" y="38"/>
                </a:cxn>
                <a:cxn ang="0">
                  <a:pos x="30" y="30"/>
                </a:cxn>
                <a:cxn ang="0">
                  <a:pos x="30" y="58"/>
                </a:cxn>
                <a:cxn ang="0">
                  <a:pos x="17" y="50"/>
                </a:cxn>
                <a:cxn ang="0">
                  <a:pos x="0" y="11"/>
                </a:cxn>
                <a:cxn ang="0">
                  <a:pos x="24" y="0"/>
                </a:cxn>
              </a:cxnLst>
              <a:rect l="0" t="0" r="r" b="b"/>
              <a:pathLst>
                <a:path w="42" h="58">
                  <a:moveTo>
                    <a:pt x="24" y="0"/>
                  </a:moveTo>
                  <a:lnTo>
                    <a:pt x="42" y="38"/>
                  </a:lnTo>
                  <a:lnTo>
                    <a:pt x="30" y="30"/>
                  </a:lnTo>
                  <a:lnTo>
                    <a:pt x="30" y="58"/>
                  </a:lnTo>
                  <a:lnTo>
                    <a:pt x="17" y="50"/>
                  </a:lnTo>
                  <a:lnTo>
                    <a:pt x="0" y="11"/>
                  </a:lnTo>
                  <a:lnTo>
                    <a:pt x="24" y="0"/>
                  </a:lnTo>
                  <a:close/>
                </a:path>
              </a:pathLst>
            </a:custGeom>
            <a:solidFill>
              <a:schemeClr val="tx2"/>
            </a:solidFill>
            <a:ln w="9525">
              <a:noFill/>
              <a:round/>
              <a:headEnd/>
              <a:tailEnd/>
            </a:ln>
          </p:spPr>
          <p:txBody>
            <a:bodyPr/>
            <a:lstStyle/>
            <a:p>
              <a:endParaRPr lang="en-US"/>
            </a:p>
          </p:txBody>
        </p:sp>
        <p:sp>
          <p:nvSpPr>
            <p:cNvPr id="159850" name="Freeform 106"/>
            <p:cNvSpPr>
              <a:spLocks/>
            </p:cNvSpPr>
            <p:nvPr/>
          </p:nvSpPr>
          <p:spPr bwMode="black">
            <a:xfrm>
              <a:off x="1029" y="789"/>
              <a:ext cx="23" cy="8"/>
            </a:xfrm>
            <a:custGeom>
              <a:avLst/>
              <a:gdLst/>
              <a:ahLst/>
              <a:cxnLst>
                <a:cxn ang="0">
                  <a:pos x="0" y="0"/>
                </a:cxn>
                <a:cxn ang="0">
                  <a:pos x="38" y="0"/>
                </a:cxn>
                <a:cxn ang="0">
                  <a:pos x="25" y="14"/>
                </a:cxn>
                <a:cxn ang="0">
                  <a:pos x="52" y="14"/>
                </a:cxn>
                <a:cxn ang="0">
                  <a:pos x="38" y="28"/>
                </a:cxn>
                <a:cxn ang="0">
                  <a:pos x="0" y="28"/>
                </a:cxn>
                <a:cxn ang="0">
                  <a:pos x="0" y="0"/>
                </a:cxn>
              </a:cxnLst>
              <a:rect l="0" t="0" r="r" b="b"/>
              <a:pathLst>
                <a:path w="52" h="28">
                  <a:moveTo>
                    <a:pt x="0" y="0"/>
                  </a:moveTo>
                  <a:lnTo>
                    <a:pt x="38" y="0"/>
                  </a:lnTo>
                  <a:lnTo>
                    <a:pt x="25" y="14"/>
                  </a:lnTo>
                  <a:lnTo>
                    <a:pt x="52" y="14"/>
                  </a:lnTo>
                  <a:lnTo>
                    <a:pt x="38" y="28"/>
                  </a:lnTo>
                  <a:lnTo>
                    <a:pt x="0" y="28"/>
                  </a:lnTo>
                  <a:lnTo>
                    <a:pt x="0" y="0"/>
                  </a:lnTo>
                  <a:close/>
                </a:path>
              </a:pathLst>
            </a:custGeom>
            <a:solidFill>
              <a:schemeClr val="tx2"/>
            </a:solidFill>
            <a:ln w="9525">
              <a:noFill/>
              <a:round/>
              <a:headEnd/>
              <a:tailEnd/>
            </a:ln>
          </p:spPr>
          <p:txBody>
            <a:bodyPr/>
            <a:lstStyle/>
            <a:p>
              <a:endParaRPr lang="en-US"/>
            </a:p>
          </p:txBody>
        </p:sp>
        <p:sp>
          <p:nvSpPr>
            <p:cNvPr id="159851" name="Rectangle 107"/>
            <p:cNvSpPr>
              <a:spLocks noChangeArrowheads="1"/>
            </p:cNvSpPr>
            <p:nvPr/>
          </p:nvSpPr>
          <p:spPr bwMode="black">
            <a:xfrm>
              <a:off x="1039" y="782"/>
              <a:ext cx="13" cy="11"/>
            </a:xfrm>
            <a:prstGeom prst="rect">
              <a:avLst/>
            </a:prstGeom>
            <a:solidFill>
              <a:schemeClr val="tx2"/>
            </a:solidFill>
            <a:ln w="9525">
              <a:noFill/>
              <a:miter lim="800000"/>
              <a:headEnd/>
              <a:tailEnd/>
            </a:ln>
          </p:spPr>
          <p:txBody>
            <a:bodyPr/>
            <a:lstStyle/>
            <a:p>
              <a:endParaRPr lang="en-US"/>
            </a:p>
          </p:txBody>
        </p:sp>
        <p:sp>
          <p:nvSpPr>
            <p:cNvPr id="159852" name="Freeform 108"/>
            <p:cNvSpPr>
              <a:spLocks/>
            </p:cNvSpPr>
            <p:nvPr/>
          </p:nvSpPr>
          <p:spPr bwMode="black">
            <a:xfrm>
              <a:off x="1034" y="770"/>
              <a:ext cx="15" cy="14"/>
            </a:xfrm>
            <a:custGeom>
              <a:avLst/>
              <a:gdLst/>
              <a:ahLst/>
              <a:cxnLst>
                <a:cxn ang="0">
                  <a:pos x="19" y="43"/>
                </a:cxn>
                <a:cxn ang="0">
                  <a:pos x="0" y="23"/>
                </a:cxn>
                <a:cxn ang="0">
                  <a:pos x="17" y="26"/>
                </a:cxn>
                <a:cxn ang="0">
                  <a:pos x="3" y="0"/>
                </a:cxn>
                <a:cxn ang="0">
                  <a:pos x="20" y="2"/>
                </a:cxn>
                <a:cxn ang="0">
                  <a:pos x="39" y="22"/>
                </a:cxn>
                <a:cxn ang="0">
                  <a:pos x="19" y="43"/>
                </a:cxn>
              </a:cxnLst>
              <a:rect l="0" t="0" r="r" b="b"/>
              <a:pathLst>
                <a:path w="39" h="43">
                  <a:moveTo>
                    <a:pt x="19" y="43"/>
                  </a:moveTo>
                  <a:lnTo>
                    <a:pt x="0" y="23"/>
                  </a:lnTo>
                  <a:lnTo>
                    <a:pt x="17" y="26"/>
                  </a:lnTo>
                  <a:lnTo>
                    <a:pt x="3" y="0"/>
                  </a:lnTo>
                  <a:lnTo>
                    <a:pt x="20" y="2"/>
                  </a:lnTo>
                  <a:lnTo>
                    <a:pt x="39" y="22"/>
                  </a:lnTo>
                  <a:lnTo>
                    <a:pt x="19" y="43"/>
                  </a:lnTo>
                  <a:close/>
                </a:path>
              </a:pathLst>
            </a:custGeom>
            <a:solidFill>
              <a:schemeClr val="tx2"/>
            </a:solidFill>
            <a:ln w="9525">
              <a:noFill/>
              <a:round/>
              <a:headEnd/>
              <a:tailEnd/>
            </a:ln>
          </p:spPr>
          <p:txBody>
            <a:bodyPr/>
            <a:lstStyle/>
            <a:p>
              <a:endParaRPr lang="en-US"/>
            </a:p>
          </p:txBody>
        </p:sp>
        <p:sp>
          <p:nvSpPr>
            <p:cNvPr id="159853" name="Freeform 109"/>
            <p:cNvSpPr>
              <a:spLocks/>
            </p:cNvSpPr>
            <p:nvPr/>
          </p:nvSpPr>
          <p:spPr bwMode="black">
            <a:xfrm>
              <a:off x="1019" y="770"/>
              <a:ext cx="20" cy="15"/>
            </a:xfrm>
            <a:custGeom>
              <a:avLst/>
              <a:gdLst/>
              <a:ahLst/>
              <a:cxnLst>
                <a:cxn ang="0">
                  <a:pos x="51" y="26"/>
                </a:cxn>
                <a:cxn ang="0">
                  <a:pos x="14" y="45"/>
                </a:cxn>
                <a:cxn ang="0">
                  <a:pos x="0" y="20"/>
                </a:cxn>
                <a:cxn ang="0">
                  <a:pos x="37" y="0"/>
                </a:cxn>
                <a:cxn ang="0">
                  <a:pos x="51" y="26"/>
                </a:cxn>
              </a:cxnLst>
              <a:rect l="0" t="0" r="r" b="b"/>
              <a:pathLst>
                <a:path w="51" h="45">
                  <a:moveTo>
                    <a:pt x="51" y="26"/>
                  </a:moveTo>
                  <a:lnTo>
                    <a:pt x="14" y="45"/>
                  </a:lnTo>
                  <a:lnTo>
                    <a:pt x="0" y="20"/>
                  </a:lnTo>
                  <a:lnTo>
                    <a:pt x="37" y="0"/>
                  </a:lnTo>
                  <a:lnTo>
                    <a:pt x="51" y="26"/>
                  </a:lnTo>
                  <a:close/>
                </a:path>
              </a:pathLst>
            </a:custGeom>
            <a:solidFill>
              <a:schemeClr val="tx2"/>
            </a:solidFill>
            <a:ln w="9525">
              <a:noFill/>
              <a:round/>
              <a:headEnd/>
              <a:tailEnd/>
            </a:ln>
          </p:spPr>
          <p:txBody>
            <a:bodyPr/>
            <a:lstStyle/>
            <a:p>
              <a:endParaRPr lang="en-US"/>
            </a:p>
          </p:txBody>
        </p:sp>
        <p:sp>
          <p:nvSpPr>
            <p:cNvPr id="159854" name="Freeform 110"/>
            <p:cNvSpPr>
              <a:spLocks/>
            </p:cNvSpPr>
            <p:nvPr/>
          </p:nvSpPr>
          <p:spPr bwMode="black">
            <a:xfrm>
              <a:off x="1347" y="770"/>
              <a:ext cx="15" cy="14"/>
            </a:xfrm>
            <a:custGeom>
              <a:avLst/>
              <a:gdLst/>
              <a:ahLst/>
              <a:cxnLst>
                <a:cxn ang="0">
                  <a:pos x="19" y="43"/>
                </a:cxn>
                <a:cxn ang="0">
                  <a:pos x="0" y="23"/>
                </a:cxn>
                <a:cxn ang="0">
                  <a:pos x="16" y="26"/>
                </a:cxn>
                <a:cxn ang="0">
                  <a:pos x="4" y="0"/>
                </a:cxn>
                <a:cxn ang="0">
                  <a:pos x="20" y="2"/>
                </a:cxn>
                <a:cxn ang="0">
                  <a:pos x="39" y="22"/>
                </a:cxn>
                <a:cxn ang="0">
                  <a:pos x="19" y="43"/>
                </a:cxn>
              </a:cxnLst>
              <a:rect l="0" t="0" r="r" b="b"/>
              <a:pathLst>
                <a:path w="39" h="43">
                  <a:moveTo>
                    <a:pt x="19" y="43"/>
                  </a:moveTo>
                  <a:lnTo>
                    <a:pt x="0" y="23"/>
                  </a:lnTo>
                  <a:lnTo>
                    <a:pt x="16" y="26"/>
                  </a:lnTo>
                  <a:lnTo>
                    <a:pt x="4" y="0"/>
                  </a:lnTo>
                  <a:lnTo>
                    <a:pt x="20" y="2"/>
                  </a:lnTo>
                  <a:lnTo>
                    <a:pt x="39" y="22"/>
                  </a:lnTo>
                  <a:lnTo>
                    <a:pt x="19" y="43"/>
                  </a:lnTo>
                  <a:close/>
                </a:path>
              </a:pathLst>
            </a:custGeom>
            <a:solidFill>
              <a:schemeClr val="tx2"/>
            </a:solidFill>
            <a:ln w="9525">
              <a:noFill/>
              <a:round/>
              <a:headEnd/>
              <a:tailEnd/>
            </a:ln>
          </p:spPr>
          <p:txBody>
            <a:bodyPr/>
            <a:lstStyle/>
            <a:p>
              <a:endParaRPr lang="en-US"/>
            </a:p>
          </p:txBody>
        </p:sp>
        <p:sp>
          <p:nvSpPr>
            <p:cNvPr id="159855" name="Freeform 111"/>
            <p:cNvSpPr>
              <a:spLocks/>
            </p:cNvSpPr>
            <p:nvPr/>
          </p:nvSpPr>
          <p:spPr bwMode="black">
            <a:xfrm>
              <a:off x="1332" y="770"/>
              <a:ext cx="20" cy="15"/>
            </a:xfrm>
            <a:custGeom>
              <a:avLst/>
              <a:gdLst/>
              <a:ahLst/>
              <a:cxnLst>
                <a:cxn ang="0">
                  <a:pos x="50" y="26"/>
                </a:cxn>
                <a:cxn ang="0">
                  <a:pos x="11" y="45"/>
                </a:cxn>
                <a:cxn ang="0">
                  <a:pos x="0" y="20"/>
                </a:cxn>
                <a:cxn ang="0">
                  <a:pos x="38" y="0"/>
                </a:cxn>
                <a:cxn ang="0">
                  <a:pos x="50" y="26"/>
                </a:cxn>
              </a:cxnLst>
              <a:rect l="0" t="0" r="r" b="b"/>
              <a:pathLst>
                <a:path w="50" h="45">
                  <a:moveTo>
                    <a:pt x="50" y="26"/>
                  </a:moveTo>
                  <a:lnTo>
                    <a:pt x="11" y="45"/>
                  </a:lnTo>
                  <a:lnTo>
                    <a:pt x="0" y="20"/>
                  </a:lnTo>
                  <a:lnTo>
                    <a:pt x="38" y="0"/>
                  </a:lnTo>
                  <a:lnTo>
                    <a:pt x="50" y="26"/>
                  </a:lnTo>
                  <a:close/>
                </a:path>
              </a:pathLst>
            </a:custGeom>
            <a:solidFill>
              <a:schemeClr val="tx2"/>
            </a:solidFill>
            <a:ln w="9525">
              <a:noFill/>
              <a:round/>
              <a:headEnd/>
              <a:tailEnd/>
            </a:ln>
          </p:spPr>
          <p:txBody>
            <a:bodyPr/>
            <a:lstStyle/>
            <a:p>
              <a:endParaRPr lang="en-US"/>
            </a:p>
          </p:txBody>
        </p:sp>
        <p:sp>
          <p:nvSpPr>
            <p:cNvPr id="159856" name="Freeform 112"/>
            <p:cNvSpPr>
              <a:spLocks/>
            </p:cNvSpPr>
            <p:nvPr/>
          </p:nvSpPr>
          <p:spPr bwMode="black">
            <a:xfrm>
              <a:off x="1330" y="778"/>
              <a:ext cx="17" cy="19"/>
            </a:xfrm>
            <a:custGeom>
              <a:avLst/>
              <a:gdLst/>
              <a:ahLst/>
              <a:cxnLst>
                <a:cxn ang="0">
                  <a:pos x="25" y="0"/>
                </a:cxn>
                <a:cxn ang="0">
                  <a:pos x="44" y="38"/>
                </a:cxn>
                <a:cxn ang="0">
                  <a:pos x="32" y="31"/>
                </a:cxn>
                <a:cxn ang="0">
                  <a:pos x="32" y="59"/>
                </a:cxn>
                <a:cxn ang="0">
                  <a:pos x="20" y="52"/>
                </a:cxn>
                <a:cxn ang="0">
                  <a:pos x="0" y="14"/>
                </a:cxn>
                <a:cxn ang="0">
                  <a:pos x="25" y="0"/>
                </a:cxn>
              </a:cxnLst>
              <a:rect l="0" t="0" r="r" b="b"/>
              <a:pathLst>
                <a:path w="44" h="59">
                  <a:moveTo>
                    <a:pt x="25" y="0"/>
                  </a:moveTo>
                  <a:lnTo>
                    <a:pt x="44" y="38"/>
                  </a:lnTo>
                  <a:lnTo>
                    <a:pt x="32" y="31"/>
                  </a:lnTo>
                  <a:lnTo>
                    <a:pt x="32" y="59"/>
                  </a:lnTo>
                  <a:lnTo>
                    <a:pt x="20" y="52"/>
                  </a:lnTo>
                  <a:lnTo>
                    <a:pt x="0" y="14"/>
                  </a:lnTo>
                  <a:lnTo>
                    <a:pt x="25" y="0"/>
                  </a:lnTo>
                  <a:close/>
                </a:path>
              </a:pathLst>
            </a:custGeom>
            <a:solidFill>
              <a:schemeClr val="tx2"/>
            </a:solidFill>
            <a:ln w="9525">
              <a:noFill/>
              <a:round/>
              <a:headEnd/>
              <a:tailEnd/>
            </a:ln>
          </p:spPr>
          <p:txBody>
            <a:bodyPr/>
            <a:lstStyle/>
            <a:p>
              <a:endParaRPr lang="en-US"/>
            </a:p>
          </p:txBody>
        </p:sp>
        <p:sp>
          <p:nvSpPr>
            <p:cNvPr id="159857" name="Freeform 113"/>
            <p:cNvSpPr>
              <a:spLocks/>
            </p:cNvSpPr>
            <p:nvPr/>
          </p:nvSpPr>
          <p:spPr bwMode="black">
            <a:xfrm>
              <a:off x="1342" y="789"/>
              <a:ext cx="23" cy="8"/>
            </a:xfrm>
            <a:custGeom>
              <a:avLst/>
              <a:gdLst/>
              <a:ahLst/>
              <a:cxnLst>
                <a:cxn ang="0">
                  <a:pos x="0" y="0"/>
                </a:cxn>
                <a:cxn ang="0">
                  <a:pos x="38" y="0"/>
                </a:cxn>
                <a:cxn ang="0">
                  <a:pos x="25" y="14"/>
                </a:cxn>
                <a:cxn ang="0">
                  <a:pos x="52" y="14"/>
                </a:cxn>
                <a:cxn ang="0">
                  <a:pos x="38" y="28"/>
                </a:cxn>
                <a:cxn ang="0">
                  <a:pos x="0" y="28"/>
                </a:cxn>
                <a:cxn ang="0">
                  <a:pos x="0" y="0"/>
                </a:cxn>
              </a:cxnLst>
              <a:rect l="0" t="0" r="r" b="b"/>
              <a:pathLst>
                <a:path w="52" h="28">
                  <a:moveTo>
                    <a:pt x="0" y="0"/>
                  </a:moveTo>
                  <a:lnTo>
                    <a:pt x="38" y="0"/>
                  </a:lnTo>
                  <a:lnTo>
                    <a:pt x="25" y="14"/>
                  </a:lnTo>
                  <a:lnTo>
                    <a:pt x="52" y="14"/>
                  </a:lnTo>
                  <a:lnTo>
                    <a:pt x="38" y="28"/>
                  </a:lnTo>
                  <a:lnTo>
                    <a:pt x="0" y="28"/>
                  </a:lnTo>
                  <a:lnTo>
                    <a:pt x="0" y="0"/>
                  </a:lnTo>
                  <a:close/>
                </a:path>
              </a:pathLst>
            </a:custGeom>
            <a:solidFill>
              <a:schemeClr val="tx2"/>
            </a:solidFill>
            <a:ln w="9525">
              <a:noFill/>
              <a:round/>
              <a:headEnd/>
              <a:tailEnd/>
            </a:ln>
          </p:spPr>
          <p:txBody>
            <a:bodyPr/>
            <a:lstStyle/>
            <a:p>
              <a:endParaRPr lang="en-US"/>
            </a:p>
          </p:txBody>
        </p:sp>
        <p:sp>
          <p:nvSpPr>
            <p:cNvPr id="159858" name="Rectangle 114"/>
            <p:cNvSpPr>
              <a:spLocks noChangeArrowheads="1"/>
            </p:cNvSpPr>
            <p:nvPr/>
          </p:nvSpPr>
          <p:spPr bwMode="black">
            <a:xfrm>
              <a:off x="1352" y="782"/>
              <a:ext cx="13" cy="11"/>
            </a:xfrm>
            <a:prstGeom prst="rect">
              <a:avLst/>
            </a:prstGeom>
            <a:solidFill>
              <a:schemeClr val="tx2"/>
            </a:solidFill>
            <a:ln w="9525">
              <a:noFill/>
              <a:miter lim="800000"/>
              <a:headEnd/>
              <a:tailEnd/>
            </a:ln>
          </p:spPr>
          <p:txBody>
            <a:bodyPr/>
            <a:lstStyle/>
            <a:p>
              <a:endParaRPr lang="en-US"/>
            </a:p>
          </p:txBody>
        </p:sp>
        <p:sp>
          <p:nvSpPr>
            <p:cNvPr id="159859" name="Freeform 115"/>
            <p:cNvSpPr>
              <a:spLocks/>
            </p:cNvSpPr>
            <p:nvPr/>
          </p:nvSpPr>
          <p:spPr bwMode="black">
            <a:xfrm>
              <a:off x="1395" y="770"/>
              <a:ext cx="23" cy="15"/>
            </a:xfrm>
            <a:custGeom>
              <a:avLst/>
              <a:gdLst/>
              <a:ahLst/>
              <a:cxnLst>
                <a:cxn ang="0">
                  <a:pos x="37" y="45"/>
                </a:cxn>
                <a:cxn ang="0">
                  <a:pos x="0" y="26"/>
                </a:cxn>
                <a:cxn ang="0">
                  <a:pos x="12" y="26"/>
                </a:cxn>
                <a:cxn ang="0">
                  <a:pos x="1" y="0"/>
                </a:cxn>
                <a:cxn ang="0">
                  <a:pos x="13" y="0"/>
                </a:cxn>
                <a:cxn ang="0">
                  <a:pos x="50" y="20"/>
                </a:cxn>
                <a:cxn ang="0">
                  <a:pos x="37" y="45"/>
                </a:cxn>
              </a:cxnLst>
              <a:rect l="0" t="0" r="r" b="b"/>
              <a:pathLst>
                <a:path w="50" h="45">
                  <a:moveTo>
                    <a:pt x="37" y="45"/>
                  </a:moveTo>
                  <a:lnTo>
                    <a:pt x="0" y="26"/>
                  </a:lnTo>
                  <a:lnTo>
                    <a:pt x="12" y="26"/>
                  </a:lnTo>
                  <a:lnTo>
                    <a:pt x="1" y="0"/>
                  </a:lnTo>
                  <a:lnTo>
                    <a:pt x="13" y="0"/>
                  </a:lnTo>
                  <a:lnTo>
                    <a:pt x="50" y="20"/>
                  </a:lnTo>
                  <a:lnTo>
                    <a:pt x="37" y="45"/>
                  </a:lnTo>
                  <a:close/>
                </a:path>
              </a:pathLst>
            </a:custGeom>
            <a:solidFill>
              <a:schemeClr val="tx2"/>
            </a:solidFill>
            <a:ln w="9525">
              <a:noFill/>
              <a:round/>
              <a:headEnd/>
              <a:tailEnd/>
            </a:ln>
          </p:spPr>
          <p:txBody>
            <a:bodyPr/>
            <a:lstStyle/>
            <a:p>
              <a:endParaRPr lang="en-US"/>
            </a:p>
          </p:txBody>
        </p:sp>
        <p:sp>
          <p:nvSpPr>
            <p:cNvPr id="159860" name="Freeform 116"/>
            <p:cNvSpPr>
              <a:spLocks/>
            </p:cNvSpPr>
            <p:nvPr/>
          </p:nvSpPr>
          <p:spPr bwMode="black">
            <a:xfrm>
              <a:off x="1380" y="770"/>
              <a:ext cx="20" cy="15"/>
            </a:xfrm>
            <a:custGeom>
              <a:avLst/>
              <a:gdLst/>
              <a:ahLst/>
              <a:cxnLst>
                <a:cxn ang="0">
                  <a:pos x="49" y="26"/>
                </a:cxn>
                <a:cxn ang="0">
                  <a:pos x="11" y="45"/>
                </a:cxn>
                <a:cxn ang="0">
                  <a:pos x="0" y="20"/>
                </a:cxn>
                <a:cxn ang="0">
                  <a:pos x="38" y="0"/>
                </a:cxn>
                <a:cxn ang="0">
                  <a:pos x="49" y="26"/>
                </a:cxn>
              </a:cxnLst>
              <a:rect l="0" t="0" r="r" b="b"/>
              <a:pathLst>
                <a:path w="49" h="45">
                  <a:moveTo>
                    <a:pt x="49" y="26"/>
                  </a:moveTo>
                  <a:lnTo>
                    <a:pt x="11" y="45"/>
                  </a:lnTo>
                  <a:lnTo>
                    <a:pt x="0" y="20"/>
                  </a:lnTo>
                  <a:lnTo>
                    <a:pt x="38" y="0"/>
                  </a:lnTo>
                  <a:lnTo>
                    <a:pt x="49" y="26"/>
                  </a:lnTo>
                  <a:close/>
                </a:path>
              </a:pathLst>
            </a:custGeom>
            <a:solidFill>
              <a:schemeClr val="tx2"/>
            </a:solidFill>
            <a:ln w="9525">
              <a:noFill/>
              <a:round/>
              <a:headEnd/>
              <a:tailEnd/>
            </a:ln>
          </p:spPr>
          <p:txBody>
            <a:bodyPr/>
            <a:lstStyle/>
            <a:p>
              <a:endParaRPr lang="en-US"/>
            </a:p>
          </p:txBody>
        </p:sp>
        <p:sp>
          <p:nvSpPr>
            <p:cNvPr id="159861" name="Freeform 117"/>
            <p:cNvSpPr>
              <a:spLocks/>
            </p:cNvSpPr>
            <p:nvPr/>
          </p:nvSpPr>
          <p:spPr bwMode="black">
            <a:xfrm>
              <a:off x="1378" y="778"/>
              <a:ext cx="17" cy="19"/>
            </a:xfrm>
            <a:custGeom>
              <a:avLst/>
              <a:gdLst/>
              <a:ahLst/>
              <a:cxnLst>
                <a:cxn ang="0">
                  <a:pos x="25" y="0"/>
                </a:cxn>
                <a:cxn ang="0">
                  <a:pos x="44" y="38"/>
                </a:cxn>
                <a:cxn ang="0">
                  <a:pos x="31" y="31"/>
                </a:cxn>
                <a:cxn ang="0">
                  <a:pos x="31" y="59"/>
                </a:cxn>
                <a:cxn ang="0">
                  <a:pos x="19" y="52"/>
                </a:cxn>
                <a:cxn ang="0">
                  <a:pos x="0" y="14"/>
                </a:cxn>
                <a:cxn ang="0">
                  <a:pos x="25" y="0"/>
                </a:cxn>
              </a:cxnLst>
              <a:rect l="0" t="0" r="r" b="b"/>
              <a:pathLst>
                <a:path w="44" h="59">
                  <a:moveTo>
                    <a:pt x="25" y="0"/>
                  </a:moveTo>
                  <a:lnTo>
                    <a:pt x="44" y="38"/>
                  </a:lnTo>
                  <a:lnTo>
                    <a:pt x="31" y="31"/>
                  </a:lnTo>
                  <a:lnTo>
                    <a:pt x="31" y="59"/>
                  </a:lnTo>
                  <a:lnTo>
                    <a:pt x="19" y="52"/>
                  </a:lnTo>
                  <a:lnTo>
                    <a:pt x="0" y="14"/>
                  </a:lnTo>
                  <a:lnTo>
                    <a:pt x="25" y="0"/>
                  </a:lnTo>
                  <a:close/>
                </a:path>
              </a:pathLst>
            </a:custGeom>
            <a:solidFill>
              <a:schemeClr val="tx2"/>
            </a:solidFill>
            <a:ln w="9525">
              <a:noFill/>
              <a:round/>
              <a:headEnd/>
              <a:tailEnd/>
            </a:ln>
          </p:spPr>
          <p:txBody>
            <a:bodyPr/>
            <a:lstStyle/>
            <a:p>
              <a:endParaRPr lang="en-US"/>
            </a:p>
          </p:txBody>
        </p:sp>
        <p:sp>
          <p:nvSpPr>
            <p:cNvPr id="159862" name="Freeform 118"/>
            <p:cNvSpPr>
              <a:spLocks/>
            </p:cNvSpPr>
            <p:nvPr/>
          </p:nvSpPr>
          <p:spPr bwMode="black">
            <a:xfrm>
              <a:off x="1390" y="789"/>
              <a:ext cx="23" cy="8"/>
            </a:xfrm>
            <a:custGeom>
              <a:avLst/>
              <a:gdLst/>
              <a:ahLst/>
              <a:cxnLst>
                <a:cxn ang="0">
                  <a:pos x="0" y="0"/>
                </a:cxn>
                <a:cxn ang="0">
                  <a:pos x="39" y="0"/>
                </a:cxn>
                <a:cxn ang="0">
                  <a:pos x="26" y="8"/>
                </a:cxn>
                <a:cxn ang="0">
                  <a:pos x="51" y="20"/>
                </a:cxn>
                <a:cxn ang="0">
                  <a:pos x="39" y="28"/>
                </a:cxn>
                <a:cxn ang="0">
                  <a:pos x="0" y="28"/>
                </a:cxn>
                <a:cxn ang="0">
                  <a:pos x="0" y="0"/>
                </a:cxn>
              </a:cxnLst>
              <a:rect l="0" t="0" r="r" b="b"/>
              <a:pathLst>
                <a:path w="51" h="28">
                  <a:moveTo>
                    <a:pt x="0" y="0"/>
                  </a:moveTo>
                  <a:lnTo>
                    <a:pt x="39" y="0"/>
                  </a:lnTo>
                  <a:lnTo>
                    <a:pt x="26" y="8"/>
                  </a:lnTo>
                  <a:lnTo>
                    <a:pt x="51" y="20"/>
                  </a:lnTo>
                  <a:lnTo>
                    <a:pt x="39" y="28"/>
                  </a:lnTo>
                  <a:lnTo>
                    <a:pt x="0" y="28"/>
                  </a:lnTo>
                  <a:lnTo>
                    <a:pt x="0" y="0"/>
                  </a:lnTo>
                  <a:close/>
                </a:path>
              </a:pathLst>
            </a:custGeom>
            <a:solidFill>
              <a:schemeClr val="tx2"/>
            </a:solidFill>
            <a:ln w="9525">
              <a:noFill/>
              <a:round/>
              <a:headEnd/>
              <a:tailEnd/>
            </a:ln>
          </p:spPr>
          <p:txBody>
            <a:bodyPr/>
            <a:lstStyle/>
            <a:p>
              <a:endParaRPr lang="en-US"/>
            </a:p>
          </p:txBody>
        </p:sp>
        <p:sp>
          <p:nvSpPr>
            <p:cNvPr id="159863" name="Freeform 119"/>
            <p:cNvSpPr>
              <a:spLocks/>
            </p:cNvSpPr>
            <p:nvPr/>
          </p:nvSpPr>
          <p:spPr bwMode="black">
            <a:xfrm>
              <a:off x="1403" y="780"/>
              <a:ext cx="18" cy="15"/>
            </a:xfrm>
            <a:custGeom>
              <a:avLst/>
              <a:gdLst/>
              <a:ahLst/>
              <a:cxnLst>
                <a:cxn ang="0">
                  <a:pos x="0" y="38"/>
                </a:cxn>
                <a:cxn ang="0">
                  <a:pos x="18" y="0"/>
                </a:cxn>
                <a:cxn ang="0">
                  <a:pos x="43" y="11"/>
                </a:cxn>
                <a:cxn ang="0">
                  <a:pos x="25" y="50"/>
                </a:cxn>
                <a:cxn ang="0">
                  <a:pos x="0" y="38"/>
                </a:cxn>
              </a:cxnLst>
              <a:rect l="0" t="0" r="r" b="b"/>
              <a:pathLst>
                <a:path w="43" h="50">
                  <a:moveTo>
                    <a:pt x="0" y="38"/>
                  </a:moveTo>
                  <a:lnTo>
                    <a:pt x="18" y="0"/>
                  </a:lnTo>
                  <a:lnTo>
                    <a:pt x="43" y="11"/>
                  </a:lnTo>
                  <a:lnTo>
                    <a:pt x="25" y="50"/>
                  </a:lnTo>
                  <a:lnTo>
                    <a:pt x="0" y="38"/>
                  </a:lnTo>
                  <a:close/>
                </a:path>
              </a:pathLst>
            </a:custGeom>
            <a:solidFill>
              <a:schemeClr val="tx2"/>
            </a:solidFill>
            <a:ln w="9525">
              <a:noFill/>
              <a:round/>
              <a:headEnd/>
              <a:tailEnd/>
            </a:ln>
          </p:spPr>
          <p:txBody>
            <a:bodyPr/>
            <a:lstStyle/>
            <a:p>
              <a:endParaRPr lang="en-US"/>
            </a:p>
          </p:txBody>
        </p:sp>
        <p:sp>
          <p:nvSpPr>
            <p:cNvPr id="159864" name="Freeform 120"/>
            <p:cNvSpPr>
              <a:spLocks/>
            </p:cNvSpPr>
            <p:nvPr/>
          </p:nvSpPr>
          <p:spPr bwMode="black">
            <a:xfrm>
              <a:off x="1739" y="778"/>
              <a:ext cx="20" cy="21"/>
            </a:xfrm>
            <a:custGeom>
              <a:avLst/>
              <a:gdLst/>
              <a:ahLst/>
              <a:cxnLst>
                <a:cxn ang="0">
                  <a:pos x="32" y="0"/>
                </a:cxn>
                <a:cxn ang="0">
                  <a:pos x="51" y="39"/>
                </a:cxn>
                <a:cxn ang="0">
                  <a:pos x="35" y="28"/>
                </a:cxn>
                <a:cxn ang="0">
                  <a:pos x="35" y="66"/>
                </a:cxn>
                <a:cxn ang="0">
                  <a:pos x="19" y="55"/>
                </a:cxn>
                <a:cxn ang="0">
                  <a:pos x="0" y="17"/>
                </a:cxn>
                <a:cxn ang="0">
                  <a:pos x="32" y="0"/>
                </a:cxn>
              </a:cxnLst>
              <a:rect l="0" t="0" r="r" b="b"/>
              <a:pathLst>
                <a:path w="51" h="66">
                  <a:moveTo>
                    <a:pt x="32" y="0"/>
                  </a:moveTo>
                  <a:lnTo>
                    <a:pt x="51" y="39"/>
                  </a:lnTo>
                  <a:lnTo>
                    <a:pt x="35" y="28"/>
                  </a:lnTo>
                  <a:lnTo>
                    <a:pt x="35" y="66"/>
                  </a:lnTo>
                  <a:lnTo>
                    <a:pt x="19" y="55"/>
                  </a:lnTo>
                  <a:lnTo>
                    <a:pt x="0" y="17"/>
                  </a:lnTo>
                  <a:lnTo>
                    <a:pt x="32" y="0"/>
                  </a:lnTo>
                  <a:close/>
                </a:path>
              </a:pathLst>
            </a:custGeom>
            <a:solidFill>
              <a:schemeClr val="tx2"/>
            </a:solidFill>
            <a:ln w="9525">
              <a:noFill/>
              <a:round/>
              <a:headEnd/>
              <a:tailEnd/>
            </a:ln>
          </p:spPr>
          <p:txBody>
            <a:bodyPr/>
            <a:lstStyle/>
            <a:p>
              <a:endParaRPr lang="en-US"/>
            </a:p>
          </p:txBody>
        </p:sp>
        <p:sp>
          <p:nvSpPr>
            <p:cNvPr id="159865" name="Freeform 121"/>
            <p:cNvSpPr>
              <a:spLocks/>
            </p:cNvSpPr>
            <p:nvPr/>
          </p:nvSpPr>
          <p:spPr bwMode="black">
            <a:xfrm>
              <a:off x="1752" y="787"/>
              <a:ext cx="22" cy="12"/>
            </a:xfrm>
            <a:custGeom>
              <a:avLst/>
              <a:gdLst/>
              <a:ahLst/>
              <a:cxnLst>
                <a:cxn ang="0">
                  <a:pos x="0" y="0"/>
                </a:cxn>
                <a:cxn ang="0">
                  <a:pos x="37" y="0"/>
                </a:cxn>
                <a:cxn ang="0">
                  <a:pos x="21" y="11"/>
                </a:cxn>
                <a:cxn ang="0">
                  <a:pos x="53" y="27"/>
                </a:cxn>
                <a:cxn ang="0">
                  <a:pos x="37" y="38"/>
                </a:cxn>
                <a:cxn ang="0">
                  <a:pos x="0" y="38"/>
                </a:cxn>
                <a:cxn ang="0">
                  <a:pos x="0" y="0"/>
                </a:cxn>
              </a:cxnLst>
              <a:rect l="0" t="0" r="r" b="b"/>
              <a:pathLst>
                <a:path w="53" h="38">
                  <a:moveTo>
                    <a:pt x="0" y="0"/>
                  </a:moveTo>
                  <a:lnTo>
                    <a:pt x="37" y="0"/>
                  </a:lnTo>
                  <a:lnTo>
                    <a:pt x="21" y="11"/>
                  </a:lnTo>
                  <a:lnTo>
                    <a:pt x="53" y="27"/>
                  </a:lnTo>
                  <a:lnTo>
                    <a:pt x="37" y="38"/>
                  </a:lnTo>
                  <a:lnTo>
                    <a:pt x="0" y="38"/>
                  </a:lnTo>
                  <a:lnTo>
                    <a:pt x="0" y="0"/>
                  </a:lnTo>
                  <a:close/>
                </a:path>
              </a:pathLst>
            </a:custGeom>
            <a:solidFill>
              <a:schemeClr val="tx2"/>
            </a:solidFill>
            <a:ln w="9525">
              <a:noFill/>
              <a:round/>
              <a:headEnd/>
              <a:tailEnd/>
            </a:ln>
          </p:spPr>
          <p:txBody>
            <a:bodyPr/>
            <a:lstStyle/>
            <a:p>
              <a:endParaRPr lang="en-US"/>
            </a:p>
          </p:txBody>
        </p:sp>
        <p:sp>
          <p:nvSpPr>
            <p:cNvPr id="159866" name="Freeform 122"/>
            <p:cNvSpPr>
              <a:spLocks/>
            </p:cNvSpPr>
            <p:nvPr/>
          </p:nvSpPr>
          <p:spPr bwMode="black">
            <a:xfrm>
              <a:off x="1762" y="778"/>
              <a:ext cx="20" cy="17"/>
            </a:xfrm>
            <a:custGeom>
              <a:avLst/>
              <a:gdLst/>
              <a:ahLst/>
              <a:cxnLst>
                <a:cxn ang="0">
                  <a:pos x="0" y="39"/>
                </a:cxn>
                <a:cxn ang="0">
                  <a:pos x="19" y="0"/>
                </a:cxn>
                <a:cxn ang="0">
                  <a:pos x="51" y="17"/>
                </a:cxn>
                <a:cxn ang="0">
                  <a:pos x="32" y="55"/>
                </a:cxn>
                <a:cxn ang="0">
                  <a:pos x="0" y="39"/>
                </a:cxn>
              </a:cxnLst>
              <a:rect l="0" t="0" r="r" b="b"/>
              <a:pathLst>
                <a:path w="51" h="55">
                  <a:moveTo>
                    <a:pt x="0" y="39"/>
                  </a:moveTo>
                  <a:lnTo>
                    <a:pt x="19" y="0"/>
                  </a:lnTo>
                  <a:lnTo>
                    <a:pt x="51" y="17"/>
                  </a:lnTo>
                  <a:lnTo>
                    <a:pt x="32" y="55"/>
                  </a:lnTo>
                  <a:lnTo>
                    <a:pt x="0" y="39"/>
                  </a:lnTo>
                  <a:close/>
                </a:path>
              </a:pathLst>
            </a:custGeom>
            <a:solidFill>
              <a:schemeClr val="tx2"/>
            </a:solidFill>
            <a:ln w="9525">
              <a:noFill/>
              <a:round/>
              <a:headEnd/>
              <a:tailEnd/>
            </a:ln>
          </p:spPr>
          <p:txBody>
            <a:bodyPr/>
            <a:lstStyle/>
            <a:p>
              <a:endParaRPr lang="en-US"/>
            </a:p>
          </p:txBody>
        </p:sp>
        <p:sp>
          <p:nvSpPr>
            <p:cNvPr id="159867" name="Freeform 123"/>
            <p:cNvSpPr>
              <a:spLocks/>
            </p:cNvSpPr>
            <p:nvPr/>
          </p:nvSpPr>
          <p:spPr bwMode="black">
            <a:xfrm>
              <a:off x="1757" y="770"/>
              <a:ext cx="22" cy="15"/>
            </a:xfrm>
            <a:custGeom>
              <a:avLst/>
              <a:gdLst/>
              <a:ahLst/>
              <a:cxnLst>
                <a:cxn ang="0">
                  <a:pos x="38" y="53"/>
                </a:cxn>
                <a:cxn ang="0">
                  <a:pos x="0" y="33"/>
                </a:cxn>
                <a:cxn ang="0">
                  <a:pos x="16" y="33"/>
                </a:cxn>
                <a:cxn ang="0">
                  <a:pos x="0" y="0"/>
                </a:cxn>
                <a:cxn ang="0">
                  <a:pos x="16" y="0"/>
                </a:cxn>
                <a:cxn ang="0">
                  <a:pos x="54" y="20"/>
                </a:cxn>
                <a:cxn ang="0">
                  <a:pos x="38" y="53"/>
                </a:cxn>
              </a:cxnLst>
              <a:rect l="0" t="0" r="r" b="b"/>
              <a:pathLst>
                <a:path w="54" h="53">
                  <a:moveTo>
                    <a:pt x="38" y="53"/>
                  </a:moveTo>
                  <a:lnTo>
                    <a:pt x="0" y="33"/>
                  </a:lnTo>
                  <a:lnTo>
                    <a:pt x="16" y="33"/>
                  </a:lnTo>
                  <a:lnTo>
                    <a:pt x="0" y="0"/>
                  </a:lnTo>
                  <a:lnTo>
                    <a:pt x="16" y="0"/>
                  </a:lnTo>
                  <a:lnTo>
                    <a:pt x="54" y="20"/>
                  </a:lnTo>
                  <a:lnTo>
                    <a:pt x="38" y="53"/>
                  </a:lnTo>
                  <a:close/>
                </a:path>
              </a:pathLst>
            </a:custGeom>
            <a:solidFill>
              <a:schemeClr val="tx2"/>
            </a:solidFill>
            <a:ln w="9525">
              <a:noFill/>
              <a:round/>
              <a:headEnd/>
              <a:tailEnd/>
            </a:ln>
          </p:spPr>
          <p:txBody>
            <a:bodyPr/>
            <a:lstStyle/>
            <a:p>
              <a:endParaRPr lang="en-US"/>
            </a:p>
          </p:txBody>
        </p:sp>
        <p:sp>
          <p:nvSpPr>
            <p:cNvPr id="159868" name="Freeform 124"/>
            <p:cNvSpPr>
              <a:spLocks/>
            </p:cNvSpPr>
            <p:nvPr/>
          </p:nvSpPr>
          <p:spPr bwMode="black">
            <a:xfrm>
              <a:off x="1741" y="770"/>
              <a:ext cx="23" cy="15"/>
            </a:xfrm>
            <a:custGeom>
              <a:avLst/>
              <a:gdLst/>
              <a:ahLst/>
              <a:cxnLst>
                <a:cxn ang="0">
                  <a:pos x="53" y="33"/>
                </a:cxn>
                <a:cxn ang="0">
                  <a:pos x="16" y="53"/>
                </a:cxn>
                <a:cxn ang="0">
                  <a:pos x="0" y="20"/>
                </a:cxn>
                <a:cxn ang="0">
                  <a:pos x="37" y="0"/>
                </a:cxn>
                <a:cxn ang="0">
                  <a:pos x="53" y="33"/>
                </a:cxn>
              </a:cxnLst>
              <a:rect l="0" t="0" r="r" b="b"/>
              <a:pathLst>
                <a:path w="53" h="53">
                  <a:moveTo>
                    <a:pt x="53" y="33"/>
                  </a:moveTo>
                  <a:lnTo>
                    <a:pt x="16" y="53"/>
                  </a:lnTo>
                  <a:lnTo>
                    <a:pt x="0" y="20"/>
                  </a:lnTo>
                  <a:lnTo>
                    <a:pt x="37" y="0"/>
                  </a:lnTo>
                  <a:lnTo>
                    <a:pt x="53" y="33"/>
                  </a:lnTo>
                  <a:close/>
                </a:path>
              </a:pathLst>
            </a:custGeom>
            <a:solidFill>
              <a:schemeClr val="tx2"/>
            </a:solidFill>
            <a:ln w="9525">
              <a:noFill/>
              <a:round/>
              <a:headEnd/>
              <a:tailEnd/>
            </a:ln>
          </p:spPr>
          <p:txBody>
            <a:bodyPr/>
            <a:lstStyle/>
            <a:p>
              <a:endParaRPr lang="en-US"/>
            </a:p>
          </p:txBody>
        </p:sp>
        <p:sp>
          <p:nvSpPr>
            <p:cNvPr id="159869" name="Freeform 125"/>
            <p:cNvSpPr>
              <a:spLocks/>
            </p:cNvSpPr>
            <p:nvPr/>
          </p:nvSpPr>
          <p:spPr bwMode="black">
            <a:xfrm>
              <a:off x="1688" y="778"/>
              <a:ext cx="23" cy="21"/>
            </a:xfrm>
            <a:custGeom>
              <a:avLst/>
              <a:gdLst/>
              <a:ahLst/>
              <a:cxnLst>
                <a:cxn ang="0">
                  <a:pos x="32" y="0"/>
                </a:cxn>
                <a:cxn ang="0">
                  <a:pos x="51" y="39"/>
                </a:cxn>
                <a:cxn ang="0">
                  <a:pos x="35" y="28"/>
                </a:cxn>
                <a:cxn ang="0">
                  <a:pos x="35" y="66"/>
                </a:cxn>
                <a:cxn ang="0">
                  <a:pos x="19" y="55"/>
                </a:cxn>
                <a:cxn ang="0">
                  <a:pos x="0" y="17"/>
                </a:cxn>
                <a:cxn ang="0">
                  <a:pos x="32" y="0"/>
                </a:cxn>
              </a:cxnLst>
              <a:rect l="0" t="0" r="r" b="b"/>
              <a:pathLst>
                <a:path w="51" h="66">
                  <a:moveTo>
                    <a:pt x="32" y="0"/>
                  </a:moveTo>
                  <a:lnTo>
                    <a:pt x="51" y="39"/>
                  </a:lnTo>
                  <a:lnTo>
                    <a:pt x="35" y="28"/>
                  </a:lnTo>
                  <a:lnTo>
                    <a:pt x="35" y="66"/>
                  </a:lnTo>
                  <a:lnTo>
                    <a:pt x="19" y="55"/>
                  </a:lnTo>
                  <a:lnTo>
                    <a:pt x="0" y="17"/>
                  </a:lnTo>
                  <a:lnTo>
                    <a:pt x="32" y="0"/>
                  </a:lnTo>
                  <a:close/>
                </a:path>
              </a:pathLst>
            </a:custGeom>
            <a:solidFill>
              <a:schemeClr val="tx2"/>
            </a:solidFill>
            <a:ln w="9525">
              <a:noFill/>
              <a:round/>
              <a:headEnd/>
              <a:tailEnd/>
            </a:ln>
          </p:spPr>
          <p:txBody>
            <a:bodyPr/>
            <a:lstStyle/>
            <a:p>
              <a:endParaRPr lang="en-US"/>
            </a:p>
          </p:txBody>
        </p:sp>
        <p:sp>
          <p:nvSpPr>
            <p:cNvPr id="159870" name="Freeform 126"/>
            <p:cNvSpPr>
              <a:spLocks/>
            </p:cNvSpPr>
            <p:nvPr/>
          </p:nvSpPr>
          <p:spPr bwMode="black">
            <a:xfrm>
              <a:off x="1704" y="787"/>
              <a:ext cx="15" cy="12"/>
            </a:xfrm>
            <a:custGeom>
              <a:avLst/>
              <a:gdLst/>
              <a:ahLst/>
              <a:cxnLst>
                <a:cxn ang="0">
                  <a:pos x="0" y="0"/>
                </a:cxn>
                <a:cxn ang="0">
                  <a:pos x="21" y="0"/>
                </a:cxn>
                <a:cxn ang="0">
                  <a:pos x="5" y="11"/>
                </a:cxn>
                <a:cxn ang="0">
                  <a:pos x="38" y="27"/>
                </a:cxn>
                <a:cxn ang="0">
                  <a:pos x="21" y="38"/>
                </a:cxn>
                <a:cxn ang="0">
                  <a:pos x="0" y="38"/>
                </a:cxn>
                <a:cxn ang="0">
                  <a:pos x="0" y="0"/>
                </a:cxn>
              </a:cxnLst>
              <a:rect l="0" t="0" r="r" b="b"/>
              <a:pathLst>
                <a:path w="38" h="38">
                  <a:moveTo>
                    <a:pt x="0" y="0"/>
                  </a:moveTo>
                  <a:lnTo>
                    <a:pt x="21" y="0"/>
                  </a:lnTo>
                  <a:lnTo>
                    <a:pt x="5" y="11"/>
                  </a:lnTo>
                  <a:lnTo>
                    <a:pt x="38" y="27"/>
                  </a:lnTo>
                  <a:lnTo>
                    <a:pt x="21" y="38"/>
                  </a:lnTo>
                  <a:lnTo>
                    <a:pt x="0" y="38"/>
                  </a:lnTo>
                  <a:lnTo>
                    <a:pt x="0" y="0"/>
                  </a:lnTo>
                  <a:close/>
                </a:path>
              </a:pathLst>
            </a:custGeom>
            <a:solidFill>
              <a:schemeClr val="tx2"/>
            </a:solidFill>
            <a:ln w="9525">
              <a:noFill/>
              <a:round/>
              <a:headEnd/>
              <a:tailEnd/>
            </a:ln>
          </p:spPr>
          <p:txBody>
            <a:bodyPr/>
            <a:lstStyle/>
            <a:p>
              <a:endParaRPr lang="en-US"/>
            </a:p>
          </p:txBody>
        </p:sp>
        <p:sp>
          <p:nvSpPr>
            <p:cNvPr id="159871" name="Freeform 127"/>
            <p:cNvSpPr>
              <a:spLocks/>
            </p:cNvSpPr>
            <p:nvPr/>
          </p:nvSpPr>
          <p:spPr bwMode="black">
            <a:xfrm>
              <a:off x="1706" y="778"/>
              <a:ext cx="20" cy="17"/>
            </a:xfrm>
            <a:custGeom>
              <a:avLst/>
              <a:gdLst/>
              <a:ahLst/>
              <a:cxnLst>
                <a:cxn ang="0">
                  <a:pos x="0" y="39"/>
                </a:cxn>
                <a:cxn ang="0">
                  <a:pos x="18" y="0"/>
                </a:cxn>
                <a:cxn ang="0">
                  <a:pos x="51" y="17"/>
                </a:cxn>
                <a:cxn ang="0">
                  <a:pos x="33" y="55"/>
                </a:cxn>
                <a:cxn ang="0">
                  <a:pos x="0" y="39"/>
                </a:cxn>
              </a:cxnLst>
              <a:rect l="0" t="0" r="r" b="b"/>
              <a:pathLst>
                <a:path w="51" h="55">
                  <a:moveTo>
                    <a:pt x="0" y="39"/>
                  </a:moveTo>
                  <a:lnTo>
                    <a:pt x="18" y="0"/>
                  </a:lnTo>
                  <a:lnTo>
                    <a:pt x="51" y="17"/>
                  </a:lnTo>
                  <a:lnTo>
                    <a:pt x="33" y="55"/>
                  </a:lnTo>
                  <a:lnTo>
                    <a:pt x="0" y="39"/>
                  </a:lnTo>
                  <a:close/>
                </a:path>
              </a:pathLst>
            </a:custGeom>
            <a:solidFill>
              <a:schemeClr val="tx2"/>
            </a:solidFill>
            <a:ln w="9525">
              <a:noFill/>
              <a:round/>
              <a:headEnd/>
              <a:tailEnd/>
            </a:ln>
          </p:spPr>
          <p:txBody>
            <a:bodyPr/>
            <a:lstStyle/>
            <a:p>
              <a:endParaRPr lang="en-US"/>
            </a:p>
          </p:txBody>
        </p:sp>
        <p:sp>
          <p:nvSpPr>
            <p:cNvPr id="159872" name="Freeform 128"/>
            <p:cNvSpPr>
              <a:spLocks/>
            </p:cNvSpPr>
            <p:nvPr/>
          </p:nvSpPr>
          <p:spPr bwMode="black">
            <a:xfrm>
              <a:off x="1706" y="768"/>
              <a:ext cx="20" cy="17"/>
            </a:xfrm>
            <a:custGeom>
              <a:avLst/>
              <a:gdLst/>
              <a:ahLst/>
              <a:cxnLst>
                <a:cxn ang="0">
                  <a:pos x="18" y="50"/>
                </a:cxn>
                <a:cxn ang="0">
                  <a:pos x="0" y="31"/>
                </a:cxn>
                <a:cxn ang="0">
                  <a:pos x="21" y="35"/>
                </a:cxn>
                <a:cxn ang="0">
                  <a:pos x="6" y="0"/>
                </a:cxn>
                <a:cxn ang="0">
                  <a:pos x="27" y="5"/>
                </a:cxn>
                <a:cxn ang="0">
                  <a:pos x="45" y="25"/>
                </a:cxn>
                <a:cxn ang="0">
                  <a:pos x="18" y="50"/>
                </a:cxn>
              </a:cxnLst>
              <a:rect l="0" t="0" r="r" b="b"/>
              <a:pathLst>
                <a:path w="45" h="50">
                  <a:moveTo>
                    <a:pt x="18" y="50"/>
                  </a:moveTo>
                  <a:lnTo>
                    <a:pt x="0" y="31"/>
                  </a:lnTo>
                  <a:lnTo>
                    <a:pt x="21" y="35"/>
                  </a:lnTo>
                  <a:lnTo>
                    <a:pt x="6" y="0"/>
                  </a:lnTo>
                  <a:lnTo>
                    <a:pt x="27" y="5"/>
                  </a:lnTo>
                  <a:lnTo>
                    <a:pt x="45" y="25"/>
                  </a:lnTo>
                  <a:lnTo>
                    <a:pt x="18" y="50"/>
                  </a:lnTo>
                  <a:close/>
                </a:path>
              </a:pathLst>
            </a:custGeom>
            <a:solidFill>
              <a:schemeClr val="tx2"/>
            </a:solidFill>
            <a:ln w="9525">
              <a:noFill/>
              <a:round/>
              <a:headEnd/>
              <a:tailEnd/>
            </a:ln>
          </p:spPr>
          <p:txBody>
            <a:bodyPr/>
            <a:lstStyle/>
            <a:p>
              <a:endParaRPr lang="en-US"/>
            </a:p>
          </p:txBody>
        </p:sp>
        <p:sp>
          <p:nvSpPr>
            <p:cNvPr id="159873" name="Freeform 129"/>
            <p:cNvSpPr>
              <a:spLocks/>
            </p:cNvSpPr>
            <p:nvPr/>
          </p:nvSpPr>
          <p:spPr bwMode="black">
            <a:xfrm>
              <a:off x="1693" y="768"/>
              <a:ext cx="23" cy="19"/>
            </a:xfrm>
            <a:custGeom>
              <a:avLst/>
              <a:gdLst/>
              <a:ahLst/>
              <a:cxnLst>
                <a:cxn ang="0">
                  <a:pos x="56" y="35"/>
                </a:cxn>
                <a:cxn ang="0">
                  <a:pos x="16" y="55"/>
                </a:cxn>
                <a:cxn ang="0">
                  <a:pos x="0" y="20"/>
                </a:cxn>
                <a:cxn ang="0">
                  <a:pos x="41" y="0"/>
                </a:cxn>
                <a:cxn ang="0">
                  <a:pos x="56" y="35"/>
                </a:cxn>
              </a:cxnLst>
              <a:rect l="0" t="0" r="r" b="b"/>
              <a:pathLst>
                <a:path w="56" h="55">
                  <a:moveTo>
                    <a:pt x="56" y="35"/>
                  </a:moveTo>
                  <a:lnTo>
                    <a:pt x="16" y="55"/>
                  </a:lnTo>
                  <a:lnTo>
                    <a:pt x="0" y="20"/>
                  </a:lnTo>
                  <a:lnTo>
                    <a:pt x="41" y="0"/>
                  </a:lnTo>
                  <a:lnTo>
                    <a:pt x="56" y="35"/>
                  </a:lnTo>
                  <a:close/>
                </a:path>
              </a:pathLst>
            </a:custGeom>
            <a:solidFill>
              <a:schemeClr val="tx2"/>
            </a:solidFill>
            <a:ln w="9525">
              <a:noFill/>
              <a:round/>
              <a:headEnd/>
              <a:tailEnd/>
            </a:ln>
          </p:spPr>
          <p:txBody>
            <a:bodyPr/>
            <a:lstStyle/>
            <a:p>
              <a:endParaRPr lang="en-US"/>
            </a:p>
          </p:txBody>
        </p:sp>
        <p:sp>
          <p:nvSpPr>
            <p:cNvPr id="159874" name="Freeform 130"/>
            <p:cNvSpPr>
              <a:spLocks/>
            </p:cNvSpPr>
            <p:nvPr/>
          </p:nvSpPr>
          <p:spPr bwMode="black">
            <a:xfrm>
              <a:off x="2108" y="770"/>
              <a:ext cx="25" cy="15"/>
            </a:xfrm>
            <a:custGeom>
              <a:avLst/>
              <a:gdLst/>
              <a:ahLst/>
              <a:cxnLst>
                <a:cxn ang="0">
                  <a:pos x="43" y="53"/>
                </a:cxn>
                <a:cxn ang="0">
                  <a:pos x="4" y="33"/>
                </a:cxn>
                <a:cxn ang="0">
                  <a:pos x="25" y="30"/>
                </a:cxn>
                <a:cxn ang="0">
                  <a:pos x="0" y="4"/>
                </a:cxn>
                <a:cxn ang="0">
                  <a:pos x="20" y="0"/>
                </a:cxn>
                <a:cxn ang="0">
                  <a:pos x="58" y="20"/>
                </a:cxn>
                <a:cxn ang="0">
                  <a:pos x="43" y="53"/>
                </a:cxn>
              </a:cxnLst>
              <a:rect l="0" t="0" r="r" b="b"/>
              <a:pathLst>
                <a:path w="58" h="53">
                  <a:moveTo>
                    <a:pt x="43" y="53"/>
                  </a:moveTo>
                  <a:lnTo>
                    <a:pt x="4" y="33"/>
                  </a:lnTo>
                  <a:lnTo>
                    <a:pt x="25" y="30"/>
                  </a:lnTo>
                  <a:lnTo>
                    <a:pt x="0" y="4"/>
                  </a:lnTo>
                  <a:lnTo>
                    <a:pt x="20" y="0"/>
                  </a:lnTo>
                  <a:lnTo>
                    <a:pt x="58" y="20"/>
                  </a:lnTo>
                  <a:lnTo>
                    <a:pt x="43" y="53"/>
                  </a:lnTo>
                  <a:close/>
                </a:path>
              </a:pathLst>
            </a:custGeom>
            <a:solidFill>
              <a:schemeClr val="tx2"/>
            </a:solidFill>
            <a:ln w="9525">
              <a:noFill/>
              <a:round/>
              <a:headEnd/>
              <a:tailEnd/>
            </a:ln>
          </p:spPr>
          <p:txBody>
            <a:bodyPr/>
            <a:lstStyle/>
            <a:p>
              <a:endParaRPr lang="en-US"/>
            </a:p>
          </p:txBody>
        </p:sp>
        <p:sp>
          <p:nvSpPr>
            <p:cNvPr id="159875" name="Freeform 131"/>
            <p:cNvSpPr>
              <a:spLocks/>
            </p:cNvSpPr>
            <p:nvPr/>
          </p:nvSpPr>
          <p:spPr bwMode="black">
            <a:xfrm>
              <a:off x="2100" y="770"/>
              <a:ext cx="18" cy="15"/>
            </a:xfrm>
            <a:custGeom>
              <a:avLst/>
              <a:gdLst/>
              <a:ahLst/>
              <a:cxnLst>
                <a:cxn ang="0">
                  <a:pos x="44" y="26"/>
                </a:cxn>
                <a:cxn ang="0">
                  <a:pos x="25" y="45"/>
                </a:cxn>
                <a:cxn ang="0">
                  <a:pos x="0" y="20"/>
                </a:cxn>
                <a:cxn ang="0">
                  <a:pos x="19" y="0"/>
                </a:cxn>
                <a:cxn ang="0">
                  <a:pos x="44" y="26"/>
                </a:cxn>
              </a:cxnLst>
              <a:rect l="0" t="0" r="r" b="b"/>
              <a:pathLst>
                <a:path w="44" h="45">
                  <a:moveTo>
                    <a:pt x="44" y="26"/>
                  </a:moveTo>
                  <a:lnTo>
                    <a:pt x="25" y="45"/>
                  </a:lnTo>
                  <a:lnTo>
                    <a:pt x="0" y="20"/>
                  </a:lnTo>
                  <a:lnTo>
                    <a:pt x="19" y="0"/>
                  </a:lnTo>
                  <a:lnTo>
                    <a:pt x="44" y="26"/>
                  </a:lnTo>
                  <a:close/>
                </a:path>
              </a:pathLst>
            </a:custGeom>
            <a:solidFill>
              <a:schemeClr val="tx2"/>
            </a:solidFill>
            <a:ln w="9525">
              <a:noFill/>
              <a:round/>
              <a:headEnd/>
              <a:tailEnd/>
            </a:ln>
          </p:spPr>
          <p:txBody>
            <a:bodyPr/>
            <a:lstStyle/>
            <a:p>
              <a:endParaRPr lang="en-US"/>
            </a:p>
          </p:txBody>
        </p:sp>
        <p:sp>
          <p:nvSpPr>
            <p:cNvPr id="159876" name="Freeform 132"/>
            <p:cNvSpPr>
              <a:spLocks/>
            </p:cNvSpPr>
            <p:nvPr/>
          </p:nvSpPr>
          <p:spPr bwMode="black">
            <a:xfrm>
              <a:off x="2098" y="778"/>
              <a:ext cx="22" cy="21"/>
            </a:xfrm>
            <a:custGeom>
              <a:avLst/>
              <a:gdLst/>
              <a:ahLst/>
              <a:cxnLst>
                <a:cxn ang="0">
                  <a:pos x="32" y="0"/>
                </a:cxn>
                <a:cxn ang="0">
                  <a:pos x="51" y="39"/>
                </a:cxn>
                <a:cxn ang="0">
                  <a:pos x="35" y="28"/>
                </a:cxn>
                <a:cxn ang="0">
                  <a:pos x="35" y="66"/>
                </a:cxn>
                <a:cxn ang="0">
                  <a:pos x="20" y="55"/>
                </a:cxn>
                <a:cxn ang="0">
                  <a:pos x="0" y="17"/>
                </a:cxn>
                <a:cxn ang="0">
                  <a:pos x="32" y="0"/>
                </a:cxn>
              </a:cxnLst>
              <a:rect l="0" t="0" r="r" b="b"/>
              <a:pathLst>
                <a:path w="51" h="66">
                  <a:moveTo>
                    <a:pt x="32" y="0"/>
                  </a:moveTo>
                  <a:lnTo>
                    <a:pt x="51" y="39"/>
                  </a:lnTo>
                  <a:lnTo>
                    <a:pt x="35" y="28"/>
                  </a:lnTo>
                  <a:lnTo>
                    <a:pt x="35" y="66"/>
                  </a:lnTo>
                  <a:lnTo>
                    <a:pt x="20" y="55"/>
                  </a:lnTo>
                  <a:lnTo>
                    <a:pt x="0" y="17"/>
                  </a:lnTo>
                  <a:lnTo>
                    <a:pt x="32" y="0"/>
                  </a:lnTo>
                  <a:close/>
                </a:path>
              </a:pathLst>
            </a:custGeom>
            <a:solidFill>
              <a:schemeClr val="tx2"/>
            </a:solidFill>
            <a:ln w="9525">
              <a:noFill/>
              <a:round/>
              <a:headEnd/>
              <a:tailEnd/>
            </a:ln>
          </p:spPr>
          <p:txBody>
            <a:bodyPr/>
            <a:lstStyle/>
            <a:p>
              <a:endParaRPr lang="en-US"/>
            </a:p>
          </p:txBody>
        </p:sp>
        <p:sp>
          <p:nvSpPr>
            <p:cNvPr id="159877" name="Freeform 133"/>
            <p:cNvSpPr>
              <a:spLocks/>
            </p:cNvSpPr>
            <p:nvPr/>
          </p:nvSpPr>
          <p:spPr bwMode="black">
            <a:xfrm>
              <a:off x="2113" y="787"/>
              <a:ext cx="15" cy="12"/>
            </a:xfrm>
            <a:custGeom>
              <a:avLst/>
              <a:gdLst/>
              <a:ahLst/>
              <a:cxnLst>
                <a:cxn ang="0">
                  <a:pos x="0" y="0"/>
                </a:cxn>
                <a:cxn ang="0">
                  <a:pos x="19" y="0"/>
                </a:cxn>
                <a:cxn ang="0">
                  <a:pos x="4" y="11"/>
                </a:cxn>
                <a:cxn ang="0">
                  <a:pos x="35" y="27"/>
                </a:cxn>
                <a:cxn ang="0">
                  <a:pos x="19" y="38"/>
                </a:cxn>
                <a:cxn ang="0">
                  <a:pos x="0" y="38"/>
                </a:cxn>
                <a:cxn ang="0">
                  <a:pos x="0" y="0"/>
                </a:cxn>
              </a:cxnLst>
              <a:rect l="0" t="0" r="r" b="b"/>
              <a:pathLst>
                <a:path w="35" h="38">
                  <a:moveTo>
                    <a:pt x="0" y="0"/>
                  </a:moveTo>
                  <a:lnTo>
                    <a:pt x="19" y="0"/>
                  </a:lnTo>
                  <a:lnTo>
                    <a:pt x="4" y="11"/>
                  </a:lnTo>
                  <a:lnTo>
                    <a:pt x="35" y="27"/>
                  </a:lnTo>
                  <a:lnTo>
                    <a:pt x="19" y="38"/>
                  </a:lnTo>
                  <a:lnTo>
                    <a:pt x="0" y="38"/>
                  </a:lnTo>
                  <a:lnTo>
                    <a:pt x="0" y="0"/>
                  </a:lnTo>
                  <a:close/>
                </a:path>
              </a:pathLst>
            </a:custGeom>
            <a:solidFill>
              <a:schemeClr val="tx2"/>
            </a:solidFill>
            <a:ln w="9525">
              <a:noFill/>
              <a:round/>
              <a:headEnd/>
              <a:tailEnd/>
            </a:ln>
          </p:spPr>
          <p:txBody>
            <a:bodyPr/>
            <a:lstStyle/>
            <a:p>
              <a:endParaRPr lang="en-US"/>
            </a:p>
          </p:txBody>
        </p:sp>
        <p:sp>
          <p:nvSpPr>
            <p:cNvPr id="159878" name="Freeform 134"/>
            <p:cNvSpPr>
              <a:spLocks/>
            </p:cNvSpPr>
            <p:nvPr/>
          </p:nvSpPr>
          <p:spPr bwMode="black">
            <a:xfrm>
              <a:off x="2115" y="778"/>
              <a:ext cx="21" cy="17"/>
            </a:xfrm>
            <a:custGeom>
              <a:avLst/>
              <a:gdLst/>
              <a:ahLst/>
              <a:cxnLst>
                <a:cxn ang="0">
                  <a:pos x="0" y="39"/>
                </a:cxn>
                <a:cxn ang="0">
                  <a:pos x="19" y="0"/>
                </a:cxn>
                <a:cxn ang="0">
                  <a:pos x="50" y="17"/>
                </a:cxn>
                <a:cxn ang="0">
                  <a:pos x="31" y="55"/>
                </a:cxn>
                <a:cxn ang="0">
                  <a:pos x="0" y="39"/>
                </a:cxn>
              </a:cxnLst>
              <a:rect l="0" t="0" r="r" b="b"/>
              <a:pathLst>
                <a:path w="50" h="55">
                  <a:moveTo>
                    <a:pt x="0" y="39"/>
                  </a:moveTo>
                  <a:lnTo>
                    <a:pt x="19" y="0"/>
                  </a:lnTo>
                  <a:lnTo>
                    <a:pt x="50" y="17"/>
                  </a:lnTo>
                  <a:lnTo>
                    <a:pt x="31" y="55"/>
                  </a:lnTo>
                  <a:lnTo>
                    <a:pt x="0" y="39"/>
                  </a:lnTo>
                  <a:close/>
                </a:path>
              </a:pathLst>
            </a:custGeom>
            <a:solidFill>
              <a:schemeClr val="tx2"/>
            </a:solidFill>
            <a:ln w="9525">
              <a:noFill/>
              <a:round/>
              <a:headEnd/>
              <a:tailEnd/>
            </a:ln>
          </p:spPr>
          <p:txBody>
            <a:bodyPr/>
            <a:lstStyle/>
            <a:p>
              <a:endParaRPr lang="en-US"/>
            </a:p>
          </p:txBody>
        </p:sp>
        <p:sp>
          <p:nvSpPr>
            <p:cNvPr id="159879" name="Freeform 135"/>
            <p:cNvSpPr>
              <a:spLocks/>
            </p:cNvSpPr>
            <p:nvPr/>
          </p:nvSpPr>
          <p:spPr bwMode="black">
            <a:xfrm>
              <a:off x="2062" y="770"/>
              <a:ext cx="23" cy="15"/>
            </a:xfrm>
            <a:custGeom>
              <a:avLst/>
              <a:gdLst/>
              <a:ahLst/>
              <a:cxnLst>
                <a:cxn ang="0">
                  <a:pos x="37" y="53"/>
                </a:cxn>
                <a:cxn ang="0">
                  <a:pos x="0" y="33"/>
                </a:cxn>
                <a:cxn ang="0">
                  <a:pos x="16" y="33"/>
                </a:cxn>
                <a:cxn ang="0">
                  <a:pos x="0" y="0"/>
                </a:cxn>
                <a:cxn ang="0">
                  <a:pos x="16" y="0"/>
                </a:cxn>
                <a:cxn ang="0">
                  <a:pos x="53" y="20"/>
                </a:cxn>
                <a:cxn ang="0">
                  <a:pos x="37" y="53"/>
                </a:cxn>
              </a:cxnLst>
              <a:rect l="0" t="0" r="r" b="b"/>
              <a:pathLst>
                <a:path w="53" h="53">
                  <a:moveTo>
                    <a:pt x="37" y="53"/>
                  </a:moveTo>
                  <a:lnTo>
                    <a:pt x="0" y="33"/>
                  </a:lnTo>
                  <a:lnTo>
                    <a:pt x="16" y="33"/>
                  </a:lnTo>
                  <a:lnTo>
                    <a:pt x="0" y="0"/>
                  </a:lnTo>
                  <a:lnTo>
                    <a:pt x="16" y="0"/>
                  </a:lnTo>
                  <a:lnTo>
                    <a:pt x="53" y="20"/>
                  </a:lnTo>
                  <a:lnTo>
                    <a:pt x="37" y="53"/>
                  </a:lnTo>
                  <a:close/>
                </a:path>
              </a:pathLst>
            </a:custGeom>
            <a:solidFill>
              <a:schemeClr val="tx2"/>
            </a:solidFill>
            <a:ln w="9525">
              <a:noFill/>
              <a:round/>
              <a:headEnd/>
              <a:tailEnd/>
            </a:ln>
          </p:spPr>
          <p:txBody>
            <a:bodyPr/>
            <a:lstStyle/>
            <a:p>
              <a:endParaRPr lang="en-US"/>
            </a:p>
          </p:txBody>
        </p:sp>
        <p:sp>
          <p:nvSpPr>
            <p:cNvPr id="159880" name="Freeform 136"/>
            <p:cNvSpPr>
              <a:spLocks/>
            </p:cNvSpPr>
            <p:nvPr/>
          </p:nvSpPr>
          <p:spPr bwMode="black">
            <a:xfrm>
              <a:off x="2045" y="770"/>
              <a:ext cx="22" cy="15"/>
            </a:xfrm>
            <a:custGeom>
              <a:avLst/>
              <a:gdLst/>
              <a:ahLst/>
              <a:cxnLst>
                <a:cxn ang="0">
                  <a:pos x="54" y="33"/>
                </a:cxn>
                <a:cxn ang="0">
                  <a:pos x="15" y="53"/>
                </a:cxn>
                <a:cxn ang="0">
                  <a:pos x="0" y="20"/>
                </a:cxn>
                <a:cxn ang="0">
                  <a:pos x="38" y="0"/>
                </a:cxn>
                <a:cxn ang="0">
                  <a:pos x="54" y="33"/>
                </a:cxn>
              </a:cxnLst>
              <a:rect l="0" t="0" r="r" b="b"/>
              <a:pathLst>
                <a:path w="54" h="53">
                  <a:moveTo>
                    <a:pt x="54" y="33"/>
                  </a:moveTo>
                  <a:lnTo>
                    <a:pt x="15" y="53"/>
                  </a:lnTo>
                  <a:lnTo>
                    <a:pt x="0" y="20"/>
                  </a:lnTo>
                  <a:lnTo>
                    <a:pt x="38" y="0"/>
                  </a:lnTo>
                  <a:lnTo>
                    <a:pt x="54" y="33"/>
                  </a:lnTo>
                  <a:close/>
                </a:path>
              </a:pathLst>
            </a:custGeom>
            <a:solidFill>
              <a:schemeClr val="tx2"/>
            </a:solidFill>
            <a:ln w="9525">
              <a:noFill/>
              <a:round/>
              <a:headEnd/>
              <a:tailEnd/>
            </a:ln>
          </p:spPr>
          <p:txBody>
            <a:bodyPr/>
            <a:lstStyle/>
            <a:p>
              <a:endParaRPr lang="en-US"/>
            </a:p>
          </p:txBody>
        </p:sp>
        <p:sp>
          <p:nvSpPr>
            <p:cNvPr id="159881" name="Freeform 137"/>
            <p:cNvSpPr>
              <a:spLocks/>
            </p:cNvSpPr>
            <p:nvPr/>
          </p:nvSpPr>
          <p:spPr bwMode="black">
            <a:xfrm>
              <a:off x="2042" y="778"/>
              <a:ext cx="23" cy="21"/>
            </a:xfrm>
            <a:custGeom>
              <a:avLst/>
              <a:gdLst/>
              <a:ahLst/>
              <a:cxnLst>
                <a:cxn ang="0">
                  <a:pos x="31" y="0"/>
                </a:cxn>
                <a:cxn ang="0">
                  <a:pos x="50" y="39"/>
                </a:cxn>
                <a:cxn ang="0">
                  <a:pos x="35" y="28"/>
                </a:cxn>
                <a:cxn ang="0">
                  <a:pos x="35" y="66"/>
                </a:cxn>
                <a:cxn ang="0">
                  <a:pos x="19" y="55"/>
                </a:cxn>
                <a:cxn ang="0">
                  <a:pos x="0" y="17"/>
                </a:cxn>
                <a:cxn ang="0">
                  <a:pos x="31" y="0"/>
                </a:cxn>
              </a:cxnLst>
              <a:rect l="0" t="0" r="r" b="b"/>
              <a:pathLst>
                <a:path w="50" h="66">
                  <a:moveTo>
                    <a:pt x="31" y="0"/>
                  </a:moveTo>
                  <a:lnTo>
                    <a:pt x="50" y="39"/>
                  </a:lnTo>
                  <a:lnTo>
                    <a:pt x="35" y="28"/>
                  </a:lnTo>
                  <a:lnTo>
                    <a:pt x="35" y="66"/>
                  </a:lnTo>
                  <a:lnTo>
                    <a:pt x="19" y="55"/>
                  </a:lnTo>
                  <a:lnTo>
                    <a:pt x="0" y="17"/>
                  </a:lnTo>
                  <a:lnTo>
                    <a:pt x="31" y="0"/>
                  </a:lnTo>
                  <a:close/>
                </a:path>
              </a:pathLst>
            </a:custGeom>
            <a:solidFill>
              <a:schemeClr val="tx2"/>
            </a:solidFill>
            <a:ln w="9525">
              <a:noFill/>
              <a:round/>
              <a:headEnd/>
              <a:tailEnd/>
            </a:ln>
          </p:spPr>
          <p:txBody>
            <a:bodyPr/>
            <a:lstStyle/>
            <a:p>
              <a:endParaRPr lang="en-US"/>
            </a:p>
          </p:txBody>
        </p:sp>
        <p:sp>
          <p:nvSpPr>
            <p:cNvPr id="159882" name="Freeform 138"/>
            <p:cNvSpPr>
              <a:spLocks/>
            </p:cNvSpPr>
            <p:nvPr/>
          </p:nvSpPr>
          <p:spPr bwMode="black">
            <a:xfrm>
              <a:off x="2057" y="787"/>
              <a:ext cx="23" cy="12"/>
            </a:xfrm>
            <a:custGeom>
              <a:avLst/>
              <a:gdLst/>
              <a:ahLst/>
              <a:cxnLst>
                <a:cxn ang="0">
                  <a:pos x="0" y="0"/>
                </a:cxn>
                <a:cxn ang="0">
                  <a:pos x="38" y="0"/>
                </a:cxn>
                <a:cxn ang="0">
                  <a:pos x="21" y="11"/>
                </a:cxn>
                <a:cxn ang="0">
                  <a:pos x="55" y="27"/>
                </a:cxn>
                <a:cxn ang="0">
                  <a:pos x="38" y="38"/>
                </a:cxn>
                <a:cxn ang="0">
                  <a:pos x="0" y="38"/>
                </a:cxn>
                <a:cxn ang="0">
                  <a:pos x="0" y="0"/>
                </a:cxn>
              </a:cxnLst>
              <a:rect l="0" t="0" r="r" b="b"/>
              <a:pathLst>
                <a:path w="55" h="38">
                  <a:moveTo>
                    <a:pt x="0" y="0"/>
                  </a:moveTo>
                  <a:lnTo>
                    <a:pt x="38" y="0"/>
                  </a:lnTo>
                  <a:lnTo>
                    <a:pt x="21" y="11"/>
                  </a:lnTo>
                  <a:lnTo>
                    <a:pt x="55" y="27"/>
                  </a:lnTo>
                  <a:lnTo>
                    <a:pt x="38" y="38"/>
                  </a:lnTo>
                  <a:lnTo>
                    <a:pt x="0" y="38"/>
                  </a:lnTo>
                  <a:lnTo>
                    <a:pt x="0" y="0"/>
                  </a:lnTo>
                  <a:close/>
                </a:path>
              </a:pathLst>
            </a:custGeom>
            <a:solidFill>
              <a:schemeClr val="tx2"/>
            </a:solidFill>
            <a:ln w="9525">
              <a:noFill/>
              <a:round/>
              <a:headEnd/>
              <a:tailEnd/>
            </a:ln>
          </p:spPr>
          <p:txBody>
            <a:bodyPr/>
            <a:lstStyle/>
            <a:p>
              <a:endParaRPr lang="en-US"/>
            </a:p>
          </p:txBody>
        </p:sp>
        <p:sp>
          <p:nvSpPr>
            <p:cNvPr id="159883" name="Freeform 139"/>
            <p:cNvSpPr>
              <a:spLocks/>
            </p:cNvSpPr>
            <p:nvPr/>
          </p:nvSpPr>
          <p:spPr bwMode="black">
            <a:xfrm>
              <a:off x="2065" y="778"/>
              <a:ext cx="23" cy="17"/>
            </a:xfrm>
            <a:custGeom>
              <a:avLst/>
              <a:gdLst/>
              <a:ahLst/>
              <a:cxnLst>
                <a:cxn ang="0">
                  <a:pos x="0" y="39"/>
                </a:cxn>
                <a:cxn ang="0">
                  <a:pos x="18" y="0"/>
                </a:cxn>
                <a:cxn ang="0">
                  <a:pos x="52" y="17"/>
                </a:cxn>
                <a:cxn ang="0">
                  <a:pos x="34" y="55"/>
                </a:cxn>
                <a:cxn ang="0">
                  <a:pos x="0" y="39"/>
                </a:cxn>
              </a:cxnLst>
              <a:rect l="0" t="0" r="r" b="b"/>
              <a:pathLst>
                <a:path w="52" h="55">
                  <a:moveTo>
                    <a:pt x="0" y="39"/>
                  </a:moveTo>
                  <a:lnTo>
                    <a:pt x="18" y="0"/>
                  </a:lnTo>
                  <a:lnTo>
                    <a:pt x="52" y="17"/>
                  </a:lnTo>
                  <a:lnTo>
                    <a:pt x="34" y="55"/>
                  </a:lnTo>
                  <a:lnTo>
                    <a:pt x="0" y="39"/>
                  </a:lnTo>
                  <a:close/>
                </a:path>
              </a:pathLst>
            </a:custGeom>
            <a:solidFill>
              <a:schemeClr val="tx2"/>
            </a:solidFill>
            <a:ln w="9525">
              <a:noFill/>
              <a:round/>
              <a:headEnd/>
              <a:tailEnd/>
            </a:ln>
          </p:spPr>
          <p:txBody>
            <a:bodyPr/>
            <a:lstStyle/>
            <a:p>
              <a:endParaRPr lang="en-US"/>
            </a:p>
          </p:txBody>
        </p:sp>
        <p:sp>
          <p:nvSpPr>
            <p:cNvPr id="159884" name="Freeform 140"/>
            <p:cNvSpPr>
              <a:spLocks/>
            </p:cNvSpPr>
            <p:nvPr/>
          </p:nvSpPr>
          <p:spPr bwMode="black">
            <a:xfrm>
              <a:off x="2469" y="770"/>
              <a:ext cx="25" cy="15"/>
            </a:xfrm>
            <a:custGeom>
              <a:avLst/>
              <a:gdLst/>
              <a:ahLst/>
              <a:cxnLst>
                <a:cxn ang="0">
                  <a:pos x="42" y="53"/>
                </a:cxn>
                <a:cxn ang="0">
                  <a:pos x="5" y="33"/>
                </a:cxn>
                <a:cxn ang="0">
                  <a:pos x="25" y="31"/>
                </a:cxn>
                <a:cxn ang="0">
                  <a:pos x="0" y="3"/>
                </a:cxn>
                <a:cxn ang="0">
                  <a:pos x="21" y="0"/>
                </a:cxn>
                <a:cxn ang="0">
                  <a:pos x="58" y="20"/>
                </a:cxn>
                <a:cxn ang="0">
                  <a:pos x="42" y="53"/>
                </a:cxn>
              </a:cxnLst>
              <a:rect l="0" t="0" r="r" b="b"/>
              <a:pathLst>
                <a:path w="58" h="53">
                  <a:moveTo>
                    <a:pt x="42" y="53"/>
                  </a:moveTo>
                  <a:lnTo>
                    <a:pt x="5" y="33"/>
                  </a:lnTo>
                  <a:lnTo>
                    <a:pt x="25" y="31"/>
                  </a:lnTo>
                  <a:lnTo>
                    <a:pt x="0" y="3"/>
                  </a:lnTo>
                  <a:lnTo>
                    <a:pt x="21" y="0"/>
                  </a:lnTo>
                  <a:lnTo>
                    <a:pt x="58" y="20"/>
                  </a:lnTo>
                  <a:lnTo>
                    <a:pt x="42" y="53"/>
                  </a:lnTo>
                  <a:close/>
                </a:path>
              </a:pathLst>
            </a:custGeom>
            <a:solidFill>
              <a:schemeClr val="tx2"/>
            </a:solidFill>
            <a:ln w="9525">
              <a:noFill/>
              <a:round/>
              <a:headEnd/>
              <a:tailEnd/>
            </a:ln>
          </p:spPr>
          <p:txBody>
            <a:bodyPr/>
            <a:lstStyle/>
            <a:p>
              <a:endParaRPr lang="en-US"/>
            </a:p>
          </p:txBody>
        </p:sp>
        <p:sp>
          <p:nvSpPr>
            <p:cNvPr id="159885" name="Freeform 141"/>
            <p:cNvSpPr>
              <a:spLocks/>
            </p:cNvSpPr>
            <p:nvPr/>
          </p:nvSpPr>
          <p:spPr bwMode="black">
            <a:xfrm>
              <a:off x="2461" y="770"/>
              <a:ext cx="18" cy="15"/>
            </a:xfrm>
            <a:custGeom>
              <a:avLst/>
              <a:gdLst/>
              <a:ahLst/>
              <a:cxnLst>
                <a:cxn ang="0">
                  <a:pos x="46" y="28"/>
                </a:cxn>
                <a:cxn ang="0">
                  <a:pos x="25" y="48"/>
                </a:cxn>
                <a:cxn ang="0">
                  <a:pos x="0" y="20"/>
                </a:cxn>
                <a:cxn ang="0">
                  <a:pos x="21" y="0"/>
                </a:cxn>
                <a:cxn ang="0">
                  <a:pos x="46" y="28"/>
                </a:cxn>
              </a:cxnLst>
              <a:rect l="0" t="0" r="r" b="b"/>
              <a:pathLst>
                <a:path w="46" h="48">
                  <a:moveTo>
                    <a:pt x="46" y="28"/>
                  </a:moveTo>
                  <a:lnTo>
                    <a:pt x="25" y="48"/>
                  </a:lnTo>
                  <a:lnTo>
                    <a:pt x="0" y="20"/>
                  </a:lnTo>
                  <a:lnTo>
                    <a:pt x="21" y="0"/>
                  </a:lnTo>
                  <a:lnTo>
                    <a:pt x="46" y="28"/>
                  </a:lnTo>
                  <a:close/>
                </a:path>
              </a:pathLst>
            </a:custGeom>
            <a:solidFill>
              <a:schemeClr val="tx2"/>
            </a:solidFill>
            <a:ln w="9525">
              <a:noFill/>
              <a:round/>
              <a:headEnd/>
              <a:tailEnd/>
            </a:ln>
          </p:spPr>
          <p:txBody>
            <a:bodyPr/>
            <a:lstStyle/>
            <a:p>
              <a:endParaRPr lang="en-US"/>
            </a:p>
          </p:txBody>
        </p:sp>
        <p:sp>
          <p:nvSpPr>
            <p:cNvPr id="159886" name="Freeform 142"/>
            <p:cNvSpPr>
              <a:spLocks/>
            </p:cNvSpPr>
            <p:nvPr/>
          </p:nvSpPr>
          <p:spPr bwMode="black">
            <a:xfrm>
              <a:off x="2459" y="782"/>
              <a:ext cx="15" cy="17"/>
            </a:xfrm>
            <a:custGeom>
              <a:avLst/>
              <a:gdLst/>
              <a:ahLst/>
              <a:cxnLst>
                <a:cxn ang="0">
                  <a:pos x="36" y="0"/>
                </a:cxn>
                <a:cxn ang="0">
                  <a:pos x="36" y="38"/>
                </a:cxn>
                <a:cxn ang="0">
                  <a:pos x="18" y="19"/>
                </a:cxn>
                <a:cxn ang="0">
                  <a:pos x="18" y="57"/>
                </a:cxn>
                <a:cxn ang="0">
                  <a:pos x="0" y="38"/>
                </a:cxn>
                <a:cxn ang="0">
                  <a:pos x="0" y="0"/>
                </a:cxn>
                <a:cxn ang="0">
                  <a:pos x="36" y="0"/>
                </a:cxn>
              </a:cxnLst>
              <a:rect l="0" t="0" r="r" b="b"/>
              <a:pathLst>
                <a:path w="36" h="57">
                  <a:moveTo>
                    <a:pt x="36" y="0"/>
                  </a:moveTo>
                  <a:lnTo>
                    <a:pt x="36" y="38"/>
                  </a:lnTo>
                  <a:lnTo>
                    <a:pt x="18" y="19"/>
                  </a:lnTo>
                  <a:lnTo>
                    <a:pt x="18" y="57"/>
                  </a:lnTo>
                  <a:lnTo>
                    <a:pt x="0" y="38"/>
                  </a:lnTo>
                  <a:lnTo>
                    <a:pt x="0" y="0"/>
                  </a:lnTo>
                  <a:lnTo>
                    <a:pt x="36" y="0"/>
                  </a:lnTo>
                  <a:close/>
                </a:path>
              </a:pathLst>
            </a:custGeom>
            <a:solidFill>
              <a:schemeClr val="tx2"/>
            </a:solidFill>
            <a:ln w="9525">
              <a:noFill/>
              <a:round/>
              <a:headEnd/>
              <a:tailEnd/>
            </a:ln>
          </p:spPr>
          <p:txBody>
            <a:bodyPr/>
            <a:lstStyle/>
            <a:p>
              <a:endParaRPr lang="en-US"/>
            </a:p>
          </p:txBody>
        </p:sp>
        <p:sp>
          <p:nvSpPr>
            <p:cNvPr id="159887" name="Freeform 143"/>
            <p:cNvSpPr>
              <a:spLocks/>
            </p:cNvSpPr>
            <p:nvPr/>
          </p:nvSpPr>
          <p:spPr bwMode="black">
            <a:xfrm>
              <a:off x="2467" y="787"/>
              <a:ext cx="22" cy="12"/>
            </a:xfrm>
            <a:custGeom>
              <a:avLst/>
              <a:gdLst/>
              <a:ahLst/>
              <a:cxnLst>
                <a:cxn ang="0">
                  <a:pos x="0" y="0"/>
                </a:cxn>
                <a:cxn ang="0">
                  <a:pos x="40" y="0"/>
                </a:cxn>
                <a:cxn ang="0">
                  <a:pos x="24" y="11"/>
                </a:cxn>
                <a:cxn ang="0">
                  <a:pos x="56" y="27"/>
                </a:cxn>
                <a:cxn ang="0">
                  <a:pos x="40" y="38"/>
                </a:cxn>
                <a:cxn ang="0">
                  <a:pos x="0" y="38"/>
                </a:cxn>
                <a:cxn ang="0">
                  <a:pos x="0" y="0"/>
                </a:cxn>
              </a:cxnLst>
              <a:rect l="0" t="0" r="r" b="b"/>
              <a:pathLst>
                <a:path w="56" h="38">
                  <a:moveTo>
                    <a:pt x="0" y="0"/>
                  </a:moveTo>
                  <a:lnTo>
                    <a:pt x="40" y="0"/>
                  </a:lnTo>
                  <a:lnTo>
                    <a:pt x="24" y="11"/>
                  </a:lnTo>
                  <a:lnTo>
                    <a:pt x="56" y="27"/>
                  </a:lnTo>
                  <a:lnTo>
                    <a:pt x="40" y="38"/>
                  </a:lnTo>
                  <a:lnTo>
                    <a:pt x="0" y="38"/>
                  </a:lnTo>
                  <a:lnTo>
                    <a:pt x="0" y="0"/>
                  </a:lnTo>
                  <a:close/>
                </a:path>
              </a:pathLst>
            </a:custGeom>
            <a:solidFill>
              <a:schemeClr val="tx2"/>
            </a:solidFill>
            <a:ln w="9525">
              <a:noFill/>
              <a:round/>
              <a:headEnd/>
              <a:tailEnd/>
            </a:ln>
          </p:spPr>
          <p:txBody>
            <a:bodyPr/>
            <a:lstStyle/>
            <a:p>
              <a:endParaRPr lang="en-US"/>
            </a:p>
          </p:txBody>
        </p:sp>
        <p:sp>
          <p:nvSpPr>
            <p:cNvPr id="159888" name="Freeform 144"/>
            <p:cNvSpPr>
              <a:spLocks/>
            </p:cNvSpPr>
            <p:nvPr/>
          </p:nvSpPr>
          <p:spPr bwMode="black">
            <a:xfrm>
              <a:off x="2477" y="778"/>
              <a:ext cx="20" cy="17"/>
            </a:xfrm>
            <a:custGeom>
              <a:avLst/>
              <a:gdLst/>
              <a:ahLst/>
              <a:cxnLst>
                <a:cxn ang="0">
                  <a:pos x="0" y="39"/>
                </a:cxn>
                <a:cxn ang="0">
                  <a:pos x="19" y="0"/>
                </a:cxn>
                <a:cxn ang="0">
                  <a:pos x="51" y="17"/>
                </a:cxn>
                <a:cxn ang="0">
                  <a:pos x="32" y="55"/>
                </a:cxn>
                <a:cxn ang="0">
                  <a:pos x="0" y="39"/>
                </a:cxn>
              </a:cxnLst>
              <a:rect l="0" t="0" r="r" b="b"/>
              <a:pathLst>
                <a:path w="51" h="55">
                  <a:moveTo>
                    <a:pt x="0" y="39"/>
                  </a:moveTo>
                  <a:lnTo>
                    <a:pt x="19" y="0"/>
                  </a:lnTo>
                  <a:lnTo>
                    <a:pt x="51" y="17"/>
                  </a:lnTo>
                  <a:lnTo>
                    <a:pt x="32" y="55"/>
                  </a:lnTo>
                  <a:lnTo>
                    <a:pt x="0" y="39"/>
                  </a:lnTo>
                  <a:close/>
                </a:path>
              </a:pathLst>
            </a:custGeom>
            <a:solidFill>
              <a:schemeClr val="tx2"/>
            </a:solidFill>
            <a:ln w="9525">
              <a:noFill/>
              <a:round/>
              <a:headEnd/>
              <a:tailEnd/>
            </a:ln>
          </p:spPr>
          <p:txBody>
            <a:bodyPr/>
            <a:lstStyle/>
            <a:p>
              <a:endParaRPr lang="en-US"/>
            </a:p>
          </p:txBody>
        </p:sp>
        <p:sp>
          <p:nvSpPr>
            <p:cNvPr id="159889" name="Freeform 145"/>
            <p:cNvSpPr>
              <a:spLocks/>
            </p:cNvSpPr>
            <p:nvPr/>
          </p:nvSpPr>
          <p:spPr bwMode="black">
            <a:xfrm>
              <a:off x="2424" y="770"/>
              <a:ext cx="22" cy="15"/>
            </a:xfrm>
            <a:custGeom>
              <a:avLst/>
              <a:gdLst/>
              <a:ahLst/>
              <a:cxnLst>
                <a:cxn ang="0">
                  <a:pos x="38" y="53"/>
                </a:cxn>
                <a:cxn ang="0">
                  <a:pos x="0" y="33"/>
                </a:cxn>
                <a:cxn ang="0">
                  <a:pos x="16" y="33"/>
                </a:cxn>
                <a:cxn ang="0">
                  <a:pos x="0" y="0"/>
                </a:cxn>
                <a:cxn ang="0">
                  <a:pos x="16" y="0"/>
                </a:cxn>
                <a:cxn ang="0">
                  <a:pos x="54" y="20"/>
                </a:cxn>
                <a:cxn ang="0">
                  <a:pos x="38" y="53"/>
                </a:cxn>
              </a:cxnLst>
              <a:rect l="0" t="0" r="r" b="b"/>
              <a:pathLst>
                <a:path w="54" h="53">
                  <a:moveTo>
                    <a:pt x="38" y="53"/>
                  </a:moveTo>
                  <a:lnTo>
                    <a:pt x="0" y="33"/>
                  </a:lnTo>
                  <a:lnTo>
                    <a:pt x="16" y="33"/>
                  </a:lnTo>
                  <a:lnTo>
                    <a:pt x="0" y="0"/>
                  </a:lnTo>
                  <a:lnTo>
                    <a:pt x="16" y="0"/>
                  </a:lnTo>
                  <a:lnTo>
                    <a:pt x="54" y="20"/>
                  </a:lnTo>
                  <a:lnTo>
                    <a:pt x="38" y="53"/>
                  </a:lnTo>
                  <a:close/>
                </a:path>
              </a:pathLst>
            </a:custGeom>
            <a:solidFill>
              <a:schemeClr val="tx2"/>
            </a:solidFill>
            <a:ln w="9525">
              <a:noFill/>
              <a:round/>
              <a:headEnd/>
              <a:tailEnd/>
            </a:ln>
          </p:spPr>
          <p:txBody>
            <a:bodyPr/>
            <a:lstStyle/>
            <a:p>
              <a:endParaRPr lang="en-US"/>
            </a:p>
          </p:txBody>
        </p:sp>
        <p:sp>
          <p:nvSpPr>
            <p:cNvPr id="159890" name="Freeform 146"/>
            <p:cNvSpPr>
              <a:spLocks/>
            </p:cNvSpPr>
            <p:nvPr/>
          </p:nvSpPr>
          <p:spPr bwMode="black">
            <a:xfrm>
              <a:off x="2408" y="770"/>
              <a:ext cx="21" cy="15"/>
            </a:xfrm>
            <a:custGeom>
              <a:avLst/>
              <a:gdLst/>
              <a:ahLst/>
              <a:cxnLst>
                <a:cxn ang="0">
                  <a:pos x="53" y="33"/>
                </a:cxn>
                <a:cxn ang="0">
                  <a:pos x="16" y="53"/>
                </a:cxn>
                <a:cxn ang="0">
                  <a:pos x="0" y="20"/>
                </a:cxn>
                <a:cxn ang="0">
                  <a:pos x="37" y="0"/>
                </a:cxn>
                <a:cxn ang="0">
                  <a:pos x="53" y="33"/>
                </a:cxn>
              </a:cxnLst>
              <a:rect l="0" t="0" r="r" b="b"/>
              <a:pathLst>
                <a:path w="53" h="53">
                  <a:moveTo>
                    <a:pt x="53" y="33"/>
                  </a:moveTo>
                  <a:lnTo>
                    <a:pt x="16" y="53"/>
                  </a:lnTo>
                  <a:lnTo>
                    <a:pt x="0" y="20"/>
                  </a:lnTo>
                  <a:lnTo>
                    <a:pt x="37" y="0"/>
                  </a:lnTo>
                  <a:lnTo>
                    <a:pt x="53" y="33"/>
                  </a:lnTo>
                  <a:close/>
                </a:path>
              </a:pathLst>
            </a:custGeom>
            <a:solidFill>
              <a:schemeClr val="tx2"/>
            </a:solidFill>
            <a:ln w="9525">
              <a:noFill/>
              <a:round/>
              <a:headEnd/>
              <a:tailEnd/>
            </a:ln>
          </p:spPr>
          <p:txBody>
            <a:bodyPr/>
            <a:lstStyle/>
            <a:p>
              <a:endParaRPr lang="en-US"/>
            </a:p>
          </p:txBody>
        </p:sp>
        <p:sp>
          <p:nvSpPr>
            <p:cNvPr id="159891" name="Freeform 147"/>
            <p:cNvSpPr>
              <a:spLocks/>
            </p:cNvSpPr>
            <p:nvPr/>
          </p:nvSpPr>
          <p:spPr bwMode="black">
            <a:xfrm>
              <a:off x="2403" y="778"/>
              <a:ext cx="23" cy="21"/>
            </a:xfrm>
            <a:custGeom>
              <a:avLst/>
              <a:gdLst/>
              <a:ahLst/>
              <a:cxnLst>
                <a:cxn ang="0">
                  <a:pos x="32" y="0"/>
                </a:cxn>
                <a:cxn ang="0">
                  <a:pos x="51" y="39"/>
                </a:cxn>
                <a:cxn ang="0">
                  <a:pos x="35" y="28"/>
                </a:cxn>
                <a:cxn ang="0">
                  <a:pos x="35" y="66"/>
                </a:cxn>
                <a:cxn ang="0">
                  <a:pos x="19" y="55"/>
                </a:cxn>
                <a:cxn ang="0">
                  <a:pos x="0" y="17"/>
                </a:cxn>
                <a:cxn ang="0">
                  <a:pos x="32" y="0"/>
                </a:cxn>
              </a:cxnLst>
              <a:rect l="0" t="0" r="r" b="b"/>
              <a:pathLst>
                <a:path w="51" h="66">
                  <a:moveTo>
                    <a:pt x="32" y="0"/>
                  </a:moveTo>
                  <a:lnTo>
                    <a:pt x="51" y="39"/>
                  </a:lnTo>
                  <a:lnTo>
                    <a:pt x="35" y="28"/>
                  </a:lnTo>
                  <a:lnTo>
                    <a:pt x="35" y="66"/>
                  </a:lnTo>
                  <a:lnTo>
                    <a:pt x="19" y="55"/>
                  </a:lnTo>
                  <a:lnTo>
                    <a:pt x="0" y="17"/>
                  </a:lnTo>
                  <a:lnTo>
                    <a:pt x="32" y="0"/>
                  </a:lnTo>
                  <a:close/>
                </a:path>
              </a:pathLst>
            </a:custGeom>
            <a:solidFill>
              <a:schemeClr val="tx2"/>
            </a:solidFill>
            <a:ln w="9525">
              <a:noFill/>
              <a:round/>
              <a:headEnd/>
              <a:tailEnd/>
            </a:ln>
          </p:spPr>
          <p:txBody>
            <a:bodyPr/>
            <a:lstStyle/>
            <a:p>
              <a:endParaRPr lang="en-US"/>
            </a:p>
          </p:txBody>
        </p:sp>
        <p:sp>
          <p:nvSpPr>
            <p:cNvPr id="159892" name="Freeform 148"/>
            <p:cNvSpPr>
              <a:spLocks/>
            </p:cNvSpPr>
            <p:nvPr/>
          </p:nvSpPr>
          <p:spPr bwMode="black">
            <a:xfrm>
              <a:off x="2419" y="787"/>
              <a:ext cx="22" cy="12"/>
            </a:xfrm>
            <a:custGeom>
              <a:avLst/>
              <a:gdLst/>
              <a:ahLst/>
              <a:cxnLst>
                <a:cxn ang="0">
                  <a:pos x="0" y="0"/>
                </a:cxn>
                <a:cxn ang="0">
                  <a:pos x="37" y="0"/>
                </a:cxn>
                <a:cxn ang="0">
                  <a:pos x="21" y="11"/>
                </a:cxn>
                <a:cxn ang="0">
                  <a:pos x="53" y="27"/>
                </a:cxn>
                <a:cxn ang="0">
                  <a:pos x="37" y="38"/>
                </a:cxn>
                <a:cxn ang="0">
                  <a:pos x="0" y="38"/>
                </a:cxn>
                <a:cxn ang="0">
                  <a:pos x="0" y="0"/>
                </a:cxn>
              </a:cxnLst>
              <a:rect l="0" t="0" r="r" b="b"/>
              <a:pathLst>
                <a:path w="53" h="38">
                  <a:moveTo>
                    <a:pt x="0" y="0"/>
                  </a:moveTo>
                  <a:lnTo>
                    <a:pt x="37" y="0"/>
                  </a:lnTo>
                  <a:lnTo>
                    <a:pt x="21" y="11"/>
                  </a:lnTo>
                  <a:lnTo>
                    <a:pt x="53" y="27"/>
                  </a:lnTo>
                  <a:lnTo>
                    <a:pt x="37" y="38"/>
                  </a:lnTo>
                  <a:lnTo>
                    <a:pt x="0" y="38"/>
                  </a:lnTo>
                  <a:lnTo>
                    <a:pt x="0" y="0"/>
                  </a:lnTo>
                  <a:close/>
                </a:path>
              </a:pathLst>
            </a:custGeom>
            <a:solidFill>
              <a:schemeClr val="tx2"/>
            </a:solidFill>
            <a:ln w="9525">
              <a:noFill/>
              <a:round/>
              <a:headEnd/>
              <a:tailEnd/>
            </a:ln>
          </p:spPr>
          <p:txBody>
            <a:bodyPr/>
            <a:lstStyle/>
            <a:p>
              <a:endParaRPr lang="en-US"/>
            </a:p>
          </p:txBody>
        </p:sp>
        <p:sp>
          <p:nvSpPr>
            <p:cNvPr id="159893" name="Freeform 149"/>
            <p:cNvSpPr>
              <a:spLocks/>
            </p:cNvSpPr>
            <p:nvPr/>
          </p:nvSpPr>
          <p:spPr bwMode="black">
            <a:xfrm>
              <a:off x="2429" y="778"/>
              <a:ext cx="20" cy="17"/>
            </a:xfrm>
            <a:custGeom>
              <a:avLst/>
              <a:gdLst/>
              <a:ahLst/>
              <a:cxnLst>
                <a:cxn ang="0">
                  <a:pos x="0" y="39"/>
                </a:cxn>
                <a:cxn ang="0">
                  <a:pos x="20" y="0"/>
                </a:cxn>
                <a:cxn ang="0">
                  <a:pos x="51" y="17"/>
                </a:cxn>
                <a:cxn ang="0">
                  <a:pos x="32" y="55"/>
                </a:cxn>
                <a:cxn ang="0">
                  <a:pos x="0" y="39"/>
                </a:cxn>
              </a:cxnLst>
              <a:rect l="0" t="0" r="r" b="b"/>
              <a:pathLst>
                <a:path w="51" h="55">
                  <a:moveTo>
                    <a:pt x="0" y="39"/>
                  </a:moveTo>
                  <a:lnTo>
                    <a:pt x="20" y="0"/>
                  </a:lnTo>
                  <a:lnTo>
                    <a:pt x="51" y="17"/>
                  </a:lnTo>
                  <a:lnTo>
                    <a:pt x="32" y="55"/>
                  </a:lnTo>
                  <a:lnTo>
                    <a:pt x="0" y="39"/>
                  </a:lnTo>
                  <a:close/>
                </a:path>
              </a:pathLst>
            </a:custGeom>
            <a:solidFill>
              <a:schemeClr val="tx2"/>
            </a:solidFill>
            <a:ln w="9525">
              <a:noFill/>
              <a:round/>
              <a:headEnd/>
              <a:tailEnd/>
            </a:ln>
          </p:spPr>
          <p:txBody>
            <a:bodyPr/>
            <a:lstStyle/>
            <a:p>
              <a:endParaRPr lang="en-US"/>
            </a:p>
          </p:txBody>
        </p:sp>
        <p:sp>
          <p:nvSpPr>
            <p:cNvPr id="159894" name="Freeform 150"/>
            <p:cNvSpPr>
              <a:spLocks/>
            </p:cNvSpPr>
            <p:nvPr/>
          </p:nvSpPr>
          <p:spPr bwMode="black">
            <a:xfrm>
              <a:off x="2767" y="778"/>
              <a:ext cx="18" cy="19"/>
            </a:xfrm>
            <a:custGeom>
              <a:avLst/>
              <a:gdLst/>
              <a:ahLst/>
              <a:cxnLst>
                <a:cxn ang="0">
                  <a:pos x="25" y="0"/>
                </a:cxn>
                <a:cxn ang="0">
                  <a:pos x="44" y="38"/>
                </a:cxn>
                <a:cxn ang="0">
                  <a:pos x="31" y="31"/>
                </a:cxn>
                <a:cxn ang="0">
                  <a:pos x="31" y="59"/>
                </a:cxn>
                <a:cxn ang="0">
                  <a:pos x="19" y="52"/>
                </a:cxn>
                <a:cxn ang="0">
                  <a:pos x="0" y="14"/>
                </a:cxn>
                <a:cxn ang="0">
                  <a:pos x="25" y="0"/>
                </a:cxn>
              </a:cxnLst>
              <a:rect l="0" t="0" r="r" b="b"/>
              <a:pathLst>
                <a:path w="44" h="59">
                  <a:moveTo>
                    <a:pt x="25" y="0"/>
                  </a:moveTo>
                  <a:lnTo>
                    <a:pt x="44" y="38"/>
                  </a:lnTo>
                  <a:lnTo>
                    <a:pt x="31" y="31"/>
                  </a:lnTo>
                  <a:lnTo>
                    <a:pt x="31" y="59"/>
                  </a:lnTo>
                  <a:lnTo>
                    <a:pt x="19" y="52"/>
                  </a:lnTo>
                  <a:lnTo>
                    <a:pt x="0" y="14"/>
                  </a:lnTo>
                  <a:lnTo>
                    <a:pt x="25" y="0"/>
                  </a:lnTo>
                  <a:close/>
                </a:path>
              </a:pathLst>
            </a:custGeom>
            <a:solidFill>
              <a:schemeClr val="tx2"/>
            </a:solidFill>
            <a:ln w="9525">
              <a:noFill/>
              <a:round/>
              <a:headEnd/>
              <a:tailEnd/>
            </a:ln>
          </p:spPr>
          <p:txBody>
            <a:bodyPr/>
            <a:lstStyle/>
            <a:p>
              <a:endParaRPr lang="en-US"/>
            </a:p>
          </p:txBody>
        </p:sp>
        <p:sp>
          <p:nvSpPr>
            <p:cNvPr id="159895" name="Freeform 151"/>
            <p:cNvSpPr>
              <a:spLocks/>
            </p:cNvSpPr>
            <p:nvPr/>
          </p:nvSpPr>
          <p:spPr bwMode="black">
            <a:xfrm>
              <a:off x="2780" y="789"/>
              <a:ext cx="20" cy="8"/>
            </a:xfrm>
            <a:custGeom>
              <a:avLst/>
              <a:gdLst/>
              <a:ahLst/>
              <a:cxnLst>
                <a:cxn ang="0">
                  <a:pos x="0" y="0"/>
                </a:cxn>
                <a:cxn ang="0">
                  <a:pos x="39" y="0"/>
                </a:cxn>
                <a:cxn ang="0">
                  <a:pos x="26" y="8"/>
                </a:cxn>
                <a:cxn ang="0">
                  <a:pos x="51" y="20"/>
                </a:cxn>
                <a:cxn ang="0">
                  <a:pos x="39" y="28"/>
                </a:cxn>
                <a:cxn ang="0">
                  <a:pos x="0" y="28"/>
                </a:cxn>
                <a:cxn ang="0">
                  <a:pos x="0" y="0"/>
                </a:cxn>
              </a:cxnLst>
              <a:rect l="0" t="0" r="r" b="b"/>
              <a:pathLst>
                <a:path w="51" h="28">
                  <a:moveTo>
                    <a:pt x="0" y="0"/>
                  </a:moveTo>
                  <a:lnTo>
                    <a:pt x="39" y="0"/>
                  </a:lnTo>
                  <a:lnTo>
                    <a:pt x="26" y="8"/>
                  </a:lnTo>
                  <a:lnTo>
                    <a:pt x="51" y="20"/>
                  </a:lnTo>
                  <a:lnTo>
                    <a:pt x="39" y="28"/>
                  </a:lnTo>
                  <a:lnTo>
                    <a:pt x="0" y="28"/>
                  </a:lnTo>
                  <a:lnTo>
                    <a:pt x="0" y="0"/>
                  </a:lnTo>
                  <a:close/>
                </a:path>
              </a:pathLst>
            </a:custGeom>
            <a:solidFill>
              <a:schemeClr val="tx2"/>
            </a:solidFill>
            <a:ln w="9525">
              <a:noFill/>
              <a:round/>
              <a:headEnd/>
              <a:tailEnd/>
            </a:ln>
          </p:spPr>
          <p:txBody>
            <a:bodyPr/>
            <a:lstStyle/>
            <a:p>
              <a:endParaRPr lang="en-US"/>
            </a:p>
          </p:txBody>
        </p:sp>
        <p:sp>
          <p:nvSpPr>
            <p:cNvPr id="159896" name="Freeform 152"/>
            <p:cNvSpPr>
              <a:spLocks/>
            </p:cNvSpPr>
            <p:nvPr/>
          </p:nvSpPr>
          <p:spPr bwMode="black">
            <a:xfrm>
              <a:off x="2790" y="780"/>
              <a:ext cx="18" cy="15"/>
            </a:xfrm>
            <a:custGeom>
              <a:avLst/>
              <a:gdLst/>
              <a:ahLst/>
              <a:cxnLst>
                <a:cxn ang="0">
                  <a:pos x="0" y="38"/>
                </a:cxn>
                <a:cxn ang="0">
                  <a:pos x="18" y="0"/>
                </a:cxn>
                <a:cxn ang="0">
                  <a:pos x="43" y="11"/>
                </a:cxn>
                <a:cxn ang="0">
                  <a:pos x="25" y="50"/>
                </a:cxn>
                <a:cxn ang="0">
                  <a:pos x="0" y="38"/>
                </a:cxn>
              </a:cxnLst>
              <a:rect l="0" t="0" r="r" b="b"/>
              <a:pathLst>
                <a:path w="43" h="50">
                  <a:moveTo>
                    <a:pt x="0" y="38"/>
                  </a:moveTo>
                  <a:lnTo>
                    <a:pt x="18" y="0"/>
                  </a:lnTo>
                  <a:lnTo>
                    <a:pt x="43" y="11"/>
                  </a:lnTo>
                  <a:lnTo>
                    <a:pt x="25" y="50"/>
                  </a:lnTo>
                  <a:lnTo>
                    <a:pt x="0" y="38"/>
                  </a:lnTo>
                  <a:close/>
                </a:path>
              </a:pathLst>
            </a:custGeom>
            <a:solidFill>
              <a:schemeClr val="tx2"/>
            </a:solidFill>
            <a:ln w="9525">
              <a:noFill/>
              <a:round/>
              <a:headEnd/>
              <a:tailEnd/>
            </a:ln>
          </p:spPr>
          <p:txBody>
            <a:bodyPr/>
            <a:lstStyle/>
            <a:p>
              <a:endParaRPr lang="en-US"/>
            </a:p>
          </p:txBody>
        </p:sp>
        <p:sp>
          <p:nvSpPr>
            <p:cNvPr id="159897" name="Freeform 153"/>
            <p:cNvSpPr>
              <a:spLocks/>
            </p:cNvSpPr>
            <p:nvPr/>
          </p:nvSpPr>
          <p:spPr bwMode="black">
            <a:xfrm>
              <a:off x="2785" y="770"/>
              <a:ext cx="20" cy="15"/>
            </a:xfrm>
            <a:custGeom>
              <a:avLst/>
              <a:gdLst/>
              <a:ahLst/>
              <a:cxnLst>
                <a:cxn ang="0">
                  <a:pos x="37" y="45"/>
                </a:cxn>
                <a:cxn ang="0">
                  <a:pos x="0" y="26"/>
                </a:cxn>
                <a:cxn ang="0">
                  <a:pos x="12" y="26"/>
                </a:cxn>
                <a:cxn ang="0">
                  <a:pos x="1" y="0"/>
                </a:cxn>
                <a:cxn ang="0">
                  <a:pos x="13" y="0"/>
                </a:cxn>
                <a:cxn ang="0">
                  <a:pos x="50" y="20"/>
                </a:cxn>
                <a:cxn ang="0">
                  <a:pos x="37" y="45"/>
                </a:cxn>
              </a:cxnLst>
              <a:rect l="0" t="0" r="r" b="b"/>
              <a:pathLst>
                <a:path w="50" h="45">
                  <a:moveTo>
                    <a:pt x="37" y="45"/>
                  </a:moveTo>
                  <a:lnTo>
                    <a:pt x="0" y="26"/>
                  </a:lnTo>
                  <a:lnTo>
                    <a:pt x="12" y="26"/>
                  </a:lnTo>
                  <a:lnTo>
                    <a:pt x="1" y="0"/>
                  </a:lnTo>
                  <a:lnTo>
                    <a:pt x="13" y="0"/>
                  </a:lnTo>
                  <a:lnTo>
                    <a:pt x="50" y="20"/>
                  </a:lnTo>
                  <a:lnTo>
                    <a:pt x="37" y="45"/>
                  </a:lnTo>
                  <a:close/>
                </a:path>
              </a:pathLst>
            </a:custGeom>
            <a:solidFill>
              <a:schemeClr val="tx2"/>
            </a:solidFill>
            <a:ln w="9525">
              <a:noFill/>
              <a:round/>
              <a:headEnd/>
              <a:tailEnd/>
            </a:ln>
          </p:spPr>
          <p:txBody>
            <a:bodyPr/>
            <a:lstStyle/>
            <a:p>
              <a:endParaRPr lang="en-US"/>
            </a:p>
          </p:txBody>
        </p:sp>
        <p:sp>
          <p:nvSpPr>
            <p:cNvPr id="159898" name="Freeform 154"/>
            <p:cNvSpPr>
              <a:spLocks/>
            </p:cNvSpPr>
            <p:nvPr/>
          </p:nvSpPr>
          <p:spPr bwMode="black">
            <a:xfrm>
              <a:off x="2770" y="770"/>
              <a:ext cx="20" cy="15"/>
            </a:xfrm>
            <a:custGeom>
              <a:avLst/>
              <a:gdLst/>
              <a:ahLst/>
              <a:cxnLst>
                <a:cxn ang="0">
                  <a:pos x="49" y="26"/>
                </a:cxn>
                <a:cxn ang="0">
                  <a:pos x="11" y="45"/>
                </a:cxn>
                <a:cxn ang="0">
                  <a:pos x="0" y="20"/>
                </a:cxn>
                <a:cxn ang="0">
                  <a:pos x="38" y="0"/>
                </a:cxn>
                <a:cxn ang="0">
                  <a:pos x="49" y="26"/>
                </a:cxn>
              </a:cxnLst>
              <a:rect l="0" t="0" r="r" b="b"/>
              <a:pathLst>
                <a:path w="49" h="45">
                  <a:moveTo>
                    <a:pt x="49" y="26"/>
                  </a:moveTo>
                  <a:lnTo>
                    <a:pt x="11" y="45"/>
                  </a:lnTo>
                  <a:lnTo>
                    <a:pt x="0" y="20"/>
                  </a:lnTo>
                  <a:lnTo>
                    <a:pt x="38" y="0"/>
                  </a:lnTo>
                  <a:lnTo>
                    <a:pt x="49" y="26"/>
                  </a:lnTo>
                  <a:close/>
                </a:path>
              </a:pathLst>
            </a:custGeom>
            <a:solidFill>
              <a:schemeClr val="tx2"/>
            </a:solidFill>
            <a:ln w="9525">
              <a:noFill/>
              <a:round/>
              <a:headEnd/>
              <a:tailEnd/>
            </a:ln>
          </p:spPr>
          <p:txBody>
            <a:bodyPr/>
            <a:lstStyle/>
            <a:p>
              <a:endParaRPr lang="en-US"/>
            </a:p>
          </p:txBody>
        </p:sp>
        <p:sp>
          <p:nvSpPr>
            <p:cNvPr id="159991" name="Freeform 247"/>
            <p:cNvSpPr>
              <a:spLocks/>
            </p:cNvSpPr>
            <p:nvPr/>
          </p:nvSpPr>
          <p:spPr bwMode="auto">
            <a:xfrm>
              <a:off x="1322" y="704"/>
              <a:ext cx="99" cy="161"/>
            </a:xfrm>
            <a:custGeom>
              <a:avLst/>
              <a:gdLst/>
              <a:ahLst/>
              <a:cxnLst>
                <a:cxn ang="0">
                  <a:pos x="0" y="496"/>
                </a:cxn>
                <a:cxn ang="0">
                  <a:pos x="209" y="0"/>
                </a:cxn>
                <a:cxn ang="0">
                  <a:pos x="234" y="11"/>
                </a:cxn>
                <a:cxn ang="0">
                  <a:pos x="25" y="507"/>
                </a:cxn>
                <a:cxn ang="0">
                  <a:pos x="0" y="496"/>
                </a:cxn>
              </a:cxnLst>
              <a:rect l="0" t="0" r="r" b="b"/>
              <a:pathLst>
                <a:path w="234" h="507">
                  <a:moveTo>
                    <a:pt x="0" y="496"/>
                  </a:moveTo>
                  <a:lnTo>
                    <a:pt x="209" y="0"/>
                  </a:lnTo>
                  <a:lnTo>
                    <a:pt x="234" y="11"/>
                  </a:lnTo>
                  <a:lnTo>
                    <a:pt x="25" y="507"/>
                  </a:lnTo>
                  <a:lnTo>
                    <a:pt x="0" y="496"/>
                  </a:lnTo>
                  <a:close/>
                </a:path>
              </a:pathLst>
            </a:custGeom>
            <a:solidFill>
              <a:schemeClr val="tx2"/>
            </a:solidFill>
            <a:ln w="9525">
              <a:noFill/>
              <a:round/>
              <a:headEnd/>
              <a:tailEnd/>
            </a:ln>
          </p:spPr>
          <p:txBody>
            <a:bodyPr/>
            <a:lstStyle/>
            <a:p>
              <a:endParaRPr lang="en-US"/>
            </a:p>
          </p:txBody>
        </p:sp>
        <p:sp>
          <p:nvSpPr>
            <p:cNvPr id="159992" name="Freeform 248"/>
            <p:cNvSpPr>
              <a:spLocks/>
            </p:cNvSpPr>
            <p:nvPr/>
          </p:nvSpPr>
          <p:spPr bwMode="auto">
            <a:xfrm>
              <a:off x="960" y="704"/>
              <a:ext cx="107" cy="161"/>
            </a:xfrm>
            <a:custGeom>
              <a:avLst/>
              <a:gdLst/>
              <a:ahLst/>
              <a:cxnLst>
                <a:cxn ang="0">
                  <a:pos x="0" y="496"/>
                </a:cxn>
                <a:cxn ang="0">
                  <a:pos x="228" y="0"/>
                </a:cxn>
                <a:cxn ang="0">
                  <a:pos x="253" y="11"/>
                </a:cxn>
                <a:cxn ang="0">
                  <a:pos x="25" y="507"/>
                </a:cxn>
                <a:cxn ang="0">
                  <a:pos x="0" y="496"/>
                </a:cxn>
              </a:cxnLst>
              <a:rect l="0" t="0" r="r" b="b"/>
              <a:pathLst>
                <a:path w="253" h="507">
                  <a:moveTo>
                    <a:pt x="0" y="496"/>
                  </a:moveTo>
                  <a:lnTo>
                    <a:pt x="228" y="0"/>
                  </a:lnTo>
                  <a:lnTo>
                    <a:pt x="253" y="11"/>
                  </a:lnTo>
                  <a:lnTo>
                    <a:pt x="25" y="507"/>
                  </a:lnTo>
                  <a:lnTo>
                    <a:pt x="0" y="496"/>
                  </a:lnTo>
                  <a:close/>
                </a:path>
              </a:pathLst>
            </a:custGeom>
            <a:solidFill>
              <a:schemeClr val="tx2"/>
            </a:solidFill>
            <a:ln w="9525">
              <a:noFill/>
              <a:round/>
              <a:headEnd/>
              <a:tailEnd/>
            </a:ln>
          </p:spPr>
          <p:txBody>
            <a:bodyPr/>
            <a:lstStyle/>
            <a:p>
              <a:endParaRPr lang="en-US"/>
            </a:p>
          </p:txBody>
        </p:sp>
        <p:sp>
          <p:nvSpPr>
            <p:cNvPr id="159993" name="Freeform 249"/>
            <p:cNvSpPr>
              <a:spLocks/>
            </p:cNvSpPr>
            <p:nvPr/>
          </p:nvSpPr>
          <p:spPr bwMode="auto">
            <a:xfrm>
              <a:off x="2759" y="704"/>
              <a:ext cx="107" cy="161"/>
            </a:xfrm>
            <a:custGeom>
              <a:avLst/>
              <a:gdLst/>
              <a:ahLst/>
              <a:cxnLst>
                <a:cxn ang="0">
                  <a:pos x="0" y="496"/>
                </a:cxn>
                <a:cxn ang="0">
                  <a:pos x="228" y="0"/>
                </a:cxn>
                <a:cxn ang="0">
                  <a:pos x="253" y="11"/>
                </a:cxn>
                <a:cxn ang="0">
                  <a:pos x="25" y="507"/>
                </a:cxn>
                <a:cxn ang="0">
                  <a:pos x="0" y="496"/>
                </a:cxn>
              </a:cxnLst>
              <a:rect l="0" t="0" r="r" b="b"/>
              <a:pathLst>
                <a:path w="253" h="507">
                  <a:moveTo>
                    <a:pt x="0" y="496"/>
                  </a:moveTo>
                  <a:lnTo>
                    <a:pt x="228" y="0"/>
                  </a:lnTo>
                  <a:lnTo>
                    <a:pt x="253" y="11"/>
                  </a:lnTo>
                  <a:lnTo>
                    <a:pt x="25" y="507"/>
                  </a:lnTo>
                  <a:lnTo>
                    <a:pt x="0" y="496"/>
                  </a:lnTo>
                  <a:close/>
                </a:path>
              </a:pathLst>
            </a:custGeom>
            <a:solidFill>
              <a:schemeClr val="tx2"/>
            </a:solidFill>
            <a:ln w="9525">
              <a:noFill/>
              <a:round/>
              <a:headEnd/>
              <a:tailEnd/>
            </a:ln>
          </p:spPr>
          <p:txBody>
            <a:bodyPr/>
            <a:lstStyle/>
            <a:p>
              <a:endParaRPr lang="en-US"/>
            </a:p>
          </p:txBody>
        </p:sp>
        <p:sp>
          <p:nvSpPr>
            <p:cNvPr id="160001" name="Freeform 257"/>
            <p:cNvSpPr>
              <a:spLocks/>
            </p:cNvSpPr>
            <p:nvPr/>
          </p:nvSpPr>
          <p:spPr bwMode="black">
            <a:xfrm>
              <a:off x="1681" y="704"/>
              <a:ext cx="101" cy="161"/>
            </a:xfrm>
            <a:custGeom>
              <a:avLst/>
              <a:gdLst/>
              <a:ahLst/>
              <a:cxnLst>
                <a:cxn ang="0">
                  <a:pos x="0" y="495"/>
                </a:cxn>
                <a:cxn ang="0">
                  <a:pos x="209" y="0"/>
                </a:cxn>
                <a:cxn ang="0">
                  <a:pos x="243" y="14"/>
                </a:cxn>
                <a:cxn ang="0">
                  <a:pos x="34" y="509"/>
                </a:cxn>
                <a:cxn ang="0">
                  <a:pos x="0" y="495"/>
                </a:cxn>
              </a:cxnLst>
              <a:rect l="0" t="0" r="r" b="b"/>
              <a:pathLst>
                <a:path w="243" h="509">
                  <a:moveTo>
                    <a:pt x="0" y="495"/>
                  </a:moveTo>
                  <a:lnTo>
                    <a:pt x="209" y="0"/>
                  </a:lnTo>
                  <a:lnTo>
                    <a:pt x="243" y="14"/>
                  </a:lnTo>
                  <a:lnTo>
                    <a:pt x="34" y="509"/>
                  </a:lnTo>
                  <a:lnTo>
                    <a:pt x="0" y="495"/>
                  </a:lnTo>
                  <a:close/>
                </a:path>
              </a:pathLst>
            </a:custGeom>
            <a:solidFill>
              <a:schemeClr val="tx1"/>
            </a:solidFill>
            <a:ln w="9525">
              <a:noFill/>
              <a:round/>
              <a:headEnd/>
              <a:tailEnd/>
            </a:ln>
          </p:spPr>
          <p:txBody>
            <a:bodyPr/>
            <a:lstStyle/>
            <a:p>
              <a:endParaRPr lang="en-US"/>
            </a:p>
          </p:txBody>
        </p:sp>
        <p:sp>
          <p:nvSpPr>
            <p:cNvPr id="160002" name="Freeform 258"/>
            <p:cNvSpPr>
              <a:spLocks/>
            </p:cNvSpPr>
            <p:nvPr/>
          </p:nvSpPr>
          <p:spPr bwMode="black">
            <a:xfrm>
              <a:off x="2042" y="704"/>
              <a:ext cx="101" cy="161"/>
            </a:xfrm>
            <a:custGeom>
              <a:avLst/>
              <a:gdLst/>
              <a:ahLst/>
              <a:cxnLst>
                <a:cxn ang="0">
                  <a:pos x="0" y="495"/>
                </a:cxn>
                <a:cxn ang="0">
                  <a:pos x="209" y="0"/>
                </a:cxn>
                <a:cxn ang="0">
                  <a:pos x="242" y="14"/>
                </a:cxn>
                <a:cxn ang="0">
                  <a:pos x="33" y="509"/>
                </a:cxn>
                <a:cxn ang="0">
                  <a:pos x="0" y="495"/>
                </a:cxn>
              </a:cxnLst>
              <a:rect l="0" t="0" r="r" b="b"/>
              <a:pathLst>
                <a:path w="242" h="509">
                  <a:moveTo>
                    <a:pt x="0" y="495"/>
                  </a:moveTo>
                  <a:lnTo>
                    <a:pt x="209" y="0"/>
                  </a:lnTo>
                  <a:lnTo>
                    <a:pt x="242" y="14"/>
                  </a:lnTo>
                  <a:lnTo>
                    <a:pt x="33" y="509"/>
                  </a:lnTo>
                  <a:lnTo>
                    <a:pt x="0" y="495"/>
                  </a:lnTo>
                  <a:close/>
                </a:path>
              </a:pathLst>
            </a:custGeom>
            <a:solidFill>
              <a:schemeClr val="tx1"/>
            </a:solidFill>
            <a:ln w="9525">
              <a:noFill/>
              <a:round/>
              <a:headEnd/>
              <a:tailEnd/>
            </a:ln>
          </p:spPr>
          <p:txBody>
            <a:bodyPr/>
            <a:lstStyle/>
            <a:p>
              <a:endParaRPr lang="en-US"/>
            </a:p>
          </p:txBody>
        </p:sp>
        <p:sp>
          <p:nvSpPr>
            <p:cNvPr id="160003" name="Freeform 259"/>
            <p:cNvSpPr>
              <a:spLocks/>
            </p:cNvSpPr>
            <p:nvPr/>
          </p:nvSpPr>
          <p:spPr bwMode="black">
            <a:xfrm>
              <a:off x="2404" y="704"/>
              <a:ext cx="110" cy="161"/>
            </a:xfrm>
            <a:custGeom>
              <a:avLst/>
              <a:gdLst/>
              <a:ahLst/>
              <a:cxnLst>
                <a:cxn ang="0">
                  <a:pos x="0" y="496"/>
                </a:cxn>
                <a:cxn ang="0">
                  <a:pos x="229" y="0"/>
                </a:cxn>
                <a:cxn ang="0">
                  <a:pos x="261" y="17"/>
                </a:cxn>
                <a:cxn ang="0">
                  <a:pos x="32" y="513"/>
                </a:cxn>
                <a:cxn ang="0">
                  <a:pos x="0" y="496"/>
                </a:cxn>
              </a:cxnLst>
              <a:rect l="0" t="0" r="r" b="b"/>
              <a:pathLst>
                <a:path w="261" h="513">
                  <a:moveTo>
                    <a:pt x="0" y="496"/>
                  </a:moveTo>
                  <a:lnTo>
                    <a:pt x="229" y="0"/>
                  </a:lnTo>
                  <a:lnTo>
                    <a:pt x="261" y="17"/>
                  </a:lnTo>
                  <a:lnTo>
                    <a:pt x="32" y="513"/>
                  </a:lnTo>
                  <a:lnTo>
                    <a:pt x="0" y="496"/>
                  </a:lnTo>
                  <a:close/>
                </a:path>
              </a:pathLst>
            </a:custGeom>
            <a:solidFill>
              <a:schemeClr val="tx1"/>
            </a:solidFill>
            <a:ln w="9525">
              <a:noFill/>
              <a:round/>
              <a:headEnd/>
              <a:tailEnd/>
            </a:ln>
          </p:spPr>
          <p:txBody>
            <a:bodyPr/>
            <a:lstStyle/>
            <a:p>
              <a:endParaRPr lang="en-US"/>
            </a:p>
          </p:txBody>
        </p:sp>
        <p:sp>
          <p:nvSpPr>
            <p:cNvPr id="160004" name="Freeform 260"/>
            <p:cNvSpPr>
              <a:spLocks/>
            </p:cNvSpPr>
            <p:nvPr/>
          </p:nvSpPr>
          <p:spPr bwMode="black">
            <a:xfrm>
              <a:off x="1671" y="662"/>
              <a:ext cx="867" cy="25"/>
            </a:xfrm>
            <a:custGeom>
              <a:avLst/>
              <a:gdLst/>
              <a:ahLst/>
              <a:cxnLst>
                <a:cxn ang="0">
                  <a:pos x="0" y="0"/>
                </a:cxn>
                <a:cxn ang="0">
                  <a:pos x="2020" y="0"/>
                </a:cxn>
                <a:cxn ang="0">
                  <a:pos x="2056" y="38"/>
                </a:cxn>
                <a:cxn ang="0">
                  <a:pos x="1984" y="38"/>
                </a:cxn>
                <a:cxn ang="0">
                  <a:pos x="2020" y="75"/>
                </a:cxn>
                <a:cxn ang="0">
                  <a:pos x="0" y="75"/>
                </a:cxn>
                <a:cxn ang="0">
                  <a:pos x="0" y="0"/>
                </a:cxn>
              </a:cxnLst>
              <a:rect l="0" t="0" r="r" b="b"/>
              <a:pathLst>
                <a:path w="2056" h="75">
                  <a:moveTo>
                    <a:pt x="0" y="0"/>
                  </a:moveTo>
                  <a:lnTo>
                    <a:pt x="2020" y="0"/>
                  </a:lnTo>
                  <a:lnTo>
                    <a:pt x="2056" y="38"/>
                  </a:lnTo>
                  <a:lnTo>
                    <a:pt x="1984" y="38"/>
                  </a:lnTo>
                  <a:lnTo>
                    <a:pt x="2020" y="75"/>
                  </a:lnTo>
                  <a:lnTo>
                    <a:pt x="0" y="75"/>
                  </a:lnTo>
                  <a:lnTo>
                    <a:pt x="0" y="0"/>
                  </a:lnTo>
                  <a:close/>
                </a:path>
              </a:pathLst>
            </a:custGeom>
            <a:solidFill>
              <a:srgbClr val="FF0000"/>
            </a:solidFill>
            <a:ln w="9525">
              <a:noFill/>
              <a:round/>
              <a:headEnd/>
              <a:tailEnd/>
            </a:ln>
          </p:spPr>
          <p:txBody>
            <a:bodyPr/>
            <a:lstStyle/>
            <a:p>
              <a:endParaRPr lang="en-US"/>
            </a:p>
          </p:txBody>
        </p:sp>
        <p:sp>
          <p:nvSpPr>
            <p:cNvPr id="160005" name="Freeform 261"/>
            <p:cNvSpPr>
              <a:spLocks/>
            </p:cNvSpPr>
            <p:nvPr/>
          </p:nvSpPr>
          <p:spPr bwMode="black">
            <a:xfrm>
              <a:off x="2508" y="676"/>
              <a:ext cx="30" cy="248"/>
            </a:xfrm>
            <a:custGeom>
              <a:avLst/>
              <a:gdLst/>
              <a:ahLst/>
              <a:cxnLst>
                <a:cxn ang="0">
                  <a:pos x="72" y="0"/>
                </a:cxn>
                <a:cxn ang="0">
                  <a:pos x="72" y="750"/>
                </a:cxn>
                <a:cxn ang="0">
                  <a:pos x="36" y="787"/>
                </a:cxn>
                <a:cxn ang="0">
                  <a:pos x="36" y="712"/>
                </a:cxn>
                <a:cxn ang="0">
                  <a:pos x="0" y="750"/>
                </a:cxn>
                <a:cxn ang="0">
                  <a:pos x="0" y="0"/>
                </a:cxn>
                <a:cxn ang="0">
                  <a:pos x="72" y="0"/>
                </a:cxn>
              </a:cxnLst>
              <a:rect l="0" t="0" r="r" b="b"/>
              <a:pathLst>
                <a:path w="72" h="787">
                  <a:moveTo>
                    <a:pt x="72" y="0"/>
                  </a:moveTo>
                  <a:lnTo>
                    <a:pt x="72" y="750"/>
                  </a:lnTo>
                  <a:lnTo>
                    <a:pt x="36" y="787"/>
                  </a:lnTo>
                  <a:lnTo>
                    <a:pt x="36" y="712"/>
                  </a:lnTo>
                  <a:lnTo>
                    <a:pt x="0" y="750"/>
                  </a:lnTo>
                  <a:lnTo>
                    <a:pt x="0" y="0"/>
                  </a:lnTo>
                  <a:lnTo>
                    <a:pt x="72" y="0"/>
                  </a:lnTo>
                  <a:close/>
                </a:path>
              </a:pathLst>
            </a:custGeom>
            <a:solidFill>
              <a:srgbClr val="FF0000"/>
            </a:solidFill>
            <a:ln w="9525">
              <a:noFill/>
              <a:round/>
              <a:headEnd/>
              <a:tailEnd/>
            </a:ln>
          </p:spPr>
          <p:txBody>
            <a:bodyPr/>
            <a:lstStyle/>
            <a:p>
              <a:endParaRPr lang="en-US"/>
            </a:p>
          </p:txBody>
        </p:sp>
        <p:sp>
          <p:nvSpPr>
            <p:cNvPr id="160006" name="Freeform 262"/>
            <p:cNvSpPr>
              <a:spLocks/>
            </p:cNvSpPr>
            <p:nvPr/>
          </p:nvSpPr>
          <p:spPr bwMode="black">
            <a:xfrm>
              <a:off x="1656" y="899"/>
              <a:ext cx="866" cy="25"/>
            </a:xfrm>
            <a:custGeom>
              <a:avLst/>
              <a:gdLst/>
              <a:ahLst/>
              <a:cxnLst>
                <a:cxn ang="0">
                  <a:pos x="2056" y="75"/>
                </a:cxn>
                <a:cxn ang="0">
                  <a:pos x="36" y="75"/>
                </a:cxn>
                <a:cxn ang="0">
                  <a:pos x="0" y="38"/>
                </a:cxn>
                <a:cxn ang="0">
                  <a:pos x="72" y="38"/>
                </a:cxn>
                <a:cxn ang="0">
                  <a:pos x="36" y="0"/>
                </a:cxn>
                <a:cxn ang="0">
                  <a:pos x="2056" y="0"/>
                </a:cxn>
                <a:cxn ang="0">
                  <a:pos x="2056" y="75"/>
                </a:cxn>
              </a:cxnLst>
              <a:rect l="0" t="0" r="r" b="b"/>
              <a:pathLst>
                <a:path w="2056" h="75">
                  <a:moveTo>
                    <a:pt x="2056" y="75"/>
                  </a:moveTo>
                  <a:lnTo>
                    <a:pt x="36" y="75"/>
                  </a:lnTo>
                  <a:lnTo>
                    <a:pt x="0" y="38"/>
                  </a:lnTo>
                  <a:lnTo>
                    <a:pt x="72" y="38"/>
                  </a:lnTo>
                  <a:lnTo>
                    <a:pt x="36" y="0"/>
                  </a:lnTo>
                  <a:lnTo>
                    <a:pt x="2056" y="0"/>
                  </a:lnTo>
                  <a:lnTo>
                    <a:pt x="2056" y="75"/>
                  </a:lnTo>
                  <a:close/>
                </a:path>
              </a:pathLst>
            </a:custGeom>
            <a:solidFill>
              <a:srgbClr val="FF0000"/>
            </a:solidFill>
            <a:ln w="9525">
              <a:noFill/>
              <a:round/>
              <a:headEnd/>
              <a:tailEnd/>
            </a:ln>
          </p:spPr>
          <p:txBody>
            <a:bodyPr/>
            <a:lstStyle/>
            <a:p>
              <a:endParaRPr lang="en-US"/>
            </a:p>
          </p:txBody>
        </p:sp>
        <p:sp>
          <p:nvSpPr>
            <p:cNvPr id="160007" name="Rectangle 263"/>
            <p:cNvSpPr>
              <a:spLocks noChangeArrowheads="1"/>
            </p:cNvSpPr>
            <p:nvPr/>
          </p:nvSpPr>
          <p:spPr bwMode="black">
            <a:xfrm>
              <a:off x="1656" y="676"/>
              <a:ext cx="30" cy="236"/>
            </a:xfrm>
            <a:prstGeom prst="rect">
              <a:avLst/>
            </a:prstGeom>
            <a:solidFill>
              <a:srgbClr val="FF0000"/>
            </a:solidFill>
            <a:ln w="9525">
              <a:noFill/>
              <a:miter lim="800000"/>
              <a:headEnd/>
              <a:tailEnd/>
            </a:ln>
          </p:spPr>
          <p:txBody>
            <a:bodyPr/>
            <a:lstStyle/>
            <a:p>
              <a:endParaRPr lang="en-US"/>
            </a:p>
          </p:txBody>
        </p:sp>
      </p:grpSp>
      <p:sp>
        <p:nvSpPr>
          <p:cNvPr id="159746" name="Rectangle 2"/>
          <p:cNvSpPr>
            <a:spLocks noGrp="1" noChangeArrowheads="1"/>
          </p:cNvSpPr>
          <p:nvPr>
            <p:ph type="title"/>
          </p:nvPr>
        </p:nvSpPr>
        <p:spPr/>
        <p:txBody>
          <a:bodyPr/>
          <a:lstStyle/>
          <a:p>
            <a:r>
              <a:rPr lang="en-US" sz="3200" dirty="0">
                <a:solidFill>
                  <a:srgbClr val="2D2DB9"/>
                </a:solidFill>
              </a:rPr>
              <a:t>Determine Beam Design Shear</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
        <p:nvSpPr>
          <p:cNvPr id="163034" name="Text Box 218"/>
          <p:cNvSpPr txBox="1">
            <a:spLocks noChangeArrowheads="1"/>
          </p:cNvSpPr>
          <p:nvPr/>
        </p:nvSpPr>
        <p:spPr bwMode="auto">
          <a:xfrm>
            <a:off x="6586538" y="5273675"/>
            <a:ext cx="1982787" cy="457200"/>
          </a:xfrm>
          <a:prstGeom prst="rect">
            <a:avLst/>
          </a:prstGeom>
          <a:noFill/>
          <a:ln w="9525">
            <a:noFill/>
            <a:miter lim="800000"/>
            <a:headEnd/>
            <a:tailEnd/>
          </a:ln>
          <a:effectLst/>
        </p:spPr>
        <p:txBody>
          <a:bodyPr wrap="none">
            <a:spAutoFit/>
          </a:bodyPr>
          <a:lstStyle/>
          <a:p>
            <a:pPr algn="l" eaLnBrk="0" hangingPunct="0"/>
            <a:r>
              <a:rPr lang="en-US"/>
              <a:t>Design shear</a:t>
            </a:r>
          </a:p>
        </p:txBody>
      </p:sp>
      <p:sp>
        <p:nvSpPr>
          <p:cNvPr id="163033" name="Text Box 217"/>
          <p:cNvSpPr txBox="1">
            <a:spLocks noChangeArrowheads="1"/>
          </p:cNvSpPr>
          <p:nvPr/>
        </p:nvSpPr>
        <p:spPr bwMode="auto">
          <a:xfrm>
            <a:off x="6592888" y="4211638"/>
            <a:ext cx="1930400" cy="822325"/>
          </a:xfrm>
          <a:prstGeom prst="rect">
            <a:avLst/>
          </a:prstGeom>
          <a:noFill/>
          <a:ln w="9525">
            <a:noFill/>
            <a:miter lim="800000"/>
            <a:headEnd/>
            <a:tailEnd/>
          </a:ln>
          <a:effectLst/>
        </p:spPr>
        <p:txBody>
          <a:bodyPr wrap="none">
            <a:spAutoFit/>
          </a:bodyPr>
          <a:lstStyle/>
          <a:p>
            <a:pPr algn="l" eaLnBrk="0" hangingPunct="0"/>
            <a:r>
              <a:rPr lang="en-US"/>
              <a:t>Factored</a:t>
            </a:r>
          </a:p>
          <a:p>
            <a:pPr algn="l" eaLnBrk="0" hangingPunct="0"/>
            <a:r>
              <a:rPr lang="en-US"/>
              <a:t>gravity shear</a:t>
            </a:r>
          </a:p>
        </p:txBody>
      </p:sp>
      <p:sp>
        <p:nvSpPr>
          <p:cNvPr id="163032" name="Text Box 216"/>
          <p:cNvSpPr txBox="1">
            <a:spLocks noChangeArrowheads="1"/>
          </p:cNvSpPr>
          <p:nvPr/>
        </p:nvSpPr>
        <p:spPr bwMode="auto">
          <a:xfrm>
            <a:off x="6573838" y="3519488"/>
            <a:ext cx="2100262" cy="457200"/>
          </a:xfrm>
          <a:prstGeom prst="rect">
            <a:avLst/>
          </a:prstGeom>
          <a:noFill/>
          <a:ln w="9525">
            <a:noFill/>
            <a:miter lim="800000"/>
            <a:headEnd/>
            <a:tailEnd/>
          </a:ln>
          <a:effectLst/>
        </p:spPr>
        <p:txBody>
          <a:bodyPr wrap="none">
            <a:spAutoFit/>
          </a:bodyPr>
          <a:lstStyle/>
          <a:p>
            <a:pPr algn="l" eaLnBrk="0" hangingPunct="0"/>
            <a:r>
              <a:rPr lang="en-US"/>
              <a:t>Seismic shear</a:t>
            </a:r>
          </a:p>
        </p:txBody>
      </p:sp>
      <p:sp>
        <p:nvSpPr>
          <p:cNvPr id="163052" name="Text Box 236"/>
          <p:cNvSpPr txBox="1">
            <a:spLocks noChangeArrowheads="1"/>
          </p:cNvSpPr>
          <p:nvPr/>
        </p:nvSpPr>
        <p:spPr bwMode="auto">
          <a:xfrm>
            <a:off x="6502400" y="2063750"/>
            <a:ext cx="2319338" cy="457200"/>
          </a:xfrm>
          <a:prstGeom prst="rect">
            <a:avLst/>
          </a:prstGeom>
          <a:noFill/>
          <a:ln w="9525">
            <a:noFill/>
            <a:miter lim="800000"/>
            <a:headEnd/>
            <a:tailEnd/>
          </a:ln>
          <a:effectLst/>
        </p:spPr>
        <p:txBody>
          <a:bodyPr wrap="none">
            <a:spAutoFit/>
          </a:bodyPr>
          <a:lstStyle/>
          <a:p>
            <a:pPr algn="l" eaLnBrk="0" hangingPunct="0"/>
            <a:r>
              <a:rPr lang="en-US"/>
              <a:t>Beam moments</a:t>
            </a:r>
          </a:p>
        </p:txBody>
      </p:sp>
      <p:sp>
        <p:nvSpPr>
          <p:cNvPr id="163053" name="Text Box 237"/>
          <p:cNvSpPr txBox="1">
            <a:spLocks noChangeArrowheads="1"/>
          </p:cNvSpPr>
          <p:nvPr/>
        </p:nvSpPr>
        <p:spPr bwMode="auto">
          <a:xfrm>
            <a:off x="6418263" y="735013"/>
            <a:ext cx="2271712" cy="457200"/>
          </a:xfrm>
          <a:prstGeom prst="rect">
            <a:avLst/>
          </a:prstGeom>
          <a:noFill/>
          <a:ln w="9525">
            <a:noFill/>
            <a:miter lim="800000"/>
            <a:headEnd/>
            <a:tailEnd/>
          </a:ln>
          <a:effectLst/>
        </p:spPr>
        <p:txBody>
          <a:bodyPr wrap="none">
            <a:spAutoFit/>
          </a:bodyPr>
          <a:lstStyle/>
          <a:p>
            <a:pPr algn="l" eaLnBrk="0" hangingPunct="0"/>
            <a:r>
              <a:rPr lang="en-US"/>
              <a:t>Hinge locations</a:t>
            </a:r>
          </a:p>
        </p:txBody>
      </p:sp>
      <p:pic>
        <p:nvPicPr>
          <p:cNvPr id="163051" name="Picture 235" descr="F7-17"/>
          <p:cNvPicPr>
            <a:picLocks noGrp="1" noChangeAspect="1" noChangeArrowheads="1"/>
          </p:cNvPicPr>
          <p:nvPr>
            <p:ph idx="1"/>
          </p:nvPr>
        </p:nvPicPr>
        <p:blipFill>
          <a:blip r:embed="rId3" cstate="print"/>
          <a:srcRect/>
          <a:stretch>
            <a:fillRect/>
          </a:stretch>
        </p:blipFill>
        <p:spPr>
          <a:xfrm>
            <a:off x="2846388" y="309563"/>
            <a:ext cx="3717925" cy="5765800"/>
          </a:xfrm>
          <a:noFill/>
          <a:ln/>
        </p:spPr>
      </p:pic>
      <p:sp>
        <p:nvSpPr>
          <p:cNvPr id="162818" name="Rectangle 2"/>
          <p:cNvSpPr>
            <a:spLocks noGrp="1" noChangeArrowheads="1"/>
          </p:cNvSpPr>
          <p:nvPr>
            <p:ph type="title"/>
          </p:nvPr>
        </p:nvSpPr>
        <p:spPr/>
        <p:txBody>
          <a:bodyPr/>
          <a:lstStyle/>
          <a:p>
            <a:pPr algn="l"/>
            <a:r>
              <a:rPr lang="en-US" sz="3200" dirty="0">
                <a:solidFill>
                  <a:srgbClr val="2D2DB9"/>
                </a:solidFill>
              </a:rPr>
              <a:t>Beam Shear </a:t>
            </a:r>
            <a:br>
              <a:rPr lang="en-US" sz="3200" dirty="0">
                <a:solidFill>
                  <a:srgbClr val="2D2DB9"/>
                </a:solidFill>
              </a:rPr>
            </a:br>
            <a:r>
              <a:rPr lang="en-US" sz="3200" dirty="0">
                <a:solidFill>
                  <a:srgbClr val="2D2DB9"/>
                </a:solidFill>
              </a:rPr>
              <a:t>Force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r>
              <a:rPr lang="en-US" sz="3200" dirty="0">
                <a:solidFill>
                  <a:srgbClr val="2D2DB9"/>
                </a:solidFill>
              </a:rPr>
              <a:t>Beam Reinforcement:  Transverse</a:t>
            </a:r>
          </a:p>
        </p:txBody>
      </p:sp>
      <p:sp>
        <p:nvSpPr>
          <p:cNvPr id="165891" name="Rectangle 3"/>
          <p:cNvSpPr>
            <a:spLocks noGrp="1" noChangeArrowheads="1"/>
          </p:cNvSpPr>
          <p:nvPr>
            <p:ph type="body" idx="1"/>
          </p:nvPr>
        </p:nvSpPr>
        <p:spPr/>
        <p:txBody>
          <a:bodyPr/>
          <a:lstStyle/>
          <a:p>
            <a:r>
              <a:rPr lang="en-US" dirty="0"/>
              <a:t>Check maximum spacing of hoops within plastic hinge length (2h)</a:t>
            </a:r>
          </a:p>
          <a:p>
            <a:pPr lvl="1"/>
            <a:r>
              <a:rPr lang="en-US" i="1" dirty="0"/>
              <a:t>d</a:t>
            </a:r>
            <a:r>
              <a:rPr lang="en-US" dirty="0"/>
              <a:t>/4 = 7.4 in.</a:t>
            </a:r>
          </a:p>
          <a:p>
            <a:pPr lvl="1"/>
            <a:r>
              <a:rPr lang="en-US" dirty="0" err="1"/>
              <a:t>6</a:t>
            </a:r>
            <a:r>
              <a:rPr lang="en-US" i="1" dirty="0" err="1"/>
              <a:t>d</a:t>
            </a:r>
            <a:r>
              <a:rPr lang="en-US" i="1" baseline="-25000" dirty="0" err="1"/>
              <a:t>b</a:t>
            </a:r>
            <a:r>
              <a:rPr lang="en-US" dirty="0"/>
              <a:t> = 6.0 in.</a:t>
            </a:r>
          </a:p>
          <a:p>
            <a:pPr lvl="1"/>
            <a:r>
              <a:rPr lang="en-US" dirty="0"/>
              <a:t>6 in.</a:t>
            </a:r>
          </a:p>
          <a:p>
            <a:pPr lvl="1"/>
            <a:endParaRPr lang="en-US" dirty="0"/>
          </a:p>
          <a:p>
            <a:pPr lvl="1">
              <a:buFont typeface="Arial" charset="0"/>
              <a:buNone/>
            </a:pPr>
            <a:r>
              <a:rPr lang="en-US" dirty="0"/>
              <a:t>Therefore, 6.0 in. spacing at ends is adequate</a:t>
            </a:r>
          </a:p>
          <a:p>
            <a:pPr lvl="1">
              <a:buFont typeface="Arial" charset="0"/>
              <a:buNone/>
            </a:pPr>
            <a:endParaRPr lang="en-US" dirty="0"/>
          </a:p>
          <a:p>
            <a:pPr lvl="1">
              <a:spcBef>
                <a:spcPct val="0"/>
              </a:spcBef>
              <a:buClrTx/>
              <a:buSzTx/>
              <a:buFont typeface="Arial" charset="0"/>
              <a:buNone/>
            </a:pPr>
            <a:r>
              <a:rPr lang="en-US" dirty="0"/>
              <a:t>At beam rebar splices, </a:t>
            </a:r>
            <a:r>
              <a:rPr lang="en-US" i="1" dirty="0"/>
              <a:t>s</a:t>
            </a:r>
            <a:r>
              <a:rPr lang="en-US" dirty="0"/>
              <a:t> = 4.0 in.</a:t>
            </a:r>
          </a:p>
          <a:p>
            <a:pPr lvl="1">
              <a:buFont typeface="Arial" charset="0"/>
              <a:buNone/>
            </a:pPr>
            <a:endParaRPr lang="en-US" dirty="0"/>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p>
        </p:txBody>
      </p:sp>
      <p:sp>
        <p:nvSpPr>
          <p:cNvPr id="540685" name="Text Box 13"/>
          <p:cNvSpPr txBox="1">
            <a:spLocks noChangeArrowheads="1"/>
          </p:cNvSpPr>
          <p:nvPr/>
        </p:nvSpPr>
        <p:spPr bwMode="black">
          <a:xfrm>
            <a:off x="900113" y="3722688"/>
            <a:ext cx="3311525" cy="1187450"/>
          </a:xfrm>
          <a:prstGeom prst="rect">
            <a:avLst/>
          </a:prstGeom>
          <a:noFill/>
          <a:ln w="9525" algn="ctr">
            <a:noFill/>
            <a:miter lim="800000"/>
            <a:headEnd/>
            <a:tailEnd/>
          </a:ln>
          <a:effectLst/>
        </p:spPr>
        <p:txBody>
          <a:bodyPr>
            <a:spAutoFit/>
          </a:bodyPr>
          <a:lstStyle/>
          <a:p>
            <a:pPr algn="l"/>
            <a:r>
              <a:rPr lang="en-US" dirty="0"/>
              <a:t>Design column using standard P-M interaction curve</a:t>
            </a:r>
          </a:p>
        </p:txBody>
      </p:sp>
      <p:graphicFrame>
        <p:nvGraphicFramePr>
          <p:cNvPr id="540681" name="Object 9" descr="Formula to use after the Column formula"/>
          <p:cNvGraphicFramePr>
            <a:graphicFrameLocks noGrp="1" noChangeAspect="1"/>
          </p:cNvGraphicFramePr>
          <p:nvPr>
            <p:ph sz="quarter" idx="3"/>
            <p:extLst>
              <p:ext uri="{D42A27DB-BD31-4B8C-83A1-F6EECF244321}">
                <p14:modId xmlns:p14="http://schemas.microsoft.com/office/powerpoint/2010/main" val="1126526184"/>
              </p:ext>
            </p:extLst>
          </p:nvPr>
        </p:nvGraphicFramePr>
        <p:xfrm>
          <a:off x="1879600" y="2733675"/>
          <a:ext cx="2551113" cy="520700"/>
        </p:xfrm>
        <a:graphic>
          <a:graphicData uri="http://schemas.openxmlformats.org/presentationml/2006/ole">
            <mc:AlternateContent xmlns:mc="http://schemas.openxmlformats.org/markup-compatibility/2006">
              <mc:Choice xmlns:v="urn:schemas-microsoft-com:vml" Requires="v">
                <p:oleObj spid="_x0000_s540942" name="Equation" r:id="rId4" imgW="1244520" imgH="253800" progId="Equation.3">
                  <p:embed/>
                </p:oleObj>
              </mc:Choice>
              <mc:Fallback>
                <p:oleObj name="Equation" r:id="rId4" imgW="1244520" imgH="253800" progId="Equation.3">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79600" y="2733675"/>
                        <a:ext cx="2551113" cy="520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40684" name="Text Box 12"/>
          <p:cNvSpPr txBox="1">
            <a:spLocks noChangeArrowheads="1"/>
          </p:cNvSpPr>
          <p:nvPr/>
        </p:nvSpPr>
        <p:spPr bwMode="black">
          <a:xfrm>
            <a:off x="546100" y="2768600"/>
            <a:ext cx="1409700" cy="457200"/>
          </a:xfrm>
          <a:prstGeom prst="rect">
            <a:avLst/>
          </a:prstGeom>
          <a:noFill/>
          <a:ln w="9525" algn="ctr">
            <a:noFill/>
            <a:miter lim="800000"/>
            <a:headEnd/>
            <a:tailEnd/>
          </a:ln>
          <a:effectLst/>
        </p:spPr>
        <p:txBody>
          <a:bodyPr>
            <a:spAutoFit/>
          </a:bodyPr>
          <a:lstStyle/>
          <a:p>
            <a:pPr>
              <a:spcBef>
                <a:spcPct val="50000"/>
              </a:spcBef>
            </a:pPr>
            <a:r>
              <a:rPr lang="en-US"/>
              <a:t>then:</a:t>
            </a:r>
          </a:p>
        </p:txBody>
      </p:sp>
      <p:graphicFrame>
        <p:nvGraphicFramePr>
          <p:cNvPr id="540679" name="Object 7" descr="Formula for column"/>
          <p:cNvGraphicFramePr>
            <a:graphicFrameLocks noGrp="1" noChangeAspect="1"/>
          </p:cNvGraphicFramePr>
          <p:nvPr>
            <p:ph sz="quarter" idx="2"/>
            <p:extLst>
              <p:ext uri="{D42A27DB-BD31-4B8C-83A1-F6EECF244321}">
                <p14:modId xmlns:p14="http://schemas.microsoft.com/office/powerpoint/2010/main" val="1919219900"/>
              </p:ext>
            </p:extLst>
          </p:nvPr>
        </p:nvGraphicFramePr>
        <p:xfrm>
          <a:off x="1812925" y="1397000"/>
          <a:ext cx="1985963" cy="1111250"/>
        </p:xfrm>
        <a:graphic>
          <a:graphicData uri="http://schemas.openxmlformats.org/presentationml/2006/ole">
            <mc:AlternateContent xmlns:mc="http://schemas.openxmlformats.org/markup-compatibility/2006">
              <mc:Choice xmlns:v="urn:schemas-microsoft-com:vml" Requires="v">
                <p:oleObj spid="_x0000_s540943" name="Equation" r:id="rId6" imgW="749160" imgH="419040" progId="Equation.3">
                  <p:embed/>
                </p:oleObj>
              </mc:Choice>
              <mc:Fallback>
                <p:oleObj name="Equation" r:id="rId6" imgW="749160" imgH="419040" progId="Equation.3">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12925" y="1397000"/>
                        <a:ext cx="1985963" cy="1111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40683" name="Text Box 11"/>
          <p:cNvSpPr txBox="1">
            <a:spLocks noChangeArrowheads="1"/>
          </p:cNvSpPr>
          <p:nvPr/>
        </p:nvSpPr>
        <p:spPr bwMode="black">
          <a:xfrm>
            <a:off x="393700" y="1739900"/>
            <a:ext cx="1447800" cy="457200"/>
          </a:xfrm>
          <a:prstGeom prst="rect">
            <a:avLst/>
          </a:prstGeom>
          <a:noFill/>
          <a:ln w="9525" algn="ctr">
            <a:noFill/>
            <a:miter lim="800000"/>
            <a:headEnd/>
            <a:tailEnd/>
          </a:ln>
          <a:effectLst/>
        </p:spPr>
        <p:txBody>
          <a:bodyPr>
            <a:spAutoFit/>
          </a:bodyPr>
          <a:lstStyle/>
          <a:p>
            <a:pPr>
              <a:spcBef>
                <a:spcPct val="50000"/>
              </a:spcBef>
            </a:pPr>
            <a:r>
              <a:rPr lang="en-US"/>
              <a:t>Column:</a:t>
            </a:r>
          </a:p>
        </p:txBody>
      </p:sp>
      <p:grpSp>
        <p:nvGrpSpPr>
          <p:cNvPr id="540828" name="Group 156" descr="Floor Plan at Level 6 and Level 7"/>
          <p:cNvGrpSpPr>
            <a:grpSpLocks/>
          </p:cNvGrpSpPr>
          <p:nvPr/>
        </p:nvGrpSpPr>
        <p:grpSpPr bwMode="auto">
          <a:xfrm>
            <a:off x="4383088" y="1674813"/>
            <a:ext cx="4889500" cy="3213100"/>
            <a:chOff x="2761" y="1055"/>
            <a:chExt cx="3080" cy="2024"/>
          </a:xfrm>
        </p:grpSpPr>
        <p:sp>
          <p:nvSpPr>
            <p:cNvPr id="540688" name="AutoShape 16"/>
            <p:cNvSpPr>
              <a:spLocks noChangeAspect="1" noChangeArrowheads="1" noTextEdit="1"/>
            </p:cNvSpPr>
            <p:nvPr/>
          </p:nvSpPr>
          <p:spPr bwMode="auto">
            <a:xfrm>
              <a:off x="2761" y="1055"/>
              <a:ext cx="3080" cy="2024"/>
            </a:xfrm>
            <a:prstGeom prst="rect">
              <a:avLst/>
            </a:prstGeom>
            <a:noFill/>
            <a:ln w="9525">
              <a:noFill/>
              <a:miter lim="800000"/>
              <a:headEnd/>
              <a:tailEnd/>
            </a:ln>
          </p:spPr>
          <p:txBody>
            <a:bodyPr/>
            <a:lstStyle/>
            <a:p>
              <a:endParaRPr lang="en-US"/>
            </a:p>
          </p:txBody>
        </p:sp>
        <p:sp>
          <p:nvSpPr>
            <p:cNvPr id="540693" name="Line 21"/>
            <p:cNvSpPr>
              <a:spLocks noChangeShapeType="1"/>
            </p:cNvSpPr>
            <p:nvPr/>
          </p:nvSpPr>
          <p:spPr bwMode="auto">
            <a:xfrm>
              <a:off x="3028" y="1402"/>
              <a:ext cx="1" cy="1387"/>
            </a:xfrm>
            <a:prstGeom prst="line">
              <a:avLst/>
            </a:prstGeom>
            <a:noFill/>
            <a:ln w="9525">
              <a:solidFill>
                <a:srgbClr val="000000"/>
              </a:solidFill>
              <a:round/>
              <a:headEnd/>
              <a:tailEnd/>
            </a:ln>
          </p:spPr>
          <p:txBody>
            <a:bodyPr/>
            <a:lstStyle/>
            <a:p>
              <a:endParaRPr lang="en-US"/>
            </a:p>
          </p:txBody>
        </p:sp>
        <p:sp>
          <p:nvSpPr>
            <p:cNvPr id="540694" name="Line 22"/>
            <p:cNvSpPr>
              <a:spLocks noChangeShapeType="1"/>
            </p:cNvSpPr>
            <p:nvPr/>
          </p:nvSpPr>
          <p:spPr bwMode="auto">
            <a:xfrm>
              <a:off x="3126" y="1402"/>
              <a:ext cx="1" cy="1387"/>
            </a:xfrm>
            <a:prstGeom prst="line">
              <a:avLst/>
            </a:prstGeom>
            <a:noFill/>
            <a:ln w="9525">
              <a:solidFill>
                <a:srgbClr val="000000"/>
              </a:solidFill>
              <a:round/>
              <a:headEnd/>
              <a:tailEnd/>
            </a:ln>
          </p:spPr>
          <p:txBody>
            <a:bodyPr/>
            <a:lstStyle/>
            <a:p>
              <a:endParaRPr lang="en-US"/>
            </a:p>
          </p:txBody>
        </p:sp>
        <p:sp>
          <p:nvSpPr>
            <p:cNvPr id="540695" name="Line 23"/>
            <p:cNvSpPr>
              <a:spLocks noChangeShapeType="1"/>
            </p:cNvSpPr>
            <p:nvPr/>
          </p:nvSpPr>
          <p:spPr bwMode="auto">
            <a:xfrm>
              <a:off x="3816" y="1402"/>
              <a:ext cx="1" cy="1387"/>
            </a:xfrm>
            <a:prstGeom prst="line">
              <a:avLst/>
            </a:prstGeom>
            <a:noFill/>
            <a:ln w="9525">
              <a:solidFill>
                <a:srgbClr val="000000"/>
              </a:solidFill>
              <a:round/>
              <a:headEnd/>
              <a:tailEnd/>
            </a:ln>
          </p:spPr>
          <p:txBody>
            <a:bodyPr/>
            <a:lstStyle/>
            <a:p>
              <a:endParaRPr lang="en-US"/>
            </a:p>
          </p:txBody>
        </p:sp>
        <p:sp>
          <p:nvSpPr>
            <p:cNvPr id="540696" name="Line 24"/>
            <p:cNvSpPr>
              <a:spLocks noChangeShapeType="1"/>
            </p:cNvSpPr>
            <p:nvPr/>
          </p:nvSpPr>
          <p:spPr bwMode="auto">
            <a:xfrm>
              <a:off x="3914" y="1402"/>
              <a:ext cx="1" cy="1387"/>
            </a:xfrm>
            <a:prstGeom prst="line">
              <a:avLst/>
            </a:prstGeom>
            <a:noFill/>
            <a:ln w="9525">
              <a:solidFill>
                <a:srgbClr val="000000"/>
              </a:solidFill>
              <a:round/>
              <a:headEnd/>
              <a:tailEnd/>
            </a:ln>
          </p:spPr>
          <p:txBody>
            <a:bodyPr/>
            <a:lstStyle/>
            <a:p>
              <a:endParaRPr lang="en-US"/>
            </a:p>
          </p:txBody>
        </p:sp>
        <p:sp>
          <p:nvSpPr>
            <p:cNvPr id="540697" name="Line 25"/>
            <p:cNvSpPr>
              <a:spLocks noChangeShapeType="1"/>
            </p:cNvSpPr>
            <p:nvPr/>
          </p:nvSpPr>
          <p:spPr bwMode="auto">
            <a:xfrm>
              <a:off x="3126" y="2394"/>
              <a:ext cx="690" cy="1"/>
            </a:xfrm>
            <a:prstGeom prst="line">
              <a:avLst/>
            </a:prstGeom>
            <a:noFill/>
            <a:ln w="14288">
              <a:solidFill>
                <a:srgbClr val="000000"/>
              </a:solidFill>
              <a:round/>
              <a:headEnd/>
              <a:tailEnd/>
            </a:ln>
          </p:spPr>
          <p:txBody>
            <a:bodyPr/>
            <a:lstStyle/>
            <a:p>
              <a:endParaRPr lang="en-US"/>
            </a:p>
          </p:txBody>
        </p:sp>
        <p:sp>
          <p:nvSpPr>
            <p:cNvPr id="540698" name="Line 26"/>
            <p:cNvSpPr>
              <a:spLocks noChangeShapeType="1"/>
            </p:cNvSpPr>
            <p:nvPr/>
          </p:nvSpPr>
          <p:spPr bwMode="auto">
            <a:xfrm>
              <a:off x="3126" y="2289"/>
              <a:ext cx="690" cy="1"/>
            </a:xfrm>
            <a:prstGeom prst="line">
              <a:avLst/>
            </a:prstGeom>
            <a:noFill/>
            <a:ln w="14288">
              <a:solidFill>
                <a:srgbClr val="000000"/>
              </a:solidFill>
              <a:round/>
              <a:headEnd/>
              <a:tailEnd/>
            </a:ln>
          </p:spPr>
          <p:txBody>
            <a:bodyPr/>
            <a:lstStyle/>
            <a:p>
              <a:endParaRPr lang="en-US"/>
            </a:p>
          </p:txBody>
        </p:sp>
        <p:sp>
          <p:nvSpPr>
            <p:cNvPr id="540699" name="Line 27"/>
            <p:cNvSpPr>
              <a:spLocks noChangeShapeType="1"/>
            </p:cNvSpPr>
            <p:nvPr/>
          </p:nvSpPr>
          <p:spPr bwMode="auto">
            <a:xfrm>
              <a:off x="3126" y="1901"/>
              <a:ext cx="690" cy="1"/>
            </a:xfrm>
            <a:prstGeom prst="line">
              <a:avLst/>
            </a:prstGeom>
            <a:noFill/>
            <a:ln w="14288">
              <a:solidFill>
                <a:srgbClr val="000000"/>
              </a:solidFill>
              <a:round/>
              <a:headEnd/>
              <a:tailEnd/>
            </a:ln>
          </p:spPr>
          <p:txBody>
            <a:bodyPr/>
            <a:lstStyle/>
            <a:p>
              <a:endParaRPr lang="en-US"/>
            </a:p>
          </p:txBody>
        </p:sp>
        <p:sp>
          <p:nvSpPr>
            <p:cNvPr id="540700" name="Line 28"/>
            <p:cNvSpPr>
              <a:spLocks noChangeShapeType="1"/>
            </p:cNvSpPr>
            <p:nvPr/>
          </p:nvSpPr>
          <p:spPr bwMode="auto">
            <a:xfrm>
              <a:off x="3126" y="1796"/>
              <a:ext cx="690" cy="1"/>
            </a:xfrm>
            <a:prstGeom prst="line">
              <a:avLst/>
            </a:prstGeom>
            <a:noFill/>
            <a:ln w="14288">
              <a:solidFill>
                <a:srgbClr val="000000"/>
              </a:solidFill>
              <a:round/>
              <a:headEnd/>
              <a:tailEnd/>
            </a:ln>
          </p:spPr>
          <p:txBody>
            <a:bodyPr/>
            <a:lstStyle/>
            <a:p>
              <a:endParaRPr lang="en-US"/>
            </a:p>
          </p:txBody>
        </p:sp>
        <p:sp>
          <p:nvSpPr>
            <p:cNvPr id="540701" name="Line 29"/>
            <p:cNvSpPr>
              <a:spLocks noChangeShapeType="1"/>
            </p:cNvSpPr>
            <p:nvPr/>
          </p:nvSpPr>
          <p:spPr bwMode="auto">
            <a:xfrm>
              <a:off x="4702" y="1796"/>
              <a:ext cx="295" cy="1"/>
            </a:xfrm>
            <a:prstGeom prst="line">
              <a:avLst/>
            </a:prstGeom>
            <a:noFill/>
            <a:ln w="14288">
              <a:solidFill>
                <a:srgbClr val="000000"/>
              </a:solidFill>
              <a:round/>
              <a:headEnd/>
              <a:tailEnd/>
            </a:ln>
          </p:spPr>
          <p:txBody>
            <a:bodyPr/>
            <a:lstStyle/>
            <a:p>
              <a:endParaRPr lang="en-US"/>
            </a:p>
          </p:txBody>
        </p:sp>
        <p:sp>
          <p:nvSpPr>
            <p:cNvPr id="540702" name="Line 30"/>
            <p:cNvSpPr>
              <a:spLocks noChangeShapeType="1"/>
            </p:cNvSpPr>
            <p:nvPr/>
          </p:nvSpPr>
          <p:spPr bwMode="auto">
            <a:xfrm>
              <a:off x="4702" y="1901"/>
              <a:ext cx="295" cy="1"/>
            </a:xfrm>
            <a:prstGeom prst="line">
              <a:avLst/>
            </a:prstGeom>
            <a:noFill/>
            <a:ln w="14288">
              <a:solidFill>
                <a:srgbClr val="000000"/>
              </a:solidFill>
              <a:round/>
              <a:headEnd/>
              <a:tailEnd/>
            </a:ln>
          </p:spPr>
          <p:txBody>
            <a:bodyPr/>
            <a:lstStyle/>
            <a:p>
              <a:endParaRPr lang="en-US"/>
            </a:p>
          </p:txBody>
        </p:sp>
        <p:sp>
          <p:nvSpPr>
            <p:cNvPr id="540703" name="Line 31"/>
            <p:cNvSpPr>
              <a:spLocks noChangeShapeType="1"/>
            </p:cNvSpPr>
            <p:nvPr/>
          </p:nvSpPr>
          <p:spPr bwMode="auto">
            <a:xfrm>
              <a:off x="4702" y="2289"/>
              <a:ext cx="295" cy="1"/>
            </a:xfrm>
            <a:prstGeom prst="line">
              <a:avLst/>
            </a:prstGeom>
            <a:noFill/>
            <a:ln w="14288">
              <a:solidFill>
                <a:srgbClr val="000000"/>
              </a:solidFill>
              <a:round/>
              <a:headEnd/>
              <a:tailEnd/>
            </a:ln>
          </p:spPr>
          <p:txBody>
            <a:bodyPr/>
            <a:lstStyle/>
            <a:p>
              <a:endParaRPr lang="en-US"/>
            </a:p>
          </p:txBody>
        </p:sp>
        <p:sp>
          <p:nvSpPr>
            <p:cNvPr id="540704" name="Line 32"/>
            <p:cNvSpPr>
              <a:spLocks noChangeShapeType="1"/>
            </p:cNvSpPr>
            <p:nvPr/>
          </p:nvSpPr>
          <p:spPr bwMode="auto">
            <a:xfrm>
              <a:off x="4702" y="2394"/>
              <a:ext cx="295" cy="1"/>
            </a:xfrm>
            <a:prstGeom prst="line">
              <a:avLst/>
            </a:prstGeom>
            <a:noFill/>
            <a:ln w="14288">
              <a:solidFill>
                <a:srgbClr val="000000"/>
              </a:solidFill>
              <a:round/>
              <a:headEnd/>
              <a:tailEnd/>
            </a:ln>
          </p:spPr>
          <p:txBody>
            <a:bodyPr/>
            <a:lstStyle/>
            <a:p>
              <a:endParaRPr lang="en-US"/>
            </a:p>
          </p:txBody>
        </p:sp>
        <p:sp>
          <p:nvSpPr>
            <p:cNvPr id="540705" name="Line 33"/>
            <p:cNvSpPr>
              <a:spLocks noChangeShapeType="1"/>
            </p:cNvSpPr>
            <p:nvPr/>
          </p:nvSpPr>
          <p:spPr bwMode="auto">
            <a:xfrm>
              <a:off x="3914" y="2394"/>
              <a:ext cx="689" cy="1"/>
            </a:xfrm>
            <a:prstGeom prst="line">
              <a:avLst/>
            </a:prstGeom>
            <a:noFill/>
            <a:ln w="14288">
              <a:solidFill>
                <a:srgbClr val="000000"/>
              </a:solidFill>
              <a:round/>
              <a:headEnd/>
              <a:tailEnd/>
            </a:ln>
          </p:spPr>
          <p:txBody>
            <a:bodyPr/>
            <a:lstStyle/>
            <a:p>
              <a:endParaRPr lang="en-US"/>
            </a:p>
          </p:txBody>
        </p:sp>
        <p:sp>
          <p:nvSpPr>
            <p:cNvPr id="540706" name="Line 34"/>
            <p:cNvSpPr>
              <a:spLocks noChangeShapeType="1"/>
            </p:cNvSpPr>
            <p:nvPr/>
          </p:nvSpPr>
          <p:spPr bwMode="auto">
            <a:xfrm>
              <a:off x="3914" y="2289"/>
              <a:ext cx="689" cy="1"/>
            </a:xfrm>
            <a:prstGeom prst="line">
              <a:avLst/>
            </a:prstGeom>
            <a:noFill/>
            <a:ln w="14288">
              <a:solidFill>
                <a:srgbClr val="000000"/>
              </a:solidFill>
              <a:round/>
              <a:headEnd/>
              <a:tailEnd/>
            </a:ln>
          </p:spPr>
          <p:txBody>
            <a:bodyPr/>
            <a:lstStyle/>
            <a:p>
              <a:endParaRPr lang="en-US"/>
            </a:p>
          </p:txBody>
        </p:sp>
        <p:sp>
          <p:nvSpPr>
            <p:cNvPr id="540707" name="Line 35"/>
            <p:cNvSpPr>
              <a:spLocks noChangeShapeType="1"/>
            </p:cNvSpPr>
            <p:nvPr/>
          </p:nvSpPr>
          <p:spPr bwMode="auto">
            <a:xfrm>
              <a:off x="3865" y="1901"/>
              <a:ext cx="738" cy="1"/>
            </a:xfrm>
            <a:prstGeom prst="line">
              <a:avLst/>
            </a:prstGeom>
            <a:noFill/>
            <a:ln w="14288">
              <a:solidFill>
                <a:srgbClr val="000000"/>
              </a:solidFill>
              <a:round/>
              <a:headEnd/>
              <a:tailEnd/>
            </a:ln>
          </p:spPr>
          <p:txBody>
            <a:bodyPr/>
            <a:lstStyle/>
            <a:p>
              <a:endParaRPr lang="en-US"/>
            </a:p>
          </p:txBody>
        </p:sp>
        <p:sp>
          <p:nvSpPr>
            <p:cNvPr id="540708" name="Line 36"/>
            <p:cNvSpPr>
              <a:spLocks noChangeShapeType="1"/>
            </p:cNvSpPr>
            <p:nvPr/>
          </p:nvSpPr>
          <p:spPr bwMode="auto">
            <a:xfrm>
              <a:off x="3914" y="1796"/>
              <a:ext cx="689" cy="1"/>
            </a:xfrm>
            <a:prstGeom prst="line">
              <a:avLst/>
            </a:prstGeom>
            <a:noFill/>
            <a:ln w="14288">
              <a:solidFill>
                <a:srgbClr val="000000"/>
              </a:solidFill>
              <a:round/>
              <a:headEnd/>
              <a:tailEnd/>
            </a:ln>
          </p:spPr>
          <p:txBody>
            <a:bodyPr/>
            <a:lstStyle/>
            <a:p>
              <a:endParaRPr lang="en-US"/>
            </a:p>
          </p:txBody>
        </p:sp>
        <p:sp>
          <p:nvSpPr>
            <p:cNvPr id="540709" name="Line 37"/>
            <p:cNvSpPr>
              <a:spLocks noChangeShapeType="1"/>
            </p:cNvSpPr>
            <p:nvPr/>
          </p:nvSpPr>
          <p:spPr bwMode="auto">
            <a:xfrm>
              <a:off x="3077" y="1266"/>
              <a:ext cx="1" cy="253"/>
            </a:xfrm>
            <a:prstGeom prst="line">
              <a:avLst/>
            </a:prstGeom>
            <a:noFill/>
            <a:ln w="6350">
              <a:solidFill>
                <a:srgbClr val="000000"/>
              </a:solidFill>
              <a:round/>
              <a:headEnd/>
              <a:tailEnd/>
            </a:ln>
          </p:spPr>
          <p:txBody>
            <a:bodyPr/>
            <a:lstStyle/>
            <a:p>
              <a:endParaRPr lang="en-US"/>
            </a:p>
          </p:txBody>
        </p:sp>
        <p:sp>
          <p:nvSpPr>
            <p:cNvPr id="540710" name="Line 38"/>
            <p:cNvSpPr>
              <a:spLocks noChangeShapeType="1"/>
            </p:cNvSpPr>
            <p:nvPr/>
          </p:nvSpPr>
          <p:spPr bwMode="auto">
            <a:xfrm>
              <a:off x="3077" y="1558"/>
              <a:ext cx="1" cy="39"/>
            </a:xfrm>
            <a:prstGeom prst="line">
              <a:avLst/>
            </a:prstGeom>
            <a:noFill/>
            <a:ln w="6350">
              <a:solidFill>
                <a:srgbClr val="000000"/>
              </a:solidFill>
              <a:round/>
              <a:headEnd/>
              <a:tailEnd/>
            </a:ln>
          </p:spPr>
          <p:txBody>
            <a:bodyPr/>
            <a:lstStyle/>
            <a:p>
              <a:endParaRPr lang="en-US"/>
            </a:p>
          </p:txBody>
        </p:sp>
        <p:sp>
          <p:nvSpPr>
            <p:cNvPr id="540711" name="Line 39"/>
            <p:cNvSpPr>
              <a:spLocks noChangeShapeType="1"/>
            </p:cNvSpPr>
            <p:nvPr/>
          </p:nvSpPr>
          <p:spPr bwMode="auto">
            <a:xfrm>
              <a:off x="3077" y="1637"/>
              <a:ext cx="1" cy="197"/>
            </a:xfrm>
            <a:prstGeom prst="line">
              <a:avLst/>
            </a:prstGeom>
            <a:noFill/>
            <a:ln w="6350">
              <a:solidFill>
                <a:srgbClr val="000000"/>
              </a:solidFill>
              <a:round/>
              <a:headEnd/>
              <a:tailEnd/>
            </a:ln>
          </p:spPr>
          <p:txBody>
            <a:bodyPr/>
            <a:lstStyle/>
            <a:p>
              <a:endParaRPr lang="en-US"/>
            </a:p>
          </p:txBody>
        </p:sp>
        <p:sp>
          <p:nvSpPr>
            <p:cNvPr id="540712" name="Line 40"/>
            <p:cNvSpPr>
              <a:spLocks noChangeShapeType="1"/>
            </p:cNvSpPr>
            <p:nvPr/>
          </p:nvSpPr>
          <p:spPr bwMode="auto">
            <a:xfrm>
              <a:off x="3077" y="1873"/>
              <a:ext cx="1" cy="40"/>
            </a:xfrm>
            <a:prstGeom prst="line">
              <a:avLst/>
            </a:prstGeom>
            <a:noFill/>
            <a:ln w="6350">
              <a:solidFill>
                <a:srgbClr val="000000"/>
              </a:solidFill>
              <a:round/>
              <a:headEnd/>
              <a:tailEnd/>
            </a:ln>
          </p:spPr>
          <p:txBody>
            <a:bodyPr/>
            <a:lstStyle/>
            <a:p>
              <a:endParaRPr lang="en-US"/>
            </a:p>
          </p:txBody>
        </p:sp>
        <p:sp>
          <p:nvSpPr>
            <p:cNvPr id="540713" name="Line 41"/>
            <p:cNvSpPr>
              <a:spLocks noChangeShapeType="1"/>
            </p:cNvSpPr>
            <p:nvPr/>
          </p:nvSpPr>
          <p:spPr bwMode="auto">
            <a:xfrm>
              <a:off x="3077" y="1953"/>
              <a:ext cx="1" cy="197"/>
            </a:xfrm>
            <a:prstGeom prst="line">
              <a:avLst/>
            </a:prstGeom>
            <a:noFill/>
            <a:ln w="6350">
              <a:solidFill>
                <a:srgbClr val="000000"/>
              </a:solidFill>
              <a:round/>
              <a:headEnd/>
              <a:tailEnd/>
            </a:ln>
          </p:spPr>
          <p:txBody>
            <a:bodyPr/>
            <a:lstStyle/>
            <a:p>
              <a:endParaRPr lang="en-US"/>
            </a:p>
          </p:txBody>
        </p:sp>
        <p:sp>
          <p:nvSpPr>
            <p:cNvPr id="540714" name="Line 42"/>
            <p:cNvSpPr>
              <a:spLocks noChangeShapeType="1"/>
            </p:cNvSpPr>
            <p:nvPr/>
          </p:nvSpPr>
          <p:spPr bwMode="auto">
            <a:xfrm>
              <a:off x="3077" y="2189"/>
              <a:ext cx="1" cy="39"/>
            </a:xfrm>
            <a:prstGeom prst="line">
              <a:avLst/>
            </a:prstGeom>
            <a:noFill/>
            <a:ln w="6350">
              <a:solidFill>
                <a:srgbClr val="000000"/>
              </a:solidFill>
              <a:round/>
              <a:headEnd/>
              <a:tailEnd/>
            </a:ln>
          </p:spPr>
          <p:txBody>
            <a:bodyPr/>
            <a:lstStyle/>
            <a:p>
              <a:endParaRPr lang="en-US"/>
            </a:p>
          </p:txBody>
        </p:sp>
        <p:sp>
          <p:nvSpPr>
            <p:cNvPr id="540715" name="Line 43"/>
            <p:cNvSpPr>
              <a:spLocks noChangeShapeType="1"/>
            </p:cNvSpPr>
            <p:nvPr/>
          </p:nvSpPr>
          <p:spPr bwMode="auto">
            <a:xfrm>
              <a:off x="3077" y="2268"/>
              <a:ext cx="1" cy="197"/>
            </a:xfrm>
            <a:prstGeom prst="line">
              <a:avLst/>
            </a:prstGeom>
            <a:noFill/>
            <a:ln w="6350">
              <a:solidFill>
                <a:srgbClr val="000000"/>
              </a:solidFill>
              <a:round/>
              <a:headEnd/>
              <a:tailEnd/>
            </a:ln>
          </p:spPr>
          <p:txBody>
            <a:bodyPr/>
            <a:lstStyle/>
            <a:p>
              <a:endParaRPr lang="en-US"/>
            </a:p>
          </p:txBody>
        </p:sp>
        <p:sp>
          <p:nvSpPr>
            <p:cNvPr id="540716" name="Line 44"/>
            <p:cNvSpPr>
              <a:spLocks noChangeShapeType="1"/>
            </p:cNvSpPr>
            <p:nvPr/>
          </p:nvSpPr>
          <p:spPr bwMode="auto">
            <a:xfrm>
              <a:off x="3077" y="2504"/>
              <a:ext cx="1" cy="40"/>
            </a:xfrm>
            <a:prstGeom prst="line">
              <a:avLst/>
            </a:prstGeom>
            <a:noFill/>
            <a:ln w="6350">
              <a:solidFill>
                <a:srgbClr val="000000"/>
              </a:solidFill>
              <a:round/>
              <a:headEnd/>
              <a:tailEnd/>
            </a:ln>
          </p:spPr>
          <p:txBody>
            <a:bodyPr/>
            <a:lstStyle/>
            <a:p>
              <a:endParaRPr lang="en-US"/>
            </a:p>
          </p:txBody>
        </p:sp>
        <p:sp>
          <p:nvSpPr>
            <p:cNvPr id="540717" name="Line 45"/>
            <p:cNvSpPr>
              <a:spLocks noChangeShapeType="1"/>
            </p:cNvSpPr>
            <p:nvPr/>
          </p:nvSpPr>
          <p:spPr bwMode="auto">
            <a:xfrm>
              <a:off x="3077" y="2583"/>
              <a:ext cx="1" cy="253"/>
            </a:xfrm>
            <a:prstGeom prst="line">
              <a:avLst/>
            </a:prstGeom>
            <a:noFill/>
            <a:ln w="6350">
              <a:solidFill>
                <a:srgbClr val="000000"/>
              </a:solidFill>
              <a:round/>
              <a:headEnd/>
              <a:tailEnd/>
            </a:ln>
          </p:spPr>
          <p:txBody>
            <a:bodyPr/>
            <a:lstStyle/>
            <a:p>
              <a:endParaRPr lang="en-US"/>
            </a:p>
          </p:txBody>
        </p:sp>
        <p:sp>
          <p:nvSpPr>
            <p:cNvPr id="540718" name="Line 46"/>
            <p:cNvSpPr>
              <a:spLocks noChangeShapeType="1"/>
            </p:cNvSpPr>
            <p:nvPr/>
          </p:nvSpPr>
          <p:spPr bwMode="auto">
            <a:xfrm>
              <a:off x="3865" y="1266"/>
              <a:ext cx="1" cy="253"/>
            </a:xfrm>
            <a:prstGeom prst="line">
              <a:avLst/>
            </a:prstGeom>
            <a:noFill/>
            <a:ln w="6350">
              <a:solidFill>
                <a:srgbClr val="000000"/>
              </a:solidFill>
              <a:round/>
              <a:headEnd/>
              <a:tailEnd/>
            </a:ln>
          </p:spPr>
          <p:txBody>
            <a:bodyPr/>
            <a:lstStyle/>
            <a:p>
              <a:endParaRPr lang="en-US"/>
            </a:p>
          </p:txBody>
        </p:sp>
        <p:sp>
          <p:nvSpPr>
            <p:cNvPr id="540719" name="Line 47"/>
            <p:cNvSpPr>
              <a:spLocks noChangeShapeType="1"/>
            </p:cNvSpPr>
            <p:nvPr/>
          </p:nvSpPr>
          <p:spPr bwMode="auto">
            <a:xfrm>
              <a:off x="3865" y="1558"/>
              <a:ext cx="1" cy="39"/>
            </a:xfrm>
            <a:prstGeom prst="line">
              <a:avLst/>
            </a:prstGeom>
            <a:noFill/>
            <a:ln w="6350">
              <a:solidFill>
                <a:srgbClr val="000000"/>
              </a:solidFill>
              <a:round/>
              <a:headEnd/>
              <a:tailEnd/>
            </a:ln>
          </p:spPr>
          <p:txBody>
            <a:bodyPr/>
            <a:lstStyle/>
            <a:p>
              <a:endParaRPr lang="en-US"/>
            </a:p>
          </p:txBody>
        </p:sp>
        <p:sp>
          <p:nvSpPr>
            <p:cNvPr id="540720" name="Line 48"/>
            <p:cNvSpPr>
              <a:spLocks noChangeShapeType="1"/>
            </p:cNvSpPr>
            <p:nvPr/>
          </p:nvSpPr>
          <p:spPr bwMode="auto">
            <a:xfrm>
              <a:off x="3865" y="1637"/>
              <a:ext cx="1" cy="197"/>
            </a:xfrm>
            <a:prstGeom prst="line">
              <a:avLst/>
            </a:prstGeom>
            <a:noFill/>
            <a:ln w="6350">
              <a:solidFill>
                <a:srgbClr val="000000"/>
              </a:solidFill>
              <a:round/>
              <a:headEnd/>
              <a:tailEnd/>
            </a:ln>
          </p:spPr>
          <p:txBody>
            <a:bodyPr/>
            <a:lstStyle/>
            <a:p>
              <a:endParaRPr lang="en-US"/>
            </a:p>
          </p:txBody>
        </p:sp>
        <p:sp>
          <p:nvSpPr>
            <p:cNvPr id="540721" name="Line 49"/>
            <p:cNvSpPr>
              <a:spLocks noChangeShapeType="1"/>
            </p:cNvSpPr>
            <p:nvPr/>
          </p:nvSpPr>
          <p:spPr bwMode="auto">
            <a:xfrm>
              <a:off x="3865" y="1873"/>
              <a:ext cx="1" cy="40"/>
            </a:xfrm>
            <a:prstGeom prst="line">
              <a:avLst/>
            </a:prstGeom>
            <a:noFill/>
            <a:ln w="6350">
              <a:solidFill>
                <a:srgbClr val="000000"/>
              </a:solidFill>
              <a:round/>
              <a:headEnd/>
              <a:tailEnd/>
            </a:ln>
          </p:spPr>
          <p:txBody>
            <a:bodyPr/>
            <a:lstStyle/>
            <a:p>
              <a:endParaRPr lang="en-US"/>
            </a:p>
          </p:txBody>
        </p:sp>
        <p:sp>
          <p:nvSpPr>
            <p:cNvPr id="540722" name="Line 50"/>
            <p:cNvSpPr>
              <a:spLocks noChangeShapeType="1"/>
            </p:cNvSpPr>
            <p:nvPr/>
          </p:nvSpPr>
          <p:spPr bwMode="auto">
            <a:xfrm>
              <a:off x="3865" y="1953"/>
              <a:ext cx="1" cy="197"/>
            </a:xfrm>
            <a:prstGeom prst="line">
              <a:avLst/>
            </a:prstGeom>
            <a:noFill/>
            <a:ln w="6350">
              <a:solidFill>
                <a:srgbClr val="000000"/>
              </a:solidFill>
              <a:round/>
              <a:headEnd/>
              <a:tailEnd/>
            </a:ln>
          </p:spPr>
          <p:txBody>
            <a:bodyPr/>
            <a:lstStyle/>
            <a:p>
              <a:endParaRPr lang="en-US"/>
            </a:p>
          </p:txBody>
        </p:sp>
        <p:sp>
          <p:nvSpPr>
            <p:cNvPr id="540723" name="Line 51"/>
            <p:cNvSpPr>
              <a:spLocks noChangeShapeType="1"/>
            </p:cNvSpPr>
            <p:nvPr/>
          </p:nvSpPr>
          <p:spPr bwMode="auto">
            <a:xfrm>
              <a:off x="3865" y="2189"/>
              <a:ext cx="1" cy="39"/>
            </a:xfrm>
            <a:prstGeom prst="line">
              <a:avLst/>
            </a:prstGeom>
            <a:noFill/>
            <a:ln w="6350">
              <a:solidFill>
                <a:srgbClr val="000000"/>
              </a:solidFill>
              <a:round/>
              <a:headEnd/>
              <a:tailEnd/>
            </a:ln>
          </p:spPr>
          <p:txBody>
            <a:bodyPr/>
            <a:lstStyle/>
            <a:p>
              <a:endParaRPr lang="en-US"/>
            </a:p>
          </p:txBody>
        </p:sp>
        <p:sp>
          <p:nvSpPr>
            <p:cNvPr id="540724" name="Line 52"/>
            <p:cNvSpPr>
              <a:spLocks noChangeShapeType="1"/>
            </p:cNvSpPr>
            <p:nvPr/>
          </p:nvSpPr>
          <p:spPr bwMode="auto">
            <a:xfrm>
              <a:off x="3865" y="2268"/>
              <a:ext cx="1" cy="197"/>
            </a:xfrm>
            <a:prstGeom prst="line">
              <a:avLst/>
            </a:prstGeom>
            <a:noFill/>
            <a:ln w="6350">
              <a:solidFill>
                <a:srgbClr val="000000"/>
              </a:solidFill>
              <a:round/>
              <a:headEnd/>
              <a:tailEnd/>
            </a:ln>
          </p:spPr>
          <p:txBody>
            <a:bodyPr/>
            <a:lstStyle/>
            <a:p>
              <a:endParaRPr lang="en-US"/>
            </a:p>
          </p:txBody>
        </p:sp>
        <p:sp>
          <p:nvSpPr>
            <p:cNvPr id="540725" name="Line 53"/>
            <p:cNvSpPr>
              <a:spLocks noChangeShapeType="1"/>
            </p:cNvSpPr>
            <p:nvPr/>
          </p:nvSpPr>
          <p:spPr bwMode="auto">
            <a:xfrm>
              <a:off x="3865" y="2504"/>
              <a:ext cx="1" cy="40"/>
            </a:xfrm>
            <a:prstGeom prst="line">
              <a:avLst/>
            </a:prstGeom>
            <a:noFill/>
            <a:ln w="6350">
              <a:solidFill>
                <a:srgbClr val="000000"/>
              </a:solidFill>
              <a:round/>
              <a:headEnd/>
              <a:tailEnd/>
            </a:ln>
          </p:spPr>
          <p:txBody>
            <a:bodyPr/>
            <a:lstStyle/>
            <a:p>
              <a:endParaRPr lang="en-US"/>
            </a:p>
          </p:txBody>
        </p:sp>
        <p:sp>
          <p:nvSpPr>
            <p:cNvPr id="540726" name="Line 54"/>
            <p:cNvSpPr>
              <a:spLocks noChangeShapeType="1"/>
            </p:cNvSpPr>
            <p:nvPr/>
          </p:nvSpPr>
          <p:spPr bwMode="auto">
            <a:xfrm>
              <a:off x="3865" y="2583"/>
              <a:ext cx="1" cy="253"/>
            </a:xfrm>
            <a:prstGeom prst="line">
              <a:avLst/>
            </a:prstGeom>
            <a:noFill/>
            <a:ln w="6350">
              <a:solidFill>
                <a:srgbClr val="000000"/>
              </a:solidFill>
              <a:round/>
              <a:headEnd/>
              <a:tailEnd/>
            </a:ln>
          </p:spPr>
          <p:txBody>
            <a:bodyPr/>
            <a:lstStyle/>
            <a:p>
              <a:endParaRPr lang="en-US"/>
            </a:p>
          </p:txBody>
        </p:sp>
        <p:sp>
          <p:nvSpPr>
            <p:cNvPr id="540727" name="Line 55"/>
            <p:cNvSpPr>
              <a:spLocks noChangeShapeType="1"/>
            </p:cNvSpPr>
            <p:nvPr/>
          </p:nvSpPr>
          <p:spPr bwMode="auto">
            <a:xfrm>
              <a:off x="4653" y="1266"/>
              <a:ext cx="1" cy="253"/>
            </a:xfrm>
            <a:prstGeom prst="line">
              <a:avLst/>
            </a:prstGeom>
            <a:noFill/>
            <a:ln w="6350">
              <a:solidFill>
                <a:srgbClr val="000000"/>
              </a:solidFill>
              <a:round/>
              <a:headEnd/>
              <a:tailEnd/>
            </a:ln>
          </p:spPr>
          <p:txBody>
            <a:bodyPr/>
            <a:lstStyle/>
            <a:p>
              <a:endParaRPr lang="en-US"/>
            </a:p>
          </p:txBody>
        </p:sp>
        <p:sp>
          <p:nvSpPr>
            <p:cNvPr id="540728" name="Line 56"/>
            <p:cNvSpPr>
              <a:spLocks noChangeShapeType="1"/>
            </p:cNvSpPr>
            <p:nvPr/>
          </p:nvSpPr>
          <p:spPr bwMode="auto">
            <a:xfrm>
              <a:off x="4653" y="1558"/>
              <a:ext cx="1" cy="39"/>
            </a:xfrm>
            <a:prstGeom prst="line">
              <a:avLst/>
            </a:prstGeom>
            <a:noFill/>
            <a:ln w="6350">
              <a:solidFill>
                <a:srgbClr val="000000"/>
              </a:solidFill>
              <a:round/>
              <a:headEnd/>
              <a:tailEnd/>
            </a:ln>
          </p:spPr>
          <p:txBody>
            <a:bodyPr/>
            <a:lstStyle/>
            <a:p>
              <a:endParaRPr lang="en-US"/>
            </a:p>
          </p:txBody>
        </p:sp>
        <p:sp>
          <p:nvSpPr>
            <p:cNvPr id="540729" name="Line 57"/>
            <p:cNvSpPr>
              <a:spLocks noChangeShapeType="1"/>
            </p:cNvSpPr>
            <p:nvPr/>
          </p:nvSpPr>
          <p:spPr bwMode="auto">
            <a:xfrm>
              <a:off x="4653" y="1637"/>
              <a:ext cx="1" cy="197"/>
            </a:xfrm>
            <a:prstGeom prst="line">
              <a:avLst/>
            </a:prstGeom>
            <a:noFill/>
            <a:ln w="6350">
              <a:solidFill>
                <a:srgbClr val="000000"/>
              </a:solidFill>
              <a:round/>
              <a:headEnd/>
              <a:tailEnd/>
            </a:ln>
          </p:spPr>
          <p:txBody>
            <a:bodyPr/>
            <a:lstStyle/>
            <a:p>
              <a:endParaRPr lang="en-US"/>
            </a:p>
          </p:txBody>
        </p:sp>
        <p:sp>
          <p:nvSpPr>
            <p:cNvPr id="540730" name="Line 58"/>
            <p:cNvSpPr>
              <a:spLocks noChangeShapeType="1"/>
            </p:cNvSpPr>
            <p:nvPr/>
          </p:nvSpPr>
          <p:spPr bwMode="auto">
            <a:xfrm>
              <a:off x="4653" y="1873"/>
              <a:ext cx="1" cy="40"/>
            </a:xfrm>
            <a:prstGeom prst="line">
              <a:avLst/>
            </a:prstGeom>
            <a:noFill/>
            <a:ln w="6350">
              <a:solidFill>
                <a:srgbClr val="000000"/>
              </a:solidFill>
              <a:round/>
              <a:headEnd/>
              <a:tailEnd/>
            </a:ln>
          </p:spPr>
          <p:txBody>
            <a:bodyPr/>
            <a:lstStyle/>
            <a:p>
              <a:endParaRPr lang="en-US"/>
            </a:p>
          </p:txBody>
        </p:sp>
        <p:sp>
          <p:nvSpPr>
            <p:cNvPr id="540731" name="Line 59"/>
            <p:cNvSpPr>
              <a:spLocks noChangeShapeType="1"/>
            </p:cNvSpPr>
            <p:nvPr/>
          </p:nvSpPr>
          <p:spPr bwMode="auto">
            <a:xfrm>
              <a:off x="4653" y="1953"/>
              <a:ext cx="1" cy="197"/>
            </a:xfrm>
            <a:prstGeom prst="line">
              <a:avLst/>
            </a:prstGeom>
            <a:noFill/>
            <a:ln w="6350">
              <a:solidFill>
                <a:srgbClr val="000000"/>
              </a:solidFill>
              <a:round/>
              <a:headEnd/>
              <a:tailEnd/>
            </a:ln>
          </p:spPr>
          <p:txBody>
            <a:bodyPr/>
            <a:lstStyle/>
            <a:p>
              <a:endParaRPr lang="en-US"/>
            </a:p>
          </p:txBody>
        </p:sp>
        <p:sp>
          <p:nvSpPr>
            <p:cNvPr id="540732" name="Line 60"/>
            <p:cNvSpPr>
              <a:spLocks noChangeShapeType="1"/>
            </p:cNvSpPr>
            <p:nvPr/>
          </p:nvSpPr>
          <p:spPr bwMode="auto">
            <a:xfrm>
              <a:off x="4653" y="2189"/>
              <a:ext cx="1" cy="39"/>
            </a:xfrm>
            <a:prstGeom prst="line">
              <a:avLst/>
            </a:prstGeom>
            <a:noFill/>
            <a:ln w="6350">
              <a:solidFill>
                <a:srgbClr val="000000"/>
              </a:solidFill>
              <a:round/>
              <a:headEnd/>
              <a:tailEnd/>
            </a:ln>
          </p:spPr>
          <p:txBody>
            <a:bodyPr/>
            <a:lstStyle/>
            <a:p>
              <a:endParaRPr lang="en-US"/>
            </a:p>
          </p:txBody>
        </p:sp>
        <p:sp>
          <p:nvSpPr>
            <p:cNvPr id="540733" name="Line 61"/>
            <p:cNvSpPr>
              <a:spLocks noChangeShapeType="1"/>
            </p:cNvSpPr>
            <p:nvPr/>
          </p:nvSpPr>
          <p:spPr bwMode="auto">
            <a:xfrm>
              <a:off x="4653" y="2268"/>
              <a:ext cx="1" cy="197"/>
            </a:xfrm>
            <a:prstGeom prst="line">
              <a:avLst/>
            </a:prstGeom>
            <a:noFill/>
            <a:ln w="6350">
              <a:solidFill>
                <a:srgbClr val="000000"/>
              </a:solidFill>
              <a:round/>
              <a:headEnd/>
              <a:tailEnd/>
            </a:ln>
          </p:spPr>
          <p:txBody>
            <a:bodyPr/>
            <a:lstStyle/>
            <a:p>
              <a:endParaRPr lang="en-US"/>
            </a:p>
          </p:txBody>
        </p:sp>
        <p:sp>
          <p:nvSpPr>
            <p:cNvPr id="540734" name="Line 62"/>
            <p:cNvSpPr>
              <a:spLocks noChangeShapeType="1"/>
            </p:cNvSpPr>
            <p:nvPr/>
          </p:nvSpPr>
          <p:spPr bwMode="auto">
            <a:xfrm>
              <a:off x="4653" y="2504"/>
              <a:ext cx="1" cy="40"/>
            </a:xfrm>
            <a:prstGeom prst="line">
              <a:avLst/>
            </a:prstGeom>
            <a:noFill/>
            <a:ln w="6350">
              <a:solidFill>
                <a:srgbClr val="000000"/>
              </a:solidFill>
              <a:round/>
              <a:headEnd/>
              <a:tailEnd/>
            </a:ln>
          </p:spPr>
          <p:txBody>
            <a:bodyPr/>
            <a:lstStyle/>
            <a:p>
              <a:endParaRPr lang="en-US"/>
            </a:p>
          </p:txBody>
        </p:sp>
        <p:sp>
          <p:nvSpPr>
            <p:cNvPr id="540735" name="Line 63"/>
            <p:cNvSpPr>
              <a:spLocks noChangeShapeType="1"/>
            </p:cNvSpPr>
            <p:nvPr/>
          </p:nvSpPr>
          <p:spPr bwMode="auto">
            <a:xfrm>
              <a:off x="4653" y="2583"/>
              <a:ext cx="1" cy="253"/>
            </a:xfrm>
            <a:prstGeom prst="line">
              <a:avLst/>
            </a:prstGeom>
            <a:noFill/>
            <a:ln w="6350">
              <a:solidFill>
                <a:srgbClr val="000000"/>
              </a:solidFill>
              <a:round/>
              <a:headEnd/>
              <a:tailEnd/>
            </a:ln>
          </p:spPr>
          <p:txBody>
            <a:bodyPr/>
            <a:lstStyle/>
            <a:p>
              <a:endParaRPr lang="en-US"/>
            </a:p>
          </p:txBody>
        </p:sp>
        <p:sp>
          <p:nvSpPr>
            <p:cNvPr id="540736" name="Line 64"/>
            <p:cNvSpPr>
              <a:spLocks noChangeShapeType="1"/>
            </p:cNvSpPr>
            <p:nvPr/>
          </p:nvSpPr>
          <p:spPr bwMode="auto">
            <a:xfrm flipV="1">
              <a:off x="3028" y="2760"/>
              <a:ext cx="49" cy="29"/>
            </a:xfrm>
            <a:prstGeom prst="line">
              <a:avLst/>
            </a:prstGeom>
            <a:noFill/>
            <a:ln w="9525">
              <a:solidFill>
                <a:srgbClr val="000000"/>
              </a:solidFill>
              <a:round/>
              <a:headEnd/>
              <a:tailEnd/>
            </a:ln>
          </p:spPr>
          <p:txBody>
            <a:bodyPr/>
            <a:lstStyle/>
            <a:p>
              <a:endParaRPr lang="en-US"/>
            </a:p>
          </p:txBody>
        </p:sp>
        <p:sp>
          <p:nvSpPr>
            <p:cNvPr id="540737" name="Line 65"/>
            <p:cNvSpPr>
              <a:spLocks noChangeShapeType="1"/>
            </p:cNvSpPr>
            <p:nvPr/>
          </p:nvSpPr>
          <p:spPr bwMode="auto">
            <a:xfrm flipH="1" flipV="1">
              <a:off x="3028" y="2732"/>
              <a:ext cx="98" cy="57"/>
            </a:xfrm>
            <a:prstGeom prst="line">
              <a:avLst/>
            </a:prstGeom>
            <a:noFill/>
            <a:ln w="9525">
              <a:solidFill>
                <a:srgbClr val="000000"/>
              </a:solidFill>
              <a:round/>
              <a:headEnd/>
              <a:tailEnd/>
            </a:ln>
          </p:spPr>
          <p:txBody>
            <a:bodyPr/>
            <a:lstStyle/>
            <a:p>
              <a:endParaRPr lang="en-US"/>
            </a:p>
          </p:txBody>
        </p:sp>
        <p:sp>
          <p:nvSpPr>
            <p:cNvPr id="540738" name="Line 66"/>
            <p:cNvSpPr>
              <a:spLocks noChangeShapeType="1"/>
            </p:cNvSpPr>
            <p:nvPr/>
          </p:nvSpPr>
          <p:spPr bwMode="auto">
            <a:xfrm flipH="1" flipV="1">
              <a:off x="3816" y="2732"/>
              <a:ext cx="98" cy="57"/>
            </a:xfrm>
            <a:prstGeom prst="line">
              <a:avLst/>
            </a:prstGeom>
            <a:noFill/>
            <a:ln w="9525">
              <a:solidFill>
                <a:srgbClr val="000000"/>
              </a:solidFill>
              <a:round/>
              <a:headEnd/>
              <a:tailEnd/>
            </a:ln>
          </p:spPr>
          <p:txBody>
            <a:bodyPr/>
            <a:lstStyle/>
            <a:p>
              <a:endParaRPr lang="en-US"/>
            </a:p>
          </p:txBody>
        </p:sp>
        <p:sp>
          <p:nvSpPr>
            <p:cNvPr id="540739" name="Line 67"/>
            <p:cNvSpPr>
              <a:spLocks noChangeShapeType="1"/>
            </p:cNvSpPr>
            <p:nvPr/>
          </p:nvSpPr>
          <p:spPr bwMode="auto">
            <a:xfrm flipV="1">
              <a:off x="3816" y="2760"/>
              <a:ext cx="49" cy="29"/>
            </a:xfrm>
            <a:prstGeom prst="line">
              <a:avLst/>
            </a:prstGeom>
            <a:noFill/>
            <a:ln w="9525">
              <a:solidFill>
                <a:srgbClr val="000000"/>
              </a:solidFill>
              <a:round/>
              <a:headEnd/>
              <a:tailEnd/>
            </a:ln>
          </p:spPr>
          <p:txBody>
            <a:bodyPr/>
            <a:lstStyle/>
            <a:p>
              <a:endParaRPr lang="en-US"/>
            </a:p>
          </p:txBody>
        </p:sp>
        <p:sp>
          <p:nvSpPr>
            <p:cNvPr id="540740" name="Line 68"/>
            <p:cNvSpPr>
              <a:spLocks noChangeShapeType="1"/>
            </p:cNvSpPr>
            <p:nvPr/>
          </p:nvSpPr>
          <p:spPr bwMode="auto">
            <a:xfrm flipV="1">
              <a:off x="4603" y="2760"/>
              <a:ext cx="50" cy="29"/>
            </a:xfrm>
            <a:prstGeom prst="line">
              <a:avLst/>
            </a:prstGeom>
            <a:noFill/>
            <a:ln w="9525">
              <a:solidFill>
                <a:srgbClr val="000000"/>
              </a:solidFill>
              <a:round/>
              <a:headEnd/>
              <a:tailEnd/>
            </a:ln>
          </p:spPr>
          <p:txBody>
            <a:bodyPr/>
            <a:lstStyle/>
            <a:p>
              <a:endParaRPr lang="en-US"/>
            </a:p>
          </p:txBody>
        </p:sp>
        <p:sp>
          <p:nvSpPr>
            <p:cNvPr id="540741" name="Line 69"/>
            <p:cNvSpPr>
              <a:spLocks noChangeShapeType="1"/>
            </p:cNvSpPr>
            <p:nvPr/>
          </p:nvSpPr>
          <p:spPr bwMode="auto">
            <a:xfrm flipH="1" flipV="1">
              <a:off x="4603" y="2732"/>
              <a:ext cx="99" cy="57"/>
            </a:xfrm>
            <a:prstGeom prst="line">
              <a:avLst/>
            </a:prstGeom>
            <a:noFill/>
            <a:ln w="9525">
              <a:solidFill>
                <a:srgbClr val="000000"/>
              </a:solidFill>
              <a:round/>
              <a:headEnd/>
              <a:tailEnd/>
            </a:ln>
          </p:spPr>
          <p:txBody>
            <a:bodyPr/>
            <a:lstStyle/>
            <a:p>
              <a:endParaRPr lang="en-US"/>
            </a:p>
          </p:txBody>
        </p:sp>
        <p:sp>
          <p:nvSpPr>
            <p:cNvPr id="540742" name="Line 70"/>
            <p:cNvSpPr>
              <a:spLocks noChangeShapeType="1"/>
            </p:cNvSpPr>
            <p:nvPr/>
          </p:nvSpPr>
          <p:spPr bwMode="auto">
            <a:xfrm flipH="1" flipV="1">
              <a:off x="4603" y="1402"/>
              <a:ext cx="99" cy="57"/>
            </a:xfrm>
            <a:prstGeom prst="line">
              <a:avLst/>
            </a:prstGeom>
            <a:noFill/>
            <a:ln w="9525">
              <a:solidFill>
                <a:srgbClr val="000000"/>
              </a:solidFill>
              <a:round/>
              <a:headEnd/>
              <a:tailEnd/>
            </a:ln>
          </p:spPr>
          <p:txBody>
            <a:bodyPr/>
            <a:lstStyle/>
            <a:p>
              <a:endParaRPr lang="en-US"/>
            </a:p>
          </p:txBody>
        </p:sp>
        <p:sp>
          <p:nvSpPr>
            <p:cNvPr id="540743" name="Line 71"/>
            <p:cNvSpPr>
              <a:spLocks noChangeShapeType="1"/>
            </p:cNvSpPr>
            <p:nvPr/>
          </p:nvSpPr>
          <p:spPr bwMode="auto">
            <a:xfrm flipV="1">
              <a:off x="4653" y="1402"/>
              <a:ext cx="49" cy="28"/>
            </a:xfrm>
            <a:prstGeom prst="line">
              <a:avLst/>
            </a:prstGeom>
            <a:noFill/>
            <a:ln w="9525">
              <a:solidFill>
                <a:srgbClr val="000000"/>
              </a:solidFill>
              <a:round/>
              <a:headEnd/>
              <a:tailEnd/>
            </a:ln>
          </p:spPr>
          <p:txBody>
            <a:bodyPr/>
            <a:lstStyle/>
            <a:p>
              <a:endParaRPr lang="en-US"/>
            </a:p>
          </p:txBody>
        </p:sp>
        <p:sp>
          <p:nvSpPr>
            <p:cNvPr id="540744" name="Line 72"/>
            <p:cNvSpPr>
              <a:spLocks noChangeShapeType="1"/>
            </p:cNvSpPr>
            <p:nvPr/>
          </p:nvSpPr>
          <p:spPr bwMode="auto">
            <a:xfrm flipH="1" flipV="1">
              <a:off x="3816" y="1402"/>
              <a:ext cx="98" cy="57"/>
            </a:xfrm>
            <a:prstGeom prst="line">
              <a:avLst/>
            </a:prstGeom>
            <a:noFill/>
            <a:ln w="9525">
              <a:solidFill>
                <a:srgbClr val="000000"/>
              </a:solidFill>
              <a:round/>
              <a:headEnd/>
              <a:tailEnd/>
            </a:ln>
          </p:spPr>
          <p:txBody>
            <a:bodyPr/>
            <a:lstStyle/>
            <a:p>
              <a:endParaRPr lang="en-US"/>
            </a:p>
          </p:txBody>
        </p:sp>
        <p:sp>
          <p:nvSpPr>
            <p:cNvPr id="540745" name="Line 73"/>
            <p:cNvSpPr>
              <a:spLocks noChangeShapeType="1"/>
            </p:cNvSpPr>
            <p:nvPr/>
          </p:nvSpPr>
          <p:spPr bwMode="auto">
            <a:xfrm flipV="1">
              <a:off x="3865" y="1402"/>
              <a:ext cx="49" cy="28"/>
            </a:xfrm>
            <a:prstGeom prst="line">
              <a:avLst/>
            </a:prstGeom>
            <a:noFill/>
            <a:ln w="9525">
              <a:solidFill>
                <a:srgbClr val="000000"/>
              </a:solidFill>
              <a:round/>
              <a:headEnd/>
              <a:tailEnd/>
            </a:ln>
          </p:spPr>
          <p:txBody>
            <a:bodyPr/>
            <a:lstStyle/>
            <a:p>
              <a:endParaRPr lang="en-US"/>
            </a:p>
          </p:txBody>
        </p:sp>
        <p:sp>
          <p:nvSpPr>
            <p:cNvPr id="540746" name="Line 74"/>
            <p:cNvSpPr>
              <a:spLocks noChangeShapeType="1"/>
            </p:cNvSpPr>
            <p:nvPr/>
          </p:nvSpPr>
          <p:spPr bwMode="auto">
            <a:xfrm flipH="1" flipV="1">
              <a:off x="3028" y="1402"/>
              <a:ext cx="98" cy="57"/>
            </a:xfrm>
            <a:prstGeom prst="line">
              <a:avLst/>
            </a:prstGeom>
            <a:noFill/>
            <a:ln w="9525">
              <a:solidFill>
                <a:srgbClr val="000000"/>
              </a:solidFill>
              <a:round/>
              <a:headEnd/>
              <a:tailEnd/>
            </a:ln>
          </p:spPr>
          <p:txBody>
            <a:bodyPr/>
            <a:lstStyle/>
            <a:p>
              <a:endParaRPr lang="en-US"/>
            </a:p>
          </p:txBody>
        </p:sp>
        <p:sp>
          <p:nvSpPr>
            <p:cNvPr id="540747" name="Line 75"/>
            <p:cNvSpPr>
              <a:spLocks noChangeShapeType="1"/>
            </p:cNvSpPr>
            <p:nvPr/>
          </p:nvSpPr>
          <p:spPr bwMode="auto">
            <a:xfrm flipV="1">
              <a:off x="3077" y="1402"/>
              <a:ext cx="49" cy="28"/>
            </a:xfrm>
            <a:prstGeom prst="line">
              <a:avLst/>
            </a:prstGeom>
            <a:noFill/>
            <a:ln w="9525">
              <a:solidFill>
                <a:srgbClr val="000000"/>
              </a:solidFill>
              <a:round/>
              <a:headEnd/>
              <a:tailEnd/>
            </a:ln>
          </p:spPr>
          <p:txBody>
            <a:bodyPr/>
            <a:lstStyle/>
            <a:p>
              <a:endParaRPr lang="en-US"/>
            </a:p>
          </p:txBody>
        </p:sp>
        <p:sp>
          <p:nvSpPr>
            <p:cNvPr id="540748" name="Line 76"/>
            <p:cNvSpPr>
              <a:spLocks noChangeShapeType="1"/>
            </p:cNvSpPr>
            <p:nvPr/>
          </p:nvSpPr>
          <p:spPr bwMode="auto">
            <a:xfrm flipH="1" flipV="1">
              <a:off x="4937" y="2289"/>
              <a:ext cx="60" cy="105"/>
            </a:xfrm>
            <a:prstGeom prst="line">
              <a:avLst/>
            </a:prstGeom>
            <a:noFill/>
            <a:ln w="14288">
              <a:solidFill>
                <a:srgbClr val="000000"/>
              </a:solidFill>
              <a:round/>
              <a:headEnd/>
              <a:tailEnd/>
            </a:ln>
          </p:spPr>
          <p:txBody>
            <a:bodyPr/>
            <a:lstStyle/>
            <a:p>
              <a:endParaRPr lang="en-US"/>
            </a:p>
          </p:txBody>
        </p:sp>
        <p:sp>
          <p:nvSpPr>
            <p:cNvPr id="540749" name="Line 77"/>
            <p:cNvSpPr>
              <a:spLocks noChangeShapeType="1"/>
            </p:cNvSpPr>
            <p:nvPr/>
          </p:nvSpPr>
          <p:spPr bwMode="auto">
            <a:xfrm flipH="1">
              <a:off x="4967" y="2289"/>
              <a:ext cx="30" cy="53"/>
            </a:xfrm>
            <a:prstGeom prst="line">
              <a:avLst/>
            </a:prstGeom>
            <a:noFill/>
            <a:ln w="14288">
              <a:solidFill>
                <a:srgbClr val="000000"/>
              </a:solidFill>
              <a:round/>
              <a:headEnd/>
              <a:tailEnd/>
            </a:ln>
          </p:spPr>
          <p:txBody>
            <a:bodyPr/>
            <a:lstStyle/>
            <a:p>
              <a:endParaRPr lang="en-US"/>
            </a:p>
          </p:txBody>
        </p:sp>
        <p:sp>
          <p:nvSpPr>
            <p:cNvPr id="540750" name="Line 78"/>
            <p:cNvSpPr>
              <a:spLocks noChangeShapeType="1"/>
            </p:cNvSpPr>
            <p:nvPr/>
          </p:nvSpPr>
          <p:spPr bwMode="auto">
            <a:xfrm flipH="1">
              <a:off x="4967" y="1796"/>
              <a:ext cx="30" cy="53"/>
            </a:xfrm>
            <a:prstGeom prst="line">
              <a:avLst/>
            </a:prstGeom>
            <a:noFill/>
            <a:ln w="14288">
              <a:solidFill>
                <a:srgbClr val="000000"/>
              </a:solidFill>
              <a:round/>
              <a:headEnd/>
              <a:tailEnd/>
            </a:ln>
          </p:spPr>
          <p:txBody>
            <a:bodyPr/>
            <a:lstStyle/>
            <a:p>
              <a:endParaRPr lang="en-US"/>
            </a:p>
          </p:txBody>
        </p:sp>
        <p:sp>
          <p:nvSpPr>
            <p:cNvPr id="540751" name="Line 79"/>
            <p:cNvSpPr>
              <a:spLocks noChangeShapeType="1"/>
            </p:cNvSpPr>
            <p:nvPr/>
          </p:nvSpPr>
          <p:spPr bwMode="auto">
            <a:xfrm flipH="1" flipV="1">
              <a:off x="4937" y="1796"/>
              <a:ext cx="60" cy="105"/>
            </a:xfrm>
            <a:prstGeom prst="line">
              <a:avLst/>
            </a:prstGeom>
            <a:noFill/>
            <a:ln w="14288">
              <a:solidFill>
                <a:srgbClr val="000000"/>
              </a:solidFill>
              <a:round/>
              <a:headEnd/>
              <a:tailEnd/>
            </a:ln>
          </p:spPr>
          <p:txBody>
            <a:bodyPr/>
            <a:lstStyle/>
            <a:p>
              <a:endParaRPr lang="en-US"/>
            </a:p>
          </p:txBody>
        </p:sp>
        <p:sp>
          <p:nvSpPr>
            <p:cNvPr id="540752" name="Rectangle 80"/>
            <p:cNvSpPr>
              <a:spLocks noChangeArrowheads="1"/>
            </p:cNvSpPr>
            <p:nvPr/>
          </p:nvSpPr>
          <p:spPr bwMode="auto">
            <a:xfrm>
              <a:off x="3966" y="2082"/>
              <a:ext cx="101" cy="86"/>
            </a:xfrm>
            <a:prstGeom prst="rect">
              <a:avLst/>
            </a:prstGeom>
            <a:noFill/>
            <a:ln w="9525">
              <a:noFill/>
              <a:miter lim="800000"/>
              <a:headEnd/>
              <a:tailEnd/>
            </a:ln>
          </p:spPr>
          <p:txBody>
            <a:bodyPr wrap="none" lIns="0" tIns="0" rIns="0" bIns="0">
              <a:spAutoFit/>
            </a:bodyPr>
            <a:lstStyle/>
            <a:p>
              <a:r>
                <a:rPr lang="en-US" sz="900">
                  <a:solidFill>
                    <a:srgbClr val="000000"/>
                  </a:solidFill>
                  <a:latin typeface="Times New Roman" pitchFamily="18" charset="0"/>
                </a:rPr>
                <a:t>30"</a:t>
              </a:r>
              <a:endParaRPr lang="en-US"/>
            </a:p>
          </p:txBody>
        </p:sp>
        <p:sp>
          <p:nvSpPr>
            <p:cNvPr id="540753" name="Line 81"/>
            <p:cNvSpPr>
              <a:spLocks noChangeShapeType="1"/>
            </p:cNvSpPr>
            <p:nvPr/>
          </p:nvSpPr>
          <p:spPr bwMode="auto">
            <a:xfrm>
              <a:off x="3816" y="2201"/>
              <a:ext cx="1" cy="8"/>
            </a:xfrm>
            <a:prstGeom prst="line">
              <a:avLst/>
            </a:prstGeom>
            <a:noFill/>
            <a:ln w="6350">
              <a:solidFill>
                <a:srgbClr val="000000"/>
              </a:solidFill>
              <a:round/>
              <a:headEnd/>
              <a:tailEnd/>
            </a:ln>
          </p:spPr>
          <p:txBody>
            <a:bodyPr/>
            <a:lstStyle/>
            <a:p>
              <a:endParaRPr lang="en-US"/>
            </a:p>
          </p:txBody>
        </p:sp>
        <p:sp>
          <p:nvSpPr>
            <p:cNvPr id="540754" name="Line 82"/>
            <p:cNvSpPr>
              <a:spLocks noChangeShapeType="1"/>
            </p:cNvSpPr>
            <p:nvPr/>
          </p:nvSpPr>
          <p:spPr bwMode="auto">
            <a:xfrm>
              <a:off x="3776" y="2170"/>
              <a:ext cx="178" cy="1"/>
            </a:xfrm>
            <a:prstGeom prst="line">
              <a:avLst/>
            </a:prstGeom>
            <a:noFill/>
            <a:ln w="6350">
              <a:solidFill>
                <a:srgbClr val="000000"/>
              </a:solidFill>
              <a:round/>
              <a:headEnd/>
              <a:tailEnd/>
            </a:ln>
          </p:spPr>
          <p:txBody>
            <a:bodyPr/>
            <a:lstStyle/>
            <a:p>
              <a:endParaRPr lang="en-US"/>
            </a:p>
          </p:txBody>
        </p:sp>
        <p:sp>
          <p:nvSpPr>
            <p:cNvPr id="540755" name="Freeform 83"/>
            <p:cNvSpPr>
              <a:spLocks/>
            </p:cNvSpPr>
            <p:nvPr/>
          </p:nvSpPr>
          <p:spPr bwMode="auto">
            <a:xfrm>
              <a:off x="3798" y="2148"/>
              <a:ext cx="39" cy="44"/>
            </a:xfrm>
            <a:custGeom>
              <a:avLst/>
              <a:gdLst/>
              <a:ahLst/>
              <a:cxnLst>
                <a:cxn ang="0">
                  <a:pos x="118" y="13"/>
                </a:cxn>
                <a:cxn ang="0">
                  <a:pos x="105" y="0"/>
                </a:cxn>
                <a:cxn ang="0">
                  <a:pos x="0" y="131"/>
                </a:cxn>
                <a:cxn ang="0">
                  <a:pos x="118" y="13"/>
                </a:cxn>
              </a:cxnLst>
              <a:rect l="0" t="0" r="r" b="b"/>
              <a:pathLst>
                <a:path w="118" h="131">
                  <a:moveTo>
                    <a:pt x="118" y="13"/>
                  </a:moveTo>
                  <a:lnTo>
                    <a:pt x="105" y="0"/>
                  </a:lnTo>
                  <a:lnTo>
                    <a:pt x="0" y="131"/>
                  </a:lnTo>
                  <a:lnTo>
                    <a:pt x="118" y="13"/>
                  </a:lnTo>
                  <a:close/>
                </a:path>
              </a:pathLst>
            </a:custGeom>
            <a:solidFill>
              <a:srgbClr val="070707"/>
            </a:solidFill>
            <a:ln w="9525">
              <a:noFill/>
              <a:round/>
              <a:headEnd/>
              <a:tailEnd/>
            </a:ln>
          </p:spPr>
          <p:txBody>
            <a:bodyPr/>
            <a:lstStyle/>
            <a:p>
              <a:endParaRPr lang="en-US"/>
            </a:p>
          </p:txBody>
        </p:sp>
        <p:sp>
          <p:nvSpPr>
            <p:cNvPr id="540756" name="Freeform 84"/>
            <p:cNvSpPr>
              <a:spLocks/>
            </p:cNvSpPr>
            <p:nvPr/>
          </p:nvSpPr>
          <p:spPr bwMode="auto">
            <a:xfrm>
              <a:off x="3794" y="2148"/>
              <a:ext cx="39" cy="44"/>
            </a:xfrm>
            <a:custGeom>
              <a:avLst/>
              <a:gdLst/>
              <a:ahLst/>
              <a:cxnLst>
                <a:cxn ang="0">
                  <a:pos x="118" y="0"/>
                </a:cxn>
                <a:cxn ang="0">
                  <a:pos x="13" y="131"/>
                </a:cxn>
                <a:cxn ang="0">
                  <a:pos x="0" y="119"/>
                </a:cxn>
                <a:cxn ang="0">
                  <a:pos x="118" y="0"/>
                </a:cxn>
              </a:cxnLst>
              <a:rect l="0" t="0" r="r" b="b"/>
              <a:pathLst>
                <a:path w="118" h="131">
                  <a:moveTo>
                    <a:pt x="118" y="0"/>
                  </a:moveTo>
                  <a:lnTo>
                    <a:pt x="13" y="131"/>
                  </a:lnTo>
                  <a:lnTo>
                    <a:pt x="0" y="119"/>
                  </a:lnTo>
                  <a:lnTo>
                    <a:pt x="118" y="0"/>
                  </a:lnTo>
                  <a:close/>
                </a:path>
              </a:pathLst>
            </a:custGeom>
            <a:solidFill>
              <a:srgbClr val="070707"/>
            </a:solidFill>
            <a:ln w="9525">
              <a:noFill/>
              <a:round/>
              <a:headEnd/>
              <a:tailEnd/>
            </a:ln>
          </p:spPr>
          <p:txBody>
            <a:bodyPr/>
            <a:lstStyle/>
            <a:p>
              <a:endParaRPr lang="en-US"/>
            </a:p>
          </p:txBody>
        </p:sp>
        <p:sp>
          <p:nvSpPr>
            <p:cNvPr id="540757" name="Freeform 85"/>
            <p:cNvSpPr>
              <a:spLocks/>
            </p:cNvSpPr>
            <p:nvPr/>
          </p:nvSpPr>
          <p:spPr bwMode="auto">
            <a:xfrm>
              <a:off x="3892" y="2148"/>
              <a:ext cx="40" cy="44"/>
            </a:xfrm>
            <a:custGeom>
              <a:avLst/>
              <a:gdLst/>
              <a:ahLst/>
              <a:cxnLst>
                <a:cxn ang="0">
                  <a:pos x="0" y="119"/>
                </a:cxn>
                <a:cxn ang="0">
                  <a:pos x="12" y="131"/>
                </a:cxn>
                <a:cxn ang="0">
                  <a:pos x="118" y="0"/>
                </a:cxn>
                <a:cxn ang="0">
                  <a:pos x="0" y="119"/>
                </a:cxn>
              </a:cxnLst>
              <a:rect l="0" t="0" r="r" b="b"/>
              <a:pathLst>
                <a:path w="118" h="131">
                  <a:moveTo>
                    <a:pt x="0" y="119"/>
                  </a:moveTo>
                  <a:lnTo>
                    <a:pt x="12" y="131"/>
                  </a:lnTo>
                  <a:lnTo>
                    <a:pt x="118" y="0"/>
                  </a:lnTo>
                  <a:lnTo>
                    <a:pt x="0" y="119"/>
                  </a:lnTo>
                  <a:close/>
                </a:path>
              </a:pathLst>
            </a:custGeom>
            <a:solidFill>
              <a:srgbClr val="070707"/>
            </a:solidFill>
            <a:ln w="9525">
              <a:noFill/>
              <a:round/>
              <a:headEnd/>
              <a:tailEnd/>
            </a:ln>
          </p:spPr>
          <p:txBody>
            <a:bodyPr/>
            <a:lstStyle/>
            <a:p>
              <a:endParaRPr lang="en-US"/>
            </a:p>
          </p:txBody>
        </p:sp>
        <p:sp>
          <p:nvSpPr>
            <p:cNvPr id="540758" name="Freeform 86"/>
            <p:cNvSpPr>
              <a:spLocks/>
            </p:cNvSpPr>
            <p:nvPr/>
          </p:nvSpPr>
          <p:spPr bwMode="auto">
            <a:xfrm>
              <a:off x="3896" y="2148"/>
              <a:ext cx="40" cy="44"/>
            </a:xfrm>
            <a:custGeom>
              <a:avLst/>
              <a:gdLst/>
              <a:ahLst/>
              <a:cxnLst>
                <a:cxn ang="0">
                  <a:pos x="0" y="131"/>
                </a:cxn>
                <a:cxn ang="0">
                  <a:pos x="106" y="0"/>
                </a:cxn>
                <a:cxn ang="0">
                  <a:pos x="119" y="13"/>
                </a:cxn>
                <a:cxn ang="0">
                  <a:pos x="0" y="131"/>
                </a:cxn>
              </a:cxnLst>
              <a:rect l="0" t="0" r="r" b="b"/>
              <a:pathLst>
                <a:path w="119" h="131">
                  <a:moveTo>
                    <a:pt x="0" y="131"/>
                  </a:moveTo>
                  <a:lnTo>
                    <a:pt x="106" y="0"/>
                  </a:lnTo>
                  <a:lnTo>
                    <a:pt x="119" y="13"/>
                  </a:lnTo>
                  <a:lnTo>
                    <a:pt x="0" y="131"/>
                  </a:lnTo>
                  <a:close/>
                </a:path>
              </a:pathLst>
            </a:custGeom>
            <a:solidFill>
              <a:srgbClr val="070707"/>
            </a:solidFill>
            <a:ln w="9525">
              <a:noFill/>
              <a:round/>
              <a:headEnd/>
              <a:tailEnd/>
            </a:ln>
          </p:spPr>
          <p:txBody>
            <a:bodyPr/>
            <a:lstStyle/>
            <a:p>
              <a:endParaRPr lang="en-US"/>
            </a:p>
          </p:txBody>
        </p:sp>
        <p:sp>
          <p:nvSpPr>
            <p:cNvPr id="540759" name="Line 87"/>
            <p:cNvSpPr>
              <a:spLocks noChangeShapeType="1"/>
            </p:cNvSpPr>
            <p:nvPr/>
          </p:nvSpPr>
          <p:spPr bwMode="auto">
            <a:xfrm>
              <a:off x="5022" y="2342"/>
              <a:ext cx="107" cy="1"/>
            </a:xfrm>
            <a:prstGeom prst="line">
              <a:avLst/>
            </a:prstGeom>
            <a:noFill/>
            <a:ln w="6350">
              <a:solidFill>
                <a:srgbClr val="000000"/>
              </a:solidFill>
              <a:round/>
              <a:headEnd/>
              <a:tailEnd/>
            </a:ln>
          </p:spPr>
          <p:txBody>
            <a:bodyPr/>
            <a:lstStyle/>
            <a:p>
              <a:endParaRPr lang="en-US"/>
            </a:p>
          </p:txBody>
        </p:sp>
        <p:sp>
          <p:nvSpPr>
            <p:cNvPr id="540760" name="Line 88"/>
            <p:cNvSpPr>
              <a:spLocks noChangeShapeType="1"/>
            </p:cNvSpPr>
            <p:nvPr/>
          </p:nvSpPr>
          <p:spPr bwMode="auto">
            <a:xfrm>
              <a:off x="5022" y="1849"/>
              <a:ext cx="107" cy="1"/>
            </a:xfrm>
            <a:prstGeom prst="line">
              <a:avLst/>
            </a:prstGeom>
            <a:noFill/>
            <a:ln w="6350">
              <a:solidFill>
                <a:srgbClr val="000000"/>
              </a:solidFill>
              <a:round/>
              <a:headEnd/>
              <a:tailEnd/>
            </a:ln>
          </p:spPr>
          <p:txBody>
            <a:bodyPr/>
            <a:lstStyle/>
            <a:p>
              <a:endParaRPr lang="en-US"/>
            </a:p>
          </p:txBody>
        </p:sp>
        <p:sp>
          <p:nvSpPr>
            <p:cNvPr id="540761" name="Line 89"/>
            <p:cNvSpPr>
              <a:spLocks noChangeShapeType="1"/>
            </p:cNvSpPr>
            <p:nvPr/>
          </p:nvSpPr>
          <p:spPr bwMode="auto">
            <a:xfrm>
              <a:off x="4702" y="1402"/>
              <a:ext cx="1" cy="1387"/>
            </a:xfrm>
            <a:prstGeom prst="line">
              <a:avLst/>
            </a:prstGeom>
            <a:noFill/>
            <a:ln w="9525">
              <a:solidFill>
                <a:srgbClr val="000000"/>
              </a:solidFill>
              <a:round/>
              <a:headEnd/>
              <a:tailEnd/>
            </a:ln>
          </p:spPr>
          <p:txBody>
            <a:bodyPr/>
            <a:lstStyle/>
            <a:p>
              <a:endParaRPr lang="en-US"/>
            </a:p>
          </p:txBody>
        </p:sp>
        <p:sp>
          <p:nvSpPr>
            <p:cNvPr id="540762" name="Line 90"/>
            <p:cNvSpPr>
              <a:spLocks noChangeShapeType="1"/>
            </p:cNvSpPr>
            <p:nvPr/>
          </p:nvSpPr>
          <p:spPr bwMode="auto">
            <a:xfrm>
              <a:off x="4603" y="1402"/>
              <a:ext cx="1" cy="98"/>
            </a:xfrm>
            <a:prstGeom prst="line">
              <a:avLst/>
            </a:prstGeom>
            <a:noFill/>
            <a:ln w="9525">
              <a:solidFill>
                <a:srgbClr val="000000"/>
              </a:solidFill>
              <a:round/>
              <a:headEnd/>
              <a:tailEnd/>
            </a:ln>
          </p:spPr>
          <p:txBody>
            <a:bodyPr/>
            <a:lstStyle/>
            <a:p>
              <a:endParaRPr lang="en-US"/>
            </a:p>
          </p:txBody>
        </p:sp>
        <p:sp>
          <p:nvSpPr>
            <p:cNvPr id="540763" name="Line 91"/>
            <p:cNvSpPr>
              <a:spLocks noChangeShapeType="1"/>
            </p:cNvSpPr>
            <p:nvPr/>
          </p:nvSpPr>
          <p:spPr bwMode="auto">
            <a:xfrm>
              <a:off x="4603" y="1614"/>
              <a:ext cx="1" cy="1175"/>
            </a:xfrm>
            <a:prstGeom prst="line">
              <a:avLst/>
            </a:prstGeom>
            <a:noFill/>
            <a:ln w="9525">
              <a:solidFill>
                <a:srgbClr val="000000"/>
              </a:solidFill>
              <a:round/>
              <a:headEnd/>
              <a:tailEnd/>
            </a:ln>
          </p:spPr>
          <p:txBody>
            <a:bodyPr/>
            <a:lstStyle/>
            <a:p>
              <a:endParaRPr lang="en-US"/>
            </a:p>
          </p:txBody>
        </p:sp>
        <p:sp>
          <p:nvSpPr>
            <p:cNvPr id="540764" name="Rectangle 92"/>
            <p:cNvSpPr>
              <a:spLocks noChangeArrowheads="1"/>
            </p:cNvSpPr>
            <p:nvPr/>
          </p:nvSpPr>
          <p:spPr bwMode="auto">
            <a:xfrm>
              <a:off x="5186" y="1805"/>
              <a:ext cx="218" cy="86"/>
            </a:xfrm>
            <a:prstGeom prst="rect">
              <a:avLst/>
            </a:prstGeom>
            <a:noFill/>
            <a:ln w="9525">
              <a:noFill/>
              <a:miter lim="800000"/>
              <a:headEnd/>
              <a:tailEnd/>
            </a:ln>
          </p:spPr>
          <p:txBody>
            <a:bodyPr wrap="none" lIns="0" tIns="0" rIns="0" bIns="0">
              <a:spAutoFit/>
            </a:bodyPr>
            <a:lstStyle/>
            <a:p>
              <a:r>
                <a:rPr lang="en-US" sz="900">
                  <a:solidFill>
                    <a:srgbClr val="000000"/>
                  </a:solidFill>
                  <a:latin typeface="Times New Roman" pitchFamily="18" charset="0"/>
                </a:rPr>
                <a:t>Level 7</a:t>
              </a:r>
              <a:endParaRPr lang="en-US"/>
            </a:p>
          </p:txBody>
        </p:sp>
        <p:sp>
          <p:nvSpPr>
            <p:cNvPr id="540765" name="Rectangle 93"/>
            <p:cNvSpPr>
              <a:spLocks noChangeArrowheads="1"/>
            </p:cNvSpPr>
            <p:nvPr/>
          </p:nvSpPr>
          <p:spPr bwMode="auto">
            <a:xfrm>
              <a:off x="5186" y="2297"/>
              <a:ext cx="218" cy="86"/>
            </a:xfrm>
            <a:prstGeom prst="rect">
              <a:avLst/>
            </a:prstGeom>
            <a:noFill/>
            <a:ln w="9525">
              <a:noFill/>
              <a:miter lim="800000"/>
              <a:headEnd/>
              <a:tailEnd/>
            </a:ln>
          </p:spPr>
          <p:txBody>
            <a:bodyPr wrap="none" lIns="0" tIns="0" rIns="0" bIns="0">
              <a:spAutoFit/>
            </a:bodyPr>
            <a:lstStyle/>
            <a:p>
              <a:r>
                <a:rPr lang="en-US" sz="900">
                  <a:solidFill>
                    <a:srgbClr val="000000"/>
                  </a:solidFill>
                  <a:latin typeface="Times New Roman" pitchFamily="18" charset="0"/>
                </a:rPr>
                <a:t>Level 6</a:t>
              </a:r>
              <a:endParaRPr lang="en-US"/>
            </a:p>
          </p:txBody>
        </p:sp>
        <p:sp>
          <p:nvSpPr>
            <p:cNvPr id="540766" name="Rectangle 94"/>
            <p:cNvSpPr>
              <a:spLocks noChangeArrowheads="1"/>
            </p:cNvSpPr>
            <p:nvPr/>
          </p:nvSpPr>
          <p:spPr bwMode="auto">
            <a:xfrm>
              <a:off x="5009" y="1447"/>
              <a:ext cx="519" cy="266"/>
            </a:xfrm>
            <a:prstGeom prst="rect">
              <a:avLst/>
            </a:prstGeom>
            <a:noFill/>
            <a:ln w="6350">
              <a:noFill/>
              <a:miter lim="800000"/>
              <a:headEnd/>
              <a:tailEnd/>
            </a:ln>
          </p:spPr>
          <p:txBody>
            <a:bodyPr/>
            <a:lstStyle/>
            <a:p>
              <a:endParaRPr lang="en-US"/>
            </a:p>
          </p:txBody>
        </p:sp>
        <p:sp>
          <p:nvSpPr>
            <p:cNvPr id="540767" name="Line 95"/>
            <p:cNvSpPr>
              <a:spLocks noChangeShapeType="1"/>
            </p:cNvSpPr>
            <p:nvPr/>
          </p:nvSpPr>
          <p:spPr bwMode="auto">
            <a:xfrm>
              <a:off x="4653" y="2875"/>
              <a:ext cx="1" cy="145"/>
            </a:xfrm>
            <a:prstGeom prst="line">
              <a:avLst/>
            </a:prstGeom>
            <a:noFill/>
            <a:ln w="6350">
              <a:solidFill>
                <a:srgbClr val="000000"/>
              </a:solidFill>
              <a:round/>
              <a:headEnd/>
              <a:tailEnd/>
            </a:ln>
          </p:spPr>
          <p:txBody>
            <a:bodyPr/>
            <a:lstStyle/>
            <a:p>
              <a:endParaRPr lang="en-US"/>
            </a:p>
          </p:txBody>
        </p:sp>
        <p:sp>
          <p:nvSpPr>
            <p:cNvPr id="540768" name="Line 96"/>
            <p:cNvSpPr>
              <a:spLocks noChangeShapeType="1"/>
            </p:cNvSpPr>
            <p:nvPr/>
          </p:nvSpPr>
          <p:spPr bwMode="auto">
            <a:xfrm>
              <a:off x="3865" y="2875"/>
              <a:ext cx="1" cy="145"/>
            </a:xfrm>
            <a:prstGeom prst="line">
              <a:avLst/>
            </a:prstGeom>
            <a:noFill/>
            <a:ln w="6350">
              <a:solidFill>
                <a:srgbClr val="000000"/>
              </a:solidFill>
              <a:round/>
              <a:headEnd/>
              <a:tailEnd/>
            </a:ln>
          </p:spPr>
          <p:txBody>
            <a:bodyPr/>
            <a:lstStyle/>
            <a:p>
              <a:endParaRPr lang="en-US"/>
            </a:p>
          </p:txBody>
        </p:sp>
        <p:sp>
          <p:nvSpPr>
            <p:cNvPr id="540769" name="Line 97"/>
            <p:cNvSpPr>
              <a:spLocks noChangeShapeType="1"/>
            </p:cNvSpPr>
            <p:nvPr/>
          </p:nvSpPr>
          <p:spPr bwMode="auto">
            <a:xfrm flipH="1">
              <a:off x="3826" y="2980"/>
              <a:ext cx="866" cy="1"/>
            </a:xfrm>
            <a:prstGeom prst="line">
              <a:avLst/>
            </a:prstGeom>
            <a:noFill/>
            <a:ln w="6350">
              <a:solidFill>
                <a:srgbClr val="000000"/>
              </a:solidFill>
              <a:round/>
              <a:headEnd/>
              <a:tailEnd/>
            </a:ln>
          </p:spPr>
          <p:txBody>
            <a:bodyPr/>
            <a:lstStyle/>
            <a:p>
              <a:endParaRPr lang="en-US"/>
            </a:p>
          </p:txBody>
        </p:sp>
        <p:sp>
          <p:nvSpPr>
            <p:cNvPr id="540770" name="Freeform 98"/>
            <p:cNvSpPr>
              <a:spLocks/>
            </p:cNvSpPr>
            <p:nvPr/>
          </p:nvSpPr>
          <p:spPr bwMode="auto">
            <a:xfrm>
              <a:off x="4631" y="2958"/>
              <a:ext cx="39" cy="44"/>
            </a:xfrm>
            <a:custGeom>
              <a:avLst/>
              <a:gdLst/>
              <a:ahLst/>
              <a:cxnLst>
                <a:cxn ang="0">
                  <a:pos x="0" y="119"/>
                </a:cxn>
                <a:cxn ang="0">
                  <a:pos x="13" y="131"/>
                </a:cxn>
                <a:cxn ang="0">
                  <a:pos x="118" y="0"/>
                </a:cxn>
                <a:cxn ang="0">
                  <a:pos x="0" y="119"/>
                </a:cxn>
              </a:cxnLst>
              <a:rect l="0" t="0" r="r" b="b"/>
              <a:pathLst>
                <a:path w="118" h="131">
                  <a:moveTo>
                    <a:pt x="0" y="119"/>
                  </a:moveTo>
                  <a:lnTo>
                    <a:pt x="13" y="131"/>
                  </a:lnTo>
                  <a:lnTo>
                    <a:pt x="118" y="0"/>
                  </a:lnTo>
                  <a:lnTo>
                    <a:pt x="0" y="119"/>
                  </a:lnTo>
                  <a:close/>
                </a:path>
              </a:pathLst>
            </a:custGeom>
            <a:solidFill>
              <a:srgbClr val="070707"/>
            </a:solidFill>
            <a:ln w="9525">
              <a:noFill/>
              <a:round/>
              <a:headEnd/>
              <a:tailEnd/>
            </a:ln>
          </p:spPr>
          <p:txBody>
            <a:bodyPr/>
            <a:lstStyle/>
            <a:p>
              <a:endParaRPr lang="en-US"/>
            </a:p>
          </p:txBody>
        </p:sp>
        <p:sp>
          <p:nvSpPr>
            <p:cNvPr id="540771" name="Freeform 99"/>
            <p:cNvSpPr>
              <a:spLocks/>
            </p:cNvSpPr>
            <p:nvPr/>
          </p:nvSpPr>
          <p:spPr bwMode="auto">
            <a:xfrm>
              <a:off x="4635" y="2958"/>
              <a:ext cx="40" cy="44"/>
            </a:xfrm>
            <a:custGeom>
              <a:avLst/>
              <a:gdLst/>
              <a:ahLst/>
              <a:cxnLst>
                <a:cxn ang="0">
                  <a:pos x="0" y="131"/>
                </a:cxn>
                <a:cxn ang="0">
                  <a:pos x="105" y="0"/>
                </a:cxn>
                <a:cxn ang="0">
                  <a:pos x="118" y="13"/>
                </a:cxn>
                <a:cxn ang="0">
                  <a:pos x="0" y="131"/>
                </a:cxn>
              </a:cxnLst>
              <a:rect l="0" t="0" r="r" b="b"/>
              <a:pathLst>
                <a:path w="118" h="131">
                  <a:moveTo>
                    <a:pt x="0" y="131"/>
                  </a:moveTo>
                  <a:lnTo>
                    <a:pt x="105" y="0"/>
                  </a:lnTo>
                  <a:lnTo>
                    <a:pt x="118" y="13"/>
                  </a:lnTo>
                  <a:lnTo>
                    <a:pt x="0" y="131"/>
                  </a:lnTo>
                  <a:close/>
                </a:path>
              </a:pathLst>
            </a:custGeom>
            <a:solidFill>
              <a:srgbClr val="070707"/>
            </a:solidFill>
            <a:ln w="9525">
              <a:noFill/>
              <a:round/>
              <a:headEnd/>
              <a:tailEnd/>
            </a:ln>
          </p:spPr>
          <p:txBody>
            <a:bodyPr/>
            <a:lstStyle/>
            <a:p>
              <a:endParaRPr lang="en-US"/>
            </a:p>
          </p:txBody>
        </p:sp>
        <p:sp>
          <p:nvSpPr>
            <p:cNvPr id="540772" name="Freeform 100"/>
            <p:cNvSpPr>
              <a:spLocks/>
            </p:cNvSpPr>
            <p:nvPr/>
          </p:nvSpPr>
          <p:spPr bwMode="auto">
            <a:xfrm>
              <a:off x="3847" y="2958"/>
              <a:ext cx="40" cy="44"/>
            </a:xfrm>
            <a:custGeom>
              <a:avLst/>
              <a:gdLst/>
              <a:ahLst/>
              <a:cxnLst>
                <a:cxn ang="0">
                  <a:pos x="118" y="13"/>
                </a:cxn>
                <a:cxn ang="0">
                  <a:pos x="105" y="0"/>
                </a:cxn>
                <a:cxn ang="0">
                  <a:pos x="0" y="131"/>
                </a:cxn>
                <a:cxn ang="0">
                  <a:pos x="118" y="13"/>
                </a:cxn>
              </a:cxnLst>
              <a:rect l="0" t="0" r="r" b="b"/>
              <a:pathLst>
                <a:path w="118" h="131">
                  <a:moveTo>
                    <a:pt x="118" y="13"/>
                  </a:moveTo>
                  <a:lnTo>
                    <a:pt x="105" y="0"/>
                  </a:lnTo>
                  <a:lnTo>
                    <a:pt x="0" y="131"/>
                  </a:lnTo>
                  <a:lnTo>
                    <a:pt x="118" y="13"/>
                  </a:lnTo>
                  <a:close/>
                </a:path>
              </a:pathLst>
            </a:custGeom>
            <a:solidFill>
              <a:srgbClr val="070707"/>
            </a:solidFill>
            <a:ln w="9525">
              <a:noFill/>
              <a:round/>
              <a:headEnd/>
              <a:tailEnd/>
            </a:ln>
          </p:spPr>
          <p:txBody>
            <a:bodyPr/>
            <a:lstStyle/>
            <a:p>
              <a:endParaRPr lang="en-US"/>
            </a:p>
          </p:txBody>
        </p:sp>
        <p:sp>
          <p:nvSpPr>
            <p:cNvPr id="540773" name="Freeform 101"/>
            <p:cNvSpPr>
              <a:spLocks/>
            </p:cNvSpPr>
            <p:nvPr/>
          </p:nvSpPr>
          <p:spPr bwMode="auto">
            <a:xfrm>
              <a:off x="3843" y="2958"/>
              <a:ext cx="39" cy="44"/>
            </a:xfrm>
            <a:custGeom>
              <a:avLst/>
              <a:gdLst/>
              <a:ahLst/>
              <a:cxnLst>
                <a:cxn ang="0">
                  <a:pos x="118" y="0"/>
                </a:cxn>
                <a:cxn ang="0">
                  <a:pos x="13" y="131"/>
                </a:cxn>
                <a:cxn ang="0">
                  <a:pos x="0" y="119"/>
                </a:cxn>
                <a:cxn ang="0">
                  <a:pos x="118" y="0"/>
                </a:cxn>
              </a:cxnLst>
              <a:rect l="0" t="0" r="r" b="b"/>
              <a:pathLst>
                <a:path w="118" h="131">
                  <a:moveTo>
                    <a:pt x="118" y="0"/>
                  </a:moveTo>
                  <a:lnTo>
                    <a:pt x="13" y="131"/>
                  </a:lnTo>
                  <a:lnTo>
                    <a:pt x="0" y="119"/>
                  </a:lnTo>
                  <a:lnTo>
                    <a:pt x="118" y="0"/>
                  </a:lnTo>
                  <a:close/>
                </a:path>
              </a:pathLst>
            </a:custGeom>
            <a:solidFill>
              <a:srgbClr val="070707"/>
            </a:solidFill>
            <a:ln w="9525">
              <a:noFill/>
              <a:round/>
              <a:headEnd/>
              <a:tailEnd/>
            </a:ln>
          </p:spPr>
          <p:txBody>
            <a:bodyPr/>
            <a:lstStyle/>
            <a:p>
              <a:endParaRPr lang="en-US"/>
            </a:p>
          </p:txBody>
        </p:sp>
        <p:sp>
          <p:nvSpPr>
            <p:cNvPr id="540774" name="Rectangle 102"/>
            <p:cNvSpPr>
              <a:spLocks noChangeArrowheads="1"/>
            </p:cNvSpPr>
            <p:nvPr/>
          </p:nvSpPr>
          <p:spPr bwMode="auto">
            <a:xfrm>
              <a:off x="4196" y="2884"/>
              <a:ext cx="174" cy="86"/>
            </a:xfrm>
            <a:prstGeom prst="rect">
              <a:avLst/>
            </a:prstGeom>
            <a:noFill/>
            <a:ln w="9525">
              <a:noFill/>
              <a:miter lim="800000"/>
              <a:headEnd/>
              <a:tailEnd/>
            </a:ln>
          </p:spPr>
          <p:txBody>
            <a:bodyPr wrap="none" lIns="0" tIns="0" rIns="0" bIns="0">
              <a:spAutoFit/>
            </a:bodyPr>
            <a:lstStyle/>
            <a:p>
              <a:r>
                <a:rPr lang="en-US" sz="900">
                  <a:solidFill>
                    <a:srgbClr val="000000"/>
                  </a:solidFill>
                  <a:latin typeface="Times New Roman" pitchFamily="18" charset="0"/>
                </a:rPr>
                <a:t>20'-0"</a:t>
              </a:r>
              <a:endParaRPr lang="en-US"/>
            </a:p>
          </p:txBody>
        </p:sp>
        <p:sp>
          <p:nvSpPr>
            <p:cNvPr id="540775" name="Line 103"/>
            <p:cNvSpPr>
              <a:spLocks noChangeShapeType="1"/>
            </p:cNvSpPr>
            <p:nvPr/>
          </p:nvSpPr>
          <p:spPr bwMode="auto">
            <a:xfrm>
              <a:off x="3077" y="2875"/>
              <a:ext cx="1" cy="145"/>
            </a:xfrm>
            <a:prstGeom prst="line">
              <a:avLst/>
            </a:prstGeom>
            <a:noFill/>
            <a:ln w="6350">
              <a:solidFill>
                <a:srgbClr val="000000"/>
              </a:solidFill>
              <a:round/>
              <a:headEnd/>
              <a:tailEnd/>
            </a:ln>
          </p:spPr>
          <p:txBody>
            <a:bodyPr/>
            <a:lstStyle/>
            <a:p>
              <a:endParaRPr lang="en-US"/>
            </a:p>
          </p:txBody>
        </p:sp>
        <p:sp>
          <p:nvSpPr>
            <p:cNvPr id="540776" name="Line 104"/>
            <p:cNvSpPr>
              <a:spLocks noChangeShapeType="1"/>
            </p:cNvSpPr>
            <p:nvPr/>
          </p:nvSpPr>
          <p:spPr bwMode="auto">
            <a:xfrm>
              <a:off x="3865" y="2875"/>
              <a:ext cx="1" cy="145"/>
            </a:xfrm>
            <a:prstGeom prst="line">
              <a:avLst/>
            </a:prstGeom>
            <a:noFill/>
            <a:ln w="6350">
              <a:solidFill>
                <a:srgbClr val="000000"/>
              </a:solidFill>
              <a:round/>
              <a:headEnd/>
              <a:tailEnd/>
            </a:ln>
          </p:spPr>
          <p:txBody>
            <a:bodyPr/>
            <a:lstStyle/>
            <a:p>
              <a:endParaRPr lang="en-US"/>
            </a:p>
          </p:txBody>
        </p:sp>
        <p:sp>
          <p:nvSpPr>
            <p:cNvPr id="540777" name="Line 105"/>
            <p:cNvSpPr>
              <a:spLocks noChangeShapeType="1"/>
            </p:cNvSpPr>
            <p:nvPr/>
          </p:nvSpPr>
          <p:spPr bwMode="auto">
            <a:xfrm>
              <a:off x="3038" y="2980"/>
              <a:ext cx="866" cy="1"/>
            </a:xfrm>
            <a:prstGeom prst="line">
              <a:avLst/>
            </a:prstGeom>
            <a:noFill/>
            <a:ln w="6350">
              <a:solidFill>
                <a:srgbClr val="000000"/>
              </a:solidFill>
              <a:round/>
              <a:headEnd/>
              <a:tailEnd/>
            </a:ln>
          </p:spPr>
          <p:txBody>
            <a:bodyPr/>
            <a:lstStyle/>
            <a:p>
              <a:endParaRPr lang="en-US"/>
            </a:p>
          </p:txBody>
        </p:sp>
        <p:sp>
          <p:nvSpPr>
            <p:cNvPr id="540778" name="Freeform 106"/>
            <p:cNvSpPr>
              <a:spLocks/>
            </p:cNvSpPr>
            <p:nvPr/>
          </p:nvSpPr>
          <p:spPr bwMode="auto">
            <a:xfrm>
              <a:off x="3060" y="2958"/>
              <a:ext cx="39" cy="44"/>
            </a:xfrm>
            <a:custGeom>
              <a:avLst/>
              <a:gdLst/>
              <a:ahLst/>
              <a:cxnLst>
                <a:cxn ang="0">
                  <a:pos x="118" y="13"/>
                </a:cxn>
                <a:cxn ang="0">
                  <a:pos x="106" y="0"/>
                </a:cxn>
                <a:cxn ang="0">
                  <a:pos x="0" y="131"/>
                </a:cxn>
                <a:cxn ang="0">
                  <a:pos x="118" y="13"/>
                </a:cxn>
              </a:cxnLst>
              <a:rect l="0" t="0" r="r" b="b"/>
              <a:pathLst>
                <a:path w="118" h="131">
                  <a:moveTo>
                    <a:pt x="118" y="13"/>
                  </a:moveTo>
                  <a:lnTo>
                    <a:pt x="106" y="0"/>
                  </a:lnTo>
                  <a:lnTo>
                    <a:pt x="0" y="131"/>
                  </a:lnTo>
                  <a:lnTo>
                    <a:pt x="118" y="13"/>
                  </a:lnTo>
                  <a:close/>
                </a:path>
              </a:pathLst>
            </a:custGeom>
            <a:solidFill>
              <a:srgbClr val="070707"/>
            </a:solidFill>
            <a:ln w="9525">
              <a:noFill/>
              <a:round/>
              <a:headEnd/>
              <a:tailEnd/>
            </a:ln>
          </p:spPr>
          <p:txBody>
            <a:bodyPr/>
            <a:lstStyle/>
            <a:p>
              <a:endParaRPr lang="en-US"/>
            </a:p>
          </p:txBody>
        </p:sp>
        <p:sp>
          <p:nvSpPr>
            <p:cNvPr id="540779" name="Freeform 107"/>
            <p:cNvSpPr>
              <a:spLocks/>
            </p:cNvSpPr>
            <p:nvPr/>
          </p:nvSpPr>
          <p:spPr bwMode="auto">
            <a:xfrm>
              <a:off x="3056" y="2958"/>
              <a:ext cx="39" cy="44"/>
            </a:xfrm>
            <a:custGeom>
              <a:avLst/>
              <a:gdLst/>
              <a:ahLst/>
              <a:cxnLst>
                <a:cxn ang="0">
                  <a:pos x="118" y="0"/>
                </a:cxn>
                <a:cxn ang="0">
                  <a:pos x="12" y="131"/>
                </a:cxn>
                <a:cxn ang="0">
                  <a:pos x="0" y="119"/>
                </a:cxn>
                <a:cxn ang="0">
                  <a:pos x="118" y="0"/>
                </a:cxn>
              </a:cxnLst>
              <a:rect l="0" t="0" r="r" b="b"/>
              <a:pathLst>
                <a:path w="118" h="131">
                  <a:moveTo>
                    <a:pt x="118" y="0"/>
                  </a:moveTo>
                  <a:lnTo>
                    <a:pt x="12" y="131"/>
                  </a:lnTo>
                  <a:lnTo>
                    <a:pt x="0" y="119"/>
                  </a:lnTo>
                  <a:lnTo>
                    <a:pt x="118" y="0"/>
                  </a:lnTo>
                  <a:close/>
                </a:path>
              </a:pathLst>
            </a:custGeom>
            <a:solidFill>
              <a:srgbClr val="070707"/>
            </a:solidFill>
            <a:ln w="9525">
              <a:noFill/>
              <a:round/>
              <a:headEnd/>
              <a:tailEnd/>
            </a:ln>
          </p:spPr>
          <p:txBody>
            <a:bodyPr/>
            <a:lstStyle/>
            <a:p>
              <a:endParaRPr lang="en-US"/>
            </a:p>
          </p:txBody>
        </p:sp>
        <p:sp>
          <p:nvSpPr>
            <p:cNvPr id="540780" name="Freeform 108"/>
            <p:cNvSpPr>
              <a:spLocks/>
            </p:cNvSpPr>
            <p:nvPr/>
          </p:nvSpPr>
          <p:spPr bwMode="auto">
            <a:xfrm>
              <a:off x="3843" y="2958"/>
              <a:ext cx="39" cy="44"/>
            </a:xfrm>
            <a:custGeom>
              <a:avLst/>
              <a:gdLst/>
              <a:ahLst/>
              <a:cxnLst>
                <a:cxn ang="0">
                  <a:pos x="0" y="119"/>
                </a:cxn>
                <a:cxn ang="0">
                  <a:pos x="13" y="131"/>
                </a:cxn>
                <a:cxn ang="0">
                  <a:pos x="118" y="0"/>
                </a:cxn>
                <a:cxn ang="0">
                  <a:pos x="0" y="119"/>
                </a:cxn>
              </a:cxnLst>
              <a:rect l="0" t="0" r="r" b="b"/>
              <a:pathLst>
                <a:path w="118" h="131">
                  <a:moveTo>
                    <a:pt x="0" y="119"/>
                  </a:moveTo>
                  <a:lnTo>
                    <a:pt x="13" y="131"/>
                  </a:lnTo>
                  <a:lnTo>
                    <a:pt x="118" y="0"/>
                  </a:lnTo>
                  <a:lnTo>
                    <a:pt x="0" y="119"/>
                  </a:lnTo>
                  <a:close/>
                </a:path>
              </a:pathLst>
            </a:custGeom>
            <a:solidFill>
              <a:srgbClr val="070707"/>
            </a:solidFill>
            <a:ln w="9525">
              <a:noFill/>
              <a:round/>
              <a:headEnd/>
              <a:tailEnd/>
            </a:ln>
          </p:spPr>
          <p:txBody>
            <a:bodyPr/>
            <a:lstStyle/>
            <a:p>
              <a:endParaRPr lang="en-US"/>
            </a:p>
          </p:txBody>
        </p:sp>
        <p:sp>
          <p:nvSpPr>
            <p:cNvPr id="540781" name="Freeform 109"/>
            <p:cNvSpPr>
              <a:spLocks/>
            </p:cNvSpPr>
            <p:nvPr/>
          </p:nvSpPr>
          <p:spPr bwMode="auto">
            <a:xfrm>
              <a:off x="3847" y="2958"/>
              <a:ext cx="40" cy="44"/>
            </a:xfrm>
            <a:custGeom>
              <a:avLst/>
              <a:gdLst/>
              <a:ahLst/>
              <a:cxnLst>
                <a:cxn ang="0">
                  <a:pos x="0" y="131"/>
                </a:cxn>
                <a:cxn ang="0">
                  <a:pos x="105" y="0"/>
                </a:cxn>
                <a:cxn ang="0">
                  <a:pos x="118" y="13"/>
                </a:cxn>
                <a:cxn ang="0">
                  <a:pos x="0" y="131"/>
                </a:cxn>
              </a:cxnLst>
              <a:rect l="0" t="0" r="r" b="b"/>
              <a:pathLst>
                <a:path w="118" h="131">
                  <a:moveTo>
                    <a:pt x="0" y="131"/>
                  </a:moveTo>
                  <a:lnTo>
                    <a:pt x="105" y="0"/>
                  </a:lnTo>
                  <a:lnTo>
                    <a:pt x="118" y="13"/>
                  </a:lnTo>
                  <a:lnTo>
                    <a:pt x="0" y="131"/>
                  </a:lnTo>
                  <a:close/>
                </a:path>
              </a:pathLst>
            </a:custGeom>
            <a:solidFill>
              <a:srgbClr val="070707"/>
            </a:solidFill>
            <a:ln w="9525">
              <a:noFill/>
              <a:round/>
              <a:headEnd/>
              <a:tailEnd/>
            </a:ln>
          </p:spPr>
          <p:txBody>
            <a:bodyPr/>
            <a:lstStyle/>
            <a:p>
              <a:endParaRPr lang="en-US"/>
            </a:p>
          </p:txBody>
        </p:sp>
        <p:sp>
          <p:nvSpPr>
            <p:cNvPr id="540782" name="Rectangle 110"/>
            <p:cNvSpPr>
              <a:spLocks noChangeArrowheads="1"/>
            </p:cNvSpPr>
            <p:nvPr/>
          </p:nvSpPr>
          <p:spPr bwMode="auto">
            <a:xfrm>
              <a:off x="3408" y="2884"/>
              <a:ext cx="174" cy="86"/>
            </a:xfrm>
            <a:prstGeom prst="rect">
              <a:avLst/>
            </a:prstGeom>
            <a:noFill/>
            <a:ln w="9525">
              <a:noFill/>
              <a:miter lim="800000"/>
              <a:headEnd/>
              <a:tailEnd/>
            </a:ln>
          </p:spPr>
          <p:txBody>
            <a:bodyPr wrap="none" lIns="0" tIns="0" rIns="0" bIns="0">
              <a:spAutoFit/>
            </a:bodyPr>
            <a:lstStyle/>
            <a:p>
              <a:r>
                <a:rPr lang="en-US" sz="900">
                  <a:solidFill>
                    <a:srgbClr val="000000"/>
                  </a:solidFill>
                  <a:latin typeface="Times New Roman" pitchFamily="18" charset="0"/>
                </a:rPr>
                <a:t>20'-0"</a:t>
              </a:r>
              <a:endParaRPr lang="en-US"/>
            </a:p>
          </p:txBody>
        </p:sp>
        <p:sp>
          <p:nvSpPr>
            <p:cNvPr id="540783" name="Rectangle 111"/>
            <p:cNvSpPr>
              <a:spLocks noChangeArrowheads="1"/>
            </p:cNvSpPr>
            <p:nvPr/>
          </p:nvSpPr>
          <p:spPr bwMode="auto">
            <a:xfrm rot="16200000">
              <a:off x="3367" y="2274"/>
              <a:ext cx="101" cy="86"/>
            </a:xfrm>
            <a:prstGeom prst="rect">
              <a:avLst/>
            </a:prstGeom>
            <a:noFill/>
            <a:ln w="9525">
              <a:noFill/>
              <a:miter lim="800000"/>
              <a:headEnd/>
              <a:tailEnd/>
            </a:ln>
          </p:spPr>
          <p:txBody>
            <a:bodyPr wrap="none" lIns="0" tIns="0" rIns="0" bIns="0">
              <a:spAutoFit/>
            </a:bodyPr>
            <a:lstStyle/>
            <a:p>
              <a:r>
                <a:rPr lang="en-US" sz="900">
                  <a:solidFill>
                    <a:srgbClr val="000000"/>
                  </a:solidFill>
                  <a:latin typeface="Times New Roman" pitchFamily="18" charset="0"/>
                </a:rPr>
                <a:t>32"</a:t>
              </a:r>
              <a:endParaRPr lang="en-US"/>
            </a:p>
          </p:txBody>
        </p:sp>
        <p:sp>
          <p:nvSpPr>
            <p:cNvPr id="540784" name="Line 112"/>
            <p:cNvSpPr>
              <a:spLocks noChangeShapeType="1"/>
            </p:cNvSpPr>
            <p:nvPr/>
          </p:nvSpPr>
          <p:spPr bwMode="auto">
            <a:xfrm>
              <a:off x="3471" y="2250"/>
              <a:ext cx="1" cy="184"/>
            </a:xfrm>
            <a:prstGeom prst="line">
              <a:avLst/>
            </a:prstGeom>
            <a:noFill/>
            <a:ln w="6350">
              <a:solidFill>
                <a:srgbClr val="000000"/>
              </a:solidFill>
              <a:round/>
              <a:headEnd/>
              <a:tailEnd/>
            </a:ln>
          </p:spPr>
          <p:txBody>
            <a:bodyPr/>
            <a:lstStyle/>
            <a:p>
              <a:endParaRPr lang="en-US"/>
            </a:p>
          </p:txBody>
        </p:sp>
        <p:sp>
          <p:nvSpPr>
            <p:cNvPr id="540785" name="Freeform 113"/>
            <p:cNvSpPr>
              <a:spLocks/>
            </p:cNvSpPr>
            <p:nvPr/>
          </p:nvSpPr>
          <p:spPr bwMode="auto">
            <a:xfrm>
              <a:off x="3450" y="2272"/>
              <a:ext cx="43" cy="39"/>
            </a:xfrm>
            <a:custGeom>
              <a:avLst/>
              <a:gdLst/>
              <a:ahLst/>
              <a:cxnLst>
                <a:cxn ang="0">
                  <a:pos x="118" y="118"/>
                </a:cxn>
                <a:cxn ang="0">
                  <a:pos x="130" y="105"/>
                </a:cxn>
                <a:cxn ang="0">
                  <a:pos x="0" y="0"/>
                </a:cxn>
                <a:cxn ang="0">
                  <a:pos x="118" y="118"/>
                </a:cxn>
              </a:cxnLst>
              <a:rect l="0" t="0" r="r" b="b"/>
              <a:pathLst>
                <a:path w="130" h="118">
                  <a:moveTo>
                    <a:pt x="118" y="118"/>
                  </a:moveTo>
                  <a:lnTo>
                    <a:pt x="130" y="105"/>
                  </a:lnTo>
                  <a:lnTo>
                    <a:pt x="0" y="0"/>
                  </a:lnTo>
                  <a:lnTo>
                    <a:pt x="118" y="118"/>
                  </a:lnTo>
                  <a:close/>
                </a:path>
              </a:pathLst>
            </a:custGeom>
            <a:solidFill>
              <a:srgbClr val="070707"/>
            </a:solidFill>
            <a:ln w="9525">
              <a:noFill/>
              <a:round/>
              <a:headEnd/>
              <a:tailEnd/>
            </a:ln>
          </p:spPr>
          <p:txBody>
            <a:bodyPr/>
            <a:lstStyle/>
            <a:p>
              <a:endParaRPr lang="en-US"/>
            </a:p>
          </p:txBody>
        </p:sp>
        <p:sp>
          <p:nvSpPr>
            <p:cNvPr id="540786" name="Freeform 114"/>
            <p:cNvSpPr>
              <a:spLocks/>
            </p:cNvSpPr>
            <p:nvPr/>
          </p:nvSpPr>
          <p:spPr bwMode="auto">
            <a:xfrm>
              <a:off x="3450" y="2267"/>
              <a:ext cx="43" cy="40"/>
            </a:xfrm>
            <a:custGeom>
              <a:avLst/>
              <a:gdLst/>
              <a:ahLst/>
              <a:cxnLst>
                <a:cxn ang="0">
                  <a:pos x="130" y="118"/>
                </a:cxn>
                <a:cxn ang="0">
                  <a:pos x="0" y="13"/>
                </a:cxn>
                <a:cxn ang="0">
                  <a:pos x="12" y="0"/>
                </a:cxn>
                <a:cxn ang="0">
                  <a:pos x="130" y="118"/>
                </a:cxn>
              </a:cxnLst>
              <a:rect l="0" t="0" r="r" b="b"/>
              <a:pathLst>
                <a:path w="130" h="118">
                  <a:moveTo>
                    <a:pt x="130" y="118"/>
                  </a:moveTo>
                  <a:lnTo>
                    <a:pt x="0" y="13"/>
                  </a:lnTo>
                  <a:lnTo>
                    <a:pt x="12" y="0"/>
                  </a:lnTo>
                  <a:lnTo>
                    <a:pt x="130" y="118"/>
                  </a:lnTo>
                  <a:close/>
                </a:path>
              </a:pathLst>
            </a:custGeom>
            <a:solidFill>
              <a:srgbClr val="070707"/>
            </a:solidFill>
            <a:ln w="9525">
              <a:noFill/>
              <a:round/>
              <a:headEnd/>
              <a:tailEnd/>
            </a:ln>
          </p:spPr>
          <p:txBody>
            <a:bodyPr/>
            <a:lstStyle/>
            <a:p>
              <a:endParaRPr lang="en-US"/>
            </a:p>
          </p:txBody>
        </p:sp>
        <p:sp>
          <p:nvSpPr>
            <p:cNvPr id="540787" name="Freeform 115"/>
            <p:cNvSpPr>
              <a:spLocks/>
            </p:cNvSpPr>
            <p:nvPr/>
          </p:nvSpPr>
          <p:spPr bwMode="auto">
            <a:xfrm>
              <a:off x="3450" y="2372"/>
              <a:ext cx="43" cy="40"/>
            </a:xfrm>
            <a:custGeom>
              <a:avLst/>
              <a:gdLst/>
              <a:ahLst/>
              <a:cxnLst>
                <a:cxn ang="0">
                  <a:pos x="12" y="0"/>
                </a:cxn>
                <a:cxn ang="0">
                  <a:pos x="0" y="13"/>
                </a:cxn>
                <a:cxn ang="0">
                  <a:pos x="130" y="119"/>
                </a:cxn>
                <a:cxn ang="0">
                  <a:pos x="12" y="0"/>
                </a:cxn>
              </a:cxnLst>
              <a:rect l="0" t="0" r="r" b="b"/>
              <a:pathLst>
                <a:path w="130" h="119">
                  <a:moveTo>
                    <a:pt x="12" y="0"/>
                  </a:moveTo>
                  <a:lnTo>
                    <a:pt x="0" y="13"/>
                  </a:lnTo>
                  <a:lnTo>
                    <a:pt x="130" y="119"/>
                  </a:lnTo>
                  <a:lnTo>
                    <a:pt x="12" y="0"/>
                  </a:lnTo>
                  <a:close/>
                </a:path>
              </a:pathLst>
            </a:custGeom>
            <a:solidFill>
              <a:srgbClr val="070707"/>
            </a:solidFill>
            <a:ln w="9525">
              <a:noFill/>
              <a:round/>
              <a:headEnd/>
              <a:tailEnd/>
            </a:ln>
          </p:spPr>
          <p:txBody>
            <a:bodyPr/>
            <a:lstStyle/>
            <a:p>
              <a:endParaRPr lang="en-US"/>
            </a:p>
          </p:txBody>
        </p:sp>
        <p:sp>
          <p:nvSpPr>
            <p:cNvPr id="540788" name="Freeform 116"/>
            <p:cNvSpPr>
              <a:spLocks/>
            </p:cNvSpPr>
            <p:nvPr/>
          </p:nvSpPr>
          <p:spPr bwMode="auto">
            <a:xfrm>
              <a:off x="3450" y="2377"/>
              <a:ext cx="43" cy="39"/>
            </a:xfrm>
            <a:custGeom>
              <a:avLst/>
              <a:gdLst/>
              <a:ahLst/>
              <a:cxnLst>
                <a:cxn ang="0">
                  <a:pos x="0" y="0"/>
                </a:cxn>
                <a:cxn ang="0">
                  <a:pos x="130" y="106"/>
                </a:cxn>
                <a:cxn ang="0">
                  <a:pos x="118" y="118"/>
                </a:cxn>
                <a:cxn ang="0">
                  <a:pos x="0" y="0"/>
                </a:cxn>
              </a:cxnLst>
              <a:rect l="0" t="0" r="r" b="b"/>
              <a:pathLst>
                <a:path w="130" h="118">
                  <a:moveTo>
                    <a:pt x="0" y="0"/>
                  </a:moveTo>
                  <a:lnTo>
                    <a:pt x="130" y="106"/>
                  </a:lnTo>
                  <a:lnTo>
                    <a:pt x="118" y="118"/>
                  </a:lnTo>
                  <a:lnTo>
                    <a:pt x="0" y="0"/>
                  </a:lnTo>
                  <a:close/>
                </a:path>
              </a:pathLst>
            </a:custGeom>
            <a:solidFill>
              <a:srgbClr val="070707"/>
            </a:solidFill>
            <a:ln w="9525">
              <a:noFill/>
              <a:round/>
              <a:headEnd/>
              <a:tailEnd/>
            </a:ln>
          </p:spPr>
          <p:txBody>
            <a:bodyPr/>
            <a:lstStyle/>
            <a:p>
              <a:endParaRPr lang="en-US"/>
            </a:p>
          </p:txBody>
        </p:sp>
        <p:sp>
          <p:nvSpPr>
            <p:cNvPr id="540789" name="Rectangle 117"/>
            <p:cNvSpPr>
              <a:spLocks noChangeArrowheads="1"/>
            </p:cNvSpPr>
            <p:nvPr/>
          </p:nvSpPr>
          <p:spPr bwMode="auto">
            <a:xfrm rot="16200000">
              <a:off x="3367" y="1781"/>
              <a:ext cx="101" cy="86"/>
            </a:xfrm>
            <a:prstGeom prst="rect">
              <a:avLst/>
            </a:prstGeom>
            <a:noFill/>
            <a:ln w="9525">
              <a:noFill/>
              <a:miter lim="800000"/>
              <a:headEnd/>
              <a:tailEnd/>
            </a:ln>
          </p:spPr>
          <p:txBody>
            <a:bodyPr wrap="none" lIns="0" tIns="0" rIns="0" bIns="0">
              <a:spAutoFit/>
            </a:bodyPr>
            <a:lstStyle/>
            <a:p>
              <a:r>
                <a:rPr lang="en-US" sz="900">
                  <a:solidFill>
                    <a:srgbClr val="000000"/>
                  </a:solidFill>
                  <a:latin typeface="Times New Roman" pitchFamily="18" charset="0"/>
                </a:rPr>
                <a:t>32"</a:t>
              </a:r>
              <a:endParaRPr lang="en-US"/>
            </a:p>
          </p:txBody>
        </p:sp>
        <p:sp>
          <p:nvSpPr>
            <p:cNvPr id="540790" name="Line 118"/>
            <p:cNvSpPr>
              <a:spLocks noChangeShapeType="1"/>
            </p:cNvSpPr>
            <p:nvPr/>
          </p:nvSpPr>
          <p:spPr bwMode="auto">
            <a:xfrm>
              <a:off x="3471" y="1757"/>
              <a:ext cx="1" cy="184"/>
            </a:xfrm>
            <a:prstGeom prst="line">
              <a:avLst/>
            </a:prstGeom>
            <a:noFill/>
            <a:ln w="6350">
              <a:solidFill>
                <a:srgbClr val="000000"/>
              </a:solidFill>
              <a:round/>
              <a:headEnd/>
              <a:tailEnd/>
            </a:ln>
          </p:spPr>
          <p:txBody>
            <a:bodyPr/>
            <a:lstStyle/>
            <a:p>
              <a:endParaRPr lang="en-US"/>
            </a:p>
          </p:txBody>
        </p:sp>
        <p:sp>
          <p:nvSpPr>
            <p:cNvPr id="540791" name="Freeform 119"/>
            <p:cNvSpPr>
              <a:spLocks/>
            </p:cNvSpPr>
            <p:nvPr/>
          </p:nvSpPr>
          <p:spPr bwMode="auto">
            <a:xfrm>
              <a:off x="3450" y="1779"/>
              <a:ext cx="43" cy="39"/>
            </a:xfrm>
            <a:custGeom>
              <a:avLst/>
              <a:gdLst/>
              <a:ahLst/>
              <a:cxnLst>
                <a:cxn ang="0">
                  <a:pos x="118" y="118"/>
                </a:cxn>
                <a:cxn ang="0">
                  <a:pos x="130" y="105"/>
                </a:cxn>
                <a:cxn ang="0">
                  <a:pos x="0" y="0"/>
                </a:cxn>
                <a:cxn ang="0">
                  <a:pos x="118" y="118"/>
                </a:cxn>
              </a:cxnLst>
              <a:rect l="0" t="0" r="r" b="b"/>
              <a:pathLst>
                <a:path w="130" h="118">
                  <a:moveTo>
                    <a:pt x="118" y="118"/>
                  </a:moveTo>
                  <a:lnTo>
                    <a:pt x="130" y="105"/>
                  </a:lnTo>
                  <a:lnTo>
                    <a:pt x="0" y="0"/>
                  </a:lnTo>
                  <a:lnTo>
                    <a:pt x="118" y="118"/>
                  </a:lnTo>
                  <a:close/>
                </a:path>
              </a:pathLst>
            </a:custGeom>
            <a:solidFill>
              <a:srgbClr val="070707"/>
            </a:solidFill>
            <a:ln w="9525">
              <a:noFill/>
              <a:round/>
              <a:headEnd/>
              <a:tailEnd/>
            </a:ln>
          </p:spPr>
          <p:txBody>
            <a:bodyPr/>
            <a:lstStyle/>
            <a:p>
              <a:endParaRPr lang="en-US"/>
            </a:p>
          </p:txBody>
        </p:sp>
        <p:sp>
          <p:nvSpPr>
            <p:cNvPr id="540792" name="Freeform 120"/>
            <p:cNvSpPr>
              <a:spLocks/>
            </p:cNvSpPr>
            <p:nvPr/>
          </p:nvSpPr>
          <p:spPr bwMode="auto">
            <a:xfrm>
              <a:off x="3450" y="1775"/>
              <a:ext cx="43" cy="39"/>
            </a:xfrm>
            <a:custGeom>
              <a:avLst/>
              <a:gdLst/>
              <a:ahLst/>
              <a:cxnLst>
                <a:cxn ang="0">
                  <a:pos x="130" y="118"/>
                </a:cxn>
                <a:cxn ang="0">
                  <a:pos x="0" y="13"/>
                </a:cxn>
                <a:cxn ang="0">
                  <a:pos x="12" y="0"/>
                </a:cxn>
                <a:cxn ang="0">
                  <a:pos x="130" y="118"/>
                </a:cxn>
              </a:cxnLst>
              <a:rect l="0" t="0" r="r" b="b"/>
              <a:pathLst>
                <a:path w="130" h="118">
                  <a:moveTo>
                    <a:pt x="130" y="118"/>
                  </a:moveTo>
                  <a:lnTo>
                    <a:pt x="0" y="13"/>
                  </a:lnTo>
                  <a:lnTo>
                    <a:pt x="12" y="0"/>
                  </a:lnTo>
                  <a:lnTo>
                    <a:pt x="130" y="118"/>
                  </a:lnTo>
                  <a:close/>
                </a:path>
              </a:pathLst>
            </a:custGeom>
            <a:solidFill>
              <a:srgbClr val="070707"/>
            </a:solidFill>
            <a:ln w="9525">
              <a:noFill/>
              <a:round/>
              <a:headEnd/>
              <a:tailEnd/>
            </a:ln>
          </p:spPr>
          <p:txBody>
            <a:bodyPr/>
            <a:lstStyle/>
            <a:p>
              <a:endParaRPr lang="en-US"/>
            </a:p>
          </p:txBody>
        </p:sp>
        <p:sp>
          <p:nvSpPr>
            <p:cNvPr id="540793" name="Freeform 121"/>
            <p:cNvSpPr>
              <a:spLocks/>
            </p:cNvSpPr>
            <p:nvPr/>
          </p:nvSpPr>
          <p:spPr bwMode="auto">
            <a:xfrm>
              <a:off x="3450" y="1880"/>
              <a:ext cx="43" cy="39"/>
            </a:xfrm>
            <a:custGeom>
              <a:avLst/>
              <a:gdLst/>
              <a:ahLst/>
              <a:cxnLst>
                <a:cxn ang="0">
                  <a:pos x="12" y="0"/>
                </a:cxn>
                <a:cxn ang="0">
                  <a:pos x="0" y="13"/>
                </a:cxn>
                <a:cxn ang="0">
                  <a:pos x="130" y="119"/>
                </a:cxn>
                <a:cxn ang="0">
                  <a:pos x="12" y="0"/>
                </a:cxn>
              </a:cxnLst>
              <a:rect l="0" t="0" r="r" b="b"/>
              <a:pathLst>
                <a:path w="130" h="119">
                  <a:moveTo>
                    <a:pt x="12" y="0"/>
                  </a:moveTo>
                  <a:lnTo>
                    <a:pt x="0" y="13"/>
                  </a:lnTo>
                  <a:lnTo>
                    <a:pt x="130" y="119"/>
                  </a:lnTo>
                  <a:lnTo>
                    <a:pt x="12" y="0"/>
                  </a:lnTo>
                  <a:close/>
                </a:path>
              </a:pathLst>
            </a:custGeom>
            <a:solidFill>
              <a:srgbClr val="070707"/>
            </a:solidFill>
            <a:ln w="9525">
              <a:noFill/>
              <a:round/>
              <a:headEnd/>
              <a:tailEnd/>
            </a:ln>
          </p:spPr>
          <p:txBody>
            <a:bodyPr/>
            <a:lstStyle/>
            <a:p>
              <a:endParaRPr lang="en-US"/>
            </a:p>
          </p:txBody>
        </p:sp>
        <p:sp>
          <p:nvSpPr>
            <p:cNvPr id="540794" name="Freeform 122"/>
            <p:cNvSpPr>
              <a:spLocks/>
            </p:cNvSpPr>
            <p:nvPr/>
          </p:nvSpPr>
          <p:spPr bwMode="auto">
            <a:xfrm>
              <a:off x="3450" y="1884"/>
              <a:ext cx="43" cy="39"/>
            </a:xfrm>
            <a:custGeom>
              <a:avLst/>
              <a:gdLst/>
              <a:ahLst/>
              <a:cxnLst>
                <a:cxn ang="0">
                  <a:pos x="0" y="0"/>
                </a:cxn>
                <a:cxn ang="0">
                  <a:pos x="130" y="106"/>
                </a:cxn>
                <a:cxn ang="0">
                  <a:pos x="118" y="118"/>
                </a:cxn>
                <a:cxn ang="0">
                  <a:pos x="0" y="0"/>
                </a:cxn>
              </a:cxnLst>
              <a:rect l="0" t="0" r="r" b="b"/>
              <a:pathLst>
                <a:path w="130" h="118">
                  <a:moveTo>
                    <a:pt x="0" y="0"/>
                  </a:moveTo>
                  <a:lnTo>
                    <a:pt x="130" y="106"/>
                  </a:lnTo>
                  <a:lnTo>
                    <a:pt x="118" y="118"/>
                  </a:lnTo>
                  <a:lnTo>
                    <a:pt x="0" y="0"/>
                  </a:lnTo>
                  <a:close/>
                </a:path>
              </a:pathLst>
            </a:custGeom>
            <a:solidFill>
              <a:srgbClr val="070707"/>
            </a:solidFill>
            <a:ln w="9525">
              <a:noFill/>
              <a:round/>
              <a:headEnd/>
              <a:tailEnd/>
            </a:ln>
          </p:spPr>
          <p:txBody>
            <a:bodyPr/>
            <a:lstStyle/>
            <a:p>
              <a:endParaRPr lang="en-US"/>
            </a:p>
          </p:txBody>
        </p:sp>
        <p:sp>
          <p:nvSpPr>
            <p:cNvPr id="540795" name="Rectangle 123"/>
            <p:cNvSpPr>
              <a:spLocks noChangeArrowheads="1"/>
            </p:cNvSpPr>
            <p:nvPr/>
          </p:nvSpPr>
          <p:spPr bwMode="auto">
            <a:xfrm>
              <a:off x="3972" y="1495"/>
              <a:ext cx="44" cy="86"/>
            </a:xfrm>
            <a:prstGeom prst="rect">
              <a:avLst/>
            </a:prstGeom>
            <a:noFill/>
            <a:ln w="9525">
              <a:noFill/>
              <a:miter lim="800000"/>
              <a:headEnd/>
              <a:tailEnd/>
            </a:ln>
          </p:spPr>
          <p:txBody>
            <a:bodyPr wrap="none" lIns="0" tIns="0" rIns="0" bIns="0">
              <a:spAutoFit/>
            </a:bodyPr>
            <a:lstStyle/>
            <a:p>
              <a:r>
                <a:rPr lang="en-US" sz="900" i="1">
                  <a:solidFill>
                    <a:srgbClr val="000000"/>
                  </a:solidFill>
                  <a:latin typeface="Times New Roman" pitchFamily="18" charset="0"/>
                </a:rPr>
                <a:t>P</a:t>
              </a:r>
              <a:endParaRPr lang="en-US"/>
            </a:p>
          </p:txBody>
        </p:sp>
        <p:sp>
          <p:nvSpPr>
            <p:cNvPr id="540796" name="Rectangle 124"/>
            <p:cNvSpPr>
              <a:spLocks noChangeArrowheads="1"/>
            </p:cNvSpPr>
            <p:nvPr/>
          </p:nvSpPr>
          <p:spPr bwMode="auto">
            <a:xfrm>
              <a:off x="4014" y="1529"/>
              <a:ext cx="27" cy="58"/>
            </a:xfrm>
            <a:prstGeom prst="rect">
              <a:avLst/>
            </a:prstGeom>
            <a:noFill/>
            <a:ln w="9525">
              <a:noFill/>
              <a:miter lim="800000"/>
              <a:headEnd/>
              <a:tailEnd/>
            </a:ln>
          </p:spPr>
          <p:txBody>
            <a:bodyPr wrap="none" lIns="0" tIns="0" rIns="0" bIns="0">
              <a:spAutoFit/>
            </a:bodyPr>
            <a:lstStyle/>
            <a:p>
              <a:r>
                <a:rPr lang="en-US" sz="600" i="1">
                  <a:solidFill>
                    <a:srgbClr val="000000"/>
                  </a:solidFill>
                  <a:latin typeface="Times New Roman" pitchFamily="18" charset="0"/>
                </a:rPr>
                <a:t>L</a:t>
              </a:r>
              <a:endParaRPr lang="en-US"/>
            </a:p>
          </p:txBody>
        </p:sp>
        <p:sp>
          <p:nvSpPr>
            <p:cNvPr id="540797" name="Rectangle 125"/>
            <p:cNvSpPr>
              <a:spLocks noChangeArrowheads="1"/>
            </p:cNvSpPr>
            <p:nvPr/>
          </p:nvSpPr>
          <p:spPr bwMode="auto">
            <a:xfrm>
              <a:off x="4079" y="1495"/>
              <a:ext cx="621" cy="86"/>
            </a:xfrm>
            <a:prstGeom prst="rect">
              <a:avLst/>
            </a:prstGeom>
            <a:noFill/>
            <a:ln w="9525">
              <a:noFill/>
              <a:miter lim="800000"/>
              <a:headEnd/>
              <a:tailEnd/>
            </a:ln>
          </p:spPr>
          <p:txBody>
            <a:bodyPr wrap="none" lIns="0" tIns="0" rIns="0" bIns="0">
              <a:spAutoFit/>
            </a:bodyPr>
            <a:lstStyle/>
            <a:p>
              <a:r>
                <a:rPr lang="en-US" sz="900">
                  <a:solidFill>
                    <a:srgbClr val="000000"/>
                  </a:solidFill>
                  <a:latin typeface="Times New Roman" pitchFamily="18" charset="0"/>
                </a:rPr>
                <a:t> = 78 kips     Includes</a:t>
              </a:r>
              <a:endParaRPr lang="en-US"/>
            </a:p>
          </p:txBody>
        </p:sp>
        <p:sp>
          <p:nvSpPr>
            <p:cNvPr id="540798" name="Rectangle 126"/>
            <p:cNvSpPr>
              <a:spLocks noChangeArrowheads="1"/>
            </p:cNvSpPr>
            <p:nvPr/>
          </p:nvSpPr>
          <p:spPr bwMode="auto">
            <a:xfrm>
              <a:off x="3972" y="1578"/>
              <a:ext cx="44" cy="86"/>
            </a:xfrm>
            <a:prstGeom prst="rect">
              <a:avLst/>
            </a:prstGeom>
            <a:noFill/>
            <a:ln w="9525">
              <a:noFill/>
              <a:miter lim="800000"/>
              <a:headEnd/>
              <a:tailEnd/>
            </a:ln>
          </p:spPr>
          <p:txBody>
            <a:bodyPr wrap="none" lIns="0" tIns="0" rIns="0" bIns="0">
              <a:spAutoFit/>
            </a:bodyPr>
            <a:lstStyle/>
            <a:p>
              <a:r>
                <a:rPr lang="en-US" sz="900" i="1">
                  <a:solidFill>
                    <a:srgbClr val="000000"/>
                  </a:solidFill>
                  <a:latin typeface="Times New Roman" pitchFamily="18" charset="0"/>
                </a:rPr>
                <a:t>P</a:t>
              </a:r>
              <a:endParaRPr lang="en-US"/>
            </a:p>
          </p:txBody>
        </p:sp>
        <p:sp>
          <p:nvSpPr>
            <p:cNvPr id="540799" name="Rectangle 127"/>
            <p:cNvSpPr>
              <a:spLocks noChangeArrowheads="1"/>
            </p:cNvSpPr>
            <p:nvPr/>
          </p:nvSpPr>
          <p:spPr bwMode="auto">
            <a:xfrm>
              <a:off x="4015" y="1612"/>
              <a:ext cx="35" cy="58"/>
            </a:xfrm>
            <a:prstGeom prst="rect">
              <a:avLst/>
            </a:prstGeom>
            <a:noFill/>
            <a:ln w="9525">
              <a:noFill/>
              <a:miter lim="800000"/>
              <a:headEnd/>
              <a:tailEnd/>
            </a:ln>
          </p:spPr>
          <p:txBody>
            <a:bodyPr wrap="none" lIns="0" tIns="0" rIns="0" bIns="0">
              <a:spAutoFit/>
            </a:bodyPr>
            <a:lstStyle/>
            <a:p>
              <a:r>
                <a:rPr lang="en-US" sz="600" i="1">
                  <a:solidFill>
                    <a:srgbClr val="000000"/>
                  </a:solidFill>
                  <a:latin typeface="Times New Roman" pitchFamily="18" charset="0"/>
                </a:rPr>
                <a:t>D</a:t>
              </a:r>
              <a:endParaRPr lang="en-US"/>
            </a:p>
          </p:txBody>
        </p:sp>
        <p:sp>
          <p:nvSpPr>
            <p:cNvPr id="540800" name="Rectangle 128"/>
            <p:cNvSpPr>
              <a:spLocks noChangeArrowheads="1"/>
            </p:cNvSpPr>
            <p:nvPr/>
          </p:nvSpPr>
          <p:spPr bwMode="auto">
            <a:xfrm>
              <a:off x="4084" y="1578"/>
              <a:ext cx="553" cy="86"/>
            </a:xfrm>
            <a:prstGeom prst="rect">
              <a:avLst/>
            </a:prstGeom>
            <a:noFill/>
            <a:ln w="9525">
              <a:noFill/>
              <a:miter lim="800000"/>
              <a:headEnd/>
              <a:tailEnd/>
            </a:ln>
          </p:spPr>
          <p:txBody>
            <a:bodyPr wrap="none" lIns="0" tIns="0" rIns="0" bIns="0">
              <a:spAutoFit/>
            </a:bodyPr>
            <a:lstStyle/>
            <a:p>
              <a:r>
                <a:rPr lang="en-US" sz="900">
                  <a:solidFill>
                    <a:srgbClr val="000000"/>
                  </a:solidFill>
                  <a:latin typeface="Times New Roman" pitchFamily="18" charset="0"/>
                </a:rPr>
                <a:t> = 367 kips  level 7</a:t>
              </a:r>
              <a:endParaRPr lang="en-US"/>
            </a:p>
          </p:txBody>
        </p:sp>
        <p:sp>
          <p:nvSpPr>
            <p:cNvPr id="540801" name="Freeform 129"/>
            <p:cNvSpPr>
              <a:spLocks/>
            </p:cNvSpPr>
            <p:nvPr/>
          </p:nvSpPr>
          <p:spPr bwMode="auto">
            <a:xfrm>
              <a:off x="4369" y="1614"/>
              <a:ext cx="14" cy="35"/>
            </a:xfrm>
            <a:custGeom>
              <a:avLst/>
              <a:gdLst/>
              <a:ahLst/>
              <a:cxnLst>
                <a:cxn ang="0">
                  <a:pos x="0" y="105"/>
                </a:cxn>
                <a:cxn ang="0">
                  <a:pos x="16" y="92"/>
                </a:cxn>
                <a:cxn ang="0">
                  <a:pos x="28" y="76"/>
                </a:cxn>
                <a:cxn ang="0">
                  <a:pos x="37" y="58"/>
                </a:cxn>
                <a:cxn ang="0">
                  <a:pos x="41" y="40"/>
                </a:cxn>
                <a:cxn ang="0">
                  <a:pos x="43" y="20"/>
                </a:cxn>
                <a:cxn ang="0">
                  <a:pos x="38" y="0"/>
                </a:cxn>
              </a:cxnLst>
              <a:rect l="0" t="0" r="r" b="b"/>
              <a:pathLst>
                <a:path w="43" h="105">
                  <a:moveTo>
                    <a:pt x="0" y="105"/>
                  </a:moveTo>
                  <a:lnTo>
                    <a:pt x="16" y="92"/>
                  </a:lnTo>
                  <a:lnTo>
                    <a:pt x="28" y="76"/>
                  </a:lnTo>
                  <a:lnTo>
                    <a:pt x="37" y="58"/>
                  </a:lnTo>
                  <a:lnTo>
                    <a:pt x="41" y="40"/>
                  </a:lnTo>
                  <a:lnTo>
                    <a:pt x="43" y="20"/>
                  </a:lnTo>
                  <a:lnTo>
                    <a:pt x="38" y="0"/>
                  </a:lnTo>
                </a:path>
              </a:pathLst>
            </a:custGeom>
            <a:noFill/>
            <a:ln w="9525">
              <a:solidFill>
                <a:srgbClr val="000000"/>
              </a:solidFill>
              <a:prstDash val="solid"/>
              <a:round/>
              <a:headEnd/>
              <a:tailEnd/>
            </a:ln>
          </p:spPr>
          <p:txBody>
            <a:bodyPr/>
            <a:lstStyle/>
            <a:p>
              <a:endParaRPr lang="en-US"/>
            </a:p>
          </p:txBody>
        </p:sp>
        <p:sp>
          <p:nvSpPr>
            <p:cNvPr id="540802" name="Freeform 130"/>
            <p:cNvSpPr>
              <a:spLocks/>
            </p:cNvSpPr>
            <p:nvPr/>
          </p:nvSpPr>
          <p:spPr bwMode="auto">
            <a:xfrm>
              <a:off x="4380" y="1579"/>
              <a:ext cx="14" cy="35"/>
            </a:xfrm>
            <a:custGeom>
              <a:avLst/>
              <a:gdLst/>
              <a:ahLst/>
              <a:cxnLst>
                <a:cxn ang="0">
                  <a:pos x="41" y="0"/>
                </a:cxn>
                <a:cxn ang="0">
                  <a:pos x="25" y="13"/>
                </a:cxn>
                <a:cxn ang="0">
                  <a:pos x="13" y="28"/>
                </a:cxn>
                <a:cxn ang="0">
                  <a:pos x="4" y="45"/>
                </a:cxn>
                <a:cxn ang="0">
                  <a:pos x="0" y="65"/>
                </a:cxn>
                <a:cxn ang="0">
                  <a:pos x="0" y="85"/>
                </a:cxn>
                <a:cxn ang="0">
                  <a:pos x="4" y="104"/>
                </a:cxn>
              </a:cxnLst>
              <a:rect l="0" t="0" r="r" b="b"/>
              <a:pathLst>
                <a:path w="41" h="104">
                  <a:moveTo>
                    <a:pt x="41" y="0"/>
                  </a:moveTo>
                  <a:lnTo>
                    <a:pt x="25" y="13"/>
                  </a:lnTo>
                  <a:lnTo>
                    <a:pt x="13" y="28"/>
                  </a:lnTo>
                  <a:lnTo>
                    <a:pt x="4" y="45"/>
                  </a:lnTo>
                  <a:lnTo>
                    <a:pt x="0" y="65"/>
                  </a:lnTo>
                  <a:lnTo>
                    <a:pt x="0" y="85"/>
                  </a:lnTo>
                  <a:lnTo>
                    <a:pt x="4" y="104"/>
                  </a:lnTo>
                </a:path>
              </a:pathLst>
            </a:custGeom>
            <a:noFill/>
            <a:ln w="9525">
              <a:solidFill>
                <a:srgbClr val="000000"/>
              </a:solidFill>
              <a:prstDash val="solid"/>
              <a:round/>
              <a:headEnd/>
              <a:tailEnd/>
            </a:ln>
          </p:spPr>
          <p:txBody>
            <a:bodyPr/>
            <a:lstStyle/>
            <a:p>
              <a:endParaRPr lang="en-US"/>
            </a:p>
          </p:txBody>
        </p:sp>
        <p:sp>
          <p:nvSpPr>
            <p:cNvPr id="540803" name="Freeform 131"/>
            <p:cNvSpPr>
              <a:spLocks/>
            </p:cNvSpPr>
            <p:nvPr/>
          </p:nvSpPr>
          <p:spPr bwMode="auto">
            <a:xfrm>
              <a:off x="4380" y="1544"/>
              <a:ext cx="14" cy="35"/>
            </a:xfrm>
            <a:custGeom>
              <a:avLst/>
              <a:gdLst/>
              <a:ahLst/>
              <a:cxnLst>
                <a:cxn ang="0">
                  <a:pos x="4" y="0"/>
                </a:cxn>
                <a:cxn ang="0">
                  <a:pos x="0" y="20"/>
                </a:cxn>
                <a:cxn ang="0">
                  <a:pos x="0" y="39"/>
                </a:cxn>
                <a:cxn ang="0">
                  <a:pos x="4" y="59"/>
                </a:cxn>
                <a:cxn ang="0">
                  <a:pos x="13" y="76"/>
                </a:cxn>
                <a:cxn ang="0">
                  <a:pos x="25" y="92"/>
                </a:cxn>
                <a:cxn ang="0">
                  <a:pos x="41" y="104"/>
                </a:cxn>
              </a:cxnLst>
              <a:rect l="0" t="0" r="r" b="b"/>
              <a:pathLst>
                <a:path w="41" h="104">
                  <a:moveTo>
                    <a:pt x="4" y="0"/>
                  </a:moveTo>
                  <a:lnTo>
                    <a:pt x="0" y="20"/>
                  </a:lnTo>
                  <a:lnTo>
                    <a:pt x="0" y="39"/>
                  </a:lnTo>
                  <a:lnTo>
                    <a:pt x="4" y="59"/>
                  </a:lnTo>
                  <a:lnTo>
                    <a:pt x="13" y="76"/>
                  </a:lnTo>
                  <a:lnTo>
                    <a:pt x="25" y="92"/>
                  </a:lnTo>
                  <a:lnTo>
                    <a:pt x="41" y="104"/>
                  </a:lnTo>
                </a:path>
              </a:pathLst>
            </a:custGeom>
            <a:noFill/>
            <a:ln w="9525">
              <a:solidFill>
                <a:srgbClr val="000000"/>
              </a:solidFill>
              <a:prstDash val="solid"/>
              <a:round/>
              <a:headEnd/>
              <a:tailEnd/>
            </a:ln>
          </p:spPr>
          <p:txBody>
            <a:bodyPr/>
            <a:lstStyle/>
            <a:p>
              <a:endParaRPr lang="en-US"/>
            </a:p>
          </p:txBody>
        </p:sp>
        <p:sp>
          <p:nvSpPr>
            <p:cNvPr id="540804" name="Freeform 132"/>
            <p:cNvSpPr>
              <a:spLocks/>
            </p:cNvSpPr>
            <p:nvPr/>
          </p:nvSpPr>
          <p:spPr bwMode="auto">
            <a:xfrm>
              <a:off x="4369" y="1510"/>
              <a:ext cx="14" cy="34"/>
            </a:xfrm>
            <a:custGeom>
              <a:avLst/>
              <a:gdLst/>
              <a:ahLst/>
              <a:cxnLst>
                <a:cxn ang="0">
                  <a:pos x="38" y="104"/>
                </a:cxn>
                <a:cxn ang="0">
                  <a:pos x="43" y="84"/>
                </a:cxn>
                <a:cxn ang="0">
                  <a:pos x="41" y="65"/>
                </a:cxn>
                <a:cxn ang="0">
                  <a:pos x="37" y="46"/>
                </a:cxn>
                <a:cxn ang="0">
                  <a:pos x="28" y="28"/>
                </a:cxn>
                <a:cxn ang="0">
                  <a:pos x="16" y="13"/>
                </a:cxn>
                <a:cxn ang="0">
                  <a:pos x="0" y="0"/>
                </a:cxn>
              </a:cxnLst>
              <a:rect l="0" t="0" r="r" b="b"/>
              <a:pathLst>
                <a:path w="43" h="104">
                  <a:moveTo>
                    <a:pt x="38" y="104"/>
                  </a:moveTo>
                  <a:lnTo>
                    <a:pt x="43" y="84"/>
                  </a:lnTo>
                  <a:lnTo>
                    <a:pt x="41" y="65"/>
                  </a:lnTo>
                  <a:lnTo>
                    <a:pt x="37" y="46"/>
                  </a:lnTo>
                  <a:lnTo>
                    <a:pt x="28" y="28"/>
                  </a:lnTo>
                  <a:lnTo>
                    <a:pt x="16" y="13"/>
                  </a:lnTo>
                  <a:lnTo>
                    <a:pt x="0" y="0"/>
                  </a:lnTo>
                </a:path>
              </a:pathLst>
            </a:custGeom>
            <a:noFill/>
            <a:ln w="9525">
              <a:solidFill>
                <a:srgbClr val="000000"/>
              </a:solidFill>
              <a:prstDash val="solid"/>
              <a:round/>
              <a:headEnd/>
              <a:tailEnd/>
            </a:ln>
          </p:spPr>
          <p:txBody>
            <a:bodyPr/>
            <a:lstStyle/>
            <a:p>
              <a:endParaRPr lang="en-US"/>
            </a:p>
          </p:txBody>
        </p:sp>
        <p:sp>
          <p:nvSpPr>
            <p:cNvPr id="540805" name="Freeform 133"/>
            <p:cNvSpPr>
              <a:spLocks/>
            </p:cNvSpPr>
            <p:nvPr/>
          </p:nvSpPr>
          <p:spPr bwMode="auto">
            <a:xfrm>
              <a:off x="3928" y="1503"/>
              <a:ext cx="7" cy="143"/>
            </a:xfrm>
            <a:custGeom>
              <a:avLst/>
              <a:gdLst/>
              <a:ahLst/>
              <a:cxnLst>
                <a:cxn ang="0">
                  <a:pos x="20" y="0"/>
                </a:cxn>
                <a:cxn ang="0">
                  <a:pos x="0" y="0"/>
                </a:cxn>
                <a:cxn ang="0">
                  <a:pos x="20" y="430"/>
                </a:cxn>
                <a:cxn ang="0">
                  <a:pos x="20" y="0"/>
                </a:cxn>
              </a:cxnLst>
              <a:rect l="0" t="0" r="r" b="b"/>
              <a:pathLst>
                <a:path w="20" h="430">
                  <a:moveTo>
                    <a:pt x="20" y="0"/>
                  </a:moveTo>
                  <a:lnTo>
                    <a:pt x="0" y="0"/>
                  </a:lnTo>
                  <a:lnTo>
                    <a:pt x="20" y="430"/>
                  </a:lnTo>
                  <a:lnTo>
                    <a:pt x="20" y="0"/>
                  </a:lnTo>
                  <a:close/>
                </a:path>
              </a:pathLst>
            </a:custGeom>
            <a:solidFill>
              <a:srgbClr val="070707"/>
            </a:solidFill>
            <a:ln w="9525">
              <a:noFill/>
              <a:round/>
              <a:headEnd/>
              <a:tailEnd/>
            </a:ln>
          </p:spPr>
          <p:txBody>
            <a:bodyPr/>
            <a:lstStyle/>
            <a:p>
              <a:endParaRPr lang="en-US"/>
            </a:p>
          </p:txBody>
        </p:sp>
        <p:sp>
          <p:nvSpPr>
            <p:cNvPr id="540806" name="Freeform 134"/>
            <p:cNvSpPr>
              <a:spLocks/>
            </p:cNvSpPr>
            <p:nvPr/>
          </p:nvSpPr>
          <p:spPr bwMode="auto">
            <a:xfrm>
              <a:off x="3928" y="1503"/>
              <a:ext cx="7" cy="143"/>
            </a:xfrm>
            <a:custGeom>
              <a:avLst/>
              <a:gdLst/>
              <a:ahLst/>
              <a:cxnLst>
                <a:cxn ang="0">
                  <a:pos x="0" y="0"/>
                </a:cxn>
                <a:cxn ang="0">
                  <a:pos x="20" y="430"/>
                </a:cxn>
                <a:cxn ang="0">
                  <a:pos x="0" y="430"/>
                </a:cxn>
                <a:cxn ang="0">
                  <a:pos x="0" y="0"/>
                </a:cxn>
              </a:cxnLst>
              <a:rect l="0" t="0" r="r" b="b"/>
              <a:pathLst>
                <a:path w="20" h="430">
                  <a:moveTo>
                    <a:pt x="0" y="0"/>
                  </a:moveTo>
                  <a:lnTo>
                    <a:pt x="20" y="430"/>
                  </a:lnTo>
                  <a:lnTo>
                    <a:pt x="0" y="430"/>
                  </a:lnTo>
                  <a:lnTo>
                    <a:pt x="0" y="0"/>
                  </a:lnTo>
                  <a:close/>
                </a:path>
              </a:pathLst>
            </a:custGeom>
            <a:solidFill>
              <a:srgbClr val="070707"/>
            </a:solidFill>
            <a:ln w="9525">
              <a:noFill/>
              <a:round/>
              <a:headEnd/>
              <a:tailEnd/>
            </a:ln>
          </p:spPr>
          <p:txBody>
            <a:bodyPr/>
            <a:lstStyle/>
            <a:p>
              <a:endParaRPr lang="en-US"/>
            </a:p>
          </p:txBody>
        </p:sp>
        <p:sp>
          <p:nvSpPr>
            <p:cNvPr id="540807" name="Line 135"/>
            <p:cNvSpPr>
              <a:spLocks noChangeShapeType="1"/>
            </p:cNvSpPr>
            <p:nvPr/>
          </p:nvSpPr>
          <p:spPr bwMode="auto">
            <a:xfrm flipH="1">
              <a:off x="2879" y="1849"/>
              <a:ext cx="208" cy="1"/>
            </a:xfrm>
            <a:prstGeom prst="line">
              <a:avLst/>
            </a:prstGeom>
            <a:noFill/>
            <a:ln w="6350">
              <a:solidFill>
                <a:srgbClr val="000000"/>
              </a:solidFill>
              <a:round/>
              <a:headEnd/>
              <a:tailEnd/>
            </a:ln>
          </p:spPr>
          <p:txBody>
            <a:bodyPr/>
            <a:lstStyle/>
            <a:p>
              <a:endParaRPr lang="en-US"/>
            </a:p>
          </p:txBody>
        </p:sp>
        <p:sp>
          <p:nvSpPr>
            <p:cNvPr id="540808" name="Line 136"/>
            <p:cNvSpPr>
              <a:spLocks noChangeShapeType="1"/>
            </p:cNvSpPr>
            <p:nvPr/>
          </p:nvSpPr>
          <p:spPr bwMode="auto">
            <a:xfrm flipH="1">
              <a:off x="2879" y="2342"/>
              <a:ext cx="208" cy="1"/>
            </a:xfrm>
            <a:prstGeom prst="line">
              <a:avLst/>
            </a:prstGeom>
            <a:noFill/>
            <a:ln w="6350">
              <a:solidFill>
                <a:srgbClr val="000000"/>
              </a:solidFill>
              <a:round/>
              <a:headEnd/>
              <a:tailEnd/>
            </a:ln>
          </p:spPr>
          <p:txBody>
            <a:bodyPr/>
            <a:lstStyle/>
            <a:p>
              <a:endParaRPr lang="en-US"/>
            </a:p>
          </p:txBody>
        </p:sp>
        <p:sp>
          <p:nvSpPr>
            <p:cNvPr id="540809" name="Line 137"/>
            <p:cNvSpPr>
              <a:spLocks noChangeShapeType="1"/>
            </p:cNvSpPr>
            <p:nvPr/>
          </p:nvSpPr>
          <p:spPr bwMode="auto">
            <a:xfrm>
              <a:off x="2919" y="1809"/>
              <a:ext cx="1" cy="572"/>
            </a:xfrm>
            <a:prstGeom prst="line">
              <a:avLst/>
            </a:prstGeom>
            <a:noFill/>
            <a:ln w="6350">
              <a:solidFill>
                <a:srgbClr val="000000"/>
              </a:solidFill>
              <a:round/>
              <a:headEnd/>
              <a:tailEnd/>
            </a:ln>
          </p:spPr>
          <p:txBody>
            <a:bodyPr/>
            <a:lstStyle/>
            <a:p>
              <a:endParaRPr lang="en-US"/>
            </a:p>
          </p:txBody>
        </p:sp>
        <p:sp>
          <p:nvSpPr>
            <p:cNvPr id="540810" name="Freeform 138"/>
            <p:cNvSpPr>
              <a:spLocks/>
            </p:cNvSpPr>
            <p:nvPr/>
          </p:nvSpPr>
          <p:spPr bwMode="auto">
            <a:xfrm>
              <a:off x="2897" y="1831"/>
              <a:ext cx="43" cy="40"/>
            </a:xfrm>
            <a:custGeom>
              <a:avLst/>
              <a:gdLst/>
              <a:ahLst/>
              <a:cxnLst>
                <a:cxn ang="0">
                  <a:pos x="118" y="119"/>
                </a:cxn>
                <a:cxn ang="0">
                  <a:pos x="130" y="106"/>
                </a:cxn>
                <a:cxn ang="0">
                  <a:pos x="0" y="0"/>
                </a:cxn>
                <a:cxn ang="0">
                  <a:pos x="118" y="119"/>
                </a:cxn>
              </a:cxnLst>
              <a:rect l="0" t="0" r="r" b="b"/>
              <a:pathLst>
                <a:path w="130" h="119">
                  <a:moveTo>
                    <a:pt x="118" y="119"/>
                  </a:moveTo>
                  <a:lnTo>
                    <a:pt x="130" y="106"/>
                  </a:lnTo>
                  <a:lnTo>
                    <a:pt x="0" y="0"/>
                  </a:lnTo>
                  <a:lnTo>
                    <a:pt x="118" y="119"/>
                  </a:lnTo>
                  <a:close/>
                </a:path>
              </a:pathLst>
            </a:custGeom>
            <a:solidFill>
              <a:srgbClr val="070707"/>
            </a:solidFill>
            <a:ln w="9525">
              <a:noFill/>
              <a:round/>
              <a:headEnd/>
              <a:tailEnd/>
            </a:ln>
          </p:spPr>
          <p:txBody>
            <a:bodyPr/>
            <a:lstStyle/>
            <a:p>
              <a:endParaRPr lang="en-US"/>
            </a:p>
          </p:txBody>
        </p:sp>
        <p:sp>
          <p:nvSpPr>
            <p:cNvPr id="540811" name="Freeform 139"/>
            <p:cNvSpPr>
              <a:spLocks/>
            </p:cNvSpPr>
            <p:nvPr/>
          </p:nvSpPr>
          <p:spPr bwMode="auto">
            <a:xfrm>
              <a:off x="2897" y="1827"/>
              <a:ext cx="43" cy="40"/>
            </a:xfrm>
            <a:custGeom>
              <a:avLst/>
              <a:gdLst/>
              <a:ahLst/>
              <a:cxnLst>
                <a:cxn ang="0">
                  <a:pos x="130" y="118"/>
                </a:cxn>
                <a:cxn ang="0">
                  <a:pos x="0" y="12"/>
                </a:cxn>
                <a:cxn ang="0">
                  <a:pos x="12" y="0"/>
                </a:cxn>
                <a:cxn ang="0">
                  <a:pos x="130" y="118"/>
                </a:cxn>
              </a:cxnLst>
              <a:rect l="0" t="0" r="r" b="b"/>
              <a:pathLst>
                <a:path w="130" h="118">
                  <a:moveTo>
                    <a:pt x="130" y="118"/>
                  </a:moveTo>
                  <a:lnTo>
                    <a:pt x="0" y="12"/>
                  </a:lnTo>
                  <a:lnTo>
                    <a:pt x="12" y="0"/>
                  </a:lnTo>
                  <a:lnTo>
                    <a:pt x="130" y="118"/>
                  </a:lnTo>
                  <a:close/>
                </a:path>
              </a:pathLst>
            </a:custGeom>
            <a:solidFill>
              <a:srgbClr val="070707"/>
            </a:solidFill>
            <a:ln w="9525">
              <a:noFill/>
              <a:round/>
              <a:headEnd/>
              <a:tailEnd/>
            </a:ln>
          </p:spPr>
          <p:txBody>
            <a:bodyPr/>
            <a:lstStyle/>
            <a:p>
              <a:endParaRPr lang="en-US"/>
            </a:p>
          </p:txBody>
        </p:sp>
        <p:sp>
          <p:nvSpPr>
            <p:cNvPr id="540812" name="Freeform 140"/>
            <p:cNvSpPr>
              <a:spLocks/>
            </p:cNvSpPr>
            <p:nvPr/>
          </p:nvSpPr>
          <p:spPr bwMode="auto">
            <a:xfrm>
              <a:off x="2897" y="2320"/>
              <a:ext cx="43" cy="39"/>
            </a:xfrm>
            <a:custGeom>
              <a:avLst/>
              <a:gdLst/>
              <a:ahLst/>
              <a:cxnLst>
                <a:cxn ang="0">
                  <a:pos x="12" y="0"/>
                </a:cxn>
                <a:cxn ang="0">
                  <a:pos x="0" y="12"/>
                </a:cxn>
                <a:cxn ang="0">
                  <a:pos x="130" y="118"/>
                </a:cxn>
                <a:cxn ang="0">
                  <a:pos x="12" y="0"/>
                </a:cxn>
              </a:cxnLst>
              <a:rect l="0" t="0" r="r" b="b"/>
              <a:pathLst>
                <a:path w="130" h="118">
                  <a:moveTo>
                    <a:pt x="12" y="0"/>
                  </a:moveTo>
                  <a:lnTo>
                    <a:pt x="0" y="12"/>
                  </a:lnTo>
                  <a:lnTo>
                    <a:pt x="130" y="118"/>
                  </a:lnTo>
                  <a:lnTo>
                    <a:pt x="12" y="0"/>
                  </a:lnTo>
                  <a:close/>
                </a:path>
              </a:pathLst>
            </a:custGeom>
            <a:solidFill>
              <a:srgbClr val="070707"/>
            </a:solidFill>
            <a:ln w="9525">
              <a:noFill/>
              <a:round/>
              <a:headEnd/>
              <a:tailEnd/>
            </a:ln>
          </p:spPr>
          <p:txBody>
            <a:bodyPr/>
            <a:lstStyle/>
            <a:p>
              <a:endParaRPr lang="en-US"/>
            </a:p>
          </p:txBody>
        </p:sp>
        <p:sp>
          <p:nvSpPr>
            <p:cNvPr id="540813" name="Freeform 141"/>
            <p:cNvSpPr>
              <a:spLocks/>
            </p:cNvSpPr>
            <p:nvPr/>
          </p:nvSpPr>
          <p:spPr bwMode="auto">
            <a:xfrm>
              <a:off x="2897" y="2324"/>
              <a:ext cx="43" cy="40"/>
            </a:xfrm>
            <a:custGeom>
              <a:avLst/>
              <a:gdLst/>
              <a:ahLst/>
              <a:cxnLst>
                <a:cxn ang="0">
                  <a:pos x="0" y="0"/>
                </a:cxn>
                <a:cxn ang="0">
                  <a:pos x="130" y="106"/>
                </a:cxn>
                <a:cxn ang="0">
                  <a:pos x="118" y="119"/>
                </a:cxn>
                <a:cxn ang="0">
                  <a:pos x="0" y="0"/>
                </a:cxn>
              </a:cxnLst>
              <a:rect l="0" t="0" r="r" b="b"/>
              <a:pathLst>
                <a:path w="130" h="119">
                  <a:moveTo>
                    <a:pt x="0" y="0"/>
                  </a:moveTo>
                  <a:lnTo>
                    <a:pt x="130" y="106"/>
                  </a:lnTo>
                  <a:lnTo>
                    <a:pt x="118" y="119"/>
                  </a:lnTo>
                  <a:lnTo>
                    <a:pt x="0" y="0"/>
                  </a:lnTo>
                  <a:close/>
                </a:path>
              </a:pathLst>
            </a:custGeom>
            <a:solidFill>
              <a:srgbClr val="070707"/>
            </a:solidFill>
            <a:ln w="9525">
              <a:noFill/>
              <a:round/>
              <a:headEnd/>
              <a:tailEnd/>
            </a:ln>
          </p:spPr>
          <p:txBody>
            <a:bodyPr/>
            <a:lstStyle/>
            <a:p>
              <a:endParaRPr lang="en-US"/>
            </a:p>
          </p:txBody>
        </p:sp>
        <p:sp>
          <p:nvSpPr>
            <p:cNvPr id="540814" name="Rectangle 142"/>
            <p:cNvSpPr>
              <a:spLocks noChangeArrowheads="1"/>
            </p:cNvSpPr>
            <p:nvPr/>
          </p:nvSpPr>
          <p:spPr bwMode="auto">
            <a:xfrm rot="16200000">
              <a:off x="2777" y="2029"/>
              <a:ext cx="174" cy="86"/>
            </a:xfrm>
            <a:prstGeom prst="rect">
              <a:avLst/>
            </a:prstGeom>
            <a:noFill/>
            <a:ln w="9525">
              <a:noFill/>
              <a:miter lim="800000"/>
              <a:headEnd/>
              <a:tailEnd/>
            </a:ln>
          </p:spPr>
          <p:txBody>
            <a:bodyPr wrap="none" lIns="0" tIns="0" rIns="0" bIns="0">
              <a:spAutoFit/>
            </a:bodyPr>
            <a:lstStyle/>
            <a:p>
              <a:r>
                <a:rPr lang="en-US" sz="900">
                  <a:solidFill>
                    <a:srgbClr val="000000"/>
                  </a:solidFill>
                  <a:latin typeface="Times New Roman" pitchFamily="18" charset="0"/>
                </a:rPr>
                <a:t>13'-0"</a:t>
              </a:r>
              <a:endParaRPr lang="en-US"/>
            </a:p>
          </p:txBody>
        </p:sp>
        <p:sp>
          <p:nvSpPr>
            <p:cNvPr id="540815" name="Line 143"/>
            <p:cNvSpPr>
              <a:spLocks noChangeShapeType="1"/>
            </p:cNvSpPr>
            <p:nvPr/>
          </p:nvSpPr>
          <p:spPr bwMode="auto">
            <a:xfrm>
              <a:off x="3865" y="1684"/>
              <a:ext cx="1" cy="158"/>
            </a:xfrm>
            <a:prstGeom prst="line">
              <a:avLst/>
            </a:prstGeom>
            <a:noFill/>
            <a:ln w="6350">
              <a:solidFill>
                <a:srgbClr val="000000"/>
              </a:solidFill>
              <a:round/>
              <a:headEnd/>
              <a:tailEnd/>
            </a:ln>
          </p:spPr>
          <p:txBody>
            <a:bodyPr/>
            <a:lstStyle/>
            <a:p>
              <a:endParaRPr lang="en-US"/>
            </a:p>
          </p:txBody>
        </p:sp>
        <p:sp>
          <p:nvSpPr>
            <p:cNvPr id="540816" name="Freeform 144"/>
            <p:cNvSpPr>
              <a:spLocks/>
            </p:cNvSpPr>
            <p:nvPr/>
          </p:nvSpPr>
          <p:spPr bwMode="auto">
            <a:xfrm>
              <a:off x="3836" y="1842"/>
              <a:ext cx="59" cy="59"/>
            </a:xfrm>
            <a:custGeom>
              <a:avLst/>
              <a:gdLst/>
              <a:ahLst/>
              <a:cxnLst>
                <a:cxn ang="0">
                  <a:pos x="88" y="177"/>
                </a:cxn>
                <a:cxn ang="0">
                  <a:pos x="0" y="0"/>
                </a:cxn>
                <a:cxn ang="0">
                  <a:pos x="177" y="0"/>
                </a:cxn>
                <a:cxn ang="0">
                  <a:pos x="88" y="177"/>
                </a:cxn>
              </a:cxnLst>
              <a:rect l="0" t="0" r="r" b="b"/>
              <a:pathLst>
                <a:path w="177" h="177">
                  <a:moveTo>
                    <a:pt x="88" y="177"/>
                  </a:moveTo>
                  <a:lnTo>
                    <a:pt x="0" y="0"/>
                  </a:lnTo>
                  <a:lnTo>
                    <a:pt x="177" y="0"/>
                  </a:lnTo>
                  <a:lnTo>
                    <a:pt x="88" y="177"/>
                  </a:lnTo>
                  <a:close/>
                </a:path>
              </a:pathLst>
            </a:custGeom>
            <a:solidFill>
              <a:srgbClr val="070707"/>
            </a:solidFill>
            <a:ln w="9525">
              <a:noFill/>
              <a:round/>
              <a:headEnd/>
              <a:tailEnd/>
            </a:ln>
          </p:spPr>
          <p:txBody>
            <a:bodyPr/>
            <a:lstStyle/>
            <a:p>
              <a:endParaRPr lang="en-US"/>
            </a:p>
          </p:txBody>
        </p:sp>
        <p:sp>
          <p:nvSpPr>
            <p:cNvPr id="540817" name="Freeform 145"/>
            <p:cNvSpPr>
              <a:spLocks/>
            </p:cNvSpPr>
            <p:nvPr/>
          </p:nvSpPr>
          <p:spPr bwMode="auto">
            <a:xfrm>
              <a:off x="3748" y="1571"/>
              <a:ext cx="184" cy="192"/>
            </a:xfrm>
            <a:custGeom>
              <a:avLst/>
              <a:gdLst/>
              <a:ahLst/>
              <a:cxnLst>
                <a:cxn ang="0">
                  <a:pos x="352" y="577"/>
                </a:cxn>
                <a:cxn ang="0">
                  <a:pos x="278" y="555"/>
                </a:cxn>
                <a:cxn ang="0">
                  <a:pos x="200" y="537"/>
                </a:cxn>
                <a:cxn ang="0">
                  <a:pos x="127" y="514"/>
                </a:cxn>
                <a:cxn ang="0">
                  <a:pos x="95" y="499"/>
                </a:cxn>
                <a:cxn ang="0">
                  <a:pos x="67" y="477"/>
                </a:cxn>
                <a:cxn ang="0">
                  <a:pos x="43" y="452"/>
                </a:cxn>
                <a:cxn ang="0">
                  <a:pos x="24" y="420"/>
                </a:cxn>
                <a:cxn ang="0">
                  <a:pos x="12" y="383"/>
                </a:cxn>
                <a:cxn ang="0">
                  <a:pos x="3" y="344"/>
                </a:cxn>
                <a:cxn ang="0">
                  <a:pos x="0" y="301"/>
                </a:cxn>
                <a:cxn ang="0">
                  <a:pos x="2" y="258"/>
                </a:cxn>
                <a:cxn ang="0">
                  <a:pos x="9" y="216"/>
                </a:cxn>
                <a:cxn ang="0">
                  <a:pos x="19" y="173"/>
                </a:cxn>
                <a:cxn ang="0">
                  <a:pos x="34" y="135"/>
                </a:cxn>
                <a:cxn ang="0">
                  <a:pos x="52" y="100"/>
                </a:cxn>
                <a:cxn ang="0">
                  <a:pos x="75" y="69"/>
                </a:cxn>
                <a:cxn ang="0">
                  <a:pos x="102" y="45"/>
                </a:cxn>
                <a:cxn ang="0">
                  <a:pos x="130" y="27"/>
                </a:cxn>
                <a:cxn ang="0">
                  <a:pos x="162" y="13"/>
                </a:cxn>
                <a:cxn ang="0">
                  <a:pos x="197" y="6"/>
                </a:cxn>
                <a:cxn ang="0">
                  <a:pos x="234" y="2"/>
                </a:cxn>
                <a:cxn ang="0">
                  <a:pos x="313" y="0"/>
                </a:cxn>
                <a:cxn ang="0">
                  <a:pos x="394" y="6"/>
                </a:cxn>
                <a:cxn ang="0">
                  <a:pos x="475" y="12"/>
                </a:cxn>
                <a:cxn ang="0">
                  <a:pos x="552" y="10"/>
                </a:cxn>
              </a:cxnLst>
              <a:rect l="0" t="0" r="r" b="b"/>
              <a:pathLst>
                <a:path w="552" h="577">
                  <a:moveTo>
                    <a:pt x="352" y="577"/>
                  </a:moveTo>
                  <a:lnTo>
                    <a:pt x="278" y="555"/>
                  </a:lnTo>
                  <a:lnTo>
                    <a:pt x="200" y="537"/>
                  </a:lnTo>
                  <a:lnTo>
                    <a:pt x="127" y="514"/>
                  </a:lnTo>
                  <a:lnTo>
                    <a:pt x="95" y="499"/>
                  </a:lnTo>
                  <a:lnTo>
                    <a:pt x="67" y="477"/>
                  </a:lnTo>
                  <a:lnTo>
                    <a:pt x="43" y="452"/>
                  </a:lnTo>
                  <a:lnTo>
                    <a:pt x="24" y="420"/>
                  </a:lnTo>
                  <a:lnTo>
                    <a:pt x="12" y="383"/>
                  </a:lnTo>
                  <a:lnTo>
                    <a:pt x="3" y="344"/>
                  </a:lnTo>
                  <a:lnTo>
                    <a:pt x="0" y="301"/>
                  </a:lnTo>
                  <a:lnTo>
                    <a:pt x="2" y="258"/>
                  </a:lnTo>
                  <a:lnTo>
                    <a:pt x="9" y="216"/>
                  </a:lnTo>
                  <a:lnTo>
                    <a:pt x="19" y="173"/>
                  </a:lnTo>
                  <a:lnTo>
                    <a:pt x="34" y="135"/>
                  </a:lnTo>
                  <a:lnTo>
                    <a:pt x="52" y="100"/>
                  </a:lnTo>
                  <a:lnTo>
                    <a:pt x="75" y="69"/>
                  </a:lnTo>
                  <a:lnTo>
                    <a:pt x="102" y="45"/>
                  </a:lnTo>
                  <a:lnTo>
                    <a:pt x="130" y="27"/>
                  </a:lnTo>
                  <a:lnTo>
                    <a:pt x="162" y="13"/>
                  </a:lnTo>
                  <a:lnTo>
                    <a:pt x="197" y="6"/>
                  </a:lnTo>
                  <a:lnTo>
                    <a:pt x="234" y="2"/>
                  </a:lnTo>
                  <a:lnTo>
                    <a:pt x="313" y="0"/>
                  </a:lnTo>
                  <a:lnTo>
                    <a:pt x="394" y="6"/>
                  </a:lnTo>
                  <a:lnTo>
                    <a:pt x="475" y="12"/>
                  </a:lnTo>
                  <a:lnTo>
                    <a:pt x="552" y="10"/>
                  </a:lnTo>
                </a:path>
              </a:pathLst>
            </a:custGeom>
            <a:noFill/>
            <a:ln w="6350">
              <a:solidFill>
                <a:srgbClr val="000000"/>
              </a:solidFill>
              <a:prstDash val="solid"/>
              <a:round/>
              <a:headEnd/>
              <a:tailEnd/>
            </a:ln>
          </p:spPr>
          <p:txBody>
            <a:bodyPr/>
            <a:lstStyle/>
            <a:p>
              <a:endParaRPr lang="en-US"/>
            </a:p>
          </p:txBody>
        </p:sp>
        <p:sp>
          <p:nvSpPr>
            <p:cNvPr id="540818" name="Freeform 146"/>
            <p:cNvSpPr>
              <a:spLocks/>
            </p:cNvSpPr>
            <p:nvPr/>
          </p:nvSpPr>
          <p:spPr bwMode="auto">
            <a:xfrm>
              <a:off x="4454" y="1787"/>
              <a:ext cx="59" cy="58"/>
            </a:xfrm>
            <a:custGeom>
              <a:avLst/>
              <a:gdLst/>
              <a:ahLst/>
              <a:cxnLst>
                <a:cxn ang="0">
                  <a:pos x="179" y="51"/>
                </a:cxn>
                <a:cxn ang="0">
                  <a:pos x="0" y="172"/>
                </a:cxn>
                <a:cxn ang="0">
                  <a:pos x="131" y="0"/>
                </a:cxn>
                <a:cxn ang="0">
                  <a:pos x="179" y="51"/>
                </a:cxn>
              </a:cxnLst>
              <a:rect l="0" t="0" r="r" b="b"/>
              <a:pathLst>
                <a:path w="179" h="172">
                  <a:moveTo>
                    <a:pt x="179" y="51"/>
                  </a:moveTo>
                  <a:lnTo>
                    <a:pt x="0" y="172"/>
                  </a:lnTo>
                  <a:lnTo>
                    <a:pt x="131" y="0"/>
                  </a:lnTo>
                  <a:lnTo>
                    <a:pt x="179" y="51"/>
                  </a:lnTo>
                  <a:close/>
                </a:path>
              </a:pathLst>
            </a:custGeom>
            <a:noFill/>
            <a:ln w="9525">
              <a:noFill/>
              <a:round/>
              <a:headEnd/>
              <a:tailEnd/>
            </a:ln>
          </p:spPr>
          <p:txBody>
            <a:bodyPr/>
            <a:lstStyle/>
            <a:p>
              <a:endParaRPr lang="en-US"/>
            </a:p>
          </p:txBody>
        </p:sp>
        <p:sp>
          <p:nvSpPr>
            <p:cNvPr id="540819" name="Freeform 147"/>
            <p:cNvSpPr>
              <a:spLocks/>
            </p:cNvSpPr>
            <p:nvPr/>
          </p:nvSpPr>
          <p:spPr bwMode="auto">
            <a:xfrm>
              <a:off x="4505" y="1573"/>
              <a:ext cx="504" cy="223"/>
            </a:xfrm>
            <a:custGeom>
              <a:avLst/>
              <a:gdLst/>
              <a:ahLst/>
              <a:cxnLst>
                <a:cxn ang="0">
                  <a:pos x="0" y="668"/>
                </a:cxn>
                <a:cxn ang="0">
                  <a:pos x="152" y="514"/>
                </a:cxn>
                <a:cxn ang="0">
                  <a:pos x="304" y="356"/>
                </a:cxn>
                <a:cxn ang="0">
                  <a:pos x="382" y="281"/>
                </a:cxn>
                <a:cxn ang="0">
                  <a:pos x="465" y="215"/>
                </a:cxn>
                <a:cxn ang="0">
                  <a:pos x="556" y="158"/>
                </a:cxn>
                <a:cxn ang="0">
                  <a:pos x="651" y="110"/>
                </a:cxn>
                <a:cxn ang="0">
                  <a:pos x="753" y="72"/>
                </a:cxn>
                <a:cxn ang="0">
                  <a:pos x="858" y="44"/>
                </a:cxn>
                <a:cxn ang="0">
                  <a:pos x="966" y="22"/>
                </a:cxn>
                <a:cxn ang="0">
                  <a:pos x="1076" y="8"/>
                </a:cxn>
                <a:cxn ang="0">
                  <a:pos x="1186" y="1"/>
                </a:cxn>
                <a:cxn ang="0">
                  <a:pos x="1296" y="0"/>
                </a:cxn>
                <a:cxn ang="0">
                  <a:pos x="1511" y="4"/>
                </a:cxn>
              </a:cxnLst>
              <a:rect l="0" t="0" r="r" b="b"/>
              <a:pathLst>
                <a:path w="1511" h="668">
                  <a:moveTo>
                    <a:pt x="0" y="668"/>
                  </a:moveTo>
                  <a:lnTo>
                    <a:pt x="152" y="514"/>
                  </a:lnTo>
                  <a:lnTo>
                    <a:pt x="304" y="356"/>
                  </a:lnTo>
                  <a:lnTo>
                    <a:pt x="382" y="281"/>
                  </a:lnTo>
                  <a:lnTo>
                    <a:pt x="465" y="215"/>
                  </a:lnTo>
                  <a:lnTo>
                    <a:pt x="556" y="158"/>
                  </a:lnTo>
                  <a:lnTo>
                    <a:pt x="651" y="110"/>
                  </a:lnTo>
                  <a:lnTo>
                    <a:pt x="753" y="72"/>
                  </a:lnTo>
                  <a:lnTo>
                    <a:pt x="858" y="44"/>
                  </a:lnTo>
                  <a:lnTo>
                    <a:pt x="966" y="22"/>
                  </a:lnTo>
                  <a:lnTo>
                    <a:pt x="1076" y="8"/>
                  </a:lnTo>
                  <a:lnTo>
                    <a:pt x="1186" y="1"/>
                  </a:lnTo>
                  <a:lnTo>
                    <a:pt x="1296" y="0"/>
                  </a:lnTo>
                  <a:lnTo>
                    <a:pt x="1511" y="4"/>
                  </a:lnTo>
                </a:path>
              </a:pathLst>
            </a:custGeom>
            <a:noFill/>
            <a:ln w="6350">
              <a:noFill/>
              <a:prstDash val="solid"/>
              <a:round/>
              <a:headEnd/>
              <a:tailEnd/>
            </a:ln>
          </p:spPr>
          <p:txBody>
            <a:bodyPr/>
            <a:lstStyle/>
            <a:p>
              <a:endParaRPr lang="en-US"/>
            </a:p>
          </p:txBody>
        </p:sp>
        <p:sp>
          <p:nvSpPr>
            <p:cNvPr id="540820" name="Freeform 148"/>
            <p:cNvSpPr>
              <a:spLocks/>
            </p:cNvSpPr>
            <p:nvPr/>
          </p:nvSpPr>
          <p:spPr bwMode="auto">
            <a:xfrm>
              <a:off x="4454" y="2269"/>
              <a:ext cx="36" cy="71"/>
            </a:xfrm>
            <a:custGeom>
              <a:avLst/>
              <a:gdLst/>
              <a:ahLst/>
              <a:cxnLst>
                <a:cxn ang="0">
                  <a:pos x="110" y="25"/>
                </a:cxn>
                <a:cxn ang="0">
                  <a:pos x="0" y="211"/>
                </a:cxn>
                <a:cxn ang="0">
                  <a:pos x="44" y="0"/>
                </a:cxn>
                <a:cxn ang="0">
                  <a:pos x="110" y="25"/>
                </a:cxn>
              </a:cxnLst>
              <a:rect l="0" t="0" r="r" b="b"/>
              <a:pathLst>
                <a:path w="110" h="211">
                  <a:moveTo>
                    <a:pt x="110" y="25"/>
                  </a:moveTo>
                  <a:lnTo>
                    <a:pt x="0" y="211"/>
                  </a:lnTo>
                  <a:lnTo>
                    <a:pt x="44" y="0"/>
                  </a:lnTo>
                  <a:lnTo>
                    <a:pt x="110" y="25"/>
                  </a:lnTo>
                  <a:close/>
                </a:path>
              </a:pathLst>
            </a:custGeom>
            <a:noFill/>
            <a:ln w="9525">
              <a:noFill/>
              <a:round/>
              <a:headEnd/>
              <a:tailEnd/>
            </a:ln>
          </p:spPr>
          <p:txBody>
            <a:bodyPr/>
            <a:lstStyle/>
            <a:p>
              <a:endParaRPr lang="en-US"/>
            </a:p>
          </p:txBody>
        </p:sp>
        <p:sp>
          <p:nvSpPr>
            <p:cNvPr id="540821" name="Freeform 149"/>
            <p:cNvSpPr>
              <a:spLocks/>
            </p:cNvSpPr>
            <p:nvPr/>
          </p:nvSpPr>
          <p:spPr bwMode="auto">
            <a:xfrm>
              <a:off x="4479" y="1574"/>
              <a:ext cx="530" cy="699"/>
            </a:xfrm>
            <a:custGeom>
              <a:avLst/>
              <a:gdLst/>
              <a:ahLst/>
              <a:cxnLst>
                <a:cxn ang="0">
                  <a:pos x="0" y="2098"/>
                </a:cxn>
                <a:cxn ang="0">
                  <a:pos x="122" y="1780"/>
                </a:cxn>
                <a:cxn ang="0">
                  <a:pos x="183" y="1621"/>
                </a:cxn>
                <a:cxn ang="0">
                  <a:pos x="246" y="1458"/>
                </a:cxn>
                <a:cxn ang="0">
                  <a:pos x="311" y="1289"/>
                </a:cxn>
                <a:cxn ang="0">
                  <a:pos x="380" y="1112"/>
                </a:cxn>
                <a:cxn ang="0">
                  <a:pos x="456" y="931"/>
                </a:cxn>
                <a:cxn ang="0">
                  <a:pos x="537" y="753"/>
                </a:cxn>
                <a:cxn ang="0">
                  <a:pos x="628" y="581"/>
                </a:cxn>
                <a:cxn ang="0">
                  <a:pos x="675" y="499"/>
                </a:cxn>
                <a:cxn ang="0">
                  <a:pos x="727" y="422"/>
                </a:cxn>
                <a:cxn ang="0">
                  <a:pos x="781" y="349"/>
                </a:cxn>
                <a:cxn ang="0">
                  <a:pos x="837" y="280"/>
                </a:cxn>
                <a:cxn ang="0">
                  <a:pos x="896" y="218"/>
                </a:cxn>
                <a:cxn ang="0">
                  <a:pos x="960" y="163"/>
                </a:cxn>
                <a:cxn ang="0">
                  <a:pos x="1026" y="114"/>
                </a:cxn>
                <a:cxn ang="0">
                  <a:pos x="1096" y="73"/>
                </a:cxn>
                <a:cxn ang="0">
                  <a:pos x="1171" y="41"/>
                </a:cxn>
                <a:cxn ang="0">
                  <a:pos x="1248" y="18"/>
                </a:cxn>
                <a:cxn ang="0">
                  <a:pos x="1330" y="4"/>
                </a:cxn>
                <a:cxn ang="0">
                  <a:pos x="1415" y="0"/>
                </a:cxn>
                <a:cxn ang="0">
                  <a:pos x="1590" y="1"/>
                </a:cxn>
              </a:cxnLst>
              <a:rect l="0" t="0" r="r" b="b"/>
              <a:pathLst>
                <a:path w="1590" h="2098">
                  <a:moveTo>
                    <a:pt x="0" y="2098"/>
                  </a:moveTo>
                  <a:lnTo>
                    <a:pt x="122" y="1780"/>
                  </a:lnTo>
                  <a:lnTo>
                    <a:pt x="183" y="1621"/>
                  </a:lnTo>
                  <a:lnTo>
                    <a:pt x="246" y="1458"/>
                  </a:lnTo>
                  <a:lnTo>
                    <a:pt x="311" y="1289"/>
                  </a:lnTo>
                  <a:lnTo>
                    <a:pt x="380" y="1112"/>
                  </a:lnTo>
                  <a:lnTo>
                    <a:pt x="456" y="931"/>
                  </a:lnTo>
                  <a:lnTo>
                    <a:pt x="537" y="753"/>
                  </a:lnTo>
                  <a:lnTo>
                    <a:pt x="628" y="581"/>
                  </a:lnTo>
                  <a:lnTo>
                    <a:pt x="675" y="499"/>
                  </a:lnTo>
                  <a:lnTo>
                    <a:pt x="727" y="422"/>
                  </a:lnTo>
                  <a:lnTo>
                    <a:pt x="781" y="349"/>
                  </a:lnTo>
                  <a:lnTo>
                    <a:pt x="837" y="280"/>
                  </a:lnTo>
                  <a:lnTo>
                    <a:pt x="896" y="218"/>
                  </a:lnTo>
                  <a:lnTo>
                    <a:pt x="960" y="163"/>
                  </a:lnTo>
                  <a:lnTo>
                    <a:pt x="1026" y="114"/>
                  </a:lnTo>
                  <a:lnTo>
                    <a:pt x="1096" y="73"/>
                  </a:lnTo>
                  <a:lnTo>
                    <a:pt x="1171" y="41"/>
                  </a:lnTo>
                  <a:lnTo>
                    <a:pt x="1248" y="18"/>
                  </a:lnTo>
                  <a:lnTo>
                    <a:pt x="1330" y="4"/>
                  </a:lnTo>
                  <a:lnTo>
                    <a:pt x="1415" y="0"/>
                  </a:lnTo>
                  <a:lnTo>
                    <a:pt x="1590" y="1"/>
                  </a:lnTo>
                </a:path>
              </a:pathLst>
            </a:custGeom>
            <a:noFill/>
            <a:ln w="6350">
              <a:noFill/>
              <a:prstDash val="solid"/>
              <a:round/>
              <a:headEnd/>
              <a:tailEnd/>
            </a:ln>
          </p:spPr>
          <p:txBody>
            <a:bodyPr/>
            <a:lstStyle/>
            <a:p>
              <a:endParaRPr lang="en-US"/>
            </a:p>
          </p:txBody>
        </p:sp>
        <p:sp>
          <p:nvSpPr>
            <p:cNvPr id="540822" name="Rectangle 150"/>
            <p:cNvSpPr>
              <a:spLocks noChangeArrowheads="1"/>
            </p:cNvSpPr>
            <p:nvPr/>
          </p:nvSpPr>
          <p:spPr bwMode="auto">
            <a:xfrm>
              <a:off x="3062" y="1139"/>
              <a:ext cx="69"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Times New Roman" pitchFamily="18" charset="0"/>
                </a:rPr>
                <a:t>A</a:t>
              </a:r>
              <a:endParaRPr lang="en-US"/>
            </a:p>
          </p:txBody>
        </p:sp>
        <p:sp>
          <p:nvSpPr>
            <p:cNvPr id="540823" name="Rectangle 151"/>
            <p:cNvSpPr>
              <a:spLocks noChangeArrowheads="1"/>
            </p:cNvSpPr>
            <p:nvPr/>
          </p:nvSpPr>
          <p:spPr bwMode="auto">
            <a:xfrm>
              <a:off x="3842" y="1139"/>
              <a:ext cx="86"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Times New Roman" pitchFamily="18" charset="0"/>
                </a:rPr>
                <a:t>A'</a:t>
              </a:r>
              <a:endParaRPr lang="en-US"/>
            </a:p>
          </p:txBody>
        </p:sp>
        <p:sp>
          <p:nvSpPr>
            <p:cNvPr id="540824" name="Rectangle 152"/>
            <p:cNvSpPr>
              <a:spLocks noChangeArrowheads="1"/>
            </p:cNvSpPr>
            <p:nvPr/>
          </p:nvSpPr>
          <p:spPr bwMode="auto">
            <a:xfrm>
              <a:off x="4641" y="1139"/>
              <a:ext cx="64" cy="115"/>
            </a:xfrm>
            <a:prstGeom prst="rect">
              <a:avLst/>
            </a:prstGeom>
            <a:noFill/>
            <a:ln w="9525">
              <a:noFill/>
              <a:miter lim="800000"/>
              <a:headEnd/>
              <a:tailEnd/>
            </a:ln>
          </p:spPr>
          <p:txBody>
            <a:bodyPr wrap="none" lIns="0" tIns="0" rIns="0" bIns="0">
              <a:spAutoFit/>
            </a:bodyPr>
            <a:lstStyle/>
            <a:p>
              <a:r>
                <a:rPr lang="en-US" sz="1200">
                  <a:solidFill>
                    <a:srgbClr val="000000"/>
                  </a:solidFill>
                  <a:latin typeface="Times New Roman" pitchFamily="18" charset="0"/>
                </a:rPr>
                <a:t>B</a:t>
              </a:r>
              <a:endParaRPr lang="en-US"/>
            </a:p>
          </p:txBody>
        </p:sp>
        <p:sp>
          <p:nvSpPr>
            <p:cNvPr id="540825" name="Freeform 153"/>
            <p:cNvSpPr>
              <a:spLocks/>
            </p:cNvSpPr>
            <p:nvPr/>
          </p:nvSpPr>
          <p:spPr bwMode="auto">
            <a:xfrm>
              <a:off x="3001" y="1114"/>
              <a:ext cx="153" cy="152"/>
            </a:xfrm>
            <a:custGeom>
              <a:avLst/>
              <a:gdLst/>
              <a:ahLst/>
              <a:cxnLst>
                <a:cxn ang="0">
                  <a:pos x="458" y="228"/>
                </a:cxn>
                <a:cxn ang="0">
                  <a:pos x="449" y="169"/>
                </a:cxn>
                <a:cxn ang="0">
                  <a:pos x="427" y="114"/>
                </a:cxn>
                <a:cxn ang="0">
                  <a:pos x="390" y="66"/>
                </a:cxn>
                <a:cxn ang="0">
                  <a:pos x="344" y="30"/>
                </a:cxn>
                <a:cxn ang="0">
                  <a:pos x="287" y="7"/>
                </a:cxn>
                <a:cxn ang="0">
                  <a:pos x="228" y="0"/>
                </a:cxn>
                <a:cxn ang="0">
                  <a:pos x="169" y="7"/>
                </a:cxn>
                <a:cxn ang="0">
                  <a:pos x="114" y="30"/>
                </a:cxn>
                <a:cxn ang="0">
                  <a:pos x="68" y="66"/>
                </a:cxn>
                <a:cxn ang="0">
                  <a:pos x="31" y="114"/>
                </a:cxn>
                <a:cxn ang="0">
                  <a:pos x="9" y="169"/>
                </a:cxn>
                <a:cxn ang="0">
                  <a:pos x="0" y="228"/>
                </a:cxn>
                <a:cxn ang="0">
                  <a:pos x="9" y="287"/>
                </a:cxn>
                <a:cxn ang="0">
                  <a:pos x="31" y="342"/>
                </a:cxn>
                <a:cxn ang="0">
                  <a:pos x="68" y="390"/>
                </a:cxn>
                <a:cxn ang="0">
                  <a:pos x="114" y="425"/>
                </a:cxn>
                <a:cxn ang="0">
                  <a:pos x="169" y="449"/>
                </a:cxn>
                <a:cxn ang="0">
                  <a:pos x="228" y="456"/>
                </a:cxn>
                <a:cxn ang="0">
                  <a:pos x="287" y="449"/>
                </a:cxn>
                <a:cxn ang="0">
                  <a:pos x="344" y="425"/>
                </a:cxn>
                <a:cxn ang="0">
                  <a:pos x="390" y="390"/>
                </a:cxn>
                <a:cxn ang="0">
                  <a:pos x="427" y="342"/>
                </a:cxn>
                <a:cxn ang="0">
                  <a:pos x="449" y="287"/>
                </a:cxn>
                <a:cxn ang="0">
                  <a:pos x="458" y="228"/>
                </a:cxn>
              </a:cxnLst>
              <a:rect l="0" t="0" r="r" b="b"/>
              <a:pathLst>
                <a:path w="458" h="456">
                  <a:moveTo>
                    <a:pt x="458" y="228"/>
                  </a:moveTo>
                  <a:lnTo>
                    <a:pt x="449" y="169"/>
                  </a:lnTo>
                  <a:lnTo>
                    <a:pt x="427" y="114"/>
                  </a:lnTo>
                  <a:lnTo>
                    <a:pt x="390" y="66"/>
                  </a:lnTo>
                  <a:lnTo>
                    <a:pt x="344" y="30"/>
                  </a:lnTo>
                  <a:lnTo>
                    <a:pt x="287" y="7"/>
                  </a:lnTo>
                  <a:lnTo>
                    <a:pt x="228" y="0"/>
                  </a:lnTo>
                  <a:lnTo>
                    <a:pt x="169" y="7"/>
                  </a:lnTo>
                  <a:lnTo>
                    <a:pt x="114" y="30"/>
                  </a:lnTo>
                  <a:lnTo>
                    <a:pt x="68" y="66"/>
                  </a:lnTo>
                  <a:lnTo>
                    <a:pt x="31" y="114"/>
                  </a:lnTo>
                  <a:lnTo>
                    <a:pt x="9" y="169"/>
                  </a:lnTo>
                  <a:lnTo>
                    <a:pt x="0" y="228"/>
                  </a:lnTo>
                  <a:lnTo>
                    <a:pt x="9" y="287"/>
                  </a:lnTo>
                  <a:lnTo>
                    <a:pt x="31" y="342"/>
                  </a:lnTo>
                  <a:lnTo>
                    <a:pt x="68" y="390"/>
                  </a:lnTo>
                  <a:lnTo>
                    <a:pt x="114" y="425"/>
                  </a:lnTo>
                  <a:lnTo>
                    <a:pt x="169" y="449"/>
                  </a:lnTo>
                  <a:lnTo>
                    <a:pt x="228" y="456"/>
                  </a:lnTo>
                  <a:lnTo>
                    <a:pt x="287" y="449"/>
                  </a:lnTo>
                  <a:lnTo>
                    <a:pt x="344" y="425"/>
                  </a:lnTo>
                  <a:lnTo>
                    <a:pt x="390" y="390"/>
                  </a:lnTo>
                  <a:lnTo>
                    <a:pt x="427" y="342"/>
                  </a:lnTo>
                  <a:lnTo>
                    <a:pt x="449" y="287"/>
                  </a:lnTo>
                  <a:lnTo>
                    <a:pt x="458" y="228"/>
                  </a:lnTo>
                  <a:close/>
                </a:path>
              </a:pathLst>
            </a:custGeom>
            <a:noFill/>
            <a:ln w="14288">
              <a:solidFill>
                <a:srgbClr val="000000"/>
              </a:solidFill>
              <a:prstDash val="solid"/>
              <a:round/>
              <a:headEnd/>
              <a:tailEnd/>
            </a:ln>
          </p:spPr>
          <p:txBody>
            <a:bodyPr/>
            <a:lstStyle/>
            <a:p>
              <a:endParaRPr lang="en-US"/>
            </a:p>
          </p:txBody>
        </p:sp>
        <p:sp>
          <p:nvSpPr>
            <p:cNvPr id="540826" name="Freeform 154"/>
            <p:cNvSpPr>
              <a:spLocks/>
            </p:cNvSpPr>
            <p:nvPr/>
          </p:nvSpPr>
          <p:spPr bwMode="auto">
            <a:xfrm>
              <a:off x="3789" y="1114"/>
              <a:ext cx="152" cy="152"/>
            </a:xfrm>
            <a:custGeom>
              <a:avLst/>
              <a:gdLst/>
              <a:ahLst/>
              <a:cxnLst>
                <a:cxn ang="0">
                  <a:pos x="456" y="228"/>
                </a:cxn>
                <a:cxn ang="0">
                  <a:pos x="449" y="169"/>
                </a:cxn>
                <a:cxn ang="0">
                  <a:pos x="425" y="114"/>
                </a:cxn>
                <a:cxn ang="0">
                  <a:pos x="390" y="66"/>
                </a:cxn>
                <a:cxn ang="0">
                  <a:pos x="342" y="30"/>
                </a:cxn>
                <a:cxn ang="0">
                  <a:pos x="287" y="7"/>
                </a:cxn>
                <a:cxn ang="0">
                  <a:pos x="228" y="0"/>
                </a:cxn>
                <a:cxn ang="0">
                  <a:pos x="169" y="7"/>
                </a:cxn>
                <a:cxn ang="0">
                  <a:pos x="114" y="30"/>
                </a:cxn>
                <a:cxn ang="0">
                  <a:pos x="66" y="66"/>
                </a:cxn>
                <a:cxn ang="0">
                  <a:pos x="30" y="114"/>
                </a:cxn>
                <a:cxn ang="0">
                  <a:pos x="7" y="169"/>
                </a:cxn>
                <a:cxn ang="0">
                  <a:pos x="0" y="228"/>
                </a:cxn>
                <a:cxn ang="0">
                  <a:pos x="7" y="287"/>
                </a:cxn>
                <a:cxn ang="0">
                  <a:pos x="30" y="342"/>
                </a:cxn>
                <a:cxn ang="0">
                  <a:pos x="66" y="390"/>
                </a:cxn>
                <a:cxn ang="0">
                  <a:pos x="114" y="425"/>
                </a:cxn>
                <a:cxn ang="0">
                  <a:pos x="169" y="449"/>
                </a:cxn>
                <a:cxn ang="0">
                  <a:pos x="228" y="456"/>
                </a:cxn>
                <a:cxn ang="0">
                  <a:pos x="287" y="449"/>
                </a:cxn>
                <a:cxn ang="0">
                  <a:pos x="342" y="425"/>
                </a:cxn>
                <a:cxn ang="0">
                  <a:pos x="390" y="390"/>
                </a:cxn>
                <a:cxn ang="0">
                  <a:pos x="425" y="342"/>
                </a:cxn>
                <a:cxn ang="0">
                  <a:pos x="449" y="287"/>
                </a:cxn>
                <a:cxn ang="0">
                  <a:pos x="456" y="228"/>
                </a:cxn>
              </a:cxnLst>
              <a:rect l="0" t="0" r="r" b="b"/>
              <a:pathLst>
                <a:path w="456" h="456">
                  <a:moveTo>
                    <a:pt x="456" y="228"/>
                  </a:moveTo>
                  <a:lnTo>
                    <a:pt x="449" y="169"/>
                  </a:lnTo>
                  <a:lnTo>
                    <a:pt x="425" y="114"/>
                  </a:lnTo>
                  <a:lnTo>
                    <a:pt x="390" y="66"/>
                  </a:lnTo>
                  <a:lnTo>
                    <a:pt x="342" y="30"/>
                  </a:lnTo>
                  <a:lnTo>
                    <a:pt x="287" y="7"/>
                  </a:lnTo>
                  <a:lnTo>
                    <a:pt x="228" y="0"/>
                  </a:lnTo>
                  <a:lnTo>
                    <a:pt x="169" y="7"/>
                  </a:lnTo>
                  <a:lnTo>
                    <a:pt x="114" y="30"/>
                  </a:lnTo>
                  <a:lnTo>
                    <a:pt x="66" y="66"/>
                  </a:lnTo>
                  <a:lnTo>
                    <a:pt x="30" y="114"/>
                  </a:lnTo>
                  <a:lnTo>
                    <a:pt x="7" y="169"/>
                  </a:lnTo>
                  <a:lnTo>
                    <a:pt x="0" y="228"/>
                  </a:lnTo>
                  <a:lnTo>
                    <a:pt x="7" y="287"/>
                  </a:lnTo>
                  <a:lnTo>
                    <a:pt x="30" y="342"/>
                  </a:lnTo>
                  <a:lnTo>
                    <a:pt x="66" y="390"/>
                  </a:lnTo>
                  <a:lnTo>
                    <a:pt x="114" y="425"/>
                  </a:lnTo>
                  <a:lnTo>
                    <a:pt x="169" y="449"/>
                  </a:lnTo>
                  <a:lnTo>
                    <a:pt x="228" y="456"/>
                  </a:lnTo>
                  <a:lnTo>
                    <a:pt x="287" y="449"/>
                  </a:lnTo>
                  <a:lnTo>
                    <a:pt x="342" y="425"/>
                  </a:lnTo>
                  <a:lnTo>
                    <a:pt x="390" y="390"/>
                  </a:lnTo>
                  <a:lnTo>
                    <a:pt x="425" y="342"/>
                  </a:lnTo>
                  <a:lnTo>
                    <a:pt x="449" y="287"/>
                  </a:lnTo>
                  <a:lnTo>
                    <a:pt x="456" y="228"/>
                  </a:lnTo>
                  <a:close/>
                </a:path>
              </a:pathLst>
            </a:custGeom>
            <a:noFill/>
            <a:ln w="14288">
              <a:solidFill>
                <a:srgbClr val="000000"/>
              </a:solidFill>
              <a:prstDash val="solid"/>
              <a:round/>
              <a:headEnd/>
              <a:tailEnd/>
            </a:ln>
          </p:spPr>
          <p:txBody>
            <a:bodyPr/>
            <a:lstStyle/>
            <a:p>
              <a:endParaRPr lang="en-US"/>
            </a:p>
          </p:txBody>
        </p:sp>
        <p:sp>
          <p:nvSpPr>
            <p:cNvPr id="540827" name="Freeform 155"/>
            <p:cNvSpPr>
              <a:spLocks/>
            </p:cNvSpPr>
            <p:nvPr/>
          </p:nvSpPr>
          <p:spPr bwMode="auto">
            <a:xfrm>
              <a:off x="4577" y="1114"/>
              <a:ext cx="152" cy="152"/>
            </a:xfrm>
            <a:custGeom>
              <a:avLst/>
              <a:gdLst/>
              <a:ahLst/>
              <a:cxnLst>
                <a:cxn ang="0">
                  <a:pos x="456" y="228"/>
                </a:cxn>
                <a:cxn ang="0">
                  <a:pos x="448" y="169"/>
                </a:cxn>
                <a:cxn ang="0">
                  <a:pos x="426" y="114"/>
                </a:cxn>
                <a:cxn ang="0">
                  <a:pos x="389" y="66"/>
                </a:cxn>
                <a:cxn ang="0">
                  <a:pos x="342" y="30"/>
                </a:cxn>
                <a:cxn ang="0">
                  <a:pos x="287" y="7"/>
                </a:cxn>
                <a:cxn ang="0">
                  <a:pos x="228" y="0"/>
                </a:cxn>
                <a:cxn ang="0">
                  <a:pos x="168" y="7"/>
                </a:cxn>
                <a:cxn ang="0">
                  <a:pos x="114" y="30"/>
                </a:cxn>
                <a:cxn ang="0">
                  <a:pos x="67" y="66"/>
                </a:cxn>
                <a:cxn ang="0">
                  <a:pos x="31" y="114"/>
                </a:cxn>
                <a:cxn ang="0">
                  <a:pos x="8" y="169"/>
                </a:cxn>
                <a:cxn ang="0">
                  <a:pos x="0" y="228"/>
                </a:cxn>
                <a:cxn ang="0">
                  <a:pos x="8" y="287"/>
                </a:cxn>
                <a:cxn ang="0">
                  <a:pos x="31" y="342"/>
                </a:cxn>
                <a:cxn ang="0">
                  <a:pos x="67" y="390"/>
                </a:cxn>
                <a:cxn ang="0">
                  <a:pos x="114" y="425"/>
                </a:cxn>
                <a:cxn ang="0">
                  <a:pos x="168" y="449"/>
                </a:cxn>
                <a:cxn ang="0">
                  <a:pos x="228" y="456"/>
                </a:cxn>
                <a:cxn ang="0">
                  <a:pos x="287" y="449"/>
                </a:cxn>
                <a:cxn ang="0">
                  <a:pos x="342" y="425"/>
                </a:cxn>
                <a:cxn ang="0">
                  <a:pos x="389" y="390"/>
                </a:cxn>
                <a:cxn ang="0">
                  <a:pos x="426" y="342"/>
                </a:cxn>
                <a:cxn ang="0">
                  <a:pos x="448" y="287"/>
                </a:cxn>
                <a:cxn ang="0">
                  <a:pos x="456" y="228"/>
                </a:cxn>
              </a:cxnLst>
              <a:rect l="0" t="0" r="r" b="b"/>
              <a:pathLst>
                <a:path w="456" h="456">
                  <a:moveTo>
                    <a:pt x="456" y="228"/>
                  </a:moveTo>
                  <a:lnTo>
                    <a:pt x="448" y="169"/>
                  </a:lnTo>
                  <a:lnTo>
                    <a:pt x="426" y="114"/>
                  </a:lnTo>
                  <a:lnTo>
                    <a:pt x="389" y="66"/>
                  </a:lnTo>
                  <a:lnTo>
                    <a:pt x="342" y="30"/>
                  </a:lnTo>
                  <a:lnTo>
                    <a:pt x="287" y="7"/>
                  </a:lnTo>
                  <a:lnTo>
                    <a:pt x="228" y="0"/>
                  </a:lnTo>
                  <a:lnTo>
                    <a:pt x="168" y="7"/>
                  </a:lnTo>
                  <a:lnTo>
                    <a:pt x="114" y="30"/>
                  </a:lnTo>
                  <a:lnTo>
                    <a:pt x="67" y="66"/>
                  </a:lnTo>
                  <a:lnTo>
                    <a:pt x="31" y="114"/>
                  </a:lnTo>
                  <a:lnTo>
                    <a:pt x="8" y="169"/>
                  </a:lnTo>
                  <a:lnTo>
                    <a:pt x="0" y="228"/>
                  </a:lnTo>
                  <a:lnTo>
                    <a:pt x="8" y="287"/>
                  </a:lnTo>
                  <a:lnTo>
                    <a:pt x="31" y="342"/>
                  </a:lnTo>
                  <a:lnTo>
                    <a:pt x="67" y="390"/>
                  </a:lnTo>
                  <a:lnTo>
                    <a:pt x="114" y="425"/>
                  </a:lnTo>
                  <a:lnTo>
                    <a:pt x="168" y="449"/>
                  </a:lnTo>
                  <a:lnTo>
                    <a:pt x="228" y="456"/>
                  </a:lnTo>
                  <a:lnTo>
                    <a:pt x="287" y="449"/>
                  </a:lnTo>
                  <a:lnTo>
                    <a:pt x="342" y="425"/>
                  </a:lnTo>
                  <a:lnTo>
                    <a:pt x="389" y="390"/>
                  </a:lnTo>
                  <a:lnTo>
                    <a:pt x="426" y="342"/>
                  </a:lnTo>
                  <a:lnTo>
                    <a:pt x="448" y="287"/>
                  </a:lnTo>
                  <a:lnTo>
                    <a:pt x="456" y="228"/>
                  </a:lnTo>
                  <a:close/>
                </a:path>
              </a:pathLst>
            </a:custGeom>
            <a:noFill/>
            <a:ln w="14288">
              <a:solidFill>
                <a:srgbClr val="000000"/>
              </a:solidFill>
              <a:prstDash val="solid"/>
              <a:round/>
              <a:headEnd/>
              <a:tailEnd/>
            </a:ln>
          </p:spPr>
          <p:txBody>
            <a:bodyPr/>
            <a:lstStyle/>
            <a:p>
              <a:endParaRPr lang="en-US"/>
            </a:p>
          </p:txBody>
        </p:sp>
      </p:grpSp>
      <p:sp>
        <p:nvSpPr>
          <p:cNvPr id="540677" name="Rectangle 5"/>
          <p:cNvSpPr>
            <a:spLocks noGrp="1" noChangeArrowheads="1"/>
          </p:cNvSpPr>
          <p:nvPr>
            <p:ph type="title"/>
          </p:nvPr>
        </p:nvSpPr>
        <p:spPr/>
        <p:txBody>
          <a:bodyPr/>
          <a:lstStyle/>
          <a:p>
            <a:r>
              <a:rPr lang="en-US" sz="3200" dirty="0">
                <a:solidFill>
                  <a:srgbClr val="2D2DB9"/>
                </a:solidFill>
              </a:rPr>
              <a:t>Frame 1 Column Design</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
        <p:nvSpPr>
          <p:cNvPr id="167048" name="Text Box 136"/>
          <p:cNvSpPr txBox="1">
            <a:spLocks noChangeArrowheads="1"/>
          </p:cNvSpPr>
          <p:nvPr/>
        </p:nvSpPr>
        <p:spPr bwMode="auto">
          <a:xfrm>
            <a:off x="4648200" y="4935538"/>
            <a:ext cx="3300413" cy="1006475"/>
          </a:xfrm>
          <a:prstGeom prst="rect">
            <a:avLst/>
          </a:prstGeom>
          <a:noFill/>
          <a:ln w="9525">
            <a:noFill/>
            <a:miter lim="800000"/>
            <a:headEnd/>
            <a:tailEnd/>
          </a:ln>
          <a:effectLst/>
        </p:spPr>
        <p:txBody>
          <a:bodyPr wrap="none">
            <a:spAutoFit/>
          </a:bodyPr>
          <a:lstStyle/>
          <a:p>
            <a:pPr algn="l"/>
            <a:r>
              <a:rPr lang="en-US" sz="2000"/>
              <a:t>Column moments (Level 7),</a:t>
            </a:r>
            <a:br>
              <a:rPr lang="en-US" sz="2000"/>
            </a:br>
            <a:r>
              <a:rPr lang="en-US" sz="2000"/>
              <a:t>assume uniform distribution</a:t>
            </a:r>
            <a:br>
              <a:rPr lang="en-US" sz="2000"/>
            </a:br>
            <a:r>
              <a:rPr lang="en-US" sz="2000"/>
              <a:t>top and bottom</a:t>
            </a:r>
          </a:p>
        </p:txBody>
      </p:sp>
      <p:graphicFrame>
        <p:nvGraphicFramePr>
          <p:cNvPr id="167057" name="Object 145" descr="This method assumes an inflection point at midheight of the column which is reasonable in most cases for regular frame layouts."/>
          <p:cNvGraphicFramePr>
            <a:graphicFrameLocks noGrp="1" noChangeAspect="1"/>
          </p:cNvGraphicFramePr>
          <p:nvPr>
            <p:ph sz="half" idx="2"/>
            <p:extLst>
              <p:ext uri="{D42A27DB-BD31-4B8C-83A1-F6EECF244321}">
                <p14:modId xmlns:p14="http://schemas.microsoft.com/office/powerpoint/2010/main" val="1096549003"/>
              </p:ext>
            </p:extLst>
          </p:nvPr>
        </p:nvGraphicFramePr>
        <p:xfrm>
          <a:off x="4584700" y="4021138"/>
          <a:ext cx="3956050" cy="431800"/>
        </p:xfrm>
        <a:graphic>
          <a:graphicData uri="http://schemas.openxmlformats.org/presentationml/2006/ole">
            <mc:AlternateContent xmlns:mc="http://schemas.openxmlformats.org/markup-compatibility/2006">
              <mc:Choice xmlns:v="urn:schemas-microsoft-com:vml" Requires="v">
                <p:oleObj spid="_x0000_s167322" name="Equation" r:id="rId4" imgW="1981080" imgH="215640" progId="Equation.3">
                  <p:embed/>
                </p:oleObj>
              </mc:Choice>
              <mc:Fallback>
                <p:oleObj name="Equation" r:id="rId4" imgW="1981080" imgH="215640" progId="Equation.3">
                  <p:embed/>
                  <p:pic>
                    <p:nvPicPr>
                      <p:cNvPr id="0" name="Picture 145"/>
                      <p:cNvPicPr>
                        <a:picLocks noChangeAspect="1" noChangeArrowheads="1"/>
                      </p:cNvPicPr>
                      <p:nvPr/>
                    </p:nvPicPr>
                    <p:blipFill>
                      <a:blip r:embed="rId5"/>
                      <a:srcRect/>
                      <a:stretch>
                        <a:fillRect/>
                      </a:stretch>
                    </p:blipFill>
                    <p:spPr bwMode="auto">
                      <a:xfrm>
                        <a:off x="4584700" y="4021138"/>
                        <a:ext cx="395605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7049" name="Object 137" descr="Calculation of the cloumn design moments from beam flexural capacities and stron column-weak beam rule.&#10;&#10;The method assumes an inflection point at midheight of the colum which is reasonable in most cases for regualr frame layouts. "/>
          <p:cNvGraphicFramePr>
            <a:graphicFrameLocks noGrp="1" noChangeAspect="1"/>
          </p:cNvGraphicFramePr>
          <p:nvPr>
            <p:ph sz="half" idx="1"/>
            <p:extLst>
              <p:ext uri="{D42A27DB-BD31-4B8C-83A1-F6EECF244321}">
                <p14:modId xmlns:p14="http://schemas.microsoft.com/office/powerpoint/2010/main" val="230242058"/>
              </p:ext>
            </p:extLst>
          </p:nvPr>
        </p:nvGraphicFramePr>
        <p:xfrm>
          <a:off x="4527550" y="3290888"/>
          <a:ext cx="2673350" cy="546100"/>
        </p:xfrm>
        <a:graphic>
          <a:graphicData uri="http://schemas.openxmlformats.org/presentationml/2006/ole">
            <mc:AlternateContent xmlns:mc="http://schemas.openxmlformats.org/markup-compatibility/2006">
              <mc:Choice xmlns:v="urn:schemas-microsoft-com:vml" Requires="v">
                <p:oleObj spid="_x0000_s167323" name="Equation" r:id="rId6" imgW="1244520" imgH="253800" progId="Equation.3">
                  <p:embed/>
                </p:oleObj>
              </mc:Choice>
              <mc:Fallback>
                <p:oleObj name="Equation" r:id="rId6" imgW="1244520" imgH="253800" progId="Equation.3">
                  <p:embed/>
                  <p:pic>
                    <p:nvPicPr>
                      <p:cNvPr id="0" name="Picture 13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27550" y="3290888"/>
                        <a:ext cx="2673350" cy="546100"/>
                      </a:xfrm>
                      <a:prstGeom prst="rect">
                        <a:avLst/>
                      </a:prstGeom>
                      <a:noFill/>
                      <a:extLst/>
                    </p:spPr>
                  </p:pic>
                </p:oleObj>
              </mc:Fallback>
            </mc:AlternateContent>
          </a:graphicData>
        </a:graphic>
      </p:graphicFrame>
      <p:sp>
        <p:nvSpPr>
          <p:cNvPr id="167047" name="Text Box 135"/>
          <p:cNvSpPr txBox="1">
            <a:spLocks noChangeArrowheads="1"/>
          </p:cNvSpPr>
          <p:nvPr/>
        </p:nvSpPr>
        <p:spPr bwMode="auto">
          <a:xfrm>
            <a:off x="4592638" y="2636838"/>
            <a:ext cx="3017837" cy="396875"/>
          </a:xfrm>
          <a:prstGeom prst="rect">
            <a:avLst/>
          </a:prstGeom>
          <a:noFill/>
          <a:ln w="9525">
            <a:noFill/>
            <a:miter lim="800000"/>
            <a:headEnd/>
            <a:tailEnd/>
          </a:ln>
          <a:effectLst/>
        </p:spPr>
        <p:txBody>
          <a:bodyPr wrap="none">
            <a:spAutoFit/>
          </a:bodyPr>
          <a:lstStyle/>
          <a:p>
            <a:pPr algn="l"/>
            <a:r>
              <a:rPr lang="en-US" sz="2000"/>
              <a:t>Beam moments (Level 7)</a:t>
            </a:r>
          </a:p>
        </p:txBody>
      </p:sp>
      <p:grpSp>
        <p:nvGrpSpPr>
          <p:cNvPr id="3" name="Group 2" descr="Calculation of the column design moments from beam flexural capacities and strong column-weak beam rule.  &#10;"/>
          <p:cNvGrpSpPr/>
          <p:nvPr/>
        </p:nvGrpSpPr>
        <p:grpSpPr>
          <a:xfrm>
            <a:off x="673100" y="1797050"/>
            <a:ext cx="3829050" cy="4217988"/>
            <a:chOff x="673100" y="1797050"/>
            <a:chExt cx="3829050" cy="4217988"/>
          </a:xfrm>
        </p:grpSpPr>
        <p:grpSp>
          <p:nvGrpSpPr>
            <p:cNvPr id="167055" name="Group 143"/>
            <p:cNvGrpSpPr>
              <a:grpSpLocks/>
            </p:cNvGrpSpPr>
            <p:nvPr/>
          </p:nvGrpSpPr>
          <p:grpSpPr bwMode="auto">
            <a:xfrm>
              <a:off x="673100" y="1797050"/>
              <a:ext cx="3829050" cy="2270125"/>
              <a:chOff x="280" y="476"/>
              <a:chExt cx="2844" cy="1758"/>
            </a:xfrm>
          </p:grpSpPr>
          <p:sp>
            <p:nvSpPr>
              <p:cNvPr id="166916" name="Freeform 4"/>
              <p:cNvSpPr>
                <a:spLocks/>
              </p:cNvSpPr>
              <p:nvPr/>
            </p:nvSpPr>
            <p:spPr bwMode="black">
              <a:xfrm>
                <a:off x="280" y="622"/>
                <a:ext cx="190" cy="135"/>
              </a:xfrm>
              <a:custGeom>
                <a:avLst/>
                <a:gdLst/>
                <a:ahLst/>
                <a:cxnLst>
                  <a:cxn ang="0">
                    <a:pos x="574" y="547"/>
                  </a:cxn>
                  <a:cxn ang="0">
                    <a:pos x="514" y="541"/>
                  </a:cxn>
                  <a:cxn ang="0">
                    <a:pos x="456" y="531"/>
                  </a:cxn>
                  <a:cxn ang="0">
                    <a:pos x="397" y="512"/>
                  </a:cxn>
                  <a:cxn ang="0">
                    <a:pos x="343" y="491"/>
                  </a:cxn>
                  <a:cxn ang="0">
                    <a:pos x="291" y="464"/>
                  </a:cxn>
                  <a:cxn ang="0">
                    <a:pos x="243" y="433"/>
                  </a:cxn>
                  <a:cxn ang="0">
                    <a:pos x="197" y="398"/>
                  </a:cxn>
                  <a:cxn ang="0">
                    <a:pos x="157" y="359"/>
                  </a:cxn>
                  <a:cxn ang="0">
                    <a:pos x="120" y="317"/>
                  </a:cxn>
                  <a:cxn ang="0">
                    <a:pos x="87" y="272"/>
                  </a:cxn>
                  <a:cxn ang="0">
                    <a:pos x="59" y="221"/>
                  </a:cxn>
                  <a:cxn ang="0">
                    <a:pos x="36" y="170"/>
                  </a:cxn>
                  <a:cxn ang="0">
                    <a:pos x="17" y="116"/>
                  </a:cxn>
                  <a:cxn ang="0">
                    <a:pos x="6" y="60"/>
                  </a:cxn>
                  <a:cxn ang="0">
                    <a:pos x="0" y="2"/>
                  </a:cxn>
                  <a:cxn ang="0">
                    <a:pos x="38" y="27"/>
                  </a:cxn>
                  <a:cxn ang="0">
                    <a:pos x="47" y="81"/>
                  </a:cxn>
                  <a:cxn ang="0">
                    <a:pos x="60" y="132"/>
                  </a:cxn>
                  <a:cxn ang="0">
                    <a:pos x="80" y="182"/>
                  </a:cxn>
                  <a:cxn ang="0">
                    <a:pos x="104" y="230"/>
                  </a:cxn>
                  <a:cxn ang="0">
                    <a:pos x="132" y="274"/>
                  </a:cxn>
                  <a:cxn ang="0">
                    <a:pos x="165" y="316"/>
                  </a:cxn>
                  <a:cxn ang="0">
                    <a:pos x="202" y="354"/>
                  </a:cxn>
                  <a:cxn ang="0">
                    <a:pos x="243" y="389"/>
                  </a:cxn>
                  <a:cxn ang="0">
                    <a:pos x="287" y="420"/>
                  </a:cxn>
                  <a:cxn ang="0">
                    <a:pos x="333" y="447"/>
                  </a:cxn>
                  <a:cxn ang="0">
                    <a:pos x="383" y="471"/>
                  </a:cxn>
                  <a:cxn ang="0">
                    <a:pos x="435" y="489"/>
                  </a:cxn>
                  <a:cxn ang="0">
                    <a:pos x="491" y="502"/>
                  </a:cxn>
                  <a:cxn ang="0">
                    <a:pos x="547" y="510"/>
                  </a:cxn>
                  <a:cxn ang="0">
                    <a:pos x="606" y="513"/>
                  </a:cxn>
                </a:cxnLst>
                <a:rect l="0" t="0" r="r" b="b"/>
                <a:pathLst>
                  <a:path w="606" h="548">
                    <a:moveTo>
                      <a:pt x="606" y="548"/>
                    </a:moveTo>
                    <a:lnTo>
                      <a:pt x="574" y="547"/>
                    </a:lnTo>
                    <a:lnTo>
                      <a:pt x="545" y="544"/>
                    </a:lnTo>
                    <a:lnTo>
                      <a:pt x="514" y="541"/>
                    </a:lnTo>
                    <a:lnTo>
                      <a:pt x="484" y="536"/>
                    </a:lnTo>
                    <a:lnTo>
                      <a:pt x="456" y="531"/>
                    </a:lnTo>
                    <a:lnTo>
                      <a:pt x="426" y="523"/>
                    </a:lnTo>
                    <a:lnTo>
                      <a:pt x="397" y="512"/>
                    </a:lnTo>
                    <a:lnTo>
                      <a:pt x="370" y="503"/>
                    </a:lnTo>
                    <a:lnTo>
                      <a:pt x="343" y="491"/>
                    </a:lnTo>
                    <a:lnTo>
                      <a:pt x="317" y="479"/>
                    </a:lnTo>
                    <a:lnTo>
                      <a:pt x="291" y="464"/>
                    </a:lnTo>
                    <a:lnTo>
                      <a:pt x="266" y="450"/>
                    </a:lnTo>
                    <a:lnTo>
                      <a:pt x="243" y="433"/>
                    </a:lnTo>
                    <a:lnTo>
                      <a:pt x="220" y="417"/>
                    </a:lnTo>
                    <a:lnTo>
                      <a:pt x="197" y="398"/>
                    </a:lnTo>
                    <a:lnTo>
                      <a:pt x="177" y="380"/>
                    </a:lnTo>
                    <a:lnTo>
                      <a:pt x="157" y="359"/>
                    </a:lnTo>
                    <a:lnTo>
                      <a:pt x="138" y="339"/>
                    </a:lnTo>
                    <a:lnTo>
                      <a:pt x="120" y="317"/>
                    </a:lnTo>
                    <a:lnTo>
                      <a:pt x="103" y="295"/>
                    </a:lnTo>
                    <a:lnTo>
                      <a:pt x="87" y="272"/>
                    </a:lnTo>
                    <a:lnTo>
                      <a:pt x="72" y="247"/>
                    </a:lnTo>
                    <a:lnTo>
                      <a:pt x="59" y="221"/>
                    </a:lnTo>
                    <a:lnTo>
                      <a:pt x="46" y="197"/>
                    </a:lnTo>
                    <a:lnTo>
                      <a:pt x="36" y="170"/>
                    </a:lnTo>
                    <a:lnTo>
                      <a:pt x="26" y="144"/>
                    </a:lnTo>
                    <a:lnTo>
                      <a:pt x="17" y="116"/>
                    </a:lnTo>
                    <a:lnTo>
                      <a:pt x="11" y="88"/>
                    </a:lnTo>
                    <a:lnTo>
                      <a:pt x="6" y="60"/>
                    </a:lnTo>
                    <a:lnTo>
                      <a:pt x="2" y="31"/>
                    </a:lnTo>
                    <a:lnTo>
                      <a:pt x="0" y="2"/>
                    </a:lnTo>
                    <a:lnTo>
                      <a:pt x="36" y="0"/>
                    </a:lnTo>
                    <a:lnTo>
                      <a:pt x="38" y="27"/>
                    </a:lnTo>
                    <a:lnTo>
                      <a:pt x="42" y="54"/>
                    </a:lnTo>
                    <a:lnTo>
                      <a:pt x="47" y="81"/>
                    </a:lnTo>
                    <a:lnTo>
                      <a:pt x="53" y="107"/>
                    </a:lnTo>
                    <a:lnTo>
                      <a:pt x="60" y="132"/>
                    </a:lnTo>
                    <a:lnTo>
                      <a:pt x="70" y="157"/>
                    </a:lnTo>
                    <a:lnTo>
                      <a:pt x="80" y="182"/>
                    </a:lnTo>
                    <a:lnTo>
                      <a:pt x="93" y="206"/>
                    </a:lnTo>
                    <a:lnTo>
                      <a:pt x="104" y="230"/>
                    </a:lnTo>
                    <a:lnTo>
                      <a:pt x="118" y="252"/>
                    </a:lnTo>
                    <a:lnTo>
                      <a:pt x="132" y="274"/>
                    </a:lnTo>
                    <a:lnTo>
                      <a:pt x="149" y="295"/>
                    </a:lnTo>
                    <a:lnTo>
                      <a:pt x="165" y="316"/>
                    </a:lnTo>
                    <a:lnTo>
                      <a:pt x="184" y="336"/>
                    </a:lnTo>
                    <a:lnTo>
                      <a:pt x="202" y="354"/>
                    </a:lnTo>
                    <a:lnTo>
                      <a:pt x="222" y="372"/>
                    </a:lnTo>
                    <a:lnTo>
                      <a:pt x="243" y="389"/>
                    </a:lnTo>
                    <a:lnTo>
                      <a:pt x="265" y="405"/>
                    </a:lnTo>
                    <a:lnTo>
                      <a:pt x="287" y="420"/>
                    </a:lnTo>
                    <a:lnTo>
                      <a:pt x="309" y="434"/>
                    </a:lnTo>
                    <a:lnTo>
                      <a:pt x="333" y="447"/>
                    </a:lnTo>
                    <a:lnTo>
                      <a:pt x="359" y="459"/>
                    </a:lnTo>
                    <a:lnTo>
                      <a:pt x="383" y="471"/>
                    </a:lnTo>
                    <a:lnTo>
                      <a:pt x="411" y="480"/>
                    </a:lnTo>
                    <a:lnTo>
                      <a:pt x="435" y="489"/>
                    </a:lnTo>
                    <a:lnTo>
                      <a:pt x="462" y="496"/>
                    </a:lnTo>
                    <a:lnTo>
                      <a:pt x="491" y="502"/>
                    </a:lnTo>
                    <a:lnTo>
                      <a:pt x="519" y="507"/>
                    </a:lnTo>
                    <a:lnTo>
                      <a:pt x="547" y="510"/>
                    </a:lnTo>
                    <a:lnTo>
                      <a:pt x="576" y="512"/>
                    </a:lnTo>
                    <a:lnTo>
                      <a:pt x="606" y="513"/>
                    </a:lnTo>
                    <a:lnTo>
                      <a:pt x="606" y="548"/>
                    </a:lnTo>
                    <a:close/>
                  </a:path>
                </a:pathLst>
              </a:custGeom>
              <a:solidFill>
                <a:schemeClr val="tx1"/>
              </a:solidFill>
              <a:ln w="9525">
                <a:noFill/>
                <a:round/>
                <a:headEnd/>
                <a:tailEnd/>
              </a:ln>
            </p:spPr>
            <p:txBody>
              <a:bodyPr/>
              <a:lstStyle/>
              <a:p>
                <a:endParaRPr lang="en-US"/>
              </a:p>
            </p:txBody>
          </p:sp>
          <p:sp>
            <p:nvSpPr>
              <p:cNvPr id="166917" name="Freeform 5"/>
              <p:cNvSpPr>
                <a:spLocks/>
              </p:cNvSpPr>
              <p:nvPr/>
            </p:nvSpPr>
            <p:spPr bwMode="black">
              <a:xfrm>
                <a:off x="280" y="617"/>
                <a:ext cx="10" cy="7"/>
              </a:xfrm>
              <a:custGeom>
                <a:avLst/>
                <a:gdLst/>
                <a:ahLst/>
                <a:cxnLst>
                  <a:cxn ang="0">
                    <a:pos x="1" y="30"/>
                  </a:cxn>
                  <a:cxn ang="0">
                    <a:pos x="0" y="0"/>
                  </a:cxn>
                  <a:cxn ang="0">
                    <a:pos x="0" y="0"/>
                  </a:cxn>
                  <a:cxn ang="0">
                    <a:pos x="36" y="0"/>
                  </a:cxn>
                  <a:cxn ang="0">
                    <a:pos x="36" y="0"/>
                  </a:cxn>
                  <a:cxn ang="0">
                    <a:pos x="37" y="28"/>
                  </a:cxn>
                  <a:cxn ang="0">
                    <a:pos x="1" y="30"/>
                  </a:cxn>
                </a:cxnLst>
                <a:rect l="0" t="0" r="r" b="b"/>
                <a:pathLst>
                  <a:path w="37" h="30">
                    <a:moveTo>
                      <a:pt x="1" y="30"/>
                    </a:moveTo>
                    <a:lnTo>
                      <a:pt x="0" y="0"/>
                    </a:lnTo>
                    <a:lnTo>
                      <a:pt x="0" y="0"/>
                    </a:lnTo>
                    <a:lnTo>
                      <a:pt x="36" y="0"/>
                    </a:lnTo>
                    <a:lnTo>
                      <a:pt x="36" y="0"/>
                    </a:lnTo>
                    <a:lnTo>
                      <a:pt x="37" y="28"/>
                    </a:lnTo>
                    <a:lnTo>
                      <a:pt x="1" y="30"/>
                    </a:lnTo>
                    <a:close/>
                  </a:path>
                </a:pathLst>
              </a:custGeom>
              <a:solidFill>
                <a:schemeClr val="tx1"/>
              </a:solidFill>
              <a:ln w="9525">
                <a:noFill/>
                <a:round/>
                <a:headEnd/>
                <a:tailEnd/>
              </a:ln>
            </p:spPr>
            <p:txBody>
              <a:bodyPr/>
              <a:lstStyle/>
              <a:p>
                <a:endParaRPr lang="en-US"/>
              </a:p>
            </p:txBody>
          </p:sp>
          <p:sp>
            <p:nvSpPr>
              <p:cNvPr id="166918" name="Freeform 6"/>
              <p:cNvSpPr>
                <a:spLocks/>
              </p:cNvSpPr>
              <p:nvPr/>
            </p:nvSpPr>
            <p:spPr bwMode="black">
              <a:xfrm>
                <a:off x="280" y="476"/>
                <a:ext cx="181" cy="141"/>
              </a:xfrm>
              <a:custGeom>
                <a:avLst/>
                <a:gdLst/>
                <a:ahLst/>
                <a:cxnLst>
                  <a:cxn ang="0">
                    <a:pos x="1" y="544"/>
                  </a:cxn>
                  <a:cxn ang="0">
                    <a:pos x="7" y="488"/>
                  </a:cxn>
                  <a:cxn ang="0">
                    <a:pos x="18" y="432"/>
                  </a:cxn>
                  <a:cxn ang="0">
                    <a:pos x="37" y="376"/>
                  </a:cxn>
                  <a:cxn ang="0">
                    <a:pos x="60" y="325"/>
                  </a:cxn>
                  <a:cxn ang="0">
                    <a:pos x="88" y="276"/>
                  </a:cxn>
                  <a:cxn ang="0">
                    <a:pos x="121" y="230"/>
                  </a:cxn>
                  <a:cxn ang="0">
                    <a:pos x="158" y="187"/>
                  </a:cxn>
                  <a:cxn ang="0">
                    <a:pos x="198" y="149"/>
                  </a:cxn>
                  <a:cxn ang="0">
                    <a:pos x="244" y="113"/>
                  </a:cxn>
                  <a:cxn ang="0">
                    <a:pos x="291" y="82"/>
                  </a:cxn>
                  <a:cxn ang="0">
                    <a:pos x="344" y="56"/>
                  </a:cxn>
                  <a:cxn ang="0">
                    <a:pos x="398" y="34"/>
                  </a:cxn>
                  <a:cxn ang="0">
                    <a:pos x="456" y="16"/>
                  </a:cxn>
                  <a:cxn ang="0">
                    <a:pos x="514" y="5"/>
                  </a:cxn>
                  <a:cxn ang="0">
                    <a:pos x="575" y="0"/>
                  </a:cxn>
                  <a:cxn ang="0">
                    <a:pos x="549" y="36"/>
                  </a:cxn>
                  <a:cxn ang="0">
                    <a:pos x="492" y="45"/>
                  </a:cxn>
                  <a:cxn ang="0">
                    <a:pos x="439" y="57"/>
                  </a:cxn>
                  <a:cxn ang="0">
                    <a:pos x="386" y="76"/>
                  </a:cxn>
                  <a:cxn ang="0">
                    <a:pos x="335" y="98"/>
                  </a:cxn>
                  <a:cxn ang="0">
                    <a:pos x="289" y="125"/>
                  </a:cxn>
                  <a:cxn ang="0">
                    <a:pos x="245" y="156"/>
                  </a:cxn>
                  <a:cxn ang="0">
                    <a:pos x="204" y="191"/>
                  </a:cxn>
                  <a:cxn ang="0">
                    <a:pos x="167" y="230"/>
                  </a:cxn>
                  <a:cxn ang="0">
                    <a:pos x="134" y="272"/>
                  </a:cxn>
                  <a:cxn ang="0">
                    <a:pos x="106" y="315"/>
                  </a:cxn>
                  <a:cxn ang="0">
                    <a:pos x="81" y="364"/>
                  </a:cxn>
                  <a:cxn ang="0">
                    <a:pos x="62" y="413"/>
                  </a:cxn>
                  <a:cxn ang="0">
                    <a:pos x="48" y="465"/>
                  </a:cxn>
                  <a:cxn ang="0">
                    <a:pos x="39" y="519"/>
                  </a:cxn>
                  <a:cxn ang="0">
                    <a:pos x="36" y="574"/>
                  </a:cxn>
                </a:cxnLst>
                <a:rect l="0" t="0" r="r" b="b"/>
                <a:pathLst>
                  <a:path w="577" h="574">
                    <a:moveTo>
                      <a:pt x="0" y="574"/>
                    </a:moveTo>
                    <a:lnTo>
                      <a:pt x="1" y="544"/>
                    </a:lnTo>
                    <a:lnTo>
                      <a:pt x="3" y="517"/>
                    </a:lnTo>
                    <a:lnTo>
                      <a:pt x="7" y="488"/>
                    </a:lnTo>
                    <a:lnTo>
                      <a:pt x="12" y="459"/>
                    </a:lnTo>
                    <a:lnTo>
                      <a:pt x="18" y="432"/>
                    </a:lnTo>
                    <a:lnTo>
                      <a:pt x="26" y="404"/>
                    </a:lnTo>
                    <a:lnTo>
                      <a:pt x="37" y="376"/>
                    </a:lnTo>
                    <a:lnTo>
                      <a:pt x="47" y="351"/>
                    </a:lnTo>
                    <a:lnTo>
                      <a:pt x="60" y="325"/>
                    </a:lnTo>
                    <a:lnTo>
                      <a:pt x="72" y="300"/>
                    </a:lnTo>
                    <a:lnTo>
                      <a:pt x="88" y="276"/>
                    </a:lnTo>
                    <a:lnTo>
                      <a:pt x="103" y="252"/>
                    </a:lnTo>
                    <a:lnTo>
                      <a:pt x="121" y="230"/>
                    </a:lnTo>
                    <a:lnTo>
                      <a:pt x="138" y="209"/>
                    </a:lnTo>
                    <a:lnTo>
                      <a:pt x="158" y="187"/>
                    </a:lnTo>
                    <a:lnTo>
                      <a:pt x="177" y="168"/>
                    </a:lnTo>
                    <a:lnTo>
                      <a:pt x="198" y="149"/>
                    </a:lnTo>
                    <a:lnTo>
                      <a:pt x="220" y="130"/>
                    </a:lnTo>
                    <a:lnTo>
                      <a:pt x="244" y="113"/>
                    </a:lnTo>
                    <a:lnTo>
                      <a:pt x="266" y="97"/>
                    </a:lnTo>
                    <a:lnTo>
                      <a:pt x="291" y="82"/>
                    </a:lnTo>
                    <a:lnTo>
                      <a:pt x="317" y="68"/>
                    </a:lnTo>
                    <a:lnTo>
                      <a:pt x="344" y="56"/>
                    </a:lnTo>
                    <a:lnTo>
                      <a:pt x="370" y="44"/>
                    </a:lnTo>
                    <a:lnTo>
                      <a:pt x="398" y="34"/>
                    </a:lnTo>
                    <a:lnTo>
                      <a:pt x="425" y="25"/>
                    </a:lnTo>
                    <a:lnTo>
                      <a:pt x="456" y="16"/>
                    </a:lnTo>
                    <a:lnTo>
                      <a:pt x="485" y="11"/>
                    </a:lnTo>
                    <a:lnTo>
                      <a:pt x="514" y="5"/>
                    </a:lnTo>
                    <a:lnTo>
                      <a:pt x="545" y="2"/>
                    </a:lnTo>
                    <a:lnTo>
                      <a:pt x="575" y="0"/>
                    </a:lnTo>
                    <a:lnTo>
                      <a:pt x="577" y="34"/>
                    </a:lnTo>
                    <a:lnTo>
                      <a:pt x="549" y="36"/>
                    </a:lnTo>
                    <a:lnTo>
                      <a:pt x="521" y="40"/>
                    </a:lnTo>
                    <a:lnTo>
                      <a:pt x="492" y="45"/>
                    </a:lnTo>
                    <a:lnTo>
                      <a:pt x="465" y="50"/>
                    </a:lnTo>
                    <a:lnTo>
                      <a:pt x="439" y="57"/>
                    </a:lnTo>
                    <a:lnTo>
                      <a:pt x="412" y="66"/>
                    </a:lnTo>
                    <a:lnTo>
                      <a:pt x="386" y="76"/>
                    </a:lnTo>
                    <a:lnTo>
                      <a:pt x="360" y="88"/>
                    </a:lnTo>
                    <a:lnTo>
                      <a:pt x="335" y="98"/>
                    </a:lnTo>
                    <a:lnTo>
                      <a:pt x="311" y="112"/>
                    </a:lnTo>
                    <a:lnTo>
                      <a:pt x="289" y="125"/>
                    </a:lnTo>
                    <a:lnTo>
                      <a:pt x="266" y="141"/>
                    </a:lnTo>
                    <a:lnTo>
                      <a:pt x="245" y="156"/>
                    </a:lnTo>
                    <a:lnTo>
                      <a:pt x="223" y="174"/>
                    </a:lnTo>
                    <a:lnTo>
                      <a:pt x="204" y="191"/>
                    </a:lnTo>
                    <a:lnTo>
                      <a:pt x="185" y="211"/>
                    </a:lnTo>
                    <a:lnTo>
                      <a:pt x="167" y="230"/>
                    </a:lnTo>
                    <a:lnTo>
                      <a:pt x="150" y="251"/>
                    </a:lnTo>
                    <a:lnTo>
                      <a:pt x="134" y="272"/>
                    </a:lnTo>
                    <a:lnTo>
                      <a:pt x="119" y="293"/>
                    </a:lnTo>
                    <a:lnTo>
                      <a:pt x="106" y="315"/>
                    </a:lnTo>
                    <a:lnTo>
                      <a:pt x="94" y="340"/>
                    </a:lnTo>
                    <a:lnTo>
                      <a:pt x="81" y="364"/>
                    </a:lnTo>
                    <a:lnTo>
                      <a:pt x="71" y="389"/>
                    </a:lnTo>
                    <a:lnTo>
                      <a:pt x="62" y="413"/>
                    </a:lnTo>
                    <a:lnTo>
                      <a:pt x="54" y="438"/>
                    </a:lnTo>
                    <a:lnTo>
                      <a:pt x="48" y="465"/>
                    </a:lnTo>
                    <a:lnTo>
                      <a:pt x="43" y="492"/>
                    </a:lnTo>
                    <a:lnTo>
                      <a:pt x="39" y="519"/>
                    </a:lnTo>
                    <a:lnTo>
                      <a:pt x="37" y="546"/>
                    </a:lnTo>
                    <a:lnTo>
                      <a:pt x="36" y="574"/>
                    </a:lnTo>
                    <a:lnTo>
                      <a:pt x="0" y="574"/>
                    </a:lnTo>
                    <a:close/>
                  </a:path>
                </a:pathLst>
              </a:custGeom>
              <a:solidFill>
                <a:schemeClr val="tx1"/>
              </a:solidFill>
              <a:ln w="9525">
                <a:noFill/>
                <a:round/>
                <a:headEnd/>
                <a:tailEnd/>
              </a:ln>
            </p:spPr>
            <p:txBody>
              <a:bodyPr/>
              <a:lstStyle/>
              <a:p>
                <a:endParaRPr lang="en-US"/>
              </a:p>
            </p:txBody>
          </p:sp>
          <p:sp>
            <p:nvSpPr>
              <p:cNvPr id="166919" name="Freeform 7"/>
              <p:cNvSpPr>
                <a:spLocks/>
              </p:cNvSpPr>
              <p:nvPr/>
            </p:nvSpPr>
            <p:spPr bwMode="black">
              <a:xfrm>
                <a:off x="461" y="476"/>
                <a:ext cx="9" cy="8"/>
              </a:xfrm>
              <a:custGeom>
                <a:avLst/>
                <a:gdLst/>
                <a:ahLst/>
                <a:cxnLst>
                  <a:cxn ang="0">
                    <a:pos x="0" y="1"/>
                  </a:cxn>
                  <a:cxn ang="0">
                    <a:pos x="32" y="0"/>
                  </a:cxn>
                  <a:cxn ang="0">
                    <a:pos x="32" y="0"/>
                  </a:cxn>
                  <a:cxn ang="0">
                    <a:pos x="32" y="34"/>
                  </a:cxn>
                  <a:cxn ang="0">
                    <a:pos x="32" y="34"/>
                  </a:cxn>
                  <a:cxn ang="0">
                    <a:pos x="2" y="35"/>
                  </a:cxn>
                  <a:cxn ang="0">
                    <a:pos x="0" y="1"/>
                  </a:cxn>
                </a:cxnLst>
                <a:rect l="0" t="0" r="r" b="b"/>
                <a:pathLst>
                  <a:path w="32" h="35">
                    <a:moveTo>
                      <a:pt x="0" y="1"/>
                    </a:moveTo>
                    <a:lnTo>
                      <a:pt x="32" y="0"/>
                    </a:lnTo>
                    <a:lnTo>
                      <a:pt x="32" y="0"/>
                    </a:lnTo>
                    <a:lnTo>
                      <a:pt x="32" y="34"/>
                    </a:lnTo>
                    <a:lnTo>
                      <a:pt x="32" y="34"/>
                    </a:lnTo>
                    <a:lnTo>
                      <a:pt x="2" y="35"/>
                    </a:lnTo>
                    <a:lnTo>
                      <a:pt x="0" y="1"/>
                    </a:lnTo>
                    <a:close/>
                  </a:path>
                </a:pathLst>
              </a:custGeom>
              <a:solidFill>
                <a:schemeClr val="tx1"/>
              </a:solidFill>
              <a:ln w="9525">
                <a:noFill/>
                <a:round/>
                <a:headEnd/>
                <a:tailEnd/>
              </a:ln>
            </p:spPr>
            <p:txBody>
              <a:bodyPr/>
              <a:lstStyle/>
              <a:p>
                <a:endParaRPr lang="en-US"/>
              </a:p>
            </p:txBody>
          </p:sp>
          <p:sp>
            <p:nvSpPr>
              <p:cNvPr id="166920" name="Freeform 8"/>
              <p:cNvSpPr>
                <a:spLocks/>
              </p:cNvSpPr>
              <p:nvPr/>
            </p:nvSpPr>
            <p:spPr bwMode="black">
              <a:xfrm>
                <a:off x="470" y="476"/>
                <a:ext cx="189" cy="133"/>
              </a:xfrm>
              <a:custGeom>
                <a:avLst/>
                <a:gdLst/>
                <a:ahLst/>
                <a:cxnLst>
                  <a:cxn ang="0">
                    <a:pos x="31" y="1"/>
                  </a:cxn>
                  <a:cxn ang="0">
                    <a:pos x="91" y="6"/>
                  </a:cxn>
                  <a:cxn ang="0">
                    <a:pos x="150" y="17"/>
                  </a:cxn>
                  <a:cxn ang="0">
                    <a:pos x="208" y="35"/>
                  </a:cxn>
                  <a:cxn ang="0">
                    <a:pos x="262" y="57"/>
                  </a:cxn>
                  <a:cxn ang="0">
                    <a:pos x="314" y="83"/>
                  </a:cxn>
                  <a:cxn ang="0">
                    <a:pos x="363" y="114"/>
                  </a:cxn>
                  <a:cxn ang="0">
                    <a:pos x="408" y="150"/>
                  </a:cxn>
                  <a:cxn ang="0">
                    <a:pos x="448" y="188"/>
                  </a:cxn>
                  <a:cxn ang="0">
                    <a:pos x="486" y="231"/>
                  </a:cxn>
                  <a:cxn ang="0">
                    <a:pos x="518" y="276"/>
                  </a:cxn>
                  <a:cxn ang="0">
                    <a:pos x="547" y="326"/>
                  </a:cxn>
                  <a:cxn ang="0">
                    <a:pos x="569" y="377"/>
                  </a:cxn>
                  <a:cxn ang="0">
                    <a:pos x="588" y="432"/>
                  </a:cxn>
                  <a:cxn ang="0">
                    <a:pos x="600" y="488"/>
                  </a:cxn>
                  <a:cxn ang="0">
                    <a:pos x="605" y="545"/>
                  </a:cxn>
                  <a:cxn ang="0">
                    <a:pos x="567" y="521"/>
                  </a:cxn>
                  <a:cxn ang="0">
                    <a:pos x="558" y="466"/>
                  </a:cxn>
                  <a:cxn ang="0">
                    <a:pos x="545" y="416"/>
                  </a:cxn>
                  <a:cxn ang="0">
                    <a:pos x="525" y="366"/>
                  </a:cxn>
                  <a:cxn ang="0">
                    <a:pos x="501" y="318"/>
                  </a:cxn>
                  <a:cxn ang="0">
                    <a:pos x="473" y="274"/>
                  </a:cxn>
                  <a:cxn ang="0">
                    <a:pos x="441" y="232"/>
                  </a:cxn>
                  <a:cxn ang="0">
                    <a:pos x="403" y="193"/>
                  </a:cxn>
                  <a:cxn ang="0">
                    <a:pos x="363" y="158"/>
                  </a:cxn>
                  <a:cxn ang="0">
                    <a:pos x="319" y="127"/>
                  </a:cxn>
                  <a:cxn ang="0">
                    <a:pos x="273" y="100"/>
                  </a:cxn>
                  <a:cxn ang="0">
                    <a:pos x="222" y="77"/>
                  </a:cxn>
                  <a:cxn ang="0">
                    <a:pos x="170" y="59"/>
                  </a:cxn>
                  <a:cxn ang="0">
                    <a:pos x="115" y="46"/>
                  </a:cxn>
                  <a:cxn ang="0">
                    <a:pos x="58" y="37"/>
                  </a:cxn>
                  <a:cxn ang="0">
                    <a:pos x="0" y="34"/>
                  </a:cxn>
                </a:cxnLst>
                <a:rect l="0" t="0" r="r" b="b"/>
                <a:pathLst>
                  <a:path w="605" h="547">
                    <a:moveTo>
                      <a:pt x="0" y="0"/>
                    </a:moveTo>
                    <a:lnTo>
                      <a:pt x="31" y="1"/>
                    </a:lnTo>
                    <a:lnTo>
                      <a:pt x="61" y="3"/>
                    </a:lnTo>
                    <a:lnTo>
                      <a:pt x="91" y="6"/>
                    </a:lnTo>
                    <a:lnTo>
                      <a:pt x="121" y="12"/>
                    </a:lnTo>
                    <a:lnTo>
                      <a:pt x="150" y="17"/>
                    </a:lnTo>
                    <a:lnTo>
                      <a:pt x="179" y="24"/>
                    </a:lnTo>
                    <a:lnTo>
                      <a:pt x="208" y="35"/>
                    </a:lnTo>
                    <a:lnTo>
                      <a:pt x="235" y="45"/>
                    </a:lnTo>
                    <a:lnTo>
                      <a:pt x="262" y="57"/>
                    </a:lnTo>
                    <a:lnTo>
                      <a:pt x="288" y="68"/>
                    </a:lnTo>
                    <a:lnTo>
                      <a:pt x="314" y="83"/>
                    </a:lnTo>
                    <a:lnTo>
                      <a:pt x="339" y="97"/>
                    </a:lnTo>
                    <a:lnTo>
                      <a:pt x="363" y="114"/>
                    </a:lnTo>
                    <a:lnTo>
                      <a:pt x="385" y="130"/>
                    </a:lnTo>
                    <a:lnTo>
                      <a:pt x="408" y="150"/>
                    </a:lnTo>
                    <a:lnTo>
                      <a:pt x="428" y="168"/>
                    </a:lnTo>
                    <a:lnTo>
                      <a:pt x="448" y="188"/>
                    </a:lnTo>
                    <a:lnTo>
                      <a:pt x="468" y="208"/>
                    </a:lnTo>
                    <a:lnTo>
                      <a:pt x="486" y="231"/>
                    </a:lnTo>
                    <a:lnTo>
                      <a:pt x="503" y="252"/>
                    </a:lnTo>
                    <a:lnTo>
                      <a:pt x="518" y="276"/>
                    </a:lnTo>
                    <a:lnTo>
                      <a:pt x="533" y="300"/>
                    </a:lnTo>
                    <a:lnTo>
                      <a:pt x="547" y="326"/>
                    </a:lnTo>
                    <a:lnTo>
                      <a:pt x="559" y="351"/>
                    </a:lnTo>
                    <a:lnTo>
                      <a:pt x="569" y="377"/>
                    </a:lnTo>
                    <a:lnTo>
                      <a:pt x="579" y="403"/>
                    </a:lnTo>
                    <a:lnTo>
                      <a:pt x="588" y="432"/>
                    </a:lnTo>
                    <a:lnTo>
                      <a:pt x="594" y="460"/>
                    </a:lnTo>
                    <a:lnTo>
                      <a:pt x="600" y="488"/>
                    </a:lnTo>
                    <a:lnTo>
                      <a:pt x="603" y="516"/>
                    </a:lnTo>
                    <a:lnTo>
                      <a:pt x="605" y="545"/>
                    </a:lnTo>
                    <a:lnTo>
                      <a:pt x="569" y="547"/>
                    </a:lnTo>
                    <a:lnTo>
                      <a:pt x="567" y="521"/>
                    </a:lnTo>
                    <a:lnTo>
                      <a:pt x="563" y="494"/>
                    </a:lnTo>
                    <a:lnTo>
                      <a:pt x="558" y="466"/>
                    </a:lnTo>
                    <a:lnTo>
                      <a:pt x="552" y="441"/>
                    </a:lnTo>
                    <a:lnTo>
                      <a:pt x="545" y="416"/>
                    </a:lnTo>
                    <a:lnTo>
                      <a:pt x="535" y="390"/>
                    </a:lnTo>
                    <a:lnTo>
                      <a:pt x="525" y="366"/>
                    </a:lnTo>
                    <a:lnTo>
                      <a:pt x="513" y="341"/>
                    </a:lnTo>
                    <a:lnTo>
                      <a:pt x="501" y="318"/>
                    </a:lnTo>
                    <a:lnTo>
                      <a:pt x="487" y="295"/>
                    </a:lnTo>
                    <a:lnTo>
                      <a:pt x="473" y="274"/>
                    </a:lnTo>
                    <a:lnTo>
                      <a:pt x="456" y="252"/>
                    </a:lnTo>
                    <a:lnTo>
                      <a:pt x="441" y="232"/>
                    </a:lnTo>
                    <a:lnTo>
                      <a:pt x="421" y="212"/>
                    </a:lnTo>
                    <a:lnTo>
                      <a:pt x="403" y="193"/>
                    </a:lnTo>
                    <a:lnTo>
                      <a:pt x="383" y="175"/>
                    </a:lnTo>
                    <a:lnTo>
                      <a:pt x="363" y="158"/>
                    </a:lnTo>
                    <a:lnTo>
                      <a:pt x="340" y="142"/>
                    </a:lnTo>
                    <a:lnTo>
                      <a:pt x="319" y="127"/>
                    </a:lnTo>
                    <a:lnTo>
                      <a:pt x="296" y="113"/>
                    </a:lnTo>
                    <a:lnTo>
                      <a:pt x="273" y="100"/>
                    </a:lnTo>
                    <a:lnTo>
                      <a:pt x="247" y="89"/>
                    </a:lnTo>
                    <a:lnTo>
                      <a:pt x="222" y="77"/>
                    </a:lnTo>
                    <a:lnTo>
                      <a:pt x="195" y="67"/>
                    </a:lnTo>
                    <a:lnTo>
                      <a:pt x="170" y="59"/>
                    </a:lnTo>
                    <a:lnTo>
                      <a:pt x="143" y="51"/>
                    </a:lnTo>
                    <a:lnTo>
                      <a:pt x="115" y="46"/>
                    </a:lnTo>
                    <a:lnTo>
                      <a:pt x="86" y="41"/>
                    </a:lnTo>
                    <a:lnTo>
                      <a:pt x="58" y="37"/>
                    </a:lnTo>
                    <a:lnTo>
                      <a:pt x="29" y="35"/>
                    </a:lnTo>
                    <a:lnTo>
                      <a:pt x="0" y="34"/>
                    </a:lnTo>
                    <a:lnTo>
                      <a:pt x="0" y="0"/>
                    </a:lnTo>
                    <a:close/>
                  </a:path>
                </a:pathLst>
              </a:custGeom>
              <a:solidFill>
                <a:schemeClr val="tx1"/>
              </a:solidFill>
              <a:ln w="9525">
                <a:noFill/>
                <a:round/>
                <a:headEnd/>
                <a:tailEnd/>
              </a:ln>
            </p:spPr>
            <p:txBody>
              <a:bodyPr/>
              <a:lstStyle/>
              <a:p>
                <a:endParaRPr lang="en-US"/>
              </a:p>
            </p:txBody>
          </p:sp>
          <p:sp>
            <p:nvSpPr>
              <p:cNvPr id="166921" name="Freeform 9"/>
              <p:cNvSpPr>
                <a:spLocks/>
              </p:cNvSpPr>
              <p:nvPr/>
            </p:nvSpPr>
            <p:spPr bwMode="black">
              <a:xfrm>
                <a:off x="649" y="609"/>
                <a:ext cx="10" cy="8"/>
              </a:xfrm>
              <a:custGeom>
                <a:avLst/>
                <a:gdLst/>
                <a:ahLst/>
                <a:cxnLst>
                  <a:cxn ang="0">
                    <a:pos x="36" y="0"/>
                  </a:cxn>
                  <a:cxn ang="0">
                    <a:pos x="37" y="30"/>
                  </a:cxn>
                  <a:cxn ang="0">
                    <a:pos x="37" y="30"/>
                  </a:cxn>
                  <a:cxn ang="0">
                    <a:pos x="1" y="30"/>
                  </a:cxn>
                  <a:cxn ang="0">
                    <a:pos x="1" y="30"/>
                  </a:cxn>
                  <a:cxn ang="0">
                    <a:pos x="0" y="2"/>
                  </a:cxn>
                  <a:cxn ang="0">
                    <a:pos x="36" y="0"/>
                  </a:cxn>
                </a:cxnLst>
                <a:rect l="0" t="0" r="r" b="b"/>
                <a:pathLst>
                  <a:path w="37" h="30">
                    <a:moveTo>
                      <a:pt x="36" y="0"/>
                    </a:moveTo>
                    <a:lnTo>
                      <a:pt x="37" y="30"/>
                    </a:lnTo>
                    <a:lnTo>
                      <a:pt x="37" y="30"/>
                    </a:lnTo>
                    <a:lnTo>
                      <a:pt x="1" y="30"/>
                    </a:lnTo>
                    <a:lnTo>
                      <a:pt x="1" y="30"/>
                    </a:lnTo>
                    <a:lnTo>
                      <a:pt x="0" y="2"/>
                    </a:lnTo>
                    <a:lnTo>
                      <a:pt x="36" y="0"/>
                    </a:lnTo>
                    <a:close/>
                  </a:path>
                </a:pathLst>
              </a:custGeom>
              <a:solidFill>
                <a:schemeClr val="tx1"/>
              </a:solidFill>
              <a:ln w="9525">
                <a:noFill/>
                <a:round/>
                <a:headEnd/>
                <a:tailEnd/>
              </a:ln>
            </p:spPr>
            <p:txBody>
              <a:bodyPr/>
              <a:lstStyle/>
              <a:p>
                <a:endParaRPr lang="en-US"/>
              </a:p>
            </p:txBody>
          </p:sp>
          <p:sp>
            <p:nvSpPr>
              <p:cNvPr id="166922" name="Freeform 10"/>
              <p:cNvSpPr>
                <a:spLocks/>
              </p:cNvSpPr>
              <p:nvPr/>
            </p:nvSpPr>
            <p:spPr bwMode="black">
              <a:xfrm>
                <a:off x="478" y="617"/>
                <a:ext cx="181" cy="140"/>
              </a:xfrm>
              <a:custGeom>
                <a:avLst/>
                <a:gdLst/>
                <a:ahLst/>
                <a:cxnLst>
                  <a:cxn ang="0">
                    <a:pos x="576" y="30"/>
                  </a:cxn>
                  <a:cxn ang="0">
                    <a:pos x="571" y="87"/>
                  </a:cxn>
                  <a:cxn ang="0">
                    <a:pos x="559" y="142"/>
                  </a:cxn>
                  <a:cxn ang="0">
                    <a:pos x="540" y="198"/>
                  </a:cxn>
                  <a:cxn ang="0">
                    <a:pos x="518" y="249"/>
                  </a:cxn>
                  <a:cxn ang="0">
                    <a:pos x="489" y="299"/>
                  </a:cxn>
                  <a:cxn ang="0">
                    <a:pos x="457" y="345"/>
                  </a:cxn>
                  <a:cxn ang="0">
                    <a:pos x="419" y="387"/>
                  </a:cxn>
                  <a:cxn ang="0">
                    <a:pos x="379" y="426"/>
                  </a:cxn>
                  <a:cxn ang="0">
                    <a:pos x="334" y="461"/>
                  </a:cxn>
                  <a:cxn ang="0">
                    <a:pos x="286" y="492"/>
                  </a:cxn>
                  <a:cxn ang="0">
                    <a:pos x="233" y="519"/>
                  </a:cxn>
                  <a:cxn ang="0">
                    <a:pos x="179" y="540"/>
                  </a:cxn>
                  <a:cxn ang="0">
                    <a:pos x="122" y="559"/>
                  </a:cxn>
                  <a:cxn ang="0">
                    <a:pos x="63" y="569"/>
                  </a:cxn>
                  <a:cxn ang="0">
                    <a:pos x="2" y="575"/>
                  </a:cxn>
                  <a:cxn ang="0">
                    <a:pos x="28" y="538"/>
                  </a:cxn>
                  <a:cxn ang="0">
                    <a:pos x="86" y="530"/>
                  </a:cxn>
                  <a:cxn ang="0">
                    <a:pos x="139" y="518"/>
                  </a:cxn>
                  <a:cxn ang="0">
                    <a:pos x="192" y="499"/>
                  </a:cxn>
                  <a:cxn ang="0">
                    <a:pos x="242" y="476"/>
                  </a:cxn>
                  <a:cxn ang="0">
                    <a:pos x="289" y="449"/>
                  </a:cxn>
                  <a:cxn ang="0">
                    <a:pos x="333" y="418"/>
                  </a:cxn>
                  <a:cxn ang="0">
                    <a:pos x="373" y="383"/>
                  </a:cxn>
                  <a:cxn ang="0">
                    <a:pos x="410" y="345"/>
                  </a:cxn>
                  <a:cxn ang="0">
                    <a:pos x="443" y="303"/>
                  </a:cxn>
                  <a:cxn ang="0">
                    <a:pos x="471" y="259"/>
                  </a:cxn>
                  <a:cxn ang="0">
                    <a:pos x="496" y="211"/>
                  </a:cxn>
                  <a:cxn ang="0">
                    <a:pos x="515" y="162"/>
                  </a:cxn>
                  <a:cxn ang="0">
                    <a:pos x="529" y="109"/>
                  </a:cxn>
                  <a:cxn ang="0">
                    <a:pos x="538" y="56"/>
                  </a:cxn>
                  <a:cxn ang="0">
                    <a:pos x="541" y="0"/>
                  </a:cxn>
                </a:cxnLst>
                <a:rect l="0" t="0" r="r" b="b"/>
                <a:pathLst>
                  <a:path w="577" h="575">
                    <a:moveTo>
                      <a:pt x="577" y="0"/>
                    </a:moveTo>
                    <a:lnTo>
                      <a:pt x="576" y="30"/>
                    </a:lnTo>
                    <a:lnTo>
                      <a:pt x="574" y="58"/>
                    </a:lnTo>
                    <a:lnTo>
                      <a:pt x="571" y="87"/>
                    </a:lnTo>
                    <a:lnTo>
                      <a:pt x="565" y="116"/>
                    </a:lnTo>
                    <a:lnTo>
                      <a:pt x="559" y="142"/>
                    </a:lnTo>
                    <a:lnTo>
                      <a:pt x="551" y="170"/>
                    </a:lnTo>
                    <a:lnTo>
                      <a:pt x="540" y="198"/>
                    </a:lnTo>
                    <a:lnTo>
                      <a:pt x="530" y="224"/>
                    </a:lnTo>
                    <a:lnTo>
                      <a:pt x="518" y="249"/>
                    </a:lnTo>
                    <a:lnTo>
                      <a:pt x="505" y="274"/>
                    </a:lnTo>
                    <a:lnTo>
                      <a:pt x="489" y="299"/>
                    </a:lnTo>
                    <a:lnTo>
                      <a:pt x="475" y="322"/>
                    </a:lnTo>
                    <a:lnTo>
                      <a:pt x="457" y="345"/>
                    </a:lnTo>
                    <a:lnTo>
                      <a:pt x="440" y="366"/>
                    </a:lnTo>
                    <a:lnTo>
                      <a:pt x="419" y="387"/>
                    </a:lnTo>
                    <a:lnTo>
                      <a:pt x="400" y="407"/>
                    </a:lnTo>
                    <a:lnTo>
                      <a:pt x="379" y="426"/>
                    </a:lnTo>
                    <a:lnTo>
                      <a:pt x="357" y="444"/>
                    </a:lnTo>
                    <a:lnTo>
                      <a:pt x="334" y="461"/>
                    </a:lnTo>
                    <a:lnTo>
                      <a:pt x="311" y="477"/>
                    </a:lnTo>
                    <a:lnTo>
                      <a:pt x="286" y="492"/>
                    </a:lnTo>
                    <a:lnTo>
                      <a:pt x="260" y="506"/>
                    </a:lnTo>
                    <a:lnTo>
                      <a:pt x="233" y="519"/>
                    </a:lnTo>
                    <a:lnTo>
                      <a:pt x="207" y="531"/>
                    </a:lnTo>
                    <a:lnTo>
                      <a:pt x="179" y="540"/>
                    </a:lnTo>
                    <a:lnTo>
                      <a:pt x="152" y="550"/>
                    </a:lnTo>
                    <a:lnTo>
                      <a:pt x="122" y="559"/>
                    </a:lnTo>
                    <a:lnTo>
                      <a:pt x="92" y="564"/>
                    </a:lnTo>
                    <a:lnTo>
                      <a:pt x="63" y="569"/>
                    </a:lnTo>
                    <a:lnTo>
                      <a:pt x="33" y="572"/>
                    </a:lnTo>
                    <a:lnTo>
                      <a:pt x="2" y="575"/>
                    </a:lnTo>
                    <a:lnTo>
                      <a:pt x="0" y="540"/>
                    </a:lnTo>
                    <a:lnTo>
                      <a:pt x="28" y="538"/>
                    </a:lnTo>
                    <a:lnTo>
                      <a:pt x="56" y="535"/>
                    </a:lnTo>
                    <a:lnTo>
                      <a:pt x="86" y="530"/>
                    </a:lnTo>
                    <a:lnTo>
                      <a:pt x="113" y="524"/>
                    </a:lnTo>
                    <a:lnTo>
                      <a:pt x="139" y="518"/>
                    </a:lnTo>
                    <a:lnTo>
                      <a:pt x="166" y="508"/>
                    </a:lnTo>
                    <a:lnTo>
                      <a:pt x="192" y="499"/>
                    </a:lnTo>
                    <a:lnTo>
                      <a:pt x="218" y="487"/>
                    </a:lnTo>
                    <a:lnTo>
                      <a:pt x="242" y="476"/>
                    </a:lnTo>
                    <a:lnTo>
                      <a:pt x="266" y="462"/>
                    </a:lnTo>
                    <a:lnTo>
                      <a:pt x="289" y="449"/>
                    </a:lnTo>
                    <a:lnTo>
                      <a:pt x="311" y="433"/>
                    </a:lnTo>
                    <a:lnTo>
                      <a:pt x="333" y="418"/>
                    </a:lnTo>
                    <a:lnTo>
                      <a:pt x="354" y="400"/>
                    </a:lnTo>
                    <a:lnTo>
                      <a:pt x="373" y="383"/>
                    </a:lnTo>
                    <a:lnTo>
                      <a:pt x="392" y="364"/>
                    </a:lnTo>
                    <a:lnTo>
                      <a:pt x="410" y="345"/>
                    </a:lnTo>
                    <a:lnTo>
                      <a:pt x="427" y="323"/>
                    </a:lnTo>
                    <a:lnTo>
                      <a:pt x="443" y="303"/>
                    </a:lnTo>
                    <a:lnTo>
                      <a:pt x="458" y="282"/>
                    </a:lnTo>
                    <a:lnTo>
                      <a:pt x="471" y="259"/>
                    </a:lnTo>
                    <a:lnTo>
                      <a:pt x="484" y="234"/>
                    </a:lnTo>
                    <a:lnTo>
                      <a:pt x="496" y="211"/>
                    </a:lnTo>
                    <a:lnTo>
                      <a:pt x="506" y="185"/>
                    </a:lnTo>
                    <a:lnTo>
                      <a:pt x="515" y="162"/>
                    </a:lnTo>
                    <a:lnTo>
                      <a:pt x="523" y="136"/>
                    </a:lnTo>
                    <a:lnTo>
                      <a:pt x="529" y="109"/>
                    </a:lnTo>
                    <a:lnTo>
                      <a:pt x="534" y="83"/>
                    </a:lnTo>
                    <a:lnTo>
                      <a:pt x="538" y="56"/>
                    </a:lnTo>
                    <a:lnTo>
                      <a:pt x="540" y="28"/>
                    </a:lnTo>
                    <a:lnTo>
                      <a:pt x="541" y="0"/>
                    </a:lnTo>
                    <a:lnTo>
                      <a:pt x="577" y="0"/>
                    </a:lnTo>
                    <a:close/>
                  </a:path>
                </a:pathLst>
              </a:custGeom>
              <a:solidFill>
                <a:schemeClr val="tx1"/>
              </a:solidFill>
              <a:ln w="9525">
                <a:noFill/>
                <a:round/>
                <a:headEnd/>
                <a:tailEnd/>
              </a:ln>
            </p:spPr>
            <p:txBody>
              <a:bodyPr/>
              <a:lstStyle/>
              <a:p>
                <a:endParaRPr lang="en-US"/>
              </a:p>
            </p:txBody>
          </p:sp>
          <p:sp>
            <p:nvSpPr>
              <p:cNvPr id="166923" name="Freeform 11"/>
              <p:cNvSpPr>
                <a:spLocks/>
              </p:cNvSpPr>
              <p:nvPr/>
            </p:nvSpPr>
            <p:spPr bwMode="black">
              <a:xfrm>
                <a:off x="470" y="747"/>
                <a:ext cx="10" cy="10"/>
              </a:xfrm>
              <a:custGeom>
                <a:avLst/>
                <a:gdLst/>
                <a:ahLst/>
                <a:cxnLst>
                  <a:cxn ang="0">
                    <a:pos x="31" y="35"/>
                  </a:cxn>
                  <a:cxn ang="0">
                    <a:pos x="0" y="36"/>
                  </a:cxn>
                  <a:cxn ang="0">
                    <a:pos x="0" y="36"/>
                  </a:cxn>
                  <a:cxn ang="0">
                    <a:pos x="0" y="1"/>
                  </a:cxn>
                  <a:cxn ang="0">
                    <a:pos x="0" y="1"/>
                  </a:cxn>
                  <a:cxn ang="0">
                    <a:pos x="29" y="0"/>
                  </a:cxn>
                  <a:cxn ang="0">
                    <a:pos x="31" y="35"/>
                  </a:cxn>
                </a:cxnLst>
                <a:rect l="0" t="0" r="r" b="b"/>
                <a:pathLst>
                  <a:path w="31" h="36">
                    <a:moveTo>
                      <a:pt x="31" y="35"/>
                    </a:moveTo>
                    <a:lnTo>
                      <a:pt x="0" y="36"/>
                    </a:lnTo>
                    <a:lnTo>
                      <a:pt x="0" y="36"/>
                    </a:lnTo>
                    <a:lnTo>
                      <a:pt x="0" y="1"/>
                    </a:lnTo>
                    <a:lnTo>
                      <a:pt x="0" y="1"/>
                    </a:lnTo>
                    <a:lnTo>
                      <a:pt x="29" y="0"/>
                    </a:lnTo>
                    <a:lnTo>
                      <a:pt x="31" y="35"/>
                    </a:lnTo>
                    <a:close/>
                  </a:path>
                </a:pathLst>
              </a:custGeom>
              <a:solidFill>
                <a:schemeClr val="tx1"/>
              </a:solidFill>
              <a:ln w="9525">
                <a:noFill/>
                <a:round/>
                <a:headEnd/>
                <a:tailEnd/>
              </a:ln>
            </p:spPr>
            <p:txBody>
              <a:bodyPr/>
              <a:lstStyle/>
              <a:p>
                <a:endParaRPr lang="en-US"/>
              </a:p>
            </p:txBody>
          </p:sp>
          <p:sp>
            <p:nvSpPr>
              <p:cNvPr id="166924" name="Freeform 12"/>
              <p:cNvSpPr>
                <a:spLocks/>
              </p:cNvSpPr>
              <p:nvPr/>
            </p:nvSpPr>
            <p:spPr bwMode="black">
              <a:xfrm>
                <a:off x="1512" y="622"/>
                <a:ext cx="190" cy="135"/>
              </a:xfrm>
              <a:custGeom>
                <a:avLst/>
                <a:gdLst/>
                <a:ahLst/>
                <a:cxnLst>
                  <a:cxn ang="0">
                    <a:pos x="574" y="547"/>
                  </a:cxn>
                  <a:cxn ang="0">
                    <a:pos x="514" y="541"/>
                  </a:cxn>
                  <a:cxn ang="0">
                    <a:pos x="456" y="531"/>
                  </a:cxn>
                  <a:cxn ang="0">
                    <a:pos x="397" y="512"/>
                  </a:cxn>
                  <a:cxn ang="0">
                    <a:pos x="343" y="491"/>
                  </a:cxn>
                  <a:cxn ang="0">
                    <a:pos x="291" y="464"/>
                  </a:cxn>
                  <a:cxn ang="0">
                    <a:pos x="243" y="433"/>
                  </a:cxn>
                  <a:cxn ang="0">
                    <a:pos x="197" y="398"/>
                  </a:cxn>
                  <a:cxn ang="0">
                    <a:pos x="157" y="359"/>
                  </a:cxn>
                  <a:cxn ang="0">
                    <a:pos x="120" y="317"/>
                  </a:cxn>
                  <a:cxn ang="0">
                    <a:pos x="87" y="272"/>
                  </a:cxn>
                  <a:cxn ang="0">
                    <a:pos x="59" y="221"/>
                  </a:cxn>
                  <a:cxn ang="0">
                    <a:pos x="36" y="170"/>
                  </a:cxn>
                  <a:cxn ang="0">
                    <a:pos x="17" y="116"/>
                  </a:cxn>
                  <a:cxn ang="0">
                    <a:pos x="6" y="60"/>
                  </a:cxn>
                  <a:cxn ang="0">
                    <a:pos x="0" y="2"/>
                  </a:cxn>
                  <a:cxn ang="0">
                    <a:pos x="38" y="27"/>
                  </a:cxn>
                  <a:cxn ang="0">
                    <a:pos x="47" y="81"/>
                  </a:cxn>
                  <a:cxn ang="0">
                    <a:pos x="60" y="132"/>
                  </a:cxn>
                  <a:cxn ang="0">
                    <a:pos x="80" y="182"/>
                  </a:cxn>
                  <a:cxn ang="0">
                    <a:pos x="104" y="230"/>
                  </a:cxn>
                  <a:cxn ang="0">
                    <a:pos x="132" y="274"/>
                  </a:cxn>
                  <a:cxn ang="0">
                    <a:pos x="165" y="316"/>
                  </a:cxn>
                  <a:cxn ang="0">
                    <a:pos x="202" y="354"/>
                  </a:cxn>
                  <a:cxn ang="0">
                    <a:pos x="243" y="389"/>
                  </a:cxn>
                  <a:cxn ang="0">
                    <a:pos x="287" y="420"/>
                  </a:cxn>
                  <a:cxn ang="0">
                    <a:pos x="333" y="447"/>
                  </a:cxn>
                  <a:cxn ang="0">
                    <a:pos x="384" y="471"/>
                  </a:cxn>
                  <a:cxn ang="0">
                    <a:pos x="435" y="489"/>
                  </a:cxn>
                  <a:cxn ang="0">
                    <a:pos x="491" y="502"/>
                  </a:cxn>
                  <a:cxn ang="0">
                    <a:pos x="547" y="510"/>
                  </a:cxn>
                  <a:cxn ang="0">
                    <a:pos x="606" y="513"/>
                  </a:cxn>
                </a:cxnLst>
                <a:rect l="0" t="0" r="r" b="b"/>
                <a:pathLst>
                  <a:path w="606" h="548">
                    <a:moveTo>
                      <a:pt x="606" y="548"/>
                    </a:moveTo>
                    <a:lnTo>
                      <a:pt x="574" y="547"/>
                    </a:lnTo>
                    <a:lnTo>
                      <a:pt x="545" y="544"/>
                    </a:lnTo>
                    <a:lnTo>
                      <a:pt x="514" y="541"/>
                    </a:lnTo>
                    <a:lnTo>
                      <a:pt x="484" y="536"/>
                    </a:lnTo>
                    <a:lnTo>
                      <a:pt x="456" y="531"/>
                    </a:lnTo>
                    <a:lnTo>
                      <a:pt x="426" y="523"/>
                    </a:lnTo>
                    <a:lnTo>
                      <a:pt x="397" y="512"/>
                    </a:lnTo>
                    <a:lnTo>
                      <a:pt x="370" y="503"/>
                    </a:lnTo>
                    <a:lnTo>
                      <a:pt x="343" y="491"/>
                    </a:lnTo>
                    <a:lnTo>
                      <a:pt x="317" y="479"/>
                    </a:lnTo>
                    <a:lnTo>
                      <a:pt x="291" y="464"/>
                    </a:lnTo>
                    <a:lnTo>
                      <a:pt x="266" y="450"/>
                    </a:lnTo>
                    <a:lnTo>
                      <a:pt x="243" y="433"/>
                    </a:lnTo>
                    <a:lnTo>
                      <a:pt x="220" y="417"/>
                    </a:lnTo>
                    <a:lnTo>
                      <a:pt x="197" y="398"/>
                    </a:lnTo>
                    <a:lnTo>
                      <a:pt x="177" y="380"/>
                    </a:lnTo>
                    <a:lnTo>
                      <a:pt x="157" y="359"/>
                    </a:lnTo>
                    <a:lnTo>
                      <a:pt x="138" y="339"/>
                    </a:lnTo>
                    <a:lnTo>
                      <a:pt x="120" y="317"/>
                    </a:lnTo>
                    <a:lnTo>
                      <a:pt x="103" y="295"/>
                    </a:lnTo>
                    <a:lnTo>
                      <a:pt x="87" y="272"/>
                    </a:lnTo>
                    <a:lnTo>
                      <a:pt x="72" y="247"/>
                    </a:lnTo>
                    <a:lnTo>
                      <a:pt x="59" y="221"/>
                    </a:lnTo>
                    <a:lnTo>
                      <a:pt x="46" y="197"/>
                    </a:lnTo>
                    <a:lnTo>
                      <a:pt x="36" y="170"/>
                    </a:lnTo>
                    <a:lnTo>
                      <a:pt x="26" y="144"/>
                    </a:lnTo>
                    <a:lnTo>
                      <a:pt x="17" y="116"/>
                    </a:lnTo>
                    <a:lnTo>
                      <a:pt x="11" y="88"/>
                    </a:lnTo>
                    <a:lnTo>
                      <a:pt x="6" y="60"/>
                    </a:lnTo>
                    <a:lnTo>
                      <a:pt x="2" y="31"/>
                    </a:lnTo>
                    <a:lnTo>
                      <a:pt x="0" y="2"/>
                    </a:lnTo>
                    <a:lnTo>
                      <a:pt x="36" y="0"/>
                    </a:lnTo>
                    <a:lnTo>
                      <a:pt x="38" y="27"/>
                    </a:lnTo>
                    <a:lnTo>
                      <a:pt x="42" y="54"/>
                    </a:lnTo>
                    <a:lnTo>
                      <a:pt x="47" y="81"/>
                    </a:lnTo>
                    <a:lnTo>
                      <a:pt x="53" y="107"/>
                    </a:lnTo>
                    <a:lnTo>
                      <a:pt x="60" y="132"/>
                    </a:lnTo>
                    <a:lnTo>
                      <a:pt x="70" y="157"/>
                    </a:lnTo>
                    <a:lnTo>
                      <a:pt x="80" y="182"/>
                    </a:lnTo>
                    <a:lnTo>
                      <a:pt x="93" y="206"/>
                    </a:lnTo>
                    <a:lnTo>
                      <a:pt x="104" y="230"/>
                    </a:lnTo>
                    <a:lnTo>
                      <a:pt x="119" y="252"/>
                    </a:lnTo>
                    <a:lnTo>
                      <a:pt x="132" y="274"/>
                    </a:lnTo>
                    <a:lnTo>
                      <a:pt x="149" y="295"/>
                    </a:lnTo>
                    <a:lnTo>
                      <a:pt x="165" y="316"/>
                    </a:lnTo>
                    <a:lnTo>
                      <a:pt x="184" y="336"/>
                    </a:lnTo>
                    <a:lnTo>
                      <a:pt x="202" y="354"/>
                    </a:lnTo>
                    <a:lnTo>
                      <a:pt x="222" y="372"/>
                    </a:lnTo>
                    <a:lnTo>
                      <a:pt x="243" y="389"/>
                    </a:lnTo>
                    <a:lnTo>
                      <a:pt x="265" y="405"/>
                    </a:lnTo>
                    <a:lnTo>
                      <a:pt x="287" y="420"/>
                    </a:lnTo>
                    <a:lnTo>
                      <a:pt x="309" y="434"/>
                    </a:lnTo>
                    <a:lnTo>
                      <a:pt x="333" y="447"/>
                    </a:lnTo>
                    <a:lnTo>
                      <a:pt x="359" y="459"/>
                    </a:lnTo>
                    <a:lnTo>
                      <a:pt x="384" y="471"/>
                    </a:lnTo>
                    <a:lnTo>
                      <a:pt x="411" y="480"/>
                    </a:lnTo>
                    <a:lnTo>
                      <a:pt x="435" y="489"/>
                    </a:lnTo>
                    <a:lnTo>
                      <a:pt x="462" y="496"/>
                    </a:lnTo>
                    <a:lnTo>
                      <a:pt x="491" y="502"/>
                    </a:lnTo>
                    <a:lnTo>
                      <a:pt x="519" y="507"/>
                    </a:lnTo>
                    <a:lnTo>
                      <a:pt x="547" y="510"/>
                    </a:lnTo>
                    <a:lnTo>
                      <a:pt x="576" y="512"/>
                    </a:lnTo>
                    <a:lnTo>
                      <a:pt x="606" y="513"/>
                    </a:lnTo>
                    <a:lnTo>
                      <a:pt x="606" y="548"/>
                    </a:lnTo>
                    <a:close/>
                  </a:path>
                </a:pathLst>
              </a:custGeom>
              <a:solidFill>
                <a:schemeClr val="tx1"/>
              </a:solidFill>
              <a:ln w="9525">
                <a:noFill/>
                <a:round/>
                <a:headEnd/>
                <a:tailEnd/>
              </a:ln>
            </p:spPr>
            <p:txBody>
              <a:bodyPr/>
              <a:lstStyle/>
              <a:p>
                <a:endParaRPr lang="en-US"/>
              </a:p>
            </p:txBody>
          </p:sp>
          <p:sp>
            <p:nvSpPr>
              <p:cNvPr id="166925" name="Freeform 13"/>
              <p:cNvSpPr>
                <a:spLocks/>
              </p:cNvSpPr>
              <p:nvPr/>
            </p:nvSpPr>
            <p:spPr bwMode="black">
              <a:xfrm>
                <a:off x="1512" y="617"/>
                <a:ext cx="12" cy="7"/>
              </a:xfrm>
              <a:custGeom>
                <a:avLst/>
                <a:gdLst/>
                <a:ahLst/>
                <a:cxnLst>
                  <a:cxn ang="0">
                    <a:pos x="1" y="30"/>
                  </a:cxn>
                  <a:cxn ang="0">
                    <a:pos x="0" y="0"/>
                  </a:cxn>
                  <a:cxn ang="0">
                    <a:pos x="0" y="0"/>
                  </a:cxn>
                  <a:cxn ang="0">
                    <a:pos x="36" y="0"/>
                  </a:cxn>
                  <a:cxn ang="0">
                    <a:pos x="36" y="0"/>
                  </a:cxn>
                  <a:cxn ang="0">
                    <a:pos x="37" y="28"/>
                  </a:cxn>
                  <a:cxn ang="0">
                    <a:pos x="1" y="30"/>
                  </a:cxn>
                </a:cxnLst>
                <a:rect l="0" t="0" r="r" b="b"/>
                <a:pathLst>
                  <a:path w="37" h="30">
                    <a:moveTo>
                      <a:pt x="1" y="30"/>
                    </a:moveTo>
                    <a:lnTo>
                      <a:pt x="0" y="0"/>
                    </a:lnTo>
                    <a:lnTo>
                      <a:pt x="0" y="0"/>
                    </a:lnTo>
                    <a:lnTo>
                      <a:pt x="36" y="0"/>
                    </a:lnTo>
                    <a:lnTo>
                      <a:pt x="36" y="0"/>
                    </a:lnTo>
                    <a:lnTo>
                      <a:pt x="37" y="28"/>
                    </a:lnTo>
                    <a:lnTo>
                      <a:pt x="1" y="30"/>
                    </a:lnTo>
                    <a:close/>
                  </a:path>
                </a:pathLst>
              </a:custGeom>
              <a:solidFill>
                <a:schemeClr val="tx1"/>
              </a:solidFill>
              <a:ln w="9525">
                <a:noFill/>
                <a:round/>
                <a:headEnd/>
                <a:tailEnd/>
              </a:ln>
            </p:spPr>
            <p:txBody>
              <a:bodyPr/>
              <a:lstStyle/>
              <a:p>
                <a:endParaRPr lang="en-US"/>
              </a:p>
            </p:txBody>
          </p:sp>
          <p:sp>
            <p:nvSpPr>
              <p:cNvPr id="166926" name="Freeform 14"/>
              <p:cNvSpPr>
                <a:spLocks/>
              </p:cNvSpPr>
              <p:nvPr/>
            </p:nvSpPr>
            <p:spPr bwMode="black">
              <a:xfrm>
                <a:off x="1512" y="476"/>
                <a:ext cx="180" cy="141"/>
              </a:xfrm>
              <a:custGeom>
                <a:avLst/>
                <a:gdLst/>
                <a:ahLst/>
                <a:cxnLst>
                  <a:cxn ang="0">
                    <a:pos x="1" y="544"/>
                  </a:cxn>
                  <a:cxn ang="0">
                    <a:pos x="7" y="488"/>
                  </a:cxn>
                  <a:cxn ang="0">
                    <a:pos x="18" y="432"/>
                  </a:cxn>
                  <a:cxn ang="0">
                    <a:pos x="37" y="376"/>
                  </a:cxn>
                  <a:cxn ang="0">
                    <a:pos x="60" y="325"/>
                  </a:cxn>
                  <a:cxn ang="0">
                    <a:pos x="88" y="276"/>
                  </a:cxn>
                  <a:cxn ang="0">
                    <a:pos x="121" y="230"/>
                  </a:cxn>
                  <a:cxn ang="0">
                    <a:pos x="158" y="187"/>
                  </a:cxn>
                  <a:cxn ang="0">
                    <a:pos x="198" y="149"/>
                  </a:cxn>
                  <a:cxn ang="0">
                    <a:pos x="244" y="113"/>
                  </a:cxn>
                  <a:cxn ang="0">
                    <a:pos x="291" y="82"/>
                  </a:cxn>
                  <a:cxn ang="0">
                    <a:pos x="344" y="56"/>
                  </a:cxn>
                  <a:cxn ang="0">
                    <a:pos x="398" y="34"/>
                  </a:cxn>
                  <a:cxn ang="0">
                    <a:pos x="456" y="16"/>
                  </a:cxn>
                  <a:cxn ang="0">
                    <a:pos x="514" y="5"/>
                  </a:cxn>
                  <a:cxn ang="0">
                    <a:pos x="575" y="0"/>
                  </a:cxn>
                  <a:cxn ang="0">
                    <a:pos x="549" y="36"/>
                  </a:cxn>
                  <a:cxn ang="0">
                    <a:pos x="492" y="45"/>
                  </a:cxn>
                  <a:cxn ang="0">
                    <a:pos x="439" y="57"/>
                  </a:cxn>
                  <a:cxn ang="0">
                    <a:pos x="386" y="76"/>
                  </a:cxn>
                  <a:cxn ang="0">
                    <a:pos x="335" y="98"/>
                  </a:cxn>
                  <a:cxn ang="0">
                    <a:pos x="289" y="125"/>
                  </a:cxn>
                  <a:cxn ang="0">
                    <a:pos x="245" y="156"/>
                  </a:cxn>
                  <a:cxn ang="0">
                    <a:pos x="204" y="191"/>
                  </a:cxn>
                  <a:cxn ang="0">
                    <a:pos x="167" y="230"/>
                  </a:cxn>
                  <a:cxn ang="0">
                    <a:pos x="134" y="272"/>
                  </a:cxn>
                  <a:cxn ang="0">
                    <a:pos x="106" y="315"/>
                  </a:cxn>
                  <a:cxn ang="0">
                    <a:pos x="81" y="364"/>
                  </a:cxn>
                  <a:cxn ang="0">
                    <a:pos x="62" y="413"/>
                  </a:cxn>
                  <a:cxn ang="0">
                    <a:pos x="48" y="465"/>
                  </a:cxn>
                  <a:cxn ang="0">
                    <a:pos x="39" y="519"/>
                  </a:cxn>
                  <a:cxn ang="0">
                    <a:pos x="36" y="574"/>
                  </a:cxn>
                </a:cxnLst>
                <a:rect l="0" t="0" r="r" b="b"/>
                <a:pathLst>
                  <a:path w="577" h="574">
                    <a:moveTo>
                      <a:pt x="0" y="574"/>
                    </a:moveTo>
                    <a:lnTo>
                      <a:pt x="1" y="544"/>
                    </a:lnTo>
                    <a:lnTo>
                      <a:pt x="3" y="517"/>
                    </a:lnTo>
                    <a:lnTo>
                      <a:pt x="7" y="488"/>
                    </a:lnTo>
                    <a:lnTo>
                      <a:pt x="12" y="459"/>
                    </a:lnTo>
                    <a:lnTo>
                      <a:pt x="18" y="432"/>
                    </a:lnTo>
                    <a:lnTo>
                      <a:pt x="26" y="404"/>
                    </a:lnTo>
                    <a:lnTo>
                      <a:pt x="37" y="376"/>
                    </a:lnTo>
                    <a:lnTo>
                      <a:pt x="47" y="351"/>
                    </a:lnTo>
                    <a:lnTo>
                      <a:pt x="60" y="325"/>
                    </a:lnTo>
                    <a:lnTo>
                      <a:pt x="72" y="300"/>
                    </a:lnTo>
                    <a:lnTo>
                      <a:pt x="88" y="276"/>
                    </a:lnTo>
                    <a:lnTo>
                      <a:pt x="103" y="252"/>
                    </a:lnTo>
                    <a:lnTo>
                      <a:pt x="121" y="230"/>
                    </a:lnTo>
                    <a:lnTo>
                      <a:pt x="138" y="209"/>
                    </a:lnTo>
                    <a:lnTo>
                      <a:pt x="158" y="187"/>
                    </a:lnTo>
                    <a:lnTo>
                      <a:pt x="177" y="168"/>
                    </a:lnTo>
                    <a:lnTo>
                      <a:pt x="198" y="149"/>
                    </a:lnTo>
                    <a:lnTo>
                      <a:pt x="220" y="130"/>
                    </a:lnTo>
                    <a:lnTo>
                      <a:pt x="244" y="113"/>
                    </a:lnTo>
                    <a:lnTo>
                      <a:pt x="266" y="97"/>
                    </a:lnTo>
                    <a:lnTo>
                      <a:pt x="291" y="82"/>
                    </a:lnTo>
                    <a:lnTo>
                      <a:pt x="317" y="68"/>
                    </a:lnTo>
                    <a:lnTo>
                      <a:pt x="344" y="56"/>
                    </a:lnTo>
                    <a:lnTo>
                      <a:pt x="370" y="44"/>
                    </a:lnTo>
                    <a:lnTo>
                      <a:pt x="398" y="34"/>
                    </a:lnTo>
                    <a:lnTo>
                      <a:pt x="425" y="25"/>
                    </a:lnTo>
                    <a:lnTo>
                      <a:pt x="456" y="16"/>
                    </a:lnTo>
                    <a:lnTo>
                      <a:pt x="485" y="11"/>
                    </a:lnTo>
                    <a:lnTo>
                      <a:pt x="514" y="5"/>
                    </a:lnTo>
                    <a:lnTo>
                      <a:pt x="545" y="2"/>
                    </a:lnTo>
                    <a:lnTo>
                      <a:pt x="575" y="0"/>
                    </a:lnTo>
                    <a:lnTo>
                      <a:pt x="577" y="34"/>
                    </a:lnTo>
                    <a:lnTo>
                      <a:pt x="549" y="36"/>
                    </a:lnTo>
                    <a:lnTo>
                      <a:pt x="521" y="40"/>
                    </a:lnTo>
                    <a:lnTo>
                      <a:pt x="492" y="45"/>
                    </a:lnTo>
                    <a:lnTo>
                      <a:pt x="465" y="50"/>
                    </a:lnTo>
                    <a:lnTo>
                      <a:pt x="439" y="57"/>
                    </a:lnTo>
                    <a:lnTo>
                      <a:pt x="412" y="66"/>
                    </a:lnTo>
                    <a:lnTo>
                      <a:pt x="386" y="76"/>
                    </a:lnTo>
                    <a:lnTo>
                      <a:pt x="360" y="88"/>
                    </a:lnTo>
                    <a:lnTo>
                      <a:pt x="335" y="98"/>
                    </a:lnTo>
                    <a:lnTo>
                      <a:pt x="311" y="112"/>
                    </a:lnTo>
                    <a:lnTo>
                      <a:pt x="289" y="125"/>
                    </a:lnTo>
                    <a:lnTo>
                      <a:pt x="266" y="141"/>
                    </a:lnTo>
                    <a:lnTo>
                      <a:pt x="245" y="156"/>
                    </a:lnTo>
                    <a:lnTo>
                      <a:pt x="223" y="174"/>
                    </a:lnTo>
                    <a:lnTo>
                      <a:pt x="204" y="191"/>
                    </a:lnTo>
                    <a:lnTo>
                      <a:pt x="185" y="211"/>
                    </a:lnTo>
                    <a:lnTo>
                      <a:pt x="167" y="230"/>
                    </a:lnTo>
                    <a:lnTo>
                      <a:pt x="150" y="251"/>
                    </a:lnTo>
                    <a:lnTo>
                      <a:pt x="134" y="272"/>
                    </a:lnTo>
                    <a:lnTo>
                      <a:pt x="120" y="293"/>
                    </a:lnTo>
                    <a:lnTo>
                      <a:pt x="106" y="315"/>
                    </a:lnTo>
                    <a:lnTo>
                      <a:pt x="94" y="340"/>
                    </a:lnTo>
                    <a:lnTo>
                      <a:pt x="81" y="364"/>
                    </a:lnTo>
                    <a:lnTo>
                      <a:pt x="71" y="389"/>
                    </a:lnTo>
                    <a:lnTo>
                      <a:pt x="62" y="413"/>
                    </a:lnTo>
                    <a:lnTo>
                      <a:pt x="54" y="438"/>
                    </a:lnTo>
                    <a:lnTo>
                      <a:pt x="48" y="465"/>
                    </a:lnTo>
                    <a:lnTo>
                      <a:pt x="43" y="492"/>
                    </a:lnTo>
                    <a:lnTo>
                      <a:pt x="39" y="519"/>
                    </a:lnTo>
                    <a:lnTo>
                      <a:pt x="37" y="546"/>
                    </a:lnTo>
                    <a:lnTo>
                      <a:pt x="36" y="574"/>
                    </a:lnTo>
                    <a:lnTo>
                      <a:pt x="0" y="574"/>
                    </a:lnTo>
                    <a:close/>
                  </a:path>
                </a:pathLst>
              </a:custGeom>
              <a:solidFill>
                <a:schemeClr val="tx1"/>
              </a:solidFill>
              <a:ln w="9525">
                <a:noFill/>
                <a:round/>
                <a:headEnd/>
                <a:tailEnd/>
              </a:ln>
            </p:spPr>
            <p:txBody>
              <a:bodyPr/>
              <a:lstStyle/>
              <a:p>
                <a:endParaRPr lang="en-US"/>
              </a:p>
            </p:txBody>
          </p:sp>
          <p:sp>
            <p:nvSpPr>
              <p:cNvPr id="166927" name="Freeform 15"/>
              <p:cNvSpPr>
                <a:spLocks/>
              </p:cNvSpPr>
              <p:nvPr/>
            </p:nvSpPr>
            <p:spPr bwMode="black">
              <a:xfrm>
                <a:off x="1692" y="476"/>
                <a:ext cx="10" cy="8"/>
              </a:xfrm>
              <a:custGeom>
                <a:avLst/>
                <a:gdLst/>
                <a:ahLst/>
                <a:cxnLst>
                  <a:cxn ang="0">
                    <a:pos x="0" y="1"/>
                  </a:cxn>
                  <a:cxn ang="0">
                    <a:pos x="32" y="0"/>
                  </a:cxn>
                  <a:cxn ang="0">
                    <a:pos x="32" y="0"/>
                  </a:cxn>
                  <a:cxn ang="0">
                    <a:pos x="32" y="34"/>
                  </a:cxn>
                  <a:cxn ang="0">
                    <a:pos x="32" y="34"/>
                  </a:cxn>
                  <a:cxn ang="0">
                    <a:pos x="2" y="35"/>
                  </a:cxn>
                  <a:cxn ang="0">
                    <a:pos x="0" y="1"/>
                  </a:cxn>
                </a:cxnLst>
                <a:rect l="0" t="0" r="r" b="b"/>
                <a:pathLst>
                  <a:path w="32" h="35">
                    <a:moveTo>
                      <a:pt x="0" y="1"/>
                    </a:moveTo>
                    <a:lnTo>
                      <a:pt x="32" y="0"/>
                    </a:lnTo>
                    <a:lnTo>
                      <a:pt x="32" y="0"/>
                    </a:lnTo>
                    <a:lnTo>
                      <a:pt x="32" y="34"/>
                    </a:lnTo>
                    <a:lnTo>
                      <a:pt x="32" y="34"/>
                    </a:lnTo>
                    <a:lnTo>
                      <a:pt x="2" y="35"/>
                    </a:lnTo>
                    <a:lnTo>
                      <a:pt x="0" y="1"/>
                    </a:lnTo>
                    <a:close/>
                  </a:path>
                </a:pathLst>
              </a:custGeom>
              <a:solidFill>
                <a:schemeClr val="tx1"/>
              </a:solidFill>
              <a:ln w="9525">
                <a:noFill/>
                <a:round/>
                <a:headEnd/>
                <a:tailEnd/>
              </a:ln>
            </p:spPr>
            <p:txBody>
              <a:bodyPr/>
              <a:lstStyle/>
              <a:p>
                <a:endParaRPr lang="en-US"/>
              </a:p>
            </p:txBody>
          </p:sp>
          <p:sp>
            <p:nvSpPr>
              <p:cNvPr id="166928" name="Freeform 16"/>
              <p:cNvSpPr>
                <a:spLocks/>
              </p:cNvSpPr>
              <p:nvPr/>
            </p:nvSpPr>
            <p:spPr bwMode="black">
              <a:xfrm>
                <a:off x="1702" y="476"/>
                <a:ext cx="191" cy="133"/>
              </a:xfrm>
              <a:custGeom>
                <a:avLst/>
                <a:gdLst/>
                <a:ahLst/>
                <a:cxnLst>
                  <a:cxn ang="0">
                    <a:pos x="31" y="1"/>
                  </a:cxn>
                  <a:cxn ang="0">
                    <a:pos x="91" y="6"/>
                  </a:cxn>
                  <a:cxn ang="0">
                    <a:pos x="150" y="17"/>
                  </a:cxn>
                  <a:cxn ang="0">
                    <a:pos x="208" y="35"/>
                  </a:cxn>
                  <a:cxn ang="0">
                    <a:pos x="262" y="57"/>
                  </a:cxn>
                  <a:cxn ang="0">
                    <a:pos x="314" y="83"/>
                  </a:cxn>
                  <a:cxn ang="0">
                    <a:pos x="363" y="114"/>
                  </a:cxn>
                  <a:cxn ang="0">
                    <a:pos x="408" y="150"/>
                  </a:cxn>
                  <a:cxn ang="0">
                    <a:pos x="448" y="188"/>
                  </a:cxn>
                  <a:cxn ang="0">
                    <a:pos x="486" y="231"/>
                  </a:cxn>
                  <a:cxn ang="0">
                    <a:pos x="518" y="276"/>
                  </a:cxn>
                  <a:cxn ang="0">
                    <a:pos x="547" y="326"/>
                  </a:cxn>
                  <a:cxn ang="0">
                    <a:pos x="569" y="377"/>
                  </a:cxn>
                  <a:cxn ang="0">
                    <a:pos x="588" y="432"/>
                  </a:cxn>
                  <a:cxn ang="0">
                    <a:pos x="600" y="488"/>
                  </a:cxn>
                  <a:cxn ang="0">
                    <a:pos x="605" y="545"/>
                  </a:cxn>
                  <a:cxn ang="0">
                    <a:pos x="567" y="521"/>
                  </a:cxn>
                  <a:cxn ang="0">
                    <a:pos x="558" y="466"/>
                  </a:cxn>
                  <a:cxn ang="0">
                    <a:pos x="545" y="416"/>
                  </a:cxn>
                  <a:cxn ang="0">
                    <a:pos x="525" y="366"/>
                  </a:cxn>
                  <a:cxn ang="0">
                    <a:pos x="501" y="318"/>
                  </a:cxn>
                  <a:cxn ang="0">
                    <a:pos x="473" y="274"/>
                  </a:cxn>
                  <a:cxn ang="0">
                    <a:pos x="441" y="232"/>
                  </a:cxn>
                  <a:cxn ang="0">
                    <a:pos x="403" y="193"/>
                  </a:cxn>
                  <a:cxn ang="0">
                    <a:pos x="363" y="158"/>
                  </a:cxn>
                  <a:cxn ang="0">
                    <a:pos x="319" y="127"/>
                  </a:cxn>
                  <a:cxn ang="0">
                    <a:pos x="273" y="100"/>
                  </a:cxn>
                  <a:cxn ang="0">
                    <a:pos x="222" y="77"/>
                  </a:cxn>
                  <a:cxn ang="0">
                    <a:pos x="170" y="59"/>
                  </a:cxn>
                  <a:cxn ang="0">
                    <a:pos x="115" y="46"/>
                  </a:cxn>
                  <a:cxn ang="0">
                    <a:pos x="58" y="37"/>
                  </a:cxn>
                  <a:cxn ang="0">
                    <a:pos x="0" y="34"/>
                  </a:cxn>
                </a:cxnLst>
                <a:rect l="0" t="0" r="r" b="b"/>
                <a:pathLst>
                  <a:path w="605" h="547">
                    <a:moveTo>
                      <a:pt x="0" y="0"/>
                    </a:moveTo>
                    <a:lnTo>
                      <a:pt x="31" y="1"/>
                    </a:lnTo>
                    <a:lnTo>
                      <a:pt x="61" y="3"/>
                    </a:lnTo>
                    <a:lnTo>
                      <a:pt x="91" y="6"/>
                    </a:lnTo>
                    <a:lnTo>
                      <a:pt x="121" y="12"/>
                    </a:lnTo>
                    <a:lnTo>
                      <a:pt x="150" y="17"/>
                    </a:lnTo>
                    <a:lnTo>
                      <a:pt x="179" y="24"/>
                    </a:lnTo>
                    <a:lnTo>
                      <a:pt x="208" y="35"/>
                    </a:lnTo>
                    <a:lnTo>
                      <a:pt x="235" y="45"/>
                    </a:lnTo>
                    <a:lnTo>
                      <a:pt x="262" y="57"/>
                    </a:lnTo>
                    <a:lnTo>
                      <a:pt x="288" y="68"/>
                    </a:lnTo>
                    <a:lnTo>
                      <a:pt x="314" y="83"/>
                    </a:lnTo>
                    <a:lnTo>
                      <a:pt x="339" y="97"/>
                    </a:lnTo>
                    <a:lnTo>
                      <a:pt x="363" y="114"/>
                    </a:lnTo>
                    <a:lnTo>
                      <a:pt x="385" y="130"/>
                    </a:lnTo>
                    <a:lnTo>
                      <a:pt x="408" y="150"/>
                    </a:lnTo>
                    <a:lnTo>
                      <a:pt x="428" y="168"/>
                    </a:lnTo>
                    <a:lnTo>
                      <a:pt x="448" y="188"/>
                    </a:lnTo>
                    <a:lnTo>
                      <a:pt x="468" y="208"/>
                    </a:lnTo>
                    <a:lnTo>
                      <a:pt x="486" y="231"/>
                    </a:lnTo>
                    <a:lnTo>
                      <a:pt x="503" y="252"/>
                    </a:lnTo>
                    <a:lnTo>
                      <a:pt x="518" y="276"/>
                    </a:lnTo>
                    <a:lnTo>
                      <a:pt x="533" y="300"/>
                    </a:lnTo>
                    <a:lnTo>
                      <a:pt x="547" y="326"/>
                    </a:lnTo>
                    <a:lnTo>
                      <a:pt x="559" y="351"/>
                    </a:lnTo>
                    <a:lnTo>
                      <a:pt x="569" y="377"/>
                    </a:lnTo>
                    <a:lnTo>
                      <a:pt x="579" y="403"/>
                    </a:lnTo>
                    <a:lnTo>
                      <a:pt x="588" y="432"/>
                    </a:lnTo>
                    <a:lnTo>
                      <a:pt x="594" y="460"/>
                    </a:lnTo>
                    <a:lnTo>
                      <a:pt x="600" y="488"/>
                    </a:lnTo>
                    <a:lnTo>
                      <a:pt x="603" y="516"/>
                    </a:lnTo>
                    <a:lnTo>
                      <a:pt x="605" y="545"/>
                    </a:lnTo>
                    <a:lnTo>
                      <a:pt x="569" y="547"/>
                    </a:lnTo>
                    <a:lnTo>
                      <a:pt x="567" y="521"/>
                    </a:lnTo>
                    <a:lnTo>
                      <a:pt x="564" y="494"/>
                    </a:lnTo>
                    <a:lnTo>
                      <a:pt x="558" y="466"/>
                    </a:lnTo>
                    <a:lnTo>
                      <a:pt x="552" y="441"/>
                    </a:lnTo>
                    <a:lnTo>
                      <a:pt x="545" y="416"/>
                    </a:lnTo>
                    <a:lnTo>
                      <a:pt x="535" y="390"/>
                    </a:lnTo>
                    <a:lnTo>
                      <a:pt x="525" y="366"/>
                    </a:lnTo>
                    <a:lnTo>
                      <a:pt x="513" y="341"/>
                    </a:lnTo>
                    <a:lnTo>
                      <a:pt x="501" y="318"/>
                    </a:lnTo>
                    <a:lnTo>
                      <a:pt x="487" y="295"/>
                    </a:lnTo>
                    <a:lnTo>
                      <a:pt x="473" y="274"/>
                    </a:lnTo>
                    <a:lnTo>
                      <a:pt x="456" y="252"/>
                    </a:lnTo>
                    <a:lnTo>
                      <a:pt x="441" y="232"/>
                    </a:lnTo>
                    <a:lnTo>
                      <a:pt x="421" y="212"/>
                    </a:lnTo>
                    <a:lnTo>
                      <a:pt x="403" y="193"/>
                    </a:lnTo>
                    <a:lnTo>
                      <a:pt x="383" y="175"/>
                    </a:lnTo>
                    <a:lnTo>
                      <a:pt x="363" y="158"/>
                    </a:lnTo>
                    <a:lnTo>
                      <a:pt x="340" y="142"/>
                    </a:lnTo>
                    <a:lnTo>
                      <a:pt x="319" y="127"/>
                    </a:lnTo>
                    <a:lnTo>
                      <a:pt x="296" y="113"/>
                    </a:lnTo>
                    <a:lnTo>
                      <a:pt x="273" y="100"/>
                    </a:lnTo>
                    <a:lnTo>
                      <a:pt x="247" y="89"/>
                    </a:lnTo>
                    <a:lnTo>
                      <a:pt x="222" y="77"/>
                    </a:lnTo>
                    <a:lnTo>
                      <a:pt x="195" y="67"/>
                    </a:lnTo>
                    <a:lnTo>
                      <a:pt x="170" y="59"/>
                    </a:lnTo>
                    <a:lnTo>
                      <a:pt x="143" y="51"/>
                    </a:lnTo>
                    <a:lnTo>
                      <a:pt x="115" y="46"/>
                    </a:lnTo>
                    <a:lnTo>
                      <a:pt x="87" y="41"/>
                    </a:lnTo>
                    <a:lnTo>
                      <a:pt x="58" y="37"/>
                    </a:lnTo>
                    <a:lnTo>
                      <a:pt x="29" y="35"/>
                    </a:lnTo>
                    <a:lnTo>
                      <a:pt x="0" y="34"/>
                    </a:lnTo>
                    <a:lnTo>
                      <a:pt x="0" y="0"/>
                    </a:lnTo>
                    <a:close/>
                  </a:path>
                </a:pathLst>
              </a:custGeom>
              <a:solidFill>
                <a:schemeClr val="tx1"/>
              </a:solidFill>
              <a:ln w="9525">
                <a:noFill/>
                <a:round/>
                <a:headEnd/>
                <a:tailEnd/>
              </a:ln>
            </p:spPr>
            <p:txBody>
              <a:bodyPr/>
              <a:lstStyle/>
              <a:p>
                <a:endParaRPr lang="en-US"/>
              </a:p>
            </p:txBody>
          </p:sp>
          <p:sp>
            <p:nvSpPr>
              <p:cNvPr id="166929" name="Freeform 17"/>
              <p:cNvSpPr>
                <a:spLocks/>
              </p:cNvSpPr>
              <p:nvPr/>
            </p:nvSpPr>
            <p:spPr bwMode="black">
              <a:xfrm>
                <a:off x="1881" y="609"/>
                <a:ext cx="12" cy="8"/>
              </a:xfrm>
              <a:custGeom>
                <a:avLst/>
                <a:gdLst/>
                <a:ahLst/>
                <a:cxnLst>
                  <a:cxn ang="0">
                    <a:pos x="36" y="0"/>
                  </a:cxn>
                  <a:cxn ang="0">
                    <a:pos x="37" y="30"/>
                  </a:cxn>
                  <a:cxn ang="0">
                    <a:pos x="37" y="30"/>
                  </a:cxn>
                  <a:cxn ang="0">
                    <a:pos x="1" y="30"/>
                  </a:cxn>
                  <a:cxn ang="0">
                    <a:pos x="1" y="30"/>
                  </a:cxn>
                  <a:cxn ang="0">
                    <a:pos x="0" y="2"/>
                  </a:cxn>
                  <a:cxn ang="0">
                    <a:pos x="36" y="0"/>
                  </a:cxn>
                </a:cxnLst>
                <a:rect l="0" t="0" r="r" b="b"/>
                <a:pathLst>
                  <a:path w="37" h="30">
                    <a:moveTo>
                      <a:pt x="36" y="0"/>
                    </a:moveTo>
                    <a:lnTo>
                      <a:pt x="37" y="30"/>
                    </a:lnTo>
                    <a:lnTo>
                      <a:pt x="37" y="30"/>
                    </a:lnTo>
                    <a:lnTo>
                      <a:pt x="1" y="30"/>
                    </a:lnTo>
                    <a:lnTo>
                      <a:pt x="1" y="30"/>
                    </a:lnTo>
                    <a:lnTo>
                      <a:pt x="0" y="2"/>
                    </a:lnTo>
                    <a:lnTo>
                      <a:pt x="36" y="0"/>
                    </a:lnTo>
                    <a:close/>
                  </a:path>
                </a:pathLst>
              </a:custGeom>
              <a:solidFill>
                <a:schemeClr val="tx1"/>
              </a:solidFill>
              <a:ln w="9525">
                <a:noFill/>
                <a:round/>
                <a:headEnd/>
                <a:tailEnd/>
              </a:ln>
            </p:spPr>
            <p:txBody>
              <a:bodyPr/>
              <a:lstStyle/>
              <a:p>
                <a:endParaRPr lang="en-US"/>
              </a:p>
            </p:txBody>
          </p:sp>
          <p:sp>
            <p:nvSpPr>
              <p:cNvPr id="166930" name="Freeform 18"/>
              <p:cNvSpPr>
                <a:spLocks/>
              </p:cNvSpPr>
              <p:nvPr/>
            </p:nvSpPr>
            <p:spPr bwMode="black">
              <a:xfrm>
                <a:off x="1712" y="617"/>
                <a:ext cx="181" cy="140"/>
              </a:xfrm>
              <a:custGeom>
                <a:avLst/>
                <a:gdLst/>
                <a:ahLst/>
                <a:cxnLst>
                  <a:cxn ang="0">
                    <a:pos x="576" y="30"/>
                  </a:cxn>
                  <a:cxn ang="0">
                    <a:pos x="571" y="87"/>
                  </a:cxn>
                  <a:cxn ang="0">
                    <a:pos x="559" y="142"/>
                  </a:cxn>
                  <a:cxn ang="0">
                    <a:pos x="540" y="198"/>
                  </a:cxn>
                  <a:cxn ang="0">
                    <a:pos x="518" y="249"/>
                  </a:cxn>
                  <a:cxn ang="0">
                    <a:pos x="489" y="299"/>
                  </a:cxn>
                  <a:cxn ang="0">
                    <a:pos x="457" y="345"/>
                  </a:cxn>
                  <a:cxn ang="0">
                    <a:pos x="419" y="387"/>
                  </a:cxn>
                  <a:cxn ang="0">
                    <a:pos x="379" y="426"/>
                  </a:cxn>
                  <a:cxn ang="0">
                    <a:pos x="334" y="461"/>
                  </a:cxn>
                  <a:cxn ang="0">
                    <a:pos x="286" y="492"/>
                  </a:cxn>
                  <a:cxn ang="0">
                    <a:pos x="233" y="519"/>
                  </a:cxn>
                  <a:cxn ang="0">
                    <a:pos x="179" y="540"/>
                  </a:cxn>
                  <a:cxn ang="0">
                    <a:pos x="122" y="559"/>
                  </a:cxn>
                  <a:cxn ang="0">
                    <a:pos x="63" y="569"/>
                  </a:cxn>
                  <a:cxn ang="0">
                    <a:pos x="2" y="575"/>
                  </a:cxn>
                  <a:cxn ang="0">
                    <a:pos x="28" y="538"/>
                  </a:cxn>
                  <a:cxn ang="0">
                    <a:pos x="86" y="530"/>
                  </a:cxn>
                  <a:cxn ang="0">
                    <a:pos x="139" y="518"/>
                  </a:cxn>
                  <a:cxn ang="0">
                    <a:pos x="192" y="499"/>
                  </a:cxn>
                  <a:cxn ang="0">
                    <a:pos x="242" y="476"/>
                  </a:cxn>
                  <a:cxn ang="0">
                    <a:pos x="289" y="449"/>
                  </a:cxn>
                  <a:cxn ang="0">
                    <a:pos x="333" y="418"/>
                  </a:cxn>
                  <a:cxn ang="0">
                    <a:pos x="373" y="383"/>
                  </a:cxn>
                  <a:cxn ang="0">
                    <a:pos x="410" y="345"/>
                  </a:cxn>
                  <a:cxn ang="0">
                    <a:pos x="443" y="303"/>
                  </a:cxn>
                  <a:cxn ang="0">
                    <a:pos x="471" y="259"/>
                  </a:cxn>
                  <a:cxn ang="0">
                    <a:pos x="496" y="211"/>
                  </a:cxn>
                  <a:cxn ang="0">
                    <a:pos x="515" y="162"/>
                  </a:cxn>
                  <a:cxn ang="0">
                    <a:pos x="529" y="109"/>
                  </a:cxn>
                  <a:cxn ang="0">
                    <a:pos x="538" y="56"/>
                  </a:cxn>
                  <a:cxn ang="0">
                    <a:pos x="541" y="0"/>
                  </a:cxn>
                </a:cxnLst>
                <a:rect l="0" t="0" r="r" b="b"/>
                <a:pathLst>
                  <a:path w="577" h="575">
                    <a:moveTo>
                      <a:pt x="577" y="0"/>
                    </a:moveTo>
                    <a:lnTo>
                      <a:pt x="576" y="30"/>
                    </a:lnTo>
                    <a:lnTo>
                      <a:pt x="574" y="58"/>
                    </a:lnTo>
                    <a:lnTo>
                      <a:pt x="571" y="87"/>
                    </a:lnTo>
                    <a:lnTo>
                      <a:pt x="565" y="116"/>
                    </a:lnTo>
                    <a:lnTo>
                      <a:pt x="559" y="142"/>
                    </a:lnTo>
                    <a:lnTo>
                      <a:pt x="551" y="170"/>
                    </a:lnTo>
                    <a:lnTo>
                      <a:pt x="540" y="198"/>
                    </a:lnTo>
                    <a:lnTo>
                      <a:pt x="530" y="224"/>
                    </a:lnTo>
                    <a:lnTo>
                      <a:pt x="518" y="249"/>
                    </a:lnTo>
                    <a:lnTo>
                      <a:pt x="505" y="274"/>
                    </a:lnTo>
                    <a:lnTo>
                      <a:pt x="489" y="299"/>
                    </a:lnTo>
                    <a:lnTo>
                      <a:pt x="475" y="322"/>
                    </a:lnTo>
                    <a:lnTo>
                      <a:pt x="457" y="345"/>
                    </a:lnTo>
                    <a:lnTo>
                      <a:pt x="440" y="366"/>
                    </a:lnTo>
                    <a:lnTo>
                      <a:pt x="419" y="387"/>
                    </a:lnTo>
                    <a:lnTo>
                      <a:pt x="400" y="407"/>
                    </a:lnTo>
                    <a:lnTo>
                      <a:pt x="379" y="426"/>
                    </a:lnTo>
                    <a:lnTo>
                      <a:pt x="357" y="444"/>
                    </a:lnTo>
                    <a:lnTo>
                      <a:pt x="334" y="461"/>
                    </a:lnTo>
                    <a:lnTo>
                      <a:pt x="311" y="477"/>
                    </a:lnTo>
                    <a:lnTo>
                      <a:pt x="286" y="492"/>
                    </a:lnTo>
                    <a:lnTo>
                      <a:pt x="260" y="506"/>
                    </a:lnTo>
                    <a:lnTo>
                      <a:pt x="233" y="519"/>
                    </a:lnTo>
                    <a:lnTo>
                      <a:pt x="207" y="531"/>
                    </a:lnTo>
                    <a:lnTo>
                      <a:pt x="179" y="540"/>
                    </a:lnTo>
                    <a:lnTo>
                      <a:pt x="152" y="550"/>
                    </a:lnTo>
                    <a:lnTo>
                      <a:pt x="122" y="559"/>
                    </a:lnTo>
                    <a:lnTo>
                      <a:pt x="92" y="564"/>
                    </a:lnTo>
                    <a:lnTo>
                      <a:pt x="63" y="569"/>
                    </a:lnTo>
                    <a:lnTo>
                      <a:pt x="33" y="572"/>
                    </a:lnTo>
                    <a:lnTo>
                      <a:pt x="2" y="575"/>
                    </a:lnTo>
                    <a:lnTo>
                      <a:pt x="0" y="540"/>
                    </a:lnTo>
                    <a:lnTo>
                      <a:pt x="28" y="538"/>
                    </a:lnTo>
                    <a:lnTo>
                      <a:pt x="56" y="535"/>
                    </a:lnTo>
                    <a:lnTo>
                      <a:pt x="86" y="530"/>
                    </a:lnTo>
                    <a:lnTo>
                      <a:pt x="113" y="524"/>
                    </a:lnTo>
                    <a:lnTo>
                      <a:pt x="139" y="518"/>
                    </a:lnTo>
                    <a:lnTo>
                      <a:pt x="166" y="508"/>
                    </a:lnTo>
                    <a:lnTo>
                      <a:pt x="192" y="499"/>
                    </a:lnTo>
                    <a:lnTo>
                      <a:pt x="218" y="487"/>
                    </a:lnTo>
                    <a:lnTo>
                      <a:pt x="242" y="476"/>
                    </a:lnTo>
                    <a:lnTo>
                      <a:pt x="266" y="462"/>
                    </a:lnTo>
                    <a:lnTo>
                      <a:pt x="289" y="449"/>
                    </a:lnTo>
                    <a:lnTo>
                      <a:pt x="311" y="433"/>
                    </a:lnTo>
                    <a:lnTo>
                      <a:pt x="333" y="418"/>
                    </a:lnTo>
                    <a:lnTo>
                      <a:pt x="354" y="400"/>
                    </a:lnTo>
                    <a:lnTo>
                      <a:pt x="373" y="383"/>
                    </a:lnTo>
                    <a:lnTo>
                      <a:pt x="392" y="364"/>
                    </a:lnTo>
                    <a:lnTo>
                      <a:pt x="410" y="345"/>
                    </a:lnTo>
                    <a:lnTo>
                      <a:pt x="427" y="323"/>
                    </a:lnTo>
                    <a:lnTo>
                      <a:pt x="443" y="303"/>
                    </a:lnTo>
                    <a:lnTo>
                      <a:pt x="458" y="282"/>
                    </a:lnTo>
                    <a:lnTo>
                      <a:pt x="471" y="259"/>
                    </a:lnTo>
                    <a:lnTo>
                      <a:pt x="484" y="234"/>
                    </a:lnTo>
                    <a:lnTo>
                      <a:pt x="496" y="211"/>
                    </a:lnTo>
                    <a:lnTo>
                      <a:pt x="506" y="185"/>
                    </a:lnTo>
                    <a:lnTo>
                      <a:pt x="515" y="162"/>
                    </a:lnTo>
                    <a:lnTo>
                      <a:pt x="523" y="136"/>
                    </a:lnTo>
                    <a:lnTo>
                      <a:pt x="529" y="109"/>
                    </a:lnTo>
                    <a:lnTo>
                      <a:pt x="535" y="83"/>
                    </a:lnTo>
                    <a:lnTo>
                      <a:pt x="538" y="56"/>
                    </a:lnTo>
                    <a:lnTo>
                      <a:pt x="540" y="28"/>
                    </a:lnTo>
                    <a:lnTo>
                      <a:pt x="541" y="0"/>
                    </a:lnTo>
                    <a:lnTo>
                      <a:pt x="577" y="0"/>
                    </a:lnTo>
                    <a:close/>
                  </a:path>
                </a:pathLst>
              </a:custGeom>
              <a:solidFill>
                <a:schemeClr val="tx1"/>
              </a:solidFill>
              <a:ln w="9525">
                <a:noFill/>
                <a:round/>
                <a:headEnd/>
                <a:tailEnd/>
              </a:ln>
            </p:spPr>
            <p:txBody>
              <a:bodyPr/>
              <a:lstStyle/>
              <a:p>
                <a:endParaRPr lang="en-US"/>
              </a:p>
            </p:txBody>
          </p:sp>
          <p:sp>
            <p:nvSpPr>
              <p:cNvPr id="166931" name="Freeform 19"/>
              <p:cNvSpPr>
                <a:spLocks/>
              </p:cNvSpPr>
              <p:nvPr/>
            </p:nvSpPr>
            <p:spPr bwMode="black">
              <a:xfrm>
                <a:off x="1702" y="747"/>
                <a:ext cx="10" cy="10"/>
              </a:xfrm>
              <a:custGeom>
                <a:avLst/>
                <a:gdLst/>
                <a:ahLst/>
                <a:cxnLst>
                  <a:cxn ang="0">
                    <a:pos x="31" y="35"/>
                  </a:cxn>
                  <a:cxn ang="0">
                    <a:pos x="0" y="36"/>
                  </a:cxn>
                  <a:cxn ang="0">
                    <a:pos x="0" y="36"/>
                  </a:cxn>
                  <a:cxn ang="0">
                    <a:pos x="0" y="1"/>
                  </a:cxn>
                  <a:cxn ang="0">
                    <a:pos x="0" y="1"/>
                  </a:cxn>
                  <a:cxn ang="0">
                    <a:pos x="29" y="0"/>
                  </a:cxn>
                  <a:cxn ang="0">
                    <a:pos x="31" y="35"/>
                  </a:cxn>
                </a:cxnLst>
                <a:rect l="0" t="0" r="r" b="b"/>
                <a:pathLst>
                  <a:path w="31" h="36">
                    <a:moveTo>
                      <a:pt x="31" y="35"/>
                    </a:moveTo>
                    <a:lnTo>
                      <a:pt x="0" y="36"/>
                    </a:lnTo>
                    <a:lnTo>
                      <a:pt x="0" y="36"/>
                    </a:lnTo>
                    <a:lnTo>
                      <a:pt x="0" y="1"/>
                    </a:lnTo>
                    <a:lnTo>
                      <a:pt x="0" y="1"/>
                    </a:lnTo>
                    <a:lnTo>
                      <a:pt x="29" y="0"/>
                    </a:lnTo>
                    <a:lnTo>
                      <a:pt x="31" y="35"/>
                    </a:lnTo>
                    <a:close/>
                  </a:path>
                </a:pathLst>
              </a:custGeom>
              <a:solidFill>
                <a:schemeClr val="tx1"/>
              </a:solidFill>
              <a:ln w="9525">
                <a:noFill/>
                <a:round/>
                <a:headEnd/>
                <a:tailEnd/>
              </a:ln>
            </p:spPr>
            <p:txBody>
              <a:bodyPr/>
              <a:lstStyle/>
              <a:p>
                <a:endParaRPr lang="en-US"/>
              </a:p>
            </p:txBody>
          </p:sp>
          <p:sp>
            <p:nvSpPr>
              <p:cNvPr id="166932" name="Freeform 20"/>
              <p:cNvSpPr>
                <a:spLocks/>
              </p:cNvSpPr>
              <p:nvPr/>
            </p:nvSpPr>
            <p:spPr bwMode="black">
              <a:xfrm>
                <a:off x="2746" y="622"/>
                <a:ext cx="188" cy="135"/>
              </a:xfrm>
              <a:custGeom>
                <a:avLst/>
                <a:gdLst/>
                <a:ahLst/>
                <a:cxnLst>
                  <a:cxn ang="0">
                    <a:pos x="574" y="547"/>
                  </a:cxn>
                  <a:cxn ang="0">
                    <a:pos x="514" y="541"/>
                  </a:cxn>
                  <a:cxn ang="0">
                    <a:pos x="456" y="531"/>
                  </a:cxn>
                  <a:cxn ang="0">
                    <a:pos x="397" y="512"/>
                  </a:cxn>
                  <a:cxn ang="0">
                    <a:pos x="343" y="491"/>
                  </a:cxn>
                  <a:cxn ang="0">
                    <a:pos x="291" y="464"/>
                  </a:cxn>
                  <a:cxn ang="0">
                    <a:pos x="243" y="433"/>
                  </a:cxn>
                  <a:cxn ang="0">
                    <a:pos x="198" y="398"/>
                  </a:cxn>
                  <a:cxn ang="0">
                    <a:pos x="157" y="359"/>
                  </a:cxn>
                  <a:cxn ang="0">
                    <a:pos x="120" y="317"/>
                  </a:cxn>
                  <a:cxn ang="0">
                    <a:pos x="87" y="272"/>
                  </a:cxn>
                  <a:cxn ang="0">
                    <a:pos x="59" y="221"/>
                  </a:cxn>
                  <a:cxn ang="0">
                    <a:pos x="36" y="170"/>
                  </a:cxn>
                  <a:cxn ang="0">
                    <a:pos x="17" y="116"/>
                  </a:cxn>
                  <a:cxn ang="0">
                    <a:pos x="6" y="60"/>
                  </a:cxn>
                  <a:cxn ang="0">
                    <a:pos x="0" y="2"/>
                  </a:cxn>
                  <a:cxn ang="0">
                    <a:pos x="39" y="27"/>
                  </a:cxn>
                  <a:cxn ang="0">
                    <a:pos x="48" y="81"/>
                  </a:cxn>
                  <a:cxn ang="0">
                    <a:pos x="60" y="132"/>
                  </a:cxn>
                  <a:cxn ang="0">
                    <a:pos x="80" y="182"/>
                  </a:cxn>
                  <a:cxn ang="0">
                    <a:pos x="104" y="230"/>
                  </a:cxn>
                  <a:cxn ang="0">
                    <a:pos x="132" y="274"/>
                  </a:cxn>
                  <a:cxn ang="0">
                    <a:pos x="165" y="316"/>
                  </a:cxn>
                  <a:cxn ang="0">
                    <a:pos x="202" y="354"/>
                  </a:cxn>
                  <a:cxn ang="0">
                    <a:pos x="243" y="389"/>
                  </a:cxn>
                  <a:cxn ang="0">
                    <a:pos x="287" y="420"/>
                  </a:cxn>
                  <a:cxn ang="0">
                    <a:pos x="333" y="447"/>
                  </a:cxn>
                  <a:cxn ang="0">
                    <a:pos x="384" y="471"/>
                  </a:cxn>
                  <a:cxn ang="0">
                    <a:pos x="435" y="489"/>
                  </a:cxn>
                  <a:cxn ang="0">
                    <a:pos x="491" y="502"/>
                  </a:cxn>
                  <a:cxn ang="0">
                    <a:pos x="547" y="510"/>
                  </a:cxn>
                  <a:cxn ang="0">
                    <a:pos x="606" y="513"/>
                  </a:cxn>
                </a:cxnLst>
                <a:rect l="0" t="0" r="r" b="b"/>
                <a:pathLst>
                  <a:path w="606" h="548">
                    <a:moveTo>
                      <a:pt x="606" y="548"/>
                    </a:moveTo>
                    <a:lnTo>
                      <a:pt x="574" y="547"/>
                    </a:lnTo>
                    <a:lnTo>
                      <a:pt x="545" y="544"/>
                    </a:lnTo>
                    <a:lnTo>
                      <a:pt x="514" y="541"/>
                    </a:lnTo>
                    <a:lnTo>
                      <a:pt x="484" y="536"/>
                    </a:lnTo>
                    <a:lnTo>
                      <a:pt x="456" y="531"/>
                    </a:lnTo>
                    <a:lnTo>
                      <a:pt x="426" y="523"/>
                    </a:lnTo>
                    <a:lnTo>
                      <a:pt x="397" y="512"/>
                    </a:lnTo>
                    <a:lnTo>
                      <a:pt x="370" y="503"/>
                    </a:lnTo>
                    <a:lnTo>
                      <a:pt x="343" y="491"/>
                    </a:lnTo>
                    <a:lnTo>
                      <a:pt x="317" y="479"/>
                    </a:lnTo>
                    <a:lnTo>
                      <a:pt x="291" y="464"/>
                    </a:lnTo>
                    <a:lnTo>
                      <a:pt x="266" y="450"/>
                    </a:lnTo>
                    <a:lnTo>
                      <a:pt x="243" y="433"/>
                    </a:lnTo>
                    <a:lnTo>
                      <a:pt x="220" y="417"/>
                    </a:lnTo>
                    <a:lnTo>
                      <a:pt x="198" y="398"/>
                    </a:lnTo>
                    <a:lnTo>
                      <a:pt x="177" y="380"/>
                    </a:lnTo>
                    <a:lnTo>
                      <a:pt x="157" y="359"/>
                    </a:lnTo>
                    <a:lnTo>
                      <a:pt x="138" y="339"/>
                    </a:lnTo>
                    <a:lnTo>
                      <a:pt x="120" y="317"/>
                    </a:lnTo>
                    <a:lnTo>
                      <a:pt x="103" y="295"/>
                    </a:lnTo>
                    <a:lnTo>
                      <a:pt x="87" y="272"/>
                    </a:lnTo>
                    <a:lnTo>
                      <a:pt x="72" y="247"/>
                    </a:lnTo>
                    <a:lnTo>
                      <a:pt x="59" y="221"/>
                    </a:lnTo>
                    <a:lnTo>
                      <a:pt x="46" y="197"/>
                    </a:lnTo>
                    <a:lnTo>
                      <a:pt x="36" y="170"/>
                    </a:lnTo>
                    <a:lnTo>
                      <a:pt x="26" y="144"/>
                    </a:lnTo>
                    <a:lnTo>
                      <a:pt x="17" y="116"/>
                    </a:lnTo>
                    <a:lnTo>
                      <a:pt x="11" y="88"/>
                    </a:lnTo>
                    <a:lnTo>
                      <a:pt x="6" y="60"/>
                    </a:lnTo>
                    <a:lnTo>
                      <a:pt x="2" y="31"/>
                    </a:lnTo>
                    <a:lnTo>
                      <a:pt x="0" y="2"/>
                    </a:lnTo>
                    <a:lnTo>
                      <a:pt x="36" y="0"/>
                    </a:lnTo>
                    <a:lnTo>
                      <a:pt x="39" y="27"/>
                    </a:lnTo>
                    <a:lnTo>
                      <a:pt x="42" y="54"/>
                    </a:lnTo>
                    <a:lnTo>
                      <a:pt x="48" y="81"/>
                    </a:lnTo>
                    <a:lnTo>
                      <a:pt x="53" y="107"/>
                    </a:lnTo>
                    <a:lnTo>
                      <a:pt x="60" y="132"/>
                    </a:lnTo>
                    <a:lnTo>
                      <a:pt x="70" y="157"/>
                    </a:lnTo>
                    <a:lnTo>
                      <a:pt x="80" y="182"/>
                    </a:lnTo>
                    <a:lnTo>
                      <a:pt x="93" y="206"/>
                    </a:lnTo>
                    <a:lnTo>
                      <a:pt x="104" y="230"/>
                    </a:lnTo>
                    <a:lnTo>
                      <a:pt x="119" y="252"/>
                    </a:lnTo>
                    <a:lnTo>
                      <a:pt x="132" y="274"/>
                    </a:lnTo>
                    <a:lnTo>
                      <a:pt x="149" y="295"/>
                    </a:lnTo>
                    <a:lnTo>
                      <a:pt x="165" y="316"/>
                    </a:lnTo>
                    <a:lnTo>
                      <a:pt x="184" y="336"/>
                    </a:lnTo>
                    <a:lnTo>
                      <a:pt x="202" y="354"/>
                    </a:lnTo>
                    <a:lnTo>
                      <a:pt x="222" y="372"/>
                    </a:lnTo>
                    <a:lnTo>
                      <a:pt x="243" y="389"/>
                    </a:lnTo>
                    <a:lnTo>
                      <a:pt x="265" y="405"/>
                    </a:lnTo>
                    <a:lnTo>
                      <a:pt x="287" y="420"/>
                    </a:lnTo>
                    <a:lnTo>
                      <a:pt x="309" y="434"/>
                    </a:lnTo>
                    <a:lnTo>
                      <a:pt x="333" y="447"/>
                    </a:lnTo>
                    <a:lnTo>
                      <a:pt x="359" y="459"/>
                    </a:lnTo>
                    <a:lnTo>
                      <a:pt x="384" y="471"/>
                    </a:lnTo>
                    <a:lnTo>
                      <a:pt x="411" y="480"/>
                    </a:lnTo>
                    <a:lnTo>
                      <a:pt x="435" y="489"/>
                    </a:lnTo>
                    <a:lnTo>
                      <a:pt x="463" y="496"/>
                    </a:lnTo>
                    <a:lnTo>
                      <a:pt x="491" y="502"/>
                    </a:lnTo>
                    <a:lnTo>
                      <a:pt x="519" y="507"/>
                    </a:lnTo>
                    <a:lnTo>
                      <a:pt x="547" y="510"/>
                    </a:lnTo>
                    <a:lnTo>
                      <a:pt x="576" y="512"/>
                    </a:lnTo>
                    <a:lnTo>
                      <a:pt x="606" y="513"/>
                    </a:lnTo>
                    <a:lnTo>
                      <a:pt x="606" y="548"/>
                    </a:lnTo>
                    <a:close/>
                  </a:path>
                </a:pathLst>
              </a:custGeom>
              <a:solidFill>
                <a:schemeClr val="tx1"/>
              </a:solidFill>
              <a:ln w="9525">
                <a:noFill/>
                <a:round/>
                <a:headEnd/>
                <a:tailEnd/>
              </a:ln>
            </p:spPr>
            <p:txBody>
              <a:bodyPr/>
              <a:lstStyle/>
              <a:p>
                <a:endParaRPr lang="en-US"/>
              </a:p>
            </p:txBody>
          </p:sp>
          <p:sp>
            <p:nvSpPr>
              <p:cNvPr id="166933" name="Freeform 21"/>
              <p:cNvSpPr>
                <a:spLocks/>
              </p:cNvSpPr>
              <p:nvPr/>
            </p:nvSpPr>
            <p:spPr bwMode="black">
              <a:xfrm>
                <a:off x="2746" y="617"/>
                <a:ext cx="10" cy="7"/>
              </a:xfrm>
              <a:custGeom>
                <a:avLst/>
                <a:gdLst/>
                <a:ahLst/>
                <a:cxnLst>
                  <a:cxn ang="0">
                    <a:pos x="1" y="30"/>
                  </a:cxn>
                  <a:cxn ang="0">
                    <a:pos x="0" y="0"/>
                  </a:cxn>
                  <a:cxn ang="0">
                    <a:pos x="0" y="0"/>
                  </a:cxn>
                  <a:cxn ang="0">
                    <a:pos x="36" y="0"/>
                  </a:cxn>
                  <a:cxn ang="0">
                    <a:pos x="36" y="0"/>
                  </a:cxn>
                  <a:cxn ang="0">
                    <a:pos x="37" y="28"/>
                  </a:cxn>
                  <a:cxn ang="0">
                    <a:pos x="1" y="30"/>
                  </a:cxn>
                </a:cxnLst>
                <a:rect l="0" t="0" r="r" b="b"/>
                <a:pathLst>
                  <a:path w="37" h="30">
                    <a:moveTo>
                      <a:pt x="1" y="30"/>
                    </a:moveTo>
                    <a:lnTo>
                      <a:pt x="0" y="0"/>
                    </a:lnTo>
                    <a:lnTo>
                      <a:pt x="0" y="0"/>
                    </a:lnTo>
                    <a:lnTo>
                      <a:pt x="36" y="0"/>
                    </a:lnTo>
                    <a:lnTo>
                      <a:pt x="36" y="0"/>
                    </a:lnTo>
                    <a:lnTo>
                      <a:pt x="37" y="28"/>
                    </a:lnTo>
                    <a:lnTo>
                      <a:pt x="1" y="30"/>
                    </a:lnTo>
                    <a:close/>
                  </a:path>
                </a:pathLst>
              </a:custGeom>
              <a:solidFill>
                <a:schemeClr val="tx1"/>
              </a:solidFill>
              <a:ln w="9525">
                <a:noFill/>
                <a:round/>
                <a:headEnd/>
                <a:tailEnd/>
              </a:ln>
            </p:spPr>
            <p:txBody>
              <a:bodyPr/>
              <a:lstStyle/>
              <a:p>
                <a:endParaRPr lang="en-US"/>
              </a:p>
            </p:txBody>
          </p:sp>
          <p:sp>
            <p:nvSpPr>
              <p:cNvPr id="166934" name="Freeform 22"/>
              <p:cNvSpPr>
                <a:spLocks/>
              </p:cNvSpPr>
              <p:nvPr/>
            </p:nvSpPr>
            <p:spPr bwMode="black">
              <a:xfrm>
                <a:off x="2746" y="476"/>
                <a:ext cx="180" cy="141"/>
              </a:xfrm>
              <a:custGeom>
                <a:avLst/>
                <a:gdLst/>
                <a:ahLst/>
                <a:cxnLst>
                  <a:cxn ang="0">
                    <a:pos x="1" y="544"/>
                  </a:cxn>
                  <a:cxn ang="0">
                    <a:pos x="7" y="488"/>
                  </a:cxn>
                  <a:cxn ang="0">
                    <a:pos x="18" y="432"/>
                  </a:cxn>
                  <a:cxn ang="0">
                    <a:pos x="37" y="376"/>
                  </a:cxn>
                  <a:cxn ang="0">
                    <a:pos x="60" y="325"/>
                  </a:cxn>
                  <a:cxn ang="0">
                    <a:pos x="88" y="276"/>
                  </a:cxn>
                  <a:cxn ang="0">
                    <a:pos x="121" y="230"/>
                  </a:cxn>
                  <a:cxn ang="0">
                    <a:pos x="158" y="187"/>
                  </a:cxn>
                  <a:cxn ang="0">
                    <a:pos x="199" y="149"/>
                  </a:cxn>
                  <a:cxn ang="0">
                    <a:pos x="244" y="113"/>
                  </a:cxn>
                  <a:cxn ang="0">
                    <a:pos x="291" y="82"/>
                  </a:cxn>
                  <a:cxn ang="0">
                    <a:pos x="344" y="56"/>
                  </a:cxn>
                  <a:cxn ang="0">
                    <a:pos x="398" y="34"/>
                  </a:cxn>
                  <a:cxn ang="0">
                    <a:pos x="456" y="16"/>
                  </a:cxn>
                  <a:cxn ang="0">
                    <a:pos x="514" y="5"/>
                  </a:cxn>
                  <a:cxn ang="0">
                    <a:pos x="575" y="0"/>
                  </a:cxn>
                  <a:cxn ang="0">
                    <a:pos x="549" y="36"/>
                  </a:cxn>
                  <a:cxn ang="0">
                    <a:pos x="492" y="45"/>
                  </a:cxn>
                  <a:cxn ang="0">
                    <a:pos x="439" y="57"/>
                  </a:cxn>
                  <a:cxn ang="0">
                    <a:pos x="386" y="76"/>
                  </a:cxn>
                  <a:cxn ang="0">
                    <a:pos x="335" y="98"/>
                  </a:cxn>
                  <a:cxn ang="0">
                    <a:pos x="289" y="125"/>
                  </a:cxn>
                  <a:cxn ang="0">
                    <a:pos x="245" y="156"/>
                  </a:cxn>
                  <a:cxn ang="0">
                    <a:pos x="204" y="191"/>
                  </a:cxn>
                  <a:cxn ang="0">
                    <a:pos x="167" y="230"/>
                  </a:cxn>
                  <a:cxn ang="0">
                    <a:pos x="134" y="272"/>
                  </a:cxn>
                  <a:cxn ang="0">
                    <a:pos x="106" y="315"/>
                  </a:cxn>
                  <a:cxn ang="0">
                    <a:pos x="81" y="364"/>
                  </a:cxn>
                  <a:cxn ang="0">
                    <a:pos x="62" y="413"/>
                  </a:cxn>
                  <a:cxn ang="0">
                    <a:pos x="49" y="465"/>
                  </a:cxn>
                  <a:cxn ang="0">
                    <a:pos x="40" y="519"/>
                  </a:cxn>
                  <a:cxn ang="0">
                    <a:pos x="36" y="574"/>
                  </a:cxn>
                </a:cxnLst>
                <a:rect l="0" t="0" r="r" b="b"/>
                <a:pathLst>
                  <a:path w="577" h="574">
                    <a:moveTo>
                      <a:pt x="0" y="574"/>
                    </a:moveTo>
                    <a:lnTo>
                      <a:pt x="1" y="544"/>
                    </a:lnTo>
                    <a:lnTo>
                      <a:pt x="3" y="517"/>
                    </a:lnTo>
                    <a:lnTo>
                      <a:pt x="7" y="488"/>
                    </a:lnTo>
                    <a:lnTo>
                      <a:pt x="12" y="459"/>
                    </a:lnTo>
                    <a:lnTo>
                      <a:pt x="18" y="432"/>
                    </a:lnTo>
                    <a:lnTo>
                      <a:pt x="26" y="404"/>
                    </a:lnTo>
                    <a:lnTo>
                      <a:pt x="37" y="376"/>
                    </a:lnTo>
                    <a:lnTo>
                      <a:pt x="47" y="351"/>
                    </a:lnTo>
                    <a:lnTo>
                      <a:pt x="60" y="325"/>
                    </a:lnTo>
                    <a:lnTo>
                      <a:pt x="72" y="300"/>
                    </a:lnTo>
                    <a:lnTo>
                      <a:pt x="88" y="276"/>
                    </a:lnTo>
                    <a:lnTo>
                      <a:pt x="103" y="252"/>
                    </a:lnTo>
                    <a:lnTo>
                      <a:pt x="121" y="230"/>
                    </a:lnTo>
                    <a:lnTo>
                      <a:pt x="138" y="209"/>
                    </a:lnTo>
                    <a:lnTo>
                      <a:pt x="158" y="187"/>
                    </a:lnTo>
                    <a:lnTo>
                      <a:pt x="177" y="168"/>
                    </a:lnTo>
                    <a:lnTo>
                      <a:pt x="199" y="149"/>
                    </a:lnTo>
                    <a:lnTo>
                      <a:pt x="220" y="130"/>
                    </a:lnTo>
                    <a:lnTo>
                      <a:pt x="244" y="113"/>
                    </a:lnTo>
                    <a:lnTo>
                      <a:pt x="266" y="97"/>
                    </a:lnTo>
                    <a:lnTo>
                      <a:pt x="291" y="82"/>
                    </a:lnTo>
                    <a:lnTo>
                      <a:pt x="317" y="68"/>
                    </a:lnTo>
                    <a:lnTo>
                      <a:pt x="344" y="56"/>
                    </a:lnTo>
                    <a:lnTo>
                      <a:pt x="370" y="44"/>
                    </a:lnTo>
                    <a:lnTo>
                      <a:pt x="398" y="34"/>
                    </a:lnTo>
                    <a:lnTo>
                      <a:pt x="425" y="25"/>
                    </a:lnTo>
                    <a:lnTo>
                      <a:pt x="456" y="16"/>
                    </a:lnTo>
                    <a:lnTo>
                      <a:pt x="485" y="11"/>
                    </a:lnTo>
                    <a:lnTo>
                      <a:pt x="514" y="5"/>
                    </a:lnTo>
                    <a:lnTo>
                      <a:pt x="545" y="2"/>
                    </a:lnTo>
                    <a:lnTo>
                      <a:pt x="575" y="0"/>
                    </a:lnTo>
                    <a:lnTo>
                      <a:pt x="577" y="34"/>
                    </a:lnTo>
                    <a:lnTo>
                      <a:pt x="549" y="36"/>
                    </a:lnTo>
                    <a:lnTo>
                      <a:pt x="521" y="40"/>
                    </a:lnTo>
                    <a:lnTo>
                      <a:pt x="492" y="45"/>
                    </a:lnTo>
                    <a:lnTo>
                      <a:pt x="465" y="50"/>
                    </a:lnTo>
                    <a:lnTo>
                      <a:pt x="439" y="57"/>
                    </a:lnTo>
                    <a:lnTo>
                      <a:pt x="412" y="66"/>
                    </a:lnTo>
                    <a:lnTo>
                      <a:pt x="386" y="76"/>
                    </a:lnTo>
                    <a:lnTo>
                      <a:pt x="360" y="88"/>
                    </a:lnTo>
                    <a:lnTo>
                      <a:pt x="335" y="98"/>
                    </a:lnTo>
                    <a:lnTo>
                      <a:pt x="311" y="112"/>
                    </a:lnTo>
                    <a:lnTo>
                      <a:pt x="289" y="125"/>
                    </a:lnTo>
                    <a:lnTo>
                      <a:pt x="266" y="141"/>
                    </a:lnTo>
                    <a:lnTo>
                      <a:pt x="245" y="156"/>
                    </a:lnTo>
                    <a:lnTo>
                      <a:pt x="223" y="174"/>
                    </a:lnTo>
                    <a:lnTo>
                      <a:pt x="204" y="191"/>
                    </a:lnTo>
                    <a:lnTo>
                      <a:pt x="185" y="211"/>
                    </a:lnTo>
                    <a:lnTo>
                      <a:pt x="167" y="230"/>
                    </a:lnTo>
                    <a:lnTo>
                      <a:pt x="150" y="251"/>
                    </a:lnTo>
                    <a:lnTo>
                      <a:pt x="134" y="272"/>
                    </a:lnTo>
                    <a:lnTo>
                      <a:pt x="120" y="293"/>
                    </a:lnTo>
                    <a:lnTo>
                      <a:pt x="106" y="315"/>
                    </a:lnTo>
                    <a:lnTo>
                      <a:pt x="94" y="340"/>
                    </a:lnTo>
                    <a:lnTo>
                      <a:pt x="81" y="364"/>
                    </a:lnTo>
                    <a:lnTo>
                      <a:pt x="71" y="389"/>
                    </a:lnTo>
                    <a:lnTo>
                      <a:pt x="62" y="413"/>
                    </a:lnTo>
                    <a:lnTo>
                      <a:pt x="54" y="438"/>
                    </a:lnTo>
                    <a:lnTo>
                      <a:pt x="49" y="465"/>
                    </a:lnTo>
                    <a:lnTo>
                      <a:pt x="43" y="492"/>
                    </a:lnTo>
                    <a:lnTo>
                      <a:pt x="40" y="519"/>
                    </a:lnTo>
                    <a:lnTo>
                      <a:pt x="37" y="546"/>
                    </a:lnTo>
                    <a:lnTo>
                      <a:pt x="36" y="574"/>
                    </a:lnTo>
                    <a:lnTo>
                      <a:pt x="0" y="574"/>
                    </a:lnTo>
                    <a:close/>
                  </a:path>
                </a:pathLst>
              </a:custGeom>
              <a:solidFill>
                <a:schemeClr val="tx1"/>
              </a:solidFill>
              <a:ln w="9525">
                <a:noFill/>
                <a:round/>
                <a:headEnd/>
                <a:tailEnd/>
              </a:ln>
            </p:spPr>
            <p:txBody>
              <a:bodyPr/>
              <a:lstStyle/>
              <a:p>
                <a:endParaRPr lang="en-US"/>
              </a:p>
            </p:txBody>
          </p:sp>
          <p:sp>
            <p:nvSpPr>
              <p:cNvPr id="166935" name="Freeform 23"/>
              <p:cNvSpPr>
                <a:spLocks/>
              </p:cNvSpPr>
              <p:nvPr/>
            </p:nvSpPr>
            <p:spPr bwMode="black">
              <a:xfrm>
                <a:off x="2924" y="476"/>
                <a:ext cx="10" cy="8"/>
              </a:xfrm>
              <a:custGeom>
                <a:avLst/>
                <a:gdLst/>
                <a:ahLst/>
                <a:cxnLst>
                  <a:cxn ang="0">
                    <a:pos x="0" y="1"/>
                  </a:cxn>
                  <a:cxn ang="0">
                    <a:pos x="32" y="0"/>
                  </a:cxn>
                  <a:cxn ang="0">
                    <a:pos x="32" y="0"/>
                  </a:cxn>
                  <a:cxn ang="0">
                    <a:pos x="32" y="34"/>
                  </a:cxn>
                  <a:cxn ang="0">
                    <a:pos x="32" y="34"/>
                  </a:cxn>
                  <a:cxn ang="0">
                    <a:pos x="2" y="35"/>
                  </a:cxn>
                  <a:cxn ang="0">
                    <a:pos x="0" y="1"/>
                  </a:cxn>
                </a:cxnLst>
                <a:rect l="0" t="0" r="r" b="b"/>
                <a:pathLst>
                  <a:path w="32" h="35">
                    <a:moveTo>
                      <a:pt x="0" y="1"/>
                    </a:moveTo>
                    <a:lnTo>
                      <a:pt x="32" y="0"/>
                    </a:lnTo>
                    <a:lnTo>
                      <a:pt x="32" y="0"/>
                    </a:lnTo>
                    <a:lnTo>
                      <a:pt x="32" y="34"/>
                    </a:lnTo>
                    <a:lnTo>
                      <a:pt x="32" y="34"/>
                    </a:lnTo>
                    <a:lnTo>
                      <a:pt x="2" y="35"/>
                    </a:lnTo>
                    <a:lnTo>
                      <a:pt x="0" y="1"/>
                    </a:lnTo>
                    <a:close/>
                  </a:path>
                </a:pathLst>
              </a:custGeom>
              <a:solidFill>
                <a:schemeClr val="tx1"/>
              </a:solidFill>
              <a:ln w="9525">
                <a:noFill/>
                <a:round/>
                <a:headEnd/>
                <a:tailEnd/>
              </a:ln>
            </p:spPr>
            <p:txBody>
              <a:bodyPr/>
              <a:lstStyle/>
              <a:p>
                <a:endParaRPr lang="en-US"/>
              </a:p>
            </p:txBody>
          </p:sp>
          <p:sp>
            <p:nvSpPr>
              <p:cNvPr id="166936" name="Freeform 24"/>
              <p:cNvSpPr>
                <a:spLocks/>
              </p:cNvSpPr>
              <p:nvPr/>
            </p:nvSpPr>
            <p:spPr bwMode="black">
              <a:xfrm>
                <a:off x="2934" y="476"/>
                <a:ext cx="190" cy="133"/>
              </a:xfrm>
              <a:custGeom>
                <a:avLst/>
                <a:gdLst/>
                <a:ahLst/>
                <a:cxnLst>
                  <a:cxn ang="0">
                    <a:pos x="31" y="1"/>
                  </a:cxn>
                  <a:cxn ang="0">
                    <a:pos x="91" y="6"/>
                  </a:cxn>
                  <a:cxn ang="0">
                    <a:pos x="150" y="17"/>
                  </a:cxn>
                  <a:cxn ang="0">
                    <a:pos x="208" y="35"/>
                  </a:cxn>
                  <a:cxn ang="0">
                    <a:pos x="262" y="57"/>
                  </a:cxn>
                  <a:cxn ang="0">
                    <a:pos x="314" y="83"/>
                  </a:cxn>
                  <a:cxn ang="0">
                    <a:pos x="363" y="114"/>
                  </a:cxn>
                  <a:cxn ang="0">
                    <a:pos x="408" y="150"/>
                  </a:cxn>
                  <a:cxn ang="0">
                    <a:pos x="449" y="188"/>
                  </a:cxn>
                  <a:cxn ang="0">
                    <a:pos x="486" y="231"/>
                  </a:cxn>
                  <a:cxn ang="0">
                    <a:pos x="518" y="276"/>
                  </a:cxn>
                  <a:cxn ang="0">
                    <a:pos x="547" y="326"/>
                  </a:cxn>
                  <a:cxn ang="0">
                    <a:pos x="569" y="377"/>
                  </a:cxn>
                  <a:cxn ang="0">
                    <a:pos x="588" y="432"/>
                  </a:cxn>
                  <a:cxn ang="0">
                    <a:pos x="600" y="488"/>
                  </a:cxn>
                  <a:cxn ang="0">
                    <a:pos x="605" y="545"/>
                  </a:cxn>
                  <a:cxn ang="0">
                    <a:pos x="567" y="521"/>
                  </a:cxn>
                  <a:cxn ang="0">
                    <a:pos x="558" y="466"/>
                  </a:cxn>
                  <a:cxn ang="0">
                    <a:pos x="546" y="416"/>
                  </a:cxn>
                  <a:cxn ang="0">
                    <a:pos x="525" y="366"/>
                  </a:cxn>
                  <a:cxn ang="0">
                    <a:pos x="502" y="318"/>
                  </a:cxn>
                  <a:cxn ang="0">
                    <a:pos x="473" y="274"/>
                  </a:cxn>
                  <a:cxn ang="0">
                    <a:pos x="441" y="232"/>
                  </a:cxn>
                  <a:cxn ang="0">
                    <a:pos x="403" y="193"/>
                  </a:cxn>
                  <a:cxn ang="0">
                    <a:pos x="363" y="158"/>
                  </a:cxn>
                  <a:cxn ang="0">
                    <a:pos x="319" y="127"/>
                  </a:cxn>
                  <a:cxn ang="0">
                    <a:pos x="273" y="100"/>
                  </a:cxn>
                  <a:cxn ang="0">
                    <a:pos x="222" y="77"/>
                  </a:cxn>
                  <a:cxn ang="0">
                    <a:pos x="170" y="59"/>
                  </a:cxn>
                  <a:cxn ang="0">
                    <a:pos x="115" y="46"/>
                  </a:cxn>
                  <a:cxn ang="0">
                    <a:pos x="58" y="37"/>
                  </a:cxn>
                  <a:cxn ang="0">
                    <a:pos x="0" y="34"/>
                  </a:cxn>
                </a:cxnLst>
                <a:rect l="0" t="0" r="r" b="b"/>
                <a:pathLst>
                  <a:path w="605" h="547">
                    <a:moveTo>
                      <a:pt x="0" y="0"/>
                    </a:moveTo>
                    <a:lnTo>
                      <a:pt x="31" y="1"/>
                    </a:lnTo>
                    <a:lnTo>
                      <a:pt x="61" y="3"/>
                    </a:lnTo>
                    <a:lnTo>
                      <a:pt x="91" y="6"/>
                    </a:lnTo>
                    <a:lnTo>
                      <a:pt x="122" y="12"/>
                    </a:lnTo>
                    <a:lnTo>
                      <a:pt x="150" y="17"/>
                    </a:lnTo>
                    <a:lnTo>
                      <a:pt x="179" y="24"/>
                    </a:lnTo>
                    <a:lnTo>
                      <a:pt x="208" y="35"/>
                    </a:lnTo>
                    <a:lnTo>
                      <a:pt x="235" y="45"/>
                    </a:lnTo>
                    <a:lnTo>
                      <a:pt x="262" y="57"/>
                    </a:lnTo>
                    <a:lnTo>
                      <a:pt x="288" y="68"/>
                    </a:lnTo>
                    <a:lnTo>
                      <a:pt x="314" y="83"/>
                    </a:lnTo>
                    <a:lnTo>
                      <a:pt x="339" y="97"/>
                    </a:lnTo>
                    <a:lnTo>
                      <a:pt x="363" y="114"/>
                    </a:lnTo>
                    <a:lnTo>
                      <a:pt x="385" y="130"/>
                    </a:lnTo>
                    <a:lnTo>
                      <a:pt x="408" y="150"/>
                    </a:lnTo>
                    <a:lnTo>
                      <a:pt x="428" y="168"/>
                    </a:lnTo>
                    <a:lnTo>
                      <a:pt x="449" y="188"/>
                    </a:lnTo>
                    <a:lnTo>
                      <a:pt x="468" y="208"/>
                    </a:lnTo>
                    <a:lnTo>
                      <a:pt x="486" y="231"/>
                    </a:lnTo>
                    <a:lnTo>
                      <a:pt x="503" y="252"/>
                    </a:lnTo>
                    <a:lnTo>
                      <a:pt x="518" y="276"/>
                    </a:lnTo>
                    <a:lnTo>
                      <a:pt x="533" y="300"/>
                    </a:lnTo>
                    <a:lnTo>
                      <a:pt x="547" y="326"/>
                    </a:lnTo>
                    <a:lnTo>
                      <a:pt x="559" y="351"/>
                    </a:lnTo>
                    <a:lnTo>
                      <a:pt x="569" y="377"/>
                    </a:lnTo>
                    <a:lnTo>
                      <a:pt x="579" y="403"/>
                    </a:lnTo>
                    <a:lnTo>
                      <a:pt x="588" y="432"/>
                    </a:lnTo>
                    <a:lnTo>
                      <a:pt x="594" y="460"/>
                    </a:lnTo>
                    <a:lnTo>
                      <a:pt x="600" y="488"/>
                    </a:lnTo>
                    <a:lnTo>
                      <a:pt x="603" y="516"/>
                    </a:lnTo>
                    <a:lnTo>
                      <a:pt x="605" y="545"/>
                    </a:lnTo>
                    <a:lnTo>
                      <a:pt x="569" y="547"/>
                    </a:lnTo>
                    <a:lnTo>
                      <a:pt x="567" y="521"/>
                    </a:lnTo>
                    <a:lnTo>
                      <a:pt x="564" y="494"/>
                    </a:lnTo>
                    <a:lnTo>
                      <a:pt x="558" y="466"/>
                    </a:lnTo>
                    <a:lnTo>
                      <a:pt x="552" y="441"/>
                    </a:lnTo>
                    <a:lnTo>
                      <a:pt x="546" y="416"/>
                    </a:lnTo>
                    <a:lnTo>
                      <a:pt x="535" y="390"/>
                    </a:lnTo>
                    <a:lnTo>
                      <a:pt x="525" y="366"/>
                    </a:lnTo>
                    <a:lnTo>
                      <a:pt x="513" y="341"/>
                    </a:lnTo>
                    <a:lnTo>
                      <a:pt x="502" y="318"/>
                    </a:lnTo>
                    <a:lnTo>
                      <a:pt x="487" y="295"/>
                    </a:lnTo>
                    <a:lnTo>
                      <a:pt x="473" y="274"/>
                    </a:lnTo>
                    <a:lnTo>
                      <a:pt x="456" y="252"/>
                    </a:lnTo>
                    <a:lnTo>
                      <a:pt x="441" y="232"/>
                    </a:lnTo>
                    <a:lnTo>
                      <a:pt x="421" y="212"/>
                    </a:lnTo>
                    <a:lnTo>
                      <a:pt x="403" y="193"/>
                    </a:lnTo>
                    <a:lnTo>
                      <a:pt x="383" y="175"/>
                    </a:lnTo>
                    <a:lnTo>
                      <a:pt x="363" y="158"/>
                    </a:lnTo>
                    <a:lnTo>
                      <a:pt x="340" y="142"/>
                    </a:lnTo>
                    <a:lnTo>
                      <a:pt x="319" y="127"/>
                    </a:lnTo>
                    <a:lnTo>
                      <a:pt x="296" y="113"/>
                    </a:lnTo>
                    <a:lnTo>
                      <a:pt x="273" y="100"/>
                    </a:lnTo>
                    <a:lnTo>
                      <a:pt x="247" y="89"/>
                    </a:lnTo>
                    <a:lnTo>
                      <a:pt x="222" y="77"/>
                    </a:lnTo>
                    <a:lnTo>
                      <a:pt x="195" y="67"/>
                    </a:lnTo>
                    <a:lnTo>
                      <a:pt x="170" y="59"/>
                    </a:lnTo>
                    <a:lnTo>
                      <a:pt x="143" y="51"/>
                    </a:lnTo>
                    <a:lnTo>
                      <a:pt x="115" y="46"/>
                    </a:lnTo>
                    <a:lnTo>
                      <a:pt x="87" y="41"/>
                    </a:lnTo>
                    <a:lnTo>
                      <a:pt x="58" y="37"/>
                    </a:lnTo>
                    <a:lnTo>
                      <a:pt x="29" y="35"/>
                    </a:lnTo>
                    <a:lnTo>
                      <a:pt x="0" y="34"/>
                    </a:lnTo>
                    <a:lnTo>
                      <a:pt x="0" y="0"/>
                    </a:lnTo>
                    <a:close/>
                  </a:path>
                </a:pathLst>
              </a:custGeom>
              <a:solidFill>
                <a:schemeClr val="tx1"/>
              </a:solidFill>
              <a:ln w="9525">
                <a:noFill/>
                <a:round/>
                <a:headEnd/>
                <a:tailEnd/>
              </a:ln>
            </p:spPr>
            <p:txBody>
              <a:bodyPr/>
              <a:lstStyle/>
              <a:p>
                <a:endParaRPr lang="en-US"/>
              </a:p>
            </p:txBody>
          </p:sp>
          <p:sp>
            <p:nvSpPr>
              <p:cNvPr id="166937" name="Freeform 25"/>
              <p:cNvSpPr>
                <a:spLocks/>
              </p:cNvSpPr>
              <p:nvPr/>
            </p:nvSpPr>
            <p:spPr bwMode="black">
              <a:xfrm>
                <a:off x="3115" y="609"/>
                <a:ext cx="9" cy="8"/>
              </a:xfrm>
              <a:custGeom>
                <a:avLst/>
                <a:gdLst/>
                <a:ahLst/>
                <a:cxnLst>
                  <a:cxn ang="0">
                    <a:pos x="36" y="0"/>
                  </a:cxn>
                  <a:cxn ang="0">
                    <a:pos x="37" y="30"/>
                  </a:cxn>
                  <a:cxn ang="0">
                    <a:pos x="37" y="30"/>
                  </a:cxn>
                  <a:cxn ang="0">
                    <a:pos x="1" y="30"/>
                  </a:cxn>
                  <a:cxn ang="0">
                    <a:pos x="1" y="30"/>
                  </a:cxn>
                  <a:cxn ang="0">
                    <a:pos x="0" y="2"/>
                  </a:cxn>
                  <a:cxn ang="0">
                    <a:pos x="36" y="0"/>
                  </a:cxn>
                </a:cxnLst>
                <a:rect l="0" t="0" r="r" b="b"/>
                <a:pathLst>
                  <a:path w="37" h="30">
                    <a:moveTo>
                      <a:pt x="36" y="0"/>
                    </a:moveTo>
                    <a:lnTo>
                      <a:pt x="37" y="30"/>
                    </a:lnTo>
                    <a:lnTo>
                      <a:pt x="37" y="30"/>
                    </a:lnTo>
                    <a:lnTo>
                      <a:pt x="1" y="30"/>
                    </a:lnTo>
                    <a:lnTo>
                      <a:pt x="1" y="30"/>
                    </a:lnTo>
                    <a:lnTo>
                      <a:pt x="0" y="2"/>
                    </a:lnTo>
                    <a:lnTo>
                      <a:pt x="36" y="0"/>
                    </a:lnTo>
                    <a:close/>
                  </a:path>
                </a:pathLst>
              </a:custGeom>
              <a:solidFill>
                <a:schemeClr val="tx1"/>
              </a:solidFill>
              <a:ln w="9525">
                <a:noFill/>
                <a:round/>
                <a:headEnd/>
                <a:tailEnd/>
              </a:ln>
            </p:spPr>
            <p:txBody>
              <a:bodyPr/>
              <a:lstStyle/>
              <a:p>
                <a:endParaRPr lang="en-US"/>
              </a:p>
            </p:txBody>
          </p:sp>
          <p:sp>
            <p:nvSpPr>
              <p:cNvPr id="166938" name="Freeform 26"/>
              <p:cNvSpPr>
                <a:spLocks/>
              </p:cNvSpPr>
              <p:nvPr/>
            </p:nvSpPr>
            <p:spPr bwMode="black">
              <a:xfrm>
                <a:off x="2944" y="617"/>
                <a:ext cx="180" cy="140"/>
              </a:xfrm>
              <a:custGeom>
                <a:avLst/>
                <a:gdLst/>
                <a:ahLst/>
                <a:cxnLst>
                  <a:cxn ang="0">
                    <a:pos x="576" y="30"/>
                  </a:cxn>
                  <a:cxn ang="0">
                    <a:pos x="571" y="87"/>
                  </a:cxn>
                  <a:cxn ang="0">
                    <a:pos x="559" y="142"/>
                  </a:cxn>
                  <a:cxn ang="0">
                    <a:pos x="540" y="198"/>
                  </a:cxn>
                  <a:cxn ang="0">
                    <a:pos x="518" y="249"/>
                  </a:cxn>
                  <a:cxn ang="0">
                    <a:pos x="489" y="299"/>
                  </a:cxn>
                  <a:cxn ang="0">
                    <a:pos x="457" y="345"/>
                  </a:cxn>
                  <a:cxn ang="0">
                    <a:pos x="420" y="387"/>
                  </a:cxn>
                  <a:cxn ang="0">
                    <a:pos x="379" y="426"/>
                  </a:cxn>
                  <a:cxn ang="0">
                    <a:pos x="334" y="461"/>
                  </a:cxn>
                  <a:cxn ang="0">
                    <a:pos x="286" y="492"/>
                  </a:cxn>
                  <a:cxn ang="0">
                    <a:pos x="233" y="519"/>
                  </a:cxn>
                  <a:cxn ang="0">
                    <a:pos x="179" y="540"/>
                  </a:cxn>
                  <a:cxn ang="0">
                    <a:pos x="122" y="559"/>
                  </a:cxn>
                  <a:cxn ang="0">
                    <a:pos x="63" y="569"/>
                  </a:cxn>
                  <a:cxn ang="0">
                    <a:pos x="2" y="575"/>
                  </a:cxn>
                  <a:cxn ang="0">
                    <a:pos x="28" y="538"/>
                  </a:cxn>
                  <a:cxn ang="0">
                    <a:pos x="86" y="530"/>
                  </a:cxn>
                  <a:cxn ang="0">
                    <a:pos x="139" y="518"/>
                  </a:cxn>
                  <a:cxn ang="0">
                    <a:pos x="192" y="499"/>
                  </a:cxn>
                  <a:cxn ang="0">
                    <a:pos x="242" y="476"/>
                  </a:cxn>
                  <a:cxn ang="0">
                    <a:pos x="289" y="449"/>
                  </a:cxn>
                  <a:cxn ang="0">
                    <a:pos x="333" y="418"/>
                  </a:cxn>
                  <a:cxn ang="0">
                    <a:pos x="373" y="383"/>
                  </a:cxn>
                  <a:cxn ang="0">
                    <a:pos x="411" y="345"/>
                  </a:cxn>
                  <a:cxn ang="0">
                    <a:pos x="443" y="303"/>
                  </a:cxn>
                  <a:cxn ang="0">
                    <a:pos x="471" y="259"/>
                  </a:cxn>
                  <a:cxn ang="0">
                    <a:pos x="496" y="211"/>
                  </a:cxn>
                  <a:cxn ang="0">
                    <a:pos x="515" y="162"/>
                  </a:cxn>
                  <a:cxn ang="0">
                    <a:pos x="529" y="109"/>
                  </a:cxn>
                  <a:cxn ang="0">
                    <a:pos x="538" y="56"/>
                  </a:cxn>
                  <a:cxn ang="0">
                    <a:pos x="541" y="0"/>
                  </a:cxn>
                </a:cxnLst>
                <a:rect l="0" t="0" r="r" b="b"/>
                <a:pathLst>
                  <a:path w="577" h="575">
                    <a:moveTo>
                      <a:pt x="577" y="0"/>
                    </a:moveTo>
                    <a:lnTo>
                      <a:pt x="576" y="30"/>
                    </a:lnTo>
                    <a:lnTo>
                      <a:pt x="574" y="58"/>
                    </a:lnTo>
                    <a:lnTo>
                      <a:pt x="571" y="87"/>
                    </a:lnTo>
                    <a:lnTo>
                      <a:pt x="565" y="116"/>
                    </a:lnTo>
                    <a:lnTo>
                      <a:pt x="559" y="142"/>
                    </a:lnTo>
                    <a:lnTo>
                      <a:pt x="551" y="170"/>
                    </a:lnTo>
                    <a:lnTo>
                      <a:pt x="540" y="198"/>
                    </a:lnTo>
                    <a:lnTo>
                      <a:pt x="530" y="224"/>
                    </a:lnTo>
                    <a:lnTo>
                      <a:pt x="518" y="249"/>
                    </a:lnTo>
                    <a:lnTo>
                      <a:pt x="505" y="274"/>
                    </a:lnTo>
                    <a:lnTo>
                      <a:pt x="489" y="299"/>
                    </a:lnTo>
                    <a:lnTo>
                      <a:pt x="475" y="322"/>
                    </a:lnTo>
                    <a:lnTo>
                      <a:pt x="457" y="345"/>
                    </a:lnTo>
                    <a:lnTo>
                      <a:pt x="440" y="366"/>
                    </a:lnTo>
                    <a:lnTo>
                      <a:pt x="420" y="387"/>
                    </a:lnTo>
                    <a:lnTo>
                      <a:pt x="400" y="407"/>
                    </a:lnTo>
                    <a:lnTo>
                      <a:pt x="379" y="426"/>
                    </a:lnTo>
                    <a:lnTo>
                      <a:pt x="358" y="444"/>
                    </a:lnTo>
                    <a:lnTo>
                      <a:pt x="334" y="461"/>
                    </a:lnTo>
                    <a:lnTo>
                      <a:pt x="311" y="477"/>
                    </a:lnTo>
                    <a:lnTo>
                      <a:pt x="286" y="492"/>
                    </a:lnTo>
                    <a:lnTo>
                      <a:pt x="261" y="506"/>
                    </a:lnTo>
                    <a:lnTo>
                      <a:pt x="233" y="519"/>
                    </a:lnTo>
                    <a:lnTo>
                      <a:pt x="208" y="531"/>
                    </a:lnTo>
                    <a:lnTo>
                      <a:pt x="179" y="540"/>
                    </a:lnTo>
                    <a:lnTo>
                      <a:pt x="152" y="550"/>
                    </a:lnTo>
                    <a:lnTo>
                      <a:pt x="122" y="559"/>
                    </a:lnTo>
                    <a:lnTo>
                      <a:pt x="93" y="564"/>
                    </a:lnTo>
                    <a:lnTo>
                      <a:pt x="63" y="569"/>
                    </a:lnTo>
                    <a:lnTo>
                      <a:pt x="33" y="572"/>
                    </a:lnTo>
                    <a:lnTo>
                      <a:pt x="2" y="575"/>
                    </a:lnTo>
                    <a:lnTo>
                      <a:pt x="0" y="540"/>
                    </a:lnTo>
                    <a:lnTo>
                      <a:pt x="28" y="538"/>
                    </a:lnTo>
                    <a:lnTo>
                      <a:pt x="56" y="535"/>
                    </a:lnTo>
                    <a:lnTo>
                      <a:pt x="86" y="530"/>
                    </a:lnTo>
                    <a:lnTo>
                      <a:pt x="113" y="524"/>
                    </a:lnTo>
                    <a:lnTo>
                      <a:pt x="139" y="518"/>
                    </a:lnTo>
                    <a:lnTo>
                      <a:pt x="166" y="508"/>
                    </a:lnTo>
                    <a:lnTo>
                      <a:pt x="192" y="499"/>
                    </a:lnTo>
                    <a:lnTo>
                      <a:pt x="218" y="487"/>
                    </a:lnTo>
                    <a:lnTo>
                      <a:pt x="242" y="476"/>
                    </a:lnTo>
                    <a:lnTo>
                      <a:pt x="266" y="462"/>
                    </a:lnTo>
                    <a:lnTo>
                      <a:pt x="289" y="449"/>
                    </a:lnTo>
                    <a:lnTo>
                      <a:pt x="311" y="433"/>
                    </a:lnTo>
                    <a:lnTo>
                      <a:pt x="333" y="418"/>
                    </a:lnTo>
                    <a:lnTo>
                      <a:pt x="354" y="400"/>
                    </a:lnTo>
                    <a:lnTo>
                      <a:pt x="373" y="383"/>
                    </a:lnTo>
                    <a:lnTo>
                      <a:pt x="392" y="364"/>
                    </a:lnTo>
                    <a:lnTo>
                      <a:pt x="411" y="345"/>
                    </a:lnTo>
                    <a:lnTo>
                      <a:pt x="427" y="323"/>
                    </a:lnTo>
                    <a:lnTo>
                      <a:pt x="443" y="303"/>
                    </a:lnTo>
                    <a:lnTo>
                      <a:pt x="458" y="282"/>
                    </a:lnTo>
                    <a:lnTo>
                      <a:pt x="471" y="259"/>
                    </a:lnTo>
                    <a:lnTo>
                      <a:pt x="484" y="234"/>
                    </a:lnTo>
                    <a:lnTo>
                      <a:pt x="496" y="211"/>
                    </a:lnTo>
                    <a:lnTo>
                      <a:pt x="506" y="185"/>
                    </a:lnTo>
                    <a:lnTo>
                      <a:pt x="515" y="162"/>
                    </a:lnTo>
                    <a:lnTo>
                      <a:pt x="523" y="136"/>
                    </a:lnTo>
                    <a:lnTo>
                      <a:pt x="529" y="109"/>
                    </a:lnTo>
                    <a:lnTo>
                      <a:pt x="535" y="83"/>
                    </a:lnTo>
                    <a:lnTo>
                      <a:pt x="538" y="56"/>
                    </a:lnTo>
                    <a:lnTo>
                      <a:pt x="540" y="28"/>
                    </a:lnTo>
                    <a:lnTo>
                      <a:pt x="541" y="0"/>
                    </a:lnTo>
                    <a:lnTo>
                      <a:pt x="577" y="0"/>
                    </a:lnTo>
                    <a:close/>
                  </a:path>
                </a:pathLst>
              </a:custGeom>
              <a:solidFill>
                <a:schemeClr val="tx1"/>
              </a:solidFill>
              <a:ln w="9525">
                <a:noFill/>
                <a:round/>
                <a:headEnd/>
                <a:tailEnd/>
              </a:ln>
            </p:spPr>
            <p:txBody>
              <a:bodyPr/>
              <a:lstStyle/>
              <a:p>
                <a:endParaRPr lang="en-US"/>
              </a:p>
            </p:txBody>
          </p:sp>
          <p:sp>
            <p:nvSpPr>
              <p:cNvPr id="166939" name="Freeform 27"/>
              <p:cNvSpPr>
                <a:spLocks/>
              </p:cNvSpPr>
              <p:nvPr/>
            </p:nvSpPr>
            <p:spPr bwMode="black">
              <a:xfrm>
                <a:off x="2934" y="747"/>
                <a:ext cx="10" cy="10"/>
              </a:xfrm>
              <a:custGeom>
                <a:avLst/>
                <a:gdLst/>
                <a:ahLst/>
                <a:cxnLst>
                  <a:cxn ang="0">
                    <a:pos x="31" y="35"/>
                  </a:cxn>
                  <a:cxn ang="0">
                    <a:pos x="0" y="36"/>
                  </a:cxn>
                  <a:cxn ang="0">
                    <a:pos x="0" y="36"/>
                  </a:cxn>
                  <a:cxn ang="0">
                    <a:pos x="0" y="1"/>
                  </a:cxn>
                  <a:cxn ang="0">
                    <a:pos x="0" y="1"/>
                  </a:cxn>
                  <a:cxn ang="0">
                    <a:pos x="29" y="0"/>
                  </a:cxn>
                  <a:cxn ang="0">
                    <a:pos x="31" y="35"/>
                  </a:cxn>
                </a:cxnLst>
                <a:rect l="0" t="0" r="r" b="b"/>
                <a:pathLst>
                  <a:path w="31" h="36">
                    <a:moveTo>
                      <a:pt x="31" y="35"/>
                    </a:moveTo>
                    <a:lnTo>
                      <a:pt x="0" y="36"/>
                    </a:lnTo>
                    <a:lnTo>
                      <a:pt x="0" y="36"/>
                    </a:lnTo>
                    <a:lnTo>
                      <a:pt x="0" y="1"/>
                    </a:lnTo>
                    <a:lnTo>
                      <a:pt x="0" y="1"/>
                    </a:lnTo>
                    <a:lnTo>
                      <a:pt x="29" y="0"/>
                    </a:lnTo>
                    <a:lnTo>
                      <a:pt x="31" y="35"/>
                    </a:lnTo>
                    <a:close/>
                  </a:path>
                </a:pathLst>
              </a:custGeom>
              <a:solidFill>
                <a:srgbClr val="FF0000"/>
              </a:solidFill>
              <a:ln w="9525">
                <a:noFill/>
                <a:round/>
                <a:headEnd/>
                <a:tailEnd/>
              </a:ln>
            </p:spPr>
            <p:txBody>
              <a:bodyPr/>
              <a:lstStyle/>
              <a:p>
                <a:endParaRPr lang="en-US"/>
              </a:p>
            </p:txBody>
          </p:sp>
          <p:sp>
            <p:nvSpPr>
              <p:cNvPr id="166940" name="Rectangle 28"/>
              <p:cNvSpPr>
                <a:spLocks noChangeArrowheads="1"/>
              </p:cNvSpPr>
              <p:nvPr/>
            </p:nvSpPr>
            <p:spPr bwMode="black">
              <a:xfrm>
                <a:off x="388" y="1355"/>
                <a:ext cx="2546" cy="8"/>
              </a:xfrm>
              <a:prstGeom prst="rect">
                <a:avLst/>
              </a:prstGeom>
              <a:solidFill>
                <a:schemeClr val="tx1"/>
              </a:solidFill>
              <a:ln w="9525">
                <a:solidFill>
                  <a:schemeClr val="tx1"/>
                </a:solidFill>
                <a:miter lim="800000"/>
                <a:headEnd/>
                <a:tailEnd/>
              </a:ln>
            </p:spPr>
            <p:txBody>
              <a:bodyPr/>
              <a:lstStyle/>
              <a:p>
                <a:endParaRPr lang="en-US"/>
              </a:p>
            </p:txBody>
          </p:sp>
          <p:sp>
            <p:nvSpPr>
              <p:cNvPr id="166942" name="Rectangle 30"/>
              <p:cNvSpPr>
                <a:spLocks noChangeArrowheads="1"/>
              </p:cNvSpPr>
              <p:nvPr/>
            </p:nvSpPr>
            <p:spPr bwMode="black">
              <a:xfrm>
                <a:off x="463" y="753"/>
                <a:ext cx="13" cy="727"/>
              </a:xfrm>
              <a:prstGeom prst="rect">
                <a:avLst/>
              </a:prstGeom>
              <a:solidFill>
                <a:schemeClr val="tx1"/>
              </a:solidFill>
              <a:ln w="9525">
                <a:noFill/>
                <a:miter lim="800000"/>
                <a:headEnd/>
                <a:tailEnd/>
              </a:ln>
            </p:spPr>
            <p:txBody>
              <a:bodyPr/>
              <a:lstStyle/>
              <a:p>
                <a:endParaRPr lang="en-US"/>
              </a:p>
            </p:txBody>
          </p:sp>
          <p:sp>
            <p:nvSpPr>
              <p:cNvPr id="166944" name="Rectangle 32"/>
              <p:cNvSpPr>
                <a:spLocks noChangeArrowheads="1"/>
              </p:cNvSpPr>
              <p:nvPr/>
            </p:nvSpPr>
            <p:spPr bwMode="black">
              <a:xfrm>
                <a:off x="2929" y="753"/>
                <a:ext cx="13" cy="727"/>
              </a:xfrm>
              <a:prstGeom prst="rect">
                <a:avLst/>
              </a:prstGeom>
              <a:solidFill>
                <a:srgbClr val="FF0000"/>
              </a:solidFill>
              <a:ln w="9525">
                <a:noFill/>
                <a:miter lim="800000"/>
                <a:headEnd/>
                <a:tailEnd/>
              </a:ln>
            </p:spPr>
            <p:txBody>
              <a:bodyPr/>
              <a:lstStyle/>
              <a:p>
                <a:endParaRPr lang="en-US"/>
              </a:p>
            </p:txBody>
          </p:sp>
          <p:sp>
            <p:nvSpPr>
              <p:cNvPr id="166948" name="Rectangle 36"/>
              <p:cNvSpPr>
                <a:spLocks noChangeArrowheads="1"/>
              </p:cNvSpPr>
              <p:nvPr/>
            </p:nvSpPr>
            <p:spPr bwMode="black">
              <a:xfrm>
                <a:off x="1698" y="1814"/>
                <a:ext cx="10" cy="420"/>
              </a:xfrm>
              <a:prstGeom prst="rect">
                <a:avLst/>
              </a:prstGeom>
              <a:solidFill>
                <a:schemeClr val="tx1"/>
              </a:solidFill>
              <a:ln w="9525">
                <a:noFill/>
                <a:miter lim="800000"/>
                <a:headEnd/>
                <a:tailEnd/>
              </a:ln>
            </p:spPr>
            <p:txBody>
              <a:bodyPr/>
              <a:lstStyle/>
              <a:p>
                <a:endParaRPr lang="en-US"/>
              </a:p>
            </p:txBody>
          </p:sp>
          <p:sp>
            <p:nvSpPr>
              <p:cNvPr id="166952" name="Rectangle 40"/>
              <p:cNvSpPr>
                <a:spLocks noChangeArrowheads="1"/>
              </p:cNvSpPr>
              <p:nvPr/>
            </p:nvSpPr>
            <p:spPr bwMode="black">
              <a:xfrm>
                <a:off x="1698" y="1814"/>
                <a:ext cx="10" cy="420"/>
              </a:xfrm>
              <a:prstGeom prst="rect">
                <a:avLst/>
              </a:prstGeom>
              <a:solidFill>
                <a:schemeClr val="tx1"/>
              </a:solidFill>
              <a:ln w="9525">
                <a:noFill/>
                <a:miter lim="800000"/>
                <a:headEnd/>
                <a:tailEnd/>
              </a:ln>
            </p:spPr>
            <p:txBody>
              <a:bodyPr/>
              <a:lstStyle/>
              <a:p>
                <a:endParaRPr lang="en-US"/>
              </a:p>
            </p:txBody>
          </p:sp>
          <p:sp>
            <p:nvSpPr>
              <p:cNvPr id="166994" name="Rectangle 82"/>
              <p:cNvSpPr>
                <a:spLocks noChangeArrowheads="1"/>
              </p:cNvSpPr>
              <p:nvPr/>
            </p:nvSpPr>
            <p:spPr bwMode="black">
              <a:xfrm>
                <a:off x="546" y="1359"/>
                <a:ext cx="12" cy="285"/>
              </a:xfrm>
              <a:prstGeom prst="rect">
                <a:avLst/>
              </a:prstGeom>
              <a:solidFill>
                <a:srgbClr val="FF0000"/>
              </a:solidFill>
              <a:ln w="12700">
                <a:solidFill>
                  <a:srgbClr val="FF0000"/>
                </a:solidFill>
                <a:miter lim="800000"/>
                <a:headEnd/>
                <a:tailEnd/>
              </a:ln>
            </p:spPr>
            <p:txBody>
              <a:bodyPr/>
              <a:lstStyle/>
              <a:p>
                <a:endParaRPr lang="en-US"/>
              </a:p>
            </p:txBody>
          </p:sp>
          <p:sp>
            <p:nvSpPr>
              <p:cNvPr id="166995" name="Rectangle 83"/>
              <p:cNvSpPr>
                <a:spLocks noChangeArrowheads="1"/>
              </p:cNvSpPr>
              <p:nvPr/>
            </p:nvSpPr>
            <p:spPr bwMode="black">
              <a:xfrm>
                <a:off x="463" y="1359"/>
                <a:ext cx="13" cy="338"/>
              </a:xfrm>
              <a:prstGeom prst="rect">
                <a:avLst/>
              </a:prstGeom>
              <a:solidFill>
                <a:srgbClr val="FF0000"/>
              </a:solidFill>
              <a:ln w="12700">
                <a:solidFill>
                  <a:srgbClr val="FF0000"/>
                </a:solidFill>
                <a:miter lim="800000"/>
                <a:headEnd/>
                <a:tailEnd/>
              </a:ln>
            </p:spPr>
            <p:txBody>
              <a:bodyPr/>
              <a:lstStyle/>
              <a:p>
                <a:endParaRPr lang="en-US"/>
              </a:p>
            </p:txBody>
          </p:sp>
          <p:sp>
            <p:nvSpPr>
              <p:cNvPr id="166996" name="Rectangle 84"/>
              <p:cNvSpPr>
                <a:spLocks noChangeArrowheads="1"/>
              </p:cNvSpPr>
              <p:nvPr/>
            </p:nvSpPr>
            <p:spPr bwMode="black">
              <a:xfrm>
                <a:off x="629" y="1359"/>
                <a:ext cx="10" cy="232"/>
              </a:xfrm>
              <a:prstGeom prst="rect">
                <a:avLst/>
              </a:prstGeom>
              <a:solidFill>
                <a:srgbClr val="FF0000"/>
              </a:solidFill>
              <a:ln w="12700">
                <a:solidFill>
                  <a:srgbClr val="FF0000"/>
                </a:solidFill>
                <a:miter lim="800000"/>
                <a:headEnd/>
                <a:tailEnd/>
              </a:ln>
            </p:spPr>
            <p:txBody>
              <a:bodyPr/>
              <a:lstStyle/>
              <a:p>
                <a:endParaRPr lang="en-US"/>
              </a:p>
            </p:txBody>
          </p:sp>
          <p:sp>
            <p:nvSpPr>
              <p:cNvPr id="166997" name="Rectangle 85"/>
              <p:cNvSpPr>
                <a:spLocks noChangeArrowheads="1"/>
              </p:cNvSpPr>
              <p:nvPr/>
            </p:nvSpPr>
            <p:spPr bwMode="black">
              <a:xfrm>
                <a:off x="712" y="1359"/>
                <a:ext cx="9" cy="179"/>
              </a:xfrm>
              <a:prstGeom prst="rect">
                <a:avLst/>
              </a:prstGeom>
              <a:solidFill>
                <a:srgbClr val="FF0000"/>
              </a:solidFill>
              <a:ln w="12700">
                <a:solidFill>
                  <a:srgbClr val="FF0000"/>
                </a:solidFill>
                <a:miter lim="800000"/>
                <a:headEnd/>
                <a:tailEnd/>
              </a:ln>
            </p:spPr>
            <p:txBody>
              <a:bodyPr/>
              <a:lstStyle/>
              <a:p>
                <a:endParaRPr lang="en-US"/>
              </a:p>
            </p:txBody>
          </p:sp>
          <p:sp>
            <p:nvSpPr>
              <p:cNvPr id="166998" name="Rectangle 86"/>
              <p:cNvSpPr>
                <a:spLocks noChangeArrowheads="1"/>
              </p:cNvSpPr>
              <p:nvPr/>
            </p:nvSpPr>
            <p:spPr bwMode="black">
              <a:xfrm>
                <a:off x="792" y="1359"/>
                <a:ext cx="12" cy="127"/>
              </a:xfrm>
              <a:prstGeom prst="rect">
                <a:avLst/>
              </a:prstGeom>
              <a:solidFill>
                <a:srgbClr val="FF0000"/>
              </a:solidFill>
              <a:ln w="12700">
                <a:solidFill>
                  <a:srgbClr val="FF0000"/>
                </a:solidFill>
                <a:miter lim="800000"/>
                <a:headEnd/>
                <a:tailEnd/>
              </a:ln>
            </p:spPr>
            <p:txBody>
              <a:bodyPr/>
              <a:lstStyle/>
              <a:p>
                <a:endParaRPr lang="en-US"/>
              </a:p>
            </p:txBody>
          </p:sp>
          <p:sp>
            <p:nvSpPr>
              <p:cNvPr id="166999" name="Rectangle 87"/>
              <p:cNvSpPr>
                <a:spLocks noChangeArrowheads="1"/>
              </p:cNvSpPr>
              <p:nvPr/>
            </p:nvSpPr>
            <p:spPr bwMode="black">
              <a:xfrm>
                <a:off x="874" y="1359"/>
                <a:ext cx="14" cy="74"/>
              </a:xfrm>
              <a:prstGeom prst="rect">
                <a:avLst/>
              </a:prstGeom>
              <a:solidFill>
                <a:srgbClr val="FF0000"/>
              </a:solidFill>
              <a:ln w="12700">
                <a:solidFill>
                  <a:srgbClr val="FF0000"/>
                </a:solidFill>
                <a:miter lim="800000"/>
                <a:headEnd/>
                <a:tailEnd/>
              </a:ln>
            </p:spPr>
            <p:txBody>
              <a:bodyPr/>
              <a:lstStyle/>
              <a:p>
                <a:endParaRPr lang="en-US"/>
              </a:p>
            </p:txBody>
          </p:sp>
          <p:sp>
            <p:nvSpPr>
              <p:cNvPr id="167000" name="Rectangle 88"/>
              <p:cNvSpPr>
                <a:spLocks noChangeArrowheads="1"/>
              </p:cNvSpPr>
              <p:nvPr/>
            </p:nvSpPr>
            <p:spPr bwMode="black">
              <a:xfrm>
                <a:off x="1532" y="1013"/>
                <a:ext cx="13" cy="346"/>
              </a:xfrm>
              <a:prstGeom prst="rect">
                <a:avLst/>
              </a:prstGeom>
              <a:solidFill>
                <a:srgbClr val="FF0000"/>
              </a:solidFill>
              <a:ln w="12700">
                <a:solidFill>
                  <a:srgbClr val="FF0000"/>
                </a:solidFill>
                <a:miter lim="800000"/>
                <a:headEnd/>
                <a:tailEnd/>
              </a:ln>
            </p:spPr>
            <p:txBody>
              <a:bodyPr/>
              <a:lstStyle/>
              <a:p>
                <a:endParaRPr lang="en-US"/>
              </a:p>
            </p:txBody>
          </p:sp>
          <p:sp>
            <p:nvSpPr>
              <p:cNvPr id="167001" name="Rectangle 89"/>
              <p:cNvSpPr>
                <a:spLocks noChangeArrowheads="1"/>
              </p:cNvSpPr>
              <p:nvPr/>
            </p:nvSpPr>
            <p:spPr bwMode="black">
              <a:xfrm>
                <a:off x="1449" y="1066"/>
                <a:ext cx="12" cy="293"/>
              </a:xfrm>
              <a:prstGeom prst="rect">
                <a:avLst/>
              </a:prstGeom>
              <a:solidFill>
                <a:srgbClr val="FF0000"/>
              </a:solidFill>
              <a:ln w="12700">
                <a:solidFill>
                  <a:srgbClr val="FF0000"/>
                </a:solidFill>
                <a:miter lim="800000"/>
                <a:headEnd/>
                <a:tailEnd/>
              </a:ln>
            </p:spPr>
            <p:txBody>
              <a:bodyPr/>
              <a:lstStyle/>
              <a:p>
                <a:endParaRPr lang="en-US"/>
              </a:p>
            </p:txBody>
          </p:sp>
          <p:sp>
            <p:nvSpPr>
              <p:cNvPr id="167002" name="Rectangle 90"/>
              <p:cNvSpPr>
                <a:spLocks noChangeArrowheads="1"/>
              </p:cNvSpPr>
              <p:nvPr/>
            </p:nvSpPr>
            <p:spPr bwMode="black">
              <a:xfrm>
                <a:off x="1369" y="1118"/>
                <a:ext cx="10" cy="241"/>
              </a:xfrm>
              <a:prstGeom prst="rect">
                <a:avLst/>
              </a:prstGeom>
              <a:solidFill>
                <a:srgbClr val="FF0000"/>
              </a:solidFill>
              <a:ln w="12700">
                <a:solidFill>
                  <a:srgbClr val="FF0000"/>
                </a:solidFill>
                <a:miter lim="800000"/>
                <a:headEnd/>
                <a:tailEnd/>
              </a:ln>
            </p:spPr>
            <p:txBody>
              <a:bodyPr/>
              <a:lstStyle/>
              <a:p>
                <a:endParaRPr lang="en-US"/>
              </a:p>
            </p:txBody>
          </p:sp>
          <p:sp>
            <p:nvSpPr>
              <p:cNvPr id="167003" name="Rectangle 91"/>
              <p:cNvSpPr>
                <a:spLocks noChangeArrowheads="1"/>
              </p:cNvSpPr>
              <p:nvPr/>
            </p:nvSpPr>
            <p:spPr bwMode="black">
              <a:xfrm>
                <a:off x="1286" y="1169"/>
                <a:ext cx="10" cy="190"/>
              </a:xfrm>
              <a:prstGeom prst="rect">
                <a:avLst/>
              </a:prstGeom>
              <a:solidFill>
                <a:srgbClr val="FF0000"/>
              </a:solidFill>
              <a:ln w="12700">
                <a:solidFill>
                  <a:srgbClr val="FF0000"/>
                </a:solidFill>
                <a:miter lim="800000"/>
                <a:headEnd/>
                <a:tailEnd/>
              </a:ln>
            </p:spPr>
            <p:txBody>
              <a:bodyPr/>
              <a:lstStyle/>
              <a:p>
                <a:endParaRPr lang="en-US"/>
              </a:p>
            </p:txBody>
          </p:sp>
          <p:sp>
            <p:nvSpPr>
              <p:cNvPr id="167004" name="Rectangle 92"/>
              <p:cNvSpPr>
                <a:spLocks noChangeArrowheads="1"/>
              </p:cNvSpPr>
              <p:nvPr/>
            </p:nvSpPr>
            <p:spPr bwMode="black">
              <a:xfrm>
                <a:off x="1204" y="1222"/>
                <a:ext cx="12" cy="137"/>
              </a:xfrm>
              <a:prstGeom prst="rect">
                <a:avLst/>
              </a:prstGeom>
              <a:solidFill>
                <a:srgbClr val="FF0000"/>
              </a:solidFill>
              <a:ln w="12700">
                <a:solidFill>
                  <a:srgbClr val="FF0000"/>
                </a:solidFill>
                <a:miter lim="800000"/>
                <a:headEnd/>
                <a:tailEnd/>
              </a:ln>
            </p:spPr>
            <p:txBody>
              <a:bodyPr/>
              <a:lstStyle/>
              <a:p>
                <a:endParaRPr lang="en-US"/>
              </a:p>
            </p:txBody>
          </p:sp>
          <p:sp>
            <p:nvSpPr>
              <p:cNvPr id="167005" name="Rectangle 93"/>
              <p:cNvSpPr>
                <a:spLocks noChangeArrowheads="1"/>
              </p:cNvSpPr>
              <p:nvPr/>
            </p:nvSpPr>
            <p:spPr bwMode="black">
              <a:xfrm>
                <a:off x="1120" y="1275"/>
                <a:ext cx="13" cy="84"/>
              </a:xfrm>
              <a:prstGeom prst="rect">
                <a:avLst/>
              </a:prstGeom>
              <a:solidFill>
                <a:srgbClr val="FF0000"/>
              </a:solidFill>
              <a:ln w="12700">
                <a:solidFill>
                  <a:srgbClr val="FF0000"/>
                </a:solidFill>
                <a:miter lim="800000"/>
                <a:headEnd/>
                <a:tailEnd/>
              </a:ln>
            </p:spPr>
            <p:txBody>
              <a:bodyPr/>
              <a:lstStyle/>
              <a:p>
                <a:endParaRPr lang="en-US"/>
              </a:p>
            </p:txBody>
          </p:sp>
          <p:sp>
            <p:nvSpPr>
              <p:cNvPr id="167006" name="Freeform 94"/>
              <p:cNvSpPr>
                <a:spLocks/>
              </p:cNvSpPr>
              <p:nvPr/>
            </p:nvSpPr>
            <p:spPr bwMode="black">
              <a:xfrm>
                <a:off x="466" y="904"/>
                <a:ext cx="1238" cy="794"/>
              </a:xfrm>
              <a:custGeom>
                <a:avLst/>
                <a:gdLst/>
                <a:ahLst/>
                <a:cxnLst>
                  <a:cxn ang="0">
                    <a:pos x="0" y="3232"/>
                  </a:cxn>
                  <a:cxn ang="0">
                    <a:pos x="3931" y="0"/>
                  </a:cxn>
                  <a:cxn ang="0">
                    <a:pos x="3954" y="26"/>
                  </a:cxn>
                  <a:cxn ang="0">
                    <a:pos x="23" y="3257"/>
                  </a:cxn>
                  <a:cxn ang="0">
                    <a:pos x="0" y="3232"/>
                  </a:cxn>
                </a:cxnLst>
                <a:rect l="0" t="0" r="r" b="b"/>
                <a:pathLst>
                  <a:path w="3954" h="3257">
                    <a:moveTo>
                      <a:pt x="0" y="3232"/>
                    </a:moveTo>
                    <a:lnTo>
                      <a:pt x="3931" y="0"/>
                    </a:lnTo>
                    <a:lnTo>
                      <a:pt x="3954" y="26"/>
                    </a:lnTo>
                    <a:lnTo>
                      <a:pt x="23" y="3257"/>
                    </a:lnTo>
                    <a:lnTo>
                      <a:pt x="0" y="3232"/>
                    </a:lnTo>
                    <a:close/>
                  </a:path>
                </a:pathLst>
              </a:custGeom>
              <a:solidFill>
                <a:srgbClr val="FF0000"/>
              </a:solidFill>
              <a:ln w="9525">
                <a:noFill/>
                <a:round/>
                <a:headEnd/>
                <a:tailEnd/>
              </a:ln>
            </p:spPr>
            <p:txBody>
              <a:bodyPr/>
              <a:lstStyle/>
              <a:p>
                <a:endParaRPr lang="en-US"/>
              </a:p>
            </p:txBody>
          </p:sp>
          <p:sp>
            <p:nvSpPr>
              <p:cNvPr id="167007" name="Rectangle 95"/>
              <p:cNvSpPr>
                <a:spLocks noChangeArrowheads="1"/>
              </p:cNvSpPr>
              <p:nvPr/>
            </p:nvSpPr>
            <p:spPr bwMode="black">
              <a:xfrm>
                <a:off x="957" y="1359"/>
                <a:ext cx="10" cy="21"/>
              </a:xfrm>
              <a:prstGeom prst="rect">
                <a:avLst/>
              </a:prstGeom>
              <a:solidFill>
                <a:srgbClr val="FF0000"/>
              </a:solidFill>
              <a:ln w="12700">
                <a:solidFill>
                  <a:srgbClr val="FF0000"/>
                </a:solidFill>
                <a:miter lim="800000"/>
                <a:headEnd/>
                <a:tailEnd/>
              </a:ln>
            </p:spPr>
            <p:txBody>
              <a:bodyPr/>
              <a:lstStyle/>
              <a:p>
                <a:endParaRPr lang="en-US"/>
              </a:p>
            </p:txBody>
          </p:sp>
          <p:sp>
            <p:nvSpPr>
              <p:cNvPr id="167008" name="Rectangle 96"/>
              <p:cNvSpPr>
                <a:spLocks noChangeArrowheads="1"/>
              </p:cNvSpPr>
              <p:nvPr/>
            </p:nvSpPr>
            <p:spPr bwMode="black">
              <a:xfrm>
                <a:off x="1041" y="1327"/>
                <a:ext cx="10" cy="32"/>
              </a:xfrm>
              <a:prstGeom prst="rect">
                <a:avLst/>
              </a:prstGeom>
              <a:solidFill>
                <a:srgbClr val="FF0000"/>
              </a:solidFill>
              <a:ln w="12700">
                <a:solidFill>
                  <a:srgbClr val="FF0000"/>
                </a:solidFill>
                <a:miter lim="800000"/>
                <a:headEnd/>
                <a:tailEnd/>
              </a:ln>
            </p:spPr>
            <p:txBody>
              <a:bodyPr/>
              <a:lstStyle/>
              <a:p>
                <a:endParaRPr lang="en-US"/>
              </a:p>
            </p:txBody>
          </p:sp>
          <p:sp>
            <p:nvSpPr>
              <p:cNvPr id="167009" name="Rectangle 97"/>
              <p:cNvSpPr>
                <a:spLocks noChangeArrowheads="1"/>
              </p:cNvSpPr>
              <p:nvPr/>
            </p:nvSpPr>
            <p:spPr bwMode="black">
              <a:xfrm>
                <a:off x="1698" y="908"/>
                <a:ext cx="10" cy="843"/>
              </a:xfrm>
              <a:prstGeom prst="rect">
                <a:avLst/>
              </a:prstGeom>
              <a:solidFill>
                <a:schemeClr val="tx1"/>
              </a:solidFill>
              <a:ln w="9525">
                <a:noFill/>
                <a:miter lim="800000"/>
                <a:headEnd/>
                <a:tailEnd/>
              </a:ln>
            </p:spPr>
            <p:txBody>
              <a:bodyPr/>
              <a:lstStyle/>
              <a:p>
                <a:endParaRPr lang="en-US"/>
              </a:p>
            </p:txBody>
          </p:sp>
          <p:sp>
            <p:nvSpPr>
              <p:cNvPr id="167010" name="Rectangle 98"/>
              <p:cNvSpPr>
                <a:spLocks noChangeArrowheads="1"/>
              </p:cNvSpPr>
              <p:nvPr/>
            </p:nvSpPr>
            <p:spPr bwMode="black">
              <a:xfrm>
                <a:off x="2846" y="929"/>
                <a:ext cx="13" cy="430"/>
              </a:xfrm>
              <a:prstGeom prst="rect">
                <a:avLst/>
              </a:prstGeom>
              <a:solidFill>
                <a:srgbClr val="FF0000"/>
              </a:solidFill>
              <a:ln w="12700">
                <a:solidFill>
                  <a:srgbClr val="FF0000"/>
                </a:solidFill>
                <a:miter lim="800000"/>
                <a:headEnd/>
                <a:tailEnd/>
              </a:ln>
            </p:spPr>
            <p:txBody>
              <a:bodyPr/>
              <a:lstStyle/>
              <a:p>
                <a:endParaRPr lang="en-US"/>
              </a:p>
            </p:txBody>
          </p:sp>
          <p:sp>
            <p:nvSpPr>
              <p:cNvPr id="167011" name="Rectangle 99"/>
              <p:cNvSpPr>
                <a:spLocks noChangeArrowheads="1"/>
              </p:cNvSpPr>
              <p:nvPr/>
            </p:nvSpPr>
            <p:spPr bwMode="black">
              <a:xfrm>
                <a:off x="1777" y="1359"/>
                <a:ext cx="13" cy="334"/>
              </a:xfrm>
              <a:prstGeom prst="rect">
                <a:avLst/>
              </a:prstGeom>
              <a:solidFill>
                <a:srgbClr val="FF0000"/>
              </a:solidFill>
              <a:ln w="12700">
                <a:solidFill>
                  <a:srgbClr val="FF0000"/>
                </a:solidFill>
                <a:miter lim="800000"/>
                <a:headEnd/>
                <a:tailEnd/>
              </a:ln>
            </p:spPr>
            <p:txBody>
              <a:bodyPr/>
              <a:lstStyle/>
              <a:p>
                <a:endParaRPr lang="en-US"/>
              </a:p>
            </p:txBody>
          </p:sp>
          <p:sp>
            <p:nvSpPr>
              <p:cNvPr id="167012" name="Rectangle 100"/>
              <p:cNvSpPr>
                <a:spLocks noChangeArrowheads="1"/>
              </p:cNvSpPr>
              <p:nvPr/>
            </p:nvSpPr>
            <p:spPr bwMode="black">
              <a:xfrm>
                <a:off x="1861" y="1359"/>
                <a:ext cx="12" cy="275"/>
              </a:xfrm>
              <a:prstGeom prst="rect">
                <a:avLst/>
              </a:prstGeom>
              <a:solidFill>
                <a:srgbClr val="FF0000"/>
              </a:solidFill>
              <a:ln w="12700">
                <a:solidFill>
                  <a:srgbClr val="FF0000"/>
                </a:solidFill>
                <a:miter lim="800000"/>
                <a:headEnd/>
                <a:tailEnd/>
              </a:ln>
            </p:spPr>
            <p:txBody>
              <a:bodyPr/>
              <a:lstStyle/>
              <a:p>
                <a:endParaRPr lang="en-US"/>
              </a:p>
            </p:txBody>
          </p:sp>
          <p:sp>
            <p:nvSpPr>
              <p:cNvPr id="167013" name="Rectangle 101"/>
              <p:cNvSpPr>
                <a:spLocks noChangeArrowheads="1"/>
              </p:cNvSpPr>
              <p:nvPr/>
            </p:nvSpPr>
            <p:spPr bwMode="black">
              <a:xfrm>
                <a:off x="1943" y="1359"/>
                <a:ext cx="10" cy="216"/>
              </a:xfrm>
              <a:prstGeom prst="rect">
                <a:avLst/>
              </a:prstGeom>
              <a:solidFill>
                <a:srgbClr val="FF0000"/>
              </a:solidFill>
              <a:ln w="12700">
                <a:solidFill>
                  <a:srgbClr val="FF0000"/>
                </a:solidFill>
                <a:miter lim="800000"/>
                <a:headEnd/>
                <a:tailEnd/>
              </a:ln>
            </p:spPr>
            <p:txBody>
              <a:bodyPr/>
              <a:lstStyle/>
              <a:p>
                <a:endParaRPr lang="en-US"/>
              </a:p>
            </p:txBody>
          </p:sp>
          <p:sp>
            <p:nvSpPr>
              <p:cNvPr id="167014" name="Rectangle 102"/>
              <p:cNvSpPr>
                <a:spLocks noChangeArrowheads="1"/>
              </p:cNvSpPr>
              <p:nvPr/>
            </p:nvSpPr>
            <p:spPr bwMode="black">
              <a:xfrm>
                <a:off x="2026" y="1359"/>
                <a:ext cx="10" cy="158"/>
              </a:xfrm>
              <a:prstGeom prst="rect">
                <a:avLst/>
              </a:prstGeom>
              <a:solidFill>
                <a:srgbClr val="FF0000"/>
              </a:solidFill>
              <a:ln w="12700">
                <a:solidFill>
                  <a:srgbClr val="FF0000"/>
                </a:solidFill>
                <a:miter lim="800000"/>
                <a:headEnd/>
                <a:tailEnd/>
              </a:ln>
            </p:spPr>
            <p:txBody>
              <a:bodyPr/>
              <a:lstStyle/>
              <a:p>
                <a:endParaRPr lang="en-US"/>
              </a:p>
            </p:txBody>
          </p:sp>
          <p:sp>
            <p:nvSpPr>
              <p:cNvPr id="167015" name="Rectangle 103"/>
              <p:cNvSpPr>
                <a:spLocks noChangeArrowheads="1"/>
              </p:cNvSpPr>
              <p:nvPr/>
            </p:nvSpPr>
            <p:spPr bwMode="black">
              <a:xfrm>
                <a:off x="2106" y="1359"/>
                <a:ext cx="12" cy="99"/>
              </a:xfrm>
              <a:prstGeom prst="rect">
                <a:avLst/>
              </a:prstGeom>
              <a:solidFill>
                <a:srgbClr val="FF0000"/>
              </a:solidFill>
              <a:ln w="12700">
                <a:solidFill>
                  <a:srgbClr val="FF0000"/>
                </a:solidFill>
                <a:miter lim="800000"/>
                <a:headEnd/>
                <a:tailEnd/>
              </a:ln>
            </p:spPr>
            <p:txBody>
              <a:bodyPr/>
              <a:lstStyle/>
              <a:p>
                <a:endParaRPr lang="en-US"/>
              </a:p>
            </p:txBody>
          </p:sp>
          <p:sp>
            <p:nvSpPr>
              <p:cNvPr id="167016" name="Rectangle 104"/>
              <p:cNvSpPr>
                <a:spLocks noChangeArrowheads="1"/>
              </p:cNvSpPr>
              <p:nvPr/>
            </p:nvSpPr>
            <p:spPr bwMode="black">
              <a:xfrm>
                <a:off x="2189" y="1359"/>
                <a:ext cx="13" cy="41"/>
              </a:xfrm>
              <a:prstGeom prst="rect">
                <a:avLst/>
              </a:prstGeom>
              <a:solidFill>
                <a:srgbClr val="FF0000"/>
              </a:solidFill>
              <a:ln w="12700">
                <a:solidFill>
                  <a:srgbClr val="FF0000"/>
                </a:solidFill>
                <a:miter lim="800000"/>
                <a:headEnd/>
                <a:tailEnd/>
              </a:ln>
            </p:spPr>
            <p:txBody>
              <a:bodyPr/>
              <a:lstStyle/>
              <a:p>
                <a:endParaRPr lang="en-US"/>
              </a:p>
            </p:txBody>
          </p:sp>
          <p:sp>
            <p:nvSpPr>
              <p:cNvPr id="167017" name="Rectangle 105"/>
              <p:cNvSpPr>
                <a:spLocks noChangeArrowheads="1"/>
              </p:cNvSpPr>
              <p:nvPr/>
            </p:nvSpPr>
            <p:spPr bwMode="black">
              <a:xfrm>
                <a:off x="2271" y="1343"/>
                <a:ext cx="13" cy="16"/>
              </a:xfrm>
              <a:prstGeom prst="rect">
                <a:avLst/>
              </a:prstGeom>
              <a:solidFill>
                <a:srgbClr val="FF0000"/>
              </a:solidFill>
              <a:ln w="12700">
                <a:solidFill>
                  <a:srgbClr val="FF0000"/>
                </a:solidFill>
                <a:miter lim="800000"/>
                <a:headEnd/>
                <a:tailEnd/>
              </a:ln>
            </p:spPr>
            <p:txBody>
              <a:bodyPr/>
              <a:lstStyle/>
              <a:p>
                <a:endParaRPr lang="en-US"/>
              </a:p>
            </p:txBody>
          </p:sp>
          <p:sp>
            <p:nvSpPr>
              <p:cNvPr id="167018" name="Rectangle 106"/>
              <p:cNvSpPr>
                <a:spLocks noChangeArrowheads="1"/>
              </p:cNvSpPr>
              <p:nvPr/>
            </p:nvSpPr>
            <p:spPr bwMode="black">
              <a:xfrm>
                <a:off x="2355" y="1281"/>
                <a:ext cx="10" cy="78"/>
              </a:xfrm>
              <a:prstGeom prst="rect">
                <a:avLst/>
              </a:prstGeom>
              <a:solidFill>
                <a:srgbClr val="FF0000"/>
              </a:solidFill>
              <a:ln w="12700">
                <a:solidFill>
                  <a:srgbClr val="FF0000"/>
                </a:solidFill>
                <a:miter lim="800000"/>
                <a:headEnd/>
                <a:tailEnd/>
              </a:ln>
            </p:spPr>
            <p:txBody>
              <a:bodyPr/>
              <a:lstStyle/>
              <a:p>
                <a:endParaRPr lang="en-US"/>
              </a:p>
            </p:txBody>
          </p:sp>
          <p:sp>
            <p:nvSpPr>
              <p:cNvPr id="167019" name="Rectangle 107"/>
              <p:cNvSpPr>
                <a:spLocks noChangeArrowheads="1"/>
              </p:cNvSpPr>
              <p:nvPr/>
            </p:nvSpPr>
            <p:spPr bwMode="black">
              <a:xfrm>
                <a:off x="2434" y="1222"/>
                <a:ext cx="13" cy="137"/>
              </a:xfrm>
              <a:prstGeom prst="rect">
                <a:avLst/>
              </a:prstGeom>
              <a:solidFill>
                <a:srgbClr val="FF0000"/>
              </a:solidFill>
              <a:ln w="12700">
                <a:solidFill>
                  <a:srgbClr val="FF0000"/>
                </a:solidFill>
                <a:miter lim="800000"/>
                <a:headEnd/>
                <a:tailEnd/>
              </a:ln>
            </p:spPr>
            <p:txBody>
              <a:bodyPr/>
              <a:lstStyle/>
              <a:p>
                <a:endParaRPr lang="en-US"/>
              </a:p>
            </p:txBody>
          </p:sp>
          <p:sp>
            <p:nvSpPr>
              <p:cNvPr id="167020" name="Rectangle 108"/>
              <p:cNvSpPr>
                <a:spLocks noChangeArrowheads="1"/>
              </p:cNvSpPr>
              <p:nvPr/>
            </p:nvSpPr>
            <p:spPr bwMode="black">
              <a:xfrm>
                <a:off x="2518" y="1163"/>
                <a:ext cx="12" cy="196"/>
              </a:xfrm>
              <a:prstGeom prst="rect">
                <a:avLst/>
              </a:prstGeom>
              <a:solidFill>
                <a:srgbClr val="FF0000"/>
              </a:solidFill>
              <a:ln w="12700">
                <a:solidFill>
                  <a:srgbClr val="FF0000"/>
                </a:solidFill>
                <a:miter lim="800000"/>
                <a:headEnd/>
                <a:tailEnd/>
              </a:ln>
            </p:spPr>
            <p:txBody>
              <a:bodyPr/>
              <a:lstStyle/>
              <a:p>
                <a:endParaRPr lang="en-US"/>
              </a:p>
            </p:txBody>
          </p:sp>
          <p:sp>
            <p:nvSpPr>
              <p:cNvPr id="167021" name="Rectangle 109"/>
              <p:cNvSpPr>
                <a:spLocks noChangeArrowheads="1"/>
              </p:cNvSpPr>
              <p:nvPr/>
            </p:nvSpPr>
            <p:spPr bwMode="black">
              <a:xfrm>
                <a:off x="2600" y="1105"/>
                <a:ext cx="13" cy="254"/>
              </a:xfrm>
              <a:prstGeom prst="rect">
                <a:avLst/>
              </a:prstGeom>
              <a:solidFill>
                <a:srgbClr val="FF0000"/>
              </a:solidFill>
              <a:ln w="12700">
                <a:solidFill>
                  <a:srgbClr val="FF0000"/>
                </a:solidFill>
                <a:miter lim="800000"/>
                <a:headEnd/>
                <a:tailEnd/>
              </a:ln>
            </p:spPr>
            <p:txBody>
              <a:bodyPr/>
              <a:lstStyle/>
              <a:p>
                <a:endParaRPr lang="en-US"/>
              </a:p>
            </p:txBody>
          </p:sp>
          <p:sp>
            <p:nvSpPr>
              <p:cNvPr id="167022" name="Rectangle 110"/>
              <p:cNvSpPr>
                <a:spLocks noChangeArrowheads="1"/>
              </p:cNvSpPr>
              <p:nvPr/>
            </p:nvSpPr>
            <p:spPr bwMode="black">
              <a:xfrm>
                <a:off x="2683" y="1046"/>
                <a:ext cx="10" cy="313"/>
              </a:xfrm>
              <a:prstGeom prst="rect">
                <a:avLst/>
              </a:prstGeom>
              <a:solidFill>
                <a:srgbClr val="FF0000"/>
              </a:solidFill>
              <a:ln w="12700">
                <a:solidFill>
                  <a:srgbClr val="FF0000"/>
                </a:solidFill>
                <a:miter lim="800000"/>
                <a:headEnd/>
                <a:tailEnd/>
              </a:ln>
            </p:spPr>
            <p:txBody>
              <a:bodyPr/>
              <a:lstStyle/>
              <a:p>
                <a:endParaRPr lang="en-US"/>
              </a:p>
            </p:txBody>
          </p:sp>
          <p:sp>
            <p:nvSpPr>
              <p:cNvPr id="167023" name="Rectangle 111"/>
              <p:cNvSpPr>
                <a:spLocks noChangeArrowheads="1"/>
              </p:cNvSpPr>
              <p:nvPr/>
            </p:nvSpPr>
            <p:spPr bwMode="black">
              <a:xfrm>
                <a:off x="2766" y="988"/>
                <a:ext cx="10" cy="371"/>
              </a:xfrm>
              <a:prstGeom prst="rect">
                <a:avLst/>
              </a:prstGeom>
              <a:solidFill>
                <a:srgbClr val="FF0000"/>
              </a:solidFill>
              <a:ln w="12700">
                <a:solidFill>
                  <a:srgbClr val="FF0000"/>
                </a:solidFill>
                <a:miter lim="800000"/>
                <a:headEnd/>
                <a:tailEnd/>
              </a:ln>
            </p:spPr>
            <p:txBody>
              <a:bodyPr/>
              <a:lstStyle/>
              <a:p>
                <a:endParaRPr lang="en-US"/>
              </a:p>
            </p:txBody>
          </p:sp>
          <p:sp>
            <p:nvSpPr>
              <p:cNvPr id="167024" name="Freeform 112"/>
              <p:cNvSpPr>
                <a:spLocks/>
              </p:cNvSpPr>
              <p:nvPr/>
            </p:nvSpPr>
            <p:spPr bwMode="black">
              <a:xfrm>
                <a:off x="1698" y="925"/>
                <a:ext cx="1158" cy="830"/>
              </a:xfrm>
              <a:custGeom>
                <a:avLst/>
                <a:gdLst/>
                <a:ahLst/>
                <a:cxnLst>
                  <a:cxn ang="0">
                    <a:pos x="3693" y="24"/>
                  </a:cxn>
                  <a:cxn ang="0">
                    <a:pos x="25" y="3397"/>
                  </a:cxn>
                  <a:cxn ang="0">
                    <a:pos x="0" y="3374"/>
                  </a:cxn>
                  <a:cxn ang="0">
                    <a:pos x="3669" y="0"/>
                  </a:cxn>
                  <a:cxn ang="0">
                    <a:pos x="3693" y="24"/>
                  </a:cxn>
                </a:cxnLst>
                <a:rect l="0" t="0" r="r" b="b"/>
                <a:pathLst>
                  <a:path w="3693" h="3397">
                    <a:moveTo>
                      <a:pt x="3693" y="24"/>
                    </a:moveTo>
                    <a:lnTo>
                      <a:pt x="25" y="3397"/>
                    </a:lnTo>
                    <a:lnTo>
                      <a:pt x="0" y="3374"/>
                    </a:lnTo>
                    <a:lnTo>
                      <a:pt x="3669" y="0"/>
                    </a:lnTo>
                    <a:lnTo>
                      <a:pt x="3693" y="24"/>
                    </a:lnTo>
                    <a:close/>
                  </a:path>
                </a:pathLst>
              </a:custGeom>
              <a:solidFill>
                <a:srgbClr val="FF0000"/>
              </a:solidFill>
              <a:ln w="9525">
                <a:noFill/>
                <a:round/>
                <a:headEnd/>
                <a:tailEnd/>
              </a:ln>
            </p:spPr>
            <p:txBody>
              <a:bodyPr/>
              <a:lstStyle/>
              <a:p>
                <a:endParaRPr lang="en-US"/>
              </a:p>
            </p:txBody>
          </p:sp>
          <p:sp>
            <p:nvSpPr>
              <p:cNvPr id="167025" name="Rectangle 113"/>
              <p:cNvSpPr>
                <a:spLocks noChangeArrowheads="1"/>
              </p:cNvSpPr>
              <p:nvPr/>
            </p:nvSpPr>
            <p:spPr bwMode="black">
              <a:xfrm>
                <a:off x="1614" y="960"/>
                <a:ext cx="10" cy="399"/>
              </a:xfrm>
              <a:prstGeom prst="rect">
                <a:avLst/>
              </a:prstGeom>
              <a:solidFill>
                <a:srgbClr val="FF0000"/>
              </a:solidFill>
              <a:ln w="12700">
                <a:solidFill>
                  <a:srgbClr val="FF0000"/>
                </a:solidFill>
                <a:miter lim="800000"/>
                <a:headEnd/>
                <a:tailEnd/>
              </a:ln>
            </p:spPr>
            <p:txBody>
              <a:bodyPr/>
              <a:lstStyle/>
              <a:p>
                <a:endParaRPr lang="en-US"/>
              </a:p>
            </p:txBody>
          </p:sp>
          <p:sp>
            <p:nvSpPr>
              <p:cNvPr id="167026" name="Rectangle 114"/>
              <p:cNvSpPr>
                <a:spLocks noChangeArrowheads="1"/>
              </p:cNvSpPr>
              <p:nvPr/>
            </p:nvSpPr>
            <p:spPr bwMode="black">
              <a:xfrm>
                <a:off x="388" y="515"/>
                <a:ext cx="151" cy="283"/>
              </a:xfrm>
              <a:prstGeom prst="rect">
                <a:avLst/>
              </a:prstGeom>
              <a:noFill/>
              <a:ln w="9525">
                <a:noFill/>
                <a:miter lim="800000"/>
                <a:headEnd/>
                <a:tailEnd/>
              </a:ln>
            </p:spPr>
            <p:txBody>
              <a:bodyPr wrap="none" lIns="0" tIns="0" rIns="0" bIns="0">
                <a:spAutoFit/>
              </a:bodyPr>
              <a:lstStyle/>
              <a:p>
                <a:pPr algn="l" eaLnBrk="0" hangingPunct="0"/>
                <a:r>
                  <a:rPr lang="en-US"/>
                  <a:t>A</a:t>
                </a:r>
                <a:endParaRPr lang="en-US" sz="4400"/>
              </a:p>
            </p:txBody>
          </p:sp>
          <p:sp>
            <p:nvSpPr>
              <p:cNvPr id="167027" name="Rectangle 115"/>
              <p:cNvSpPr>
                <a:spLocks noChangeArrowheads="1"/>
              </p:cNvSpPr>
              <p:nvPr/>
            </p:nvSpPr>
            <p:spPr bwMode="black">
              <a:xfrm>
                <a:off x="1630" y="515"/>
                <a:ext cx="195" cy="283"/>
              </a:xfrm>
              <a:prstGeom prst="rect">
                <a:avLst/>
              </a:prstGeom>
              <a:noFill/>
              <a:ln w="9525">
                <a:noFill/>
                <a:miter lim="800000"/>
                <a:headEnd/>
                <a:tailEnd/>
              </a:ln>
            </p:spPr>
            <p:txBody>
              <a:bodyPr wrap="none" lIns="0" tIns="0" rIns="0" bIns="0">
                <a:spAutoFit/>
              </a:bodyPr>
              <a:lstStyle/>
              <a:p>
                <a:pPr algn="l" eaLnBrk="0" hangingPunct="0"/>
                <a:r>
                  <a:rPr lang="en-US"/>
                  <a:t>A'</a:t>
                </a:r>
                <a:endParaRPr lang="en-US" sz="4400"/>
              </a:p>
            </p:txBody>
          </p:sp>
          <p:sp>
            <p:nvSpPr>
              <p:cNvPr id="167028" name="Rectangle 116"/>
              <p:cNvSpPr>
                <a:spLocks noChangeArrowheads="1"/>
              </p:cNvSpPr>
              <p:nvPr/>
            </p:nvSpPr>
            <p:spPr bwMode="black">
              <a:xfrm>
                <a:off x="2860" y="515"/>
                <a:ext cx="151" cy="283"/>
              </a:xfrm>
              <a:prstGeom prst="rect">
                <a:avLst/>
              </a:prstGeom>
              <a:noFill/>
              <a:ln w="9525">
                <a:noFill/>
                <a:miter lim="800000"/>
                <a:headEnd/>
                <a:tailEnd/>
              </a:ln>
            </p:spPr>
            <p:txBody>
              <a:bodyPr wrap="none" lIns="0" tIns="0" rIns="0" bIns="0">
                <a:spAutoFit/>
              </a:bodyPr>
              <a:lstStyle/>
              <a:p>
                <a:pPr algn="l" eaLnBrk="0" hangingPunct="0"/>
                <a:r>
                  <a:rPr lang="en-US"/>
                  <a:t>B</a:t>
                </a:r>
                <a:endParaRPr lang="en-US" sz="4400"/>
              </a:p>
            </p:txBody>
          </p:sp>
          <p:sp>
            <p:nvSpPr>
              <p:cNvPr id="167030" name="Rectangle 118"/>
              <p:cNvSpPr>
                <a:spLocks noChangeArrowheads="1"/>
              </p:cNvSpPr>
              <p:nvPr/>
            </p:nvSpPr>
            <p:spPr bwMode="black">
              <a:xfrm>
                <a:off x="1792" y="812"/>
                <a:ext cx="429" cy="215"/>
              </a:xfrm>
              <a:prstGeom prst="rect">
                <a:avLst/>
              </a:prstGeom>
              <a:noFill/>
              <a:ln w="9525">
                <a:noFill/>
                <a:miter lim="800000"/>
                <a:headEnd/>
                <a:tailEnd/>
              </a:ln>
            </p:spPr>
            <p:txBody>
              <a:bodyPr wrap="none" lIns="0" tIns="0" rIns="0" bIns="0">
                <a:spAutoFit/>
              </a:bodyPr>
              <a:lstStyle/>
              <a:p>
                <a:pPr algn="l" eaLnBrk="0" hangingPunct="0"/>
                <a:r>
                  <a:rPr lang="en-US" sz="1800" b="1" dirty="0">
                    <a:solidFill>
                      <a:srgbClr val="FF0000"/>
                    </a:solidFill>
                  </a:rPr>
                  <a:t>6,406</a:t>
                </a:r>
                <a:endParaRPr lang="en-US" sz="4800" dirty="0">
                  <a:solidFill>
                    <a:srgbClr val="FF0000"/>
                  </a:solidFill>
                </a:endParaRPr>
              </a:p>
            </p:txBody>
          </p:sp>
          <p:sp>
            <p:nvSpPr>
              <p:cNvPr id="167032" name="Rectangle 120"/>
              <p:cNvSpPr>
                <a:spLocks noChangeArrowheads="1"/>
              </p:cNvSpPr>
              <p:nvPr/>
            </p:nvSpPr>
            <p:spPr bwMode="black">
              <a:xfrm>
                <a:off x="1242" y="1695"/>
                <a:ext cx="429" cy="215"/>
              </a:xfrm>
              <a:prstGeom prst="rect">
                <a:avLst/>
              </a:prstGeom>
              <a:noFill/>
              <a:ln w="9525">
                <a:noFill/>
                <a:miter lim="800000"/>
                <a:headEnd/>
                <a:tailEnd/>
              </a:ln>
            </p:spPr>
            <p:txBody>
              <a:bodyPr wrap="none" lIns="0" tIns="0" rIns="0" bIns="0">
                <a:spAutoFit/>
              </a:bodyPr>
              <a:lstStyle/>
              <a:p>
                <a:pPr algn="l" eaLnBrk="0" hangingPunct="0"/>
                <a:r>
                  <a:rPr lang="en-US" sz="1800" b="1" dirty="0">
                    <a:solidFill>
                      <a:srgbClr val="FF0000"/>
                    </a:solidFill>
                  </a:rPr>
                  <a:t>5,498</a:t>
                </a:r>
                <a:endParaRPr lang="en-US" sz="4800" dirty="0">
                  <a:solidFill>
                    <a:srgbClr val="FF0000"/>
                  </a:solidFill>
                </a:endParaRPr>
              </a:p>
            </p:txBody>
          </p:sp>
          <p:sp>
            <p:nvSpPr>
              <p:cNvPr id="167051" name="Line 139"/>
              <p:cNvSpPr>
                <a:spLocks noChangeShapeType="1"/>
              </p:cNvSpPr>
              <p:nvPr/>
            </p:nvSpPr>
            <p:spPr bwMode="black">
              <a:xfrm>
                <a:off x="1696" y="808"/>
                <a:ext cx="0" cy="1416"/>
              </a:xfrm>
              <a:prstGeom prst="line">
                <a:avLst/>
              </a:prstGeom>
              <a:noFill/>
              <a:ln w="25400">
                <a:solidFill>
                  <a:schemeClr val="tx1"/>
                </a:solidFill>
                <a:round/>
                <a:headEnd/>
                <a:tailEnd/>
              </a:ln>
              <a:effectLst/>
            </p:spPr>
            <p:txBody>
              <a:bodyPr/>
              <a:lstStyle/>
              <a:p>
                <a:endParaRPr lang="en-US"/>
              </a:p>
            </p:txBody>
          </p:sp>
        </p:grpSp>
        <p:grpSp>
          <p:nvGrpSpPr>
            <p:cNvPr id="167054" name="Group 142"/>
            <p:cNvGrpSpPr>
              <a:grpSpLocks/>
            </p:cNvGrpSpPr>
            <p:nvPr/>
          </p:nvGrpSpPr>
          <p:grpSpPr bwMode="auto">
            <a:xfrm>
              <a:off x="1355725" y="4279900"/>
              <a:ext cx="2772702" cy="1735138"/>
              <a:chOff x="854" y="2464"/>
              <a:chExt cx="1895" cy="1221"/>
            </a:xfrm>
          </p:grpSpPr>
          <p:sp>
            <p:nvSpPr>
              <p:cNvPr id="166971" name="Rectangle 59"/>
              <p:cNvSpPr>
                <a:spLocks noChangeArrowheads="1"/>
              </p:cNvSpPr>
              <p:nvPr/>
            </p:nvSpPr>
            <p:spPr bwMode="black">
              <a:xfrm>
                <a:off x="1131" y="3069"/>
                <a:ext cx="571" cy="10"/>
              </a:xfrm>
              <a:prstGeom prst="rect">
                <a:avLst/>
              </a:prstGeom>
              <a:solidFill>
                <a:schemeClr val="accent2"/>
              </a:solidFill>
              <a:ln w="12700">
                <a:solidFill>
                  <a:schemeClr val="accent2"/>
                </a:solidFill>
                <a:miter lim="800000"/>
                <a:headEnd/>
                <a:tailEnd/>
              </a:ln>
            </p:spPr>
            <p:txBody>
              <a:bodyPr/>
              <a:lstStyle/>
              <a:p>
                <a:endParaRPr lang="en-US"/>
              </a:p>
            </p:txBody>
          </p:sp>
          <p:sp>
            <p:nvSpPr>
              <p:cNvPr id="166972" name="Rectangle 60"/>
              <p:cNvSpPr>
                <a:spLocks noChangeArrowheads="1"/>
              </p:cNvSpPr>
              <p:nvPr/>
            </p:nvSpPr>
            <p:spPr bwMode="black">
              <a:xfrm>
                <a:off x="1253" y="3009"/>
                <a:ext cx="449" cy="10"/>
              </a:xfrm>
              <a:prstGeom prst="rect">
                <a:avLst/>
              </a:prstGeom>
              <a:solidFill>
                <a:schemeClr val="accent2"/>
              </a:solidFill>
              <a:ln w="12700">
                <a:solidFill>
                  <a:schemeClr val="accent2"/>
                </a:solidFill>
                <a:miter lim="800000"/>
                <a:headEnd/>
                <a:tailEnd/>
              </a:ln>
            </p:spPr>
            <p:txBody>
              <a:bodyPr/>
              <a:lstStyle/>
              <a:p>
                <a:endParaRPr lang="en-US"/>
              </a:p>
            </p:txBody>
          </p:sp>
          <p:sp>
            <p:nvSpPr>
              <p:cNvPr id="166973" name="Rectangle 61"/>
              <p:cNvSpPr>
                <a:spLocks noChangeArrowheads="1"/>
              </p:cNvSpPr>
              <p:nvPr/>
            </p:nvSpPr>
            <p:spPr bwMode="black">
              <a:xfrm>
                <a:off x="1374" y="2948"/>
                <a:ext cx="328" cy="10"/>
              </a:xfrm>
              <a:prstGeom prst="rect">
                <a:avLst/>
              </a:prstGeom>
              <a:solidFill>
                <a:schemeClr val="accent2"/>
              </a:solidFill>
              <a:ln w="12700">
                <a:solidFill>
                  <a:schemeClr val="accent2"/>
                </a:solidFill>
                <a:miter lim="800000"/>
                <a:headEnd/>
                <a:tailEnd/>
              </a:ln>
            </p:spPr>
            <p:txBody>
              <a:bodyPr/>
              <a:lstStyle/>
              <a:p>
                <a:endParaRPr lang="en-US"/>
              </a:p>
            </p:txBody>
          </p:sp>
          <p:sp>
            <p:nvSpPr>
              <p:cNvPr id="166974" name="Rectangle 62"/>
              <p:cNvSpPr>
                <a:spLocks noChangeArrowheads="1"/>
              </p:cNvSpPr>
              <p:nvPr/>
            </p:nvSpPr>
            <p:spPr bwMode="black">
              <a:xfrm>
                <a:off x="1496" y="2888"/>
                <a:ext cx="206" cy="10"/>
              </a:xfrm>
              <a:prstGeom prst="rect">
                <a:avLst/>
              </a:prstGeom>
              <a:solidFill>
                <a:schemeClr val="accent2"/>
              </a:solidFill>
              <a:ln w="12700">
                <a:solidFill>
                  <a:schemeClr val="accent2"/>
                </a:solidFill>
                <a:miter lim="800000"/>
                <a:headEnd/>
                <a:tailEnd/>
              </a:ln>
            </p:spPr>
            <p:txBody>
              <a:bodyPr/>
              <a:lstStyle/>
              <a:p>
                <a:endParaRPr lang="en-US"/>
              </a:p>
            </p:txBody>
          </p:sp>
          <p:sp>
            <p:nvSpPr>
              <p:cNvPr id="166975" name="Rectangle 63"/>
              <p:cNvSpPr>
                <a:spLocks noChangeArrowheads="1"/>
              </p:cNvSpPr>
              <p:nvPr/>
            </p:nvSpPr>
            <p:spPr bwMode="black">
              <a:xfrm>
                <a:off x="1617" y="2827"/>
                <a:ext cx="85" cy="8"/>
              </a:xfrm>
              <a:prstGeom prst="rect">
                <a:avLst/>
              </a:prstGeom>
              <a:solidFill>
                <a:schemeClr val="accent2"/>
              </a:solidFill>
              <a:ln w="12700">
                <a:solidFill>
                  <a:schemeClr val="accent2"/>
                </a:solidFill>
                <a:miter lim="800000"/>
                <a:headEnd/>
                <a:tailEnd/>
              </a:ln>
            </p:spPr>
            <p:txBody>
              <a:bodyPr/>
              <a:lstStyle/>
              <a:p>
                <a:endParaRPr lang="en-US"/>
              </a:p>
            </p:txBody>
          </p:sp>
          <p:sp>
            <p:nvSpPr>
              <p:cNvPr id="166976" name="Rectangle 64"/>
              <p:cNvSpPr>
                <a:spLocks noChangeArrowheads="1"/>
              </p:cNvSpPr>
              <p:nvPr/>
            </p:nvSpPr>
            <p:spPr bwMode="black">
              <a:xfrm>
                <a:off x="1702" y="2706"/>
                <a:ext cx="159" cy="8"/>
              </a:xfrm>
              <a:prstGeom prst="rect">
                <a:avLst/>
              </a:prstGeom>
              <a:solidFill>
                <a:schemeClr val="accent2"/>
              </a:solidFill>
              <a:ln w="12700">
                <a:solidFill>
                  <a:schemeClr val="accent2"/>
                </a:solidFill>
                <a:miter lim="800000"/>
                <a:headEnd/>
                <a:tailEnd/>
              </a:ln>
            </p:spPr>
            <p:txBody>
              <a:bodyPr/>
              <a:lstStyle/>
              <a:p>
                <a:endParaRPr lang="en-US"/>
              </a:p>
            </p:txBody>
          </p:sp>
          <p:sp>
            <p:nvSpPr>
              <p:cNvPr id="166977" name="Rectangle 65"/>
              <p:cNvSpPr>
                <a:spLocks noChangeArrowheads="1"/>
              </p:cNvSpPr>
              <p:nvPr/>
            </p:nvSpPr>
            <p:spPr bwMode="black">
              <a:xfrm>
                <a:off x="1702" y="2646"/>
                <a:ext cx="281" cy="7"/>
              </a:xfrm>
              <a:prstGeom prst="rect">
                <a:avLst/>
              </a:prstGeom>
              <a:solidFill>
                <a:schemeClr val="accent2"/>
              </a:solidFill>
              <a:ln w="12700">
                <a:solidFill>
                  <a:schemeClr val="accent2"/>
                </a:solidFill>
                <a:miter lim="800000"/>
                <a:headEnd/>
                <a:tailEnd/>
              </a:ln>
            </p:spPr>
            <p:txBody>
              <a:bodyPr/>
              <a:lstStyle/>
              <a:p>
                <a:endParaRPr lang="en-US"/>
              </a:p>
            </p:txBody>
          </p:sp>
          <p:sp>
            <p:nvSpPr>
              <p:cNvPr id="166978" name="Rectangle 66"/>
              <p:cNvSpPr>
                <a:spLocks noChangeArrowheads="1"/>
              </p:cNvSpPr>
              <p:nvPr/>
            </p:nvSpPr>
            <p:spPr bwMode="black">
              <a:xfrm>
                <a:off x="1702" y="2585"/>
                <a:ext cx="402" cy="8"/>
              </a:xfrm>
              <a:prstGeom prst="rect">
                <a:avLst/>
              </a:prstGeom>
              <a:solidFill>
                <a:schemeClr val="accent2"/>
              </a:solidFill>
              <a:ln w="12700">
                <a:solidFill>
                  <a:schemeClr val="accent2"/>
                </a:solidFill>
                <a:miter lim="800000"/>
                <a:headEnd/>
                <a:tailEnd/>
              </a:ln>
            </p:spPr>
            <p:txBody>
              <a:bodyPr/>
              <a:lstStyle/>
              <a:p>
                <a:endParaRPr lang="en-US"/>
              </a:p>
            </p:txBody>
          </p:sp>
          <p:sp>
            <p:nvSpPr>
              <p:cNvPr id="166979" name="Rectangle 67"/>
              <p:cNvSpPr>
                <a:spLocks noChangeArrowheads="1"/>
              </p:cNvSpPr>
              <p:nvPr/>
            </p:nvSpPr>
            <p:spPr bwMode="black">
              <a:xfrm>
                <a:off x="1702" y="2525"/>
                <a:ext cx="524" cy="7"/>
              </a:xfrm>
              <a:prstGeom prst="rect">
                <a:avLst/>
              </a:prstGeom>
              <a:solidFill>
                <a:schemeClr val="accent2"/>
              </a:solidFill>
              <a:ln w="12700">
                <a:solidFill>
                  <a:schemeClr val="accent2"/>
                </a:solidFill>
                <a:miter lim="800000"/>
                <a:headEnd/>
                <a:tailEnd/>
              </a:ln>
            </p:spPr>
            <p:txBody>
              <a:bodyPr/>
              <a:lstStyle/>
              <a:p>
                <a:endParaRPr lang="en-US"/>
              </a:p>
            </p:txBody>
          </p:sp>
          <p:sp>
            <p:nvSpPr>
              <p:cNvPr id="166980" name="Rectangle 68"/>
              <p:cNvSpPr>
                <a:spLocks noChangeArrowheads="1"/>
              </p:cNvSpPr>
              <p:nvPr/>
            </p:nvSpPr>
            <p:spPr bwMode="black">
              <a:xfrm>
                <a:off x="1702" y="2464"/>
                <a:ext cx="645" cy="8"/>
              </a:xfrm>
              <a:prstGeom prst="rect">
                <a:avLst/>
              </a:prstGeom>
              <a:solidFill>
                <a:schemeClr val="accent2"/>
              </a:solidFill>
              <a:ln w="12700">
                <a:solidFill>
                  <a:schemeClr val="accent2"/>
                </a:solidFill>
                <a:miter lim="800000"/>
                <a:headEnd/>
                <a:tailEnd/>
              </a:ln>
            </p:spPr>
            <p:txBody>
              <a:bodyPr/>
              <a:lstStyle/>
              <a:p>
                <a:endParaRPr lang="en-US"/>
              </a:p>
            </p:txBody>
          </p:sp>
          <p:sp>
            <p:nvSpPr>
              <p:cNvPr id="166981" name="Rectangle 69"/>
              <p:cNvSpPr>
                <a:spLocks noChangeArrowheads="1"/>
              </p:cNvSpPr>
              <p:nvPr/>
            </p:nvSpPr>
            <p:spPr bwMode="black">
              <a:xfrm>
                <a:off x="1702" y="3069"/>
                <a:ext cx="645" cy="10"/>
              </a:xfrm>
              <a:prstGeom prst="rect">
                <a:avLst/>
              </a:prstGeom>
              <a:solidFill>
                <a:schemeClr val="accent2"/>
              </a:solidFill>
              <a:ln w="12700">
                <a:solidFill>
                  <a:schemeClr val="accent2"/>
                </a:solidFill>
                <a:miter lim="800000"/>
                <a:headEnd/>
                <a:tailEnd/>
              </a:ln>
            </p:spPr>
            <p:txBody>
              <a:bodyPr/>
              <a:lstStyle/>
              <a:p>
                <a:endParaRPr lang="en-US"/>
              </a:p>
            </p:txBody>
          </p:sp>
          <p:sp>
            <p:nvSpPr>
              <p:cNvPr id="166982" name="Freeform 70"/>
              <p:cNvSpPr>
                <a:spLocks/>
              </p:cNvSpPr>
              <p:nvPr/>
            </p:nvSpPr>
            <p:spPr bwMode="black">
              <a:xfrm>
                <a:off x="1128" y="2464"/>
                <a:ext cx="1224" cy="613"/>
              </a:xfrm>
              <a:custGeom>
                <a:avLst/>
                <a:gdLst/>
                <a:ahLst/>
                <a:cxnLst>
                  <a:cxn ang="0">
                    <a:pos x="0" y="2484"/>
                  </a:cxn>
                  <a:cxn ang="0">
                    <a:pos x="3882" y="0"/>
                  </a:cxn>
                  <a:cxn ang="0">
                    <a:pos x="3902" y="28"/>
                  </a:cxn>
                  <a:cxn ang="0">
                    <a:pos x="21" y="2512"/>
                  </a:cxn>
                  <a:cxn ang="0">
                    <a:pos x="0" y="2484"/>
                  </a:cxn>
                </a:cxnLst>
                <a:rect l="0" t="0" r="r" b="b"/>
                <a:pathLst>
                  <a:path w="3902" h="2512">
                    <a:moveTo>
                      <a:pt x="0" y="2484"/>
                    </a:moveTo>
                    <a:lnTo>
                      <a:pt x="3882" y="0"/>
                    </a:lnTo>
                    <a:lnTo>
                      <a:pt x="3902" y="28"/>
                    </a:lnTo>
                    <a:lnTo>
                      <a:pt x="21" y="2512"/>
                    </a:lnTo>
                    <a:lnTo>
                      <a:pt x="0" y="2484"/>
                    </a:lnTo>
                    <a:close/>
                  </a:path>
                </a:pathLst>
              </a:custGeom>
              <a:solidFill>
                <a:schemeClr val="accent2"/>
              </a:solidFill>
              <a:ln w="12700" cmpd="sng">
                <a:solidFill>
                  <a:schemeClr val="accent2"/>
                </a:solidFill>
                <a:round/>
                <a:headEnd/>
                <a:tailEnd/>
              </a:ln>
            </p:spPr>
            <p:txBody>
              <a:bodyPr/>
              <a:lstStyle/>
              <a:p>
                <a:endParaRPr lang="en-US"/>
              </a:p>
            </p:txBody>
          </p:sp>
          <p:sp>
            <p:nvSpPr>
              <p:cNvPr id="166983" name="Freeform 71"/>
              <p:cNvSpPr>
                <a:spLocks/>
              </p:cNvSpPr>
              <p:nvPr/>
            </p:nvSpPr>
            <p:spPr bwMode="black">
              <a:xfrm>
                <a:off x="1128" y="3071"/>
                <a:ext cx="1224" cy="614"/>
              </a:xfrm>
              <a:custGeom>
                <a:avLst/>
                <a:gdLst/>
                <a:ahLst/>
                <a:cxnLst>
                  <a:cxn ang="0">
                    <a:pos x="0" y="2487"/>
                  </a:cxn>
                  <a:cxn ang="0">
                    <a:pos x="3882" y="0"/>
                  </a:cxn>
                  <a:cxn ang="0">
                    <a:pos x="3902" y="28"/>
                  </a:cxn>
                  <a:cxn ang="0">
                    <a:pos x="21" y="2515"/>
                  </a:cxn>
                  <a:cxn ang="0">
                    <a:pos x="0" y="2487"/>
                  </a:cxn>
                </a:cxnLst>
                <a:rect l="0" t="0" r="r" b="b"/>
                <a:pathLst>
                  <a:path w="3902" h="2515">
                    <a:moveTo>
                      <a:pt x="0" y="2487"/>
                    </a:moveTo>
                    <a:lnTo>
                      <a:pt x="3882" y="0"/>
                    </a:lnTo>
                    <a:lnTo>
                      <a:pt x="3902" y="28"/>
                    </a:lnTo>
                    <a:lnTo>
                      <a:pt x="21" y="2515"/>
                    </a:lnTo>
                    <a:lnTo>
                      <a:pt x="0" y="2487"/>
                    </a:lnTo>
                    <a:close/>
                  </a:path>
                </a:pathLst>
              </a:custGeom>
              <a:solidFill>
                <a:schemeClr val="accent2"/>
              </a:solidFill>
              <a:ln w="12700" cmpd="sng">
                <a:solidFill>
                  <a:schemeClr val="accent2"/>
                </a:solidFill>
                <a:round/>
                <a:headEnd/>
                <a:tailEnd/>
              </a:ln>
            </p:spPr>
            <p:txBody>
              <a:bodyPr/>
              <a:lstStyle/>
              <a:p>
                <a:endParaRPr lang="en-US"/>
              </a:p>
            </p:txBody>
          </p:sp>
          <p:sp>
            <p:nvSpPr>
              <p:cNvPr id="166984" name="Rectangle 72"/>
              <p:cNvSpPr>
                <a:spLocks noChangeArrowheads="1"/>
              </p:cNvSpPr>
              <p:nvPr/>
            </p:nvSpPr>
            <p:spPr bwMode="black">
              <a:xfrm>
                <a:off x="1702" y="3132"/>
                <a:ext cx="524" cy="8"/>
              </a:xfrm>
              <a:prstGeom prst="rect">
                <a:avLst/>
              </a:prstGeom>
              <a:solidFill>
                <a:schemeClr val="accent2"/>
              </a:solidFill>
              <a:ln w="12700">
                <a:solidFill>
                  <a:schemeClr val="accent2"/>
                </a:solidFill>
                <a:miter lim="800000"/>
                <a:headEnd/>
                <a:tailEnd/>
              </a:ln>
            </p:spPr>
            <p:txBody>
              <a:bodyPr/>
              <a:lstStyle/>
              <a:p>
                <a:endParaRPr lang="en-US"/>
              </a:p>
            </p:txBody>
          </p:sp>
          <p:sp>
            <p:nvSpPr>
              <p:cNvPr id="166985" name="Rectangle 73"/>
              <p:cNvSpPr>
                <a:spLocks noChangeArrowheads="1"/>
              </p:cNvSpPr>
              <p:nvPr/>
            </p:nvSpPr>
            <p:spPr bwMode="black">
              <a:xfrm>
                <a:off x="1702" y="3192"/>
                <a:ext cx="402" cy="8"/>
              </a:xfrm>
              <a:prstGeom prst="rect">
                <a:avLst/>
              </a:prstGeom>
              <a:solidFill>
                <a:schemeClr val="accent2"/>
              </a:solidFill>
              <a:ln w="12700">
                <a:solidFill>
                  <a:schemeClr val="accent2"/>
                </a:solidFill>
                <a:miter lim="800000"/>
                <a:headEnd/>
                <a:tailEnd/>
              </a:ln>
            </p:spPr>
            <p:txBody>
              <a:bodyPr/>
              <a:lstStyle/>
              <a:p>
                <a:endParaRPr lang="en-US"/>
              </a:p>
            </p:txBody>
          </p:sp>
          <p:sp>
            <p:nvSpPr>
              <p:cNvPr id="166986" name="Rectangle 74"/>
              <p:cNvSpPr>
                <a:spLocks noChangeArrowheads="1"/>
              </p:cNvSpPr>
              <p:nvPr/>
            </p:nvSpPr>
            <p:spPr bwMode="black">
              <a:xfrm>
                <a:off x="1702" y="3253"/>
                <a:ext cx="281" cy="8"/>
              </a:xfrm>
              <a:prstGeom prst="rect">
                <a:avLst/>
              </a:prstGeom>
              <a:solidFill>
                <a:schemeClr val="accent2"/>
              </a:solidFill>
              <a:ln w="12700">
                <a:solidFill>
                  <a:schemeClr val="accent2"/>
                </a:solidFill>
                <a:miter lim="800000"/>
                <a:headEnd/>
                <a:tailEnd/>
              </a:ln>
            </p:spPr>
            <p:txBody>
              <a:bodyPr/>
              <a:lstStyle/>
              <a:p>
                <a:endParaRPr lang="en-US"/>
              </a:p>
            </p:txBody>
          </p:sp>
          <p:sp>
            <p:nvSpPr>
              <p:cNvPr id="166987" name="Rectangle 75"/>
              <p:cNvSpPr>
                <a:spLocks noChangeArrowheads="1"/>
              </p:cNvSpPr>
              <p:nvPr/>
            </p:nvSpPr>
            <p:spPr bwMode="black">
              <a:xfrm>
                <a:off x="1702" y="3313"/>
                <a:ext cx="159" cy="8"/>
              </a:xfrm>
              <a:prstGeom prst="rect">
                <a:avLst/>
              </a:prstGeom>
              <a:solidFill>
                <a:schemeClr val="accent2"/>
              </a:solidFill>
              <a:ln w="12700">
                <a:solidFill>
                  <a:schemeClr val="accent2"/>
                </a:solidFill>
                <a:miter lim="800000"/>
                <a:headEnd/>
                <a:tailEnd/>
              </a:ln>
            </p:spPr>
            <p:txBody>
              <a:bodyPr/>
              <a:lstStyle/>
              <a:p>
                <a:endParaRPr lang="en-US"/>
              </a:p>
            </p:txBody>
          </p:sp>
          <p:sp>
            <p:nvSpPr>
              <p:cNvPr id="166988" name="Rectangle 76"/>
              <p:cNvSpPr>
                <a:spLocks noChangeArrowheads="1"/>
              </p:cNvSpPr>
              <p:nvPr/>
            </p:nvSpPr>
            <p:spPr bwMode="black">
              <a:xfrm>
                <a:off x="1702" y="3374"/>
                <a:ext cx="38" cy="8"/>
              </a:xfrm>
              <a:prstGeom prst="rect">
                <a:avLst/>
              </a:prstGeom>
              <a:solidFill>
                <a:schemeClr val="accent2"/>
              </a:solidFill>
              <a:ln w="12700">
                <a:solidFill>
                  <a:schemeClr val="accent2"/>
                </a:solidFill>
                <a:miter lim="800000"/>
                <a:headEnd/>
                <a:tailEnd/>
              </a:ln>
            </p:spPr>
            <p:txBody>
              <a:bodyPr/>
              <a:lstStyle/>
              <a:p>
                <a:endParaRPr lang="en-US"/>
              </a:p>
            </p:txBody>
          </p:sp>
          <p:sp>
            <p:nvSpPr>
              <p:cNvPr id="166989" name="Rectangle 77"/>
              <p:cNvSpPr>
                <a:spLocks noChangeArrowheads="1"/>
              </p:cNvSpPr>
              <p:nvPr/>
            </p:nvSpPr>
            <p:spPr bwMode="black">
              <a:xfrm>
                <a:off x="1617" y="3435"/>
                <a:ext cx="85" cy="7"/>
              </a:xfrm>
              <a:prstGeom prst="rect">
                <a:avLst/>
              </a:prstGeom>
              <a:solidFill>
                <a:schemeClr val="accent2"/>
              </a:solidFill>
              <a:ln w="12700">
                <a:solidFill>
                  <a:schemeClr val="accent2"/>
                </a:solidFill>
                <a:miter lim="800000"/>
                <a:headEnd/>
                <a:tailEnd/>
              </a:ln>
            </p:spPr>
            <p:txBody>
              <a:bodyPr/>
              <a:lstStyle/>
              <a:p>
                <a:endParaRPr lang="en-US"/>
              </a:p>
            </p:txBody>
          </p:sp>
          <p:sp>
            <p:nvSpPr>
              <p:cNvPr id="166990" name="Rectangle 78"/>
              <p:cNvSpPr>
                <a:spLocks noChangeArrowheads="1"/>
              </p:cNvSpPr>
              <p:nvPr/>
            </p:nvSpPr>
            <p:spPr bwMode="black">
              <a:xfrm>
                <a:off x="1496" y="3495"/>
                <a:ext cx="206" cy="8"/>
              </a:xfrm>
              <a:prstGeom prst="rect">
                <a:avLst/>
              </a:prstGeom>
              <a:solidFill>
                <a:schemeClr val="accent2"/>
              </a:solidFill>
              <a:ln w="12700">
                <a:solidFill>
                  <a:schemeClr val="accent2"/>
                </a:solidFill>
                <a:miter lim="800000"/>
                <a:headEnd/>
                <a:tailEnd/>
              </a:ln>
            </p:spPr>
            <p:txBody>
              <a:bodyPr/>
              <a:lstStyle/>
              <a:p>
                <a:endParaRPr lang="en-US"/>
              </a:p>
            </p:txBody>
          </p:sp>
          <p:sp>
            <p:nvSpPr>
              <p:cNvPr id="166991" name="Rectangle 79"/>
              <p:cNvSpPr>
                <a:spLocks noChangeArrowheads="1"/>
              </p:cNvSpPr>
              <p:nvPr/>
            </p:nvSpPr>
            <p:spPr bwMode="black">
              <a:xfrm>
                <a:off x="1374" y="3556"/>
                <a:ext cx="328" cy="7"/>
              </a:xfrm>
              <a:prstGeom prst="rect">
                <a:avLst/>
              </a:prstGeom>
              <a:solidFill>
                <a:schemeClr val="accent2"/>
              </a:solidFill>
              <a:ln w="12700">
                <a:solidFill>
                  <a:schemeClr val="accent2"/>
                </a:solidFill>
                <a:miter lim="800000"/>
                <a:headEnd/>
                <a:tailEnd/>
              </a:ln>
            </p:spPr>
            <p:txBody>
              <a:bodyPr/>
              <a:lstStyle/>
              <a:p>
                <a:endParaRPr lang="en-US"/>
              </a:p>
            </p:txBody>
          </p:sp>
          <p:sp>
            <p:nvSpPr>
              <p:cNvPr id="166992" name="Rectangle 80"/>
              <p:cNvSpPr>
                <a:spLocks noChangeArrowheads="1"/>
              </p:cNvSpPr>
              <p:nvPr/>
            </p:nvSpPr>
            <p:spPr bwMode="black">
              <a:xfrm>
                <a:off x="1253" y="3616"/>
                <a:ext cx="449" cy="8"/>
              </a:xfrm>
              <a:prstGeom prst="rect">
                <a:avLst/>
              </a:prstGeom>
              <a:solidFill>
                <a:schemeClr val="accent2"/>
              </a:solidFill>
              <a:ln w="12700">
                <a:solidFill>
                  <a:schemeClr val="accent2"/>
                </a:solidFill>
                <a:miter lim="800000"/>
                <a:headEnd/>
                <a:tailEnd/>
              </a:ln>
            </p:spPr>
            <p:txBody>
              <a:bodyPr/>
              <a:lstStyle/>
              <a:p>
                <a:endParaRPr lang="en-US"/>
              </a:p>
            </p:txBody>
          </p:sp>
          <p:sp>
            <p:nvSpPr>
              <p:cNvPr id="166993" name="Rectangle 81"/>
              <p:cNvSpPr>
                <a:spLocks noChangeArrowheads="1"/>
              </p:cNvSpPr>
              <p:nvPr/>
            </p:nvSpPr>
            <p:spPr bwMode="black">
              <a:xfrm>
                <a:off x="1131" y="3677"/>
                <a:ext cx="571" cy="8"/>
              </a:xfrm>
              <a:prstGeom prst="rect">
                <a:avLst/>
              </a:prstGeom>
              <a:solidFill>
                <a:schemeClr val="accent2"/>
              </a:solidFill>
              <a:ln w="12700">
                <a:solidFill>
                  <a:schemeClr val="accent2"/>
                </a:solidFill>
                <a:miter lim="800000"/>
                <a:headEnd/>
                <a:tailEnd/>
              </a:ln>
            </p:spPr>
            <p:txBody>
              <a:bodyPr/>
              <a:lstStyle/>
              <a:p>
                <a:endParaRPr lang="en-US"/>
              </a:p>
            </p:txBody>
          </p:sp>
          <p:sp>
            <p:nvSpPr>
              <p:cNvPr id="167039" name="Rectangle 127"/>
              <p:cNvSpPr>
                <a:spLocks noChangeArrowheads="1"/>
              </p:cNvSpPr>
              <p:nvPr/>
            </p:nvSpPr>
            <p:spPr bwMode="black">
              <a:xfrm>
                <a:off x="854" y="2788"/>
                <a:ext cx="394" cy="195"/>
              </a:xfrm>
              <a:prstGeom prst="rect">
                <a:avLst/>
              </a:prstGeom>
              <a:noFill/>
              <a:ln w="9525">
                <a:noFill/>
                <a:miter lim="800000"/>
                <a:headEnd/>
                <a:tailEnd/>
              </a:ln>
            </p:spPr>
            <p:txBody>
              <a:bodyPr wrap="none" lIns="0" tIns="0" rIns="0" bIns="0">
                <a:spAutoFit/>
              </a:bodyPr>
              <a:lstStyle/>
              <a:p>
                <a:pPr algn="l" eaLnBrk="0" hangingPunct="0"/>
                <a:r>
                  <a:rPr lang="en-US" sz="1800" b="1" dirty="0">
                    <a:solidFill>
                      <a:schemeClr val="accent2"/>
                    </a:solidFill>
                  </a:rPr>
                  <a:t>7,142</a:t>
                </a:r>
                <a:endParaRPr lang="en-US" sz="4800" dirty="0">
                  <a:solidFill>
                    <a:schemeClr val="accent2"/>
                  </a:solidFill>
                </a:endParaRPr>
              </a:p>
            </p:txBody>
          </p:sp>
          <p:sp>
            <p:nvSpPr>
              <p:cNvPr id="167041" name="Rectangle 129"/>
              <p:cNvSpPr>
                <a:spLocks noChangeArrowheads="1"/>
              </p:cNvSpPr>
              <p:nvPr/>
            </p:nvSpPr>
            <p:spPr bwMode="black">
              <a:xfrm>
                <a:off x="2355" y="3158"/>
                <a:ext cx="394" cy="195"/>
              </a:xfrm>
              <a:prstGeom prst="rect">
                <a:avLst/>
              </a:prstGeom>
              <a:noFill/>
              <a:ln w="9525">
                <a:noFill/>
                <a:miter lim="800000"/>
                <a:headEnd/>
                <a:tailEnd/>
              </a:ln>
            </p:spPr>
            <p:txBody>
              <a:bodyPr wrap="none" lIns="0" tIns="0" rIns="0" bIns="0">
                <a:spAutoFit/>
              </a:bodyPr>
              <a:lstStyle/>
              <a:p>
                <a:pPr algn="l" eaLnBrk="0" hangingPunct="0"/>
                <a:r>
                  <a:rPr lang="en-US" sz="1800" b="1" dirty="0">
                    <a:solidFill>
                      <a:schemeClr val="accent2"/>
                    </a:solidFill>
                  </a:rPr>
                  <a:t>7,142</a:t>
                </a:r>
                <a:endParaRPr lang="en-US" sz="4800" dirty="0">
                  <a:solidFill>
                    <a:schemeClr val="accent2"/>
                  </a:solidFill>
                </a:endParaRPr>
              </a:p>
            </p:txBody>
          </p:sp>
          <p:sp>
            <p:nvSpPr>
              <p:cNvPr id="167052" name="Line 140"/>
              <p:cNvSpPr>
                <a:spLocks noChangeShapeType="1"/>
              </p:cNvSpPr>
              <p:nvPr/>
            </p:nvSpPr>
            <p:spPr bwMode="black">
              <a:xfrm flipH="1">
                <a:off x="1691" y="2475"/>
                <a:ext cx="8" cy="1192"/>
              </a:xfrm>
              <a:prstGeom prst="line">
                <a:avLst/>
              </a:prstGeom>
              <a:noFill/>
              <a:ln w="25400">
                <a:solidFill>
                  <a:schemeClr val="tx1"/>
                </a:solidFill>
                <a:round/>
                <a:headEnd/>
                <a:tailEnd/>
              </a:ln>
              <a:effectLst/>
            </p:spPr>
            <p:txBody>
              <a:bodyPr/>
              <a:lstStyle/>
              <a:p>
                <a:endParaRPr lang="en-US"/>
              </a:p>
            </p:txBody>
          </p:sp>
          <p:sp>
            <p:nvSpPr>
              <p:cNvPr id="167053" name="Line 141"/>
              <p:cNvSpPr>
                <a:spLocks noChangeShapeType="1"/>
              </p:cNvSpPr>
              <p:nvPr/>
            </p:nvSpPr>
            <p:spPr bwMode="black">
              <a:xfrm flipH="1">
                <a:off x="886" y="3070"/>
                <a:ext cx="1672" cy="8"/>
              </a:xfrm>
              <a:prstGeom prst="line">
                <a:avLst/>
              </a:prstGeom>
              <a:noFill/>
              <a:ln w="25400">
                <a:solidFill>
                  <a:schemeClr val="tx1"/>
                </a:solidFill>
                <a:round/>
                <a:headEnd/>
                <a:tailEnd/>
              </a:ln>
              <a:effectLst/>
            </p:spPr>
            <p:txBody>
              <a:bodyPr/>
              <a:lstStyle/>
              <a:p>
                <a:endParaRPr lang="en-US"/>
              </a:p>
            </p:txBody>
          </p:sp>
        </p:grpSp>
      </p:grpSp>
      <p:sp>
        <p:nvSpPr>
          <p:cNvPr id="166914" name="Rectangle 2"/>
          <p:cNvSpPr>
            <a:spLocks noGrp="1" noChangeArrowheads="1"/>
          </p:cNvSpPr>
          <p:nvPr>
            <p:ph type="title" idx="4294967295"/>
          </p:nvPr>
        </p:nvSpPr>
        <p:spPr>
          <a:xfrm>
            <a:off x="457200" y="121920"/>
            <a:ext cx="8229600" cy="1341120"/>
          </a:xfrm>
        </p:spPr>
        <p:txBody>
          <a:bodyPr/>
          <a:lstStyle/>
          <a:p>
            <a:r>
              <a:rPr lang="en-US" sz="3200" dirty="0">
                <a:solidFill>
                  <a:srgbClr val="2D2DB9"/>
                </a:solidFill>
              </a:rPr>
              <a:t>Column Design Moments</a:t>
            </a:r>
            <a:br>
              <a:rPr lang="en-US" sz="3200" dirty="0">
                <a:solidFill>
                  <a:srgbClr val="2D2DB9"/>
                </a:solidFill>
              </a:rPr>
            </a:br>
            <a:br>
              <a:rPr lang="en-US" sz="3200" b="0" dirty="0">
                <a:solidFill>
                  <a:srgbClr val="2D2DB9"/>
                </a:solidFill>
              </a:rPr>
            </a:br>
            <a:r>
              <a:rPr lang="en-US" sz="2000" b="0" dirty="0">
                <a:solidFill>
                  <a:schemeClr val="tx1"/>
                </a:solidFill>
              </a:rPr>
              <a:t>Design for strong column based on nominal beam moment strengths</a:t>
            </a:r>
            <a:endParaRPr lang="en-US" sz="2800" b="0" dirty="0">
              <a:solidFill>
                <a:schemeClr val="tx1"/>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
        <p:nvSpPr>
          <p:cNvPr id="10" name="TextBox 9"/>
          <p:cNvSpPr txBox="1"/>
          <p:nvPr/>
        </p:nvSpPr>
        <p:spPr>
          <a:xfrm>
            <a:off x="6023336" y="3946622"/>
            <a:ext cx="3120664" cy="1200329"/>
          </a:xfrm>
          <a:prstGeom prst="rect">
            <a:avLst/>
          </a:prstGeom>
          <a:noFill/>
        </p:spPr>
        <p:txBody>
          <a:bodyPr wrap="square" rtlCol="0">
            <a:spAutoFit/>
          </a:bodyPr>
          <a:lstStyle/>
          <a:p>
            <a:pPr algn="l"/>
            <a:r>
              <a:rPr lang="en-US" sz="1800" dirty="0" err="1"/>
              <a:t>n</a:t>
            </a:r>
            <a:r>
              <a:rPr lang="en-US" sz="1800" i="1" baseline="-25000" dirty="0" err="1"/>
              <a:t>l</a:t>
            </a:r>
            <a:r>
              <a:rPr lang="en-US" sz="1800" dirty="0"/>
              <a:t>: number of longitudinal bars that are laterally supported by the corner of hoops or by seismic hooks</a:t>
            </a:r>
          </a:p>
        </p:txBody>
      </p:sp>
      <p:pic>
        <p:nvPicPr>
          <p:cNvPr id="9" name="Picture 8" descr="Necessary column transverse reinforcement to provide confinement of the concrete core is calculated.  The equation that results in the larger amount of confining steel will govern."/>
          <p:cNvPicPr>
            <a:picLocks noChangeAspect="1"/>
          </p:cNvPicPr>
          <p:nvPr/>
        </p:nvPicPr>
        <p:blipFill>
          <a:blip r:embed="rId3"/>
          <a:stretch>
            <a:fillRect/>
          </a:stretch>
        </p:blipFill>
        <p:spPr>
          <a:xfrm>
            <a:off x="6023336" y="2119135"/>
            <a:ext cx="3003097" cy="1644031"/>
          </a:xfrm>
          <a:prstGeom prst="rect">
            <a:avLst/>
          </a:prstGeom>
        </p:spPr>
      </p:pic>
      <p:pic>
        <p:nvPicPr>
          <p:cNvPr id="8" name="Picture 7" title="Requirements for Column transverse reinforcement "/>
          <p:cNvPicPr>
            <a:picLocks noChangeAspect="1"/>
          </p:cNvPicPr>
          <p:nvPr/>
        </p:nvPicPr>
        <p:blipFill>
          <a:blip r:embed="rId4"/>
          <a:stretch>
            <a:fillRect/>
          </a:stretch>
        </p:blipFill>
        <p:spPr>
          <a:xfrm>
            <a:off x="182879" y="1096963"/>
            <a:ext cx="5573758" cy="4899156"/>
          </a:xfrm>
          <a:prstGeom prst="rect">
            <a:avLst/>
          </a:prstGeom>
        </p:spPr>
      </p:pic>
      <p:sp>
        <p:nvSpPr>
          <p:cNvPr id="172034" name="Rectangle 2"/>
          <p:cNvSpPr>
            <a:spLocks noGrp="1" noChangeArrowheads="1"/>
          </p:cNvSpPr>
          <p:nvPr>
            <p:ph type="title"/>
          </p:nvPr>
        </p:nvSpPr>
        <p:spPr>
          <a:xfrm>
            <a:off x="457200" y="0"/>
            <a:ext cx="8229600" cy="911225"/>
          </a:xfrm>
        </p:spPr>
        <p:txBody>
          <a:bodyPr/>
          <a:lstStyle/>
          <a:p>
            <a:r>
              <a:rPr lang="en-US" sz="3200" dirty="0">
                <a:solidFill>
                  <a:srgbClr val="2D2DB9"/>
                </a:solidFill>
              </a:rPr>
              <a:t>Column Transverse Reinforcement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868362"/>
          </a:xfrm>
        </p:spPr>
        <p:txBody>
          <a:bodyPr/>
          <a:lstStyle/>
          <a:p>
            <a:r>
              <a:rPr lang="en-US" sz="3200" dirty="0">
                <a:solidFill>
                  <a:srgbClr val="2D2DB9"/>
                </a:solidFill>
              </a:rPr>
              <a:t>Reinforced Concrete Behavior</a:t>
            </a:r>
          </a:p>
        </p:txBody>
      </p:sp>
      <p:graphicFrame>
        <p:nvGraphicFramePr>
          <p:cNvPr id="420866" name="Object 2" descr="At low loads the section is uncracked and an analysis using uncracked-transformed section properties can be used to predict behavior. After the concrete cracks, the concrete on the tension side of the beam is neglected, and a cracked-transformed section analysis can be used to predict behavior.  However, this method is only valid as long as both the steel and the concrete stress-strain behaviors are linear. Concrete can be assumed to have a linear stress-strain behavior up to approximately 50% of maximum concrete stress (f’c).&#10;&#10;After the concrete stress exceeds about 50%f’c, a strain compatibility approach can be used, using a realistic concrete stress-strain model. After the steel yields, there is typically an extended plateau in which the displacement increases significantly with very little increase in applied load. A commonly used indicator of member ductility is the ratio of the displacement at ultimate to the displacement at first yield. This is known at the displacement ductility, and for seismic design in particular, bigger is better." title="stages of behavior of a reinforced concrete beam"/>
          <p:cNvGraphicFramePr>
            <a:graphicFrameLocks noGrp="1" noChangeAspect="1"/>
          </p:cNvGraphicFramePr>
          <p:nvPr>
            <p:ph idx="1"/>
            <p:extLst>
              <p:ext uri="{D42A27DB-BD31-4B8C-83A1-F6EECF244321}">
                <p14:modId xmlns:p14="http://schemas.microsoft.com/office/powerpoint/2010/main" val="2921521207"/>
              </p:ext>
            </p:extLst>
          </p:nvPr>
        </p:nvGraphicFramePr>
        <p:xfrm>
          <a:off x="837161" y="1600200"/>
          <a:ext cx="7469678" cy="4525963"/>
        </p:xfrm>
        <a:graphic>
          <a:graphicData uri="http://schemas.openxmlformats.org/presentationml/2006/ole">
            <mc:AlternateContent xmlns:mc="http://schemas.openxmlformats.org/markup-compatibility/2006">
              <mc:Choice xmlns:v="urn:schemas-microsoft-com:vml" Requires="v">
                <p:oleObj spid="_x0000_s421001" name="SmartSketch Document" r:id="rId4" imgW="7734240" imgH="4686480" progId="">
                  <p:embed/>
                </p:oleObj>
              </mc:Choice>
              <mc:Fallback>
                <p:oleObj name="SmartSketch Document" r:id="rId4" imgW="7734240" imgH="468648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7161" y="1600200"/>
                        <a:ext cx="7469678"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a:xfrm>
            <a:off x="457200" y="0"/>
            <a:ext cx="8229600" cy="6035040"/>
          </a:xfrm>
        </p:spPr>
        <p:txBody>
          <a:bodyPr/>
          <a:lstStyle/>
          <a:p>
            <a:r>
              <a:rPr lang="en-US" sz="3200" dirty="0">
                <a:solidFill>
                  <a:srgbClr val="2D2DB9"/>
                </a:solidFill>
              </a:rPr>
              <a:t>Column Transverse Reinforcement</a:t>
            </a:r>
            <a:br>
              <a:rPr lang="en-US" sz="3200" dirty="0">
                <a:solidFill>
                  <a:srgbClr val="2D2DB9"/>
                </a:solidFill>
              </a:rPr>
            </a:br>
            <a:br>
              <a:rPr lang="en-US" sz="3000" dirty="0"/>
            </a:br>
            <a:r>
              <a:rPr lang="en-US" sz="2400" b="0" dirty="0">
                <a:solidFill>
                  <a:schemeClr val="tx1"/>
                </a:solidFill>
              </a:rPr>
              <a:t>Maximum spacing is smallest of:</a:t>
            </a:r>
            <a:br>
              <a:rPr lang="en-US" sz="2400" b="0" dirty="0">
                <a:solidFill>
                  <a:schemeClr val="tx1"/>
                </a:solidFill>
              </a:rPr>
            </a:br>
            <a:r>
              <a:rPr lang="en-US" sz="2400" b="0" i="1" dirty="0">
                <a:solidFill>
                  <a:schemeClr val="tx1"/>
                </a:solidFill>
              </a:rPr>
              <a:t>h</a:t>
            </a:r>
            <a:r>
              <a:rPr lang="en-US" sz="2400" b="0" dirty="0">
                <a:solidFill>
                  <a:schemeClr val="tx1"/>
                </a:solidFill>
              </a:rPr>
              <a:t>/4 = 30/4 = 7.5 in.</a:t>
            </a:r>
            <a:br>
              <a:rPr lang="en-US" sz="2400" b="0" dirty="0">
                <a:solidFill>
                  <a:schemeClr val="tx1"/>
                </a:solidFill>
              </a:rPr>
            </a:br>
            <a:r>
              <a:rPr lang="en-US" sz="2400" b="0" dirty="0">
                <a:solidFill>
                  <a:schemeClr val="tx1"/>
                </a:solidFill>
              </a:rPr>
              <a:t>6</a:t>
            </a:r>
            <a:r>
              <a:rPr lang="en-US" sz="2400" b="0" i="1" dirty="0">
                <a:solidFill>
                  <a:schemeClr val="tx1"/>
                </a:solidFill>
              </a:rPr>
              <a:t>d</a:t>
            </a:r>
            <a:r>
              <a:rPr lang="en-US" sz="2400" b="0" i="1" baseline="-25000" dirty="0">
                <a:solidFill>
                  <a:schemeClr val="tx1"/>
                </a:solidFill>
              </a:rPr>
              <a:t>b</a:t>
            </a:r>
            <a:r>
              <a:rPr lang="en-US" sz="2400" b="0" dirty="0">
                <a:solidFill>
                  <a:schemeClr val="tx1"/>
                </a:solidFill>
              </a:rPr>
              <a:t> = 6*1.0 = 6.0 in. (#8 bars)</a:t>
            </a:r>
            <a:br>
              <a:rPr lang="en-US" sz="2400" b="0" dirty="0">
                <a:solidFill>
                  <a:schemeClr val="tx1"/>
                </a:solidFill>
              </a:rPr>
            </a:br>
            <a:r>
              <a:rPr lang="en-US" sz="2400" b="0" i="1" dirty="0">
                <a:solidFill>
                  <a:schemeClr val="tx1"/>
                </a:solidFill>
              </a:rPr>
              <a:t>s</a:t>
            </a:r>
            <a:r>
              <a:rPr lang="en-US" sz="2400" b="0" i="1" baseline="-25000" dirty="0">
                <a:solidFill>
                  <a:schemeClr val="tx1"/>
                </a:solidFill>
              </a:rPr>
              <a:t>o</a:t>
            </a:r>
            <a:r>
              <a:rPr lang="en-US" sz="2400" b="0" baseline="-25000" dirty="0">
                <a:solidFill>
                  <a:schemeClr val="tx1"/>
                </a:solidFill>
              </a:rPr>
              <a:t> </a:t>
            </a:r>
            <a:r>
              <a:rPr lang="en-US" sz="2400" b="0" dirty="0">
                <a:solidFill>
                  <a:schemeClr val="tx1"/>
                </a:solidFill>
              </a:rPr>
              <a:t>calculated as follows:</a:t>
            </a:r>
            <a:br>
              <a:rPr lang="en-US" sz="2400" b="0" dirty="0">
                <a:solidFill>
                  <a:schemeClr val="tx1"/>
                </a:solidFill>
              </a:rPr>
            </a:br>
            <a:br>
              <a:rPr lang="en-US" sz="2400" b="0" dirty="0">
                <a:solidFill>
                  <a:schemeClr val="tx1"/>
                </a:solidFill>
              </a:rPr>
            </a:br>
            <a:br>
              <a:rPr lang="en-US" sz="2400" b="0" dirty="0">
                <a:solidFill>
                  <a:schemeClr val="tx1"/>
                </a:solidFill>
              </a:rPr>
            </a:br>
            <a:br>
              <a:rPr lang="en-US" sz="2400" b="0" dirty="0">
                <a:solidFill>
                  <a:schemeClr val="tx1"/>
                </a:solidFill>
              </a:rPr>
            </a:br>
            <a:br>
              <a:rPr lang="en-US" sz="2400" b="0" dirty="0">
                <a:solidFill>
                  <a:schemeClr val="tx1"/>
                </a:solidFill>
              </a:rPr>
            </a:br>
            <a:r>
              <a:rPr lang="en-US" sz="2400" b="0" dirty="0">
                <a:solidFill>
                  <a:schemeClr val="tx1"/>
                </a:solidFill>
              </a:rPr>
              <a:t>     for 12 #8 vertical bars and #4 hoops, </a:t>
            </a:r>
            <a:br>
              <a:rPr lang="en-US" sz="2400" b="0" dirty="0">
                <a:solidFill>
                  <a:schemeClr val="tx1"/>
                </a:solidFill>
              </a:rPr>
            </a:br>
            <a:r>
              <a:rPr lang="en-US" sz="2400" b="0" dirty="0">
                <a:solidFill>
                  <a:schemeClr val="tx1"/>
                </a:solidFill>
              </a:rPr>
              <a:t>     </a:t>
            </a:r>
            <a:r>
              <a:rPr lang="en-US" sz="2400" b="0" i="1" dirty="0" err="1">
                <a:solidFill>
                  <a:schemeClr val="tx1"/>
                </a:solidFill>
              </a:rPr>
              <a:t>h</a:t>
            </a:r>
            <a:r>
              <a:rPr lang="en-US" sz="2400" b="0" i="1" baseline="-25000" dirty="0" err="1">
                <a:solidFill>
                  <a:schemeClr val="tx1"/>
                </a:solidFill>
              </a:rPr>
              <a:t>x</a:t>
            </a:r>
            <a:r>
              <a:rPr lang="en-US" sz="2400" b="0" dirty="0">
                <a:solidFill>
                  <a:schemeClr val="tx1"/>
                </a:solidFill>
              </a:rPr>
              <a:t> = 8.33 in. and </a:t>
            </a:r>
            <a:r>
              <a:rPr lang="en-US" sz="2400" b="0" i="1" dirty="0">
                <a:solidFill>
                  <a:schemeClr val="tx1"/>
                </a:solidFill>
              </a:rPr>
              <a:t>s</a:t>
            </a:r>
            <a:r>
              <a:rPr lang="en-US" sz="2400" b="0" i="1" baseline="-25000" dirty="0">
                <a:solidFill>
                  <a:schemeClr val="tx1"/>
                </a:solidFill>
              </a:rPr>
              <a:t>o</a:t>
            </a:r>
            <a:r>
              <a:rPr lang="en-US" sz="2400" b="0" dirty="0">
                <a:solidFill>
                  <a:schemeClr val="tx1"/>
                </a:solidFill>
              </a:rPr>
              <a:t> = 5.72 in.</a:t>
            </a:r>
            <a:br>
              <a:rPr lang="en-US" sz="2400" b="0" dirty="0">
                <a:solidFill>
                  <a:schemeClr val="tx1"/>
                </a:solidFill>
              </a:rPr>
            </a:br>
            <a:br>
              <a:rPr lang="en-US" sz="2400" b="0" dirty="0">
                <a:solidFill>
                  <a:schemeClr val="tx1"/>
                </a:solidFill>
              </a:rPr>
            </a:br>
            <a:r>
              <a:rPr lang="en-US" sz="2400" b="0" dirty="0">
                <a:solidFill>
                  <a:schemeClr val="tx1"/>
                </a:solidFill>
              </a:rPr>
              <a:t>Next, check confinement requirements……</a:t>
            </a:r>
            <a:br>
              <a:rPr lang="en-US" sz="3200" dirty="0"/>
            </a:br>
            <a:endParaRPr lang="en-US" sz="3000" dirty="0"/>
          </a:p>
        </p:txBody>
      </p:sp>
      <p:graphicFrame>
        <p:nvGraphicFramePr>
          <p:cNvPr id="174085" name="Object 5" descr="Rules to calculate maximum hoop spacing within the potential hinge region. "/>
          <p:cNvGraphicFramePr>
            <a:graphicFrameLocks noGrp="1" noChangeAspect="1"/>
          </p:cNvGraphicFramePr>
          <p:nvPr>
            <p:ph idx="1"/>
            <p:extLst>
              <p:ext uri="{D42A27DB-BD31-4B8C-83A1-F6EECF244321}">
                <p14:modId xmlns:p14="http://schemas.microsoft.com/office/powerpoint/2010/main" val="3989793206"/>
              </p:ext>
            </p:extLst>
          </p:nvPr>
        </p:nvGraphicFramePr>
        <p:xfrm>
          <a:off x="3173730" y="3028126"/>
          <a:ext cx="2092325" cy="773112"/>
        </p:xfrm>
        <a:graphic>
          <a:graphicData uri="http://schemas.openxmlformats.org/presentationml/2006/ole">
            <mc:AlternateContent xmlns:mc="http://schemas.openxmlformats.org/markup-compatibility/2006">
              <mc:Choice xmlns:v="urn:schemas-microsoft-com:vml" Requires="v">
                <p:oleObj spid="_x0000_s174223" name="Equation" r:id="rId4" imgW="1066680" imgH="393480" progId="Equation.3">
                  <p:embed/>
                </p:oleObj>
              </mc:Choice>
              <mc:Fallback>
                <p:oleObj name="Equation" r:id="rId4" imgW="1066680" imgH="393480" progId="Equation.3">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73730" y="3028126"/>
                        <a:ext cx="2092325" cy="773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graphicFrame>
        <p:nvGraphicFramePr>
          <p:cNvPr id="176133" name="Object 5" descr="Colum Transverse Reinformcent Formulas"/>
          <p:cNvGraphicFramePr>
            <a:graphicFrameLocks noGrp="1" noChangeAspect="1"/>
          </p:cNvGraphicFramePr>
          <p:nvPr>
            <p:ph idx="1"/>
            <p:extLst>
              <p:ext uri="{D42A27DB-BD31-4B8C-83A1-F6EECF244321}">
                <p14:modId xmlns:p14="http://schemas.microsoft.com/office/powerpoint/2010/main" val="2263085572"/>
              </p:ext>
            </p:extLst>
          </p:nvPr>
        </p:nvGraphicFramePr>
        <p:xfrm>
          <a:off x="647700" y="2546441"/>
          <a:ext cx="7905750" cy="2320925"/>
        </p:xfrm>
        <a:graphic>
          <a:graphicData uri="http://schemas.openxmlformats.org/presentationml/2006/ole">
            <mc:AlternateContent xmlns:mc="http://schemas.openxmlformats.org/markup-compatibility/2006">
              <mc:Choice xmlns:v="urn:schemas-microsoft-com:vml" Requires="v">
                <p:oleObj spid="_x0000_s176275" name="Equation" r:id="rId4" imgW="4152600" imgH="1218960" progId="Equation.3">
                  <p:embed/>
                </p:oleObj>
              </mc:Choice>
              <mc:Fallback>
                <p:oleObj name="Equation" r:id="rId4" imgW="4152600" imgH="1218960" progId="Equation.3">
                  <p:embed/>
                  <p:pic>
                    <p:nvPicPr>
                      <p:cNvPr id="0" name="Picture 5"/>
                      <p:cNvPicPr>
                        <a:picLocks noChangeAspect="1" noChangeArrowheads="1"/>
                      </p:cNvPicPr>
                      <p:nvPr/>
                    </p:nvPicPr>
                    <p:blipFill>
                      <a:blip r:embed="rId5"/>
                      <a:srcRect/>
                      <a:stretch>
                        <a:fillRect/>
                      </a:stretch>
                    </p:blipFill>
                    <p:spPr bwMode="auto">
                      <a:xfrm>
                        <a:off x="647700" y="2546441"/>
                        <a:ext cx="7905750" cy="2320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6132" name="Text Box 4"/>
          <p:cNvSpPr txBox="1">
            <a:spLocks noChangeArrowheads="1"/>
          </p:cNvSpPr>
          <p:nvPr/>
        </p:nvSpPr>
        <p:spPr bwMode="auto">
          <a:xfrm>
            <a:off x="365760" y="1165407"/>
            <a:ext cx="8778240" cy="1261884"/>
          </a:xfrm>
          <a:prstGeom prst="rect">
            <a:avLst/>
          </a:prstGeom>
          <a:noFill/>
          <a:ln w="9525">
            <a:noFill/>
            <a:miter lim="800000"/>
            <a:headEnd/>
            <a:tailEnd/>
          </a:ln>
          <a:effectLst/>
        </p:spPr>
        <p:txBody>
          <a:bodyPr wrap="square">
            <a:spAutoFit/>
          </a:bodyPr>
          <a:lstStyle/>
          <a:p>
            <a:pPr algn="l"/>
            <a:r>
              <a:rPr lang="en-US" sz="2800" dirty="0"/>
              <a:t>Assume 4 in. hoop spacing:</a:t>
            </a:r>
          </a:p>
          <a:p>
            <a:pPr algn="l"/>
            <a:r>
              <a:rPr lang="en-US" i="1" dirty="0"/>
              <a:t>f</a:t>
            </a:r>
            <a:r>
              <a:rPr lang="en-US" i="1" baseline="-25000" dirty="0"/>
              <a:t>c</a:t>
            </a:r>
            <a:r>
              <a:rPr lang="en-US" i="1" dirty="0"/>
              <a:t>' &lt;</a:t>
            </a:r>
            <a:r>
              <a:rPr lang="en-US" dirty="0"/>
              <a:t> 10,000 psi and  Pu&lt; </a:t>
            </a:r>
            <a:r>
              <a:rPr lang="en-US" dirty="0" err="1"/>
              <a:t>0.3</a:t>
            </a:r>
            <a:r>
              <a:rPr lang="en-US" i="1" dirty="0" err="1"/>
              <a:t>f</a:t>
            </a:r>
            <a:r>
              <a:rPr lang="en-US" i="1" baseline="-25000" dirty="0" err="1"/>
              <a:t>c</a:t>
            </a:r>
            <a:r>
              <a:rPr lang="en-US" i="1" dirty="0" err="1"/>
              <a:t>'A</a:t>
            </a:r>
            <a:r>
              <a:rPr lang="en-US" i="1" baseline="-25000" dirty="0" err="1"/>
              <a:t>g</a:t>
            </a:r>
            <a:r>
              <a:rPr lang="en-US" i="1" baseline="-25000" dirty="0"/>
              <a:t>  </a:t>
            </a:r>
            <a:r>
              <a:rPr lang="en-US" dirty="0"/>
              <a:t> Equation (c) was not required.</a:t>
            </a:r>
          </a:p>
        </p:txBody>
      </p:sp>
      <p:sp>
        <p:nvSpPr>
          <p:cNvPr id="176130" name="Rectangle 2"/>
          <p:cNvSpPr>
            <a:spLocks noGrp="1" noChangeArrowheads="1"/>
          </p:cNvSpPr>
          <p:nvPr>
            <p:ph type="title"/>
          </p:nvPr>
        </p:nvSpPr>
        <p:spPr>
          <a:xfrm>
            <a:off x="485775" y="0"/>
            <a:ext cx="8229600" cy="6248400"/>
          </a:xfrm>
        </p:spPr>
        <p:txBody>
          <a:bodyPr/>
          <a:lstStyle/>
          <a:p>
            <a:r>
              <a:rPr lang="en-US" sz="3200" dirty="0">
                <a:solidFill>
                  <a:srgbClr val="2D2DB9"/>
                </a:solidFill>
              </a:rPr>
              <a:t>Column Transverse Reinforcement</a:t>
            </a:r>
            <a:br>
              <a:rPr lang="en-US" sz="3200" dirty="0">
                <a:solidFill>
                  <a:srgbClr val="2D2DB9"/>
                </a:solidFill>
              </a:rPr>
            </a:br>
            <a:br>
              <a:rPr lang="en-US" sz="3200" dirty="0">
                <a:solidFill>
                  <a:srgbClr val="2D2DB9"/>
                </a:solidFill>
              </a:rPr>
            </a:br>
            <a:br>
              <a:rPr lang="en-US" sz="3000" dirty="0"/>
            </a:br>
            <a:br>
              <a:rPr lang="en-US" sz="3000" dirty="0"/>
            </a:br>
            <a:br>
              <a:rPr lang="en-US" sz="3000" dirty="0"/>
            </a:br>
            <a:br>
              <a:rPr lang="en-US" sz="3000" dirty="0"/>
            </a:br>
            <a:br>
              <a:rPr lang="en-US" sz="3000" dirty="0"/>
            </a:br>
            <a:br>
              <a:rPr lang="en-US" sz="3000" dirty="0"/>
            </a:br>
            <a:br>
              <a:rPr lang="en-US" sz="3000" dirty="0"/>
            </a:br>
            <a:br>
              <a:rPr lang="en-US" sz="2800" b="0" dirty="0">
                <a:solidFill>
                  <a:schemeClr val="tx1"/>
                </a:solidFill>
              </a:rPr>
            </a:br>
            <a:r>
              <a:rPr lang="en-US" sz="2800" b="0" dirty="0">
                <a:solidFill>
                  <a:schemeClr val="tx1"/>
                </a:solidFill>
              </a:rPr>
              <a:t>Therefore, use #4 bar hoops with 4 legs</a:t>
            </a:r>
            <a:br>
              <a:rPr lang="en-US" sz="2800" b="0" dirty="0">
                <a:solidFill>
                  <a:schemeClr val="tx1"/>
                </a:solidFill>
              </a:rPr>
            </a:br>
            <a:r>
              <a:rPr lang="en-US" sz="2800" b="0" i="1" dirty="0">
                <a:solidFill>
                  <a:schemeClr val="tx1"/>
                </a:solidFill>
              </a:rPr>
              <a:t>A</a:t>
            </a:r>
            <a:r>
              <a:rPr lang="en-US" sz="2800" b="0" i="1" baseline="-25000" dirty="0">
                <a:solidFill>
                  <a:schemeClr val="tx1"/>
                </a:solidFill>
              </a:rPr>
              <a:t>sh</a:t>
            </a:r>
            <a:r>
              <a:rPr lang="en-US" sz="2800" b="0" i="1" dirty="0">
                <a:solidFill>
                  <a:schemeClr val="tx1"/>
                </a:solidFill>
              </a:rPr>
              <a:t> </a:t>
            </a:r>
            <a:r>
              <a:rPr lang="en-US" sz="2800" b="0" dirty="0">
                <a:solidFill>
                  <a:schemeClr val="tx1"/>
                </a:solidFill>
              </a:rPr>
              <a:t>= 0.80 in</a:t>
            </a:r>
            <a:r>
              <a:rPr lang="en-US" sz="2800" b="0" baseline="30000" dirty="0">
                <a:solidFill>
                  <a:schemeClr val="tx1"/>
                </a:solidFill>
              </a:rPr>
              <a:t>2</a:t>
            </a:r>
            <a:endParaRPr lang="en-US" sz="2800" b="0" dirty="0">
              <a:solidFill>
                <a:schemeClr val="tx1"/>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grpSp>
        <p:nvGrpSpPr>
          <p:cNvPr id="353330" name="Group 50" descr="The seismic shear in the columns can based on the probable flexural strength of the columns themselves or by the probably flexural strength of the beams that frame into the column at the top and the bottom. Using the column moment strengths is conservative, but if the amount of shear reinforcement is governed by the confinement requirements, there may be adequate shear capacity for the conservative but more simple method.&#10;&#10;If the probable moments in the beams are used, the column moments above and below the joint are determined based on their relative flexibilities.  Then the shear in the column is calculated based on the moments at the top and the bottom of the column and the column clear height." title="Free-Body Deiagram of a Cloumn and the Shear Stree Distribuition Along the Height"/>
          <p:cNvGrpSpPr>
            <a:grpSpLocks/>
          </p:cNvGrpSpPr>
          <p:nvPr/>
        </p:nvGrpSpPr>
        <p:grpSpPr bwMode="auto">
          <a:xfrm>
            <a:off x="1046163" y="2230438"/>
            <a:ext cx="6865937" cy="3667125"/>
            <a:chOff x="115" y="893"/>
            <a:chExt cx="4981" cy="3152"/>
          </a:xfrm>
        </p:grpSpPr>
        <p:sp>
          <p:nvSpPr>
            <p:cNvPr id="353286" name="Line 6"/>
            <p:cNvSpPr>
              <a:spLocks noChangeShapeType="1"/>
            </p:cNvSpPr>
            <p:nvPr/>
          </p:nvSpPr>
          <p:spPr bwMode="auto">
            <a:xfrm>
              <a:off x="1152" y="1008"/>
              <a:ext cx="1" cy="230"/>
            </a:xfrm>
            <a:prstGeom prst="line">
              <a:avLst/>
            </a:prstGeom>
            <a:noFill/>
            <a:ln w="28575">
              <a:solidFill>
                <a:schemeClr val="bg2"/>
              </a:solidFill>
              <a:round/>
              <a:headEnd/>
              <a:tailEnd/>
            </a:ln>
            <a:effectLst/>
          </p:spPr>
          <p:txBody>
            <a:bodyPr/>
            <a:lstStyle/>
            <a:p>
              <a:endParaRPr lang="en-US"/>
            </a:p>
          </p:txBody>
        </p:sp>
        <p:sp>
          <p:nvSpPr>
            <p:cNvPr id="353287" name="Line 7"/>
            <p:cNvSpPr>
              <a:spLocks noChangeShapeType="1"/>
            </p:cNvSpPr>
            <p:nvPr/>
          </p:nvSpPr>
          <p:spPr bwMode="auto">
            <a:xfrm flipH="1">
              <a:off x="922" y="1238"/>
              <a:ext cx="230" cy="1"/>
            </a:xfrm>
            <a:prstGeom prst="line">
              <a:avLst/>
            </a:prstGeom>
            <a:noFill/>
            <a:ln w="28575">
              <a:solidFill>
                <a:schemeClr val="bg2"/>
              </a:solidFill>
              <a:round/>
              <a:headEnd/>
              <a:tailEnd/>
            </a:ln>
            <a:effectLst/>
          </p:spPr>
          <p:txBody>
            <a:bodyPr/>
            <a:lstStyle/>
            <a:p>
              <a:endParaRPr lang="en-US"/>
            </a:p>
          </p:txBody>
        </p:sp>
        <p:sp>
          <p:nvSpPr>
            <p:cNvPr id="353288" name="Line 8"/>
            <p:cNvSpPr>
              <a:spLocks noChangeShapeType="1"/>
            </p:cNvSpPr>
            <p:nvPr/>
          </p:nvSpPr>
          <p:spPr bwMode="auto">
            <a:xfrm>
              <a:off x="922" y="1584"/>
              <a:ext cx="230" cy="1"/>
            </a:xfrm>
            <a:prstGeom prst="line">
              <a:avLst/>
            </a:prstGeom>
            <a:noFill/>
            <a:ln w="28575">
              <a:solidFill>
                <a:schemeClr val="bg2"/>
              </a:solidFill>
              <a:round/>
              <a:headEnd/>
              <a:tailEnd/>
            </a:ln>
            <a:effectLst/>
          </p:spPr>
          <p:txBody>
            <a:bodyPr/>
            <a:lstStyle/>
            <a:p>
              <a:endParaRPr lang="en-US"/>
            </a:p>
          </p:txBody>
        </p:sp>
        <p:sp>
          <p:nvSpPr>
            <p:cNvPr id="353289" name="Line 9"/>
            <p:cNvSpPr>
              <a:spLocks noChangeShapeType="1"/>
            </p:cNvSpPr>
            <p:nvPr/>
          </p:nvSpPr>
          <p:spPr bwMode="auto">
            <a:xfrm>
              <a:off x="1152" y="1584"/>
              <a:ext cx="1" cy="1728"/>
            </a:xfrm>
            <a:prstGeom prst="line">
              <a:avLst/>
            </a:prstGeom>
            <a:noFill/>
            <a:ln w="28575">
              <a:solidFill>
                <a:schemeClr val="bg2"/>
              </a:solidFill>
              <a:round/>
              <a:headEnd/>
              <a:tailEnd/>
            </a:ln>
            <a:effectLst/>
          </p:spPr>
          <p:txBody>
            <a:bodyPr/>
            <a:lstStyle/>
            <a:p>
              <a:endParaRPr lang="en-US"/>
            </a:p>
          </p:txBody>
        </p:sp>
        <p:sp>
          <p:nvSpPr>
            <p:cNvPr id="353290" name="Line 10"/>
            <p:cNvSpPr>
              <a:spLocks noChangeShapeType="1"/>
            </p:cNvSpPr>
            <p:nvPr/>
          </p:nvSpPr>
          <p:spPr bwMode="auto">
            <a:xfrm flipH="1">
              <a:off x="922" y="3312"/>
              <a:ext cx="230" cy="1"/>
            </a:xfrm>
            <a:prstGeom prst="line">
              <a:avLst/>
            </a:prstGeom>
            <a:noFill/>
            <a:ln w="28575">
              <a:solidFill>
                <a:schemeClr val="bg2"/>
              </a:solidFill>
              <a:round/>
              <a:headEnd/>
              <a:tailEnd/>
            </a:ln>
            <a:effectLst/>
          </p:spPr>
          <p:txBody>
            <a:bodyPr/>
            <a:lstStyle/>
            <a:p>
              <a:endParaRPr lang="en-US"/>
            </a:p>
          </p:txBody>
        </p:sp>
        <p:sp>
          <p:nvSpPr>
            <p:cNvPr id="353291" name="Line 11"/>
            <p:cNvSpPr>
              <a:spLocks noChangeShapeType="1"/>
            </p:cNvSpPr>
            <p:nvPr/>
          </p:nvSpPr>
          <p:spPr bwMode="auto">
            <a:xfrm>
              <a:off x="922" y="3658"/>
              <a:ext cx="230" cy="1"/>
            </a:xfrm>
            <a:prstGeom prst="line">
              <a:avLst/>
            </a:prstGeom>
            <a:noFill/>
            <a:ln w="28575">
              <a:solidFill>
                <a:schemeClr val="bg2"/>
              </a:solidFill>
              <a:round/>
              <a:headEnd/>
              <a:tailEnd/>
            </a:ln>
            <a:effectLst/>
          </p:spPr>
          <p:txBody>
            <a:bodyPr/>
            <a:lstStyle/>
            <a:p>
              <a:endParaRPr lang="en-US"/>
            </a:p>
          </p:txBody>
        </p:sp>
        <p:sp>
          <p:nvSpPr>
            <p:cNvPr id="353292" name="Line 12"/>
            <p:cNvSpPr>
              <a:spLocks noChangeShapeType="1"/>
            </p:cNvSpPr>
            <p:nvPr/>
          </p:nvSpPr>
          <p:spPr bwMode="auto">
            <a:xfrm>
              <a:off x="1152" y="3658"/>
              <a:ext cx="1" cy="230"/>
            </a:xfrm>
            <a:prstGeom prst="line">
              <a:avLst/>
            </a:prstGeom>
            <a:noFill/>
            <a:ln w="28575">
              <a:solidFill>
                <a:schemeClr val="bg2"/>
              </a:solidFill>
              <a:round/>
              <a:headEnd/>
              <a:tailEnd/>
            </a:ln>
            <a:effectLst/>
          </p:spPr>
          <p:txBody>
            <a:bodyPr/>
            <a:lstStyle/>
            <a:p>
              <a:endParaRPr lang="en-US"/>
            </a:p>
          </p:txBody>
        </p:sp>
        <p:sp>
          <p:nvSpPr>
            <p:cNvPr id="353293" name="Line 13"/>
            <p:cNvSpPr>
              <a:spLocks noChangeShapeType="1"/>
            </p:cNvSpPr>
            <p:nvPr/>
          </p:nvSpPr>
          <p:spPr bwMode="auto">
            <a:xfrm>
              <a:off x="1440" y="1008"/>
              <a:ext cx="1" cy="230"/>
            </a:xfrm>
            <a:prstGeom prst="line">
              <a:avLst/>
            </a:prstGeom>
            <a:noFill/>
            <a:ln w="28575">
              <a:solidFill>
                <a:schemeClr val="bg2"/>
              </a:solidFill>
              <a:round/>
              <a:headEnd/>
              <a:tailEnd/>
            </a:ln>
            <a:effectLst/>
          </p:spPr>
          <p:txBody>
            <a:bodyPr/>
            <a:lstStyle/>
            <a:p>
              <a:endParaRPr lang="en-US"/>
            </a:p>
          </p:txBody>
        </p:sp>
        <p:sp>
          <p:nvSpPr>
            <p:cNvPr id="353294" name="Line 14"/>
            <p:cNvSpPr>
              <a:spLocks noChangeShapeType="1"/>
            </p:cNvSpPr>
            <p:nvPr/>
          </p:nvSpPr>
          <p:spPr bwMode="auto">
            <a:xfrm flipH="1">
              <a:off x="1440" y="1238"/>
              <a:ext cx="230" cy="1"/>
            </a:xfrm>
            <a:prstGeom prst="line">
              <a:avLst/>
            </a:prstGeom>
            <a:noFill/>
            <a:ln w="28575">
              <a:solidFill>
                <a:schemeClr val="bg2"/>
              </a:solidFill>
              <a:round/>
              <a:headEnd/>
              <a:tailEnd/>
            </a:ln>
            <a:effectLst/>
          </p:spPr>
          <p:txBody>
            <a:bodyPr/>
            <a:lstStyle/>
            <a:p>
              <a:endParaRPr lang="en-US"/>
            </a:p>
          </p:txBody>
        </p:sp>
        <p:sp>
          <p:nvSpPr>
            <p:cNvPr id="353295" name="Line 15"/>
            <p:cNvSpPr>
              <a:spLocks noChangeShapeType="1"/>
            </p:cNvSpPr>
            <p:nvPr/>
          </p:nvSpPr>
          <p:spPr bwMode="auto">
            <a:xfrm>
              <a:off x="1440" y="1584"/>
              <a:ext cx="230" cy="1"/>
            </a:xfrm>
            <a:prstGeom prst="line">
              <a:avLst/>
            </a:prstGeom>
            <a:noFill/>
            <a:ln w="28575">
              <a:solidFill>
                <a:schemeClr val="bg2"/>
              </a:solidFill>
              <a:round/>
              <a:headEnd/>
              <a:tailEnd/>
            </a:ln>
            <a:effectLst/>
          </p:spPr>
          <p:txBody>
            <a:bodyPr/>
            <a:lstStyle/>
            <a:p>
              <a:endParaRPr lang="en-US"/>
            </a:p>
          </p:txBody>
        </p:sp>
        <p:sp>
          <p:nvSpPr>
            <p:cNvPr id="353296" name="Line 16"/>
            <p:cNvSpPr>
              <a:spLocks noChangeShapeType="1"/>
            </p:cNvSpPr>
            <p:nvPr/>
          </p:nvSpPr>
          <p:spPr bwMode="auto">
            <a:xfrm>
              <a:off x="1440" y="1584"/>
              <a:ext cx="1" cy="1728"/>
            </a:xfrm>
            <a:prstGeom prst="line">
              <a:avLst/>
            </a:prstGeom>
            <a:noFill/>
            <a:ln w="28575">
              <a:solidFill>
                <a:schemeClr val="bg2"/>
              </a:solidFill>
              <a:round/>
              <a:headEnd/>
              <a:tailEnd/>
            </a:ln>
            <a:effectLst/>
          </p:spPr>
          <p:txBody>
            <a:bodyPr/>
            <a:lstStyle/>
            <a:p>
              <a:endParaRPr lang="en-US"/>
            </a:p>
          </p:txBody>
        </p:sp>
        <p:sp>
          <p:nvSpPr>
            <p:cNvPr id="353297" name="Line 17"/>
            <p:cNvSpPr>
              <a:spLocks noChangeShapeType="1"/>
            </p:cNvSpPr>
            <p:nvPr/>
          </p:nvSpPr>
          <p:spPr bwMode="auto">
            <a:xfrm flipH="1">
              <a:off x="1440" y="3312"/>
              <a:ext cx="230" cy="1"/>
            </a:xfrm>
            <a:prstGeom prst="line">
              <a:avLst/>
            </a:prstGeom>
            <a:noFill/>
            <a:ln w="28575">
              <a:solidFill>
                <a:schemeClr val="bg2"/>
              </a:solidFill>
              <a:round/>
              <a:headEnd/>
              <a:tailEnd/>
            </a:ln>
            <a:effectLst/>
          </p:spPr>
          <p:txBody>
            <a:bodyPr/>
            <a:lstStyle/>
            <a:p>
              <a:endParaRPr lang="en-US"/>
            </a:p>
          </p:txBody>
        </p:sp>
        <p:sp>
          <p:nvSpPr>
            <p:cNvPr id="353298" name="Line 18"/>
            <p:cNvSpPr>
              <a:spLocks noChangeShapeType="1"/>
            </p:cNvSpPr>
            <p:nvPr/>
          </p:nvSpPr>
          <p:spPr bwMode="auto">
            <a:xfrm>
              <a:off x="1440" y="3658"/>
              <a:ext cx="230" cy="1"/>
            </a:xfrm>
            <a:prstGeom prst="line">
              <a:avLst/>
            </a:prstGeom>
            <a:noFill/>
            <a:ln w="28575">
              <a:solidFill>
                <a:schemeClr val="bg2"/>
              </a:solidFill>
              <a:round/>
              <a:headEnd/>
              <a:tailEnd/>
            </a:ln>
            <a:effectLst/>
          </p:spPr>
          <p:txBody>
            <a:bodyPr/>
            <a:lstStyle/>
            <a:p>
              <a:endParaRPr lang="en-US"/>
            </a:p>
          </p:txBody>
        </p:sp>
        <p:sp>
          <p:nvSpPr>
            <p:cNvPr id="353299" name="Line 19"/>
            <p:cNvSpPr>
              <a:spLocks noChangeShapeType="1"/>
            </p:cNvSpPr>
            <p:nvPr/>
          </p:nvSpPr>
          <p:spPr bwMode="auto">
            <a:xfrm>
              <a:off x="1440" y="3658"/>
              <a:ext cx="1" cy="230"/>
            </a:xfrm>
            <a:prstGeom prst="line">
              <a:avLst/>
            </a:prstGeom>
            <a:noFill/>
            <a:ln w="28575">
              <a:solidFill>
                <a:schemeClr val="bg2"/>
              </a:solidFill>
              <a:round/>
              <a:headEnd/>
              <a:tailEnd/>
            </a:ln>
            <a:effectLst/>
          </p:spPr>
          <p:txBody>
            <a:bodyPr/>
            <a:lstStyle/>
            <a:p>
              <a:endParaRPr lang="en-US"/>
            </a:p>
          </p:txBody>
        </p:sp>
        <p:sp>
          <p:nvSpPr>
            <p:cNvPr id="353300" name="AutoShape 20"/>
            <p:cNvSpPr>
              <a:spLocks noChangeArrowheads="1"/>
            </p:cNvSpPr>
            <p:nvPr/>
          </p:nvSpPr>
          <p:spPr bwMode="auto">
            <a:xfrm rot="5400000">
              <a:off x="1613" y="3312"/>
              <a:ext cx="403" cy="403"/>
            </a:xfrm>
            <a:custGeom>
              <a:avLst/>
              <a:gdLst>
                <a:gd name="G0" fmla="+- 7036 0 0"/>
                <a:gd name="G1" fmla="+- -11796480 0 0"/>
                <a:gd name="G2" fmla="+- 7036 0 -11796480"/>
                <a:gd name="G3" fmla="+- 10800 0 0"/>
                <a:gd name="G4" fmla="+- 0 0 7036"/>
                <a:gd name="T0" fmla="*/ 360 256 1"/>
                <a:gd name="T1" fmla="*/ 0 256 1"/>
                <a:gd name="G5" fmla="+- G2 T0 T1"/>
                <a:gd name="G6" fmla="?: G2 G2 G5"/>
                <a:gd name="G7" fmla="+- 0 0 G6"/>
                <a:gd name="G8" fmla="+- 9606 0 0"/>
                <a:gd name="G9" fmla="+- 0 0 -11796480"/>
                <a:gd name="G10" fmla="+- 9606 0 2700"/>
                <a:gd name="G11" fmla="cos G10 7036"/>
                <a:gd name="G12" fmla="sin G10 7036"/>
                <a:gd name="G13" fmla="cos 13500 7036"/>
                <a:gd name="G14" fmla="sin 13500 7036"/>
                <a:gd name="G15" fmla="+- G11 10800 0"/>
                <a:gd name="G16" fmla="+- G12 10800 0"/>
                <a:gd name="G17" fmla="+- G13 10800 0"/>
                <a:gd name="G18" fmla="+- G14 10800 0"/>
                <a:gd name="G19" fmla="*/ 9606 1 2"/>
                <a:gd name="G20" fmla="+- G19 5400 0"/>
                <a:gd name="G21" fmla="cos G20 7036"/>
                <a:gd name="G22" fmla="sin G20 7036"/>
                <a:gd name="G23" fmla="+- G21 10800 0"/>
                <a:gd name="G24" fmla="+- G12 G23 G22"/>
                <a:gd name="G25" fmla="+- G22 G23 G11"/>
                <a:gd name="G26" fmla="cos 10800 7036"/>
                <a:gd name="G27" fmla="sin 10800 7036"/>
                <a:gd name="G28" fmla="cos 9606 7036"/>
                <a:gd name="G29" fmla="sin 9606 7036"/>
                <a:gd name="G30" fmla="+- G26 10800 0"/>
                <a:gd name="G31" fmla="+- G27 10800 0"/>
                <a:gd name="G32" fmla="+- G28 10800 0"/>
                <a:gd name="G33" fmla="+- G29 10800 0"/>
                <a:gd name="G34" fmla="+- G19 5400 0"/>
                <a:gd name="G35" fmla="cos G34 -11796480"/>
                <a:gd name="G36" fmla="sin G34 -11796480"/>
                <a:gd name="G37" fmla="+/ -11796480 7036 2"/>
                <a:gd name="T2" fmla="*/ 180 256 1"/>
                <a:gd name="T3" fmla="*/ 0 256 1"/>
                <a:gd name="G38" fmla="+- G37 T2 T3"/>
                <a:gd name="G39" fmla="?: G2 G37 G38"/>
                <a:gd name="G40" fmla="cos 10800 G39"/>
                <a:gd name="G41" fmla="sin 10800 G39"/>
                <a:gd name="G42" fmla="cos 9606 G39"/>
                <a:gd name="G43" fmla="sin 9606 G39"/>
                <a:gd name="G44" fmla="+- G40 10800 0"/>
                <a:gd name="G45" fmla="+- G41 10800 0"/>
                <a:gd name="G46" fmla="+- G42 10800 0"/>
                <a:gd name="G47" fmla="+- G43 10800 0"/>
                <a:gd name="G48" fmla="+- G35 10800 0"/>
                <a:gd name="G49" fmla="+- G36 10800 0"/>
                <a:gd name="T4" fmla="*/ 10810 w 21600"/>
                <a:gd name="T5" fmla="*/ 0 h 21600"/>
                <a:gd name="T6" fmla="*/ 597 w 21600"/>
                <a:gd name="T7" fmla="*/ 10800 h 21600"/>
                <a:gd name="T8" fmla="*/ 10808 w 21600"/>
                <a:gd name="T9" fmla="*/ 1194 h 21600"/>
                <a:gd name="T10" fmla="*/ 24299 w 21600"/>
                <a:gd name="T11" fmla="*/ 10825 h 21600"/>
                <a:gd name="T12" fmla="*/ 20995 w 21600"/>
                <a:gd name="T13" fmla="*/ 14116 h 21600"/>
                <a:gd name="T14" fmla="*/ 17705 w 21600"/>
                <a:gd name="T15" fmla="*/ 10812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405" y="10817"/>
                  </a:moveTo>
                  <a:cubicBezTo>
                    <a:pt x="20405" y="10811"/>
                    <a:pt x="20406" y="10805"/>
                    <a:pt x="20406" y="10800"/>
                  </a:cubicBezTo>
                  <a:cubicBezTo>
                    <a:pt x="20406" y="5494"/>
                    <a:pt x="16105" y="1194"/>
                    <a:pt x="10800" y="1194"/>
                  </a:cubicBezTo>
                  <a:cubicBezTo>
                    <a:pt x="5494" y="1194"/>
                    <a:pt x="1194" y="5494"/>
                    <a:pt x="1194" y="10800"/>
                  </a:cubicBezTo>
                  <a:lnTo>
                    <a:pt x="0" y="10800"/>
                  </a:lnTo>
                  <a:cubicBezTo>
                    <a:pt x="0" y="4835"/>
                    <a:pt x="4835" y="0"/>
                    <a:pt x="10800" y="0"/>
                  </a:cubicBezTo>
                  <a:cubicBezTo>
                    <a:pt x="16764" y="0"/>
                    <a:pt x="21600" y="4835"/>
                    <a:pt x="21600" y="10800"/>
                  </a:cubicBezTo>
                  <a:cubicBezTo>
                    <a:pt x="21600" y="10806"/>
                    <a:pt x="21599" y="10813"/>
                    <a:pt x="21599" y="10820"/>
                  </a:cubicBezTo>
                  <a:lnTo>
                    <a:pt x="24299" y="10825"/>
                  </a:lnTo>
                  <a:lnTo>
                    <a:pt x="20995" y="14116"/>
                  </a:lnTo>
                  <a:lnTo>
                    <a:pt x="17705" y="10812"/>
                  </a:lnTo>
                  <a:lnTo>
                    <a:pt x="20405" y="10817"/>
                  </a:lnTo>
                  <a:close/>
                </a:path>
              </a:pathLst>
            </a:custGeom>
            <a:solidFill>
              <a:srgbClr val="FF3300"/>
            </a:solidFill>
            <a:ln w="9525">
              <a:solidFill>
                <a:srgbClr val="FF3300"/>
              </a:solidFill>
              <a:miter lim="800000"/>
              <a:headEnd/>
              <a:tailEnd/>
            </a:ln>
            <a:effectLst/>
          </p:spPr>
          <p:txBody>
            <a:bodyPr wrap="none" anchor="ctr"/>
            <a:lstStyle/>
            <a:p>
              <a:endParaRPr lang="en-US"/>
            </a:p>
          </p:txBody>
        </p:sp>
        <p:sp>
          <p:nvSpPr>
            <p:cNvPr id="353308" name="AutoShape 28"/>
            <p:cNvSpPr>
              <a:spLocks noChangeArrowheads="1"/>
            </p:cNvSpPr>
            <p:nvPr/>
          </p:nvSpPr>
          <p:spPr bwMode="auto">
            <a:xfrm rot="5400000">
              <a:off x="1555" y="1181"/>
              <a:ext cx="403" cy="403"/>
            </a:xfrm>
            <a:custGeom>
              <a:avLst/>
              <a:gdLst>
                <a:gd name="G0" fmla="+- 7036 0 0"/>
                <a:gd name="G1" fmla="+- -11796480 0 0"/>
                <a:gd name="G2" fmla="+- 7036 0 -11796480"/>
                <a:gd name="G3" fmla="+- 10800 0 0"/>
                <a:gd name="G4" fmla="+- 0 0 7036"/>
                <a:gd name="T0" fmla="*/ 360 256 1"/>
                <a:gd name="T1" fmla="*/ 0 256 1"/>
                <a:gd name="G5" fmla="+- G2 T0 T1"/>
                <a:gd name="G6" fmla="?: G2 G2 G5"/>
                <a:gd name="G7" fmla="+- 0 0 G6"/>
                <a:gd name="G8" fmla="+- 9606 0 0"/>
                <a:gd name="G9" fmla="+- 0 0 -11796480"/>
                <a:gd name="G10" fmla="+- 9606 0 2700"/>
                <a:gd name="G11" fmla="cos G10 7036"/>
                <a:gd name="G12" fmla="sin G10 7036"/>
                <a:gd name="G13" fmla="cos 13500 7036"/>
                <a:gd name="G14" fmla="sin 13500 7036"/>
                <a:gd name="G15" fmla="+- G11 10800 0"/>
                <a:gd name="G16" fmla="+- G12 10800 0"/>
                <a:gd name="G17" fmla="+- G13 10800 0"/>
                <a:gd name="G18" fmla="+- G14 10800 0"/>
                <a:gd name="G19" fmla="*/ 9606 1 2"/>
                <a:gd name="G20" fmla="+- G19 5400 0"/>
                <a:gd name="G21" fmla="cos G20 7036"/>
                <a:gd name="G22" fmla="sin G20 7036"/>
                <a:gd name="G23" fmla="+- G21 10800 0"/>
                <a:gd name="G24" fmla="+- G12 G23 G22"/>
                <a:gd name="G25" fmla="+- G22 G23 G11"/>
                <a:gd name="G26" fmla="cos 10800 7036"/>
                <a:gd name="G27" fmla="sin 10800 7036"/>
                <a:gd name="G28" fmla="cos 9606 7036"/>
                <a:gd name="G29" fmla="sin 9606 7036"/>
                <a:gd name="G30" fmla="+- G26 10800 0"/>
                <a:gd name="G31" fmla="+- G27 10800 0"/>
                <a:gd name="G32" fmla="+- G28 10800 0"/>
                <a:gd name="G33" fmla="+- G29 10800 0"/>
                <a:gd name="G34" fmla="+- G19 5400 0"/>
                <a:gd name="G35" fmla="cos G34 -11796480"/>
                <a:gd name="G36" fmla="sin G34 -11796480"/>
                <a:gd name="G37" fmla="+/ -11796480 7036 2"/>
                <a:gd name="T2" fmla="*/ 180 256 1"/>
                <a:gd name="T3" fmla="*/ 0 256 1"/>
                <a:gd name="G38" fmla="+- G37 T2 T3"/>
                <a:gd name="G39" fmla="?: G2 G37 G38"/>
                <a:gd name="G40" fmla="cos 10800 G39"/>
                <a:gd name="G41" fmla="sin 10800 G39"/>
                <a:gd name="G42" fmla="cos 9606 G39"/>
                <a:gd name="G43" fmla="sin 9606 G39"/>
                <a:gd name="G44" fmla="+- G40 10800 0"/>
                <a:gd name="G45" fmla="+- G41 10800 0"/>
                <a:gd name="G46" fmla="+- G42 10800 0"/>
                <a:gd name="G47" fmla="+- G43 10800 0"/>
                <a:gd name="G48" fmla="+- G35 10800 0"/>
                <a:gd name="G49" fmla="+- G36 10800 0"/>
                <a:gd name="T4" fmla="*/ 10810 w 21600"/>
                <a:gd name="T5" fmla="*/ 0 h 21600"/>
                <a:gd name="T6" fmla="*/ 597 w 21600"/>
                <a:gd name="T7" fmla="*/ 10800 h 21600"/>
                <a:gd name="T8" fmla="*/ 10808 w 21600"/>
                <a:gd name="T9" fmla="*/ 1194 h 21600"/>
                <a:gd name="T10" fmla="*/ 24299 w 21600"/>
                <a:gd name="T11" fmla="*/ 10825 h 21600"/>
                <a:gd name="T12" fmla="*/ 20995 w 21600"/>
                <a:gd name="T13" fmla="*/ 14116 h 21600"/>
                <a:gd name="T14" fmla="*/ 17705 w 21600"/>
                <a:gd name="T15" fmla="*/ 10812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405" y="10817"/>
                  </a:moveTo>
                  <a:cubicBezTo>
                    <a:pt x="20405" y="10811"/>
                    <a:pt x="20406" y="10805"/>
                    <a:pt x="20406" y="10800"/>
                  </a:cubicBezTo>
                  <a:cubicBezTo>
                    <a:pt x="20406" y="5494"/>
                    <a:pt x="16105" y="1194"/>
                    <a:pt x="10800" y="1194"/>
                  </a:cubicBezTo>
                  <a:cubicBezTo>
                    <a:pt x="5494" y="1194"/>
                    <a:pt x="1194" y="5494"/>
                    <a:pt x="1194" y="10800"/>
                  </a:cubicBezTo>
                  <a:lnTo>
                    <a:pt x="0" y="10800"/>
                  </a:lnTo>
                  <a:cubicBezTo>
                    <a:pt x="0" y="4835"/>
                    <a:pt x="4835" y="0"/>
                    <a:pt x="10800" y="0"/>
                  </a:cubicBezTo>
                  <a:cubicBezTo>
                    <a:pt x="16764" y="0"/>
                    <a:pt x="21600" y="4835"/>
                    <a:pt x="21600" y="10800"/>
                  </a:cubicBezTo>
                  <a:cubicBezTo>
                    <a:pt x="21600" y="10806"/>
                    <a:pt x="21599" y="10813"/>
                    <a:pt x="21599" y="10820"/>
                  </a:cubicBezTo>
                  <a:lnTo>
                    <a:pt x="24299" y="10825"/>
                  </a:lnTo>
                  <a:lnTo>
                    <a:pt x="20995" y="14116"/>
                  </a:lnTo>
                  <a:lnTo>
                    <a:pt x="17705" y="10812"/>
                  </a:lnTo>
                  <a:lnTo>
                    <a:pt x="20405" y="10817"/>
                  </a:lnTo>
                  <a:close/>
                </a:path>
              </a:pathLst>
            </a:custGeom>
            <a:solidFill>
              <a:srgbClr val="FF3300"/>
            </a:solidFill>
            <a:ln w="9525">
              <a:solidFill>
                <a:srgbClr val="FF3300"/>
              </a:solidFill>
              <a:miter lim="800000"/>
              <a:headEnd/>
              <a:tailEnd/>
            </a:ln>
            <a:effectLst/>
          </p:spPr>
          <p:txBody>
            <a:bodyPr wrap="none" anchor="ctr"/>
            <a:lstStyle/>
            <a:p>
              <a:endParaRPr lang="en-US"/>
            </a:p>
          </p:txBody>
        </p:sp>
        <p:sp>
          <p:nvSpPr>
            <p:cNvPr id="353309" name="AutoShape 29"/>
            <p:cNvSpPr>
              <a:spLocks noChangeArrowheads="1"/>
            </p:cNvSpPr>
            <p:nvPr/>
          </p:nvSpPr>
          <p:spPr bwMode="auto">
            <a:xfrm rot="16029155">
              <a:off x="634" y="1181"/>
              <a:ext cx="403" cy="403"/>
            </a:xfrm>
            <a:custGeom>
              <a:avLst/>
              <a:gdLst>
                <a:gd name="G0" fmla="+- 7036 0 0"/>
                <a:gd name="G1" fmla="+- -11796480 0 0"/>
                <a:gd name="G2" fmla="+- 7036 0 -11796480"/>
                <a:gd name="G3" fmla="+- 10800 0 0"/>
                <a:gd name="G4" fmla="+- 0 0 7036"/>
                <a:gd name="T0" fmla="*/ 360 256 1"/>
                <a:gd name="T1" fmla="*/ 0 256 1"/>
                <a:gd name="G5" fmla="+- G2 T0 T1"/>
                <a:gd name="G6" fmla="?: G2 G2 G5"/>
                <a:gd name="G7" fmla="+- 0 0 G6"/>
                <a:gd name="G8" fmla="+- 9606 0 0"/>
                <a:gd name="G9" fmla="+- 0 0 -11796480"/>
                <a:gd name="G10" fmla="+- 9606 0 2700"/>
                <a:gd name="G11" fmla="cos G10 7036"/>
                <a:gd name="G12" fmla="sin G10 7036"/>
                <a:gd name="G13" fmla="cos 13500 7036"/>
                <a:gd name="G14" fmla="sin 13500 7036"/>
                <a:gd name="G15" fmla="+- G11 10800 0"/>
                <a:gd name="G16" fmla="+- G12 10800 0"/>
                <a:gd name="G17" fmla="+- G13 10800 0"/>
                <a:gd name="G18" fmla="+- G14 10800 0"/>
                <a:gd name="G19" fmla="*/ 9606 1 2"/>
                <a:gd name="G20" fmla="+- G19 5400 0"/>
                <a:gd name="G21" fmla="cos G20 7036"/>
                <a:gd name="G22" fmla="sin G20 7036"/>
                <a:gd name="G23" fmla="+- G21 10800 0"/>
                <a:gd name="G24" fmla="+- G12 G23 G22"/>
                <a:gd name="G25" fmla="+- G22 G23 G11"/>
                <a:gd name="G26" fmla="cos 10800 7036"/>
                <a:gd name="G27" fmla="sin 10800 7036"/>
                <a:gd name="G28" fmla="cos 9606 7036"/>
                <a:gd name="G29" fmla="sin 9606 7036"/>
                <a:gd name="G30" fmla="+- G26 10800 0"/>
                <a:gd name="G31" fmla="+- G27 10800 0"/>
                <a:gd name="G32" fmla="+- G28 10800 0"/>
                <a:gd name="G33" fmla="+- G29 10800 0"/>
                <a:gd name="G34" fmla="+- G19 5400 0"/>
                <a:gd name="G35" fmla="cos G34 -11796480"/>
                <a:gd name="G36" fmla="sin G34 -11796480"/>
                <a:gd name="G37" fmla="+/ -11796480 7036 2"/>
                <a:gd name="T2" fmla="*/ 180 256 1"/>
                <a:gd name="T3" fmla="*/ 0 256 1"/>
                <a:gd name="G38" fmla="+- G37 T2 T3"/>
                <a:gd name="G39" fmla="?: G2 G37 G38"/>
                <a:gd name="G40" fmla="cos 10800 G39"/>
                <a:gd name="G41" fmla="sin 10800 G39"/>
                <a:gd name="G42" fmla="cos 9606 G39"/>
                <a:gd name="G43" fmla="sin 9606 G39"/>
                <a:gd name="G44" fmla="+- G40 10800 0"/>
                <a:gd name="G45" fmla="+- G41 10800 0"/>
                <a:gd name="G46" fmla="+- G42 10800 0"/>
                <a:gd name="G47" fmla="+- G43 10800 0"/>
                <a:gd name="G48" fmla="+- G35 10800 0"/>
                <a:gd name="G49" fmla="+- G36 10800 0"/>
                <a:gd name="T4" fmla="*/ 10810 w 21600"/>
                <a:gd name="T5" fmla="*/ 0 h 21600"/>
                <a:gd name="T6" fmla="*/ 597 w 21600"/>
                <a:gd name="T7" fmla="*/ 10800 h 21600"/>
                <a:gd name="T8" fmla="*/ 10808 w 21600"/>
                <a:gd name="T9" fmla="*/ 1194 h 21600"/>
                <a:gd name="T10" fmla="*/ 24299 w 21600"/>
                <a:gd name="T11" fmla="*/ 10825 h 21600"/>
                <a:gd name="T12" fmla="*/ 20995 w 21600"/>
                <a:gd name="T13" fmla="*/ 14116 h 21600"/>
                <a:gd name="T14" fmla="*/ 17705 w 21600"/>
                <a:gd name="T15" fmla="*/ 10812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405" y="10817"/>
                  </a:moveTo>
                  <a:cubicBezTo>
                    <a:pt x="20405" y="10811"/>
                    <a:pt x="20406" y="10805"/>
                    <a:pt x="20406" y="10800"/>
                  </a:cubicBezTo>
                  <a:cubicBezTo>
                    <a:pt x="20406" y="5494"/>
                    <a:pt x="16105" y="1194"/>
                    <a:pt x="10800" y="1194"/>
                  </a:cubicBezTo>
                  <a:cubicBezTo>
                    <a:pt x="5494" y="1194"/>
                    <a:pt x="1194" y="5494"/>
                    <a:pt x="1194" y="10800"/>
                  </a:cubicBezTo>
                  <a:lnTo>
                    <a:pt x="0" y="10800"/>
                  </a:lnTo>
                  <a:cubicBezTo>
                    <a:pt x="0" y="4835"/>
                    <a:pt x="4835" y="0"/>
                    <a:pt x="10800" y="0"/>
                  </a:cubicBezTo>
                  <a:cubicBezTo>
                    <a:pt x="16764" y="0"/>
                    <a:pt x="21600" y="4835"/>
                    <a:pt x="21600" y="10800"/>
                  </a:cubicBezTo>
                  <a:cubicBezTo>
                    <a:pt x="21600" y="10806"/>
                    <a:pt x="21599" y="10813"/>
                    <a:pt x="21599" y="10820"/>
                  </a:cubicBezTo>
                  <a:lnTo>
                    <a:pt x="24299" y="10825"/>
                  </a:lnTo>
                  <a:lnTo>
                    <a:pt x="20995" y="14116"/>
                  </a:lnTo>
                  <a:lnTo>
                    <a:pt x="17705" y="10812"/>
                  </a:lnTo>
                  <a:lnTo>
                    <a:pt x="20405" y="10817"/>
                  </a:lnTo>
                  <a:close/>
                </a:path>
              </a:pathLst>
            </a:custGeom>
            <a:solidFill>
              <a:srgbClr val="FF3300"/>
            </a:solidFill>
            <a:ln w="9525">
              <a:solidFill>
                <a:srgbClr val="FF3300"/>
              </a:solidFill>
              <a:miter lim="800000"/>
              <a:headEnd/>
              <a:tailEnd/>
            </a:ln>
            <a:effectLst/>
          </p:spPr>
          <p:txBody>
            <a:bodyPr wrap="none" anchor="ctr"/>
            <a:lstStyle/>
            <a:p>
              <a:endParaRPr lang="en-US"/>
            </a:p>
          </p:txBody>
        </p:sp>
        <p:sp>
          <p:nvSpPr>
            <p:cNvPr id="353310" name="AutoShape 30"/>
            <p:cNvSpPr>
              <a:spLocks noChangeArrowheads="1"/>
            </p:cNvSpPr>
            <p:nvPr/>
          </p:nvSpPr>
          <p:spPr bwMode="auto">
            <a:xfrm rot="16029155">
              <a:off x="634" y="3312"/>
              <a:ext cx="403" cy="403"/>
            </a:xfrm>
            <a:custGeom>
              <a:avLst/>
              <a:gdLst>
                <a:gd name="G0" fmla="+- 7036 0 0"/>
                <a:gd name="G1" fmla="+- -11796480 0 0"/>
                <a:gd name="G2" fmla="+- 7036 0 -11796480"/>
                <a:gd name="G3" fmla="+- 10800 0 0"/>
                <a:gd name="G4" fmla="+- 0 0 7036"/>
                <a:gd name="T0" fmla="*/ 360 256 1"/>
                <a:gd name="T1" fmla="*/ 0 256 1"/>
                <a:gd name="G5" fmla="+- G2 T0 T1"/>
                <a:gd name="G6" fmla="?: G2 G2 G5"/>
                <a:gd name="G7" fmla="+- 0 0 G6"/>
                <a:gd name="G8" fmla="+- 9606 0 0"/>
                <a:gd name="G9" fmla="+- 0 0 -11796480"/>
                <a:gd name="G10" fmla="+- 9606 0 2700"/>
                <a:gd name="G11" fmla="cos G10 7036"/>
                <a:gd name="G12" fmla="sin G10 7036"/>
                <a:gd name="G13" fmla="cos 13500 7036"/>
                <a:gd name="G14" fmla="sin 13500 7036"/>
                <a:gd name="G15" fmla="+- G11 10800 0"/>
                <a:gd name="G16" fmla="+- G12 10800 0"/>
                <a:gd name="G17" fmla="+- G13 10800 0"/>
                <a:gd name="G18" fmla="+- G14 10800 0"/>
                <a:gd name="G19" fmla="*/ 9606 1 2"/>
                <a:gd name="G20" fmla="+- G19 5400 0"/>
                <a:gd name="G21" fmla="cos G20 7036"/>
                <a:gd name="G22" fmla="sin G20 7036"/>
                <a:gd name="G23" fmla="+- G21 10800 0"/>
                <a:gd name="G24" fmla="+- G12 G23 G22"/>
                <a:gd name="G25" fmla="+- G22 G23 G11"/>
                <a:gd name="G26" fmla="cos 10800 7036"/>
                <a:gd name="G27" fmla="sin 10800 7036"/>
                <a:gd name="G28" fmla="cos 9606 7036"/>
                <a:gd name="G29" fmla="sin 9606 7036"/>
                <a:gd name="G30" fmla="+- G26 10800 0"/>
                <a:gd name="G31" fmla="+- G27 10800 0"/>
                <a:gd name="G32" fmla="+- G28 10800 0"/>
                <a:gd name="G33" fmla="+- G29 10800 0"/>
                <a:gd name="G34" fmla="+- G19 5400 0"/>
                <a:gd name="G35" fmla="cos G34 -11796480"/>
                <a:gd name="G36" fmla="sin G34 -11796480"/>
                <a:gd name="G37" fmla="+/ -11796480 7036 2"/>
                <a:gd name="T2" fmla="*/ 180 256 1"/>
                <a:gd name="T3" fmla="*/ 0 256 1"/>
                <a:gd name="G38" fmla="+- G37 T2 T3"/>
                <a:gd name="G39" fmla="?: G2 G37 G38"/>
                <a:gd name="G40" fmla="cos 10800 G39"/>
                <a:gd name="G41" fmla="sin 10800 G39"/>
                <a:gd name="G42" fmla="cos 9606 G39"/>
                <a:gd name="G43" fmla="sin 9606 G39"/>
                <a:gd name="G44" fmla="+- G40 10800 0"/>
                <a:gd name="G45" fmla="+- G41 10800 0"/>
                <a:gd name="G46" fmla="+- G42 10800 0"/>
                <a:gd name="G47" fmla="+- G43 10800 0"/>
                <a:gd name="G48" fmla="+- G35 10800 0"/>
                <a:gd name="G49" fmla="+- G36 10800 0"/>
                <a:gd name="T4" fmla="*/ 10810 w 21600"/>
                <a:gd name="T5" fmla="*/ 0 h 21600"/>
                <a:gd name="T6" fmla="*/ 597 w 21600"/>
                <a:gd name="T7" fmla="*/ 10800 h 21600"/>
                <a:gd name="T8" fmla="*/ 10808 w 21600"/>
                <a:gd name="T9" fmla="*/ 1194 h 21600"/>
                <a:gd name="T10" fmla="*/ 24299 w 21600"/>
                <a:gd name="T11" fmla="*/ 10825 h 21600"/>
                <a:gd name="T12" fmla="*/ 20995 w 21600"/>
                <a:gd name="T13" fmla="*/ 14116 h 21600"/>
                <a:gd name="T14" fmla="*/ 17705 w 21600"/>
                <a:gd name="T15" fmla="*/ 10812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405" y="10817"/>
                  </a:moveTo>
                  <a:cubicBezTo>
                    <a:pt x="20405" y="10811"/>
                    <a:pt x="20406" y="10805"/>
                    <a:pt x="20406" y="10800"/>
                  </a:cubicBezTo>
                  <a:cubicBezTo>
                    <a:pt x="20406" y="5494"/>
                    <a:pt x="16105" y="1194"/>
                    <a:pt x="10800" y="1194"/>
                  </a:cubicBezTo>
                  <a:cubicBezTo>
                    <a:pt x="5494" y="1194"/>
                    <a:pt x="1194" y="5494"/>
                    <a:pt x="1194" y="10800"/>
                  </a:cubicBezTo>
                  <a:lnTo>
                    <a:pt x="0" y="10800"/>
                  </a:lnTo>
                  <a:cubicBezTo>
                    <a:pt x="0" y="4835"/>
                    <a:pt x="4835" y="0"/>
                    <a:pt x="10800" y="0"/>
                  </a:cubicBezTo>
                  <a:cubicBezTo>
                    <a:pt x="16764" y="0"/>
                    <a:pt x="21600" y="4835"/>
                    <a:pt x="21600" y="10800"/>
                  </a:cubicBezTo>
                  <a:cubicBezTo>
                    <a:pt x="21600" y="10806"/>
                    <a:pt x="21599" y="10813"/>
                    <a:pt x="21599" y="10820"/>
                  </a:cubicBezTo>
                  <a:lnTo>
                    <a:pt x="24299" y="10825"/>
                  </a:lnTo>
                  <a:lnTo>
                    <a:pt x="20995" y="14116"/>
                  </a:lnTo>
                  <a:lnTo>
                    <a:pt x="17705" y="10812"/>
                  </a:lnTo>
                  <a:lnTo>
                    <a:pt x="20405" y="10817"/>
                  </a:lnTo>
                  <a:close/>
                </a:path>
              </a:pathLst>
            </a:custGeom>
            <a:solidFill>
              <a:srgbClr val="FF3300"/>
            </a:solidFill>
            <a:ln w="9525">
              <a:solidFill>
                <a:srgbClr val="FF3300"/>
              </a:solidFill>
              <a:miter lim="800000"/>
              <a:headEnd/>
              <a:tailEnd/>
            </a:ln>
            <a:effectLst/>
          </p:spPr>
          <p:txBody>
            <a:bodyPr wrap="none" anchor="ctr"/>
            <a:lstStyle/>
            <a:p>
              <a:endParaRPr lang="en-US"/>
            </a:p>
          </p:txBody>
        </p:sp>
        <p:sp>
          <p:nvSpPr>
            <p:cNvPr id="353311" name="Text Box 31"/>
            <p:cNvSpPr txBox="1">
              <a:spLocks noChangeArrowheads="1"/>
            </p:cNvSpPr>
            <p:nvPr/>
          </p:nvSpPr>
          <p:spPr bwMode="auto">
            <a:xfrm>
              <a:off x="2016" y="1238"/>
              <a:ext cx="652" cy="446"/>
            </a:xfrm>
            <a:prstGeom prst="rect">
              <a:avLst/>
            </a:prstGeom>
            <a:noFill/>
            <a:ln w="9525">
              <a:noFill/>
              <a:miter lim="800000"/>
              <a:headEnd/>
              <a:tailEnd/>
            </a:ln>
            <a:effectLst/>
          </p:spPr>
          <p:txBody>
            <a:bodyPr wrap="none">
              <a:spAutoFit/>
            </a:bodyPr>
            <a:lstStyle/>
            <a:p>
              <a:pPr algn="l"/>
              <a:r>
                <a:rPr lang="en-US" sz="2800"/>
                <a:t>M</a:t>
              </a:r>
              <a:r>
                <a:rPr lang="en-US" sz="2800" baseline="-25000"/>
                <a:t>pr,2</a:t>
              </a:r>
              <a:endParaRPr lang="en-US" sz="2800"/>
            </a:p>
          </p:txBody>
        </p:sp>
        <p:sp>
          <p:nvSpPr>
            <p:cNvPr id="353312" name="Text Box 32"/>
            <p:cNvSpPr txBox="1">
              <a:spLocks noChangeArrowheads="1"/>
            </p:cNvSpPr>
            <p:nvPr/>
          </p:nvSpPr>
          <p:spPr bwMode="auto">
            <a:xfrm>
              <a:off x="2074" y="3370"/>
              <a:ext cx="652" cy="446"/>
            </a:xfrm>
            <a:prstGeom prst="rect">
              <a:avLst/>
            </a:prstGeom>
            <a:noFill/>
            <a:ln w="9525">
              <a:noFill/>
              <a:miter lim="800000"/>
              <a:headEnd/>
              <a:tailEnd/>
            </a:ln>
            <a:effectLst/>
          </p:spPr>
          <p:txBody>
            <a:bodyPr wrap="none">
              <a:spAutoFit/>
            </a:bodyPr>
            <a:lstStyle/>
            <a:p>
              <a:pPr algn="l"/>
              <a:r>
                <a:rPr lang="en-US" sz="2800"/>
                <a:t>M</a:t>
              </a:r>
              <a:r>
                <a:rPr lang="en-US" sz="2800" baseline="-25000"/>
                <a:t>pr,4</a:t>
              </a:r>
              <a:endParaRPr lang="en-US" sz="2800"/>
            </a:p>
          </p:txBody>
        </p:sp>
        <p:sp>
          <p:nvSpPr>
            <p:cNvPr id="353313" name="Text Box 33"/>
            <p:cNvSpPr txBox="1">
              <a:spLocks noChangeArrowheads="1"/>
            </p:cNvSpPr>
            <p:nvPr/>
          </p:nvSpPr>
          <p:spPr bwMode="auto">
            <a:xfrm>
              <a:off x="115" y="1238"/>
              <a:ext cx="652" cy="446"/>
            </a:xfrm>
            <a:prstGeom prst="rect">
              <a:avLst/>
            </a:prstGeom>
            <a:noFill/>
            <a:ln w="9525">
              <a:noFill/>
              <a:miter lim="800000"/>
              <a:headEnd/>
              <a:tailEnd/>
            </a:ln>
            <a:effectLst/>
          </p:spPr>
          <p:txBody>
            <a:bodyPr wrap="none">
              <a:spAutoFit/>
            </a:bodyPr>
            <a:lstStyle/>
            <a:p>
              <a:pPr algn="l"/>
              <a:r>
                <a:rPr lang="en-US" sz="2800"/>
                <a:t>M</a:t>
              </a:r>
              <a:r>
                <a:rPr lang="en-US" sz="2800" baseline="-25000"/>
                <a:t>pr,1</a:t>
              </a:r>
              <a:endParaRPr lang="en-US" sz="2800"/>
            </a:p>
          </p:txBody>
        </p:sp>
        <p:sp>
          <p:nvSpPr>
            <p:cNvPr id="353314" name="Text Box 34"/>
            <p:cNvSpPr txBox="1">
              <a:spLocks noChangeArrowheads="1"/>
            </p:cNvSpPr>
            <p:nvPr/>
          </p:nvSpPr>
          <p:spPr bwMode="auto">
            <a:xfrm>
              <a:off x="115" y="3370"/>
              <a:ext cx="652" cy="446"/>
            </a:xfrm>
            <a:prstGeom prst="rect">
              <a:avLst/>
            </a:prstGeom>
            <a:noFill/>
            <a:ln w="9525">
              <a:noFill/>
              <a:miter lim="800000"/>
              <a:headEnd/>
              <a:tailEnd/>
            </a:ln>
            <a:effectLst/>
          </p:spPr>
          <p:txBody>
            <a:bodyPr wrap="none">
              <a:spAutoFit/>
            </a:bodyPr>
            <a:lstStyle/>
            <a:p>
              <a:pPr algn="l"/>
              <a:r>
                <a:rPr lang="en-US" sz="2800"/>
                <a:t>M</a:t>
              </a:r>
              <a:r>
                <a:rPr lang="en-US" sz="2800" baseline="-25000"/>
                <a:t>pr,3</a:t>
              </a:r>
              <a:endParaRPr lang="en-US" sz="2800"/>
            </a:p>
          </p:txBody>
        </p:sp>
        <p:sp>
          <p:nvSpPr>
            <p:cNvPr id="353315" name="Rectangle 35" descr="Light horizontal"/>
            <p:cNvSpPr>
              <a:spLocks noChangeArrowheads="1"/>
            </p:cNvSpPr>
            <p:nvPr/>
          </p:nvSpPr>
          <p:spPr bwMode="auto">
            <a:xfrm>
              <a:off x="3168" y="1584"/>
              <a:ext cx="749" cy="1728"/>
            </a:xfrm>
            <a:prstGeom prst="rect">
              <a:avLst/>
            </a:prstGeom>
            <a:pattFill prst="ltHorz">
              <a:fgClr>
                <a:srgbClr val="FF3300"/>
              </a:fgClr>
              <a:bgClr>
                <a:schemeClr val="bg1"/>
              </a:bgClr>
            </a:pattFill>
            <a:ln w="9525">
              <a:solidFill>
                <a:schemeClr val="tx1"/>
              </a:solidFill>
              <a:miter lim="800000"/>
              <a:headEnd/>
              <a:tailEnd/>
            </a:ln>
            <a:effectLst/>
          </p:spPr>
          <p:txBody>
            <a:bodyPr wrap="none" anchor="ctr"/>
            <a:lstStyle/>
            <a:p>
              <a:endParaRPr lang="en-US"/>
            </a:p>
          </p:txBody>
        </p:sp>
        <p:sp>
          <p:nvSpPr>
            <p:cNvPr id="353316" name="Line 36"/>
            <p:cNvSpPr>
              <a:spLocks noChangeShapeType="1"/>
            </p:cNvSpPr>
            <p:nvPr/>
          </p:nvSpPr>
          <p:spPr bwMode="auto">
            <a:xfrm flipH="1">
              <a:off x="2650" y="1584"/>
              <a:ext cx="345" cy="1"/>
            </a:xfrm>
            <a:prstGeom prst="line">
              <a:avLst/>
            </a:prstGeom>
            <a:noFill/>
            <a:ln w="9525">
              <a:solidFill>
                <a:schemeClr val="tx1"/>
              </a:solidFill>
              <a:round/>
              <a:headEnd/>
              <a:tailEnd/>
            </a:ln>
            <a:effectLst/>
          </p:spPr>
          <p:txBody>
            <a:bodyPr/>
            <a:lstStyle/>
            <a:p>
              <a:endParaRPr lang="en-US"/>
            </a:p>
          </p:txBody>
        </p:sp>
        <p:sp>
          <p:nvSpPr>
            <p:cNvPr id="353317" name="Line 37"/>
            <p:cNvSpPr>
              <a:spLocks noChangeShapeType="1"/>
            </p:cNvSpPr>
            <p:nvPr/>
          </p:nvSpPr>
          <p:spPr bwMode="auto">
            <a:xfrm flipH="1">
              <a:off x="2650" y="3312"/>
              <a:ext cx="345" cy="1"/>
            </a:xfrm>
            <a:prstGeom prst="line">
              <a:avLst/>
            </a:prstGeom>
            <a:noFill/>
            <a:ln w="9525">
              <a:solidFill>
                <a:schemeClr val="tx1"/>
              </a:solidFill>
              <a:round/>
              <a:headEnd/>
              <a:tailEnd/>
            </a:ln>
            <a:effectLst/>
          </p:spPr>
          <p:txBody>
            <a:bodyPr/>
            <a:lstStyle/>
            <a:p>
              <a:endParaRPr lang="en-US"/>
            </a:p>
          </p:txBody>
        </p:sp>
        <p:sp>
          <p:nvSpPr>
            <p:cNvPr id="353318" name="Line 38"/>
            <p:cNvSpPr>
              <a:spLocks noChangeShapeType="1"/>
            </p:cNvSpPr>
            <p:nvPr/>
          </p:nvSpPr>
          <p:spPr bwMode="auto">
            <a:xfrm>
              <a:off x="2765" y="1584"/>
              <a:ext cx="1" cy="1728"/>
            </a:xfrm>
            <a:prstGeom prst="line">
              <a:avLst/>
            </a:prstGeom>
            <a:noFill/>
            <a:ln w="9525">
              <a:solidFill>
                <a:schemeClr val="tx1"/>
              </a:solidFill>
              <a:round/>
              <a:headEnd/>
              <a:tailEnd/>
            </a:ln>
            <a:effectLst/>
          </p:spPr>
          <p:txBody>
            <a:bodyPr/>
            <a:lstStyle/>
            <a:p>
              <a:endParaRPr lang="en-US"/>
            </a:p>
          </p:txBody>
        </p:sp>
        <p:sp>
          <p:nvSpPr>
            <p:cNvPr id="353319" name="Text Box 39"/>
            <p:cNvSpPr txBox="1">
              <a:spLocks noChangeArrowheads="1"/>
            </p:cNvSpPr>
            <p:nvPr/>
          </p:nvSpPr>
          <p:spPr bwMode="auto">
            <a:xfrm>
              <a:off x="2418" y="2275"/>
              <a:ext cx="344" cy="446"/>
            </a:xfrm>
            <a:prstGeom prst="rect">
              <a:avLst/>
            </a:prstGeom>
            <a:noFill/>
            <a:ln w="9525">
              <a:noFill/>
              <a:miter lim="800000"/>
              <a:headEnd/>
              <a:tailEnd/>
            </a:ln>
            <a:effectLst/>
          </p:spPr>
          <p:txBody>
            <a:bodyPr wrap="none">
              <a:spAutoFit/>
            </a:bodyPr>
            <a:lstStyle/>
            <a:p>
              <a:pPr algn="l"/>
              <a:r>
                <a:rPr lang="en-US" sz="2800">
                  <a:sym typeface="MT Extra" pitchFamily="18" charset="2"/>
                </a:rPr>
                <a:t></a:t>
              </a:r>
              <a:r>
                <a:rPr lang="en-US" sz="2800" baseline="-25000">
                  <a:sym typeface="MT Extra" pitchFamily="18" charset="2"/>
                </a:rPr>
                <a:t>n</a:t>
              </a:r>
              <a:endParaRPr lang="en-US" sz="2800">
                <a:sym typeface="MT Extra" pitchFamily="18" charset="2"/>
              </a:endParaRPr>
            </a:p>
          </p:txBody>
        </p:sp>
        <p:sp>
          <p:nvSpPr>
            <p:cNvPr id="353320" name="AutoShape 40"/>
            <p:cNvSpPr>
              <a:spLocks noChangeArrowheads="1"/>
            </p:cNvSpPr>
            <p:nvPr/>
          </p:nvSpPr>
          <p:spPr bwMode="auto">
            <a:xfrm rot="52765" flipH="1">
              <a:off x="3341" y="1123"/>
              <a:ext cx="403" cy="403"/>
            </a:xfrm>
            <a:custGeom>
              <a:avLst/>
              <a:gdLst>
                <a:gd name="G0" fmla="+- 7036 0 0"/>
                <a:gd name="G1" fmla="+- -11796480 0 0"/>
                <a:gd name="G2" fmla="+- 7036 0 -11796480"/>
                <a:gd name="G3" fmla="+- 10800 0 0"/>
                <a:gd name="G4" fmla="+- 0 0 7036"/>
                <a:gd name="T0" fmla="*/ 360 256 1"/>
                <a:gd name="T1" fmla="*/ 0 256 1"/>
                <a:gd name="G5" fmla="+- G2 T0 T1"/>
                <a:gd name="G6" fmla="?: G2 G2 G5"/>
                <a:gd name="G7" fmla="+- 0 0 G6"/>
                <a:gd name="G8" fmla="+- 9606 0 0"/>
                <a:gd name="G9" fmla="+- 0 0 -11796480"/>
                <a:gd name="G10" fmla="+- 9606 0 2700"/>
                <a:gd name="G11" fmla="cos G10 7036"/>
                <a:gd name="G12" fmla="sin G10 7036"/>
                <a:gd name="G13" fmla="cos 13500 7036"/>
                <a:gd name="G14" fmla="sin 13500 7036"/>
                <a:gd name="G15" fmla="+- G11 10800 0"/>
                <a:gd name="G16" fmla="+- G12 10800 0"/>
                <a:gd name="G17" fmla="+- G13 10800 0"/>
                <a:gd name="G18" fmla="+- G14 10800 0"/>
                <a:gd name="G19" fmla="*/ 9606 1 2"/>
                <a:gd name="G20" fmla="+- G19 5400 0"/>
                <a:gd name="G21" fmla="cos G20 7036"/>
                <a:gd name="G22" fmla="sin G20 7036"/>
                <a:gd name="G23" fmla="+- G21 10800 0"/>
                <a:gd name="G24" fmla="+- G12 G23 G22"/>
                <a:gd name="G25" fmla="+- G22 G23 G11"/>
                <a:gd name="G26" fmla="cos 10800 7036"/>
                <a:gd name="G27" fmla="sin 10800 7036"/>
                <a:gd name="G28" fmla="cos 9606 7036"/>
                <a:gd name="G29" fmla="sin 9606 7036"/>
                <a:gd name="G30" fmla="+- G26 10800 0"/>
                <a:gd name="G31" fmla="+- G27 10800 0"/>
                <a:gd name="G32" fmla="+- G28 10800 0"/>
                <a:gd name="G33" fmla="+- G29 10800 0"/>
                <a:gd name="G34" fmla="+- G19 5400 0"/>
                <a:gd name="G35" fmla="cos G34 -11796480"/>
                <a:gd name="G36" fmla="sin G34 -11796480"/>
                <a:gd name="G37" fmla="+/ -11796480 7036 2"/>
                <a:gd name="T2" fmla="*/ 180 256 1"/>
                <a:gd name="T3" fmla="*/ 0 256 1"/>
                <a:gd name="G38" fmla="+- G37 T2 T3"/>
                <a:gd name="G39" fmla="?: G2 G37 G38"/>
                <a:gd name="G40" fmla="cos 10800 G39"/>
                <a:gd name="G41" fmla="sin 10800 G39"/>
                <a:gd name="G42" fmla="cos 9606 G39"/>
                <a:gd name="G43" fmla="sin 9606 G39"/>
                <a:gd name="G44" fmla="+- G40 10800 0"/>
                <a:gd name="G45" fmla="+- G41 10800 0"/>
                <a:gd name="G46" fmla="+- G42 10800 0"/>
                <a:gd name="G47" fmla="+- G43 10800 0"/>
                <a:gd name="G48" fmla="+- G35 10800 0"/>
                <a:gd name="G49" fmla="+- G36 10800 0"/>
                <a:gd name="T4" fmla="*/ 10810 w 21600"/>
                <a:gd name="T5" fmla="*/ 0 h 21600"/>
                <a:gd name="T6" fmla="*/ 597 w 21600"/>
                <a:gd name="T7" fmla="*/ 10800 h 21600"/>
                <a:gd name="T8" fmla="*/ 10808 w 21600"/>
                <a:gd name="T9" fmla="*/ 1194 h 21600"/>
                <a:gd name="T10" fmla="*/ 24299 w 21600"/>
                <a:gd name="T11" fmla="*/ 10825 h 21600"/>
                <a:gd name="T12" fmla="*/ 20995 w 21600"/>
                <a:gd name="T13" fmla="*/ 14116 h 21600"/>
                <a:gd name="T14" fmla="*/ 17705 w 21600"/>
                <a:gd name="T15" fmla="*/ 10812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405" y="10817"/>
                  </a:moveTo>
                  <a:cubicBezTo>
                    <a:pt x="20405" y="10811"/>
                    <a:pt x="20406" y="10805"/>
                    <a:pt x="20406" y="10800"/>
                  </a:cubicBezTo>
                  <a:cubicBezTo>
                    <a:pt x="20406" y="5494"/>
                    <a:pt x="16105" y="1194"/>
                    <a:pt x="10800" y="1194"/>
                  </a:cubicBezTo>
                  <a:cubicBezTo>
                    <a:pt x="5494" y="1194"/>
                    <a:pt x="1194" y="5494"/>
                    <a:pt x="1194" y="10800"/>
                  </a:cubicBezTo>
                  <a:lnTo>
                    <a:pt x="0" y="10800"/>
                  </a:lnTo>
                  <a:cubicBezTo>
                    <a:pt x="0" y="4835"/>
                    <a:pt x="4835" y="0"/>
                    <a:pt x="10800" y="0"/>
                  </a:cubicBezTo>
                  <a:cubicBezTo>
                    <a:pt x="16764" y="0"/>
                    <a:pt x="21600" y="4835"/>
                    <a:pt x="21600" y="10800"/>
                  </a:cubicBezTo>
                  <a:cubicBezTo>
                    <a:pt x="21600" y="10806"/>
                    <a:pt x="21599" y="10813"/>
                    <a:pt x="21599" y="10820"/>
                  </a:cubicBezTo>
                  <a:lnTo>
                    <a:pt x="24299" y="10825"/>
                  </a:lnTo>
                  <a:lnTo>
                    <a:pt x="20995" y="14116"/>
                  </a:lnTo>
                  <a:lnTo>
                    <a:pt x="17705" y="10812"/>
                  </a:lnTo>
                  <a:lnTo>
                    <a:pt x="20405" y="10817"/>
                  </a:lnTo>
                  <a:close/>
                </a:path>
              </a:pathLst>
            </a:custGeom>
            <a:solidFill>
              <a:srgbClr val="FF3300"/>
            </a:solidFill>
            <a:ln w="9525">
              <a:solidFill>
                <a:srgbClr val="FF3300"/>
              </a:solidFill>
              <a:miter lim="800000"/>
              <a:headEnd/>
              <a:tailEnd/>
            </a:ln>
            <a:effectLst/>
          </p:spPr>
          <p:txBody>
            <a:bodyPr wrap="none" anchor="ctr"/>
            <a:lstStyle/>
            <a:p>
              <a:endParaRPr lang="en-US"/>
            </a:p>
          </p:txBody>
        </p:sp>
        <p:sp>
          <p:nvSpPr>
            <p:cNvPr id="353321" name="AutoShape 41"/>
            <p:cNvSpPr>
              <a:spLocks noChangeArrowheads="1"/>
            </p:cNvSpPr>
            <p:nvPr/>
          </p:nvSpPr>
          <p:spPr bwMode="auto">
            <a:xfrm rot="10767195" flipH="1">
              <a:off x="3341" y="3312"/>
              <a:ext cx="403" cy="403"/>
            </a:xfrm>
            <a:custGeom>
              <a:avLst/>
              <a:gdLst>
                <a:gd name="G0" fmla="+- 7036 0 0"/>
                <a:gd name="G1" fmla="+- -11796480 0 0"/>
                <a:gd name="G2" fmla="+- 7036 0 -11796480"/>
                <a:gd name="G3" fmla="+- 10800 0 0"/>
                <a:gd name="G4" fmla="+- 0 0 7036"/>
                <a:gd name="T0" fmla="*/ 360 256 1"/>
                <a:gd name="T1" fmla="*/ 0 256 1"/>
                <a:gd name="G5" fmla="+- G2 T0 T1"/>
                <a:gd name="G6" fmla="?: G2 G2 G5"/>
                <a:gd name="G7" fmla="+- 0 0 G6"/>
                <a:gd name="G8" fmla="+- 9606 0 0"/>
                <a:gd name="G9" fmla="+- 0 0 -11796480"/>
                <a:gd name="G10" fmla="+- 9606 0 2700"/>
                <a:gd name="G11" fmla="cos G10 7036"/>
                <a:gd name="G12" fmla="sin G10 7036"/>
                <a:gd name="G13" fmla="cos 13500 7036"/>
                <a:gd name="G14" fmla="sin 13500 7036"/>
                <a:gd name="G15" fmla="+- G11 10800 0"/>
                <a:gd name="G16" fmla="+- G12 10800 0"/>
                <a:gd name="G17" fmla="+- G13 10800 0"/>
                <a:gd name="G18" fmla="+- G14 10800 0"/>
                <a:gd name="G19" fmla="*/ 9606 1 2"/>
                <a:gd name="G20" fmla="+- G19 5400 0"/>
                <a:gd name="G21" fmla="cos G20 7036"/>
                <a:gd name="G22" fmla="sin G20 7036"/>
                <a:gd name="G23" fmla="+- G21 10800 0"/>
                <a:gd name="G24" fmla="+- G12 G23 G22"/>
                <a:gd name="G25" fmla="+- G22 G23 G11"/>
                <a:gd name="G26" fmla="cos 10800 7036"/>
                <a:gd name="G27" fmla="sin 10800 7036"/>
                <a:gd name="G28" fmla="cos 9606 7036"/>
                <a:gd name="G29" fmla="sin 9606 7036"/>
                <a:gd name="G30" fmla="+- G26 10800 0"/>
                <a:gd name="G31" fmla="+- G27 10800 0"/>
                <a:gd name="G32" fmla="+- G28 10800 0"/>
                <a:gd name="G33" fmla="+- G29 10800 0"/>
                <a:gd name="G34" fmla="+- G19 5400 0"/>
                <a:gd name="G35" fmla="cos G34 -11796480"/>
                <a:gd name="G36" fmla="sin G34 -11796480"/>
                <a:gd name="G37" fmla="+/ -11796480 7036 2"/>
                <a:gd name="T2" fmla="*/ 180 256 1"/>
                <a:gd name="T3" fmla="*/ 0 256 1"/>
                <a:gd name="G38" fmla="+- G37 T2 T3"/>
                <a:gd name="G39" fmla="?: G2 G37 G38"/>
                <a:gd name="G40" fmla="cos 10800 G39"/>
                <a:gd name="G41" fmla="sin 10800 G39"/>
                <a:gd name="G42" fmla="cos 9606 G39"/>
                <a:gd name="G43" fmla="sin 9606 G39"/>
                <a:gd name="G44" fmla="+- G40 10800 0"/>
                <a:gd name="G45" fmla="+- G41 10800 0"/>
                <a:gd name="G46" fmla="+- G42 10800 0"/>
                <a:gd name="G47" fmla="+- G43 10800 0"/>
                <a:gd name="G48" fmla="+- G35 10800 0"/>
                <a:gd name="G49" fmla="+- G36 10800 0"/>
                <a:gd name="T4" fmla="*/ 10810 w 21600"/>
                <a:gd name="T5" fmla="*/ 0 h 21600"/>
                <a:gd name="T6" fmla="*/ 597 w 21600"/>
                <a:gd name="T7" fmla="*/ 10800 h 21600"/>
                <a:gd name="T8" fmla="*/ 10808 w 21600"/>
                <a:gd name="T9" fmla="*/ 1194 h 21600"/>
                <a:gd name="T10" fmla="*/ 24299 w 21600"/>
                <a:gd name="T11" fmla="*/ 10825 h 21600"/>
                <a:gd name="T12" fmla="*/ 20995 w 21600"/>
                <a:gd name="T13" fmla="*/ 14116 h 21600"/>
                <a:gd name="T14" fmla="*/ 17705 w 21600"/>
                <a:gd name="T15" fmla="*/ 10812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405" y="10817"/>
                  </a:moveTo>
                  <a:cubicBezTo>
                    <a:pt x="20405" y="10811"/>
                    <a:pt x="20406" y="10805"/>
                    <a:pt x="20406" y="10800"/>
                  </a:cubicBezTo>
                  <a:cubicBezTo>
                    <a:pt x="20406" y="5494"/>
                    <a:pt x="16105" y="1194"/>
                    <a:pt x="10800" y="1194"/>
                  </a:cubicBezTo>
                  <a:cubicBezTo>
                    <a:pt x="5494" y="1194"/>
                    <a:pt x="1194" y="5494"/>
                    <a:pt x="1194" y="10800"/>
                  </a:cubicBezTo>
                  <a:lnTo>
                    <a:pt x="0" y="10800"/>
                  </a:lnTo>
                  <a:cubicBezTo>
                    <a:pt x="0" y="4835"/>
                    <a:pt x="4835" y="0"/>
                    <a:pt x="10800" y="0"/>
                  </a:cubicBezTo>
                  <a:cubicBezTo>
                    <a:pt x="16764" y="0"/>
                    <a:pt x="21600" y="4835"/>
                    <a:pt x="21600" y="10800"/>
                  </a:cubicBezTo>
                  <a:cubicBezTo>
                    <a:pt x="21600" y="10806"/>
                    <a:pt x="21599" y="10813"/>
                    <a:pt x="21599" y="10820"/>
                  </a:cubicBezTo>
                  <a:lnTo>
                    <a:pt x="24299" y="10825"/>
                  </a:lnTo>
                  <a:lnTo>
                    <a:pt x="20995" y="14116"/>
                  </a:lnTo>
                  <a:lnTo>
                    <a:pt x="17705" y="10812"/>
                  </a:lnTo>
                  <a:lnTo>
                    <a:pt x="20405" y="10817"/>
                  </a:lnTo>
                  <a:close/>
                </a:path>
              </a:pathLst>
            </a:custGeom>
            <a:solidFill>
              <a:srgbClr val="FF3300"/>
            </a:solidFill>
            <a:ln w="9525">
              <a:solidFill>
                <a:srgbClr val="FF3300"/>
              </a:solidFill>
              <a:miter lim="800000"/>
              <a:headEnd/>
              <a:tailEnd/>
            </a:ln>
            <a:effectLst/>
          </p:spPr>
          <p:txBody>
            <a:bodyPr wrap="none" anchor="ctr"/>
            <a:lstStyle/>
            <a:p>
              <a:endParaRPr lang="en-US"/>
            </a:p>
          </p:txBody>
        </p:sp>
        <p:sp>
          <p:nvSpPr>
            <p:cNvPr id="353322" name="Text Box 42"/>
            <p:cNvSpPr txBox="1">
              <a:spLocks noChangeArrowheads="1"/>
            </p:cNvSpPr>
            <p:nvPr/>
          </p:nvSpPr>
          <p:spPr bwMode="auto">
            <a:xfrm>
              <a:off x="3629" y="893"/>
              <a:ext cx="798" cy="446"/>
            </a:xfrm>
            <a:prstGeom prst="rect">
              <a:avLst/>
            </a:prstGeom>
            <a:noFill/>
            <a:ln w="9525">
              <a:noFill/>
              <a:miter lim="800000"/>
              <a:headEnd/>
              <a:tailEnd/>
            </a:ln>
            <a:effectLst/>
          </p:spPr>
          <p:txBody>
            <a:bodyPr wrap="none">
              <a:spAutoFit/>
            </a:bodyPr>
            <a:lstStyle/>
            <a:p>
              <a:pPr algn="l"/>
              <a:r>
                <a:rPr lang="en-US" sz="2800"/>
                <a:t>M</a:t>
              </a:r>
              <a:r>
                <a:rPr lang="en-US" sz="2800" baseline="-25000"/>
                <a:t>pr,top</a:t>
              </a:r>
              <a:endParaRPr lang="en-US" sz="2800"/>
            </a:p>
          </p:txBody>
        </p:sp>
        <p:sp>
          <p:nvSpPr>
            <p:cNvPr id="353323" name="Text Box 43"/>
            <p:cNvSpPr txBox="1">
              <a:spLocks noChangeArrowheads="1"/>
            </p:cNvSpPr>
            <p:nvPr/>
          </p:nvSpPr>
          <p:spPr bwMode="auto">
            <a:xfrm>
              <a:off x="3744" y="3599"/>
              <a:ext cx="1091" cy="446"/>
            </a:xfrm>
            <a:prstGeom prst="rect">
              <a:avLst/>
            </a:prstGeom>
            <a:noFill/>
            <a:ln w="9525">
              <a:noFill/>
              <a:miter lim="800000"/>
              <a:headEnd/>
              <a:tailEnd/>
            </a:ln>
            <a:effectLst/>
          </p:spPr>
          <p:txBody>
            <a:bodyPr wrap="none">
              <a:spAutoFit/>
            </a:bodyPr>
            <a:lstStyle/>
            <a:p>
              <a:pPr algn="l"/>
              <a:r>
                <a:rPr lang="en-US" sz="2800"/>
                <a:t>M</a:t>
              </a:r>
              <a:r>
                <a:rPr lang="en-US" sz="2800" baseline="-25000"/>
                <a:t>pr,bottom</a:t>
              </a:r>
              <a:endParaRPr lang="en-US" sz="2800"/>
            </a:p>
          </p:txBody>
        </p:sp>
        <p:sp>
          <p:nvSpPr>
            <p:cNvPr id="353324" name="Line 44"/>
            <p:cNvSpPr>
              <a:spLocks noChangeShapeType="1"/>
            </p:cNvSpPr>
            <p:nvPr/>
          </p:nvSpPr>
          <p:spPr bwMode="auto">
            <a:xfrm>
              <a:off x="3514" y="1526"/>
              <a:ext cx="633" cy="1"/>
            </a:xfrm>
            <a:prstGeom prst="line">
              <a:avLst/>
            </a:prstGeom>
            <a:noFill/>
            <a:ln w="38100">
              <a:solidFill>
                <a:srgbClr val="FF3300"/>
              </a:solidFill>
              <a:round/>
              <a:headEnd/>
              <a:tailEnd/>
            </a:ln>
            <a:effectLst/>
          </p:spPr>
          <p:txBody>
            <a:bodyPr/>
            <a:lstStyle/>
            <a:p>
              <a:endParaRPr lang="en-US"/>
            </a:p>
          </p:txBody>
        </p:sp>
        <p:sp>
          <p:nvSpPr>
            <p:cNvPr id="353325" name="Line 45"/>
            <p:cNvSpPr>
              <a:spLocks noChangeShapeType="1"/>
            </p:cNvSpPr>
            <p:nvPr/>
          </p:nvSpPr>
          <p:spPr bwMode="auto">
            <a:xfrm flipH="1" flipV="1">
              <a:off x="3859" y="1469"/>
              <a:ext cx="288" cy="57"/>
            </a:xfrm>
            <a:prstGeom prst="line">
              <a:avLst/>
            </a:prstGeom>
            <a:noFill/>
            <a:ln w="38100">
              <a:solidFill>
                <a:srgbClr val="FF3300"/>
              </a:solidFill>
              <a:round/>
              <a:headEnd/>
              <a:tailEnd/>
            </a:ln>
            <a:effectLst/>
          </p:spPr>
          <p:txBody>
            <a:bodyPr/>
            <a:lstStyle/>
            <a:p>
              <a:endParaRPr lang="en-US"/>
            </a:p>
          </p:txBody>
        </p:sp>
        <p:sp>
          <p:nvSpPr>
            <p:cNvPr id="353326" name="Line 46"/>
            <p:cNvSpPr>
              <a:spLocks noChangeShapeType="1"/>
            </p:cNvSpPr>
            <p:nvPr/>
          </p:nvSpPr>
          <p:spPr bwMode="auto">
            <a:xfrm>
              <a:off x="3514" y="3370"/>
              <a:ext cx="633" cy="1"/>
            </a:xfrm>
            <a:prstGeom prst="line">
              <a:avLst/>
            </a:prstGeom>
            <a:noFill/>
            <a:ln w="38100">
              <a:solidFill>
                <a:srgbClr val="FF3300"/>
              </a:solidFill>
              <a:round/>
              <a:headEnd/>
              <a:tailEnd/>
            </a:ln>
            <a:effectLst/>
          </p:spPr>
          <p:txBody>
            <a:bodyPr/>
            <a:lstStyle/>
            <a:p>
              <a:endParaRPr lang="en-US"/>
            </a:p>
          </p:txBody>
        </p:sp>
        <p:sp>
          <p:nvSpPr>
            <p:cNvPr id="353327" name="Line 47"/>
            <p:cNvSpPr>
              <a:spLocks noChangeShapeType="1"/>
            </p:cNvSpPr>
            <p:nvPr/>
          </p:nvSpPr>
          <p:spPr bwMode="auto">
            <a:xfrm flipH="1" flipV="1">
              <a:off x="3514" y="3370"/>
              <a:ext cx="288" cy="57"/>
            </a:xfrm>
            <a:prstGeom prst="line">
              <a:avLst/>
            </a:prstGeom>
            <a:noFill/>
            <a:ln w="38100">
              <a:solidFill>
                <a:srgbClr val="FF3300"/>
              </a:solidFill>
              <a:round/>
              <a:headEnd/>
              <a:tailEnd/>
            </a:ln>
            <a:effectLst/>
          </p:spPr>
          <p:txBody>
            <a:bodyPr/>
            <a:lstStyle/>
            <a:p>
              <a:endParaRPr lang="en-US"/>
            </a:p>
          </p:txBody>
        </p:sp>
        <p:sp>
          <p:nvSpPr>
            <p:cNvPr id="353328" name="Text Box 48"/>
            <p:cNvSpPr txBox="1">
              <a:spLocks noChangeArrowheads="1"/>
            </p:cNvSpPr>
            <p:nvPr/>
          </p:nvSpPr>
          <p:spPr bwMode="auto">
            <a:xfrm>
              <a:off x="4206" y="1356"/>
              <a:ext cx="890" cy="446"/>
            </a:xfrm>
            <a:prstGeom prst="rect">
              <a:avLst/>
            </a:prstGeom>
            <a:noFill/>
            <a:ln w="9525">
              <a:noFill/>
              <a:miter lim="800000"/>
              <a:headEnd/>
              <a:tailEnd/>
            </a:ln>
            <a:effectLst/>
          </p:spPr>
          <p:txBody>
            <a:bodyPr wrap="none">
              <a:spAutoFit/>
            </a:bodyPr>
            <a:lstStyle/>
            <a:p>
              <a:pPr algn="l"/>
              <a:r>
                <a:rPr lang="en-US" sz="2800"/>
                <a:t>V</a:t>
              </a:r>
              <a:r>
                <a:rPr lang="en-US" sz="2800" baseline="-25000"/>
                <a:t>seismic</a:t>
              </a:r>
              <a:endParaRPr lang="en-US" sz="2800"/>
            </a:p>
          </p:txBody>
        </p:sp>
        <p:sp>
          <p:nvSpPr>
            <p:cNvPr id="353329" name="Text Box 49"/>
            <p:cNvSpPr txBox="1">
              <a:spLocks noChangeArrowheads="1"/>
            </p:cNvSpPr>
            <p:nvPr/>
          </p:nvSpPr>
          <p:spPr bwMode="auto">
            <a:xfrm>
              <a:off x="4147" y="3198"/>
              <a:ext cx="890" cy="446"/>
            </a:xfrm>
            <a:prstGeom prst="rect">
              <a:avLst/>
            </a:prstGeom>
            <a:noFill/>
            <a:ln w="9525">
              <a:noFill/>
              <a:miter lim="800000"/>
              <a:headEnd/>
              <a:tailEnd/>
            </a:ln>
            <a:effectLst/>
          </p:spPr>
          <p:txBody>
            <a:bodyPr wrap="none">
              <a:spAutoFit/>
            </a:bodyPr>
            <a:lstStyle/>
            <a:p>
              <a:pPr algn="l"/>
              <a:r>
                <a:rPr lang="en-US" sz="2800"/>
                <a:t>V</a:t>
              </a:r>
              <a:r>
                <a:rPr lang="en-US" sz="2800" baseline="-25000"/>
                <a:t>seismic</a:t>
              </a:r>
              <a:endParaRPr lang="en-US" sz="2800"/>
            </a:p>
          </p:txBody>
        </p:sp>
      </p:grpSp>
      <p:sp>
        <p:nvSpPr>
          <p:cNvPr id="353282" name="Rectangle 2"/>
          <p:cNvSpPr>
            <a:spLocks noGrp="1" noChangeArrowheads="1"/>
          </p:cNvSpPr>
          <p:nvPr>
            <p:ph type="title"/>
          </p:nvPr>
        </p:nvSpPr>
        <p:spPr>
          <a:xfrm>
            <a:off x="259080" y="274638"/>
            <a:ext cx="8747760" cy="1955800"/>
          </a:xfrm>
        </p:spPr>
        <p:txBody>
          <a:bodyPr/>
          <a:lstStyle/>
          <a:p>
            <a:r>
              <a:rPr lang="en-US" sz="3200" dirty="0">
                <a:solidFill>
                  <a:srgbClr val="2D2DB9"/>
                </a:solidFill>
              </a:rPr>
              <a:t>Determine Column Shear</a:t>
            </a:r>
            <a:br>
              <a:rPr lang="en-US" dirty="0"/>
            </a:br>
            <a:br>
              <a:rPr lang="en-US" sz="2400" dirty="0">
                <a:solidFill>
                  <a:schemeClr val="tx1"/>
                </a:solidFill>
              </a:rPr>
            </a:br>
            <a:r>
              <a:rPr lang="en-US" sz="2400" dirty="0">
                <a:solidFill>
                  <a:schemeClr val="tx1"/>
                </a:solidFill>
              </a:rPr>
              <a:t>Based on probable moment strength of columns </a:t>
            </a:r>
            <a:br>
              <a:rPr lang="en-US" sz="2400" dirty="0">
                <a:solidFill>
                  <a:schemeClr val="tx1"/>
                </a:solidFill>
              </a:rPr>
            </a:br>
            <a:r>
              <a:rPr lang="en-US" sz="2400" dirty="0">
                <a:solidFill>
                  <a:schemeClr val="tx1"/>
                </a:solidFill>
              </a:rPr>
              <a:t>and can be limited by probable moment strength of beams</a:t>
            </a:r>
            <a:br>
              <a:rPr lang="en-US" dirty="0"/>
            </a:br>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
        <p:nvSpPr>
          <p:cNvPr id="177161" name="Text Box 9"/>
          <p:cNvSpPr txBox="1">
            <a:spLocks noChangeArrowheads="1"/>
          </p:cNvSpPr>
          <p:nvPr/>
        </p:nvSpPr>
        <p:spPr bwMode="auto">
          <a:xfrm>
            <a:off x="1152525" y="4721225"/>
            <a:ext cx="5408613" cy="457200"/>
          </a:xfrm>
          <a:prstGeom prst="rect">
            <a:avLst/>
          </a:prstGeom>
          <a:noFill/>
          <a:ln w="9525">
            <a:noFill/>
            <a:miter lim="800000"/>
            <a:headEnd/>
            <a:tailEnd/>
          </a:ln>
          <a:effectLst/>
        </p:spPr>
        <p:txBody>
          <a:bodyPr wrap="none">
            <a:spAutoFit/>
          </a:bodyPr>
          <a:lstStyle/>
          <a:p>
            <a:pPr algn="l"/>
            <a:r>
              <a:rPr lang="en-US" i="1"/>
              <a:t>V</a:t>
            </a:r>
            <a:r>
              <a:rPr lang="en-US" i="1" baseline="-25000"/>
              <a:t>c</a:t>
            </a:r>
            <a:r>
              <a:rPr lang="en-US"/>
              <a:t> can be included in shear calculation</a:t>
            </a:r>
          </a:p>
        </p:txBody>
      </p:sp>
      <p:graphicFrame>
        <p:nvGraphicFramePr>
          <p:cNvPr id="177159" name="Object 7" descr="Calculation for Pmin"/>
          <p:cNvGraphicFramePr>
            <a:graphicFrameLocks noGrp="1" noChangeAspect="1"/>
          </p:cNvGraphicFramePr>
          <p:nvPr>
            <p:ph sz="half" idx="2"/>
            <p:extLst>
              <p:ext uri="{D42A27DB-BD31-4B8C-83A1-F6EECF244321}">
                <p14:modId xmlns:p14="http://schemas.microsoft.com/office/powerpoint/2010/main" val="832166083"/>
              </p:ext>
            </p:extLst>
          </p:nvPr>
        </p:nvGraphicFramePr>
        <p:xfrm>
          <a:off x="1238250" y="3816350"/>
          <a:ext cx="5672138" cy="950913"/>
        </p:xfrm>
        <a:graphic>
          <a:graphicData uri="http://schemas.openxmlformats.org/presentationml/2006/ole">
            <mc:AlternateContent xmlns:mc="http://schemas.openxmlformats.org/markup-compatibility/2006">
              <mc:Choice xmlns:v="urn:schemas-microsoft-com:vml" Requires="v">
                <p:oleObj spid="_x0000_s177434" name="Equation" r:id="rId4" imgW="2501640" imgH="419040" progId="Equation.3">
                  <p:embed/>
                </p:oleObj>
              </mc:Choice>
              <mc:Fallback>
                <p:oleObj name="Equation" r:id="rId4" imgW="2501640" imgH="419040" progId="Equation.3">
                  <p:embed/>
                  <p:pic>
                    <p:nvPicPr>
                      <p:cNvPr id="0"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8250" y="3816350"/>
                        <a:ext cx="5672138" cy="950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7165" name="Object 13" descr="Calculation of column shear demand based on the column moment strengths."/>
          <p:cNvGraphicFramePr>
            <a:graphicFrameLocks noGrp="1" noChangeAspect="1"/>
          </p:cNvGraphicFramePr>
          <p:nvPr>
            <p:ph sz="half" idx="1"/>
            <p:extLst>
              <p:ext uri="{D42A27DB-BD31-4B8C-83A1-F6EECF244321}">
                <p14:modId xmlns:p14="http://schemas.microsoft.com/office/powerpoint/2010/main" val="3853005884"/>
              </p:ext>
            </p:extLst>
          </p:nvPr>
        </p:nvGraphicFramePr>
        <p:xfrm>
          <a:off x="1539875" y="2422525"/>
          <a:ext cx="3563938" cy="933450"/>
        </p:xfrm>
        <a:graphic>
          <a:graphicData uri="http://schemas.openxmlformats.org/presentationml/2006/ole">
            <mc:AlternateContent xmlns:mc="http://schemas.openxmlformats.org/markup-compatibility/2006">
              <mc:Choice xmlns:v="urn:schemas-microsoft-com:vml" Requires="v">
                <p:oleObj spid="_x0000_s177435" name="Equation" r:id="rId6" imgW="1600200" imgH="419040" progId="Equation.3">
                  <p:embed/>
                </p:oleObj>
              </mc:Choice>
              <mc:Fallback>
                <p:oleObj name="Equation" r:id="rId6" imgW="1600200" imgH="419040" progId="Equation.3">
                  <p:embed/>
                  <p:pic>
                    <p:nvPicPr>
                      <p:cNvPr id="0" name="Picture 13"/>
                      <p:cNvPicPr>
                        <a:picLocks noChangeAspect="1" noChangeArrowheads="1"/>
                      </p:cNvPicPr>
                      <p:nvPr/>
                    </p:nvPicPr>
                    <p:blipFill>
                      <a:blip r:embed="rId7"/>
                      <a:srcRect/>
                      <a:stretch>
                        <a:fillRect/>
                      </a:stretch>
                    </p:blipFill>
                    <p:spPr bwMode="auto">
                      <a:xfrm>
                        <a:off x="1539875" y="2422525"/>
                        <a:ext cx="3563938" cy="933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7163" name="Text Box 11"/>
          <p:cNvSpPr txBox="1">
            <a:spLocks noChangeArrowheads="1"/>
          </p:cNvSpPr>
          <p:nvPr/>
        </p:nvSpPr>
        <p:spPr bwMode="auto">
          <a:xfrm>
            <a:off x="1236663" y="1736725"/>
            <a:ext cx="5827108" cy="461665"/>
          </a:xfrm>
          <a:prstGeom prst="rect">
            <a:avLst/>
          </a:prstGeom>
          <a:noFill/>
          <a:ln w="9525">
            <a:noFill/>
            <a:miter lim="800000"/>
            <a:headEnd/>
            <a:tailEnd/>
          </a:ln>
          <a:effectLst/>
        </p:spPr>
        <p:txBody>
          <a:bodyPr wrap="none">
            <a:spAutoFit/>
          </a:bodyPr>
          <a:lstStyle/>
          <a:p>
            <a:pPr algn="l"/>
            <a:r>
              <a:rPr lang="en-US" dirty="0" err="1"/>
              <a:t>M</a:t>
            </a:r>
            <a:r>
              <a:rPr lang="en-US" baseline="-25000" dirty="0" err="1"/>
              <a:t>pr,col</a:t>
            </a:r>
            <a:r>
              <a:rPr lang="en-US" dirty="0"/>
              <a:t> = 14,940 k-in  (12 #8 </a:t>
            </a:r>
            <a:r>
              <a:rPr lang="en-US" dirty="0" err="1"/>
              <a:t>vert</a:t>
            </a:r>
            <a:r>
              <a:rPr lang="en-US" dirty="0"/>
              <a:t> and </a:t>
            </a:r>
            <a:r>
              <a:rPr lang="en-US" i="1" dirty="0" err="1"/>
              <a:t>P</a:t>
            </a:r>
            <a:r>
              <a:rPr lang="en-US" i="1" baseline="-25000" dirty="0" err="1"/>
              <a:t>max</a:t>
            </a:r>
            <a:r>
              <a:rPr lang="en-US" dirty="0"/>
              <a:t>)</a:t>
            </a:r>
          </a:p>
        </p:txBody>
      </p:sp>
      <p:sp>
        <p:nvSpPr>
          <p:cNvPr id="177164" name="Text Box 12"/>
          <p:cNvSpPr txBox="1">
            <a:spLocks noChangeArrowheads="1"/>
          </p:cNvSpPr>
          <p:nvPr/>
        </p:nvSpPr>
        <p:spPr bwMode="auto">
          <a:xfrm>
            <a:off x="412750" y="1185863"/>
            <a:ext cx="3963988" cy="457200"/>
          </a:xfrm>
          <a:prstGeom prst="rect">
            <a:avLst/>
          </a:prstGeom>
          <a:noFill/>
          <a:ln w="9525">
            <a:noFill/>
            <a:miter lim="800000"/>
            <a:headEnd/>
            <a:tailEnd/>
          </a:ln>
          <a:effectLst/>
        </p:spPr>
        <p:txBody>
          <a:bodyPr wrap="none">
            <a:spAutoFit/>
          </a:bodyPr>
          <a:lstStyle/>
          <a:p>
            <a:pPr algn="l"/>
            <a:r>
              <a:rPr lang="en-US"/>
              <a:t>Based on column moments:</a:t>
            </a:r>
          </a:p>
        </p:txBody>
      </p:sp>
      <p:sp>
        <p:nvSpPr>
          <p:cNvPr id="177154" name="Rectangle 2"/>
          <p:cNvSpPr>
            <a:spLocks noGrp="1" noChangeArrowheads="1"/>
          </p:cNvSpPr>
          <p:nvPr>
            <p:ph type="title" idx="4294967295"/>
          </p:nvPr>
        </p:nvSpPr>
        <p:spPr>
          <a:xfrm>
            <a:off x="466725" y="0"/>
            <a:ext cx="8229600" cy="1143000"/>
          </a:xfrm>
        </p:spPr>
        <p:txBody>
          <a:bodyPr/>
          <a:lstStyle/>
          <a:p>
            <a:r>
              <a:rPr lang="en-US" sz="3200" dirty="0">
                <a:solidFill>
                  <a:srgbClr val="2D2DB9"/>
                </a:solidFill>
              </a:rPr>
              <a:t>Column Shear Design</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
        <p:nvSpPr>
          <p:cNvPr id="203785" name="Text Box 9"/>
          <p:cNvSpPr txBox="1">
            <a:spLocks noChangeArrowheads="1"/>
          </p:cNvSpPr>
          <p:nvPr/>
        </p:nvSpPr>
        <p:spPr bwMode="auto">
          <a:xfrm>
            <a:off x="4937125" y="4800600"/>
            <a:ext cx="2211388" cy="946150"/>
          </a:xfrm>
          <a:prstGeom prst="rect">
            <a:avLst/>
          </a:prstGeom>
          <a:noFill/>
          <a:ln w="9525">
            <a:noFill/>
            <a:miter lim="800000"/>
            <a:headEnd/>
            <a:tailEnd/>
          </a:ln>
          <a:effectLst/>
        </p:spPr>
        <p:txBody>
          <a:bodyPr wrap="none">
            <a:spAutoFit/>
          </a:bodyPr>
          <a:lstStyle/>
          <a:p>
            <a:pPr algn="l"/>
            <a:r>
              <a:rPr lang="en-US" sz="2800"/>
              <a:t>4 legs #4</a:t>
            </a:r>
          </a:p>
          <a:p>
            <a:pPr algn="l"/>
            <a:r>
              <a:rPr lang="en-US" sz="2800" i="1"/>
              <a:t>s</a:t>
            </a:r>
            <a:r>
              <a:rPr lang="en-US" sz="2800"/>
              <a:t> = 6 in. max</a:t>
            </a:r>
          </a:p>
        </p:txBody>
      </p:sp>
      <p:pic>
        <p:nvPicPr>
          <p:cNvPr id="4" name="Picture 3" descr="Hoops spaced at 6 inches in the middle of the column. "/>
          <p:cNvPicPr>
            <a:picLocks noChangeAspect="1"/>
          </p:cNvPicPr>
          <p:nvPr/>
        </p:nvPicPr>
        <p:blipFill rotWithShape="1">
          <a:blip r:embed="rId4"/>
          <a:srcRect l="5280" t="28220" r="46529" b="23265"/>
          <a:stretch/>
        </p:blipFill>
        <p:spPr>
          <a:xfrm>
            <a:off x="2836476" y="4478054"/>
            <a:ext cx="2100649" cy="1883341"/>
          </a:xfrm>
          <a:prstGeom prst="rect">
            <a:avLst/>
          </a:prstGeom>
        </p:spPr>
      </p:pic>
      <p:sp>
        <p:nvSpPr>
          <p:cNvPr id="203782" name="Text Box 6"/>
          <p:cNvSpPr txBox="1">
            <a:spLocks noChangeArrowheads="1"/>
          </p:cNvSpPr>
          <p:nvPr/>
        </p:nvSpPr>
        <p:spPr bwMode="auto">
          <a:xfrm>
            <a:off x="1395413" y="4784725"/>
            <a:ext cx="1312862" cy="519113"/>
          </a:xfrm>
          <a:prstGeom prst="rect">
            <a:avLst/>
          </a:prstGeom>
          <a:noFill/>
          <a:ln w="9525">
            <a:noFill/>
            <a:miter lim="800000"/>
            <a:headEnd/>
            <a:tailEnd/>
          </a:ln>
          <a:effectLst/>
        </p:spPr>
        <p:txBody>
          <a:bodyPr wrap="none">
            <a:spAutoFit/>
          </a:bodyPr>
          <a:lstStyle/>
          <a:p>
            <a:pPr algn="l"/>
            <a:r>
              <a:rPr lang="en-US" sz="2800"/>
              <a:t>Hoops:</a:t>
            </a:r>
          </a:p>
        </p:txBody>
      </p:sp>
      <p:graphicFrame>
        <p:nvGraphicFramePr>
          <p:cNvPr id="203780" name="Object 4" descr="Calculation of the concrete contribution to column shear strength"/>
          <p:cNvGraphicFramePr>
            <a:graphicFrameLocks noGrp="1" noChangeAspect="1"/>
          </p:cNvGraphicFramePr>
          <p:nvPr>
            <p:ph sz="half" idx="1"/>
            <p:extLst>
              <p:ext uri="{D42A27DB-BD31-4B8C-83A1-F6EECF244321}">
                <p14:modId xmlns:p14="http://schemas.microsoft.com/office/powerpoint/2010/main" val="2644030589"/>
              </p:ext>
            </p:extLst>
          </p:nvPr>
        </p:nvGraphicFramePr>
        <p:xfrm>
          <a:off x="992188" y="2127250"/>
          <a:ext cx="7894637" cy="1966913"/>
        </p:xfrm>
        <a:graphic>
          <a:graphicData uri="http://schemas.openxmlformats.org/presentationml/2006/ole">
            <mc:AlternateContent xmlns:mc="http://schemas.openxmlformats.org/markup-compatibility/2006">
              <mc:Choice xmlns:v="urn:schemas-microsoft-com:vml" Requires="v">
                <p:oleObj spid="_x0000_s203919" name="Equation" r:id="rId5" imgW="3670200" imgH="914400" progId="Equation.3">
                  <p:embed/>
                </p:oleObj>
              </mc:Choice>
              <mc:Fallback>
                <p:oleObj name="Equation" r:id="rId5" imgW="3670200" imgH="91440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2188" y="2127250"/>
                        <a:ext cx="7894637" cy="1966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3778" name="Rectangle 2"/>
          <p:cNvSpPr>
            <a:spLocks noGrp="1" noChangeArrowheads="1"/>
          </p:cNvSpPr>
          <p:nvPr>
            <p:ph type="title" idx="4294967295"/>
          </p:nvPr>
        </p:nvSpPr>
        <p:spPr>
          <a:xfrm>
            <a:off x="457200" y="274638"/>
            <a:ext cx="8229600" cy="1143000"/>
          </a:xfrm>
        </p:spPr>
        <p:txBody>
          <a:bodyPr/>
          <a:lstStyle/>
          <a:p>
            <a:r>
              <a:rPr lang="en-US" sz="3200" dirty="0">
                <a:solidFill>
                  <a:srgbClr val="2D2DB9"/>
                </a:solidFill>
              </a:rPr>
              <a:t>Column Shear Design</a:t>
            </a:r>
            <a:br>
              <a:rPr lang="en-US" sz="3200" dirty="0">
                <a:solidFill>
                  <a:srgbClr val="2D2DB9"/>
                </a:solidFill>
              </a:rPr>
            </a:br>
            <a:br>
              <a:rPr lang="en-US" sz="3200" b="0" dirty="0">
                <a:solidFill>
                  <a:srgbClr val="2D2DB9"/>
                </a:solidFill>
              </a:rPr>
            </a:br>
            <a:r>
              <a:rPr lang="en-US" sz="2400" b="0" dirty="0">
                <a:solidFill>
                  <a:schemeClr val="tx1"/>
                </a:solidFill>
              </a:rPr>
              <a:t>Assume 6 in. max hoop spacing at mid-height of column</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r>
              <a:rPr lang="en-US" sz="3200" dirty="0">
                <a:solidFill>
                  <a:srgbClr val="2D2DB9"/>
                </a:solidFill>
              </a:rPr>
              <a:t>Column Reinforcement</a:t>
            </a:r>
          </a:p>
        </p:txBody>
      </p:sp>
      <p:sp>
        <p:nvSpPr>
          <p:cNvPr id="2" name="Text Placeholder 1"/>
          <p:cNvSpPr>
            <a:spLocks noGrp="1"/>
          </p:cNvSpPr>
          <p:nvPr>
            <p:ph type="body" sz="half" idx="1"/>
          </p:nvPr>
        </p:nvSpPr>
        <p:spPr/>
        <p:txBody>
          <a:bodyPr/>
          <a:lstStyle/>
          <a:p>
            <a:r>
              <a:rPr lang="en-US" dirty="0"/>
              <a:t>Confinement length,</a:t>
            </a:r>
            <a:r>
              <a:rPr lang="en-US" i="1" dirty="0"/>
              <a:t> l</a:t>
            </a:r>
            <a:r>
              <a:rPr lang="en-US" i="1" baseline="-25000" dirty="0"/>
              <a:t>o</a:t>
            </a:r>
            <a:r>
              <a:rPr lang="en-US" dirty="0"/>
              <a:t>, greater of:</a:t>
            </a:r>
          </a:p>
          <a:p>
            <a:pPr lvl="1">
              <a:buFontTx/>
              <a:buChar char="•"/>
            </a:pPr>
            <a:r>
              <a:rPr lang="en-US" i="1" dirty="0"/>
              <a:t>h</a:t>
            </a:r>
            <a:r>
              <a:rPr lang="en-US" dirty="0"/>
              <a:t> = 30 in.</a:t>
            </a:r>
          </a:p>
          <a:p>
            <a:pPr lvl="1">
              <a:buFontTx/>
              <a:buChar char="•"/>
            </a:pPr>
            <a:r>
              <a:rPr lang="en-US" i="1" dirty="0" err="1"/>
              <a:t>H</a:t>
            </a:r>
            <a:r>
              <a:rPr lang="en-US" i="1" baseline="-25000" dirty="0" err="1"/>
              <a:t>c</a:t>
            </a:r>
            <a:r>
              <a:rPr lang="en-US" dirty="0"/>
              <a:t>/6 = (156-32)/6 = 20.7 in.</a:t>
            </a:r>
          </a:p>
          <a:p>
            <a:pPr lvl="1">
              <a:buFontTx/>
              <a:buChar char="•"/>
            </a:pPr>
            <a:r>
              <a:rPr lang="en-US" dirty="0"/>
              <a:t>18 in.</a:t>
            </a:r>
          </a:p>
          <a:p>
            <a:pPr lvl="1">
              <a:buFontTx/>
              <a:buChar char="•"/>
            </a:pPr>
            <a:endParaRPr lang="en-US" dirty="0"/>
          </a:p>
          <a:p>
            <a:pPr lvl="1"/>
            <a:r>
              <a:rPr lang="en-US" dirty="0"/>
              <a:t>Therefore, use 30 in.</a:t>
            </a:r>
          </a:p>
        </p:txBody>
      </p:sp>
      <p:pic>
        <p:nvPicPr>
          <p:cNvPr id="178844" name="Picture 668" descr="F7-24"/>
          <p:cNvPicPr>
            <a:picLocks noGrp="1" noChangeAspect="1" noChangeArrowheads="1"/>
          </p:cNvPicPr>
          <p:nvPr>
            <p:ph sz="half" idx="2"/>
          </p:nvPr>
        </p:nvPicPr>
        <p:blipFill>
          <a:blip r:embed="rId3" cstate="print"/>
          <a:stretch>
            <a:fillRect/>
          </a:stretch>
        </p:blipFill>
        <p:spPr>
          <a:xfrm>
            <a:off x="4805427" y="1158240"/>
            <a:ext cx="4087808" cy="4967923"/>
          </a:xfrm>
          <a:noFill/>
          <a:ln/>
        </p:spPr>
      </p:pic>
      <p:sp>
        <p:nvSpPr>
          <p:cNvPr id="3" name="Footer Placeholder 2"/>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457200" y="0"/>
            <a:ext cx="8229600" cy="1143000"/>
          </a:xfrm>
        </p:spPr>
        <p:txBody>
          <a:bodyPr/>
          <a:lstStyle/>
          <a:p>
            <a:r>
              <a:rPr lang="en-US" sz="3200" dirty="0">
                <a:solidFill>
                  <a:srgbClr val="2D2DB9"/>
                </a:solidFill>
              </a:rPr>
              <a:t>Summary of Seismic Detailing for Frames</a:t>
            </a:r>
          </a:p>
        </p:txBody>
      </p:sp>
      <p:graphicFrame>
        <p:nvGraphicFramePr>
          <p:cNvPr id="186434" name="Group 66" descr="Differences in detailing requirements for the three types of moment frames" title="Seismic Detailing for Frames"/>
          <p:cNvGraphicFramePr>
            <a:graphicFrameLocks noGrp="1"/>
          </p:cNvGraphicFramePr>
          <p:nvPr>
            <p:ph idx="1"/>
            <p:extLst>
              <p:ext uri="{D42A27DB-BD31-4B8C-83A1-F6EECF244321}">
                <p14:modId xmlns:p14="http://schemas.microsoft.com/office/powerpoint/2010/main" val="2115975846"/>
              </p:ext>
            </p:extLst>
          </p:nvPr>
        </p:nvGraphicFramePr>
        <p:xfrm>
          <a:off x="403225" y="1254125"/>
          <a:ext cx="8229600" cy="4660266"/>
        </p:xfrm>
        <a:graphic>
          <a:graphicData uri="http://schemas.openxmlformats.org/drawingml/2006/table">
            <a:tbl>
              <a:tblPr firstRow="1"/>
              <a:tblGrid>
                <a:gridCol w="3213100">
                  <a:extLst>
                    <a:ext uri="{9D8B030D-6E8A-4147-A177-3AD203B41FA5}">
                      <a16:colId xmlns:a16="http://schemas.microsoft.com/office/drawing/2014/main" val="20000"/>
                    </a:ext>
                  </a:extLst>
                </a:gridCol>
                <a:gridCol w="1689100">
                  <a:extLst>
                    <a:ext uri="{9D8B030D-6E8A-4147-A177-3AD203B41FA5}">
                      <a16:colId xmlns:a16="http://schemas.microsoft.com/office/drawing/2014/main" val="20001"/>
                    </a:ext>
                  </a:extLst>
                </a:gridCol>
                <a:gridCol w="2044700">
                  <a:extLst>
                    <a:ext uri="{9D8B030D-6E8A-4147-A177-3AD203B41FA5}">
                      <a16:colId xmlns:a16="http://schemas.microsoft.com/office/drawing/2014/main" val="20002"/>
                    </a:ext>
                  </a:extLst>
                </a:gridCol>
                <a:gridCol w="1282700">
                  <a:extLst>
                    <a:ext uri="{9D8B030D-6E8A-4147-A177-3AD203B41FA5}">
                      <a16:colId xmlns:a16="http://schemas.microsoft.com/office/drawing/2014/main" val="20003"/>
                    </a:ext>
                  </a:extLst>
                </a:gridCol>
              </a:tblGrid>
              <a:tr h="565150">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1" i="0" u="none" strike="noStrike" cap="none" normalizeH="0" baseline="0" dirty="0">
                          <a:ln>
                            <a:noFill/>
                          </a:ln>
                          <a:solidFill>
                            <a:schemeClr val="tx1"/>
                          </a:solidFill>
                          <a:effectLst/>
                          <a:latin typeface="Arial" charset="0"/>
                        </a:rPr>
                        <a:t>Issue</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1" i="0" u="none" strike="noStrike" cap="none" normalizeH="0" baseline="0" dirty="0">
                          <a:ln>
                            <a:noFill/>
                          </a:ln>
                          <a:solidFill>
                            <a:schemeClr val="tx1"/>
                          </a:solidFill>
                          <a:effectLst/>
                          <a:latin typeface="Arial" charset="0"/>
                        </a:rPr>
                        <a:t>Ordinary</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1" i="0" u="none" strike="noStrike" cap="none" normalizeH="0" baseline="0" dirty="0">
                          <a:ln>
                            <a:noFill/>
                          </a:ln>
                          <a:solidFill>
                            <a:schemeClr val="tx1"/>
                          </a:solidFill>
                          <a:effectLst/>
                          <a:latin typeface="Arial" charset="0"/>
                        </a:rPr>
                        <a:t>Intermediate</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1" i="0" u="none" strike="noStrike" cap="none" normalizeH="0" baseline="0" dirty="0">
                          <a:ln>
                            <a:noFill/>
                          </a:ln>
                          <a:solidFill>
                            <a:schemeClr val="tx1"/>
                          </a:solidFill>
                          <a:effectLst/>
                          <a:latin typeface="Arial" charset="0"/>
                        </a:rPr>
                        <a:t>Special</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738">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dirty="0">
                          <a:ln>
                            <a:noFill/>
                          </a:ln>
                          <a:solidFill>
                            <a:schemeClr val="tx1"/>
                          </a:solidFill>
                          <a:effectLst/>
                          <a:latin typeface="Arial" charset="0"/>
                        </a:rPr>
                        <a:t>Hinge development and confinement</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endParaRPr kumimoji="0" lang="en-US" sz="2000" b="0" i="0" u="none" strike="noStrike" cap="none" normalizeH="0" baseline="0" dirty="0">
                        <a:ln>
                          <a:noFill/>
                        </a:ln>
                        <a:solidFill>
                          <a:schemeClr val="tx1"/>
                        </a:solidFill>
                        <a:effectLst/>
                        <a:latin typeface="Arial"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a:ln>
                            <a:noFill/>
                          </a:ln>
                          <a:solidFill>
                            <a:schemeClr val="tx1"/>
                          </a:solidFill>
                          <a:effectLst/>
                          <a:latin typeface="Arial" charset="0"/>
                        </a:rPr>
                        <a:t>minor</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a:ln>
                            <a:noFill/>
                          </a:ln>
                          <a:solidFill>
                            <a:schemeClr val="tx1"/>
                          </a:solidFill>
                          <a:effectLst/>
                          <a:latin typeface="Arial" charset="0"/>
                        </a:rPr>
                        <a:t>full</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5150">
                <a:tc>
                  <a:txBody>
                    <a:bodyPr/>
                    <a:lstStyle/>
                    <a:p>
                      <a:pPr marL="0" marR="0" lvl="0" indent="0" algn="l"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a:ln>
                            <a:noFill/>
                          </a:ln>
                          <a:solidFill>
                            <a:schemeClr val="tx1"/>
                          </a:solidFill>
                          <a:effectLst/>
                          <a:latin typeface="Arial" charset="0"/>
                        </a:rPr>
                        <a:t>Bar buckling</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endParaRPr kumimoji="0" lang="en-US" sz="2000" b="0" i="0" u="none" strike="noStrike" cap="none" normalizeH="0" baseline="0" dirty="0">
                        <a:ln>
                          <a:noFill/>
                        </a:ln>
                        <a:solidFill>
                          <a:schemeClr val="tx1"/>
                        </a:solidFill>
                        <a:effectLst/>
                        <a:latin typeface="Arial"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dirty="0">
                          <a:ln>
                            <a:noFill/>
                          </a:ln>
                          <a:solidFill>
                            <a:schemeClr val="tx1"/>
                          </a:solidFill>
                          <a:effectLst/>
                          <a:latin typeface="Arial" charset="0"/>
                        </a:rPr>
                        <a:t>lesser</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a:ln>
                            <a:noFill/>
                          </a:ln>
                          <a:solidFill>
                            <a:schemeClr val="tx1"/>
                          </a:solidFill>
                          <a:effectLst/>
                          <a:latin typeface="Arial" charset="0"/>
                        </a:rPr>
                        <a:t>full</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66738">
                <a:tc>
                  <a:txBody>
                    <a:bodyPr/>
                    <a:lstStyle/>
                    <a:p>
                      <a:pPr marL="0" marR="0" lvl="0" indent="0" algn="l"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a:ln>
                            <a:noFill/>
                          </a:ln>
                          <a:solidFill>
                            <a:schemeClr val="tx1"/>
                          </a:solidFill>
                          <a:effectLst/>
                          <a:latin typeface="Arial" charset="0"/>
                        </a:rPr>
                        <a:t>Member shear</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endParaRPr kumimoji="0" lang="en-US" sz="2000" b="0" i="0" u="none" strike="noStrike" cap="none" normalizeH="0" baseline="0">
                        <a:ln>
                          <a:noFill/>
                        </a:ln>
                        <a:solidFill>
                          <a:schemeClr val="tx1"/>
                        </a:solidFill>
                        <a:effectLst/>
                        <a:latin typeface="Arial"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dirty="0">
                          <a:ln>
                            <a:noFill/>
                          </a:ln>
                          <a:solidFill>
                            <a:schemeClr val="tx1"/>
                          </a:solidFill>
                          <a:effectLst/>
                          <a:latin typeface="Arial" charset="0"/>
                        </a:rPr>
                        <a:t>lesser</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a:ln>
                            <a:noFill/>
                          </a:ln>
                          <a:solidFill>
                            <a:schemeClr val="tx1"/>
                          </a:solidFill>
                          <a:effectLst/>
                          <a:latin typeface="Arial" charset="0"/>
                        </a:rPr>
                        <a:t>full</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65150">
                <a:tc>
                  <a:txBody>
                    <a:bodyPr/>
                    <a:lstStyle/>
                    <a:p>
                      <a:pPr marL="0" marR="0" lvl="0" indent="0" algn="l"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a:ln>
                            <a:noFill/>
                          </a:ln>
                          <a:solidFill>
                            <a:schemeClr val="tx1"/>
                          </a:solidFill>
                          <a:effectLst/>
                          <a:latin typeface="Arial" charset="0"/>
                        </a:rPr>
                        <a:t>Joint shear</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a:ln>
                            <a:noFill/>
                          </a:ln>
                          <a:solidFill>
                            <a:schemeClr val="tx1"/>
                          </a:solidFill>
                          <a:effectLst/>
                          <a:latin typeface="Arial" charset="0"/>
                        </a:rPr>
                        <a:t>minor</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dirty="0">
                          <a:ln>
                            <a:noFill/>
                          </a:ln>
                          <a:solidFill>
                            <a:schemeClr val="tx1"/>
                          </a:solidFill>
                          <a:effectLst/>
                          <a:latin typeface="Arial" charset="0"/>
                        </a:rPr>
                        <a:t>minor</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dirty="0">
                          <a:ln>
                            <a:noFill/>
                          </a:ln>
                          <a:solidFill>
                            <a:schemeClr val="tx1"/>
                          </a:solidFill>
                          <a:effectLst/>
                          <a:latin typeface="Arial" charset="0"/>
                        </a:rPr>
                        <a:t>full</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65150">
                <a:tc>
                  <a:txBody>
                    <a:bodyPr/>
                    <a:lstStyle/>
                    <a:p>
                      <a:pPr marL="0" marR="0" lvl="0" indent="0" algn="l"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a:ln>
                            <a:noFill/>
                          </a:ln>
                          <a:solidFill>
                            <a:schemeClr val="tx1"/>
                          </a:solidFill>
                          <a:effectLst/>
                          <a:latin typeface="Arial" charset="0"/>
                        </a:rPr>
                        <a:t>Strong column</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endParaRPr kumimoji="0" lang="en-US" sz="2000" b="0" i="0" u="none" strike="noStrike" cap="none" normalizeH="0" baseline="0" dirty="0">
                        <a:ln>
                          <a:noFill/>
                        </a:ln>
                        <a:solidFill>
                          <a:schemeClr val="tx1"/>
                        </a:solidFill>
                        <a:effectLst/>
                        <a:latin typeface="Arial"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endParaRPr kumimoji="0" lang="en-US" sz="2000" b="0" i="0" u="none" strike="noStrike" cap="none" normalizeH="0" baseline="0">
                        <a:ln>
                          <a:noFill/>
                        </a:ln>
                        <a:solidFill>
                          <a:schemeClr val="tx1"/>
                        </a:solidFill>
                        <a:effectLst/>
                        <a:latin typeface="Arial" charset="0"/>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dirty="0">
                          <a:ln>
                            <a:noFill/>
                          </a:ln>
                          <a:solidFill>
                            <a:schemeClr val="tx1"/>
                          </a:solidFill>
                          <a:effectLst/>
                          <a:latin typeface="Arial" charset="0"/>
                        </a:rPr>
                        <a:t>full</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66738">
                <a:tc>
                  <a:txBody>
                    <a:bodyPr/>
                    <a:lstStyle/>
                    <a:p>
                      <a:pPr marL="0" marR="0" lvl="0" indent="0" algn="l"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a:ln>
                            <a:noFill/>
                          </a:ln>
                          <a:solidFill>
                            <a:schemeClr val="tx1"/>
                          </a:solidFill>
                          <a:effectLst/>
                          <a:latin typeface="Arial" charset="0"/>
                        </a:rPr>
                        <a:t>Rebar development</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a:ln>
                            <a:noFill/>
                          </a:ln>
                          <a:solidFill>
                            <a:schemeClr val="tx1"/>
                          </a:solidFill>
                          <a:effectLst/>
                          <a:latin typeface="Arial" charset="0"/>
                        </a:rPr>
                        <a:t>lesser</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a:ln>
                            <a:noFill/>
                          </a:ln>
                          <a:solidFill>
                            <a:schemeClr val="tx1"/>
                          </a:solidFill>
                          <a:effectLst/>
                          <a:latin typeface="Arial" charset="0"/>
                        </a:rPr>
                        <a:t>lesser</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dirty="0">
                          <a:ln>
                            <a:noFill/>
                          </a:ln>
                          <a:solidFill>
                            <a:schemeClr val="tx1"/>
                          </a:solidFill>
                          <a:effectLst/>
                          <a:latin typeface="Arial" charset="0"/>
                        </a:rPr>
                        <a:t>full</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65150">
                <a:tc>
                  <a:txBody>
                    <a:bodyPr/>
                    <a:lstStyle/>
                    <a:p>
                      <a:pPr marL="0" marR="0" lvl="0" indent="0" algn="l"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a:ln>
                            <a:noFill/>
                          </a:ln>
                          <a:solidFill>
                            <a:schemeClr val="tx1"/>
                          </a:solidFill>
                          <a:effectLst/>
                          <a:latin typeface="Arial" charset="0"/>
                        </a:rPr>
                        <a:t>Load reversal</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a:ln>
                            <a:noFill/>
                          </a:ln>
                          <a:solidFill>
                            <a:schemeClr val="tx1"/>
                          </a:solidFill>
                          <a:effectLst/>
                          <a:latin typeface="Arial" charset="0"/>
                        </a:rPr>
                        <a:t>minor</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a:ln>
                            <a:noFill/>
                          </a:ln>
                          <a:solidFill>
                            <a:schemeClr val="tx1"/>
                          </a:solidFill>
                          <a:effectLst/>
                          <a:latin typeface="Arial" charset="0"/>
                        </a:rPr>
                        <a:t>lesser</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3300"/>
                        </a:buClr>
                        <a:buSzPct val="125000"/>
                        <a:buFontTx/>
                        <a:buNone/>
                        <a:tabLst/>
                      </a:pPr>
                      <a:r>
                        <a:rPr kumimoji="0" lang="en-US" sz="2000" b="0" i="0" u="none" strike="noStrike" cap="none" normalizeH="0" baseline="0" dirty="0">
                          <a:ln>
                            <a:noFill/>
                          </a:ln>
                          <a:solidFill>
                            <a:schemeClr val="tx1"/>
                          </a:solidFill>
                          <a:effectLst/>
                          <a:latin typeface="Arial" charset="0"/>
                        </a:rPr>
                        <a:t>full</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2" name="Footer Placeholder 1"/>
          <p:cNvSpPr>
            <a:spLocks noGrp="1"/>
          </p:cNvSpPr>
          <p:nvPr>
            <p:ph type="ftr" sz="quarter" idx="10"/>
          </p:nvPr>
        </p:nvSpPr>
        <p:spPr/>
        <p:txBody>
          <a:bodyPr/>
          <a:lstStyle/>
          <a:p>
            <a:r>
              <a:rPr lang="en-US"/>
              <a:t>Instructional Materials Complementing FEMA P-1051, Design Examples       </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Instructional Materials Complementing FEMA P-1051, Design Examples       </a:t>
            </a:r>
            <a:endParaRPr lang="en-US" dirty="0"/>
          </a:p>
        </p:txBody>
      </p:sp>
      <p:pic>
        <p:nvPicPr>
          <p:cNvPr id="5" name="Picture 2" descr="http://www.servitokss.com/wp-content/uploads/2009/07/man_question_mark.jpg&#10;&#10;Person sitting on green question ma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1213" y="1692275"/>
            <a:ext cx="2724150"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z="3200" dirty="0">
                <a:solidFill>
                  <a:srgbClr val="2D2DB9"/>
                </a:solidFill>
              </a:rPr>
              <a:t>Questions</a:t>
            </a:r>
          </a:p>
        </p:txBody>
      </p:sp>
    </p:spTree>
    <p:extLst>
      <p:ext uri="{BB962C8B-B14F-4D97-AF65-F5344CB8AC3E}">
        <p14:creationId xmlns:p14="http://schemas.microsoft.com/office/powerpoint/2010/main" val="387602635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DISCLAIMER</a:t>
            </a:r>
          </a:p>
        </p:txBody>
      </p:sp>
      <p:sp>
        <p:nvSpPr>
          <p:cNvPr id="3" name="Content Placeholder 2"/>
          <p:cNvSpPr>
            <a:spLocks noGrp="1"/>
          </p:cNvSpPr>
          <p:nvPr>
            <p:ph idx="1"/>
          </p:nvPr>
        </p:nvSpPr>
        <p:spPr>
          <a:xfrm>
            <a:off x="632171" y="1276972"/>
            <a:ext cx="7772400" cy="4297362"/>
          </a:xfrm>
        </p:spPr>
        <p:txBody>
          <a:bodyPr/>
          <a:lstStyle/>
          <a:p>
            <a:pPr marL="0" indent="0">
              <a:buNone/>
            </a:pPr>
            <a:r>
              <a:rPr lang="en-US" sz="1600" dirty="0"/>
              <a:t> </a:t>
            </a:r>
          </a:p>
          <a:p>
            <a:r>
              <a:rPr lang="en-US" sz="1600" dirty="0"/>
              <a:t>NOTICE: Any opinions, findings, conclusions, or recommendations expressed in this publication do not necessarily reflect the views of the Federal Emergency Management Agency. Additionally, neither FEMA nor any of its employees make any warranty, expressed or implied, nor assume any legal liability or responsibility for the accuracy, completeness, or usefulness of any information, product or process included in this publication. </a:t>
            </a:r>
          </a:p>
          <a:p>
            <a:r>
              <a:rPr lang="en-US" sz="1600" dirty="0"/>
              <a:t>The opinions expressed herein regarding the requirements of the </a:t>
            </a:r>
            <a:r>
              <a:rPr lang="en-US" sz="1600" i="1" dirty="0"/>
              <a:t>NEHRP Recommended Seismic Provisions</a:t>
            </a:r>
            <a:r>
              <a:rPr lang="en-US" sz="1600" dirty="0"/>
              <a:t>, the referenced standards, and the building codes are not to be used for design purposes. Rather the user should consult the jurisdiction’s building official who has the authority to render interpretation of the code.</a:t>
            </a:r>
          </a:p>
          <a:p>
            <a:r>
              <a:rPr lang="en-US" sz="1600" dirty="0"/>
              <a:t>Any modifications made to the file represent the presenters' opinion only. </a:t>
            </a:r>
          </a:p>
        </p:txBody>
      </p:sp>
      <p:sp>
        <p:nvSpPr>
          <p:cNvPr id="4" name="Footer Placeholder 3"/>
          <p:cNvSpPr>
            <a:spLocks noGrp="1"/>
          </p:cNvSpPr>
          <p:nvPr>
            <p:ph type="ftr" sz="quarter" idx="10"/>
          </p:nvPr>
        </p:nvSpPr>
        <p:spPr/>
        <p:txBody>
          <a:bodyPr/>
          <a:lstStyle/>
          <a:p>
            <a:pPr>
              <a:defRPr/>
            </a:pPr>
            <a:r>
              <a:rPr lang="en-US"/>
              <a:t>Instructional Material Complementing FEMA P-1051, Design Examples</a:t>
            </a:r>
            <a:endParaRPr lang="en-US" i="1" dirty="0"/>
          </a:p>
        </p:txBody>
      </p:sp>
    </p:spTree>
    <p:extLst>
      <p:ext uri="{BB962C8B-B14F-4D97-AF65-F5344CB8AC3E}">
        <p14:creationId xmlns:p14="http://schemas.microsoft.com/office/powerpoint/2010/main" val="1197702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grpSp>
        <p:nvGrpSpPr>
          <p:cNvPr id="3" name="Group 2" descr="Strain hardening in the tension steel increases the final strength. A concrete strain of 0.003 corresponds to maximum strength.  &#10;" title="moment-curvature diagrams for a rectangular section in flexure"/>
          <p:cNvGrpSpPr/>
          <p:nvPr/>
        </p:nvGrpSpPr>
        <p:grpSpPr>
          <a:xfrm>
            <a:off x="295275" y="1466850"/>
            <a:ext cx="8578850" cy="4967288"/>
            <a:chOff x="295275" y="1466850"/>
            <a:chExt cx="8578850" cy="4967288"/>
          </a:xfrm>
        </p:grpSpPr>
        <p:sp>
          <p:nvSpPr>
            <p:cNvPr id="427011" name="Text Box 3"/>
            <p:cNvSpPr txBox="1">
              <a:spLocks noChangeArrowheads="1"/>
            </p:cNvSpPr>
            <p:nvPr/>
          </p:nvSpPr>
          <p:spPr bwMode="black">
            <a:xfrm>
              <a:off x="3419475" y="5976938"/>
              <a:ext cx="1771650" cy="457200"/>
            </a:xfrm>
            <a:prstGeom prst="rect">
              <a:avLst/>
            </a:prstGeom>
            <a:noFill/>
            <a:ln w="9525">
              <a:noFill/>
              <a:miter lim="800000"/>
              <a:headEnd/>
              <a:tailEnd/>
            </a:ln>
            <a:effectLst/>
          </p:spPr>
          <p:txBody>
            <a:bodyPr wrap="none">
              <a:spAutoFit/>
            </a:bodyPr>
            <a:lstStyle/>
            <a:p>
              <a:pPr algn="l" eaLnBrk="0" hangingPunct="0"/>
              <a:r>
                <a:rPr lang="en-US" dirty="0">
                  <a:latin typeface="Symbol" pitchFamily="18" charset="2"/>
                  <a:sym typeface="WP Greek Century" pitchFamily="2" charset="2"/>
                </a:rPr>
                <a:t>f</a:t>
              </a:r>
              <a:r>
                <a:rPr lang="en-US" dirty="0">
                  <a:sym typeface="WP Greek Century" pitchFamily="2" charset="2"/>
                </a:rPr>
                <a:t> x 10</a:t>
              </a:r>
              <a:r>
                <a:rPr lang="en-US" baseline="30000" dirty="0">
                  <a:sym typeface="WP Greek Century" pitchFamily="2" charset="2"/>
                </a:rPr>
                <a:t>-5</a:t>
              </a:r>
              <a:r>
                <a:rPr lang="en-US" dirty="0">
                  <a:sym typeface="WP Greek Century" pitchFamily="2" charset="2"/>
                </a:rPr>
                <a:t>  in</a:t>
              </a:r>
              <a:r>
                <a:rPr lang="en-US" baseline="30000" dirty="0">
                  <a:sym typeface="WP Greek Century" pitchFamily="2" charset="2"/>
                </a:rPr>
                <a:t>-1</a:t>
              </a:r>
              <a:endParaRPr lang="en-US" dirty="0"/>
            </a:p>
          </p:txBody>
        </p:sp>
        <p:sp>
          <p:nvSpPr>
            <p:cNvPr id="427012" name="Rectangle 4"/>
            <p:cNvSpPr>
              <a:spLocks noChangeArrowheads="1"/>
            </p:cNvSpPr>
            <p:nvPr/>
          </p:nvSpPr>
          <p:spPr bwMode="black">
            <a:xfrm>
              <a:off x="1219200" y="5013325"/>
              <a:ext cx="5964238" cy="30163"/>
            </a:xfrm>
            <a:prstGeom prst="rect">
              <a:avLst/>
            </a:prstGeom>
            <a:solidFill>
              <a:schemeClr val="tx1"/>
            </a:solidFill>
            <a:ln w="9525">
              <a:noFill/>
              <a:miter lim="800000"/>
              <a:headEnd/>
              <a:tailEnd/>
            </a:ln>
          </p:spPr>
          <p:txBody>
            <a:bodyPr/>
            <a:lstStyle/>
            <a:p>
              <a:endParaRPr lang="en-US"/>
            </a:p>
          </p:txBody>
        </p:sp>
        <p:sp>
          <p:nvSpPr>
            <p:cNvPr id="427013" name="Rectangle 5"/>
            <p:cNvSpPr>
              <a:spLocks noChangeArrowheads="1"/>
            </p:cNvSpPr>
            <p:nvPr/>
          </p:nvSpPr>
          <p:spPr bwMode="black">
            <a:xfrm>
              <a:off x="1219200" y="4440238"/>
              <a:ext cx="5964238" cy="30162"/>
            </a:xfrm>
            <a:prstGeom prst="rect">
              <a:avLst/>
            </a:prstGeom>
            <a:solidFill>
              <a:schemeClr val="tx1"/>
            </a:solidFill>
            <a:ln w="9525">
              <a:noFill/>
              <a:miter lim="800000"/>
              <a:headEnd/>
              <a:tailEnd/>
            </a:ln>
          </p:spPr>
          <p:txBody>
            <a:bodyPr/>
            <a:lstStyle/>
            <a:p>
              <a:endParaRPr lang="en-US"/>
            </a:p>
          </p:txBody>
        </p:sp>
        <p:sp>
          <p:nvSpPr>
            <p:cNvPr id="427014" name="Rectangle 6"/>
            <p:cNvSpPr>
              <a:spLocks noChangeArrowheads="1"/>
            </p:cNvSpPr>
            <p:nvPr/>
          </p:nvSpPr>
          <p:spPr bwMode="black">
            <a:xfrm>
              <a:off x="1219200" y="3881438"/>
              <a:ext cx="5964238" cy="26987"/>
            </a:xfrm>
            <a:prstGeom prst="rect">
              <a:avLst/>
            </a:prstGeom>
            <a:solidFill>
              <a:schemeClr val="tx1"/>
            </a:solidFill>
            <a:ln w="9525">
              <a:noFill/>
              <a:miter lim="800000"/>
              <a:headEnd/>
              <a:tailEnd/>
            </a:ln>
          </p:spPr>
          <p:txBody>
            <a:bodyPr/>
            <a:lstStyle/>
            <a:p>
              <a:endParaRPr lang="en-US"/>
            </a:p>
          </p:txBody>
        </p:sp>
        <p:sp>
          <p:nvSpPr>
            <p:cNvPr id="427015" name="Rectangle 7"/>
            <p:cNvSpPr>
              <a:spLocks noChangeArrowheads="1"/>
            </p:cNvSpPr>
            <p:nvPr/>
          </p:nvSpPr>
          <p:spPr bwMode="black">
            <a:xfrm>
              <a:off x="1219200" y="3306763"/>
              <a:ext cx="5964238" cy="30162"/>
            </a:xfrm>
            <a:prstGeom prst="rect">
              <a:avLst/>
            </a:prstGeom>
            <a:solidFill>
              <a:schemeClr val="tx1"/>
            </a:solidFill>
            <a:ln w="9525">
              <a:noFill/>
              <a:miter lim="800000"/>
              <a:headEnd/>
              <a:tailEnd/>
            </a:ln>
          </p:spPr>
          <p:txBody>
            <a:bodyPr/>
            <a:lstStyle/>
            <a:p>
              <a:endParaRPr lang="en-US"/>
            </a:p>
          </p:txBody>
        </p:sp>
        <p:sp>
          <p:nvSpPr>
            <p:cNvPr id="427016" name="Rectangle 8"/>
            <p:cNvSpPr>
              <a:spLocks noChangeArrowheads="1"/>
            </p:cNvSpPr>
            <p:nvPr/>
          </p:nvSpPr>
          <p:spPr bwMode="black">
            <a:xfrm>
              <a:off x="1219200" y="2744788"/>
              <a:ext cx="5964238" cy="30162"/>
            </a:xfrm>
            <a:prstGeom prst="rect">
              <a:avLst/>
            </a:prstGeom>
            <a:solidFill>
              <a:schemeClr val="tx1"/>
            </a:solidFill>
            <a:ln w="9525">
              <a:noFill/>
              <a:miter lim="800000"/>
              <a:headEnd/>
              <a:tailEnd/>
            </a:ln>
          </p:spPr>
          <p:txBody>
            <a:bodyPr/>
            <a:lstStyle/>
            <a:p>
              <a:endParaRPr lang="en-US"/>
            </a:p>
          </p:txBody>
        </p:sp>
        <p:sp>
          <p:nvSpPr>
            <p:cNvPr id="427017" name="Rectangle 9"/>
            <p:cNvSpPr>
              <a:spLocks noChangeArrowheads="1"/>
            </p:cNvSpPr>
            <p:nvPr/>
          </p:nvSpPr>
          <p:spPr bwMode="black">
            <a:xfrm>
              <a:off x="1219200" y="2173288"/>
              <a:ext cx="5964238" cy="30162"/>
            </a:xfrm>
            <a:prstGeom prst="rect">
              <a:avLst/>
            </a:prstGeom>
            <a:solidFill>
              <a:schemeClr val="tx1"/>
            </a:solidFill>
            <a:ln w="9525">
              <a:noFill/>
              <a:miter lim="800000"/>
              <a:headEnd/>
              <a:tailEnd/>
            </a:ln>
          </p:spPr>
          <p:txBody>
            <a:bodyPr/>
            <a:lstStyle/>
            <a:p>
              <a:endParaRPr lang="en-US"/>
            </a:p>
          </p:txBody>
        </p:sp>
        <p:sp>
          <p:nvSpPr>
            <p:cNvPr id="427018" name="Rectangle 10"/>
            <p:cNvSpPr>
              <a:spLocks noChangeArrowheads="1"/>
            </p:cNvSpPr>
            <p:nvPr/>
          </p:nvSpPr>
          <p:spPr bwMode="black">
            <a:xfrm>
              <a:off x="2195513" y="1617663"/>
              <a:ext cx="30162" cy="3983037"/>
            </a:xfrm>
            <a:prstGeom prst="rect">
              <a:avLst/>
            </a:prstGeom>
            <a:solidFill>
              <a:schemeClr val="tx1"/>
            </a:solidFill>
            <a:ln w="9525">
              <a:noFill/>
              <a:miter lim="800000"/>
              <a:headEnd/>
              <a:tailEnd/>
            </a:ln>
          </p:spPr>
          <p:txBody>
            <a:bodyPr/>
            <a:lstStyle/>
            <a:p>
              <a:endParaRPr lang="en-US"/>
            </a:p>
          </p:txBody>
        </p:sp>
        <p:sp>
          <p:nvSpPr>
            <p:cNvPr id="427019" name="Rectangle 11"/>
            <p:cNvSpPr>
              <a:spLocks noChangeArrowheads="1"/>
            </p:cNvSpPr>
            <p:nvPr/>
          </p:nvSpPr>
          <p:spPr bwMode="black">
            <a:xfrm>
              <a:off x="3186113" y="1617663"/>
              <a:ext cx="26987" cy="3983037"/>
            </a:xfrm>
            <a:prstGeom prst="rect">
              <a:avLst/>
            </a:prstGeom>
            <a:solidFill>
              <a:schemeClr val="tx1"/>
            </a:solidFill>
            <a:ln w="9525">
              <a:noFill/>
              <a:miter lim="800000"/>
              <a:headEnd/>
              <a:tailEnd/>
            </a:ln>
          </p:spPr>
          <p:txBody>
            <a:bodyPr/>
            <a:lstStyle/>
            <a:p>
              <a:endParaRPr lang="en-US"/>
            </a:p>
          </p:txBody>
        </p:sp>
        <p:sp>
          <p:nvSpPr>
            <p:cNvPr id="427020" name="Rectangle 12"/>
            <p:cNvSpPr>
              <a:spLocks noChangeArrowheads="1"/>
            </p:cNvSpPr>
            <p:nvPr/>
          </p:nvSpPr>
          <p:spPr bwMode="black">
            <a:xfrm>
              <a:off x="4186238" y="1617663"/>
              <a:ext cx="26987" cy="3983037"/>
            </a:xfrm>
            <a:prstGeom prst="rect">
              <a:avLst/>
            </a:prstGeom>
            <a:solidFill>
              <a:schemeClr val="tx1"/>
            </a:solidFill>
            <a:ln w="9525">
              <a:noFill/>
              <a:miter lim="800000"/>
              <a:headEnd/>
              <a:tailEnd/>
            </a:ln>
          </p:spPr>
          <p:txBody>
            <a:bodyPr/>
            <a:lstStyle/>
            <a:p>
              <a:endParaRPr lang="en-US"/>
            </a:p>
          </p:txBody>
        </p:sp>
        <p:sp>
          <p:nvSpPr>
            <p:cNvPr id="427021" name="Rectangle 13"/>
            <p:cNvSpPr>
              <a:spLocks noChangeArrowheads="1"/>
            </p:cNvSpPr>
            <p:nvPr/>
          </p:nvSpPr>
          <p:spPr bwMode="black">
            <a:xfrm>
              <a:off x="5176838" y="1617663"/>
              <a:ext cx="30162" cy="3983037"/>
            </a:xfrm>
            <a:prstGeom prst="rect">
              <a:avLst/>
            </a:prstGeom>
            <a:solidFill>
              <a:schemeClr val="tx1"/>
            </a:solidFill>
            <a:ln w="9525">
              <a:noFill/>
              <a:miter lim="800000"/>
              <a:headEnd/>
              <a:tailEnd/>
            </a:ln>
          </p:spPr>
          <p:txBody>
            <a:bodyPr/>
            <a:lstStyle/>
            <a:p>
              <a:endParaRPr lang="en-US"/>
            </a:p>
          </p:txBody>
        </p:sp>
        <p:sp>
          <p:nvSpPr>
            <p:cNvPr id="427022" name="Rectangle 14"/>
            <p:cNvSpPr>
              <a:spLocks noChangeArrowheads="1"/>
            </p:cNvSpPr>
            <p:nvPr/>
          </p:nvSpPr>
          <p:spPr bwMode="black">
            <a:xfrm>
              <a:off x="6165850" y="1617663"/>
              <a:ext cx="30163" cy="3983037"/>
            </a:xfrm>
            <a:prstGeom prst="rect">
              <a:avLst/>
            </a:prstGeom>
            <a:solidFill>
              <a:schemeClr val="tx1"/>
            </a:solidFill>
            <a:ln w="9525">
              <a:noFill/>
              <a:miter lim="800000"/>
              <a:headEnd/>
              <a:tailEnd/>
            </a:ln>
          </p:spPr>
          <p:txBody>
            <a:bodyPr/>
            <a:lstStyle/>
            <a:p>
              <a:endParaRPr lang="en-US"/>
            </a:p>
          </p:txBody>
        </p:sp>
        <p:sp>
          <p:nvSpPr>
            <p:cNvPr id="427023" name="Rectangle 15"/>
            <p:cNvSpPr>
              <a:spLocks noChangeArrowheads="1"/>
            </p:cNvSpPr>
            <p:nvPr/>
          </p:nvSpPr>
          <p:spPr bwMode="black">
            <a:xfrm>
              <a:off x="1219200" y="1603375"/>
              <a:ext cx="5964238" cy="26988"/>
            </a:xfrm>
            <a:prstGeom prst="rect">
              <a:avLst/>
            </a:prstGeom>
            <a:solidFill>
              <a:schemeClr val="tx1"/>
            </a:solidFill>
            <a:ln w="9525">
              <a:noFill/>
              <a:miter lim="800000"/>
              <a:headEnd/>
              <a:tailEnd/>
            </a:ln>
          </p:spPr>
          <p:txBody>
            <a:bodyPr/>
            <a:lstStyle/>
            <a:p>
              <a:endParaRPr lang="en-US"/>
            </a:p>
          </p:txBody>
        </p:sp>
        <p:sp>
          <p:nvSpPr>
            <p:cNvPr id="427024" name="Rectangle 16"/>
            <p:cNvSpPr>
              <a:spLocks noChangeArrowheads="1"/>
            </p:cNvSpPr>
            <p:nvPr/>
          </p:nvSpPr>
          <p:spPr bwMode="black">
            <a:xfrm>
              <a:off x="7165975" y="1617663"/>
              <a:ext cx="30163" cy="3983037"/>
            </a:xfrm>
            <a:prstGeom prst="rect">
              <a:avLst/>
            </a:prstGeom>
            <a:solidFill>
              <a:schemeClr val="tx1"/>
            </a:solidFill>
            <a:ln w="9525">
              <a:noFill/>
              <a:miter lim="800000"/>
              <a:headEnd/>
              <a:tailEnd/>
            </a:ln>
          </p:spPr>
          <p:txBody>
            <a:bodyPr/>
            <a:lstStyle/>
            <a:p>
              <a:endParaRPr lang="en-US"/>
            </a:p>
          </p:txBody>
        </p:sp>
        <p:sp>
          <p:nvSpPr>
            <p:cNvPr id="427025" name="Rectangle 17"/>
            <p:cNvSpPr>
              <a:spLocks noChangeArrowheads="1"/>
            </p:cNvSpPr>
            <p:nvPr/>
          </p:nvSpPr>
          <p:spPr bwMode="black">
            <a:xfrm>
              <a:off x="1203325" y="1617663"/>
              <a:ext cx="33338" cy="3983037"/>
            </a:xfrm>
            <a:prstGeom prst="rect">
              <a:avLst/>
            </a:prstGeom>
            <a:solidFill>
              <a:schemeClr val="tx1"/>
            </a:solidFill>
            <a:ln w="9525">
              <a:noFill/>
              <a:miter lim="800000"/>
              <a:headEnd/>
              <a:tailEnd/>
            </a:ln>
          </p:spPr>
          <p:txBody>
            <a:bodyPr/>
            <a:lstStyle/>
            <a:p>
              <a:endParaRPr lang="en-US"/>
            </a:p>
          </p:txBody>
        </p:sp>
        <p:sp>
          <p:nvSpPr>
            <p:cNvPr id="427026" name="Rectangle 18"/>
            <p:cNvSpPr>
              <a:spLocks noChangeArrowheads="1"/>
            </p:cNvSpPr>
            <p:nvPr/>
          </p:nvSpPr>
          <p:spPr bwMode="black">
            <a:xfrm>
              <a:off x="1219200" y="5584825"/>
              <a:ext cx="5964238" cy="30163"/>
            </a:xfrm>
            <a:prstGeom prst="rect">
              <a:avLst/>
            </a:prstGeom>
            <a:solidFill>
              <a:schemeClr val="tx1"/>
            </a:solidFill>
            <a:ln w="9525">
              <a:noFill/>
              <a:miter lim="800000"/>
              <a:headEnd/>
              <a:tailEnd/>
            </a:ln>
          </p:spPr>
          <p:txBody>
            <a:bodyPr/>
            <a:lstStyle/>
            <a:p>
              <a:endParaRPr lang="en-US"/>
            </a:p>
          </p:txBody>
        </p:sp>
        <p:sp>
          <p:nvSpPr>
            <p:cNvPr id="427027" name="Freeform 19"/>
            <p:cNvSpPr>
              <a:spLocks/>
            </p:cNvSpPr>
            <p:nvPr/>
          </p:nvSpPr>
          <p:spPr bwMode="black">
            <a:xfrm>
              <a:off x="1206500" y="5402263"/>
              <a:ext cx="74613" cy="201612"/>
            </a:xfrm>
            <a:custGeom>
              <a:avLst/>
              <a:gdLst/>
              <a:ahLst/>
              <a:cxnLst>
                <a:cxn ang="0">
                  <a:pos x="0" y="361"/>
                </a:cxn>
                <a:cxn ang="0">
                  <a:pos x="90" y="1"/>
                </a:cxn>
                <a:cxn ang="0">
                  <a:pos x="90" y="0"/>
                </a:cxn>
                <a:cxn ang="0">
                  <a:pos x="143" y="16"/>
                </a:cxn>
                <a:cxn ang="0">
                  <a:pos x="143" y="15"/>
                </a:cxn>
                <a:cxn ang="0">
                  <a:pos x="52" y="375"/>
                </a:cxn>
                <a:cxn ang="0">
                  <a:pos x="0" y="361"/>
                </a:cxn>
              </a:cxnLst>
              <a:rect l="0" t="0" r="r" b="b"/>
              <a:pathLst>
                <a:path w="143" h="375">
                  <a:moveTo>
                    <a:pt x="0" y="361"/>
                  </a:moveTo>
                  <a:lnTo>
                    <a:pt x="90" y="1"/>
                  </a:lnTo>
                  <a:lnTo>
                    <a:pt x="90" y="0"/>
                  </a:lnTo>
                  <a:lnTo>
                    <a:pt x="143" y="16"/>
                  </a:lnTo>
                  <a:lnTo>
                    <a:pt x="143" y="15"/>
                  </a:lnTo>
                  <a:lnTo>
                    <a:pt x="52" y="375"/>
                  </a:lnTo>
                  <a:lnTo>
                    <a:pt x="0" y="361"/>
                  </a:lnTo>
                  <a:close/>
                </a:path>
              </a:pathLst>
            </a:custGeom>
            <a:solidFill>
              <a:schemeClr val="accent2"/>
            </a:solidFill>
            <a:ln w="9525">
              <a:solidFill>
                <a:schemeClr val="accent2"/>
              </a:solidFill>
              <a:round/>
              <a:headEnd/>
              <a:tailEnd/>
            </a:ln>
          </p:spPr>
          <p:txBody>
            <a:bodyPr/>
            <a:lstStyle/>
            <a:p>
              <a:endParaRPr lang="en-US"/>
            </a:p>
          </p:txBody>
        </p:sp>
        <p:sp>
          <p:nvSpPr>
            <p:cNvPr id="427028" name="Freeform 20"/>
            <p:cNvSpPr>
              <a:spLocks/>
            </p:cNvSpPr>
            <p:nvPr/>
          </p:nvSpPr>
          <p:spPr bwMode="black">
            <a:xfrm>
              <a:off x="1254125" y="5219700"/>
              <a:ext cx="84138" cy="190500"/>
            </a:xfrm>
            <a:custGeom>
              <a:avLst/>
              <a:gdLst/>
              <a:ahLst/>
              <a:cxnLst>
                <a:cxn ang="0">
                  <a:pos x="0" y="342"/>
                </a:cxn>
                <a:cxn ang="0">
                  <a:pos x="109" y="0"/>
                </a:cxn>
                <a:cxn ang="0">
                  <a:pos x="109" y="1"/>
                </a:cxn>
                <a:cxn ang="0">
                  <a:pos x="162" y="15"/>
                </a:cxn>
                <a:cxn ang="0">
                  <a:pos x="162" y="16"/>
                </a:cxn>
                <a:cxn ang="0">
                  <a:pos x="53" y="358"/>
                </a:cxn>
                <a:cxn ang="0">
                  <a:pos x="0" y="342"/>
                </a:cxn>
              </a:cxnLst>
              <a:rect l="0" t="0" r="r" b="b"/>
              <a:pathLst>
                <a:path w="162" h="358">
                  <a:moveTo>
                    <a:pt x="0" y="342"/>
                  </a:moveTo>
                  <a:lnTo>
                    <a:pt x="109" y="0"/>
                  </a:lnTo>
                  <a:lnTo>
                    <a:pt x="109" y="1"/>
                  </a:lnTo>
                  <a:lnTo>
                    <a:pt x="162" y="15"/>
                  </a:lnTo>
                  <a:lnTo>
                    <a:pt x="162" y="16"/>
                  </a:lnTo>
                  <a:lnTo>
                    <a:pt x="53" y="358"/>
                  </a:lnTo>
                  <a:lnTo>
                    <a:pt x="0" y="342"/>
                  </a:lnTo>
                  <a:close/>
                </a:path>
              </a:pathLst>
            </a:custGeom>
            <a:solidFill>
              <a:schemeClr val="accent2"/>
            </a:solidFill>
            <a:ln w="9525">
              <a:solidFill>
                <a:schemeClr val="accent2"/>
              </a:solidFill>
              <a:round/>
              <a:headEnd/>
              <a:tailEnd/>
            </a:ln>
          </p:spPr>
          <p:txBody>
            <a:bodyPr/>
            <a:lstStyle/>
            <a:p>
              <a:endParaRPr lang="en-US"/>
            </a:p>
          </p:txBody>
        </p:sp>
        <p:sp>
          <p:nvSpPr>
            <p:cNvPr id="427029" name="Freeform 21"/>
            <p:cNvSpPr>
              <a:spLocks/>
            </p:cNvSpPr>
            <p:nvPr/>
          </p:nvSpPr>
          <p:spPr bwMode="black">
            <a:xfrm>
              <a:off x="1312863" y="5035550"/>
              <a:ext cx="73025" cy="190500"/>
            </a:xfrm>
            <a:custGeom>
              <a:avLst/>
              <a:gdLst/>
              <a:ahLst/>
              <a:cxnLst>
                <a:cxn ang="0">
                  <a:pos x="0" y="342"/>
                </a:cxn>
                <a:cxn ang="0">
                  <a:pos x="91" y="0"/>
                </a:cxn>
                <a:cxn ang="0">
                  <a:pos x="91" y="0"/>
                </a:cxn>
                <a:cxn ang="0">
                  <a:pos x="144" y="14"/>
                </a:cxn>
                <a:cxn ang="0">
                  <a:pos x="144" y="14"/>
                </a:cxn>
                <a:cxn ang="0">
                  <a:pos x="53" y="356"/>
                </a:cxn>
                <a:cxn ang="0">
                  <a:pos x="0" y="342"/>
                </a:cxn>
              </a:cxnLst>
              <a:rect l="0" t="0" r="r" b="b"/>
              <a:pathLst>
                <a:path w="144" h="356">
                  <a:moveTo>
                    <a:pt x="0" y="342"/>
                  </a:moveTo>
                  <a:lnTo>
                    <a:pt x="91" y="0"/>
                  </a:lnTo>
                  <a:lnTo>
                    <a:pt x="91" y="0"/>
                  </a:lnTo>
                  <a:lnTo>
                    <a:pt x="144" y="14"/>
                  </a:lnTo>
                  <a:lnTo>
                    <a:pt x="144" y="14"/>
                  </a:lnTo>
                  <a:lnTo>
                    <a:pt x="53" y="356"/>
                  </a:lnTo>
                  <a:lnTo>
                    <a:pt x="0" y="342"/>
                  </a:lnTo>
                  <a:close/>
                </a:path>
              </a:pathLst>
            </a:custGeom>
            <a:solidFill>
              <a:schemeClr val="accent2"/>
            </a:solidFill>
            <a:ln w="9525">
              <a:solidFill>
                <a:schemeClr val="accent2"/>
              </a:solidFill>
              <a:round/>
              <a:headEnd/>
              <a:tailEnd/>
            </a:ln>
          </p:spPr>
          <p:txBody>
            <a:bodyPr/>
            <a:lstStyle/>
            <a:p>
              <a:endParaRPr lang="en-US"/>
            </a:p>
          </p:txBody>
        </p:sp>
        <p:sp>
          <p:nvSpPr>
            <p:cNvPr id="427030" name="Freeform 22"/>
            <p:cNvSpPr>
              <a:spLocks/>
            </p:cNvSpPr>
            <p:nvPr/>
          </p:nvSpPr>
          <p:spPr bwMode="black">
            <a:xfrm>
              <a:off x="1360488" y="4841875"/>
              <a:ext cx="74612" cy="198438"/>
            </a:xfrm>
            <a:custGeom>
              <a:avLst/>
              <a:gdLst/>
              <a:ahLst/>
              <a:cxnLst>
                <a:cxn ang="0">
                  <a:pos x="0" y="360"/>
                </a:cxn>
                <a:cxn ang="0">
                  <a:pos x="91" y="0"/>
                </a:cxn>
                <a:cxn ang="0">
                  <a:pos x="91" y="0"/>
                </a:cxn>
                <a:cxn ang="0">
                  <a:pos x="143" y="13"/>
                </a:cxn>
                <a:cxn ang="0">
                  <a:pos x="143" y="13"/>
                </a:cxn>
                <a:cxn ang="0">
                  <a:pos x="53" y="374"/>
                </a:cxn>
                <a:cxn ang="0">
                  <a:pos x="0" y="360"/>
                </a:cxn>
              </a:cxnLst>
              <a:rect l="0" t="0" r="r" b="b"/>
              <a:pathLst>
                <a:path w="143" h="374">
                  <a:moveTo>
                    <a:pt x="0" y="360"/>
                  </a:moveTo>
                  <a:lnTo>
                    <a:pt x="91" y="0"/>
                  </a:lnTo>
                  <a:lnTo>
                    <a:pt x="91" y="0"/>
                  </a:lnTo>
                  <a:lnTo>
                    <a:pt x="143" y="13"/>
                  </a:lnTo>
                  <a:lnTo>
                    <a:pt x="143" y="13"/>
                  </a:lnTo>
                  <a:lnTo>
                    <a:pt x="53" y="374"/>
                  </a:lnTo>
                  <a:lnTo>
                    <a:pt x="0" y="360"/>
                  </a:lnTo>
                  <a:close/>
                </a:path>
              </a:pathLst>
            </a:custGeom>
            <a:solidFill>
              <a:schemeClr val="accent2"/>
            </a:solidFill>
            <a:ln w="9525">
              <a:solidFill>
                <a:schemeClr val="accent2"/>
              </a:solidFill>
              <a:round/>
              <a:headEnd/>
              <a:tailEnd/>
            </a:ln>
          </p:spPr>
          <p:txBody>
            <a:bodyPr/>
            <a:lstStyle/>
            <a:p>
              <a:endParaRPr lang="en-US"/>
            </a:p>
          </p:txBody>
        </p:sp>
        <p:sp>
          <p:nvSpPr>
            <p:cNvPr id="427031" name="Freeform 23"/>
            <p:cNvSpPr>
              <a:spLocks/>
            </p:cNvSpPr>
            <p:nvPr/>
          </p:nvSpPr>
          <p:spPr bwMode="black">
            <a:xfrm>
              <a:off x="1408113" y="4637088"/>
              <a:ext cx="76200" cy="209550"/>
            </a:xfrm>
            <a:custGeom>
              <a:avLst/>
              <a:gdLst/>
              <a:ahLst/>
              <a:cxnLst>
                <a:cxn ang="0">
                  <a:pos x="0" y="379"/>
                </a:cxn>
                <a:cxn ang="0">
                  <a:pos x="90" y="0"/>
                </a:cxn>
                <a:cxn ang="0">
                  <a:pos x="90" y="0"/>
                </a:cxn>
                <a:cxn ang="0">
                  <a:pos x="143" y="14"/>
                </a:cxn>
                <a:cxn ang="0">
                  <a:pos x="143" y="14"/>
                </a:cxn>
                <a:cxn ang="0">
                  <a:pos x="52" y="392"/>
                </a:cxn>
                <a:cxn ang="0">
                  <a:pos x="0" y="379"/>
                </a:cxn>
              </a:cxnLst>
              <a:rect l="0" t="0" r="r" b="b"/>
              <a:pathLst>
                <a:path w="143" h="392">
                  <a:moveTo>
                    <a:pt x="0" y="379"/>
                  </a:moveTo>
                  <a:lnTo>
                    <a:pt x="90" y="0"/>
                  </a:lnTo>
                  <a:lnTo>
                    <a:pt x="90" y="0"/>
                  </a:lnTo>
                  <a:lnTo>
                    <a:pt x="143" y="14"/>
                  </a:lnTo>
                  <a:lnTo>
                    <a:pt x="143" y="14"/>
                  </a:lnTo>
                  <a:lnTo>
                    <a:pt x="52" y="392"/>
                  </a:lnTo>
                  <a:lnTo>
                    <a:pt x="0" y="379"/>
                  </a:lnTo>
                  <a:close/>
                </a:path>
              </a:pathLst>
            </a:custGeom>
            <a:solidFill>
              <a:schemeClr val="accent2"/>
            </a:solidFill>
            <a:ln w="9525">
              <a:solidFill>
                <a:schemeClr val="accent2"/>
              </a:solidFill>
              <a:round/>
              <a:headEnd/>
              <a:tailEnd/>
            </a:ln>
          </p:spPr>
          <p:txBody>
            <a:bodyPr/>
            <a:lstStyle/>
            <a:p>
              <a:endParaRPr lang="en-US"/>
            </a:p>
          </p:txBody>
        </p:sp>
        <p:sp>
          <p:nvSpPr>
            <p:cNvPr id="427032" name="Freeform 24"/>
            <p:cNvSpPr>
              <a:spLocks/>
            </p:cNvSpPr>
            <p:nvPr/>
          </p:nvSpPr>
          <p:spPr bwMode="black">
            <a:xfrm>
              <a:off x="1455738" y="4443413"/>
              <a:ext cx="76200" cy="201612"/>
            </a:xfrm>
            <a:custGeom>
              <a:avLst/>
              <a:gdLst/>
              <a:ahLst/>
              <a:cxnLst>
                <a:cxn ang="0">
                  <a:pos x="0" y="359"/>
                </a:cxn>
                <a:cxn ang="0">
                  <a:pos x="90" y="0"/>
                </a:cxn>
                <a:cxn ang="0">
                  <a:pos x="90" y="0"/>
                </a:cxn>
                <a:cxn ang="0">
                  <a:pos x="143" y="14"/>
                </a:cxn>
                <a:cxn ang="0">
                  <a:pos x="143" y="14"/>
                </a:cxn>
                <a:cxn ang="0">
                  <a:pos x="53" y="373"/>
                </a:cxn>
                <a:cxn ang="0">
                  <a:pos x="0" y="359"/>
                </a:cxn>
              </a:cxnLst>
              <a:rect l="0" t="0" r="r" b="b"/>
              <a:pathLst>
                <a:path w="143" h="373">
                  <a:moveTo>
                    <a:pt x="0" y="359"/>
                  </a:moveTo>
                  <a:lnTo>
                    <a:pt x="90" y="0"/>
                  </a:lnTo>
                  <a:lnTo>
                    <a:pt x="90" y="0"/>
                  </a:lnTo>
                  <a:lnTo>
                    <a:pt x="143" y="14"/>
                  </a:lnTo>
                  <a:lnTo>
                    <a:pt x="143" y="14"/>
                  </a:lnTo>
                  <a:lnTo>
                    <a:pt x="53" y="373"/>
                  </a:lnTo>
                  <a:lnTo>
                    <a:pt x="0" y="359"/>
                  </a:lnTo>
                  <a:close/>
                </a:path>
              </a:pathLst>
            </a:custGeom>
            <a:solidFill>
              <a:schemeClr val="accent2"/>
            </a:solidFill>
            <a:ln w="9525">
              <a:solidFill>
                <a:schemeClr val="accent2"/>
              </a:solidFill>
              <a:round/>
              <a:headEnd/>
              <a:tailEnd/>
            </a:ln>
          </p:spPr>
          <p:txBody>
            <a:bodyPr/>
            <a:lstStyle/>
            <a:p>
              <a:endParaRPr lang="en-US"/>
            </a:p>
          </p:txBody>
        </p:sp>
        <p:sp>
          <p:nvSpPr>
            <p:cNvPr id="427033" name="Freeform 25"/>
            <p:cNvSpPr>
              <a:spLocks/>
            </p:cNvSpPr>
            <p:nvPr/>
          </p:nvSpPr>
          <p:spPr bwMode="black">
            <a:xfrm>
              <a:off x="1503363" y="4238625"/>
              <a:ext cx="77787" cy="212725"/>
            </a:xfrm>
            <a:custGeom>
              <a:avLst/>
              <a:gdLst/>
              <a:ahLst/>
              <a:cxnLst>
                <a:cxn ang="0">
                  <a:pos x="0" y="378"/>
                </a:cxn>
                <a:cxn ang="0">
                  <a:pos x="91" y="0"/>
                </a:cxn>
                <a:cxn ang="0">
                  <a:pos x="91" y="0"/>
                </a:cxn>
                <a:cxn ang="0">
                  <a:pos x="143" y="13"/>
                </a:cxn>
                <a:cxn ang="0">
                  <a:pos x="143" y="13"/>
                </a:cxn>
                <a:cxn ang="0">
                  <a:pos x="53" y="392"/>
                </a:cxn>
                <a:cxn ang="0">
                  <a:pos x="0" y="378"/>
                </a:cxn>
              </a:cxnLst>
              <a:rect l="0" t="0" r="r" b="b"/>
              <a:pathLst>
                <a:path w="143" h="392">
                  <a:moveTo>
                    <a:pt x="0" y="378"/>
                  </a:moveTo>
                  <a:lnTo>
                    <a:pt x="91" y="0"/>
                  </a:lnTo>
                  <a:lnTo>
                    <a:pt x="91" y="0"/>
                  </a:lnTo>
                  <a:lnTo>
                    <a:pt x="143" y="13"/>
                  </a:lnTo>
                  <a:lnTo>
                    <a:pt x="143" y="13"/>
                  </a:lnTo>
                  <a:lnTo>
                    <a:pt x="53" y="392"/>
                  </a:lnTo>
                  <a:lnTo>
                    <a:pt x="0" y="378"/>
                  </a:lnTo>
                  <a:close/>
                </a:path>
              </a:pathLst>
            </a:custGeom>
            <a:solidFill>
              <a:schemeClr val="accent2"/>
            </a:solidFill>
            <a:ln w="9525">
              <a:solidFill>
                <a:schemeClr val="accent2"/>
              </a:solidFill>
              <a:round/>
              <a:headEnd/>
              <a:tailEnd/>
            </a:ln>
          </p:spPr>
          <p:txBody>
            <a:bodyPr/>
            <a:lstStyle/>
            <a:p>
              <a:endParaRPr lang="en-US"/>
            </a:p>
          </p:txBody>
        </p:sp>
        <p:sp>
          <p:nvSpPr>
            <p:cNvPr id="427034" name="Freeform 26"/>
            <p:cNvSpPr>
              <a:spLocks/>
            </p:cNvSpPr>
            <p:nvPr/>
          </p:nvSpPr>
          <p:spPr bwMode="black">
            <a:xfrm>
              <a:off x="1550988" y="4044950"/>
              <a:ext cx="77787" cy="201613"/>
            </a:xfrm>
            <a:custGeom>
              <a:avLst/>
              <a:gdLst/>
              <a:ahLst/>
              <a:cxnLst>
                <a:cxn ang="0">
                  <a:pos x="0" y="360"/>
                </a:cxn>
                <a:cxn ang="0">
                  <a:pos x="90" y="0"/>
                </a:cxn>
                <a:cxn ang="0">
                  <a:pos x="90" y="0"/>
                </a:cxn>
                <a:cxn ang="0">
                  <a:pos x="143" y="13"/>
                </a:cxn>
                <a:cxn ang="0">
                  <a:pos x="143" y="13"/>
                </a:cxn>
                <a:cxn ang="0">
                  <a:pos x="52" y="373"/>
                </a:cxn>
                <a:cxn ang="0">
                  <a:pos x="0" y="360"/>
                </a:cxn>
              </a:cxnLst>
              <a:rect l="0" t="0" r="r" b="b"/>
              <a:pathLst>
                <a:path w="143" h="373">
                  <a:moveTo>
                    <a:pt x="0" y="360"/>
                  </a:moveTo>
                  <a:lnTo>
                    <a:pt x="90" y="0"/>
                  </a:lnTo>
                  <a:lnTo>
                    <a:pt x="90" y="0"/>
                  </a:lnTo>
                  <a:lnTo>
                    <a:pt x="143" y="13"/>
                  </a:lnTo>
                  <a:lnTo>
                    <a:pt x="143" y="13"/>
                  </a:lnTo>
                  <a:lnTo>
                    <a:pt x="52" y="373"/>
                  </a:lnTo>
                  <a:lnTo>
                    <a:pt x="0" y="360"/>
                  </a:lnTo>
                  <a:close/>
                </a:path>
              </a:pathLst>
            </a:custGeom>
            <a:solidFill>
              <a:schemeClr val="accent2"/>
            </a:solidFill>
            <a:ln w="9525">
              <a:solidFill>
                <a:schemeClr val="accent2"/>
              </a:solidFill>
              <a:round/>
              <a:headEnd/>
              <a:tailEnd/>
            </a:ln>
          </p:spPr>
          <p:txBody>
            <a:bodyPr/>
            <a:lstStyle/>
            <a:p>
              <a:endParaRPr lang="en-US"/>
            </a:p>
          </p:txBody>
        </p:sp>
        <p:sp>
          <p:nvSpPr>
            <p:cNvPr id="427035" name="Freeform 27"/>
            <p:cNvSpPr>
              <a:spLocks/>
            </p:cNvSpPr>
            <p:nvPr/>
          </p:nvSpPr>
          <p:spPr bwMode="black">
            <a:xfrm>
              <a:off x="1598613" y="3841750"/>
              <a:ext cx="77787" cy="211138"/>
            </a:xfrm>
            <a:custGeom>
              <a:avLst/>
              <a:gdLst/>
              <a:ahLst/>
              <a:cxnLst>
                <a:cxn ang="0">
                  <a:pos x="0" y="379"/>
                </a:cxn>
                <a:cxn ang="0">
                  <a:pos x="92" y="0"/>
                </a:cxn>
                <a:cxn ang="0">
                  <a:pos x="92" y="0"/>
                </a:cxn>
                <a:cxn ang="0">
                  <a:pos x="145" y="14"/>
                </a:cxn>
                <a:cxn ang="0">
                  <a:pos x="145" y="14"/>
                </a:cxn>
                <a:cxn ang="0">
                  <a:pos x="53" y="392"/>
                </a:cxn>
                <a:cxn ang="0">
                  <a:pos x="0" y="379"/>
                </a:cxn>
              </a:cxnLst>
              <a:rect l="0" t="0" r="r" b="b"/>
              <a:pathLst>
                <a:path w="145" h="392">
                  <a:moveTo>
                    <a:pt x="0" y="379"/>
                  </a:moveTo>
                  <a:lnTo>
                    <a:pt x="92" y="0"/>
                  </a:lnTo>
                  <a:lnTo>
                    <a:pt x="92" y="0"/>
                  </a:lnTo>
                  <a:lnTo>
                    <a:pt x="145" y="14"/>
                  </a:lnTo>
                  <a:lnTo>
                    <a:pt x="145" y="14"/>
                  </a:lnTo>
                  <a:lnTo>
                    <a:pt x="53" y="392"/>
                  </a:lnTo>
                  <a:lnTo>
                    <a:pt x="0" y="379"/>
                  </a:lnTo>
                  <a:close/>
                </a:path>
              </a:pathLst>
            </a:custGeom>
            <a:solidFill>
              <a:schemeClr val="accent2"/>
            </a:solidFill>
            <a:ln w="9525">
              <a:solidFill>
                <a:schemeClr val="accent2"/>
              </a:solidFill>
              <a:round/>
              <a:headEnd/>
              <a:tailEnd/>
            </a:ln>
          </p:spPr>
          <p:txBody>
            <a:bodyPr/>
            <a:lstStyle/>
            <a:p>
              <a:endParaRPr lang="en-US"/>
            </a:p>
          </p:txBody>
        </p:sp>
        <p:sp>
          <p:nvSpPr>
            <p:cNvPr id="427036" name="Freeform 28"/>
            <p:cNvSpPr>
              <a:spLocks/>
            </p:cNvSpPr>
            <p:nvPr/>
          </p:nvSpPr>
          <p:spPr bwMode="black">
            <a:xfrm>
              <a:off x="1649413" y="3638550"/>
              <a:ext cx="77787" cy="209550"/>
            </a:xfrm>
            <a:custGeom>
              <a:avLst/>
              <a:gdLst/>
              <a:ahLst/>
              <a:cxnLst>
                <a:cxn ang="0">
                  <a:pos x="0" y="378"/>
                </a:cxn>
                <a:cxn ang="0">
                  <a:pos x="91" y="0"/>
                </a:cxn>
                <a:cxn ang="0">
                  <a:pos x="90" y="1"/>
                </a:cxn>
                <a:cxn ang="0">
                  <a:pos x="145" y="12"/>
                </a:cxn>
                <a:cxn ang="0">
                  <a:pos x="143" y="13"/>
                </a:cxn>
                <a:cxn ang="0">
                  <a:pos x="53" y="392"/>
                </a:cxn>
                <a:cxn ang="0">
                  <a:pos x="0" y="378"/>
                </a:cxn>
              </a:cxnLst>
              <a:rect l="0" t="0" r="r" b="b"/>
              <a:pathLst>
                <a:path w="145" h="392">
                  <a:moveTo>
                    <a:pt x="0" y="378"/>
                  </a:moveTo>
                  <a:lnTo>
                    <a:pt x="91" y="0"/>
                  </a:lnTo>
                  <a:lnTo>
                    <a:pt x="90" y="1"/>
                  </a:lnTo>
                  <a:lnTo>
                    <a:pt x="145" y="12"/>
                  </a:lnTo>
                  <a:lnTo>
                    <a:pt x="143" y="13"/>
                  </a:lnTo>
                  <a:lnTo>
                    <a:pt x="53" y="392"/>
                  </a:lnTo>
                  <a:lnTo>
                    <a:pt x="0" y="378"/>
                  </a:lnTo>
                  <a:close/>
                </a:path>
              </a:pathLst>
            </a:custGeom>
            <a:solidFill>
              <a:schemeClr val="accent2"/>
            </a:solidFill>
            <a:ln w="9525">
              <a:solidFill>
                <a:schemeClr val="accent2"/>
              </a:solidFill>
              <a:round/>
              <a:headEnd/>
              <a:tailEnd/>
            </a:ln>
          </p:spPr>
          <p:txBody>
            <a:bodyPr/>
            <a:lstStyle/>
            <a:p>
              <a:endParaRPr lang="en-US"/>
            </a:p>
          </p:txBody>
        </p:sp>
        <p:sp>
          <p:nvSpPr>
            <p:cNvPr id="427037" name="Freeform 29"/>
            <p:cNvSpPr>
              <a:spLocks/>
            </p:cNvSpPr>
            <p:nvPr/>
          </p:nvSpPr>
          <p:spPr bwMode="black">
            <a:xfrm>
              <a:off x="1697038" y="3444875"/>
              <a:ext cx="66675" cy="200025"/>
            </a:xfrm>
            <a:custGeom>
              <a:avLst/>
              <a:gdLst/>
              <a:ahLst/>
              <a:cxnLst>
                <a:cxn ang="0">
                  <a:pos x="0" y="360"/>
                </a:cxn>
                <a:cxn ang="0">
                  <a:pos x="71" y="1"/>
                </a:cxn>
                <a:cxn ang="0">
                  <a:pos x="72" y="0"/>
                </a:cxn>
                <a:cxn ang="0">
                  <a:pos x="125" y="13"/>
                </a:cxn>
                <a:cxn ang="0">
                  <a:pos x="126" y="12"/>
                </a:cxn>
                <a:cxn ang="0">
                  <a:pos x="55" y="371"/>
                </a:cxn>
                <a:cxn ang="0">
                  <a:pos x="0" y="360"/>
                </a:cxn>
              </a:cxnLst>
              <a:rect l="0" t="0" r="r" b="b"/>
              <a:pathLst>
                <a:path w="126" h="371">
                  <a:moveTo>
                    <a:pt x="0" y="360"/>
                  </a:moveTo>
                  <a:lnTo>
                    <a:pt x="71" y="1"/>
                  </a:lnTo>
                  <a:lnTo>
                    <a:pt x="72" y="0"/>
                  </a:lnTo>
                  <a:lnTo>
                    <a:pt x="125" y="13"/>
                  </a:lnTo>
                  <a:lnTo>
                    <a:pt x="126" y="12"/>
                  </a:lnTo>
                  <a:lnTo>
                    <a:pt x="55" y="371"/>
                  </a:lnTo>
                  <a:lnTo>
                    <a:pt x="0" y="360"/>
                  </a:lnTo>
                  <a:close/>
                </a:path>
              </a:pathLst>
            </a:custGeom>
            <a:solidFill>
              <a:schemeClr val="accent2"/>
            </a:solidFill>
            <a:ln w="9525">
              <a:solidFill>
                <a:schemeClr val="accent2"/>
              </a:solidFill>
              <a:round/>
              <a:headEnd/>
              <a:tailEnd/>
            </a:ln>
          </p:spPr>
          <p:txBody>
            <a:bodyPr/>
            <a:lstStyle/>
            <a:p>
              <a:endParaRPr lang="en-US"/>
            </a:p>
          </p:txBody>
        </p:sp>
        <p:sp>
          <p:nvSpPr>
            <p:cNvPr id="427038" name="Freeform 30"/>
            <p:cNvSpPr>
              <a:spLocks/>
            </p:cNvSpPr>
            <p:nvPr/>
          </p:nvSpPr>
          <p:spPr bwMode="black">
            <a:xfrm>
              <a:off x="1735138" y="3249613"/>
              <a:ext cx="76200" cy="203200"/>
            </a:xfrm>
            <a:custGeom>
              <a:avLst/>
              <a:gdLst/>
              <a:ahLst/>
              <a:cxnLst>
                <a:cxn ang="0">
                  <a:pos x="0" y="362"/>
                </a:cxn>
                <a:cxn ang="0">
                  <a:pos x="91" y="0"/>
                </a:cxn>
                <a:cxn ang="0">
                  <a:pos x="89" y="1"/>
                </a:cxn>
                <a:cxn ang="0">
                  <a:pos x="144" y="13"/>
                </a:cxn>
                <a:cxn ang="0">
                  <a:pos x="143" y="14"/>
                </a:cxn>
                <a:cxn ang="0">
                  <a:pos x="53" y="375"/>
                </a:cxn>
                <a:cxn ang="0">
                  <a:pos x="0" y="362"/>
                </a:cxn>
              </a:cxnLst>
              <a:rect l="0" t="0" r="r" b="b"/>
              <a:pathLst>
                <a:path w="144" h="375">
                  <a:moveTo>
                    <a:pt x="0" y="362"/>
                  </a:moveTo>
                  <a:lnTo>
                    <a:pt x="91" y="0"/>
                  </a:lnTo>
                  <a:lnTo>
                    <a:pt x="89" y="1"/>
                  </a:lnTo>
                  <a:lnTo>
                    <a:pt x="144" y="13"/>
                  </a:lnTo>
                  <a:lnTo>
                    <a:pt x="143" y="14"/>
                  </a:lnTo>
                  <a:lnTo>
                    <a:pt x="53" y="375"/>
                  </a:lnTo>
                  <a:lnTo>
                    <a:pt x="0" y="362"/>
                  </a:lnTo>
                  <a:close/>
                </a:path>
              </a:pathLst>
            </a:custGeom>
            <a:solidFill>
              <a:schemeClr val="accent2"/>
            </a:solidFill>
            <a:ln w="9525">
              <a:solidFill>
                <a:schemeClr val="accent2"/>
              </a:solidFill>
              <a:round/>
              <a:headEnd/>
              <a:tailEnd/>
            </a:ln>
          </p:spPr>
          <p:txBody>
            <a:bodyPr/>
            <a:lstStyle/>
            <a:p>
              <a:endParaRPr lang="en-US"/>
            </a:p>
          </p:txBody>
        </p:sp>
        <p:sp>
          <p:nvSpPr>
            <p:cNvPr id="427039" name="Freeform 31"/>
            <p:cNvSpPr>
              <a:spLocks/>
            </p:cNvSpPr>
            <p:nvPr/>
          </p:nvSpPr>
          <p:spPr bwMode="black">
            <a:xfrm>
              <a:off x="1782763" y="3065463"/>
              <a:ext cx="68262" cy="190500"/>
            </a:xfrm>
            <a:custGeom>
              <a:avLst/>
              <a:gdLst/>
              <a:ahLst/>
              <a:cxnLst>
                <a:cxn ang="0">
                  <a:pos x="0" y="343"/>
                </a:cxn>
                <a:cxn ang="0">
                  <a:pos x="74" y="1"/>
                </a:cxn>
                <a:cxn ang="0">
                  <a:pos x="75" y="0"/>
                </a:cxn>
                <a:cxn ang="0">
                  <a:pos x="128" y="14"/>
                </a:cxn>
                <a:cxn ang="0">
                  <a:pos x="129" y="13"/>
                </a:cxn>
                <a:cxn ang="0">
                  <a:pos x="55" y="355"/>
                </a:cxn>
                <a:cxn ang="0">
                  <a:pos x="0" y="343"/>
                </a:cxn>
              </a:cxnLst>
              <a:rect l="0" t="0" r="r" b="b"/>
              <a:pathLst>
                <a:path w="129" h="355">
                  <a:moveTo>
                    <a:pt x="0" y="343"/>
                  </a:moveTo>
                  <a:lnTo>
                    <a:pt x="74" y="1"/>
                  </a:lnTo>
                  <a:lnTo>
                    <a:pt x="75" y="0"/>
                  </a:lnTo>
                  <a:lnTo>
                    <a:pt x="128" y="14"/>
                  </a:lnTo>
                  <a:lnTo>
                    <a:pt x="129" y="13"/>
                  </a:lnTo>
                  <a:lnTo>
                    <a:pt x="55" y="355"/>
                  </a:lnTo>
                  <a:lnTo>
                    <a:pt x="0" y="343"/>
                  </a:lnTo>
                  <a:close/>
                </a:path>
              </a:pathLst>
            </a:custGeom>
            <a:solidFill>
              <a:schemeClr val="accent2"/>
            </a:solidFill>
            <a:ln w="9525">
              <a:solidFill>
                <a:schemeClr val="accent2"/>
              </a:solidFill>
              <a:round/>
              <a:headEnd/>
              <a:tailEnd/>
            </a:ln>
          </p:spPr>
          <p:txBody>
            <a:bodyPr/>
            <a:lstStyle/>
            <a:p>
              <a:endParaRPr lang="en-US"/>
            </a:p>
          </p:txBody>
        </p:sp>
        <p:sp>
          <p:nvSpPr>
            <p:cNvPr id="427040" name="Oval 32"/>
            <p:cNvSpPr>
              <a:spLocks noChangeArrowheads="1"/>
            </p:cNvSpPr>
            <p:nvPr/>
          </p:nvSpPr>
          <p:spPr bwMode="black">
            <a:xfrm>
              <a:off x="1870075" y="2863850"/>
              <a:ext cx="28575" cy="26988"/>
            </a:xfrm>
            <a:prstGeom prst="ellipse">
              <a:avLst/>
            </a:prstGeom>
            <a:solidFill>
              <a:schemeClr val="accent2"/>
            </a:solidFill>
            <a:ln w="9525">
              <a:solidFill>
                <a:schemeClr val="accent2"/>
              </a:solidFill>
              <a:round/>
              <a:headEnd/>
              <a:tailEnd/>
            </a:ln>
          </p:spPr>
          <p:txBody>
            <a:bodyPr/>
            <a:lstStyle/>
            <a:p>
              <a:endParaRPr lang="en-US"/>
            </a:p>
          </p:txBody>
        </p:sp>
        <p:sp>
          <p:nvSpPr>
            <p:cNvPr id="427041" name="Freeform 33"/>
            <p:cNvSpPr>
              <a:spLocks/>
            </p:cNvSpPr>
            <p:nvPr/>
          </p:nvSpPr>
          <p:spPr bwMode="black">
            <a:xfrm>
              <a:off x="1822450" y="2873375"/>
              <a:ext cx="74613" cy="200025"/>
            </a:xfrm>
            <a:custGeom>
              <a:avLst/>
              <a:gdLst/>
              <a:ahLst/>
              <a:cxnLst>
                <a:cxn ang="0">
                  <a:pos x="0" y="359"/>
                </a:cxn>
                <a:cxn ang="0">
                  <a:pos x="91" y="0"/>
                </a:cxn>
                <a:cxn ang="0">
                  <a:pos x="143" y="14"/>
                </a:cxn>
                <a:cxn ang="0">
                  <a:pos x="53" y="373"/>
                </a:cxn>
                <a:cxn ang="0">
                  <a:pos x="0" y="359"/>
                </a:cxn>
              </a:cxnLst>
              <a:rect l="0" t="0" r="r" b="b"/>
              <a:pathLst>
                <a:path w="143" h="373">
                  <a:moveTo>
                    <a:pt x="0" y="359"/>
                  </a:moveTo>
                  <a:lnTo>
                    <a:pt x="91" y="0"/>
                  </a:lnTo>
                  <a:lnTo>
                    <a:pt x="143" y="14"/>
                  </a:lnTo>
                  <a:lnTo>
                    <a:pt x="53" y="373"/>
                  </a:lnTo>
                  <a:lnTo>
                    <a:pt x="0" y="359"/>
                  </a:lnTo>
                  <a:close/>
                </a:path>
              </a:pathLst>
            </a:custGeom>
            <a:solidFill>
              <a:schemeClr val="accent2"/>
            </a:solidFill>
            <a:ln w="9525">
              <a:solidFill>
                <a:schemeClr val="accent2"/>
              </a:solidFill>
              <a:round/>
              <a:headEnd/>
              <a:tailEnd/>
            </a:ln>
          </p:spPr>
          <p:txBody>
            <a:bodyPr/>
            <a:lstStyle/>
            <a:p>
              <a:endParaRPr lang="en-US"/>
            </a:p>
          </p:txBody>
        </p:sp>
        <p:sp>
          <p:nvSpPr>
            <p:cNvPr id="427042" name="Oval 34"/>
            <p:cNvSpPr>
              <a:spLocks noChangeArrowheads="1"/>
            </p:cNvSpPr>
            <p:nvPr/>
          </p:nvSpPr>
          <p:spPr bwMode="black">
            <a:xfrm>
              <a:off x="1946275" y="2803525"/>
              <a:ext cx="30163" cy="30163"/>
            </a:xfrm>
            <a:prstGeom prst="ellipse">
              <a:avLst/>
            </a:prstGeom>
            <a:solidFill>
              <a:schemeClr val="accent2"/>
            </a:solidFill>
            <a:ln w="9525">
              <a:solidFill>
                <a:schemeClr val="accent2"/>
              </a:solidFill>
              <a:round/>
              <a:headEnd/>
              <a:tailEnd/>
            </a:ln>
          </p:spPr>
          <p:txBody>
            <a:bodyPr/>
            <a:lstStyle/>
            <a:p>
              <a:endParaRPr lang="en-US"/>
            </a:p>
          </p:txBody>
        </p:sp>
        <p:sp>
          <p:nvSpPr>
            <p:cNvPr id="427043" name="Freeform 35"/>
            <p:cNvSpPr>
              <a:spLocks/>
            </p:cNvSpPr>
            <p:nvPr/>
          </p:nvSpPr>
          <p:spPr bwMode="black">
            <a:xfrm>
              <a:off x="1874838" y="2806700"/>
              <a:ext cx="95250" cy="80963"/>
            </a:xfrm>
            <a:custGeom>
              <a:avLst/>
              <a:gdLst/>
              <a:ahLst/>
              <a:cxnLst>
                <a:cxn ang="0">
                  <a:pos x="0" y="108"/>
                </a:cxn>
                <a:cxn ang="0">
                  <a:pos x="144" y="0"/>
                </a:cxn>
                <a:cxn ang="0">
                  <a:pos x="179" y="44"/>
                </a:cxn>
                <a:cxn ang="0">
                  <a:pos x="34" y="152"/>
                </a:cxn>
                <a:cxn ang="0">
                  <a:pos x="0" y="108"/>
                </a:cxn>
              </a:cxnLst>
              <a:rect l="0" t="0" r="r" b="b"/>
              <a:pathLst>
                <a:path w="179" h="152">
                  <a:moveTo>
                    <a:pt x="0" y="108"/>
                  </a:moveTo>
                  <a:lnTo>
                    <a:pt x="144" y="0"/>
                  </a:lnTo>
                  <a:lnTo>
                    <a:pt x="179" y="44"/>
                  </a:lnTo>
                  <a:lnTo>
                    <a:pt x="34" y="152"/>
                  </a:lnTo>
                  <a:lnTo>
                    <a:pt x="0" y="108"/>
                  </a:lnTo>
                  <a:close/>
                </a:path>
              </a:pathLst>
            </a:custGeom>
            <a:solidFill>
              <a:schemeClr val="accent2"/>
            </a:solidFill>
            <a:ln w="9525">
              <a:solidFill>
                <a:schemeClr val="accent2"/>
              </a:solidFill>
              <a:round/>
              <a:headEnd/>
              <a:tailEnd/>
            </a:ln>
          </p:spPr>
          <p:txBody>
            <a:bodyPr/>
            <a:lstStyle/>
            <a:p>
              <a:endParaRPr lang="en-US"/>
            </a:p>
          </p:txBody>
        </p:sp>
        <p:sp>
          <p:nvSpPr>
            <p:cNvPr id="427044" name="Freeform 36"/>
            <p:cNvSpPr>
              <a:spLocks/>
            </p:cNvSpPr>
            <p:nvPr/>
          </p:nvSpPr>
          <p:spPr bwMode="black">
            <a:xfrm>
              <a:off x="1952625" y="2747963"/>
              <a:ext cx="103188" cy="82550"/>
            </a:xfrm>
            <a:custGeom>
              <a:avLst/>
              <a:gdLst/>
              <a:ahLst/>
              <a:cxnLst>
                <a:cxn ang="0">
                  <a:pos x="0" y="108"/>
                </a:cxn>
                <a:cxn ang="0">
                  <a:pos x="163" y="0"/>
                </a:cxn>
                <a:cxn ang="0">
                  <a:pos x="163" y="0"/>
                </a:cxn>
                <a:cxn ang="0">
                  <a:pos x="193" y="45"/>
                </a:cxn>
                <a:cxn ang="0">
                  <a:pos x="193" y="45"/>
                </a:cxn>
                <a:cxn ang="0">
                  <a:pos x="30" y="154"/>
                </a:cxn>
                <a:cxn ang="0">
                  <a:pos x="0" y="108"/>
                </a:cxn>
              </a:cxnLst>
              <a:rect l="0" t="0" r="r" b="b"/>
              <a:pathLst>
                <a:path w="193" h="154">
                  <a:moveTo>
                    <a:pt x="0" y="108"/>
                  </a:moveTo>
                  <a:lnTo>
                    <a:pt x="163" y="0"/>
                  </a:lnTo>
                  <a:lnTo>
                    <a:pt x="163" y="0"/>
                  </a:lnTo>
                  <a:lnTo>
                    <a:pt x="193" y="45"/>
                  </a:lnTo>
                  <a:lnTo>
                    <a:pt x="193" y="45"/>
                  </a:lnTo>
                  <a:lnTo>
                    <a:pt x="30" y="154"/>
                  </a:lnTo>
                  <a:lnTo>
                    <a:pt x="0" y="108"/>
                  </a:lnTo>
                  <a:close/>
                </a:path>
              </a:pathLst>
            </a:custGeom>
            <a:solidFill>
              <a:schemeClr val="accent2"/>
            </a:solidFill>
            <a:ln w="9525">
              <a:solidFill>
                <a:schemeClr val="accent2"/>
              </a:solidFill>
              <a:round/>
              <a:headEnd/>
              <a:tailEnd/>
            </a:ln>
          </p:spPr>
          <p:txBody>
            <a:bodyPr/>
            <a:lstStyle/>
            <a:p>
              <a:endParaRPr lang="en-US"/>
            </a:p>
          </p:txBody>
        </p:sp>
        <p:sp>
          <p:nvSpPr>
            <p:cNvPr id="427045" name="Oval 37"/>
            <p:cNvSpPr>
              <a:spLocks noChangeArrowheads="1"/>
            </p:cNvSpPr>
            <p:nvPr/>
          </p:nvSpPr>
          <p:spPr bwMode="black">
            <a:xfrm>
              <a:off x="2108200" y="2697163"/>
              <a:ext cx="30163" cy="28575"/>
            </a:xfrm>
            <a:prstGeom prst="ellipse">
              <a:avLst/>
            </a:prstGeom>
            <a:solidFill>
              <a:schemeClr val="accent2"/>
            </a:solidFill>
            <a:ln w="9525">
              <a:solidFill>
                <a:schemeClr val="accent2"/>
              </a:solidFill>
              <a:round/>
              <a:headEnd/>
              <a:tailEnd/>
            </a:ln>
          </p:spPr>
          <p:txBody>
            <a:bodyPr/>
            <a:lstStyle/>
            <a:p>
              <a:endParaRPr lang="en-US"/>
            </a:p>
          </p:txBody>
        </p:sp>
        <p:sp>
          <p:nvSpPr>
            <p:cNvPr id="427046" name="Freeform 38"/>
            <p:cNvSpPr>
              <a:spLocks/>
            </p:cNvSpPr>
            <p:nvPr/>
          </p:nvSpPr>
          <p:spPr bwMode="black">
            <a:xfrm>
              <a:off x="2039938" y="2698750"/>
              <a:ext cx="92075" cy="73025"/>
            </a:xfrm>
            <a:custGeom>
              <a:avLst/>
              <a:gdLst/>
              <a:ahLst/>
              <a:cxnLst>
                <a:cxn ang="0">
                  <a:pos x="0" y="90"/>
                </a:cxn>
                <a:cxn ang="0">
                  <a:pos x="146" y="0"/>
                </a:cxn>
                <a:cxn ang="0">
                  <a:pos x="175" y="45"/>
                </a:cxn>
                <a:cxn ang="0">
                  <a:pos x="30" y="135"/>
                </a:cxn>
                <a:cxn ang="0">
                  <a:pos x="0" y="90"/>
                </a:cxn>
              </a:cxnLst>
              <a:rect l="0" t="0" r="r" b="b"/>
              <a:pathLst>
                <a:path w="175" h="135">
                  <a:moveTo>
                    <a:pt x="0" y="90"/>
                  </a:moveTo>
                  <a:lnTo>
                    <a:pt x="146" y="0"/>
                  </a:lnTo>
                  <a:lnTo>
                    <a:pt x="175" y="45"/>
                  </a:lnTo>
                  <a:lnTo>
                    <a:pt x="30" y="135"/>
                  </a:lnTo>
                  <a:lnTo>
                    <a:pt x="0" y="90"/>
                  </a:lnTo>
                  <a:close/>
                </a:path>
              </a:pathLst>
            </a:custGeom>
            <a:solidFill>
              <a:schemeClr val="accent2"/>
            </a:solidFill>
            <a:ln w="9525">
              <a:solidFill>
                <a:schemeClr val="accent2"/>
              </a:solidFill>
              <a:round/>
              <a:headEnd/>
              <a:tailEnd/>
            </a:ln>
          </p:spPr>
          <p:txBody>
            <a:bodyPr/>
            <a:lstStyle/>
            <a:p>
              <a:endParaRPr lang="en-US"/>
            </a:p>
          </p:txBody>
        </p:sp>
        <p:sp>
          <p:nvSpPr>
            <p:cNvPr id="427047" name="Freeform 39"/>
            <p:cNvSpPr>
              <a:spLocks/>
            </p:cNvSpPr>
            <p:nvPr/>
          </p:nvSpPr>
          <p:spPr bwMode="black">
            <a:xfrm>
              <a:off x="2119313" y="2657475"/>
              <a:ext cx="96837" cy="68263"/>
            </a:xfrm>
            <a:custGeom>
              <a:avLst/>
              <a:gdLst/>
              <a:ahLst/>
              <a:cxnLst>
                <a:cxn ang="0">
                  <a:pos x="0" y="71"/>
                </a:cxn>
                <a:cxn ang="0">
                  <a:pos x="163" y="0"/>
                </a:cxn>
                <a:cxn ang="0">
                  <a:pos x="163" y="0"/>
                </a:cxn>
                <a:cxn ang="0">
                  <a:pos x="186" y="50"/>
                </a:cxn>
                <a:cxn ang="0">
                  <a:pos x="186" y="50"/>
                </a:cxn>
                <a:cxn ang="0">
                  <a:pos x="23" y="122"/>
                </a:cxn>
                <a:cxn ang="0">
                  <a:pos x="0" y="71"/>
                </a:cxn>
              </a:cxnLst>
              <a:rect l="0" t="0" r="r" b="b"/>
              <a:pathLst>
                <a:path w="186" h="122">
                  <a:moveTo>
                    <a:pt x="0" y="71"/>
                  </a:moveTo>
                  <a:lnTo>
                    <a:pt x="163" y="0"/>
                  </a:lnTo>
                  <a:lnTo>
                    <a:pt x="163" y="0"/>
                  </a:lnTo>
                  <a:lnTo>
                    <a:pt x="186" y="50"/>
                  </a:lnTo>
                  <a:lnTo>
                    <a:pt x="186" y="50"/>
                  </a:lnTo>
                  <a:lnTo>
                    <a:pt x="23" y="122"/>
                  </a:lnTo>
                  <a:lnTo>
                    <a:pt x="0" y="71"/>
                  </a:lnTo>
                  <a:close/>
                </a:path>
              </a:pathLst>
            </a:custGeom>
            <a:solidFill>
              <a:schemeClr val="accent2"/>
            </a:solidFill>
            <a:ln w="9525">
              <a:solidFill>
                <a:schemeClr val="accent2"/>
              </a:solidFill>
              <a:round/>
              <a:headEnd/>
              <a:tailEnd/>
            </a:ln>
          </p:spPr>
          <p:txBody>
            <a:bodyPr/>
            <a:lstStyle/>
            <a:p>
              <a:endParaRPr lang="en-US"/>
            </a:p>
          </p:txBody>
        </p:sp>
        <p:sp>
          <p:nvSpPr>
            <p:cNvPr id="427048" name="Oval 40"/>
            <p:cNvSpPr>
              <a:spLocks noChangeArrowheads="1"/>
            </p:cNvSpPr>
            <p:nvPr/>
          </p:nvSpPr>
          <p:spPr bwMode="black">
            <a:xfrm>
              <a:off x="2284413" y="2619375"/>
              <a:ext cx="26987" cy="26988"/>
            </a:xfrm>
            <a:prstGeom prst="ellipse">
              <a:avLst/>
            </a:prstGeom>
            <a:solidFill>
              <a:schemeClr val="accent2"/>
            </a:solidFill>
            <a:ln w="9525">
              <a:solidFill>
                <a:schemeClr val="accent2"/>
              </a:solidFill>
              <a:round/>
              <a:headEnd/>
              <a:tailEnd/>
            </a:ln>
          </p:spPr>
          <p:txBody>
            <a:bodyPr/>
            <a:lstStyle/>
            <a:p>
              <a:endParaRPr lang="en-US"/>
            </a:p>
          </p:txBody>
        </p:sp>
        <p:sp>
          <p:nvSpPr>
            <p:cNvPr id="427049" name="Freeform 41"/>
            <p:cNvSpPr>
              <a:spLocks/>
            </p:cNvSpPr>
            <p:nvPr/>
          </p:nvSpPr>
          <p:spPr bwMode="black">
            <a:xfrm>
              <a:off x="2203450" y="2619375"/>
              <a:ext cx="98425" cy="65088"/>
            </a:xfrm>
            <a:custGeom>
              <a:avLst/>
              <a:gdLst/>
              <a:ahLst/>
              <a:cxnLst>
                <a:cxn ang="0">
                  <a:pos x="0" y="72"/>
                </a:cxn>
                <a:cxn ang="0">
                  <a:pos x="163" y="0"/>
                </a:cxn>
                <a:cxn ang="0">
                  <a:pos x="186" y="50"/>
                </a:cxn>
                <a:cxn ang="0">
                  <a:pos x="23" y="122"/>
                </a:cxn>
                <a:cxn ang="0">
                  <a:pos x="0" y="72"/>
                </a:cxn>
              </a:cxnLst>
              <a:rect l="0" t="0" r="r" b="b"/>
              <a:pathLst>
                <a:path w="186" h="122">
                  <a:moveTo>
                    <a:pt x="0" y="72"/>
                  </a:moveTo>
                  <a:lnTo>
                    <a:pt x="163" y="0"/>
                  </a:lnTo>
                  <a:lnTo>
                    <a:pt x="186" y="50"/>
                  </a:lnTo>
                  <a:lnTo>
                    <a:pt x="23" y="122"/>
                  </a:lnTo>
                  <a:lnTo>
                    <a:pt x="0" y="72"/>
                  </a:lnTo>
                  <a:close/>
                </a:path>
              </a:pathLst>
            </a:custGeom>
            <a:solidFill>
              <a:schemeClr val="accent2"/>
            </a:solidFill>
            <a:ln w="9525">
              <a:solidFill>
                <a:schemeClr val="accent2"/>
              </a:solidFill>
              <a:round/>
              <a:headEnd/>
              <a:tailEnd/>
            </a:ln>
          </p:spPr>
          <p:txBody>
            <a:bodyPr/>
            <a:lstStyle/>
            <a:p>
              <a:endParaRPr lang="en-US"/>
            </a:p>
          </p:txBody>
        </p:sp>
        <p:sp>
          <p:nvSpPr>
            <p:cNvPr id="427050" name="Freeform 42"/>
            <p:cNvSpPr>
              <a:spLocks/>
            </p:cNvSpPr>
            <p:nvPr/>
          </p:nvSpPr>
          <p:spPr bwMode="black">
            <a:xfrm>
              <a:off x="2290763" y="2592388"/>
              <a:ext cx="98425" cy="53975"/>
            </a:xfrm>
            <a:custGeom>
              <a:avLst/>
              <a:gdLst/>
              <a:ahLst/>
              <a:cxnLst>
                <a:cxn ang="0">
                  <a:pos x="0" y="55"/>
                </a:cxn>
                <a:cxn ang="0">
                  <a:pos x="163" y="0"/>
                </a:cxn>
                <a:cxn ang="0">
                  <a:pos x="163" y="0"/>
                </a:cxn>
                <a:cxn ang="0">
                  <a:pos x="182" y="52"/>
                </a:cxn>
                <a:cxn ang="0">
                  <a:pos x="182" y="52"/>
                </a:cxn>
                <a:cxn ang="0">
                  <a:pos x="19" y="107"/>
                </a:cxn>
                <a:cxn ang="0">
                  <a:pos x="0" y="55"/>
                </a:cxn>
              </a:cxnLst>
              <a:rect l="0" t="0" r="r" b="b"/>
              <a:pathLst>
                <a:path w="182" h="107">
                  <a:moveTo>
                    <a:pt x="0" y="55"/>
                  </a:moveTo>
                  <a:lnTo>
                    <a:pt x="163" y="0"/>
                  </a:lnTo>
                  <a:lnTo>
                    <a:pt x="163" y="0"/>
                  </a:lnTo>
                  <a:lnTo>
                    <a:pt x="182" y="52"/>
                  </a:lnTo>
                  <a:lnTo>
                    <a:pt x="182" y="52"/>
                  </a:lnTo>
                  <a:lnTo>
                    <a:pt x="19" y="107"/>
                  </a:lnTo>
                  <a:lnTo>
                    <a:pt x="0" y="55"/>
                  </a:lnTo>
                  <a:close/>
                </a:path>
              </a:pathLst>
            </a:custGeom>
            <a:solidFill>
              <a:schemeClr val="accent2"/>
            </a:solidFill>
            <a:ln w="9525">
              <a:solidFill>
                <a:schemeClr val="accent2"/>
              </a:solidFill>
              <a:round/>
              <a:headEnd/>
              <a:tailEnd/>
            </a:ln>
          </p:spPr>
          <p:txBody>
            <a:bodyPr/>
            <a:lstStyle/>
            <a:p>
              <a:endParaRPr lang="en-US"/>
            </a:p>
          </p:txBody>
        </p:sp>
        <p:sp>
          <p:nvSpPr>
            <p:cNvPr id="427051" name="Freeform 43"/>
            <p:cNvSpPr>
              <a:spLocks/>
            </p:cNvSpPr>
            <p:nvPr/>
          </p:nvSpPr>
          <p:spPr bwMode="black">
            <a:xfrm>
              <a:off x="2379663" y="2562225"/>
              <a:ext cx="95250" cy="55563"/>
            </a:xfrm>
            <a:custGeom>
              <a:avLst/>
              <a:gdLst/>
              <a:ahLst/>
              <a:cxnLst>
                <a:cxn ang="0">
                  <a:pos x="0" y="54"/>
                </a:cxn>
                <a:cxn ang="0">
                  <a:pos x="163" y="0"/>
                </a:cxn>
                <a:cxn ang="0">
                  <a:pos x="163" y="0"/>
                </a:cxn>
                <a:cxn ang="0">
                  <a:pos x="182" y="53"/>
                </a:cxn>
                <a:cxn ang="0">
                  <a:pos x="182" y="53"/>
                </a:cxn>
                <a:cxn ang="0">
                  <a:pos x="19" y="106"/>
                </a:cxn>
                <a:cxn ang="0">
                  <a:pos x="0" y="54"/>
                </a:cxn>
              </a:cxnLst>
              <a:rect l="0" t="0" r="r" b="b"/>
              <a:pathLst>
                <a:path w="182" h="106">
                  <a:moveTo>
                    <a:pt x="0" y="54"/>
                  </a:moveTo>
                  <a:lnTo>
                    <a:pt x="163" y="0"/>
                  </a:lnTo>
                  <a:lnTo>
                    <a:pt x="163" y="0"/>
                  </a:lnTo>
                  <a:lnTo>
                    <a:pt x="182" y="53"/>
                  </a:lnTo>
                  <a:lnTo>
                    <a:pt x="182" y="53"/>
                  </a:lnTo>
                  <a:lnTo>
                    <a:pt x="19" y="106"/>
                  </a:lnTo>
                  <a:lnTo>
                    <a:pt x="0" y="54"/>
                  </a:lnTo>
                  <a:close/>
                </a:path>
              </a:pathLst>
            </a:custGeom>
            <a:solidFill>
              <a:schemeClr val="accent2"/>
            </a:solidFill>
            <a:ln w="9525">
              <a:solidFill>
                <a:schemeClr val="accent2"/>
              </a:solidFill>
              <a:round/>
              <a:headEnd/>
              <a:tailEnd/>
            </a:ln>
          </p:spPr>
          <p:txBody>
            <a:bodyPr/>
            <a:lstStyle/>
            <a:p>
              <a:endParaRPr lang="en-US"/>
            </a:p>
          </p:txBody>
        </p:sp>
        <p:sp>
          <p:nvSpPr>
            <p:cNvPr id="427052" name="Oval 44"/>
            <p:cNvSpPr>
              <a:spLocks noChangeArrowheads="1"/>
            </p:cNvSpPr>
            <p:nvPr/>
          </p:nvSpPr>
          <p:spPr bwMode="black">
            <a:xfrm>
              <a:off x="2541588" y="2532063"/>
              <a:ext cx="28575" cy="30162"/>
            </a:xfrm>
            <a:prstGeom prst="ellipse">
              <a:avLst/>
            </a:prstGeom>
            <a:solidFill>
              <a:schemeClr val="accent2"/>
            </a:solidFill>
            <a:ln w="9525">
              <a:solidFill>
                <a:schemeClr val="accent2"/>
              </a:solidFill>
              <a:round/>
              <a:headEnd/>
              <a:tailEnd/>
            </a:ln>
          </p:spPr>
          <p:txBody>
            <a:bodyPr/>
            <a:lstStyle/>
            <a:p>
              <a:endParaRPr lang="en-US"/>
            </a:p>
          </p:txBody>
        </p:sp>
        <p:sp>
          <p:nvSpPr>
            <p:cNvPr id="427053" name="Freeform 45"/>
            <p:cNvSpPr>
              <a:spLocks/>
            </p:cNvSpPr>
            <p:nvPr/>
          </p:nvSpPr>
          <p:spPr bwMode="black">
            <a:xfrm>
              <a:off x="2463800" y="2532063"/>
              <a:ext cx="98425" cy="60325"/>
            </a:xfrm>
            <a:custGeom>
              <a:avLst/>
              <a:gdLst/>
              <a:ahLst/>
              <a:cxnLst>
                <a:cxn ang="0">
                  <a:pos x="0" y="54"/>
                </a:cxn>
                <a:cxn ang="0">
                  <a:pos x="163" y="0"/>
                </a:cxn>
                <a:cxn ang="0">
                  <a:pos x="182" y="52"/>
                </a:cxn>
                <a:cxn ang="0">
                  <a:pos x="19" y="107"/>
                </a:cxn>
                <a:cxn ang="0">
                  <a:pos x="0" y="54"/>
                </a:cxn>
              </a:cxnLst>
              <a:rect l="0" t="0" r="r" b="b"/>
              <a:pathLst>
                <a:path w="182" h="107">
                  <a:moveTo>
                    <a:pt x="0" y="54"/>
                  </a:moveTo>
                  <a:lnTo>
                    <a:pt x="163" y="0"/>
                  </a:lnTo>
                  <a:lnTo>
                    <a:pt x="182" y="52"/>
                  </a:lnTo>
                  <a:lnTo>
                    <a:pt x="19" y="107"/>
                  </a:lnTo>
                  <a:lnTo>
                    <a:pt x="0" y="54"/>
                  </a:lnTo>
                  <a:close/>
                </a:path>
              </a:pathLst>
            </a:custGeom>
            <a:solidFill>
              <a:schemeClr val="accent2"/>
            </a:solidFill>
            <a:ln w="9525">
              <a:solidFill>
                <a:schemeClr val="accent2"/>
              </a:solidFill>
              <a:round/>
              <a:headEnd/>
              <a:tailEnd/>
            </a:ln>
          </p:spPr>
          <p:txBody>
            <a:bodyPr/>
            <a:lstStyle/>
            <a:p>
              <a:endParaRPr lang="en-US"/>
            </a:p>
          </p:txBody>
        </p:sp>
        <p:sp>
          <p:nvSpPr>
            <p:cNvPr id="427054" name="Freeform 46"/>
            <p:cNvSpPr>
              <a:spLocks/>
            </p:cNvSpPr>
            <p:nvPr/>
          </p:nvSpPr>
          <p:spPr bwMode="black">
            <a:xfrm>
              <a:off x="2554288" y="2513013"/>
              <a:ext cx="92075" cy="49212"/>
            </a:xfrm>
            <a:custGeom>
              <a:avLst/>
              <a:gdLst/>
              <a:ahLst/>
              <a:cxnLst>
                <a:cxn ang="0">
                  <a:pos x="0" y="36"/>
                </a:cxn>
                <a:cxn ang="0">
                  <a:pos x="163" y="0"/>
                </a:cxn>
                <a:cxn ang="0">
                  <a:pos x="161" y="1"/>
                </a:cxn>
                <a:cxn ang="0">
                  <a:pos x="175" y="54"/>
                </a:cxn>
                <a:cxn ang="0">
                  <a:pos x="174" y="55"/>
                </a:cxn>
                <a:cxn ang="0">
                  <a:pos x="11" y="90"/>
                </a:cxn>
                <a:cxn ang="0">
                  <a:pos x="0" y="36"/>
                </a:cxn>
              </a:cxnLst>
              <a:rect l="0" t="0" r="r" b="b"/>
              <a:pathLst>
                <a:path w="175" h="90">
                  <a:moveTo>
                    <a:pt x="0" y="36"/>
                  </a:moveTo>
                  <a:lnTo>
                    <a:pt x="163" y="0"/>
                  </a:lnTo>
                  <a:lnTo>
                    <a:pt x="161" y="1"/>
                  </a:lnTo>
                  <a:lnTo>
                    <a:pt x="175" y="54"/>
                  </a:lnTo>
                  <a:lnTo>
                    <a:pt x="174" y="55"/>
                  </a:lnTo>
                  <a:lnTo>
                    <a:pt x="11" y="90"/>
                  </a:lnTo>
                  <a:lnTo>
                    <a:pt x="0" y="36"/>
                  </a:lnTo>
                  <a:close/>
                </a:path>
              </a:pathLst>
            </a:custGeom>
            <a:solidFill>
              <a:schemeClr val="accent2"/>
            </a:solidFill>
            <a:ln w="9525">
              <a:solidFill>
                <a:schemeClr val="accent2"/>
              </a:solidFill>
              <a:round/>
              <a:headEnd/>
              <a:tailEnd/>
            </a:ln>
          </p:spPr>
          <p:txBody>
            <a:bodyPr/>
            <a:lstStyle/>
            <a:p>
              <a:endParaRPr lang="en-US"/>
            </a:p>
          </p:txBody>
        </p:sp>
        <p:sp>
          <p:nvSpPr>
            <p:cNvPr id="427055" name="Freeform 47"/>
            <p:cNvSpPr>
              <a:spLocks/>
            </p:cNvSpPr>
            <p:nvPr/>
          </p:nvSpPr>
          <p:spPr bwMode="black">
            <a:xfrm>
              <a:off x="2640013" y="2493963"/>
              <a:ext cx="84137" cy="47625"/>
            </a:xfrm>
            <a:custGeom>
              <a:avLst/>
              <a:gdLst/>
              <a:ahLst/>
              <a:cxnLst>
                <a:cxn ang="0">
                  <a:pos x="0" y="36"/>
                </a:cxn>
                <a:cxn ang="0">
                  <a:pos x="146" y="1"/>
                </a:cxn>
                <a:cxn ang="0">
                  <a:pos x="147" y="0"/>
                </a:cxn>
                <a:cxn ang="0">
                  <a:pos x="159" y="55"/>
                </a:cxn>
                <a:cxn ang="0">
                  <a:pos x="160" y="53"/>
                </a:cxn>
                <a:cxn ang="0">
                  <a:pos x="14" y="89"/>
                </a:cxn>
                <a:cxn ang="0">
                  <a:pos x="0" y="36"/>
                </a:cxn>
              </a:cxnLst>
              <a:rect l="0" t="0" r="r" b="b"/>
              <a:pathLst>
                <a:path w="160" h="89">
                  <a:moveTo>
                    <a:pt x="0" y="36"/>
                  </a:moveTo>
                  <a:lnTo>
                    <a:pt x="146" y="1"/>
                  </a:lnTo>
                  <a:lnTo>
                    <a:pt x="147" y="0"/>
                  </a:lnTo>
                  <a:lnTo>
                    <a:pt x="159" y="55"/>
                  </a:lnTo>
                  <a:lnTo>
                    <a:pt x="160" y="53"/>
                  </a:lnTo>
                  <a:lnTo>
                    <a:pt x="14" y="89"/>
                  </a:lnTo>
                  <a:lnTo>
                    <a:pt x="0" y="36"/>
                  </a:lnTo>
                  <a:close/>
                </a:path>
              </a:pathLst>
            </a:custGeom>
            <a:solidFill>
              <a:schemeClr val="accent2"/>
            </a:solidFill>
            <a:ln w="9525">
              <a:noFill/>
              <a:round/>
              <a:headEnd/>
              <a:tailEnd/>
            </a:ln>
          </p:spPr>
          <p:txBody>
            <a:bodyPr/>
            <a:lstStyle/>
            <a:p>
              <a:endParaRPr lang="en-US"/>
            </a:p>
          </p:txBody>
        </p:sp>
        <p:sp>
          <p:nvSpPr>
            <p:cNvPr id="427056" name="Freeform 48"/>
            <p:cNvSpPr>
              <a:spLocks/>
            </p:cNvSpPr>
            <p:nvPr/>
          </p:nvSpPr>
          <p:spPr bwMode="black">
            <a:xfrm>
              <a:off x="2714625" y="2473325"/>
              <a:ext cx="95250" cy="50800"/>
            </a:xfrm>
            <a:custGeom>
              <a:avLst/>
              <a:gdLst/>
              <a:ahLst/>
              <a:cxnLst>
                <a:cxn ang="0">
                  <a:pos x="0" y="37"/>
                </a:cxn>
                <a:cxn ang="0">
                  <a:pos x="163" y="0"/>
                </a:cxn>
                <a:cxn ang="0">
                  <a:pos x="163" y="0"/>
                </a:cxn>
                <a:cxn ang="0">
                  <a:pos x="175" y="55"/>
                </a:cxn>
                <a:cxn ang="0">
                  <a:pos x="175" y="55"/>
                </a:cxn>
                <a:cxn ang="0">
                  <a:pos x="12" y="92"/>
                </a:cxn>
                <a:cxn ang="0">
                  <a:pos x="0" y="37"/>
                </a:cxn>
              </a:cxnLst>
              <a:rect l="0" t="0" r="r" b="b"/>
              <a:pathLst>
                <a:path w="175" h="92">
                  <a:moveTo>
                    <a:pt x="0" y="37"/>
                  </a:moveTo>
                  <a:lnTo>
                    <a:pt x="163" y="0"/>
                  </a:lnTo>
                  <a:lnTo>
                    <a:pt x="163" y="0"/>
                  </a:lnTo>
                  <a:lnTo>
                    <a:pt x="175" y="55"/>
                  </a:lnTo>
                  <a:lnTo>
                    <a:pt x="175" y="55"/>
                  </a:lnTo>
                  <a:lnTo>
                    <a:pt x="12" y="92"/>
                  </a:lnTo>
                  <a:lnTo>
                    <a:pt x="0" y="37"/>
                  </a:lnTo>
                  <a:close/>
                </a:path>
              </a:pathLst>
            </a:custGeom>
            <a:solidFill>
              <a:schemeClr val="accent2"/>
            </a:solidFill>
            <a:ln w="9525">
              <a:noFill/>
              <a:round/>
              <a:headEnd/>
              <a:tailEnd/>
            </a:ln>
          </p:spPr>
          <p:txBody>
            <a:bodyPr/>
            <a:lstStyle/>
            <a:p>
              <a:endParaRPr lang="en-US"/>
            </a:p>
          </p:txBody>
        </p:sp>
        <p:sp>
          <p:nvSpPr>
            <p:cNvPr id="427057" name="Oval 49"/>
            <p:cNvSpPr>
              <a:spLocks noChangeArrowheads="1"/>
            </p:cNvSpPr>
            <p:nvPr/>
          </p:nvSpPr>
          <p:spPr bwMode="black">
            <a:xfrm>
              <a:off x="2878138" y="2454275"/>
              <a:ext cx="28575" cy="30163"/>
            </a:xfrm>
            <a:prstGeom prst="ellipse">
              <a:avLst/>
            </a:prstGeom>
            <a:solidFill>
              <a:schemeClr val="accent2"/>
            </a:solidFill>
            <a:ln w="9525">
              <a:noFill/>
              <a:round/>
              <a:headEnd/>
              <a:tailEnd/>
            </a:ln>
          </p:spPr>
          <p:txBody>
            <a:bodyPr/>
            <a:lstStyle/>
            <a:p>
              <a:endParaRPr lang="en-US"/>
            </a:p>
          </p:txBody>
        </p:sp>
        <p:sp>
          <p:nvSpPr>
            <p:cNvPr id="427058" name="Freeform 50"/>
            <p:cNvSpPr>
              <a:spLocks/>
            </p:cNvSpPr>
            <p:nvPr/>
          </p:nvSpPr>
          <p:spPr bwMode="black">
            <a:xfrm>
              <a:off x="2803525" y="2454275"/>
              <a:ext cx="93663" cy="47625"/>
            </a:xfrm>
            <a:custGeom>
              <a:avLst/>
              <a:gdLst/>
              <a:ahLst/>
              <a:cxnLst>
                <a:cxn ang="0">
                  <a:pos x="0" y="36"/>
                </a:cxn>
                <a:cxn ang="0">
                  <a:pos x="163" y="0"/>
                </a:cxn>
                <a:cxn ang="0">
                  <a:pos x="175" y="55"/>
                </a:cxn>
                <a:cxn ang="0">
                  <a:pos x="12" y="91"/>
                </a:cxn>
                <a:cxn ang="0">
                  <a:pos x="0" y="36"/>
                </a:cxn>
              </a:cxnLst>
              <a:rect l="0" t="0" r="r" b="b"/>
              <a:pathLst>
                <a:path w="175" h="91">
                  <a:moveTo>
                    <a:pt x="0" y="36"/>
                  </a:moveTo>
                  <a:lnTo>
                    <a:pt x="163" y="0"/>
                  </a:lnTo>
                  <a:lnTo>
                    <a:pt x="175" y="55"/>
                  </a:lnTo>
                  <a:lnTo>
                    <a:pt x="12" y="91"/>
                  </a:lnTo>
                  <a:lnTo>
                    <a:pt x="0" y="36"/>
                  </a:lnTo>
                  <a:close/>
                </a:path>
              </a:pathLst>
            </a:custGeom>
            <a:solidFill>
              <a:schemeClr val="accent2"/>
            </a:solidFill>
            <a:ln w="9525">
              <a:noFill/>
              <a:round/>
              <a:headEnd/>
              <a:tailEnd/>
            </a:ln>
          </p:spPr>
          <p:txBody>
            <a:bodyPr/>
            <a:lstStyle/>
            <a:p>
              <a:endParaRPr lang="en-US"/>
            </a:p>
          </p:txBody>
        </p:sp>
        <p:sp>
          <p:nvSpPr>
            <p:cNvPr id="427059" name="Freeform 51"/>
            <p:cNvSpPr>
              <a:spLocks/>
            </p:cNvSpPr>
            <p:nvPr/>
          </p:nvSpPr>
          <p:spPr bwMode="black">
            <a:xfrm>
              <a:off x="2890838" y="2446338"/>
              <a:ext cx="90487" cy="38100"/>
            </a:xfrm>
            <a:custGeom>
              <a:avLst/>
              <a:gdLst/>
              <a:ahLst/>
              <a:cxnLst>
                <a:cxn ang="0">
                  <a:pos x="0" y="17"/>
                </a:cxn>
                <a:cxn ang="0">
                  <a:pos x="163" y="0"/>
                </a:cxn>
                <a:cxn ang="0">
                  <a:pos x="163" y="0"/>
                </a:cxn>
                <a:cxn ang="0">
                  <a:pos x="169" y="55"/>
                </a:cxn>
                <a:cxn ang="0">
                  <a:pos x="169" y="55"/>
                </a:cxn>
                <a:cxn ang="0">
                  <a:pos x="6" y="72"/>
                </a:cxn>
                <a:cxn ang="0">
                  <a:pos x="0" y="17"/>
                </a:cxn>
              </a:cxnLst>
              <a:rect l="0" t="0" r="r" b="b"/>
              <a:pathLst>
                <a:path w="169" h="72">
                  <a:moveTo>
                    <a:pt x="0" y="17"/>
                  </a:moveTo>
                  <a:lnTo>
                    <a:pt x="163" y="0"/>
                  </a:lnTo>
                  <a:lnTo>
                    <a:pt x="163" y="0"/>
                  </a:lnTo>
                  <a:lnTo>
                    <a:pt x="169" y="55"/>
                  </a:lnTo>
                  <a:lnTo>
                    <a:pt x="169" y="55"/>
                  </a:lnTo>
                  <a:lnTo>
                    <a:pt x="6" y="72"/>
                  </a:lnTo>
                  <a:lnTo>
                    <a:pt x="0" y="17"/>
                  </a:lnTo>
                  <a:close/>
                </a:path>
              </a:pathLst>
            </a:custGeom>
            <a:solidFill>
              <a:schemeClr val="accent2"/>
            </a:solidFill>
            <a:ln w="9525">
              <a:noFill/>
              <a:round/>
              <a:headEnd/>
              <a:tailEnd/>
            </a:ln>
          </p:spPr>
          <p:txBody>
            <a:bodyPr/>
            <a:lstStyle/>
            <a:p>
              <a:endParaRPr lang="en-US"/>
            </a:p>
          </p:txBody>
        </p:sp>
        <p:sp>
          <p:nvSpPr>
            <p:cNvPr id="427060" name="Oval 52"/>
            <p:cNvSpPr>
              <a:spLocks noChangeArrowheads="1"/>
            </p:cNvSpPr>
            <p:nvPr/>
          </p:nvSpPr>
          <p:spPr bwMode="black">
            <a:xfrm>
              <a:off x="3043238" y="2433638"/>
              <a:ext cx="26987" cy="30162"/>
            </a:xfrm>
            <a:prstGeom prst="ellipse">
              <a:avLst/>
            </a:prstGeom>
            <a:solidFill>
              <a:schemeClr val="accent2"/>
            </a:solidFill>
            <a:ln w="9525">
              <a:noFill/>
              <a:round/>
              <a:headEnd/>
              <a:tailEnd/>
            </a:ln>
          </p:spPr>
          <p:txBody>
            <a:bodyPr/>
            <a:lstStyle/>
            <a:p>
              <a:endParaRPr lang="en-US"/>
            </a:p>
          </p:txBody>
        </p:sp>
        <p:sp>
          <p:nvSpPr>
            <p:cNvPr id="427061" name="Freeform 53"/>
            <p:cNvSpPr>
              <a:spLocks/>
            </p:cNvSpPr>
            <p:nvPr/>
          </p:nvSpPr>
          <p:spPr bwMode="black">
            <a:xfrm>
              <a:off x="2978150" y="2433638"/>
              <a:ext cx="79375" cy="41275"/>
            </a:xfrm>
            <a:custGeom>
              <a:avLst/>
              <a:gdLst/>
              <a:ahLst/>
              <a:cxnLst>
                <a:cxn ang="0">
                  <a:pos x="0" y="18"/>
                </a:cxn>
                <a:cxn ang="0">
                  <a:pos x="144" y="0"/>
                </a:cxn>
                <a:cxn ang="0">
                  <a:pos x="151" y="54"/>
                </a:cxn>
                <a:cxn ang="0">
                  <a:pos x="6" y="73"/>
                </a:cxn>
                <a:cxn ang="0">
                  <a:pos x="0" y="18"/>
                </a:cxn>
              </a:cxnLst>
              <a:rect l="0" t="0" r="r" b="b"/>
              <a:pathLst>
                <a:path w="151" h="73">
                  <a:moveTo>
                    <a:pt x="0" y="18"/>
                  </a:moveTo>
                  <a:lnTo>
                    <a:pt x="144" y="0"/>
                  </a:lnTo>
                  <a:lnTo>
                    <a:pt x="151" y="54"/>
                  </a:lnTo>
                  <a:lnTo>
                    <a:pt x="6" y="73"/>
                  </a:lnTo>
                  <a:lnTo>
                    <a:pt x="0" y="18"/>
                  </a:lnTo>
                  <a:close/>
                </a:path>
              </a:pathLst>
            </a:custGeom>
            <a:solidFill>
              <a:schemeClr val="accent2"/>
            </a:solidFill>
            <a:ln w="9525">
              <a:noFill/>
              <a:round/>
              <a:headEnd/>
              <a:tailEnd/>
            </a:ln>
          </p:spPr>
          <p:txBody>
            <a:bodyPr/>
            <a:lstStyle/>
            <a:p>
              <a:endParaRPr lang="en-US"/>
            </a:p>
          </p:txBody>
        </p:sp>
        <p:sp>
          <p:nvSpPr>
            <p:cNvPr id="427062" name="Oval 54"/>
            <p:cNvSpPr>
              <a:spLocks noChangeArrowheads="1"/>
            </p:cNvSpPr>
            <p:nvPr/>
          </p:nvSpPr>
          <p:spPr bwMode="black">
            <a:xfrm>
              <a:off x="3128963" y="2416175"/>
              <a:ext cx="30162" cy="30163"/>
            </a:xfrm>
            <a:prstGeom prst="ellipse">
              <a:avLst/>
            </a:prstGeom>
            <a:solidFill>
              <a:schemeClr val="accent2"/>
            </a:solidFill>
            <a:ln w="9525">
              <a:noFill/>
              <a:round/>
              <a:headEnd/>
              <a:tailEnd/>
            </a:ln>
          </p:spPr>
          <p:txBody>
            <a:bodyPr/>
            <a:lstStyle/>
            <a:p>
              <a:endParaRPr lang="en-US"/>
            </a:p>
          </p:txBody>
        </p:sp>
        <p:sp>
          <p:nvSpPr>
            <p:cNvPr id="427063" name="Freeform 55"/>
            <p:cNvSpPr>
              <a:spLocks/>
            </p:cNvSpPr>
            <p:nvPr/>
          </p:nvSpPr>
          <p:spPr bwMode="black">
            <a:xfrm>
              <a:off x="3052763" y="2416175"/>
              <a:ext cx="92075" cy="47625"/>
            </a:xfrm>
            <a:custGeom>
              <a:avLst/>
              <a:gdLst/>
              <a:ahLst/>
              <a:cxnLst>
                <a:cxn ang="0">
                  <a:pos x="0" y="37"/>
                </a:cxn>
                <a:cxn ang="0">
                  <a:pos x="164" y="0"/>
                </a:cxn>
                <a:cxn ang="0">
                  <a:pos x="176" y="55"/>
                </a:cxn>
                <a:cxn ang="0">
                  <a:pos x="11" y="91"/>
                </a:cxn>
                <a:cxn ang="0">
                  <a:pos x="0" y="37"/>
                </a:cxn>
              </a:cxnLst>
              <a:rect l="0" t="0" r="r" b="b"/>
              <a:pathLst>
                <a:path w="176" h="91">
                  <a:moveTo>
                    <a:pt x="0" y="37"/>
                  </a:moveTo>
                  <a:lnTo>
                    <a:pt x="164" y="0"/>
                  </a:lnTo>
                  <a:lnTo>
                    <a:pt x="176" y="55"/>
                  </a:lnTo>
                  <a:lnTo>
                    <a:pt x="11" y="91"/>
                  </a:lnTo>
                  <a:lnTo>
                    <a:pt x="0" y="37"/>
                  </a:lnTo>
                  <a:close/>
                </a:path>
              </a:pathLst>
            </a:custGeom>
            <a:solidFill>
              <a:schemeClr val="accent2"/>
            </a:solidFill>
            <a:ln w="9525">
              <a:noFill/>
              <a:round/>
              <a:headEnd/>
              <a:tailEnd/>
            </a:ln>
          </p:spPr>
          <p:txBody>
            <a:bodyPr/>
            <a:lstStyle/>
            <a:p>
              <a:endParaRPr lang="en-US"/>
            </a:p>
          </p:txBody>
        </p:sp>
        <p:sp>
          <p:nvSpPr>
            <p:cNvPr id="427064" name="Freeform 56"/>
            <p:cNvSpPr>
              <a:spLocks/>
            </p:cNvSpPr>
            <p:nvPr/>
          </p:nvSpPr>
          <p:spPr bwMode="black">
            <a:xfrm>
              <a:off x="3140075" y="2405063"/>
              <a:ext cx="82550" cy="41275"/>
            </a:xfrm>
            <a:custGeom>
              <a:avLst/>
              <a:gdLst/>
              <a:ahLst/>
              <a:cxnLst>
                <a:cxn ang="0">
                  <a:pos x="0" y="18"/>
                </a:cxn>
                <a:cxn ang="0">
                  <a:pos x="145" y="0"/>
                </a:cxn>
                <a:cxn ang="0">
                  <a:pos x="145" y="0"/>
                </a:cxn>
                <a:cxn ang="0">
                  <a:pos x="152" y="55"/>
                </a:cxn>
                <a:cxn ang="0">
                  <a:pos x="152" y="55"/>
                </a:cxn>
                <a:cxn ang="0">
                  <a:pos x="7" y="73"/>
                </a:cxn>
                <a:cxn ang="0">
                  <a:pos x="0" y="18"/>
                </a:cxn>
              </a:cxnLst>
              <a:rect l="0" t="0" r="r" b="b"/>
              <a:pathLst>
                <a:path w="152" h="73">
                  <a:moveTo>
                    <a:pt x="0" y="18"/>
                  </a:moveTo>
                  <a:lnTo>
                    <a:pt x="145" y="0"/>
                  </a:lnTo>
                  <a:lnTo>
                    <a:pt x="145" y="0"/>
                  </a:lnTo>
                  <a:lnTo>
                    <a:pt x="152" y="55"/>
                  </a:lnTo>
                  <a:lnTo>
                    <a:pt x="152" y="55"/>
                  </a:lnTo>
                  <a:lnTo>
                    <a:pt x="7" y="73"/>
                  </a:lnTo>
                  <a:lnTo>
                    <a:pt x="0" y="18"/>
                  </a:lnTo>
                  <a:close/>
                </a:path>
              </a:pathLst>
            </a:custGeom>
            <a:solidFill>
              <a:schemeClr val="accent2"/>
            </a:solidFill>
            <a:ln w="9525">
              <a:noFill/>
              <a:round/>
              <a:headEnd/>
              <a:tailEnd/>
            </a:ln>
          </p:spPr>
          <p:txBody>
            <a:bodyPr/>
            <a:lstStyle/>
            <a:p>
              <a:endParaRPr lang="en-US"/>
            </a:p>
          </p:txBody>
        </p:sp>
        <p:sp>
          <p:nvSpPr>
            <p:cNvPr id="427065" name="Freeform 57"/>
            <p:cNvSpPr>
              <a:spLocks/>
            </p:cNvSpPr>
            <p:nvPr/>
          </p:nvSpPr>
          <p:spPr bwMode="black">
            <a:xfrm>
              <a:off x="3216275" y="2397125"/>
              <a:ext cx="92075" cy="36513"/>
            </a:xfrm>
            <a:custGeom>
              <a:avLst/>
              <a:gdLst/>
              <a:ahLst/>
              <a:cxnLst>
                <a:cxn ang="0">
                  <a:pos x="0" y="18"/>
                </a:cxn>
                <a:cxn ang="0">
                  <a:pos x="163" y="0"/>
                </a:cxn>
                <a:cxn ang="0">
                  <a:pos x="163" y="0"/>
                </a:cxn>
                <a:cxn ang="0">
                  <a:pos x="170" y="54"/>
                </a:cxn>
                <a:cxn ang="0">
                  <a:pos x="170" y="54"/>
                </a:cxn>
                <a:cxn ang="0">
                  <a:pos x="7" y="73"/>
                </a:cxn>
                <a:cxn ang="0">
                  <a:pos x="0" y="18"/>
                </a:cxn>
              </a:cxnLst>
              <a:rect l="0" t="0" r="r" b="b"/>
              <a:pathLst>
                <a:path w="170" h="73">
                  <a:moveTo>
                    <a:pt x="0" y="18"/>
                  </a:moveTo>
                  <a:lnTo>
                    <a:pt x="163" y="0"/>
                  </a:lnTo>
                  <a:lnTo>
                    <a:pt x="163" y="0"/>
                  </a:lnTo>
                  <a:lnTo>
                    <a:pt x="170" y="54"/>
                  </a:lnTo>
                  <a:lnTo>
                    <a:pt x="170" y="54"/>
                  </a:lnTo>
                  <a:lnTo>
                    <a:pt x="7" y="73"/>
                  </a:lnTo>
                  <a:lnTo>
                    <a:pt x="0" y="18"/>
                  </a:lnTo>
                  <a:close/>
                </a:path>
              </a:pathLst>
            </a:custGeom>
            <a:solidFill>
              <a:schemeClr val="accent2"/>
            </a:solidFill>
            <a:ln w="9525">
              <a:noFill/>
              <a:round/>
              <a:headEnd/>
              <a:tailEnd/>
            </a:ln>
          </p:spPr>
          <p:txBody>
            <a:bodyPr/>
            <a:lstStyle/>
            <a:p>
              <a:endParaRPr lang="en-US"/>
            </a:p>
          </p:txBody>
        </p:sp>
        <p:sp>
          <p:nvSpPr>
            <p:cNvPr id="427066" name="Freeform 58"/>
            <p:cNvSpPr>
              <a:spLocks/>
            </p:cNvSpPr>
            <p:nvPr/>
          </p:nvSpPr>
          <p:spPr bwMode="black">
            <a:xfrm>
              <a:off x="3305175" y="2386013"/>
              <a:ext cx="79375" cy="38100"/>
            </a:xfrm>
            <a:custGeom>
              <a:avLst/>
              <a:gdLst/>
              <a:ahLst/>
              <a:cxnLst>
                <a:cxn ang="0">
                  <a:pos x="0" y="17"/>
                </a:cxn>
                <a:cxn ang="0">
                  <a:pos x="145" y="0"/>
                </a:cxn>
                <a:cxn ang="0">
                  <a:pos x="145" y="0"/>
                </a:cxn>
                <a:cxn ang="0">
                  <a:pos x="151" y="54"/>
                </a:cxn>
                <a:cxn ang="0">
                  <a:pos x="151" y="54"/>
                </a:cxn>
                <a:cxn ang="0">
                  <a:pos x="7" y="71"/>
                </a:cxn>
                <a:cxn ang="0">
                  <a:pos x="0" y="17"/>
                </a:cxn>
              </a:cxnLst>
              <a:rect l="0" t="0" r="r" b="b"/>
              <a:pathLst>
                <a:path w="151" h="71">
                  <a:moveTo>
                    <a:pt x="0" y="17"/>
                  </a:moveTo>
                  <a:lnTo>
                    <a:pt x="145" y="0"/>
                  </a:lnTo>
                  <a:lnTo>
                    <a:pt x="145" y="0"/>
                  </a:lnTo>
                  <a:lnTo>
                    <a:pt x="151" y="54"/>
                  </a:lnTo>
                  <a:lnTo>
                    <a:pt x="151" y="54"/>
                  </a:lnTo>
                  <a:lnTo>
                    <a:pt x="7" y="71"/>
                  </a:lnTo>
                  <a:lnTo>
                    <a:pt x="0" y="17"/>
                  </a:lnTo>
                  <a:close/>
                </a:path>
              </a:pathLst>
            </a:custGeom>
            <a:solidFill>
              <a:schemeClr val="accent2"/>
            </a:solidFill>
            <a:ln w="9525">
              <a:noFill/>
              <a:round/>
              <a:headEnd/>
              <a:tailEnd/>
            </a:ln>
          </p:spPr>
          <p:txBody>
            <a:bodyPr/>
            <a:lstStyle/>
            <a:p>
              <a:endParaRPr lang="en-US"/>
            </a:p>
          </p:txBody>
        </p:sp>
        <p:sp>
          <p:nvSpPr>
            <p:cNvPr id="427067" name="Oval 59"/>
            <p:cNvSpPr>
              <a:spLocks noChangeArrowheads="1"/>
            </p:cNvSpPr>
            <p:nvPr/>
          </p:nvSpPr>
          <p:spPr bwMode="black">
            <a:xfrm>
              <a:off x="3444875" y="2374900"/>
              <a:ext cx="30163" cy="30163"/>
            </a:xfrm>
            <a:prstGeom prst="ellipse">
              <a:avLst/>
            </a:prstGeom>
            <a:solidFill>
              <a:schemeClr val="accent2"/>
            </a:solidFill>
            <a:ln w="9525">
              <a:noFill/>
              <a:round/>
              <a:headEnd/>
              <a:tailEnd/>
            </a:ln>
          </p:spPr>
          <p:txBody>
            <a:bodyPr/>
            <a:lstStyle/>
            <a:p>
              <a:endParaRPr lang="en-US"/>
            </a:p>
          </p:txBody>
        </p:sp>
        <p:sp>
          <p:nvSpPr>
            <p:cNvPr id="427068" name="Freeform 60"/>
            <p:cNvSpPr>
              <a:spLocks/>
            </p:cNvSpPr>
            <p:nvPr/>
          </p:nvSpPr>
          <p:spPr bwMode="black">
            <a:xfrm>
              <a:off x="3381375" y="2374900"/>
              <a:ext cx="79375" cy="41275"/>
            </a:xfrm>
            <a:custGeom>
              <a:avLst/>
              <a:gdLst/>
              <a:ahLst/>
              <a:cxnLst>
                <a:cxn ang="0">
                  <a:pos x="0" y="19"/>
                </a:cxn>
                <a:cxn ang="0">
                  <a:pos x="145" y="0"/>
                </a:cxn>
                <a:cxn ang="0">
                  <a:pos x="152" y="55"/>
                </a:cxn>
                <a:cxn ang="0">
                  <a:pos x="6" y="73"/>
                </a:cxn>
                <a:cxn ang="0">
                  <a:pos x="0" y="19"/>
                </a:cxn>
              </a:cxnLst>
              <a:rect l="0" t="0" r="r" b="b"/>
              <a:pathLst>
                <a:path w="152" h="73">
                  <a:moveTo>
                    <a:pt x="0" y="19"/>
                  </a:moveTo>
                  <a:lnTo>
                    <a:pt x="145" y="0"/>
                  </a:lnTo>
                  <a:lnTo>
                    <a:pt x="152" y="55"/>
                  </a:lnTo>
                  <a:lnTo>
                    <a:pt x="6" y="73"/>
                  </a:lnTo>
                  <a:lnTo>
                    <a:pt x="0" y="19"/>
                  </a:lnTo>
                  <a:close/>
                </a:path>
              </a:pathLst>
            </a:custGeom>
            <a:solidFill>
              <a:schemeClr val="accent2"/>
            </a:solidFill>
            <a:ln w="9525">
              <a:noFill/>
              <a:round/>
              <a:headEnd/>
              <a:tailEnd/>
            </a:ln>
          </p:spPr>
          <p:txBody>
            <a:bodyPr/>
            <a:lstStyle/>
            <a:p>
              <a:endParaRPr lang="en-US"/>
            </a:p>
          </p:txBody>
        </p:sp>
        <p:sp>
          <p:nvSpPr>
            <p:cNvPr id="427069" name="Oval 61"/>
            <p:cNvSpPr>
              <a:spLocks noChangeArrowheads="1"/>
            </p:cNvSpPr>
            <p:nvPr/>
          </p:nvSpPr>
          <p:spPr bwMode="black">
            <a:xfrm>
              <a:off x="3522663" y="2374900"/>
              <a:ext cx="28575" cy="30163"/>
            </a:xfrm>
            <a:prstGeom prst="ellipse">
              <a:avLst/>
            </a:prstGeom>
            <a:solidFill>
              <a:schemeClr val="accent2"/>
            </a:solidFill>
            <a:ln w="9525">
              <a:noFill/>
              <a:round/>
              <a:headEnd/>
              <a:tailEnd/>
            </a:ln>
          </p:spPr>
          <p:txBody>
            <a:bodyPr/>
            <a:lstStyle/>
            <a:p>
              <a:endParaRPr lang="en-US"/>
            </a:p>
          </p:txBody>
        </p:sp>
        <p:sp>
          <p:nvSpPr>
            <p:cNvPr id="427070" name="Rectangle 62"/>
            <p:cNvSpPr>
              <a:spLocks noChangeArrowheads="1"/>
            </p:cNvSpPr>
            <p:nvPr/>
          </p:nvSpPr>
          <p:spPr bwMode="black">
            <a:xfrm>
              <a:off x="3460750" y="2374900"/>
              <a:ext cx="77788" cy="30163"/>
            </a:xfrm>
            <a:prstGeom prst="rect">
              <a:avLst/>
            </a:prstGeom>
            <a:solidFill>
              <a:schemeClr val="accent2"/>
            </a:solidFill>
            <a:ln w="9525">
              <a:noFill/>
              <a:miter lim="800000"/>
              <a:headEnd/>
              <a:tailEnd/>
            </a:ln>
          </p:spPr>
          <p:txBody>
            <a:bodyPr/>
            <a:lstStyle/>
            <a:p>
              <a:endParaRPr lang="en-US"/>
            </a:p>
          </p:txBody>
        </p:sp>
        <p:sp>
          <p:nvSpPr>
            <p:cNvPr id="427071" name="Freeform 63"/>
            <p:cNvSpPr>
              <a:spLocks/>
            </p:cNvSpPr>
            <p:nvPr/>
          </p:nvSpPr>
          <p:spPr bwMode="black">
            <a:xfrm>
              <a:off x="3535363" y="2368550"/>
              <a:ext cx="80962" cy="36513"/>
            </a:xfrm>
            <a:custGeom>
              <a:avLst/>
              <a:gdLst/>
              <a:ahLst/>
              <a:cxnLst>
                <a:cxn ang="0">
                  <a:pos x="0" y="18"/>
                </a:cxn>
                <a:cxn ang="0">
                  <a:pos x="146" y="0"/>
                </a:cxn>
                <a:cxn ang="0">
                  <a:pos x="146" y="0"/>
                </a:cxn>
                <a:cxn ang="0">
                  <a:pos x="153" y="55"/>
                </a:cxn>
                <a:cxn ang="0">
                  <a:pos x="153" y="55"/>
                </a:cxn>
                <a:cxn ang="0">
                  <a:pos x="7" y="73"/>
                </a:cxn>
                <a:cxn ang="0">
                  <a:pos x="0" y="18"/>
                </a:cxn>
              </a:cxnLst>
              <a:rect l="0" t="0" r="r" b="b"/>
              <a:pathLst>
                <a:path w="153" h="73">
                  <a:moveTo>
                    <a:pt x="0" y="18"/>
                  </a:moveTo>
                  <a:lnTo>
                    <a:pt x="146" y="0"/>
                  </a:lnTo>
                  <a:lnTo>
                    <a:pt x="146" y="0"/>
                  </a:lnTo>
                  <a:lnTo>
                    <a:pt x="153" y="55"/>
                  </a:lnTo>
                  <a:lnTo>
                    <a:pt x="153" y="55"/>
                  </a:lnTo>
                  <a:lnTo>
                    <a:pt x="7" y="73"/>
                  </a:lnTo>
                  <a:lnTo>
                    <a:pt x="0" y="18"/>
                  </a:lnTo>
                  <a:close/>
                </a:path>
              </a:pathLst>
            </a:custGeom>
            <a:solidFill>
              <a:schemeClr val="accent2"/>
            </a:solidFill>
            <a:ln w="9525">
              <a:noFill/>
              <a:round/>
              <a:headEnd/>
              <a:tailEnd/>
            </a:ln>
          </p:spPr>
          <p:txBody>
            <a:bodyPr/>
            <a:lstStyle/>
            <a:p>
              <a:endParaRPr lang="en-US"/>
            </a:p>
          </p:txBody>
        </p:sp>
        <p:sp>
          <p:nvSpPr>
            <p:cNvPr id="427072" name="Oval 64"/>
            <p:cNvSpPr>
              <a:spLocks noChangeArrowheads="1"/>
            </p:cNvSpPr>
            <p:nvPr/>
          </p:nvSpPr>
          <p:spPr bwMode="black">
            <a:xfrm>
              <a:off x="3676650" y="2355850"/>
              <a:ext cx="28575" cy="30163"/>
            </a:xfrm>
            <a:prstGeom prst="ellipse">
              <a:avLst/>
            </a:prstGeom>
            <a:solidFill>
              <a:schemeClr val="accent2"/>
            </a:solidFill>
            <a:ln w="9525">
              <a:noFill/>
              <a:round/>
              <a:headEnd/>
              <a:tailEnd/>
            </a:ln>
          </p:spPr>
          <p:txBody>
            <a:bodyPr/>
            <a:lstStyle/>
            <a:p>
              <a:endParaRPr lang="en-US"/>
            </a:p>
          </p:txBody>
        </p:sp>
        <p:sp>
          <p:nvSpPr>
            <p:cNvPr id="427073" name="Freeform 65"/>
            <p:cNvSpPr>
              <a:spLocks/>
            </p:cNvSpPr>
            <p:nvPr/>
          </p:nvSpPr>
          <p:spPr bwMode="black">
            <a:xfrm>
              <a:off x="3613150" y="2355850"/>
              <a:ext cx="77788" cy="41275"/>
            </a:xfrm>
            <a:custGeom>
              <a:avLst/>
              <a:gdLst/>
              <a:ahLst/>
              <a:cxnLst>
                <a:cxn ang="0">
                  <a:pos x="0" y="17"/>
                </a:cxn>
                <a:cxn ang="0">
                  <a:pos x="144" y="0"/>
                </a:cxn>
                <a:cxn ang="0">
                  <a:pos x="151" y="55"/>
                </a:cxn>
                <a:cxn ang="0">
                  <a:pos x="7" y="72"/>
                </a:cxn>
                <a:cxn ang="0">
                  <a:pos x="0" y="17"/>
                </a:cxn>
              </a:cxnLst>
              <a:rect l="0" t="0" r="r" b="b"/>
              <a:pathLst>
                <a:path w="151" h="72">
                  <a:moveTo>
                    <a:pt x="0" y="17"/>
                  </a:moveTo>
                  <a:lnTo>
                    <a:pt x="144" y="0"/>
                  </a:lnTo>
                  <a:lnTo>
                    <a:pt x="151" y="55"/>
                  </a:lnTo>
                  <a:lnTo>
                    <a:pt x="7" y="72"/>
                  </a:lnTo>
                  <a:lnTo>
                    <a:pt x="0" y="17"/>
                  </a:lnTo>
                  <a:close/>
                </a:path>
              </a:pathLst>
            </a:custGeom>
            <a:solidFill>
              <a:schemeClr val="accent2"/>
            </a:solidFill>
            <a:ln w="9525">
              <a:noFill/>
              <a:round/>
              <a:headEnd/>
              <a:tailEnd/>
            </a:ln>
          </p:spPr>
          <p:txBody>
            <a:bodyPr/>
            <a:lstStyle/>
            <a:p>
              <a:endParaRPr lang="en-US"/>
            </a:p>
          </p:txBody>
        </p:sp>
        <p:sp>
          <p:nvSpPr>
            <p:cNvPr id="427074" name="Oval 66"/>
            <p:cNvSpPr>
              <a:spLocks noChangeArrowheads="1"/>
            </p:cNvSpPr>
            <p:nvPr/>
          </p:nvSpPr>
          <p:spPr bwMode="black">
            <a:xfrm>
              <a:off x="3752850" y="2355850"/>
              <a:ext cx="30163" cy="30163"/>
            </a:xfrm>
            <a:prstGeom prst="ellipse">
              <a:avLst/>
            </a:prstGeom>
            <a:solidFill>
              <a:schemeClr val="accent2"/>
            </a:solidFill>
            <a:ln w="9525">
              <a:noFill/>
              <a:round/>
              <a:headEnd/>
              <a:tailEnd/>
            </a:ln>
          </p:spPr>
          <p:txBody>
            <a:bodyPr/>
            <a:lstStyle/>
            <a:p>
              <a:endParaRPr lang="en-US"/>
            </a:p>
          </p:txBody>
        </p:sp>
        <p:sp>
          <p:nvSpPr>
            <p:cNvPr id="427075" name="Rectangle 67"/>
            <p:cNvSpPr>
              <a:spLocks noChangeArrowheads="1"/>
            </p:cNvSpPr>
            <p:nvPr/>
          </p:nvSpPr>
          <p:spPr bwMode="black">
            <a:xfrm>
              <a:off x="3690938" y="2355850"/>
              <a:ext cx="77787" cy="30163"/>
            </a:xfrm>
            <a:prstGeom prst="rect">
              <a:avLst/>
            </a:prstGeom>
            <a:solidFill>
              <a:schemeClr val="accent2"/>
            </a:solidFill>
            <a:ln w="9525">
              <a:noFill/>
              <a:miter lim="800000"/>
              <a:headEnd/>
              <a:tailEnd/>
            </a:ln>
          </p:spPr>
          <p:txBody>
            <a:bodyPr/>
            <a:lstStyle/>
            <a:p>
              <a:endParaRPr lang="en-US"/>
            </a:p>
          </p:txBody>
        </p:sp>
        <p:sp>
          <p:nvSpPr>
            <p:cNvPr id="427076" name="Oval 68"/>
            <p:cNvSpPr>
              <a:spLocks noChangeArrowheads="1"/>
            </p:cNvSpPr>
            <p:nvPr/>
          </p:nvSpPr>
          <p:spPr bwMode="black">
            <a:xfrm>
              <a:off x="3819525" y="2347913"/>
              <a:ext cx="28575" cy="26987"/>
            </a:xfrm>
            <a:prstGeom prst="ellipse">
              <a:avLst/>
            </a:prstGeom>
            <a:solidFill>
              <a:schemeClr val="accent2"/>
            </a:solidFill>
            <a:ln w="9525">
              <a:noFill/>
              <a:round/>
              <a:headEnd/>
              <a:tailEnd/>
            </a:ln>
          </p:spPr>
          <p:txBody>
            <a:bodyPr/>
            <a:lstStyle/>
            <a:p>
              <a:endParaRPr lang="en-US"/>
            </a:p>
          </p:txBody>
        </p:sp>
        <p:sp>
          <p:nvSpPr>
            <p:cNvPr id="427077" name="Freeform 69"/>
            <p:cNvSpPr>
              <a:spLocks/>
            </p:cNvSpPr>
            <p:nvPr/>
          </p:nvSpPr>
          <p:spPr bwMode="black">
            <a:xfrm>
              <a:off x="3765550" y="2347913"/>
              <a:ext cx="71438" cy="38100"/>
            </a:xfrm>
            <a:custGeom>
              <a:avLst/>
              <a:gdLst/>
              <a:ahLst/>
              <a:cxnLst>
                <a:cxn ang="0">
                  <a:pos x="0" y="19"/>
                </a:cxn>
                <a:cxn ang="0">
                  <a:pos x="126" y="0"/>
                </a:cxn>
                <a:cxn ang="0">
                  <a:pos x="135" y="54"/>
                </a:cxn>
                <a:cxn ang="0">
                  <a:pos x="9" y="74"/>
                </a:cxn>
                <a:cxn ang="0">
                  <a:pos x="0" y="19"/>
                </a:cxn>
              </a:cxnLst>
              <a:rect l="0" t="0" r="r" b="b"/>
              <a:pathLst>
                <a:path w="135" h="74">
                  <a:moveTo>
                    <a:pt x="0" y="19"/>
                  </a:moveTo>
                  <a:lnTo>
                    <a:pt x="126" y="0"/>
                  </a:lnTo>
                  <a:lnTo>
                    <a:pt x="135" y="54"/>
                  </a:lnTo>
                  <a:lnTo>
                    <a:pt x="9" y="74"/>
                  </a:lnTo>
                  <a:lnTo>
                    <a:pt x="0" y="19"/>
                  </a:lnTo>
                  <a:close/>
                </a:path>
              </a:pathLst>
            </a:custGeom>
            <a:solidFill>
              <a:schemeClr val="accent2"/>
            </a:solidFill>
            <a:ln w="9525">
              <a:noFill/>
              <a:round/>
              <a:headEnd/>
              <a:tailEnd/>
            </a:ln>
          </p:spPr>
          <p:txBody>
            <a:bodyPr/>
            <a:lstStyle/>
            <a:p>
              <a:endParaRPr lang="en-US"/>
            </a:p>
          </p:txBody>
        </p:sp>
        <p:sp>
          <p:nvSpPr>
            <p:cNvPr id="427078" name="Oval 70"/>
            <p:cNvSpPr>
              <a:spLocks noChangeArrowheads="1"/>
            </p:cNvSpPr>
            <p:nvPr/>
          </p:nvSpPr>
          <p:spPr bwMode="black">
            <a:xfrm>
              <a:off x="3898900" y="2347913"/>
              <a:ext cx="28575" cy="26987"/>
            </a:xfrm>
            <a:prstGeom prst="ellipse">
              <a:avLst/>
            </a:prstGeom>
            <a:solidFill>
              <a:schemeClr val="accent2"/>
            </a:solidFill>
            <a:ln w="9525">
              <a:noFill/>
              <a:round/>
              <a:headEnd/>
              <a:tailEnd/>
            </a:ln>
          </p:spPr>
          <p:txBody>
            <a:bodyPr/>
            <a:lstStyle/>
            <a:p>
              <a:endParaRPr lang="en-US"/>
            </a:p>
          </p:txBody>
        </p:sp>
        <p:sp>
          <p:nvSpPr>
            <p:cNvPr id="427079" name="Rectangle 71"/>
            <p:cNvSpPr>
              <a:spLocks noChangeArrowheads="1"/>
            </p:cNvSpPr>
            <p:nvPr/>
          </p:nvSpPr>
          <p:spPr bwMode="black">
            <a:xfrm>
              <a:off x="3835400" y="2347913"/>
              <a:ext cx="76200" cy="26987"/>
            </a:xfrm>
            <a:prstGeom prst="rect">
              <a:avLst/>
            </a:prstGeom>
            <a:solidFill>
              <a:schemeClr val="accent2"/>
            </a:solidFill>
            <a:ln w="9525">
              <a:noFill/>
              <a:miter lim="800000"/>
              <a:headEnd/>
              <a:tailEnd/>
            </a:ln>
          </p:spPr>
          <p:txBody>
            <a:bodyPr/>
            <a:lstStyle/>
            <a:p>
              <a:endParaRPr lang="en-US"/>
            </a:p>
          </p:txBody>
        </p:sp>
        <p:sp>
          <p:nvSpPr>
            <p:cNvPr id="427080" name="Oval 72"/>
            <p:cNvSpPr>
              <a:spLocks noChangeArrowheads="1"/>
            </p:cNvSpPr>
            <p:nvPr/>
          </p:nvSpPr>
          <p:spPr bwMode="black">
            <a:xfrm>
              <a:off x="3965575" y="2338388"/>
              <a:ext cx="28575" cy="30162"/>
            </a:xfrm>
            <a:prstGeom prst="ellipse">
              <a:avLst/>
            </a:prstGeom>
            <a:solidFill>
              <a:schemeClr val="accent2"/>
            </a:solidFill>
            <a:ln w="9525">
              <a:noFill/>
              <a:round/>
              <a:headEnd/>
              <a:tailEnd/>
            </a:ln>
          </p:spPr>
          <p:txBody>
            <a:bodyPr/>
            <a:lstStyle/>
            <a:p>
              <a:endParaRPr lang="en-US"/>
            </a:p>
          </p:txBody>
        </p:sp>
        <p:sp>
          <p:nvSpPr>
            <p:cNvPr id="427081" name="Freeform 73"/>
            <p:cNvSpPr>
              <a:spLocks/>
            </p:cNvSpPr>
            <p:nvPr/>
          </p:nvSpPr>
          <p:spPr bwMode="black">
            <a:xfrm>
              <a:off x="3908425" y="2338388"/>
              <a:ext cx="73025" cy="36512"/>
            </a:xfrm>
            <a:custGeom>
              <a:avLst/>
              <a:gdLst/>
              <a:ahLst/>
              <a:cxnLst>
                <a:cxn ang="0">
                  <a:pos x="0" y="18"/>
                </a:cxn>
                <a:cxn ang="0">
                  <a:pos x="127" y="0"/>
                </a:cxn>
                <a:cxn ang="0">
                  <a:pos x="134" y="55"/>
                </a:cxn>
                <a:cxn ang="0">
                  <a:pos x="7" y="72"/>
                </a:cxn>
                <a:cxn ang="0">
                  <a:pos x="0" y="18"/>
                </a:cxn>
              </a:cxnLst>
              <a:rect l="0" t="0" r="r" b="b"/>
              <a:pathLst>
                <a:path w="134" h="72">
                  <a:moveTo>
                    <a:pt x="0" y="18"/>
                  </a:moveTo>
                  <a:lnTo>
                    <a:pt x="127" y="0"/>
                  </a:lnTo>
                  <a:lnTo>
                    <a:pt x="134" y="55"/>
                  </a:lnTo>
                  <a:lnTo>
                    <a:pt x="7" y="72"/>
                  </a:lnTo>
                  <a:lnTo>
                    <a:pt x="0" y="18"/>
                  </a:lnTo>
                  <a:close/>
                </a:path>
              </a:pathLst>
            </a:custGeom>
            <a:solidFill>
              <a:schemeClr val="accent2"/>
            </a:solidFill>
            <a:ln w="9525">
              <a:noFill/>
              <a:round/>
              <a:headEnd/>
              <a:tailEnd/>
            </a:ln>
          </p:spPr>
          <p:txBody>
            <a:bodyPr/>
            <a:lstStyle/>
            <a:p>
              <a:endParaRPr lang="en-US"/>
            </a:p>
          </p:txBody>
        </p:sp>
        <p:sp>
          <p:nvSpPr>
            <p:cNvPr id="427082" name="Freeform 74"/>
            <p:cNvSpPr>
              <a:spLocks/>
            </p:cNvSpPr>
            <p:nvPr/>
          </p:nvSpPr>
          <p:spPr bwMode="black">
            <a:xfrm>
              <a:off x="3981450" y="2338388"/>
              <a:ext cx="73025" cy="30162"/>
            </a:xfrm>
            <a:custGeom>
              <a:avLst/>
              <a:gdLst/>
              <a:ahLst/>
              <a:cxnLst>
                <a:cxn ang="0">
                  <a:pos x="0" y="0"/>
                </a:cxn>
                <a:cxn ang="0">
                  <a:pos x="144" y="0"/>
                </a:cxn>
                <a:cxn ang="0">
                  <a:pos x="144" y="0"/>
                </a:cxn>
                <a:cxn ang="0">
                  <a:pos x="144" y="55"/>
                </a:cxn>
                <a:cxn ang="0">
                  <a:pos x="144" y="55"/>
                </a:cxn>
                <a:cxn ang="0">
                  <a:pos x="0" y="55"/>
                </a:cxn>
                <a:cxn ang="0">
                  <a:pos x="0" y="0"/>
                </a:cxn>
              </a:cxnLst>
              <a:rect l="0" t="0" r="r" b="b"/>
              <a:pathLst>
                <a:path w="144" h="55">
                  <a:moveTo>
                    <a:pt x="0" y="0"/>
                  </a:moveTo>
                  <a:lnTo>
                    <a:pt x="144" y="0"/>
                  </a:lnTo>
                  <a:lnTo>
                    <a:pt x="144" y="0"/>
                  </a:lnTo>
                  <a:lnTo>
                    <a:pt x="144" y="55"/>
                  </a:lnTo>
                  <a:lnTo>
                    <a:pt x="144" y="55"/>
                  </a:lnTo>
                  <a:lnTo>
                    <a:pt x="0" y="55"/>
                  </a:lnTo>
                  <a:lnTo>
                    <a:pt x="0" y="0"/>
                  </a:lnTo>
                  <a:close/>
                </a:path>
              </a:pathLst>
            </a:custGeom>
            <a:solidFill>
              <a:schemeClr val="accent2"/>
            </a:solidFill>
            <a:ln w="9525">
              <a:noFill/>
              <a:round/>
              <a:headEnd/>
              <a:tailEnd/>
            </a:ln>
          </p:spPr>
          <p:txBody>
            <a:bodyPr/>
            <a:lstStyle/>
            <a:p>
              <a:endParaRPr lang="en-US"/>
            </a:p>
          </p:txBody>
        </p:sp>
        <p:sp>
          <p:nvSpPr>
            <p:cNvPr id="427083" name="Oval 75"/>
            <p:cNvSpPr>
              <a:spLocks noChangeArrowheads="1"/>
            </p:cNvSpPr>
            <p:nvPr/>
          </p:nvSpPr>
          <p:spPr bwMode="black">
            <a:xfrm>
              <a:off x="4108450" y="2338388"/>
              <a:ext cx="30163" cy="30162"/>
            </a:xfrm>
            <a:prstGeom prst="ellipse">
              <a:avLst/>
            </a:prstGeom>
            <a:solidFill>
              <a:schemeClr val="accent2"/>
            </a:solidFill>
            <a:ln w="9525">
              <a:noFill/>
              <a:round/>
              <a:headEnd/>
              <a:tailEnd/>
            </a:ln>
          </p:spPr>
          <p:txBody>
            <a:bodyPr/>
            <a:lstStyle/>
            <a:p>
              <a:endParaRPr lang="en-US"/>
            </a:p>
          </p:txBody>
        </p:sp>
        <p:sp>
          <p:nvSpPr>
            <p:cNvPr id="427084" name="Rectangle 76"/>
            <p:cNvSpPr>
              <a:spLocks noChangeArrowheads="1"/>
            </p:cNvSpPr>
            <p:nvPr/>
          </p:nvSpPr>
          <p:spPr bwMode="black">
            <a:xfrm>
              <a:off x="4054475" y="2338388"/>
              <a:ext cx="69850" cy="30162"/>
            </a:xfrm>
            <a:prstGeom prst="rect">
              <a:avLst/>
            </a:prstGeom>
            <a:solidFill>
              <a:schemeClr val="accent2"/>
            </a:solidFill>
            <a:ln w="9525">
              <a:noFill/>
              <a:miter lim="800000"/>
              <a:headEnd/>
              <a:tailEnd/>
            </a:ln>
          </p:spPr>
          <p:txBody>
            <a:bodyPr/>
            <a:lstStyle/>
            <a:p>
              <a:endParaRPr lang="en-US"/>
            </a:p>
          </p:txBody>
        </p:sp>
        <p:sp>
          <p:nvSpPr>
            <p:cNvPr id="427085" name="Oval 77"/>
            <p:cNvSpPr>
              <a:spLocks noChangeArrowheads="1"/>
            </p:cNvSpPr>
            <p:nvPr/>
          </p:nvSpPr>
          <p:spPr bwMode="black">
            <a:xfrm>
              <a:off x="4176713" y="2327275"/>
              <a:ext cx="30162" cy="28575"/>
            </a:xfrm>
            <a:prstGeom prst="ellipse">
              <a:avLst/>
            </a:prstGeom>
            <a:solidFill>
              <a:schemeClr val="accent2"/>
            </a:solidFill>
            <a:ln w="9525">
              <a:noFill/>
              <a:round/>
              <a:headEnd/>
              <a:tailEnd/>
            </a:ln>
          </p:spPr>
          <p:txBody>
            <a:bodyPr/>
            <a:lstStyle/>
            <a:p>
              <a:endParaRPr lang="en-US"/>
            </a:p>
          </p:txBody>
        </p:sp>
        <p:sp>
          <p:nvSpPr>
            <p:cNvPr id="427086" name="Freeform 78"/>
            <p:cNvSpPr>
              <a:spLocks/>
            </p:cNvSpPr>
            <p:nvPr/>
          </p:nvSpPr>
          <p:spPr bwMode="black">
            <a:xfrm>
              <a:off x="4121150" y="2327275"/>
              <a:ext cx="71438" cy="41275"/>
            </a:xfrm>
            <a:custGeom>
              <a:avLst/>
              <a:gdLst/>
              <a:ahLst/>
              <a:cxnLst>
                <a:cxn ang="0">
                  <a:pos x="0" y="18"/>
                </a:cxn>
                <a:cxn ang="0">
                  <a:pos x="128" y="0"/>
                </a:cxn>
                <a:cxn ang="0">
                  <a:pos x="135" y="55"/>
                </a:cxn>
                <a:cxn ang="0">
                  <a:pos x="7" y="73"/>
                </a:cxn>
                <a:cxn ang="0">
                  <a:pos x="0" y="18"/>
                </a:cxn>
              </a:cxnLst>
              <a:rect l="0" t="0" r="r" b="b"/>
              <a:pathLst>
                <a:path w="135" h="73">
                  <a:moveTo>
                    <a:pt x="0" y="18"/>
                  </a:moveTo>
                  <a:lnTo>
                    <a:pt x="128" y="0"/>
                  </a:lnTo>
                  <a:lnTo>
                    <a:pt x="135" y="55"/>
                  </a:lnTo>
                  <a:lnTo>
                    <a:pt x="7" y="73"/>
                  </a:lnTo>
                  <a:lnTo>
                    <a:pt x="0" y="18"/>
                  </a:lnTo>
                  <a:close/>
                </a:path>
              </a:pathLst>
            </a:custGeom>
            <a:solidFill>
              <a:schemeClr val="accent2"/>
            </a:solidFill>
            <a:ln w="9525">
              <a:noFill/>
              <a:round/>
              <a:headEnd/>
              <a:tailEnd/>
            </a:ln>
          </p:spPr>
          <p:txBody>
            <a:bodyPr/>
            <a:lstStyle/>
            <a:p>
              <a:endParaRPr lang="en-US"/>
            </a:p>
          </p:txBody>
        </p:sp>
        <p:sp>
          <p:nvSpPr>
            <p:cNvPr id="427087" name="Freeform 79"/>
            <p:cNvSpPr>
              <a:spLocks/>
            </p:cNvSpPr>
            <p:nvPr/>
          </p:nvSpPr>
          <p:spPr bwMode="black">
            <a:xfrm>
              <a:off x="4189413" y="2327275"/>
              <a:ext cx="69850" cy="28575"/>
            </a:xfrm>
            <a:custGeom>
              <a:avLst/>
              <a:gdLst/>
              <a:ahLst/>
              <a:cxnLst>
                <a:cxn ang="0">
                  <a:pos x="0" y="0"/>
                </a:cxn>
                <a:cxn ang="0">
                  <a:pos x="127" y="0"/>
                </a:cxn>
                <a:cxn ang="0">
                  <a:pos x="127" y="0"/>
                </a:cxn>
                <a:cxn ang="0">
                  <a:pos x="127" y="55"/>
                </a:cxn>
                <a:cxn ang="0">
                  <a:pos x="127" y="55"/>
                </a:cxn>
                <a:cxn ang="0">
                  <a:pos x="0" y="55"/>
                </a:cxn>
                <a:cxn ang="0">
                  <a:pos x="0" y="0"/>
                </a:cxn>
              </a:cxnLst>
              <a:rect l="0" t="0" r="r" b="b"/>
              <a:pathLst>
                <a:path w="127" h="55">
                  <a:moveTo>
                    <a:pt x="0" y="0"/>
                  </a:moveTo>
                  <a:lnTo>
                    <a:pt x="127" y="0"/>
                  </a:lnTo>
                  <a:lnTo>
                    <a:pt x="127" y="0"/>
                  </a:lnTo>
                  <a:lnTo>
                    <a:pt x="127" y="55"/>
                  </a:lnTo>
                  <a:lnTo>
                    <a:pt x="127" y="55"/>
                  </a:lnTo>
                  <a:lnTo>
                    <a:pt x="0" y="55"/>
                  </a:lnTo>
                  <a:lnTo>
                    <a:pt x="0" y="0"/>
                  </a:lnTo>
                  <a:close/>
                </a:path>
              </a:pathLst>
            </a:custGeom>
            <a:solidFill>
              <a:schemeClr val="accent2"/>
            </a:solidFill>
            <a:ln w="9525">
              <a:noFill/>
              <a:round/>
              <a:headEnd/>
              <a:tailEnd/>
            </a:ln>
          </p:spPr>
          <p:txBody>
            <a:bodyPr/>
            <a:lstStyle/>
            <a:p>
              <a:endParaRPr lang="en-US"/>
            </a:p>
          </p:txBody>
        </p:sp>
        <p:sp>
          <p:nvSpPr>
            <p:cNvPr id="427088" name="Freeform 80"/>
            <p:cNvSpPr>
              <a:spLocks/>
            </p:cNvSpPr>
            <p:nvPr/>
          </p:nvSpPr>
          <p:spPr bwMode="black">
            <a:xfrm>
              <a:off x="4259263" y="2327275"/>
              <a:ext cx="66675" cy="28575"/>
            </a:xfrm>
            <a:custGeom>
              <a:avLst/>
              <a:gdLst/>
              <a:ahLst/>
              <a:cxnLst>
                <a:cxn ang="0">
                  <a:pos x="0" y="0"/>
                </a:cxn>
                <a:cxn ang="0">
                  <a:pos x="127" y="0"/>
                </a:cxn>
                <a:cxn ang="0">
                  <a:pos x="127" y="0"/>
                </a:cxn>
                <a:cxn ang="0">
                  <a:pos x="127" y="55"/>
                </a:cxn>
                <a:cxn ang="0">
                  <a:pos x="127" y="55"/>
                </a:cxn>
                <a:cxn ang="0">
                  <a:pos x="0" y="55"/>
                </a:cxn>
                <a:cxn ang="0">
                  <a:pos x="0" y="0"/>
                </a:cxn>
              </a:cxnLst>
              <a:rect l="0" t="0" r="r" b="b"/>
              <a:pathLst>
                <a:path w="127" h="55">
                  <a:moveTo>
                    <a:pt x="0" y="0"/>
                  </a:moveTo>
                  <a:lnTo>
                    <a:pt x="127" y="0"/>
                  </a:lnTo>
                  <a:lnTo>
                    <a:pt x="127" y="0"/>
                  </a:lnTo>
                  <a:lnTo>
                    <a:pt x="127" y="55"/>
                  </a:lnTo>
                  <a:lnTo>
                    <a:pt x="127" y="55"/>
                  </a:lnTo>
                  <a:lnTo>
                    <a:pt x="0" y="55"/>
                  </a:lnTo>
                  <a:lnTo>
                    <a:pt x="0" y="0"/>
                  </a:lnTo>
                  <a:close/>
                </a:path>
              </a:pathLst>
            </a:custGeom>
            <a:solidFill>
              <a:schemeClr val="accent2"/>
            </a:solidFill>
            <a:ln w="9525">
              <a:noFill/>
              <a:round/>
              <a:headEnd/>
              <a:tailEnd/>
            </a:ln>
          </p:spPr>
          <p:txBody>
            <a:bodyPr/>
            <a:lstStyle/>
            <a:p>
              <a:endParaRPr lang="en-US"/>
            </a:p>
          </p:txBody>
        </p:sp>
        <p:sp>
          <p:nvSpPr>
            <p:cNvPr id="427089" name="Oval 81"/>
            <p:cNvSpPr>
              <a:spLocks noChangeArrowheads="1"/>
            </p:cNvSpPr>
            <p:nvPr/>
          </p:nvSpPr>
          <p:spPr bwMode="black">
            <a:xfrm>
              <a:off x="4378325" y="2327275"/>
              <a:ext cx="30163" cy="28575"/>
            </a:xfrm>
            <a:prstGeom prst="ellipse">
              <a:avLst/>
            </a:prstGeom>
            <a:solidFill>
              <a:schemeClr val="accent2"/>
            </a:solidFill>
            <a:ln w="9525">
              <a:noFill/>
              <a:round/>
              <a:headEnd/>
              <a:tailEnd/>
            </a:ln>
          </p:spPr>
          <p:txBody>
            <a:bodyPr/>
            <a:lstStyle/>
            <a:p>
              <a:endParaRPr lang="en-US"/>
            </a:p>
          </p:txBody>
        </p:sp>
        <p:sp>
          <p:nvSpPr>
            <p:cNvPr id="427090" name="Rectangle 82"/>
            <p:cNvSpPr>
              <a:spLocks noChangeArrowheads="1"/>
            </p:cNvSpPr>
            <p:nvPr/>
          </p:nvSpPr>
          <p:spPr bwMode="black">
            <a:xfrm>
              <a:off x="4325938" y="2327275"/>
              <a:ext cx="66675" cy="28575"/>
            </a:xfrm>
            <a:prstGeom prst="rect">
              <a:avLst/>
            </a:prstGeom>
            <a:solidFill>
              <a:schemeClr val="accent2"/>
            </a:solidFill>
            <a:ln w="9525">
              <a:noFill/>
              <a:miter lim="800000"/>
              <a:headEnd/>
              <a:tailEnd/>
            </a:ln>
          </p:spPr>
          <p:txBody>
            <a:bodyPr/>
            <a:lstStyle/>
            <a:p>
              <a:endParaRPr lang="en-US"/>
            </a:p>
          </p:txBody>
        </p:sp>
        <p:sp>
          <p:nvSpPr>
            <p:cNvPr id="427091" name="Oval 83"/>
            <p:cNvSpPr>
              <a:spLocks noChangeArrowheads="1"/>
            </p:cNvSpPr>
            <p:nvPr/>
          </p:nvSpPr>
          <p:spPr bwMode="black">
            <a:xfrm>
              <a:off x="4437063" y="2319338"/>
              <a:ext cx="30162" cy="28575"/>
            </a:xfrm>
            <a:prstGeom prst="ellipse">
              <a:avLst/>
            </a:prstGeom>
            <a:solidFill>
              <a:schemeClr val="accent2"/>
            </a:solidFill>
            <a:ln w="9525">
              <a:noFill/>
              <a:round/>
              <a:headEnd/>
              <a:tailEnd/>
            </a:ln>
          </p:spPr>
          <p:txBody>
            <a:bodyPr/>
            <a:lstStyle/>
            <a:p>
              <a:endParaRPr lang="en-US"/>
            </a:p>
          </p:txBody>
        </p:sp>
        <p:sp>
          <p:nvSpPr>
            <p:cNvPr id="427092" name="Freeform 84"/>
            <p:cNvSpPr>
              <a:spLocks/>
            </p:cNvSpPr>
            <p:nvPr/>
          </p:nvSpPr>
          <p:spPr bwMode="black">
            <a:xfrm>
              <a:off x="4392613" y="2319338"/>
              <a:ext cx="60325" cy="36512"/>
            </a:xfrm>
            <a:custGeom>
              <a:avLst/>
              <a:gdLst/>
              <a:ahLst/>
              <a:cxnLst>
                <a:cxn ang="0">
                  <a:pos x="0" y="18"/>
                </a:cxn>
                <a:cxn ang="0">
                  <a:pos x="109" y="0"/>
                </a:cxn>
                <a:cxn ang="0">
                  <a:pos x="118" y="55"/>
                </a:cxn>
                <a:cxn ang="0">
                  <a:pos x="9" y="73"/>
                </a:cxn>
                <a:cxn ang="0">
                  <a:pos x="0" y="18"/>
                </a:cxn>
              </a:cxnLst>
              <a:rect l="0" t="0" r="r" b="b"/>
              <a:pathLst>
                <a:path w="118" h="73">
                  <a:moveTo>
                    <a:pt x="0" y="18"/>
                  </a:moveTo>
                  <a:lnTo>
                    <a:pt x="109" y="0"/>
                  </a:lnTo>
                  <a:lnTo>
                    <a:pt x="118" y="55"/>
                  </a:lnTo>
                  <a:lnTo>
                    <a:pt x="9" y="73"/>
                  </a:lnTo>
                  <a:lnTo>
                    <a:pt x="0" y="18"/>
                  </a:lnTo>
                  <a:close/>
                </a:path>
              </a:pathLst>
            </a:custGeom>
            <a:solidFill>
              <a:schemeClr val="accent2"/>
            </a:solidFill>
            <a:ln w="9525">
              <a:noFill/>
              <a:round/>
              <a:headEnd/>
              <a:tailEnd/>
            </a:ln>
          </p:spPr>
          <p:txBody>
            <a:bodyPr/>
            <a:lstStyle/>
            <a:p>
              <a:endParaRPr lang="en-US"/>
            </a:p>
          </p:txBody>
        </p:sp>
        <p:sp>
          <p:nvSpPr>
            <p:cNvPr id="427093" name="Freeform 85"/>
            <p:cNvSpPr>
              <a:spLocks/>
            </p:cNvSpPr>
            <p:nvPr/>
          </p:nvSpPr>
          <p:spPr bwMode="black">
            <a:xfrm>
              <a:off x="4449763" y="2319338"/>
              <a:ext cx="68262" cy="28575"/>
            </a:xfrm>
            <a:custGeom>
              <a:avLst/>
              <a:gdLst/>
              <a:ahLst/>
              <a:cxnLst>
                <a:cxn ang="0">
                  <a:pos x="0" y="0"/>
                </a:cxn>
                <a:cxn ang="0">
                  <a:pos x="126" y="0"/>
                </a:cxn>
                <a:cxn ang="0">
                  <a:pos x="126" y="0"/>
                </a:cxn>
                <a:cxn ang="0">
                  <a:pos x="126" y="55"/>
                </a:cxn>
                <a:cxn ang="0">
                  <a:pos x="126" y="55"/>
                </a:cxn>
                <a:cxn ang="0">
                  <a:pos x="0" y="55"/>
                </a:cxn>
                <a:cxn ang="0">
                  <a:pos x="0" y="0"/>
                </a:cxn>
              </a:cxnLst>
              <a:rect l="0" t="0" r="r" b="b"/>
              <a:pathLst>
                <a:path w="126" h="55">
                  <a:moveTo>
                    <a:pt x="0" y="0"/>
                  </a:moveTo>
                  <a:lnTo>
                    <a:pt x="126" y="0"/>
                  </a:lnTo>
                  <a:lnTo>
                    <a:pt x="126" y="0"/>
                  </a:lnTo>
                  <a:lnTo>
                    <a:pt x="126" y="55"/>
                  </a:lnTo>
                  <a:lnTo>
                    <a:pt x="126" y="55"/>
                  </a:lnTo>
                  <a:lnTo>
                    <a:pt x="0" y="55"/>
                  </a:lnTo>
                  <a:lnTo>
                    <a:pt x="0" y="0"/>
                  </a:lnTo>
                  <a:close/>
                </a:path>
              </a:pathLst>
            </a:custGeom>
            <a:solidFill>
              <a:schemeClr val="accent2"/>
            </a:solidFill>
            <a:ln w="9525">
              <a:noFill/>
              <a:round/>
              <a:headEnd/>
              <a:tailEnd/>
            </a:ln>
          </p:spPr>
          <p:txBody>
            <a:bodyPr/>
            <a:lstStyle/>
            <a:p>
              <a:endParaRPr lang="en-US"/>
            </a:p>
          </p:txBody>
        </p:sp>
        <p:sp>
          <p:nvSpPr>
            <p:cNvPr id="427094" name="Freeform 86"/>
            <p:cNvSpPr>
              <a:spLocks/>
            </p:cNvSpPr>
            <p:nvPr/>
          </p:nvSpPr>
          <p:spPr bwMode="black">
            <a:xfrm>
              <a:off x="4518025" y="2319338"/>
              <a:ext cx="57150" cy="28575"/>
            </a:xfrm>
            <a:custGeom>
              <a:avLst/>
              <a:gdLst/>
              <a:ahLst/>
              <a:cxnLst>
                <a:cxn ang="0">
                  <a:pos x="0" y="0"/>
                </a:cxn>
                <a:cxn ang="0">
                  <a:pos x="109" y="0"/>
                </a:cxn>
                <a:cxn ang="0">
                  <a:pos x="109" y="0"/>
                </a:cxn>
                <a:cxn ang="0">
                  <a:pos x="109" y="55"/>
                </a:cxn>
                <a:cxn ang="0">
                  <a:pos x="109" y="55"/>
                </a:cxn>
                <a:cxn ang="0">
                  <a:pos x="0" y="55"/>
                </a:cxn>
                <a:cxn ang="0">
                  <a:pos x="0" y="0"/>
                </a:cxn>
              </a:cxnLst>
              <a:rect l="0" t="0" r="r" b="b"/>
              <a:pathLst>
                <a:path w="109" h="55">
                  <a:moveTo>
                    <a:pt x="0" y="0"/>
                  </a:moveTo>
                  <a:lnTo>
                    <a:pt x="109" y="0"/>
                  </a:lnTo>
                  <a:lnTo>
                    <a:pt x="109" y="0"/>
                  </a:lnTo>
                  <a:lnTo>
                    <a:pt x="109" y="55"/>
                  </a:lnTo>
                  <a:lnTo>
                    <a:pt x="109" y="55"/>
                  </a:lnTo>
                  <a:lnTo>
                    <a:pt x="0" y="55"/>
                  </a:lnTo>
                  <a:lnTo>
                    <a:pt x="0" y="0"/>
                  </a:lnTo>
                  <a:close/>
                </a:path>
              </a:pathLst>
            </a:custGeom>
            <a:solidFill>
              <a:schemeClr val="accent2"/>
            </a:solidFill>
            <a:ln w="9525">
              <a:noFill/>
              <a:round/>
              <a:headEnd/>
              <a:tailEnd/>
            </a:ln>
          </p:spPr>
          <p:txBody>
            <a:bodyPr/>
            <a:lstStyle/>
            <a:p>
              <a:endParaRPr lang="en-US"/>
            </a:p>
          </p:txBody>
        </p:sp>
        <p:sp>
          <p:nvSpPr>
            <p:cNvPr id="427095" name="Freeform 87"/>
            <p:cNvSpPr>
              <a:spLocks/>
            </p:cNvSpPr>
            <p:nvPr/>
          </p:nvSpPr>
          <p:spPr bwMode="black">
            <a:xfrm>
              <a:off x="4575175" y="2319338"/>
              <a:ext cx="68263" cy="28575"/>
            </a:xfrm>
            <a:custGeom>
              <a:avLst/>
              <a:gdLst/>
              <a:ahLst/>
              <a:cxnLst>
                <a:cxn ang="0">
                  <a:pos x="0" y="0"/>
                </a:cxn>
                <a:cxn ang="0">
                  <a:pos x="127" y="0"/>
                </a:cxn>
                <a:cxn ang="0">
                  <a:pos x="127" y="0"/>
                </a:cxn>
                <a:cxn ang="0">
                  <a:pos x="127" y="55"/>
                </a:cxn>
                <a:cxn ang="0">
                  <a:pos x="127" y="55"/>
                </a:cxn>
                <a:cxn ang="0">
                  <a:pos x="0" y="55"/>
                </a:cxn>
                <a:cxn ang="0">
                  <a:pos x="0" y="0"/>
                </a:cxn>
              </a:cxnLst>
              <a:rect l="0" t="0" r="r" b="b"/>
              <a:pathLst>
                <a:path w="127" h="55">
                  <a:moveTo>
                    <a:pt x="0" y="0"/>
                  </a:moveTo>
                  <a:lnTo>
                    <a:pt x="127" y="0"/>
                  </a:lnTo>
                  <a:lnTo>
                    <a:pt x="127" y="0"/>
                  </a:lnTo>
                  <a:lnTo>
                    <a:pt x="127" y="55"/>
                  </a:lnTo>
                  <a:lnTo>
                    <a:pt x="127" y="55"/>
                  </a:lnTo>
                  <a:lnTo>
                    <a:pt x="0" y="55"/>
                  </a:lnTo>
                  <a:lnTo>
                    <a:pt x="0" y="0"/>
                  </a:lnTo>
                  <a:close/>
                </a:path>
              </a:pathLst>
            </a:custGeom>
            <a:solidFill>
              <a:schemeClr val="accent2"/>
            </a:solidFill>
            <a:ln w="9525">
              <a:noFill/>
              <a:round/>
              <a:headEnd/>
              <a:tailEnd/>
            </a:ln>
          </p:spPr>
          <p:txBody>
            <a:bodyPr/>
            <a:lstStyle/>
            <a:p>
              <a:endParaRPr lang="en-US"/>
            </a:p>
          </p:txBody>
        </p:sp>
        <p:sp>
          <p:nvSpPr>
            <p:cNvPr id="427096" name="Freeform 88"/>
            <p:cNvSpPr>
              <a:spLocks/>
            </p:cNvSpPr>
            <p:nvPr/>
          </p:nvSpPr>
          <p:spPr bwMode="black">
            <a:xfrm>
              <a:off x="4643438" y="2319338"/>
              <a:ext cx="57150" cy="28575"/>
            </a:xfrm>
            <a:custGeom>
              <a:avLst/>
              <a:gdLst/>
              <a:ahLst/>
              <a:cxnLst>
                <a:cxn ang="0">
                  <a:pos x="0" y="0"/>
                </a:cxn>
                <a:cxn ang="0">
                  <a:pos x="109" y="0"/>
                </a:cxn>
                <a:cxn ang="0">
                  <a:pos x="109" y="0"/>
                </a:cxn>
                <a:cxn ang="0">
                  <a:pos x="109" y="55"/>
                </a:cxn>
                <a:cxn ang="0">
                  <a:pos x="109" y="55"/>
                </a:cxn>
                <a:cxn ang="0">
                  <a:pos x="0" y="55"/>
                </a:cxn>
                <a:cxn ang="0">
                  <a:pos x="0" y="0"/>
                </a:cxn>
              </a:cxnLst>
              <a:rect l="0" t="0" r="r" b="b"/>
              <a:pathLst>
                <a:path w="109" h="55">
                  <a:moveTo>
                    <a:pt x="0" y="0"/>
                  </a:moveTo>
                  <a:lnTo>
                    <a:pt x="109" y="0"/>
                  </a:lnTo>
                  <a:lnTo>
                    <a:pt x="109" y="0"/>
                  </a:lnTo>
                  <a:lnTo>
                    <a:pt x="109" y="55"/>
                  </a:lnTo>
                  <a:lnTo>
                    <a:pt x="109" y="55"/>
                  </a:lnTo>
                  <a:lnTo>
                    <a:pt x="0" y="55"/>
                  </a:lnTo>
                  <a:lnTo>
                    <a:pt x="0" y="0"/>
                  </a:lnTo>
                  <a:close/>
                </a:path>
              </a:pathLst>
            </a:custGeom>
            <a:solidFill>
              <a:schemeClr val="accent2"/>
            </a:solidFill>
            <a:ln w="9525">
              <a:noFill/>
              <a:round/>
              <a:headEnd/>
              <a:tailEnd/>
            </a:ln>
          </p:spPr>
          <p:txBody>
            <a:bodyPr/>
            <a:lstStyle/>
            <a:p>
              <a:endParaRPr lang="en-US"/>
            </a:p>
          </p:txBody>
        </p:sp>
        <p:sp>
          <p:nvSpPr>
            <p:cNvPr id="427097" name="Freeform 89"/>
            <p:cNvSpPr>
              <a:spLocks/>
            </p:cNvSpPr>
            <p:nvPr/>
          </p:nvSpPr>
          <p:spPr bwMode="black">
            <a:xfrm>
              <a:off x="4700588" y="2319338"/>
              <a:ext cx="68262" cy="28575"/>
            </a:xfrm>
            <a:custGeom>
              <a:avLst/>
              <a:gdLst/>
              <a:ahLst/>
              <a:cxnLst>
                <a:cxn ang="0">
                  <a:pos x="0" y="0"/>
                </a:cxn>
                <a:cxn ang="0">
                  <a:pos x="127" y="0"/>
                </a:cxn>
                <a:cxn ang="0">
                  <a:pos x="127" y="0"/>
                </a:cxn>
                <a:cxn ang="0">
                  <a:pos x="127" y="55"/>
                </a:cxn>
                <a:cxn ang="0">
                  <a:pos x="127" y="55"/>
                </a:cxn>
                <a:cxn ang="0">
                  <a:pos x="0" y="55"/>
                </a:cxn>
                <a:cxn ang="0">
                  <a:pos x="0" y="0"/>
                </a:cxn>
              </a:cxnLst>
              <a:rect l="0" t="0" r="r" b="b"/>
              <a:pathLst>
                <a:path w="127" h="55">
                  <a:moveTo>
                    <a:pt x="0" y="0"/>
                  </a:moveTo>
                  <a:lnTo>
                    <a:pt x="127" y="0"/>
                  </a:lnTo>
                  <a:lnTo>
                    <a:pt x="127" y="0"/>
                  </a:lnTo>
                  <a:lnTo>
                    <a:pt x="127" y="55"/>
                  </a:lnTo>
                  <a:lnTo>
                    <a:pt x="127" y="55"/>
                  </a:lnTo>
                  <a:lnTo>
                    <a:pt x="0" y="55"/>
                  </a:lnTo>
                  <a:lnTo>
                    <a:pt x="0" y="0"/>
                  </a:lnTo>
                  <a:close/>
                </a:path>
              </a:pathLst>
            </a:custGeom>
            <a:solidFill>
              <a:schemeClr val="accent2"/>
            </a:solidFill>
            <a:ln w="9525">
              <a:noFill/>
              <a:round/>
              <a:headEnd/>
              <a:tailEnd/>
            </a:ln>
          </p:spPr>
          <p:txBody>
            <a:bodyPr/>
            <a:lstStyle/>
            <a:p>
              <a:endParaRPr lang="en-US"/>
            </a:p>
          </p:txBody>
        </p:sp>
        <p:sp>
          <p:nvSpPr>
            <p:cNvPr id="427098" name="Freeform 90"/>
            <p:cNvSpPr>
              <a:spLocks/>
            </p:cNvSpPr>
            <p:nvPr/>
          </p:nvSpPr>
          <p:spPr bwMode="black">
            <a:xfrm>
              <a:off x="4768850" y="2319338"/>
              <a:ext cx="55563" cy="28575"/>
            </a:xfrm>
            <a:custGeom>
              <a:avLst/>
              <a:gdLst/>
              <a:ahLst/>
              <a:cxnLst>
                <a:cxn ang="0">
                  <a:pos x="0" y="0"/>
                </a:cxn>
                <a:cxn ang="0">
                  <a:pos x="108" y="0"/>
                </a:cxn>
                <a:cxn ang="0">
                  <a:pos x="108" y="0"/>
                </a:cxn>
                <a:cxn ang="0">
                  <a:pos x="108" y="55"/>
                </a:cxn>
                <a:cxn ang="0">
                  <a:pos x="108" y="55"/>
                </a:cxn>
                <a:cxn ang="0">
                  <a:pos x="0" y="55"/>
                </a:cxn>
                <a:cxn ang="0">
                  <a:pos x="0" y="0"/>
                </a:cxn>
              </a:cxnLst>
              <a:rect l="0" t="0" r="r" b="b"/>
              <a:pathLst>
                <a:path w="108" h="55">
                  <a:moveTo>
                    <a:pt x="0" y="0"/>
                  </a:moveTo>
                  <a:lnTo>
                    <a:pt x="108" y="0"/>
                  </a:lnTo>
                  <a:lnTo>
                    <a:pt x="108" y="0"/>
                  </a:lnTo>
                  <a:lnTo>
                    <a:pt x="108" y="55"/>
                  </a:lnTo>
                  <a:lnTo>
                    <a:pt x="108"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099" name="Freeform 91"/>
            <p:cNvSpPr>
              <a:spLocks/>
            </p:cNvSpPr>
            <p:nvPr/>
          </p:nvSpPr>
          <p:spPr bwMode="black">
            <a:xfrm>
              <a:off x="4824413" y="2319338"/>
              <a:ext cx="58737" cy="28575"/>
            </a:xfrm>
            <a:custGeom>
              <a:avLst/>
              <a:gdLst/>
              <a:ahLst/>
              <a:cxnLst>
                <a:cxn ang="0">
                  <a:pos x="0" y="0"/>
                </a:cxn>
                <a:cxn ang="0">
                  <a:pos x="109" y="0"/>
                </a:cxn>
                <a:cxn ang="0">
                  <a:pos x="109" y="0"/>
                </a:cxn>
                <a:cxn ang="0">
                  <a:pos x="109" y="55"/>
                </a:cxn>
                <a:cxn ang="0">
                  <a:pos x="109" y="55"/>
                </a:cxn>
                <a:cxn ang="0">
                  <a:pos x="0" y="55"/>
                </a:cxn>
                <a:cxn ang="0">
                  <a:pos x="0" y="0"/>
                </a:cxn>
              </a:cxnLst>
              <a:rect l="0" t="0" r="r" b="b"/>
              <a:pathLst>
                <a:path w="109" h="55">
                  <a:moveTo>
                    <a:pt x="0" y="0"/>
                  </a:moveTo>
                  <a:lnTo>
                    <a:pt x="109" y="0"/>
                  </a:lnTo>
                  <a:lnTo>
                    <a:pt x="109" y="0"/>
                  </a:lnTo>
                  <a:lnTo>
                    <a:pt x="109" y="55"/>
                  </a:lnTo>
                  <a:lnTo>
                    <a:pt x="109"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00" name="Freeform 92"/>
            <p:cNvSpPr>
              <a:spLocks/>
            </p:cNvSpPr>
            <p:nvPr/>
          </p:nvSpPr>
          <p:spPr bwMode="black">
            <a:xfrm>
              <a:off x="4883150" y="2319338"/>
              <a:ext cx="58738" cy="28575"/>
            </a:xfrm>
            <a:custGeom>
              <a:avLst/>
              <a:gdLst/>
              <a:ahLst/>
              <a:cxnLst>
                <a:cxn ang="0">
                  <a:pos x="0" y="0"/>
                </a:cxn>
                <a:cxn ang="0">
                  <a:pos x="109" y="0"/>
                </a:cxn>
                <a:cxn ang="0">
                  <a:pos x="109" y="0"/>
                </a:cxn>
                <a:cxn ang="0">
                  <a:pos x="109" y="55"/>
                </a:cxn>
                <a:cxn ang="0">
                  <a:pos x="109" y="55"/>
                </a:cxn>
                <a:cxn ang="0">
                  <a:pos x="0" y="55"/>
                </a:cxn>
                <a:cxn ang="0">
                  <a:pos x="0" y="0"/>
                </a:cxn>
              </a:cxnLst>
              <a:rect l="0" t="0" r="r" b="b"/>
              <a:pathLst>
                <a:path w="109" h="55">
                  <a:moveTo>
                    <a:pt x="0" y="0"/>
                  </a:moveTo>
                  <a:lnTo>
                    <a:pt x="109" y="0"/>
                  </a:lnTo>
                  <a:lnTo>
                    <a:pt x="109" y="0"/>
                  </a:lnTo>
                  <a:lnTo>
                    <a:pt x="109" y="55"/>
                  </a:lnTo>
                  <a:lnTo>
                    <a:pt x="109"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01" name="Freeform 93"/>
            <p:cNvSpPr>
              <a:spLocks/>
            </p:cNvSpPr>
            <p:nvPr/>
          </p:nvSpPr>
          <p:spPr bwMode="black">
            <a:xfrm>
              <a:off x="4941888" y="2319338"/>
              <a:ext cx="57150" cy="28575"/>
            </a:xfrm>
            <a:custGeom>
              <a:avLst/>
              <a:gdLst/>
              <a:ahLst/>
              <a:cxnLst>
                <a:cxn ang="0">
                  <a:pos x="0" y="0"/>
                </a:cxn>
                <a:cxn ang="0">
                  <a:pos x="109" y="0"/>
                </a:cxn>
                <a:cxn ang="0">
                  <a:pos x="109" y="0"/>
                </a:cxn>
                <a:cxn ang="0">
                  <a:pos x="109" y="55"/>
                </a:cxn>
                <a:cxn ang="0">
                  <a:pos x="109" y="55"/>
                </a:cxn>
                <a:cxn ang="0">
                  <a:pos x="0" y="55"/>
                </a:cxn>
                <a:cxn ang="0">
                  <a:pos x="0" y="0"/>
                </a:cxn>
              </a:cxnLst>
              <a:rect l="0" t="0" r="r" b="b"/>
              <a:pathLst>
                <a:path w="109" h="55">
                  <a:moveTo>
                    <a:pt x="0" y="0"/>
                  </a:moveTo>
                  <a:lnTo>
                    <a:pt x="109" y="0"/>
                  </a:lnTo>
                  <a:lnTo>
                    <a:pt x="109" y="0"/>
                  </a:lnTo>
                  <a:lnTo>
                    <a:pt x="109" y="55"/>
                  </a:lnTo>
                  <a:lnTo>
                    <a:pt x="109"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02" name="Freeform 94"/>
            <p:cNvSpPr>
              <a:spLocks/>
            </p:cNvSpPr>
            <p:nvPr/>
          </p:nvSpPr>
          <p:spPr bwMode="black">
            <a:xfrm>
              <a:off x="4999038" y="2319338"/>
              <a:ext cx="55562" cy="28575"/>
            </a:xfrm>
            <a:custGeom>
              <a:avLst/>
              <a:gdLst/>
              <a:ahLst/>
              <a:cxnLst>
                <a:cxn ang="0">
                  <a:pos x="0" y="0"/>
                </a:cxn>
                <a:cxn ang="0">
                  <a:pos x="108" y="0"/>
                </a:cxn>
                <a:cxn ang="0">
                  <a:pos x="108" y="0"/>
                </a:cxn>
                <a:cxn ang="0">
                  <a:pos x="108" y="55"/>
                </a:cxn>
                <a:cxn ang="0">
                  <a:pos x="108" y="55"/>
                </a:cxn>
                <a:cxn ang="0">
                  <a:pos x="0" y="55"/>
                </a:cxn>
                <a:cxn ang="0">
                  <a:pos x="0" y="0"/>
                </a:cxn>
              </a:cxnLst>
              <a:rect l="0" t="0" r="r" b="b"/>
              <a:pathLst>
                <a:path w="108" h="55">
                  <a:moveTo>
                    <a:pt x="0" y="0"/>
                  </a:moveTo>
                  <a:lnTo>
                    <a:pt x="108" y="0"/>
                  </a:lnTo>
                  <a:lnTo>
                    <a:pt x="108" y="0"/>
                  </a:lnTo>
                  <a:lnTo>
                    <a:pt x="108" y="55"/>
                  </a:lnTo>
                  <a:lnTo>
                    <a:pt x="108"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03" name="Freeform 95"/>
            <p:cNvSpPr>
              <a:spLocks/>
            </p:cNvSpPr>
            <p:nvPr/>
          </p:nvSpPr>
          <p:spPr bwMode="black">
            <a:xfrm>
              <a:off x="5054600" y="2319338"/>
              <a:ext cx="50800" cy="28575"/>
            </a:xfrm>
            <a:custGeom>
              <a:avLst/>
              <a:gdLst/>
              <a:ahLst/>
              <a:cxnLst>
                <a:cxn ang="0">
                  <a:pos x="0" y="0"/>
                </a:cxn>
                <a:cxn ang="0">
                  <a:pos x="91" y="0"/>
                </a:cxn>
                <a:cxn ang="0">
                  <a:pos x="91" y="0"/>
                </a:cxn>
                <a:cxn ang="0">
                  <a:pos x="91" y="55"/>
                </a:cxn>
                <a:cxn ang="0">
                  <a:pos x="91" y="55"/>
                </a:cxn>
                <a:cxn ang="0">
                  <a:pos x="0" y="55"/>
                </a:cxn>
                <a:cxn ang="0">
                  <a:pos x="0" y="0"/>
                </a:cxn>
              </a:cxnLst>
              <a:rect l="0" t="0" r="r" b="b"/>
              <a:pathLst>
                <a:path w="91" h="55">
                  <a:moveTo>
                    <a:pt x="0" y="0"/>
                  </a:moveTo>
                  <a:lnTo>
                    <a:pt x="91" y="0"/>
                  </a:lnTo>
                  <a:lnTo>
                    <a:pt x="91" y="0"/>
                  </a:lnTo>
                  <a:lnTo>
                    <a:pt x="91" y="55"/>
                  </a:lnTo>
                  <a:lnTo>
                    <a:pt x="91"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04" name="Freeform 96"/>
            <p:cNvSpPr>
              <a:spLocks/>
            </p:cNvSpPr>
            <p:nvPr/>
          </p:nvSpPr>
          <p:spPr bwMode="black">
            <a:xfrm>
              <a:off x="5105400" y="2319338"/>
              <a:ext cx="57150" cy="28575"/>
            </a:xfrm>
            <a:custGeom>
              <a:avLst/>
              <a:gdLst/>
              <a:ahLst/>
              <a:cxnLst>
                <a:cxn ang="0">
                  <a:pos x="0" y="0"/>
                </a:cxn>
                <a:cxn ang="0">
                  <a:pos x="109" y="0"/>
                </a:cxn>
                <a:cxn ang="0">
                  <a:pos x="109" y="0"/>
                </a:cxn>
                <a:cxn ang="0">
                  <a:pos x="109" y="55"/>
                </a:cxn>
                <a:cxn ang="0">
                  <a:pos x="109" y="55"/>
                </a:cxn>
                <a:cxn ang="0">
                  <a:pos x="0" y="55"/>
                </a:cxn>
                <a:cxn ang="0">
                  <a:pos x="0" y="0"/>
                </a:cxn>
              </a:cxnLst>
              <a:rect l="0" t="0" r="r" b="b"/>
              <a:pathLst>
                <a:path w="109" h="55">
                  <a:moveTo>
                    <a:pt x="0" y="0"/>
                  </a:moveTo>
                  <a:lnTo>
                    <a:pt x="109" y="0"/>
                  </a:lnTo>
                  <a:lnTo>
                    <a:pt x="109" y="0"/>
                  </a:lnTo>
                  <a:lnTo>
                    <a:pt x="109" y="55"/>
                  </a:lnTo>
                  <a:lnTo>
                    <a:pt x="109"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05" name="Freeform 97"/>
            <p:cNvSpPr>
              <a:spLocks/>
            </p:cNvSpPr>
            <p:nvPr/>
          </p:nvSpPr>
          <p:spPr bwMode="black">
            <a:xfrm>
              <a:off x="5162550" y="2319338"/>
              <a:ext cx="57150" cy="28575"/>
            </a:xfrm>
            <a:custGeom>
              <a:avLst/>
              <a:gdLst/>
              <a:ahLst/>
              <a:cxnLst>
                <a:cxn ang="0">
                  <a:pos x="0" y="0"/>
                </a:cxn>
                <a:cxn ang="0">
                  <a:pos x="109" y="0"/>
                </a:cxn>
                <a:cxn ang="0">
                  <a:pos x="109" y="0"/>
                </a:cxn>
                <a:cxn ang="0">
                  <a:pos x="109" y="55"/>
                </a:cxn>
                <a:cxn ang="0">
                  <a:pos x="109" y="55"/>
                </a:cxn>
                <a:cxn ang="0">
                  <a:pos x="0" y="55"/>
                </a:cxn>
                <a:cxn ang="0">
                  <a:pos x="0" y="0"/>
                </a:cxn>
              </a:cxnLst>
              <a:rect l="0" t="0" r="r" b="b"/>
              <a:pathLst>
                <a:path w="109" h="55">
                  <a:moveTo>
                    <a:pt x="0" y="0"/>
                  </a:moveTo>
                  <a:lnTo>
                    <a:pt x="109" y="0"/>
                  </a:lnTo>
                  <a:lnTo>
                    <a:pt x="109" y="0"/>
                  </a:lnTo>
                  <a:lnTo>
                    <a:pt x="109" y="55"/>
                  </a:lnTo>
                  <a:lnTo>
                    <a:pt x="109"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06" name="Freeform 98"/>
            <p:cNvSpPr>
              <a:spLocks/>
            </p:cNvSpPr>
            <p:nvPr/>
          </p:nvSpPr>
          <p:spPr bwMode="black">
            <a:xfrm>
              <a:off x="5219700" y="2319338"/>
              <a:ext cx="47625" cy="28575"/>
            </a:xfrm>
            <a:custGeom>
              <a:avLst/>
              <a:gdLst/>
              <a:ahLst/>
              <a:cxnLst>
                <a:cxn ang="0">
                  <a:pos x="0" y="0"/>
                </a:cxn>
                <a:cxn ang="0">
                  <a:pos x="90" y="0"/>
                </a:cxn>
                <a:cxn ang="0">
                  <a:pos x="90" y="0"/>
                </a:cxn>
                <a:cxn ang="0">
                  <a:pos x="90" y="55"/>
                </a:cxn>
                <a:cxn ang="0">
                  <a:pos x="90" y="55"/>
                </a:cxn>
                <a:cxn ang="0">
                  <a:pos x="0" y="55"/>
                </a:cxn>
                <a:cxn ang="0">
                  <a:pos x="0" y="0"/>
                </a:cxn>
              </a:cxnLst>
              <a:rect l="0" t="0" r="r" b="b"/>
              <a:pathLst>
                <a:path w="90" h="55">
                  <a:moveTo>
                    <a:pt x="0" y="0"/>
                  </a:moveTo>
                  <a:lnTo>
                    <a:pt x="90" y="0"/>
                  </a:lnTo>
                  <a:lnTo>
                    <a:pt x="90" y="0"/>
                  </a:lnTo>
                  <a:lnTo>
                    <a:pt x="90" y="55"/>
                  </a:lnTo>
                  <a:lnTo>
                    <a:pt x="90"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07" name="Freeform 99"/>
            <p:cNvSpPr>
              <a:spLocks/>
            </p:cNvSpPr>
            <p:nvPr/>
          </p:nvSpPr>
          <p:spPr bwMode="black">
            <a:xfrm>
              <a:off x="5267325" y="2319338"/>
              <a:ext cx="58738" cy="28575"/>
            </a:xfrm>
            <a:custGeom>
              <a:avLst/>
              <a:gdLst/>
              <a:ahLst/>
              <a:cxnLst>
                <a:cxn ang="0">
                  <a:pos x="0" y="0"/>
                </a:cxn>
                <a:cxn ang="0">
                  <a:pos x="109" y="0"/>
                </a:cxn>
                <a:cxn ang="0">
                  <a:pos x="109" y="0"/>
                </a:cxn>
                <a:cxn ang="0">
                  <a:pos x="109" y="55"/>
                </a:cxn>
                <a:cxn ang="0">
                  <a:pos x="109" y="55"/>
                </a:cxn>
                <a:cxn ang="0">
                  <a:pos x="0" y="55"/>
                </a:cxn>
                <a:cxn ang="0">
                  <a:pos x="0" y="0"/>
                </a:cxn>
              </a:cxnLst>
              <a:rect l="0" t="0" r="r" b="b"/>
              <a:pathLst>
                <a:path w="109" h="55">
                  <a:moveTo>
                    <a:pt x="0" y="0"/>
                  </a:moveTo>
                  <a:lnTo>
                    <a:pt x="109" y="0"/>
                  </a:lnTo>
                  <a:lnTo>
                    <a:pt x="109" y="0"/>
                  </a:lnTo>
                  <a:lnTo>
                    <a:pt x="109" y="55"/>
                  </a:lnTo>
                  <a:lnTo>
                    <a:pt x="109"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08" name="Freeform 100"/>
            <p:cNvSpPr>
              <a:spLocks/>
            </p:cNvSpPr>
            <p:nvPr/>
          </p:nvSpPr>
          <p:spPr bwMode="black">
            <a:xfrm>
              <a:off x="5326063" y="2319338"/>
              <a:ext cx="47625" cy="28575"/>
            </a:xfrm>
            <a:custGeom>
              <a:avLst/>
              <a:gdLst/>
              <a:ahLst/>
              <a:cxnLst>
                <a:cxn ang="0">
                  <a:pos x="0" y="0"/>
                </a:cxn>
                <a:cxn ang="0">
                  <a:pos x="90" y="0"/>
                </a:cxn>
                <a:cxn ang="0">
                  <a:pos x="90" y="0"/>
                </a:cxn>
                <a:cxn ang="0">
                  <a:pos x="90" y="55"/>
                </a:cxn>
                <a:cxn ang="0">
                  <a:pos x="90" y="55"/>
                </a:cxn>
                <a:cxn ang="0">
                  <a:pos x="0" y="55"/>
                </a:cxn>
                <a:cxn ang="0">
                  <a:pos x="0" y="0"/>
                </a:cxn>
              </a:cxnLst>
              <a:rect l="0" t="0" r="r" b="b"/>
              <a:pathLst>
                <a:path w="90" h="55">
                  <a:moveTo>
                    <a:pt x="0" y="0"/>
                  </a:moveTo>
                  <a:lnTo>
                    <a:pt x="90" y="0"/>
                  </a:lnTo>
                  <a:lnTo>
                    <a:pt x="90" y="0"/>
                  </a:lnTo>
                  <a:lnTo>
                    <a:pt x="90" y="55"/>
                  </a:lnTo>
                  <a:lnTo>
                    <a:pt x="90"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09" name="Freeform 101"/>
            <p:cNvSpPr>
              <a:spLocks/>
            </p:cNvSpPr>
            <p:nvPr/>
          </p:nvSpPr>
          <p:spPr bwMode="black">
            <a:xfrm>
              <a:off x="5373688" y="2319338"/>
              <a:ext cx="47625" cy="28575"/>
            </a:xfrm>
            <a:custGeom>
              <a:avLst/>
              <a:gdLst/>
              <a:ahLst/>
              <a:cxnLst>
                <a:cxn ang="0">
                  <a:pos x="0" y="0"/>
                </a:cxn>
                <a:cxn ang="0">
                  <a:pos x="91" y="0"/>
                </a:cxn>
                <a:cxn ang="0">
                  <a:pos x="91" y="0"/>
                </a:cxn>
                <a:cxn ang="0">
                  <a:pos x="91" y="55"/>
                </a:cxn>
                <a:cxn ang="0">
                  <a:pos x="91" y="55"/>
                </a:cxn>
                <a:cxn ang="0">
                  <a:pos x="0" y="55"/>
                </a:cxn>
                <a:cxn ang="0">
                  <a:pos x="0" y="0"/>
                </a:cxn>
              </a:cxnLst>
              <a:rect l="0" t="0" r="r" b="b"/>
              <a:pathLst>
                <a:path w="91" h="55">
                  <a:moveTo>
                    <a:pt x="0" y="0"/>
                  </a:moveTo>
                  <a:lnTo>
                    <a:pt x="91" y="0"/>
                  </a:lnTo>
                  <a:lnTo>
                    <a:pt x="91" y="0"/>
                  </a:lnTo>
                  <a:lnTo>
                    <a:pt x="91" y="55"/>
                  </a:lnTo>
                  <a:lnTo>
                    <a:pt x="91"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10" name="Freeform 102"/>
            <p:cNvSpPr>
              <a:spLocks/>
            </p:cNvSpPr>
            <p:nvPr/>
          </p:nvSpPr>
          <p:spPr bwMode="black">
            <a:xfrm>
              <a:off x="5421313" y="2319338"/>
              <a:ext cx="58737" cy="28575"/>
            </a:xfrm>
            <a:custGeom>
              <a:avLst/>
              <a:gdLst/>
              <a:ahLst/>
              <a:cxnLst>
                <a:cxn ang="0">
                  <a:pos x="0" y="0"/>
                </a:cxn>
                <a:cxn ang="0">
                  <a:pos x="109" y="0"/>
                </a:cxn>
                <a:cxn ang="0">
                  <a:pos x="109" y="0"/>
                </a:cxn>
                <a:cxn ang="0">
                  <a:pos x="109" y="55"/>
                </a:cxn>
                <a:cxn ang="0">
                  <a:pos x="109" y="55"/>
                </a:cxn>
                <a:cxn ang="0">
                  <a:pos x="0" y="55"/>
                </a:cxn>
                <a:cxn ang="0">
                  <a:pos x="0" y="0"/>
                </a:cxn>
              </a:cxnLst>
              <a:rect l="0" t="0" r="r" b="b"/>
              <a:pathLst>
                <a:path w="109" h="55">
                  <a:moveTo>
                    <a:pt x="0" y="0"/>
                  </a:moveTo>
                  <a:lnTo>
                    <a:pt x="109" y="0"/>
                  </a:lnTo>
                  <a:lnTo>
                    <a:pt x="109" y="0"/>
                  </a:lnTo>
                  <a:lnTo>
                    <a:pt x="109" y="55"/>
                  </a:lnTo>
                  <a:lnTo>
                    <a:pt x="109"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11" name="Freeform 103"/>
            <p:cNvSpPr>
              <a:spLocks/>
            </p:cNvSpPr>
            <p:nvPr/>
          </p:nvSpPr>
          <p:spPr bwMode="black">
            <a:xfrm>
              <a:off x="5480050" y="2319338"/>
              <a:ext cx="47625" cy="28575"/>
            </a:xfrm>
            <a:custGeom>
              <a:avLst/>
              <a:gdLst/>
              <a:ahLst/>
              <a:cxnLst>
                <a:cxn ang="0">
                  <a:pos x="0" y="0"/>
                </a:cxn>
                <a:cxn ang="0">
                  <a:pos x="90" y="0"/>
                </a:cxn>
                <a:cxn ang="0">
                  <a:pos x="90" y="0"/>
                </a:cxn>
                <a:cxn ang="0">
                  <a:pos x="90" y="55"/>
                </a:cxn>
                <a:cxn ang="0">
                  <a:pos x="90" y="55"/>
                </a:cxn>
                <a:cxn ang="0">
                  <a:pos x="0" y="55"/>
                </a:cxn>
                <a:cxn ang="0">
                  <a:pos x="0" y="0"/>
                </a:cxn>
              </a:cxnLst>
              <a:rect l="0" t="0" r="r" b="b"/>
              <a:pathLst>
                <a:path w="90" h="55">
                  <a:moveTo>
                    <a:pt x="0" y="0"/>
                  </a:moveTo>
                  <a:lnTo>
                    <a:pt x="90" y="0"/>
                  </a:lnTo>
                  <a:lnTo>
                    <a:pt x="90" y="0"/>
                  </a:lnTo>
                  <a:lnTo>
                    <a:pt x="90" y="55"/>
                  </a:lnTo>
                  <a:lnTo>
                    <a:pt x="90"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12" name="Freeform 104"/>
            <p:cNvSpPr>
              <a:spLocks/>
            </p:cNvSpPr>
            <p:nvPr/>
          </p:nvSpPr>
          <p:spPr bwMode="black">
            <a:xfrm>
              <a:off x="5527675" y="2319338"/>
              <a:ext cx="47625" cy="28575"/>
            </a:xfrm>
            <a:custGeom>
              <a:avLst/>
              <a:gdLst/>
              <a:ahLst/>
              <a:cxnLst>
                <a:cxn ang="0">
                  <a:pos x="0" y="0"/>
                </a:cxn>
                <a:cxn ang="0">
                  <a:pos x="91" y="0"/>
                </a:cxn>
                <a:cxn ang="0">
                  <a:pos x="91" y="0"/>
                </a:cxn>
                <a:cxn ang="0">
                  <a:pos x="91" y="55"/>
                </a:cxn>
                <a:cxn ang="0">
                  <a:pos x="91" y="55"/>
                </a:cxn>
                <a:cxn ang="0">
                  <a:pos x="0" y="55"/>
                </a:cxn>
                <a:cxn ang="0">
                  <a:pos x="0" y="0"/>
                </a:cxn>
              </a:cxnLst>
              <a:rect l="0" t="0" r="r" b="b"/>
              <a:pathLst>
                <a:path w="91" h="55">
                  <a:moveTo>
                    <a:pt x="0" y="0"/>
                  </a:moveTo>
                  <a:lnTo>
                    <a:pt x="91" y="0"/>
                  </a:lnTo>
                  <a:lnTo>
                    <a:pt x="91" y="0"/>
                  </a:lnTo>
                  <a:lnTo>
                    <a:pt x="91" y="55"/>
                  </a:lnTo>
                  <a:lnTo>
                    <a:pt x="91"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13" name="Freeform 105"/>
            <p:cNvSpPr>
              <a:spLocks/>
            </p:cNvSpPr>
            <p:nvPr/>
          </p:nvSpPr>
          <p:spPr bwMode="black">
            <a:xfrm>
              <a:off x="5575300" y="2319338"/>
              <a:ext cx="47625" cy="28575"/>
            </a:xfrm>
            <a:custGeom>
              <a:avLst/>
              <a:gdLst/>
              <a:ahLst/>
              <a:cxnLst>
                <a:cxn ang="0">
                  <a:pos x="0" y="0"/>
                </a:cxn>
                <a:cxn ang="0">
                  <a:pos x="91" y="0"/>
                </a:cxn>
                <a:cxn ang="0">
                  <a:pos x="91" y="0"/>
                </a:cxn>
                <a:cxn ang="0">
                  <a:pos x="91" y="55"/>
                </a:cxn>
                <a:cxn ang="0">
                  <a:pos x="91" y="55"/>
                </a:cxn>
                <a:cxn ang="0">
                  <a:pos x="0" y="55"/>
                </a:cxn>
                <a:cxn ang="0">
                  <a:pos x="0" y="0"/>
                </a:cxn>
              </a:cxnLst>
              <a:rect l="0" t="0" r="r" b="b"/>
              <a:pathLst>
                <a:path w="91" h="55">
                  <a:moveTo>
                    <a:pt x="0" y="0"/>
                  </a:moveTo>
                  <a:lnTo>
                    <a:pt x="91" y="0"/>
                  </a:lnTo>
                  <a:lnTo>
                    <a:pt x="91" y="0"/>
                  </a:lnTo>
                  <a:lnTo>
                    <a:pt x="91" y="55"/>
                  </a:lnTo>
                  <a:lnTo>
                    <a:pt x="91"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14" name="Freeform 106"/>
            <p:cNvSpPr>
              <a:spLocks/>
            </p:cNvSpPr>
            <p:nvPr/>
          </p:nvSpPr>
          <p:spPr bwMode="black">
            <a:xfrm>
              <a:off x="5622925" y="2319338"/>
              <a:ext cx="47625" cy="28575"/>
            </a:xfrm>
            <a:custGeom>
              <a:avLst/>
              <a:gdLst/>
              <a:ahLst/>
              <a:cxnLst>
                <a:cxn ang="0">
                  <a:pos x="0" y="0"/>
                </a:cxn>
                <a:cxn ang="0">
                  <a:pos x="90" y="0"/>
                </a:cxn>
                <a:cxn ang="0">
                  <a:pos x="90" y="0"/>
                </a:cxn>
                <a:cxn ang="0">
                  <a:pos x="90" y="55"/>
                </a:cxn>
                <a:cxn ang="0">
                  <a:pos x="90" y="55"/>
                </a:cxn>
                <a:cxn ang="0">
                  <a:pos x="0" y="55"/>
                </a:cxn>
                <a:cxn ang="0">
                  <a:pos x="0" y="0"/>
                </a:cxn>
              </a:cxnLst>
              <a:rect l="0" t="0" r="r" b="b"/>
              <a:pathLst>
                <a:path w="90" h="55">
                  <a:moveTo>
                    <a:pt x="0" y="0"/>
                  </a:moveTo>
                  <a:lnTo>
                    <a:pt x="90" y="0"/>
                  </a:lnTo>
                  <a:lnTo>
                    <a:pt x="90" y="0"/>
                  </a:lnTo>
                  <a:lnTo>
                    <a:pt x="90" y="55"/>
                  </a:lnTo>
                  <a:lnTo>
                    <a:pt x="90"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15" name="Freeform 107"/>
            <p:cNvSpPr>
              <a:spLocks/>
            </p:cNvSpPr>
            <p:nvPr/>
          </p:nvSpPr>
          <p:spPr bwMode="black">
            <a:xfrm>
              <a:off x="5670550" y="2319338"/>
              <a:ext cx="50800" cy="28575"/>
            </a:xfrm>
            <a:custGeom>
              <a:avLst/>
              <a:gdLst/>
              <a:ahLst/>
              <a:cxnLst>
                <a:cxn ang="0">
                  <a:pos x="0" y="0"/>
                </a:cxn>
                <a:cxn ang="0">
                  <a:pos x="91" y="0"/>
                </a:cxn>
                <a:cxn ang="0">
                  <a:pos x="91" y="0"/>
                </a:cxn>
                <a:cxn ang="0">
                  <a:pos x="91" y="55"/>
                </a:cxn>
                <a:cxn ang="0">
                  <a:pos x="91" y="55"/>
                </a:cxn>
                <a:cxn ang="0">
                  <a:pos x="0" y="55"/>
                </a:cxn>
                <a:cxn ang="0">
                  <a:pos x="0" y="0"/>
                </a:cxn>
              </a:cxnLst>
              <a:rect l="0" t="0" r="r" b="b"/>
              <a:pathLst>
                <a:path w="91" h="55">
                  <a:moveTo>
                    <a:pt x="0" y="0"/>
                  </a:moveTo>
                  <a:lnTo>
                    <a:pt x="91" y="0"/>
                  </a:lnTo>
                  <a:lnTo>
                    <a:pt x="91" y="0"/>
                  </a:lnTo>
                  <a:lnTo>
                    <a:pt x="91" y="55"/>
                  </a:lnTo>
                  <a:lnTo>
                    <a:pt x="91"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16" name="Freeform 108"/>
            <p:cNvSpPr>
              <a:spLocks/>
            </p:cNvSpPr>
            <p:nvPr/>
          </p:nvSpPr>
          <p:spPr bwMode="black">
            <a:xfrm>
              <a:off x="5721350" y="2319338"/>
              <a:ext cx="47625" cy="28575"/>
            </a:xfrm>
            <a:custGeom>
              <a:avLst/>
              <a:gdLst/>
              <a:ahLst/>
              <a:cxnLst>
                <a:cxn ang="0">
                  <a:pos x="0" y="0"/>
                </a:cxn>
                <a:cxn ang="0">
                  <a:pos x="91" y="0"/>
                </a:cxn>
                <a:cxn ang="0">
                  <a:pos x="91" y="0"/>
                </a:cxn>
                <a:cxn ang="0">
                  <a:pos x="91" y="55"/>
                </a:cxn>
                <a:cxn ang="0">
                  <a:pos x="91" y="55"/>
                </a:cxn>
                <a:cxn ang="0">
                  <a:pos x="0" y="55"/>
                </a:cxn>
                <a:cxn ang="0">
                  <a:pos x="0" y="0"/>
                </a:cxn>
              </a:cxnLst>
              <a:rect l="0" t="0" r="r" b="b"/>
              <a:pathLst>
                <a:path w="91" h="55">
                  <a:moveTo>
                    <a:pt x="0" y="0"/>
                  </a:moveTo>
                  <a:lnTo>
                    <a:pt x="91" y="0"/>
                  </a:lnTo>
                  <a:lnTo>
                    <a:pt x="91" y="0"/>
                  </a:lnTo>
                  <a:lnTo>
                    <a:pt x="91" y="55"/>
                  </a:lnTo>
                  <a:lnTo>
                    <a:pt x="91"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17" name="Freeform 109"/>
            <p:cNvSpPr>
              <a:spLocks/>
            </p:cNvSpPr>
            <p:nvPr/>
          </p:nvSpPr>
          <p:spPr bwMode="black">
            <a:xfrm>
              <a:off x="5768975" y="2319338"/>
              <a:ext cx="47625" cy="28575"/>
            </a:xfrm>
            <a:custGeom>
              <a:avLst/>
              <a:gdLst/>
              <a:ahLst/>
              <a:cxnLst>
                <a:cxn ang="0">
                  <a:pos x="0" y="0"/>
                </a:cxn>
                <a:cxn ang="0">
                  <a:pos x="90" y="0"/>
                </a:cxn>
                <a:cxn ang="0">
                  <a:pos x="90" y="0"/>
                </a:cxn>
                <a:cxn ang="0">
                  <a:pos x="90" y="55"/>
                </a:cxn>
                <a:cxn ang="0">
                  <a:pos x="90" y="55"/>
                </a:cxn>
                <a:cxn ang="0">
                  <a:pos x="0" y="55"/>
                </a:cxn>
                <a:cxn ang="0">
                  <a:pos x="0" y="0"/>
                </a:cxn>
              </a:cxnLst>
              <a:rect l="0" t="0" r="r" b="b"/>
              <a:pathLst>
                <a:path w="90" h="55">
                  <a:moveTo>
                    <a:pt x="0" y="0"/>
                  </a:moveTo>
                  <a:lnTo>
                    <a:pt x="90" y="0"/>
                  </a:lnTo>
                  <a:lnTo>
                    <a:pt x="90" y="0"/>
                  </a:lnTo>
                  <a:lnTo>
                    <a:pt x="90" y="55"/>
                  </a:lnTo>
                  <a:lnTo>
                    <a:pt x="90"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18" name="Oval 110"/>
            <p:cNvSpPr>
              <a:spLocks noChangeArrowheads="1"/>
            </p:cNvSpPr>
            <p:nvPr/>
          </p:nvSpPr>
          <p:spPr bwMode="black">
            <a:xfrm>
              <a:off x="5851525" y="2319338"/>
              <a:ext cx="28575" cy="28575"/>
            </a:xfrm>
            <a:prstGeom prst="ellipse">
              <a:avLst/>
            </a:prstGeom>
            <a:solidFill>
              <a:schemeClr val="accent2"/>
            </a:solidFill>
            <a:ln w="9525">
              <a:solidFill>
                <a:schemeClr val="accent2"/>
              </a:solidFill>
              <a:round/>
              <a:headEnd/>
              <a:tailEnd/>
            </a:ln>
          </p:spPr>
          <p:txBody>
            <a:bodyPr/>
            <a:lstStyle/>
            <a:p>
              <a:endParaRPr lang="en-US"/>
            </a:p>
          </p:txBody>
        </p:sp>
        <p:sp>
          <p:nvSpPr>
            <p:cNvPr id="427119" name="Rectangle 111"/>
            <p:cNvSpPr>
              <a:spLocks noChangeArrowheads="1"/>
            </p:cNvSpPr>
            <p:nvPr/>
          </p:nvSpPr>
          <p:spPr bwMode="black">
            <a:xfrm>
              <a:off x="5816600" y="2319338"/>
              <a:ext cx="47625" cy="28575"/>
            </a:xfrm>
            <a:prstGeom prst="rect">
              <a:avLst/>
            </a:prstGeom>
            <a:solidFill>
              <a:schemeClr val="accent2"/>
            </a:solidFill>
            <a:ln w="9525">
              <a:solidFill>
                <a:schemeClr val="accent2"/>
              </a:solidFill>
              <a:miter lim="800000"/>
              <a:headEnd/>
              <a:tailEnd/>
            </a:ln>
          </p:spPr>
          <p:txBody>
            <a:bodyPr/>
            <a:lstStyle/>
            <a:p>
              <a:endParaRPr lang="en-US"/>
            </a:p>
          </p:txBody>
        </p:sp>
        <p:sp>
          <p:nvSpPr>
            <p:cNvPr id="427120" name="Oval 112"/>
            <p:cNvSpPr>
              <a:spLocks noChangeArrowheads="1"/>
            </p:cNvSpPr>
            <p:nvPr/>
          </p:nvSpPr>
          <p:spPr bwMode="black">
            <a:xfrm>
              <a:off x="5888038" y="2327275"/>
              <a:ext cx="30162" cy="28575"/>
            </a:xfrm>
            <a:prstGeom prst="ellipse">
              <a:avLst/>
            </a:prstGeom>
            <a:solidFill>
              <a:schemeClr val="accent2"/>
            </a:solidFill>
            <a:ln w="9525">
              <a:solidFill>
                <a:schemeClr val="accent2"/>
              </a:solidFill>
              <a:round/>
              <a:headEnd/>
              <a:tailEnd/>
            </a:ln>
          </p:spPr>
          <p:txBody>
            <a:bodyPr/>
            <a:lstStyle/>
            <a:p>
              <a:endParaRPr lang="en-US"/>
            </a:p>
          </p:txBody>
        </p:sp>
        <p:sp>
          <p:nvSpPr>
            <p:cNvPr id="427121" name="Freeform 113"/>
            <p:cNvSpPr>
              <a:spLocks/>
            </p:cNvSpPr>
            <p:nvPr/>
          </p:nvSpPr>
          <p:spPr bwMode="black">
            <a:xfrm>
              <a:off x="5861050" y="2319338"/>
              <a:ext cx="46038" cy="36512"/>
            </a:xfrm>
            <a:custGeom>
              <a:avLst/>
              <a:gdLst/>
              <a:ahLst/>
              <a:cxnLst>
                <a:cxn ang="0">
                  <a:pos x="14" y="0"/>
                </a:cxn>
                <a:cxn ang="0">
                  <a:pos x="86" y="18"/>
                </a:cxn>
                <a:cxn ang="0">
                  <a:pos x="73" y="71"/>
                </a:cxn>
                <a:cxn ang="0">
                  <a:pos x="0" y="53"/>
                </a:cxn>
                <a:cxn ang="0">
                  <a:pos x="14" y="0"/>
                </a:cxn>
              </a:cxnLst>
              <a:rect l="0" t="0" r="r" b="b"/>
              <a:pathLst>
                <a:path w="86" h="71">
                  <a:moveTo>
                    <a:pt x="14" y="0"/>
                  </a:moveTo>
                  <a:lnTo>
                    <a:pt x="86" y="18"/>
                  </a:lnTo>
                  <a:lnTo>
                    <a:pt x="73" y="71"/>
                  </a:lnTo>
                  <a:lnTo>
                    <a:pt x="0" y="53"/>
                  </a:lnTo>
                  <a:lnTo>
                    <a:pt x="14" y="0"/>
                  </a:lnTo>
                  <a:close/>
                </a:path>
              </a:pathLst>
            </a:custGeom>
            <a:solidFill>
              <a:schemeClr val="accent2"/>
            </a:solidFill>
            <a:ln w="9525">
              <a:solidFill>
                <a:schemeClr val="accent2"/>
              </a:solidFill>
              <a:round/>
              <a:headEnd/>
              <a:tailEnd/>
            </a:ln>
          </p:spPr>
          <p:txBody>
            <a:bodyPr/>
            <a:lstStyle/>
            <a:p>
              <a:endParaRPr lang="en-US"/>
            </a:p>
          </p:txBody>
        </p:sp>
        <p:sp>
          <p:nvSpPr>
            <p:cNvPr id="427122" name="Freeform 114"/>
            <p:cNvSpPr>
              <a:spLocks/>
            </p:cNvSpPr>
            <p:nvPr/>
          </p:nvSpPr>
          <p:spPr bwMode="black">
            <a:xfrm>
              <a:off x="5900738" y="2327275"/>
              <a:ext cx="50800" cy="28575"/>
            </a:xfrm>
            <a:custGeom>
              <a:avLst/>
              <a:gdLst/>
              <a:ahLst/>
              <a:cxnLst>
                <a:cxn ang="0">
                  <a:pos x="0" y="0"/>
                </a:cxn>
                <a:cxn ang="0">
                  <a:pos x="91" y="0"/>
                </a:cxn>
                <a:cxn ang="0">
                  <a:pos x="91" y="0"/>
                </a:cxn>
                <a:cxn ang="0">
                  <a:pos x="91" y="55"/>
                </a:cxn>
                <a:cxn ang="0">
                  <a:pos x="91" y="55"/>
                </a:cxn>
                <a:cxn ang="0">
                  <a:pos x="0" y="55"/>
                </a:cxn>
                <a:cxn ang="0">
                  <a:pos x="0" y="0"/>
                </a:cxn>
              </a:cxnLst>
              <a:rect l="0" t="0" r="r" b="b"/>
              <a:pathLst>
                <a:path w="91" h="55">
                  <a:moveTo>
                    <a:pt x="0" y="0"/>
                  </a:moveTo>
                  <a:lnTo>
                    <a:pt x="91" y="0"/>
                  </a:lnTo>
                  <a:lnTo>
                    <a:pt x="91" y="0"/>
                  </a:lnTo>
                  <a:lnTo>
                    <a:pt x="91" y="55"/>
                  </a:lnTo>
                  <a:lnTo>
                    <a:pt x="91"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23" name="Freeform 115"/>
            <p:cNvSpPr>
              <a:spLocks/>
            </p:cNvSpPr>
            <p:nvPr/>
          </p:nvSpPr>
          <p:spPr bwMode="black">
            <a:xfrm>
              <a:off x="5951538" y="2327275"/>
              <a:ext cx="47625" cy="28575"/>
            </a:xfrm>
            <a:custGeom>
              <a:avLst/>
              <a:gdLst/>
              <a:ahLst/>
              <a:cxnLst>
                <a:cxn ang="0">
                  <a:pos x="0" y="0"/>
                </a:cxn>
                <a:cxn ang="0">
                  <a:pos x="91" y="0"/>
                </a:cxn>
                <a:cxn ang="0">
                  <a:pos x="91" y="0"/>
                </a:cxn>
                <a:cxn ang="0">
                  <a:pos x="91" y="55"/>
                </a:cxn>
                <a:cxn ang="0">
                  <a:pos x="91" y="55"/>
                </a:cxn>
                <a:cxn ang="0">
                  <a:pos x="0" y="55"/>
                </a:cxn>
                <a:cxn ang="0">
                  <a:pos x="0" y="0"/>
                </a:cxn>
              </a:cxnLst>
              <a:rect l="0" t="0" r="r" b="b"/>
              <a:pathLst>
                <a:path w="91" h="55">
                  <a:moveTo>
                    <a:pt x="0" y="0"/>
                  </a:moveTo>
                  <a:lnTo>
                    <a:pt x="91" y="0"/>
                  </a:lnTo>
                  <a:lnTo>
                    <a:pt x="91" y="0"/>
                  </a:lnTo>
                  <a:lnTo>
                    <a:pt x="91" y="55"/>
                  </a:lnTo>
                  <a:lnTo>
                    <a:pt x="91"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24" name="Freeform 116"/>
            <p:cNvSpPr>
              <a:spLocks/>
            </p:cNvSpPr>
            <p:nvPr/>
          </p:nvSpPr>
          <p:spPr bwMode="black">
            <a:xfrm>
              <a:off x="5999163" y="2327275"/>
              <a:ext cx="38100" cy="28575"/>
            </a:xfrm>
            <a:custGeom>
              <a:avLst/>
              <a:gdLst/>
              <a:ahLst/>
              <a:cxnLst>
                <a:cxn ang="0">
                  <a:pos x="0" y="0"/>
                </a:cxn>
                <a:cxn ang="0">
                  <a:pos x="73" y="0"/>
                </a:cxn>
                <a:cxn ang="0">
                  <a:pos x="73" y="0"/>
                </a:cxn>
                <a:cxn ang="0">
                  <a:pos x="73" y="55"/>
                </a:cxn>
                <a:cxn ang="0">
                  <a:pos x="73" y="55"/>
                </a:cxn>
                <a:cxn ang="0">
                  <a:pos x="0" y="55"/>
                </a:cxn>
                <a:cxn ang="0">
                  <a:pos x="0" y="0"/>
                </a:cxn>
              </a:cxnLst>
              <a:rect l="0" t="0" r="r" b="b"/>
              <a:pathLst>
                <a:path w="73" h="55">
                  <a:moveTo>
                    <a:pt x="0" y="0"/>
                  </a:moveTo>
                  <a:lnTo>
                    <a:pt x="73" y="0"/>
                  </a:lnTo>
                  <a:lnTo>
                    <a:pt x="73" y="0"/>
                  </a:lnTo>
                  <a:lnTo>
                    <a:pt x="73" y="55"/>
                  </a:lnTo>
                  <a:lnTo>
                    <a:pt x="73"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25" name="Freeform 117"/>
            <p:cNvSpPr>
              <a:spLocks/>
            </p:cNvSpPr>
            <p:nvPr/>
          </p:nvSpPr>
          <p:spPr bwMode="black">
            <a:xfrm>
              <a:off x="6037263" y="2327275"/>
              <a:ext cx="47625" cy="28575"/>
            </a:xfrm>
            <a:custGeom>
              <a:avLst/>
              <a:gdLst/>
              <a:ahLst/>
              <a:cxnLst>
                <a:cxn ang="0">
                  <a:pos x="0" y="0"/>
                </a:cxn>
                <a:cxn ang="0">
                  <a:pos x="90" y="0"/>
                </a:cxn>
                <a:cxn ang="0">
                  <a:pos x="90" y="0"/>
                </a:cxn>
                <a:cxn ang="0">
                  <a:pos x="90" y="55"/>
                </a:cxn>
                <a:cxn ang="0">
                  <a:pos x="90" y="55"/>
                </a:cxn>
                <a:cxn ang="0">
                  <a:pos x="0" y="55"/>
                </a:cxn>
                <a:cxn ang="0">
                  <a:pos x="0" y="0"/>
                </a:cxn>
              </a:cxnLst>
              <a:rect l="0" t="0" r="r" b="b"/>
              <a:pathLst>
                <a:path w="90" h="55">
                  <a:moveTo>
                    <a:pt x="0" y="0"/>
                  </a:moveTo>
                  <a:lnTo>
                    <a:pt x="90" y="0"/>
                  </a:lnTo>
                  <a:lnTo>
                    <a:pt x="90" y="0"/>
                  </a:lnTo>
                  <a:lnTo>
                    <a:pt x="90" y="55"/>
                  </a:lnTo>
                  <a:lnTo>
                    <a:pt x="90"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26" name="Freeform 118"/>
            <p:cNvSpPr>
              <a:spLocks/>
            </p:cNvSpPr>
            <p:nvPr/>
          </p:nvSpPr>
          <p:spPr bwMode="black">
            <a:xfrm>
              <a:off x="6084888" y="2327275"/>
              <a:ext cx="39687" cy="28575"/>
            </a:xfrm>
            <a:custGeom>
              <a:avLst/>
              <a:gdLst/>
              <a:ahLst/>
              <a:cxnLst>
                <a:cxn ang="0">
                  <a:pos x="0" y="0"/>
                </a:cxn>
                <a:cxn ang="0">
                  <a:pos x="72" y="0"/>
                </a:cxn>
                <a:cxn ang="0">
                  <a:pos x="72" y="0"/>
                </a:cxn>
                <a:cxn ang="0">
                  <a:pos x="72" y="55"/>
                </a:cxn>
                <a:cxn ang="0">
                  <a:pos x="72" y="55"/>
                </a:cxn>
                <a:cxn ang="0">
                  <a:pos x="0" y="55"/>
                </a:cxn>
                <a:cxn ang="0">
                  <a:pos x="0" y="0"/>
                </a:cxn>
              </a:cxnLst>
              <a:rect l="0" t="0" r="r" b="b"/>
              <a:pathLst>
                <a:path w="72" h="55">
                  <a:moveTo>
                    <a:pt x="0" y="0"/>
                  </a:moveTo>
                  <a:lnTo>
                    <a:pt x="72" y="0"/>
                  </a:lnTo>
                  <a:lnTo>
                    <a:pt x="72" y="0"/>
                  </a:lnTo>
                  <a:lnTo>
                    <a:pt x="72" y="55"/>
                  </a:lnTo>
                  <a:lnTo>
                    <a:pt x="72"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27" name="Oval 119"/>
            <p:cNvSpPr>
              <a:spLocks noChangeArrowheads="1"/>
            </p:cNvSpPr>
            <p:nvPr/>
          </p:nvSpPr>
          <p:spPr bwMode="black">
            <a:xfrm>
              <a:off x="6156325" y="2327275"/>
              <a:ext cx="30163" cy="28575"/>
            </a:xfrm>
            <a:prstGeom prst="ellipse">
              <a:avLst/>
            </a:prstGeom>
            <a:solidFill>
              <a:schemeClr val="accent2"/>
            </a:solidFill>
            <a:ln w="9525">
              <a:solidFill>
                <a:schemeClr val="accent2"/>
              </a:solidFill>
              <a:round/>
              <a:headEnd/>
              <a:tailEnd/>
            </a:ln>
          </p:spPr>
          <p:txBody>
            <a:bodyPr/>
            <a:lstStyle/>
            <a:p>
              <a:endParaRPr lang="en-US"/>
            </a:p>
          </p:txBody>
        </p:sp>
        <p:sp>
          <p:nvSpPr>
            <p:cNvPr id="427128" name="Rectangle 120"/>
            <p:cNvSpPr>
              <a:spLocks noChangeArrowheads="1"/>
            </p:cNvSpPr>
            <p:nvPr/>
          </p:nvSpPr>
          <p:spPr bwMode="black">
            <a:xfrm>
              <a:off x="6124575" y="2327275"/>
              <a:ext cx="47625" cy="28575"/>
            </a:xfrm>
            <a:prstGeom prst="rect">
              <a:avLst/>
            </a:prstGeom>
            <a:solidFill>
              <a:schemeClr val="accent2"/>
            </a:solidFill>
            <a:ln w="9525">
              <a:solidFill>
                <a:schemeClr val="accent2"/>
              </a:solidFill>
              <a:miter lim="800000"/>
              <a:headEnd/>
              <a:tailEnd/>
            </a:ln>
          </p:spPr>
          <p:txBody>
            <a:bodyPr/>
            <a:lstStyle/>
            <a:p>
              <a:endParaRPr lang="en-US"/>
            </a:p>
          </p:txBody>
        </p:sp>
        <p:sp>
          <p:nvSpPr>
            <p:cNvPr id="427129" name="Oval 121"/>
            <p:cNvSpPr>
              <a:spLocks noChangeArrowheads="1"/>
            </p:cNvSpPr>
            <p:nvPr/>
          </p:nvSpPr>
          <p:spPr bwMode="black">
            <a:xfrm>
              <a:off x="6196013" y="2338388"/>
              <a:ext cx="28575" cy="30162"/>
            </a:xfrm>
            <a:prstGeom prst="ellipse">
              <a:avLst/>
            </a:prstGeom>
            <a:solidFill>
              <a:schemeClr val="accent2"/>
            </a:solidFill>
            <a:ln w="9525">
              <a:solidFill>
                <a:schemeClr val="accent2"/>
              </a:solidFill>
              <a:round/>
              <a:headEnd/>
              <a:tailEnd/>
            </a:ln>
          </p:spPr>
          <p:txBody>
            <a:bodyPr/>
            <a:lstStyle/>
            <a:p>
              <a:endParaRPr lang="en-US"/>
            </a:p>
          </p:txBody>
        </p:sp>
        <p:sp>
          <p:nvSpPr>
            <p:cNvPr id="427130" name="Freeform 122"/>
            <p:cNvSpPr>
              <a:spLocks/>
            </p:cNvSpPr>
            <p:nvPr/>
          </p:nvSpPr>
          <p:spPr bwMode="black">
            <a:xfrm>
              <a:off x="6169025" y="2328863"/>
              <a:ext cx="44450" cy="39687"/>
            </a:xfrm>
            <a:custGeom>
              <a:avLst/>
              <a:gdLst/>
              <a:ahLst/>
              <a:cxnLst>
                <a:cxn ang="0">
                  <a:pos x="14" y="0"/>
                </a:cxn>
                <a:cxn ang="0">
                  <a:pos x="86" y="19"/>
                </a:cxn>
                <a:cxn ang="0">
                  <a:pos x="72" y="71"/>
                </a:cxn>
                <a:cxn ang="0">
                  <a:pos x="0" y="53"/>
                </a:cxn>
                <a:cxn ang="0">
                  <a:pos x="14" y="0"/>
                </a:cxn>
              </a:cxnLst>
              <a:rect l="0" t="0" r="r" b="b"/>
              <a:pathLst>
                <a:path w="86" h="71">
                  <a:moveTo>
                    <a:pt x="14" y="0"/>
                  </a:moveTo>
                  <a:lnTo>
                    <a:pt x="86" y="19"/>
                  </a:lnTo>
                  <a:lnTo>
                    <a:pt x="72" y="71"/>
                  </a:lnTo>
                  <a:lnTo>
                    <a:pt x="0" y="53"/>
                  </a:lnTo>
                  <a:lnTo>
                    <a:pt x="14" y="0"/>
                  </a:lnTo>
                  <a:close/>
                </a:path>
              </a:pathLst>
            </a:custGeom>
            <a:solidFill>
              <a:schemeClr val="accent2"/>
            </a:solidFill>
            <a:ln w="9525">
              <a:solidFill>
                <a:schemeClr val="accent2"/>
              </a:solidFill>
              <a:round/>
              <a:headEnd/>
              <a:tailEnd/>
            </a:ln>
          </p:spPr>
          <p:txBody>
            <a:bodyPr/>
            <a:lstStyle/>
            <a:p>
              <a:endParaRPr lang="en-US"/>
            </a:p>
          </p:txBody>
        </p:sp>
        <p:sp>
          <p:nvSpPr>
            <p:cNvPr id="427131" name="Freeform 123"/>
            <p:cNvSpPr>
              <a:spLocks/>
            </p:cNvSpPr>
            <p:nvPr/>
          </p:nvSpPr>
          <p:spPr bwMode="black">
            <a:xfrm>
              <a:off x="6208713" y="2338388"/>
              <a:ext cx="39687" cy="30162"/>
            </a:xfrm>
            <a:custGeom>
              <a:avLst/>
              <a:gdLst/>
              <a:ahLst/>
              <a:cxnLst>
                <a:cxn ang="0">
                  <a:pos x="0" y="0"/>
                </a:cxn>
                <a:cxn ang="0">
                  <a:pos x="73" y="0"/>
                </a:cxn>
                <a:cxn ang="0">
                  <a:pos x="73" y="0"/>
                </a:cxn>
                <a:cxn ang="0">
                  <a:pos x="73" y="55"/>
                </a:cxn>
                <a:cxn ang="0">
                  <a:pos x="73" y="55"/>
                </a:cxn>
                <a:cxn ang="0">
                  <a:pos x="0" y="55"/>
                </a:cxn>
                <a:cxn ang="0">
                  <a:pos x="0" y="0"/>
                </a:cxn>
              </a:cxnLst>
              <a:rect l="0" t="0" r="r" b="b"/>
              <a:pathLst>
                <a:path w="73" h="55">
                  <a:moveTo>
                    <a:pt x="0" y="0"/>
                  </a:moveTo>
                  <a:lnTo>
                    <a:pt x="73" y="0"/>
                  </a:lnTo>
                  <a:lnTo>
                    <a:pt x="73" y="0"/>
                  </a:lnTo>
                  <a:lnTo>
                    <a:pt x="73" y="55"/>
                  </a:lnTo>
                  <a:lnTo>
                    <a:pt x="73"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32" name="Freeform 124"/>
            <p:cNvSpPr>
              <a:spLocks/>
            </p:cNvSpPr>
            <p:nvPr/>
          </p:nvSpPr>
          <p:spPr bwMode="black">
            <a:xfrm>
              <a:off x="6248400" y="2338388"/>
              <a:ext cx="47625" cy="30162"/>
            </a:xfrm>
            <a:custGeom>
              <a:avLst/>
              <a:gdLst/>
              <a:ahLst/>
              <a:cxnLst>
                <a:cxn ang="0">
                  <a:pos x="0" y="0"/>
                </a:cxn>
                <a:cxn ang="0">
                  <a:pos x="91" y="0"/>
                </a:cxn>
                <a:cxn ang="0">
                  <a:pos x="91" y="0"/>
                </a:cxn>
                <a:cxn ang="0">
                  <a:pos x="91" y="55"/>
                </a:cxn>
                <a:cxn ang="0">
                  <a:pos x="91" y="55"/>
                </a:cxn>
                <a:cxn ang="0">
                  <a:pos x="0" y="55"/>
                </a:cxn>
                <a:cxn ang="0">
                  <a:pos x="0" y="0"/>
                </a:cxn>
              </a:cxnLst>
              <a:rect l="0" t="0" r="r" b="b"/>
              <a:pathLst>
                <a:path w="91" h="55">
                  <a:moveTo>
                    <a:pt x="0" y="0"/>
                  </a:moveTo>
                  <a:lnTo>
                    <a:pt x="91" y="0"/>
                  </a:lnTo>
                  <a:lnTo>
                    <a:pt x="91" y="0"/>
                  </a:lnTo>
                  <a:lnTo>
                    <a:pt x="91" y="55"/>
                  </a:lnTo>
                  <a:lnTo>
                    <a:pt x="91"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33" name="Freeform 125"/>
            <p:cNvSpPr>
              <a:spLocks/>
            </p:cNvSpPr>
            <p:nvPr/>
          </p:nvSpPr>
          <p:spPr bwMode="black">
            <a:xfrm>
              <a:off x="6296025" y="2338388"/>
              <a:ext cx="39688" cy="30162"/>
            </a:xfrm>
            <a:custGeom>
              <a:avLst/>
              <a:gdLst/>
              <a:ahLst/>
              <a:cxnLst>
                <a:cxn ang="0">
                  <a:pos x="0" y="0"/>
                </a:cxn>
                <a:cxn ang="0">
                  <a:pos x="72" y="0"/>
                </a:cxn>
                <a:cxn ang="0">
                  <a:pos x="72" y="0"/>
                </a:cxn>
                <a:cxn ang="0">
                  <a:pos x="72" y="55"/>
                </a:cxn>
                <a:cxn ang="0">
                  <a:pos x="72" y="55"/>
                </a:cxn>
                <a:cxn ang="0">
                  <a:pos x="0" y="55"/>
                </a:cxn>
                <a:cxn ang="0">
                  <a:pos x="0" y="0"/>
                </a:cxn>
              </a:cxnLst>
              <a:rect l="0" t="0" r="r" b="b"/>
              <a:pathLst>
                <a:path w="72" h="55">
                  <a:moveTo>
                    <a:pt x="0" y="0"/>
                  </a:moveTo>
                  <a:lnTo>
                    <a:pt x="72" y="0"/>
                  </a:lnTo>
                  <a:lnTo>
                    <a:pt x="72" y="0"/>
                  </a:lnTo>
                  <a:lnTo>
                    <a:pt x="72" y="55"/>
                  </a:lnTo>
                  <a:lnTo>
                    <a:pt x="72"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34" name="Freeform 126"/>
            <p:cNvSpPr>
              <a:spLocks/>
            </p:cNvSpPr>
            <p:nvPr/>
          </p:nvSpPr>
          <p:spPr bwMode="black">
            <a:xfrm>
              <a:off x="6335713" y="2338388"/>
              <a:ext cx="38100" cy="30162"/>
            </a:xfrm>
            <a:custGeom>
              <a:avLst/>
              <a:gdLst/>
              <a:ahLst/>
              <a:cxnLst>
                <a:cxn ang="0">
                  <a:pos x="0" y="0"/>
                </a:cxn>
                <a:cxn ang="0">
                  <a:pos x="73" y="0"/>
                </a:cxn>
                <a:cxn ang="0">
                  <a:pos x="73" y="0"/>
                </a:cxn>
                <a:cxn ang="0">
                  <a:pos x="73" y="55"/>
                </a:cxn>
                <a:cxn ang="0">
                  <a:pos x="73" y="55"/>
                </a:cxn>
                <a:cxn ang="0">
                  <a:pos x="0" y="55"/>
                </a:cxn>
                <a:cxn ang="0">
                  <a:pos x="0" y="0"/>
                </a:cxn>
              </a:cxnLst>
              <a:rect l="0" t="0" r="r" b="b"/>
              <a:pathLst>
                <a:path w="73" h="55">
                  <a:moveTo>
                    <a:pt x="0" y="0"/>
                  </a:moveTo>
                  <a:lnTo>
                    <a:pt x="73" y="0"/>
                  </a:lnTo>
                  <a:lnTo>
                    <a:pt x="73" y="0"/>
                  </a:lnTo>
                  <a:lnTo>
                    <a:pt x="73" y="55"/>
                  </a:lnTo>
                  <a:lnTo>
                    <a:pt x="73"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35" name="Oval 127"/>
            <p:cNvSpPr>
              <a:spLocks noChangeArrowheads="1"/>
            </p:cNvSpPr>
            <p:nvPr/>
          </p:nvSpPr>
          <p:spPr bwMode="black">
            <a:xfrm>
              <a:off x="6397625" y="2338388"/>
              <a:ext cx="28575" cy="30162"/>
            </a:xfrm>
            <a:prstGeom prst="ellipse">
              <a:avLst/>
            </a:prstGeom>
            <a:solidFill>
              <a:schemeClr val="accent2"/>
            </a:solidFill>
            <a:ln w="9525">
              <a:solidFill>
                <a:schemeClr val="accent2"/>
              </a:solidFill>
              <a:round/>
              <a:headEnd/>
              <a:tailEnd/>
            </a:ln>
          </p:spPr>
          <p:txBody>
            <a:bodyPr/>
            <a:lstStyle/>
            <a:p>
              <a:endParaRPr lang="en-US"/>
            </a:p>
          </p:txBody>
        </p:sp>
        <p:sp>
          <p:nvSpPr>
            <p:cNvPr id="427136" name="Rectangle 128"/>
            <p:cNvSpPr>
              <a:spLocks noChangeArrowheads="1"/>
            </p:cNvSpPr>
            <p:nvPr/>
          </p:nvSpPr>
          <p:spPr bwMode="black">
            <a:xfrm>
              <a:off x="6373813" y="2338388"/>
              <a:ext cx="39687" cy="30162"/>
            </a:xfrm>
            <a:prstGeom prst="rect">
              <a:avLst/>
            </a:prstGeom>
            <a:solidFill>
              <a:schemeClr val="accent2"/>
            </a:solidFill>
            <a:ln w="9525">
              <a:solidFill>
                <a:schemeClr val="accent2"/>
              </a:solidFill>
              <a:miter lim="800000"/>
              <a:headEnd/>
              <a:tailEnd/>
            </a:ln>
          </p:spPr>
          <p:txBody>
            <a:bodyPr/>
            <a:lstStyle/>
            <a:p>
              <a:endParaRPr lang="en-US"/>
            </a:p>
          </p:txBody>
        </p:sp>
        <p:sp>
          <p:nvSpPr>
            <p:cNvPr id="427137" name="Oval 129"/>
            <p:cNvSpPr>
              <a:spLocks noChangeArrowheads="1"/>
            </p:cNvSpPr>
            <p:nvPr/>
          </p:nvSpPr>
          <p:spPr bwMode="black">
            <a:xfrm>
              <a:off x="6437313" y="2347913"/>
              <a:ext cx="30162" cy="26987"/>
            </a:xfrm>
            <a:prstGeom prst="ellipse">
              <a:avLst/>
            </a:prstGeom>
            <a:solidFill>
              <a:schemeClr val="accent2"/>
            </a:solidFill>
            <a:ln w="9525">
              <a:solidFill>
                <a:schemeClr val="accent2"/>
              </a:solidFill>
              <a:round/>
              <a:headEnd/>
              <a:tailEnd/>
            </a:ln>
          </p:spPr>
          <p:txBody>
            <a:bodyPr/>
            <a:lstStyle/>
            <a:p>
              <a:endParaRPr lang="en-US"/>
            </a:p>
          </p:txBody>
        </p:sp>
        <p:sp>
          <p:nvSpPr>
            <p:cNvPr id="427138" name="Freeform 130"/>
            <p:cNvSpPr>
              <a:spLocks/>
            </p:cNvSpPr>
            <p:nvPr/>
          </p:nvSpPr>
          <p:spPr bwMode="black">
            <a:xfrm>
              <a:off x="6407150" y="2338388"/>
              <a:ext cx="47625" cy="36512"/>
            </a:xfrm>
            <a:custGeom>
              <a:avLst/>
              <a:gdLst/>
              <a:ahLst/>
              <a:cxnLst>
                <a:cxn ang="0">
                  <a:pos x="14" y="0"/>
                </a:cxn>
                <a:cxn ang="0">
                  <a:pos x="87" y="18"/>
                </a:cxn>
                <a:cxn ang="0">
                  <a:pos x="74" y="72"/>
                </a:cxn>
                <a:cxn ang="0">
                  <a:pos x="0" y="55"/>
                </a:cxn>
                <a:cxn ang="0">
                  <a:pos x="14" y="0"/>
                </a:cxn>
              </a:cxnLst>
              <a:rect l="0" t="0" r="r" b="b"/>
              <a:pathLst>
                <a:path w="87" h="72">
                  <a:moveTo>
                    <a:pt x="14" y="0"/>
                  </a:moveTo>
                  <a:lnTo>
                    <a:pt x="87" y="18"/>
                  </a:lnTo>
                  <a:lnTo>
                    <a:pt x="74" y="72"/>
                  </a:lnTo>
                  <a:lnTo>
                    <a:pt x="0" y="55"/>
                  </a:lnTo>
                  <a:lnTo>
                    <a:pt x="14" y="0"/>
                  </a:lnTo>
                  <a:close/>
                </a:path>
              </a:pathLst>
            </a:custGeom>
            <a:solidFill>
              <a:schemeClr val="accent2"/>
            </a:solidFill>
            <a:ln w="9525">
              <a:solidFill>
                <a:schemeClr val="accent2"/>
              </a:solidFill>
              <a:round/>
              <a:headEnd/>
              <a:tailEnd/>
            </a:ln>
          </p:spPr>
          <p:txBody>
            <a:bodyPr/>
            <a:lstStyle/>
            <a:p>
              <a:endParaRPr lang="en-US"/>
            </a:p>
          </p:txBody>
        </p:sp>
        <p:sp>
          <p:nvSpPr>
            <p:cNvPr id="427139" name="Freeform 131"/>
            <p:cNvSpPr>
              <a:spLocks/>
            </p:cNvSpPr>
            <p:nvPr/>
          </p:nvSpPr>
          <p:spPr bwMode="black">
            <a:xfrm>
              <a:off x="6450013" y="2347913"/>
              <a:ext cx="41275" cy="26987"/>
            </a:xfrm>
            <a:custGeom>
              <a:avLst/>
              <a:gdLst/>
              <a:ahLst/>
              <a:cxnLst>
                <a:cxn ang="0">
                  <a:pos x="0" y="0"/>
                </a:cxn>
                <a:cxn ang="0">
                  <a:pos x="71" y="0"/>
                </a:cxn>
                <a:cxn ang="0">
                  <a:pos x="71" y="0"/>
                </a:cxn>
                <a:cxn ang="0">
                  <a:pos x="71" y="54"/>
                </a:cxn>
                <a:cxn ang="0">
                  <a:pos x="71" y="54"/>
                </a:cxn>
                <a:cxn ang="0">
                  <a:pos x="0" y="54"/>
                </a:cxn>
                <a:cxn ang="0">
                  <a:pos x="0" y="0"/>
                </a:cxn>
              </a:cxnLst>
              <a:rect l="0" t="0" r="r" b="b"/>
              <a:pathLst>
                <a:path w="71" h="54">
                  <a:moveTo>
                    <a:pt x="0" y="0"/>
                  </a:moveTo>
                  <a:lnTo>
                    <a:pt x="71" y="0"/>
                  </a:lnTo>
                  <a:lnTo>
                    <a:pt x="71" y="0"/>
                  </a:lnTo>
                  <a:lnTo>
                    <a:pt x="71" y="54"/>
                  </a:lnTo>
                  <a:lnTo>
                    <a:pt x="71" y="54"/>
                  </a:lnTo>
                  <a:lnTo>
                    <a:pt x="0" y="54"/>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40" name="Freeform 132"/>
            <p:cNvSpPr>
              <a:spLocks/>
            </p:cNvSpPr>
            <p:nvPr/>
          </p:nvSpPr>
          <p:spPr bwMode="black">
            <a:xfrm>
              <a:off x="6491288" y="2347913"/>
              <a:ext cx="36512" cy="26987"/>
            </a:xfrm>
            <a:custGeom>
              <a:avLst/>
              <a:gdLst/>
              <a:ahLst/>
              <a:cxnLst>
                <a:cxn ang="0">
                  <a:pos x="0" y="0"/>
                </a:cxn>
                <a:cxn ang="0">
                  <a:pos x="73" y="0"/>
                </a:cxn>
                <a:cxn ang="0">
                  <a:pos x="73" y="0"/>
                </a:cxn>
                <a:cxn ang="0">
                  <a:pos x="73" y="54"/>
                </a:cxn>
                <a:cxn ang="0">
                  <a:pos x="73" y="54"/>
                </a:cxn>
                <a:cxn ang="0">
                  <a:pos x="0" y="54"/>
                </a:cxn>
                <a:cxn ang="0">
                  <a:pos x="0" y="0"/>
                </a:cxn>
              </a:cxnLst>
              <a:rect l="0" t="0" r="r" b="b"/>
              <a:pathLst>
                <a:path w="73" h="54">
                  <a:moveTo>
                    <a:pt x="0" y="0"/>
                  </a:moveTo>
                  <a:lnTo>
                    <a:pt x="73" y="0"/>
                  </a:lnTo>
                  <a:lnTo>
                    <a:pt x="73" y="0"/>
                  </a:lnTo>
                  <a:lnTo>
                    <a:pt x="73" y="54"/>
                  </a:lnTo>
                  <a:lnTo>
                    <a:pt x="73" y="54"/>
                  </a:lnTo>
                  <a:lnTo>
                    <a:pt x="0" y="54"/>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41" name="Freeform 133"/>
            <p:cNvSpPr>
              <a:spLocks/>
            </p:cNvSpPr>
            <p:nvPr/>
          </p:nvSpPr>
          <p:spPr bwMode="black">
            <a:xfrm>
              <a:off x="6527800" y="2347913"/>
              <a:ext cx="38100" cy="26987"/>
            </a:xfrm>
            <a:custGeom>
              <a:avLst/>
              <a:gdLst/>
              <a:ahLst/>
              <a:cxnLst>
                <a:cxn ang="0">
                  <a:pos x="0" y="0"/>
                </a:cxn>
                <a:cxn ang="0">
                  <a:pos x="72" y="0"/>
                </a:cxn>
                <a:cxn ang="0">
                  <a:pos x="72" y="0"/>
                </a:cxn>
                <a:cxn ang="0">
                  <a:pos x="72" y="54"/>
                </a:cxn>
                <a:cxn ang="0">
                  <a:pos x="72" y="54"/>
                </a:cxn>
                <a:cxn ang="0">
                  <a:pos x="0" y="54"/>
                </a:cxn>
                <a:cxn ang="0">
                  <a:pos x="0" y="0"/>
                </a:cxn>
              </a:cxnLst>
              <a:rect l="0" t="0" r="r" b="b"/>
              <a:pathLst>
                <a:path w="72" h="54">
                  <a:moveTo>
                    <a:pt x="0" y="0"/>
                  </a:moveTo>
                  <a:lnTo>
                    <a:pt x="72" y="0"/>
                  </a:lnTo>
                  <a:lnTo>
                    <a:pt x="72" y="0"/>
                  </a:lnTo>
                  <a:lnTo>
                    <a:pt x="72" y="54"/>
                  </a:lnTo>
                  <a:lnTo>
                    <a:pt x="72" y="54"/>
                  </a:lnTo>
                  <a:lnTo>
                    <a:pt x="0" y="54"/>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42" name="Freeform 134"/>
            <p:cNvSpPr>
              <a:spLocks/>
            </p:cNvSpPr>
            <p:nvPr/>
          </p:nvSpPr>
          <p:spPr bwMode="black">
            <a:xfrm>
              <a:off x="6565900" y="2347913"/>
              <a:ext cx="38100" cy="26987"/>
            </a:xfrm>
            <a:custGeom>
              <a:avLst/>
              <a:gdLst/>
              <a:ahLst/>
              <a:cxnLst>
                <a:cxn ang="0">
                  <a:pos x="0" y="0"/>
                </a:cxn>
                <a:cxn ang="0">
                  <a:pos x="73" y="0"/>
                </a:cxn>
                <a:cxn ang="0">
                  <a:pos x="73" y="0"/>
                </a:cxn>
                <a:cxn ang="0">
                  <a:pos x="73" y="54"/>
                </a:cxn>
                <a:cxn ang="0">
                  <a:pos x="73" y="54"/>
                </a:cxn>
                <a:cxn ang="0">
                  <a:pos x="0" y="54"/>
                </a:cxn>
                <a:cxn ang="0">
                  <a:pos x="0" y="0"/>
                </a:cxn>
              </a:cxnLst>
              <a:rect l="0" t="0" r="r" b="b"/>
              <a:pathLst>
                <a:path w="73" h="54">
                  <a:moveTo>
                    <a:pt x="0" y="0"/>
                  </a:moveTo>
                  <a:lnTo>
                    <a:pt x="73" y="0"/>
                  </a:lnTo>
                  <a:lnTo>
                    <a:pt x="73" y="0"/>
                  </a:lnTo>
                  <a:lnTo>
                    <a:pt x="73" y="54"/>
                  </a:lnTo>
                  <a:lnTo>
                    <a:pt x="73" y="54"/>
                  </a:lnTo>
                  <a:lnTo>
                    <a:pt x="0" y="54"/>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43" name="Oval 135"/>
            <p:cNvSpPr>
              <a:spLocks noChangeArrowheads="1"/>
            </p:cNvSpPr>
            <p:nvPr/>
          </p:nvSpPr>
          <p:spPr bwMode="black">
            <a:xfrm>
              <a:off x="6627813" y="2347913"/>
              <a:ext cx="30162" cy="26987"/>
            </a:xfrm>
            <a:prstGeom prst="ellipse">
              <a:avLst/>
            </a:prstGeom>
            <a:solidFill>
              <a:schemeClr val="accent2"/>
            </a:solidFill>
            <a:ln w="9525">
              <a:solidFill>
                <a:schemeClr val="accent2"/>
              </a:solidFill>
              <a:round/>
              <a:headEnd/>
              <a:tailEnd/>
            </a:ln>
          </p:spPr>
          <p:txBody>
            <a:bodyPr/>
            <a:lstStyle/>
            <a:p>
              <a:endParaRPr lang="en-US"/>
            </a:p>
          </p:txBody>
        </p:sp>
        <p:sp>
          <p:nvSpPr>
            <p:cNvPr id="427144" name="Rectangle 136"/>
            <p:cNvSpPr>
              <a:spLocks noChangeArrowheads="1"/>
            </p:cNvSpPr>
            <p:nvPr/>
          </p:nvSpPr>
          <p:spPr bwMode="black">
            <a:xfrm>
              <a:off x="6604000" y="2347913"/>
              <a:ext cx="39688" cy="26987"/>
            </a:xfrm>
            <a:prstGeom prst="rect">
              <a:avLst/>
            </a:prstGeom>
            <a:solidFill>
              <a:schemeClr val="accent2"/>
            </a:solidFill>
            <a:ln w="9525">
              <a:solidFill>
                <a:schemeClr val="accent2"/>
              </a:solidFill>
              <a:miter lim="800000"/>
              <a:headEnd/>
              <a:tailEnd/>
            </a:ln>
          </p:spPr>
          <p:txBody>
            <a:bodyPr/>
            <a:lstStyle/>
            <a:p>
              <a:endParaRPr lang="en-US"/>
            </a:p>
          </p:txBody>
        </p:sp>
        <p:sp>
          <p:nvSpPr>
            <p:cNvPr id="427145" name="Oval 137"/>
            <p:cNvSpPr>
              <a:spLocks noChangeArrowheads="1"/>
            </p:cNvSpPr>
            <p:nvPr/>
          </p:nvSpPr>
          <p:spPr bwMode="black">
            <a:xfrm>
              <a:off x="6667500" y="2355850"/>
              <a:ext cx="30163" cy="30163"/>
            </a:xfrm>
            <a:prstGeom prst="ellipse">
              <a:avLst/>
            </a:prstGeom>
            <a:solidFill>
              <a:schemeClr val="accent2"/>
            </a:solidFill>
            <a:ln w="9525">
              <a:solidFill>
                <a:schemeClr val="accent2"/>
              </a:solidFill>
              <a:round/>
              <a:headEnd/>
              <a:tailEnd/>
            </a:ln>
          </p:spPr>
          <p:txBody>
            <a:bodyPr/>
            <a:lstStyle/>
            <a:p>
              <a:endParaRPr lang="en-US"/>
            </a:p>
          </p:txBody>
        </p:sp>
        <p:sp>
          <p:nvSpPr>
            <p:cNvPr id="427146" name="Freeform 138"/>
            <p:cNvSpPr>
              <a:spLocks/>
            </p:cNvSpPr>
            <p:nvPr/>
          </p:nvSpPr>
          <p:spPr bwMode="black">
            <a:xfrm>
              <a:off x="6637338" y="2347913"/>
              <a:ext cx="47625" cy="38100"/>
            </a:xfrm>
            <a:custGeom>
              <a:avLst/>
              <a:gdLst/>
              <a:ahLst/>
              <a:cxnLst>
                <a:cxn ang="0">
                  <a:pos x="14" y="0"/>
                </a:cxn>
                <a:cxn ang="0">
                  <a:pos x="86" y="19"/>
                </a:cxn>
                <a:cxn ang="0">
                  <a:pos x="73" y="72"/>
                </a:cxn>
                <a:cxn ang="0">
                  <a:pos x="0" y="52"/>
                </a:cxn>
                <a:cxn ang="0">
                  <a:pos x="14" y="0"/>
                </a:cxn>
              </a:cxnLst>
              <a:rect l="0" t="0" r="r" b="b"/>
              <a:pathLst>
                <a:path w="86" h="72">
                  <a:moveTo>
                    <a:pt x="14" y="0"/>
                  </a:moveTo>
                  <a:lnTo>
                    <a:pt x="86" y="19"/>
                  </a:lnTo>
                  <a:lnTo>
                    <a:pt x="73" y="72"/>
                  </a:lnTo>
                  <a:lnTo>
                    <a:pt x="0" y="52"/>
                  </a:lnTo>
                  <a:lnTo>
                    <a:pt x="14" y="0"/>
                  </a:lnTo>
                  <a:close/>
                </a:path>
              </a:pathLst>
            </a:custGeom>
            <a:solidFill>
              <a:schemeClr val="accent2"/>
            </a:solidFill>
            <a:ln w="9525">
              <a:solidFill>
                <a:schemeClr val="accent2"/>
              </a:solidFill>
              <a:round/>
              <a:headEnd/>
              <a:tailEnd/>
            </a:ln>
          </p:spPr>
          <p:txBody>
            <a:bodyPr/>
            <a:lstStyle/>
            <a:p>
              <a:endParaRPr lang="en-US"/>
            </a:p>
          </p:txBody>
        </p:sp>
        <p:sp>
          <p:nvSpPr>
            <p:cNvPr id="427147" name="Freeform 139"/>
            <p:cNvSpPr>
              <a:spLocks/>
            </p:cNvSpPr>
            <p:nvPr/>
          </p:nvSpPr>
          <p:spPr bwMode="black">
            <a:xfrm>
              <a:off x="6681788" y="2355850"/>
              <a:ext cx="39687" cy="30163"/>
            </a:xfrm>
            <a:custGeom>
              <a:avLst/>
              <a:gdLst/>
              <a:ahLst/>
              <a:cxnLst>
                <a:cxn ang="0">
                  <a:pos x="0" y="0"/>
                </a:cxn>
                <a:cxn ang="0">
                  <a:pos x="74" y="0"/>
                </a:cxn>
                <a:cxn ang="0">
                  <a:pos x="74" y="0"/>
                </a:cxn>
                <a:cxn ang="0">
                  <a:pos x="74" y="55"/>
                </a:cxn>
                <a:cxn ang="0">
                  <a:pos x="74" y="55"/>
                </a:cxn>
                <a:cxn ang="0">
                  <a:pos x="0" y="55"/>
                </a:cxn>
                <a:cxn ang="0">
                  <a:pos x="0" y="0"/>
                </a:cxn>
              </a:cxnLst>
              <a:rect l="0" t="0" r="r" b="b"/>
              <a:pathLst>
                <a:path w="74" h="55">
                  <a:moveTo>
                    <a:pt x="0" y="0"/>
                  </a:moveTo>
                  <a:lnTo>
                    <a:pt x="74" y="0"/>
                  </a:lnTo>
                  <a:lnTo>
                    <a:pt x="74" y="0"/>
                  </a:lnTo>
                  <a:lnTo>
                    <a:pt x="74" y="55"/>
                  </a:lnTo>
                  <a:lnTo>
                    <a:pt x="74"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48" name="Freeform 140"/>
            <p:cNvSpPr>
              <a:spLocks/>
            </p:cNvSpPr>
            <p:nvPr/>
          </p:nvSpPr>
          <p:spPr bwMode="black">
            <a:xfrm>
              <a:off x="6721475" y="2355850"/>
              <a:ext cx="36513" cy="30163"/>
            </a:xfrm>
            <a:custGeom>
              <a:avLst/>
              <a:gdLst/>
              <a:ahLst/>
              <a:cxnLst>
                <a:cxn ang="0">
                  <a:pos x="0" y="0"/>
                </a:cxn>
                <a:cxn ang="0">
                  <a:pos x="72" y="0"/>
                </a:cxn>
                <a:cxn ang="0">
                  <a:pos x="72" y="0"/>
                </a:cxn>
                <a:cxn ang="0">
                  <a:pos x="72" y="55"/>
                </a:cxn>
                <a:cxn ang="0">
                  <a:pos x="72" y="55"/>
                </a:cxn>
                <a:cxn ang="0">
                  <a:pos x="0" y="55"/>
                </a:cxn>
                <a:cxn ang="0">
                  <a:pos x="0" y="0"/>
                </a:cxn>
              </a:cxnLst>
              <a:rect l="0" t="0" r="r" b="b"/>
              <a:pathLst>
                <a:path w="72" h="55">
                  <a:moveTo>
                    <a:pt x="0" y="0"/>
                  </a:moveTo>
                  <a:lnTo>
                    <a:pt x="72" y="0"/>
                  </a:lnTo>
                  <a:lnTo>
                    <a:pt x="72" y="0"/>
                  </a:lnTo>
                  <a:lnTo>
                    <a:pt x="72" y="55"/>
                  </a:lnTo>
                  <a:lnTo>
                    <a:pt x="72"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49" name="Freeform 141"/>
            <p:cNvSpPr>
              <a:spLocks/>
            </p:cNvSpPr>
            <p:nvPr/>
          </p:nvSpPr>
          <p:spPr bwMode="black">
            <a:xfrm>
              <a:off x="6757988" y="2355850"/>
              <a:ext cx="39687" cy="30163"/>
            </a:xfrm>
            <a:custGeom>
              <a:avLst/>
              <a:gdLst/>
              <a:ahLst/>
              <a:cxnLst>
                <a:cxn ang="0">
                  <a:pos x="0" y="0"/>
                </a:cxn>
                <a:cxn ang="0">
                  <a:pos x="72" y="0"/>
                </a:cxn>
                <a:cxn ang="0">
                  <a:pos x="72" y="0"/>
                </a:cxn>
                <a:cxn ang="0">
                  <a:pos x="72" y="55"/>
                </a:cxn>
                <a:cxn ang="0">
                  <a:pos x="72" y="55"/>
                </a:cxn>
                <a:cxn ang="0">
                  <a:pos x="0" y="55"/>
                </a:cxn>
                <a:cxn ang="0">
                  <a:pos x="0" y="0"/>
                </a:cxn>
              </a:cxnLst>
              <a:rect l="0" t="0" r="r" b="b"/>
              <a:pathLst>
                <a:path w="72" h="55">
                  <a:moveTo>
                    <a:pt x="0" y="0"/>
                  </a:moveTo>
                  <a:lnTo>
                    <a:pt x="72" y="0"/>
                  </a:lnTo>
                  <a:lnTo>
                    <a:pt x="72" y="0"/>
                  </a:lnTo>
                  <a:lnTo>
                    <a:pt x="72" y="55"/>
                  </a:lnTo>
                  <a:lnTo>
                    <a:pt x="72"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50" name="Freeform 142"/>
            <p:cNvSpPr>
              <a:spLocks/>
            </p:cNvSpPr>
            <p:nvPr/>
          </p:nvSpPr>
          <p:spPr bwMode="black">
            <a:xfrm>
              <a:off x="6797675" y="2355850"/>
              <a:ext cx="26988" cy="30163"/>
            </a:xfrm>
            <a:custGeom>
              <a:avLst/>
              <a:gdLst/>
              <a:ahLst/>
              <a:cxnLst>
                <a:cxn ang="0">
                  <a:pos x="0" y="0"/>
                </a:cxn>
                <a:cxn ang="0">
                  <a:pos x="54" y="0"/>
                </a:cxn>
                <a:cxn ang="0">
                  <a:pos x="54" y="0"/>
                </a:cxn>
                <a:cxn ang="0">
                  <a:pos x="54" y="55"/>
                </a:cxn>
                <a:cxn ang="0">
                  <a:pos x="54" y="55"/>
                </a:cxn>
                <a:cxn ang="0">
                  <a:pos x="0" y="55"/>
                </a:cxn>
                <a:cxn ang="0">
                  <a:pos x="0" y="0"/>
                </a:cxn>
              </a:cxnLst>
              <a:rect l="0" t="0" r="r" b="b"/>
              <a:pathLst>
                <a:path w="54" h="55">
                  <a:moveTo>
                    <a:pt x="0" y="0"/>
                  </a:moveTo>
                  <a:lnTo>
                    <a:pt x="54" y="0"/>
                  </a:lnTo>
                  <a:lnTo>
                    <a:pt x="54" y="0"/>
                  </a:lnTo>
                  <a:lnTo>
                    <a:pt x="54" y="55"/>
                  </a:lnTo>
                  <a:lnTo>
                    <a:pt x="54"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51" name="Oval 143"/>
            <p:cNvSpPr>
              <a:spLocks noChangeArrowheads="1"/>
            </p:cNvSpPr>
            <p:nvPr/>
          </p:nvSpPr>
          <p:spPr bwMode="black">
            <a:xfrm>
              <a:off x="6851650" y="2355850"/>
              <a:ext cx="28575" cy="30163"/>
            </a:xfrm>
            <a:prstGeom prst="ellipse">
              <a:avLst/>
            </a:prstGeom>
            <a:solidFill>
              <a:schemeClr val="accent2"/>
            </a:solidFill>
            <a:ln w="9525">
              <a:solidFill>
                <a:schemeClr val="accent2"/>
              </a:solidFill>
              <a:round/>
              <a:headEnd/>
              <a:tailEnd/>
            </a:ln>
          </p:spPr>
          <p:txBody>
            <a:bodyPr/>
            <a:lstStyle/>
            <a:p>
              <a:endParaRPr lang="en-US"/>
            </a:p>
          </p:txBody>
        </p:sp>
        <p:sp>
          <p:nvSpPr>
            <p:cNvPr id="427152" name="Rectangle 144"/>
            <p:cNvSpPr>
              <a:spLocks noChangeArrowheads="1"/>
            </p:cNvSpPr>
            <p:nvPr/>
          </p:nvSpPr>
          <p:spPr bwMode="black">
            <a:xfrm>
              <a:off x="6824663" y="2355850"/>
              <a:ext cx="39687" cy="30163"/>
            </a:xfrm>
            <a:prstGeom prst="rect">
              <a:avLst/>
            </a:prstGeom>
            <a:solidFill>
              <a:schemeClr val="accent2"/>
            </a:solidFill>
            <a:ln w="9525">
              <a:solidFill>
                <a:schemeClr val="accent2"/>
              </a:solidFill>
              <a:miter lim="800000"/>
              <a:headEnd/>
              <a:tailEnd/>
            </a:ln>
          </p:spPr>
          <p:txBody>
            <a:bodyPr/>
            <a:lstStyle/>
            <a:p>
              <a:endParaRPr lang="en-US"/>
            </a:p>
          </p:txBody>
        </p:sp>
        <p:sp>
          <p:nvSpPr>
            <p:cNvPr id="427153" name="Oval 145"/>
            <p:cNvSpPr>
              <a:spLocks noChangeArrowheads="1"/>
            </p:cNvSpPr>
            <p:nvPr/>
          </p:nvSpPr>
          <p:spPr bwMode="black">
            <a:xfrm>
              <a:off x="6888163" y="2368550"/>
              <a:ext cx="30162" cy="28575"/>
            </a:xfrm>
            <a:prstGeom prst="ellipse">
              <a:avLst/>
            </a:prstGeom>
            <a:solidFill>
              <a:schemeClr val="accent2"/>
            </a:solidFill>
            <a:ln w="9525">
              <a:solidFill>
                <a:schemeClr val="accent2"/>
              </a:solidFill>
              <a:round/>
              <a:headEnd/>
              <a:tailEnd/>
            </a:ln>
          </p:spPr>
          <p:txBody>
            <a:bodyPr/>
            <a:lstStyle/>
            <a:p>
              <a:endParaRPr lang="en-US"/>
            </a:p>
          </p:txBody>
        </p:sp>
        <p:sp>
          <p:nvSpPr>
            <p:cNvPr id="427154" name="Freeform 146"/>
            <p:cNvSpPr>
              <a:spLocks/>
            </p:cNvSpPr>
            <p:nvPr/>
          </p:nvSpPr>
          <p:spPr bwMode="black">
            <a:xfrm>
              <a:off x="6861175" y="2355850"/>
              <a:ext cx="44450" cy="41275"/>
            </a:xfrm>
            <a:custGeom>
              <a:avLst/>
              <a:gdLst/>
              <a:ahLst/>
              <a:cxnLst>
                <a:cxn ang="0">
                  <a:pos x="14" y="0"/>
                </a:cxn>
                <a:cxn ang="0">
                  <a:pos x="86" y="17"/>
                </a:cxn>
                <a:cxn ang="0">
                  <a:pos x="72" y="72"/>
                </a:cxn>
                <a:cxn ang="0">
                  <a:pos x="0" y="55"/>
                </a:cxn>
                <a:cxn ang="0">
                  <a:pos x="14" y="0"/>
                </a:cxn>
              </a:cxnLst>
              <a:rect l="0" t="0" r="r" b="b"/>
              <a:pathLst>
                <a:path w="86" h="72">
                  <a:moveTo>
                    <a:pt x="14" y="0"/>
                  </a:moveTo>
                  <a:lnTo>
                    <a:pt x="86" y="17"/>
                  </a:lnTo>
                  <a:lnTo>
                    <a:pt x="72" y="72"/>
                  </a:lnTo>
                  <a:lnTo>
                    <a:pt x="0" y="55"/>
                  </a:lnTo>
                  <a:lnTo>
                    <a:pt x="14" y="0"/>
                  </a:lnTo>
                  <a:close/>
                </a:path>
              </a:pathLst>
            </a:custGeom>
            <a:solidFill>
              <a:schemeClr val="accent2"/>
            </a:solidFill>
            <a:ln w="9525">
              <a:solidFill>
                <a:schemeClr val="accent2"/>
              </a:solidFill>
              <a:round/>
              <a:headEnd/>
              <a:tailEnd/>
            </a:ln>
          </p:spPr>
          <p:txBody>
            <a:bodyPr/>
            <a:lstStyle/>
            <a:p>
              <a:endParaRPr lang="en-US"/>
            </a:p>
          </p:txBody>
        </p:sp>
        <p:sp>
          <p:nvSpPr>
            <p:cNvPr id="427155" name="Rectangle 147"/>
            <p:cNvSpPr>
              <a:spLocks noChangeArrowheads="1"/>
            </p:cNvSpPr>
            <p:nvPr/>
          </p:nvSpPr>
          <p:spPr bwMode="black">
            <a:xfrm>
              <a:off x="6904038" y="2368550"/>
              <a:ext cx="26987" cy="28575"/>
            </a:xfrm>
            <a:prstGeom prst="rect">
              <a:avLst/>
            </a:prstGeom>
            <a:solidFill>
              <a:schemeClr val="accent2"/>
            </a:solidFill>
            <a:ln w="9525">
              <a:solidFill>
                <a:schemeClr val="accent2"/>
              </a:solidFill>
              <a:miter lim="800000"/>
              <a:headEnd/>
              <a:tailEnd/>
            </a:ln>
          </p:spPr>
          <p:txBody>
            <a:bodyPr/>
            <a:lstStyle/>
            <a:p>
              <a:endParaRPr lang="en-US"/>
            </a:p>
          </p:txBody>
        </p:sp>
        <p:sp>
          <p:nvSpPr>
            <p:cNvPr id="427156" name="Oval 148"/>
            <p:cNvSpPr>
              <a:spLocks noChangeArrowheads="1"/>
            </p:cNvSpPr>
            <p:nvPr/>
          </p:nvSpPr>
          <p:spPr bwMode="black">
            <a:xfrm>
              <a:off x="3954463" y="2327275"/>
              <a:ext cx="28575" cy="28575"/>
            </a:xfrm>
            <a:prstGeom prst="ellipse">
              <a:avLst/>
            </a:prstGeom>
            <a:solidFill>
              <a:schemeClr val="accent2"/>
            </a:solidFill>
            <a:ln w="9525">
              <a:noFill/>
              <a:round/>
              <a:headEnd/>
              <a:tailEnd/>
            </a:ln>
          </p:spPr>
          <p:txBody>
            <a:bodyPr/>
            <a:lstStyle/>
            <a:p>
              <a:endParaRPr lang="en-US"/>
            </a:p>
          </p:txBody>
        </p:sp>
        <p:sp>
          <p:nvSpPr>
            <p:cNvPr id="427157" name="Freeform 149"/>
            <p:cNvSpPr>
              <a:spLocks/>
            </p:cNvSpPr>
            <p:nvPr/>
          </p:nvSpPr>
          <p:spPr bwMode="black">
            <a:xfrm>
              <a:off x="3906838" y="2328863"/>
              <a:ext cx="68262" cy="46037"/>
            </a:xfrm>
            <a:custGeom>
              <a:avLst/>
              <a:gdLst/>
              <a:ahLst/>
              <a:cxnLst>
                <a:cxn ang="0">
                  <a:pos x="0" y="36"/>
                </a:cxn>
                <a:cxn ang="0">
                  <a:pos x="109" y="0"/>
                </a:cxn>
                <a:cxn ang="0">
                  <a:pos x="128" y="53"/>
                </a:cxn>
                <a:cxn ang="0">
                  <a:pos x="19" y="88"/>
                </a:cxn>
                <a:cxn ang="0">
                  <a:pos x="0" y="36"/>
                </a:cxn>
              </a:cxnLst>
              <a:rect l="0" t="0" r="r" b="b"/>
              <a:pathLst>
                <a:path w="128" h="88">
                  <a:moveTo>
                    <a:pt x="0" y="36"/>
                  </a:moveTo>
                  <a:lnTo>
                    <a:pt x="109" y="0"/>
                  </a:lnTo>
                  <a:lnTo>
                    <a:pt x="128" y="53"/>
                  </a:lnTo>
                  <a:lnTo>
                    <a:pt x="19" y="88"/>
                  </a:lnTo>
                  <a:lnTo>
                    <a:pt x="0" y="36"/>
                  </a:lnTo>
                  <a:close/>
                </a:path>
              </a:pathLst>
            </a:custGeom>
            <a:solidFill>
              <a:schemeClr val="accent2"/>
            </a:solidFill>
            <a:ln w="9525">
              <a:noFill/>
              <a:round/>
              <a:headEnd/>
              <a:tailEnd/>
            </a:ln>
          </p:spPr>
          <p:txBody>
            <a:bodyPr/>
            <a:lstStyle/>
            <a:p>
              <a:endParaRPr lang="en-US"/>
            </a:p>
          </p:txBody>
        </p:sp>
        <p:sp>
          <p:nvSpPr>
            <p:cNvPr id="427158" name="Oval 150"/>
            <p:cNvSpPr>
              <a:spLocks noChangeArrowheads="1"/>
            </p:cNvSpPr>
            <p:nvPr/>
          </p:nvSpPr>
          <p:spPr bwMode="black">
            <a:xfrm>
              <a:off x="4013200" y="2319338"/>
              <a:ext cx="28575" cy="28575"/>
            </a:xfrm>
            <a:prstGeom prst="ellipse">
              <a:avLst/>
            </a:prstGeom>
            <a:solidFill>
              <a:schemeClr val="accent2"/>
            </a:solidFill>
            <a:ln w="9525">
              <a:noFill/>
              <a:round/>
              <a:headEnd/>
              <a:tailEnd/>
            </a:ln>
          </p:spPr>
          <p:txBody>
            <a:bodyPr/>
            <a:lstStyle/>
            <a:p>
              <a:endParaRPr lang="en-US"/>
            </a:p>
          </p:txBody>
        </p:sp>
        <p:sp>
          <p:nvSpPr>
            <p:cNvPr id="427159" name="Freeform 151"/>
            <p:cNvSpPr>
              <a:spLocks/>
            </p:cNvSpPr>
            <p:nvPr/>
          </p:nvSpPr>
          <p:spPr bwMode="black">
            <a:xfrm>
              <a:off x="3968750" y="2319338"/>
              <a:ext cx="61913" cy="36512"/>
            </a:xfrm>
            <a:custGeom>
              <a:avLst/>
              <a:gdLst/>
              <a:ahLst/>
              <a:cxnLst>
                <a:cxn ang="0">
                  <a:pos x="0" y="18"/>
                </a:cxn>
                <a:cxn ang="0">
                  <a:pos x="109" y="0"/>
                </a:cxn>
                <a:cxn ang="0">
                  <a:pos x="118" y="55"/>
                </a:cxn>
                <a:cxn ang="0">
                  <a:pos x="9" y="73"/>
                </a:cxn>
                <a:cxn ang="0">
                  <a:pos x="0" y="18"/>
                </a:cxn>
              </a:cxnLst>
              <a:rect l="0" t="0" r="r" b="b"/>
              <a:pathLst>
                <a:path w="118" h="73">
                  <a:moveTo>
                    <a:pt x="0" y="18"/>
                  </a:moveTo>
                  <a:lnTo>
                    <a:pt x="109" y="0"/>
                  </a:lnTo>
                  <a:lnTo>
                    <a:pt x="118" y="55"/>
                  </a:lnTo>
                  <a:lnTo>
                    <a:pt x="9" y="73"/>
                  </a:lnTo>
                  <a:lnTo>
                    <a:pt x="0" y="18"/>
                  </a:lnTo>
                  <a:close/>
                </a:path>
              </a:pathLst>
            </a:custGeom>
            <a:solidFill>
              <a:schemeClr val="accent2"/>
            </a:solidFill>
            <a:ln w="9525">
              <a:noFill/>
              <a:round/>
              <a:headEnd/>
              <a:tailEnd/>
            </a:ln>
          </p:spPr>
          <p:txBody>
            <a:bodyPr/>
            <a:lstStyle/>
            <a:p>
              <a:endParaRPr lang="en-US"/>
            </a:p>
          </p:txBody>
        </p:sp>
        <p:sp>
          <p:nvSpPr>
            <p:cNvPr id="427160" name="Oval 152"/>
            <p:cNvSpPr>
              <a:spLocks noChangeArrowheads="1"/>
            </p:cNvSpPr>
            <p:nvPr/>
          </p:nvSpPr>
          <p:spPr bwMode="black">
            <a:xfrm>
              <a:off x="4070350" y="2300288"/>
              <a:ext cx="30163" cy="26987"/>
            </a:xfrm>
            <a:prstGeom prst="ellipse">
              <a:avLst/>
            </a:prstGeom>
            <a:solidFill>
              <a:schemeClr val="accent2"/>
            </a:solidFill>
            <a:ln w="9525">
              <a:noFill/>
              <a:round/>
              <a:headEnd/>
              <a:tailEnd/>
            </a:ln>
          </p:spPr>
          <p:txBody>
            <a:bodyPr/>
            <a:lstStyle/>
            <a:p>
              <a:endParaRPr lang="en-US"/>
            </a:p>
          </p:txBody>
        </p:sp>
        <p:sp>
          <p:nvSpPr>
            <p:cNvPr id="427161" name="Freeform 153"/>
            <p:cNvSpPr>
              <a:spLocks/>
            </p:cNvSpPr>
            <p:nvPr/>
          </p:nvSpPr>
          <p:spPr bwMode="black">
            <a:xfrm>
              <a:off x="4022725" y="2300288"/>
              <a:ext cx="68263" cy="47625"/>
            </a:xfrm>
            <a:custGeom>
              <a:avLst/>
              <a:gdLst/>
              <a:ahLst/>
              <a:cxnLst>
                <a:cxn ang="0">
                  <a:pos x="0" y="36"/>
                </a:cxn>
                <a:cxn ang="0">
                  <a:pos x="108" y="0"/>
                </a:cxn>
                <a:cxn ang="0">
                  <a:pos x="127" y="52"/>
                </a:cxn>
                <a:cxn ang="0">
                  <a:pos x="19" y="89"/>
                </a:cxn>
                <a:cxn ang="0">
                  <a:pos x="0" y="36"/>
                </a:cxn>
              </a:cxnLst>
              <a:rect l="0" t="0" r="r" b="b"/>
              <a:pathLst>
                <a:path w="127" h="89">
                  <a:moveTo>
                    <a:pt x="0" y="36"/>
                  </a:moveTo>
                  <a:lnTo>
                    <a:pt x="108" y="0"/>
                  </a:lnTo>
                  <a:lnTo>
                    <a:pt x="127" y="52"/>
                  </a:lnTo>
                  <a:lnTo>
                    <a:pt x="19" y="89"/>
                  </a:lnTo>
                  <a:lnTo>
                    <a:pt x="0" y="36"/>
                  </a:lnTo>
                  <a:close/>
                </a:path>
              </a:pathLst>
            </a:custGeom>
            <a:solidFill>
              <a:schemeClr val="accent2"/>
            </a:solidFill>
            <a:ln w="9525">
              <a:noFill/>
              <a:round/>
              <a:headEnd/>
              <a:tailEnd/>
            </a:ln>
          </p:spPr>
          <p:txBody>
            <a:bodyPr/>
            <a:lstStyle/>
            <a:p>
              <a:endParaRPr lang="en-US"/>
            </a:p>
          </p:txBody>
        </p:sp>
        <p:sp>
          <p:nvSpPr>
            <p:cNvPr id="427162" name="Oval 154"/>
            <p:cNvSpPr>
              <a:spLocks noChangeArrowheads="1"/>
            </p:cNvSpPr>
            <p:nvPr/>
          </p:nvSpPr>
          <p:spPr bwMode="black">
            <a:xfrm>
              <a:off x="4129088" y="2289175"/>
              <a:ext cx="30162" cy="30163"/>
            </a:xfrm>
            <a:prstGeom prst="ellipse">
              <a:avLst/>
            </a:prstGeom>
            <a:solidFill>
              <a:schemeClr val="accent2"/>
            </a:solidFill>
            <a:ln w="9525">
              <a:noFill/>
              <a:round/>
              <a:headEnd/>
              <a:tailEnd/>
            </a:ln>
          </p:spPr>
          <p:txBody>
            <a:bodyPr/>
            <a:lstStyle/>
            <a:p>
              <a:endParaRPr lang="en-US"/>
            </a:p>
          </p:txBody>
        </p:sp>
        <p:sp>
          <p:nvSpPr>
            <p:cNvPr id="427163" name="Freeform 155"/>
            <p:cNvSpPr>
              <a:spLocks/>
            </p:cNvSpPr>
            <p:nvPr/>
          </p:nvSpPr>
          <p:spPr bwMode="black">
            <a:xfrm>
              <a:off x="4081463" y="2289175"/>
              <a:ext cx="63500" cy="38100"/>
            </a:xfrm>
            <a:custGeom>
              <a:avLst/>
              <a:gdLst/>
              <a:ahLst/>
              <a:cxnLst>
                <a:cxn ang="0">
                  <a:pos x="0" y="18"/>
                </a:cxn>
                <a:cxn ang="0">
                  <a:pos x="109" y="0"/>
                </a:cxn>
                <a:cxn ang="0">
                  <a:pos x="118" y="55"/>
                </a:cxn>
                <a:cxn ang="0">
                  <a:pos x="9" y="72"/>
                </a:cxn>
                <a:cxn ang="0">
                  <a:pos x="0" y="18"/>
                </a:cxn>
              </a:cxnLst>
              <a:rect l="0" t="0" r="r" b="b"/>
              <a:pathLst>
                <a:path w="118" h="72">
                  <a:moveTo>
                    <a:pt x="0" y="18"/>
                  </a:moveTo>
                  <a:lnTo>
                    <a:pt x="109" y="0"/>
                  </a:lnTo>
                  <a:lnTo>
                    <a:pt x="118" y="55"/>
                  </a:lnTo>
                  <a:lnTo>
                    <a:pt x="9" y="72"/>
                  </a:lnTo>
                  <a:lnTo>
                    <a:pt x="0" y="18"/>
                  </a:lnTo>
                  <a:close/>
                </a:path>
              </a:pathLst>
            </a:custGeom>
            <a:solidFill>
              <a:schemeClr val="accent2"/>
            </a:solidFill>
            <a:ln w="9525">
              <a:noFill/>
              <a:round/>
              <a:headEnd/>
              <a:tailEnd/>
            </a:ln>
          </p:spPr>
          <p:txBody>
            <a:bodyPr/>
            <a:lstStyle/>
            <a:p>
              <a:endParaRPr lang="en-US"/>
            </a:p>
          </p:txBody>
        </p:sp>
        <p:sp>
          <p:nvSpPr>
            <p:cNvPr id="427164" name="Oval 156"/>
            <p:cNvSpPr>
              <a:spLocks noChangeArrowheads="1"/>
            </p:cNvSpPr>
            <p:nvPr/>
          </p:nvSpPr>
          <p:spPr bwMode="black">
            <a:xfrm>
              <a:off x="4186238" y="2270125"/>
              <a:ext cx="26987" cy="30163"/>
            </a:xfrm>
            <a:prstGeom prst="ellipse">
              <a:avLst/>
            </a:prstGeom>
            <a:solidFill>
              <a:schemeClr val="accent2"/>
            </a:solidFill>
            <a:ln w="9525">
              <a:noFill/>
              <a:round/>
              <a:headEnd/>
              <a:tailEnd/>
            </a:ln>
          </p:spPr>
          <p:txBody>
            <a:bodyPr/>
            <a:lstStyle/>
            <a:p>
              <a:endParaRPr lang="en-US"/>
            </a:p>
          </p:txBody>
        </p:sp>
        <p:sp>
          <p:nvSpPr>
            <p:cNvPr id="427165" name="Freeform 157"/>
            <p:cNvSpPr>
              <a:spLocks/>
            </p:cNvSpPr>
            <p:nvPr/>
          </p:nvSpPr>
          <p:spPr bwMode="black">
            <a:xfrm>
              <a:off x="4138613" y="2270125"/>
              <a:ext cx="68262" cy="49213"/>
            </a:xfrm>
            <a:custGeom>
              <a:avLst/>
              <a:gdLst/>
              <a:ahLst/>
              <a:cxnLst>
                <a:cxn ang="0">
                  <a:pos x="0" y="37"/>
                </a:cxn>
                <a:cxn ang="0">
                  <a:pos x="109" y="0"/>
                </a:cxn>
                <a:cxn ang="0">
                  <a:pos x="128" y="53"/>
                </a:cxn>
                <a:cxn ang="0">
                  <a:pos x="19" y="89"/>
                </a:cxn>
                <a:cxn ang="0">
                  <a:pos x="0" y="37"/>
                </a:cxn>
              </a:cxnLst>
              <a:rect l="0" t="0" r="r" b="b"/>
              <a:pathLst>
                <a:path w="128" h="89">
                  <a:moveTo>
                    <a:pt x="0" y="37"/>
                  </a:moveTo>
                  <a:lnTo>
                    <a:pt x="109" y="0"/>
                  </a:lnTo>
                  <a:lnTo>
                    <a:pt x="128" y="53"/>
                  </a:lnTo>
                  <a:lnTo>
                    <a:pt x="19" y="89"/>
                  </a:lnTo>
                  <a:lnTo>
                    <a:pt x="0" y="37"/>
                  </a:lnTo>
                  <a:close/>
                </a:path>
              </a:pathLst>
            </a:custGeom>
            <a:solidFill>
              <a:schemeClr val="accent2"/>
            </a:solidFill>
            <a:ln w="9525">
              <a:noFill/>
              <a:round/>
              <a:headEnd/>
              <a:tailEnd/>
            </a:ln>
          </p:spPr>
          <p:txBody>
            <a:bodyPr/>
            <a:lstStyle/>
            <a:p>
              <a:endParaRPr lang="en-US"/>
            </a:p>
          </p:txBody>
        </p:sp>
        <p:sp>
          <p:nvSpPr>
            <p:cNvPr id="427166" name="Freeform 158"/>
            <p:cNvSpPr>
              <a:spLocks/>
            </p:cNvSpPr>
            <p:nvPr/>
          </p:nvSpPr>
          <p:spPr bwMode="black">
            <a:xfrm>
              <a:off x="4198938" y="2260600"/>
              <a:ext cx="63500" cy="39688"/>
            </a:xfrm>
            <a:custGeom>
              <a:avLst/>
              <a:gdLst/>
              <a:ahLst/>
              <a:cxnLst>
                <a:cxn ang="0">
                  <a:pos x="0" y="17"/>
                </a:cxn>
                <a:cxn ang="0">
                  <a:pos x="109" y="0"/>
                </a:cxn>
                <a:cxn ang="0">
                  <a:pos x="109" y="0"/>
                </a:cxn>
                <a:cxn ang="0">
                  <a:pos x="118" y="55"/>
                </a:cxn>
                <a:cxn ang="0">
                  <a:pos x="118" y="55"/>
                </a:cxn>
                <a:cxn ang="0">
                  <a:pos x="9" y="72"/>
                </a:cxn>
                <a:cxn ang="0">
                  <a:pos x="0" y="17"/>
                </a:cxn>
              </a:cxnLst>
              <a:rect l="0" t="0" r="r" b="b"/>
              <a:pathLst>
                <a:path w="118" h="72">
                  <a:moveTo>
                    <a:pt x="0" y="17"/>
                  </a:moveTo>
                  <a:lnTo>
                    <a:pt x="109" y="0"/>
                  </a:lnTo>
                  <a:lnTo>
                    <a:pt x="109" y="0"/>
                  </a:lnTo>
                  <a:lnTo>
                    <a:pt x="118" y="55"/>
                  </a:lnTo>
                  <a:lnTo>
                    <a:pt x="118" y="55"/>
                  </a:lnTo>
                  <a:lnTo>
                    <a:pt x="9" y="72"/>
                  </a:lnTo>
                  <a:lnTo>
                    <a:pt x="0" y="17"/>
                  </a:lnTo>
                  <a:close/>
                </a:path>
              </a:pathLst>
            </a:custGeom>
            <a:solidFill>
              <a:schemeClr val="accent2"/>
            </a:solidFill>
            <a:ln w="9525">
              <a:noFill/>
              <a:round/>
              <a:headEnd/>
              <a:tailEnd/>
            </a:ln>
          </p:spPr>
          <p:txBody>
            <a:bodyPr/>
            <a:lstStyle/>
            <a:p>
              <a:endParaRPr lang="en-US"/>
            </a:p>
          </p:txBody>
        </p:sp>
        <p:sp>
          <p:nvSpPr>
            <p:cNvPr id="427167" name="Freeform 159"/>
            <p:cNvSpPr>
              <a:spLocks/>
            </p:cNvSpPr>
            <p:nvPr/>
          </p:nvSpPr>
          <p:spPr bwMode="black">
            <a:xfrm>
              <a:off x="4257675" y="2251075"/>
              <a:ext cx="63500" cy="38100"/>
            </a:xfrm>
            <a:custGeom>
              <a:avLst/>
              <a:gdLst/>
              <a:ahLst/>
              <a:cxnLst>
                <a:cxn ang="0">
                  <a:pos x="0" y="18"/>
                </a:cxn>
                <a:cxn ang="0">
                  <a:pos x="109" y="0"/>
                </a:cxn>
                <a:cxn ang="0">
                  <a:pos x="108" y="0"/>
                </a:cxn>
                <a:cxn ang="0">
                  <a:pos x="119" y="54"/>
                </a:cxn>
                <a:cxn ang="0">
                  <a:pos x="118" y="54"/>
                </a:cxn>
                <a:cxn ang="0">
                  <a:pos x="9" y="73"/>
                </a:cxn>
                <a:cxn ang="0">
                  <a:pos x="0" y="18"/>
                </a:cxn>
              </a:cxnLst>
              <a:rect l="0" t="0" r="r" b="b"/>
              <a:pathLst>
                <a:path w="119" h="73">
                  <a:moveTo>
                    <a:pt x="0" y="18"/>
                  </a:moveTo>
                  <a:lnTo>
                    <a:pt x="109" y="0"/>
                  </a:lnTo>
                  <a:lnTo>
                    <a:pt x="108" y="0"/>
                  </a:lnTo>
                  <a:lnTo>
                    <a:pt x="119" y="54"/>
                  </a:lnTo>
                  <a:lnTo>
                    <a:pt x="118" y="54"/>
                  </a:lnTo>
                  <a:lnTo>
                    <a:pt x="9" y="73"/>
                  </a:lnTo>
                  <a:lnTo>
                    <a:pt x="0" y="18"/>
                  </a:lnTo>
                  <a:close/>
                </a:path>
              </a:pathLst>
            </a:custGeom>
            <a:solidFill>
              <a:schemeClr val="accent2"/>
            </a:solidFill>
            <a:ln w="9525">
              <a:noFill/>
              <a:round/>
              <a:headEnd/>
              <a:tailEnd/>
            </a:ln>
          </p:spPr>
          <p:txBody>
            <a:bodyPr/>
            <a:lstStyle/>
            <a:p>
              <a:endParaRPr lang="en-US"/>
            </a:p>
          </p:txBody>
        </p:sp>
        <p:sp>
          <p:nvSpPr>
            <p:cNvPr id="427168" name="Freeform 160"/>
            <p:cNvSpPr>
              <a:spLocks/>
            </p:cNvSpPr>
            <p:nvPr/>
          </p:nvSpPr>
          <p:spPr bwMode="black">
            <a:xfrm>
              <a:off x="4311650" y="2239963"/>
              <a:ext cx="57150" cy="41275"/>
            </a:xfrm>
            <a:custGeom>
              <a:avLst/>
              <a:gdLst/>
              <a:ahLst/>
              <a:cxnLst>
                <a:cxn ang="0">
                  <a:pos x="0" y="19"/>
                </a:cxn>
                <a:cxn ang="0">
                  <a:pos x="89" y="0"/>
                </a:cxn>
                <a:cxn ang="0">
                  <a:pos x="90" y="0"/>
                </a:cxn>
                <a:cxn ang="0">
                  <a:pos x="100" y="55"/>
                </a:cxn>
                <a:cxn ang="0">
                  <a:pos x="101" y="55"/>
                </a:cxn>
                <a:cxn ang="0">
                  <a:pos x="11" y="73"/>
                </a:cxn>
                <a:cxn ang="0">
                  <a:pos x="0" y="19"/>
                </a:cxn>
              </a:cxnLst>
              <a:rect l="0" t="0" r="r" b="b"/>
              <a:pathLst>
                <a:path w="101" h="73">
                  <a:moveTo>
                    <a:pt x="0" y="19"/>
                  </a:moveTo>
                  <a:lnTo>
                    <a:pt x="89" y="0"/>
                  </a:lnTo>
                  <a:lnTo>
                    <a:pt x="90" y="0"/>
                  </a:lnTo>
                  <a:lnTo>
                    <a:pt x="100" y="55"/>
                  </a:lnTo>
                  <a:lnTo>
                    <a:pt x="101" y="55"/>
                  </a:lnTo>
                  <a:lnTo>
                    <a:pt x="11" y="73"/>
                  </a:lnTo>
                  <a:lnTo>
                    <a:pt x="0" y="19"/>
                  </a:lnTo>
                  <a:close/>
                </a:path>
              </a:pathLst>
            </a:custGeom>
            <a:solidFill>
              <a:schemeClr val="accent2"/>
            </a:solidFill>
            <a:ln w="9525">
              <a:noFill/>
              <a:round/>
              <a:headEnd/>
              <a:tailEnd/>
            </a:ln>
          </p:spPr>
          <p:txBody>
            <a:bodyPr/>
            <a:lstStyle/>
            <a:p>
              <a:endParaRPr lang="en-US"/>
            </a:p>
          </p:txBody>
        </p:sp>
        <p:sp>
          <p:nvSpPr>
            <p:cNvPr id="427169" name="Freeform 161"/>
            <p:cNvSpPr>
              <a:spLocks/>
            </p:cNvSpPr>
            <p:nvPr/>
          </p:nvSpPr>
          <p:spPr bwMode="black">
            <a:xfrm>
              <a:off x="4359275" y="2230438"/>
              <a:ext cx="65088" cy="39687"/>
            </a:xfrm>
            <a:custGeom>
              <a:avLst/>
              <a:gdLst/>
              <a:ahLst/>
              <a:cxnLst>
                <a:cxn ang="0">
                  <a:pos x="0" y="18"/>
                </a:cxn>
                <a:cxn ang="0">
                  <a:pos x="109" y="0"/>
                </a:cxn>
                <a:cxn ang="0">
                  <a:pos x="108" y="0"/>
                </a:cxn>
                <a:cxn ang="0">
                  <a:pos x="120" y="55"/>
                </a:cxn>
                <a:cxn ang="0">
                  <a:pos x="119" y="55"/>
                </a:cxn>
                <a:cxn ang="0">
                  <a:pos x="10" y="73"/>
                </a:cxn>
                <a:cxn ang="0">
                  <a:pos x="0" y="18"/>
                </a:cxn>
              </a:cxnLst>
              <a:rect l="0" t="0" r="r" b="b"/>
              <a:pathLst>
                <a:path w="120" h="73">
                  <a:moveTo>
                    <a:pt x="0" y="18"/>
                  </a:moveTo>
                  <a:lnTo>
                    <a:pt x="109" y="0"/>
                  </a:lnTo>
                  <a:lnTo>
                    <a:pt x="108" y="0"/>
                  </a:lnTo>
                  <a:lnTo>
                    <a:pt x="120" y="55"/>
                  </a:lnTo>
                  <a:lnTo>
                    <a:pt x="119" y="55"/>
                  </a:lnTo>
                  <a:lnTo>
                    <a:pt x="10" y="73"/>
                  </a:lnTo>
                  <a:lnTo>
                    <a:pt x="0" y="18"/>
                  </a:lnTo>
                  <a:close/>
                </a:path>
              </a:pathLst>
            </a:custGeom>
            <a:solidFill>
              <a:schemeClr val="accent2"/>
            </a:solidFill>
            <a:ln w="9525">
              <a:noFill/>
              <a:round/>
              <a:headEnd/>
              <a:tailEnd/>
            </a:ln>
          </p:spPr>
          <p:txBody>
            <a:bodyPr/>
            <a:lstStyle/>
            <a:p>
              <a:endParaRPr lang="en-US"/>
            </a:p>
          </p:txBody>
        </p:sp>
        <p:sp>
          <p:nvSpPr>
            <p:cNvPr id="427170" name="Freeform 162"/>
            <p:cNvSpPr>
              <a:spLocks/>
            </p:cNvSpPr>
            <p:nvPr/>
          </p:nvSpPr>
          <p:spPr bwMode="black">
            <a:xfrm>
              <a:off x="4419600" y="2222500"/>
              <a:ext cx="52388" cy="38100"/>
            </a:xfrm>
            <a:custGeom>
              <a:avLst/>
              <a:gdLst/>
              <a:ahLst/>
              <a:cxnLst>
                <a:cxn ang="0">
                  <a:pos x="0" y="18"/>
                </a:cxn>
                <a:cxn ang="0">
                  <a:pos x="91" y="0"/>
                </a:cxn>
                <a:cxn ang="0">
                  <a:pos x="92" y="0"/>
                </a:cxn>
                <a:cxn ang="0">
                  <a:pos x="101" y="55"/>
                </a:cxn>
                <a:cxn ang="0">
                  <a:pos x="102" y="55"/>
                </a:cxn>
                <a:cxn ang="0">
                  <a:pos x="12" y="73"/>
                </a:cxn>
                <a:cxn ang="0">
                  <a:pos x="0" y="18"/>
                </a:cxn>
              </a:cxnLst>
              <a:rect l="0" t="0" r="r" b="b"/>
              <a:pathLst>
                <a:path w="102" h="73">
                  <a:moveTo>
                    <a:pt x="0" y="18"/>
                  </a:moveTo>
                  <a:lnTo>
                    <a:pt x="91" y="0"/>
                  </a:lnTo>
                  <a:lnTo>
                    <a:pt x="92" y="0"/>
                  </a:lnTo>
                  <a:lnTo>
                    <a:pt x="101" y="55"/>
                  </a:lnTo>
                  <a:lnTo>
                    <a:pt x="102" y="55"/>
                  </a:lnTo>
                  <a:lnTo>
                    <a:pt x="12" y="73"/>
                  </a:lnTo>
                  <a:lnTo>
                    <a:pt x="0" y="18"/>
                  </a:lnTo>
                  <a:close/>
                </a:path>
              </a:pathLst>
            </a:custGeom>
            <a:solidFill>
              <a:schemeClr val="accent2"/>
            </a:solidFill>
            <a:ln w="9525">
              <a:noFill/>
              <a:round/>
              <a:headEnd/>
              <a:tailEnd/>
            </a:ln>
          </p:spPr>
          <p:txBody>
            <a:bodyPr/>
            <a:lstStyle/>
            <a:p>
              <a:endParaRPr lang="en-US"/>
            </a:p>
          </p:txBody>
        </p:sp>
        <p:sp>
          <p:nvSpPr>
            <p:cNvPr id="427171" name="Freeform 163"/>
            <p:cNvSpPr>
              <a:spLocks/>
            </p:cNvSpPr>
            <p:nvPr/>
          </p:nvSpPr>
          <p:spPr bwMode="black">
            <a:xfrm>
              <a:off x="4467225" y="2211388"/>
              <a:ext cx="61913" cy="39687"/>
            </a:xfrm>
            <a:custGeom>
              <a:avLst/>
              <a:gdLst/>
              <a:ahLst/>
              <a:cxnLst>
                <a:cxn ang="0">
                  <a:pos x="0" y="18"/>
                </a:cxn>
                <a:cxn ang="0">
                  <a:pos x="109" y="0"/>
                </a:cxn>
                <a:cxn ang="0">
                  <a:pos x="108" y="0"/>
                </a:cxn>
                <a:cxn ang="0">
                  <a:pos x="120" y="54"/>
                </a:cxn>
                <a:cxn ang="0">
                  <a:pos x="118" y="54"/>
                </a:cxn>
                <a:cxn ang="0">
                  <a:pos x="9" y="73"/>
                </a:cxn>
                <a:cxn ang="0">
                  <a:pos x="0" y="18"/>
                </a:cxn>
              </a:cxnLst>
              <a:rect l="0" t="0" r="r" b="b"/>
              <a:pathLst>
                <a:path w="120" h="73">
                  <a:moveTo>
                    <a:pt x="0" y="18"/>
                  </a:moveTo>
                  <a:lnTo>
                    <a:pt x="109" y="0"/>
                  </a:lnTo>
                  <a:lnTo>
                    <a:pt x="108" y="0"/>
                  </a:lnTo>
                  <a:lnTo>
                    <a:pt x="120" y="54"/>
                  </a:lnTo>
                  <a:lnTo>
                    <a:pt x="118" y="54"/>
                  </a:lnTo>
                  <a:lnTo>
                    <a:pt x="9" y="73"/>
                  </a:lnTo>
                  <a:lnTo>
                    <a:pt x="0" y="18"/>
                  </a:lnTo>
                  <a:close/>
                </a:path>
              </a:pathLst>
            </a:custGeom>
            <a:solidFill>
              <a:schemeClr val="accent2"/>
            </a:solidFill>
            <a:ln w="9525">
              <a:noFill/>
              <a:round/>
              <a:headEnd/>
              <a:tailEnd/>
            </a:ln>
          </p:spPr>
          <p:txBody>
            <a:bodyPr/>
            <a:lstStyle/>
            <a:p>
              <a:endParaRPr lang="en-US"/>
            </a:p>
          </p:txBody>
        </p:sp>
        <p:sp>
          <p:nvSpPr>
            <p:cNvPr id="427172" name="Freeform 164"/>
            <p:cNvSpPr>
              <a:spLocks/>
            </p:cNvSpPr>
            <p:nvPr/>
          </p:nvSpPr>
          <p:spPr bwMode="black">
            <a:xfrm>
              <a:off x="4524375" y="2203450"/>
              <a:ext cx="53975" cy="36513"/>
            </a:xfrm>
            <a:custGeom>
              <a:avLst/>
              <a:gdLst/>
              <a:ahLst/>
              <a:cxnLst>
                <a:cxn ang="0">
                  <a:pos x="0" y="17"/>
                </a:cxn>
                <a:cxn ang="0">
                  <a:pos x="91" y="0"/>
                </a:cxn>
                <a:cxn ang="0">
                  <a:pos x="91" y="0"/>
                </a:cxn>
                <a:cxn ang="0">
                  <a:pos x="102" y="54"/>
                </a:cxn>
                <a:cxn ang="0">
                  <a:pos x="102" y="54"/>
                </a:cxn>
                <a:cxn ang="0">
                  <a:pos x="12" y="71"/>
                </a:cxn>
                <a:cxn ang="0">
                  <a:pos x="0" y="17"/>
                </a:cxn>
              </a:cxnLst>
              <a:rect l="0" t="0" r="r" b="b"/>
              <a:pathLst>
                <a:path w="102" h="71">
                  <a:moveTo>
                    <a:pt x="0" y="17"/>
                  </a:moveTo>
                  <a:lnTo>
                    <a:pt x="91" y="0"/>
                  </a:lnTo>
                  <a:lnTo>
                    <a:pt x="91" y="0"/>
                  </a:lnTo>
                  <a:lnTo>
                    <a:pt x="102" y="54"/>
                  </a:lnTo>
                  <a:lnTo>
                    <a:pt x="102" y="54"/>
                  </a:lnTo>
                  <a:lnTo>
                    <a:pt x="12" y="71"/>
                  </a:lnTo>
                  <a:lnTo>
                    <a:pt x="0" y="17"/>
                  </a:lnTo>
                  <a:close/>
                </a:path>
              </a:pathLst>
            </a:custGeom>
            <a:solidFill>
              <a:schemeClr val="accent2"/>
            </a:solidFill>
            <a:ln w="9525">
              <a:noFill/>
              <a:round/>
              <a:headEnd/>
              <a:tailEnd/>
            </a:ln>
          </p:spPr>
          <p:txBody>
            <a:bodyPr/>
            <a:lstStyle/>
            <a:p>
              <a:endParaRPr lang="en-US"/>
            </a:p>
          </p:txBody>
        </p:sp>
        <p:sp>
          <p:nvSpPr>
            <p:cNvPr id="427173" name="Freeform 165"/>
            <p:cNvSpPr>
              <a:spLocks/>
            </p:cNvSpPr>
            <p:nvPr/>
          </p:nvSpPr>
          <p:spPr bwMode="black">
            <a:xfrm>
              <a:off x="4572000" y="2192338"/>
              <a:ext cx="55563" cy="41275"/>
            </a:xfrm>
            <a:custGeom>
              <a:avLst/>
              <a:gdLst/>
              <a:ahLst/>
              <a:cxnLst>
                <a:cxn ang="0">
                  <a:pos x="0" y="19"/>
                </a:cxn>
                <a:cxn ang="0">
                  <a:pos x="90" y="0"/>
                </a:cxn>
                <a:cxn ang="0">
                  <a:pos x="90" y="0"/>
                </a:cxn>
                <a:cxn ang="0">
                  <a:pos x="102" y="55"/>
                </a:cxn>
                <a:cxn ang="0">
                  <a:pos x="102" y="55"/>
                </a:cxn>
                <a:cxn ang="0">
                  <a:pos x="11" y="73"/>
                </a:cxn>
                <a:cxn ang="0">
                  <a:pos x="0" y="19"/>
                </a:cxn>
              </a:cxnLst>
              <a:rect l="0" t="0" r="r" b="b"/>
              <a:pathLst>
                <a:path w="102" h="73">
                  <a:moveTo>
                    <a:pt x="0" y="19"/>
                  </a:moveTo>
                  <a:lnTo>
                    <a:pt x="90" y="0"/>
                  </a:lnTo>
                  <a:lnTo>
                    <a:pt x="90" y="0"/>
                  </a:lnTo>
                  <a:lnTo>
                    <a:pt x="102" y="55"/>
                  </a:lnTo>
                  <a:lnTo>
                    <a:pt x="102" y="55"/>
                  </a:lnTo>
                  <a:lnTo>
                    <a:pt x="11" y="73"/>
                  </a:lnTo>
                  <a:lnTo>
                    <a:pt x="0" y="19"/>
                  </a:lnTo>
                  <a:close/>
                </a:path>
              </a:pathLst>
            </a:custGeom>
            <a:solidFill>
              <a:schemeClr val="accent2"/>
            </a:solidFill>
            <a:ln w="9525">
              <a:noFill/>
              <a:round/>
              <a:headEnd/>
              <a:tailEnd/>
            </a:ln>
          </p:spPr>
          <p:txBody>
            <a:bodyPr/>
            <a:lstStyle/>
            <a:p>
              <a:endParaRPr lang="en-US"/>
            </a:p>
          </p:txBody>
        </p:sp>
        <p:sp>
          <p:nvSpPr>
            <p:cNvPr id="427174" name="Freeform 166"/>
            <p:cNvSpPr>
              <a:spLocks/>
            </p:cNvSpPr>
            <p:nvPr/>
          </p:nvSpPr>
          <p:spPr bwMode="black">
            <a:xfrm>
              <a:off x="4619625" y="2182813"/>
              <a:ext cx="57150" cy="39687"/>
            </a:xfrm>
            <a:custGeom>
              <a:avLst/>
              <a:gdLst/>
              <a:ahLst/>
              <a:cxnLst>
                <a:cxn ang="0">
                  <a:pos x="0" y="18"/>
                </a:cxn>
                <a:cxn ang="0">
                  <a:pos x="91" y="0"/>
                </a:cxn>
                <a:cxn ang="0">
                  <a:pos x="91" y="0"/>
                </a:cxn>
                <a:cxn ang="0">
                  <a:pos x="103" y="55"/>
                </a:cxn>
                <a:cxn ang="0">
                  <a:pos x="103" y="55"/>
                </a:cxn>
                <a:cxn ang="0">
                  <a:pos x="12" y="73"/>
                </a:cxn>
                <a:cxn ang="0">
                  <a:pos x="0" y="18"/>
                </a:cxn>
              </a:cxnLst>
              <a:rect l="0" t="0" r="r" b="b"/>
              <a:pathLst>
                <a:path w="103" h="73">
                  <a:moveTo>
                    <a:pt x="0" y="18"/>
                  </a:moveTo>
                  <a:lnTo>
                    <a:pt x="91" y="0"/>
                  </a:lnTo>
                  <a:lnTo>
                    <a:pt x="91" y="0"/>
                  </a:lnTo>
                  <a:lnTo>
                    <a:pt x="103" y="55"/>
                  </a:lnTo>
                  <a:lnTo>
                    <a:pt x="103" y="55"/>
                  </a:lnTo>
                  <a:lnTo>
                    <a:pt x="12" y="73"/>
                  </a:lnTo>
                  <a:lnTo>
                    <a:pt x="0" y="18"/>
                  </a:lnTo>
                  <a:close/>
                </a:path>
              </a:pathLst>
            </a:custGeom>
            <a:solidFill>
              <a:schemeClr val="accent2"/>
            </a:solidFill>
            <a:ln w="9525">
              <a:noFill/>
              <a:round/>
              <a:headEnd/>
              <a:tailEnd/>
            </a:ln>
          </p:spPr>
          <p:txBody>
            <a:bodyPr/>
            <a:lstStyle/>
            <a:p>
              <a:endParaRPr lang="en-US"/>
            </a:p>
          </p:txBody>
        </p:sp>
        <p:sp>
          <p:nvSpPr>
            <p:cNvPr id="427175" name="Freeform 167"/>
            <p:cNvSpPr>
              <a:spLocks/>
            </p:cNvSpPr>
            <p:nvPr/>
          </p:nvSpPr>
          <p:spPr bwMode="black">
            <a:xfrm>
              <a:off x="4667250" y="2173288"/>
              <a:ext cx="57150" cy="38100"/>
            </a:xfrm>
            <a:custGeom>
              <a:avLst/>
              <a:gdLst/>
              <a:ahLst/>
              <a:cxnLst>
                <a:cxn ang="0">
                  <a:pos x="0" y="18"/>
                </a:cxn>
                <a:cxn ang="0">
                  <a:pos x="90" y="0"/>
                </a:cxn>
                <a:cxn ang="0">
                  <a:pos x="90" y="0"/>
                </a:cxn>
                <a:cxn ang="0">
                  <a:pos x="101" y="55"/>
                </a:cxn>
                <a:cxn ang="0">
                  <a:pos x="101" y="55"/>
                </a:cxn>
                <a:cxn ang="0">
                  <a:pos x="12" y="73"/>
                </a:cxn>
                <a:cxn ang="0">
                  <a:pos x="0" y="18"/>
                </a:cxn>
              </a:cxnLst>
              <a:rect l="0" t="0" r="r" b="b"/>
              <a:pathLst>
                <a:path w="101" h="73">
                  <a:moveTo>
                    <a:pt x="0" y="18"/>
                  </a:moveTo>
                  <a:lnTo>
                    <a:pt x="90" y="0"/>
                  </a:lnTo>
                  <a:lnTo>
                    <a:pt x="90" y="0"/>
                  </a:lnTo>
                  <a:lnTo>
                    <a:pt x="101" y="55"/>
                  </a:lnTo>
                  <a:lnTo>
                    <a:pt x="101" y="55"/>
                  </a:lnTo>
                  <a:lnTo>
                    <a:pt x="12" y="73"/>
                  </a:lnTo>
                  <a:lnTo>
                    <a:pt x="0" y="18"/>
                  </a:lnTo>
                  <a:close/>
                </a:path>
              </a:pathLst>
            </a:custGeom>
            <a:solidFill>
              <a:schemeClr val="accent2"/>
            </a:solidFill>
            <a:ln w="9525">
              <a:noFill/>
              <a:round/>
              <a:headEnd/>
              <a:tailEnd/>
            </a:ln>
          </p:spPr>
          <p:txBody>
            <a:bodyPr/>
            <a:lstStyle/>
            <a:p>
              <a:endParaRPr lang="en-US"/>
            </a:p>
          </p:txBody>
        </p:sp>
        <p:sp>
          <p:nvSpPr>
            <p:cNvPr id="427176" name="Freeform 168"/>
            <p:cNvSpPr>
              <a:spLocks/>
            </p:cNvSpPr>
            <p:nvPr/>
          </p:nvSpPr>
          <p:spPr bwMode="black">
            <a:xfrm>
              <a:off x="4714875" y="2162175"/>
              <a:ext cx="57150" cy="41275"/>
            </a:xfrm>
            <a:custGeom>
              <a:avLst/>
              <a:gdLst/>
              <a:ahLst/>
              <a:cxnLst>
                <a:cxn ang="0">
                  <a:pos x="0" y="18"/>
                </a:cxn>
                <a:cxn ang="0">
                  <a:pos x="91" y="0"/>
                </a:cxn>
                <a:cxn ang="0">
                  <a:pos x="91" y="0"/>
                </a:cxn>
                <a:cxn ang="0">
                  <a:pos x="103" y="54"/>
                </a:cxn>
                <a:cxn ang="0">
                  <a:pos x="103" y="54"/>
                </a:cxn>
                <a:cxn ang="0">
                  <a:pos x="11" y="73"/>
                </a:cxn>
                <a:cxn ang="0">
                  <a:pos x="0" y="18"/>
                </a:cxn>
              </a:cxnLst>
              <a:rect l="0" t="0" r="r" b="b"/>
              <a:pathLst>
                <a:path w="103" h="73">
                  <a:moveTo>
                    <a:pt x="0" y="18"/>
                  </a:moveTo>
                  <a:lnTo>
                    <a:pt x="91" y="0"/>
                  </a:lnTo>
                  <a:lnTo>
                    <a:pt x="91" y="0"/>
                  </a:lnTo>
                  <a:lnTo>
                    <a:pt x="103" y="54"/>
                  </a:lnTo>
                  <a:lnTo>
                    <a:pt x="103" y="54"/>
                  </a:lnTo>
                  <a:lnTo>
                    <a:pt x="11" y="73"/>
                  </a:lnTo>
                  <a:lnTo>
                    <a:pt x="0" y="18"/>
                  </a:lnTo>
                  <a:close/>
                </a:path>
              </a:pathLst>
            </a:custGeom>
            <a:solidFill>
              <a:schemeClr val="accent2"/>
            </a:solidFill>
            <a:ln w="9525">
              <a:noFill/>
              <a:round/>
              <a:headEnd/>
              <a:tailEnd/>
            </a:ln>
          </p:spPr>
          <p:txBody>
            <a:bodyPr/>
            <a:lstStyle/>
            <a:p>
              <a:endParaRPr lang="en-US"/>
            </a:p>
          </p:txBody>
        </p:sp>
        <p:sp>
          <p:nvSpPr>
            <p:cNvPr id="427177" name="Freeform 169"/>
            <p:cNvSpPr>
              <a:spLocks/>
            </p:cNvSpPr>
            <p:nvPr/>
          </p:nvSpPr>
          <p:spPr bwMode="black">
            <a:xfrm>
              <a:off x="4765675" y="2155825"/>
              <a:ext cx="53975" cy="36513"/>
            </a:xfrm>
            <a:custGeom>
              <a:avLst/>
              <a:gdLst/>
              <a:ahLst/>
              <a:cxnLst>
                <a:cxn ang="0">
                  <a:pos x="0" y="17"/>
                </a:cxn>
                <a:cxn ang="0">
                  <a:pos x="91" y="0"/>
                </a:cxn>
                <a:cxn ang="0">
                  <a:pos x="90" y="1"/>
                </a:cxn>
                <a:cxn ang="0">
                  <a:pos x="104" y="53"/>
                </a:cxn>
                <a:cxn ang="0">
                  <a:pos x="103" y="54"/>
                </a:cxn>
                <a:cxn ang="0">
                  <a:pos x="12" y="71"/>
                </a:cxn>
                <a:cxn ang="0">
                  <a:pos x="0" y="17"/>
                </a:cxn>
              </a:cxnLst>
              <a:rect l="0" t="0" r="r" b="b"/>
              <a:pathLst>
                <a:path w="104" h="71">
                  <a:moveTo>
                    <a:pt x="0" y="17"/>
                  </a:moveTo>
                  <a:lnTo>
                    <a:pt x="91" y="0"/>
                  </a:lnTo>
                  <a:lnTo>
                    <a:pt x="90" y="1"/>
                  </a:lnTo>
                  <a:lnTo>
                    <a:pt x="104" y="53"/>
                  </a:lnTo>
                  <a:lnTo>
                    <a:pt x="103" y="54"/>
                  </a:lnTo>
                  <a:lnTo>
                    <a:pt x="12" y="71"/>
                  </a:lnTo>
                  <a:lnTo>
                    <a:pt x="0" y="17"/>
                  </a:lnTo>
                  <a:close/>
                </a:path>
              </a:pathLst>
            </a:custGeom>
            <a:solidFill>
              <a:schemeClr val="accent2"/>
            </a:solidFill>
            <a:ln w="9525">
              <a:solidFill>
                <a:schemeClr val="accent2"/>
              </a:solidFill>
              <a:round/>
              <a:headEnd/>
              <a:tailEnd/>
            </a:ln>
          </p:spPr>
          <p:txBody>
            <a:bodyPr/>
            <a:lstStyle/>
            <a:p>
              <a:endParaRPr lang="en-US"/>
            </a:p>
          </p:txBody>
        </p:sp>
        <p:sp>
          <p:nvSpPr>
            <p:cNvPr id="427178" name="Oval 170"/>
            <p:cNvSpPr>
              <a:spLocks noChangeArrowheads="1"/>
            </p:cNvSpPr>
            <p:nvPr/>
          </p:nvSpPr>
          <p:spPr bwMode="black">
            <a:xfrm>
              <a:off x="4840288" y="2144713"/>
              <a:ext cx="30162" cy="28575"/>
            </a:xfrm>
            <a:prstGeom prst="ellipse">
              <a:avLst/>
            </a:prstGeom>
            <a:solidFill>
              <a:schemeClr val="accent2"/>
            </a:solidFill>
            <a:ln w="9525">
              <a:solidFill>
                <a:schemeClr val="accent2"/>
              </a:solidFill>
              <a:round/>
              <a:headEnd/>
              <a:tailEnd/>
            </a:ln>
          </p:spPr>
          <p:txBody>
            <a:bodyPr/>
            <a:lstStyle/>
            <a:p>
              <a:endParaRPr lang="en-US"/>
            </a:p>
          </p:txBody>
        </p:sp>
        <p:sp>
          <p:nvSpPr>
            <p:cNvPr id="427179" name="Freeform 171"/>
            <p:cNvSpPr>
              <a:spLocks/>
            </p:cNvSpPr>
            <p:nvPr/>
          </p:nvSpPr>
          <p:spPr bwMode="black">
            <a:xfrm>
              <a:off x="4813300" y="2144713"/>
              <a:ext cx="46038" cy="38100"/>
            </a:xfrm>
            <a:custGeom>
              <a:avLst/>
              <a:gdLst/>
              <a:ahLst/>
              <a:cxnLst>
                <a:cxn ang="0">
                  <a:pos x="0" y="19"/>
                </a:cxn>
                <a:cxn ang="0">
                  <a:pos x="72" y="0"/>
                </a:cxn>
                <a:cxn ang="0">
                  <a:pos x="86" y="53"/>
                </a:cxn>
                <a:cxn ang="0">
                  <a:pos x="14" y="71"/>
                </a:cxn>
                <a:cxn ang="0">
                  <a:pos x="0" y="19"/>
                </a:cxn>
              </a:cxnLst>
              <a:rect l="0" t="0" r="r" b="b"/>
              <a:pathLst>
                <a:path w="86" h="71">
                  <a:moveTo>
                    <a:pt x="0" y="19"/>
                  </a:moveTo>
                  <a:lnTo>
                    <a:pt x="72" y="0"/>
                  </a:lnTo>
                  <a:lnTo>
                    <a:pt x="86" y="53"/>
                  </a:lnTo>
                  <a:lnTo>
                    <a:pt x="14" y="71"/>
                  </a:lnTo>
                  <a:lnTo>
                    <a:pt x="0" y="19"/>
                  </a:lnTo>
                  <a:close/>
                </a:path>
              </a:pathLst>
            </a:custGeom>
            <a:solidFill>
              <a:schemeClr val="accent2"/>
            </a:solidFill>
            <a:ln w="9525">
              <a:solidFill>
                <a:schemeClr val="accent2"/>
              </a:solidFill>
              <a:round/>
              <a:headEnd/>
              <a:tailEnd/>
            </a:ln>
          </p:spPr>
          <p:txBody>
            <a:bodyPr/>
            <a:lstStyle/>
            <a:p>
              <a:endParaRPr lang="en-US"/>
            </a:p>
          </p:txBody>
        </p:sp>
        <p:sp>
          <p:nvSpPr>
            <p:cNvPr id="427180" name="Oval 172"/>
            <p:cNvSpPr>
              <a:spLocks noChangeArrowheads="1"/>
            </p:cNvSpPr>
            <p:nvPr/>
          </p:nvSpPr>
          <p:spPr bwMode="black">
            <a:xfrm>
              <a:off x="4887913" y="2144713"/>
              <a:ext cx="30162" cy="28575"/>
            </a:xfrm>
            <a:prstGeom prst="ellipse">
              <a:avLst/>
            </a:prstGeom>
            <a:solidFill>
              <a:schemeClr val="accent2"/>
            </a:solidFill>
            <a:ln w="9525">
              <a:solidFill>
                <a:schemeClr val="accent2"/>
              </a:solidFill>
              <a:round/>
              <a:headEnd/>
              <a:tailEnd/>
            </a:ln>
          </p:spPr>
          <p:txBody>
            <a:bodyPr/>
            <a:lstStyle/>
            <a:p>
              <a:endParaRPr lang="en-US"/>
            </a:p>
          </p:txBody>
        </p:sp>
        <p:sp>
          <p:nvSpPr>
            <p:cNvPr id="427181" name="Rectangle 173"/>
            <p:cNvSpPr>
              <a:spLocks noChangeArrowheads="1"/>
            </p:cNvSpPr>
            <p:nvPr/>
          </p:nvSpPr>
          <p:spPr bwMode="black">
            <a:xfrm>
              <a:off x="4854575" y="2144713"/>
              <a:ext cx="46038" cy="28575"/>
            </a:xfrm>
            <a:prstGeom prst="rect">
              <a:avLst/>
            </a:prstGeom>
            <a:solidFill>
              <a:schemeClr val="accent2"/>
            </a:solidFill>
            <a:ln w="9525">
              <a:solidFill>
                <a:schemeClr val="accent2"/>
              </a:solidFill>
              <a:miter lim="800000"/>
              <a:headEnd/>
              <a:tailEnd/>
            </a:ln>
          </p:spPr>
          <p:txBody>
            <a:bodyPr/>
            <a:lstStyle/>
            <a:p>
              <a:endParaRPr lang="en-US"/>
            </a:p>
          </p:txBody>
        </p:sp>
        <p:sp>
          <p:nvSpPr>
            <p:cNvPr id="427182" name="Freeform 174"/>
            <p:cNvSpPr>
              <a:spLocks/>
            </p:cNvSpPr>
            <p:nvPr/>
          </p:nvSpPr>
          <p:spPr bwMode="black">
            <a:xfrm>
              <a:off x="4899025" y="2132013"/>
              <a:ext cx="55563" cy="41275"/>
            </a:xfrm>
            <a:custGeom>
              <a:avLst/>
              <a:gdLst/>
              <a:ahLst/>
              <a:cxnLst>
                <a:cxn ang="0">
                  <a:pos x="0" y="18"/>
                </a:cxn>
                <a:cxn ang="0">
                  <a:pos x="92" y="0"/>
                </a:cxn>
                <a:cxn ang="0">
                  <a:pos x="91" y="0"/>
                </a:cxn>
                <a:cxn ang="0">
                  <a:pos x="104" y="55"/>
                </a:cxn>
                <a:cxn ang="0">
                  <a:pos x="103" y="55"/>
                </a:cxn>
                <a:cxn ang="0">
                  <a:pos x="11" y="73"/>
                </a:cxn>
                <a:cxn ang="0">
                  <a:pos x="0" y="18"/>
                </a:cxn>
              </a:cxnLst>
              <a:rect l="0" t="0" r="r" b="b"/>
              <a:pathLst>
                <a:path w="104" h="73">
                  <a:moveTo>
                    <a:pt x="0" y="18"/>
                  </a:moveTo>
                  <a:lnTo>
                    <a:pt x="92" y="0"/>
                  </a:lnTo>
                  <a:lnTo>
                    <a:pt x="91" y="0"/>
                  </a:lnTo>
                  <a:lnTo>
                    <a:pt x="104" y="55"/>
                  </a:lnTo>
                  <a:lnTo>
                    <a:pt x="103" y="55"/>
                  </a:lnTo>
                  <a:lnTo>
                    <a:pt x="11" y="73"/>
                  </a:lnTo>
                  <a:lnTo>
                    <a:pt x="0" y="18"/>
                  </a:lnTo>
                  <a:close/>
                </a:path>
              </a:pathLst>
            </a:custGeom>
            <a:solidFill>
              <a:schemeClr val="accent2"/>
            </a:solidFill>
            <a:ln w="9525">
              <a:solidFill>
                <a:schemeClr val="accent2"/>
              </a:solidFill>
              <a:round/>
              <a:headEnd/>
              <a:tailEnd/>
            </a:ln>
          </p:spPr>
          <p:txBody>
            <a:bodyPr/>
            <a:lstStyle/>
            <a:p>
              <a:endParaRPr lang="en-US"/>
            </a:p>
          </p:txBody>
        </p:sp>
        <p:sp>
          <p:nvSpPr>
            <p:cNvPr id="427183" name="Oval 175"/>
            <p:cNvSpPr>
              <a:spLocks noChangeArrowheads="1"/>
            </p:cNvSpPr>
            <p:nvPr/>
          </p:nvSpPr>
          <p:spPr bwMode="black">
            <a:xfrm>
              <a:off x="4975225" y="2125663"/>
              <a:ext cx="30163" cy="30162"/>
            </a:xfrm>
            <a:prstGeom prst="ellipse">
              <a:avLst/>
            </a:prstGeom>
            <a:solidFill>
              <a:schemeClr val="accent2"/>
            </a:solidFill>
            <a:ln w="9525">
              <a:solidFill>
                <a:schemeClr val="accent2"/>
              </a:solidFill>
              <a:round/>
              <a:headEnd/>
              <a:tailEnd/>
            </a:ln>
          </p:spPr>
          <p:txBody>
            <a:bodyPr/>
            <a:lstStyle/>
            <a:p>
              <a:endParaRPr lang="en-US"/>
            </a:p>
          </p:txBody>
        </p:sp>
        <p:sp>
          <p:nvSpPr>
            <p:cNvPr id="427184" name="Freeform 176"/>
            <p:cNvSpPr>
              <a:spLocks/>
            </p:cNvSpPr>
            <p:nvPr/>
          </p:nvSpPr>
          <p:spPr bwMode="black">
            <a:xfrm>
              <a:off x="4946650" y="2125663"/>
              <a:ext cx="47625" cy="36512"/>
            </a:xfrm>
            <a:custGeom>
              <a:avLst/>
              <a:gdLst/>
              <a:ahLst/>
              <a:cxnLst>
                <a:cxn ang="0">
                  <a:pos x="0" y="17"/>
                </a:cxn>
                <a:cxn ang="0">
                  <a:pos x="72" y="0"/>
                </a:cxn>
                <a:cxn ang="0">
                  <a:pos x="86" y="55"/>
                </a:cxn>
                <a:cxn ang="0">
                  <a:pos x="13" y="72"/>
                </a:cxn>
                <a:cxn ang="0">
                  <a:pos x="0" y="17"/>
                </a:cxn>
              </a:cxnLst>
              <a:rect l="0" t="0" r="r" b="b"/>
              <a:pathLst>
                <a:path w="86" h="72">
                  <a:moveTo>
                    <a:pt x="0" y="17"/>
                  </a:moveTo>
                  <a:lnTo>
                    <a:pt x="72" y="0"/>
                  </a:lnTo>
                  <a:lnTo>
                    <a:pt x="86" y="55"/>
                  </a:lnTo>
                  <a:lnTo>
                    <a:pt x="13" y="72"/>
                  </a:lnTo>
                  <a:lnTo>
                    <a:pt x="0" y="17"/>
                  </a:lnTo>
                  <a:close/>
                </a:path>
              </a:pathLst>
            </a:custGeom>
            <a:solidFill>
              <a:schemeClr val="accent2"/>
            </a:solidFill>
            <a:ln w="9525">
              <a:solidFill>
                <a:schemeClr val="accent2"/>
              </a:solidFill>
              <a:round/>
              <a:headEnd/>
              <a:tailEnd/>
            </a:ln>
          </p:spPr>
          <p:txBody>
            <a:bodyPr/>
            <a:lstStyle/>
            <a:p>
              <a:endParaRPr lang="en-US"/>
            </a:p>
          </p:txBody>
        </p:sp>
        <p:sp>
          <p:nvSpPr>
            <p:cNvPr id="427185" name="Oval 177"/>
            <p:cNvSpPr>
              <a:spLocks noChangeArrowheads="1"/>
            </p:cNvSpPr>
            <p:nvPr/>
          </p:nvSpPr>
          <p:spPr bwMode="black">
            <a:xfrm>
              <a:off x="5022850" y="2125663"/>
              <a:ext cx="30163" cy="30162"/>
            </a:xfrm>
            <a:prstGeom prst="ellipse">
              <a:avLst/>
            </a:prstGeom>
            <a:solidFill>
              <a:schemeClr val="accent2"/>
            </a:solidFill>
            <a:ln w="9525">
              <a:solidFill>
                <a:schemeClr val="accent2"/>
              </a:solidFill>
              <a:round/>
              <a:headEnd/>
              <a:tailEnd/>
            </a:ln>
          </p:spPr>
          <p:txBody>
            <a:bodyPr/>
            <a:lstStyle/>
            <a:p>
              <a:endParaRPr lang="en-US"/>
            </a:p>
          </p:txBody>
        </p:sp>
        <p:sp>
          <p:nvSpPr>
            <p:cNvPr id="427186" name="Rectangle 178"/>
            <p:cNvSpPr>
              <a:spLocks noChangeArrowheads="1"/>
            </p:cNvSpPr>
            <p:nvPr/>
          </p:nvSpPr>
          <p:spPr bwMode="black">
            <a:xfrm>
              <a:off x="4989513" y="2125663"/>
              <a:ext cx="47625" cy="30162"/>
            </a:xfrm>
            <a:prstGeom prst="rect">
              <a:avLst/>
            </a:prstGeom>
            <a:solidFill>
              <a:schemeClr val="accent2"/>
            </a:solidFill>
            <a:ln w="9525">
              <a:solidFill>
                <a:schemeClr val="accent2"/>
              </a:solidFill>
              <a:miter lim="800000"/>
              <a:headEnd/>
              <a:tailEnd/>
            </a:ln>
          </p:spPr>
          <p:txBody>
            <a:bodyPr/>
            <a:lstStyle/>
            <a:p>
              <a:endParaRPr lang="en-US"/>
            </a:p>
          </p:txBody>
        </p:sp>
        <p:sp>
          <p:nvSpPr>
            <p:cNvPr id="427187" name="Oval 179"/>
            <p:cNvSpPr>
              <a:spLocks noChangeArrowheads="1"/>
            </p:cNvSpPr>
            <p:nvPr/>
          </p:nvSpPr>
          <p:spPr bwMode="black">
            <a:xfrm>
              <a:off x="5060950" y="2114550"/>
              <a:ext cx="30163" cy="30163"/>
            </a:xfrm>
            <a:prstGeom prst="ellipse">
              <a:avLst/>
            </a:prstGeom>
            <a:solidFill>
              <a:schemeClr val="accent2"/>
            </a:solidFill>
            <a:ln w="9525">
              <a:solidFill>
                <a:schemeClr val="accent2"/>
              </a:solidFill>
              <a:round/>
              <a:headEnd/>
              <a:tailEnd/>
            </a:ln>
          </p:spPr>
          <p:txBody>
            <a:bodyPr/>
            <a:lstStyle/>
            <a:p>
              <a:endParaRPr lang="en-US"/>
            </a:p>
          </p:txBody>
        </p:sp>
        <p:sp>
          <p:nvSpPr>
            <p:cNvPr id="427188" name="Freeform 180"/>
            <p:cNvSpPr>
              <a:spLocks/>
            </p:cNvSpPr>
            <p:nvPr/>
          </p:nvSpPr>
          <p:spPr bwMode="black">
            <a:xfrm>
              <a:off x="5033963" y="2114550"/>
              <a:ext cx="44450" cy="41275"/>
            </a:xfrm>
            <a:custGeom>
              <a:avLst/>
              <a:gdLst/>
              <a:ahLst/>
              <a:cxnLst>
                <a:cxn ang="0">
                  <a:pos x="0" y="19"/>
                </a:cxn>
                <a:cxn ang="0">
                  <a:pos x="72" y="0"/>
                </a:cxn>
                <a:cxn ang="0">
                  <a:pos x="86" y="52"/>
                </a:cxn>
                <a:cxn ang="0">
                  <a:pos x="13" y="72"/>
                </a:cxn>
                <a:cxn ang="0">
                  <a:pos x="0" y="19"/>
                </a:cxn>
              </a:cxnLst>
              <a:rect l="0" t="0" r="r" b="b"/>
              <a:pathLst>
                <a:path w="86" h="72">
                  <a:moveTo>
                    <a:pt x="0" y="19"/>
                  </a:moveTo>
                  <a:lnTo>
                    <a:pt x="72" y="0"/>
                  </a:lnTo>
                  <a:lnTo>
                    <a:pt x="86" y="52"/>
                  </a:lnTo>
                  <a:lnTo>
                    <a:pt x="13" y="72"/>
                  </a:lnTo>
                  <a:lnTo>
                    <a:pt x="0" y="19"/>
                  </a:lnTo>
                  <a:close/>
                </a:path>
              </a:pathLst>
            </a:custGeom>
            <a:solidFill>
              <a:schemeClr val="accent2"/>
            </a:solidFill>
            <a:ln w="9525">
              <a:solidFill>
                <a:schemeClr val="accent2"/>
              </a:solidFill>
              <a:round/>
              <a:headEnd/>
              <a:tailEnd/>
            </a:ln>
          </p:spPr>
          <p:txBody>
            <a:bodyPr/>
            <a:lstStyle/>
            <a:p>
              <a:endParaRPr lang="en-US"/>
            </a:p>
          </p:txBody>
        </p:sp>
        <p:sp>
          <p:nvSpPr>
            <p:cNvPr id="427189" name="Oval 181"/>
            <p:cNvSpPr>
              <a:spLocks noChangeArrowheads="1"/>
            </p:cNvSpPr>
            <p:nvPr/>
          </p:nvSpPr>
          <p:spPr bwMode="black">
            <a:xfrm>
              <a:off x="5100638" y="2114550"/>
              <a:ext cx="28575" cy="30163"/>
            </a:xfrm>
            <a:prstGeom prst="ellipse">
              <a:avLst/>
            </a:prstGeom>
            <a:solidFill>
              <a:schemeClr val="accent2"/>
            </a:solidFill>
            <a:ln w="9525">
              <a:solidFill>
                <a:schemeClr val="accent2"/>
              </a:solidFill>
              <a:round/>
              <a:headEnd/>
              <a:tailEnd/>
            </a:ln>
          </p:spPr>
          <p:txBody>
            <a:bodyPr/>
            <a:lstStyle/>
            <a:p>
              <a:endParaRPr lang="en-US"/>
            </a:p>
          </p:txBody>
        </p:sp>
        <p:sp>
          <p:nvSpPr>
            <p:cNvPr id="427190" name="Rectangle 182"/>
            <p:cNvSpPr>
              <a:spLocks noChangeArrowheads="1"/>
            </p:cNvSpPr>
            <p:nvPr/>
          </p:nvSpPr>
          <p:spPr bwMode="black">
            <a:xfrm>
              <a:off x="5076825" y="2114550"/>
              <a:ext cx="38100" cy="30163"/>
            </a:xfrm>
            <a:prstGeom prst="rect">
              <a:avLst/>
            </a:prstGeom>
            <a:solidFill>
              <a:schemeClr val="accent2"/>
            </a:solidFill>
            <a:ln w="9525">
              <a:solidFill>
                <a:schemeClr val="accent2"/>
              </a:solidFill>
              <a:miter lim="800000"/>
              <a:headEnd/>
              <a:tailEnd/>
            </a:ln>
          </p:spPr>
          <p:txBody>
            <a:bodyPr/>
            <a:lstStyle/>
            <a:p>
              <a:endParaRPr lang="en-US"/>
            </a:p>
          </p:txBody>
        </p:sp>
        <p:sp>
          <p:nvSpPr>
            <p:cNvPr id="427191" name="Freeform 183"/>
            <p:cNvSpPr>
              <a:spLocks/>
            </p:cNvSpPr>
            <p:nvPr/>
          </p:nvSpPr>
          <p:spPr bwMode="black">
            <a:xfrm>
              <a:off x="5111750" y="2105025"/>
              <a:ext cx="53975" cy="39688"/>
            </a:xfrm>
            <a:custGeom>
              <a:avLst/>
              <a:gdLst/>
              <a:ahLst/>
              <a:cxnLst>
                <a:cxn ang="0">
                  <a:pos x="0" y="18"/>
                </a:cxn>
                <a:cxn ang="0">
                  <a:pos x="91" y="0"/>
                </a:cxn>
                <a:cxn ang="0">
                  <a:pos x="90" y="2"/>
                </a:cxn>
                <a:cxn ang="0">
                  <a:pos x="104" y="54"/>
                </a:cxn>
                <a:cxn ang="0">
                  <a:pos x="102" y="55"/>
                </a:cxn>
                <a:cxn ang="0">
                  <a:pos x="12" y="72"/>
                </a:cxn>
                <a:cxn ang="0">
                  <a:pos x="0" y="18"/>
                </a:cxn>
              </a:cxnLst>
              <a:rect l="0" t="0" r="r" b="b"/>
              <a:pathLst>
                <a:path w="104" h="72">
                  <a:moveTo>
                    <a:pt x="0" y="18"/>
                  </a:moveTo>
                  <a:lnTo>
                    <a:pt x="91" y="0"/>
                  </a:lnTo>
                  <a:lnTo>
                    <a:pt x="90" y="2"/>
                  </a:lnTo>
                  <a:lnTo>
                    <a:pt x="104" y="54"/>
                  </a:lnTo>
                  <a:lnTo>
                    <a:pt x="102" y="55"/>
                  </a:lnTo>
                  <a:lnTo>
                    <a:pt x="12" y="72"/>
                  </a:lnTo>
                  <a:lnTo>
                    <a:pt x="0" y="18"/>
                  </a:lnTo>
                  <a:close/>
                </a:path>
              </a:pathLst>
            </a:custGeom>
            <a:solidFill>
              <a:schemeClr val="accent2"/>
            </a:solidFill>
            <a:ln w="9525">
              <a:solidFill>
                <a:schemeClr val="accent2"/>
              </a:solidFill>
              <a:round/>
              <a:headEnd/>
              <a:tailEnd/>
            </a:ln>
          </p:spPr>
          <p:txBody>
            <a:bodyPr/>
            <a:lstStyle/>
            <a:p>
              <a:endParaRPr lang="en-US"/>
            </a:p>
          </p:txBody>
        </p:sp>
        <p:sp>
          <p:nvSpPr>
            <p:cNvPr id="427192" name="Oval 184"/>
            <p:cNvSpPr>
              <a:spLocks noChangeArrowheads="1"/>
            </p:cNvSpPr>
            <p:nvPr/>
          </p:nvSpPr>
          <p:spPr bwMode="black">
            <a:xfrm>
              <a:off x="5187950" y="2095500"/>
              <a:ext cx="28575" cy="30163"/>
            </a:xfrm>
            <a:prstGeom prst="ellipse">
              <a:avLst/>
            </a:prstGeom>
            <a:solidFill>
              <a:schemeClr val="accent2"/>
            </a:solidFill>
            <a:ln w="9525">
              <a:solidFill>
                <a:schemeClr val="accent2"/>
              </a:solidFill>
              <a:round/>
              <a:headEnd/>
              <a:tailEnd/>
            </a:ln>
          </p:spPr>
          <p:txBody>
            <a:bodyPr/>
            <a:lstStyle/>
            <a:p>
              <a:endParaRPr lang="en-US"/>
            </a:p>
          </p:txBody>
        </p:sp>
        <p:sp>
          <p:nvSpPr>
            <p:cNvPr id="427193" name="Freeform 185"/>
            <p:cNvSpPr>
              <a:spLocks/>
            </p:cNvSpPr>
            <p:nvPr/>
          </p:nvSpPr>
          <p:spPr bwMode="black">
            <a:xfrm>
              <a:off x="5159375" y="2095500"/>
              <a:ext cx="44450" cy="36513"/>
            </a:xfrm>
            <a:custGeom>
              <a:avLst/>
              <a:gdLst/>
              <a:ahLst/>
              <a:cxnLst>
                <a:cxn ang="0">
                  <a:pos x="0" y="19"/>
                </a:cxn>
                <a:cxn ang="0">
                  <a:pos x="73" y="0"/>
                </a:cxn>
                <a:cxn ang="0">
                  <a:pos x="87" y="53"/>
                </a:cxn>
                <a:cxn ang="0">
                  <a:pos x="14" y="71"/>
                </a:cxn>
                <a:cxn ang="0">
                  <a:pos x="0" y="19"/>
                </a:cxn>
              </a:cxnLst>
              <a:rect l="0" t="0" r="r" b="b"/>
              <a:pathLst>
                <a:path w="87" h="71">
                  <a:moveTo>
                    <a:pt x="0" y="19"/>
                  </a:moveTo>
                  <a:lnTo>
                    <a:pt x="73" y="0"/>
                  </a:lnTo>
                  <a:lnTo>
                    <a:pt x="87" y="53"/>
                  </a:lnTo>
                  <a:lnTo>
                    <a:pt x="14" y="71"/>
                  </a:lnTo>
                  <a:lnTo>
                    <a:pt x="0" y="19"/>
                  </a:lnTo>
                  <a:close/>
                </a:path>
              </a:pathLst>
            </a:custGeom>
            <a:solidFill>
              <a:schemeClr val="accent2"/>
            </a:solidFill>
            <a:ln w="9525">
              <a:solidFill>
                <a:schemeClr val="accent2"/>
              </a:solidFill>
              <a:round/>
              <a:headEnd/>
              <a:tailEnd/>
            </a:ln>
          </p:spPr>
          <p:txBody>
            <a:bodyPr/>
            <a:lstStyle/>
            <a:p>
              <a:endParaRPr lang="en-US"/>
            </a:p>
          </p:txBody>
        </p:sp>
        <p:sp>
          <p:nvSpPr>
            <p:cNvPr id="427194" name="Oval 186"/>
            <p:cNvSpPr>
              <a:spLocks noChangeArrowheads="1"/>
            </p:cNvSpPr>
            <p:nvPr/>
          </p:nvSpPr>
          <p:spPr bwMode="black">
            <a:xfrm>
              <a:off x="5224463" y="2095500"/>
              <a:ext cx="30162" cy="30163"/>
            </a:xfrm>
            <a:prstGeom prst="ellipse">
              <a:avLst/>
            </a:prstGeom>
            <a:solidFill>
              <a:schemeClr val="accent2"/>
            </a:solidFill>
            <a:ln w="9525">
              <a:solidFill>
                <a:schemeClr val="accent2"/>
              </a:solidFill>
              <a:round/>
              <a:headEnd/>
              <a:tailEnd/>
            </a:ln>
          </p:spPr>
          <p:txBody>
            <a:bodyPr/>
            <a:lstStyle/>
            <a:p>
              <a:endParaRPr lang="en-US"/>
            </a:p>
          </p:txBody>
        </p:sp>
        <p:sp>
          <p:nvSpPr>
            <p:cNvPr id="427195" name="Rectangle 187"/>
            <p:cNvSpPr>
              <a:spLocks noChangeArrowheads="1"/>
            </p:cNvSpPr>
            <p:nvPr/>
          </p:nvSpPr>
          <p:spPr bwMode="black">
            <a:xfrm>
              <a:off x="5200650" y="2095500"/>
              <a:ext cx="36513" cy="30163"/>
            </a:xfrm>
            <a:prstGeom prst="rect">
              <a:avLst/>
            </a:prstGeom>
            <a:solidFill>
              <a:schemeClr val="accent2"/>
            </a:solidFill>
            <a:ln w="9525">
              <a:solidFill>
                <a:schemeClr val="accent2"/>
              </a:solidFill>
              <a:miter lim="800000"/>
              <a:headEnd/>
              <a:tailEnd/>
            </a:ln>
          </p:spPr>
          <p:txBody>
            <a:bodyPr/>
            <a:lstStyle/>
            <a:p>
              <a:endParaRPr lang="en-US"/>
            </a:p>
          </p:txBody>
        </p:sp>
        <p:sp>
          <p:nvSpPr>
            <p:cNvPr id="427196" name="Oval 188"/>
            <p:cNvSpPr>
              <a:spLocks noChangeArrowheads="1"/>
            </p:cNvSpPr>
            <p:nvPr/>
          </p:nvSpPr>
          <p:spPr bwMode="black">
            <a:xfrm>
              <a:off x="5260975" y="2084388"/>
              <a:ext cx="30163" cy="30162"/>
            </a:xfrm>
            <a:prstGeom prst="ellipse">
              <a:avLst/>
            </a:prstGeom>
            <a:solidFill>
              <a:schemeClr val="accent2"/>
            </a:solidFill>
            <a:ln w="9525">
              <a:solidFill>
                <a:schemeClr val="accent2"/>
              </a:solidFill>
              <a:round/>
              <a:headEnd/>
              <a:tailEnd/>
            </a:ln>
          </p:spPr>
          <p:txBody>
            <a:bodyPr/>
            <a:lstStyle/>
            <a:p>
              <a:endParaRPr lang="en-US"/>
            </a:p>
          </p:txBody>
        </p:sp>
        <p:sp>
          <p:nvSpPr>
            <p:cNvPr id="427197" name="Freeform 189"/>
            <p:cNvSpPr>
              <a:spLocks/>
            </p:cNvSpPr>
            <p:nvPr/>
          </p:nvSpPr>
          <p:spPr bwMode="black">
            <a:xfrm>
              <a:off x="5235575" y="2087563"/>
              <a:ext cx="46038" cy="38100"/>
            </a:xfrm>
            <a:custGeom>
              <a:avLst/>
              <a:gdLst/>
              <a:ahLst/>
              <a:cxnLst>
                <a:cxn ang="0">
                  <a:pos x="0" y="18"/>
                </a:cxn>
                <a:cxn ang="0">
                  <a:pos x="74" y="0"/>
                </a:cxn>
                <a:cxn ang="0">
                  <a:pos x="88" y="53"/>
                </a:cxn>
                <a:cxn ang="0">
                  <a:pos x="14" y="71"/>
                </a:cxn>
                <a:cxn ang="0">
                  <a:pos x="0" y="18"/>
                </a:cxn>
              </a:cxnLst>
              <a:rect l="0" t="0" r="r" b="b"/>
              <a:pathLst>
                <a:path w="88" h="71">
                  <a:moveTo>
                    <a:pt x="0" y="18"/>
                  </a:moveTo>
                  <a:lnTo>
                    <a:pt x="74" y="0"/>
                  </a:lnTo>
                  <a:lnTo>
                    <a:pt x="88" y="53"/>
                  </a:lnTo>
                  <a:lnTo>
                    <a:pt x="14" y="71"/>
                  </a:lnTo>
                  <a:lnTo>
                    <a:pt x="0" y="18"/>
                  </a:lnTo>
                  <a:close/>
                </a:path>
              </a:pathLst>
            </a:custGeom>
            <a:solidFill>
              <a:schemeClr val="accent2"/>
            </a:solidFill>
            <a:ln w="9525">
              <a:solidFill>
                <a:schemeClr val="accent2"/>
              </a:solidFill>
              <a:round/>
              <a:headEnd/>
              <a:tailEnd/>
            </a:ln>
          </p:spPr>
          <p:txBody>
            <a:bodyPr/>
            <a:lstStyle/>
            <a:p>
              <a:endParaRPr lang="en-US"/>
            </a:p>
          </p:txBody>
        </p:sp>
        <p:sp>
          <p:nvSpPr>
            <p:cNvPr id="427198" name="Freeform 190"/>
            <p:cNvSpPr>
              <a:spLocks/>
            </p:cNvSpPr>
            <p:nvPr/>
          </p:nvSpPr>
          <p:spPr bwMode="black">
            <a:xfrm>
              <a:off x="5278438" y="2084388"/>
              <a:ext cx="36512" cy="30162"/>
            </a:xfrm>
            <a:custGeom>
              <a:avLst/>
              <a:gdLst/>
              <a:ahLst/>
              <a:cxnLst>
                <a:cxn ang="0">
                  <a:pos x="0" y="0"/>
                </a:cxn>
                <a:cxn ang="0">
                  <a:pos x="72" y="0"/>
                </a:cxn>
                <a:cxn ang="0">
                  <a:pos x="72" y="0"/>
                </a:cxn>
                <a:cxn ang="0">
                  <a:pos x="72" y="55"/>
                </a:cxn>
                <a:cxn ang="0">
                  <a:pos x="72" y="55"/>
                </a:cxn>
                <a:cxn ang="0">
                  <a:pos x="0" y="55"/>
                </a:cxn>
                <a:cxn ang="0">
                  <a:pos x="0" y="0"/>
                </a:cxn>
              </a:cxnLst>
              <a:rect l="0" t="0" r="r" b="b"/>
              <a:pathLst>
                <a:path w="72" h="55">
                  <a:moveTo>
                    <a:pt x="0" y="0"/>
                  </a:moveTo>
                  <a:lnTo>
                    <a:pt x="72" y="0"/>
                  </a:lnTo>
                  <a:lnTo>
                    <a:pt x="72" y="0"/>
                  </a:lnTo>
                  <a:lnTo>
                    <a:pt x="72" y="55"/>
                  </a:lnTo>
                  <a:lnTo>
                    <a:pt x="72"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199" name="Oval 191"/>
            <p:cNvSpPr>
              <a:spLocks noChangeArrowheads="1"/>
            </p:cNvSpPr>
            <p:nvPr/>
          </p:nvSpPr>
          <p:spPr bwMode="black">
            <a:xfrm>
              <a:off x="5338763" y="2084388"/>
              <a:ext cx="30162" cy="30162"/>
            </a:xfrm>
            <a:prstGeom prst="ellipse">
              <a:avLst/>
            </a:prstGeom>
            <a:solidFill>
              <a:schemeClr val="accent2"/>
            </a:solidFill>
            <a:ln w="9525">
              <a:solidFill>
                <a:schemeClr val="accent2"/>
              </a:solidFill>
              <a:round/>
              <a:headEnd/>
              <a:tailEnd/>
            </a:ln>
          </p:spPr>
          <p:txBody>
            <a:bodyPr/>
            <a:lstStyle/>
            <a:p>
              <a:endParaRPr lang="en-US"/>
            </a:p>
          </p:txBody>
        </p:sp>
        <p:sp>
          <p:nvSpPr>
            <p:cNvPr id="427200" name="Rectangle 192"/>
            <p:cNvSpPr>
              <a:spLocks noChangeArrowheads="1"/>
            </p:cNvSpPr>
            <p:nvPr/>
          </p:nvSpPr>
          <p:spPr bwMode="black">
            <a:xfrm>
              <a:off x="5314950" y="2084388"/>
              <a:ext cx="39688" cy="30162"/>
            </a:xfrm>
            <a:prstGeom prst="rect">
              <a:avLst/>
            </a:prstGeom>
            <a:solidFill>
              <a:schemeClr val="accent2"/>
            </a:solidFill>
            <a:ln w="9525">
              <a:solidFill>
                <a:schemeClr val="accent2"/>
              </a:solidFill>
              <a:miter lim="800000"/>
              <a:headEnd/>
              <a:tailEnd/>
            </a:ln>
          </p:spPr>
          <p:txBody>
            <a:bodyPr/>
            <a:lstStyle/>
            <a:p>
              <a:endParaRPr lang="en-US"/>
            </a:p>
          </p:txBody>
        </p:sp>
        <p:sp>
          <p:nvSpPr>
            <p:cNvPr id="427201" name="Oval 193"/>
            <p:cNvSpPr>
              <a:spLocks noChangeArrowheads="1"/>
            </p:cNvSpPr>
            <p:nvPr/>
          </p:nvSpPr>
          <p:spPr bwMode="black">
            <a:xfrm>
              <a:off x="5378450" y="2078038"/>
              <a:ext cx="28575" cy="26987"/>
            </a:xfrm>
            <a:prstGeom prst="ellipse">
              <a:avLst/>
            </a:prstGeom>
            <a:solidFill>
              <a:schemeClr val="accent2"/>
            </a:solidFill>
            <a:ln w="9525">
              <a:solidFill>
                <a:schemeClr val="accent2"/>
              </a:solidFill>
              <a:round/>
              <a:headEnd/>
              <a:tailEnd/>
            </a:ln>
          </p:spPr>
          <p:txBody>
            <a:bodyPr/>
            <a:lstStyle/>
            <a:p>
              <a:endParaRPr lang="en-US"/>
            </a:p>
          </p:txBody>
        </p:sp>
        <p:sp>
          <p:nvSpPr>
            <p:cNvPr id="427202" name="Freeform 194"/>
            <p:cNvSpPr>
              <a:spLocks/>
            </p:cNvSpPr>
            <p:nvPr/>
          </p:nvSpPr>
          <p:spPr bwMode="black">
            <a:xfrm>
              <a:off x="5353050" y="2078038"/>
              <a:ext cx="44450" cy="36512"/>
            </a:xfrm>
            <a:custGeom>
              <a:avLst/>
              <a:gdLst/>
              <a:ahLst/>
              <a:cxnLst>
                <a:cxn ang="0">
                  <a:pos x="0" y="18"/>
                </a:cxn>
                <a:cxn ang="0">
                  <a:pos x="72" y="0"/>
                </a:cxn>
                <a:cxn ang="0">
                  <a:pos x="86" y="52"/>
                </a:cxn>
                <a:cxn ang="0">
                  <a:pos x="13" y="71"/>
                </a:cxn>
                <a:cxn ang="0">
                  <a:pos x="0" y="18"/>
                </a:cxn>
              </a:cxnLst>
              <a:rect l="0" t="0" r="r" b="b"/>
              <a:pathLst>
                <a:path w="86" h="71">
                  <a:moveTo>
                    <a:pt x="0" y="18"/>
                  </a:moveTo>
                  <a:lnTo>
                    <a:pt x="72" y="0"/>
                  </a:lnTo>
                  <a:lnTo>
                    <a:pt x="86" y="52"/>
                  </a:lnTo>
                  <a:lnTo>
                    <a:pt x="13" y="71"/>
                  </a:lnTo>
                  <a:lnTo>
                    <a:pt x="0" y="18"/>
                  </a:lnTo>
                  <a:close/>
                </a:path>
              </a:pathLst>
            </a:custGeom>
            <a:solidFill>
              <a:schemeClr val="accent2"/>
            </a:solidFill>
            <a:ln w="9525">
              <a:solidFill>
                <a:schemeClr val="accent2"/>
              </a:solidFill>
              <a:round/>
              <a:headEnd/>
              <a:tailEnd/>
            </a:ln>
          </p:spPr>
          <p:txBody>
            <a:bodyPr/>
            <a:lstStyle/>
            <a:p>
              <a:endParaRPr lang="en-US"/>
            </a:p>
          </p:txBody>
        </p:sp>
        <p:sp>
          <p:nvSpPr>
            <p:cNvPr id="427203" name="Oval 195"/>
            <p:cNvSpPr>
              <a:spLocks noChangeArrowheads="1"/>
            </p:cNvSpPr>
            <p:nvPr/>
          </p:nvSpPr>
          <p:spPr bwMode="black">
            <a:xfrm>
              <a:off x="5416550" y="2078038"/>
              <a:ext cx="28575" cy="26987"/>
            </a:xfrm>
            <a:prstGeom prst="ellipse">
              <a:avLst/>
            </a:prstGeom>
            <a:solidFill>
              <a:schemeClr val="accent2"/>
            </a:solidFill>
            <a:ln w="9525">
              <a:solidFill>
                <a:schemeClr val="accent2"/>
              </a:solidFill>
              <a:round/>
              <a:headEnd/>
              <a:tailEnd/>
            </a:ln>
          </p:spPr>
          <p:txBody>
            <a:bodyPr/>
            <a:lstStyle/>
            <a:p>
              <a:endParaRPr lang="en-US"/>
            </a:p>
          </p:txBody>
        </p:sp>
        <p:sp>
          <p:nvSpPr>
            <p:cNvPr id="427204" name="Rectangle 196"/>
            <p:cNvSpPr>
              <a:spLocks noChangeArrowheads="1"/>
            </p:cNvSpPr>
            <p:nvPr/>
          </p:nvSpPr>
          <p:spPr bwMode="black">
            <a:xfrm>
              <a:off x="5392738" y="2078038"/>
              <a:ext cx="38100" cy="26987"/>
            </a:xfrm>
            <a:prstGeom prst="rect">
              <a:avLst/>
            </a:prstGeom>
            <a:solidFill>
              <a:schemeClr val="accent2"/>
            </a:solidFill>
            <a:ln w="9525">
              <a:solidFill>
                <a:schemeClr val="accent2"/>
              </a:solidFill>
              <a:miter lim="800000"/>
              <a:headEnd/>
              <a:tailEnd/>
            </a:ln>
          </p:spPr>
          <p:txBody>
            <a:bodyPr/>
            <a:lstStyle/>
            <a:p>
              <a:endParaRPr lang="en-US"/>
            </a:p>
          </p:txBody>
        </p:sp>
        <p:sp>
          <p:nvSpPr>
            <p:cNvPr id="427205" name="Oval 197"/>
            <p:cNvSpPr>
              <a:spLocks noChangeArrowheads="1"/>
            </p:cNvSpPr>
            <p:nvPr/>
          </p:nvSpPr>
          <p:spPr bwMode="black">
            <a:xfrm>
              <a:off x="5456238" y="2065338"/>
              <a:ext cx="28575" cy="30162"/>
            </a:xfrm>
            <a:prstGeom prst="ellipse">
              <a:avLst/>
            </a:prstGeom>
            <a:solidFill>
              <a:schemeClr val="accent2"/>
            </a:solidFill>
            <a:ln w="9525">
              <a:solidFill>
                <a:schemeClr val="accent2"/>
              </a:solidFill>
              <a:round/>
              <a:headEnd/>
              <a:tailEnd/>
            </a:ln>
          </p:spPr>
          <p:txBody>
            <a:bodyPr/>
            <a:lstStyle/>
            <a:p>
              <a:endParaRPr lang="en-US"/>
            </a:p>
          </p:txBody>
        </p:sp>
        <p:sp>
          <p:nvSpPr>
            <p:cNvPr id="427206" name="Freeform 198"/>
            <p:cNvSpPr>
              <a:spLocks/>
            </p:cNvSpPr>
            <p:nvPr/>
          </p:nvSpPr>
          <p:spPr bwMode="black">
            <a:xfrm>
              <a:off x="5426075" y="2065338"/>
              <a:ext cx="47625" cy="39687"/>
            </a:xfrm>
            <a:custGeom>
              <a:avLst/>
              <a:gdLst/>
              <a:ahLst/>
              <a:cxnLst>
                <a:cxn ang="0">
                  <a:pos x="0" y="18"/>
                </a:cxn>
                <a:cxn ang="0">
                  <a:pos x="72" y="0"/>
                </a:cxn>
                <a:cxn ang="0">
                  <a:pos x="86" y="52"/>
                </a:cxn>
                <a:cxn ang="0">
                  <a:pos x="14" y="70"/>
                </a:cxn>
                <a:cxn ang="0">
                  <a:pos x="0" y="18"/>
                </a:cxn>
              </a:cxnLst>
              <a:rect l="0" t="0" r="r" b="b"/>
              <a:pathLst>
                <a:path w="86" h="70">
                  <a:moveTo>
                    <a:pt x="0" y="18"/>
                  </a:moveTo>
                  <a:lnTo>
                    <a:pt x="72" y="0"/>
                  </a:lnTo>
                  <a:lnTo>
                    <a:pt x="86" y="52"/>
                  </a:lnTo>
                  <a:lnTo>
                    <a:pt x="14" y="70"/>
                  </a:lnTo>
                  <a:lnTo>
                    <a:pt x="0" y="18"/>
                  </a:lnTo>
                  <a:close/>
                </a:path>
              </a:pathLst>
            </a:custGeom>
            <a:solidFill>
              <a:schemeClr val="accent2"/>
            </a:solidFill>
            <a:ln w="9525">
              <a:solidFill>
                <a:schemeClr val="accent2"/>
              </a:solidFill>
              <a:round/>
              <a:headEnd/>
              <a:tailEnd/>
            </a:ln>
          </p:spPr>
          <p:txBody>
            <a:bodyPr/>
            <a:lstStyle/>
            <a:p>
              <a:endParaRPr lang="en-US"/>
            </a:p>
          </p:txBody>
        </p:sp>
        <p:sp>
          <p:nvSpPr>
            <p:cNvPr id="427207" name="Freeform 199"/>
            <p:cNvSpPr>
              <a:spLocks/>
            </p:cNvSpPr>
            <p:nvPr/>
          </p:nvSpPr>
          <p:spPr bwMode="black">
            <a:xfrm>
              <a:off x="5468938" y="2065338"/>
              <a:ext cx="39687" cy="30162"/>
            </a:xfrm>
            <a:custGeom>
              <a:avLst/>
              <a:gdLst/>
              <a:ahLst/>
              <a:cxnLst>
                <a:cxn ang="0">
                  <a:pos x="0" y="0"/>
                </a:cxn>
                <a:cxn ang="0">
                  <a:pos x="74" y="0"/>
                </a:cxn>
                <a:cxn ang="0">
                  <a:pos x="74" y="0"/>
                </a:cxn>
                <a:cxn ang="0">
                  <a:pos x="74" y="54"/>
                </a:cxn>
                <a:cxn ang="0">
                  <a:pos x="74" y="54"/>
                </a:cxn>
                <a:cxn ang="0">
                  <a:pos x="0" y="54"/>
                </a:cxn>
                <a:cxn ang="0">
                  <a:pos x="0" y="0"/>
                </a:cxn>
              </a:cxnLst>
              <a:rect l="0" t="0" r="r" b="b"/>
              <a:pathLst>
                <a:path w="74" h="54">
                  <a:moveTo>
                    <a:pt x="0" y="0"/>
                  </a:moveTo>
                  <a:lnTo>
                    <a:pt x="74" y="0"/>
                  </a:lnTo>
                  <a:lnTo>
                    <a:pt x="74" y="0"/>
                  </a:lnTo>
                  <a:lnTo>
                    <a:pt x="74" y="54"/>
                  </a:lnTo>
                  <a:lnTo>
                    <a:pt x="74" y="54"/>
                  </a:lnTo>
                  <a:lnTo>
                    <a:pt x="0" y="54"/>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08" name="Oval 200"/>
            <p:cNvSpPr>
              <a:spLocks noChangeArrowheads="1"/>
            </p:cNvSpPr>
            <p:nvPr/>
          </p:nvSpPr>
          <p:spPr bwMode="black">
            <a:xfrm>
              <a:off x="5521325" y="2065338"/>
              <a:ext cx="30163" cy="30162"/>
            </a:xfrm>
            <a:prstGeom prst="ellipse">
              <a:avLst/>
            </a:prstGeom>
            <a:solidFill>
              <a:schemeClr val="accent2"/>
            </a:solidFill>
            <a:ln w="9525">
              <a:solidFill>
                <a:schemeClr val="accent2"/>
              </a:solidFill>
              <a:round/>
              <a:headEnd/>
              <a:tailEnd/>
            </a:ln>
          </p:spPr>
          <p:txBody>
            <a:bodyPr/>
            <a:lstStyle/>
            <a:p>
              <a:endParaRPr lang="en-US"/>
            </a:p>
          </p:txBody>
        </p:sp>
        <p:sp>
          <p:nvSpPr>
            <p:cNvPr id="427209" name="Rectangle 201"/>
            <p:cNvSpPr>
              <a:spLocks noChangeArrowheads="1"/>
            </p:cNvSpPr>
            <p:nvPr/>
          </p:nvSpPr>
          <p:spPr bwMode="black">
            <a:xfrm>
              <a:off x="5508625" y="2065338"/>
              <a:ext cx="30163" cy="30162"/>
            </a:xfrm>
            <a:prstGeom prst="rect">
              <a:avLst/>
            </a:prstGeom>
            <a:solidFill>
              <a:schemeClr val="accent2"/>
            </a:solidFill>
            <a:ln w="9525">
              <a:solidFill>
                <a:schemeClr val="accent2"/>
              </a:solidFill>
              <a:miter lim="800000"/>
              <a:headEnd/>
              <a:tailEnd/>
            </a:ln>
          </p:spPr>
          <p:txBody>
            <a:bodyPr/>
            <a:lstStyle/>
            <a:p>
              <a:endParaRPr lang="en-US"/>
            </a:p>
          </p:txBody>
        </p:sp>
        <p:sp>
          <p:nvSpPr>
            <p:cNvPr id="427210" name="Oval 202"/>
            <p:cNvSpPr>
              <a:spLocks noChangeArrowheads="1"/>
            </p:cNvSpPr>
            <p:nvPr/>
          </p:nvSpPr>
          <p:spPr bwMode="black">
            <a:xfrm>
              <a:off x="5562600" y="2057400"/>
              <a:ext cx="26988" cy="30163"/>
            </a:xfrm>
            <a:prstGeom prst="ellipse">
              <a:avLst/>
            </a:prstGeom>
            <a:solidFill>
              <a:schemeClr val="accent2"/>
            </a:solidFill>
            <a:ln w="9525">
              <a:solidFill>
                <a:schemeClr val="accent2"/>
              </a:solidFill>
              <a:round/>
              <a:headEnd/>
              <a:tailEnd/>
            </a:ln>
          </p:spPr>
          <p:txBody>
            <a:bodyPr/>
            <a:lstStyle/>
            <a:p>
              <a:endParaRPr lang="en-US"/>
            </a:p>
          </p:txBody>
        </p:sp>
        <p:sp>
          <p:nvSpPr>
            <p:cNvPr id="427211" name="Freeform 203"/>
            <p:cNvSpPr>
              <a:spLocks/>
            </p:cNvSpPr>
            <p:nvPr/>
          </p:nvSpPr>
          <p:spPr bwMode="black">
            <a:xfrm>
              <a:off x="5532438" y="2057400"/>
              <a:ext cx="47625" cy="38100"/>
            </a:xfrm>
            <a:custGeom>
              <a:avLst/>
              <a:gdLst/>
              <a:ahLst/>
              <a:cxnLst>
                <a:cxn ang="0">
                  <a:pos x="0" y="18"/>
                </a:cxn>
                <a:cxn ang="0">
                  <a:pos x="72" y="0"/>
                </a:cxn>
                <a:cxn ang="0">
                  <a:pos x="86" y="55"/>
                </a:cxn>
                <a:cxn ang="0">
                  <a:pos x="14" y="72"/>
                </a:cxn>
                <a:cxn ang="0">
                  <a:pos x="0" y="18"/>
                </a:cxn>
              </a:cxnLst>
              <a:rect l="0" t="0" r="r" b="b"/>
              <a:pathLst>
                <a:path w="86" h="72">
                  <a:moveTo>
                    <a:pt x="0" y="18"/>
                  </a:moveTo>
                  <a:lnTo>
                    <a:pt x="72" y="0"/>
                  </a:lnTo>
                  <a:lnTo>
                    <a:pt x="86" y="55"/>
                  </a:lnTo>
                  <a:lnTo>
                    <a:pt x="14" y="72"/>
                  </a:lnTo>
                  <a:lnTo>
                    <a:pt x="0" y="18"/>
                  </a:lnTo>
                  <a:close/>
                </a:path>
              </a:pathLst>
            </a:custGeom>
            <a:solidFill>
              <a:schemeClr val="accent2"/>
            </a:solidFill>
            <a:ln w="9525">
              <a:solidFill>
                <a:schemeClr val="accent2"/>
              </a:solidFill>
              <a:round/>
              <a:headEnd/>
              <a:tailEnd/>
            </a:ln>
          </p:spPr>
          <p:txBody>
            <a:bodyPr/>
            <a:lstStyle/>
            <a:p>
              <a:endParaRPr lang="en-US"/>
            </a:p>
          </p:txBody>
        </p:sp>
        <p:sp>
          <p:nvSpPr>
            <p:cNvPr id="427212" name="Freeform 204"/>
            <p:cNvSpPr>
              <a:spLocks/>
            </p:cNvSpPr>
            <p:nvPr/>
          </p:nvSpPr>
          <p:spPr bwMode="black">
            <a:xfrm>
              <a:off x="5575300" y="2057400"/>
              <a:ext cx="39688" cy="30163"/>
            </a:xfrm>
            <a:custGeom>
              <a:avLst/>
              <a:gdLst/>
              <a:ahLst/>
              <a:cxnLst>
                <a:cxn ang="0">
                  <a:pos x="0" y="0"/>
                </a:cxn>
                <a:cxn ang="0">
                  <a:pos x="72" y="0"/>
                </a:cxn>
                <a:cxn ang="0">
                  <a:pos x="72" y="0"/>
                </a:cxn>
                <a:cxn ang="0">
                  <a:pos x="72" y="55"/>
                </a:cxn>
                <a:cxn ang="0">
                  <a:pos x="72" y="55"/>
                </a:cxn>
                <a:cxn ang="0">
                  <a:pos x="0" y="55"/>
                </a:cxn>
                <a:cxn ang="0">
                  <a:pos x="0" y="0"/>
                </a:cxn>
              </a:cxnLst>
              <a:rect l="0" t="0" r="r" b="b"/>
              <a:pathLst>
                <a:path w="72" h="55">
                  <a:moveTo>
                    <a:pt x="0" y="0"/>
                  </a:moveTo>
                  <a:lnTo>
                    <a:pt x="72" y="0"/>
                  </a:lnTo>
                  <a:lnTo>
                    <a:pt x="72" y="0"/>
                  </a:lnTo>
                  <a:lnTo>
                    <a:pt x="72" y="55"/>
                  </a:lnTo>
                  <a:lnTo>
                    <a:pt x="72"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13" name="Oval 205"/>
            <p:cNvSpPr>
              <a:spLocks noChangeArrowheads="1"/>
            </p:cNvSpPr>
            <p:nvPr/>
          </p:nvSpPr>
          <p:spPr bwMode="black">
            <a:xfrm>
              <a:off x="5627688" y="2057400"/>
              <a:ext cx="28575" cy="30163"/>
            </a:xfrm>
            <a:prstGeom prst="ellipse">
              <a:avLst/>
            </a:prstGeom>
            <a:solidFill>
              <a:schemeClr val="accent2"/>
            </a:solidFill>
            <a:ln w="9525">
              <a:solidFill>
                <a:schemeClr val="accent2"/>
              </a:solidFill>
              <a:round/>
              <a:headEnd/>
              <a:tailEnd/>
            </a:ln>
          </p:spPr>
          <p:txBody>
            <a:bodyPr/>
            <a:lstStyle/>
            <a:p>
              <a:endParaRPr lang="en-US"/>
            </a:p>
          </p:txBody>
        </p:sp>
        <p:sp>
          <p:nvSpPr>
            <p:cNvPr id="427214" name="Rectangle 206"/>
            <p:cNvSpPr>
              <a:spLocks noChangeArrowheads="1"/>
            </p:cNvSpPr>
            <p:nvPr/>
          </p:nvSpPr>
          <p:spPr bwMode="black">
            <a:xfrm>
              <a:off x="5614988" y="2057400"/>
              <a:ext cx="28575" cy="30163"/>
            </a:xfrm>
            <a:prstGeom prst="rect">
              <a:avLst/>
            </a:prstGeom>
            <a:solidFill>
              <a:schemeClr val="accent2"/>
            </a:solidFill>
            <a:ln w="9525">
              <a:solidFill>
                <a:schemeClr val="accent2"/>
              </a:solidFill>
              <a:miter lim="800000"/>
              <a:headEnd/>
              <a:tailEnd/>
            </a:ln>
          </p:spPr>
          <p:txBody>
            <a:bodyPr/>
            <a:lstStyle/>
            <a:p>
              <a:endParaRPr lang="en-US"/>
            </a:p>
          </p:txBody>
        </p:sp>
        <p:sp>
          <p:nvSpPr>
            <p:cNvPr id="427215" name="Oval 207"/>
            <p:cNvSpPr>
              <a:spLocks noChangeArrowheads="1"/>
            </p:cNvSpPr>
            <p:nvPr/>
          </p:nvSpPr>
          <p:spPr bwMode="black">
            <a:xfrm>
              <a:off x="5667375" y="2047875"/>
              <a:ext cx="31750" cy="30163"/>
            </a:xfrm>
            <a:prstGeom prst="ellipse">
              <a:avLst/>
            </a:prstGeom>
            <a:solidFill>
              <a:schemeClr val="accent2"/>
            </a:solidFill>
            <a:ln w="9525">
              <a:solidFill>
                <a:schemeClr val="accent2"/>
              </a:solidFill>
              <a:round/>
              <a:headEnd/>
              <a:tailEnd/>
            </a:ln>
          </p:spPr>
          <p:txBody>
            <a:bodyPr/>
            <a:lstStyle/>
            <a:p>
              <a:endParaRPr lang="en-US"/>
            </a:p>
          </p:txBody>
        </p:sp>
        <p:sp>
          <p:nvSpPr>
            <p:cNvPr id="427216" name="Freeform 208"/>
            <p:cNvSpPr>
              <a:spLocks/>
            </p:cNvSpPr>
            <p:nvPr/>
          </p:nvSpPr>
          <p:spPr bwMode="black">
            <a:xfrm>
              <a:off x="5638800" y="2047875"/>
              <a:ext cx="49213" cy="36513"/>
            </a:xfrm>
            <a:custGeom>
              <a:avLst/>
              <a:gdLst/>
              <a:ahLst/>
              <a:cxnLst>
                <a:cxn ang="0">
                  <a:pos x="0" y="19"/>
                </a:cxn>
                <a:cxn ang="0">
                  <a:pos x="72" y="0"/>
                </a:cxn>
                <a:cxn ang="0">
                  <a:pos x="86" y="53"/>
                </a:cxn>
                <a:cxn ang="0">
                  <a:pos x="13" y="71"/>
                </a:cxn>
                <a:cxn ang="0">
                  <a:pos x="0" y="19"/>
                </a:cxn>
              </a:cxnLst>
              <a:rect l="0" t="0" r="r" b="b"/>
              <a:pathLst>
                <a:path w="86" h="71">
                  <a:moveTo>
                    <a:pt x="0" y="19"/>
                  </a:moveTo>
                  <a:lnTo>
                    <a:pt x="72" y="0"/>
                  </a:lnTo>
                  <a:lnTo>
                    <a:pt x="86" y="53"/>
                  </a:lnTo>
                  <a:lnTo>
                    <a:pt x="13" y="71"/>
                  </a:lnTo>
                  <a:lnTo>
                    <a:pt x="0" y="19"/>
                  </a:lnTo>
                  <a:close/>
                </a:path>
              </a:pathLst>
            </a:custGeom>
            <a:solidFill>
              <a:schemeClr val="accent2"/>
            </a:solidFill>
            <a:ln w="9525">
              <a:solidFill>
                <a:schemeClr val="accent2"/>
              </a:solidFill>
              <a:round/>
              <a:headEnd/>
              <a:tailEnd/>
            </a:ln>
          </p:spPr>
          <p:txBody>
            <a:bodyPr/>
            <a:lstStyle/>
            <a:p>
              <a:endParaRPr lang="en-US"/>
            </a:p>
          </p:txBody>
        </p:sp>
        <p:sp>
          <p:nvSpPr>
            <p:cNvPr id="427217" name="Freeform 209"/>
            <p:cNvSpPr>
              <a:spLocks/>
            </p:cNvSpPr>
            <p:nvPr/>
          </p:nvSpPr>
          <p:spPr bwMode="black">
            <a:xfrm>
              <a:off x="5681663" y="2047875"/>
              <a:ext cx="30162" cy="30163"/>
            </a:xfrm>
            <a:custGeom>
              <a:avLst/>
              <a:gdLst/>
              <a:ahLst/>
              <a:cxnLst>
                <a:cxn ang="0">
                  <a:pos x="0" y="0"/>
                </a:cxn>
                <a:cxn ang="0">
                  <a:pos x="54" y="0"/>
                </a:cxn>
                <a:cxn ang="0">
                  <a:pos x="54" y="0"/>
                </a:cxn>
                <a:cxn ang="0">
                  <a:pos x="54" y="55"/>
                </a:cxn>
                <a:cxn ang="0">
                  <a:pos x="54" y="55"/>
                </a:cxn>
                <a:cxn ang="0">
                  <a:pos x="0" y="55"/>
                </a:cxn>
                <a:cxn ang="0">
                  <a:pos x="0" y="0"/>
                </a:cxn>
              </a:cxnLst>
              <a:rect l="0" t="0" r="r" b="b"/>
              <a:pathLst>
                <a:path w="54" h="55">
                  <a:moveTo>
                    <a:pt x="0" y="0"/>
                  </a:moveTo>
                  <a:lnTo>
                    <a:pt x="54" y="0"/>
                  </a:lnTo>
                  <a:lnTo>
                    <a:pt x="54" y="0"/>
                  </a:lnTo>
                  <a:lnTo>
                    <a:pt x="54" y="55"/>
                  </a:lnTo>
                  <a:lnTo>
                    <a:pt x="54"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18" name="Freeform 210"/>
            <p:cNvSpPr>
              <a:spLocks/>
            </p:cNvSpPr>
            <p:nvPr/>
          </p:nvSpPr>
          <p:spPr bwMode="black">
            <a:xfrm>
              <a:off x="5711825" y="2047875"/>
              <a:ext cx="38100" cy="30163"/>
            </a:xfrm>
            <a:custGeom>
              <a:avLst/>
              <a:gdLst/>
              <a:ahLst/>
              <a:cxnLst>
                <a:cxn ang="0">
                  <a:pos x="0" y="0"/>
                </a:cxn>
                <a:cxn ang="0">
                  <a:pos x="73" y="0"/>
                </a:cxn>
                <a:cxn ang="0">
                  <a:pos x="73" y="0"/>
                </a:cxn>
                <a:cxn ang="0">
                  <a:pos x="73" y="55"/>
                </a:cxn>
                <a:cxn ang="0">
                  <a:pos x="73" y="55"/>
                </a:cxn>
                <a:cxn ang="0">
                  <a:pos x="0" y="55"/>
                </a:cxn>
                <a:cxn ang="0">
                  <a:pos x="0" y="0"/>
                </a:cxn>
              </a:cxnLst>
              <a:rect l="0" t="0" r="r" b="b"/>
              <a:pathLst>
                <a:path w="73" h="55">
                  <a:moveTo>
                    <a:pt x="0" y="0"/>
                  </a:moveTo>
                  <a:lnTo>
                    <a:pt x="73" y="0"/>
                  </a:lnTo>
                  <a:lnTo>
                    <a:pt x="73" y="0"/>
                  </a:lnTo>
                  <a:lnTo>
                    <a:pt x="73" y="55"/>
                  </a:lnTo>
                  <a:lnTo>
                    <a:pt x="73"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19" name="Freeform 211"/>
            <p:cNvSpPr>
              <a:spLocks/>
            </p:cNvSpPr>
            <p:nvPr/>
          </p:nvSpPr>
          <p:spPr bwMode="black">
            <a:xfrm>
              <a:off x="5749925" y="2047875"/>
              <a:ext cx="26988" cy="30163"/>
            </a:xfrm>
            <a:custGeom>
              <a:avLst/>
              <a:gdLst/>
              <a:ahLst/>
              <a:cxnLst>
                <a:cxn ang="0">
                  <a:pos x="0" y="0"/>
                </a:cxn>
                <a:cxn ang="0">
                  <a:pos x="54" y="0"/>
                </a:cxn>
                <a:cxn ang="0">
                  <a:pos x="54" y="0"/>
                </a:cxn>
                <a:cxn ang="0">
                  <a:pos x="54" y="55"/>
                </a:cxn>
                <a:cxn ang="0">
                  <a:pos x="54" y="55"/>
                </a:cxn>
                <a:cxn ang="0">
                  <a:pos x="0" y="55"/>
                </a:cxn>
                <a:cxn ang="0">
                  <a:pos x="0" y="0"/>
                </a:cxn>
              </a:cxnLst>
              <a:rect l="0" t="0" r="r" b="b"/>
              <a:pathLst>
                <a:path w="54" h="55">
                  <a:moveTo>
                    <a:pt x="0" y="0"/>
                  </a:moveTo>
                  <a:lnTo>
                    <a:pt x="54" y="0"/>
                  </a:lnTo>
                  <a:lnTo>
                    <a:pt x="54" y="0"/>
                  </a:lnTo>
                  <a:lnTo>
                    <a:pt x="54" y="55"/>
                  </a:lnTo>
                  <a:lnTo>
                    <a:pt x="54"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20" name="Oval 212"/>
            <p:cNvSpPr>
              <a:spLocks noChangeArrowheads="1"/>
            </p:cNvSpPr>
            <p:nvPr/>
          </p:nvSpPr>
          <p:spPr bwMode="black">
            <a:xfrm>
              <a:off x="5800725" y="2047875"/>
              <a:ext cx="30163" cy="30163"/>
            </a:xfrm>
            <a:prstGeom prst="ellipse">
              <a:avLst/>
            </a:prstGeom>
            <a:solidFill>
              <a:schemeClr val="accent2"/>
            </a:solidFill>
            <a:ln w="9525">
              <a:solidFill>
                <a:schemeClr val="accent2"/>
              </a:solidFill>
              <a:round/>
              <a:headEnd/>
              <a:tailEnd/>
            </a:ln>
          </p:spPr>
          <p:txBody>
            <a:bodyPr/>
            <a:lstStyle/>
            <a:p>
              <a:endParaRPr lang="en-US"/>
            </a:p>
          </p:txBody>
        </p:sp>
        <p:sp>
          <p:nvSpPr>
            <p:cNvPr id="427221" name="Rectangle 213"/>
            <p:cNvSpPr>
              <a:spLocks noChangeArrowheads="1"/>
            </p:cNvSpPr>
            <p:nvPr/>
          </p:nvSpPr>
          <p:spPr bwMode="black">
            <a:xfrm>
              <a:off x="5776913" y="2047875"/>
              <a:ext cx="39687" cy="30163"/>
            </a:xfrm>
            <a:prstGeom prst="rect">
              <a:avLst/>
            </a:prstGeom>
            <a:solidFill>
              <a:schemeClr val="accent2"/>
            </a:solidFill>
            <a:ln w="9525">
              <a:solidFill>
                <a:schemeClr val="accent2"/>
              </a:solidFill>
              <a:miter lim="800000"/>
              <a:headEnd/>
              <a:tailEnd/>
            </a:ln>
          </p:spPr>
          <p:txBody>
            <a:bodyPr/>
            <a:lstStyle/>
            <a:p>
              <a:endParaRPr lang="en-US"/>
            </a:p>
          </p:txBody>
        </p:sp>
        <p:sp>
          <p:nvSpPr>
            <p:cNvPr id="427222" name="Oval 214"/>
            <p:cNvSpPr>
              <a:spLocks noChangeArrowheads="1"/>
            </p:cNvSpPr>
            <p:nvPr/>
          </p:nvSpPr>
          <p:spPr bwMode="black">
            <a:xfrm>
              <a:off x="5830888" y="2036763"/>
              <a:ext cx="26987" cy="28575"/>
            </a:xfrm>
            <a:prstGeom prst="ellipse">
              <a:avLst/>
            </a:prstGeom>
            <a:solidFill>
              <a:schemeClr val="accent2"/>
            </a:solidFill>
            <a:ln w="9525">
              <a:solidFill>
                <a:schemeClr val="accent2"/>
              </a:solidFill>
              <a:round/>
              <a:headEnd/>
              <a:tailEnd/>
            </a:ln>
          </p:spPr>
          <p:txBody>
            <a:bodyPr/>
            <a:lstStyle/>
            <a:p>
              <a:endParaRPr lang="en-US"/>
            </a:p>
          </p:txBody>
        </p:sp>
        <p:sp>
          <p:nvSpPr>
            <p:cNvPr id="427223" name="Freeform 215"/>
            <p:cNvSpPr>
              <a:spLocks/>
            </p:cNvSpPr>
            <p:nvPr/>
          </p:nvSpPr>
          <p:spPr bwMode="black">
            <a:xfrm>
              <a:off x="5811838" y="2039938"/>
              <a:ext cx="39687" cy="38100"/>
            </a:xfrm>
            <a:custGeom>
              <a:avLst/>
              <a:gdLst/>
              <a:ahLst/>
              <a:cxnLst>
                <a:cxn ang="0">
                  <a:pos x="0" y="18"/>
                </a:cxn>
                <a:cxn ang="0">
                  <a:pos x="54" y="0"/>
                </a:cxn>
                <a:cxn ang="0">
                  <a:pos x="73" y="53"/>
                </a:cxn>
                <a:cxn ang="0">
                  <a:pos x="19" y="71"/>
                </a:cxn>
                <a:cxn ang="0">
                  <a:pos x="0" y="18"/>
                </a:cxn>
              </a:cxnLst>
              <a:rect l="0" t="0" r="r" b="b"/>
              <a:pathLst>
                <a:path w="73" h="71">
                  <a:moveTo>
                    <a:pt x="0" y="18"/>
                  </a:moveTo>
                  <a:lnTo>
                    <a:pt x="54" y="0"/>
                  </a:lnTo>
                  <a:lnTo>
                    <a:pt x="73" y="53"/>
                  </a:lnTo>
                  <a:lnTo>
                    <a:pt x="19" y="71"/>
                  </a:lnTo>
                  <a:lnTo>
                    <a:pt x="0" y="18"/>
                  </a:lnTo>
                  <a:close/>
                </a:path>
              </a:pathLst>
            </a:custGeom>
            <a:solidFill>
              <a:schemeClr val="accent2"/>
            </a:solidFill>
            <a:ln w="9525">
              <a:solidFill>
                <a:schemeClr val="accent2"/>
              </a:solidFill>
              <a:round/>
              <a:headEnd/>
              <a:tailEnd/>
            </a:ln>
          </p:spPr>
          <p:txBody>
            <a:bodyPr/>
            <a:lstStyle/>
            <a:p>
              <a:endParaRPr lang="en-US"/>
            </a:p>
          </p:txBody>
        </p:sp>
        <p:sp>
          <p:nvSpPr>
            <p:cNvPr id="427224" name="Freeform 216"/>
            <p:cNvSpPr>
              <a:spLocks/>
            </p:cNvSpPr>
            <p:nvPr/>
          </p:nvSpPr>
          <p:spPr bwMode="black">
            <a:xfrm>
              <a:off x="5845175" y="2036763"/>
              <a:ext cx="30163" cy="28575"/>
            </a:xfrm>
            <a:custGeom>
              <a:avLst/>
              <a:gdLst/>
              <a:ahLst/>
              <a:cxnLst>
                <a:cxn ang="0">
                  <a:pos x="0" y="0"/>
                </a:cxn>
                <a:cxn ang="0">
                  <a:pos x="55" y="0"/>
                </a:cxn>
                <a:cxn ang="0">
                  <a:pos x="55" y="0"/>
                </a:cxn>
                <a:cxn ang="0">
                  <a:pos x="55" y="55"/>
                </a:cxn>
                <a:cxn ang="0">
                  <a:pos x="55" y="55"/>
                </a:cxn>
                <a:cxn ang="0">
                  <a:pos x="0" y="55"/>
                </a:cxn>
                <a:cxn ang="0">
                  <a:pos x="0" y="0"/>
                </a:cxn>
              </a:cxnLst>
              <a:rect l="0" t="0" r="r" b="b"/>
              <a:pathLst>
                <a:path w="55" h="55">
                  <a:moveTo>
                    <a:pt x="0" y="0"/>
                  </a:moveTo>
                  <a:lnTo>
                    <a:pt x="55" y="0"/>
                  </a:lnTo>
                  <a:lnTo>
                    <a:pt x="55" y="0"/>
                  </a:lnTo>
                  <a:lnTo>
                    <a:pt x="55" y="55"/>
                  </a:lnTo>
                  <a:lnTo>
                    <a:pt x="55"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25" name="Freeform 217"/>
            <p:cNvSpPr>
              <a:spLocks/>
            </p:cNvSpPr>
            <p:nvPr/>
          </p:nvSpPr>
          <p:spPr bwMode="black">
            <a:xfrm>
              <a:off x="5875338" y="2036763"/>
              <a:ext cx="38100" cy="28575"/>
            </a:xfrm>
            <a:custGeom>
              <a:avLst/>
              <a:gdLst/>
              <a:ahLst/>
              <a:cxnLst>
                <a:cxn ang="0">
                  <a:pos x="0" y="0"/>
                </a:cxn>
                <a:cxn ang="0">
                  <a:pos x="73" y="0"/>
                </a:cxn>
                <a:cxn ang="0">
                  <a:pos x="73" y="0"/>
                </a:cxn>
                <a:cxn ang="0">
                  <a:pos x="73" y="55"/>
                </a:cxn>
                <a:cxn ang="0">
                  <a:pos x="73" y="55"/>
                </a:cxn>
                <a:cxn ang="0">
                  <a:pos x="0" y="55"/>
                </a:cxn>
                <a:cxn ang="0">
                  <a:pos x="0" y="0"/>
                </a:cxn>
              </a:cxnLst>
              <a:rect l="0" t="0" r="r" b="b"/>
              <a:pathLst>
                <a:path w="73" h="55">
                  <a:moveTo>
                    <a:pt x="0" y="0"/>
                  </a:moveTo>
                  <a:lnTo>
                    <a:pt x="73" y="0"/>
                  </a:lnTo>
                  <a:lnTo>
                    <a:pt x="73" y="0"/>
                  </a:lnTo>
                  <a:lnTo>
                    <a:pt x="73" y="55"/>
                  </a:lnTo>
                  <a:lnTo>
                    <a:pt x="73"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26" name="Freeform 218"/>
            <p:cNvSpPr>
              <a:spLocks/>
            </p:cNvSpPr>
            <p:nvPr/>
          </p:nvSpPr>
          <p:spPr bwMode="black">
            <a:xfrm>
              <a:off x="5913438" y="2036763"/>
              <a:ext cx="28575" cy="28575"/>
            </a:xfrm>
            <a:custGeom>
              <a:avLst/>
              <a:gdLst/>
              <a:ahLst/>
              <a:cxnLst>
                <a:cxn ang="0">
                  <a:pos x="0" y="0"/>
                </a:cxn>
                <a:cxn ang="0">
                  <a:pos x="54" y="0"/>
                </a:cxn>
                <a:cxn ang="0">
                  <a:pos x="54" y="0"/>
                </a:cxn>
                <a:cxn ang="0">
                  <a:pos x="54" y="55"/>
                </a:cxn>
                <a:cxn ang="0">
                  <a:pos x="54" y="55"/>
                </a:cxn>
                <a:cxn ang="0">
                  <a:pos x="0" y="55"/>
                </a:cxn>
                <a:cxn ang="0">
                  <a:pos x="0" y="0"/>
                </a:cxn>
              </a:cxnLst>
              <a:rect l="0" t="0" r="r" b="b"/>
              <a:pathLst>
                <a:path w="54" h="55">
                  <a:moveTo>
                    <a:pt x="0" y="0"/>
                  </a:moveTo>
                  <a:lnTo>
                    <a:pt x="54" y="0"/>
                  </a:lnTo>
                  <a:lnTo>
                    <a:pt x="54" y="0"/>
                  </a:lnTo>
                  <a:lnTo>
                    <a:pt x="54" y="55"/>
                  </a:lnTo>
                  <a:lnTo>
                    <a:pt x="54"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27" name="Freeform 219"/>
            <p:cNvSpPr>
              <a:spLocks/>
            </p:cNvSpPr>
            <p:nvPr/>
          </p:nvSpPr>
          <p:spPr bwMode="black">
            <a:xfrm>
              <a:off x="5942013" y="2036763"/>
              <a:ext cx="26987" cy="28575"/>
            </a:xfrm>
            <a:custGeom>
              <a:avLst/>
              <a:gdLst/>
              <a:ahLst/>
              <a:cxnLst>
                <a:cxn ang="0">
                  <a:pos x="0" y="0"/>
                </a:cxn>
                <a:cxn ang="0">
                  <a:pos x="55" y="0"/>
                </a:cxn>
                <a:cxn ang="0">
                  <a:pos x="55" y="0"/>
                </a:cxn>
                <a:cxn ang="0">
                  <a:pos x="55" y="55"/>
                </a:cxn>
                <a:cxn ang="0">
                  <a:pos x="55" y="55"/>
                </a:cxn>
                <a:cxn ang="0">
                  <a:pos x="0" y="55"/>
                </a:cxn>
                <a:cxn ang="0">
                  <a:pos x="0" y="0"/>
                </a:cxn>
              </a:cxnLst>
              <a:rect l="0" t="0" r="r" b="b"/>
              <a:pathLst>
                <a:path w="55" h="55">
                  <a:moveTo>
                    <a:pt x="0" y="0"/>
                  </a:moveTo>
                  <a:lnTo>
                    <a:pt x="55" y="0"/>
                  </a:lnTo>
                  <a:lnTo>
                    <a:pt x="55" y="0"/>
                  </a:lnTo>
                  <a:lnTo>
                    <a:pt x="55" y="55"/>
                  </a:lnTo>
                  <a:lnTo>
                    <a:pt x="55" y="55"/>
                  </a:lnTo>
                  <a:lnTo>
                    <a:pt x="0" y="55"/>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28" name="Oval 220"/>
            <p:cNvSpPr>
              <a:spLocks noChangeArrowheads="1"/>
            </p:cNvSpPr>
            <p:nvPr/>
          </p:nvSpPr>
          <p:spPr bwMode="black">
            <a:xfrm>
              <a:off x="5983288" y="2036763"/>
              <a:ext cx="28575" cy="28575"/>
            </a:xfrm>
            <a:prstGeom prst="ellipse">
              <a:avLst/>
            </a:prstGeom>
            <a:solidFill>
              <a:schemeClr val="accent2"/>
            </a:solidFill>
            <a:ln w="9525">
              <a:solidFill>
                <a:schemeClr val="accent2"/>
              </a:solidFill>
              <a:round/>
              <a:headEnd/>
              <a:tailEnd/>
            </a:ln>
          </p:spPr>
          <p:txBody>
            <a:bodyPr/>
            <a:lstStyle/>
            <a:p>
              <a:endParaRPr lang="en-US"/>
            </a:p>
          </p:txBody>
        </p:sp>
        <p:sp>
          <p:nvSpPr>
            <p:cNvPr id="427229" name="Rectangle 221"/>
            <p:cNvSpPr>
              <a:spLocks noChangeArrowheads="1"/>
            </p:cNvSpPr>
            <p:nvPr/>
          </p:nvSpPr>
          <p:spPr bwMode="black">
            <a:xfrm>
              <a:off x="5969000" y="2036763"/>
              <a:ext cx="30163" cy="28575"/>
            </a:xfrm>
            <a:prstGeom prst="rect">
              <a:avLst/>
            </a:prstGeom>
            <a:solidFill>
              <a:schemeClr val="accent2"/>
            </a:solidFill>
            <a:ln w="9525">
              <a:solidFill>
                <a:schemeClr val="accent2"/>
              </a:solidFill>
              <a:miter lim="800000"/>
              <a:headEnd/>
              <a:tailEnd/>
            </a:ln>
          </p:spPr>
          <p:txBody>
            <a:bodyPr/>
            <a:lstStyle/>
            <a:p>
              <a:endParaRPr lang="en-US"/>
            </a:p>
          </p:txBody>
        </p:sp>
        <p:sp>
          <p:nvSpPr>
            <p:cNvPr id="427230" name="Oval 222"/>
            <p:cNvSpPr>
              <a:spLocks noChangeArrowheads="1"/>
            </p:cNvSpPr>
            <p:nvPr/>
          </p:nvSpPr>
          <p:spPr bwMode="black">
            <a:xfrm>
              <a:off x="6022975" y="2027238"/>
              <a:ext cx="30163" cy="30162"/>
            </a:xfrm>
            <a:prstGeom prst="ellipse">
              <a:avLst/>
            </a:prstGeom>
            <a:solidFill>
              <a:schemeClr val="accent2"/>
            </a:solidFill>
            <a:ln w="9525">
              <a:solidFill>
                <a:schemeClr val="accent2"/>
              </a:solidFill>
              <a:round/>
              <a:headEnd/>
              <a:tailEnd/>
            </a:ln>
          </p:spPr>
          <p:txBody>
            <a:bodyPr/>
            <a:lstStyle/>
            <a:p>
              <a:endParaRPr lang="en-US"/>
            </a:p>
          </p:txBody>
        </p:sp>
        <p:sp>
          <p:nvSpPr>
            <p:cNvPr id="427231" name="Freeform 223"/>
            <p:cNvSpPr>
              <a:spLocks/>
            </p:cNvSpPr>
            <p:nvPr/>
          </p:nvSpPr>
          <p:spPr bwMode="black">
            <a:xfrm>
              <a:off x="5994400" y="2027238"/>
              <a:ext cx="47625" cy="38100"/>
            </a:xfrm>
            <a:custGeom>
              <a:avLst/>
              <a:gdLst/>
              <a:ahLst/>
              <a:cxnLst>
                <a:cxn ang="0">
                  <a:pos x="0" y="18"/>
                </a:cxn>
                <a:cxn ang="0">
                  <a:pos x="73" y="0"/>
                </a:cxn>
                <a:cxn ang="0">
                  <a:pos x="87" y="52"/>
                </a:cxn>
                <a:cxn ang="0">
                  <a:pos x="14" y="71"/>
                </a:cxn>
                <a:cxn ang="0">
                  <a:pos x="0" y="18"/>
                </a:cxn>
              </a:cxnLst>
              <a:rect l="0" t="0" r="r" b="b"/>
              <a:pathLst>
                <a:path w="87" h="71">
                  <a:moveTo>
                    <a:pt x="0" y="18"/>
                  </a:moveTo>
                  <a:lnTo>
                    <a:pt x="73" y="0"/>
                  </a:lnTo>
                  <a:lnTo>
                    <a:pt x="87" y="52"/>
                  </a:lnTo>
                  <a:lnTo>
                    <a:pt x="14" y="71"/>
                  </a:lnTo>
                  <a:lnTo>
                    <a:pt x="0" y="18"/>
                  </a:lnTo>
                  <a:close/>
                </a:path>
              </a:pathLst>
            </a:custGeom>
            <a:solidFill>
              <a:schemeClr val="accent2"/>
            </a:solidFill>
            <a:ln w="9525">
              <a:solidFill>
                <a:schemeClr val="accent2"/>
              </a:solidFill>
              <a:round/>
              <a:headEnd/>
              <a:tailEnd/>
            </a:ln>
          </p:spPr>
          <p:txBody>
            <a:bodyPr/>
            <a:lstStyle/>
            <a:p>
              <a:endParaRPr lang="en-US"/>
            </a:p>
          </p:txBody>
        </p:sp>
        <p:sp>
          <p:nvSpPr>
            <p:cNvPr id="427232" name="Freeform 224"/>
            <p:cNvSpPr>
              <a:spLocks/>
            </p:cNvSpPr>
            <p:nvPr/>
          </p:nvSpPr>
          <p:spPr bwMode="black">
            <a:xfrm>
              <a:off x="6035675" y="2027238"/>
              <a:ext cx="30163" cy="30162"/>
            </a:xfrm>
            <a:custGeom>
              <a:avLst/>
              <a:gdLst/>
              <a:ahLst/>
              <a:cxnLst>
                <a:cxn ang="0">
                  <a:pos x="0" y="0"/>
                </a:cxn>
                <a:cxn ang="0">
                  <a:pos x="54" y="0"/>
                </a:cxn>
                <a:cxn ang="0">
                  <a:pos x="54" y="0"/>
                </a:cxn>
                <a:cxn ang="0">
                  <a:pos x="54" y="54"/>
                </a:cxn>
                <a:cxn ang="0">
                  <a:pos x="54" y="54"/>
                </a:cxn>
                <a:cxn ang="0">
                  <a:pos x="0" y="54"/>
                </a:cxn>
                <a:cxn ang="0">
                  <a:pos x="0" y="0"/>
                </a:cxn>
              </a:cxnLst>
              <a:rect l="0" t="0" r="r" b="b"/>
              <a:pathLst>
                <a:path w="54" h="54">
                  <a:moveTo>
                    <a:pt x="0" y="0"/>
                  </a:moveTo>
                  <a:lnTo>
                    <a:pt x="54" y="0"/>
                  </a:lnTo>
                  <a:lnTo>
                    <a:pt x="54" y="0"/>
                  </a:lnTo>
                  <a:lnTo>
                    <a:pt x="54" y="54"/>
                  </a:lnTo>
                  <a:lnTo>
                    <a:pt x="54" y="54"/>
                  </a:lnTo>
                  <a:lnTo>
                    <a:pt x="0" y="54"/>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33" name="Freeform 225"/>
            <p:cNvSpPr>
              <a:spLocks/>
            </p:cNvSpPr>
            <p:nvPr/>
          </p:nvSpPr>
          <p:spPr bwMode="black">
            <a:xfrm>
              <a:off x="6065838" y="2027238"/>
              <a:ext cx="28575" cy="30162"/>
            </a:xfrm>
            <a:custGeom>
              <a:avLst/>
              <a:gdLst/>
              <a:ahLst/>
              <a:cxnLst>
                <a:cxn ang="0">
                  <a:pos x="0" y="0"/>
                </a:cxn>
                <a:cxn ang="0">
                  <a:pos x="54" y="0"/>
                </a:cxn>
                <a:cxn ang="0">
                  <a:pos x="54" y="0"/>
                </a:cxn>
                <a:cxn ang="0">
                  <a:pos x="54" y="54"/>
                </a:cxn>
                <a:cxn ang="0">
                  <a:pos x="54" y="54"/>
                </a:cxn>
                <a:cxn ang="0">
                  <a:pos x="0" y="54"/>
                </a:cxn>
                <a:cxn ang="0">
                  <a:pos x="0" y="0"/>
                </a:cxn>
              </a:cxnLst>
              <a:rect l="0" t="0" r="r" b="b"/>
              <a:pathLst>
                <a:path w="54" h="54">
                  <a:moveTo>
                    <a:pt x="0" y="0"/>
                  </a:moveTo>
                  <a:lnTo>
                    <a:pt x="54" y="0"/>
                  </a:lnTo>
                  <a:lnTo>
                    <a:pt x="54" y="0"/>
                  </a:lnTo>
                  <a:lnTo>
                    <a:pt x="54" y="54"/>
                  </a:lnTo>
                  <a:lnTo>
                    <a:pt x="54" y="54"/>
                  </a:lnTo>
                  <a:lnTo>
                    <a:pt x="0" y="54"/>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34" name="Freeform 226"/>
            <p:cNvSpPr>
              <a:spLocks/>
            </p:cNvSpPr>
            <p:nvPr/>
          </p:nvSpPr>
          <p:spPr bwMode="black">
            <a:xfrm>
              <a:off x="6094413" y="2027238"/>
              <a:ext cx="30162" cy="30162"/>
            </a:xfrm>
            <a:custGeom>
              <a:avLst/>
              <a:gdLst/>
              <a:ahLst/>
              <a:cxnLst>
                <a:cxn ang="0">
                  <a:pos x="0" y="0"/>
                </a:cxn>
                <a:cxn ang="0">
                  <a:pos x="54" y="0"/>
                </a:cxn>
                <a:cxn ang="0">
                  <a:pos x="54" y="0"/>
                </a:cxn>
                <a:cxn ang="0">
                  <a:pos x="54" y="54"/>
                </a:cxn>
                <a:cxn ang="0">
                  <a:pos x="54" y="54"/>
                </a:cxn>
                <a:cxn ang="0">
                  <a:pos x="0" y="54"/>
                </a:cxn>
                <a:cxn ang="0">
                  <a:pos x="0" y="0"/>
                </a:cxn>
              </a:cxnLst>
              <a:rect l="0" t="0" r="r" b="b"/>
              <a:pathLst>
                <a:path w="54" h="54">
                  <a:moveTo>
                    <a:pt x="0" y="0"/>
                  </a:moveTo>
                  <a:lnTo>
                    <a:pt x="54" y="0"/>
                  </a:lnTo>
                  <a:lnTo>
                    <a:pt x="54" y="0"/>
                  </a:lnTo>
                  <a:lnTo>
                    <a:pt x="54" y="54"/>
                  </a:lnTo>
                  <a:lnTo>
                    <a:pt x="54" y="54"/>
                  </a:lnTo>
                  <a:lnTo>
                    <a:pt x="0" y="54"/>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35" name="Freeform 227"/>
            <p:cNvSpPr>
              <a:spLocks/>
            </p:cNvSpPr>
            <p:nvPr/>
          </p:nvSpPr>
          <p:spPr bwMode="black">
            <a:xfrm>
              <a:off x="6124575" y="2027238"/>
              <a:ext cx="28575" cy="30162"/>
            </a:xfrm>
            <a:custGeom>
              <a:avLst/>
              <a:gdLst/>
              <a:ahLst/>
              <a:cxnLst>
                <a:cxn ang="0">
                  <a:pos x="0" y="0"/>
                </a:cxn>
                <a:cxn ang="0">
                  <a:pos x="55" y="0"/>
                </a:cxn>
                <a:cxn ang="0">
                  <a:pos x="55" y="0"/>
                </a:cxn>
                <a:cxn ang="0">
                  <a:pos x="55" y="54"/>
                </a:cxn>
                <a:cxn ang="0">
                  <a:pos x="55" y="54"/>
                </a:cxn>
                <a:cxn ang="0">
                  <a:pos x="0" y="54"/>
                </a:cxn>
                <a:cxn ang="0">
                  <a:pos x="0" y="0"/>
                </a:cxn>
              </a:cxnLst>
              <a:rect l="0" t="0" r="r" b="b"/>
              <a:pathLst>
                <a:path w="55" h="54">
                  <a:moveTo>
                    <a:pt x="0" y="0"/>
                  </a:moveTo>
                  <a:lnTo>
                    <a:pt x="55" y="0"/>
                  </a:lnTo>
                  <a:lnTo>
                    <a:pt x="55" y="0"/>
                  </a:lnTo>
                  <a:lnTo>
                    <a:pt x="55" y="54"/>
                  </a:lnTo>
                  <a:lnTo>
                    <a:pt x="55" y="54"/>
                  </a:lnTo>
                  <a:lnTo>
                    <a:pt x="0" y="54"/>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36" name="Freeform 228"/>
            <p:cNvSpPr>
              <a:spLocks/>
            </p:cNvSpPr>
            <p:nvPr/>
          </p:nvSpPr>
          <p:spPr bwMode="black">
            <a:xfrm>
              <a:off x="6153150" y="2027238"/>
              <a:ext cx="30163" cy="30162"/>
            </a:xfrm>
            <a:custGeom>
              <a:avLst/>
              <a:gdLst/>
              <a:ahLst/>
              <a:cxnLst>
                <a:cxn ang="0">
                  <a:pos x="0" y="0"/>
                </a:cxn>
                <a:cxn ang="0">
                  <a:pos x="54" y="0"/>
                </a:cxn>
                <a:cxn ang="0">
                  <a:pos x="54" y="0"/>
                </a:cxn>
                <a:cxn ang="0">
                  <a:pos x="54" y="54"/>
                </a:cxn>
                <a:cxn ang="0">
                  <a:pos x="54" y="54"/>
                </a:cxn>
                <a:cxn ang="0">
                  <a:pos x="0" y="54"/>
                </a:cxn>
                <a:cxn ang="0">
                  <a:pos x="0" y="0"/>
                </a:cxn>
              </a:cxnLst>
              <a:rect l="0" t="0" r="r" b="b"/>
              <a:pathLst>
                <a:path w="54" h="54">
                  <a:moveTo>
                    <a:pt x="0" y="0"/>
                  </a:moveTo>
                  <a:lnTo>
                    <a:pt x="54" y="0"/>
                  </a:lnTo>
                  <a:lnTo>
                    <a:pt x="54" y="0"/>
                  </a:lnTo>
                  <a:lnTo>
                    <a:pt x="54" y="54"/>
                  </a:lnTo>
                  <a:lnTo>
                    <a:pt x="54" y="54"/>
                  </a:lnTo>
                  <a:lnTo>
                    <a:pt x="0" y="54"/>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37" name="Freeform 229"/>
            <p:cNvSpPr>
              <a:spLocks/>
            </p:cNvSpPr>
            <p:nvPr/>
          </p:nvSpPr>
          <p:spPr bwMode="black">
            <a:xfrm>
              <a:off x="6183313" y="2027238"/>
              <a:ext cx="26987" cy="30162"/>
            </a:xfrm>
            <a:custGeom>
              <a:avLst/>
              <a:gdLst/>
              <a:ahLst/>
              <a:cxnLst>
                <a:cxn ang="0">
                  <a:pos x="0" y="0"/>
                </a:cxn>
                <a:cxn ang="0">
                  <a:pos x="54" y="0"/>
                </a:cxn>
                <a:cxn ang="0">
                  <a:pos x="54" y="0"/>
                </a:cxn>
                <a:cxn ang="0">
                  <a:pos x="54" y="54"/>
                </a:cxn>
                <a:cxn ang="0">
                  <a:pos x="54" y="54"/>
                </a:cxn>
                <a:cxn ang="0">
                  <a:pos x="0" y="54"/>
                </a:cxn>
                <a:cxn ang="0">
                  <a:pos x="0" y="0"/>
                </a:cxn>
              </a:cxnLst>
              <a:rect l="0" t="0" r="r" b="b"/>
              <a:pathLst>
                <a:path w="54" h="54">
                  <a:moveTo>
                    <a:pt x="0" y="0"/>
                  </a:moveTo>
                  <a:lnTo>
                    <a:pt x="54" y="0"/>
                  </a:lnTo>
                  <a:lnTo>
                    <a:pt x="54" y="0"/>
                  </a:lnTo>
                  <a:lnTo>
                    <a:pt x="54" y="54"/>
                  </a:lnTo>
                  <a:lnTo>
                    <a:pt x="54" y="54"/>
                  </a:lnTo>
                  <a:lnTo>
                    <a:pt x="0" y="54"/>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38" name="Freeform 230"/>
            <p:cNvSpPr>
              <a:spLocks/>
            </p:cNvSpPr>
            <p:nvPr/>
          </p:nvSpPr>
          <p:spPr bwMode="black">
            <a:xfrm>
              <a:off x="6210300" y="2027238"/>
              <a:ext cx="26988" cy="30162"/>
            </a:xfrm>
            <a:custGeom>
              <a:avLst/>
              <a:gdLst/>
              <a:ahLst/>
              <a:cxnLst>
                <a:cxn ang="0">
                  <a:pos x="0" y="0"/>
                </a:cxn>
                <a:cxn ang="0">
                  <a:pos x="55" y="0"/>
                </a:cxn>
                <a:cxn ang="0">
                  <a:pos x="55" y="0"/>
                </a:cxn>
                <a:cxn ang="0">
                  <a:pos x="55" y="54"/>
                </a:cxn>
                <a:cxn ang="0">
                  <a:pos x="55" y="54"/>
                </a:cxn>
                <a:cxn ang="0">
                  <a:pos x="0" y="54"/>
                </a:cxn>
                <a:cxn ang="0">
                  <a:pos x="0" y="0"/>
                </a:cxn>
              </a:cxnLst>
              <a:rect l="0" t="0" r="r" b="b"/>
              <a:pathLst>
                <a:path w="55" h="54">
                  <a:moveTo>
                    <a:pt x="0" y="0"/>
                  </a:moveTo>
                  <a:lnTo>
                    <a:pt x="55" y="0"/>
                  </a:lnTo>
                  <a:lnTo>
                    <a:pt x="55" y="0"/>
                  </a:lnTo>
                  <a:lnTo>
                    <a:pt x="55" y="54"/>
                  </a:lnTo>
                  <a:lnTo>
                    <a:pt x="55" y="54"/>
                  </a:lnTo>
                  <a:lnTo>
                    <a:pt x="0" y="54"/>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39" name="Freeform 231"/>
            <p:cNvSpPr>
              <a:spLocks/>
            </p:cNvSpPr>
            <p:nvPr/>
          </p:nvSpPr>
          <p:spPr bwMode="black">
            <a:xfrm>
              <a:off x="6237288" y="2027238"/>
              <a:ext cx="30162" cy="30162"/>
            </a:xfrm>
            <a:custGeom>
              <a:avLst/>
              <a:gdLst/>
              <a:ahLst/>
              <a:cxnLst>
                <a:cxn ang="0">
                  <a:pos x="0" y="0"/>
                </a:cxn>
                <a:cxn ang="0">
                  <a:pos x="55" y="0"/>
                </a:cxn>
                <a:cxn ang="0">
                  <a:pos x="55" y="0"/>
                </a:cxn>
                <a:cxn ang="0">
                  <a:pos x="55" y="54"/>
                </a:cxn>
                <a:cxn ang="0">
                  <a:pos x="55" y="54"/>
                </a:cxn>
                <a:cxn ang="0">
                  <a:pos x="0" y="54"/>
                </a:cxn>
                <a:cxn ang="0">
                  <a:pos x="0" y="0"/>
                </a:cxn>
              </a:cxnLst>
              <a:rect l="0" t="0" r="r" b="b"/>
              <a:pathLst>
                <a:path w="55" h="54">
                  <a:moveTo>
                    <a:pt x="0" y="0"/>
                  </a:moveTo>
                  <a:lnTo>
                    <a:pt x="55" y="0"/>
                  </a:lnTo>
                  <a:lnTo>
                    <a:pt x="55" y="0"/>
                  </a:lnTo>
                  <a:lnTo>
                    <a:pt x="55" y="54"/>
                  </a:lnTo>
                  <a:lnTo>
                    <a:pt x="55" y="54"/>
                  </a:lnTo>
                  <a:lnTo>
                    <a:pt x="0" y="54"/>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40" name="Freeform 232"/>
            <p:cNvSpPr>
              <a:spLocks/>
            </p:cNvSpPr>
            <p:nvPr/>
          </p:nvSpPr>
          <p:spPr bwMode="black">
            <a:xfrm>
              <a:off x="6267450" y="2027238"/>
              <a:ext cx="28575" cy="30162"/>
            </a:xfrm>
            <a:custGeom>
              <a:avLst/>
              <a:gdLst/>
              <a:ahLst/>
              <a:cxnLst>
                <a:cxn ang="0">
                  <a:pos x="0" y="0"/>
                </a:cxn>
                <a:cxn ang="0">
                  <a:pos x="54" y="0"/>
                </a:cxn>
                <a:cxn ang="0">
                  <a:pos x="54" y="0"/>
                </a:cxn>
                <a:cxn ang="0">
                  <a:pos x="54" y="54"/>
                </a:cxn>
                <a:cxn ang="0">
                  <a:pos x="54" y="54"/>
                </a:cxn>
                <a:cxn ang="0">
                  <a:pos x="0" y="54"/>
                </a:cxn>
                <a:cxn ang="0">
                  <a:pos x="0" y="0"/>
                </a:cxn>
              </a:cxnLst>
              <a:rect l="0" t="0" r="r" b="b"/>
              <a:pathLst>
                <a:path w="54" h="54">
                  <a:moveTo>
                    <a:pt x="0" y="0"/>
                  </a:moveTo>
                  <a:lnTo>
                    <a:pt x="54" y="0"/>
                  </a:lnTo>
                  <a:lnTo>
                    <a:pt x="54" y="0"/>
                  </a:lnTo>
                  <a:lnTo>
                    <a:pt x="54" y="54"/>
                  </a:lnTo>
                  <a:lnTo>
                    <a:pt x="54" y="54"/>
                  </a:lnTo>
                  <a:lnTo>
                    <a:pt x="0" y="54"/>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41" name="Freeform 233"/>
            <p:cNvSpPr>
              <a:spLocks/>
            </p:cNvSpPr>
            <p:nvPr/>
          </p:nvSpPr>
          <p:spPr bwMode="black">
            <a:xfrm>
              <a:off x="6296025" y="2027238"/>
              <a:ext cx="28575" cy="30162"/>
            </a:xfrm>
            <a:custGeom>
              <a:avLst/>
              <a:gdLst/>
              <a:ahLst/>
              <a:cxnLst>
                <a:cxn ang="0">
                  <a:pos x="0" y="0"/>
                </a:cxn>
                <a:cxn ang="0">
                  <a:pos x="54" y="0"/>
                </a:cxn>
                <a:cxn ang="0">
                  <a:pos x="54" y="0"/>
                </a:cxn>
                <a:cxn ang="0">
                  <a:pos x="54" y="54"/>
                </a:cxn>
                <a:cxn ang="0">
                  <a:pos x="54" y="54"/>
                </a:cxn>
                <a:cxn ang="0">
                  <a:pos x="0" y="54"/>
                </a:cxn>
                <a:cxn ang="0">
                  <a:pos x="0" y="0"/>
                </a:cxn>
              </a:cxnLst>
              <a:rect l="0" t="0" r="r" b="b"/>
              <a:pathLst>
                <a:path w="54" h="54">
                  <a:moveTo>
                    <a:pt x="0" y="0"/>
                  </a:moveTo>
                  <a:lnTo>
                    <a:pt x="54" y="0"/>
                  </a:lnTo>
                  <a:lnTo>
                    <a:pt x="54" y="0"/>
                  </a:lnTo>
                  <a:lnTo>
                    <a:pt x="54" y="54"/>
                  </a:lnTo>
                  <a:lnTo>
                    <a:pt x="54" y="54"/>
                  </a:lnTo>
                  <a:lnTo>
                    <a:pt x="0" y="54"/>
                  </a:lnTo>
                  <a:lnTo>
                    <a:pt x="0" y="0"/>
                  </a:lnTo>
                  <a:close/>
                </a:path>
              </a:pathLst>
            </a:custGeom>
            <a:solidFill>
              <a:schemeClr val="accent2"/>
            </a:solidFill>
            <a:ln w="9525">
              <a:solidFill>
                <a:schemeClr val="accent2"/>
              </a:solidFill>
              <a:round/>
              <a:headEnd/>
              <a:tailEnd/>
            </a:ln>
          </p:spPr>
          <p:txBody>
            <a:bodyPr/>
            <a:lstStyle/>
            <a:p>
              <a:endParaRPr lang="en-US"/>
            </a:p>
          </p:txBody>
        </p:sp>
        <p:sp>
          <p:nvSpPr>
            <p:cNvPr id="427242" name="Rectangle 234"/>
            <p:cNvSpPr>
              <a:spLocks noChangeArrowheads="1"/>
            </p:cNvSpPr>
            <p:nvPr/>
          </p:nvSpPr>
          <p:spPr bwMode="black">
            <a:xfrm>
              <a:off x="6324600" y="2027238"/>
              <a:ext cx="31750" cy="30162"/>
            </a:xfrm>
            <a:prstGeom prst="rect">
              <a:avLst/>
            </a:prstGeom>
            <a:solidFill>
              <a:schemeClr val="accent2"/>
            </a:solidFill>
            <a:ln w="9525">
              <a:solidFill>
                <a:schemeClr val="accent2"/>
              </a:solidFill>
              <a:miter lim="800000"/>
              <a:headEnd/>
              <a:tailEnd/>
            </a:ln>
          </p:spPr>
          <p:txBody>
            <a:bodyPr/>
            <a:lstStyle/>
            <a:p>
              <a:endParaRPr lang="en-US"/>
            </a:p>
          </p:txBody>
        </p:sp>
        <p:sp>
          <p:nvSpPr>
            <p:cNvPr id="427243" name="Rectangle 235"/>
            <p:cNvSpPr>
              <a:spLocks noChangeArrowheads="1"/>
            </p:cNvSpPr>
            <p:nvPr/>
          </p:nvSpPr>
          <p:spPr bwMode="black">
            <a:xfrm>
              <a:off x="1203325" y="5710238"/>
              <a:ext cx="112713" cy="244475"/>
            </a:xfrm>
            <a:prstGeom prst="rect">
              <a:avLst/>
            </a:prstGeom>
            <a:noFill/>
            <a:ln w="9525">
              <a:noFill/>
              <a:miter lim="800000"/>
              <a:headEnd/>
              <a:tailEnd/>
            </a:ln>
          </p:spPr>
          <p:txBody>
            <a:bodyPr wrap="none" lIns="0" tIns="0" rIns="0" bIns="0">
              <a:spAutoFit/>
            </a:bodyPr>
            <a:lstStyle/>
            <a:p>
              <a:pPr algn="l" eaLnBrk="0" hangingPunct="0"/>
              <a:r>
                <a:rPr lang="en-US" sz="1600"/>
                <a:t>0</a:t>
              </a:r>
              <a:endParaRPr lang="en-US" sz="4400"/>
            </a:p>
          </p:txBody>
        </p:sp>
        <p:sp>
          <p:nvSpPr>
            <p:cNvPr id="427244" name="Rectangle 236"/>
            <p:cNvSpPr>
              <a:spLocks noChangeArrowheads="1"/>
            </p:cNvSpPr>
            <p:nvPr/>
          </p:nvSpPr>
          <p:spPr bwMode="black">
            <a:xfrm>
              <a:off x="3024188" y="5710238"/>
              <a:ext cx="338137" cy="244475"/>
            </a:xfrm>
            <a:prstGeom prst="rect">
              <a:avLst/>
            </a:prstGeom>
            <a:noFill/>
            <a:ln w="9525">
              <a:noFill/>
              <a:miter lim="800000"/>
              <a:headEnd/>
              <a:tailEnd/>
            </a:ln>
          </p:spPr>
          <p:txBody>
            <a:bodyPr wrap="none" lIns="0" tIns="0" rIns="0" bIns="0">
              <a:spAutoFit/>
            </a:bodyPr>
            <a:lstStyle/>
            <a:p>
              <a:pPr algn="l" eaLnBrk="0" hangingPunct="0"/>
              <a:r>
                <a:rPr lang="en-US" sz="1600"/>
                <a:t>100</a:t>
              </a:r>
              <a:endParaRPr lang="en-US" sz="4400"/>
            </a:p>
          </p:txBody>
        </p:sp>
        <p:sp>
          <p:nvSpPr>
            <p:cNvPr id="427245" name="Rectangle 237"/>
            <p:cNvSpPr>
              <a:spLocks noChangeArrowheads="1"/>
            </p:cNvSpPr>
            <p:nvPr/>
          </p:nvSpPr>
          <p:spPr bwMode="black">
            <a:xfrm>
              <a:off x="5073650" y="5710238"/>
              <a:ext cx="338138" cy="244475"/>
            </a:xfrm>
            <a:prstGeom prst="rect">
              <a:avLst/>
            </a:prstGeom>
            <a:noFill/>
            <a:ln w="9525">
              <a:noFill/>
              <a:miter lim="800000"/>
              <a:headEnd/>
              <a:tailEnd/>
            </a:ln>
          </p:spPr>
          <p:txBody>
            <a:bodyPr wrap="none" lIns="0" tIns="0" rIns="0" bIns="0">
              <a:spAutoFit/>
            </a:bodyPr>
            <a:lstStyle/>
            <a:p>
              <a:pPr algn="l" eaLnBrk="0" hangingPunct="0"/>
              <a:r>
                <a:rPr lang="en-US" sz="1600"/>
                <a:t>200</a:t>
              </a:r>
              <a:endParaRPr lang="en-US" sz="4400"/>
            </a:p>
          </p:txBody>
        </p:sp>
        <p:sp>
          <p:nvSpPr>
            <p:cNvPr id="427246" name="Rectangle 238"/>
            <p:cNvSpPr>
              <a:spLocks noChangeArrowheads="1"/>
            </p:cNvSpPr>
            <p:nvPr/>
          </p:nvSpPr>
          <p:spPr bwMode="black">
            <a:xfrm>
              <a:off x="7010400" y="5710238"/>
              <a:ext cx="338138" cy="244475"/>
            </a:xfrm>
            <a:prstGeom prst="rect">
              <a:avLst/>
            </a:prstGeom>
            <a:noFill/>
            <a:ln w="9525">
              <a:noFill/>
              <a:miter lim="800000"/>
              <a:headEnd/>
              <a:tailEnd/>
            </a:ln>
          </p:spPr>
          <p:txBody>
            <a:bodyPr wrap="none" lIns="0" tIns="0" rIns="0" bIns="0">
              <a:spAutoFit/>
            </a:bodyPr>
            <a:lstStyle/>
            <a:p>
              <a:pPr algn="l" eaLnBrk="0" hangingPunct="0"/>
              <a:r>
                <a:rPr lang="en-US" sz="1600"/>
                <a:t>300</a:t>
              </a:r>
              <a:endParaRPr lang="en-US" sz="4400"/>
            </a:p>
          </p:txBody>
        </p:sp>
        <p:sp>
          <p:nvSpPr>
            <p:cNvPr id="427247" name="Rectangle 239"/>
            <p:cNvSpPr>
              <a:spLocks noChangeArrowheads="1"/>
            </p:cNvSpPr>
            <p:nvPr/>
          </p:nvSpPr>
          <p:spPr bwMode="black">
            <a:xfrm>
              <a:off x="985838" y="5464175"/>
              <a:ext cx="112712" cy="244475"/>
            </a:xfrm>
            <a:prstGeom prst="rect">
              <a:avLst/>
            </a:prstGeom>
            <a:noFill/>
            <a:ln w="9525">
              <a:noFill/>
              <a:miter lim="800000"/>
              <a:headEnd/>
              <a:tailEnd/>
            </a:ln>
          </p:spPr>
          <p:txBody>
            <a:bodyPr wrap="none" lIns="0" tIns="0" rIns="0" bIns="0">
              <a:spAutoFit/>
            </a:bodyPr>
            <a:lstStyle/>
            <a:p>
              <a:pPr algn="l" eaLnBrk="0" hangingPunct="0"/>
              <a:r>
                <a:rPr lang="en-US" sz="1600"/>
                <a:t>0</a:t>
              </a:r>
              <a:endParaRPr lang="en-US" sz="4400"/>
            </a:p>
          </p:txBody>
        </p:sp>
        <p:sp>
          <p:nvSpPr>
            <p:cNvPr id="427248" name="Rectangle 240"/>
            <p:cNvSpPr>
              <a:spLocks noChangeArrowheads="1"/>
            </p:cNvSpPr>
            <p:nvPr/>
          </p:nvSpPr>
          <p:spPr bwMode="black">
            <a:xfrm>
              <a:off x="825500" y="4921250"/>
              <a:ext cx="338138" cy="244475"/>
            </a:xfrm>
            <a:prstGeom prst="rect">
              <a:avLst/>
            </a:prstGeom>
            <a:noFill/>
            <a:ln w="9525">
              <a:noFill/>
              <a:miter lim="800000"/>
              <a:headEnd/>
              <a:tailEnd/>
            </a:ln>
          </p:spPr>
          <p:txBody>
            <a:bodyPr wrap="none" lIns="0" tIns="0" rIns="0" bIns="0">
              <a:spAutoFit/>
            </a:bodyPr>
            <a:lstStyle/>
            <a:p>
              <a:pPr algn="l" eaLnBrk="0" hangingPunct="0"/>
              <a:r>
                <a:rPr lang="en-US" sz="1600"/>
                <a:t>100</a:t>
              </a:r>
              <a:endParaRPr lang="en-US" sz="4400"/>
            </a:p>
          </p:txBody>
        </p:sp>
        <p:sp>
          <p:nvSpPr>
            <p:cNvPr id="427249" name="Rectangle 241"/>
            <p:cNvSpPr>
              <a:spLocks noChangeArrowheads="1"/>
            </p:cNvSpPr>
            <p:nvPr/>
          </p:nvSpPr>
          <p:spPr bwMode="black">
            <a:xfrm>
              <a:off x="825500" y="4376738"/>
              <a:ext cx="338138" cy="244475"/>
            </a:xfrm>
            <a:prstGeom prst="rect">
              <a:avLst/>
            </a:prstGeom>
            <a:noFill/>
            <a:ln w="9525">
              <a:noFill/>
              <a:miter lim="800000"/>
              <a:headEnd/>
              <a:tailEnd/>
            </a:ln>
          </p:spPr>
          <p:txBody>
            <a:bodyPr wrap="none" lIns="0" tIns="0" rIns="0" bIns="0">
              <a:spAutoFit/>
            </a:bodyPr>
            <a:lstStyle/>
            <a:p>
              <a:pPr algn="l" eaLnBrk="0" hangingPunct="0"/>
              <a:r>
                <a:rPr lang="en-US" sz="1600"/>
                <a:t>200</a:t>
              </a:r>
              <a:endParaRPr lang="en-US" sz="4400"/>
            </a:p>
          </p:txBody>
        </p:sp>
        <p:sp>
          <p:nvSpPr>
            <p:cNvPr id="427250" name="Rectangle 242"/>
            <p:cNvSpPr>
              <a:spLocks noChangeArrowheads="1"/>
            </p:cNvSpPr>
            <p:nvPr/>
          </p:nvSpPr>
          <p:spPr bwMode="black">
            <a:xfrm>
              <a:off x="825500" y="3730625"/>
              <a:ext cx="338138" cy="244475"/>
            </a:xfrm>
            <a:prstGeom prst="rect">
              <a:avLst/>
            </a:prstGeom>
            <a:noFill/>
            <a:ln w="9525">
              <a:noFill/>
              <a:miter lim="800000"/>
              <a:headEnd/>
              <a:tailEnd/>
            </a:ln>
          </p:spPr>
          <p:txBody>
            <a:bodyPr wrap="none" lIns="0" tIns="0" rIns="0" bIns="0">
              <a:spAutoFit/>
            </a:bodyPr>
            <a:lstStyle/>
            <a:p>
              <a:pPr algn="l" eaLnBrk="0" hangingPunct="0"/>
              <a:r>
                <a:rPr lang="en-US" sz="1600"/>
                <a:t>300</a:t>
              </a:r>
              <a:endParaRPr lang="en-US" sz="4400"/>
            </a:p>
          </p:txBody>
        </p:sp>
        <p:sp>
          <p:nvSpPr>
            <p:cNvPr id="427251" name="Rectangle 243"/>
            <p:cNvSpPr>
              <a:spLocks noChangeArrowheads="1"/>
            </p:cNvSpPr>
            <p:nvPr/>
          </p:nvSpPr>
          <p:spPr bwMode="black">
            <a:xfrm>
              <a:off x="825500" y="3208338"/>
              <a:ext cx="338138" cy="244475"/>
            </a:xfrm>
            <a:prstGeom prst="rect">
              <a:avLst/>
            </a:prstGeom>
            <a:noFill/>
            <a:ln w="9525">
              <a:noFill/>
              <a:miter lim="800000"/>
              <a:headEnd/>
              <a:tailEnd/>
            </a:ln>
          </p:spPr>
          <p:txBody>
            <a:bodyPr wrap="none" lIns="0" tIns="0" rIns="0" bIns="0">
              <a:spAutoFit/>
            </a:bodyPr>
            <a:lstStyle/>
            <a:p>
              <a:pPr algn="l" eaLnBrk="0" hangingPunct="0"/>
              <a:r>
                <a:rPr lang="en-US" sz="1600"/>
                <a:t>400</a:t>
              </a:r>
              <a:endParaRPr lang="en-US" sz="4400"/>
            </a:p>
          </p:txBody>
        </p:sp>
        <p:sp>
          <p:nvSpPr>
            <p:cNvPr id="427252" name="Rectangle 244"/>
            <p:cNvSpPr>
              <a:spLocks noChangeArrowheads="1"/>
            </p:cNvSpPr>
            <p:nvPr/>
          </p:nvSpPr>
          <p:spPr bwMode="black">
            <a:xfrm>
              <a:off x="825500" y="2682875"/>
              <a:ext cx="338138" cy="244475"/>
            </a:xfrm>
            <a:prstGeom prst="rect">
              <a:avLst/>
            </a:prstGeom>
            <a:noFill/>
            <a:ln w="9525">
              <a:noFill/>
              <a:miter lim="800000"/>
              <a:headEnd/>
              <a:tailEnd/>
            </a:ln>
          </p:spPr>
          <p:txBody>
            <a:bodyPr wrap="none" lIns="0" tIns="0" rIns="0" bIns="0">
              <a:spAutoFit/>
            </a:bodyPr>
            <a:lstStyle/>
            <a:p>
              <a:pPr algn="l" eaLnBrk="0" hangingPunct="0"/>
              <a:r>
                <a:rPr lang="en-US" sz="1600"/>
                <a:t>500</a:t>
              </a:r>
              <a:endParaRPr lang="en-US" sz="4400"/>
            </a:p>
          </p:txBody>
        </p:sp>
        <p:sp>
          <p:nvSpPr>
            <p:cNvPr id="427253" name="Rectangle 245"/>
            <p:cNvSpPr>
              <a:spLocks noChangeArrowheads="1"/>
            </p:cNvSpPr>
            <p:nvPr/>
          </p:nvSpPr>
          <p:spPr bwMode="black">
            <a:xfrm>
              <a:off x="825500" y="2078038"/>
              <a:ext cx="338138" cy="244475"/>
            </a:xfrm>
            <a:prstGeom prst="rect">
              <a:avLst/>
            </a:prstGeom>
            <a:noFill/>
            <a:ln w="9525">
              <a:noFill/>
              <a:miter lim="800000"/>
              <a:headEnd/>
              <a:tailEnd/>
            </a:ln>
          </p:spPr>
          <p:txBody>
            <a:bodyPr wrap="none" lIns="0" tIns="0" rIns="0" bIns="0">
              <a:spAutoFit/>
            </a:bodyPr>
            <a:lstStyle/>
            <a:p>
              <a:pPr algn="l" eaLnBrk="0" hangingPunct="0"/>
              <a:r>
                <a:rPr lang="en-US" sz="1600"/>
                <a:t>600</a:t>
              </a:r>
              <a:endParaRPr lang="en-US" sz="4400"/>
            </a:p>
          </p:txBody>
        </p:sp>
        <p:sp>
          <p:nvSpPr>
            <p:cNvPr id="427254" name="Rectangle 246"/>
            <p:cNvSpPr>
              <a:spLocks noChangeArrowheads="1"/>
            </p:cNvSpPr>
            <p:nvPr/>
          </p:nvSpPr>
          <p:spPr bwMode="black">
            <a:xfrm>
              <a:off x="825500" y="1466850"/>
              <a:ext cx="338138" cy="244475"/>
            </a:xfrm>
            <a:prstGeom prst="rect">
              <a:avLst/>
            </a:prstGeom>
            <a:noFill/>
            <a:ln w="9525">
              <a:noFill/>
              <a:miter lim="800000"/>
              <a:headEnd/>
              <a:tailEnd/>
            </a:ln>
          </p:spPr>
          <p:txBody>
            <a:bodyPr wrap="none" lIns="0" tIns="0" rIns="0" bIns="0">
              <a:spAutoFit/>
            </a:bodyPr>
            <a:lstStyle/>
            <a:p>
              <a:pPr algn="l" eaLnBrk="0" hangingPunct="0"/>
              <a:r>
                <a:rPr lang="en-US" sz="1600"/>
                <a:t>700</a:t>
              </a:r>
              <a:endParaRPr lang="en-US" sz="4400"/>
            </a:p>
          </p:txBody>
        </p:sp>
        <p:sp>
          <p:nvSpPr>
            <p:cNvPr id="427255" name="Text Box 247"/>
            <p:cNvSpPr txBox="1">
              <a:spLocks noChangeArrowheads="1"/>
            </p:cNvSpPr>
            <p:nvPr/>
          </p:nvSpPr>
          <p:spPr bwMode="blackWhite">
            <a:xfrm>
              <a:off x="2232025" y="1674813"/>
              <a:ext cx="2279650" cy="366712"/>
            </a:xfrm>
            <a:prstGeom prst="rect">
              <a:avLst/>
            </a:prstGeom>
            <a:solidFill>
              <a:schemeClr val="bg1"/>
            </a:solidFill>
            <a:ln w="9525">
              <a:noFill/>
              <a:miter lim="800000"/>
              <a:headEnd/>
              <a:tailEnd/>
            </a:ln>
            <a:effectLst/>
          </p:spPr>
          <p:txBody>
            <a:bodyPr wrap="none">
              <a:spAutoFit/>
            </a:bodyPr>
            <a:lstStyle/>
            <a:p>
              <a:pPr algn="l" eaLnBrk="0" hangingPunct="0"/>
              <a:r>
                <a:rPr lang="en-US" sz="1800" b="1">
                  <a:solidFill>
                    <a:srgbClr val="000000"/>
                  </a:solidFill>
                </a:rPr>
                <a:t>w/ strain hardening</a:t>
              </a:r>
            </a:p>
          </p:txBody>
        </p:sp>
        <p:sp>
          <p:nvSpPr>
            <p:cNvPr id="427256" name="Text Box 248"/>
            <p:cNvSpPr txBox="1">
              <a:spLocks noChangeArrowheads="1"/>
            </p:cNvSpPr>
            <p:nvPr/>
          </p:nvSpPr>
          <p:spPr bwMode="blackWhite">
            <a:xfrm>
              <a:off x="3176588" y="2690813"/>
              <a:ext cx="2419350" cy="366712"/>
            </a:xfrm>
            <a:prstGeom prst="rect">
              <a:avLst/>
            </a:prstGeom>
            <a:solidFill>
              <a:schemeClr val="bg1"/>
            </a:solidFill>
            <a:ln w="9525">
              <a:noFill/>
              <a:miter lim="800000"/>
              <a:headEnd/>
              <a:tailEnd/>
            </a:ln>
            <a:effectLst/>
          </p:spPr>
          <p:txBody>
            <a:bodyPr wrap="none">
              <a:spAutoFit/>
            </a:bodyPr>
            <a:lstStyle/>
            <a:p>
              <a:pPr algn="l" eaLnBrk="0" hangingPunct="0"/>
              <a:r>
                <a:rPr lang="en-US" sz="1800" b="1">
                  <a:solidFill>
                    <a:srgbClr val="000000"/>
                  </a:solidFill>
                </a:rPr>
                <a:t>w/o strain hardening</a:t>
              </a:r>
            </a:p>
          </p:txBody>
        </p:sp>
        <p:cxnSp>
          <p:nvCxnSpPr>
            <p:cNvPr id="427257" name="AutoShape 249"/>
            <p:cNvCxnSpPr>
              <a:cxnSpLocks noChangeShapeType="1"/>
              <a:endCxn id="427125" idx="5"/>
            </p:cNvCxnSpPr>
            <p:nvPr/>
          </p:nvCxnSpPr>
          <p:spPr bwMode="black">
            <a:xfrm flipV="1">
              <a:off x="5403850" y="2355850"/>
              <a:ext cx="633413" cy="282575"/>
            </a:xfrm>
            <a:prstGeom prst="straightConnector1">
              <a:avLst/>
            </a:prstGeom>
            <a:noFill/>
            <a:ln w="28575">
              <a:solidFill>
                <a:schemeClr val="tx1"/>
              </a:solidFill>
              <a:round/>
              <a:headEnd/>
              <a:tailEnd/>
            </a:ln>
            <a:effectLst/>
          </p:spPr>
        </p:cxnSp>
        <p:cxnSp>
          <p:nvCxnSpPr>
            <p:cNvPr id="427258" name="AutoShape 250"/>
            <p:cNvCxnSpPr>
              <a:cxnSpLocks noChangeShapeType="1"/>
              <a:endCxn id="427190" idx="1"/>
            </p:cNvCxnSpPr>
            <p:nvPr/>
          </p:nvCxnSpPr>
          <p:spPr bwMode="black">
            <a:xfrm>
              <a:off x="4510088" y="1941513"/>
              <a:ext cx="566737" cy="188912"/>
            </a:xfrm>
            <a:prstGeom prst="straightConnector1">
              <a:avLst/>
            </a:prstGeom>
            <a:noFill/>
            <a:ln w="28575">
              <a:solidFill>
                <a:schemeClr val="tx1"/>
              </a:solidFill>
              <a:round/>
              <a:headEnd/>
              <a:tailEnd/>
            </a:ln>
            <a:effectLst/>
          </p:spPr>
        </p:cxnSp>
        <p:sp>
          <p:nvSpPr>
            <p:cNvPr id="427259" name="Text Box 251"/>
            <p:cNvSpPr txBox="1">
              <a:spLocks noChangeArrowheads="1"/>
            </p:cNvSpPr>
            <p:nvPr/>
          </p:nvSpPr>
          <p:spPr bwMode="auto">
            <a:xfrm rot="-5400000">
              <a:off x="-144463" y="3108326"/>
              <a:ext cx="1336675" cy="457200"/>
            </a:xfrm>
            <a:prstGeom prst="rect">
              <a:avLst/>
            </a:prstGeom>
            <a:noFill/>
            <a:ln w="9525">
              <a:noFill/>
              <a:miter lim="800000"/>
              <a:headEnd/>
              <a:tailEnd/>
            </a:ln>
            <a:effectLst/>
          </p:spPr>
          <p:txBody>
            <a:bodyPr wrap="none">
              <a:spAutoFit/>
            </a:bodyPr>
            <a:lstStyle/>
            <a:p>
              <a:pPr algn="l" eaLnBrk="0" hangingPunct="0"/>
              <a:r>
                <a:rPr lang="en-US"/>
                <a:t>M, in-kip</a:t>
              </a:r>
            </a:p>
          </p:txBody>
        </p:sp>
        <p:sp>
          <p:nvSpPr>
            <p:cNvPr id="427260" name="Text Box 252"/>
            <p:cNvSpPr txBox="1">
              <a:spLocks noChangeArrowheads="1"/>
            </p:cNvSpPr>
            <p:nvPr/>
          </p:nvSpPr>
          <p:spPr bwMode="auto">
            <a:xfrm>
              <a:off x="7423150" y="1943100"/>
              <a:ext cx="1450975" cy="2085975"/>
            </a:xfrm>
            <a:prstGeom prst="rect">
              <a:avLst/>
            </a:prstGeom>
            <a:noFill/>
            <a:ln w="9525">
              <a:solidFill>
                <a:schemeClr val="tx2"/>
              </a:solidFill>
              <a:miter lim="800000"/>
              <a:headEnd/>
              <a:tailEnd/>
            </a:ln>
            <a:effectLst/>
          </p:spPr>
          <p:txBody>
            <a:bodyPr>
              <a:spAutoFit/>
            </a:bodyPr>
            <a:lstStyle/>
            <a:p>
              <a:pPr algn="l" eaLnBrk="0" hangingPunct="0">
                <a:lnSpc>
                  <a:spcPct val="130000"/>
                </a:lnSpc>
              </a:pPr>
              <a:r>
                <a:rPr lang="en-US" sz="2000"/>
                <a:t>f’</a:t>
              </a:r>
              <a:r>
                <a:rPr lang="en-US" sz="2000" baseline="-25000"/>
                <a:t>c </a:t>
              </a:r>
              <a:r>
                <a:rPr lang="en-US" sz="2000"/>
                <a:t>= 4 ksi</a:t>
              </a:r>
            </a:p>
            <a:p>
              <a:pPr algn="l" eaLnBrk="0" hangingPunct="0">
                <a:lnSpc>
                  <a:spcPct val="130000"/>
                </a:lnSpc>
              </a:pPr>
              <a:r>
                <a:rPr lang="en-US" sz="2000"/>
                <a:t>f</a:t>
              </a:r>
              <a:r>
                <a:rPr lang="en-US" sz="2000" baseline="-25000"/>
                <a:t>y </a:t>
              </a:r>
              <a:r>
                <a:rPr lang="en-US" sz="2000"/>
                <a:t>= 60 ksi</a:t>
              </a:r>
            </a:p>
            <a:p>
              <a:pPr algn="l" eaLnBrk="0" hangingPunct="0">
                <a:lnSpc>
                  <a:spcPct val="130000"/>
                </a:lnSpc>
              </a:pPr>
              <a:r>
                <a:rPr lang="en-US" sz="2000"/>
                <a:t>b = 8 in</a:t>
              </a:r>
            </a:p>
            <a:p>
              <a:pPr algn="l" eaLnBrk="0" hangingPunct="0">
                <a:lnSpc>
                  <a:spcPct val="130000"/>
                </a:lnSpc>
              </a:pPr>
              <a:r>
                <a:rPr lang="en-US" sz="2000"/>
                <a:t>d = 10 in</a:t>
              </a:r>
            </a:p>
            <a:p>
              <a:pPr algn="l" eaLnBrk="0" hangingPunct="0">
                <a:lnSpc>
                  <a:spcPct val="130000"/>
                </a:lnSpc>
              </a:pPr>
              <a:r>
                <a:rPr lang="en-US" sz="2000">
                  <a:latin typeface="Symbol" pitchFamily="18" charset="2"/>
                  <a:sym typeface="WP Greek Century" pitchFamily="2" charset="2"/>
                </a:rPr>
                <a:t>r</a:t>
              </a:r>
              <a:r>
                <a:rPr lang="en-US" sz="2000">
                  <a:sym typeface="WP Greek Century" pitchFamily="2" charset="2"/>
                </a:rPr>
                <a:t> = 0.0125</a:t>
              </a:r>
              <a:endParaRPr lang="en-US" sz="2000"/>
            </a:p>
          </p:txBody>
        </p:sp>
      </p:grpSp>
      <p:sp>
        <p:nvSpPr>
          <p:cNvPr id="427010" name="Rectangle 2"/>
          <p:cNvSpPr>
            <a:spLocks noGrp="1" noChangeArrowheads="1"/>
          </p:cNvSpPr>
          <p:nvPr>
            <p:ph type="title"/>
          </p:nvPr>
        </p:nvSpPr>
        <p:spPr>
          <a:xfrm>
            <a:off x="457200" y="274638"/>
            <a:ext cx="8229600" cy="590550"/>
          </a:xfrm>
        </p:spPr>
        <p:txBody>
          <a:bodyPr/>
          <a:lstStyle/>
          <a:p>
            <a:r>
              <a:rPr lang="en-US" sz="3200" dirty="0">
                <a:solidFill>
                  <a:srgbClr val="2D2DB9"/>
                </a:solidFill>
              </a:rPr>
              <a:t>Typical Moment Curvature Diagram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3154" name="Object 2" descr="The presence of confining reinforcement can significantly increase the maximum achievable curvature.  After the strain on the compression face exceeds 0.003, the cover over the confining steel will spall, however the concrete within the core will remain intact.  &#10;&#10;A model such as the Kent and Park model presented earlier can be used with the strain compatibility method to calculate moments and corresponding curvatures." title="moment-curvature behavior of a confined concrete section"/>
          <p:cNvGraphicFramePr>
            <a:graphicFrameLocks noGrp="1" noChangeAspect="1"/>
          </p:cNvGraphicFramePr>
          <p:nvPr>
            <p:ph idx="1"/>
            <p:extLst>
              <p:ext uri="{D42A27DB-BD31-4B8C-83A1-F6EECF244321}">
                <p14:modId xmlns:p14="http://schemas.microsoft.com/office/powerpoint/2010/main" val="75740802"/>
              </p:ext>
            </p:extLst>
          </p:nvPr>
        </p:nvGraphicFramePr>
        <p:xfrm>
          <a:off x="700088" y="965200"/>
          <a:ext cx="7613650" cy="5287963"/>
        </p:xfrm>
        <a:graphic>
          <a:graphicData uri="http://schemas.openxmlformats.org/presentationml/2006/ole">
            <mc:AlternateContent xmlns:mc="http://schemas.openxmlformats.org/markup-compatibility/2006">
              <mc:Choice xmlns:v="urn:schemas-microsoft-com:vml" Requires="v">
                <p:oleObj spid="_x0000_s433289" name="SmartSketch Document" r:id="rId4" imgW="5457960" imgH="3790800" progId="">
                  <p:embed/>
                </p:oleObj>
              </mc:Choice>
              <mc:Fallback>
                <p:oleObj name="SmartSketch Document" r:id="rId4" imgW="5457960" imgH="379080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0088" y="965200"/>
                        <a:ext cx="7613650" cy="5287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433155" name="Rectangle 3"/>
          <p:cNvSpPr>
            <a:spLocks noGrp="1" noChangeArrowheads="1"/>
          </p:cNvSpPr>
          <p:nvPr>
            <p:ph type="title"/>
          </p:nvPr>
        </p:nvSpPr>
        <p:spPr/>
        <p:txBody>
          <a:bodyPr/>
          <a:lstStyle/>
          <a:p>
            <a:r>
              <a:rPr lang="en-US" sz="3200" dirty="0">
                <a:solidFill>
                  <a:srgbClr val="2D2DB9"/>
                </a:solidFill>
              </a:rPr>
              <a:t>Moment-Curvature</a:t>
            </a:r>
            <a:br>
              <a:rPr lang="en-US" sz="3200" dirty="0">
                <a:solidFill>
                  <a:srgbClr val="2D2DB9"/>
                </a:solidFill>
              </a:rPr>
            </a:br>
            <a:r>
              <a:rPr lang="en-US" sz="3200" dirty="0">
                <a:solidFill>
                  <a:srgbClr val="2D2DB9"/>
                </a:solidFill>
              </a:rPr>
              <a:t> with Confined Concrete</a:t>
            </a:r>
          </a:p>
        </p:txBody>
      </p:sp>
      <p:sp>
        <p:nvSpPr>
          <p:cNvPr id="2" name="Footer Placeholder 1"/>
          <p:cNvSpPr>
            <a:spLocks noGrp="1"/>
          </p:cNvSpPr>
          <p:nvPr>
            <p:ph type="ftr" sz="quarter" idx="10"/>
          </p:nvPr>
        </p:nvSpPr>
        <p:spPr/>
        <p:txBody>
          <a:bodyPr/>
          <a:lstStyle/>
          <a:p>
            <a:r>
              <a:rPr lang="en-US"/>
              <a:t>Instructional Materials Complementing FEMA P-1051, Design Examples       </a:t>
            </a:r>
            <a:endParaRPr lang="en-US"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9525" cap="flat" cmpd="sng" algn="ctr">
          <a:solidFill>
            <a:srgbClr val="FF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0000"/>
        </a:solidFill>
        <a:ln w="9525" cap="flat" cmpd="sng" algn="ctr">
          <a:solidFill>
            <a:srgbClr val="FF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12989</TotalTime>
  <Words>8921</Words>
  <Application>Microsoft Office PowerPoint</Application>
  <PresentationFormat>On-screen Show (4:3)</PresentationFormat>
  <Paragraphs>1022</Paragraphs>
  <Slides>78</Slides>
  <Notes>77</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3</vt:i4>
      </vt:variant>
      <vt:variant>
        <vt:lpstr>Slide Titles</vt:lpstr>
      </vt:variant>
      <vt:variant>
        <vt:i4>78</vt:i4>
      </vt:variant>
    </vt:vector>
  </HeadingPairs>
  <TitlesOfParts>
    <vt:vector size="89" baseType="lpstr">
      <vt:lpstr>Arial</vt:lpstr>
      <vt:lpstr>MT Extra</vt:lpstr>
      <vt:lpstr>Symbol</vt:lpstr>
      <vt:lpstr>Times</vt:lpstr>
      <vt:lpstr>Times New Roman</vt:lpstr>
      <vt:lpstr>WP Greek Century</vt:lpstr>
      <vt:lpstr>WP MathA</vt:lpstr>
      <vt:lpstr>Default Design</vt:lpstr>
      <vt:lpstr>Chart</vt:lpstr>
      <vt:lpstr>SmartSketch Document</vt:lpstr>
      <vt:lpstr>Equation</vt:lpstr>
      <vt:lpstr>REINFORCED CONCRETE STRUCTURES</vt:lpstr>
      <vt:lpstr>Topic Overview</vt:lpstr>
      <vt:lpstr>Topic Overview </vt:lpstr>
      <vt:lpstr>Unconfined Concrete Stress-Strain Behavior</vt:lpstr>
      <vt:lpstr>Confined Concrete  Stress-Strain Behavior</vt:lpstr>
      <vt:lpstr>Reinforcing Steel Stress-Strain Behavior</vt:lpstr>
      <vt:lpstr>Reinforced Concrete Behavior</vt:lpstr>
      <vt:lpstr>Typical Moment Curvature Diagram</vt:lpstr>
      <vt:lpstr>Moment-Curvature  with Confined Concrete</vt:lpstr>
      <vt:lpstr>Moment-Curvature with Confined Concrete</vt:lpstr>
      <vt:lpstr>Plastic Hinging</vt:lpstr>
      <vt:lpstr>Strategies to Improve Ductility</vt:lpstr>
      <vt:lpstr>Other Functions of Confining Steel</vt:lpstr>
      <vt:lpstr>Structural Behavior Frames</vt:lpstr>
      <vt:lpstr>Structural Behavior - Walls</vt:lpstr>
      <vt:lpstr>Structural Behavior -  Columns</vt:lpstr>
      <vt:lpstr>Influence of Hoops on Axial Strength</vt:lpstr>
      <vt:lpstr>Hysteretic Behavior of Well Confined Column</vt:lpstr>
      <vt:lpstr>Structural Behavior Columns</vt:lpstr>
      <vt:lpstr>Structural Behavior Joints</vt:lpstr>
      <vt:lpstr>Hysteretic Behavior of Joint with Hoops</vt:lpstr>
      <vt:lpstr>Hysteretic Behavior of  Joint without Hoops</vt:lpstr>
      <vt:lpstr>Summary of Concrete Behavior</vt:lpstr>
      <vt:lpstr>Summary of Concrete Behavior </vt:lpstr>
      <vt:lpstr>Topic Overview  </vt:lpstr>
      <vt:lpstr>Reference Standards</vt:lpstr>
      <vt:lpstr>Modifications to Reference Standards</vt:lpstr>
      <vt:lpstr>Reference Standards </vt:lpstr>
      <vt:lpstr>Seismic-Force-Resisting Systems</vt:lpstr>
      <vt:lpstr>Use of Reference Standards</vt:lpstr>
      <vt:lpstr>Topic Overview   </vt:lpstr>
      <vt:lpstr>Performance Objectives</vt:lpstr>
      <vt:lpstr>Performance Objectives    </vt:lpstr>
      <vt:lpstr>Special Moment Frames</vt:lpstr>
      <vt:lpstr>Frame Mechanisms “strong column – weak beam”</vt:lpstr>
      <vt:lpstr>Required Column Strength</vt:lpstr>
      <vt:lpstr>Hinge Development</vt:lpstr>
      <vt:lpstr>Hinge Development </vt:lpstr>
      <vt:lpstr>Hinge Development  </vt:lpstr>
      <vt:lpstr>Topic Overview      </vt:lpstr>
      <vt:lpstr>Performance Objectives </vt:lpstr>
      <vt:lpstr>Design Philosophy</vt:lpstr>
      <vt:lpstr>ACI 318, Overview of Special Walls: General Requirements</vt:lpstr>
      <vt:lpstr>ACI 318, Overview of Special Walls: General Requirements   </vt:lpstr>
      <vt:lpstr>ACI 318, Overview of Special Walls: General Requirements </vt:lpstr>
      <vt:lpstr>ACI 318, Overview of Special Walls: General Requirements  </vt:lpstr>
      <vt:lpstr>ACI 318, Overview of Special Walls: General Requirements     </vt:lpstr>
      <vt:lpstr>Topic Overview    </vt:lpstr>
      <vt:lpstr>Members Not Part of LFRS</vt:lpstr>
      <vt:lpstr>Diaphragms</vt:lpstr>
      <vt:lpstr>Struts and Trusses: Performance Objectives</vt:lpstr>
      <vt:lpstr>Precast Concrete: Performance Objectives</vt:lpstr>
      <vt:lpstr>Quality Assurance: Rebar Inspection</vt:lpstr>
      <vt:lpstr>Topic Overview     </vt:lpstr>
      <vt:lpstr>Special Moment Frame Example</vt:lpstr>
      <vt:lpstr>Frame Elevations</vt:lpstr>
      <vt:lpstr>Story Shears:  E-W Loading</vt:lpstr>
      <vt:lpstr>Seismic Analysis:  Dual Systems</vt:lpstr>
      <vt:lpstr>Layout of Reinforcement</vt:lpstr>
      <vt:lpstr>Design Strengths</vt:lpstr>
      <vt:lpstr>Bending Moment Envelopes: Frame 1 Beams, 7th Floor</vt:lpstr>
      <vt:lpstr>Beam Reinforcement: Longitudinal (continued)</vt:lpstr>
      <vt:lpstr>Beam Reinforcement: Layout</vt:lpstr>
      <vt:lpstr>Determine Beam Design Shear</vt:lpstr>
      <vt:lpstr>Beam Shear  Force</vt:lpstr>
      <vt:lpstr>Beam Reinforcement:  Transverse</vt:lpstr>
      <vt:lpstr>Frame 1 Column Design</vt:lpstr>
      <vt:lpstr>Column Design Moments  Design for strong column based on nominal beam moment strengths</vt:lpstr>
      <vt:lpstr>Column Transverse Reinforcement</vt:lpstr>
      <vt:lpstr>Column Transverse Reinforcement  Maximum spacing is smallest of: h/4 = 30/4 = 7.5 in. 6db = 6*1.0 = 6.0 in. (#8 bars) so calculated as follows:          for 12 #8 vertical bars and #4 hoops,       hx = 8.33 in. and so = 5.72 in.  Next, check confinement requirements…… </vt:lpstr>
      <vt:lpstr>Column Transverse Reinforcement          Therefore, use #4 bar hoops with 4 legs Ash = 0.80 in2</vt:lpstr>
      <vt:lpstr>Determine Column Shear  Based on probable moment strength of columns  and can be limited by probable moment strength of beams </vt:lpstr>
      <vt:lpstr>Column Shear Design</vt:lpstr>
      <vt:lpstr>Column Shear Design  Assume 6 in. max hoop spacing at mid-height of column</vt:lpstr>
      <vt:lpstr>Column Reinforcement</vt:lpstr>
      <vt:lpstr>Summary of Seismic Detailing for Frames</vt:lpstr>
      <vt:lpstr>Questions</vt:lpstr>
      <vt:lpstr>DISCLAIMER</vt:lpstr>
    </vt:vector>
  </TitlesOfParts>
  <Company>Virginia Tech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12  Seismic Design  of Reinforced Concrete Structures</dc:title>
  <dc:creator>wollmann</dc:creator>
  <cp:lastModifiedBy>Maria Mulé</cp:lastModifiedBy>
  <cp:revision>462</cp:revision>
  <cp:lastPrinted>2012-05-17T18:51:57Z</cp:lastPrinted>
  <dcterms:created xsi:type="dcterms:W3CDTF">2005-06-07T20:11:29Z</dcterms:created>
  <dcterms:modified xsi:type="dcterms:W3CDTF">2016-09-19T15:15:44Z</dcterms:modified>
</cp:coreProperties>
</file>